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20"/>
  </p:notesMasterIdLst>
  <p:sldIdLst>
    <p:sldId id="297" r:id="rId3"/>
    <p:sldId id="313" r:id="rId4"/>
    <p:sldId id="316" r:id="rId5"/>
    <p:sldId id="308" r:id="rId6"/>
    <p:sldId id="319" r:id="rId7"/>
    <p:sldId id="257" r:id="rId8"/>
    <p:sldId id="299" r:id="rId9"/>
    <p:sldId id="300" r:id="rId10"/>
    <p:sldId id="303" r:id="rId11"/>
    <p:sldId id="309" r:id="rId12"/>
    <p:sldId id="311" r:id="rId13"/>
    <p:sldId id="312" r:id="rId14"/>
    <p:sldId id="310" r:id="rId15"/>
    <p:sldId id="306" r:id="rId16"/>
    <p:sldId id="317" r:id="rId17"/>
    <p:sldId id="307" r:id="rId18"/>
    <p:sldId id="31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8B8"/>
    <a:srgbClr val="70ACBC"/>
    <a:srgbClr val="60A2B4"/>
    <a:srgbClr val="75AEBD"/>
    <a:srgbClr val="77B0BF"/>
    <a:srgbClr val="8DBCC9"/>
    <a:srgbClr val="BBD7DE"/>
    <a:srgbClr val="466269"/>
    <a:srgbClr val="1E929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6" autoAdjust="0"/>
    <p:restoredTop sz="72613" autoAdjust="0"/>
  </p:normalViewPr>
  <p:slideViewPr>
    <p:cSldViewPr snapToGrid="0">
      <p:cViewPr varScale="1">
        <p:scale>
          <a:sx n="43" d="100"/>
          <a:sy n="43" d="100"/>
        </p:scale>
        <p:origin x="1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lik Dora" userId="863bb70c-8649-4311-a2fb-a3dfb09d6d18" providerId="ADAL" clId="{B9964DF1-D875-465A-B05B-2E9B89CA12D2}"/>
    <pc:docChg chg="modSld">
      <pc:chgData name="Pitlik Dora" userId="863bb70c-8649-4311-a2fb-a3dfb09d6d18" providerId="ADAL" clId="{B9964DF1-D875-465A-B05B-2E9B89CA12D2}" dt="2024-03-30T06:27:42.894" v="0" actId="12"/>
      <pc:docMkLst>
        <pc:docMk/>
      </pc:docMkLst>
      <pc:sldChg chg="modSp mod">
        <pc:chgData name="Pitlik Dora" userId="863bb70c-8649-4311-a2fb-a3dfb09d6d18" providerId="ADAL" clId="{B9964DF1-D875-465A-B05B-2E9B89CA12D2}" dt="2024-03-30T06:27:42.894" v="0" actId="12"/>
        <pc:sldMkLst>
          <pc:docMk/>
          <pc:sldMk cId="1428512564" sldId="257"/>
        </pc:sldMkLst>
        <pc:spChg chg="mod">
          <ac:chgData name="Pitlik Dora" userId="863bb70c-8649-4311-a2fb-a3dfb09d6d18" providerId="ADAL" clId="{B9964DF1-D875-465A-B05B-2E9B89CA12D2}" dt="2024-03-30T06:27:42.894" v="0" actId="12"/>
          <ac:spMkLst>
            <pc:docMk/>
            <pc:sldMk cId="1428512564" sldId="257"/>
            <ac:spMk id="9" creationId="{950DEE7E-20F9-258B-B31B-FCDC5ABAD4A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kolakozpont-my.sharepoint.com/personal/72665746457_iskolakozpont_onmicrosoft_com/Documents/Dokumentumok/DORI/fizikaverseny/kiertekeles_VP/01_ala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skolakozpont-my.sharepoint.com/personal/72665746457_iskolakozpont_onmicrosoft_com/Documents/Dokumentumok/DORI/fizikaTDK_2022osz/ki&#233;rt&#233;kel&#233;s/ki&#233;rt&#233;kel&#233;s_05_maximum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iskolakozpont-my.sharepoint.com/personal/72665746457_iskolakozpont_onmicrosoft_com/Documents/Dokumentumok/DORI/fizikaTDK_2022osz/ki&#233;rt&#233;kel&#233;s/ki&#233;rt&#233;kel&#233;s_05_maximum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skolakozpont-my.sharepoint.com/personal/72665746457_iskolakozpont_onmicrosoft_com/Documents/Dokumentumok/DORI/fizikaverseny/kiertekeles_VP/06_por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skolakozpont-my.sharepoint.com/personal/72665746457_iskolakozpont_onmicrosoft_com/Documents/Dokumentumok/DORI/fizikaverseny/kiertekeles_VP/08_szoge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skolakozpont-my.sharepoint.com/personal/72665746457_iskolakozpont_onmicrosoft_com/Documents/Dokumentumok/DORI/fizikaverseny/kiertekeles_VP/04_felh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skolakozpont-my.sharepoint.com/personal/72665746457_iskolakozpont_onmicrosoft_com/Documents/Dokumentumok/DORI/fizikaTDK_2022osz/ki&#233;rt&#233;kel&#233;s/ki&#233;rt&#233;kel&#233;s_05_maximu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skolakozpont-my.sharepoint.com/personal/72665746457_iskolakozpont_onmicrosoft_com/Documents/Dokumentumok/DORI/fizikaTDK_2022osz/ki&#233;rt&#233;kel&#233;s/ki&#233;rt&#233;kel&#233;s_05_maximu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14708211202099"/>
          <c:y val="7.4989021880251597E-2"/>
          <c:w val="0.67701044427232215"/>
          <c:h val="0.65470478519254349"/>
        </c:manualLayout>
      </c:layout>
      <c:scatterChart>
        <c:scatterStyle val="lineMarker"/>
        <c:varyColors val="0"/>
        <c:ser>
          <c:idx val="0"/>
          <c:order val="0"/>
          <c:tx>
            <c:strRef>
              <c:f>Munka5!$B$1</c:f>
              <c:strCache>
                <c:ptCount val="1"/>
                <c:pt idx="0">
                  <c:v>alap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E9292"/>
              </a:solidFill>
              <a:ln w="9525">
                <a:noFill/>
              </a:ln>
              <a:effectLst/>
            </c:spPr>
          </c:marker>
          <c:xVal>
            <c:numRef>
              <c:f>Munka5!$A$2:$A$533</c:f>
              <c:numCache>
                <c:formatCode>General</c:formatCode>
                <c:ptCount val="532"/>
                <c:pt idx="0">
                  <c:v>3.73526E-2</c:v>
                </c:pt>
                <c:pt idx="1">
                  <c:v>3.7397600000000003E-2</c:v>
                </c:pt>
                <c:pt idx="2">
                  <c:v>3.7458400000000003E-2</c:v>
                </c:pt>
                <c:pt idx="3">
                  <c:v>3.7488500000000001E-2</c:v>
                </c:pt>
                <c:pt idx="4">
                  <c:v>3.7553999999999997E-2</c:v>
                </c:pt>
                <c:pt idx="5">
                  <c:v>3.7615799999999998E-2</c:v>
                </c:pt>
                <c:pt idx="6">
                  <c:v>3.7643500000000003E-2</c:v>
                </c:pt>
                <c:pt idx="7">
                  <c:v>3.7657000000000003E-2</c:v>
                </c:pt>
                <c:pt idx="8">
                  <c:v>3.7657299999999998E-2</c:v>
                </c:pt>
                <c:pt idx="9">
                  <c:v>3.7669899999999999E-2</c:v>
                </c:pt>
                <c:pt idx="10">
                  <c:v>3.7674600000000003E-2</c:v>
                </c:pt>
                <c:pt idx="11">
                  <c:v>3.7680999999999999E-2</c:v>
                </c:pt>
                <c:pt idx="12">
                  <c:v>3.7687900000000003E-2</c:v>
                </c:pt>
                <c:pt idx="13">
                  <c:v>3.7689100000000003E-2</c:v>
                </c:pt>
                <c:pt idx="14">
                  <c:v>3.7689300000000002E-2</c:v>
                </c:pt>
                <c:pt idx="15">
                  <c:v>3.77054E-2</c:v>
                </c:pt>
                <c:pt idx="16">
                  <c:v>3.7706200000000002E-2</c:v>
                </c:pt>
                <c:pt idx="17">
                  <c:v>3.7714499999999998E-2</c:v>
                </c:pt>
                <c:pt idx="18">
                  <c:v>3.7715400000000003E-2</c:v>
                </c:pt>
                <c:pt idx="19">
                  <c:v>3.77165E-2</c:v>
                </c:pt>
                <c:pt idx="20">
                  <c:v>3.7717500000000001E-2</c:v>
                </c:pt>
                <c:pt idx="21">
                  <c:v>3.7719500000000003E-2</c:v>
                </c:pt>
                <c:pt idx="22">
                  <c:v>3.7723199999999998E-2</c:v>
                </c:pt>
                <c:pt idx="23">
                  <c:v>3.7725799999999997E-2</c:v>
                </c:pt>
                <c:pt idx="24">
                  <c:v>3.7727799999999999E-2</c:v>
                </c:pt>
                <c:pt idx="25">
                  <c:v>3.7731000000000001E-2</c:v>
                </c:pt>
                <c:pt idx="26">
                  <c:v>3.7737300000000001E-2</c:v>
                </c:pt>
                <c:pt idx="27">
                  <c:v>3.7742100000000001E-2</c:v>
                </c:pt>
                <c:pt idx="28">
                  <c:v>3.7746099999999998E-2</c:v>
                </c:pt>
                <c:pt idx="29">
                  <c:v>3.7767599999999998E-2</c:v>
                </c:pt>
                <c:pt idx="30">
                  <c:v>3.7789900000000001E-2</c:v>
                </c:pt>
                <c:pt idx="31">
                  <c:v>3.78012E-2</c:v>
                </c:pt>
                <c:pt idx="32">
                  <c:v>3.7827600000000003E-2</c:v>
                </c:pt>
                <c:pt idx="33">
                  <c:v>3.7866200000000003E-2</c:v>
                </c:pt>
                <c:pt idx="34">
                  <c:v>3.7909900000000003E-2</c:v>
                </c:pt>
                <c:pt idx="35">
                  <c:v>3.7912500000000002E-2</c:v>
                </c:pt>
                <c:pt idx="36">
                  <c:v>3.7976799999999998E-2</c:v>
                </c:pt>
                <c:pt idx="37">
                  <c:v>3.8007699999999998E-2</c:v>
                </c:pt>
                <c:pt idx="38">
                  <c:v>3.8014399999999997E-2</c:v>
                </c:pt>
                <c:pt idx="39">
                  <c:v>3.8056899999999998E-2</c:v>
                </c:pt>
                <c:pt idx="40">
                  <c:v>3.8077100000000003E-2</c:v>
                </c:pt>
                <c:pt idx="41">
                  <c:v>3.82078E-2</c:v>
                </c:pt>
                <c:pt idx="42">
                  <c:v>3.8230199999999999E-2</c:v>
                </c:pt>
                <c:pt idx="43">
                  <c:v>3.82761E-2</c:v>
                </c:pt>
                <c:pt idx="44">
                  <c:v>3.8312100000000002E-2</c:v>
                </c:pt>
                <c:pt idx="45">
                  <c:v>3.8392000000000003E-2</c:v>
                </c:pt>
                <c:pt idx="46">
                  <c:v>3.9397799999999997E-2</c:v>
                </c:pt>
                <c:pt idx="47">
                  <c:v>3.94293E-2</c:v>
                </c:pt>
                <c:pt idx="48">
                  <c:v>3.9433700000000002E-2</c:v>
                </c:pt>
                <c:pt idx="49">
                  <c:v>3.9460500000000003E-2</c:v>
                </c:pt>
                <c:pt idx="50">
                  <c:v>3.9461200000000002E-2</c:v>
                </c:pt>
                <c:pt idx="51">
                  <c:v>3.9494599999999998E-2</c:v>
                </c:pt>
                <c:pt idx="52">
                  <c:v>3.9496999999999997E-2</c:v>
                </c:pt>
                <c:pt idx="53">
                  <c:v>3.9526800000000001E-2</c:v>
                </c:pt>
                <c:pt idx="54">
                  <c:v>3.9537999999999997E-2</c:v>
                </c:pt>
                <c:pt idx="55">
                  <c:v>3.95847E-2</c:v>
                </c:pt>
                <c:pt idx="56">
                  <c:v>3.9585500000000003E-2</c:v>
                </c:pt>
                <c:pt idx="57">
                  <c:v>3.96619E-2</c:v>
                </c:pt>
                <c:pt idx="58">
                  <c:v>3.9726600000000001E-2</c:v>
                </c:pt>
                <c:pt idx="59">
                  <c:v>3.9778500000000001E-2</c:v>
                </c:pt>
                <c:pt idx="60">
                  <c:v>3.9782699999999997E-2</c:v>
                </c:pt>
                <c:pt idx="61">
                  <c:v>3.9873600000000002E-2</c:v>
                </c:pt>
                <c:pt idx="62">
                  <c:v>4.0138600000000003E-2</c:v>
                </c:pt>
                <c:pt idx="63">
                  <c:v>4.0156600000000001E-2</c:v>
                </c:pt>
                <c:pt idx="64">
                  <c:v>4.0231999999999997E-2</c:v>
                </c:pt>
                <c:pt idx="65">
                  <c:v>4.0258599999999999E-2</c:v>
                </c:pt>
                <c:pt idx="66">
                  <c:v>4.0297699999999999E-2</c:v>
                </c:pt>
                <c:pt idx="67">
                  <c:v>4.0317100000000002E-2</c:v>
                </c:pt>
                <c:pt idx="68">
                  <c:v>4.03226E-2</c:v>
                </c:pt>
                <c:pt idx="69">
                  <c:v>4.0354800000000003E-2</c:v>
                </c:pt>
                <c:pt idx="70">
                  <c:v>4.0375300000000003E-2</c:v>
                </c:pt>
                <c:pt idx="71">
                  <c:v>4.0379400000000003E-2</c:v>
                </c:pt>
                <c:pt idx="72">
                  <c:v>4.0396799999999997E-2</c:v>
                </c:pt>
                <c:pt idx="73">
                  <c:v>4.0420400000000002E-2</c:v>
                </c:pt>
                <c:pt idx="74">
                  <c:v>4.0432500000000003E-2</c:v>
                </c:pt>
                <c:pt idx="75">
                  <c:v>4.04423E-2</c:v>
                </c:pt>
                <c:pt idx="76">
                  <c:v>4.0452200000000001E-2</c:v>
                </c:pt>
                <c:pt idx="77">
                  <c:v>4.0459299999999997E-2</c:v>
                </c:pt>
                <c:pt idx="78">
                  <c:v>4.0512699999999999E-2</c:v>
                </c:pt>
                <c:pt idx="79">
                  <c:v>4.0645599999999997E-2</c:v>
                </c:pt>
                <c:pt idx="80">
                  <c:v>4.0717799999999998E-2</c:v>
                </c:pt>
                <c:pt idx="81">
                  <c:v>4.0723500000000003E-2</c:v>
                </c:pt>
                <c:pt idx="82">
                  <c:v>4.0724299999999998E-2</c:v>
                </c:pt>
                <c:pt idx="83">
                  <c:v>4.0736099999999997E-2</c:v>
                </c:pt>
                <c:pt idx="84">
                  <c:v>4.0766799999999999E-2</c:v>
                </c:pt>
                <c:pt idx="85">
                  <c:v>4.0769E-2</c:v>
                </c:pt>
                <c:pt idx="86">
                  <c:v>4.07888E-2</c:v>
                </c:pt>
                <c:pt idx="87">
                  <c:v>4.0802400000000003E-2</c:v>
                </c:pt>
                <c:pt idx="88">
                  <c:v>4.0818899999999998E-2</c:v>
                </c:pt>
                <c:pt idx="89">
                  <c:v>4.0826500000000002E-2</c:v>
                </c:pt>
                <c:pt idx="90">
                  <c:v>4.0828900000000001E-2</c:v>
                </c:pt>
                <c:pt idx="91">
                  <c:v>4.0858999999999999E-2</c:v>
                </c:pt>
                <c:pt idx="92">
                  <c:v>4.1180500000000002E-2</c:v>
                </c:pt>
                <c:pt idx="93">
                  <c:v>4.1419900000000003E-2</c:v>
                </c:pt>
                <c:pt idx="94">
                  <c:v>4.1737799999999999E-2</c:v>
                </c:pt>
                <c:pt idx="95">
                  <c:v>4.1839099999999997E-2</c:v>
                </c:pt>
                <c:pt idx="96">
                  <c:v>4.2350400000000003E-2</c:v>
                </c:pt>
                <c:pt idx="97">
                  <c:v>4.2809199999999999E-2</c:v>
                </c:pt>
                <c:pt idx="98">
                  <c:v>4.3086199999999998E-2</c:v>
                </c:pt>
                <c:pt idx="99">
                  <c:v>4.3292999999999998E-2</c:v>
                </c:pt>
                <c:pt idx="100">
                  <c:v>4.3336199999999998E-2</c:v>
                </c:pt>
                <c:pt idx="101">
                  <c:v>4.3353500000000003E-2</c:v>
                </c:pt>
                <c:pt idx="102">
                  <c:v>4.3374099999999999E-2</c:v>
                </c:pt>
                <c:pt idx="103">
                  <c:v>4.3548900000000001E-2</c:v>
                </c:pt>
                <c:pt idx="104">
                  <c:v>4.39873E-2</c:v>
                </c:pt>
                <c:pt idx="105">
                  <c:v>4.4683399999999998E-2</c:v>
                </c:pt>
                <c:pt idx="106">
                  <c:v>4.6036100000000003E-2</c:v>
                </c:pt>
                <c:pt idx="107">
                  <c:v>4.8355200000000001E-2</c:v>
                </c:pt>
                <c:pt idx="108">
                  <c:v>5.5490699999999997E-2</c:v>
                </c:pt>
                <c:pt idx="109">
                  <c:v>5.7723999999999998E-2</c:v>
                </c:pt>
                <c:pt idx="110">
                  <c:v>5.8103599999999998E-2</c:v>
                </c:pt>
                <c:pt idx="111">
                  <c:v>5.82436E-2</c:v>
                </c:pt>
                <c:pt idx="112">
                  <c:v>5.8339299999999997E-2</c:v>
                </c:pt>
                <c:pt idx="113">
                  <c:v>5.89948E-2</c:v>
                </c:pt>
                <c:pt idx="114">
                  <c:v>5.92069E-2</c:v>
                </c:pt>
                <c:pt idx="115">
                  <c:v>5.9234599999999998E-2</c:v>
                </c:pt>
                <c:pt idx="116">
                  <c:v>5.9626400000000003E-2</c:v>
                </c:pt>
                <c:pt idx="117">
                  <c:v>5.96596E-2</c:v>
                </c:pt>
                <c:pt idx="118">
                  <c:v>5.97952E-2</c:v>
                </c:pt>
                <c:pt idx="119">
                  <c:v>6.1742699999999998E-2</c:v>
                </c:pt>
                <c:pt idx="120">
                  <c:v>6.17843E-2</c:v>
                </c:pt>
                <c:pt idx="121">
                  <c:v>6.1802900000000001E-2</c:v>
                </c:pt>
                <c:pt idx="122">
                  <c:v>6.1840100000000002E-2</c:v>
                </c:pt>
                <c:pt idx="123">
                  <c:v>6.2017799999999998E-2</c:v>
                </c:pt>
                <c:pt idx="124">
                  <c:v>6.22681E-2</c:v>
                </c:pt>
                <c:pt idx="125">
                  <c:v>6.2881500000000007E-2</c:v>
                </c:pt>
                <c:pt idx="126">
                  <c:v>6.3507499999999995E-2</c:v>
                </c:pt>
                <c:pt idx="127">
                  <c:v>6.5016900000000002E-2</c:v>
                </c:pt>
                <c:pt idx="128">
                  <c:v>6.8120899999999998E-2</c:v>
                </c:pt>
                <c:pt idx="129">
                  <c:v>7.4522199999999997E-2</c:v>
                </c:pt>
                <c:pt idx="130">
                  <c:v>8.4824700000000003E-2</c:v>
                </c:pt>
                <c:pt idx="131">
                  <c:v>8.7123999999999993E-2</c:v>
                </c:pt>
                <c:pt idx="132">
                  <c:v>8.7425000000000003E-2</c:v>
                </c:pt>
                <c:pt idx="133">
                  <c:v>8.7449799999999994E-2</c:v>
                </c:pt>
                <c:pt idx="134">
                  <c:v>8.7516099999999999E-2</c:v>
                </c:pt>
                <c:pt idx="135">
                  <c:v>8.7534299999999995E-2</c:v>
                </c:pt>
                <c:pt idx="136">
                  <c:v>8.7544300000000005E-2</c:v>
                </c:pt>
                <c:pt idx="137">
                  <c:v>8.7547100000000003E-2</c:v>
                </c:pt>
                <c:pt idx="138">
                  <c:v>8.7552199999999997E-2</c:v>
                </c:pt>
                <c:pt idx="139">
                  <c:v>8.7562899999999999E-2</c:v>
                </c:pt>
                <c:pt idx="140">
                  <c:v>8.7606199999999995E-2</c:v>
                </c:pt>
                <c:pt idx="141">
                  <c:v>8.7606799999999999E-2</c:v>
                </c:pt>
                <c:pt idx="142">
                  <c:v>8.7628200000000003E-2</c:v>
                </c:pt>
                <c:pt idx="143">
                  <c:v>8.7629499999999999E-2</c:v>
                </c:pt>
                <c:pt idx="144">
                  <c:v>8.7635699999999997E-2</c:v>
                </c:pt>
                <c:pt idx="145">
                  <c:v>8.7636400000000003E-2</c:v>
                </c:pt>
                <c:pt idx="146">
                  <c:v>8.7644700000000006E-2</c:v>
                </c:pt>
                <c:pt idx="147">
                  <c:v>8.7648900000000002E-2</c:v>
                </c:pt>
                <c:pt idx="148">
                  <c:v>8.7674699999999994E-2</c:v>
                </c:pt>
                <c:pt idx="149">
                  <c:v>8.76778E-2</c:v>
                </c:pt>
                <c:pt idx="150">
                  <c:v>8.7726200000000004E-2</c:v>
                </c:pt>
                <c:pt idx="151">
                  <c:v>8.7729600000000005E-2</c:v>
                </c:pt>
                <c:pt idx="152">
                  <c:v>8.7811600000000004E-2</c:v>
                </c:pt>
                <c:pt idx="153">
                  <c:v>8.8816800000000001E-2</c:v>
                </c:pt>
                <c:pt idx="154">
                  <c:v>9.0626399999999996E-2</c:v>
                </c:pt>
                <c:pt idx="155">
                  <c:v>9.1013499999999997E-2</c:v>
                </c:pt>
                <c:pt idx="156">
                  <c:v>9.1092500000000007E-2</c:v>
                </c:pt>
                <c:pt idx="157">
                  <c:v>9.1147599999999995E-2</c:v>
                </c:pt>
                <c:pt idx="158">
                  <c:v>9.1693300000000005E-2</c:v>
                </c:pt>
                <c:pt idx="159">
                  <c:v>9.3151300000000006E-2</c:v>
                </c:pt>
                <c:pt idx="160">
                  <c:v>9.6156199999999997E-2</c:v>
                </c:pt>
                <c:pt idx="161">
                  <c:v>0.107653</c:v>
                </c:pt>
                <c:pt idx="162">
                  <c:v>0.10888100000000001</c:v>
                </c:pt>
                <c:pt idx="163">
                  <c:v>0.116579</c:v>
                </c:pt>
                <c:pt idx="164">
                  <c:v>0.121207</c:v>
                </c:pt>
                <c:pt idx="165">
                  <c:v>0.124099</c:v>
                </c:pt>
                <c:pt idx="166">
                  <c:v>0.124837</c:v>
                </c:pt>
                <c:pt idx="167">
                  <c:v>0.12490800000000001</c:v>
                </c:pt>
                <c:pt idx="168">
                  <c:v>0.12496</c:v>
                </c:pt>
                <c:pt idx="169">
                  <c:v>0.12497999999999999</c:v>
                </c:pt>
                <c:pt idx="170">
                  <c:v>0.12501699999999999</c:v>
                </c:pt>
                <c:pt idx="171">
                  <c:v>0.125056</c:v>
                </c:pt>
                <c:pt idx="172">
                  <c:v>0.125059</c:v>
                </c:pt>
                <c:pt idx="173">
                  <c:v>0.12507299999999999</c:v>
                </c:pt>
                <c:pt idx="174">
                  <c:v>0.12515599999999999</c:v>
                </c:pt>
                <c:pt idx="175">
                  <c:v>0.12518199999999999</c:v>
                </c:pt>
                <c:pt idx="176">
                  <c:v>0.125198</c:v>
                </c:pt>
                <c:pt idx="177">
                  <c:v>0.12520100000000001</c:v>
                </c:pt>
                <c:pt idx="178">
                  <c:v>0.125247</c:v>
                </c:pt>
                <c:pt idx="179">
                  <c:v>0.12525700000000001</c:v>
                </c:pt>
                <c:pt idx="180">
                  <c:v>0.125527</c:v>
                </c:pt>
                <c:pt idx="181">
                  <c:v>0.12600700000000001</c:v>
                </c:pt>
                <c:pt idx="182">
                  <c:v>0.126112</c:v>
                </c:pt>
                <c:pt idx="183">
                  <c:v>0.12615100000000001</c:v>
                </c:pt>
                <c:pt idx="184">
                  <c:v>0.12617700000000001</c:v>
                </c:pt>
                <c:pt idx="185">
                  <c:v>0.14785799999999999</c:v>
                </c:pt>
                <c:pt idx="186">
                  <c:v>0.15410099999999999</c:v>
                </c:pt>
                <c:pt idx="187">
                  <c:v>0.16113</c:v>
                </c:pt>
                <c:pt idx="188">
                  <c:v>0.16123899999999999</c:v>
                </c:pt>
                <c:pt idx="189">
                  <c:v>0.161271</c:v>
                </c:pt>
                <c:pt idx="190">
                  <c:v>0.16158400000000001</c:v>
                </c:pt>
                <c:pt idx="191">
                  <c:v>0.16159699999999999</c:v>
                </c:pt>
                <c:pt idx="192">
                  <c:v>0.16161700000000001</c:v>
                </c:pt>
                <c:pt idx="193">
                  <c:v>0.16165099999999999</c:v>
                </c:pt>
                <c:pt idx="194">
                  <c:v>0.16167300000000001</c:v>
                </c:pt>
                <c:pt idx="195">
                  <c:v>0.161692</c:v>
                </c:pt>
                <c:pt idx="196">
                  <c:v>0.16169600000000001</c:v>
                </c:pt>
                <c:pt idx="197">
                  <c:v>0.161714</c:v>
                </c:pt>
                <c:pt idx="198">
                  <c:v>0.161718</c:v>
                </c:pt>
                <c:pt idx="199">
                  <c:v>0.16177</c:v>
                </c:pt>
                <c:pt idx="200">
                  <c:v>0.16178699999999999</c:v>
                </c:pt>
                <c:pt idx="201">
                  <c:v>0.16179099999999999</c:v>
                </c:pt>
                <c:pt idx="202">
                  <c:v>0.16181400000000001</c:v>
                </c:pt>
                <c:pt idx="203">
                  <c:v>0.16184000000000001</c:v>
                </c:pt>
                <c:pt idx="204">
                  <c:v>0.161854</c:v>
                </c:pt>
                <c:pt idx="205">
                  <c:v>0.16186800000000001</c:v>
                </c:pt>
                <c:pt idx="206">
                  <c:v>0.16187799999999999</c:v>
                </c:pt>
                <c:pt idx="207">
                  <c:v>0.16191</c:v>
                </c:pt>
                <c:pt idx="208">
                  <c:v>0.161966</c:v>
                </c:pt>
                <c:pt idx="209">
                  <c:v>0.16198499999999999</c:v>
                </c:pt>
                <c:pt idx="210">
                  <c:v>0.16202900000000001</c:v>
                </c:pt>
                <c:pt idx="211">
                  <c:v>0.162157</c:v>
                </c:pt>
                <c:pt idx="212">
                  <c:v>0.162188</c:v>
                </c:pt>
                <c:pt idx="213">
                  <c:v>0.162409</c:v>
                </c:pt>
                <c:pt idx="214">
                  <c:v>0.16375000000000001</c:v>
                </c:pt>
                <c:pt idx="215">
                  <c:v>0.16381399999999999</c:v>
                </c:pt>
                <c:pt idx="216">
                  <c:v>0.16403200000000001</c:v>
                </c:pt>
                <c:pt idx="217">
                  <c:v>0.166135</c:v>
                </c:pt>
                <c:pt idx="218">
                  <c:v>0.173732</c:v>
                </c:pt>
                <c:pt idx="219">
                  <c:v>0.18141199999999999</c:v>
                </c:pt>
                <c:pt idx="220">
                  <c:v>0.192526</c:v>
                </c:pt>
                <c:pt idx="221">
                  <c:v>0.19684599999999999</c:v>
                </c:pt>
                <c:pt idx="222">
                  <c:v>0.19692399999999999</c:v>
                </c:pt>
                <c:pt idx="223">
                  <c:v>0.196987</c:v>
                </c:pt>
                <c:pt idx="224">
                  <c:v>0.19702500000000001</c:v>
                </c:pt>
                <c:pt idx="225">
                  <c:v>0.19704099999999999</c:v>
                </c:pt>
                <c:pt idx="226">
                  <c:v>0.19708400000000001</c:v>
                </c:pt>
                <c:pt idx="227">
                  <c:v>0.197129</c:v>
                </c:pt>
                <c:pt idx="228">
                  <c:v>0.19714899999999999</c:v>
                </c:pt>
                <c:pt idx="229">
                  <c:v>0.19714999999999999</c:v>
                </c:pt>
                <c:pt idx="230">
                  <c:v>0.19715199999999999</c:v>
                </c:pt>
                <c:pt idx="231">
                  <c:v>0.19716</c:v>
                </c:pt>
                <c:pt idx="232">
                  <c:v>0.197161</c:v>
                </c:pt>
                <c:pt idx="233">
                  <c:v>0.19717000000000001</c:v>
                </c:pt>
                <c:pt idx="234">
                  <c:v>0.19717899999999999</c:v>
                </c:pt>
                <c:pt idx="235">
                  <c:v>0.19717999999999999</c:v>
                </c:pt>
                <c:pt idx="236">
                  <c:v>0.19722799999999999</c:v>
                </c:pt>
                <c:pt idx="237">
                  <c:v>0.19723599999999999</c:v>
                </c:pt>
                <c:pt idx="238">
                  <c:v>0.197241</c:v>
                </c:pt>
                <c:pt idx="239">
                  <c:v>0.197271</c:v>
                </c:pt>
                <c:pt idx="240">
                  <c:v>0.19728799999999999</c:v>
                </c:pt>
                <c:pt idx="241">
                  <c:v>0.19730800000000001</c:v>
                </c:pt>
                <c:pt idx="242">
                  <c:v>0.197324</c:v>
                </c:pt>
                <c:pt idx="243">
                  <c:v>0.197404</c:v>
                </c:pt>
                <c:pt idx="244">
                  <c:v>0.19742699999999999</c:v>
                </c:pt>
                <c:pt idx="245">
                  <c:v>0.19752400000000001</c:v>
                </c:pt>
                <c:pt idx="246">
                  <c:v>0.19755900000000001</c:v>
                </c:pt>
                <c:pt idx="247">
                  <c:v>0.19766600000000001</c:v>
                </c:pt>
                <c:pt idx="248">
                  <c:v>0.19766900000000001</c:v>
                </c:pt>
                <c:pt idx="249">
                  <c:v>0.19769200000000001</c:v>
                </c:pt>
                <c:pt idx="250">
                  <c:v>0.19772300000000001</c:v>
                </c:pt>
                <c:pt idx="251">
                  <c:v>0.19775699999999999</c:v>
                </c:pt>
                <c:pt idx="252">
                  <c:v>0.19778100000000001</c:v>
                </c:pt>
                <c:pt idx="253">
                  <c:v>0.197796</c:v>
                </c:pt>
                <c:pt idx="254">
                  <c:v>0.19780300000000001</c:v>
                </c:pt>
                <c:pt idx="255">
                  <c:v>0.19780900000000001</c:v>
                </c:pt>
                <c:pt idx="256">
                  <c:v>0.19786999999999999</c:v>
                </c:pt>
                <c:pt idx="257">
                  <c:v>0.19794500000000001</c:v>
                </c:pt>
                <c:pt idx="258">
                  <c:v>0.19795699999999999</c:v>
                </c:pt>
                <c:pt idx="259">
                  <c:v>0.19800799999999999</c:v>
                </c:pt>
                <c:pt idx="260">
                  <c:v>0.19802</c:v>
                </c:pt>
                <c:pt idx="261">
                  <c:v>0.19804099999999999</c:v>
                </c:pt>
                <c:pt idx="262">
                  <c:v>0.19827900000000001</c:v>
                </c:pt>
                <c:pt idx="263">
                  <c:v>0.19828499999999999</c:v>
                </c:pt>
                <c:pt idx="264">
                  <c:v>0.198295</c:v>
                </c:pt>
                <c:pt idx="265">
                  <c:v>0.19830200000000001</c:v>
                </c:pt>
                <c:pt idx="266">
                  <c:v>0.19833600000000001</c:v>
                </c:pt>
                <c:pt idx="267">
                  <c:v>0.19848399999999999</c:v>
                </c:pt>
                <c:pt idx="268">
                  <c:v>0.198494</c:v>
                </c:pt>
                <c:pt idx="269">
                  <c:v>0.198574</c:v>
                </c:pt>
                <c:pt idx="270">
                  <c:v>0.19859199999999999</c:v>
                </c:pt>
                <c:pt idx="271">
                  <c:v>0.198631</c:v>
                </c:pt>
                <c:pt idx="272">
                  <c:v>0.19866700000000001</c:v>
                </c:pt>
                <c:pt idx="273">
                  <c:v>0.19869899999999999</c:v>
                </c:pt>
                <c:pt idx="274">
                  <c:v>0.19870299999999999</c:v>
                </c:pt>
                <c:pt idx="275">
                  <c:v>0.198709</c:v>
                </c:pt>
                <c:pt idx="276">
                  <c:v>0.19875899999999999</c:v>
                </c:pt>
                <c:pt idx="277">
                  <c:v>0.198769</c:v>
                </c:pt>
                <c:pt idx="278">
                  <c:v>0.198793</c:v>
                </c:pt>
                <c:pt idx="279">
                  <c:v>0.19880200000000001</c:v>
                </c:pt>
                <c:pt idx="280">
                  <c:v>0.19887299999999999</c:v>
                </c:pt>
                <c:pt idx="281">
                  <c:v>0.198877</c:v>
                </c:pt>
                <c:pt idx="282">
                  <c:v>0.19889399999999999</c:v>
                </c:pt>
                <c:pt idx="283">
                  <c:v>0.19891</c:v>
                </c:pt>
                <c:pt idx="284">
                  <c:v>0.19894400000000001</c:v>
                </c:pt>
                <c:pt idx="285">
                  <c:v>0.19909099999999999</c:v>
                </c:pt>
                <c:pt idx="286">
                  <c:v>0.19919500000000001</c:v>
                </c:pt>
                <c:pt idx="287">
                  <c:v>0.20302700000000001</c:v>
                </c:pt>
                <c:pt idx="288">
                  <c:v>0.20502999999999999</c:v>
                </c:pt>
                <c:pt idx="289">
                  <c:v>0.20563699999999999</c:v>
                </c:pt>
                <c:pt idx="290">
                  <c:v>0.20577999999999999</c:v>
                </c:pt>
                <c:pt idx="291">
                  <c:v>0.205786</c:v>
                </c:pt>
                <c:pt idx="292">
                  <c:v>0.20601700000000001</c:v>
                </c:pt>
                <c:pt idx="293">
                  <c:v>0.206345</c:v>
                </c:pt>
                <c:pt idx="294">
                  <c:v>0.20697599999999999</c:v>
                </c:pt>
                <c:pt idx="295">
                  <c:v>0.20707700000000001</c:v>
                </c:pt>
                <c:pt idx="296">
                  <c:v>0.207261</c:v>
                </c:pt>
                <c:pt idx="297">
                  <c:v>0.207288</c:v>
                </c:pt>
                <c:pt idx="298">
                  <c:v>0.20730299999999999</c:v>
                </c:pt>
                <c:pt idx="299">
                  <c:v>0.207313</c:v>
                </c:pt>
                <c:pt idx="300">
                  <c:v>0.20732200000000001</c:v>
                </c:pt>
                <c:pt idx="301">
                  <c:v>0.20735500000000001</c:v>
                </c:pt>
                <c:pt idx="302">
                  <c:v>0.207398</c:v>
                </c:pt>
                <c:pt idx="303">
                  <c:v>0.20742099999999999</c:v>
                </c:pt>
                <c:pt idx="304">
                  <c:v>0.20744299999999999</c:v>
                </c:pt>
                <c:pt idx="305">
                  <c:v>0.20746899999999999</c:v>
                </c:pt>
                <c:pt idx="306">
                  <c:v>0.207479</c:v>
                </c:pt>
                <c:pt idx="307">
                  <c:v>0.20833299999999999</c:v>
                </c:pt>
                <c:pt idx="308">
                  <c:v>0.21010300000000001</c:v>
                </c:pt>
                <c:pt idx="309">
                  <c:v>0.21055099999999999</c:v>
                </c:pt>
                <c:pt idx="310">
                  <c:v>0.21082600000000001</c:v>
                </c:pt>
                <c:pt idx="311">
                  <c:v>0.211677</c:v>
                </c:pt>
                <c:pt idx="312">
                  <c:v>0.21195700000000001</c:v>
                </c:pt>
                <c:pt idx="313">
                  <c:v>0.21674199999999999</c:v>
                </c:pt>
                <c:pt idx="314">
                  <c:v>0.22723299999999999</c:v>
                </c:pt>
                <c:pt idx="315">
                  <c:v>0.22986100000000001</c:v>
                </c:pt>
                <c:pt idx="316">
                  <c:v>0.229934</c:v>
                </c:pt>
                <c:pt idx="317">
                  <c:v>0.229936</c:v>
                </c:pt>
                <c:pt idx="318">
                  <c:v>0.23003799999999999</c:v>
                </c:pt>
                <c:pt idx="319">
                  <c:v>0.230106</c:v>
                </c:pt>
                <c:pt idx="320">
                  <c:v>0.23019600000000001</c:v>
                </c:pt>
                <c:pt idx="321">
                  <c:v>0.230993</c:v>
                </c:pt>
                <c:pt idx="322">
                  <c:v>0.23119100000000001</c:v>
                </c:pt>
                <c:pt idx="323">
                  <c:v>0.23133600000000001</c:v>
                </c:pt>
                <c:pt idx="324">
                  <c:v>0.23136899999999999</c:v>
                </c:pt>
                <c:pt idx="325">
                  <c:v>0.231403</c:v>
                </c:pt>
                <c:pt idx="326">
                  <c:v>0.231463</c:v>
                </c:pt>
                <c:pt idx="327">
                  <c:v>0.23148299999999999</c:v>
                </c:pt>
                <c:pt idx="328">
                  <c:v>0.23167399999999999</c:v>
                </c:pt>
                <c:pt idx="329">
                  <c:v>0.23172200000000001</c:v>
                </c:pt>
                <c:pt idx="330">
                  <c:v>0.23986299999999999</c:v>
                </c:pt>
                <c:pt idx="331">
                  <c:v>0.24379400000000001</c:v>
                </c:pt>
                <c:pt idx="332">
                  <c:v>0.286607</c:v>
                </c:pt>
                <c:pt idx="333">
                  <c:v>0.28966700000000001</c:v>
                </c:pt>
                <c:pt idx="334">
                  <c:v>0.31172499999999997</c:v>
                </c:pt>
                <c:pt idx="335">
                  <c:v>0.31373099999999998</c:v>
                </c:pt>
                <c:pt idx="336">
                  <c:v>0.31543100000000002</c:v>
                </c:pt>
                <c:pt idx="337">
                  <c:v>0.32147100000000001</c:v>
                </c:pt>
                <c:pt idx="338">
                  <c:v>0.33073799999999998</c:v>
                </c:pt>
                <c:pt idx="339">
                  <c:v>0.33479100000000001</c:v>
                </c:pt>
                <c:pt idx="340">
                  <c:v>0.33550600000000003</c:v>
                </c:pt>
                <c:pt idx="341">
                  <c:v>0.335511</c:v>
                </c:pt>
                <c:pt idx="342">
                  <c:v>0.33586899999999997</c:v>
                </c:pt>
                <c:pt idx="343">
                  <c:v>0.33740799999999999</c:v>
                </c:pt>
                <c:pt idx="344">
                  <c:v>0.345107</c:v>
                </c:pt>
                <c:pt idx="345">
                  <c:v>0.34530499999999997</c:v>
                </c:pt>
                <c:pt idx="346">
                  <c:v>0.34984500000000002</c:v>
                </c:pt>
                <c:pt idx="347">
                  <c:v>0.353294</c:v>
                </c:pt>
                <c:pt idx="348">
                  <c:v>0.35337800000000003</c:v>
                </c:pt>
                <c:pt idx="349">
                  <c:v>0.35595500000000002</c:v>
                </c:pt>
                <c:pt idx="350">
                  <c:v>0.357705</c:v>
                </c:pt>
                <c:pt idx="351">
                  <c:v>0.36155199999999998</c:v>
                </c:pt>
                <c:pt idx="352">
                  <c:v>0.36640899999999998</c:v>
                </c:pt>
                <c:pt idx="353">
                  <c:v>0.36789100000000002</c:v>
                </c:pt>
                <c:pt idx="354">
                  <c:v>0.37042199999999997</c:v>
                </c:pt>
                <c:pt idx="355">
                  <c:v>0.370535</c:v>
                </c:pt>
                <c:pt idx="356">
                  <c:v>0.37053900000000001</c:v>
                </c:pt>
                <c:pt idx="357">
                  <c:v>0.370556</c:v>
                </c:pt>
                <c:pt idx="358">
                  <c:v>0.37061899999999998</c:v>
                </c:pt>
                <c:pt idx="359">
                  <c:v>0.372145</c:v>
                </c:pt>
                <c:pt idx="360">
                  <c:v>0.37266199999999999</c:v>
                </c:pt>
                <c:pt idx="361">
                  <c:v>0.37335499999999999</c:v>
                </c:pt>
                <c:pt idx="362">
                  <c:v>0.37342599999999998</c:v>
                </c:pt>
                <c:pt idx="363">
                  <c:v>0.37343399999999999</c:v>
                </c:pt>
                <c:pt idx="364">
                  <c:v>0.37346699999999999</c:v>
                </c:pt>
                <c:pt idx="365">
                  <c:v>0.37347900000000001</c:v>
                </c:pt>
                <c:pt idx="366">
                  <c:v>0.37354100000000001</c:v>
                </c:pt>
                <c:pt idx="367">
                  <c:v>0.37355699999999997</c:v>
                </c:pt>
                <c:pt idx="368">
                  <c:v>0.37359599999999998</c:v>
                </c:pt>
                <c:pt idx="369">
                  <c:v>0.37359900000000001</c:v>
                </c:pt>
                <c:pt idx="370">
                  <c:v>0.37490000000000001</c:v>
                </c:pt>
                <c:pt idx="371">
                  <c:v>0.37867200000000001</c:v>
                </c:pt>
                <c:pt idx="372">
                  <c:v>0.38476300000000002</c:v>
                </c:pt>
                <c:pt idx="373">
                  <c:v>0.38758700000000001</c:v>
                </c:pt>
                <c:pt idx="374">
                  <c:v>0.38994800000000002</c:v>
                </c:pt>
                <c:pt idx="375">
                  <c:v>0.39245200000000002</c:v>
                </c:pt>
                <c:pt idx="376">
                  <c:v>0.39539099999999999</c:v>
                </c:pt>
                <c:pt idx="377">
                  <c:v>0.39541999999999999</c:v>
                </c:pt>
                <c:pt idx="378">
                  <c:v>0.39543699999999998</c:v>
                </c:pt>
                <c:pt idx="379">
                  <c:v>0.39581</c:v>
                </c:pt>
                <c:pt idx="380">
                  <c:v>0.39653699999999997</c:v>
                </c:pt>
                <c:pt idx="381">
                  <c:v>0.39666200000000001</c:v>
                </c:pt>
                <c:pt idx="382">
                  <c:v>0.39696500000000001</c:v>
                </c:pt>
                <c:pt idx="383">
                  <c:v>0.39797700000000003</c:v>
                </c:pt>
                <c:pt idx="384">
                  <c:v>0.39808199999999999</c:v>
                </c:pt>
                <c:pt idx="385">
                  <c:v>0.40013799999999999</c:v>
                </c:pt>
                <c:pt idx="386">
                  <c:v>0.40242</c:v>
                </c:pt>
                <c:pt idx="387">
                  <c:v>0.403312</c:v>
                </c:pt>
                <c:pt idx="388">
                  <c:v>0.403673</c:v>
                </c:pt>
                <c:pt idx="389">
                  <c:v>0.404364</c:v>
                </c:pt>
                <c:pt idx="390">
                  <c:v>0.40448699999999999</c:v>
                </c:pt>
                <c:pt idx="391">
                  <c:v>0.40520400000000001</c:v>
                </c:pt>
                <c:pt idx="392">
                  <c:v>0.40545900000000001</c:v>
                </c:pt>
                <c:pt idx="393">
                  <c:v>0.40556399999999998</c:v>
                </c:pt>
                <c:pt idx="394">
                  <c:v>0.40583999999999998</c:v>
                </c:pt>
                <c:pt idx="395">
                  <c:v>0.40590700000000002</c:v>
                </c:pt>
                <c:pt idx="396">
                  <c:v>0.40596199999999999</c:v>
                </c:pt>
                <c:pt idx="397">
                  <c:v>0.40619300000000003</c:v>
                </c:pt>
                <c:pt idx="398">
                  <c:v>0.40651100000000001</c:v>
                </c:pt>
                <c:pt idx="399">
                  <c:v>0.40687499999999999</c:v>
                </c:pt>
                <c:pt idx="400">
                  <c:v>0.40730499999999997</c:v>
                </c:pt>
                <c:pt idx="401">
                  <c:v>0.407383</c:v>
                </c:pt>
                <c:pt idx="402">
                  <c:v>0.40757199999999999</c:v>
                </c:pt>
                <c:pt idx="403">
                  <c:v>0.40757399999999999</c:v>
                </c:pt>
                <c:pt idx="404">
                  <c:v>0.40760099999999999</c:v>
                </c:pt>
                <c:pt idx="405">
                  <c:v>0.40813700000000003</c:v>
                </c:pt>
                <c:pt idx="406">
                  <c:v>0.40912799999999999</c:v>
                </c:pt>
                <c:pt idx="407">
                  <c:v>0.40931099999999998</c:v>
                </c:pt>
                <c:pt idx="408">
                  <c:v>0.41002899999999998</c:v>
                </c:pt>
                <c:pt idx="409">
                  <c:v>0.41037800000000002</c:v>
                </c:pt>
                <c:pt idx="410">
                  <c:v>0.41077999999999998</c:v>
                </c:pt>
                <c:pt idx="411">
                  <c:v>0.41122500000000001</c:v>
                </c:pt>
                <c:pt idx="412">
                  <c:v>0.411333</c:v>
                </c:pt>
                <c:pt idx="413">
                  <c:v>0.41180499999999998</c:v>
                </c:pt>
                <c:pt idx="414">
                  <c:v>0.412157</c:v>
                </c:pt>
                <c:pt idx="415">
                  <c:v>0.41219499999999998</c:v>
                </c:pt>
                <c:pt idx="416">
                  <c:v>0.41275800000000001</c:v>
                </c:pt>
                <c:pt idx="417">
                  <c:v>0.41319600000000001</c:v>
                </c:pt>
                <c:pt idx="418">
                  <c:v>0.41320299999999999</c:v>
                </c:pt>
                <c:pt idx="419">
                  <c:v>0.41345999999999999</c:v>
                </c:pt>
                <c:pt idx="420">
                  <c:v>0.413468</c:v>
                </c:pt>
                <c:pt idx="421">
                  <c:v>0.41357899999999997</c:v>
                </c:pt>
                <c:pt idx="422">
                  <c:v>0.413912</c:v>
                </c:pt>
                <c:pt idx="423">
                  <c:v>0.41420400000000002</c:v>
                </c:pt>
                <c:pt idx="424">
                  <c:v>0.41423599999999999</c:v>
                </c:pt>
                <c:pt idx="425">
                  <c:v>0.41426400000000002</c:v>
                </c:pt>
                <c:pt idx="426">
                  <c:v>0.41429199999999999</c:v>
                </c:pt>
                <c:pt idx="427">
                  <c:v>0.414296</c:v>
                </c:pt>
                <c:pt idx="428">
                  <c:v>0.41433500000000001</c:v>
                </c:pt>
                <c:pt idx="429">
                  <c:v>0.41438900000000001</c:v>
                </c:pt>
                <c:pt idx="430">
                  <c:v>0.41439399999999998</c:v>
                </c:pt>
                <c:pt idx="431">
                  <c:v>0.41472799999999999</c:v>
                </c:pt>
                <c:pt idx="432">
                  <c:v>0.41487600000000002</c:v>
                </c:pt>
                <c:pt idx="433">
                  <c:v>0.41498099999999999</c:v>
                </c:pt>
                <c:pt idx="434">
                  <c:v>0.41530499999999998</c:v>
                </c:pt>
                <c:pt idx="435">
                  <c:v>0.41530899999999998</c:v>
                </c:pt>
                <c:pt idx="436">
                  <c:v>0.41545900000000002</c:v>
                </c:pt>
                <c:pt idx="437">
                  <c:v>0.41557300000000003</c:v>
                </c:pt>
                <c:pt idx="438">
                  <c:v>0.41558299999999998</c:v>
                </c:pt>
                <c:pt idx="439">
                  <c:v>0.41558600000000001</c:v>
                </c:pt>
                <c:pt idx="440">
                  <c:v>0.41573100000000002</c:v>
                </c:pt>
                <c:pt idx="441">
                  <c:v>0.41579700000000003</c:v>
                </c:pt>
                <c:pt idx="442">
                  <c:v>0.415912</c:v>
                </c:pt>
                <c:pt idx="443">
                  <c:v>0.416049</c:v>
                </c:pt>
                <c:pt idx="444">
                  <c:v>0.41611500000000001</c:v>
                </c:pt>
                <c:pt idx="445">
                  <c:v>0.41615799999999997</c:v>
                </c:pt>
                <c:pt idx="446">
                  <c:v>0.41619400000000001</c:v>
                </c:pt>
                <c:pt idx="447">
                  <c:v>0.416242</c:v>
                </c:pt>
                <c:pt idx="448">
                  <c:v>0.41628700000000002</c:v>
                </c:pt>
                <c:pt idx="449">
                  <c:v>0.416323</c:v>
                </c:pt>
                <c:pt idx="450">
                  <c:v>0.41634700000000002</c:v>
                </c:pt>
                <c:pt idx="451">
                  <c:v>0.41637099999999999</c:v>
                </c:pt>
                <c:pt idx="452">
                  <c:v>0.41642299999999999</c:v>
                </c:pt>
                <c:pt idx="453">
                  <c:v>0.41651899999999997</c:v>
                </c:pt>
                <c:pt idx="454">
                  <c:v>0.416578</c:v>
                </c:pt>
                <c:pt idx="455">
                  <c:v>0.41659499999999999</c:v>
                </c:pt>
                <c:pt idx="456">
                  <c:v>0.41688399999999998</c:v>
                </c:pt>
                <c:pt idx="457">
                  <c:v>0.41698299999999999</c:v>
                </c:pt>
                <c:pt idx="458">
                  <c:v>0.41716399999999998</c:v>
                </c:pt>
                <c:pt idx="459">
                  <c:v>0.417242</c:v>
                </c:pt>
                <c:pt idx="460">
                  <c:v>0.41725800000000002</c:v>
                </c:pt>
                <c:pt idx="461">
                  <c:v>0.41734399999999999</c:v>
                </c:pt>
                <c:pt idx="462">
                  <c:v>0.41750700000000002</c:v>
                </c:pt>
                <c:pt idx="463">
                  <c:v>0.41753899999999999</c:v>
                </c:pt>
                <c:pt idx="464">
                  <c:v>0.41760700000000001</c:v>
                </c:pt>
                <c:pt idx="465">
                  <c:v>0.41764800000000002</c:v>
                </c:pt>
                <c:pt idx="466">
                  <c:v>0.41776099999999999</c:v>
                </c:pt>
                <c:pt idx="467">
                  <c:v>0.41784399999999999</c:v>
                </c:pt>
                <c:pt idx="468">
                  <c:v>0.41784900000000003</c:v>
                </c:pt>
                <c:pt idx="469">
                  <c:v>0.41785699999999998</c:v>
                </c:pt>
                <c:pt idx="470">
                  <c:v>0.417875</c:v>
                </c:pt>
                <c:pt idx="471">
                  <c:v>0.41788900000000001</c:v>
                </c:pt>
                <c:pt idx="472">
                  <c:v>0.41792400000000002</c:v>
                </c:pt>
                <c:pt idx="473">
                  <c:v>0.41793000000000002</c:v>
                </c:pt>
                <c:pt idx="474">
                  <c:v>0.41794999999999999</c:v>
                </c:pt>
                <c:pt idx="475">
                  <c:v>0.41795199999999999</c:v>
                </c:pt>
                <c:pt idx="476">
                  <c:v>0.41797600000000001</c:v>
                </c:pt>
                <c:pt idx="477">
                  <c:v>0.41801500000000003</c:v>
                </c:pt>
                <c:pt idx="478">
                  <c:v>0.41801899999999997</c:v>
                </c:pt>
                <c:pt idx="479">
                  <c:v>0.41802299999999998</c:v>
                </c:pt>
                <c:pt idx="480">
                  <c:v>0.41802600000000001</c:v>
                </c:pt>
                <c:pt idx="481">
                  <c:v>0.418049</c:v>
                </c:pt>
                <c:pt idx="482">
                  <c:v>0.41805399999999998</c:v>
                </c:pt>
                <c:pt idx="483">
                  <c:v>0.41805999999999999</c:v>
                </c:pt>
                <c:pt idx="484">
                  <c:v>0.41806500000000002</c:v>
                </c:pt>
                <c:pt idx="485">
                  <c:v>0.41806599999999999</c:v>
                </c:pt>
                <c:pt idx="486">
                  <c:v>0.41806700000000002</c:v>
                </c:pt>
                <c:pt idx="487">
                  <c:v>0.418068</c:v>
                </c:pt>
                <c:pt idx="488">
                  <c:v>0.41808600000000001</c:v>
                </c:pt>
                <c:pt idx="489">
                  <c:v>0.41808899999999999</c:v>
                </c:pt>
                <c:pt idx="490">
                  <c:v>0.41809200000000002</c:v>
                </c:pt>
                <c:pt idx="491">
                  <c:v>0.41809800000000003</c:v>
                </c:pt>
                <c:pt idx="492">
                  <c:v>0.41810599999999998</c:v>
                </c:pt>
                <c:pt idx="493">
                  <c:v>0.41811799999999999</c:v>
                </c:pt>
                <c:pt idx="494">
                  <c:v>0.41813800000000001</c:v>
                </c:pt>
                <c:pt idx="495">
                  <c:v>0.41814099999999998</c:v>
                </c:pt>
                <c:pt idx="496">
                  <c:v>0.418153</c:v>
                </c:pt>
                <c:pt idx="497">
                  <c:v>0.41815999999999998</c:v>
                </c:pt>
                <c:pt idx="498">
                  <c:v>0.41816399999999998</c:v>
                </c:pt>
                <c:pt idx="499">
                  <c:v>0.418188</c:v>
                </c:pt>
                <c:pt idx="500">
                  <c:v>0.41819499999999998</c:v>
                </c:pt>
                <c:pt idx="501">
                  <c:v>0.41819800000000001</c:v>
                </c:pt>
                <c:pt idx="502">
                  <c:v>0.41820099999999999</c:v>
                </c:pt>
                <c:pt idx="503">
                  <c:v>0.41821599999999998</c:v>
                </c:pt>
                <c:pt idx="504">
                  <c:v>0.41822199999999998</c:v>
                </c:pt>
                <c:pt idx="505">
                  <c:v>0.41822500000000001</c:v>
                </c:pt>
                <c:pt idx="506">
                  <c:v>0.41824899999999998</c:v>
                </c:pt>
                <c:pt idx="507">
                  <c:v>0.41825000000000001</c:v>
                </c:pt>
                <c:pt idx="508">
                  <c:v>0.41825200000000001</c:v>
                </c:pt>
                <c:pt idx="509">
                  <c:v>0.41825299999999999</c:v>
                </c:pt>
                <c:pt idx="510">
                  <c:v>0.41825499999999999</c:v>
                </c:pt>
                <c:pt idx="511">
                  <c:v>0.41825600000000002</c:v>
                </c:pt>
                <c:pt idx="512">
                  <c:v>0.41825699999999999</c:v>
                </c:pt>
                <c:pt idx="513">
                  <c:v>0.41825800000000002</c:v>
                </c:pt>
                <c:pt idx="514">
                  <c:v>0.41825899999999999</c:v>
                </c:pt>
                <c:pt idx="515">
                  <c:v>0.41826400000000002</c:v>
                </c:pt>
                <c:pt idx="516">
                  <c:v>0.41827199999999998</c:v>
                </c:pt>
                <c:pt idx="517">
                  <c:v>0.41827999999999999</c:v>
                </c:pt>
                <c:pt idx="518">
                  <c:v>0.41828500000000002</c:v>
                </c:pt>
                <c:pt idx="519">
                  <c:v>0.41829</c:v>
                </c:pt>
                <c:pt idx="520">
                  <c:v>0.41829499999999997</c:v>
                </c:pt>
                <c:pt idx="521">
                  <c:v>0.41830699999999998</c:v>
                </c:pt>
                <c:pt idx="522">
                  <c:v>0.41831200000000002</c:v>
                </c:pt>
                <c:pt idx="523">
                  <c:v>0.41834700000000002</c:v>
                </c:pt>
                <c:pt idx="524">
                  <c:v>0.418354</c:v>
                </c:pt>
                <c:pt idx="525">
                  <c:v>0.41835899999999998</c:v>
                </c:pt>
                <c:pt idx="526">
                  <c:v>0.41836099999999998</c:v>
                </c:pt>
                <c:pt idx="527">
                  <c:v>0.418377</c:v>
                </c:pt>
                <c:pt idx="528">
                  <c:v>0.41839399999999999</c:v>
                </c:pt>
                <c:pt idx="529">
                  <c:v>0.418433</c:v>
                </c:pt>
                <c:pt idx="530">
                  <c:v>0.41843599999999997</c:v>
                </c:pt>
                <c:pt idx="531">
                  <c:v>0.41844199999999998</c:v>
                </c:pt>
              </c:numCache>
            </c:numRef>
          </c:xVal>
          <c:yVal>
            <c:numRef>
              <c:f>Munka5!$B$2:$B$533</c:f>
              <c:numCache>
                <c:formatCode>General</c:formatCode>
                <c:ptCount val="532"/>
                <c:pt idx="0">
                  <c:v>4.5607898126000003E-3</c:v>
                </c:pt>
                <c:pt idx="1">
                  <c:v>4.5652372248000004E-3</c:v>
                </c:pt>
                <c:pt idx="2">
                  <c:v>4.5758432272000006E-3</c:v>
                </c:pt>
                <c:pt idx="3">
                  <c:v>4.5783580394999999E-3</c:v>
                </c:pt>
                <c:pt idx="4">
                  <c:v>4.5875966400000003E-3</c:v>
                </c:pt>
                <c:pt idx="5">
                  <c:v>4.5981177761999998E-3</c:v>
                </c:pt>
                <c:pt idx="6">
                  <c:v>4.5978147335000007E-3</c:v>
                </c:pt>
                <c:pt idx="7">
                  <c:v>4.5985222120000007E-3</c:v>
                </c:pt>
                <c:pt idx="8">
                  <c:v>4.5991613636E-3</c:v>
                </c:pt>
                <c:pt idx="9">
                  <c:v>4.5973099357999999E-3</c:v>
                </c:pt>
                <c:pt idx="10">
                  <c:v>4.6021030884000006E-3</c:v>
                </c:pt>
                <c:pt idx="11">
                  <c:v>4.6013776340000003E-3</c:v>
                </c:pt>
                <c:pt idx="12">
                  <c:v>4.6003358256000004E-3</c:v>
                </c:pt>
                <c:pt idx="13">
                  <c:v>4.5996908313000002E-3</c:v>
                </c:pt>
                <c:pt idx="14">
                  <c:v>4.6057455279000003E-3</c:v>
                </c:pt>
                <c:pt idx="15">
                  <c:v>4.6089572743999996E-3</c:v>
                </c:pt>
                <c:pt idx="16">
                  <c:v>4.6061516858000003E-3</c:v>
                </c:pt>
                <c:pt idx="17">
                  <c:v>4.6074296069999994E-3</c:v>
                </c:pt>
                <c:pt idx="18">
                  <c:v>4.6099910574000005E-3</c:v>
                </c:pt>
                <c:pt idx="19">
                  <c:v>4.6039400054999997E-3</c:v>
                </c:pt>
                <c:pt idx="20">
                  <c:v>4.60334544E-3</c:v>
                </c:pt>
                <c:pt idx="21">
                  <c:v>4.6081913150000002E-3</c:v>
                </c:pt>
                <c:pt idx="22">
                  <c:v>4.6104163343999999E-3</c:v>
                </c:pt>
                <c:pt idx="23">
                  <c:v>4.6059806477999994E-3</c:v>
                </c:pt>
                <c:pt idx="24">
                  <c:v>4.6061116463999999E-3</c:v>
                </c:pt>
                <c:pt idx="25">
                  <c:v>4.6139730660000001E-3</c:v>
                </c:pt>
                <c:pt idx="26">
                  <c:v>4.6133094503999997E-3</c:v>
                </c:pt>
                <c:pt idx="27">
                  <c:v>4.6143114039000005E-3</c:v>
                </c:pt>
                <c:pt idx="28">
                  <c:v>4.6178578739999995E-3</c:v>
                </c:pt>
                <c:pt idx="29">
                  <c:v>4.6193173884000001E-3</c:v>
                </c:pt>
                <c:pt idx="30">
                  <c:v>4.6186059981999997E-3</c:v>
                </c:pt>
                <c:pt idx="31">
                  <c:v>4.6243720007999997E-3</c:v>
                </c:pt>
                <c:pt idx="32">
                  <c:v>4.6175773044000003E-3</c:v>
                </c:pt>
                <c:pt idx="33">
                  <c:v>4.6205473226000006E-3</c:v>
                </c:pt>
                <c:pt idx="34">
                  <c:v>4.6283438712000002E-3</c:v>
                </c:pt>
                <c:pt idx="35">
                  <c:v>4.6153161E-3</c:v>
                </c:pt>
                <c:pt idx="36">
                  <c:v>4.6277009407999998E-3</c:v>
                </c:pt>
                <c:pt idx="37">
                  <c:v>4.6402460698999996E-3</c:v>
                </c:pt>
                <c:pt idx="38">
                  <c:v>4.6450175503999994E-3</c:v>
                </c:pt>
                <c:pt idx="39">
                  <c:v>4.6491450746999992E-3</c:v>
                </c:pt>
                <c:pt idx="40">
                  <c:v>4.6447208121999997E-3</c:v>
                </c:pt>
                <c:pt idx="41">
                  <c:v>4.6693370301999996E-3</c:v>
                </c:pt>
                <c:pt idx="42">
                  <c:v>4.6702394622000001E-3</c:v>
                </c:pt>
                <c:pt idx="43">
                  <c:v>4.6746218169000002E-3</c:v>
                </c:pt>
                <c:pt idx="44">
                  <c:v>4.6783288431000002E-3</c:v>
                </c:pt>
                <c:pt idx="45">
                  <c:v>4.6950344640000006E-3</c:v>
                </c:pt>
                <c:pt idx="46">
                  <c:v>4.8376558619999998E-3</c:v>
                </c:pt>
                <c:pt idx="47">
                  <c:v>4.8437712170999996E-3</c:v>
                </c:pt>
                <c:pt idx="48">
                  <c:v>4.8422217578000006E-3</c:v>
                </c:pt>
                <c:pt idx="49">
                  <c:v>4.8460650840000006E-3</c:v>
                </c:pt>
                <c:pt idx="50">
                  <c:v>4.8390480335999998E-3</c:v>
                </c:pt>
                <c:pt idx="51">
                  <c:v>4.8466983227999994E-3</c:v>
                </c:pt>
                <c:pt idx="52">
                  <c:v>4.8503895879999995E-3</c:v>
                </c:pt>
                <c:pt idx="53">
                  <c:v>4.8471319572E-3</c:v>
                </c:pt>
                <c:pt idx="54">
                  <c:v>4.8509567579999996E-3</c:v>
                </c:pt>
                <c:pt idx="55">
                  <c:v>4.8392691597E-3</c:v>
                </c:pt>
                <c:pt idx="56">
                  <c:v>4.8407524530000006E-3</c:v>
                </c:pt>
                <c:pt idx="57">
                  <c:v>4.8687758583000002E-3</c:v>
                </c:pt>
                <c:pt idx="58">
                  <c:v>4.8736592880000004E-3</c:v>
                </c:pt>
                <c:pt idx="59">
                  <c:v>4.8718320089999999E-3</c:v>
                </c:pt>
                <c:pt idx="60">
                  <c:v>4.8775977162000004E-3</c:v>
                </c:pt>
                <c:pt idx="61">
                  <c:v>4.8784552128000001E-3</c:v>
                </c:pt>
                <c:pt idx="62">
                  <c:v>4.9352817016E-3</c:v>
                </c:pt>
                <c:pt idx="63">
                  <c:v>4.9351256701999999E-3</c:v>
                </c:pt>
                <c:pt idx="64">
                  <c:v>4.949702728E-3</c:v>
                </c:pt>
                <c:pt idx="65">
                  <c:v>4.9267266921999998E-3</c:v>
                </c:pt>
                <c:pt idx="66">
                  <c:v>4.9622184802999994E-3</c:v>
                </c:pt>
                <c:pt idx="67">
                  <c:v>4.9234436178E-3</c:v>
                </c:pt>
                <c:pt idx="68">
                  <c:v>4.9331878517999998E-3</c:v>
                </c:pt>
                <c:pt idx="69">
                  <c:v>4.9629140136000002E-3</c:v>
                </c:pt>
                <c:pt idx="70">
                  <c:v>4.9345884154000002E-3</c:v>
                </c:pt>
                <c:pt idx="71">
                  <c:v>4.9584691818000005E-3</c:v>
                </c:pt>
                <c:pt idx="72">
                  <c:v>4.9457802239999994E-3</c:v>
                </c:pt>
                <c:pt idx="73">
                  <c:v>4.9454359400000003E-3</c:v>
                </c:pt>
                <c:pt idx="74">
                  <c:v>4.9469568075000006E-3</c:v>
                </c:pt>
                <c:pt idx="75">
                  <c:v>4.9359018304E-3</c:v>
                </c:pt>
                <c:pt idx="76">
                  <c:v>4.9520369674000003E-3</c:v>
                </c:pt>
                <c:pt idx="77">
                  <c:v>4.9501144363999997E-3</c:v>
                </c:pt>
                <c:pt idx="78">
                  <c:v>4.9478970763999998E-3</c:v>
                </c:pt>
                <c:pt idx="79">
                  <c:v>4.9770943655999995E-3</c:v>
                </c:pt>
                <c:pt idx="80">
                  <c:v>4.9845102048E-3</c:v>
                </c:pt>
                <c:pt idx="81">
                  <c:v>4.9815428610000007E-3</c:v>
                </c:pt>
                <c:pt idx="82">
                  <c:v>4.9746768665000001E-3</c:v>
                </c:pt>
                <c:pt idx="83">
                  <c:v>4.9790512946999996E-3</c:v>
                </c:pt>
                <c:pt idx="84">
                  <c:v>4.9855350392000002E-3</c:v>
                </c:pt>
                <c:pt idx="85">
                  <c:v>4.9850702440000002E-3</c:v>
                </c:pt>
                <c:pt idx="86">
                  <c:v>4.9879807743999994E-3</c:v>
                </c:pt>
                <c:pt idx="87">
                  <c:v>4.9910311727999999E-3</c:v>
                </c:pt>
                <c:pt idx="88">
                  <c:v>4.9956618954E-3</c:v>
                </c:pt>
                <c:pt idx="89">
                  <c:v>4.990386401E-3</c:v>
                </c:pt>
                <c:pt idx="90">
                  <c:v>4.9987638848000004E-3</c:v>
                </c:pt>
                <c:pt idx="91">
                  <c:v>5.0102940160000001E-3</c:v>
                </c:pt>
                <c:pt idx="92">
                  <c:v>5.0375282040000004E-3</c:v>
                </c:pt>
                <c:pt idx="93">
                  <c:v>5.0676005053E-3</c:v>
                </c:pt>
                <c:pt idx="94">
                  <c:v>5.1113362014000002E-3</c:v>
                </c:pt>
                <c:pt idx="95">
                  <c:v>5.1166708954000001E-3</c:v>
                </c:pt>
                <c:pt idx="96">
                  <c:v>5.1941495088000007E-3</c:v>
                </c:pt>
                <c:pt idx="97">
                  <c:v>5.2279451223999993E-3</c:v>
                </c:pt>
                <c:pt idx="98">
                  <c:v>5.2609542785999998E-3</c:v>
                </c:pt>
                <c:pt idx="99">
                  <c:v>5.2915735110000001E-3</c:v>
                </c:pt>
                <c:pt idx="100">
                  <c:v>5.2971137345999997E-3</c:v>
                </c:pt>
                <c:pt idx="101">
                  <c:v>5.2938958850000002E-3</c:v>
                </c:pt>
                <c:pt idx="102">
                  <c:v>5.2947197610999997E-3</c:v>
                </c:pt>
                <c:pt idx="103">
                  <c:v>5.3232868892999999E-3</c:v>
                </c:pt>
                <c:pt idx="104">
                  <c:v>5.3977255702999999E-3</c:v>
                </c:pt>
                <c:pt idx="105">
                  <c:v>5.4639308353999997E-3</c:v>
                </c:pt>
                <c:pt idx="106">
                  <c:v>5.6245525897000003E-3</c:v>
                </c:pt>
                <c:pt idx="107">
                  <c:v>5.9049919584E-3</c:v>
                </c:pt>
                <c:pt idx="108">
                  <c:v>6.7730838605999993E-3</c:v>
                </c:pt>
                <c:pt idx="109">
                  <c:v>7.040365384E-3</c:v>
                </c:pt>
                <c:pt idx="110">
                  <c:v>7.0849205695999997E-3</c:v>
                </c:pt>
                <c:pt idx="111">
                  <c:v>7.1081654311999998E-3</c:v>
                </c:pt>
                <c:pt idx="112">
                  <c:v>7.1136025454999995E-3</c:v>
                </c:pt>
                <c:pt idx="113">
                  <c:v>7.2222024108000004E-3</c:v>
                </c:pt>
                <c:pt idx="114">
                  <c:v>7.2479310772999997E-3</c:v>
                </c:pt>
                <c:pt idx="115">
                  <c:v>7.2568308459999998E-3</c:v>
                </c:pt>
                <c:pt idx="116">
                  <c:v>7.3069171880000006E-3</c:v>
                </c:pt>
                <c:pt idx="117">
                  <c:v>7.3151021944E-3</c:v>
                </c:pt>
                <c:pt idx="118">
                  <c:v>7.3223408063999998E-3</c:v>
                </c:pt>
                <c:pt idx="119">
                  <c:v>7.5221131409999994E-3</c:v>
                </c:pt>
                <c:pt idx="120">
                  <c:v>7.5288494451E-3</c:v>
                </c:pt>
                <c:pt idx="121">
                  <c:v>7.5669616673000005E-3</c:v>
                </c:pt>
                <c:pt idx="122">
                  <c:v>7.5294650557000001E-3</c:v>
                </c:pt>
                <c:pt idx="123">
                  <c:v>7.5558146273999992E-3</c:v>
                </c:pt>
                <c:pt idx="124">
                  <c:v>7.5885510789000001E-3</c:v>
                </c:pt>
                <c:pt idx="125">
                  <c:v>7.6827359070000007E-3</c:v>
                </c:pt>
                <c:pt idx="126">
                  <c:v>7.7584572449999993E-3</c:v>
                </c:pt>
                <c:pt idx="127">
                  <c:v>7.9440899264999996E-3</c:v>
                </c:pt>
                <c:pt idx="128">
                  <c:v>8.3258045189000002E-3</c:v>
                </c:pt>
                <c:pt idx="129">
                  <c:v>9.1010236750000001E-3</c:v>
                </c:pt>
                <c:pt idx="130">
                  <c:v>1.0349376822300001E-2</c:v>
                </c:pt>
                <c:pt idx="131">
                  <c:v>1.0606650007999999E-2</c:v>
                </c:pt>
                <c:pt idx="132">
                  <c:v>1.0666986525E-2</c:v>
                </c:pt>
                <c:pt idx="133">
                  <c:v>1.0675434334999999E-2</c:v>
                </c:pt>
                <c:pt idx="134">
                  <c:v>1.0685365745599999E-2</c:v>
                </c:pt>
                <c:pt idx="135">
                  <c:v>1.0693627759499998E-2</c:v>
                </c:pt>
                <c:pt idx="136">
                  <c:v>1.06958999411E-2</c:v>
                </c:pt>
                <c:pt idx="137">
                  <c:v>1.06889756274E-2</c:v>
                </c:pt>
                <c:pt idx="138">
                  <c:v>1.06972153482E-2</c:v>
                </c:pt>
                <c:pt idx="139">
                  <c:v>1.0695720672099999E-2</c:v>
                </c:pt>
                <c:pt idx="140">
                  <c:v>1.0705302427599999E-2</c:v>
                </c:pt>
                <c:pt idx="141">
                  <c:v>1.0706251814399999E-2</c:v>
                </c:pt>
                <c:pt idx="142">
                  <c:v>1.06948465536E-2</c:v>
                </c:pt>
                <c:pt idx="143">
                  <c:v>1.07047320905E-2</c:v>
                </c:pt>
                <c:pt idx="144">
                  <c:v>1.0710221804099999E-2</c:v>
                </c:pt>
                <c:pt idx="145">
                  <c:v>1.0705049169200001E-2</c:v>
                </c:pt>
                <c:pt idx="146">
                  <c:v>1.0712811681E-2</c:v>
                </c:pt>
                <c:pt idx="147">
                  <c:v>1.0699564169700001E-2</c:v>
                </c:pt>
                <c:pt idx="148">
                  <c:v>1.07056069182E-2</c:v>
                </c:pt>
                <c:pt idx="149">
                  <c:v>1.07231702956E-2</c:v>
                </c:pt>
                <c:pt idx="150">
                  <c:v>1.0698122363800001E-2</c:v>
                </c:pt>
                <c:pt idx="151">
                  <c:v>1.0703449848E-2</c:v>
                </c:pt>
                <c:pt idx="152">
                  <c:v>1.0714947055200002E-2</c:v>
                </c:pt>
                <c:pt idx="153">
                  <c:v>1.0828633072800001E-2</c:v>
                </c:pt>
                <c:pt idx="154">
                  <c:v>1.1047720665599999E-2</c:v>
                </c:pt>
                <c:pt idx="155">
                  <c:v>1.1094545649999999E-2</c:v>
                </c:pt>
                <c:pt idx="156">
                  <c:v>1.1088781117500002E-2</c:v>
                </c:pt>
                <c:pt idx="157">
                  <c:v>1.1128483926799999E-2</c:v>
                </c:pt>
                <c:pt idx="158">
                  <c:v>1.1158891223400001E-2</c:v>
                </c:pt>
                <c:pt idx="159">
                  <c:v>1.1332321401500001E-2</c:v>
                </c:pt>
                <c:pt idx="160">
                  <c:v>1.1699228697799999E-2</c:v>
                </c:pt>
                <c:pt idx="161">
                  <c:v>1.3055832881E-2</c:v>
                </c:pt>
                <c:pt idx="162">
                  <c:v>1.3245155888000001E-2</c:v>
                </c:pt>
                <c:pt idx="163">
                  <c:v>1.4087989254999999E-2</c:v>
                </c:pt>
                <c:pt idx="164">
                  <c:v>1.4690894434999999E-2</c:v>
                </c:pt>
                <c:pt idx="165">
                  <c:v>1.5033725157000001E-2</c:v>
                </c:pt>
                <c:pt idx="166">
                  <c:v>1.5116512330000002E-2</c:v>
                </c:pt>
                <c:pt idx="167">
                  <c:v>1.5129231684000001E-2</c:v>
                </c:pt>
                <c:pt idx="168">
                  <c:v>1.5120160000000001E-2</c:v>
                </c:pt>
                <c:pt idx="169">
                  <c:v>1.513745262E-2</c:v>
                </c:pt>
                <c:pt idx="170">
                  <c:v>1.5140183784999999E-2</c:v>
                </c:pt>
                <c:pt idx="171">
                  <c:v>1.5127273984E-2</c:v>
                </c:pt>
                <c:pt idx="172">
                  <c:v>1.5143519369000002E-2</c:v>
                </c:pt>
                <c:pt idx="173">
                  <c:v>1.5146340299999998E-2</c:v>
                </c:pt>
                <c:pt idx="174">
                  <c:v>1.5154013635999998E-2</c:v>
                </c:pt>
                <c:pt idx="175">
                  <c:v>1.5151528551999999E-2</c:v>
                </c:pt>
                <c:pt idx="176">
                  <c:v>1.5169615669999999E-2</c:v>
                </c:pt>
                <c:pt idx="177">
                  <c:v>1.5170980773000001E-2</c:v>
                </c:pt>
                <c:pt idx="178">
                  <c:v>1.5168288429000001E-2</c:v>
                </c:pt>
                <c:pt idx="179">
                  <c:v>1.5176263377000001E-2</c:v>
                </c:pt>
                <c:pt idx="180">
                  <c:v>1.519629862E-2</c:v>
                </c:pt>
                <c:pt idx="181">
                  <c:v>1.5253651378000001E-2</c:v>
                </c:pt>
                <c:pt idx="182">
                  <c:v>1.5286792192000001E-2</c:v>
                </c:pt>
                <c:pt idx="183">
                  <c:v>1.5287861237000003E-2</c:v>
                </c:pt>
                <c:pt idx="184">
                  <c:v>1.5280665585000002E-2</c:v>
                </c:pt>
                <c:pt idx="185">
                  <c:v>1.7831379083999999E-2</c:v>
                </c:pt>
                <c:pt idx="186">
                  <c:v>1.8523248401999998E-2</c:v>
                </c:pt>
                <c:pt idx="187">
                  <c:v>1.9294028460000001E-2</c:v>
                </c:pt>
                <c:pt idx="188">
                  <c:v>1.9313852375999998E-2</c:v>
                </c:pt>
                <c:pt idx="189">
                  <c:v>1.9330425873E-2</c:v>
                </c:pt>
                <c:pt idx="190">
                  <c:v>1.9387009904E-2</c:v>
                </c:pt>
                <c:pt idx="191">
                  <c:v>1.9390993612000001E-2</c:v>
                </c:pt>
                <c:pt idx="192">
                  <c:v>1.9399858212000003E-2</c:v>
                </c:pt>
                <c:pt idx="193">
                  <c:v>1.9426893877999996E-2</c:v>
                </c:pt>
                <c:pt idx="194">
                  <c:v>1.9414663878000001E-2</c:v>
                </c:pt>
                <c:pt idx="195">
                  <c:v>1.9428587335999999E-2</c:v>
                </c:pt>
                <c:pt idx="196">
                  <c:v>1.9429067968000001E-2</c:v>
                </c:pt>
                <c:pt idx="197">
                  <c:v>1.9429775385999999E-2</c:v>
                </c:pt>
                <c:pt idx="198">
                  <c:v>3.8864069760000002E-2</c:v>
                </c:pt>
                <c:pt idx="199">
                  <c:v>1.9447504090000001E-2</c:v>
                </c:pt>
                <c:pt idx="200">
                  <c:v>1.9433854439999999E-2</c:v>
                </c:pt>
                <c:pt idx="201">
                  <c:v>1.9440482977999999E-2</c:v>
                </c:pt>
                <c:pt idx="202">
                  <c:v>1.9454897220000003E-2</c:v>
                </c:pt>
                <c:pt idx="203">
                  <c:v>1.9462069200000001E-2</c:v>
                </c:pt>
                <c:pt idx="204">
                  <c:v>1.9465856872E-2</c:v>
                </c:pt>
                <c:pt idx="205">
                  <c:v>1.9460418432000002E-2</c:v>
                </c:pt>
                <c:pt idx="206">
                  <c:v>1.9460487525999999E-2</c:v>
                </c:pt>
                <c:pt idx="207">
                  <c:v>1.9475830079999999E-2</c:v>
                </c:pt>
                <c:pt idx="208">
                  <c:v>1.9479002956E-2</c:v>
                </c:pt>
                <c:pt idx="209">
                  <c:v>1.9458772095E-2</c:v>
                </c:pt>
                <c:pt idx="210">
                  <c:v>1.9497111599E-2</c:v>
                </c:pt>
                <c:pt idx="211">
                  <c:v>1.9494514539999997E-2</c:v>
                </c:pt>
                <c:pt idx="212">
                  <c:v>1.9507486075999999E-2</c:v>
                </c:pt>
                <c:pt idx="213">
                  <c:v>1.9520262527999998E-2</c:v>
                </c:pt>
                <c:pt idx="214">
                  <c:v>1.9691101249999999E-2</c:v>
                </c:pt>
                <c:pt idx="215">
                  <c:v>1.9700926895999997E-2</c:v>
                </c:pt>
                <c:pt idx="216">
                  <c:v>1.9705820288000001E-2</c:v>
                </c:pt>
                <c:pt idx="217">
                  <c:v>1.9926896440000001E-2</c:v>
                </c:pt>
                <c:pt idx="218">
                  <c:v>2.0743774531999999E-2</c:v>
                </c:pt>
                <c:pt idx="219">
                  <c:v>2.1611611559999997E-2</c:v>
                </c:pt>
                <c:pt idx="220">
                  <c:v>2.2848793154000003E-2</c:v>
                </c:pt>
                <c:pt idx="221">
                  <c:v>2.3371131888E-2</c:v>
                </c:pt>
                <c:pt idx="222">
                  <c:v>2.3345340199999998E-2</c:v>
                </c:pt>
                <c:pt idx="223">
                  <c:v>2.3330943292999999E-2</c:v>
                </c:pt>
                <c:pt idx="224">
                  <c:v>2.340617595E-2</c:v>
                </c:pt>
                <c:pt idx="225">
                  <c:v>2.3437829909000001E-2</c:v>
                </c:pt>
                <c:pt idx="226">
                  <c:v>2.3397615396000004E-2</c:v>
                </c:pt>
                <c:pt idx="227">
                  <c:v>2.3466433288999999E-2</c:v>
                </c:pt>
                <c:pt idx="228">
                  <c:v>2.3457182318000001E-2</c:v>
                </c:pt>
                <c:pt idx="229">
                  <c:v>2.341530835E-2</c:v>
                </c:pt>
                <c:pt idx="230">
                  <c:v>2.3458919328E-2</c:v>
                </c:pt>
                <c:pt idx="231">
                  <c:v>2.3465588879999999E-2</c:v>
                </c:pt>
                <c:pt idx="232">
                  <c:v>2.3476551753000001E-2</c:v>
                </c:pt>
                <c:pt idx="233">
                  <c:v>2.3412754480000002E-2</c:v>
                </c:pt>
                <c:pt idx="234">
                  <c:v>2.3405738836999999E-2</c:v>
                </c:pt>
                <c:pt idx="235">
                  <c:v>2.3452194839999999E-2</c:v>
                </c:pt>
                <c:pt idx="236">
                  <c:v>2.3436800468000001E-2</c:v>
                </c:pt>
                <c:pt idx="237">
                  <c:v>2.33675351E-2</c:v>
                </c:pt>
                <c:pt idx="238">
                  <c:v>2.3428877702999999E-2</c:v>
                </c:pt>
                <c:pt idx="239">
                  <c:v>2.3440529304E-2</c:v>
                </c:pt>
                <c:pt idx="240">
                  <c:v>2.3434460503999999E-2</c:v>
                </c:pt>
                <c:pt idx="241">
                  <c:v>2.3447490796E-2</c:v>
                </c:pt>
                <c:pt idx="242">
                  <c:v>2.3460245008000001E-2</c:v>
                </c:pt>
                <c:pt idx="243">
                  <c:v>2.3499959179999998E-2</c:v>
                </c:pt>
                <c:pt idx="244">
                  <c:v>2.3462422106999999E-2</c:v>
                </c:pt>
                <c:pt idx="245">
                  <c:v>2.3403038568000002E-2</c:v>
                </c:pt>
                <c:pt idx="246">
                  <c:v>2.3419434096000002E-2</c:v>
                </c:pt>
                <c:pt idx="247">
                  <c:v>2.3455047560000001E-2</c:v>
                </c:pt>
                <c:pt idx="248">
                  <c:v>2.3440380696000001E-2</c:v>
                </c:pt>
                <c:pt idx="249">
                  <c:v>2.3450027348000002E-2</c:v>
                </c:pt>
                <c:pt idx="250">
                  <c:v>2.3420091627000001E-2</c:v>
                </c:pt>
                <c:pt idx="251">
                  <c:v>2.3463077021999998E-2</c:v>
                </c:pt>
                <c:pt idx="252">
                  <c:v>2.3480955881999999E-2</c:v>
                </c:pt>
                <c:pt idx="253">
                  <c:v>2.345761662E-2</c:v>
                </c:pt>
                <c:pt idx="254">
                  <c:v>2.3480996327000001E-2</c:v>
                </c:pt>
                <c:pt idx="255">
                  <c:v>2.3486060379000001E-2</c:v>
                </c:pt>
                <c:pt idx="256">
                  <c:v>2.349923907E-2</c:v>
                </c:pt>
                <c:pt idx="257">
                  <c:v>2.3507948200000003E-2</c:v>
                </c:pt>
                <c:pt idx="258">
                  <c:v>2.3570739989999999E-2</c:v>
                </c:pt>
                <c:pt idx="259">
                  <c:v>2.3454839631999999E-2</c:v>
                </c:pt>
                <c:pt idx="260">
                  <c:v>2.35138849E-2</c:v>
                </c:pt>
                <c:pt idx="261">
                  <c:v>2.3582128157000001E-2</c:v>
                </c:pt>
                <c:pt idx="262">
                  <c:v>2.350200987E-2</c:v>
                </c:pt>
                <c:pt idx="263">
                  <c:v>2.3532265515000001E-2</c:v>
                </c:pt>
                <c:pt idx="264">
                  <c:v>2.3562006784999999E-2</c:v>
                </c:pt>
                <c:pt idx="265">
                  <c:v>2.3464877358E-2</c:v>
                </c:pt>
                <c:pt idx="266">
                  <c:v>2.3570448576000002E-2</c:v>
                </c:pt>
                <c:pt idx="267">
                  <c:v>2.3596968824E-2</c:v>
                </c:pt>
                <c:pt idx="268">
                  <c:v>2.3612449251999998E-2</c:v>
                </c:pt>
                <c:pt idx="269">
                  <c:v>2.3620973021999999E-2</c:v>
                </c:pt>
                <c:pt idx="270">
                  <c:v>2.3643569151999999E-2</c:v>
                </c:pt>
                <c:pt idx="271">
                  <c:v>2.3658143886000002E-2</c:v>
                </c:pt>
                <c:pt idx="272">
                  <c:v>2.3599255596000002E-2</c:v>
                </c:pt>
                <c:pt idx="273">
                  <c:v>2.3659288628999998E-2</c:v>
                </c:pt>
                <c:pt idx="274">
                  <c:v>2.3657181773999999E-2</c:v>
                </c:pt>
                <c:pt idx="275">
                  <c:v>2.3631070407E-2</c:v>
                </c:pt>
                <c:pt idx="276">
                  <c:v>2.3583947903999997E-2</c:v>
                </c:pt>
                <c:pt idx="277">
                  <c:v>2.3677363280000002E-2</c:v>
                </c:pt>
                <c:pt idx="278">
                  <c:v>2.3642849075999998E-2</c:v>
                </c:pt>
                <c:pt idx="279">
                  <c:v>2.3619466818E-2</c:v>
                </c:pt>
                <c:pt idx="280">
                  <c:v>2.369770668E-2</c:v>
                </c:pt>
                <c:pt idx="281">
                  <c:v>2.3656816904000001E-2</c:v>
                </c:pt>
                <c:pt idx="282">
                  <c:v>2.3658043511999998E-2</c:v>
                </c:pt>
                <c:pt idx="283">
                  <c:v>2.3558502580000001E-2</c:v>
                </c:pt>
                <c:pt idx="284">
                  <c:v>2.3665383520000003E-2</c:v>
                </c:pt>
                <c:pt idx="285">
                  <c:v>2.3683467177999996E-2</c:v>
                </c:pt>
                <c:pt idx="286">
                  <c:v>2.371775026E-2</c:v>
                </c:pt>
                <c:pt idx="287">
                  <c:v>2.4025606099000001E-2</c:v>
                </c:pt>
                <c:pt idx="288">
                  <c:v>2.4233520849999999E-2</c:v>
                </c:pt>
                <c:pt idx="289">
                  <c:v>2.4310611776999998E-2</c:v>
                </c:pt>
                <c:pt idx="290">
                  <c:v>2.4353239879999999E-2</c:v>
                </c:pt>
                <c:pt idx="291">
                  <c:v>2.4361975609999999E-2</c:v>
                </c:pt>
                <c:pt idx="292">
                  <c:v>2.4391588732000001E-2</c:v>
                </c:pt>
                <c:pt idx="293">
                  <c:v>2.4434343175000001E-2</c:v>
                </c:pt>
                <c:pt idx="294">
                  <c:v>2.4509063040000001E-2</c:v>
                </c:pt>
                <c:pt idx="295">
                  <c:v>2.4495552484E-2</c:v>
                </c:pt>
                <c:pt idx="296">
                  <c:v>2.4569340722999999E-2</c:v>
                </c:pt>
                <c:pt idx="297">
                  <c:v>2.4584149511999998E-2</c:v>
                </c:pt>
                <c:pt idx="298">
                  <c:v>2.4549857775E-2</c:v>
                </c:pt>
                <c:pt idx="299">
                  <c:v>2.4547517703999999E-2</c:v>
                </c:pt>
                <c:pt idx="300">
                  <c:v>2.4571388796000002E-2</c:v>
                </c:pt>
                <c:pt idx="301">
                  <c:v>2.4607854625000002E-2</c:v>
                </c:pt>
                <c:pt idx="302">
                  <c:v>2.4609017088E-2</c:v>
                </c:pt>
                <c:pt idx="303">
                  <c:v>2.4599715757999997E-2</c:v>
                </c:pt>
                <c:pt idx="304">
                  <c:v>2.4581373170999999E-2</c:v>
                </c:pt>
                <c:pt idx="305">
                  <c:v>2.4568064041999998E-2</c:v>
                </c:pt>
                <c:pt idx="306">
                  <c:v>2.4626719904999997E-2</c:v>
                </c:pt>
                <c:pt idx="307">
                  <c:v>2.4695585486999998E-2</c:v>
                </c:pt>
                <c:pt idx="308">
                  <c:v>2.4880607363000001E-2</c:v>
                </c:pt>
                <c:pt idx="309">
                  <c:v>2.4897655749999997E-2</c:v>
                </c:pt>
                <c:pt idx="310">
                  <c:v>2.4939450844E-2</c:v>
                </c:pt>
                <c:pt idx="311">
                  <c:v>2.5050702888000001E-2</c:v>
                </c:pt>
                <c:pt idx="312">
                  <c:v>2.4895833349000002E-2</c:v>
                </c:pt>
                <c:pt idx="313">
                  <c:v>2.5584875905999997E-2</c:v>
                </c:pt>
                <c:pt idx="314">
                  <c:v>2.6660566191000001E-2</c:v>
                </c:pt>
                <c:pt idx="315">
                  <c:v>2.66868621E-2</c:v>
                </c:pt>
                <c:pt idx="316">
                  <c:v>2.6701775551999998E-2</c:v>
                </c:pt>
                <c:pt idx="317">
                  <c:v>2.6708446016E-2</c:v>
                </c:pt>
                <c:pt idx="318">
                  <c:v>2.6719603814000001E-2</c:v>
                </c:pt>
                <c:pt idx="319">
                  <c:v>2.6733024762000002E-2</c:v>
                </c:pt>
                <c:pt idx="320">
                  <c:v>2.6766270096000001E-2</c:v>
                </c:pt>
                <c:pt idx="321">
                  <c:v>2.6797728923000003E-2</c:v>
                </c:pt>
                <c:pt idx="322">
                  <c:v>2.7051658910000002E-2</c:v>
                </c:pt>
                <c:pt idx="323">
                  <c:v>2.7060297263999999E-2</c:v>
                </c:pt>
                <c:pt idx="324">
                  <c:v>2.7085906092000001E-2</c:v>
                </c:pt>
                <c:pt idx="325">
                  <c:v>2.7093588851999997E-2</c:v>
                </c:pt>
                <c:pt idx="326">
                  <c:v>2.7089040742000001E-2</c:v>
                </c:pt>
                <c:pt idx="327">
                  <c:v>2.7116844551999999E-2</c:v>
                </c:pt>
                <c:pt idx="328">
                  <c:v>2.7128098704E-2</c:v>
                </c:pt>
                <c:pt idx="329">
                  <c:v>2.7125377320000001E-2</c:v>
                </c:pt>
                <c:pt idx="330">
                  <c:v>2.7872560325999999E-2</c:v>
                </c:pt>
                <c:pt idx="331">
                  <c:v>2.8087750533999999E-2</c:v>
                </c:pt>
                <c:pt idx="332">
                  <c:v>3.1071638084E-2</c:v>
                </c:pt>
                <c:pt idx="333">
                  <c:v>3.1651913090000004E-2</c:v>
                </c:pt>
                <c:pt idx="334">
                  <c:v>3.2408489624999995E-2</c:v>
                </c:pt>
                <c:pt idx="335">
                  <c:v>3.1870049903999997E-2</c:v>
                </c:pt>
                <c:pt idx="336">
                  <c:v>3.2364797755000001E-2</c:v>
                </c:pt>
                <c:pt idx="337">
                  <c:v>3.2418742994999999E-2</c:v>
                </c:pt>
                <c:pt idx="338">
                  <c:v>3.2307017020799994E-2</c:v>
                </c:pt>
                <c:pt idx="339">
                  <c:v>3.2007693555000001E-2</c:v>
                </c:pt>
                <c:pt idx="340">
                  <c:v>3.2113124542999999E-2</c:v>
                </c:pt>
                <c:pt idx="341">
                  <c:v>3.2070624161400003E-2</c:v>
                </c:pt>
                <c:pt idx="342">
                  <c:v>3.2138263416100002E-2</c:v>
                </c:pt>
                <c:pt idx="343">
                  <c:v>3.1540697395199997E-2</c:v>
                </c:pt>
                <c:pt idx="344">
                  <c:v>3.1483662970899995E-2</c:v>
                </c:pt>
                <c:pt idx="345">
                  <c:v>3.1468749625999999E-2</c:v>
                </c:pt>
                <c:pt idx="346">
                  <c:v>3.1033735399499999E-2</c:v>
                </c:pt>
                <c:pt idx="347">
                  <c:v>3.0684749770199998E-2</c:v>
                </c:pt>
                <c:pt idx="348">
                  <c:v>3.06943070666E-2</c:v>
                </c:pt>
                <c:pt idx="349">
                  <c:v>3.0335802133500001E-2</c:v>
                </c:pt>
                <c:pt idx="350">
                  <c:v>3.0083062040999999E-2</c:v>
                </c:pt>
                <c:pt idx="351">
                  <c:v>2.9039025070400001E-2</c:v>
                </c:pt>
                <c:pt idx="352">
                  <c:v>2.8667473751000001E-2</c:v>
                </c:pt>
                <c:pt idx="353">
                  <c:v>2.8345449713500004E-2</c:v>
                </c:pt>
                <c:pt idx="354">
                  <c:v>2.7771018888600001E-2</c:v>
                </c:pt>
                <c:pt idx="355">
                  <c:v>2.777900895E-2</c:v>
                </c:pt>
                <c:pt idx="356">
                  <c:v>2.7811397507400002E-2</c:v>
                </c:pt>
                <c:pt idx="357">
                  <c:v>2.78117841352E-2</c:v>
                </c:pt>
                <c:pt idx="358">
                  <c:v>2.7793237676599997E-2</c:v>
                </c:pt>
                <c:pt idx="359">
                  <c:v>2.7383322248000004E-2</c:v>
                </c:pt>
                <c:pt idx="360">
                  <c:v>2.6898594095199999E-2</c:v>
                </c:pt>
                <c:pt idx="361">
                  <c:v>2.6699362760000001E-2</c:v>
                </c:pt>
                <c:pt idx="362">
                  <c:v>2.6728600774199997E-2</c:v>
                </c:pt>
                <c:pt idx="363">
                  <c:v>2.66896640706E-2</c:v>
                </c:pt>
                <c:pt idx="364">
                  <c:v>2.67278754423E-2</c:v>
                </c:pt>
                <c:pt idx="365">
                  <c:v>2.6693067000600004E-2</c:v>
                </c:pt>
                <c:pt idx="366">
                  <c:v>2.6741389294900001E-2</c:v>
                </c:pt>
                <c:pt idx="367">
                  <c:v>2.6701742292899996E-2</c:v>
                </c:pt>
                <c:pt idx="368">
                  <c:v>2.6698290947999997E-2</c:v>
                </c:pt>
                <c:pt idx="369">
                  <c:v>2.6747446806000004E-2</c:v>
                </c:pt>
                <c:pt idx="370">
                  <c:v>2.6374589899999999E-2</c:v>
                </c:pt>
                <c:pt idx="371">
                  <c:v>4.2292739664000004E-3</c:v>
                </c:pt>
                <c:pt idx="372">
                  <c:v>2.33445331175E-2</c:v>
                </c:pt>
                <c:pt idx="373">
                  <c:v>2.2730427202000001E-2</c:v>
                </c:pt>
                <c:pt idx="374">
                  <c:v>2.15009138292E-2</c:v>
                </c:pt>
                <c:pt idx="375">
                  <c:v>2.0413900967600002E-2</c:v>
                </c:pt>
                <c:pt idx="376">
                  <c:v>1.9587749218199998E-2</c:v>
                </c:pt>
                <c:pt idx="377">
                  <c:v>1.9606979784E-2</c:v>
                </c:pt>
                <c:pt idx="378">
                  <c:v>1.9592756582699999E-2</c:v>
                </c:pt>
                <c:pt idx="379">
                  <c:v>1.8923517776000001E-2</c:v>
                </c:pt>
                <c:pt idx="380">
                  <c:v>1.8575894726099999E-2</c:v>
                </c:pt>
                <c:pt idx="381">
                  <c:v>1.8581115729400001E-2</c:v>
                </c:pt>
                <c:pt idx="382">
                  <c:v>1.8405639493500003E-2</c:v>
                </c:pt>
                <c:pt idx="383">
                  <c:v>1.7896985892300002E-2</c:v>
                </c:pt>
                <c:pt idx="384">
                  <c:v>1.8347479955399999E-2</c:v>
                </c:pt>
                <c:pt idx="385">
                  <c:v>1.6874139570400001E-2</c:v>
                </c:pt>
                <c:pt idx="386">
                  <c:v>1.5729430781999999E-2</c:v>
                </c:pt>
                <c:pt idx="387">
                  <c:v>1.5268585696000002E-2</c:v>
                </c:pt>
                <c:pt idx="388">
                  <c:v>1.54383527831E-2</c:v>
                </c:pt>
                <c:pt idx="389">
                  <c:v>1.4625481952400002E-2</c:v>
                </c:pt>
                <c:pt idx="390">
                  <c:v>1.4937502666499998E-2</c:v>
                </c:pt>
                <c:pt idx="391">
                  <c:v>1.4145306956399999E-2</c:v>
                </c:pt>
                <c:pt idx="392">
                  <c:v>1.43599792194E-2</c:v>
                </c:pt>
                <c:pt idx="393">
                  <c:v>1.3964906881199999E-2</c:v>
                </c:pt>
                <c:pt idx="394">
                  <c:v>1.4135001359999998E-2</c:v>
                </c:pt>
                <c:pt idx="395">
                  <c:v>1.4034112752900001E-2</c:v>
                </c:pt>
                <c:pt idx="396">
                  <c:v>1.4055825307000001E-2</c:v>
                </c:pt>
                <c:pt idx="397">
                  <c:v>1.3588090093899999E-2</c:v>
                </c:pt>
                <c:pt idx="398">
                  <c:v>1.3401448137000001E-2</c:v>
                </c:pt>
                <c:pt idx="399">
                  <c:v>1.31886496875E-2</c:v>
                </c:pt>
                <c:pt idx="400">
                  <c:v>1.2936454835499999E-2</c:v>
                </c:pt>
                <c:pt idx="401">
                  <c:v>1.3117325216999999E-2</c:v>
                </c:pt>
                <c:pt idx="402">
                  <c:v>1.27506047196E-2</c:v>
                </c:pt>
                <c:pt idx="403">
                  <c:v>1.2764891620799999E-2</c:v>
                </c:pt>
                <c:pt idx="404">
                  <c:v>1.2783834723599998E-2</c:v>
                </c:pt>
                <c:pt idx="405">
                  <c:v>1.2400099961400001E-2</c:v>
                </c:pt>
                <c:pt idx="406">
                  <c:v>1.1809397894399999E-2</c:v>
                </c:pt>
                <c:pt idx="407">
                  <c:v>1.1929491888299998E-2</c:v>
                </c:pt>
                <c:pt idx="408">
                  <c:v>1.1522962981199999E-2</c:v>
                </c:pt>
                <c:pt idx="409">
                  <c:v>1.10339974372E-2</c:v>
                </c:pt>
                <c:pt idx="410">
                  <c:v>1.1028662517999999E-2</c:v>
                </c:pt>
                <c:pt idx="411">
                  <c:v>1.04254173225E-2</c:v>
                </c:pt>
                <c:pt idx="412">
                  <c:v>1.0640979043500001E-2</c:v>
                </c:pt>
                <c:pt idx="413">
                  <c:v>1.0152722830999999E-2</c:v>
                </c:pt>
                <c:pt idx="414">
                  <c:v>9.9916748567999997E-3</c:v>
                </c:pt>
                <c:pt idx="415">
                  <c:v>1.0134102611499999E-2</c:v>
                </c:pt>
                <c:pt idx="416">
                  <c:v>9.6780606534000013E-3</c:v>
                </c:pt>
                <c:pt idx="417">
                  <c:v>9.4711547531999996E-3</c:v>
                </c:pt>
                <c:pt idx="418">
                  <c:v>9.3366936676999995E-3</c:v>
                </c:pt>
                <c:pt idx="419">
                  <c:v>9.3017336580000012E-3</c:v>
                </c:pt>
                <c:pt idx="420">
                  <c:v>9.3247370700000002E-3</c:v>
                </c:pt>
                <c:pt idx="421">
                  <c:v>9.0854621140999993E-3</c:v>
                </c:pt>
                <c:pt idx="422">
                  <c:v>8.8300674784000006E-3</c:v>
                </c:pt>
                <c:pt idx="423">
                  <c:v>8.4947027339999995E-3</c:v>
                </c:pt>
                <c:pt idx="424">
                  <c:v>8.7547535892000001E-3</c:v>
                </c:pt>
                <c:pt idx="425">
                  <c:v>8.6008248888000006E-3</c:v>
                </c:pt>
                <c:pt idx="426">
                  <c:v>8.4980817916000002E-3</c:v>
                </c:pt>
                <c:pt idx="427">
                  <c:v>8.4946837544000002E-3</c:v>
                </c:pt>
                <c:pt idx="428">
                  <c:v>8.5101094320000001E-3</c:v>
                </c:pt>
                <c:pt idx="429">
                  <c:v>8.4920737770000001E-3</c:v>
                </c:pt>
                <c:pt idx="430">
                  <c:v>4.2182822835999997E-3</c:v>
                </c:pt>
                <c:pt idx="431">
                  <c:v>8.2547046391999983E-3</c:v>
                </c:pt>
                <c:pt idx="432">
                  <c:v>8.3198818164000009E-3</c:v>
                </c:pt>
                <c:pt idx="433">
                  <c:v>8.0621263736999991E-3</c:v>
                </c:pt>
                <c:pt idx="434">
                  <c:v>8.0376883784999999E-3</c:v>
                </c:pt>
                <c:pt idx="435">
                  <c:v>7.8645404093999997E-3</c:v>
                </c:pt>
                <c:pt idx="436">
                  <c:v>7.6433654066000011E-3</c:v>
                </c:pt>
                <c:pt idx="437">
                  <c:v>7.8053336433000003E-3</c:v>
                </c:pt>
                <c:pt idx="438">
                  <c:v>7.8456667821000005E-3</c:v>
                </c:pt>
                <c:pt idx="439">
                  <c:v>7.5007454796000008E-3</c:v>
                </c:pt>
                <c:pt idx="440">
                  <c:v>7.3731555773999995E-3</c:v>
                </c:pt>
                <c:pt idx="441">
                  <c:v>7.6562364798000004E-3</c:v>
                </c:pt>
                <c:pt idx="442">
                  <c:v>7.290646221600001E-3</c:v>
                </c:pt>
                <c:pt idx="443">
                  <c:v>7.2382956872999995E-3</c:v>
                </c:pt>
                <c:pt idx="444">
                  <c:v>7.1888859629999999E-3</c:v>
                </c:pt>
                <c:pt idx="445">
                  <c:v>7.4414876611999994E-3</c:v>
                </c:pt>
                <c:pt idx="446">
                  <c:v>7.1247418471999998E-3</c:v>
                </c:pt>
                <c:pt idx="447">
                  <c:v>7.0900164828000007E-3</c:v>
                </c:pt>
                <c:pt idx="448">
                  <c:v>7.0610184652999996E-3</c:v>
                </c:pt>
                <c:pt idx="449">
                  <c:v>7.0070075161000004E-3</c:v>
                </c:pt>
                <c:pt idx="450">
                  <c:v>7.0180283013999995E-3</c:v>
                </c:pt>
                <c:pt idx="451">
                  <c:v>7.0040680506999993E-3</c:v>
                </c:pt>
                <c:pt idx="452">
                  <c:v>6.9394394411999996E-3</c:v>
                </c:pt>
                <c:pt idx="453">
                  <c:v>7.1595867428999992E-3</c:v>
                </c:pt>
                <c:pt idx="454">
                  <c:v>7.0671624543999995E-3</c:v>
                </c:pt>
                <c:pt idx="455">
                  <c:v>7.1012367104999995E-3</c:v>
                </c:pt>
                <c:pt idx="456">
                  <c:v>6.6405452359999994E-3</c:v>
                </c:pt>
                <c:pt idx="457">
                  <c:v>4.3447960667999993E-3</c:v>
                </c:pt>
                <c:pt idx="458">
                  <c:v>6.4676272231999994E-3</c:v>
                </c:pt>
                <c:pt idx="459">
                  <c:v>6.3447070246000006E-3</c:v>
                </c:pt>
                <c:pt idx="460">
                  <c:v>6.5683502586000005E-3</c:v>
                </c:pt>
                <c:pt idx="461">
                  <c:v>6.2922954879999996E-3</c:v>
                </c:pt>
                <c:pt idx="462">
                  <c:v>6.2396003643000004E-3</c:v>
                </c:pt>
                <c:pt idx="463">
                  <c:v>6.1848381913999998E-3</c:v>
                </c:pt>
                <c:pt idx="464">
                  <c:v>6.1382800109E-3</c:v>
                </c:pt>
                <c:pt idx="465">
                  <c:v>6.0783236976000004E-3</c:v>
                </c:pt>
                <c:pt idx="466">
                  <c:v>6.0038522115000003E-3</c:v>
                </c:pt>
                <c:pt idx="467">
                  <c:v>5.8719199476E-3</c:v>
                </c:pt>
                <c:pt idx="468">
                  <c:v>5.9665076559000003E-3</c:v>
                </c:pt>
                <c:pt idx="469">
                  <c:v>6.1517325397E-3</c:v>
                </c:pt>
                <c:pt idx="470">
                  <c:v>5.9293537375000004E-3</c:v>
                </c:pt>
                <c:pt idx="471">
                  <c:v>4.5236066361000003E-3</c:v>
                </c:pt>
                <c:pt idx="472">
                  <c:v>5.8374370548000005E-3</c:v>
                </c:pt>
                <c:pt idx="473">
                  <c:v>5.1081494250000007E-3</c:v>
                </c:pt>
                <c:pt idx="474">
                  <c:v>5.8353343099999998E-3</c:v>
                </c:pt>
                <c:pt idx="475">
                  <c:v>1.06086248448E-2</c:v>
                </c:pt>
                <c:pt idx="476">
                  <c:v>5.7979540840000007E-3</c:v>
                </c:pt>
                <c:pt idx="477">
                  <c:v>5.7578222130000006E-3</c:v>
                </c:pt>
                <c:pt idx="478">
                  <c:v>5.7562052337999997E-3</c:v>
                </c:pt>
                <c:pt idx="479">
                  <c:v>5.4045357624000001E-3</c:v>
                </c:pt>
                <c:pt idx="480">
                  <c:v>5.8124425170000002E-3</c:v>
                </c:pt>
                <c:pt idx="481">
                  <c:v>5.8055300728000001E-3</c:v>
                </c:pt>
                <c:pt idx="482">
                  <c:v>5.8076479733999995E-3</c:v>
                </c:pt>
                <c:pt idx="483">
                  <c:v>5.7989520660000002E-3</c:v>
                </c:pt>
                <c:pt idx="484">
                  <c:v>5.5889855655000004E-3</c:v>
                </c:pt>
                <c:pt idx="485">
                  <c:v>5.7822290393999996E-3</c:v>
                </c:pt>
                <c:pt idx="486">
                  <c:v>5.8046512614999997E-3</c:v>
                </c:pt>
                <c:pt idx="487">
                  <c:v>5.7848487228E-3</c:v>
                </c:pt>
                <c:pt idx="488">
                  <c:v>5.7133960416000003E-3</c:v>
                </c:pt>
                <c:pt idx="489">
                  <c:v>5.5970410608000001E-3</c:v>
                </c:pt>
                <c:pt idx="490">
                  <c:v>5.5969557947999999E-3</c:v>
                </c:pt>
                <c:pt idx="491">
                  <c:v>5.7705049764E-3</c:v>
                </c:pt>
                <c:pt idx="492">
                  <c:v>5.7115370130000004E-3</c:v>
                </c:pt>
                <c:pt idx="493">
                  <c:v>5.1095692071999998E-3</c:v>
                </c:pt>
                <c:pt idx="494">
                  <c:v>5.8897664266000004E-3</c:v>
                </c:pt>
                <c:pt idx="495">
                  <c:v>5.7463863206999996E-3</c:v>
                </c:pt>
                <c:pt idx="496">
                  <c:v>5.3974771086999999E-3</c:v>
                </c:pt>
                <c:pt idx="497">
                  <c:v>5.7137800559999997E-3</c:v>
                </c:pt>
                <c:pt idx="498">
                  <c:v>5.6141862311999994E-3</c:v>
                </c:pt>
                <c:pt idx="499">
                  <c:v>5.5843989144000001E-3</c:v>
                </c:pt>
                <c:pt idx="500">
                  <c:v>5.7178965960000003E-3</c:v>
                </c:pt>
                <c:pt idx="501">
                  <c:v>5.7115391850000004E-3</c:v>
                </c:pt>
                <c:pt idx="502">
                  <c:v>5.7219097222000002E-3</c:v>
                </c:pt>
                <c:pt idx="503">
                  <c:v>5.6656976167999999E-3</c:v>
                </c:pt>
                <c:pt idx="504">
                  <c:v>1.13876831936E-2</c:v>
                </c:pt>
                <c:pt idx="505">
                  <c:v>5.7043380649999999E-3</c:v>
                </c:pt>
                <c:pt idx="506">
                  <c:v>5.6482017955999993E-3</c:v>
                </c:pt>
                <c:pt idx="507">
                  <c:v>5.6917551250000005E-3</c:v>
                </c:pt>
                <c:pt idx="508">
                  <c:v>5.6972614431999996E-3</c:v>
                </c:pt>
                <c:pt idx="509">
                  <c:v>5.6784118544999998E-3</c:v>
                </c:pt>
                <c:pt idx="510">
                  <c:v>5.7141161589999998E-3</c:v>
                </c:pt>
                <c:pt idx="511">
                  <c:v>5.6927569392000001E-3</c:v>
                </c:pt>
                <c:pt idx="512">
                  <c:v>5.6862457407E-3</c:v>
                </c:pt>
                <c:pt idx="513">
                  <c:v>5.6914457349999999E-3</c:v>
                </c:pt>
                <c:pt idx="514">
                  <c:v>5.6848926762000001E-3</c:v>
                </c:pt>
                <c:pt idx="515">
                  <c:v>5.6604503648000001E-3</c:v>
                </c:pt>
                <c:pt idx="516">
                  <c:v>5.7087435647999998E-3</c:v>
                </c:pt>
                <c:pt idx="517">
                  <c:v>5.6820828319999999E-3</c:v>
                </c:pt>
                <c:pt idx="518">
                  <c:v>5.6543348014999996E-3</c:v>
                </c:pt>
                <c:pt idx="519">
                  <c:v>5.6989502760000001E-3</c:v>
                </c:pt>
                <c:pt idx="520">
                  <c:v>5.7213553509999999E-3</c:v>
                </c:pt>
                <c:pt idx="521">
                  <c:v>5.6805672293000001E-3</c:v>
                </c:pt>
                <c:pt idx="522">
                  <c:v>1.1385616016000001E-2</c:v>
                </c:pt>
                <c:pt idx="523">
                  <c:v>5.6701078992000007E-3</c:v>
                </c:pt>
                <c:pt idx="524">
                  <c:v>1.13238805658E-2</c:v>
                </c:pt>
                <c:pt idx="525">
                  <c:v>5.6838253740000002E-3</c:v>
                </c:pt>
                <c:pt idx="526">
                  <c:v>5.6822627741999997E-3</c:v>
                </c:pt>
                <c:pt idx="527">
                  <c:v>5.6908894670999995E-3</c:v>
                </c:pt>
                <c:pt idx="528">
                  <c:v>5.6411644626000006E-3</c:v>
                </c:pt>
                <c:pt idx="529">
                  <c:v>5.6406442132000004E-3</c:v>
                </c:pt>
                <c:pt idx="530">
                  <c:v>5.6319393419999994E-3</c:v>
                </c:pt>
                <c:pt idx="531">
                  <c:v>5.6567081769999996E-3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BF-4596-88AE-7D05ACEF3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768144"/>
        <c:axId val="922770640"/>
      </c:scatterChart>
      <c:valAx>
        <c:axId val="92276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feszültség</a:t>
                </a:r>
                <a:r>
                  <a:rPr lang="hu-HU" baseline="0"/>
                  <a:t> (</a:t>
                </a:r>
                <a:r>
                  <a:rPr lang="hu-HU" i="1" baseline="0"/>
                  <a:t>U</a:t>
                </a:r>
                <a:r>
                  <a:rPr lang="hu-HU" baseline="0"/>
                  <a:t> / V)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2770640"/>
        <c:crosses val="autoZero"/>
        <c:crossBetween val="midCat"/>
      </c:valAx>
      <c:valAx>
        <c:axId val="922770640"/>
        <c:scaling>
          <c:orientation val="minMax"/>
          <c:max val="3.5000000000000003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teljesítmény (</a:t>
                </a:r>
                <a:r>
                  <a:rPr lang="hu-HU" i="1"/>
                  <a:t>P</a:t>
                </a:r>
                <a:r>
                  <a:rPr lang="hu-HU" baseline="0"/>
                  <a:t> / W)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2768144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05570447172759"/>
          <c:y val="0.79974455025069735"/>
          <c:w val="0.29724304835668114"/>
          <c:h val="0.10470630927777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teljesítmény</c:v>
          </c:tx>
          <c:spPr>
            <a:solidFill>
              <a:srgbClr val="1E9292"/>
            </a:solidFill>
            <a:ln>
              <a:noFill/>
            </a:ln>
            <a:effectLst/>
          </c:spPr>
          <c:invertIfNegative val="0"/>
          <c:cat>
            <c:strRef>
              <c:f>(Munka3!$A$2,Munka3!$A$7:$A$8)</c:f>
              <c:strCache>
                <c:ptCount val="3"/>
                <c:pt idx="0">
                  <c:v>alap</c:v>
                </c:pt>
                <c:pt idx="1">
                  <c:v>45°</c:v>
                </c:pt>
                <c:pt idx="2">
                  <c:v>30°</c:v>
                </c:pt>
              </c:strCache>
            </c:strRef>
          </c:cat>
          <c:val>
            <c:numRef>
              <c:f>(Munka3!$B$2,Munka3!$B$7:$B$8)</c:f>
              <c:numCache>
                <c:formatCode>General</c:formatCode>
                <c:ptCount val="3"/>
                <c:pt idx="0" formatCode="0.000">
                  <c:v>3.2099999999999997E-2</c:v>
                </c:pt>
                <c:pt idx="1">
                  <c:v>2.35E-2</c:v>
                </c:pt>
                <c:pt idx="2">
                  <c:v>1.6899999999999998E-2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E-4FE3-8487-21BEFD09E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19837039"/>
        <c:axId val="1719838287"/>
      </c:barChart>
      <c:barChart>
        <c:barDir val="col"/>
        <c:grouping val="clustered"/>
        <c:varyColors val="0"/>
        <c:ser>
          <c:idx val="1"/>
          <c:order val="1"/>
          <c:tx>
            <c:v>százalék</c:v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(Munka3!$A$2,Munka3!$A$7:$A$8)</c:f>
              <c:strCache>
                <c:ptCount val="3"/>
                <c:pt idx="0">
                  <c:v>alap</c:v>
                </c:pt>
                <c:pt idx="1">
                  <c:v>45°</c:v>
                </c:pt>
                <c:pt idx="2">
                  <c:v>30°</c:v>
                </c:pt>
              </c:strCache>
            </c:strRef>
          </c:cat>
          <c:val>
            <c:numRef>
              <c:f>(Munka3!$C$2,Munka3!$C$7:$C$8)</c:f>
              <c:numCache>
                <c:formatCode>0.00</c:formatCode>
                <c:ptCount val="3"/>
                <c:pt idx="0">
                  <c:v>100</c:v>
                </c:pt>
                <c:pt idx="1">
                  <c:v>73.208722741433036</c:v>
                </c:pt>
                <c:pt idx="2">
                  <c:v>52.647975077881625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E-4FE3-8487-21BEFD09E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53856255"/>
        <c:axId val="153852927"/>
      </c:barChart>
      <c:catAx>
        <c:axId val="171983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19838287"/>
        <c:crosses val="autoZero"/>
        <c:auto val="1"/>
        <c:lblAlgn val="ctr"/>
        <c:lblOffset val="100"/>
        <c:noMultiLvlLbl val="0"/>
      </c:catAx>
      <c:valAx>
        <c:axId val="171983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/>
                  <a:t>Maximális</a:t>
                </a:r>
                <a:r>
                  <a:rPr lang="hu-HU" sz="1200" baseline="0"/>
                  <a:t> </a:t>
                </a:r>
                <a:r>
                  <a:rPr lang="hu-HU" sz="1200"/>
                  <a:t>teljesítmény (</a:t>
                </a:r>
                <a:r>
                  <a:rPr lang="hu-HU" sz="1200" i="1"/>
                  <a:t>P</a:t>
                </a:r>
                <a:r>
                  <a:rPr lang="hu-HU" sz="1200" i="0"/>
                  <a:t> / W)</a:t>
                </a:r>
                <a:endParaRPr lang="hu-HU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19837039"/>
        <c:crosses val="autoZero"/>
        <c:crossBetween val="between"/>
      </c:valAx>
      <c:valAx>
        <c:axId val="153852927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/>
                  <a:t>százalék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856255"/>
        <c:crosses val="max"/>
        <c:crossBetween val="between"/>
      </c:valAx>
      <c:catAx>
        <c:axId val="153856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8529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teljesítmény</c:v>
          </c:tx>
          <c:spPr>
            <a:solidFill>
              <a:srgbClr val="1E9292"/>
            </a:solidFill>
            <a:ln>
              <a:noFill/>
            </a:ln>
            <a:effectLst/>
          </c:spPr>
          <c:invertIfNegative val="0"/>
          <c:cat>
            <c:strRef>
              <c:f>(Munka3!$A$2,Munka3!$A$9:$A$10)</c:f>
              <c:strCache>
                <c:ptCount val="3"/>
                <c:pt idx="0">
                  <c:v>alap</c:v>
                </c:pt>
                <c:pt idx="1">
                  <c:v>fátyolfelhő</c:v>
                </c:pt>
                <c:pt idx="2">
                  <c:v>gomolyfelhő</c:v>
                </c:pt>
              </c:strCache>
            </c:strRef>
          </c:cat>
          <c:val>
            <c:numRef>
              <c:f>(Munka3!$B$2,Munka3!$B$9:$B$10)</c:f>
              <c:numCache>
                <c:formatCode>General</c:formatCode>
                <c:ptCount val="3"/>
                <c:pt idx="0" formatCode="0.000">
                  <c:v>3.2099999999999997E-2</c:v>
                </c:pt>
                <c:pt idx="1">
                  <c:v>2.75E-2</c:v>
                </c:pt>
                <c:pt idx="2">
                  <c:v>2.6700000000000002E-2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E-4600-AF13-62D95925D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3859167"/>
        <c:axId val="153850431"/>
      </c:barChart>
      <c:barChart>
        <c:barDir val="col"/>
        <c:grouping val="clustered"/>
        <c:varyColors val="0"/>
        <c:ser>
          <c:idx val="1"/>
          <c:order val="1"/>
          <c:tx>
            <c:v>százalék</c:v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(Munka3!$A$2,Munka3!$A$9:$A$10)</c:f>
              <c:strCache>
                <c:ptCount val="3"/>
                <c:pt idx="0">
                  <c:v>alap</c:v>
                </c:pt>
                <c:pt idx="1">
                  <c:v>fátyolfelhő</c:v>
                </c:pt>
                <c:pt idx="2">
                  <c:v>gomolyfelhő</c:v>
                </c:pt>
              </c:strCache>
            </c:strRef>
          </c:cat>
          <c:val>
            <c:numRef>
              <c:f>(Munka3!$C$2,Munka3!$C$9:$C$10)</c:f>
              <c:numCache>
                <c:formatCode>0.00</c:formatCode>
                <c:ptCount val="3"/>
                <c:pt idx="0">
                  <c:v>100</c:v>
                </c:pt>
                <c:pt idx="1">
                  <c:v>85.669781931464186</c:v>
                </c:pt>
                <c:pt idx="2">
                  <c:v>83.177570093457959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1E-4600-AF13-62D95925D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63240287"/>
        <c:axId val="63234463"/>
      </c:barChart>
      <c:catAx>
        <c:axId val="15385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850431"/>
        <c:crosses val="autoZero"/>
        <c:auto val="1"/>
        <c:lblAlgn val="ctr"/>
        <c:lblOffset val="100"/>
        <c:noMultiLvlLbl val="0"/>
      </c:catAx>
      <c:valAx>
        <c:axId val="153850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/>
                  <a:t>maximális</a:t>
                </a:r>
                <a:r>
                  <a:rPr lang="hu-HU" sz="1200" baseline="0"/>
                  <a:t> teljesítmény (</a:t>
                </a:r>
                <a:r>
                  <a:rPr lang="hu-HU" sz="1200" i="1" baseline="0"/>
                  <a:t>P</a:t>
                </a:r>
                <a:r>
                  <a:rPr lang="hu-HU" sz="1200" i="0" baseline="0"/>
                  <a:t> / W)</a:t>
                </a:r>
                <a:endParaRPr lang="hu-HU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859167"/>
        <c:crosses val="autoZero"/>
        <c:crossBetween val="between"/>
      </c:valAx>
      <c:valAx>
        <c:axId val="63234463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/>
                  <a:t>százalék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240287"/>
        <c:crosses val="max"/>
        <c:crossBetween val="between"/>
      </c:valAx>
      <c:catAx>
        <c:axId val="632402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2344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50566620840782"/>
          <c:y val="3.0495134735369165E-2"/>
          <c:w val="0.68077642500024194"/>
          <c:h val="0.86963990228350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75-46E2-AD1A-87AA2602BF9C}"/>
              </c:ext>
            </c:extLst>
          </c:dPt>
          <c:dPt>
            <c:idx val="1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75-46E2-AD1A-87AA2602BF9C}"/>
              </c:ext>
            </c:extLst>
          </c:dPt>
          <c:dPt>
            <c:idx val="2"/>
            <c:invertIfNegative val="0"/>
            <c:bubble3D val="0"/>
            <c:spPr>
              <a:solidFill>
                <a:srgbClr val="678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75-46E2-AD1A-87AA2602BF9C}"/>
              </c:ext>
            </c:extLst>
          </c:dPt>
          <c:cat>
            <c:strRef>
              <c:f>Munka1!$A$2:$A$4</c:f>
              <c:strCache>
                <c:ptCount val="3"/>
                <c:pt idx="0">
                  <c:v>alap</c:v>
                </c:pt>
                <c:pt idx="1">
                  <c:v>kis csepp</c:v>
                </c:pt>
                <c:pt idx="2">
                  <c:v>nagy csepp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3.2135071606530001E-2</c:v>
                </c:pt>
                <c:pt idx="1">
                  <c:v>3.2791881208070001E-2</c:v>
                </c:pt>
                <c:pt idx="2">
                  <c:v>3.2084047910470002E-2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5-46E2-AD1A-87AA2602B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410991"/>
        <c:axId val="619412655"/>
      </c:barChart>
      <c:catAx>
        <c:axId val="61941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9412655"/>
        <c:crosses val="autoZero"/>
        <c:auto val="1"/>
        <c:lblAlgn val="ctr"/>
        <c:lblOffset val="100"/>
        <c:noMultiLvlLbl val="0"/>
      </c:catAx>
      <c:valAx>
        <c:axId val="61941265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maximális teljesítmény</a:t>
                </a:r>
                <a:r>
                  <a:rPr lang="hu-HU" baseline="0"/>
                  <a:t> (P/W)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941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82934584816352"/>
          <c:y val="8.0954369145548946E-2"/>
          <c:w val="0.71887684597787815"/>
          <c:h val="0.802250057938377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6E-4584-9E98-AE0C0D1A2FE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A6E-4584-9E98-AE0C0D1A2FEB}"/>
              </c:ext>
            </c:extLst>
          </c:dPt>
          <c:dPt>
            <c:idx val="2"/>
            <c:invertIfNegative val="0"/>
            <c:bubble3D val="0"/>
            <c:spPr>
              <a:solidFill>
                <a:srgbClr val="678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6E-4584-9E98-AE0C0D1A2FEB}"/>
              </c:ext>
            </c:extLst>
          </c:dPt>
          <c:cat>
            <c:strRef>
              <c:f>Munka1!$A$2:$A$4</c:f>
              <c:strCache>
                <c:ptCount val="3"/>
                <c:pt idx="0">
                  <c:v>alap</c:v>
                </c:pt>
                <c:pt idx="1">
                  <c:v>kis csepp</c:v>
                </c:pt>
                <c:pt idx="2">
                  <c:v>nagy csepp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3.2135071606530001E-2</c:v>
                </c:pt>
                <c:pt idx="1">
                  <c:v>3.2791881208070001E-2</c:v>
                </c:pt>
                <c:pt idx="2">
                  <c:v>3.2084047910470002E-2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E-4584-9E98-AE0C0D1A2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011567"/>
        <c:axId val="611006575"/>
      </c:barChart>
      <c:catAx>
        <c:axId val="61101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1006575"/>
        <c:crosses val="autoZero"/>
        <c:auto val="1"/>
        <c:lblAlgn val="ctr"/>
        <c:lblOffset val="100"/>
        <c:noMultiLvlLbl val="0"/>
      </c:catAx>
      <c:valAx>
        <c:axId val="61100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000" b="0" i="0" u="none" strike="noStrike" baseline="0" err="1">
                    <a:effectLst/>
                  </a:rPr>
                  <a:t>maximélis</a:t>
                </a:r>
                <a:r>
                  <a:rPr lang="hu-HU" sz="1000" b="0" i="0" u="none" strike="noStrike" baseline="0">
                    <a:effectLst/>
                  </a:rPr>
                  <a:t> teljesítmény (P/W)</a:t>
                </a:r>
                <a:endParaRPr lang="hu-HU"/>
              </a:p>
            </c:rich>
          </c:tx>
          <c:layout>
            <c:manualLayout>
              <c:xMode val="edge"/>
              <c:yMode val="edge"/>
              <c:x val="5.0688500894493928E-2"/>
              <c:y val="0.104687476523005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1011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Munka3!$B$1</c:f>
              <c:strCache>
                <c:ptCount val="1"/>
                <c:pt idx="0">
                  <c:v>alap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Munka3!$A$2:$A$1041</c:f>
              <c:numCache>
                <c:formatCode>General</c:formatCode>
                <c:ptCount val="1040"/>
                <c:pt idx="0">
                  <c:v>2.8498200000000001E-2</c:v>
                </c:pt>
                <c:pt idx="1">
                  <c:v>2.8539999999999999E-2</c:v>
                </c:pt>
                <c:pt idx="2">
                  <c:v>2.85977E-2</c:v>
                </c:pt>
                <c:pt idx="3">
                  <c:v>2.86381E-2</c:v>
                </c:pt>
                <c:pt idx="4">
                  <c:v>2.8694000000000001E-2</c:v>
                </c:pt>
                <c:pt idx="5">
                  <c:v>2.88268E-2</c:v>
                </c:pt>
                <c:pt idx="6">
                  <c:v>2.8852599999999999E-2</c:v>
                </c:pt>
                <c:pt idx="7">
                  <c:v>2.8895500000000001E-2</c:v>
                </c:pt>
                <c:pt idx="8">
                  <c:v>2.8924999999999999E-2</c:v>
                </c:pt>
                <c:pt idx="9">
                  <c:v>2.9057300000000001E-2</c:v>
                </c:pt>
                <c:pt idx="10">
                  <c:v>2.90628E-2</c:v>
                </c:pt>
                <c:pt idx="11">
                  <c:v>2.90849E-2</c:v>
                </c:pt>
                <c:pt idx="12">
                  <c:v>2.9151099999999999E-2</c:v>
                </c:pt>
                <c:pt idx="13">
                  <c:v>2.9201299999999999E-2</c:v>
                </c:pt>
                <c:pt idx="14">
                  <c:v>2.9240200000000001E-2</c:v>
                </c:pt>
                <c:pt idx="15">
                  <c:v>2.9250399999999999E-2</c:v>
                </c:pt>
                <c:pt idx="16">
                  <c:v>2.92825E-2</c:v>
                </c:pt>
                <c:pt idx="17">
                  <c:v>2.9322500000000001E-2</c:v>
                </c:pt>
                <c:pt idx="18">
                  <c:v>2.9334300000000001E-2</c:v>
                </c:pt>
                <c:pt idx="19">
                  <c:v>2.9373799999999999E-2</c:v>
                </c:pt>
                <c:pt idx="20">
                  <c:v>3.05098E-2</c:v>
                </c:pt>
                <c:pt idx="21">
                  <c:v>3.05548E-2</c:v>
                </c:pt>
                <c:pt idx="22">
                  <c:v>3.0647799999999999E-2</c:v>
                </c:pt>
                <c:pt idx="23">
                  <c:v>3.0708900000000001E-2</c:v>
                </c:pt>
                <c:pt idx="24">
                  <c:v>3.07739E-2</c:v>
                </c:pt>
                <c:pt idx="25">
                  <c:v>3.08183E-2</c:v>
                </c:pt>
                <c:pt idx="26">
                  <c:v>3.0890899999999999E-2</c:v>
                </c:pt>
                <c:pt idx="27">
                  <c:v>3.09188E-2</c:v>
                </c:pt>
                <c:pt idx="28">
                  <c:v>3.0924900000000002E-2</c:v>
                </c:pt>
                <c:pt idx="29">
                  <c:v>3.0951800000000002E-2</c:v>
                </c:pt>
                <c:pt idx="30">
                  <c:v>3.0960600000000001E-2</c:v>
                </c:pt>
                <c:pt idx="31">
                  <c:v>3.0972300000000001E-2</c:v>
                </c:pt>
                <c:pt idx="32">
                  <c:v>3.0998499999999998E-2</c:v>
                </c:pt>
                <c:pt idx="33">
                  <c:v>3.1005899999999999E-2</c:v>
                </c:pt>
                <c:pt idx="34">
                  <c:v>3.10081E-2</c:v>
                </c:pt>
                <c:pt idx="35">
                  <c:v>3.1025199999999999E-2</c:v>
                </c:pt>
                <c:pt idx="36">
                  <c:v>3.10712E-2</c:v>
                </c:pt>
                <c:pt idx="37">
                  <c:v>3.1075700000000001E-2</c:v>
                </c:pt>
                <c:pt idx="38">
                  <c:v>3.1132699999999999E-2</c:v>
                </c:pt>
                <c:pt idx="39">
                  <c:v>3.1164600000000001E-2</c:v>
                </c:pt>
                <c:pt idx="40">
                  <c:v>3.1166099999999999E-2</c:v>
                </c:pt>
                <c:pt idx="41">
                  <c:v>3.12091E-2</c:v>
                </c:pt>
                <c:pt idx="42">
                  <c:v>3.1456699999999997E-2</c:v>
                </c:pt>
                <c:pt idx="43">
                  <c:v>3.1461599999999999E-2</c:v>
                </c:pt>
                <c:pt idx="44">
                  <c:v>3.1464600000000002E-2</c:v>
                </c:pt>
                <c:pt idx="45">
                  <c:v>3.1478100000000002E-2</c:v>
                </c:pt>
                <c:pt idx="46">
                  <c:v>3.1479E-2</c:v>
                </c:pt>
                <c:pt idx="47">
                  <c:v>3.1480099999999997E-2</c:v>
                </c:pt>
                <c:pt idx="48">
                  <c:v>3.1519100000000001E-2</c:v>
                </c:pt>
                <c:pt idx="49">
                  <c:v>3.1531900000000002E-2</c:v>
                </c:pt>
                <c:pt idx="50">
                  <c:v>3.1775699999999997E-2</c:v>
                </c:pt>
                <c:pt idx="51">
                  <c:v>3.1901499999999999E-2</c:v>
                </c:pt>
                <c:pt idx="52">
                  <c:v>3.1961200000000002E-2</c:v>
                </c:pt>
                <c:pt idx="53">
                  <c:v>3.2152199999999999E-2</c:v>
                </c:pt>
                <c:pt idx="54">
                  <c:v>3.2215300000000002E-2</c:v>
                </c:pt>
                <c:pt idx="55">
                  <c:v>3.24645E-2</c:v>
                </c:pt>
                <c:pt idx="56">
                  <c:v>3.2818199999999999E-2</c:v>
                </c:pt>
                <c:pt idx="57">
                  <c:v>3.2863499999999997E-2</c:v>
                </c:pt>
                <c:pt idx="58">
                  <c:v>3.3029799999999998E-2</c:v>
                </c:pt>
                <c:pt idx="59">
                  <c:v>3.3210799999999999E-2</c:v>
                </c:pt>
                <c:pt idx="60">
                  <c:v>3.3265099999999999E-2</c:v>
                </c:pt>
                <c:pt idx="61">
                  <c:v>3.3358400000000003E-2</c:v>
                </c:pt>
                <c:pt idx="62">
                  <c:v>3.3672800000000003E-2</c:v>
                </c:pt>
                <c:pt idx="63">
                  <c:v>3.37427E-2</c:v>
                </c:pt>
                <c:pt idx="64">
                  <c:v>3.3892699999999998E-2</c:v>
                </c:pt>
                <c:pt idx="65">
                  <c:v>3.4170399999999997E-2</c:v>
                </c:pt>
                <c:pt idx="66">
                  <c:v>3.4399100000000002E-2</c:v>
                </c:pt>
                <c:pt idx="67">
                  <c:v>3.4736400000000001E-2</c:v>
                </c:pt>
                <c:pt idx="68">
                  <c:v>3.5074500000000002E-2</c:v>
                </c:pt>
                <c:pt idx="69">
                  <c:v>3.73526E-2</c:v>
                </c:pt>
                <c:pt idx="70">
                  <c:v>3.7397600000000003E-2</c:v>
                </c:pt>
                <c:pt idx="71">
                  <c:v>3.7458400000000003E-2</c:v>
                </c:pt>
                <c:pt idx="72">
                  <c:v>3.7488500000000001E-2</c:v>
                </c:pt>
                <c:pt idx="73">
                  <c:v>3.7553999999999997E-2</c:v>
                </c:pt>
                <c:pt idx="74">
                  <c:v>3.7615799999999998E-2</c:v>
                </c:pt>
                <c:pt idx="75">
                  <c:v>3.7643500000000003E-2</c:v>
                </c:pt>
                <c:pt idx="76">
                  <c:v>3.7657000000000003E-2</c:v>
                </c:pt>
                <c:pt idx="77">
                  <c:v>3.7657299999999998E-2</c:v>
                </c:pt>
                <c:pt idx="78">
                  <c:v>3.7669899999999999E-2</c:v>
                </c:pt>
                <c:pt idx="79">
                  <c:v>3.7674600000000003E-2</c:v>
                </c:pt>
                <c:pt idx="80">
                  <c:v>3.7680999999999999E-2</c:v>
                </c:pt>
                <c:pt idx="81">
                  <c:v>3.7687900000000003E-2</c:v>
                </c:pt>
                <c:pt idx="82">
                  <c:v>3.7689100000000003E-2</c:v>
                </c:pt>
                <c:pt idx="83">
                  <c:v>3.7689300000000002E-2</c:v>
                </c:pt>
                <c:pt idx="84">
                  <c:v>3.77054E-2</c:v>
                </c:pt>
                <c:pt idx="85">
                  <c:v>3.7706200000000002E-2</c:v>
                </c:pt>
                <c:pt idx="86">
                  <c:v>3.7714499999999998E-2</c:v>
                </c:pt>
                <c:pt idx="87">
                  <c:v>3.7715400000000003E-2</c:v>
                </c:pt>
                <c:pt idx="88">
                  <c:v>3.77165E-2</c:v>
                </c:pt>
                <c:pt idx="89">
                  <c:v>3.7717500000000001E-2</c:v>
                </c:pt>
                <c:pt idx="90">
                  <c:v>3.7719500000000003E-2</c:v>
                </c:pt>
                <c:pt idx="91">
                  <c:v>3.7723199999999998E-2</c:v>
                </c:pt>
                <c:pt idx="92">
                  <c:v>3.7725799999999997E-2</c:v>
                </c:pt>
                <c:pt idx="93">
                  <c:v>3.7727799999999999E-2</c:v>
                </c:pt>
                <c:pt idx="94">
                  <c:v>3.7731000000000001E-2</c:v>
                </c:pt>
                <c:pt idx="95">
                  <c:v>3.7737300000000001E-2</c:v>
                </c:pt>
                <c:pt idx="96">
                  <c:v>3.7742100000000001E-2</c:v>
                </c:pt>
                <c:pt idx="97">
                  <c:v>3.7746099999999998E-2</c:v>
                </c:pt>
                <c:pt idx="98">
                  <c:v>3.7767599999999998E-2</c:v>
                </c:pt>
                <c:pt idx="99">
                  <c:v>3.7789900000000001E-2</c:v>
                </c:pt>
                <c:pt idx="100">
                  <c:v>3.78012E-2</c:v>
                </c:pt>
                <c:pt idx="101">
                  <c:v>3.7827600000000003E-2</c:v>
                </c:pt>
                <c:pt idx="102">
                  <c:v>3.7866200000000003E-2</c:v>
                </c:pt>
                <c:pt idx="103">
                  <c:v>3.7909900000000003E-2</c:v>
                </c:pt>
                <c:pt idx="104">
                  <c:v>3.7912500000000002E-2</c:v>
                </c:pt>
                <c:pt idx="105">
                  <c:v>3.7976799999999998E-2</c:v>
                </c:pt>
                <c:pt idx="106">
                  <c:v>3.8007699999999998E-2</c:v>
                </c:pt>
                <c:pt idx="107">
                  <c:v>3.8014399999999997E-2</c:v>
                </c:pt>
                <c:pt idx="108">
                  <c:v>3.8056899999999998E-2</c:v>
                </c:pt>
                <c:pt idx="109">
                  <c:v>3.8077100000000003E-2</c:v>
                </c:pt>
                <c:pt idx="110">
                  <c:v>3.82078E-2</c:v>
                </c:pt>
                <c:pt idx="111">
                  <c:v>3.8230199999999999E-2</c:v>
                </c:pt>
                <c:pt idx="112">
                  <c:v>3.82761E-2</c:v>
                </c:pt>
                <c:pt idx="113">
                  <c:v>3.8312100000000002E-2</c:v>
                </c:pt>
                <c:pt idx="114">
                  <c:v>3.8392000000000003E-2</c:v>
                </c:pt>
                <c:pt idx="115">
                  <c:v>3.9397799999999997E-2</c:v>
                </c:pt>
                <c:pt idx="116">
                  <c:v>3.94293E-2</c:v>
                </c:pt>
                <c:pt idx="117">
                  <c:v>3.9433700000000002E-2</c:v>
                </c:pt>
                <c:pt idx="118">
                  <c:v>3.9460500000000003E-2</c:v>
                </c:pt>
                <c:pt idx="119">
                  <c:v>3.9461200000000002E-2</c:v>
                </c:pt>
                <c:pt idx="120">
                  <c:v>3.9494599999999998E-2</c:v>
                </c:pt>
                <c:pt idx="121">
                  <c:v>3.9496999999999997E-2</c:v>
                </c:pt>
                <c:pt idx="122">
                  <c:v>3.9526800000000001E-2</c:v>
                </c:pt>
                <c:pt idx="123">
                  <c:v>3.9537999999999997E-2</c:v>
                </c:pt>
                <c:pt idx="124">
                  <c:v>3.95847E-2</c:v>
                </c:pt>
                <c:pt idx="125">
                  <c:v>3.9585500000000003E-2</c:v>
                </c:pt>
                <c:pt idx="126">
                  <c:v>3.96619E-2</c:v>
                </c:pt>
                <c:pt idx="127">
                  <c:v>3.9726600000000001E-2</c:v>
                </c:pt>
                <c:pt idx="128">
                  <c:v>3.9778500000000001E-2</c:v>
                </c:pt>
                <c:pt idx="129">
                  <c:v>3.9782699999999997E-2</c:v>
                </c:pt>
                <c:pt idx="130">
                  <c:v>3.9873600000000002E-2</c:v>
                </c:pt>
                <c:pt idx="131">
                  <c:v>4.0138600000000003E-2</c:v>
                </c:pt>
                <c:pt idx="132">
                  <c:v>4.0156600000000001E-2</c:v>
                </c:pt>
                <c:pt idx="133">
                  <c:v>4.0231999999999997E-2</c:v>
                </c:pt>
                <c:pt idx="134">
                  <c:v>4.0258599999999999E-2</c:v>
                </c:pt>
                <c:pt idx="135">
                  <c:v>4.0297699999999999E-2</c:v>
                </c:pt>
                <c:pt idx="136">
                  <c:v>4.0317100000000002E-2</c:v>
                </c:pt>
                <c:pt idx="137">
                  <c:v>4.03226E-2</c:v>
                </c:pt>
                <c:pt idx="138">
                  <c:v>4.0354800000000003E-2</c:v>
                </c:pt>
                <c:pt idx="139">
                  <c:v>4.0375300000000003E-2</c:v>
                </c:pt>
                <c:pt idx="140">
                  <c:v>4.0379400000000003E-2</c:v>
                </c:pt>
                <c:pt idx="141">
                  <c:v>4.0396799999999997E-2</c:v>
                </c:pt>
                <c:pt idx="142">
                  <c:v>4.0420400000000002E-2</c:v>
                </c:pt>
                <c:pt idx="143">
                  <c:v>4.0432500000000003E-2</c:v>
                </c:pt>
                <c:pt idx="144">
                  <c:v>4.04423E-2</c:v>
                </c:pt>
                <c:pt idx="145">
                  <c:v>4.0452200000000001E-2</c:v>
                </c:pt>
                <c:pt idx="146">
                  <c:v>4.0459299999999997E-2</c:v>
                </c:pt>
                <c:pt idx="147">
                  <c:v>4.0512699999999999E-2</c:v>
                </c:pt>
                <c:pt idx="148">
                  <c:v>4.0645599999999997E-2</c:v>
                </c:pt>
                <c:pt idx="149">
                  <c:v>4.0717799999999998E-2</c:v>
                </c:pt>
                <c:pt idx="150">
                  <c:v>4.0723500000000003E-2</c:v>
                </c:pt>
                <c:pt idx="151">
                  <c:v>4.0724299999999998E-2</c:v>
                </c:pt>
                <c:pt idx="152">
                  <c:v>4.0736099999999997E-2</c:v>
                </c:pt>
                <c:pt idx="153">
                  <c:v>4.0766799999999999E-2</c:v>
                </c:pt>
                <c:pt idx="154">
                  <c:v>4.0769E-2</c:v>
                </c:pt>
                <c:pt idx="155">
                  <c:v>4.07888E-2</c:v>
                </c:pt>
                <c:pt idx="156">
                  <c:v>4.0802400000000003E-2</c:v>
                </c:pt>
                <c:pt idx="157">
                  <c:v>4.0818899999999998E-2</c:v>
                </c:pt>
                <c:pt idx="158">
                  <c:v>4.0826500000000002E-2</c:v>
                </c:pt>
                <c:pt idx="159">
                  <c:v>4.0828900000000001E-2</c:v>
                </c:pt>
                <c:pt idx="160">
                  <c:v>4.0858999999999999E-2</c:v>
                </c:pt>
                <c:pt idx="161">
                  <c:v>4.1180500000000002E-2</c:v>
                </c:pt>
                <c:pt idx="162">
                  <c:v>4.1419900000000003E-2</c:v>
                </c:pt>
                <c:pt idx="163">
                  <c:v>4.1737799999999999E-2</c:v>
                </c:pt>
                <c:pt idx="164">
                  <c:v>4.1839099999999997E-2</c:v>
                </c:pt>
                <c:pt idx="165">
                  <c:v>4.2350400000000003E-2</c:v>
                </c:pt>
                <c:pt idx="166">
                  <c:v>4.2809199999999999E-2</c:v>
                </c:pt>
                <c:pt idx="167">
                  <c:v>4.3086199999999998E-2</c:v>
                </c:pt>
                <c:pt idx="168">
                  <c:v>4.3232300000000001E-2</c:v>
                </c:pt>
                <c:pt idx="169">
                  <c:v>4.3292999999999998E-2</c:v>
                </c:pt>
                <c:pt idx="170">
                  <c:v>4.3336199999999998E-2</c:v>
                </c:pt>
                <c:pt idx="171">
                  <c:v>4.3353500000000003E-2</c:v>
                </c:pt>
                <c:pt idx="172">
                  <c:v>4.3374099999999999E-2</c:v>
                </c:pt>
                <c:pt idx="173">
                  <c:v>4.3483899999999999E-2</c:v>
                </c:pt>
                <c:pt idx="174">
                  <c:v>4.3548900000000001E-2</c:v>
                </c:pt>
                <c:pt idx="175">
                  <c:v>4.39873E-2</c:v>
                </c:pt>
                <c:pt idx="176">
                  <c:v>4.4683399999999998E-2</c:v>
                </c:pt>
                <c:pt idx="177">
                  <c:v>4.5771199999999998E-2</c:v>
                </c:pt>
                <c:pt idx="178">
                  <c:v>4.6036100000000003E-2</c:v>
                </c:pt>
                <c:pt idx="179">
                  <c:v>4.6375399999999997E-2</c:v>
                </c:pt>
                <c:pt idx="180">
                  <c:v>4.7155500000000003E-2</c:v>
                </c:pt>
                <c:pt idx="181">
                  <c:v>4.7417099999999997E-2</c:v>
                </c:pt>
                <c:pt idx="182">
                  <c:v>4.8355200000000001E-2</c:v>
                </c:pt>
                <c:pt idx="183">
                  <c:v>5.5490699999999997E-2</c:v>
                </c:pt>
                <c:pt idx="184">
                  <c:v>5.7723999999999998E-2</c:v>
                </c:pt>
                <c:pt idx="185">
                  <c:v>5.8103599999999998E-2</c:v>
                </c:pt>
                <c:pt idx="186">
                  <c:v>5.8165000000000001E-2</c:v>
                </c:pt>
                <c:pt idx="187">
                  <c:v>5.82436E-2</c:v>
                </c:pt>
                <c:pt idx="188">
                  <c:v>5.8339299999999997E-2</c:v>
                </c:pt>
                <c:pt idx="189">
                  <c:v>5.89948E-2</c:v>
                </c:pt>
                <c:pt idx="190">
                  <c:v>5.92069E-2</c:v>
                </c:pt>
                <c:pt idx="191">
                  <c:v>5.9234599999999998E-2</c:v>
                </c:pt>
                <c:pt idx="192">
                  <c:v>5.9595500000000003E-2</c:v>
                </c:pt>
                <c:pt idx="193">
                  <c:v>5.9626400000000003E-2</c:v>
                </c:pt>
                <c:pt idx="194">
                  <c:v>5.96596E-2</c:v>
                </c:pt>
                <c:pt idx="195">
                  <c:v>5.97952E-2</c:v>
                </c:pt>
                <c:pt idx="196">
                  <c:v>6.1742699999999998E-2</c:v>
                </c:pt>
                <c:pt idx="197">
                  <c:v>6.17843E-2</c:v>
                </c:pt>
                <c:pt idx="198">
                  <c:v>6.1802900000000001E-2</c:v>
                </c:pt>
                <c:pt idx="199">
                  <c:v>6.1840100000000002E-2</c:v>
                </c:pt>
                <c:pt idx="200">
                  <c:v>6.2017799999999998E-2</c:v>
                </c:pt>
                <c:pt idx="201">
                  <c:v>6.22681E-2</c:v>
                </c:pt>
                <c:pt idx="202">
                  <c:v>6.2881500000000007E-2</c:v>
                </c:pt>
                <c:pt idx="203">
                  <c:v>6.3507499999999995E-2</c:v>
                </c:pt>
                <c:pt idx="204">
                  <c:v>6.5016900000000002E-2</c:v>
                </c:pt>
                <c:pt idx="205">
                  <c:v>6.8120899999999998E-2</c:v>
                </c:pt>
                <c:pt idx="206">
                  <c:v>7.3368000000000003E-2</c:v>
                </c:pt>
                <c:pt idx="207">
                  <c:v>7.3379399999999997E-2</c:v>
                </c:pt>
                <c:pt idx="208">
                  <c:v>7.34736E-2</c:v>
                </c:pt>
                <c:pt idx="209">
                  <c:v>7.3481900000000003E-2</c:v>
                </c:pt>
                <c:pt idx="210">
                  <c:v>7.4068300000000004E-2</c:v>
                </c:pt>
                <c:pt idx="211">
                  <c:v>7.4522199999999997E-2</c:v>
                </c:pt>
                <c:pt idx="212">
                  <c:v>7.46555E-2</c:v>
                </c:pt>
                <c:pt idx="213">
                  <c:v>7.4857199999999999E-2</c:v>
                </c:pt>
                <c:pt idx="214">
                  <c:v>7.5852900000000001E-2</c:v>
                </c:pt>
                <c:pt idx="215">
                  <c:v>7.6676900000000006E-2</c:v>
                </c:pt>
                <c:pt idx="216">
                  <c:v>7.6833600000000002E-2</c:v>
                </c:pt>
                <c:pt idx="217">
                  <c:v>7.6898300000000003E-2</c:v>
                </c:pt>
                <c:pt idx="218">
                  <c:v>7.7029299999999995E-2</c:v>
                </c:pt>
                <c:pt idx="219">
                  <c:v>7.7265899999999998E-2</c:v>
                </c:pt>
                <c:pt idx="220">
                  <c:v>7.9417100000000004E-2</c:v>
                </c:pt>
                <c:pt idx="221">
                  <c:v>8.4824700000000003E-2</c:v>
                </c:pt>
                <c:pt idx="222">
                  <c:v>8.7123999999999993E-2</c:v>
                </c:pt>
                <c:pt idx="223">
                  <c:v>8.7425000000000003E-2</c:v>
                </c:pt>
                <c:pt idx="224">
                  <c:v>8.7449799999999994E-2</c:v>
                </c:pt>
                <c:pt idx="225">
                  <c:v>8.7516099999999999E-2</c:v>
                </c:pt>
                <c:pt idx="226">
                  <c:v>8.7534299999999995E-2</c:v>
                </c:pt>
                <c:pt idx="227">
                  <c:v>8.7544300000000005E-2</c:v>
                </c:pt>
                <c:pt idx="228">
                  <c:v>8.7547100000000003E-2</c:v>
                </c:pt>
                <c:pt idx="229">
                  <c:v>8.7552199999999997E-2</c:v>
                </c:pt>
                <c:pt idx="230">
                  <c:v>8.7562899999999999E-2</c:v>
                </c:pt>
                <c:pt idx="231">
                  <c:v>8.7606199999999995E-2</c:v>
                </c:pt>
                <c:pt idx="232">
                  <c:v>8.7606799999999999E-2</c:v>
                </c:pt>
                <c:pt idx="233">
                  <c:v>8.7628200000000003E-2</c:v>
                </c:pt>
                <c:pt idx="234">
                  <c:v>8.7629499999999999E-2</c:v>
                </c:pt>
                <c:pt idx="235">
                  <c:v>8.7635699999999997E-2</c:v>
                </c:pt>
                <c:pt idx="236">
                  <c:v>8.7636400000000003E-2</c:v>
                </c:pt>
                <c:pt idx="237">
                  <c:v>8.7644700000000006E-2</c:v>
                </c:pt>
                <c:pt idx="238">
                  <c:v>8.7648900000000002E-2</c:v>
                </c:pt>
                <c:pt idx="239">
                  <c:v>8.7674699999999994E-2</c:v>
                </c:pt>
                <c:pt idx="240">
                  <c:v>8.76778E-2</c:v>
                </c:pt>
                <c:pt idx="241">
                  <c:v>8.7726200000000004E-2</c:v>
                </c:pt>
                <c:pt idx="242">
                  <c:v>8.7729600000000005E-2</c:v>
                </c:pt>
                <c:pt idx="243">
                  <c:v>8.7811600000000004E-2</c:v>
                </c:pt>
                <c:pt idx="244">
                  <c:v>8.8816800000000001E-2</c:v>
                </c:pt>
                <c:pt idx="245">
                  <c:v>9.0626399999999996E-2</c:v>
                </c:pt>
                <c:pt idx="246">
                  <c:v>9.1013499999999997E-2</c:v>
                </c:pt>
                <c:pt idx="247">
                  <c:v>9.1092500000000007E-2</c:v>
                </c:pt>
                <c:pt idx="248">
                  <c:v>9.1147599999999995E-2</c:v>
                </c:pt>
                <c:pt idx="249">
                  <c:v>9.1693300000000005E-2</c:v>
                </c:pt>
                <c:pt idx="250">
                  <c:v>9.2953599999999997E-2</c:v>
                </c:pt>
                <c:pt idx="251">
                  <c:v>9.3151300000000006E-2</c:v>
                </c:pt>
                <c:pt idx="252">
                  <c:v>9.4488199999999994E-2</c:v>
                </c:pt>
                <c:pt idx="253">
                  <c:v>9.6156199999999997E-2</c:v>
                </c:pt>
                <c:pt idx="254">
                  <c:v>9.9660499999999999E-2</c:v>
                </c:pt>
                <c:pt idx="255">
                  <c:v>0.105217</c:v>
                </c:pt>
                <c:pt idx="256">
                  <c:v>0.10649500000000001</c:v>
                </c:pt>
                <c:pt idx="257">
                  <c:v>0.107039</c:v>
                </c:pt>
                <c:pt idx="258">
                  <c:v>0.10707800000000001</c:v>
                </c:pt>
                <c:pt idx="259">
                  <c:v>0.107376</c:v>
                </c:pt>
                <c:pt idx="260">
                  <c:v>0.107556</c:v>
                </c:pt>
                <c:pt idx="261">
                  <c:v>0.10763499999999999</c:v>
                </c:pt>
                <c:pt idx="262">
                  <c:v>0.107653</c:v>
                </c:pt>
                <c:pt idx="263">
                  <c:v>0.107736</c:v>
                </c:pt>
                <c:pt idx="264">
                  <c:v>0.108113</c:v>
                </c:pt>
                <c:pt idx="265">
                  <c:v>0.108167</c:v>
                </c:pt>
                <c:pt idx="266">
                  <c:v>0.10888100000000001</c:v>
                </c:pt>
                <c:pt idx="267">
                  <c:v>0.111077</c:v>
                </c:pt>
                <c:pt idx="268">
                  <c:v>0.115555</c:v>
                </c:pt>
                <c:pt idx="269">
                  <c:v>0.116579</c:v>
                </c:pt>
                <c:pt idx="270">
                  <c:v>0.117053</c:v>
                </c:pt>
                <c:pt idx="271">
                  <c:v>0.121207</c:v>
                </c:pt>
                <c:pt idx="272">
                  <c:v>0.124099</c:v>
                </c:pt>
                <c:pt idx="273">
                  <c:v>0.124837</c:v>
                </c:pt>
                <c:pt idx="274">
                  <c:v>0.12490800000000001</c:v>
                </c:pt>
                <c:pt idx="275">
                  <c:v>0.12496</c:v>
                </c:pt>
                <c:pt idx="276">
                  <c:v>0.12497999999999999</c:v>
                </c:pt>
                <c:pt idx="277">
                  <c:v>0.12501699999999999</c:v>
                </c:pt>
                <c:pt idx="278">
                  <c:v>0.125056</c:v>
                </c:pt>
                <c:pt idx="279">
                  <c:v>0.125059</c:v>
                </c:pt>
                <c:pt idx="280">
                  <c:v>0.12507299999999999</c:v>
                </c:pt>
                <c:pt idx="281">
                  <c:v>0.12515599999999999</c:v>
                </c:pt>
                <c:pt idx="282">
                  <c:v>0.12518199999999999</c:v>
                </c:pt>
                <c:pt idx="283">
                  <c:v>0.125198</c:v>
                </c:pt>
                <c:pt idx="284">
                  <c:v>0.12520100000000001</c:v>
                </c:pt>
                <c:pt idx="285">
                  <c:v>0.125247</c:v>
                </c:pt>
                <c:pt idx="286">
                  <c:v>0.12525700000000001</c:v>
                </c:pt>
                <c:pt idx="287">
                  <c:v>0.125527</c:v>
                </c:pt>
                <c:pt idx="288">
                  <c:v>0.12600700000000001</c:v>
                </c:pt>
                <c:pt idx="289">
                  <c:v>0.126112</c:v>
                </c:pt>
                <c:pt idx="290">
                  <c:v>0.12615100000000001</c:v>
                </c:pt>
                <c:pt idx="291">
                  <c:v>0.12617700000000001</c:v>
                </c:pt>
                <c:pt idx="292">
                  <c:v>0.13828799999999999</c:v>
                </c:pt>
                <c:pt idx="293">
                  <c:v>0.13838700000000001</c:v>
                </c:pt>
                <c:pt idx="294">
                  <c:v>0.13839899999999999</c:v>
                </c:pt>
                <c:pt idx="295">
                  <c:v>0.138572</c:v>
                </c:pt>
                <c:pt idx="296">
                  <c:v>0.13874400000000001</c:v>
                </c:pt>
                <c:pt idx="297">
                  <c:v>0.139017</c:v>
                </c:pt>
                <c:pt idx="298">
                  <c:v>0.13908400000000001</c:v>
                </c:pt>
                <c:pt idx="299">
                  <c:v>0.13917199999999999</c:v>
                </c:pt>
                <c:pt idx="300">
                  <c:v>0.139297</c:v>
                </c:pt>
                <c:pt idx="301">
                  <c:v>0.13936799999999999</c:v>
                </c:pt>
                <c:pt idx="302">
                  <c:v>0.139378</c:v>
                </c:pt>
                <c:pt idx="303">
                  <c:v>0.13961000000000001</c:v>
                </c:pt>
                <c:pt idx="304">
                  <c:v>0.14029700000000001</c:v>
                </c:pt>
                <c:pt idx="305">
                  <c:v>0.140399</c:v>
                </c:pt>
                <c:pt idx="306">
                  <c:v>0.14041999999999999</c:v>
                </c:pt>
                <c:pt idx="307">
                  <c:v>0.140462</c:v>
                </c:pt>
                <c:pt idx="308">
                  <c:v>0.140541</c:v>
                </c:pt>
                <c:pt idx="309">
                  <c:v>0.14382700000000001</c:v>
                </c:pt>
                <c:pt idx="310">
                  <c:v>0.14785799999999999</c:v>
                </c:pt>
                <c:pt idx="311">
                  <c:v>0.14901200000000001</c:v>
                </c:pt>
                <c:pt idx="312">
                  <c:v>0.151362</c:v>
                </c:pt>
                <c:pt idx="313">
                  <c:v>0.15410099999999999</c:v>
                </c:pt>
                <c:pt idx="314">
                  <c:v>0.16113</c:v>
                </c:pt>
                <c:pt idx="315">
                  <c:v>0.16123899999999999</c:v>
                </c:pt>
                <c:pt idx="316">
                  <c:v>0.161271</c:v>
                </c:pt>
                <c:pt idx="317">
                  <c:v>0.16158400000000001</c:v>
                </c:pt>
                <c:pt idx="318">
                  <c:v>0.16159699999999999</c:v>
                </c:pt>
                <c:pt idx="319">
                  <c:v>0.16161700000000001</c:v>
                </c:pt>
                <c:pt idx="320">
                  <c:v>0.16165099999999999</c:v>
                </c:pt>
                <c:pt idx="321">
                  <c:v>0.16167300000000001</c:v>
                </c:pt>
                <c:pt idx="322">
                  <c:v>0.161692</c:v>
                </c:pt>
                <c:pt idx="323">
                  <c:v>0.16169600000000001</c:v>
                </c:pt>
                <c:pt idx="324">
                  <c:v>0.161714</c:v>
                </c:pt>
                <c:pt idx="325">
                  <c:v>0.161718</c:v>
                </c:pt>
                <c:pt idx="326">
                  <c:v>0.16177</c:v>
                </c:pt>
                <c:pt idx="327">
                  <c:v>0.16178699999999999</c:v>
                </c:pt>
                <c:pt idx="328">
                  <c:v>0.16179099999999999</c:v>
                </c:pt>
                <c:pt idx="329">
                  <c:v>0.16181400000000001</c:v>
                </c:pt>
                <c:pt idx="330">
                  <c:v>0.16184000000000001</c:v>
                </c:pt>
                <c:pt idx="331">
                  <c:v>0.161854</c:v>
                </c:pt>
                <c:pt idx="332">
                  <c:v>0.16186800000000001</c:v>
                </c:pt>
                <c:pt idx="333">
                  <c:v>0.16187799999999999</c:v>
                </c:pt>
                <c:pt idx="334">
                  <c:v>0.16191</c:v>
                </c:pt>
                <c:pt idx="335">
                  <c:v>0.161966</c:v>
                </c:pt>
                <c:pt idx="336">
                  <c:v>0.16198499999999999</c:v>
                </c:pt>
                <c:pt idx="337">
                  <c:v>0.16202900000000001</c:v>
                </c:pt>
                <c:pt idx="338">
                  <c:v>0.162157</c:v>
                </c:pt>
                <c:pt idx="339">
                  <c:v>0.162188</c:v>
                </c:pt>
                <c:pt idx="340">
                  <c:v>0.162409</c:v>
                </c:pt>
                <c:pt idx="341">
                  <c:v>0.16322700000000001</c:v>
                </c:pt>
                <c:pt idx="342">
                  <c:v>0.16375000000000001</c:v>
                </c:pt>
                <c:pt idx="343">
                  <c:v>0.16381399999999999</c:v>
                </c:pt>
                <c:pt idx="344">
                  <c:v>0.16403200000000001</c:v>
                </c:pt>
                <c:pt idx="345">
                  <c:v>0.166135</c:v>
                </c:pt>
                <c:pt idx="346">
                  <c:v>0.17043700000000001</c:v>
                </c:pt>
                <c:pt idx="347">
                  <c:v>0.170513</c:v>
                </c:pt>
                <c:pt idx="348">
                  <c:v>0.17052200000000001</c:v>
                </c:pt>
                <c:pt idx="349">
                  <c:v>0.170677</c:v>
                </c:pt>
                <c:pt idx="350">
                  <c:v>0.170711</c:v>
                </c:pt>
                <c:pt idx="351">
                  <c:v>0.17074800000000001</c:v>
                </c:pt>
                <c:pt idx="352">
                  <c:v>0.17077400000000001</c:v>
                </c:pt>
                <c:pt idx="353">
                  <c:v>0.17080100000000001</c:v>
                </c:pt>
                <c:pt idx="354">
                  <c:v>0.17082800000000001</c:v>
                </c:pt>
                <c:pt idx="355">
                  <c:v>0.17089099999999999</c:v>
                </c:pt>
                <c:pt idx="356">
                  <c:v>0.170958</c:v>
                </c:pt>
                <c:pt idx="357">
                  <c:v>0.17100699999999999</c:v>
                </c:pt>
                <c:pt idx="358">
                  <c:v>0.171067</c:v>
                </c:pt>
                <c:pt idx="359">
                  <c:v>0.17147200000000001</c:v>
                </c:pt>
                <c:pt idx="360">
                  <c:v>0.17166400000000001</c:v>
                </c:pt>
                <c:pt idx="361">
                  <c:v>0.172067</c:v>
                </c:pt>
                <c:pt idx="362">
                  <c:v>0.17243800000000001</c:v>
                </c:pt>
                <c:pt idx="363">
                  <c:v>0.172514</c:v>
                </c:pt>
                <c:pt idx="364">
                  <c:v>0.172929</c:v>
                </c:pt>
                <c:pt idx="365">
                  <c:v>0.17302799999999999</c:v>
                </c:pt>
                <c:pt idx="366">
                  <c:v>0.173041</c:v>
                </c:pt>
                <c:pt idx="367">
                  <c:v>0.173647</c:v>
                </c:pt>
                <c:pt idx="368">
                  <c:v>0.173732</c:v>
                </c:pt>
                <c:pt idx="369">
                  <c:v>0.17382800000000001</c:v>
                </c:pt>
                <c:pt idx="370">
                  <c:v>0.17386299999999999</c:v>
                </c:pt>
                <c:pt idx="371">
                  <c:v>0.17396500000000001</c:v>
                </c:pt>
                <c:pt idx="372">
                  <c:v>0.174127</c:v>
                </c:pt>
                <c:pt idx="373">
                  <c:v>0.174376</c:v>
                </c:pt>
                <c:pt idx="374">
                  <c:v>0.17533000000000001</c:v>
                </c:pt>
                <c:pt idx="375">
                  <c:v>0.17561099999999999</c:v>
                </c:pt>
                <c:pt idx="376">
                  <c:v>0.17671200000000001</c:v>
                </c:pt>
                <c:pt idx="377">
                  <c:v>0.18027899999999999</c:v>
                </c:pt>
                <c:pt idx="378">
                  <c:v>0.18141199999999999</c:v>
                </c:pt>
                <c:pt idx="379">
                  <c:v>0.18722900000000001</c:v>
                </c:pt>
                <c:pt idx="380">
                  <c:v>0.192526</c:v>
                </c:pt>
                <c:pt idx="381">
                  <c:v>0.19658100000000001</c:v>
                </c:pt>
                <c:pt idx="382">
                  <c:v>0.19684599999999999</c:v>
                </c:pt>
                <c:pt idx="383">
                  <c:v>0.19692399999999999</c:v>
                </c:pt>
                <c:pt idx="384">
                  <c:v>0.196987</c:v>
                </c:pt>
                <c:pt idx="385">
                  <c:v>0.19702500000000001</c:v>
                </c:pt>
                <c:pt idx="386">
                  <c:v>0.19704099999999999</c:v>
                </c:pt>
                <c:pt idx="387">
                  <c:v>0.19708400000000001</c:v>
                </c:pt>
                <c:pt idx="388">
                  <c:v>0.197129</c:v>
                </c:pt>
                <c:pt idx="389">
                  <c:v>0.19714899999999999</c:v>
                </c:pt>
                <c:pt idx="390">
                  <c:v>0.19714999999999999</c:v>
                </c:pt>
                <c:pt idx="391">
                  <c:v>0.19715199999999999</c:v>
                </c:pt>
                <c:pt idx="392">
                  <c:v>0.19716</c:v>
                </c:pt>
                <c:pt idx="393">
                  <c:v>0.197161</c:v>
                </c:pt>
                <c:pt idx="394">
                  <c:v>0.19717000000000001</c:v>
                </c:pt>
                <c:pt idx="395">
                  <c:v>0.19717899999999999</c:v>
                </c:pt>
                <c:pt idx="396">
                  <c:v>0.19717999999999999</c:v>
                </c:pt>
                <c:pt idx="397">
                  <c:v>0.19722799999999999</c:v>
                </c:pt>
                <c:pt idx="398">
                  <c:v>0.19723599999999999</c:v>
                </c:pt>
                <c:pt idx="399">
                  <c:v>0.197241</c:v>
                </c:pt>
                <c:pt idx="400">
                  <c:v>0.197271</c:v>
                </c:pt>
                <c:pt idx="401">
                  <c:v>0.19728799999999999</c:v>
                </c:pt>
                <c:pt idx="402">
                  <c:v>0.19730800000000001</c:v>
                </c:pt>
                <c:pt idx="403">
                  <c:v>0.197324</c:v>
                </c:pt>
                <c:pt idx="404">
                  <c:v>0.197404</c:v>
                </c:pt>
                <c:pt idx="405">
                  <c:v>0.19742699999999999</c:v>
                </c:pt>
                <c:pt idx="406">
                  <c:v>0.19752400000000001</c:v>
                </c:pt>
                <c:pt idx="407">
                  <c:v>0.19755900000000001</c:v>
                </c:pt>
                <c:pt idx="408">
                  <c:v>0.19766600000000001</c:v>
                </c:pt>
                <c:pt idx="409">
                  <c:v>0.19766900000000001</c:v>
                </c:pt>
                <c:pt idx="410">
                  <c:v>0.19769200000000001</c:v>
                </c:pt>
                <c:pt idx="411">
                  <c:v>0.19772300000000001</c:v>
                </c:pt>
                <c:pt idx="412">
                  <c:v>0.19775699999999999</c:v>
                </c:pt>
                <c:pt idx="413">
                  <c:v>0.19778100000000001</c:v>
                </c:pt>
                <c:pt idx="414">
                  <c:v>0.197796</c:v>
                </c:pt>
                <c:pt idx="415">
                  <c:v>0.19780300000000001</c:v>
                </c:pt>
                <c:pt idx="416">
                  <c:v>0.19780900000000001</c:v>
                </c:pt>
                <c:pt idx="417">
                  <c:v>0.19786999999999999</c:v>
                </c:pt>
                <c:pt idx="418">
                  <c:v>0.19794500000000001</c:v>
                </c:pt>
                <c:pt idx="419">
                  <c:v>0.19795699999999999</c:v>
                </c:pt>
                <c:pt idx="420">
                  <c:v>0.19800799999999999</c:v>
                </c:pt>
                <c:pt idx="421">
                  <c:v>0.19802</c:v>
                </c:pt>
                <c:pt idx="422">
                  <c:v>0.19804099999999999</c:v>
                </c:pt>
                <c:pt idx="423">
                  <c:v>0.19827900000000001</c:v>
                </c:pt>
                <c:pt idx="424">
                  <c:v>0.19828499999999999</c:v>
                </c:pt>
                <c:pt idx="425">
                  <c:v>0.198295</c:v>
                </c:pt>
                <c:pt idx="426">
                  <c:v>0.19830200000000001</c:v>
                </c:pt>
                <c:pt idx="427">
                  <c:v>0.19833600000000001</c:v>
                </c:pt>
                <c:pt idx="428">
                  <c:v>0.19848399999999999</c:v>
                </c:pt>
                <c:pt idx="429">
                  <c:v>0.198494</c:v>
                </c:pt>
                <c:pt idx="430">
                  <c:v>0.198574</c:v>
                </c:pt>
                <c:pt idx="431">
                  <c:v>0.19859199999999999</c:v>
                </c:pt>
                <c:pt idx="432">
                  <c:v>0.198631</c:v>
                </c:pt>
                <c:pt idx="433">
                  <c:v>0.19866700000000001</c:v>
                </c:pt>
                <c:pt idx="434">
                  <c:v>0.19869899999999999</c:v>
                </c:pt>
                <c:pt idx="435">
                  <c:v>0.19870299999999999</c:v>
                </c:pt>
                <c:pt idx="436">
                  <c:v>0.198709</c:v>
                </c:pt>
                <c:pt idx="437">
                  <c:v>0.19875899999999999</c:v>
                </c:pt>
                <c:pt idx="438">
                  <c:v>0.198769</c:v>
                </c:pt>
                <c:pt idx="439">
                  <c:v>0.198793</c:v>
                </c:pt>
                <c:pt idx="440">
                  <c:v>0.19880200000000001</c:v>
                </c:pt>
                <c:pt idx="441">
                  <c:v>0.19887299999999999</c:v>
                </c:pt>
                <c:pt idx="442">
                  <c:v>0.198877</c:v>
                </c:pt>
                <c:pt idx="443">
                  <c:v>0.19889399999999999</c:v>
                </c:pt>
                <c:pt idx="444">
                  <c:v>0.19891</c:v>
                </c:pt>
                <c:pt idx="445">
                  <c:v>0.19894400000000001</c:v>
                </c:pt>
                <c:pt idx="446">
                  <c:v>0.19909099999999999</c:v>
                </c:pt>
                <c:pt idx="447">
                  <c:v>0.19919500000000001</c:v>
                </c:pt>
                <c:pt idx="448">
                  <c:v>0.20155600000000001</c:v>
                </c:pt>
                <c:pt idx="449">
                  <c:v>0.201791</c:v>
                </c:pt>
                <c:pt idx="450">
                  <c:v>0.201905</c:v>
                </c:pt>
                <c:pt idx="451">
                  <c:v>0.20195299999999999</c:v>
                </c:pt>
                <c:pt idx="452">
                  <c:v>0.202071</c:v>
                </c:pt>
                <c:pt idx="453">
                  <c:v>0.202373</c:v>
                </c:pt>
                <c:pt idx="454">
                  <c:v>0.20275699999999999</c:v>
                </c:pt>
                <c:pt idx="455">
                  <c:v>0.20275799999999999</c:v>
                </c:pt>
                <c:pt idx="456">
                  <c:v>0.20302700000000001</c:v>
                </c:pt>
                <c:pt idx="457">
                  <c:v>0.20411499999999999</c:v>
                </c:pt>
                <c:pt idx="458">
                  <c:v>0.20427500000000001</c:v>
                </c:pt>
                <c:pt idx="459">
                  <c:v>0.204543</c:v>
                </c:pt>
                <c:pt idx="460">
                  <c:v>0.204571</c:v>
                </c:pt>
                <c:pt idx="461">
                  <c:v>0.20463300000000001</c:v>
                </c:pt>
                <c:pt idx="462">
                  <c:v>0.20474600000000001</c:v>
                </c:pt>
                <c:pt idx="463">
                  <c:v>0.204843</c:v>
                </c:pt>
                <c:pt idx="464">
                  <c:v>0.20502999999999999</c:v>
                </c:pt>
                <c:pt idx="465">
                  <c:v>0.20563699999999999</c:v>
                </c:pt>
                <c:pt idx="466">
                  <c:v>0.20577999999999999</c:v>
                </c:pt>
                <c:pt idx="467">
                  <c:v>0.205786</c:v>
                </c:pt>
                <c:pt idx="468">
                  <c:v>0.20601700000000001</c:v>
                </c:pt>
                <c:pt idx="469">
                  <c:v>0.206345</c:v>
                </c:pt>
                <c:pt idx="470">
                  <c:v>0.20697599999999999</c:v>
                </c:pt>
                <c:pt idx="471">
                  <c:v>0.20707700000000001</c:v>
                </c:pt>
                <c:pt idx="472">
                  <c:v>0.207261</c:v>
                </c:pt>
                <c:pt idx="473">
                  <c:v>0.207288</c:v>
                </c:pt>
                <c:pt idx="474">
                  <c:v>0.20730299999999999</c:v>
                </c:pt>
                <c:pt idx="475">
                  <c:v>0.207313</c:v>
                </c:pt>
                <c:pt idx="476">
                  <c:v>0.20732200000000001</c:v>
                </c:pt>
                <c:pt idx="477">
                  <c:v>0.20735500000000001</c:v>
                </c:pt>
                <c:pt idx="478">
                  <c:v>0.207398</c:v>
                </c:pt>
                <c:pt idx="479">
                  <c:v>0.20742099999999999</c:v>
                </c:pt>
                <c:pt idx="480">
                  <c:v>0.20744299999999999</c:v>
                </c:pt>
                <c:pt idx="481">
                  <c:v>0.20746899999999999</c:v>
                </c:pt>
                <c:pt idx="482">
                  <c:v>0.207479</c:v>
                </c:pt>
                <c:pt idx="483">
                  <c:v>0.20833299999999999</c:v>
                </c:pt>
                <c:pt idx="484">
                  <c:v>0.21010300000000001</c:v>
                </c:pt>
                <c:pt idx="485">
                  <c:v>0.21055099999999999</c:v>
                </c:pt>
                <c:pt idx="486">
                  <c:v>0.21082600000000001</c:v>
                </c:pt>
                <c:pt idx="487">
                  <c:v>0.211677</c:v>
                </c:pt>
                <c:pt idx="488">
                  <c:v>0.21195700000000001</c:v>
                </c:pt>
                <c:pt idx="489">
                  <c:v>0.21674199999999999</c:v>
                </c:pt>
                <c:pt idx="490">
                  <c:v>0.21790599999999999</c:v>
                </c:pt>
                <c:pt idx="491">
                  <c:v>0.219002</c:v>
                </c:pt>
                <c:pt idx="492">
                  <c:v>0.21941099999999999</c:v>
                </c:pt>
                <c:pt idx="493">
                  <c:v>0.22723299999999999</c:v>
                </c:pt>
                <c:pt idx="494">
                  <c:v>0.22986100000000001</c:v>
                </c:pt>
                <c:pt idx="495">
                  <c:v>0.229934</c:v>
                </c:pt>
                <c:pt idx="496">
                  <c:v>0.229936</c:v>
                </c:pt>
                <c:pt idx="497">
                  <c:v>0.23003799999999999</c:v>
                </c:pt>
                <c:pt idx="498">
                  <c:v>0.230106</c:v>
                </c:pt>
                <c:pt idx="499">
                  <c:v>0.23019600000000001</c:v>
                </c:pt>
                <c:pt idx="500">
                  <c:v>0.23042799999999999</c:v>
                </c:pt>
                <c:pt idx="501">
                  <c:v>0.230993</c:v>
                </c:pt>
                <c:pt idx="502">
                  <c:v>0.23114699999999999</c:v>
                </c:pt>
                <c:pt idx="503">
                  <c:v>0.23119100000000001</c:v>
                </c:pt>
                <c:pt idx="504">
                  <c:v>0.23133600000000001</c:v>
                </c:pt>
                <c:pt idx="505">
                  <c:v>0.23136899999999999</c:v>
                </c:pt>
                <c:pt idx="506">
                  <c:v>0.231403</c:v>
                </c:pt>
                <c:pt idx="507">
                  <c:v>0.231463</c:v>
                </c:pt>
                <c:pt idx="508">
                  <c:v>0.23148299999999999</c:v>
                </c:pt>
                <c:pt idx="509">
                  <c:v>0.23167399999999999</c:v>
                </c:pt>
                <c:pt idx="510">
                  <c:v>0.23172200000000001</c:v>
                </c:pt>
                <c:pt idx="511">
                  <c:v>0.232792</c:v>
                </c:pt>
                <c:pt idx="512">
                  <c:v>0.23458699999999999</c:v>
                </c:pt>
                <c:pt idx="513">
                  <c:v>0.23568800000000001</c:v>
                </c:pt>
                <c:pt idx="514">
                  <c:v>0.236793</c:v>
                </c:pt>
                <c:pt idx="515">
                  <c:v>0.23986299999999999</c:v>
                </c:pt>
                <c:pt idx="516">
                  <c:v>0.24363000000000001</c:v>
                </c:pt>
                <c:pt idx="517">
                  <c:v>0.24379400000000001</c:v>
                </c:pt>
                <c:pt idx="518">
                  <c:v>0.247862</c:v>
                </c:pt>
                <c:pt idx="519">
                  <c:v>0.25173099999999998</c:v>
                </c:pt>
                <c:pt idx="520">
                  <c:v>0.251861</c:v>
                </c:pt>
                <c:pt idx="521">
                  <c:v>0.25190600000000002</c:v>
                </c:pt>
                <c:pt idx="522">
                  <c:v>0.252114</c:v>
                </c:pt>
                <c:pt idx="523">
                  <c:v>0.25215599999999999</c:v>
                </c:pt>
                <c:pt idx="524">
                  <c:v>0.25223499999999999</c:v>
                </c:pt>
                <c:pt idx="525">
                  <c:v>0.25630599999999998</c:v>
                </c:pt>
                <c:pt idx="526">
                  <c:v>0.25645400000000002</c:v>
                </c:pt>
                <c:pt idx="527">
                  <c:v>0.257129</c:v>
                </c:pt>
                <c:pt idx="528">
                  <c:v>0.25786300000000001</c:v>
                </c:pt>
                <c:pt idx="529">
                  <c:v>0.25806499999999999</c:v>
                </c:pt>
                <c:pt idx="530">
                  <c:v>0.26986500000000002</c:v>
                </c:pt>
                <c:pt idx="531">
                  <c:v>0.273231</c:v>
                </c:pt>
                <c:pt idx="532">
                  <c:v>0.27742600000000001</c:v>
                </c:pt>
                <c:pt idx="533">
                  <c:v>0.27749000000000001</c:v>
                </c:pt>
                <c:pt idx="534">
                  <c:v>0.27821899999999999</c:v>
                </c:pt>
                <c:pt idx="535">
                  <c:v>0.27825100000000003</c:v>
                </c:pt>
                <c:pt idx="536">
                  <c:v>0.27841300000000002</c:v>
                </c:pt>
                <c:pt idx="537">
                  <c:v>0.27924100000000002</c:v>
                </c:pt>
                <c:pt idx="538">
                  <c:v>0.28078900000000001</c:v>
                </c:pt>
                <c:pt idx="539">
                  <c:v>0.28377999999999998</c:v>
                </c:pt>
                <c:pt idx="540">
                  <c:v>0.286607</c:v>
                </c:pt>
                <c:pt idx="541">
                  <c:v>0.28813899999999998</c:v>
                </c:pt>
                <c:pt idx="542">
                  <c:v>0.28966700000000001</c:v>
                </c:pt>
                <c:pt idx="543">
                  <c:v>0.29636400000000002</c:v>
                </c:pt>
                <c:pt idx="544">
                  <c:v>0.29642299999999999</c:v>
                </c:pt>
                <c:pt idx="545">
                  <c:v>0.29643700000000001</c:v>
                </c:pt>
                <c:pt idx="546">
                  <c:v>0.29665200000000003</c:v>
                </c:pt>
                <c:pt idx="547">
                  <c:v>0.296852</c:v>
                </c:pt>
                <c:pt idx="548">
                  <c:v>0.29733100000000001</c:v>
                </c:pt>
                <c:pt idx="549">
                  <c:v>0.29802499999999998</c:v>
                </c:pt>
                <c:pt idx="550">
                  <c:v>0.30297200000000002</c:v>
                </c:pt>
                <c:pt idx="551">
                  <c:v>0.30734499999999998</c:v>
                </c:pt>
                <c:pt idx="552">
                  <c:v>0.31062699999999999</c:v>
                </c:pt>
                <c:pt idx="553">
                  <c:v>0.31172499999999997</c:v>
                </c:pt>
                <c:pt idx="554">
                  <c:v>0.311809</c:v>
                </c:pt>
                <c:pt idx="555">
                  <c:v>0.31182700000000002</c:v>
                </c:pt>
                <c:pt idx="556">
                  <c:v>0.31183699999999998</c:v>
                </c:pt>
                <c:pt idx="557">
                  <c:v>0.31190800000000002</c:v>
                </c:pt>
                <c:pt idx="558">
                  <c:v>0.31201699999999999</c:v>
                </c:pt>
                <c:pt idx="559">
                  <c:v>0.31203399999999998</c:v>
                </c:pt>
                <c:pt idx="560">
                  <c:v>0.312056</c:v>
                </c:pt>
                <c:pt idx="561">
                  <c:v>0.31210500000000002</c:v>
                </c:pt>
                <c:pt idx="562">
                  <c:v>0.31215100000000001</c:v>
                </c:pt>
                <c:pt idx="563">
                  <c:v>0.31235600000000002</c:v>
                </c:pt>
                <c:pt idx="564">
                  <c:v>0.31238500000000002</c:v>
                </c:pt>
                <c:pt idx="565">
                  <c:v>0.31261699999999998</c:v>
                </c:pt>
                <c:pt idx="566">
                  <c:v>0.313724</c:v>
                </c:pt>
                <c:pt idx="567">
                  <c:v>0.31373099999999998</c:v>
                </c:pt>
                <c:pt idx="568">
                  <c:v>0.31543100000000002</c:v>
                </c:pt>
                <c:pt idx="569">
                  <c:v>0.31553100000000001</c:v>
                </c:pt>
                <c:pt idx="570">
                  <c:v>0.31784499999999999</c:v>
                </c:pt>
                <c:pt idx="571">
                  <c:v>0.32147100000000001</c:v>
                </c:pt>
                <c:pt idx="572">
                  <c:v>0.321882</c:v>
                </c:pt>
                <c:pt idx="573">
                  <c:v>0.32245000000000001</c:v>
                </c:pt>
                <c:pt idx="574">
                  <c:v>0.32250499999999999</c:v>
                </c:pt>
                <c:pt idx="575">
                  <c:v>0.32295200000000002</c:v>
                </c:pt>
                <c:pt idx="576">
                  <c:v>0.32777400000000001</c:v>
                </c:pt>
                <c:pt idx="577">
                  <c:v>0.32967000000000002</c:v>
                </c:pt>
                <c:pt idx="578">
                  <c:v>0.33016499999999999</c:v>
                </c:pt>
                <c:pt idx="579">
                  <c:v>0.33073799999999998</c:v>
                </c:pt>
                <c:pt idx="580">
                  <c:v>0.33082</c:v>
                </c:pt>
                <c:pt idx="581">
                  <c:v>0.33169900000000002</c:v>
                </c:pt>
                <c:pt idx="582">
                  <c:v>0.33216699999999999</c:v>
                </c:pt>
                <c:pt idx="583">
                  <c:v>0.33225100000000002</c:v>
                </c:pt>
                <c:pt idx="584">
                  <c:v>0.33239999999999997</c:v>
                </c:pt>
                <c:pt idx="585">
                  <c:v>0.33253899999999997</c:v>
                </c:pt>
                <c:pt idx="586">
                  <c:v>0.33257300000000001</c:v>
                </c:pt>
                <c:pt idx="587">
                  <c:v>0.332621</c:v>
                </c:pt>
                <c:pt idx="588">
                  <c:v>0.33266499999999999</c:v>
                </c:pt>
                <c:pt idx="589">
                  <c:v>0.33266800000000002</c:v>
                </c:pt>
                <c:pt idx="590">
                  <c:v>0.33275399999999999</c:v>
                </c:pt>
                <c:pt idx="591">
                  <c:v>0.33280599999999999</c:v>
                </c:pt>
                <c:pt idx="592">
                  <c:v>0.33288200000000001</c:v>
                </c:pt>
                <c:pt idx="593">
                  <c:v>0.33479100000000001</c:v>
                </c:pt>
                <c:pt idx="594">
                  <c:v>0.33524300000000001</c:v>
                </c:pt>
                <c:pt idx="595">
                  <c:v>0.33550600000000003</c:v>
                </c:pt>
                <c:pt idx="596">
                  <c:v>0.335511</c:v>
                </c:pt>
                <c:pt idx="597">
                  <c:v>0.33555200000000002</c:v>
                </c:pt>
                <c:pt idx="598">
                  <c:v>0.33586899999999997</c:v>
                </c:pt>
                <c:pt idx="599">
                  <c:v>0.33719199999999999</c:v>
                </c:pt>
                <c:pt idx="600">
                  <c:v>0.33740799999999999</c:v>
                </c:pt>
                <c:pt idx="601">
                  <c:v>0.34048800000000001</c:v>
                </c:pt>
                <c:pt idx="602">
                  <c:v>0.34053299999999997</c:v>
                </c:pt>
                <c:pt idx="603">
                  <c:v>0.34060800000000002</c:v>
                </c:pt>
                <c:pt idx="604">
                  <c:v>0.344439</c:v>
                </c:pt>
                <c:pt idx="605">
                  <c:v>0.34485500000000002</c:v>
                </c:pt>
                <c:pt idx="606">
                  <c:v>0.34493200000000002</c:v>
                </c:pt>
                <c:pt idx="607">
                  <c:v>0.345107</c:v>
                </c:pt>
                <c:pt idx="608">
                  <c:v>0.34530499999999997</c:v>
                </c:pt>
                <c:pt idx="609">
                  <c:v>0.34745999999999999</c:v>
                </c:pt>
                <c:pt idx="610">
                  <c:v>0.347744</c:v>
                </c:pt>
                <c:pt idx="611">
                  <c:v>0.34836499999999998</c:v>
                </c:pt>
                <c:pt idx="612">
                  <c:v>0.34984500000000002</c:v>
                </c:pt>
                <c:pt idx="613">
                  <c:v>0.35197000000000001</c:v>
                </c:pt>
                <c:pt idx="614">
                  <c:v>0.35234599999999999</c:v>
                </c:pt>
                <c:pt idx="615">
                  <c:v>0.35241499999999998</c:v>
                </c:pt>
                <c:pt idx="616">
                  <c:v>0.352489</c:v>
                </c:pt>
                <c:pt idx="617">
                  <c:v>0.35249399999999997</c:v>
                </c:pt>
                <c:pt idx="618">
                  <c:v>0.35259299999999999</c:v>
                </c:pt>
                <c:pt idx="619">
                  <c:v>0.35261100000000001</c:v>
                </c:pt>
                <c:pt idx="620">
                  <c:v>0.35275099999999998</c:v>
                </c:pt>
                <c:pt idx="621">
                  <c:v>0.35285699999999998</c:v>
                </c:pt>
                <c:pt idx="622">
                  <c:v>0.353018</c:v>
                </c:pt>
                <c:pt idx="623">
                  <c:v>0.35302299999999998</c:v>
                </c:pt>
                <c:pt idx="624">
                  <c:v>0.35302499999999998</c:v>
                </c:pt>
                <c:pt idx="625">
                  <c:v>0.35303000000000001</c:v>
                </c:pt>
                <c:pt idx="626">
                  <c:v>0.35309600000000002</c:v>
                </c:pt>
                <c:pt idx="627">
                  <c:v>0.353105</c:v>
                </c:pt>
                <c:pt idx="628">
                  <c:v>0.35313499999999998</c:v>
                </c:pt>
                <c:pt idx="629">
                  <c:v>0.353294</c:v>
                </c:pt>
                <c:pt idx="630">
                  <c:v>0.35337800000000003</c:v>
                </c:pt>
                <c:pt idx="631">
                  <c:v>0.35583999999999999</c:v>
                </c:pt>
                <c:pt idx="632">
                  <c:v>0.35595500000000002</c:v>
                </c:pt>
                <c:pt idx="633">
                  <c:v>0.35650100000000001</c:v>
                </c:pt>
                <c:pt idx="634">
                  <c:v>0.35656500000000002</c:v>
                </c:pt>
                <c:pt idx="635">
                  <c:v>0.35710799999999998</c:v>
                </c:pt>
                <c:pt idx="636">
                  <c:v>0.35758600000000001</c:v>
                </c:pt>
                <c:pt idx="637">
                  <c:v>0.35766100000000001</c:v>
                </c:pt>
                <c:pt idx="638">
                  <c:v>0.35766700000000001</c:v>
                </c:pt>
                <c:pt idx="639">
                  <c:v>0.35766799999999999</c:v>
                </c:pt>
                <c:pt idx="640">
                  <c:v>0.35768899999999998</c:v>
                </c:pt>
                <c:pt idx="641">
                  <c:v>0.35770400000000002</c:v>
                </c:pt>
                <c:pt idx="642">
                  <c:v>0.357705</c:v>
                </c:pt>
                <c:pt idx="643">
                  <c:v>0.35772199999999998</c:v>
                </c:pt>
                <c:pt idx="644">
                  <c:v>0.35774499999999998</c:v>
                </c:pt>
                <c:pt idx="645">
                  <c:v>0.35778399999999999</c:v>
                </c:pt>
                <c:pt idx="646">
                  <c:v>0.35783399999999999</c:v>
                </c:pt>
                <c:pt idx="647">
                  <c:v>0.36155199999999998</c:v>
                </c:pt>
                <c:pt idx="648">
                  <c:v>0.36177599999999999</c:v>
                </c:pt>
                <c:pt idx="649">
                  <c:v>0.36248599999999997</c:v>
                </c:pt>
                <c:pt idx="650">
                  <c:v>0.36476199999999998</c:v>
                </c:pt>
                <c:pt idx="651">
                  <c:v>0.36505700000000002</c:v>
                </c:pt>
                <c:pt idx="652">
                  <c:v>0.36540600000000001</c:v>
                </c:pt>
                <c:pt idx="653">
                  <c:v>0.36560599999999999</c:v>
                </c:pt>
                <c:pt idx="654">
                  <c:v>0.36640899999999998</c:v>
                </c:pt>
                <c:pt idx="655">
                  <c:v>0.36648700000000001</c:v>
                </c:pt>
                <c:pt idx="656">
                  <c:v>0.36761899999999997</c:v>
                </c:pt>
                <c:pt idx="657">
                  <c:v>0.36789100000000002</c:v>
                </c:pt>
                <c:pt idx="658">
                  <c:v>0.36819200000000002</c:v>
                </c:pt>
                <c:pt idx="659">
                  <c:v>0.36850699999999997</c:v>
                </c:pt>
                <c:pt idx="660">
                  <c:v>0.36895800000000001</c:v>
                </c:pt>
                <c:pt idx="661">
                  <c:v>0.37002099999999999</c:v>
                </c:pt>
                <c:pt idx="662">
                  <c:v>0.37042199999999997</c:v>
                </c:pt>
                <c:pt idx="663">
                  <c:v>0.370535</c:v>
                </c:pt>
                <c:pt idx="664">
                  <c:v>0.37053900000000001</c:v>
                </c:pt>
                <c:pt idx="665">
                  <c:v>0.370556</c:v>
                </c:pt>
                <c:pt idx="666">
                  <c:v>0.37061899999999998</c:v>
                </c:pt>
                <c:pt idx="667">
                  <c:v>0.37141299999999999</c:v>
                </c:pt>
                <c:pt idx="668">
                  <c:v>0.37171799999999999</c:v>
                </c:pt>
                <c:pt idx="669">
                  <c:v>0.372145</c:v>
                </c:pt>
                <c:pt idx="670">
                  <c:v>0.37217299999999998</c:v>
                </c:pt>
                <c:pt idx="671">
                  <c:v>0.37266199999999999</c:v>
                </c:pt>
                <c:pt idx="672">
                  <c:v>0.37281199999999998</c:v>
                </c:pt>
                <c:pt idx="673">
                  <c:v>0.37335499999999999</c:v>
                </c:pt>
                <c:pt idx="674">
                  <c:v>0.37342599999999998</c:v>
                </c:pt>
                <c:pt idx="675">
                  <c:v>0.37343399999999999</c:v>
                </c:pt>
                <c:pt idx="676">
                  <c:v>0.37346699999999999</c:v>
                </c:pt>
                <c:pt idx="677">
                  <c:v>0.37347900000000001</c:v>
                </c:pt>
                <c:pt idx="678">
                  <c:v>0.37354100000000001</c:v>
                </c:pt>
                <c:pt idx="679">
                  <c:v>0.37355699999999997</c:v>
                </c:pt>
                <c:pt idx="680">
                  <c:v>0.37359599999999998</c:v>
                </c:pt>
                <c:pt idx="681">
                  <c:v>0.37359900000000001</c:v>
                </c:pt>
                <c:pt idx="682">
                  <c:v>0.37392999999999998</c:v>
                </c:pt>
                <c:pt idx="683">
                  <c:v>0.37420999999999999</c:v>
                </c:pt>
                <c:pt idx="684">
                  <c:v>0.37490000000000001</c:v>
                </c:pt>
                <c:pt idx="685">
                  <c:v>0.37524400000000002</c:v>
                </c:pt>
                <c:pt idx="686">
                  <c:v>0.37619900000000001</c:v>
                </c:pt>
                <c:pt idx="687">
                  <c:v>0.37762200000000001</c:v>
                </c:pt>
                <c:pt idx="688">
                  <c:v>0.37764999999999999</c:v>
                </c:pt>
                <c:pt idx="689">
                  <c:v>0.37867200000000001</c:v>
                </c:pt>
                <c:pt idx="690">
                  <c:v>0.37897199999999998</c:v>
                </c:pt>
                <c:pt idx="691">
                  <c:v>0.37903100000000001</c:v>
                </c:pt>
                <c:pt idx="692">
                  <c:v>0.38150699999999999</c:v>
                </c:pt>
                <c:pt idx="693">
                  <c:v>0.38188899999999998</c:v>
                </c:pt>
                <c:pt idx="694">
                  <c:v>0.38359199999999999</c:v>
                </c:pt>
                <c:pt idx="695">
                  <c:v>0.38378200000000001</c:v>
                </c:pt>
                <c:pt idx="696">
                  <c:v>0.383988</c:v>
                </c:pt>
                <c:pt idx="697">
                  <c:v>0.38424799999999998</c:v>
                </c:pt>
                <c:pt idx="698">
                  <c:v>0.38475799999999999</c:v>
                </c:pt>
                <c:pt idx="699">
                  <c:v>0.38476300000000002</c:v>
                </c:pt>
                <c:pt idx="700">
                  <c:v>0.38676100000000002</c:v>
                </c:pt>
                <c:pt idx="701">
                  <c:v>0.38678499999999999</c:v>
                </c:pt>
                <c:pt idx="702">
                  <c:v>0.38758700000000001</c:v>
                </c:pt>
                <c:pt idx="703">
                  <c:v>0.389679</c:v>
                </c:pt>
                <c:pt idx="704">
                  <c:v>0.38969999999999999</c:v>
                </c:pt>
                <c:pt idx="705">
                  <c:v>0.38994800000000002</c:v>
                </c:pt>
                <c:pt idx="706">
                  <c:v>0.39075900000000002</c:v>
                </c:pt>
                <c:pt idx="707">
                  <c:v>0.390899</c:v>
                </c:pt>
                <c:pt idx="708">
                  <c:v>0.39096199999999998</c:v>
                </c:pt>
                <c:pt idx="709">
                  <c:v>0.39140900000000001</c:v>
                </c:pt>
                <c:pt idx="710">
                  <c:v>0.39193499999999998</c:v>
                </c:pt>
                <c:pt idx="711">
                  <c:v>0.392258</c:v>
                </c:pt>
                <c:pt idx="712">
                  <c:v>0.39245200000000002</c:v>
                </c:pt>
                <c:pt idx="713">
                  <c:v>0.39286700000000002</c:v>
                </c:pt>
                <c:pt idx="714">
                  <c:v>0.39293800000000001</c:v>
                </c:pt>
                <c:pt idx="715">
                  <c:v>0.39321299999999998</c:v>
                </c:pt>
                <c:pt idx="716">
                  <c:v>0.39434999999999998</c:v>
                </c:pt>
                <c:pt idx="717">
                  <c:v>0.39460400000000001</c:v>
                </c:pt>
                <c:pt idx="718">
                  <c:v>0.39533499999999999</c:v>
                </c:pt>
                <c:pt idx="719">
                  <c:v>0.39539000000000002</c:v>
                </c:pt>
                <c:pt idx="720">
                  <c:v>0.39539099999999999</c:v>
                </c:pt>
                <c:pt idx="721">
                  <c:v>0.39540500000000001</c:v>
                </c:pt>
                <c:pt idx="722">
                  <c:v>0.39541999999999999</c:v>
                </c:pt>
                <c:pt idx="723">
                  <c:v>0.39543699999999998</c:v>
                </c:pt>
                <c:pt idx="724">
                  <c:v>0.39581</c:v>
                </c:pt>
                <c:pt idx="725">
                  <c:v>0.39610299999999998</c:v>
                </c:pt>
                <c:pt idx="726">
                  <c:v>0.39653699999999997</c:v>
                </c:pt>
                <c:pt idx="727">
                  <c:v>0.39655299999999999</c:v>
                </c:pt>
                <c:pt idx="728">
                  <c:v>0.39666200000000001</c:v>
                </c:pt>
                <c:pt idx="729">
                  <c:v>0.39689600000000003</c:v>
                </c:pt>
                <c:pt idx="730">
                  <c:v>0.39696500000000001</c:v>
                </c:pt>
                <c:pt idx="731">
                  <c:v>0.3972</c:v>
                </c:pt>
                <c:pt idx="732">
                  <c:v>0.39788600000000002</c:v>
                </c:pt>
                <c:pt idx="733">
                  <c:v>0.39797700000000003</c:v>
                </c:pt>
                <c:pt idx="734">
                  <c:v>0.39808199999999999</c:v>
                </c:pt>
                <c:pt idx="735">
                  <c:v>0.39831800000000001</c:v>
                </c:pt>
                <c:pt idx="736">
                  <c:v>0.39838299999999999</c:v>
                </c:pt>
                <c:pt idx="737">
                  <c:v>0.39838400000000002</c:v>
                </c:pt>
                <c:pt idx="738">
                  <c:v>0.39840199999999998</c:v>
                </c:pt>
                <c:pt idx="739">
                  <c:v>0.39840599999999998</c:v>
                </c:pt>
                <c:pt idx="740">
                  <c:v>0.39842</c:v>
                </c:pt>
                <c:pt idx="741">
                  <c:v>0.39843299999999998</c:v>
                </c:pt>
                <c:pt idx="742">
                  <c:v>0.39845599999999998</c:v>
                </c:pt>
                <c:pt idx="743">
                  <c:v>0.39869399999999999</c:v>
                </c:pt>
                <c:pt idx="744">
                  <c:v>0.39875699999999997</c:v>
                </c:pt>
                <c:pt idx="745">
                  <c:v>0.399003</c:v>
                </c:pt>
                <c:pt idx="746">
                  <c:v>0.39934399999999998</c:v>
                </c:pt>
                <c:pt idx="747">
                  <c:v>0.39957100000000001</c:v>
                </c:pt>
                <c:pt idx="748">
                  <c:v>0.40013799999999999</c:v>
                </c:pt>
                <c:pt idx="749">
                  <c:v>0.40017000000000003</c:v>
                </c:pt>
                <c:pt idx="750">
                  <c:v>0.40027200000000002</c:v>
                </c:pt>
                <c:pt idx="751">
                  <c:v>0.40075300000000003</c:v>
                </c:pt>
                <c:pt idx="752">
                  <c:v>0.40085199999999999</c:v>
                </c:pt>
                <c:pt idx="753">
                  <c:v>0.401227</c:v>
                </c:pt>
                <c:pt idx="754">
                  <c:v>0.40150000000000002</c:v>
                </c:pt>
                <c:pt idx="755">
                  <c:v>0.40160099999999999</c:v>
                </c:pt>
                <c:pt idx="756">
                  <c:v>0.40164899999999998</c:v>
                </c:pt>
                <c:pt idx="757">
                  <c:v>0.40171699999999999</c:v>
                </c:pt>
                <c:pt idx="758">
                  <c:v>0.40175499999999997</c:v>
                </c:pt>
                <c:pt idx="759">
                  <c:v>0.40214299999999997</c:v>
                </c:pt>
                <c:pt idx="760">
                  <c:v>0.40218599999999999</c:v>
                </c:pt>
                <c:pt idx="761">
                  <c:v>0.40219899999999997</c:v>
                </c:pt>
                <c:pt idx="762">
                  <c:v>0.40242</c:v>
                </c:pt>
                <c:pt idx="763">
                  <c:v>0.40251599999999998</c:v>
                </c:pt>
                <c:pt idx="764">
                  <c:v>0.40255000000000002</c:v>
                </c:pt>
                <c:pt idx="765">
                  <c:v>0.40287899999999999</c:v>
                </c:pt>
                <c:pt idx="766">
                  <c:v>0.40290900000000002</c:v>
                </c:pt>
                <c:pt idx="767">
                  <c:v>0.403312</c:v>
                </c:pt>
                <c:pt idx="768">
                  <c:v>0.40339999999999998</c:v>
                </c:pt>
                <c:pt idx="769">
                  <c:v>0.40349000000000002</c:v>
                </c:pt>
                <c:pt idx="770">
                  <c:v>0.40349400000000002</c:v>
                </c:pt>
                <c:pt idx="771">
                  <c:v>0.40361000000000002</c:v>
                </c:pt>
                <c:pt idx="772">
                  <c:v>0.40365200000000001</c:v>
                </c:pt>
                <c:pt idx="773">
                  <c:v>0.403673</c:v>
                </c:pt>
                <c:pt idx="774">
                  <c:v>0.403914</c:v>
                </c:pt>
                <c:pt idx="775">
                  <c:v>0.40391899999999997</c:v>
                </c:pt>
                <c:pt idx="776">
                  <c:v>0.40396900000000002</c:v>
                </c:pt>
                <c:pt idx="777">
                  <c:v>0.40404699999999999</c:v>
                </c:pt>
                <c:pt idx="778">
                  <c:v>0.40418300000000001</c:v>
                </c:pt>
                <c:pt idx="779">
                  <c:v>0.40419899999999997</c:v>
                </c:pt>
                <c:pt idx="780">
                  <c:v>0.40433999999999998</c:v>
                </c:pt>
                <c:pt idx="781">
                  <c:v>0.404364</c:v>
                </c:pt>
                <c:pt idx="782">
                  <c:v>0.40437400000000001</c:v>
                </c:pt>
                <c:pt idx="783">
                  <c:v>0.40445599999999998</c:v>
                </c:pt>
                <c:pt idx="784">
                  <c:v>0.40448099999999998</c:v>
                </c:pt>
                <c:pt idx="785">
                  <c:v>0.40448699999999999</c:v>
                </c:pt>
                <c:pt idx="786">
                  <c:v>0.404497</c:v>
                </c:pt>
                <c:pt idx="787">
                  <c:v>0.404503</c:v>
                </c:pt>
                <c:pt idx="788">
                  <c:v>0.40450700000000001</c:v>
                </c:pt>
                <c:pt idx="789">
                  <c:v>0.40451500000000001</c:v>
                </c:pt>
                <c:pt idx="790">
                  <c:v>0.40454899999999999</c:v>
                </c:pt>
                <c:pt idx="791">
                  <c:v>0.40455200000000002</c:v>
                </c:pt>
                <c:pt idx="792">
                  <c:v>0.40457799999999999</c:v>
                </c:pt>
                <c:pt idx="793">
                  <c:v>0.40461900000000001</c:v>
                </c:pt>
                <c:pt idx="794">
                  <c:v>0.40485399999999999</c:v>
                </c:pt>
                <c:pt idx="795">
                  <c:v>0.40487299999999998</c:v>
                </c:pt>
                <c:pt idx="796">
                  <c:v>0.40488600000000002</c:v>
                </c:pt>
                <c:pt idx="797">
                  <c:v>0.40492600000000001</c:v>
                </c:pt>
                <c:pt idx="798">
                  <c:v>0.405088</c:v>
                </c:pt>
                <c:pt idx="799">
                  <c:v>0.40520400000000001</c:v>
                </c:pt>
                <c:pt idx="800">
                  <c:v>0.40523799999999999</c:v>
                </c:pt>
                <c:pt idx="801">
                  <c:v>0.40545900000000001</c:v>
                </c:pt>
                <c:pt idx="802">
                  <c:v>0.40549800000000003</c:v>
                </c:pt>
                <c:pt idx="803">
                  <c:v>0.405557</c:v>
                </c:pt>
                <c:pt idx="804">
                  <c:v>0.40556399999999998</c:v>
                </c:pt>
                <c:pt idx="805">
                  <c:v>0.40568799999999999</c:v>
                </c:pt>
                <c:pt idx="806">
                  <c:v>0.40583999999999998</c:v>
                </c:pt>
                <c:pt idx="807">
                  <c:v>0.40584399999999998</c:v>
                </c:pt>
                <c:pt idx="808">
                  <c:v>0.40585399999999999</c:v>
                </c:pt>
                <c:pt idx="809">
                  <c:v>0.40590700000000002</c:v>
                </c:pt>
                <c:pt idx="810">
                  <c:v>0.40596199999999999</c:v>
                </c:pt>
                <c:pt idx="811">
                  <c:v>0.40600799999999998</c:v>
                </c:pt>
                <c:pt idx="812">
                  <c:v>0.40606500000000001</c:v>
                </c:pt>
                <c:pt idx="813">
                  <c:v>0.40619300000000003</c:v>
                </c:pt>
                <c:pt idx="814">
                  <c:v>0.406281</c:v>
                </c:pt>
                <c:pt idx="815">
                  <c:v>0.40628799999999998</c:v>
                </c:pt>
                <c:pt idx="816">
                  <c:v>0.40629999999999999</c:v>
                </c:pt>
                <c:pt idx="817">
                  <c:v>0.40632699999999999</c:v>
                </c:pt>
                <c:pt idx="818">
                  <c:v>0.40636299999999997</c:v>
                </c:pt>
                <c:pt idx="819">
                  <c:v>0.40639999999999998</c:v>
                </c:pt>
                <c:pt idx="820">
                  <c:v>0.40640599999999999</c:v>
                </c:pt>
                <c:pt idx="821">
                  <c:v>0.40642099999999998</c:v>
                </c:pt>
                <c:pt idx="822">
                  <c:v>0.40643099999999999</c:v>
                </c:pt>
                <c:pt idx="823">
                  <c:v>0.40645799999999999</c:v>
                </c:pt>
                <c:pt idx="824">
                  <c:v>0.40647499999999998</c:v>
                </c:pt>
                <c:pt idx="825">
                  <c:v>0.40650999999999998</c:v>
                </c:pt>
                <c:pt idx="826">
                  <c:v>0.40651100000000001</c:v>
                </c:pt>
                <c:pt idx="827">
                  <c:v>0.40651900000000002</c:v>
                </c:pt>
                <c:pt idx="828">
                  <c:v>0.40652300000000002</c:v>
                </c:pt>
                <c:pt idx="829">
                  <c:v>0.40662900000000002</c:v>
                </c:pt>
                <c:pt idx="830">
                  <c:v>0.40670200000000001</c:v>
                </c:pt>
                <c:pt idx="831">
                  <c:v>0.40687499999999999</c:v>
                </c:pt>
                <c:pt idx="832">
                  <c:v>0.40695100000000001</c:v>
                </c:pt>
                <c:pt idx="833">
                  <c:v>0.40709400000000001</c:v>
                </c:pt>
                <c:pt idx="834">
                  <c:v>0.40718900000000002</c:v>
                </c:pt>
                <c:pt idx="835">
                  <c:v>0.40730499999999997</c:v>
                </c:pt>
                <c:pt idx="836">
                  <c:v>0.40732299999999999</c:v>
                </c:pt>
                <c:pt idx="837">
                  <c:v>0.407329</c:v>
                </c:pt>
                <c:pt idx="838">
                  <c:v>0.407383</c:v>
                </c:pt>
                <c:pt idx="839">
                  <c:v>0.40740399999999999</c:v>
                </c:pt>
                <c:pt idx="840">
                  <c:v>0.40750500000000001</c:v>
                </c:pt>
                <c:pt idx="841">
                  <c:v>0.40757199999999999</c:v>
                </c:pt>
                <c:pt idx="842">
                  <c:v>0.40757399999999999</c:v>
                </c:pt>
                <c:pt idx="843">
                  <c:v>0.40760099999999999</c:v>
                </c:pt>
                <c:pt idx="844">
                  <c:v>0.40762799999999999</c:v>
                </c:pt>
                <c:pt idx="845">
                  <c:v>0.40778199999999998</c:v>
                </c:pt>
                <c:pt idx="846">
                  <c:v>0.40791899999999998</c:v>
                </c:pt>
                <c:pt idx="847">
                  <c:v>0.40796300000000002</c:v>
                </c:pt>
                <c:pt idx="848">
                  <c:v>0.40803299999999998</c:v>
                </c:pt>
                <c:pt idx="849">
                  <c:v>0.40812399999999999</c:v>
                </c:pt>
                <c:pt idx="850">
                  <c:v>0.40813700000000003</c:v>
                </c:pt>
                <c:pt idx="851">
                  <c:v>0.40815099999999999</c:v>
                </c:pt>
                <c:pt idx="852">
                  <c:v>0.40818199999999999</c:v>
                </c:pt>
                <c:pt idx="853">
                  <c:v>0.408196</c:v>
                </c:pt>
                <c:pt idx="854">
                  <c:v>0.40822000000000003</c:v>
                </c:pt>
                <c:pt idx="855">
                  <c:v>0.40823199999999998</c:v>
                </c:pt>
                <c:pt idx="856">
                  <c:v>0.40824300000000002</c:v>
                </c:pt>
                <c:pt idx="857">
                  <c:v>0.408389</c:v>
                </c:pt>
                <c:pt idx="858">
                  <c:v>0.40842899999999999</c:v>
                </c:pt>
                <c:pt idx="859">
                  <c:v>0.40852699999999997</c:v>
                </c:pt>
                <c:pt idx="860">
                  <c:v>0.40858299999999997</c:v>
                </c:pt>
                <c:pt idx="861">
                  <c:v>0.40866799999999998</c:v>
                </c:pt>
                <c:pt idx="862">
                  <c:v>0.40870600000000001</c:v>
                </c:pt>
                <c:pt idx="863">
                  <c:v>0.40874300000000002</c:v>
                </c:pt>
                <c:pt idx="864">
                  <c:v>0.40876800000000002</c:v>
                </c:pt>
                <c:pt idx="865">
                  <c:v>0.40883999999999998</c:v>
                </c:pt>
                <c:pt idx="866">
                  <c:v>0.40887600000000002</c:v>
                </c:pt>
                <c:pt idx="867">
                  <c:v>0.40888099999999999</c:v>
                </c:pt>
                <c:pt idx="868">
                  <c:v>0.40892899999999999</c:v>
                </c:pt>
                <c:pt idx="869">
                  <c:v>0.40896100000000002</c:v>
                </c:pt>
                <c:pt idx="870">
                  <c:v>0.40897699999999998</c:v>
                </c:pt>
                <c:pt idx="871">
                  <c:v>0.40910999999999997</c:v>
                </c:pt>
                <c:pt idx="872">
                  <c:v>0.40911700000000001</c:v>
                </c:pt>
                <c:pt idx="873">
                  <c:v>0.40912799999999999</c:v>
                </c:pt>
                <c:pt idx="874">
                  <c:v>0.40915099999999999</c:v>
                </c:pt>
                <c:pt idx="875">
                  <c:v>0.40916799999999998</c:v>
                </c:pt>
                <c:pt idx="876">
                  <c:v>0.40918599999999999</c:v>
                </c:pt>
                <c:pt idx="877">
                  <c:v>0.40920099999999998</c:v>
                </c:pt>
                <c:pt idx="878">
                  <c:v>0.40922900000000001</c:v>
                </c:pt>
                <c:pt idx="879">
                  <c:v>0.40924700000000003</c:v>
                </c:pt>
                <c:pt idx="880">
                  <c:v>0.40925</c:v>
                </c:pt>
                <c:pt idx="881">
                  <c:v>0.40925600000000001</c:v>
                </c:pt>
                <c:pt idx="882">
                  <c:v>0.40925899999999998</c:v>
                </c:pt>
                <c:pt idx="883">
                  <c:v>0.40926200000000001</c:v>
                </c:pt>
                <c:pt idx="884">
                  <c:v>0.409271</c:v>
                </c:pt>
                <c:pt idx="885">
                  <c:v>0.40927400000000003</c:v>
                </c:pt>
                <c:pt idx="886">
                  <c:v>0.409275</c:v>
                </c:pt>
                <c:pt idx="887">
                  <c:v>0.40928799999999999</c:v>
                </c:pt>
                <c:pt idx="888">
                  <c:v>0.40929300000000002</c:v>
                </c:pt>
                <c:pt idx="889">
                  <c:v>0.40930800000000001</c:v>
                </c:pt>
                <c:pt idx="890">
                  <c:v>0.40931000000000001</c:v>
                </c:pt>
                <c:pt idx="891">
                  <c:v>0.40931099999999998</c:v>
                </c:pt>
                <c:pt idx="892">
                  <c:v>0.40931699999999999</c:v>
                </c:pt>
                <c:pt idx="893">
                  <c:v>0.40933900000000001</c:v>
                </c:pt>
                <c:pt idx="894">
                  <c:v>0.40933999999999998</c:v>
                </c:pt>
                <c:pt idx="895">
                  <c:v>0.40935899999999997</c:v>
                </c:pt>
                <c:pt idx="896">
                  <c:v>0.40938200000000002</c:v>
                </c:pt>
                <c:pt idx="897">
                  <c:v>0.409385</c:v>
                </c:pt>
                <c:pt idx="898">
                  <c:v>0.40938600000000003</c:v>
                </c:pt>
                <c:pt idx="899">
                  <c:v>0.40939700000000001</c:v>
                </c:pt>
                <c:pt idx="900">
                  <c:v>0.40942299999999998</c:v>
                </c:pt>
                <c:pt idx="901">
                  <c:v>0.40943800000000002</c:v>
                </c:pt>
                <c:pt idx="902">
                  <c:v>0.40945700000000002</c:v>
                </c:pt>
                <c:pt idx="903">
                  <c:v>0.40946100000000002</c:v>
                </c:pt>
                <c:pt idx="904">
                  <c:v>0.40946199999999999</c:v>
                </c:pt>
                <c:pt idx="905">
                  <c:v>0.40947499999999998</c:v>
                </c:pt>
                <c:pt idx="906">
                  <c:v>0.40948200000000001</c:v>
                </c:pt>
                <c:pt idx="907">
                  <c:v>0.40948400000000001</c:v>
                </c:pt>
                <c:pt idx="908">
                  <c:v>0.40948699999999999</c:v>
                </c:pt>
                <c:pt idx="909">
                  <c:v>0.40949000000000002</c:v>
                </c:pt>
                <c:pt idx="910">
                  <c:v>0.409495</c:v>
                </c:pt>
                <c:pt idx="911">
                  <c:v>0.40950199999999998</c:v>
                </c:pt>
                <c:pt idx="912">
                  <c:v>0.40951199999999999</c:v>
                </c:pt>
                <c:pt idx="913">
                  <c:v>0.40951300000000002</c:v>
                </c:pt>
                <c:pt idx="914">
                  <c:v>0.40951399999999999</c:v>
                </c:pt>
                <c:pt idx="915">
                  <c:v>0.40954699999999999</c:v>
                </c:pt>
                <c:pt idx="916">
                  <c:v>0.41002899999999998</c:v>
                </c:pt>
                <c:pt idx="917">
                  <c:v>0.41037800000000002</c:v>
                </c:pt>
                <c:pt idx="918">
                  <c:v>0.41077999999999998</c:v>
                </c:pt>
                <c:pt idx="919">
                  <c:v>0.41122500000000001</c:v>
                </c:pt>
                <c:pt idx="920">
                  <c:v>0.411333</c:v>
                </c:pt>
                <c:pt idx="921">
                  <c:v>0.41180499999999998</c:v>
                </c:pt>
                <c:pt idx="922">
                  <c:v>0.412157</c:v>
                </c:pt>
                <c:pt idx="923">
                  <c:v>0.41219499999999998</c:v>
                </c:pt>
                <c:pt idx="924">
                  <c:v>0.41275800000000001</c:v>
                </c:pt>
                <c:pt idx="925">
                  <c:v>0.41319600000000001</c:v>
                </c:pt>
                <c:pt idx="926">
                  <c:v>0.41320299999999999</c:v>
                </c:pt>
                <c:pt idx="927">
                  <c:v>0.41345999999999999</c:v>
                </c:pt>
                <c:pt idx="928">
                  <c:v>0.413468</c:v>
                </c:pt>
                <c:pt idx="929">
                  <c:v>0.41357899999999997</c:v>
                </c:pt>
                <c:pt idx="930">
                  <c:v>0.413912</c:v>
                </c:pt>
                <c:pt idx="931">
                  <c:v>0.41420400000000002</c:v>
                </c:pt>
                <c:pt idx="932">
                  <c:v>0.41423599999999999</c:v>
                </c:pt>
                <c:pt idx="933">
                  <c:v>0.41426400000000002</c:v>
                </c:pt>
                <c:pt idx="934">
                  <c:v>0.41429199999999999</c:v>
                </c:pt>
                <c:pt idx="935">
                  <c:v>0.414296</c:v>
                </c:pt>
                <c:pt idx="936">
                  <c:v>0.41433500000000001</c:v>
                </c:pt>
                <c:pt idx="937">
                  <c:v>0.41438900000000001</c:v>
                </c:pt>
                <c:pt idx="938">
                  <c:v>0.41439399999999998</c:v>
                </c:pt>
                <c:pt idx="939">
                  <c:v>0.41472799999999999</c:v>
                </c:pt>
                <c:pt idx="940">
                  <c:v>0.41487600000000002</c:v>
                </c:pt>
                <c:pt idx="941">
                  <c:v>0.41498099999999999</c:v>
                </c:pt>
                <c:pt idx="942">
                  <c:v>0.41530499999999998</c:v>
                </c:pt>
                <c:pt idx="943">
                  <c:v>0.41530899999999998</c:v>
                </c:pt>
                <c:pt idx="944">
                  <c:v>0.41545900000000002</c:v>
                </c:pt>
                <c:pt idx="945">
                  <c:v>0.41557300000000003</c:v>
                </c:pt>
                <c:pt idx="946">
                  <c:v>0.41558299999999998</c:v>
                </c:pt>
                <c:pt idx="947">
                  <c:v>0.41558600000000001</c:v>
                </c:pt>
                <c:pt idx="948">
                  <c:v>0.41573100000000002</c:v>
                </c:pt>
                <c:pt idx="949">
                  <c:v>0.41579700000000003</c:v>
                </c:pt>
                <c:pt idx="950">
                  <c:v>0.415912</c:v>
                </c:pt>
                <c:pt idx="951">
                  <c:v>0.416049</c:v>
                </c:pt>
                <c:pt idx="952">
                  <c:v>0.41611500000000001</c:v>
                </c:pt>
                <c:pt idx="953">
                  <c:v>0.41615799999999997</c:v>
                </c:pt>
                <c:pt idx="954">
                  <c:v>0.41619400000000001</c:v>
                </c:pt>
                <c:pt idx="955">
                  <c:v>0.416242</c:v>
                </c:pt>
                <c:pt idx="956">
                  <c:v>0.41628700000000002</c:v>
                </c:pt>
                <c:pt idx="957">
                  <c:v>0.416323</c:v>
                </c:pt>
                <c:pt idx="958">
                  <c:v>0.41634700000000002</c:v>
                </c:pt>
                <c:pt idx="959">
                  <c:v>0.41637099999999999</c:v>
                </c:pt>
                <c:pt idx="960">
                  <c:v>0.41642299999999999</c:v>
                </c:pt>
                <c:pt idx="961">
                  <c:v>0.41651899999999997</c:v>
                </c:pt>
                <c:pt idx="962">
                  <c:v>0.416578</c:v>
                </c:pt>
                <c:pt idx="963">
                  <c:v>0.41659499999999999</c:v>
                </c:pt>
                <c:pt idx="964">
                  <c:v>0.41688399999999998</c:v>
                </c:pt>
                <c:pt idx="965">
                  <c:v>0.41698299999999999</c:v>
                </c:pt>
                <c:pt idx="966">
                  <c:v>0.41716399999999998</c:v>
                </c:pt>
                <c:pt idx="967">
                  <c:v>0.417242</c:v>
                </c:pt>
                <c:pt idx="968">
                  <c:v>0.41725800000000002</c:v>
                </c:pt>
                <c:pt idx="969">
                  <c:v>0.41734399999999999</c:v>
                </c:pt>
                <c:pt idx="970">
                  <c:v>0.41750700000000002</c:v>
                </c:pt>
                <c:pt idx="971">
                  <c:v>0.41753899999999999</c:v>
                </c:pt>
                <c:pt idx="972">
                  <c:v>0.41760700000000001</c:v>
                </c:pt>
                <c:pt idx="973">
                  <c:v>0.41764800000000002</c:v>
                </c:pt>
                <c:pt idx="974">
                  <c:v>0.41776099999999999</c:v>
                </c:pt>
                <c:pt idx="975">
                  <c:v>0.41784399999999999</c:v>
                </c:pt>
                <c:pt idx="976">
                  <c:v>0.41784900000000003</c:v>
                </c:pt>
                <c:pt idx="977">
                  <c:v>0.41785699999999998</c:v>
                </c:pt>
                <c:pt idx="978">
                  <c:v>0.417875</c:v>
                </c:pt>
                <c:pt idx="979">
                  <c:v>0.41788900000000001</c:v>
                </c:pt>
                <c:pt idx="980">
                  <c:v>0.41792400000000002</c:v>
                </c:pt>
                <c:pt idx="981">
                  <c:v>0.41793000000000002</c:v>
                </c:pt>
                <c:pt idx="982">
                  <c:v>0.41794999999999999</c:v>
                </c:pt>
                <c:pt idx="983">
                  <c:v>0.41795199999999999</c:v>
                </c:pt>
                <c:pt idx="984">
                  <c:v>0.41797600000000001</c:v>
                </c:pt>
                <c:pt idx="985">
                  <c:v>0.41801500000000003</c:v>
                </c:pt>
                <c:pt idx="986">
                  <c:v>0.41801899999999997</c:v>
                </c:pt>
                <c:pt idx="987">
                  <c:v>0.41802299999999998</c:v>
                </c:pt>
                <c:pt idx="988">
                  <c:v>0.41802600000000001</c:v>
                </c:pt>
                <c:pt idx="989">
                  <c:v>0.418049</c:v>
                </c:pt>
                <c:pt idx="990">
                  <c:v>0.41805399999999998</c:v>
                </c:pt>
                <c:pt idx="991">
                  <c:v>0.41805999999999999</c:v>
                </c:pt>
                <c:pt idx="992">
                  <c:v>0.41806500000000002</c:v>
                </c:pt>
                <c:pt idx="993">
                  <c:v>0.41806599999999999</c:v>
                </c:pt>
                <c:pt idx="994">
                  <c:v>0.41806700000000002</c:v>
                </c:pt>
                <c:pt idx="995">
                  <c:v>0.418068</c:v>
                </c:pt>
                <c:pt idx="996">
                  <c:v>0.41808600000000001</c:v>
                </c:pt>
                <c:pt idx="997">
                  <c:v>0.41808899999999999</c:v>
                </c:pt>
                <c:pt idx="998">
                  <c:v>0.41809200000000002</c:v>
                </c:pt>
                <c:pt idx="999">
                  <c:v>0.41809800000000003</c:v>
                </c:pt>
                <c:pt idx="1000">
                  <c:v>0.41810599999999998</c:v>
                </c:pt>
                <c:pt idx="1001">
                  <c:v>0.41811799999999999</c:v>
                </c:pt>
                <c:pt idx="1002">
                  <c:v>0.41813800000000001</c:v>
                </c:pt>
                <c:pt idx="1003">
                  <c:v>0.41814099999999998</c:v>
                </c:pt>
                <c:pt idx="1004">
                  <c:v>0.418153</c:v>
                </c:pt>
                <c:pt idx="1005">
                  <c:v>0.41815999999999998</c:v>
                </c:pt>
                <c:pt idx="1006">
                  <c:v>0.41816399999999998</c:v>
                </c:pt>
                <c:pt idx="1007">
                  <c:v>0.418188</c:v>
                </c:pt>
                <c:pt idx="1008">
                  <c:v>0.41819499999999998</c:v>
                </c:pt>
                <c:pt idx="1009">
                  <c:v>0.41819800000000001</c:v>
                </c:pt>
                <c:pt idx="1010">
                  <c:v>0.41820099999999999</c:v>
                </c:pt>
                <c:pt idx="1011">
                  <c:v>0.41821599999999998</c:v>
                </c:pt>
                <c:pt idx="1012">
                  <c:v>0.41822199999999998</c:v>
                </c:pt>
                <c:pt idx="1013">
                  <c:v>0.41822500000000001</c:v>
                </c:pt>
                <c:pt idx="1014">
                  <c:v>0.41824899999999998</c:v>
                </c:pt>
                <c:pt idx="1015">
                  <c:v>0.41825000000000001</c:v>
                </c:pt>
                <c:pt idx="1016">
                  <c:v>0.41825200000000001</c:v>
                </c:pt>
                <c:pt idx="1017">
                  <c:v>0.41825299999999999</c:v>
                </c:pt>
                <c:pt idx="1018">
                  <c:v>0.41825499999999999</c:v>
                </c:pt>
                <c:pt idx="1019">
                  <c:v>0.41825600000000002</c:v>
                </c:pt>
                <c:pt idx="1020">
                  <c:v>0.41825699999999999</c:v>
                </c:pt>
                <c:pt idx="1021">
                  <c:v>0.41825800000000002</c:v>
                </c:pt>
                <c:pt idx="1022">
                  <c:v>0.41825899999999999</c:v>
                </c:pt>
                <c:pt idx="1023">
                  <c:v>0.41826400000000002</c:v>
                </c:pt>
                <c:pt idx="1024">
                  <c:v>0.41827199999999998</c:v>
                </c:pt>
                <c:pt idx="1025">
                  <c:v>0.41827999999999999</c:v>
                </c:pt>
                <c:pt idx="1026">
                  <c:v>0.41828500000000002</c:v>
                </c:pt>
                <c:pt idx="1027">
                  <c:v>0.41829</c:v>
                </c:pt>
                <c:pt idx="1028">
                  <c:v>0.41829499999999997</c:v>
                </c:pt>
                <c:pt idx="1029">
                  <c:v>0.41830699999999998</c:v>
                </c:pt>
                <c:pt idx="1030">
                  <c:v>0.41831200000000002</c:v>
                </c:pt>
                <c:pt idx="1031">
                  <c:v>0.41834700000000002</c:v>
                </c:pt>
                <c:pt idx="1032">
                  <c:v>0.418354</c:v>
                </c:pt>
                <c:pt idx="1033">
                  <c:v>0.41835899999999998</c:v>
                </c:pt>
                <c:pt idx="1034">
                  <c:v>0.41836099999999998</c:v>
                </c:pt>
                <c:pt idx="1035">
                  <c:v>0.418377</c:v>
                </c:pt>
                <c:pt idx="1036">
                  <c:v>0.41839399999999999</c:v>
                </c:pt>
                <c:pt idx="1037">
                  <c:v>0.418433</c:v>
                </c:pt>
                <c:pt idx="1038">
                  <c:v>0.41843599999999997</c:v>
                </c:pt>
                <c:pt idx="1039">
                  <c:v>0.41844199999999998</c:v>
                </c:pt>
              </c:numCache>
            </c:numRef>
          </c:xVal>
          <c:yVal>
            <c:numRef>
              <c:f>Munka3!$B$2:$B$1041</c:f>
              <c:numCache>
                <c:formatCode>General</c:formatCode>
                <c:ptCount val="1040"/>
                <c:pt idx="69">
                  <c:v>4.5607898126000003E-3</c:v>
                </c:pt>
                <c:pt idx="70">
                  <c:v>4.5652372248000004E-3</c:v>
                </c:pt>
                <c:pt idx="71">
                  <c:v>4.5758432272000006E-3</c:v>
                </c:pt>
                <c:pt idx="72">
                  <c:v>4.5783580394999999E-3</c:v>
                </c:pt>
                <c:pt idx="73">
                  <c:v>4.5875966400000003E-3</c:v>
                </c:pt>
                <c:pt idx="74">
                  <c:v>4.5981177761999998E-3</c:v>
                </c:pt>
                <c:pt idx="75">
                  <c:v>4.5978147335000007E-3</c:v>
                </c:pt>
                <c:pt idx="76">
                  <c:v>4.5985222120000007E-3</c:v>
                </c:pt>
                <c:pt idx="77">
                  <c:v>4.5991613636E-3</c:v>
                </c:pt>
                <c:pt idx="78">
                  <c:v>4.5973099357999999E-3</c:v>
                </c:pt>
                <c:pt idx="79">
                  <c:v>4.6021030884000006E-3</c:v>
                </c:pt>
                <c:pt idx="80">
                  <c:v>4.6013776340000003E-3</c:v>
                </c:pt>
                <c:pt idx="81">
                  <c:v>4.6003358256000004E-3</c:v>
                </c:pt>
                <c:pt idx="82">
                  <c:v>4.5996908313000002E-3</c:v>
                </c:pt>
                <c:pt idx="83">
                  <c:v>4.6057455279000003E-3</c:v>
                </c:pt>
                <c:pt idx="84">
                  <c:v>4.6089572743999996E-3</c:v>
                </c:pt>
                <c:pt idx="85">
                  <c:v>4.6061516858000003E-3</c:v>
                </c:pt>
                <c:pt idx="86">
                  <c:v>4.6074296069999994E-3</c:v>
                </c:pt>
                <c:pt idx="87">
                  <c:v>4.6099910574000005E-3</c:v>
                </c:pt>
                <c:pt idx="88">
                  <c:v>4.6039400054999997E-3</c:v>
                </c:pt>
                <c:pt idx="89">
                  <c:v>4.60334544E-3</c:v>
                </c:pt>
                <c:pt idx="90">
                  <c:v>4.6081913150000002E-3</c:v>
                </c:pt>
                <c:pt idx="91">
                  <c:v>4.6104163343999999E-3</c:v>
                </c:pt>
                <c:pt idx="92">
                  <c:v>4.6059806477999994E-3</c:v>
                </c:pt>
                <c:pt idx="93">
                  <c:v>4.6061116463999999E-3</c:v>
                </c:pt>
                <c:pt idx="94">
                  <c:v>4.6139730660000001E-3</c:v>
                </c:pt>
                <c:pt idx="95">
                  <c:v>4.6133094503999997E-3</c:v>
                </c:pt>
                <c:pt idx="96">
                  <c:v>4.6143114039000005E-3</c:v>
                </c:pt>
                <c:pt idx="97">
                  <c:v>4.6178578739999995E-3</c:v>
                </c:pt>
                <c:pt idx="98">
                  <c:v>4.6193173884000001E-3</c:v>
                </c:pt>
                <c:pt idx="99">
                  <c:v>4.6186059981999997E-3</c:v>
                </c:pt>
                <c:pt idx="100">
                  <c:v>4.6243720007999997E-3</c:v>
                </c:pt>
                <c:pt idx="101">
                  <c:v>4.6175773044000003E-3</c:v>
                </c:pt>
                <c:pt idx="102">
                  <c:v>4.6205473226000006E-3</c:v>
                </c:pt>
                <c:pt idx="103">
                  <c:v>4.6283438712000002E-3</c:v>
                </c:pt>
                <c:pt idx="104">
                  <c:v>4.6153161E-3</c:v>
                </c:pt>
                <c:pt idx="105">
                  <c:v>4.6277009407999998E-3</c:v>
                </c:pt>
                <c:pt idx="106">
                  <c:v>4.6402460698999996E-3</c:v>
                </c:pt>
                <c:pt idx="107">
                  <c:v>4.6450175503999994E-3</c:v>
                </c:pt>
                <c:pt idx="108">
                  <c:v>4.6491450746999992E-3</c:v>
                </c:pt>
                <c:pt idx="109">
                  <c:v>4.6447208121999997E-3</c:v>
                </c:pt>
                <c:pt idx="110">
                  <c:v>4.6693370301999996E-3</c:v>
                </c:pt>
                <c:pt idx="111">
                  <c:v>4.6702394622000001E-3</c:v>
                </c:pt>
                <c:pt idx="112">
                  <c:v>4.6746218169000002E-3</c:v>
                </c:pt>
                <c:pt idx="113">
                  <c:v>4.6783288431000002E-3</c:v>
                </c:pt>
                <c:pt idx="114">
                  <c:v>4.6950344640000006E-3</c:v>
                </c:pt>
                <c:pt idx="115">
                  <c:v>4.8376558619999998E-3</c:v>
                </c:pt>
                <c:pt idx="116">
                  <c:v>4.8437712170999996E-3</c:v>
                </c:pt>
                <c:pt idx="117">
                  <c:v>4.8422217578000006E-3</c:v>
                </c:pt>
                <c:pt idx="118">
                  <c:v>4.8460650840000006E-3</c:v>
                </c:pt>
                <c:pt idx="119">
                  <c:v>4.8390480335999998E-3</c:v>
                </c:pt>
                <c:pt idx="120">
                  <c:v>4.8466983227999994E-3</c:v>
                </c:pt>
                <c:pt idx="121">
                  <c:v>4.8503895879999995E-3</c:v>
                </c:pt>
                <c:pt idx="122">
                  <c:v>4.8471319572E-3</c:v>
                </c:pt>
                <c:pt idx="123">
                  <c:v>4.8509567579999996E-3</c:v>
                </c:pt>
                <c:pt idx="124">
                  <c:v>4.8392691597E-3</c:v>
                </c:pt>
                <c:pt idx="125">
                  <c:v>4.8407524530000006E-3</c:v>
                </c:pt>
                <c:pt idx="126">
                  <c:v>4.8687758583000002E-3</c:v>
                </c:pt>
                <c:pt idx="127">
                  <c:v>4.8736592880000004E-3</c:v>
                </c:pt>
                <c:pt idx="128">
                  <c:v>4.8718320089999999E-3</c:v>
                </c:pt>
                <c:pt idx="129">
                  <c:v>4.8775977162000004E-3</c:v>
                </c:pt>
                <c:pt idx="130">
                  <c:v>4.8784552128000001E-3</c:v>
                </c:pt>
                <c:pt idx="131">
                  <c:v>4.9352817016E-3</c:v>
                </c:pt>
                <c:pt idx="132">
                  <c:v>4.9351256701999999E-3</c:v>
                </c:pt>
                <c:pt idx="133">
                  <c:v>4.949702728E-3</c:v>
                </c:pt>
                <c:pt idx="134">
                  <c:v>4.9267266921999998E-3</c:v>
                </c:pt>
                <c:pt idx="135">
                  <c:v>4.9622184802999994E-3</c:v>
                </c:pt>
                <c:pt idx="136">
                  <c:v>4.9234436178E-3</c:v>
                </c:pt>
                <c:pt idx="137">
                  <c:v>4.9331878517999998E-3</c:v>
                </c:pt>
                <c:pt idx="138">
                  <c:v>4.9629140136000002E-3</c:v>
                </c:pt>
                <c:pt idx="139">
                  <c:v>4.9345884154000002E-3</c:v>
                </c:pt>
                <c:pt idx="140">
                  <c:v>4.9584691818000005E-3</c:v>
                </c:pt>
                <c:pt idx="141">
                  <c:v>4.9457802239999994E-3</c:v>
                </c:pt>
                <c:pt idx="142">
                  <c:v>4.9454359400000003E-3</c:v>
                </c:pt>
                <c:pt idx="143">
                  <c:v>4.9469568075000006E-3</c:v>
                </c:pt>
                <c:pt idx="144">
                  <c:v>4.9359018304E-3</c:v>
                </c:pt>
                <c:pt idx="145">
                  <c:v>4.9520369674000003E-3</c:v>
                </c:pt>
                <c:pt idx="146">
                  <c:v>4.9501144363999997E-3</c:v>
                </c:pt>
                <c:pt idx="147">
                  <c:v>4.9478970763999998E-3</c:v>
                </c:pt>
                <c:pt idx="148">
                  <c:v>4.9770943655999995E-3</c:v>
                </c:pt>
                <c:pt idx="149">
                  <c:v>4.9845102048E-3</c:v>
                </c:pt>
                <c:pt idx="150">
                  <c:v>4.9815428610000007E-3</c:v>
                </c:pt>
                <c:pt idx="151">
                  <c:v>4.9746768665000001E-3</c:v>
                </c:pt>
                <c:pt idx="152">
                  <c:v>4.9790512946999996E-3</c:v>
                </c:pt>
                <c:pt idx="153">
                  <c:v>4.9855350392000002E-3</c:v>
                </c:pt>
                <c:pt idx="154">
                  <c:v>4.9850702440000002E-3</c:v>
                </c:pt>
                <c:pt idx="155">
                  <c:v>4.9879807743999994E-3</c:v>
                </c:pt>
                <c:pt idx="156">
                  <c:v>4.9910311727999999E-3</c:v>
                </c:pt>
                <c:pt idx="157">
                  <c:v>4.9956618954E-3</c:v>
                </c:pt>
                <c:pt idx="158">
                  <c:v>4.990386401E-3</c:v>
                </c:pt>
                <c:pt idx="159">
                  <c:v>4.9987638848000004E-3</c:v>
                </c:pt>
                <c:pt idx="160">
                  <c:v>5.0102940160000001E-3</c:v>
                </c:pt>
                <c:pt idx="161">
                  <c:v>5.0375282040000004E-3</c:v>
                </c:pt>
                <c:pt idx="162">
                  <c:v>5.0676005053E-3</c:v>
                </c:pt>
                <c:pt idx="163">
                  <c:v>5.1113362014000002E-3</c:v>
                </c:pt>
                <c:pt idx="164">
                  <c:v>5.1166708954000001E-3</c:v>
                </c:pt>
                <c:pt idx="165">
                  <c:v>5.1941495088000007E-3</c:v>
                </c:pt>
                <c:pt idx="166">
                  <c:v>5.2279451223999993E-3</c:v>
                </c:pt>
                <c:pt idx="167">
                  <c:v>5.2609542785999998E-3</c:v>
                </c:pt>
                <c:pt idx="169">
                  <c:v>5.2915735110000001E-3</c:v>
                </c:pt>
                <c:pt idx="170">
                  <c:v>5.2971137345999997E-3</c:v>
                </c:pt>
                <c:pt idx="171">
                  <c:v>5.2938958850000002E-3</c:v>
                </c:pt>
                <c:pt idx="172">
                  <c:v>5.2947197610999997E-3</c:v>
                </c:pt>
                <c:pt idx="174">
                  <c:v>5.3232868892999999E-3</c:v>
                </c:pt>
                <c:pt idx="175">
                  <c:v>5.3977255702999999E-3</c:v>
                </c:pt>
                <c:pt idx="176">
                  <c:v>5.4639308353999997E-3</c:v>
                </c:pt>
                <c:pt idx="178">
                  <c:v>5.6245525897000003E-3</c:v>
                </c:pt>
                <c:pt idx="182">
                  <c:v>5.9049919584E-3</c:v>
                </c:pt>
                <c:pt idx="183">
                  <c:v>6.7730838605999993E-3</c:v>
                </c:pt>
                <c:pt idx="184">
                  <c:v>7.040365384E-3</c:v>
                </c:pt>
                <c:pt idx="185">
                  <c:v>7.0849205695999997E-3</c:v>
                </c:pt>
                <c:pt idx="187">
                  <c:v>7.1081654311999998E-3</c:v>
                </c:pt>
                <c:pt idx="188">
                  <c:v>7.1136025454999995E-3</c:v>
                </c:pt>
                <c:pt idx="189">
                  <c:v>7.2222024108000004E-3</c:v>
                </c:pt>
                <c:pt idx="190">
                  <c:v>7.2479310772999997E-3</c:v>
                </c:pt>
                <c:pt idx="191">
                  <c:v>7.2568308459999998E-3</c:v>
                </c:pt>
                <c:pt idx="193">
                  <c:v>7.3069171880000006E-3</c:v>
                </c:pt>
                <c:pt idx="194">
                  <c:v>7.3151021944E-3</c:v>
                </c:pt>
                <c:pt idx="195">
                  <c:v>7.3223408063999998E-3</c:v>
                </c:pt>
                <c:pt idx="196">
                  <c:v>7.5221131409999994E-3</c:v>
                </c:pt>
                <c:pt idx="197">
                  <c:v>7.5288494451E-3</c:v>
                </c:pt>
                <c:pt idx="198">
                  <c:v>7.5669616673000005E-3</c:v>
                </c:pt>
                <c:pt idx="199">
                  <c:v>7.5294650557000001E-3</c:v>
                </c:pt>
                <c:pt idx="200">
                  <c:v>7.5558146273999992E-3</c:v>
                </c:pt>
                <c:pt idx="201">
                  <c:v>7.5885510789000001E-3</c:v>
                </c:pt>
                <c:pt idx="202">
                  <c:v>7.6827359070000007E-3</c:v>
                </c:pt>
                <c:pt idx="203">
                  <c:v>7.7584572449999993E-3</c:v>
                </c:pt>
                <c:pt idx="204">
                  <c:v>7.9440899264999996E-3</c:v>
                </c:pt>
                <c:pt idx="205">
                  <c:v>8.3258045189000002E-3</c:v>
                </c:pt>
                <c:pt idx="211">
                  <c:v>9.1010236750000001E-3</c:v>
                </c:pt>
                <c:pt idx="221">
                  <c:v>1.0349376822300001E-2</c:v>
                </c:pt>
                <c:pt idx="222">
                  <c:v>1.0606650007999999E-2</c:v>
                </c:pt>
                <c:pt idx="223">
                  <c:v>1.0666986525E-2</c:v>
                </c:pt>
                <c:pt idx="224">
                  <c:v>1.0675434334999999E-2</c:v>
                </c:pt>
                <c:pt idx="225">
                  <c:v>1.0685365745599999E-2</c:v>
                </c:pt>
                <c:pt idx="226">
                  <c:v>1.0693627759499998E-2</c:v>
                </c:pt>
                <c:pt idx="227">
                  <c:v>1.06958999411E-2</c:v>
                </c:pt>
                <c:pt idx="228">
                  <c:v>1.06889756274E-2</c:v>
                </c:pt>
                <c:pt idx="229">
                  <c:v>1.06972153482E-2</c:v>
                </c:pt>
                <c:pt idx="230">
                  <c:v>1.0695720672099999E-2</c:v>
                </c:pt>
                <c:pt idx="231">
                  <c:v>1.0705302427599999E-2</c:v>
                </c:pt>
                <c:pt idx="232">
                  <c:v>1.0706251814399999E-2</c:v>
                </c:pt>
                <c:pt idx="233">
                  <c:v>1.06948465536E-2</c:v>
                </c:pt>
                <c:pt idx="234">
                  <c:v>1.07047320905E-2</c:v>
                </c:pt>
                <c:pt idx="235">
                  <c:v>1.0710221804099999E-2</c:v>
                </c:pt>
                <c:pt idx="236">
                  <c:v>1.0705049169200001E-2</c:v>
                </c:pt>
                <c:pt idx="237">
                  <c:v>1.0712811681E-2</c:v>
                </c:pt>
                <c:pt idx="238">
                  <c:v>1.0699564169700001E-2</c:v>
                </c:pt>
                <c:pt idx="239">
                  <c:v>1.07056069182E-2</c:v>
                </c:pt>
                <c:pt idx="240">
                  <c:v>1.07231702956E-2</c:v>
                </c:pt>
                <c:pt idx="241">
                  <c:v>1.0698122363800001E-2</c:v>
                </c:pt>
                <c:pt idx="242">
                  <c:v>1.0703449848E-2</c:v>
                </c:pt>
                <c:pt idx="243">
                  <c:v>1.0714947055200002E-2</c:v>
                </c:pt>
                <c:pt idx="244">
                  <c:v>1.0828633072800001E-2</c:v>
                </c:pt>
                <c:pt idx="245">
                  <c:v>1.1047720665599999E-2</c:v>
                </c:pt>
                <c:pt idx="246">
                  <c:v>1.1094545649999999E-2</c:v>
                </c:pt>
                <c:pt idx="247">
                  <c:v>1.1088781117500002E-2</c:v>
                </c:pt>
                <c:pt idx="248">
                  <c:v>1.1128483926799999E-2</c:v>
                </c:pt>
                <c:pt idx="249">
                  <c:v>1.1158891223400001E-2</c:v>
                </c:pt>
                <c:pt idx="251">
                  <c:v>1.1332321401500001E-2</c:v>
                </c:pt>
                <c:pt idx="253">
                  <c:v>1.1699228697799999E-2</c:v>
                </c:pt>
                <c:pt idx="262">
                  <c:v>1.3055832881E-2</c:v>
                </c:pt>
                <c:pt idx="266">
                  <c:v>1.3245155888000001E-2</c:v>
                </c:pt>
                <c:pt idx="269">
                  <c:v>1.4087989254999999E-2</c:v>
                </c:pt>
                <c:pt idx="271">
                  <c:v>1.4690894434999999E-2</c:v>
                </c:pt>
                <c:pt idx="272">
                  <c:v>1.5033725157000001E-2</c:v>
                </c:pt>
                <c:pt idx="273">
                  <c:v>1.5116512330000002E-2</c:v>
                </c:pt>
                <c:pt idx="274">
                  <c:v>1.5129231684000001E-2</c:v>
                </c:pt>
                <c:pt idx="275">
                  <c:v>1.5120160000000001E-2</c:v>
                </c:pt>
                <c:pt idx="276">
                  <c:v>1.513745262E-2</c:v>
                </c:pt>
                <c:pt idx="277">
                  <c:v>1.5140183784999999E-2</c:v>
                </c:pt>
                <c:pt idx="278">
                  <c:v>1.5127273984E-2</c:v>
                </c:pt>
                <c:pt idx="279">
                  <c:v>1.5143519369000002E-2</c:v>
                </c:pt>
                <c:pt idx="280">
                  <c:v>1.5146340299999998E-2</c:v>
                </c:pt>
                <c:pt idx="281">
                  <c:v>1.5154013635999998E-2</c:v>
                </c:pt>
                <c:pt idx="282">
                  <c:v>1.5151528551999999E-2</c:v>
                </c:pt>
                <c:pt idx="283">
                  <c:v>1.5169615669999999E-2</c:v>
                </c:pt>
                <c:pt idx="284">
                  <c:v>1.5170980773000001E-2</c:v>
                </c:pt>
                <c:pt idx="285">
                  <c:v>1.5168288429000001E-2</c:v>
                </c:pt>
                <c:pt idx="286">
                  <c:v>1.5176263377000001E-2</c:v>
                </c:pt>
                <c:pt idx="287">
                  <c:v>1.519629862E-2</c:v>
                </c:pt>
                <c:pt idx="288">
                  <c:v>1.5253651378000001E-2</c:v>
                </c:pt>
                <c:pt idx="289">
                  <c:v>1.5286792192000001E-2</c:v>
                </c:pt>
                <c:pt idx="290">
                  <c:v>1.5287861237000003E-2</c:v>
                </c:pt>
                <c:pt idx="291">
                  <c:v>1.5280665585000002E-2</c:v>
                </c:pt>
                <c:pt idx="310">
                  <c:v>1.7831379083999999E-2</c:v>
                </c:pt>
                <c:pt idx="313">
                  <c:v>1.8523248401999998E-2</c:v>
                </c:pt>
                <c:pt idx="314">
                  <c:v>1.9294028460000001E-2</c:v>
                </c:pt>
                <c:pt idx="315">
                  <c:v>1.9313852375999998E-2</c:v>
                </c:pt>
                <c:pt idx="316">
                  <c:v>1.9330425873E-2</c:v>
                </c:pt>
                <c:pt idx="317">
                  <c:v>1.9387009904E-2</c:v>
                </c:pt>
                <c:pt idx="318">
                  <c:v>1.9390993612000001E-2</c:v>
                </c:pt>
                <c:pt idx="319">
                  <c:v>1.9399858212000003E-2</c:v>
                </c:pt>
                <c:pt idx="320">
                  <c:v>1.9426893877999996E-2</c:v>
                </c:pt>
                <c:pt idx="321">
                  <c:v>1.9414663878000001E-2</c:v>
                </c:pt>
                <c:pt idx="322">
                  <c:v>1.9428587335999999E-2</c:v>
                </c:pt>
                <c:pt idx="323">
                  <c:v>1.9429067968000001E-2</c:v>
                </c:pt>
                <c:pt idx="324">
                  <c:v>1.9429775385999999E-2</c:v>
                </c:pt>
                <c:pt idx="325">
                  <c:v>3.8864069760000002E-2</c:v>
                </c:pt>
                <c:pt idx="326">
                  <c:v>1.9447504090000001E-2</c:v>
                </c:pt>
                <c:pt idx="327">
                  <c:v>1.9433854439999999E-2</c:v>
                </c:pt>
                <c:pt idx="328">
                  <c:v>1.9440482977999999E-2</c:v>
                </c:pt>
                <c:pt idx="329">
                  <c:v>1.9454897220000003E-2</c:v>
                </c:pt>
                <c:pt idx="330">
                  <c:v>1.9462069200000001E-2</c:v>
                </c:pt>
                <c:pt idx="331">
                  <c:v>1.9465856872E-2</c:v>
                </c:pt>
                <c:pt idx="332">
                  <c:v>1.9460418432000002E-2</c:v>
                </c:pt>
                <c:pt idx="333">
                  <c:v>1.9460487525999999E-2</c:v>
                </c:pt>
                <c:pt idx="334">
                  <c:v>1.9475830079999999E-2</c:v>
                </c:pt>
                <c:pt idx="335">
                  <c:v>1.9479002956E-2</c:v>
                </c:pt>
                <c:pt idx="336">
                  <c:v>1.9458772095E-2</c:v>
                </c:pt>
                <c:pt idx="337">
                  <c:v>1.9497111599E-2</c:v>
                </c:pt>
                <c:pt idx="338">
                  <c:v>1.9494514539999997E-2</c:v>
                </c:pt>
                <c:pt idx="339">
                  <c:v>1.9507486075999999E-2</c:v>
                </c:pt>
                <c:pt idx="340">
                  <c:v>1.9520262527999998E-2</c:v>
                </c:pt>
                <c:pt idx="342">
                  <c:v>1.9691101249999999E-2</c:v>
                </c:pt>
                <c:pt idx="343">
                  <c:v>1.9700926895999997E-2</c:v>
                </c:pt>
                <c:pt idx="344">
                  <c:v>1.9705820288000001E-2</c:v>
                </c:pt>
                <c:pt idx="345">
                  <c:v>1.9926896440000001E-2</c:v>
                </c:pt>
                <c:pt idx="368">
                  <c:v>2.0743774531999999E-2</c:v>
                </c:pt>
                <c:pt idx="378">
                  <c:v>2.1611611559999997E-2</c:v>
                </c:pt>
                <c:pt idx="380">
                  <c:v>2.2848793154000003E-2</c:v>
                </c:pt>
                <c:pt idx="382">
                  <c:v>2.3371131888E-2</c:v>
                </c:pt>
                <c:pt idx="383">
                  <c:v>2.3345340199999998E-2</c:v>
                </c:pt>
                <c:pt idx="384">
                  <c:v>2.3330943292999999E-2</c:v>
                </c:pt>
                <c:pt idx="385">
                  <c:v>2.340617595E-2</c:v>
                </c:pt>
                <c:pt idx="386">
                  <c:v>2.3437829909000001E-2</c:v>
                </c:pt>
                <c:pt idx="387">
                  <c:v>2.3397615396000004E-2</c:v>
                </c:pt>
                <c:pt idx="388">
                  <c:v>2.3466433288999999E-2</c:v>
                </c:pt>
                <c:pt idx="389">
                  <c:v>2.3457182318000001E-2</c:v>
                </c:pt>
                <c:pt idx="390">
                  <c:v>2.341530835E-2</c:v>
                </c:pt>
                <c:pt idx="391">
                  <c:v>2.3458919328E-2</c:v>
                </c:pt>
                <c:pt idx="392">
                  <c:v>2.3465588879999999E-2</c:v>
                </c:pt>
                <c:pt idx="393">
                  <c:v>2.3476551753000001E-2</c:v>
                </c:pt>
                <c:pt idx="394">
                  <c:v>2.3412754480000002E-2</c:v>
                </c:pt>
                <c:pt idx="395">
                  <c:v>2.3405738836999999E-2</c:v>
                </c:pt>
                <c:pt idx="396">
                  <c:v>2.3452194839999999E-2</c:v>
                </c:pt>
                <c:pt idx="397">
                  <c:v>2.3436800468000001E-2</c:v>
                </c:pt>
                <c:pt idx="398">
                  <c:v>2.33675351E-2</c:v>
                </c:pt>
                <c:pt idx="399">
                  <c:v>2.3428877702999999E-2</c:v>
                </c:pt>
                <c:pt idx="400">
                  <c:v>2.3440529304E-2</c:v>
                </c:pt>
                <c:pt idx="401">
                  <c:v>2.3434460503999999E-2</c:v>
                </c:pt>
                <c:pt idx="402">
                  <c:v>2.3447490796E-2</c:v>
                </c:pt>
                <c:pt idx="403">
                  <c:v>2.3460245008000001E-2</c:v>
                </c:pt>
                <c:pt idx="404">
                  <c:v>2.3499959179999998E-2</c:v>
                </c:pt>
                <c:pt idx="405">
                  <c:v>2.3462422106999999E-2</c:v>
                </c:pt>
                <c:pt idx="406">
                  <c:v>2.3403038568000002E-2</c:v>
                </c:pt>
                <c:pt idx="407">
                  <c:v>2.3419434096000002E-2</c:v>
                </c:pt>
                <c:pt idx="408">
                  <c:v>2.3455047560000001E-2</c:v>
                </c:pt>
                <c:pt idx="409">
                  <c:v>2.3440380696000001E-2</c:v>
                </c:pt>
                <c:pt idx="410">
                  <c:v>2.3450027348000002E-2</c:v>
                </c:pt>
                <c:pt idx="411">
                  <c:v>2.3420091627000001E-2</c:v>
                </c:pt>
                <c:pt idx="412">
                  <c:v>2.3463077021999998E-2</c:v>
                </c:pt>
                <c:pt idx="413">
                  <c:v>2.3480955881999999E-2</c:v>
                </c:pt>
                <c:pt idx="414">
                  <c:v>2.345761662E-2</c:v>
                </c:pt>
                <c:pt idx="415">
                  <c:v>2.3480996327000001E-2</c:v>
                </c:pt>
                <c:pt idx="416">
                  <c:v>2.3486060379000001E-2</c:v>
                </c:pt>
                <c:pt idx="417">
                  <c:v>2.349923907E-2</c:v>
                </c:pt>
                <c:pt idx="418">
                  <c:v>2.3507948200000003E-2</c:v>
                </c:pt>
                <c:pt idx="419">
                  <c:v>2.3570739989999999E-2</c:v>
                </c:pt>
                <c:pt idx="420">
                  <c:v>2.3454839631999999E-2</c:v>
                </c:pt>
                <c:pt idx="421">
                  <c:v>2.35138849E-2</c:v>
                </c:pt>
                <c:pt idx="422">
                  <c:v>2.3582128157000001E-2</c:v>
                </c:pt>
                <c:pt idx="423">
                  <c:v>2.350200987E-2</c:v>
                </c:pt>
                <c:pt idx="424">
                  <c:v>2.3532265515000001E-2</c:v>
                </c:pt>
                <c:pt idx="425">
                  <c:v>2.3562006784999999E-2</c:v>
                </c:pt>
                <c:pt idx="426">
                  <c:v>2.3464877358E-2</c:v>
                </c:pt>
                <c:pt idx="427">
                  <c:v>2.3570448576000002E-2</c:v>
                </c:pt>
                <c:pt idx="428">
                  <c:v>2.3596968824E-2</c:v>
                </c:pt>
                <c:pt idx="429">
                  <c:v>2.3612449251999998E-2</c:v>
                </c:pt>
                <c:pt idx="430">
                  <c:v>2.3620973021999999E-2</c:v>
                </c:pt>
                <c:pt idx="431">
                  <c:v>2.3643569151999999E-2</c:v>
                </c:pt>
                <c:pt idx="432">
                  <c:v>2.3658143886000002E-2</c:v>
                </c:pt>
                <c:pt idx="433">
                  <c:v>2.3599255596000002E-2</c:v>
                </c:pt>
                <c:pt idx="434">
                  <c:v>2.3659288628999998E-2</c:v>
                </c:pt>
                <c:pt idx="435">
                  <c:v>2.3657181773999999E-2</c:v>
                </c:pt>
                <c:pt idx="436">
                  <c:v>2.3631070407E-2</c:v>
                </c:pt>
                <c:pt idx="437">
                  <c:v>2.3583947903999997E-2</c:v>
                </c:pt>
                <c:pt idx="438">
                  <c:v>2.3677363280000002E-2</c:v>
                </c:pt>
                <c:pt idx="439">
                  <c:v>2.3642849075999998E-2</c:v>
                </c:pt>
                <c:pt idx="440">
                  <c:v>2.3619466818E-2</c:v>
                </c:pt>
                <c:pt idx="441">
                  <c:v>2.369770668E-2</c:v>
                </c:pt>
                <c:pt idx="442">
                  <c:v>2.3656816904000001E-2</c:v>
                </c:pt>
                <c:pt idx="443">
                  <c:v>2.3658043511999998E-2</c:v>
                </c:pt>
                <c:pt idx="444">
                  <c:v>2.3558502580000001E-2</c:v>
                </c:pt>
                <c:pt idx="445">
                  <c:v>2.3665383520000003E-2</c:v>
                </c:pt>
                <c:pt idx="446">
                  <c:v>2.3683467177999996E-2</c:v>
                </c:pt>
                <c:pt idx="447">
                  <c:v>2.371775026E-2</c:v>
                </c:pt>
                <c:pt idx="456">
                  <c:v>2.4025606099000001E-2</c:v>
                </c:pt>
                <c:pt idx="464">
                  <c:v>2.4233520849999999E-2</c:v>
                </c:pt>
                <c:pt idx="465">
                  <c:v>2.4310611776999998E-2</c:v>
                </c:pt>
                <c:pt idx="466">
                  <c:v>2.4353239879999999E-2</c:v>
                </c:pt>
                <c:pt idx="467">
                  <c:v>2.4361975609999999E-2</c:v>
                </c:pt>
                <c:pt idx="468">
                  <c:v>2.4391588732000001E-2</c:v>
                </c:pt>
                <c:pt idx="469">
                  <c:v>2.4434343175000001E-2</c:v>
                </c:pt>
                <c:pt idx="470">
                  <c:v>2.4509063040000001E-2</c:v>
                </c:pt>
                <c:pt idx="471">
                  <c:v>2.4495552484E-2</c:v>
                </c:pt>
                <c:pt idx="472">
                  <c:v>2.4569340722999999E-2</c:v>
                </c:pt>
                <c:pt idx="473">
                  <c:v>2.4584149511999998E-2</c:v>
                </c:pt>
                <c:pt idx="474">
                  <c:v>2.4549857775E-2</c:v>
                </c:pt>
                <c:pt idx="475">
                  <c:v>2.4547517703999999E-2</c:v>
                </c:pt>
                <c:pt idx="476">
                  <c:v>2.4571388796000002E-2</c:v>
                </c:pt>
                <c:pt idx="477">
                  <c:v>2.4607854625000002E-2</c:v>
                </c:pt>
                <c:pt idx="478">
                  <c:v>2.4609017088E-2</c:v>
                </c:pt>
                <c:pt idx="479">
                  <c:v>2.4599715757999997E-2</c:v>
                </c:pt>
                <c:pt idx="480">
                  <c:v>2.4581373170999999E-2</c:v>
                </c:pt>
                <c:pt idx="481">
                  <c:v>2.4568064041999998E-2</c:v>
                </c:pt>
                <c:pt idx="482">
                  <c:v>2.4626719904999997E-2</c:v>
                </c:pt>
                <c:pt idx="483">
                  <c:v>2.4695585486999998E-2</c:v>
                </c:pt>
                <c:pt idx="484">
                  <c:v>2.4880607363000001E-2</c:v>
                </c:pt>
                <c:pt idx="485">
                  <c:v>2.4897655749999997E-2</c:v>
                </c:pt>
                <c:pt idx="486">
                  <c:v>2.4939450844E-2</c:v>
                </c:pt>
                <c:pt idx="487">
                  <c:v>2.5050702888000001E-2</c:v>
                </c:pt>
                <c:pt idx="488">
                  <c:v>2.4895833349000002E-2</c:v>
                </c:pt>
                <c:pt idx="489">
                  <c:v>2.5584875905999997E-2</c:v>
                </c:pt>
                <c:pt idx="493">
                  <c:v>2.6660566191000001E-2</c:v>
                </c:pt>
                <c:pt idx="494">
                  <c:v>2.66868621E-2</c:v>
                </c:pt>
                <c:pt idx="495">
                  <c:v>2.6701775551999998E-2</c:v>
                </c:pt>
                <c:pt idx="496">
                  <c:v>2.6708446016E-2</c:v>
                </c:pt>
                <c:pt idx="497">
                  <c:v>2.6719603814000001E-2</c:v>
                </c:pt>
                <c:pt idx="498">
                  <c:v>2.6733024762000002E-2</c:v>
                </c:pt>
                <c:pt idx="499">
                  <c:v>2.6766270096000001E-2</c:v>
                </c:pt>
                <c:pt idx="501">
                  <c:v>2.6797728923000003E-2</c:v>
                </c:pt>
                <c:pt idx="503">
                  <c:v>2.7051658910000002E-2</c:v>
                </c:pt>
                <c:pt idx="504">
                  <c:v>2.7060297263999999E-2</c:v>
                </c:pt>
                <c:pt idx="505">
                  <c:v>2.7085906092000001E-2</c:v>
                </c:pt>
                <c:pt idx="506">
                  <c:v>2.7093588851999997E-2</c:v>
                </c:pt>
                <c:pt idx="507">
                  <c:v>2.7089040742000001E-2</c:v>
                </c:pt>
                <c:pt idx="508">
                  <c:v>2.7116844551999999E-2</c:v>
                </c:pt>
                <c:pt idx="509">
                  <c:v>2.7128098704E-2</c:v>
                </c:pt>
                <c:pt idx="510">
                  <c:v>2.7125377320000001E-2</c:v>
                </c:pt>
                <c:pt idx="515">
                  <c:v>2.7872560325999999E-2</c:v>
                </c:pt>
                <c:pt idx="517">
                  <c:v>2.8087750533999999E-2</c:v>
                </c:pt>
                <c:pt idx="540">
                  <c:v>3.1071638084E-2</c:v>
                </c:pt>
                <c:pt idx="542">
                  <c:v>3.1651913090000004E-2</c:v>
                </c:pt>
                <c:pt idx="553">
                  <c:v>3.2408489624999995E-2</c:v>
                </c:pt>
                <c:pt idx="567">
                  <c:v>3.1870049903999997E-2</c:v>
                </c:pt>
                <c:pt idx="568">
                  <c:v>3.2364797755000001E-2</c:v>
                </c:pt>
                <c:pt idx="571">
                  <c:v>3.2418742994999999E-2</c:v>
                </c:pt>
                <c:pt idx="579">
                  <c:v>3.2307017020799994E-2</c:v>
                </c:pt>
                <c:pt idx="593">
                  <c:v>3.2007693555000001E-2</c:v>
                </c:pt>
                <c:pt idx="595">
                  <c:v>3.2113124542999999E-2</c:v>
                </c:pt>
                <c:pt idx="596">
                  <c:v>3.2070624161400003E-2</c:v>
                </c:pt>
                <c:pt idx="598">
                  <c:v>3.2138263416100002E-2</c:v>
                </c:pt>
                <c:pt idx="600">
                  <c:v>3.1540697395199997E-2</c:v>
                </c:pt>
                <c:pt idx="607">
                  <c:v>3.1483662970899995E-2</c:v>
                </c:pt>
                <c:pt idx="608">
                  <c:v>3.1468749625999999E-2</c:v>
                </c:pt>
                <c:pt idx="612">
                  <c:v>3.1033735399499999E-2</c:v>
                </c:pt>
                <c:pt idx="629">
                  <c:v>3.0684749770199998E-2</c:v>
                </c:pt>
                <c:pt idx="630">
                  <c:v>3.06943070666E-2</c:v>
                </c:pt>
                <c:pt idx="632">
                  <c:v>3.0335802133500001E-2</c:v>
                </c:pt>
                <c:pt idx="642">
                  <c:v>3.0083062040999999E-2</c:v>
                </c:pt>
                <c:pt idx="647">
                  <c:v>2.9039025070400001E-2</c:v>
                </c:pt>
                <c:pt idx="654">
                  <c:v>2.8667473751000001E-2</c:v>
                </c:pt>
                <c:pt idx="657">
                  <c:v>2.8345449713500004E-2</c:v>
                </c:pt>
                <c:pt idx="662">
                  <c:v>2.7771018888600001E-2</c:v>
                </c:pt>
                <c:pt idx="663">
                  <c:v>2.777900895E-2</c:v>
                </c:pt>
                <c:pt idx="664">
                  <c:v>2.7811397507400002E-2</c:v>
                </c:pt>
                <c:pt idx="665">
                  <c:v>2.78117841352E-2</c:v>
                </c:pt>
                <c:pt idx="666">
                  <c:v>2.7793237676599997E-2</c:v>
                </c:pt>
                <c:pt idx="669">
                  <c:v>2.7383322248000004E-2</c:v>
                </c:pt>
                <c:pt idx="671">
                  <c:v>2.6898594095199999E-2</c:v>
                </c:pt>
                <c:pt idx="673">
                  <c:v>2.6699362760000001E-2</c:v>
                </c:pt>
                <c:pt idx="674">
                  <c:v>2.6728600774199997E-2</c:v>
                </c:pt>
                <c:pt idx="675">
                  <c:v>2.66896640706E-2</c:v>
                </c:pt>
                <c:pt idx="676">
                  <c:v>2.67278754423E-2</c:v>
                </c:pt>
                <c:pt idx="677">
                  <c:v>2.6693067000600004E-2</c:v>
                </c:pt>
                <c:pt idx="678">
                  <c:v>2.6741389294900001E-2</c:v>
                </c:pt>
                <c:pt idx="679">
                  <c:v>2.6701742292899996E-2</c:v>
                </c:pt>
                <c:pt idx="680">
                  <c:v>2.6698290947999997E-2</c:v>
                </c:pt>
                <c:pt idx="681">
                  <c:v>2.6747446806000004E-2</c:v>
                </c:pt>
                <c:pt idx="684">
                  <c:v>2.6374589899999999E-2</c:v>
                </c:pt>
                <c:pt idx="689">
                  <c:v>4.2292739664000004E-3</c:v>
                </c:pt>
                <c:pt idx="699">
                  <c:v>2.33445331175E-2</c:v>
                </c:pt>
                <c:pt idx="702">
                  <c:v>2.2730427202000001E-2</c:v>
                </c:pt>
                <c:pt idx="705">
                  <c:v>2.15009138292E-2</c:v>
                </c:pt>
                <c:pt idx="712">
                  <c:v>2.0413900967600002E-2</c:v>
                </c:pt>
                <c:pt idx="720">
                  <c:v>1.9587749218199998E-2</c:v>
                </c:pt>
                <c:pt idx="722">
                  <c:v>1.9606979784E-2</c:v>
                </c:pt>
                <c:pt idx="723">
                  <c:v>1.9592756582699999E-2</c:v>
                </c:pt>
                <c:pt idx="724">
                  <c:v>1.8923517776000001E-2</c:v>
                </c:pt>
                <c:pt idx="726">
                  <c:v>1.8575894726099999E-2</c:v>
                </c:pt>
                <c:pt idx="728">
                  <c:v>1.8581115729400001E-2</c:v>
                </c:pt>
                <c:pt idx="730">
                  <c:v>1.8405639493500003E-2</c:v>
                </c:pt>
                <c:pt idx="733">
                  <c:v>1.7896985892300002E-2</c:v>
                </c:pt>
                <c:pt idx="734">
                  <c:v>1.8347479955399999E-2</c:v>
                </c:pt>
                <c:pt idx="748">
                  <c:v>1.6874139570400001E-2</c:v>
                </c:pt>
                <c:pt idx="762">
                  <c:v>1.5729430781999999E-2</c:v>
                </c:pt>
                <c:pt idx="767">
                  <c:v>1.5268585696000002E-2</c:v>
                </c:pt>
                <c:pt idx="773">
                  <c:v>1.54383527831E-2</c:v>
                </c:pt>
                <c:pt idx="781">
                  <c:v>1.4625481952400002E-2</c:v>
                </c:pt>
                <c:pt idx="785">
                  <c:v>1.4937502666499998E-2</c:v>
                </c:pt>
                <c:pt idx="799">
                  <c:v>1.4145306956399999E-2</c:v>
                </c:pt>
                <c:pt idx="801">
                  <c:v>1.43599792194E-2</c:v>
                </c:pt>
                <c:pt idx="804">
                  <c:v>1.3964906881199999E-2</c:v>
                </c:pt>
                <c:pt idx="806">
                  <c:v>1.4135001359999998E-2</c:v>
                </c:pt>
                <c:pt idx="809">
                  <c:v>1.4034112752900001E-2</c:v>
                </c:pt>
                <c:pt idx="810">
                  <c:v>1.4055825307000001E-2</c:v>
                </c:pt>
                <c:pt idx="813">
                  <c:v>1.3588090093899999E-2</c:v>
                </c:pt>
                <c:pt idx="826">
                  <c:v>1.3401448137000001E-2</c:v>
                </c:pt>
                <c:pt idx="831">
                  <c:v>1.31886496875E-2</c:v>
                </c:pt>
                <c:pt idx="835">
                  <c:v>1.2936454835499999E-2</c:v>
                </c:pt>
                <c:pt idx="838">
                  <c:v>1.3117325216999999E-2</c:v>
                </c:pt>
                <c:pt idx="841">
                  <c:v>1.27506047196E-2</c:v>
                </c:pt>
                <c:pt idx="842">
                  <c:v>1.2764891620799999E-2</c:v>
                </c:pt>
                <c:pt idx="843">
                  <c:v>1.2783834723599998E-2</c:v>
                </c:pt>
                <c:pt idx="850">
                  <c:v>1.2400099961400001E-2</c:v>
                </c:pt>
                <c:pt idx="873">
                  <c:v>1.1809397894399999E-2</c:v>
                </c:pt>
                <c:pt idx="891">
                  <c:v>1.1929491888299998E-2</c:v>
                </c:pt>
                <c:pt idx="916">
                  <c:v>1.1522962981199999E-2</c:v>
                </c:pt>
                <c:pt idx="917">
                  <c:v>1.10339974372E-2</c:v>
                </c:pt>
                <c:pt idx="918">
                  <c:v>1.1028662517999999E-2</c:v>
                </c:pt>
                <c:pt idx="919">
                  <c:v>1.04254173225E-2</c:v>
                </c:pt>
                <c:pt idx="920">
                  <c:v>1.0640979043500001E-2</c:v>
                </c:pt>
                <c:pt idx="921">
                  <c:v>1.0152722830999999E-2</c:v>
                </c:pt>
                <c:pt idx="922">
                  <c:v>9.9916748567999997E-3</c:v>
                </c:pt>
                <c:pt idx="923">
                  <c:v>1.0134102611499999E-2</c:v>
                </c:pt>
                <c:pt idx="924">
                  <c:v>9.6780606534000013E-3</c:v>
                </c:pt>
                <c:pt idx="925">
                  <c:v>9.4711547531999996E-3</c:v>
                </c:pt>
                <c:pt idx="926">
                  <c:v>9.3366936676999995E-3</c:v>
                </c:pt>
                <c:pt idx="927">
                  <c:v>9.3017336580000012E-3</c:v>
                </c:pt>
                <c:pt idx="928">
                  <c:v>9.3247370700000002E-3</c:v>
                </c:pt>
                <c:pt idx="929">
                  <c:v>9.0854621140999993E-3</c:v>
                </c:pt>
                <c:pt idx="930">
                  <c:v>8.8300674784000006E-3</c:v>
                </c:pt>
                <c:pt idx="931">
                  <c:v>8.4947027339999995E-3</c:v>
                </c:pt>
                <c:pt idx="932">
                  <c:v>8.7547535892000001E-3</c:v>
                </c:pt>
                <c:pt idx="933">
                  <c:v>8.6008248888000006E-3</c:v>
                </c:pt>
                <c:pt idx="934">
                  <c:v>8.4980817916000002E-3</c:v>
                </c:pt>
                <c:pt idx="935">
                  <c:v>8.4946837544000002E-3</c:v>
                </c:pt>
                <c:pt idx="936">
                  <c:v>8.5101094320000001E-3</c:v>
                </c:pt>
                <c:pt idx="937">
                  <c:v>8.4920737770000001E-3</c:v>
                </c:pt>
                <c:pt idx="938">
                  <c:v>4.2182822835999997E-3</c:v>
                </c:pt>
                <c:pt idx="939">
                  <c:v>8.2547046391999983E-3</c:v>
                </c:pt>
                <c:pt idx="940">
                  <c:v>8.3198818164000009E-3</c:v>
                </c:pt>
                <c:pt idx="941">
                  <c:v>8.0621263736999991E-3</c:v>
                </c:pt>
                <c:pt idx="942">
                  <c:v>8.0376883784999999E-3</c:v>
                </c:pt>
                <c:pt idx="943">
                  <c:v>7.8645404093999997E-3</c:v>
                </c:pt>
                <c:pt idx="944">
                  <c:v>7.6433654066000011E-3</c:v>
                </c:pt>
                <c:pt idx="945">
                  <c:v>7.8053336433000003E-3</c:v>
                </c:pt>
                <c:pt idx="946">
                  <c:v>7.8456667821000005E-3</c:v>
                </c:pt>
                <c:pt idx="947">
                  <c:v>7.5007454796000008E-3</c:v>
                </c:pt>
                <c:pt idx="948">
                  <c:v>7.3731555773999995E-3</c:v>
                </c:pt>
                <c:pt idx="949">
                  <c:v>7.6562364798000004E-3</c:v>
                </c:pt>
                <c:pt idx="950">
                  <c:v>7.290646221600001E-3</c:v>
                </c:pt>
                <c:pt idx="951">
                  <c:v>7.2382956872999995E-3</c:v>
                </c:pt>
                <c:pt idx="952">
                  <c:v>7.1888859629999999E-3</c:v>
                </c:pt>
                <c:pt idx="953">
                  <c:v>7.4414876611999994E-3</c:v>
                </c:pt>
                <c:pt idx="954">
                  <c:v>7.1247418471999998E-3</c:v>
                </c:pt>
                <c:pt idx="955">
                  <c:v>7.0900164828000007E-3</c:v>
                </c:pt>
                <c:pt idx="956">
                  <c:v>7.0610184652999996E-3</c:v>
                </c:pt>
                <c:pt idx="957">
                  <c:v>7.0070075161000004E-3</c:v>
                </c:pt>
                <c:pt idx="958">
                  <c:v>7.0180283013999995E-3</c:v>
                </c:pt>
                <c:pt idx="959">
                  <c:v>7.0040680506999993E-3</c:v>
                </c:pt>
                <c:pt idx="960">
                  <c:v>6.9394394411999996E-3</c:v>
                </c:pt>
                <c:pt idx="961">
                  <c:v>7.1595867428999992E-3</c:v>
                </c:pt>
                <c:pt idx="962">
                  <c:v>7.0671624543999995E-3</c:v>
                </c:pt>
                <c:pt idx="963">
                  <c:v>7.1012367104999995E-3</c:v>
                </c:pt>
                <c:pt idx="964">
                  <c:v>6.6405452359999994E-3</c:v>
                </c:pt>
                <c:pt idx="965">
                  <c:v>4.3447960667999993E-3</c:v>
                </c:pt>
                <c:pt idx="966">
                  <c:v>6.4676272231999994E-3</c:v>
                </c:pt>
                <c:pt idx="967">
                  <c:v>6.3447070246000006E-3</c:v>
                </c:pt>
                <c:pt idx="968">
                  <c:v>6.5683502586000005E-3</c:v>
                </c:pt>
                <c:pt idx="969">
                  <c:v>6.2922954879999996E-3</c:v>
                </c:pt>
                <c:pt idx="970">
                  <c:v>6.2396003643000004E-3</c:v>
                </c:pt>
                <c:pt idx="971">
                  <c:v>6.1848381913999998E-3</c:v>
                </c:pt>
                <c:pt idx="972">
                  <c:v>6.1382800109E-3</c:v>
                </c:pt>
                <c:pt idx="973">
                  <c:v>6.0783236976000004E-3</c:v>
                </c:pt>
                <c:pt idx="974">
                  <c:v>6.0038522115000003E-3</c:v>
                </c:pt>
                <c:pt idx="975">
                  <c:v>5.8719199476E-3</c:v>
                </c:pt>
                <c:pt idx="976">
                  <c:v>5.9665076559000003E-3</c:v>
                </c:pt>
                <c:pt idx="977">
                  <c:v>6.1517325397E-3</c:v>
                </c:pt>
                <c:pt idx="978">
                  <c:v>5.9293537375000004E-3</c:v>
                </c:pt>
                <c:pt idx="979">
                  <c:v>4.5236066361000003E-3</c:v>
                </c:pt>
                <c:pt idx="980">
                  <c:v>5.8374370548000005E-3</c:v>
                </c:pt>
                <c:pt idx="981">
                  <c:v>5.1081494250000007E-3</c:v>
                </c:pt>
                <c:pt idx="982">
                  <c:v>5.8353343099999998E-3</c:v>
                </c:pt>
                <c:pt idx="983">
                  <c:v>1.06086248448E-2</c:v>
                </c:pt>
                <c:pt idx="984">
                  <c:v>5.7979540840000007E-3</c:v>
                </c:pt>
                <c:pt idx="985">
                  <c:v>5.7578222130000006E-3</c:v>
                </c:pt>
                <c:pt idx="986">
                  <c:v>5.7562052337999997E-3</c:v>
                </c:pt>
                <c:pt idx="987">
                  <c:v>5.4045357624000001E-3</c:v>
                </c:pt>
                <c:pt idx="988">
                  <c:v>5.8124425170000002E-3</c:v>
                </c:pt>
                <c:pt idx="989">
                  <c:v>5.8055300728000001E-3</c:v>
                </c:pt>
                <c:pt idx="990">
                  <c:v>5.8076479733999995E-3</c:v>
                </c:pt>
                <c:pt idx="991">
                  <c:v>5.7989520660000002E-3</c:v>
                </c:pt>
                <c:pt idx="992">
                  <c:v>5.5889855655000004E-3</c:v>
                </c:pt>
                <c:pt idx="993">
                  <c:v>5.7822290393999996E-3</c:v>
                </c:pt>
                <c:pt idx="994">
                  <c:v>5.8046512614999997E-3</c:v>
                </c:pt>
                <c:pt idx="995">
                  <c:v>5.7848487228E-3</c:v>
                </c:pt>
                <c:pt idx="996">
                  <c:v>5.7133960416000003E-3</c:v>
                </c:pt>
                <c:pt idx="997">
                  <c:v>5.5970410608000001E-3</c:v>
                </c:pt>
                <c:pt idx="998">
                  <c:v>5.5969557947999999E-3</c:v>
                </c:pt>
                <c:pt idx="999">
                  <c:v>5.7705049764E-3</c:v>
                </c:pt>
                <c:pt idx="1000">
                  <c:v>5.7115370130000004E-3</c:v>
                </c:pt>
                <c:pt idx="1001">
                  <c:v>5.1095692071999998E-3</c:v>
                </c:pt>
                <c:pt idx="1002">
                  <c:v>5.8897664266000004E-3</c:v>
                </c:pt>
                <c:pt idx="1003">
                  <c:v>5.7463863206999996E-3</c:v>
                </c:pt>
                <c:pt idx="1004">
                  <c:v>5.3974771086999999E-3</c:v>
                </c:pt>
                <c:pt idx="1005">
                  <c:v>5.7137800559999997E-3</c:v>
                </c:pt>
                <c:pt idx="1006">
                  <c:v>5.6141862311999994E-3</c:v>
                </c:pt>
                <c:pt idx="1007">
                  <c:v>5.5843989144000001E-3</c:v>
                </c:pt>
                <c:pt idx="1008">
                  <c:v>5.7178965960000003E-3</c:v>
                </c:pt>
                <c:pt idx="1009">
                  <c:v>5.7115391850000004E-3</c:v>
                </c:pt>
                <c:pt idx="1010">
                  <c:v>5.7219097222000002E-3</c:v>
                </c:pt>
                <c:pt idx="1011">
                  <c:v>5.6656976167999999E-3</c:v>
                </c:pt>
                <c:pt idx="1012">
                  <c:v>1.13876831936E-2</c:v>
                </c:pt>
                <c:pt idx="1013">
                  <c:v>5.7043380649999999E-3</c:v>
                </c:pt>
                <c:pt idx="1014">
                  <c:v>5.6482017955999993E-3</c:v>
                </c:pt>
                <c:pt idx="1015">
                  <c:v>5.6917551250000005E-3</c:v>
                </c:pt>
                <c:pt idx="1016">
                  <c:v>5.6972614431999996E-3</c:v>
                </c:pt>
                <c:pt idx="1017">
                  <c:v>5.6784118544999998E-3</c:v>
                </c:pt>
                <c:pt idx="1018">
                  <c:v>5.7141161589999998E-3</c:v>
                </c:pt>
                <c:pt idx="1019">
                  <c:v>5.6927569392000001E-3</c:v>
                </c:pt>
                <c:pt idx="1020">
                  <c:v>5.6862457407E-3</c:v>
                </c:pt>
                <c:pt idx="1021">
                  <c:v>5.6914457349999999E-3</c:v>
                </c:pt>
                <c:pt idx="1022">
                  <c:v>5.6848926762000001E-3</c:v>
                </c:pt>
                <c:pt idx="1023">
                  <c:v>5.6604503648000001E-3</c:v>
                </c:pt>
                <c:pt idx="1024">
                  <c:v>5.7087435647999998E-3</c:v>
                </c:pt>
                <c:pt idx="1025">
                  <c:v>5.6820828319999999E-3</c:v>
                </c:pt>
                <c:pt idx="1026">
                  <c:v>5.6543348014999996E-3</c:v>
                </c:pt>
                <c:pt idx="1027">
                  <c:v>5.6989502760000001E-3</c:v>
                </c:pt>
                <c:pt idx="1028">
                  <c:v>5.7213553509999999E-3</c:v>
                </c:pt>
                <c:pt idx="1029">
                  <c:v>5.6805672293000001E-3</c:v>
                </c:pt>
                <c:pt idx="1030">
                  <c:v>1.1385616016000001E-2</c:v>
                </c:pt>
                <c:pt idx="1031">
                  <c:v>5.6701078992000007E-3</c:v>
                </c:pt>
                <c:pt idx="1032">
                  <c:v>1.13238805658E-2</c:v>
                </c:pt>
                <c:pt idx="1033">
                  <c:v>5.6838253740000002E-3</c:v>
                </c:pt>
                <c:pt idx="1034">
                  <c:v>5.6822627741999997E-3</c:v>
                </c:pt>
                <c:pt idx="1035">
                  <c:v>5.6908894670999995E-3</c:v>
                </c:pt>
                <c:pt idx="1036">
                  <c:v>5.6411644626000006E-3</c:v>
                </c:pt>
                <c:pt idx="1037">
                  <c:v>5.6406442132000004E-3</c:v>
                </c:pt>
                <c:pt idx="1038">
                  <c:v>5.6319393419999994E-3</c:v>
                </c:pt>
                <c:pt idx="1039">
                  <c:v>5.6567081769999996E-3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20-4ABA-9EAB-297CAE28D499}"/>
            </c:ext>
          </c:extLst>
        </c:ser>
        <c:ser>
          <c:idx val="1"/>
          <c:order val="1"/>
          <c:tx>
            <c:strRef>
              <c:f>Munka3!$C$1</c:f>
              <c:strCache>
                <c:ptCount val="1"/>
                <c:pt idx="0">
                  <c:v>homok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C00"/>
              </a:solidFill>
              <a:ln w="9525">
                <a:noFill/>
              </a:ln>
              <a:effectLst/>
            </c:spPr>
          </c:marker>
          <c:xVal>
            <c:numRef>
              <c:f>Munka3!$A$2:$A$1041</c:f>
              <c:numCache>
                <c:formatCode>General</c:formatCode>
                <c:ptCount val="1040"/>
                <c:pt idx="0">
                  <c:v>2.8498200000000001E-2</c:v>
                </c:pt>
                <c:pt idx="1">
                  <c:v>2.8539999999999999E-2</c:v>
                </c:pt>
                <c:pt idx="2">
                  <c:v>2.85977E-2</c:v>
                </c:pt>
                <c:pt idx="3">
                  <c:v>2.86381E-2</c:v>
                </c:pt>
                <c:pt idx="4">
                  <c:v>2.8694000000000001E-2</c:v>
                </c:pt>
                <c:pt idx="5">
                  <c:v>2.88268E-2</c:v>
                </c:pt>
                <c:pt idx="6">
                  <c:v>2.8852599999999999E-2</c:v>
                </c:pt>
                <c:pt idx="7">
                  <c:v>2.8895500000000001E-2</c:v>
                </c:pt>
                <c:pt idx="8">
                  <c:v>2.8924999999999999E-2</c:v>
                </c:pt>
                <c:pt idx="9">
                  <c:v>2.9057300000000001E-2</c:v>
                </c:pt>
                <c:pt idx="10">
                  <c:v>2.90628E-2</c:v>
                </c:pt>
                <c:pt idx="11">
                  <c:v>2.90849E-2</c:v>
                </c:pt>
                <c:pt idx="12">
                  <c:v>2.9151099999999999E-2</c:v>
                </c:pt>
                <c:pt idx="13">
                  <c:v>2.9201299999999999E-2</c:v>
                </c:pt>
                <c:pt idx="14">
                  <c:v>2.9240200000000001E-2</c:v>
                </c:pt>
                <c:pt idx="15">
                  <c:v>2.9250399999999999E-2</c:v>
                </c:pt>
                <c:pt idx="16">
                  <c:v>2.92825E-2</c:v>
                </c:pt>
                <c:pt idx="17">
                  <c:v>2.9322500000000001E-2</c:v>
                </c:pt>
                <c:pt idx="18">
                  <c:v>2.9334300000000001E-2</c:v>
                </c:pt>
                <c:pt idx="19">
                  <c:v>2.9373799999999999E-2</c:v>
                </c:pt>
                <c:pt idx="20">
                  <c:v>3.05098E-2</c:v>
                </c:pt>
                <c:pt idx="21">
                  <c:v>3.05548E-2</c:v>
                </c:pt>
                <c:pt idx="22">
                  <c:v>3.0647799999999999E-2</c:v>
                </c:pt>
                <c:pt idx="23">
                  <c:v>3.0708900000000001E-2</c:v>
                </c:pt>
                <c:pt idx="24">
                  <c:v>3.07739E-2</c:v>
                </c:pt>
                <c:pt idx="25">
                  <c:v>3.08183E-2</c:v>
                </c:pt>
                <c:pt idx="26">
                  <c:v>3.0890899999999999E-2</c:v>
                </c:pt>
                <c:pt idx="27">
                  <c:v>3.09188E-2</c:v>
                </c:pt>
                <c:pt idx="28">
                  <c:v>3.0924900000000002E-2</c:v>
                </c:pt>
                <c:pt idx="29">
                  <c:v>3.0951800000000002E-2</c:v>
                </c:pt>
                <c:pt idx="30">
                  <c:v>3.0960600000000001E-2</c:v>
                </c:pt>
                <c:pt idx="31">
                  <c:v>3.0972300000000001E-2</c:v>
                </c:pt>
                <c:pt idx="32">
                  <c:v>3.0998499999999998E-2</c:v>
                </c:pt>
                <c:pt idx="33">
                  <c:v>3.1005899999999999E-2</c:v>
                </c:pt>
                <c:pt idx="34">
                  <c:v>3.10081E-2</c:v>
                </c:pt>
                <c:pt idx="35">
                  <c:v>3.1025199999999999E-2</c:v>
                </c:pt>
                <c:pt idx="36">
                  <c:v>3.10712E-2</c:v>
                </c:pt>
                <c:pt idx="37">
                  <c:v>3.1075700000000001E-2</c:v>
                </c:pt>
                <c:pt idx="38">
                  <c:v>3.1132699999999999E-2</c:v>
                </c:pt>
                <c:pt idx="39">
                  <c:v>3.1164600000000001E-2</c:v>
                </c:pt>
                <c:pt idx="40">
                  <c:v>3.1166099999999999E-2</c:v>
                </c:pt>
                <c:pt idx="41">
                  <c:v>3.12091E-2</c:v>
                </c:pt>
                <c:pt idx="42">
                  <c:v>3.1456699999999997E-2</c:v>
                </c:pt>
                <c:pt idx="43">
                  <c:v>3.1461599999999999E-2</c:v>
                </c:pt>
                <c:pt idx="44">
                  <c:v>3.1464600000000002E-2</c:v>
                </c:pt>
                <c:pt idx="45">
                  <c:v>3.1478100000000002E-2</c:v>
                </c:pt>
                <c:pt idx="46">
                  <c:v>3.1479E-2</c:v>
                </c:pt>
                <c:pt idx="47">
                  <c:v>3.1480099999999997E-2</c:v>
                </c:pt>
                <c:pt idx="48">
                  <c:v>3.1519100000000001E-2</c:v>
                </c:pt>
                <c:pt idx="49">
                  <c:v>3.1531900000000002E-2</c:v>
                </c:pt>
                <c:pt idx="50">
                  <c:v>3.1775699999999997E-2</c:v>
                </c:pt>
                <c:pt idx="51">
                  <c:v>3.1901499999999999E-2</c:v>
                </c:pt>
                <c:pt idx="52">
                  <c:v>3.1961200000000002E-2</c:v>
                </c:pt>
                <c:pt idx="53">
                  <c:v>3.2152199999999999E-2</c:v>
                </c:pt>
                <c:pt idx="54">
                  <c:v>3.2215300000000002E-2</c:v>
                </c:pt>
                <c:pt idx="55">
                  <c:v>3.24645E-2</c:v>
                </c:pt>
                <c:pt idx="56">
                  <c:v>3.2818199999999999E-2</c:v>
                </c:pt>
                <c:pt idx="57">
                  <c:v>3.2863499999999997E-2</c:v>
                </c:pt>
                <c:pt idx="58">
                  <c:v>3.3029799999999998E-2</c:v>
                </c:pt>
                <c:pt idx="59">
                  <c:v>3.3210799999999999E-2</c:v>
                </c:pt>
                <c:pt idx="60">
                  <c:v>3.3265099999999999E-2</c:v>
                </c:pt>
                <c:pt idx="61">
                  <c:v>3.3358400000000003E-2</c:v>
                </c:pt>
                <c:pt idx="62">
                  <c:v>3.3672800000000003E-2</c:v>
                </c:pt>
                <c:pt idx="63">
                  <c:v>3.37427E-2</c:v>
                </c:pt>
                <c:pt idx="64">
                  <c:v>3.3892699999999998E-2</c:v>
                </c:pt>
                <c:pt idx="65">
                  <c:v>3.4170399999999997E-2</c:v>
                </c:pt>
                <c:pt idx="66">
                  <c:v>3.4399100000000002E-2</c:v>
                </c:pt>
                <c:pt idx="67">
                  <c:v>3.4736400000000001E-2</c:v>
                </c:pt>
                <c:pt idx="68">
                  <c:v>3.5074500000000002E-2</c:v>
                </c:pt>
                <c:pt idx="69">
                  <c:v>3.73526E-2</c:v>
                </c:pt>
                <c:pt idx="70">
                  <c:v>3.7397600000000003E-2</c:v>
                </c:pt>
                <c:pt idx="71">
                  <c:v>3.7458400000000003E-2</c:v>
                </c:pt>
                <c:pt idx="72">
                  <c:v>3.7488500000000001E-2</c:v>
                </c:pt>
                <c:pt idx="73">
                  <c:v>3.7553999999999997E-2</c:v>
                </c:pt>
                <c:pt idx="74">
                  <c:v>3.7615799999999998E-2</c:v>
                </c:pt>
                <c:pt idx="75">
                  <c:v>3.7643500000000003E-2</c:v>
                </c:pt>
                <c:pt idx="76">
                  <c:v>3.7657000000000003E-2</c:v>
                </c:pt>
                <c:pt idx="77">
                  <c:v>3.7657299999999998E-2</c:v>
                </c:pt>
                <c:pt idx="78">
                  <c:v>3.7669899999999999E-2</c:v>
                </c:pt>
                <c:pt idx="79">
                  <c:v>3.7674600000000003E-2</c:v>
                </c:pt>
                <c:pt idx="80">
                  <c:v>3.7680999999999999E-2</c:v>
                </c:pt>
                <c:pt idx="81">
                  <c:v>3.7687900000000003E-2</c:v>
                </c:pt>
                <c:pt idx="82">
                  <c:v>3.7689100000000003E-2</c:v>
                </c:pt>
                <c:pt idx="83">
                  <c:v>3.7689300000000002E-2</c:v>
                </c:pt>
                <c:pt idx="84">
                  <c:v>3.77054E-2</c:v>
                </c:pt>
                <c:pt idx="85">
                  <c:v>3.7706200000000002E-2</c:v>
                </c:pt>
                <c:pt idx="86">
                  <c:v>3.7714499999999998E-2</c:v>
                </c:pt>
                <c:pt idx="87">
                  <c:v>3.7715400000000003E-2</c:v>
                </c:pt>
                <c:pt idx="88">
                  <c:v>3.77165E-2</c:v>
                </c:pt>
                <c:pt idx="89">
                  <c:v>3.7717500000000001E-2</c:v>
                </c:pt>
                <c:pt idx="90">
                  <c:v>3.7719500000000003E-2</c:v>
                </c:pt>
                <c:pt idx="91">
                  <c:v>3.7723199999999998E-2</c:v>
                </c:pt>
                <c:pt idx="92">
                  <c:v>3.7725799999999997E-2</c:v>
                </c:pt>
                <c:pt idx="93">
                  <c:v>3.7727799999999999E-2</c:v>
                </c:pt>
                <c:pt idx="94">
                  <c:v>3.7731000000000001E-2</c:v>
                </c:pt>
                <c:pt idx="95">
                  <c:v>3.7737300000000001E-2</c:v>
                </c:pt>
                <c:pt idx="96">
                  <c:v>3.7742100000000001E-2</c:v>
                </c:pt>
                <c:pt idx="97">
                  <c:v>3.7746099999999998E-2</c:v>
                </c:pt>
                <c:pt idx="98">
                  <c:v>3.7767599999999998E-2</c:v>
                </c:pt>
                <c:pt idx="99">
                  <c:v>3.7789900000000001E-2</c:v>
                </c:pt>
                <c:pt idx="100">
                  <c:v>3.78012E-2</c:v>
                </c:pt>
                <c:pt idx="101">
                  <c:v>3.7827600000000003E-2</c:v>
                </c:pt>
                <c:pt idx="102">
                  <c:v>3.7866200000000003E-2</c:v>
                </c:pt>
                <c:pt idx="103">
                  <c:v>3.7909900000000003E-2</c:v>
                </c:pt>
                <c:pt idx="104">
                  <c:v>3.7912500000000002E-2</c:v>
                </c:pt>
                <c:pt idx="105">
                  <c:v>3.7976799999999998E-2</c:v>
                </c:pt>
                <c:pt idx="106">
                  <c:v>3.8007699999999998E-2</c:v>
                </c:pt>
                <c:pt idx="107">
                  <c:v>3.8014399999999997E-2</c:v>
                </c:pt>
                <c:pt idx="108">
                  <c:v>3.8056899999999998E-2</c:v>
                </c:pt>
                <c:pt idx="109">
                  <c:v>3.8077100000000003E-2</c:v>
                </c:pt>
                <c:pt idx="110">
                  <c:v>3.82078E-2</c:v>
                </c:pt>
                <c:pt idx="111">
                  <c:v>3.8230199999999999E-2</c:v>
                </c:pt>
                <c:pt idx="112">
                  <c:v>3.82761E-2</c:v>
                </c:pt>
                <c:pt idx="113">
                  <c:v>3.8312100000000002E-2</c:v>
                </c:pt>
                <c:pt idx="114">
                  <c:v>3.8392000000000003E-2</c:v>
                </c:pt>
                <c:pt idx="115">
                  <c:v>3.9397799999999997E-2</c:v>
                </c:pt>
                <c:pt idx="116">
                  <c:v>3.94293E-2</c:v>
                </c:pt>
                <c:pt idx="117">
                  <c:v>3.9433700000000002E-2</c:v>
                </c:pt>
                <c:pt idx="118">
                  <c:v>3.9460500000000003E-2</c:v>
                </c:pt>
                <c:pt idx="119">
                  <c:v>3.9461200000000002E-2</c:v>
                </c:pt>
                <c:pt idx="120">
                  <c:v>3.9494599999999998E-2</c:v>
                </c:pt>
                <c:pt idx="121">
                  <c:v>3.9496999999999997E-2</c:v>
                </c:pt>
                <c:pt idx="122">
                  <c:v>3.9526800000000001E-2</c:v>
                </c:pt>
                <c:pt idx="123">
                  <c:v>3.9537999999999997E-2</c:v>
                </c:pt>
                <c:pt idx="124">
                  <c:v>3.95847E-2</c:v>
                </c:pt>
                <c:pt idx="125">
                  <c:v>3.9585500000000003E-2</c:v>
                </c:pt>
                <c:pt idx="126">
                  <c:v>3.96619E-2</c:v>
                </c:pt>
                <c:pt idx="127">
                  <c:v>3.9726600000000001E-2</c:v>
                </c:pt>
                <c:pt idx="128">
                  <c:v>3.9778500000000001E-2</c:v>
                </c:pt>
                <c:pt idx="129">
                  <c:v>3.9782699999999997E-2</c:v>
                </c:pt>
                <c:pt idx="130">
                  <c:v>3.9873600000000002E-2</c:v>
                </c:pt>
                <c:pt idx="131">
                  <c:v>4.0138600000000003E-2</c:v>
                </c:pt>
                <c:pt idx="132">
                  <c:v>4.0156600000000001E-2</c:v>
                </c:pt>
                <c:pt idx="133">
                  <c:v>4.0231999999999997E-2</c:v>
                </c:pt>
                <c:pt idx="134">
                  <c:v>4.0258599999999999E-2</c:v>
                </c:pt>
                <c:pt idx="135">
                  <c:v>4.0297699999999999E-2</c:v>
                </c:pt>
                <c:pt idx="136">
                  <c:v>4.0317100000000002E-2</c:v>
                </c:pt>
                <c:pt idx="137">
                  <c:v>4.03226E-2</c:v>
                </c:pt>
                <c:pt idx="138">
                  <c:v>4.0354800000000003E-2</c:v>
                </c:pt>
                <c:pt idx="139">
                  <c:v>4.0375300000000003E-2</c:v>
                </c:pt>
                <c:pt idx="140">
                  <c:v>4.0379400000000003E-2</c:v>
                </c:pt>
                <c:pt idx="141">
                  <c:v>4.0396799999999997E-2</c:v>
                </c:pt>
                <c:pt idx="142">
                  <c:v>4.0420400000000002E-2</c:v>
                </c:pt>
                <c:pt idx="143">
                  <c:v>4.0432500000000003E-2</c:v>
                </c:pt>
                <c:pt idx="144">
                  <c:v>4.04423E-2</c:v>
                </c:pt>
                <c:pt idx="145">
                  <c:v>4.0452200000000001E-2</c:v>
                </c:pt>
                <c:pt idx="146">
                  <c:v>4.0459299999999997E-2</c:v>
                </c:pt>
                <c:pt idx="147">
                  <c:v>4.0512699999999999E-2</c:v>
                </c:pt>
                <c:pt idx="148">
                  <c:v>4.0645599999999997E-2</c:v>
                </c:pt>
                <c:pt idx="149">
                  <c:v>4.0717799999999998E-2</c:v>
                </c:pt>
                <c:pt idx="150">
                  <c:v>4.0723500000000003E-2</c:v>
                </c:pt>
                <c:pt idx="151">
                  <c:v>4.0724299999999998E-2</c:v>
                </c:pt>
                <c:pt idx="152">
                  <c:v>4.0736099999999997E-2</c:v>
                </c:pt>
                <c:pt idx="153">
                  <c:v>4.0766799999999999E-2</c:v>
                </c:pt>
                <c:pt idx="154">
                  <c:v>4.0769E-2</c:v>
                </c:pt>
                <c:pt idx="155">
                  <c:v>4.07888E-2</c:v>
                </c:pt>
                <c:pt idx="156">
                  <c:v>4.0802400000000003E-2</c:v>
                </c:pt>
                <c:pt idx="157">
                  <c:v>4.0818899999999998E-2</c:v>
                </c:pt>
                <c:pt idx="158">
                  <c:v>4.0826500000000002E-2</c:v>
                </c:pt>
                <c:pt idx="159">
                  <c:v>4.0828900000000001E-2</c:v>
                </c:pt>
                <c:pt idx="160">
                  <c:v>4.0858999999999999E-2</c:v>
                </c:pt>
                <c:pt idx="161">
                  <c:v>4.1180500000000002E-2</c:v>
                </c:pt>
                <c:pt idx="162">
                  <c:v>4.1419900000000003E-2</c:v>
                </c:pt>
                <c:pt idx="163">
                  <c:v>4.1737799999999999E-2</c:v>
                </c:pt>
                <c:pt idx="164">
                  <c:v>4.1839099999999997E-2</c:v>
                </c:pt>
                <c:pt idx="165">
                  <c:v>4.2350400000000003E-2</c:v>
                </c:pt>
                <c:pt idx="166">
                  <c:v>4.2809199999999999E-2</c:v>
                </c:pt>
                <c:pt idx="167">
                  <c:v>4.3086199999999998E-2</c:v>
                </c:pt>
                <c:pt idx="168">
                  <c:v>4.3232300000000001E-2</c:v>
                </c:pt>
                <c:pt idx="169">
                  <c:v>4.3292999999999998E-2</c:v>
                </c:pt>
                <c:pt idx="170">
                  <c:v>4.3336199999999998E-2</c:v>
                </c:pt>
                <c:pt idx="171">
                  <c:v>4.3353500000000003E-2</c:v>
                </c:pt>
                <c:pt idx="172">
                  <c:v>4.3374099999999999E-2</c:v>
                </c:pt>
                <c:pt idx="173">
                  <c:v>4.3483899999999999E-2</c:v>
                </c:pt>
                <c:pt idx="174">
                  <c:v>4.3548900000000001E-2</c:v>
                </c:pt>
                <c:pt idx="175">
                  <c:v>4.39873E-2</c:v>
                </c:pt>
                <c:pt idx="176">
                  <c:v>4.4683399999999998E-2</c:v>
                </c:pt>
                <c:pt idx="177">
                  <c:v>4.5771199999999998E-2</c:v>
                </c:pt>
                <c:pt idx="178">
                  <c:v>4.6036100000000003E-2</c:v>
                </c:pt>
                <c:pt idx="179">
                  <c:v>4.6375399999999997E-2</c:v>
                </c:pt>
                <c:pt idx="180">
                  <c:v>4.7155500000000003E-2</c:v>
                </c:pt>
                <c:pt idx="181">
                  <c:v>4.7417099999999997E-2</c:v>
                </c:pt>
                <c:pt idx="182">
                  <c:v>4.8355200000000001E-2</c:v>
                </c:pt>
                <c:pt idx="183">
                  <c:v>5.5490699999999997E-2</c:v>
                </c:pt>
                <c:pt idx="184">
                  <c:v>5.7723999999999998E-2</c:v>
                </c:pt>
                <c:pt idx="185">
                  <c:v>5.8103599999999998E-2</c:v>
                </c:pt>
                <c:pt idx="186">
                  <c:v>5.8165000000000001E-2</c:v>
                </c:pt>
                <c:pt idx="187">
                  <c:v>5.82436E-2</c:v>
                </c:pt>
                <c:pt idx="188">
                  <c:v>5.8339299999999997E-2</c:v>
                </c:pt>
                <c:pt idx="189">
                  <c:v>5.89948E-2</c:v>
                </c:pt>
                <c:pt idx="190">
                  <c:v>5.92069E-2</c:v>
                </c:pt>
                <c:pt idx="191">
                  <c:v>5.9234599999999998E-2</c:v>
                </c:pt>
                <c:pt idx="192">
                  <c:v>5.9595500000000003E-2</c:v>
                </c:pt>
                <c:pt idx="193">
                  <c:v>5.9626400000000003E-2</c:v>
                </c:pt>
                <c:pt idx="194">
                  <c:v>5.96596E-2</c:v>
                </c:pt>
                <c:pt idx="195">
                  <c:v>5.97952E-2</c:v>
                </c:pt>
                <c:pt idx="196">
                  <c:v>6.1742699999999998E-2</c:v>
                </c:pt>
                <c:pt idx="197">
                  <c:v>6.17843E-2</c:v>
                </c:pt>
                <c:pt idx="198">
                  <c:v>6.1802900000000001E-2</c:v>
                </c:pt>
                <c:pt idx="199">
                  <c:v>6.1840100000000002E-2</c:v>
                </c:pt>
                <c:pt idx="200">
                  <c:v>6.2017799999999998E-2</c:v>
                </c:pt>
                <c:pt idx="201">
                  <c:v>6.22681E-2</c:v>
                </c:pt>
                <c:pt idx="202">
                  <c:v>6.2881500000000007E-2</c:v>
                </c:pt>
                <c:pt idx="203">
                  <c:v>6.3507499999999995E-2</c:v>
                </c:pt>
                <c:pt idx="204">
                  <c:v>6.5016900000000002E-2</c:v>
                </c:pt>
                <c:pt idx="205">
                  <c:v>6.8120899999999998E-2</c:v>
                </c:pt>
                <c:pt idx="206">
                  <c:v>7.3368000000000003E-2</c:v>
                </c:pt>
                <c:pt idx="207">
                  <c:v>7.3379399999999997E-2</c:v>
                </c:pt>
                <c:pt idx="208">
                  <c:v>7.34736E-2</c:v>
                </c:pt>
                <c:pt idx="209">
                  <c:v>7.3481900000000003E-2</c:v>
                </c:pt>
                <c:pt idx="210">
                  <c:v>7.4068300000000004E-2</c:v>
                </c:pt>
                <c:pt idx="211">
                  <c:v>7.4522199999999997E-2</c:v>
                </c:pt>
                <c:pt idx="212">
                  <c:v>7.46555E-2</c:v>
                </c:pt>
                <c:pt idx="213">
                  <c:v>7.4857199999999999E-2</c:v>
                </c:pt>
                <c:pt idx="214">
                  <c:v>7.5852900000000001E-2</c:v>
                </c:pt>
                <c:pt idx="215">
                  <c:v>7.6676900000000006E-2</c:v>
                </c:pt>
                <c:pt idx="216">
                  <c:v>7.6833600000000002E-2</c:v>
                </c:pt>
                <c:pt idx="217">
                  <c:v>7.6898300000000003E-2</c:v>
                </c:pt>
                <c:pt idx="218">
                  <c:v>7.7029299999999995E-2</c:v>
                </c:pt>
                <c:pt idx="219">
                  <c:v>7.7265899999999998E-2</c:v>
                </c:pt>
                <c:pt idx="220">
                  <c:v>7.9417100000000004E-2</c:v>
                </c:pt>
                <c:pt idx="221">
                  <c:v>8.4824700000000003E-2</c:v>
                </c:pt>
                <c:pt idx="222">
                  <c:v>8.7123999999999993E-2</c:v>
                </c:pt>
                <c:pt idx="223">
                  <c:v>8.7425000000000003E-2</c:v>
                </c:pt>
                <c:pt idx="224">
                  <c:v>8.7449799999999994E-2</c:v>
                </c:pt>
                <c:pt idx="225">
                  <c:v>8.7516099999999999E-2</c:v>
                </c:pt>
                <c:pt idx="226">
                  <c:v>8.7534299999999995E-2</c:v>
                </c:pt>
                <c:pt idx="227">
                  <c:v>8.7544300000000005E-2</c:v>
                </c:pt>
                <c:pt idx="228">
                  <c:v>8.7547100000000003E-2</c:v>
                </c:pt>
                <c:pt idx="229">
                  <c:v>8.7552199999999997E-2</c:v>
                </c:pt>
                <c:pt idx="230">
                  <c:v>8.7562899999999999E-2</c:v>
                </c:pt>
                <c:pt idx="231">
                  <c:v>8.7606199999999995E-2</c:v>
                </c:pt>
                <c:pt idx="232">
                  <c:v>8.7606799999999999E-2</c:v>
                </c:pt>
                <c:pt idx="233">
                  <c:v>8.7628200000000003E-2</c:v>
                </c:pt>
                <c:pt idx="234">
                  <c:v>8.7629499999999999E-2</c:v>
                </c:pt>
                <c:pt idx="235">
                  <c:v>8.7635699999999997E-2</c:v>
                </c:pt>
                <c:pt idx="236">
                  <c:v>8.7636400000000003E-2</c:v>
                </c:pt>
                <c:pt idx="237">
                  <c:v>8.7644700000000006E-2</c:v>
                </c:pt>
                <c:pt idx="238">
                  <c:v>8.7648900000000002E-2</c:v>
                </c:pt>
                <c:pt idx="239">
                  <c:v>8.7674699999999994E-2</c:v>
                </c:pt>
                <c:pt idx="240">
                  <c:v>8.76778E-2</c:v>
                </c:pt>
                <c:pt idx="241">
                  <c:v>8.7726200000000004E-2</c:v>
                </c:pt>
                <c:pt idx="242">
                  <c:v>8.7729600000000005E-2</c:v>
                </c:pt>
                <c:pt idx="243">
                  <c:v>8.7811600000000004E-2</c:v>
                </c:pt>
                <c:pt idx="244">
                  <c:v>8.8816800000000001E-2</c:v>
                </c:pt>
                <c:pt idx="245">
                  <c:v>9.0626399999999996E-2</c:v>
                </c:pt>
                <c:pt idx="246">
                  <c:v>9.1013499999999997E-2</c:v>
                </c:pt>
                <c:pt idx="247">
                  <c:v>9.1092500000000007E-2</c:v>
                </c:pt>
                <c:pt idx="248">
                  <c:v>9.1147599999999995E-2</c:v>
                </c:pt>
                <c:pt idx="249">
                  <c:v>9.1693300000000005E-2</c:v>
                </c:pt>
                <c:pt idx="250">
                  <c:v>9.2953599999999997E-2</c:v>
                </c:pt>
                <c:pt idx="251">
                  <c:v>9.3151300000000006E-2</c:v>
                </c:pt>
                <c:pt idx="252">
                  <c:v>9.4488199999999994E-2</c:v>
                </c:pt>
                <c:pt idx="253">
                  <c:v>9.6156199999999997E-2</c:v>
                </c:pt>
                <c:pt idx="254">
                  <c:v>9.9660499999999999E-2</c:v>
                </c:pt>
                <c:pt idx="255">
                  <c:v>0.105217</c:v>
                </c:pt>
                <c:pt idx="256">
                  <c:v>0.10649500000000001</c:v>
                </c:pt>
                <c:pt idx="257">
                  <c:v>0.107039</c:v>
                </c:pt>
                <c:pt idx="258">
                  <c:v>0.10707800000000001</c:v>
                </c:pt>
                <c:pt idx="259">
                  <c:v>0.107376</c:v>
                </c:pt>
                <c:pt idx="260">
                  <c:v>0.107556</c:v>
                </c:pt>
                <c:pt idx="261">
                  <c:v>0.10763499999999999</c:v>
                </c:pt>
                <c:pt idx="262">
                  <c:v>0.107653</c:v>
                </c:pt>
                <c:pt idx="263">
                  <c:v>0.107736</c:v>
                </c:pt>
                <c:pt idx="264">
                  <c:v>0.108113</c:v>
                </c:pt>
                <c:pt idx="265">
                  <c:v>0.108167</c:v>
                </c:pt>
                <c:pt idx="266">
                  <c:v>0.10888100000000001</c:v>
                </c:pt>
                <c:pt idx="267">
                  <c:v>0.111077</c:v>
                </c:pt>
                <c:pt idx="268">
                  <c:v>0.115555</c:v>
                </c:pt>
                <c:pt idx="269">
                  <c:v>0.116579</c:v>
                </c:pt>
                <c:pt idx="270">
                  <c:v>0.117053</c:v>
                </c:pt>
                <c:pt idx="271">
                  <c:v>0.121207</c:v>
                </c:pt>
                <c:pt idx="272">
                  <c:v>0.124099</c:v>
                </c:pt>
                <c:pt idx="273">
                  <c:v>0.124837</c:v>
                </c:pt>
                <c:pt idx="274">
                  <c:v>0.12490800000000001</c:v>
                </c:pt>
                <c:pt idx="275">
                  <c:v>0.12496</c:v>
                </c:pt>
                <c:pt idx="276">
                  <c:v>0.12497999999999999</c:v>
                </c:pt>
                <c:pt idx="277">
                  <c:v>0.12501699999999999</c:v>
                </c:pt>
                <c:pt idx="278">
                  <c:v>0.125056</c:v>
                </c:pt>
                <c:pt idx="279">
                  <c:v>0.125059</c:v>
                </c:pt>
                <c:pt idx="280">
                  <c:v>0.12507299999999999</c:v>
                </c:pt>
                <c:pt idx="281">
                  <c:v>0.12515599999999999</c:v>
                </c:pt>
                <c:pt idx="282">
                  <c:v>0.12518199999999999</c:v>
                </c:pt>
                <c:pt idx="283">
                  <c:v>0.125198</c:v>
                </c:pt>
                <c:pt idx="284">
                  <c:v>0.12520100000000001</c:v>
                </c:pt>
                <c:pt idx="285">
                  <c:v>0.125247</c:v>
                </c:pt>
                <c:pt idx="286">
                  <c:v>0.12525700000000001</c:v>
                </c:pt>
                <c:pt idx="287">
                  <c:v>0.125527</c:v>
                </c:pt>
                <c:pt idx="288">
                  <c:v>0.12600700000000001</c:v>
                </c:pt>
                <c:pt idx="289">
                  <c:v>0.126112</c:v>
                </c:pt>
                <c:pt idx="290">
                  <c:v>0.12615100000000001</c:v>
                </c:pt>
                <c:pt idx="291">
                  <c:v>0.12617700000000001</c:v>
                </c:pt>
                <c:pt idx="292">
                  <c:v>0.13828799999999999</c:v>
                </c:pt>
                <c:pt idx="293">
                  <c:v>0.13838700000000001</c:v>
                </c:pt>
                <c:pt idx="294">
                  <c:v>0.13839899999999999</c:v>
                </c:pt>
                <c:pt idx="295">
                  <c:v>0.138572</c:v>
                </c:pt>
                <c:pt idx="296">
                  <c:v>0.13874400000000001</c:v>
                </c:pt>
                <c:pt idx="297">
                  <c:v>0.139017</c:v>
                </c:pt>
                <c:pt idx="298">
                  <c:v>0.13908400000000001</c:v>
                </c:pt>
                <c:pt idx="299">
                  <c:v>0.13917199999999999</c:v>
                </c:pt>
                <c:pt idx="300">
                  <c:v>0.139297</c:v>
                </c:pt>
                <c:pt idx="301">
                  <c:v>0.13936799999999999</c:v>
                </c:pt>
                <c:pt idx="302">
                  <c:v>0.139378</c:v>
                </c:pt>
                <c:pt idx="303">
                  <c:v>0.13961000000000001</c:v>
                </c:pt>
                <c:pt idx="304">
                  <c:v>0.14029700000000001</c:v>
                </c:pt>
                <c:pt idx="305">
                  <c:v>0.140399</c:v>
                </c:pt>
                <c:pt idx="306">
                  <c:v>0.14041999999999999</c:v>
                </c:pt>
                <c:pt idx="307">
                  <c:v>0.140462</c:v>
                </c:pt>
                <c:pt idx="308">
                  <c:v>0.140541</c:v>
                </c:pt>
                <c:pt idx="309">
                  <c:v>0.14382700000000001</c:v>
                </c:pt>
                <c:pt idx="310">
                  <c:v>0.14785799999999999</c:v>
                </c:pt>
                <c:pt idx="311">
                  <c:v>0.14901200000000001</c:v>
                </c:pt>
                <c:pt idx="312">
                  <c:v>0.151362</c:v>
                </c:pt>
                <c:pt idx="313">
                  <c:v>0.15410099999999999</c:v>
                </c:pt>
                <c:pt idx="314">
                  <c:v>0.16113</c:v>
                </c:pt>
                <c:pt idx="315">
                  <c:v>0.16123899999999999</c:v>
                </c:pt>
                <c:pt idx="316">
                  <c:v>0.161271</c:v>
                </c:pt>
                <c:pt idx="317">
                  <c:v>0.16158400000000001</c:v>
                </c:pt>
                <c:pt idx="318">
                  <c:v>0.16159699999999999</c:v>
                </c:pt>
                <c:pt idx="319">
                  <c:v>0.16161700000000001</c:v>
                </c:pt>
                <c:pt idx="320">
                  <c:v>0.16165099999999999</c:v>
                </c:pt>
                <c:pt idx="321">
                  <c:v>0.16167300000000001</c:v>
                </c:pt>
                <c:pt idx="322">
                  <c:v>0.161692</c:v>
                </c:pt>
                <c:pt idx="323">
                  <c:v>0.16169600000000001</c:v>
                </c:pt>
                <c:pt idx="324">
                  <c:v>0.161714</c:v>
                </c:pt>
                <c:pt idx="325">
                  <c:v>0.161718</c:v>
                </c:pt>
                <c:pt idx="326">
                  <c:v>0.16177</c:v>
                </c:pt>
                <c:pt idx="327">
                  <c:v>0.16178699999999999</c:v>
                </c:pt>
                <c:pt idx="328">
                  <c:v>0.16179099999999999</c:v>
                </c:pt>
                <c:pt idx="329">
                  <c:v>0.16181400000000001</c:v>
                </c:pt>
                <c:pt idx="330">
                  <c:v>0.16184000000000001</c:v>
                </c:pt>
                <c:pt idx="331">
                  <c:v>0.161854</c:v>
                </c:pt>
                <c:pt idx="332">
                  <c:v>0.16186800000000001</c:v>
                </c:pt>
                <c:pt idx="333">
                  <c:v>0.16187799999999999</c:v>
                </c:pt>
                <c:pt idx="334">
                  <c:v>0.16191</c:v>
                </c:pt>
                <c:pt idx="335">
                  <c:v>0.161966</c:v>
                </c:pt>
                <c:pt idx="336">
                  <c:v>0.16198499999999999</c:v>
                </c:pt>
                <c:pt idx="337">
                  <c:v>0.16202900000000001</c:v>
                </c:pt>
                <c:pt idx="338">
                  <c:v>0.162157</c:v>
                </c:pt>
                <c:pt idx="339">
                  <c:v>0.162188</c:v>
                </c:pt>
                <c:pt idx="340">
                  <c:v>0.162409</c:v>
                </c:pt>
                <c:pt idx="341">
                  <c:v>0.16322700000000001</c:v>
                </c:pt>
                <c:pt idx="342">
                  <c:v>0.16375000000000001</c:v>
                </c:pt>
                <c:pt idx="343">
                  <c:v>0.16381399999999999</c:v>
                </c:pt>
                <c:pt idx="344">
                  <c:v>0.16403200000000001</c:v>
                </c:pt>
                <c:pt idx="345">
                  <c:v>0.166135</c:v>
                </c:pt>
                <c:pt idx="346">
                  <c:v>0.17043700000000001</c:v>
                </c:pt>
                <c:pt idx="347">
                  <c:v>0.170513</c:v>
                </c:pt>
                <c:pt idx="348">
                  <c:v>0.17052200000000001</c:v>
                </c:pt>
                <c:pt idx="349">
                  <c:v>0.170677</c:v>
                </c:pt>
                <c:pt idx="350">
                  <c:v>0.170711</c:v>
                </c:pt>
                <c:pt idx="351">
                  <c:v>0.17074800000000001</c:v>
                </c:pt>
                <c:pt idx="352">
                  <c:v>0.17077400000000001</c:v>
                </c:pt>
                <c:pt idx="353">
                  <c:v>0.17080100000000001</c:v>
                </c:pt>
                <c:pt idx="354">
                  <c:v>0.17082800000000001</c:v>
                </c:pt>
                <c:pt idx="355">
                  <c:v>0.17089099999999999</c:v>
                </c:pt>
                <c:pt idx="356">
                  <c:v>0.170958</c:v>
                </c:pt>
                <c:pt idx="357">
                  <c:v>0.17100699999999999</c:v>
                </c:pt>
                <c:pt idx="358">
                  <c:v>0.171067</c:v>
                </c:pt>
                <c:pt idx="359">
                  <c:v>0.17147200000000001</c:v>
                </c:pt>
                <c:pt idx="360">
                  <c:v>0.17166400000000001</c:v>
                </c:pt>
                <c:pt idx="361">
                  <c:v>0.172067</c:v>
                </c:pt>
                <c:pt idx="362">
                  <c:v>0.17243800000000001</c:v>
                </c:pt>
                <c:pt idx="363">
                  <c:v>0.172514</c:v>
                </c:pt>
                <c:pt idx="364">
                  <c:v>0.172929</c:v>
                </c:pt>
                <c:pt idx="365">
                  <c:v>0.17302799999999999</c:v>
                </c:pt>
                <c:pt idx="366">
                  <c:v>0.173041</c:v>
                </c:pt>
                <c:pt idx="367">
                  <c:v>0.173647</c:v>
                </c:pt>
                <c:pt idx="368">
                  <c:v>0.173732</c:v>
                </c:pt>
                <c:pt idx="369">
                  <c:v>0.17382800000000001</c:v>
                </c:pt>
                <c:pt idx="370">
                  <c:v>0.17386299999999999</c:v>
                </c:pt>
                <c:pt idx="371">
                  <c:v>0.17396500000000001</c:v>
                </c:pt>
                <c:pt idx="372">
                  <c:v>0.174127</c:v>
                </c:pt>
                <c:pt idx="373">
                  <c:v>0.174376</c:v>
                </c:pt>
                <c:pt idx="374">
                  <c:v>0.17533000000000001</c:v>
                </c:pt>
                <c:pt idx="375">
                  <c:v>0.17561099999999999</c:v>
                </c:pt>
                <c:pt idx="376">
                  <c:v>0.17671200000000001</c:v>
                </c:pt>
                <c:pt idx="377">
                  <c:v>0.18027899999999999</c:v>
                </c:pt>
                <c:pt idx="378">
                  <c:v>0.18141199999999999</c:v>
                </c:pt>
                <c:pt idx="379">
                  <c:v>0.18722900000000001</c:v>
                </c:pt>
                <c:pt idx="380">
                  <c:v>0.192526</c:v>
                </c:pt>
                <c:pt idx="381">
                  <c:v>0.19658100000000001</c:v>
                </c:pt>
                <c:pt idx="382">
                  <c:v>0.19684599999999999</c:v>
                </c:pt>
                <c:pt idx="383">
                  <c:v>0.19692399999999999</c:v>
                </c:pt>
                <c:pt idx="384">
                  <c:v>0.196987</c:v>
                </c:pt>
                <c:pt idx="385">
                  <c:v>0.19702500000000001</c:v>
                </c:pt>
                <c:pt idx="386">
                  <c:v>0.19704099999999999</c:v>
                </c:pt>
                <c:pt idx="387">
                  <c:v>0.19708400000000001</c:v>
                </c:pt>
                <c:pt idx="388">
                  <c:v>0.197129</c:v>
                </c:pt>
                <c:pt idx="389">
                  <c:v>0.19714899999999999</c:v>
                </c:pt>
                <c:pt idx="390">
                  <c:v>0.19714999999999999</c:v>
                </c:pt>
                <c:pt idx="391">
                  <c:v>0.19715199999999999</c:v>
                </c:pt>
                <c:pt idx="392">
                  <c:v>0.19716</c:v>
                </c:pt>
                <c:pt idx="393">
                  <c:v>0.197161</c:v>
                </c:pt>
                <c:pt idx="394">
                  <c:v>0.19717000000000001</c:v>
                </c:pt>
                <c:pt idx="395">
                  <c:v>0.19717899999999999</c:v>
                </c:pt>
                <c:pt idx="396">
                  <c:v>0.19717999999999999</c:v>
                </c:pt>
                <c:pt idx="397">
                  <c:v>0.19722799999999999</c:v>
                </c:pt>
                <c:pt idx="398">
                  <c:v>0.19723599999999999</c:v>
                </c:pt>
                <c:pt idx="399">
                  <c:v>0.197241</c:v>
                </c:pt>
                <c:pt idx="400">
                  <c:v>0.197271</c:v>
                </c:pt>
                <c:pt idx="401">
                  <c:v>0.19728799999999999</c:v>
                </c:pt>
                <c:pt idx="402">
                  <c:v>0.19730800000000001</c:v>
                </c:pt>
                <c:pt idx="403">
                  <c:v>0.197324</c:v>
                </c:pt>
                <c:pt idx="404">
                  <c:v>0.197404</c:v>
                </c:pt>
                <c:pt idx="405">
                  <c:v>0.19742699999999999</c:v>
                </c:pt>
                <c:pt idx="406">
                  <c:v>0.19752400000000001</c:v>
                </c:pt>
                <c:pt idx="407">
                  <c:v>0.19755900000000001</c:v>
                </c:pt>
                <c:pt idx="408">
                  <c:v>0.19766600000000001</c:v>
                </c:pt>
                <c:pt idx="409">
                  <c:v>0.19766900000000001</c:v>
                </c:pt>
                <c:pt idx="410">
                  <c:v>0.19769200000000001</c:v>
                </c:pt>
                <c:pt idx="411">
                  <c:v>0.19772300000000001</c:v>
                </c:pt>
                <c:pt idx="412">
                  <c:v>0.19775699999999999</c:v>
                </c:pt>
                <c:pt idx="413">
                  <c:v>0.19778100000000001</c:v>
                </c:pt>
                <c:pt idx="414">
                  <c:v>0.197796</c:v>
                </c:pt>
                <c:pt idx="415">
                  <c:v>0.19780300000000001</c:v>
                </c:pt>
                <c:pt idx="416">
                  <c:v>0.19780900000000001</c:v>
                </c:pt>
                <c:pt idx="417">
                  <c:v>0.19786999999999999</c:v>
                </c:pt>
                <c:pt idx="418">
                  <c:v>0.19794500000000001</c:v>
                </c:pt>
                <c:pt idx="419">
                  <c:v>0.19795699999999999</c:v>
                </c:pt>
                <c:pt idx="420">
                  <c:v>0.19800799999999999</c:v>
                </c:pt>
                <c:pt idx="421">
                  <c:v>0.19802</c:v>
                </c:pt>
                <c:pt idx="422">
                  <c:v>0.19804099999999999</c:v>
                </c:pt>
                <c:pt idx="423">
                  <c:v>0.19827900000000001</c:v>
                </c:pt>
                <c:pt idx="424">
                  <c:v>0.19828499999999999</c:v>
                </c:pt>
                <c:pt idx="425">
                  <c:v>0.198295</c:v>
                </c:pt>
                <c:pt idx="426">
                  <c:v>0.19830200000000001</c:v>
                </c:pt>
                <c:pt idx="427">
                  <c:v>0.19833600000000001</c:v>
                </c:pt>
                <c:pt idx="428">
                  <c:v>0.19848399999999999</c:v>
                </c:pt>
                <c:pt idx="429">
                  <c:v>0.198494</c:v>
                </c:pt>
                <c:pt idx="430">
                  <c:v>0.198574</c:v>
                </c:pt>
                <c:pt idx="431">
                  <c:v>0.19859199999999999</c:v>
                </c:pt>
                <c:pt idx="432">
                  <c:v>0.198631</c:v>
                </c:pt>
                <c:pt idx="433">
                  <c:v>0.19866700000000001</c:v>
                </c:pt>
                <c:pt idx="434">
                  <c:v>0.19869899999999999</c:v>
                </c:pt>
                <c:pt idx="435">
                  <c:v>0.19870299999999999</c:v>
                </c:pt>
                <c:pt idx="436">
                  <c:v>0.198709</c:v>
                </c:pt>
                <c:pt idx="437">
                  <c:v>0.19875899999999999</c:v>
                </c:pt>
                <c:pt idx="438">
                  <c:v>0.198769</c:v>
                </c:pt>
                <c:pt idx="439">
                  <c:v>0.198793</c:v>
                </c:pt>
                <c:pt idx="440">
                  <c:v>0.19880200000000001</c:v>
                </c:pt>
                <c:pt idx="441">
                  <c:v>0.19887299999999999</c:v>
                </c:pt>
                <c:pt idx="442">
                  <c:v>0.198877</c:v>
                </c:pt>
                <c:pt idx="443">
                  <c:v>0.19889399999999999</c:v>
                </c:pt>
                <c:pt idx="444">
                  <c:v>0.19891</c:v>
                </c:pt>
                <c:pt idx="445">
                  <c:v>0.19894400000000001</c:v>
                </c:pt>
                <c:pt idx="446">
                  <c:v>0.19909099999999999</c:v>
                </c:pt>
                <c:pt idx="447">
                  <c:v>0.19919500000000001</c:v>
                </c:pt>
                <c:pt idx="448">
                  <c:v>0.20155600000000001</c:v>
                </c:pt>
                <c:pt idx="449">
                  <c:v>0.201791</c:v>
                </c:pt>
                <c:pt idx="450">
                  <c:v>0.201905</c:v>
                </c:pt>
                <c:pt idx="451">
                  <c:v>0.20195299999999999</c:v>
                </c:pt>
                <c:pt idx="452">
                  <c:v>0.202071</c:v>
                </c:pt>
                <c:pt idx="453">
                  <c:v>0.202373</c:v>
                </c:pt>
                <c:pt idx="454">
                  <c:v>0.20275699999999999</c:v>
                </c:pt>
                <c:pt idx="455">
                  <c:v>0.20275799999999999</c:v>
                </c:pt>
                <c:pt idx="456">
                  <c:v>0.20302700000000001</c:v>
                </c:pt>
                <c:pt idx="457">
                  <c:v>0.20411499999999999</c:v>
                </c:pt>
                <c:pt idx="458">
                  <c:v>0.20427500000000001</c:v>
                </c:pt>
                <c:pt idx="459">
                  <c:v>0.204543</c:v>
                </c:pt>
                <c:pt idx="460">
                  <c:v>0.204571</c:v>
                </c:pt>
                <c:pt idx="461">
                  <c:v>0.20463300000000001</c:v>
                </c:pt>
                <c:pt idx="462">
                  <c:v>0.20474600000000001</c:v>
                </c:pt>
                <c:pt idx="463">
                  <c:v>0.204843</c:v>
                </c:pt>
                <c:pt idx="464">
                  <c:v>0.20502999999999999</c:v>
                </c:pt>
                <c:pt idx="465">
                  <c:v>0.20563699999999999</c:v>
                </c:pt>
                <c:pt idx="466">
                  <c:v>0.20577999999999999</c:v>
                </c:pt>
                <c:pt idx="467">
                  <c:v>0.205786</c:v>
                </c:pt>
                <c:pt idx="468">
                  <c:v>0.20601700000000001</c:v>
                </c:pt>
                <c:pt idx="469">
                  <c:v>0.206345</c:v>
                </c:pt>
                <c:pt idx="470">
                  <c:v>0.20697599999999999</c:v>
                </c:pt>
                <c:pt idx="471">
                  <c:v>0.20707700000000001</c:v>
                </c:pt>
                <c:pt idx="472">
                  <c:v>0.207261</c:v>
                </c:pt>
                <c:pt idx="473">
                  <c:v>0.207288</c:v>
                </c:pt>
                <c:pt idx="474">
                  <c:v>0.20730299999999999</c:v>
                </c:pt>
                <c:pt idx="475">
                  <c:v>0.207313</c:v>
                </c:pt>
                <c:pt idx="476">
                  <c:v>0.20732200000000001</c:v>
                </c:pt>
                <c:pt idx="477">
                  <c:v>0.20735500000000001</c:v>
                </c:pt>
                <c:pt idx="478">
                  <c:v>0.207398</c:v>
                </c:pt>
                <c:pt idx="479">
                  <c:v>0.20742099999999999</c:v>
                </c:pt>
                <c:pt idx="480">
                  <c:v>0.20744299999999999</c:v>
                </c:pt>
                <c:pt idx="481">
                  <c:v>0.20746899999999999</c:v>
                </c:pt>
                <c:pt idx="482">
                  <c:v>0.207479</c:v>
                </c:pt>
                <c:pt idx="483">
                  <c:v>0.20833299999999999</c:v>
                </c:pt>
                <c:pt idx="484">
                  <c:v>0.21010300000000001</c:v>
                </c:pt>
                <c:pt idx="485">
                  <c:v>0.21055099999999999</c:v>
                </c:pt>
                <c:pt idx="486">
                  <c:v>0.21082600000000001</c:v>
                </c:pt>
                <c:pt idx="487">
                  <c:v>0.211677</c:v>
                </c:pt>
                <c:pt idx="488">
                  <c:v>0.21195700000000001</c:v>
                </c:pt>
                <c:pt idx="489">
                  <c:v>0.21674199999999999</c:v>
                </c:pt>
                <c:pt idx="490">
                  <c:v>0.21790599999999999</c:v>
                </c:pt>
                <c:pt idx="491">
                  <c:v>0.219002</c:v>
                </c:pt>
                <c:pt idx="492">
                  <c:v>0.21941099999999999</c:v>
                </c:pt>
                <c:pt idx="493">
                  <c:v>0.22723299999999999</c:v>
                </c:pt>
                <c:pt idx="494">
                  <c:v>0.22986100000000001</c:v>
                </c:pt>
                <c:pt idx="495">
                  <c:v>0.229934</c:v>
                </c:pt>
                <c:pt idx="496">
                  <c:v>0.229936</c:v>
                </c:pt>
                <c:pt idx="497">
                  <c:v>0.23003799999999999</c:v>
                </c:pt>
                <c:pt idx="498">
                  <c:v>0.230106</c:v>
                </c:pt>
                <c:pt idx="499">
                  <c:v>0.23019600000000001</c:v>
                </c:pt>
                <c:pt idx="500">
                  <c:v>0.23042799999999999</c:v>
                </c:pt>
                <c:pt idx="501">
                  <c:v>0.230993</c:v>
                </c:pt>
                <c:pt idx="502">
                  <c:v>0.23114699999999999</c:v>
                </c:pt>
                <c:pt idx="503">
                  <c:v>0.23119100000000001</c:v>
                </c:pt>
                <c:pt idx="504">
                  <c:v>0.23133600000000001</c:v>
                </c:pt>
                <c:pt idx="505">
                  <c:v>0.23136899999999999</c:v>
                </c:pt>
                <c:pt idx="506">
                  <c:v>0.231403</c:v>
                </c:pt>
                <c:pt idx="507">
                  <c:v>0.231463</c:v>
                </c:pt>
                <c:pt idx="508">
                  <c:v>0.23148299999999999</c:v>
                </c:pt>
                <c:pt idx="509">
                  <c:v>0.23167399999999999</c:v>
                </c:pt>
                <c:pt idx="510">
                  <c:v>0.23172200000000001</c:v>
                </c:pt>
                <c:pt idx="511">
                  <c:v>0.232792</c:v>
                </c:pt>
                <c:pt idx="512">
                  <c:v>0.23458699999999999</c:v>
                </c:pt>
                <c:pt idx="513">
                  <c:v>0.23568800000000001</c:v>
                </c:pt>
                <c:pt idx="514">
                  <c:v>0.236793</c:v>
                </c:pt>
                <c:pt idx="515">
                  <c:v>0.23986299999999999</c:v>
                </c:pt>
                <c:pt idx="516">
                  <c:v>0.24363000000000001</c:v>
                </c:pt>
                <c:pt idx="517">
                  <c:v>0.24379400000000001</c:v>
                </c:pt>
                <c:pt idx="518">
                  <c:v>0.247862</c:v>
                </c:pt>
                <c:pt idx="519">
                  <c:v>0.25173099999999998</c:v>
                </c:pt>
                <c:pt idx="520">
                  <c:v>0.251861</c:v>
                </c:pt>
                <c:pt idx="521">
                  <c:v>0.25190600000000002</c:v>
                </c:pt>
                <c:pt idx="522">
                  <c:v>0.252114</c:v>
                </c:pt>
                <c:pt idx="523">
                  <c:v>0.25215599999999999</c:v>
                </c:pt>
                <c:pt idx="524">
                  <c:v>0.25223499999999999</c:v>
                </c:pt>
                <c:pt idx="525">
                  <c:v>0.25630599999999998</c:v>
                </c:pt>
                <c:pt idx="526">
                  <c:v>0.25645400000000002</c:v>
                </c:pt>
                <c:pt idx="527">
                  <c:v>0.257129</c:v>
                </c:pt>
                <c:pt idx="528">
                  <c:v>0.25786300000000001</c:v>
                </c:pt>
                <c:pt idx="529">
                  <c:v>0.25806499999999999</c:v>
                </c:pt>
                <c:pt idx="530">
                  <c:v>0.26986500000000002</c:v>
                </c:pt>
                <c:pt idx="531">
                  <c:v>0.273231</c:v>
                </c:pt>
                <c:pt idx="532">
                  <c:v>0.27742600000000001</c:v>
                </c:pt>
                <c:pt idx="533">
                  <c:v>0.27749000000000001</c:v>
                </c:pt>
                <c:pt idx="534">
                  <c:v>0.27821899999999999</c:v>
                </c:pt>
                <c:pt idx="535">
                  <c:v>0.27825100000000003</c:v>
                </c:pt>
                <c:pt idx="536">
                  <c:v>0.27841300000000002</c:v>
                </c:pt>
                <c:pt idx="537">
                  <c:v>0.27924100000000002</c:v>
                </c:pt>
                <c:pt idx="538">
                  <c:v>0.28078900000000001</c:v>
                </c:pt>
                <c:pt idx="539">
                  <c:v>0.28377999999999998</c:v>
                </c:pt>
                <c:pt idx="540">
                  <c:v>0.286607</c:v>
                </c:pt>
                <c:pt idx="541">
                  <c:v>0.28813899999999998</c:v>
                </c:pt>
                <c:pt idx="542">
                  <c:v>0.28966700000000001</c:v>
                </c:pt>
                <c:pt idx="543">
                  <c:v>0.29636400000000002</c:v>
                </c:pt>
                <c:pt idx="544">
                  <c:v>0.29642299999999999</c:v>
                </c:pt>
                <c:pt idx="545">
                  <c:v>0.29643700000000001</c:v>
                </c:pt>
                <c:pt idx="546">
                  <c:v>0.29665200000000003</c:v>
                </c:pt>
                <c:pt idx="547">
                  <c:v>0.296852</c:v>
                </c:pt>
                <c:pt idx="548">
                  <c:v>0.29733100000000001</c:v>
                </c:pt>
                <c:pt idx="549">
                  <c:v>0.29802499999999998</c:v>
                </c:pt>
                <c:pt idx="550">
                  <c:v>0.30297200000000002</c:v>
                </c:pt>
                <c:pt idx="551">
                  <c:v>0.30734499999999998</c:v>
                </c:pt>
                <c:pt idx="552">
                  <c:v>0.31062699999999999</c:v>
                </c:pt>
                <c:pt idx="553">
                  <c:v>0.31172499999999997</c:v>
                </c:pt>
                <c:pt idx="554">
                  <c:v>0.311809</c:v>
                </c:pt>
                <c:pt idx="555">
                  <c:v>0.31182700000000002</c:v>
                </c:pt>
                <c:pt idx="556">
                  <c:v>0.31183699999999998</c:v>
                </c:pt>
                <c:pt idx="557">
                  <c:v>0.31190800000000002</c:v>
                </c:pt>
                <c:pt idx="558">
                  <c:v>0.31201699999999999</c:v>
                </c:pt>
                <c:pt idx="559">
                  <c:v>0.31203399999999998</c:v>
                </c:pt>
                <c:pt idx="560">
                  <c:v>0.312056</c:v>
                </c:pt>
                <c:pt idx="561">
                  <c:v>0.31210500000000002</c:v>
                </c:pt>
                <c:pt idx="562">
                  <c:v>0.31215100000000001</c:v>
                </c:pt>
                <c:pt idx="563">
                  <c:v>0.31235600000000002</c:v>
                </c:pt>
                <c:pt idx="564">
                  <c:v>0.31238500000000002</c:v>
                </c:pt>
                <c:pt idx="565">
                  <c:v>0.31261699999999998</c:v>
                </c:pt>
                <c:pt idx="566">
                  <c:v>0.313724</c:v>
                </c:pt>
                <c:pt idx="567">
                  <c:v>0.31373099999999998</c:v>
                </c:pt>
                <c:pt idx="568">
                  <c:v>0.31543100000000002</c:v>
                </c:pt>
                <c:pt idx="569">
                  <c:v>0.31553100000000001</c:v>
                </c:pt>
                <c:pt idx="570">
                  <c:v>0.31784499999999999</c:v>
                </c:pt>
                <c:pt idx="571">
                  <c:v>0.32147100000000001</c:v>
                </c:pt>
                <c:pt idx="572">
                  <c:v>0.321882</c:v>
                </c:pt>
                <c:pt idx="573">
                  <c:v>0.32245000000000001</c:v>
                </c:pt>
                <c:pt idx="574">
                  <c:v>0.32250499999999999</c:v>
                </c:pt>
                <c:pt idx="575">
                  <c:v>0.32295200000000002</c:v>
                </c:pt>
                <c:pt idx="576">
                  <c:v>0.32777400000000001</c:v>
                </c:pt>
                <c:pt idx="577">
                  <c:v>0.32967000000000002</c:v>
                </c:pt>
                <c:pt idx="578">
                  <c:v>0.33016499999999999</c:v>
                </c:pt>
                <c:pt idx="579">
                  <c:v>0.33073799999999998</c:v>
                </c:pt>
                <c:pt idx="580">
                  <c:v>0.33082</c:v>
                </c:pt>
                <c:pt idx="581">
                  <c:v>0.33169900000000002</c:v>
                </c:pt>
                <c:pt idx="582">
                  <c:v>0.33216699999999999</c:v>
                </c:pt>
                <c:pt idx="583">
                  <c:v>0.33225100000000002</c:v>
                </c:pt>
                <c:pt idx="584">
                  <c:v>0.33239999999999997</c:v>
                </c:pt>
                <c:pt idx="585">
                  <c:v>0.33253899999999997</c:v>
                </c:pt>
                <c:pt idx="586">
                  <c:v>0.33257300000000001</c:v>
                </c:pt>
                <c:pt idx="587">
                  <c:v>0.332621</c:v>
                </c:pt>
                <c:pt idx="588">
                  <c:v>0.33266499999999999</c:v>
                </c:pt>
                <c:pt idx="589">
                  <c:v>0.33266800000000002</c:v>
                </c:pt>
                <c:pt idx="590">
                  <c:v>0.33275399999999999</c:v>
                </c:pt>
                <c:pt idx="591">
                  <c:v>0.33280599999999999</c:v>
                </c:pt>
                <c:pt idx="592">
                  <c:v>0.33288200000000001</c:v>
                </c:pt>
                <c:pt idx="593">
                  <c:v>0.33479100000000001</c:v>
                </c:pt>
                <c:pt idx="594">
                  <c:v>0.33524300000000001</c:v>
                </c:pt>
                <c:pt idx="595">
                  <c:v>0.33550600000000003</c:v>
                </c:pt>
                <c:pt idx="596">
                  <c:v>0.335511</c:v>
                </c:pt>
                <c:pt idx="597">
                  <c:v>0.33555200000000002</c:v>
                </c:pt>
                <c:pt idx="598">
                  <c:v>0.33586899999999997</c:v>
                </c:pt>
                <c:pt idx="599">
                  <c:v>0.33719199999999999</c:v>
                </c:pt>
                <c:pt idx="600">
                  <c:v>0.33740799999999999</c:v>
                </c:pt>
                <c:pt idx="601">
                  <c:v>0.34048800000000001</c:v>
                </c:pt>
                <c:pt idx="602">
                  <c:v>0.34053299999999997</c:v>
                </c:pt>
                <c:pt idx="603">
                  <c:v>0.34060800000000002</c:v>
                </c:pt>
                <c:pt idx="604">
                  <c:v>0.344439</c:v>
                </c:pt>
                <c:pt idx="605">
                  <c:v>0.34485500000000002</c:v>
                </c:pt>
                <c:pt idx="606">
                  <c:v>0.34493200000000002</c:v>
                </c:pt>
                <c:pt idx="607">
                  <c:v>0.345107</c:v>
                </c:pt>
                <c:pt idx="608">
                  <c:v>0.34530499999999997</c:v>
                </c:pt>
                <c:pt idx="609">
                  <c:v>0.34745999999999999</c:v>
                </c:pt>
                <c:pt idx="610">
                  <c:v>0.347744</c:v>
                </c:pt>
                <c:pt idx="611">
                  <c:v>0.34836499999999998</c:v>
                </c:pt>
                <c:pt idx="612">
                  <c:v>0.34984500000000002</c:v>
                </c:pt>
                <c:pt idx="613">
                  <c:v>0.35197000000000001</c:v>
                </c:pt>
                <c:pt idx="614">
                  <c:v>0.35234599999999999</c:v>
                </c:pt>
                <c:pt idx="615">
                  <c:v>0.35241499999999998</c:v>
                </c:pt>
                <c:pt idx="616">
                  <c:v>0.352489</c:v>
                </c:pt>
                <c:pt idx="617">
                  <c:v>0.35249399999999997</c:v>
                </c:pt>
                <c:pt idx="618">
                  <c:v>0.35259299999999999</c:v>
                </c:pt>
                <c:pt idx="619">
                  <c:v>0.35261100000000001</c:v>
                </c:pt>
                <c:pt idx="620">
                  <c:v>0.35275099999999998</c:v>
                </c:pt>
                <c:pt idx="621">
                  <c:v>0.35285699999999998</c:v>
                </c:pt>
                <c:pt idx="622">
                  <c:v>0.353018</c:v>
                </c:pt>
                <c:pt idx="623">
                  <c:v>0.35302299999999998</c:v>
                </c:pt>
                <c:pt idx="624">
                  <c:v>0.35302499999999998</c:v>
                </c:pt>
                <c:pt idx="625">
                  <c:v>0.35303000000000001</c:v>
                </c:pt>
                <c:pt idx="626">
                  <c:v>0.35309600000000002</c:v>
                </c:pt>
                <c:pt idx="627">
                  <c:v>0.353105</c:v>
                </c:pt>
                <c:pt idx="628">
                  <c:v>0.35313499999999998</c:v>
                </c:pt>
                <c:pt idx="629">
                  <c:v>0.353294</c:v>
                </c:pt>
                <c:pt idx="630">
                  <c:v>0.35337800000000003</c:v>
                </c:pt>
                <c:pt idx="631">
                  <c:v>0.35583999999999999</c:v>
                </c:pt>
                <c:pt idx="632">
                  <c:v>0.35595500000000002</c:v>
                </c:pt>
                <c:pt idx="633">
                  <c:v>0.35650100000000001</c:v>
                </c:pt>
                <c:pt idx="634">
                  <c:v>0.35656500000000002</c:v>
                </c:pt>
                <c:pt idx="635">
                  <c:v>0.35710799999999998</c:v>
                </c:pt>
                <c:pt idx="636">
                  <c:v>0.35758600000000001</c:v>
                </c:pt>
                <c:pt idx="637">
                  <c:v>0.35766100000000001</c:v>
                </c:pt>
                <c:pt idx="638">
                  <c:v>0.35766700000000001</c:v>
                </c:pt>
                <c:pt idx="639">
                  <c:v>0.35766799999999999</c:v>
                </c:pt>
                <c:pt idx="640">
                  <c:v>0.35768899999999998</c:v>
                </c:pt>
                <c:pt idx="641">
                  <c:v>0.35770400000000002</c:v>
                </c:pt>
                <c:pt idx="642">
                  <c:v>0.357705</c:v>
                </c:pt>
                <c:pt idx="643">
                  <c:v>0.35772199999999998</c:v>
                </c:pt>
                <c:pt idx="644">
                  <c:v>0.35774499999999998</c:v>
                </c:pt>
                <c:pt idx="645">
                  <c:v>0.35778399999999999</c:v>
                </c:pt>
                <c:pt idx="646">
                  <c:v>0.35783399999999999</c:v>
                </c:pt>
                <c:pt idx="647">
                  <c:v>0.36155199999999998</c:v>
                </c:pt>
                <c:pt idx="648">
                  <c:v>0.36177599999999999</c:v>
                </c:pt>
                <c:pt idx="649">
                  <c:v>0.36248599999999997</c:v>
                </c:pt>
                <c:pt idx="650">
                  <c:v>0.36476199999999998</c:v>
                </c:pt>
                <c:pt idx="651">
                  <c:v>0.36505700000000002</c:v>
                </c:pt>
                <c:pt idx="652">
                  <c:v>0.36540600000000001</c:v>
                </c:pt>
                <c:pt idx="653">
                  <c:v>0.36560599999999999</c:v>
                </c:pt>
                <c:pt idx="654">
                  <c:v>0.36640899999999998</c:v>
                </c:pt>
                <c:pt idx="655">
                  <c:v>0.36648700000000001</c:v>
                </c:pt>
                <c:pt idx="656">
                  <c:v>0.36761899999999997</c:v>
                </c:pt>
                <c:pt idx="657">
                  <c:v>0.36789100000000002</c:v>
                </c:pt>
                <c:pt idx="658">
                  <c:v>0.36819200000000002</c:v>
                </c:pt>
                <c:pt idx="659">
                  <c:v>0.36850699999999997</c:v>
                </c:pt>
                <c:pt idx="660">
                  <c:v>0.36895800000000001</c:v>
                </c:pt>
                <c:pt idx="661">
                  <c:v>0.37002099999999999</c:v>
                </c:pt>
                <c:pt idx="662">
                  <c:v>0.37042199999999997</c:v>
                </c:pt>
                <c:pt idx="663">
                  <c:v>0.370535</c:v>
                </c:pt>
                <c:pt idx="664">
                  <c:v>0.37053900000000001</c:v>
                </c:pt>
                <c:pt idx="665">
                  <c:v>0.370556</c:v>
                </c:pt>
                <c:pt idx="666">
                  <c:v>0.37061899999999998</c:v>
                </c:pt>
                <c:pt idx="667">
                  <c:v>0.37141299999999999</c:v>
                </c:pt>
                <c:pt idx="668">
                  <c:v>0.37171799999999999</c:v>
                </c:pt>
                <c:pt idx="669">
                  <c:v>0.372145</c:v>
                </c:pt>
                <c:pt idx="670">
                  <c:v>0.37217299999999998</c:v>
                </c:pt>
                <c:pt idx="671">
                  <c:v>0.37266199999999999</c:v>
                </c:pt>
                <c:pt idx="672">
                  <c:v>0.37281199999999998</c:v>
                </c:pt>
                <c:pt idx="673">
                  <c:v>0.37335499999999999</c:v>
                </c:pt>
                <c:pt idx="674">
                  <c:v>0.37342599999999998</c:v>
                </c:pt>
                <c:pt idx="675">
                  <c:v>0.37343399999999999</c:v>
                </c:pt>
                <c:pt idx="676">
                  <c:v>0.37346699999999999</c:v>
                </c:pt>
                <c:pt idx="677">
                  <c:v>0.37347900000000001</c:v>
                </c:pt>
                <c:pt idx="678">
                  <c:v>0.37354100000000001</c:v>
                </c:pt>
                <c:pt idx="679">
                  <c:v>0.37355699999999997</c:v>
                </c:pt>
                <c:pt idx="680">
                  <c:v>0.37359599999999998</c:v>
                </c:pt>
                <c:pt idx="681">
                  <c:v>0.37359900000000001</c:v>
                </c:pt>
                <c:pt idx="682">
                  <c:v>0.37392999999999998</c:v>
                </c:pt>
                <c:pt idx="683">
                  <c:v>0.37420999999999999</c:v>
                </c:pt>
                <c:pt idx="684">
                  <c:v>0.37490000000000001</c:v>
                </c:pt>
                <c:pt idx="685">
                  <c:v>0.37524400000000002</c:v>
                </c:pt>
                <c:pt idx="686">
                  <c:v>0.37619900000000001</c:v>
                </c:pt>
                <c:pt idx="687">
                  <c:v>0.37762200000000001</c:v>
                </c:pt>
                <c:pt idx="688">
                  <c:v>0.37764999999999999</c:v>
                </c:pt>
                <c:pt idx="689">
                  <c:v>0.37867200000000001</c:v>
                </c:pt>
                <c:pt idx="690">
                  <c:v>0.37897199999999998</c:v>
                </c:pt>
                <c:pt idx="691">
                  <c:v>0.37903100000000001</c:v>
                </c:pt>
                <c:pt idx="692">
                  <c:v>0.38150699999999999</c:v>
                </c:pt>
                <c:pt idx="693">
                  <c:v>0.38188899999999998</c:v>
                </c:pt>
                <c:pt idx="694">
                  <c:v>0.38359199999999999</c:v>
                </c:pt>
                <c:pt idx="695">
                  <c:v>0.38378200000000001</c:v>
                </c:pt>
                <c:pt idx="696">
                  <c:v>0.383988</c:v>
                </c:pt>
                <c:pt idx="697">
                  <c:v>0.38424799999999998</c:v>
                </c:pt>
                <c:pt idx="698">
                  <c:v>0.38475799999999999</c:v>
                </c:pt>
                <c:pt idx="699">
                  <c:v>0.38476300000000002</c:v>
                </c:pt>
                <c:pt idx="700">
                  <c:v>0.38676100000000002</c:v>
                </c:pt>
                <c:pt idx="701">
                  <c:v>0.38678499999999999</c:v>
                </c:pt>
                <c:pt idx="702">
                  <c:v>0.38758700000000001</c:v>
                </c:pt>
                <c:pt idx="703">
                  <c:v>0.389679</c:v>
                </c:pt>
                <c:pt idx="704">
                  <c:v>0.38969999999999999</c:v>
                </c:pt>
                <c:pt idx="705">
                  <c:v>0.38994800000000002</c:v>
                </c:pt>
                <c:pt idx="706">
                  <c:v>0.39075900000000002</c:v>
                </c:pt>
                <c:pt idx="707">
                  <c:v>0.390899</c:v>
                </c:pt>
                <c:pt idx="708">
                  <c:v>0.39096199999999998</c:v>
                </c:pt>
                <c:pt idx="709">
                  <c:v>0.39140900000000001</c:v>
                </c:pt>
                <c:pt idx="710">
                  <c:v>0.39193499999999998</c:v>
                </c:pt>
                <c:pt idx="711">
                  <c:v>0.392258</c:v>
                </c:pt>
                <c:pt idx="712">
                  <c:v>0.39245200000000002</c:v>
                </c:pt>
                <c:pt idx="713">
                  <c:v>0.39286700000000002</c:v>
                </c:pt>
                <c:pt idx="714">
                  <c:v>0.39293800000000001</c:v>
                </c:pt>
                <c:pt idx="715">
                  <c:v>0.39321299999999998</c:v>
                </c:pt>
                <c:pt idx="716">
                  <c:v>0.39434999999999998</c:v>
                </c:pt>
                <c:pt idx="717">
                  <c:v>0.39460400000000001</c:v>
                </c:pt>
                <c:pt idx="718">
                  <c:v>0.39533499999999999</c:v>
                </c:pt>
                <c:pt idx="719">
                  <c:v>0.39539000000000002</c:v>
                </c:pt>
                <c:pt idx="720">
                  <c:v>0.39539099999999999</c:v>
                </c:pt>
                <c:pt idx="721">
                  <c:v>0.39540500000000001</c:v>
                </c:pt>
                <c:pt idx="722">
                  <c:v>0.39541999999999999</c:v>
                </c:pt>
                <c:pt idx="723">
                  <c:v>0.39543699999999998</c:v>
                </c:pt>
                <c:pt idx="724">
                  <c:v>0.39581</c:v>
                </c:pt>
                <c:pt idx="725">
                  <c:v>0.39610299999999998</c:v>
                </c:pt>
                <c:pt idx="726">
                  <c:v>0.39653699999999997</c:v>
                </c:pt>
                <c:pt idx="727">
                  <c:v>0.39655299999999999</c:v>
                </c:pt>
                <c:pt idx="728">
                  <c:v>0.39666200000000001</c:v>
                </c:pt>
                <c:pt idx="729">
                  <c:v>0.39689600000000003</c:v>
                </c:pt>
                <c:pt idx="730">
                  <c:v>0.39696500000000001</c:v>
                </c:pt>
                <c:pt idx="731">
                  <c:v>0.3972</c:v>
                </c:pt>
                <c:pt idx="732">
                  <c:v>0.39788600000000002</c:v>
                </c:pt>
                <c:pt idx="733">
                  <c:v>0.39797700000000003</c:v>
                </c:pt>
                <c:pt idx="734">
                  <c:v>0.39808199999999999</c:v>
                </c:pt>
                <c:pt idx="735">
                  <c:v>0.39831800000000001</c:v>
                </c:pt>
                <c:pt idx="736">
                  <c:v>0.39838299999999999</c:v>
                </c:pt>
                <c:pt idx="737">
                  <c:v>0.39838400000000002</c:v>
                </c:pt>
                <c:pt idx="738">
                  <c:v>0.39840199999999998</c:v>
                </c:pt>
                <c:pt idx="739">
                  <c:v>0.39840599999999998</c:v>
                </c:pt>
                <c:pt idx="740">
                  <c:v>0.39842</c:v>
                </c:pt>
                <c:pt idx="741">
                  <c:v>0.39843299999999998</c:v>
                </c:pt>
                <c:pt idx="742">
                  <c:v>0.39845599999999998</c:v>
                </c:pt>
                <c:pt idx="743">
                  <c:v>0.39869399999999999</c:v>
                </c:pt>
                <c:pt idx="744">
                  <c:v>0.39875699999999997</c:v>
                </c:pt>
                <c:pt idx="745">
                  <c:v>0.399003</c:v>
                </c:pt>
                <c:pt idx="746">
                  <c:v>0.39934399999999998</c:v>
                </c:pt>
                <c:pt idx="747">
                  <c:v>0.39957100000000001</c:v>
                </c:pt>
                <c:pt idx="748">
                  <c:v>0.40013799999999999</c:v>
                </c:pt>
                <c:pt idx="749">
                  <c:v>0.40017000000000003</c:v>
                </c:pt>
                <c:pt idx="750">
                  <c:v>0.40027200000000002</c:v>
                </c:pt>
                <c:pt idx="751">
                  <c:v>0.40075300000000003</c:v>
                </c:pt>
                <c:pt idx="752">
                  <c:v>0.40085199999999999</c:v>
                </c:pt>
                <c:pt idx="753">
                  <c:v>0.401227</c:v>
                </c:pt>
                <c:pt idx="754">
                  <c:v>0.40150000000000002</c:v>
                </c:pt>
                <c:pt idx="755">
                  <c:v>0.40160099999999999</c:v>
                </c:pt>
                <c:pt idx="756">
                  <c:v>0.40164899999999998</c:v>
                </c:pt>
                <c:pt idx="757">
                  <c:v>0.40171699999999999</c:v>
                </c:pt>
                <c:pt idx="758">
                  <c:v>0.40175499999999997</c:v>
                </c:pt>
                <c:pt idx="759">
                  <c:v>0.40214299999999997</c:v>
                </c:pt>
                <c:pt idx="760">
                  <c:v>0.40218599999999999</c:v>
                </c:pt>
                <c:pt idx="761">
                  <c:v>0.40219899999999997</c:v>
                </c:pt>
                <c:pt idx="762">
                  <c:v>0.40242</c:v>
                </c:pt>
                <c:pt idx="763">
                  <c:v>0.40251599999999998</c:v>
                </c:pt>
                <c:pt idx="764">
                  <c:v>0.40255000000000002</c:v>
                </c:pt>
                <c:pt idx="765">
                  <c:v>0.40287899999999999</c:v>
                </c:pt>
                <c:pt idx="766">
                  <c:v>0.40290900000000002</c:v>
                </c:pt>
                <c:pt idx="767">
                  <c:v>0.403312</c:v>
                </c:pt>
                <c:pt idx="768">
                  <c:v>0.40339999999999998</c:v>
                </c:pt>
                <c:pt idx="769">
                  <c:v>0.40349000000000002</c:v>
                </c:pt>
                <c:pt idx="770">
                  <c:v>0.40349400000000002</c:v>
                </c:pt>
                <c:pt idx="771">
                  <c:v>0.40361000000000002</c:v>
                </c:pt>
                <c:pt idx="772">
                  <c:v>0.40365200000000001</c:v>
                </c:pt>
                <c:pt idx="773">
                  <c:v>0.403673</c:v>
                </c:pt>
                <c:pt idx="774">
                  <c:v>0.403914</c:v>
                </c:pt>
                <c:pt idx="775">
                  <c:v>0.40391899999999997</c:v>
                </c:pt>
                <c:pt idx="776">
                  <c:v>0.40396900000000002</c:v>
                </c:pt>
                <c:pt idx="777">
                  <c:v>0.40404699999999999</c:v>
                </c:pt>
                <c:pt idx="778">
                  <c:v>0.40418300000000001</c:v>
                </c:pt>
                <c:pt idx="779">
                  <c:v>0.40419899999999997</c:v>
                </c:pt>
                <c:pt idx="780">
                  <c:v>0.40433999999999998</c:v>
                </c:pt>
                <c:pt idx="781">
                  <c:v>0.404364</c:v>
                </c:pt>
                <c:pt idx="782">
                  <c:v>0.40437400000000001</c:v>
                </c:pt>
                <c:pt idx="783">
                  <c:v>0.40445599999999998</c:v>
                </c:pt>
                <c:pt idx="784">
                  <c:v>0.40448099999999998</c:v>
                </c:pt>
                <c:pt idx="785">
                  <c:v>0.40448699999999999</c:v>
                </c:pt>
                <c:pt idx="786">
                  <c:v>0.404497</c:v>
                </c:pt>
                <c:pt idx="787">
                  <c:v>0.404503</c:v>
                </c:pt>
                <c:pt idx="788">
                  <c:v>0.40450700000000001</c:v>
                </c:pt>
                <c:pt idx="789">
                  <c:v>0.40451500000000001</c:v>
                </c:pt>
                <c:pt idx="790">
                  <c:v>0.40454899999999999</c:v>
                </c:pt>
                <c:pt idx="791">
                  <c:v>0.40455200000000002</c:v>
                </c:pt>
                <c:pt idx="792">
                  <c:v>0.40457799999999999</c:v>
                </c:pt>
                <c:pt idx="793">
                  <c:v>0.40461900000000001</c:v>
                </c:pt>
                <c:pt idx="794">
                  <c:v>0.40485399999999999</c:v>
                </c:pt>
                <c:pt idx="795">
                  <c:v>0.40487299999999998</c:v>
                </c:pt>
                <c:pt idx="796">
                  <c:v>0.40488600000000002</c:v>
                </c:pt>
                <c:pt idx="797">
                  <c:v>0.40492600000000001</c:v>
                </c:pt>
                <c:pt idx="798">
                  <c:v>0.405088</c:v>
                </c:pt>
                <c:pt idx="799">
                  <c:v>0.40520400000000001</c:v>
                </c:pt>
                <c:pt idx="800">
                  <c:v>0.40523799999999999</c:v>
                </c:pt>
                <c:pt idx="801">
                  <c:v>0.40545900000000001</c:v>
                </c:pt>
                <c:pt idx="802">
                  <c:v>0.40549800000000003</c:v>
                </c:pt>
                <c:pt idx="803">
                  <c:v>0.405557</c:v>
                </c:pt>
                <c:pt idx="804">
                  <c:v>0.40556399999999998</c:v>
                </c:pt>
                <c:pt idx="805">
                  <c:v>0.40568799999999999</c:v>
                </c:pt>
                <c:pt idx="806">
                  <c:v>0.40583999999999998</c:v>
                </c:pt>
                <c:pt idx="807">
                  <c:v>0.40584399999999998</c:v>
                </c:pt>
                <c:pt idx="808">
                  <c:v>0.40585399999999999</c:v>
                </c:pt>
                <c:pt idx="809">
                  <c:v>0.40590700000000002</c:v>
                </c:pt>
                <c:pt idx="810">
                  <c:v>0.40596199999999999</c:v>
                </c:pt>
                <c:pt idx="811">
                  <c:v>0.40600799999999998</c:v>
                </c:pt>
                <c:pt idx="812">
                  <c:v>0.40606500000000001</c:v>
                </c:pt>
                <c:pt idx="813">
                  <c:v>0.40619300000000003</c:v>
                </c:pt>
                <c:pt idx="814">
                  <c:v>0.406281</c:v>
                </c:pt>
                <c:pt idx="815">
                  <c:v>0.40628799999999998</c:v>
                </c:pt>
                <c:pt idx="816">
                  <c:v>0.40629999999999999</c:v>
                </c:pt>
                <c:pt idx="817">
                  <c:v>0.40632699999999999</c:v>
                </c:pt>
                <c:pt idx="818">
                  <c:v>0.40636299999999997</c:v>
                </c:pt>
                <c:pt idx="819">
                  <c:v>0.40639999999999998</c:v>
                </c:pt>
                <c:pt idx="820">
                  <c:v>0.40640599999999999</c:v>
                </c:pt>
                <c:pt idx="821">
                  <c:v>0.40642099999999998</c:v>
                </c:pt>
                <c:pt idx="822">
                  <c:v>0.40643099999999999</c:v>
                </c:pt>
                <c:pt idx="823">
                  <c:v>0.40645799999999999</c:v>
                </c:pt>
                <c:pt idx="824">
                  <c:v>0.40647499999999998</c:v>
                </c:pt>
                <c:pt idx="825">
                  <c:v>0.40650999999999998</c:v>
                </c:pt>
                <c:pt idx="826">
                  <c:v>0.40651100000000001</c:v>
                </c:pt>
                <c:pt idx="827">
                  <c:v>0.40651900000000002</c:v>
                </c:pt>
                <c:pt idx="828">
                  <c:v>0.40652300000000002</c:v>
                </c:pt>
                <c:pt idx="829">
                  <c:v>0.40662900000000002</c:v>
                </c:pt>
                <c:pt idx="830">
                  <c:v>0.40670200000000001</c:v>
                </c:pt>
                <c:pt idx="831">
                  <c:v>0.40687499999999999</c:v>
                </c:pt>
                <c:pt idx="832">
                  <c:v>0.40695100000000001</c:v>
                </c:pt>
                <c:pt idx="833">
                  <c:v>0.40709400000000001</c:v>
                </c:pt>
                <c:pt idx="834">
                  <c:v>0.40718900000000002</c:v>
                </c:pt>
                <c:pt idx="835">
                  <c:v>0.40730499999999997</c:v>
                </c:pt>
                <c:pt idx="836">
                  <c:v>0.40732299999999999</c:v>
                </c:pt>
                <c:pt idx="837">
                  <c:v>0.407329</c:v>
                </c:pt>
                <c:pt idx="838">
                  <c:v>0.407383</c:v>
                </c:pt>
                <c:pt idx="839">
                  <c:v>0.40740399999999999</c:v>
                </c:pt>
                <c:pt idx="840">
                  <c:v>0.40750500000000001</c:v>
                </c:pt>
                <c:pt idx="841">
                  <c:v>0.40757199999999999</c:v>
                </c:pt>
                <c:pt idx="842">
                  <c:v>0.40757399999999999</c:v>
                </c:pt>
                <c:pt idx="843">
                  <c:v>0.40760099999999999</c:v>
                </c:pt>
                <c:pt idx="844">
                  <c:v>0.40762799999999999</c:v>
                </c:pt>
                <c:pt idx="845">
                  <c:v>0.40778199999999998</c:v>
                </c:pt>
                <c:pt idx="846">
                  <c:v>0.40791899999999998</c:v>
                </c:pt>
                <c:pt idx="847">
                  <c:v>0.40796300000000002</c:v>
                </c:pt>
                <c:pt idx="848">
                  <c:v>0.40803299999999998</c:v>
                </c:pt>
                <c:pt idx="849">
                  <c:v>0.40812399999999999</c:v>
                </c:pt>
                <c:pt idx="850">
                  <c:v>0.40813700000000003</c:v>
                </c:pt>
                <c:pt idx="851">
                  <c:v>0.40815099999999999</c:v>
                </c:pt>
                <c:pt idx="852">
                  <c:v>0.40818199999999999</c:v>
                </c:pt>
                <c:pt idx="853">
                  <c:v>0.408196</c:v>
                </c:pt>
                <c:pt idx="854">
                  <c:v>0.40822000000000003</c:v>
                </c:pt>
                <c:pt idx="855">
                  <c:v>0.40823199999999998</c:v>
                </c:pt>
                <c:pt idx="856">
                  <c:v>0.40824300000000002</c:v>
                </c:pt>
                <c:pt idx="857">
                  <c:v>0.408389</c:v>
                </c:pt>
                <c:pt idx="858">
                  <c:v>0.40842899999999999</c:v>
                </c:pt>
                <c:pt idx="859">
                  <c:v>0.40852699999999997</c:v>
                </c:pt>
                <c:pt idx="860">
                  <c:v>0.40858299999999997</c:v>
                </c:pt>
                <c:pt idx="861">
                  <c:v>0.40866799999999998</c:v>
                </c:pt>
                <c:pt idx="862">
                  <c:v>0.40870600000000001</c:v>
                </c:pt>
                <c:pt idx="863">
                  <c:v>0.40874300000000002</c:v>
                </c:pt>
                <c:pt idx="864">
                  <c:v>0.40876800000000002</c:v>
                </c:pt>
                <c:pt idx="865">
                  <c:v>0.40883999999999998</c:v>
                </c:pt>
                <c:pt idx="866">
                  <c:v>0.40887600000000002</c:v>
                </c:pt>
                <c:pt idx="867">
                  <c:v>0.40888099999999999</c:v>
                </c:pt>
                <c:pt idx="868">
                  <c:v>0.40892899999999999</c:v>
                </c:pt>
                <c:pt idx="869">
                  <c:v>0.40896100000000002</c:v>
                </c:pt>
                <c:pt idx="870">
                  <c:v>0.40897699999999998</c:v>
                </c:pt>
                <c:pt idx="871">
                  <c:v>0.40910999999999997</c:v>
                </c:pt>
                <c:pt idx="872">
                  <c:v>0.40911700000000001</c:v>
                </c:pt>
                <c:pt idx="873">
                  <c:v>0.40912799999999999</c:v>
                </c:pt>
                <c:pt idx="874">
                  <c:v>0.40915099999999999</c:v>
                </c:pt>
                <c:pt idx="875">
                  <c:v>0.40916799999999998</c:v>
                </c:pt>
                <c:pt idx="876">
                  <c:v>0.40918599999999999</c:v>
                </c:pt>
                <c:pt idx="877">
                  <c:v>0.40920099999999998</c:v>
                </c:pt>
                <c:pt idx="878">
                  <c:v>0.40922900000000001</c:v>
                </c:pt>
                <c:pt idx="879">
                  <c:v>0.40924700000000003</c:v>
                </c:pt>
                <c:pt idx="880">
                  <c:v>0.40925</c:v>
                </c:pt>
                <c:pt idx="881">
                  <c:v>0.40925600000000001</c:v>
                </c:pt>
                <c:pt idx="882">
                  <c:v>0.40925899999999998</c:v>
                </c:pt>
                <c:pt idx="883">
                  <c:v>0.40926200000000001</c:v>
                </c:pt>
                <c:pt idx="884">
                  <c:v>0.409271</c:v>
                </c:pt>
                <c:pt idx="885">
                  <c:v>0.40927400000000003</c:v>
                </c:pt>
                <c:pt idx="886">
                  <c:v>0.409275</c:v>
                </c:pt>
                <c:pt idx="887">
                  <c:v>0.40928799999999999</c:v>
                </c:pt>
                <c:pt idx="888">
                  <c:v>0.40929300000000002</c:v>
                </c:pt>
                <c:pt idx="889">
                  <c:v>0.40930800000000001</c:v>
                </c:pt>
                <c:pt idx="890">
                  <c:v>0.40931000000000001</c:v>
                </c:pt>
                <c:pt idx="891">
                  <c:v>0.40931099999999998</c:v>
                </c:pt>
                <c:pt idx="892">
                  <c:v>0.40931699999999999</c:v>
                </c:pt>
                <c:pt idx="893">
                  <c:v>0.40933900000000001</c:v>
                </c:pt>
                <c:pt idx="894">
                  <c:v>0.40933999999999998</c:v>
                </c:pt>
                <c:pt idx="895">
                  <c:v>0.40935899999999997</c:v>
                </c:pt>
                <c:pt idx="896">
                  <c:v>0.40938200000000002</c:v>
                </c:pt>
                <c:pt idx="897">
                  <c:v>0.409385</c:v>
                </c:pt>
                <c:pt idx="898">
                  <c:v>0.40938600000000003</c:v>
                </c:pt>
                <c:pt idx="899">
                  <c:v>0.40939700000000001</c:v>
                </c:pt>
                <c:pt idx="900">
                  <c:v>0.40942299999999998</c:v>
                </c:pt>
                <c:pt idx="901">
                  <c:v>0.40943800000000002</c:v>
                </c:pt>
                <c:pt idx="902">
                  <c:v>0.40945700000000002</c:v>
                </c:pt>
                <c:pt idx="903">
                  <c:v>0.40946100000000002</c:v>
                </c:pt>
                <c:pt idx="904">
                  <c:v>0.40946199999999999</c:v>
                </c:pt>
                <c:pt idx="905">
                  <c:v>0.40947499999999998</c:v>
                </c:pt>
                <c:pt idx="906">
                  <c:v>0.40948200000000001</c:v>
                </c:pt>
                <c:pt idx="907">
                  <c:v>0.40948400000000001</c:v>
                </c:pt>
                <c:pt idx="908">
                  <c:v>0.40948699999999999</c:v>
                </c:pt>
                <c:pt idx="909">
                  <c:v>0.40949000000000002</c:v>
                </c:pt>
                <c:pt idx="910">
                  <c:v>0.409495</c:v>
                </c:pt>
                <c:pt idx="911">
                  <c:v>0.40950199999999998</c:v>
                </c:pt>
                <c:pt idx="912">
                  <c:v>0.40951199999999999</c:v>
                </c:pt>
                <c:pt idx="913">
                  <c:v>0.40951300000000002</c:v>
                </c:pt>
                <c:pt idx="914">
                  <c:v>0.40951399999999999</c:v>
                </c:pt>
                <c:pt idx="915">
                  <c:v>0.40954699999999999</c:v>
                </c:pt>
                <c:pt idx="916">
                  <c:v>0.41002899999999998</c:v>
                </c:pt>
                <c:pt idx="917">
                  <c:v>0.41037800000000002</c:v>
                </c:pt>
                <c:pt idx="918">
                  <c:v>0.41077999999999998</c:v>
                </c:pt>
                <c:pt idx="919">
                  <c:v>0.41122500000000001</c:v>
                </c:pt>
                <c:pt idx="920">
                  <c:v>0.411333</c:v>
                </c:pt>
                <c:pt idx="921">
                  <c:v>0.41180499999999998</c:v>
                </c:pt>
                <c:pt idx="922">
                  <c:v>0.412157</c:v>
                </c:pt>
                <c:pt idx="923">
                  <c:v>0.41219499999999998</c:v>
                </c:pt>
                <c:pt idx="924">
                  <c:v>0.41275800000000001</c:v>
                </c:pt>
                <c:pt idx="925">
                  <c:v>0.41319600000000001</c:v>
                </c:pt>
                <c:pt idx="926">
                  <c:v>0.41320299999999999</c:v>
                </c:pt>
                <c:pt idx="927">
                  <c:v>0.41345999999999999</c:v>
                </c:pt>
                <c:pt idx="928">
                  <c:v>0.413468</c:v>
                </c:pt>
                <c:pt idx="929">
                  <c:v>0.41357899999999997</c:v>
                </c:pt>
                <c:pt idx="930">
                  <c:v>0.413912</c:v>
                </c:pt>
                <c:pt idx="931">
                  <c:v>0.41420400000000002</c:v>
                </c:pt>
                <c:pt idx="932">
                  <c:v>0.41423599999999999</c:v>
                </c:pt>
                <c:pt idx="933">
                  <c:v>0.41426400000000002</c:v>
                </c:pt>
                <c:pt idx="934">
                  <c:v>0.41429199999999999</c:v>
                </c:pt>
                <c:pt idx="935">
                  <c:v>0.414296</c:v>
                </c:pt>
                <c:pt idx="936">
                  <c:v>0.41433500000000001</c:v>
                </c:pt>
                <c:pt idx="937">
                  <c:v>0.41438900000000001</c:v>
                </c:pt>
                <c:pt idx="938">
                  <c:v>0.41439399999999998</c:v>
                </c:pt>
                <c:pt idx="939">
                  <c:v>0.41472799999999999</c:v>
                </c:pt>
                <c:pt idx="940">
                  <c:v>0.41487600000000002</c:v>
                </c:pt>
                <c:pt idx="941">
                  <c:v>0.41498099999999999</c:v>
                </c:pt>
                <c:pt idx="942">
                  <c:v>0.41530499999999998</c:v>
                </c:pt>
                <c:pt idx="943">
                  <c:v>0.41530899999999998</c:v>
                </c:pt>
                <c:pt idx="944">
                  <c:v>0.41545900000000002</c:v>
                </c:pt>
                <c:pt idx="945">
                  <c:v>0.41557300000000003</c:v>
                </c:pt>
                <c:pt idx="946">
                  <c:v>0.41558299999999998</c:v>
                </c:pt>
                <c:pt idx="947">
                  <c:v>0.41558600000000001</c:v>
                </c:pt>
                <c:pt idx="948">
                  <c:v>0.41573100000000002</c:v>
                </c:pt>
                <c:pt idx="949">
                  <c:v>0.41579700000000003</c:v>
                </c:pt>
                <c:pt idx="950">
                  <c:v>0.415912</c:v>
                </c:pt>
                <c:pt idx="951">
                  <c:v>0.416049</c:v>
                </c:pt>
                <c:pt idx="952">
                  <c:v>0.41611500000000001</c:v>
                </c:pt>
                <c:pt idx="953">
                  <c:v>0.41615799999999997</c:v>
                </c:pt>
                <c:pt idx="954">
                  <c:v>0.41619400000000001</c:v>
                </c:pt>
                <c:pt idx="955">
                  <c:v>0.416242</c:v>
                </c:pt>
                <c:pt idx="956">
                  <c:v>0.41628700000000002</c:v>
                </c:pt>
                <c:pt idx="957">
                  <c:v>0.416323</c:v>
                </c:pt>
                <c:pt idx="958">
                  <c:v>0.41634700000000002</c:v>
                </c:pt>
                <c:pt idx="959">
                  <c:v>0.41637099999999999</c:v>
                </c:pt>
                <c:pt idx="960">
                  <c:v>0.41642299999999999</c:v>
                </c:pt>
                <c:pt idx="961">
                  <c:v>0.41651899999999997</c:v>
                </c:pt>
                <c:pt idx="962">
                  <c:v>0.416578</c:v>
                </c:pt>
                <c:pt idx="963">
                  <c:v>0.41659499999999999</c:v>
                </c:pt>
                <c:pt idx="964">
                  <c:v>0.41688399999999998</c:v>
                </c:pt>
                <c:pt idx="965">
                  <c:v>0.41698299999999999</c:v>
                </c:pt>
                <c:pt idx="966">
                  <c:v>0.41716399999999998</c:v>
                </c:pt>
                <c:pt idx="967">
                  <c:v>0.417242</c:v>
                </c:pt>
                <c:pt idx="968">
                  <c:v>0.41725800000000002</c:v>
                </c:pt>
                <c:pt idx="969">
                  <c:v>0.41734399999999999</c:v>
                </c:pt>
                <c:pt idx="970">
                  <c:v>0.41750700000000002</c:v>
                </c:pt>
                <c:pt idx="971">
                  <c:v>0.41753899999999999</c:v>
                </c:pt>
                <c:pt idx="972">
                  <c:v>0.41760700000000001</c:v>
                </c:pt>
                <c:pt idx="973">
                  <c:v>0.41764800000000002</c:v>
                </c:pt>
                <c:pt idx="974">
                  <c:v>0.41776099999999999</c:v>
                </c:pt>
                <c:pt idx="975">
                  <c:v>0.41784399999999999</c:v>
                </c:pt>
                <c:pt idx="976">
                  <c:v>0.41784900000000003</c:v>
                </c:pt>
                <c:pt idx="977">
                  <c:v>0.41785699999999998</c:v>
                </c:pt>
                <c:pt idx="978">
                  <c:v>0.417875</c:v>
                </c:pt>
                <c:pt idx="979">
                  <c:v>0.41788900000000001</c:v>
                </c:pt>
                <c:pt idx="980">
                  <c:v>0.41792400000000002</c:v>
                </c:pt>
                <c:pt idx="981">
                  <c:v>0.41793000000000002</c:v>
                </c:pt>
                <c:pt idx="982">
                  <c:v>0.41794999999999999</c:v>
                </c:pt>
                <c:pt idx="983">
                  <c:v>0.41795199999999999</c:v>
                </c:pt>
                <c:pt idx="984">
                  <c:v>0.41797600000000001</c:v>
                </c:pt>
                <c:pt idx="985">
                  <c:v>0.41801500000000003</c:v>
                </c:pt>
                <c:pt idx="986">
                  <c:v>0.41801899999999997</c:v>
                </c:pt>
                <c:pt idx="987">
                  <c:v>0.41802299999999998</c:v>
                </c:pt>
                <c:pt idx="988">
                  <c:v>0.41802600000000001</c:v>
                </c:pt>
                <c:pt idx="989">
                  <c:v>0.418049</c:v>
                </c:pt>
                <c:pt idx="990">
                  <c:v>0.41805399999999998</c:v>
                </c:pt>
                <c:pt idx="991">
                  <c:v>0.41805999999999999</c:v>
                </c:pt>
                <c:pt idx="992">
                  <c:v>0.41806500000000002</c:v>
                </c:pt>
                <c:pt idx="993">
                  <c:v>0.41806599999999999</c:v>
                </c:pt>
                <c:pt idx="994">
                  <c:v>0.41806700000000002</c:v>
                </c:pt>
                <c:pt idx="995">
                  <c:v>0.418068</c:v>
                </c:pt>
                <c:pt idx="996">
                  <c:v>0.41808600000000001</c:v>
                </c:pt>
                <c:pt idx="997">
                  <c:v>0.41808899999999999</c:v>
                </c:pt>
                <c:pt idx="998">
                  <c:v>0.41809200000000002</c:v>
                </c:pt>
                <c:pt idx="999">
                  <c:v>0.41809800000000003</c:v>
                </c:pt>
                <c:pt idx="1000">
                  <c:v>0.41810599999999998</c:v>
                </c:pt>
                <c:pt idx="1001">
                  <c:v>0.41811799999999999</c:v>
                </c:pt>
                <c:pt idx="1002">
                  <c:v>0.41813800000000001</c:v>
                </c:pt>
                <c:pt idx="1003">
                  <c:v>0.41814099999999998</c:v>
                </c:pt>
                <c:pt idx="1004">
                  <c:v>0.418153</c:v>
                </c:pt>
                <c:pt idx="1005">
                  <c:v>0.41815999999999998</c:v>
                </c:pt>
                <c:pt idx="1006">
                  <c:v>0.41816399999999998</c:v>
                </c:pt>
                <c:pt idx="1007">
                  <c:v>0.418188</c:v>
                </c:pt>
                <c:pt idx="1008">
                  <c:v>0.41819499999999998</c:v>
                </c:pt>
                <c:pt idx="1009">
                  <c:v>0.41819800000000001</c:v>
                </c:pt>
                <c:pt idx="1010">
                  <c:v>0.41820099999999999</c:v>
                </c:pt>
                <c:pt idx="1011">
                  <c:v>0.41821599999999998</c:v>
                </c:pt>
                <c:pt idx="1012">
                  <c:v>0.41822199999999998</c:v>
                </c:pt>
                <c:pt idx="1013">
                  <c:v>0.41822500000000001</c:v>
                </c:pt>
                <c:pt idx="1014">
                  <c:v>0.41824899999999998</c:v>
                </c:pt>
                <c:pt idx="1015">
                  <c:v>0.41825000000000001</c:v>
                </c:pt>
                <c:pt idx="1016">
                  <c:v>0.41825200000000001</c:v>
                </c:pt>
                <c:pt idx="1017">
                  <c:v>0.41825299999999999</c:v>
                </c:pt>
                <c:pt idx="1018">
                  <c:v>0.41825499999999999</c:v>
                </c:pt>
                <c:pt idx="1019">
                  <c:v>0.41825600000000002</c:v>
                </c:pt>
                <c:pt idx="1020">
                  <c:v>0.41825699999999999</c:v>
                </c:pt>
                <c:pt idx="1021">
                  <c:v>0.41825800000000002</c:v>
                </c:pt>
                <c:pt idx="1022">
                  <c:v>0.41825899999999999</c:v>
                </c:pt>
                <c:pt idx="1023">
                  <c:v>0.41826400000000002</c:v>
                </c:pt>
                <c:pt idx="1024">
                  <c:v>0.41827199999999998</c:v>
                </c:pt>
                <c:pt idx="1025">
                  <c:v>0.41827999999999999</c:v>
                </c:pt>
                <c:pt idx="1026">
                  <c:v>0.41828500000000002</c:v>
                </c:pt>
                <c:pt idx="1027">
                  <c:v>0.41829</c:v>
                </c:pt>
                <c:pt idx="1028">
                  <c:v>0.41829499999999997</c:v>
                </c:pt>
                <c:pt idx="1029">
                  <c:v>0.41830699999999998</c:v>
                </c:pt>
                <c:pt idx="1030">
                  <c:v>0.41831200000000002</c:v>
                </c:pt>
                <c:pt idx="1031">
                  <c:v>0.41834700000000002</c:v>
                </c:pt>
                <c:pt idx="1032">
                  <c:v>0.418354</c:v>
                </c:pt>
                <c:pt idx="1033">
                  <c:v>0.41835899999999998</c:v>
                </c:pt>
                <c:pt idx="1034">
                  <c:v>0.41836099999999998</c:v>
                </c:pt>
                <c:pt idx="1035">
                  <c:v>0.418377</c:v>
                </c:pt>
                <c:pt idx="1036">
                  <c:v>0.41839399999999999</c:v>
                </c:pt>
                <c:pt idx="1037">
                  <c:v>0.418433</c:v>
                </c:pt>
                <c:pt idx="1038">
                  <c:v>0.41843599999999997</c:v>
                </c:pt>
                <c:pt idx="1039">
                  <c:v>0.41844199999999998</c:v>
                </c:pt>
              </c:numCache>
            </c:numRef>
          </c:xVal>
          <c:yVal>
            <c:numRef>
              <c:f>Munka3!$C$2:$C$1041</c:f>
              <c:numCache>
                <c:formatCode>General</c:formatCode>
                <c:ptCount val="1040"/>
                <c:pt idx="0">
                  <c:v>3.0836762292000002E-3</c:v>
                </c:pt>
                <c:pt idx="1">
                  <c:v>3.09496322E-3</c:v>
                </c:pt>
                <c:pt idx="2">
                  <c:v>3.1046235074E-3</c:v>
                </c:pt>
                <c:pt idx="3">
                  <c:v>3.1127323652E-3</c:v>
                </c:pt>
                <c:pt idx="4">
                  <c:v>3.12118985E-3</c:v>
                </c:pt>
                <c:pt idx="5">
                  <c:v>3.1324642219999997E-3</c:v>
                </c:pt>
                <c:pt idx="6">
                  <c:v>3.1276795451999997E-3</c:v>
                </c:pt>
                <c:pt idx="9">
                  <c:v>3.1646014857000001E-3</c:v>
                </c:pt>
                <c:pt idx="10">
                  <c:v>3.1531684859999998E-3</c:v>
                </c:pt>
                <c:pt idx="13">
                  <c:v>3.1630848159999998E-3</c:v>
                </c:pt>
                <c:pt idx="15">
                  <c:v>3.1745166616000001E-3</c:v>
                </c:pt>
                <c:pt idx="21">
                  <c:v>3.3103070320000001E-3</c:v>
                </c:pt>
                <c:pt idx="22">
                  <c:v>3.3326417719999999E-3</c:v>
                </c:pt>
                <c:pt idx="23">
                  <c:v>3.3153328439999999E-3</c:v>
                </c:pt>
                <c:pt idx="25">
                  <c:v>3.3313965934000001E-3</c:v>
                </c:pt>
                <c:pt idx="26">
                  <c:v>3.3454535791000001E-3</c:v>
                </c:pt>
                <c:pt idx="27">
                  <c:v>3.3580599491999999E-3</c:v>
                </c:pt>
                <c:pt idx="28">
                  <c:v>3.3530632073999998E-3</c:v>
                </c:pt>
                <c:pt idx="29">
                  <c:v>3.3518632774000002E-3</c:v>
                </c:pt>
                <c:pt idx="30">
                  <c:v>3.3533735466000003E-3</c:v>
                </c:pt>
                <c:pt idx="31">
                  <c:v>3.3548266191E-3</c:v>
                </c:pt>
                <c:pt idx="32">
                  <c:v>3.3751786769999998E-3</c:v>
                </c:pt>
                <c:pt idx="33">
                  <c:v>3.3599853594E-3</c:v>
                </c:pt>
                <c:pt idx="34">
                  <c:v>3.3568748897999999E-3</c:v>
                </c:pt>
                <c:pt idx="35">
                  <c:v>3.3657067715999996E-3</c:v>
                </c:pt>
                <c:pt idx="36">
                  <c:v>3.364544892E-3</c:v>
                </c:pt>
                <c:pt idx="37">
                  <c:v>3.3685748042999999E-3</c:v>
                </c:pt>
                <c:pt idx="39">
                  <c:v>3.3639380886000001E-3</c:v>
                </c:pt>
                <c:pt idx="41">
                  <c:v>3.3671185899E-3</c:v>
                </c:pt>
                <c:pt idx="52">
                  <c:v>3.4607267748000001E-3</c:v>
                </c:pt>
                <c:pt idx="53">
                  <c:v>3.4846232838000001E-3</c:v>
                </c:pt>
                <c:pt idx="54">
                  <c:v>3.4913331375000002E-3</c:v>
                </c:pt>
                <c:pt idx="56">
                  <c:v>3.552734241E-3</c:v>
                </c:pt>
                <c:pt idx="57">
                  <c:v>3.5556992459999997E-3</c:v>
                </c:pt>
                <c:pt idx="58">
                  <c:v>3.5763015949999998E-3</c:v>
                </c:pt>
                <c:pt idx="59">
                  <c:v>3.5929436087999999E-3</c:v>
                </c:pt>
                <c:pt idx="60">
                  <c:v>3.6041737896999998E-3</c:v>
                </c:pt>
                <c:pt idx="61">
                  <c:v>3.6172514624000004E-3</c:v>
                </c:pt>
                <c:pt idx="62">
                  <c:v>3.6500978472E-3</c:v>
                </c:pt>
                <c:pt idx="63">
                  <c:v>3.6578773935000003E-3</c:v>
                </c:pt>
                <c:pt idx="66">
                  <c:v>3.7249753417000001E-3</c:v>
                </c:pt>
                <c:pt idx="67">
                  <c:v>3.7681699356000003E-3</c:v>
                </c:pt>
                <c:pt idx="173">
                  <c:v>4.6956089414999999E-3</c:v>
                </c:pt>
                <c:pt idx="177">
                  <c:v>4.9512537888000002E-3</c:v>
                </c:pt>
                <c:pt idx="180">
                  <c:v>5.0982168825000002E-3</c:v>
                </c:pt>
                <c:pt idx="181">
                  <c:v>5.1294870437999995E-3</c:v>
                </c:pt>
                <c:pt idx="186">
                  <c:v>6.2972337250000003E-3</c:v>
                </c:pt>
                <c:pt idx="206">
                  <c:v>7.9205158079999997E-3</c:v>
                </c:pt>
                <c:pt idx="207">
                  <c:v>7.9235809913999998E-3</c:v>
                </c:pt>
                <c:pt idx="208">
                  <c:v>7.9440391055999992E-3</c:v>
                </c:pt>
                <c:pt idx="209">
                  <c:v>7.9283296005E-3</c:v>
                </c:pt>
                <c:pt idx="210">
                  <c:v>7.9938212775000003E-3</c:v>
                </c:pt>
                <c:pt idx="215">
                  <c:v>8.281411907600001E-3</c:v>
                </c:pt>
                <c:pt idx="216">
                  <c:v>8.3040986544000005E-3</c:v>
                </c:pt>
                <c:pt idx="217">
                  <c:v>8.3031708408000011E-3</c:v>
                </c:pt>
                <c:pt idx="218">
                  <c:v>8.3154669935999997E-3</c:v>
                </c:pt>
                <c:pt idx="219">
                  <c:v>8.3466488474999989E-3</c:v>
                </c:pt>
                <c:pt idx="220">
                  <c:v>8.5631488075000005E-3</c:v>
                </c:pt>
                <c:pt idx="250">
                  <c:v>1.0009708415999999E-2</c:v>
                </c:pt>
                <c:pt idx="252">
                  <c:v>1.0162394886399998E-2</c:v>
                </c:pt>
                <c:pt idx="256">
                  <c:v>1.1445763115E-2</c:v>
                </c:pt>
                <c:pt idx="257">
                  <c:v>1.1499092730999999E-2</c:v>
                </c:pt>
                <c:pt idx="258">
                  <c:v>1.146751841E-2</c:v>
                </c:pt>
                <c:pt idx="259">
                  <c:v>1.1518975152E-2</c:v>
                </c:pt>
                <c:pt idx="261">
                  <c:v>1.156301278E-2</c:v>
                </c:pt>
                <c:pt idx="270">
                  <c:v>1.2511912223E-2</c:v>
                </c:pt>
                <c:pt idx="292">
                  <c:v>1.4779529999999999E-2</c:v>
                </c:pt>
                <c:pt idx="293">
                  <c:v>1.4786235789000001E-2</c:v>
                </c:pt>
                <c:pt idx="294">
                  <c:v>1.4778937214999999E-2</c:v>
                </c:pt>
                <c:pt idx="295">
                  <c:v>1.4802953900000001E-2</c:v>
                </c:pt>
                <c:pt idx="296">
                  <c:v>1.4741688744E-2</c:v>
                </c:pt>
                <c:pt idx="297">
                  <c:v>1.4831584713000001E-2</c:v>
                </c:pt>
                <c:pt idx="298">
                  <c:v>1.4848468756000002E-2</c:v>
                </c:pt>
                <c:pt idx="299">
                  <c:v>1.4861203675999999E-2</c:v>
                </c:pt>
                <c:pt idx="300">
                  <c:v>1.4876501709000001E-2</c:v>
                </c:pt>
                <c:pt idx="301">
                  <c:v>1.4884363031999999E-2</c:v>
                </c:pt>
                <c:pt idx="302">
                  <c:v>1.4889612361999999E-2</c:v>
                </c:pt>
                <c:pt idx="303">
                  <c:v>1.491244215E-2</c:v>
                </c:pt>
                <c:pt idx="311">
                  <c:v>1.5861284316E-2</c:v>
                </c:pt>
                <c:pt idx="341">
                  <c:v>1.7319037608000003E-2</c:v>
                </c:pt>
                <c:pt idx="346">
                  <c:v>1.8012804782E-2</c:v>
                </c:pt>
                <c:pt idx="347">
                  <c:v>1.7976162512000002E-2</c:v>
                </c:pt>
                <c:pt idx="348">
                  <c:v>1.8014455646000002E-2</c:v>
                </c:pt>
                <c:pt idx="349">
                  <c:v>1.8038681452999999E-2</c:v>
                </c:pt>
                <c:pt idx="350">
                  <c:v>1.8033397906999999E-2</c:v>
                </c:pt>
                <c:pt idx="351">
                  <c:v>1.8028939824000001E-2</c:v>
                </c:pt>
                <c:pt idx="352">
                  <c:v>1.8057301212000002E-2</c:v>
                </c:pt>
                <c:pt idx="353">
                  <c:v>1.8070404198E-2</c:v>
                </c:pt>
                <c:pt idx="354">
                  <c:v>1.8073602400000003E-2</c:v>
                </c:pt>
                <c:pt idx="355">
                  <c:v>1.8084540074999999E-2</c:v>
                </c:pt>
                <c:pt idx="356">
                  <c:v>1.8061370784000001E-2</c:v>
                </c:pt>
                <c:pt idx="357">
                  <c:v>1.8086555354999999E-2</c:v>
                </c:pt>
                <c:pt idx="358">
                  <c:v>1.8055608649E-2</c:v>
                </c:pt>
                <c:pt idx="359">
                  <c:v>1.8147910592000001E-2</c:v>
                </c:pt>
                <c:pt idx="360">
                  <c:v>1.8131838335999999E-2</c:v>
                </c:pt>
                <c:pt idx="361">
                  <c:v>1.8227917645000001E-2</c:v>
                </c:pt>
                <c:pt idx="367">
                  <c:v>1.8361954720999999E-2</c:v>
                </c:pt>
                <c:pt idx="373">
                  <c:v>1.8420208760000001E-2</c:v>
                </c:pt>
                <c:pt idx="374">
                  <c:v>1.8486093880000002E-2</c:v>
                </c:pt>
                <c:pt idx="375">
                  <c:v>1.8555936314999997E-2</c:v>
                </c:pt>
                <c:pt idx="381">
                  <c:v>2.0585765739000002E-2</c:v>
                </c:pt>
                <c:pt idx="448">
                  <c:v>2.0985607608000001E-2</c:v>
                </c:pt>
                <c:pt idx="449">
                  <c:v>2.0986263999999998E-2</c:v>
                </c:pt>
                <c:pt idx="450">
                  <c:v>2.1066767699999999E-2</c:v>
                </c:pt>
                <c:pt idx="451">
                  <c:v>2.0991802631999998E-2</c:v>
                </c:pt>
                <c:pt idx="452">
                  <c:v>2.1083683998000001E-2</c:v>
                </c:pt>
                <c:pt idx="453">
                  <c:v>2.1035256738999999E-2</c:v>
                </c:pt>
                <c:pt idx="457">
                  <c:v>2.1262863664999999E-2</c:v>
                </c:pt>
                <c:pt idx="491">
                  <c:v>2.2525231708000002E-2</c:v>
                </c:pt>
                <c:pt idx="492">
                  <c:v>2.2631367005999999E-2</c:v>
                </c:pt>
                <c:pt idx="500">
                  <c:v>2.3573706111999999E-2</c:v>
                </c:pt>
                <c:pt idx="513">
                  <c:v>2.4010007936000003E-2</c:v>
                </c:pt>
                <c:pt idx="514">
                  <c:v>2.4114999120000001E-2</c:v>
                </c:pt>
                <c:pt idx="516">
                  <c:v>2.465243244E-2</c:v>
                </c:pt>
                <c:pt idx="518">
                  <c:v>2.4849652672000001E-2</c:v>
                </c:pt>
                <c:pt idx="519">
                  <c:v>2.5062086628999995E-2</c:v>
                </c:pt>
                <c:pt idx="520">
                  <c:v>2.5098099766600001E-2</c:v>
                </c:pt>
                <c:pt idx="522">
                  <c:v>2.5148875727999998E-2</c:v>
                </c:pt>
                <c:pt idx="523">
                  <c:v>2.5155233853599999E-2</c:v>
                </c:pt>
                <c:pt idx="524">
                  <c:v>2.51691433575E-2</c:v>
                </c:pt>
                <c:pt idx="529">
                  <c:v>2.5715764345999998E-2</c:v>
                </c:pt>
                <c:pt idx="530">
                  <c:v>2.6211555666000003E-2</c:v>
                </c:pt>
                <c:pt idx="532">
                  <c:v>2.6805871110999999E-2</c:v>
                </c:pt>
                <c:pt idx="533">
                  <c:v>2.6836945868000003E-2</c:v>
                </c:pt>
                <c:pt idx="541">
                  <c:v>2.7227147340899996E-2</c:v>
                </c:pt>
                <c:pt idx="550">
                  <c:v>2.7648891450800003E-2</c:v>
                </c:pt>
                <c:pt idx="551">
                  <c:v>2.7702172761E-2</c:v>
                </c:pt>
                <c:pt idx="555">
                  <c:v>2.7796944799400005E-2</c:v>
                </c:pt>
                <c:pt idx="556">
                  <c:v>2.7785643394700001E-2</c:v>
                </c:pt>
                <c:pt idx="557">
                  <c:v>2.7755289334E-2</c:v>
                </c:pt>
                <c:pt idx="559">
                  <c:v>2.7787751022399998E-2</c:v>
                </c:pt>
                <c:pt idx="560">
                  <c:v>2.7802317264000002E-2</c:v>
                </c:pt>
                <c:pt idx="562">
                  <c:v>2.77760700028E-2</c:v>
                </c:pt>
                <c:pt idx="563">
                  <c:v>2.7795186073600001E-2</c:v>
                </c:pt>
                <c:pt idx="565">
                  <c:v>2.7762515395599999E-2</c:v>
                </c:pt>
                <c:pt idx="566">
                  <c:v>2.7776840608399998E-2</c:v>
                </c:pt>
                <c:pt idx="570">
                  <c:v>2.7648065169999996E-2</c:v>
                </c:pt>
                <c:pt idx="575">
                  <c:v>2.7630771968800004E-2</c:v>
                </c:pt>
                <c:pt idx="577">
                  <c:v>2.7215445312000004E-2</c:v>
                </c:pt>
                <c:pt idx="578">
                  <c:v>2.7218802599999998E-2</c:v>
                </c:pt>
                <c:pt idx="580">
                  <c:v>2.7312962347999997E-2</c:v>
                </c:pt>
                <c:pt idx="582">
                  <c:v>2.72822708114E-2</c:v>
                </c:pt>
                <c:pt idx="597">
                  <c:v>2.6886439552000003E-2</c:v>
                </c:pt>
                <c:pt idx="605">
                  <c:v>2.6275537014999999E-2</c:v>
                </c:pt>
                <c:pt idx="606">
                  <c:v>2.6320381192E-2</c:v>
                </c:pt>
                <c:pt idx="609">
                  <c:v>2.6014712405999996E-2</c:v>
                </c:pt>
                <c:pt idx="610">
                  <c:v>2.6038827299199999E-2</c:v>
                </c:pt>
                <c:pt idx="614">
                  <c:v>2.5413659941999997E-2</c:v>
                </c:pt>
                <c:pt idx="634">
                  <c:v>2.4833896494000002E-2</c:v>
                </c:pt>
                <c:pt idx="635">
                  <c:v>2.4811363888799998E-2</c:v>
                </c:pt>
                <c:pt idx="645">
                  <c:v>2.4609814655999998E-2</c:v>
                </c:pt>
                <c:pt idx="650">
                  <c:v>2.3397476108999997E-2</c:v>
                </c:pt>
                <c:pt idx="655">
                  <c:v>2.29861012887E-2</c:v>
                </c:pt>
                <c:pt idx="656">
                  <c:v>2.2774180859499997E-2</c:v>
                </c:pt>
                <c:pt idx="659">
                  <c:v>2.2529154504099997E-2</c:v>
                </c:pt>
                <c:pt idx="667">
                  <c:v>2.1895762023799999E-2</c:v>
                </c:pt>
                <c:pt idx="682">
                  <c:v>2.1161296987999997E-2</c:v>
                </c:pt>
                <c:pt idx="685">
                  <c:v>2.0762775861600004E-2</c:v>
                </c:pt>
                <c:pt idx="690">
                  <c:v>1.9849947004799997E-2</c:v>
                </c:pt>
                <c:pt idx="691">
                  <c:v>1.9624140509499999E-2</c:v>
                </c:pt>
                <c:pt idx="693">
                  <c:v>1.8734214106299999E-2</c:v>
                </c:pt>
                <c:pt idx="694">
                  <c:v>1.8301366116000001E-2</c:v>
                </c:pt>
                <c:pt idx="695">
                  <c:v>1.8141835678400001E-2</c:v>
                </c:pt>
                <c:pt idx="698">
                  <c:v>1.7852001684000002E-2</c:v>
                </c:pt>
                <c:pt idx="701">
                  <c:v>1.7009295838499999E-2</c:v>
                </c:pt>
                <c:pt idx="703">
                  <c:v>1.5887329733700002E-2</c:v>
                </c:pt>
                <c:pt idx="706">
                  <c:v>1.55026599588E-2</c:v>
                </c:pt>
                <c:pt idx="709">
                  <c:v>1.5203343223399999E-2</c:v>
                </c:pt>
                <c:pt idx="710">
                  <c:v>1.50026055105E-2</c:v>
                </c:pt>
                <c:pt idx="714">
                  <c:v>1.4457800065800002E-2</c:v>
                </c:pt>
                <c:pt idx="715">
                  <c:v>1.4315076550199998E-2</c:v>
                </c:pt>
                <c:pt idx="717">
                  <c:v>1.36491945184E-2</c:v>
                </c:pt>
                <c:pt idx="719">
                  <c:v>1.3264820493E-2</c:v>
                </c:pt>
                <c:pt idx="727">
                  <c:v>1.2802554983799999E-2</c:v>
                </c:pt>
                <c:pt idx="731">
                  <c:v>1.2441297E-2</c:v>
                </c:pt>
                <c:pt idx="735">
                  <c:v>1.20635386116E-2</c:v>
                </c:pt>
                <c:pt idx="736">
                  <c:v>1.1749549657300001E-2</c:v>
                </c:pt>
                <c:pt idx="737">
                  <c:v>1.1671695078400001E-2</c:v>
                </c:pt>
                <c:pt idx="738">
                  <c:v>1.17053694816E-2</c:v>
                </c:pt>
                <c:pt idx="739">
                  <c:v>1.1701144379399999E-2</c:v>
                </c:pt>
                <c:pt idx="740">
                  <c:v>1.1722074188E-2</c:v>
                </c:pt>
                <c:pt idx="741">
                  <c:v>1.1811506441699999E-2</c:v>
                </c:pt>
                <c:pt idx="742">
                  <c:v>1.1814977466399999E-2</c:v>
                </c:pt>
                <c:pt idx="745">
                  <c:v>1.15509772488E-2</c:v>
                </c:pt>
                <c:pt idx="747">
                  <c:v>1.1231701067400001E-2</c:v>
                </c:pt>
                <c:pt idx="751">
                  <c:v>1.0621517436700001E-2</c:v>
                </c:pt>
                <c:pt idx="754">
                  <c:v>1.0377731100000001E-2</c:v>
                </c:pt>
                <c:pt idx="756">
                  <c:v>1.01142046233E-2</c:v>
                </c:pt>
                <c:pt idx="761">
                  <c:v>9.7545725668999987E-3</c:v>
                </c:pt>
                <c:pt idx="765">
                  <c:v>9.4284160853999998E-3</c:v>
                </c:pt>
                <c:pt idx="769">
                  <c:v>9.1646297660000018E-3</c:v>
                </c:pt>
                <c:pt idx="775">
                  <c:v>9.0790085386999991E-3</c:v>
                </c:pt>
                <c:pt idx="776">
                  <c:v>8.7953746556000013E-3</c:v>
                </c:pt>
                <c:pt idx="779">
                  <c:v>8.7389844795000005E-3</c:v>
                </c:pt>
                <c:pt idx="791">
                  <c:v>8.5011748176000001E-3</c:v>
                </c:pt>
                <c:pt idx="794">
                  <c:v>8.5021769123999995E-3</c:v>
                </c:pt>
                <c:pt idx="795">
                  <c:v>8.5269492783999999E-3</c:v>
                </c:pt>
                <c:pt idx="796">
                  <c:v>8.5263323196000003E-3</c:v>
                </c:pt>
                <c:pt idx="797">
                  <c:v>8.302845659600001E-3</c:v>
                </c:pt>
                <c:pt idx="798">
                  <c:v>8.2375049887999999E-3</c:v>
                </c:pt>
                <c:pt idx="800">
                  <c:v>8.1346665643999994E-3</c:v>
                </c:pt>
                <c:pt idx="802">
                  <c:v>8.0213992368E-3</c:v>
                </c:pt>
                <c:pt idx="803">
                  <c:v>7.9237726660000007E-3</c:v>
                </c:pt>
                <c:pt idx="805">
                  <c:v>7.8341192615999991E-3</c:v>
                </c:pt>
                <c:pt idx="807">
                  <c:v>7.7493476735999997E-3</c:v>
                </c:pt>
                <c:pt idx="808">
                  <c:v>7.7650422404E-3</c:v>
                </c:pt>
                <c:pt idx="811">
                  <c:v>7.6772458727999999E-3</c:v>
                </c:pt>
                <c:pt idx="812">
                  <c:v>7.6092520349999998E-3</c:v>
                </c:pt>
                <c:pt idx="814">
                  <c:v>7.4209662335999998E-3</c:v>
                </c:pt>
                <c:pt idx="815">
                  <c:v>7.5990076079999998E-3</c:v>
                </c:pt>
                <c:pt idx="816">
                  <c:v>7.6237725700000003E-3</c:v>
                </c:pt>
                <c:pt idx="817">
                  <c:v>7.3807267914999999E-3</c:v>
                </c:pt>
                <c:pt idx="818">
                  <c:v>7.5585956177999991E-3</c:v>
                </c:pt>
                <c:pt idx="819">
                  <c:v>7.3151999999999991E-3</c:v>
                </c:pt>
                <c:pt idx="820">
                  <c:v>7.3391640322000001E-3</c:v>
                </c:pt>
                <c:pt idx="821">
                  <c:v>7.3372808813999997E-3</c:v>
                </c:pt>
                <c:pt idx="822">
                  <c:v>7.4618293014000001E-3</c:v>
                </c:pt>
                <c:pt idx="823">
                  <c:v>7.3167317495999992E-3</c:v>
                </c:pt>
                <c:pt idx="824">
                  <c:v>7.4304036475000002E-3</c:v>
                </c:pt>
                <c:pt idx="825">
                  <c:v>7.3897826859999991E-3</c:v>
                </c:pt>
                <c:pt idx="827">
                  <c:v>7.3299440889999998E-3</c:v>
                </c:pt>
                <c:pt idx="828">
                  <c:v>7.3574971677999998E-3</c:v>
                </c:pt>
                <c:pt idx="829">
                  <c:v>7.4006071371000006E-3</c:v>
                </c:pt>
                <c:pt idx="830">
                  <c:v>7.2999755383999993E-3</c:v>
                </c:pt>
                <c:pt idx="832">
                  <c:v>7.1930217054000005E-3</c:v>
                </c:pt>
                <c:pt idx="834">
                  <c:v>7.0463242071999999E-3</c:v>
                </c:pt>
                <c:pt idx="836">
                  <c:v>6.8927605382999996E-3</c:v>
                </c:pt>
                <c:pt idx="837">
                  <c:v>6.9330247102999997E-3</c:v>
                </c:pt>
                <c:pt idx="839">
                  <c:v>6.8479316147999998E-3</c:v>
                </c:pt>
                <c:pt idx="840">
                  <c:v>6.7232619929999994E-3</c:v>
                </c:pt>
                <c:pt idx="844">
                  <c:v>6.6617828784000001E-3</c:v>
                </c:pt>
                <c:pt idx="845">
                  <c:v>6.5611308235999999E-3</c:v>
                </c:pt>
                <c:pt idx="846">
                  <c:v>6.4675965369000001E-3</c:v>
                </c:pt>
                <c:pt idx="847">
                  <c:v>6.5702849113000008E-3</c:v>
                </c:pt>
                <c:pt idx="848">
                  <c:v>6.4152988425000002E-3</c:v>
                </c:pt>
                <c:pt idx="855">
                  <c:v>6.2922839319999998E-3</c:v>
                </c:pt>
                <c:pt idx="857">
                  <c:v>6.1790480867E-3</c:v>
                </c:pt>
                <c:pt idx="858">
                  <c:v>6.1445284046999999E-3</c:v>
                </c:pt>
                <c:pt idx="859">
                  <c:v>6.097674002E-3</c:v>
                </c:pt>
                <c:pt idx="860">
                  <c:v>6.0336677359000002E-3</c:v>
                </c:pt>
                <c:pt idx="861">
                  <c:v>5.9721106847999989E-3</c:v>
                </c:pt>
                <c:pt idx="862">
                  <c:v>6.0989152850000001E-3</c:v>
                </c:pt>
                <c:pt idx="863">
                  <c:v>5.8767024825000002E-3</c:v>
                </c:pt>
                <c:pt idx="864">
                  <c:v>5.8708895232000005E-3</c:v>
                </c:pt>
                <c:pt idx="865">
                  <c:v>5.8493965320000002E-3</c:v>
                </c:pt>
                <c:pt idx="866">
                  <c:v>5.7697718988000005E-3</c:v>
                </c:pt>
                <c:pt idx="867">
                  <c:v>5.8168228821999998E-3</c:v>
                </c:pt>
                <c:pt idx="868">
                  <c:v>5.1027796335999997E-3</c:v>
                </c:pt>
                <c:pt idx="869">
                  <c:v>5.7428757386000003E-3</c:v>
                </c:pt>
                <c:pt idx="870">
                  <c:v>5.6199574454999998E-3</c:v>
                </c:pt>
                <c:pt idx="871">
                  <c:v>5.6695282019999993E-3</c:v>
                </c:pt>
                <c:pt idx="872">
                  <c:v>5.6673341541999996E-3</c:v>
                </c:pt>
                <c:pt idx="874">
                  <c:v>5.6424377805999997E-3</c:v>
                </c:pt>
                <c:pt idx="875">
                  <c:v>5.6369029519999997E-3</c:v>
                </c:pt>
                <c:pt idx="876">
                  <c:v>5.5543316826E-3</c:v>
                </c:pt>
                <c:pt idx="877">
                  <c:v>5.6379304578999994E-3</c:v>
                </c:pt>
                <c:pt idx="878">
                  <c:v>5.5232410443000002E-3</c:v>
                </c:pt>
                <c:pt idx="879">
                  <c:v>5.6300519036999999E-3</c:v>
                </c:pt>
                <c:pt idx="880">
                  <c:v>5.5983763000000001E-3</c:v>
                </c:pt>
                <c:pt idx="881">
                  <c:v>5.5960846928E-3</c:v>
                </c:pt>
                <c:pt idx="882">
                  <c:v>5.5924423831999999E-3</c:v>
                </c:pt>
                <c:pt idx="883">
                  <c:v>5.5515162514000009E-3</c:v>
                </c:pt>
                <c:pt idx="884">
                  <c:v>5.5999732388E-3</c:v>
                </c:pt>
                <c:pt idx="885">
                  <c:v>5.5483229810000005E-3</c:v>
                </c:pt>
                <c:pt idx="886">
                  <c:v>5.5717061400000004E-3</c:v>
                </c:pt>
                <c:pt idx="887">
                  <c:v>5.6025387879999992E-3</c:v>
                </c:pt>
                <c:pt idx="888">
                  <c:v>5.5600407585000003E-3</c:v>
                </c:pt>
                <c:pt idx="889">
                  <c:v>5.5562333076E-3</c:v>
                </c:pt>
                <c:pt idx="890">
                  <c:v>5.5690718600000001E-3</c:v>
                </c:pt>
                <c:pt idx="892">
                  <c:v>5.5713774137999992E-3</c:v>
                </c:pt>
                <c:pt idx="893">
                  <c:v>5.5544846266000003E-3</c:v>
                </c:pt>
                <c:pt idx="894">
                  <c:v>5.5560536879999999E-3</c:v>
                </c:pt>
                <c:pt idx="895">
                  <c:v>5.5825105547999999E-3</c:v>
                </c:pt>
                <c:pt idx="896">
                  <c:v>1.1125856490400002E-2</c:v>
                </c:pt>
                <c:pt idx="897">
                  <c:v>5.5669809840000004E-3</c:v>
                </c:pt>
                <c:pt idx="898">
                  <c:v>5.5629825996E-3</c:v>
                </c:pt>
                <c:pt idx="899">
                  <c:v>5.5668985266000004E-3</c:v>
                </c:pt>
                <c:pt idx="900">
                  <c:v>1.1126438505699998E-2</c:v>
                </c:pt>
                <c:pt idx="901">
                  <c:v>5.5441999580000002E-3</c:v>
                </c:pt>
                <c:pt idx="902">
                  <c:v>5.5825367380000004E-3</c:v>
                </c:pt>
                <c:pt idx="903">
                  <c:v>5.5596205119000002E-3</c:v>
                </c:pt>
                <c:pt idx="904">
                  <c:v>5.575029861E-3</c:v>
                </c:pt>
                <c:pt idx="905">
                  <c:v>5.5944521874999997E-3</c:v>
                </c:pt>
                <c:pt idx="906">
                  <c:v>5.6010176405999999E-3</c:v>
                </c:pt>
                <c:pt idx="907">
                  <c:v>5.5878186640000004E-3</c:v>
                </c:pt>
                <c:pt idx="908">
                  <c:v>1.1136244657199999E-2</c:v>
                </c:pt>
                <c:pt idx="909">
                  <c:v>5.5960493910000002E-3</c:v>
                </c:pt>
                <c:pt idx="910">
                  <c:v>5.6005812159999994E-3</c:v>
                </c:pt>
                <c:pt idx="911">
                  <c:v>5.5521509666000002E-3</c:v>
                </c:pt>
                <c:pt idx="912">
                  <c:v>5.5994213808000003E-3</c:v>
                </c:pt>
                <c:pt idx="913">
                  <c:v>5.5627836407E-3</c:v>
                </c:pt>
                <c:pt idx="914">
                  <c:v>5.6253709637999992E-3</c:v>
                </c:pt>
                <c:pt idx="915">
                  <c:v>5.5845419372999999E-3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920-4ABA-9EAB-297CAE28D499}"/>
            </c:ext>
          </c:extLst>
        </c:ser>
        <c:ser>
          <c:idx val="2"/>
          <c:order val="2"/>
          <c:tx>
            <c:strRef>
              <c:f>Munka3!$D$1</c:f>
              <c:strCache>
                <c:ptCount val="1"/>
                <c:pt idx="0">
                  <c:v>liszt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Munka3!$A$2:$A$1041</c:f>
              <c:numCache>
                <c:formatCode>General</c:formatCode>
                <c:ptCount val="1040"/>
                <c:pt idx="0">
                  <c:v>2.8498200000000001E-2</c:v>
                </c:pt>
                <c:pt idx="1">
                  <c:v>2.8539999999999999E-2</c:v>
                </c:pt>
                <c:pt idx="2">
                  <c:v>2.85977E-2</c:v>
                </c:pt>
                <c:pt idx="3">
                  <c:v>2.86381E-2</c:v>
                </c:pt>
                <c:pt idx="4">
                  <c:v>2.8694000000000001E-2</c:v>
                </c:pt>
                <c:pt idx="5">
                  <c:v>2.88268E-2</c:v>
                </c:pt>
                <c:pt idx="6">
                  <c:v>2.8852599999999999E-2</c:v>
                </c:pt>
                <c:pt idx="7">
                  <c:v>2.8895500000000001E-2</c:v>
                </c:pt>
                <c:pt idx="8">
                  <c:v>2.8924999999999999E-2</c:v>
                </c:pt>
                <c:pt idx="9">
                  <c:v>2.9057300000000001E-2</c:v>
                </c:pt>
                <c:pt idx="10">
                  <c:v>2.90628E-2</c:v>
                </c:pt>
                <c:pt idx="11">
                  <c:v>2.90849E-2</c:v>
                </c:pt>
                <c:pt idx="12">
                  <c:v>2.9151099999999999E-2</c:v>
                </c:pt>
                <c:pt idx="13">
                  <c:v>2.9201299999999999E-2</c:v>
                </c:pt>
                <c:pt idx="14">
                  <c:v>2.9240200000000001E-2</c:v>
                </c:pt>
                <c:pt idx="15">
                  <c:v>2.9250399999999999E-2</c:v>
                </c:pt>
                <c:pt idx="16">
                  <c:v>2.92825E-2</c:v>
                </c:pt>
                <c:pt idx="17">
                  <c:v>2.9322500000000001E-2</c:v>
                </c:pt>
                <c:pt idx="18">
                  <c:v>2.9334300000000001E-2</c:v>
                </c:pt>
                <c:pt idx="19">
                  <c:v>2.9373799999999999E-2</c:v>
                </c:pt>
                <c:pt idx="20">
                  <c:v>3.05098E-2</c:v>
                </c:pt>
                <c:pt idx="21">
                  <c:v>3.05548E-2</c:v>
                </c:pt>
                <c:pt idx="22">
                  <c:v>3.0647799999999999E-2</c:v>
                </c:pt>
                <c:pt idx="23">
                  <c:v>3.0708900000000001E-2</c:v>
                </c:pt>
                <c:pt idx="24">
                  <c:v>3.07739E-2</c:v>
                </c:pt>
                <c:pt idx="25">
                  <c:v>3.08183E-2</c:v>
                </c:pt>
                <c:pt idx="26">
                  <c:v>3.0890899999999999E-2</c:v>
                </c:pt>
                <c:pt idx="27">
                  <c:v>3.09188E-2</c:v>
                </c:pt>
                <c:pt idx="28">
                  <c:v>3.0924900000000002E-2</c:v>
                </c:pt>
                <c:pt idx="29">
                  <c:v>3.0951800000000002E-2</c:v>
                </c:pt>
                <c:pt idx="30">
                  <c:v>3.0960600000000001E-2</c:v>
                </c:pt>
                <c:pt idx="31">
                  <c:v>3.0972300000000001E-2</c:v>
                </c:pt>
                <c:pt idx="32">
                  <c:v>3.0998499999999998E-2</c:v>
                </c:pt>
                <c:pt idx="33">
                  <c:v>3.1005899999999999E-2</c:v>
                </c:pt>
                <c:pt idx="34">
                  <c:v>3.10081E-2</c:v>
                </c:pt>
                <c:pt idx="35">
                  <c:v>3.1025199999999999E-2</c:v>
                </c:pt>
                <c:pt idx="36">
                  <c:v>3.10712E-2</c:v>
                </c:pt>
                <c:pt idx="37">
                  <c:v>3.1075700000000001E-2</c:v>
                </c:pt>
                <c:pt idx="38">
                  <c:v>3.1132699999999999E-2</c:v>
                </c:pt>
                <c:pt idx="39">
                  <c:v>3.1164600000000001E-2</c:v>
                </c:pt>
                <c:pt idx="40">
                  <c:v>3.1166099999999999E-2</c:v>
                </c:pt>
                <c:pt idx="41">
                  <c:v>3.12091E-2</c:v>
                </c:pt>
                <c:pt idx="42">
                  <c:v>3.1456699999999997E-2</c:v>
                </c:pt>
                <c:pt idx="43">
                  <c:v>3.1461599999999999E-2</c:v>
                </c:pt>
                <c:pt idx="44">
                  <c:v>3.1464600000000002E-2</c:v>
                </c:pt>
                <c:pt idx="45">
                  <c:v>3.1478100000000002E-2</c:v>
                </c:pt>
                <c:pt idx="46">
                  <c:v>3.1479E-2</c:v>
                </c:pt>
                <c:pt idx="47">
                  <c:v>3.1480099999999997E-2</c:v>
                </c:pt>
                <c:pt idx="48">
                  <c:v>3.1519100000000001E-2</c:v>
                </c:pt>
                <c:pt idx="49">
                  <c:v>3.1531900000000002E-2</c:v>
                </c:pt>
                <c:pt idx="50">
                  <c:v>3.1775699999999997E-2</c:v>
                </c:pt>
                <c:pt idx="51">
                  <c:v>3.1901499999999999E-2</c:v>
                </c:pt>
                <c:pt idx="52">
                  <c:v>3.1961200000000002E-2</c:v>
                </c:pt>
                <c:pt idx="53">
                  <c:v>3.2152199999999999E-2</c:v>
                </c:pt>
                <c:pt idx="54">
                  <c:v>3.2215300000000002E-2</c:v>
                </c:pt>
                <c:pt idx="55">
                  <c:v>3.24645E-2</c:v>
                </c:pt>
                <c:pt idx="56">
                  <c:v>3.2818199999999999E-2</c:v>
                </c:pt>
                <c:pt idx="57">
                  <c:v>3.2863499999999997E-2</c:v>
                </c:pt>
                <c:pt idx="58">
                  <c:v>3.3029799999999998E-2</c:v>
                </c:pt>
                <c:pt idx="59">
                  <c:v>3.3210799999999999E-2</c:v>
                </c:pt>
                <c:pt idx="60">
                  <c:v>3.3265099999999999E-2</c:v>
                </c:pt>
                <c:pt idx="61">
                  <c:v>3.3358400000000003E-2</c:v>
                </c:pt>
                <c:pt idx="62">
                  <c:v>3.3672800000000003E-2</c:v>
                </c:pt>
                <c:pt idx="63">
                  <c:v>3.37427E-2</c:v>
                </c:pt>
                <c:pt idx="64">
                  <c:v>3.3892699999999998E-2</c:v>
                </c:pt>
                <c:pt idx="65">
                  <c:v>3.4170399999999997E-2</c:v>
                </c:pt>
                <c:pt idx="66">
                  <c:v>3.4399100000000002E-2</c:v>
                </c:pt>
                <c:pt idx="67">
                  <c:v>3.4736400000000001E-2</c:v>
                </c:pt>
                <c:pt idx="68">
                  <c:v>3.5074500000000002E-2</c:v>
                </c:pt>
                <c:pt idx="69">
                  <c:v>3.73526E-2</c:v>
                </c:pt>
                <c:pt idx="70">
                  <c:v>3.7397600000000003E-2</c:v>
                </c:pt>
                <c:pt idx="71">
                  <c:v>3.7458400000000003E-2</c:v>
                </c:pt>
                <c:pt idx="72">
                  <c:v>3.7488500000000001E-2</c:v>
                </c:pt>
                <c:pt idx="73">
                  <c:v>3.7553999999999997E-2</c:v>
                </c:pt>
                <c:pt idx="74">
                  <c:v>3.7615799999999998E-2</c:v>
                </c:pt>
                <c:pt idx="75">
                  <c:v>3.7643500000000003E-2</c:v>
                </c:pt>
                <c:pt idx="76">
                  <c:v>3.7657000000000003E-2</c:v>
                </c:pt>
                <c:pt idx="77">
                  <c:v>3.7657299999999998E-2</c:v>
                </c:pt>
                <c:pt idx="78">
                  <c:v>3.7669899999999999E-2</c:v>
                </c:pt>
                <c:pt idx="79">
                  <c:v>3.7674600000000003E-2</c:v>
                </c:pt>
                <c:pt idx="80">
                  <c:v>3.7680999999999999E-2</c:v>
                </c:pt>
                <c:pt idx="81">
                  <c:v>3.7687900000000003E-2</c:v>
                </c:pt>
                <c:pt idx="82">
                  <c:v>3.7689100000000003E-2</c:v>
                </c:pt>
                <c:pt idx="83">
                  <c:v>3.7689300000000002E-2</c:v>
                </c:pt>
                <c:pt idx="84">
                  <c:v>3.77054E-2</c:v>
                </c:pt>
                <c:pt idx="85">
                  <c:v>3.7706200000000002E-2</c:v>
                </c:pt>
                <c:pt idx="86">
                  <c:v>3.7714499999999998E-2</c:v>
                </c:pt>
                <c:pt idx="87">
                  <c:v>3.7715400000000003E-2</c:v>
                </c:pt>
                <c:pt idx="88">
                  <c:v>3.77165E-2</c:v>
                </c:pt>
                <c:pt idx="89">
                  <c:v>3.7717500000000001E-2</c:v>
                </c:pt>
                <c:pt idx="90">
                  <c:v>3.7719500000000003E-2</c:v>
                </c:pt>
                <c:pt idx="91">
                  <c:v>3.7723199999999998E-2</c:v>
                </c:pt>
                <c:pt idx="92">
                  <c:v>3.7725799999999997E-2</c:v>
                </c:pt>
                <c:pt idx="93">
                  <c:v>3.7727799999999999E-2</c:v>
                </c:pt>
                <c:pt idx="94">
                  <c:v>3.7731000000000001E-2</c:v>
                </c:pt>
                <c:pt idx="95">
                  <c:v>3.7737300000000001E-2</c:v>
                </c:pt>
                <c:pt idx="96">
                  <c:v>3.7742100000000001E-2</c:v>
                </c:pt>
                <c:pt idx="97">
                  <c:v>3.7746099999999998E-2</c:v>
                </c:pt>
                <c:pt idx="98">
                  <c:v>3.7767599999999998E-2</c:v>
                </c:pt>
                <c:pt idx="99">
                  <c:v>3.7789900000000001E-2</c:v>
                </c:pt>
                <c:pt idx="100">
                  <c:v>3.78012E-2</c:v>
                </c:pt>
                <c:pt idx="101">
                  <c:v>3.7827600000000003E-2</c:v>
                </c:pt>
                <c:pt idx="102">
                  <c:v>3.7866200000000003E-2</c:v>
                </c:pt>
                <c:pt idx="103">
                  <c:v>3.7909900000000003E-2</c:v>
                </c:pt>
                <c:pt idx="104">
                  <c:v>3.7912500000000002E-2</c:v>
                </c:pt>
                <c:pt idx="105">
                  <c:v>3.7976799999999998E-2</c:v>
                </c:pt>
                <c:pt idx="106">
                  <c:v>3.8007699999999998E-2</c:v>
                </c:pt>
                <c:pt idx="107">
                  <c:v>3.8014399999999997E-2</c:v>
                </c:pt>
                <c:pt idx="108">
                  <c:v>3.8056899999999998E-2</c:v>
                </c:pt>
                <c:pt idx="109">
                  <c:v>3.8077100000000003E-2</c:v>
                </c:pt>
                <c:pt idx="110">
                  <c:v>3.82078E-2</c:v>
                </c:pt>
                <c:pt idx="111">
                  <c:v>3.8230199999999999E-2</c:v>
                </c:pt>
                <c:pt idx="112">
                  <c:v>3.82761E-2</c:v>
                </c:pt>
                <c:pt idx="113">
                  <c:v>3.8312100000000002E-2</c:v>
                </c:pt>
                <c:pt idx="114">
                  <c:v>3.8392000000000003E-2</c:v>
                </c:pt>
                <c:pt idx="115">
                  <c:v>3.9397799999999997E-2</c:v>
                </c:pt>
                <c:pt idx="116">
                  <c:v>3.94293E-2</c:v>
                </c:pt>
                <c:pt idx="117">
                  <c:v>3.9433700000000002E-2</c:v>
                </c:pt>
                <c:pt idx="118">
                  <c:v>3.9460500000000003E-2</c:v>
                </c:pt>
                <c:pt idx="119">
                  <c:v>3.9461200000000002E-2</c:v>
                </c:pt>
                <c:pt idx="120">
                  <c:v>3.9494599999999998E-2</c:v>
                </c:pt>
                <c:pt idx="121">
                  <c:v>3.9496999999999997E-2</c:v>
                </c:pt>
                <c:pt idx="122">
                  <c:v>3.9526800000000001E-2</c:v>
                </c:pt>
                <c:pt idx="123">
                  <c:v>3.9537999999999997E-2</c:v>
                </c:pt>
                <c:pt idx="124">
                  <c:v>3.95847E-2</c:v>
                </c:pt>
                <c:pt idx="125">
                  <c:v>3.9585500000000003E-2</c:v>
                </c:pt>
                <c:pt idx="126">
                  <c:v>3.96619E-2</c:v>
                </c:pt>
                <c:pt idx="127">
                  <c:v>3.9726600000000001E-2</c:v>
                </c:pt>
                <c:pt idx="128">
                  <c:v>3.9778500000000001E-2</c:v>
                </c:pt>
                <c:pt idx="129">
                  <c:v>3.9782699999999997E-2</c:v>
                </c:pt>
                <c:pt idx="130">
                  <c:v>3.9873600000000002E-2</c:v>
                </c:pt>
                <c:pt idx="131">
                  <c:v>4.0138600000000003E-2</c:v>
                </c:pt>
                <c:pt idx="132">
                  <c:v>4.0156600000000001E-2</c:v>
                </c:pt>
                <c:pt idx="133">
                  <c:v>4.0231999999999997E-2</c:v>
                </c:pt>
                <c:pt idx="134">
                  <c:v>4.0258599999999999E-2</c:v>
                </c:pt>
                <c:pt idx="135">
                  <c:v>4.0297699999999999E-2</c:v>
                </c:pt>
                <c:pt idx="136">
                  <c:v>4.0317100000000002E-2</c:v>
                </c:pt>
                <c:pt idx="137">
                  <c:v>4.03226E-2</c:v>
                </c:pt>
                <c:pt idx="138">
                  <c:v>4.0354800000000003E-2</c:v>
                </c:pt>
                <c:pt idx="139">
                  <c:v>4.0375300000000003E-2</c:v>
                </c:pt>
                <c:pt idx="140">
                  <c:v>4.0379400000000003E-2</c:v>
                </c:pt>
                <c:pt idx="141">
                  <c:v>4.0396799999999997E-2</c:v>
                </c:pt>
                <c:pt idx="142">
                  <c:v>4.0420400000000002E-2</c:v>
                </c:pt>
                <c:pt idx="143">
                  <c:v>4.0432500000000003E-2</c:v>
                </c:pt>
                <c:pt idx="144">
                  <c:v>4.04423E-2</c:v>
                </c:pt>
                <c:pt idx="145">
                  <c:v>4.0452200000000001E-2</c:v>
                </c:pt>
                <c:pt idx="146">
                  <c:v>4.0459299999999997E-2</c:v>
                </c:pt>
                <c:pt idx="147">
                  <c:v>4.0512699999999999E-2</c:v>
                </c:pt>
                <c:pt idx="148">
                  <c:v>4.0645599999999997E-2</c:v>
                </c:pt>
                <c:pt idx="149">
                  <c:v>4.0717799999999998E-2</c:v>
                </c:pt>
                <c:pt idx="150">
                  <c:v>4.0723500000000003E-2</c:v>
                </c:pt>
                <c:pt idx="151">
                  <c:v>4.0724299999999998E-2</c:v>
                </c:pt>
                <c:pt idx="152">
                  <c:v>4.0736099999999997E-2</c:v>
                </c:pt>
                <c:pt idx="153">
                  <c:v>4.0766799999999999E-2</c:v>
                </c:pt>
                <c:pt idx="154">
                  <c:v>4.0769E-2</c:v>
                </c:pt>
                <c:pt idx="155">
                  <c:v>4.07888E-2</c:v>
                </c:pt>
                <c:pt idx="156">
                  <c:v>4.0802400000000003E-2</c:v>
                </c:pt>
                <c:pt idx="157">
                  <c:v>4.0818899999999998E-2</c:v>
                </c:pt>
                <c:pt idx="158">
                  <c:v>4.0826500000000002E-2</c:v>
                </c:pt>
                <c:pt idx="159">
                  <c:v>4.0828900000000001E-2</c:v>
                </c:pt>
                <c:pt idx="160">
                  <c:v>4.0858999999999999E-2</c:v>
                </c:pt>
                <c:pt idx="161">
                  <c:v>4.1180500000000002E-2</c:v>
                </c:pt>
                <c:pt idx="162">
                  <c:v>4.1419900000000003E-2</c:v>
                </c:pt>
                <c:pt idx="163">
                  <c:v>4.1737799999999999E-2</c:v>
                </c:pt>
                <c:pt idx="164">
                  <c:v>4.1839099999999997E-2</c:v>
                </c:pt>
                <c:pt idx="165">
                  <c:v>4.2350400000000003E-2</c:v>
                </c:pt>
                <c:pt idx="166">
                  <c:v>4.2809199999999999E-2</c:v>
                </c:pt>
                <c:pt idx="167">
                  <c:v>4.3086199999999998E-2</c:v>
                </c:pt>
                <c:pt idx="168">
                  <c:v>4.3232300000000001E-2</c:v>
                </c:pt>
                <c:pt idx="169">
                  <c:v>4.3292999999999998E-2</c:v>
                </c:pt>
                <c:pt idx="170">
                  <c:v>4.3336199999999998E-2</c:v>
                </c:pt>
                <c:pt idx="171">
                  <c:v>4.3353500000000003E-2</c:v>
                </c:pt>
                <c:pt idx="172">
                  <c:v>4.3374099999999999E-2</c:v>
                </c:pt>
                <c:pt idx="173">
                  <c:v>4.3483899999999999E-2</c:v>
                </c:pt>
                <c:pt idx="174">
                  <c:v>4.3548900000000001E-2</c:v>
                </c:pt>
                <c:pt idx="175">
                  <c:v>4.39873E-2</c:v>
                </c:pt>
                <c:pt idx="176">
                  <c:v>4.4683399999999998E-2</c:v>
                </c:pt>
                <c:pt idx="177">
                  <c:v>4.5771199999999998E-2</c:v>
                </c:pt>
                <c:pt idx="178">
                  <c:v>4.6036100000000003E-2</c:v>
                </c:pt>
                <c:pt idx="179">
                  <c:v>4.6375399999999997E-2</c:v>
                </c:pt>
                <c:pt idx="180">
                  <c:v>4.7155500000000003E-2</c:v>
                </c:pt>
                <c:pt idx="181">
                  <c:v>4.7417099999999997E-2</c:v>
                </c:pt>
                <c:pt idx="182">
                  <c:v>4.8355200000000001E-2</c:v>
                </c:pt>
                <c:pt idx="183">
                  <c:v>5.5490699999999997E-2</c:v>
                </c:pt>
                <c:pt idx="184">
                  <c:v>5.7723999999999998E-2</c:v>
                </c:pt>
                <c:pt idx="185">
                  <c:v>5.8103599999999998E-2</c:v>
                </c:pt>
                <c:pt idx="186">
                  <c:v>5.8165000000000001E-2</c:v>
                </c:pt>
                <c:pt idx="187">
                  <c:v>5.82436E-2</c:v>
                </c:pt>
                <c:pt idx="188">
                  <c:v>5.8339299999999997E-2</c:v>
                </c:pt>
                <c:pt idx="189">
                  <c:v>5.89948E-2</c:v>
                </c:pt>
                <c:pt idx="190">
                  <c:v>5.92069E-2</c:v>
                </c:pt>
                <c:pt idx="191">
                  <c:v>5.9234599999999998E-2</c:v>
                </c:pt>
                <c:pt idx="192">
                  <c:v>5.9595500000000003E-2</c:v>
                </c:pt>
                <c:pt idx="193">
                  <c:v>5.9626400000000003E-2</c:v>
                </c:pt>
                <c:pt idx="194">
                  <c:v>5.96596E-2</c:v>
                </c:pt>
                <c:pt idx="195">
                  <c:v>5.97952E-2</c:v>
                </c:pt>
                <c:pt idx="196">
                  <c:v>6.1742699999999998E-2</c:v>
                </c:pt>
                <c:pt idx="197">
                  <c:v>6.17843E-2</c:v>
                </c:pt>
                <c:pt idx="198">
                  <c:v>6.1802900000000001E-2</c:v>
                </c:pt>
                <c:pt idx="199">
                  <c:v>6.1840100000000002E-2</c:v>
                </c:pt>
                <c:pt idx="200">
                  <c:v>6.2017799999999998E-2</c:v>
                </c:pt>
                <c:pt idx="201">
                  <c:v>6.22681E-2</c:v>
                </c:pt>
                <c:pt idx="202">
                  <c:v>6.2881500000000007E-2</c:v>
                </c:pt>
                <c:pt idx="203">
                  <c:v>6.3507499999999995E-2</c:v>
                </c:pt>
                <c:pt idx="204">
                  <c:v>6.5016900000000002E-2</c:v>
                </c:pt>
                <c:pt idx="205">
                  <c:v>6.8120899999999998E-2</c:v>
                </c:pt>
                <c:pt idx="206">
                  <c:v>7.3368000000000003E-2</c:v>
                </c:pt>
                <c:pt idx="207">
                  <c:v>7.3379399999999997E-2</c:v>
                </c:pt>
                <c:pt idx="208">
                  <c:v>7.34736E-2</c:v>
                </c:pt>
                <c:pt idx="209">
                  <c:v>7.3481900000000003E-2</c:v>
                </c:pt>
                <c:pt idx="210">
                  <c:v>7.4068300000000004E-2</c:v>
                </c:pt>
                <c:pt idx="211">
                  <c:v>7.4522199999999997E-2</c:v>
                </c:pt>
                <c:pt idx="212">
                  <c:v>7.46555E-2</c:v>
                </c:pt>
                <c:pt idx="213">
                  <c:v>7.4857199999999999E-2</c:v>
                </c:pt>
                <c:pt idx="214">
                  <c:v>7.5852900000000001E-2</c:v>
                </c:pt>
                <c:pt idx="215">
                  <c:v>7.6676900000000006E-2</c:v>
                </c:pt>
                <c:pt idx="216">
                  <c:v>7.6833600000000002E-2</c:v>
                </c:pt>
                <c:pt idx="217">
                  <c:v>7.6898300000000003E-2</c:v>
                </c:pt>
                <c:pt idx="218">
                  <c:v>7.7029299999999995E-2</c:v>
                </c:pt>
                <c:pt idx="219">
                  <c:v>7.7265899999999998E-2</c:v>
                </c:pt>
                <c:pt idx="220">
                  <c:v>7.9417100000000004E-2</c:v>
                </c:pt>
                <c:pt idx="221">
                  <c:v>8.4824700000000003E-2</c:v>
                </c:pt>
                <c:pt idx="222">
                  <c:v>8.7123999999999993E-2</c:v>
                </c:pt>
                <c:pt idx="223">
                  <c:v>8.7425000000000003E-2</c:v>
                </c:pt>
                <c:pt idx="224">
                  <c:v>8.7449799999999994E-2</c:v>
                </c:pt>
                <c:pt idx="225">
                  <c:v>8.7516099999999999E-2</c:v>
                </c:pt>
                <c:pt idx="226">
                  <c:v>8.7534299999999995E-2</c:v>
                </c:pt>
                <c:pt idx="227">
                  <c:v>8.7544300000000005E-2</c:v>
                </c:pt>
                <c:pt idx="228">
                  <c:v>8.7547100000000003E-2</c:v>
                </c:pt>
                <c:pt idx="229">
                  <c:v>8.7552199999999997E-2</c:v>
                </c:pt>
                <c:pt idx="230">
                  <c:v>8.7562899999999999E-2</c:v>
                </c:pt>
                <c:pt idx="231">
                  <c:v>8.7606199999999995E-2</c:v>
                </c:pt>
                <c:pt idx="232">
                  <c:v>8.7606799999999999E-2</c:v>
                </c:pt>
                <c:pt idx="233">
                  <c:v>8.7628200000000003E-2</c:v>
                </c:pt>
                <c:pt idx="234">
                  <c:v>8.7629499999999999E-2</c:v>
                </c:pt>
                <c:pt idx="235">
                  <c:v>8.7635699999999997E-2</c:v>
                </c:pt>
                <c:pt idx="236">
                  <c:v>8.7636400000000003E-2</c:v>
                </c:pt>
                <c:pt idx="237">
                  <c:v>8.7644700000000006E-2</c:v>
                </c:pt>
                <c:pt idx="238">
                  <c:v>8.7648900000000002E-2</c:v>
                </c:pt>
                <c:pt idx="239">
                  <c:v>8.7674699999999994E-2</c:v>
                </c:pt>
                <c:pt idx="240">
                  <c:v>8.76778E-2</c:v>
                </c:pt>
                <c:pt idx="241">
                  <c:v>8.7726200000000004E-2</c:v>
                </c:pt>
                <c:pt idx="242">
                  <c:v>8.7729600000000005E-2</c:v>
                </c:pt>
                <c:pt idx="243">
                  <c:v>8.7811600000000004E-2</c:v>
                </c:pt>
                <c:pt idx="244">
                  <c:v>8.8816800000000001E-2</c:v>
                </c:pt>
                <c:pt idx="245">
                  <c:v>9.0626399999999996E-2</c:v>
                </c:pt>
                <c:pt idx="246">
                  <c:v>9.1013499999999997E-2</c:v>
                </c:pt>
                <c:pt idx="247">
                  <c:v>9.1092500000000007E-2</c:v>
                </c:pt>
                <c:pt idx="248">
                  <c:v>9.1147599999999995E-2</c:v>
                </c:pt>
                <c:pt idx="249">
                  <c:v>9.1693300000000005E-2</c:v>
                </c:pt>
                <c:pt idx="250">
                  <c:v>9.2953599999999997E-2</c:v>
                </c:pt>
                <c:pt idx="251">
                  <c:v>9.3151300000000006E-2</c:v>
                </c:pt>
                <c:pt idx="252">
                  <c:v>9.4488199999999994E-2</c:v>
                </c:pt>
                <c:pt idx="253">
                  <c:v>9.6156199999999997E-2</c:v>
                </c:pt>
                <c:pt idx="254">
                  <c:v>9.9660499999999999E-2</c:v>
                </c:pt>
                <c:pt idx="255">
                  <c:v>0.105217</c:v>
                </c:pt>
                <c:pt idx="256">
                  <c:v>0.10649500000000001</c:v>
                </c:pt>
                <c:pt idx="257">
                  <c:v>0.107039</c:v>
                </c:pt>
                <c:pt idx="258">
                  <c:v>0.10707800000000001</c:v>
                </c:pt>
                <c:pt idx="259">
                  <c:v>0.107376</c:v>
                </c:pt>
                <c:pt idx="260">
                  <c:v>0.107556</c:v>
                </c:pt>
                <c:pt idx="261">
                  <c:v>0.10763499999999999</c:v>
                </c:pt>
                <c:pt idx="262">
                  <c:v>0.107653</c:v>
                </c:pt>
                <c:pt idx="263">
                  <c:v>0.107736</c:v>
                </c:pt>
                <c:pt idx="264">
                  <c:v>0.108113</c:v>
                </c:pt>
                <c:pt idx="265">
                  <c:v>0.108167</c:v>
                </c:pt>
                <c:pt idx="266">
                  <c:v>0.10888100000000001</c:v>
                </c:pt>
                <c:pt idx="267">
                  <c:v>0.111077</c:v>
                </c:pt>
                <c:pt idx="268">
                  <c:v>0.115555</c:v>
                </c:pt>
                <c:pt idx="269">
                  <c:v>0.116579</c:v>
                </c:pt>
                <c:pt idx="270">
                  <c:v>0.117053</c:v>
                </c:pt>
                <c:pt idx="271">
                  <c:v>0.121207</c:v>
                </c:pt>
                <c:pt idx="272">
                  <c:v>0.124099</c:v>
                </c:pt>
                <c:pt idx="273">
                  <c:v>0.124837</c:v>
                </c:pt>
                <c:pt idx="274">
                  <c:v>0.12490800000000001</c:v>
                </c:pt>
                <c:pt idx="275">
                  <c:v>0.12496</c:v>
                </c:pt>
                <c:pt idx="276">
                  <c:v>0.12497999999999999</c:v>
                </c:pt>
                <c:pt idx="277">
                  <c:v>0.12501699999999999</c:v>
                </c:pt>
                <c:pt idx="278">
                  <c:v>0.125056</c:v>
                </c:pt>
                <c:pt idx="279">
                  <c:v>0.125059</c:v>
                </c:pt>
                <c:pt idx="280">
                  <c:v>0.12507299999999999</c:v>
                </c:pt>
                <c:pt idx="281">
                  <c:v>0.12515599999999999</c:v>
                </c:pt>
                <c:pt idx="282">
                  <c:v>0.12518199999999999</c:v>
                </c:pt>
                <c:pt idx="283">
                  <c:v>0.125198</c:v>
                </c:pt>
                <c:pt idx="284">
                  <c:v>0.12520100000000001</c:v>
                </c:pt>
                <c:pt idx="285">
                  <c:v>0.125247</c:v>
                </c:pt>
                <c:pt idx="286">
                  <c:v>0.12525700000000001</c:v>
                </c:pt>
                <c:pt idx="287">
                  <c:v>0.125527</c:v>
                </c:pt>
                <c:pt idx="288">
                  <c:v>0.12600700000000001</c:v>
                </c:pt>
                <c:pt idx="289">
                  <c:v>0.126112</c:v>
                </c:pt>
                <c:pt idx="290">
                  <c:v>0.12615100000000001</c:v>
                </c:pt>
                <c:pt idx="291">
                  <c:v>0.12617700000000001</c:v>
                </c:pt>
                <c:pt idx="292">
                  <c:v>0.13828799999999999</c:v>
                </c:pt>
                <c:pt idx="293">
                  <c:v>0.13838700000000001</c:v>
                </c:pt>
                <c:pt idx="294">
                  <c:v>0.13839899999999999</c:v>
                </c:pt>
                <c:pt idx="295">
                  <c:v>0.138572</c:v>
                </c:pt>
                <c:pt idx="296">
                  <c:v>0.13874400000000001</c:v>
                </c:pt>
                <c:pt idx="297">
                  <c:v>0.139017</c:v>
                </c:pt>
                <c:pt idx="298">
                  <c:v>0.13908400000000001</c:v>
                </c:pt>
                <c:pt idx="299">
                  <c:v>0.13917199999999999</c:v>
                </c:pt>
                <c:pt idx="300">
                  <c:v>0.139297</c:v>
                </c:pt>
                <c:pt idx="301">
                  <c:v>0.13936799999999999</c:v>
                </c:pt>
                <c:pt idx="302">
                  <c:v>0.139378</c:v>
                </c:pt>
                <c:pt idx="303">
                  <c:v>0.13961000000000001</c:v>
                </c:pt>
                <c:pt idx="304">
                  <c:v>0.14029700000000001</c:v>
                </c:pt>
                <c:pt idx="305">
                  <c:v>0.140399</c:v>
                </c:pt>
                <c:pt idx="306">
                  <c:v>0.14041999999999999</c:v>
                </c:pt>
                <c:pt idx="307">
                  <c:v>0.140462</c:v>
                </c:pt>
                <c:pt idx="308">
                  <c:v>0.140541</c:v>
                </c:pt>
                <c:pt idx="309">
                  <c:v>0.14382700000000001</c:v>
                </c:pt>
                <c:pt idx="310">
                  <c:v>0.14785799999999999</c:v>
                </c:pt>
                <c:pt idx="311">
                  <c:v>0.14901200000000001</c:v>
                </c:pt>
                <c:pt idx="312">
                  <c:v>0.151362</c:v>
                </c:pt>
                <c:pt idx="313">
                  <c:v>0.15410099999999999</c:v>
                </c:pt>
                <c:pt idx="314">
                  <c:v>0.16113</c:v>
                </c:pt>
                <c:pt idx="315">
                  <c:v>0.16123899999999999</c:v>
                </c:pt>
                <c:pt idx="316">
                  <c:v>0.161271</c:v>
                </c:pt>
                <c:pt idx="317">
                  <c:v>0.16158400000000001</c:v>
                </c:pt>
                <c:pt idx="318">
                  <c:v>0.16159699999999999</c:v>
                </c:pt>
                <c:pt idx="319">
                  <c:v>0.16161700000000001</c:v>
                </c:pt>
                <c:pt idx="320">
                  <c:v>0.16165099999999999</c:v>
                </c:pt>
                <c:pt idx="321">
                  <c:v>0.16167300000000001</c:v>
                </c:pt>
                <c:pt idx="322">
                  <c:v>0.161692</c:v>
                </c:pt>
                <c:pt idx="323">
                  <c:v>0.16169600000000001</c:v>
                </c:pt>
                <c:pt idx="324">
                  <c:v>0.161714</c:v>
                </c:pt>
                <c:pt idx="325">
                  <c:v>0.161718</c:v>
                </c:pt>
                <c:pt idx="326">
                  <c:v>0.16177</c:v>
                </c:pt>
                <c:pt idx="327">
                  <c:v>0.16178699999999999</c:v>
                </c:pt>
                <c:pt idx="328">
                  <c:v>0.16179099999999999</c:v>
                </c:pt>
                <c:pt idx="329">
                  <c:v>0.16181400000000001</c:v>
                </c:pt>
                <c:pt idx="330">
                  <c:v>0.16184000000000001</c:v>
                </c:pt>
                <c:pt idx="331">
                  <c:v>0.161854</c:v>
                </c:pt>
                <c:pt idx="332">
                  <c:v>0.16186800000000001</c:v>
                </c:pt>
                <c:pt idx="333">
                  <c:v>0.16187799999999999</c:v>
                </c:pt>
                <c:pt idx="334">
                  <c:v>0.16191</c:v>
                </c:pt>
                <c:pt idx="335">
                  <c:v>0.161966</c:v>
                </c:pt>
                <c:pt idx="336">
                  <c:v>0.16198499999999999</c:v>
                </c:pt>
                <c:pt idx="337">
                  <c:v>0.16202900000000001</c:v>
                </c:pt>
                <c:pt idx="338">
                  <c:v>0.162157</c:v>
                </c:pt>
                <c:pt idx="339">
                  <c:v>0.162188</c:v>
                </c:pt>
                <c:pt idx="340">
                  <c:v>0.162409</c:v>
                </c:pt>
                <c:pt idx="341">
                  <c:v>0.16322700000000001</c:v>
                </c:pt>
                <c:pt idx="342">
                  <c:v>0.16375000000000001</c:v>
                </c:pt>
                <c:pt idx="343">
                  <c:v>0.16381399999999999</c:v>
                </c:pt>
                <c:pt idx="344">
                  <c:v>0.16403200000000001</c:v>
                </c:pt>
                <c:pt idx="345">
                  <c:v>0.166135</c:v>
                </c:pt>
                <c:pt idx="346">
                  <c:v>0.17043700000000001</c:v>
                </c:pt>
                <c:pt idx="347">
                  <c:v>0.170513</c:v>
                </c:pt>
                <c:pt idx="348">
                  <c:v>0.17052200000000001</c:v>
                </c:pt>
                <c:pt idx="349">
                  <c:v>0.170677</c:v>
                </c:pt>
                <c:pt idx="350">
                  <c:v>0.170711</c:v>
                </c:pt>
                <c:pt idx="351">
                  <c:v>0.17074800000000001</c:v>
                </c:pt>
                <c:pt idx="352">
                  <c:v>0.17077400000000001</c:v>
                </c:pt>
                <c:pt idx="353">
                  <c:v>0.17080100000000001</c:v>
                </c:pt>
                <c:pt idx="354">
                  <c:v>0.17082800000000001</c:v>
                </c:pt>
                <c:pt idx="355">
                  <c:v>0.17089099999999999</c:v>
                </c:pt>
                <c:pt idx="356">
                  <c:v>0.170958</c:v>
                </c:pt>
                <c:pt idx="357">
                  <c:v>0.17100699999999999</c:v>
                </c:pt>
                <c:pt idx="358">
                  <c:v>0.171067</c:v>
                </c:pt>
                <c:pt idx="359">
                  <c:v>0.17147200000000001</c:v>
                </c:pt>
                <c:pt idx="360">
                  <c:v>0.17166400000000001</c:v>
                </c:pt>
                <c:pt idx="361">
                  <c:v>0.172067</c:v>
                </c:pt>
                <c:pt idx="362">
                  <c:v>0.17243800000000001</c:v>
                </c:pt>
                <c:pt idx="363">
                  <c:v>0.172514</c:v>
                </c:pt>
                <c:pt idx="364">
                  <c:v>0.172929</c:v>
                </c:pt>
                <c:pt idx="365">
                  <c:v>0.17302799999999999</c:v>
                </c:pt>
                <c:pt idx="366">
                  <c:v>0.173041</c:v>
                </c:pt>
                <c:pt idx="367">
                  <c:v>0.173647</c:v>
                </c:pt>
                <c:pt idx="368">
                  <c:v>0.173732</c:v>
                </c:pt>
                <c:pt idx="369">
                  <c:v>0.17382800000000001</c:v>
                </c:pt>
                <c:pt idx="370">
                  <c:v>0.17386299999999999</c:v>
                </c:pt>
                <c:pt idx="371">
                  <c:v>0.17396500000000001</c:v>
                </c:pt>
                <c:pt idx="372">
                  <c:v>0.174127</c:v>
                </c:pt>
                <c:pt idx="373">
                  <c:v>0.174376</c:v>
                </c:pt>
                <c:pt idx="374">
                  <c:v>0.17533000000000001</c:v>
                </c:pt>
                <c:pt idx="375">
                  <c:v>0.17561099999999999</c:v>
                </c:pt>
                <c:pt idx="376">
                  <c:v>0.17671200000000001</c:v>
                </c:pt>
                <c:pt idx="377">
                  <c:v>0.18027899999999999</c:v>
                </c:pt>
                <c:pt idx="378">
                  <c:v>0.18141199999999999</c:v>
                </c:pt>
                <c:pt idx="379">
                  <c:v>0.18722900000000001</c:v>
                </c:pt>
                <c:pt idx="380">
                  <c:v>0.192526</c:v>
                </c:pt>
                <c:pt idx="381">
                  <c:v>0.19658100000000001</c:v>
                </c:pt>
                <c:pt idx="382">
                  <c:v>0.19684599999999999</c:v>
                </c:pt>
                <c:pt idx="383">
                  <c:v>0.19692399999999999</c:v>
                </c:pt>
                <c:pt idx="384">
                  <c:v>0.196987</c:v>
                </c:pt>
                <c:pt idx="385">
                  <c:v>0.19702500000000001</c:v>
                </c:pt>
                <c:pt idx="386">
                  <c:v>0.19704099999999999</c:v>
                </c:pt>
                <c:pt idx="387">
                  <c:v>0.19708400000000001</c:v>
                </c:pt>
                <c:pt idx="388">
                  <c:v>0.197129</c:v>
                </c:pt>
                <c:pt idx="389">
                  <c:v>0.19714899999999999</c:v>
                </c:pt>
                <c:pt idx="390">
                  <c:v>0.19714999999999999</c:v>
                </c:pt>
                <c:pt idx="391">
                  <c:v>0.19715199999999999</c:v>
                </c:pt>
                <c:pt idx="392">
                  <c:v>0.19716</c:v>
                </c:pt>
                <c:pt idx="393">
                  <c:v>0.197161</c:v>
                </c:pt>
                <c:pt idx="394">
                  <c:v>0.19717000000000001</c:v>
                </c:pt>
                <c:pt idx="395">
                  <c:v>0.19717899999999999</c:v>
                </c:pt>
                <c:pt idx="396">
                  <c:v>0.19717999999999999</c:v>
                </c:pt>
                <c:pt idx="397">
                  <c:v>0.19722799999999999</c:v>
                </c:pt>
                <c:pt idx="398">
                  <c:v>0.19723599999999999</c:v>
                </c:pt>
                <c:pt idx="399">
                  <c:v>0.197241</c:v>
                </c:pt>
                <c:pt idx="400">
                  <c:v>0.197271</c:v>
                </c:pt>
                <c:pt idx="401">
                  <c:v>0.19728799999999999</c:v>
                </c:pt>
                <c:pt idx="402">
                  <c:v>0.19730800000000001</c:v>
                </c:pt>
                <c:pt idx="403">
                  <c:v>0.197324</c:v>
                </c:pt>
                <c:pt idx="404">
                  <c:v>0.197404</c:v>
                </c:pt>
                <c:pt idx="405">
                  <c:v>0.19742699999999999</c:v>
                </c:pt>
                <c:pt idx="406">
                  <c:v>0.19752400000000001</c:v>
                </c:pt>
                <c:pt idx="407">
                  <c:v>0.19755900000000001</c:v>
                </c:pt>
                <c:pt idx="408">
                  <c:v>0.19766600000000001</c:v>
                </c:pt>
                <c:pt idx="409">
                  <c:v>0.19766900000000001</c:v>
                </c:pt>
                <c:pt idx="410">
                  <c:v>0.19769200000000001</c:v>
                </c:pt>
                <c:pt idx="411">
                  <c:v>0.19772300000000001</c:v>
                </c:pt>
                <c:pt idx="412">
                  <c:v>0.19775699999999999</c:v>
                </c:pt>
                <c:pt idx="413">
                  <c:v>0.19778100000000001</c:v>
                </c:pt>
                <c:pt idx="414">
                  <c:v>0.197796</c:v>
                </c:pt>
                <c:pt idx="415">
                  <c:v>0.19780300000000001</c:v>
                </c:pt>
                <c:pt idx="416">
                  <c:v>0.19780900000000001</c:v>
                </c:pt>
                <c:pt idx="417">
                  <c:v>0.19786999999999999</c:v>
                </c:pt>
                <c:pt idx="418">
                  <c:v>0.19794500000000001</c:v>
                </c:pt>
                <c:pt idx="419">
                  <c:v>0.19795699999999999</c:v>
                </c:pt>
                <c:pt idx="420">
                  <c:v>0.19800799999999999</c:v>
                </c:pt>
                <c:pt idx="421">
                  <c:v>0.19802</c:v>
                </c:pt>
                <c:pt idx="422">
                  <c:v>0.19804099999999999</c:v>
                </c:pt>
                <c:pt idx="423">
                  <c:v>0.19827900000000001</c:v>
                </c:pt>
                <c:pt idx="424">
                  <c:v>0.19828499999999999</c:v>
                </c:pt>
                <c:pt idx="425">
                  <c:v>0.198295</c:v>
                </c:pt>
                <c:pt idx="426">
                  <c:v>0.19830200000000001</c:v>
                </c:pt>
                <c:pt idx="427">
                  <c:v>0.19833600000000001</c:v>
                </c:pt>
                <c:pt idx="428">
                  <c:v>0.19848399999999999</c:v>
                </c:pt>
                <c:pt idx="429">
                  <c:v>0.198494</c:v>
                </c:pt>
                <c:pt idx="430">
                  <c:v>0.198574</c:v>
                </c:pt>
                <c:pt idx="431">
                  <c:v>0.19859199999999999</c:v>
                </c:pt>
                <c:pt idx="432">
                  <c:v>0.198631</c:v>
                </c:pt>
                <c:pt idx="433">
                  <c:v>0.19866700000000001</c:v>
                </c:pt>
                <c:pt idx="434">
                  <c:v>0.19869899999999999</c:v>
                </c:pt>
                <c:pt idx="435">
                  <c:v>0.19870299999999999</c:v>
                </c:pt>
                <c:pt idx="436">
                  <c:v>0.198709</c:v>
                </c:pt>
                <c:pt idx="437">
                  <c:v>0.19875899999999999</c:v>
                </c:pt>
                <c:pt idx="438">
                  <c:v>0.198769</c:v>
                </c:pt>
                <c:pt idx="439">
                  <c:v>0.198793</c:v>
                </c:pt>
                <c:pt idx="440">
                  <c:v>0.19880200000000001</c:v>
                </c:pt>
                <c:pt idx="441">
                  <c:v>0.19887299999999999</c:v>
                </c:pt>
                <c:pt idx="442">
                  <c:v>0.198877</c:v>
                </c:pt>
                <c:pt idx="443">
                  <c:v>0.19889399999999999</c:v>
                </c:pt>
                <c:pt idx="444">
                  <c:v>0.19891</c:v>
                </c:pt>
                <c:pt idx="445">
                  <c:v>0.19894400000000001</c:v>
                </c:pt>
                <c:pt idx="446">
                  <c:v>0.19909099999999999</c:v>
                </c:pt>
                <c:pt idx="447">
                  <c:v>0.19919500000000001</c:v>
                </c:pt>
                <c:pt idx="448">
                  <c:v>0.20155600000000001</c:v>
                </c:pt>
                <c:pt idx="449">
                  <c:v>0.201791</c:v>
                </c:pt>
                <c:pt idx="450">
                  <c:v>0.201905</c:v>
                </c:pt>
                <c:pt idx="451">
                  <c:v>0.20195299999999999</c:v>
                </c:pt>
                <c:pt idx="452">
                  <c:v>0.202071</c:v>
                </c:pt>
                <c:pt idx="453">
                  <c:v>0.202373</c:v>
                </c:pt>
                <c:pt idx="454">
                  <c:v>0.20275699999999999</c:v>
                </c:pt>
                <c:pt idx="455">
                  <c:v>0.20275799999999999</c:v>
                </c:pt>
                <c:pt idx="456">
                  <c:v>0.20302700000000001</c:v>
                </c:pt>
                <c:pt idx="457">
                  <c:v>0.20411499999999999</c:v>
                </c:pt>
                <c:pt idx="458">
                  <c:v>0.20427500000000001</c:v>
                </c:pt>
                <c:pt idx="459">
                  <c:v>0.204543</c:v>
                </c:pt>
                <c:pt idx="460">
                  <c:v>0.204571</c:v>
                </c:pt>
                <c:pt idx="461">
                  <c:v>0.20463300000000001</c:v>
                </c:pt>
                <c:pt idx="462">
                  <c:v>0.20474600000000001</c:v>
                </c:pt>
                <c:pt idx="463">
                  <c:v>0.204843</c:v>
                </c:pt>
                <c:pt idx="464">
                  <c:v>0.20502999999999999</c:v>
                </c:pt>
                <c:pt idx="465">
                  <c:v>0.20563699999999999</c:v>
                </c:pt>
                <c:pt idx="466">
                  <c:v>0.20577999999999999</c:v>
                </c:pt>
                <c:pt idx="467">
                  <c:v>0.205786</c:v>
                </c:pt>
                <c:pt idx="468">
                  <c:v>0.20601700000000001</c:v>
                </c:pt>
                <c:pt idx="469">
                  <c:v>0.206345</c:v>
                </c:pt>
                <c:pt idx="470">
                  <c:v>0.20697599999999999</c:v>
                </c:pt>
                <c:pt idx="471">
                  <c:v>0.20707700000000001</c:v>
                </c:pt>
                <c:pt idx="472">
                  <c:v>0.207261</c:v>
                </c:pt>
                <c:pt idx="473">
                  <c:v>0.207288</c:v>
                </c:pt>
                <c:pt idx="474">
                  <c:v>0.20730299999999999</c:v>
                </c:pt>
                <c:pt idx="475">
                  <c:v>0.207313</c:v>
                </c:pt>
                <c:pt idx="476">
                  <c:v>0.20732200000000001</c:v>
                </c:pt>
                <c:pt idx="477">
                  <c:v>0.20735500000000001</c:v>
                </c:pt>
                <c:pt idx="478">
                  <c:v>0.207398</c:v>
                </c:pt>
                <c:pt idx="479">
                  <c:v>0.20742099999999999</c:v>
                </c:pt>
                <c:pt idx="480">
                  <c:v>0.20744299999999999</c:v>
                </c:pt>
                <c:pt idx="481">
                  <c:v>0.20746899999999999</c:v>
                </c:pt>
                <c:pt idx="482">
                  <c:v>0.207479</c:v>
                </c:pt>
                <c:pt idx="483">
                  <c:v>0.20833299999999999</c:v>
                </c:pt>
                <c:pt idx="484">
                  <c:v>0.21010300000000001</c:v>
                </c:pt>
                <c:pt idx="485">
                  <c:v>0.21055099999999999</c:v>
                </c:pt>
                <c:pt idx="486">
                  <c:v>0.21082600000000001</c:v>
                </c:pt>
                <c:pt idx="487">
                  <c:v>0.211677</c:v>
                </c:pt>
                <c:pt idx="488">
                  <c:v>0.21195700000000001</c:v>
                </c:pt>
                <c:pt idx="489">
                  <c:v>0.21674199999999999</c:v>
                </c:pt>
                <c:pt idx="490">
                  <c:v>0.21790599999999999</c:v>
                </c:pt>
                <c:pt idx="491">
                  <c:v>0.219002</c:v>
                </c:pt>
                <c:pt idx="492">
                  <c:v>0.21941099999999999</c:v>
                </c:pt>
                <c:pt idx="493">
                  <c:v>0.22723299999999999</c:v>
                </c:pt>
                <c:pt idx="494">
                  <c:v>0.22986100000000001</c:v>
                </c:pt>
                <c:pt idx="495">
                  <c:v>0.229934</c:v>
                </c:pt>
                <c:pt idx="496">
                  <c:v>0.229936</c:v>
                </c:pt>
                <c:pt idx="497">
                  <c:v>0.23003799999999999</c:v>
                </c:pt>
                <c:pt idx="498">
                  <c:v>0.230106</c:v>
                </c:pt>
                <c:pt idx="499">
                  <c:v>0.23019600000000001</c:v>
                </c:pt>
                <c:pt idx="500">
                  <c:v>0.23042799999999999</c:v>
                </c:pt>
                <c:pt idx="501">
                  <c:v>0.230993</c:v>
                </c:pt>
                <c:pt idx="502">
                  <c:v>0.23114699999999999</c:v>
                </c:pt>
                <c:pt idx="503">
                  <c:v>0.23119100000000001</c:v>
                </c:pt>
                <c:pt idx="504">
                  <c:v>0.23133600000000001</c:v>
                </c:pt>
                <c:pt idx="505">
                  <c:v>0.23136899999999999</c:v>
                </c:pt>
                <c:pt idx="506">
                  <c:v>0.231403</c:v>
                </c:pt>
                <c:pt idx="507">
                  <c:v>0.231463</c:v>
                </c:pt>
                <c:pt idx="508">
                  <c:v>0.23148299999999999</c:v>
                </c:pt>
                <c:pt idx="509">
                  <c:v>0.23167399999999999</c:v>
                </c:pt>
                <c:pt idx="510">
                  <c:v>0.23172200000000001</c:v>
                </c:pt>
                <c:pt idx="511">
                  <c:v>0.232792</c:v>
                </c:pt>
                <c:pt idx="512">
                  <c:v>0.23458699999999999</c:v>
                </c:pt>
                <c:pt idx="513">
                  <c:v>0.23568800000000001</c:v>
                </c:pt>
                <c:pt idx="514">
                  <c:v>0.236793</c:v>
                </c:pt>
                <c:pt idx="515">
                  <c:v>0.23986299999999999</c:v>
                </c:pt>
                <c:pt idx="516">
                  <c:v>0.24363000000000001</c:v>
                </c:pt>
                <c:pt idx="517">
                  <c:v>0.24379400000000001</c:v>
                </c:pt>
                <c:pt idx="518">
                  <c:v>0.247862</c:v>
                </c:pt>
                <c:pt idx="519">
                  <c:v>0.25173099999999998</c:v>
                </c:pt>
                <c:pt idx="520">
                  <c:v>0.251861</c:v>
                </c:pt>
                <c:pt idx="521">
                  <c:v>0.25190600000000002</c:v>
                </c:pt>
                <c:pt idx="522">
                  <c:v>0.252114</c:v>
                </c:pt>
                <c:pt idx="523">
                  <c:v>0.25215599999999999</c:v>
                </c:pt>
                <c:pt idx="524">
                  <c:v>0.25223499999999999</c:v>
                </c:pt>
                <c:pt idx="525">
                  <c:v>0.25630599999999998</c:v>
                </c:pt>
                <c:pt idx="526">
                  <c:v>0.25645400000000002</c:v>
                </c:pt>
                <c:pt idx="527">
                  <c:v>0.257129</c:v>
                </c:pt>
                <c:pt idx="528">
                  <c:v>0.25786300000000001</c:v>
                </c:pt>
                <c:pt idx="529">
                  <c:v>0.25806499999999999</c:v>
                </c:pt>
                <c:pt idx="530">
                  <c:v>0.26986500000000002</c:v>
                </c:pt>
                <c:pt idx="531">
                  <c:v>0.273231</c:v>
                </c:pt>
                <c:pt idx="532">
                  <c:v>0.27742600000000001</c:v>
                </c:pt>
                <c:pt idx="533">
                  <c:v>0.27749000000000001</c:v>
                </c:pt>
                <c:pt idx="534">
                  <c:v>0.27821899999999999</c:v>
                </c:pt>
                <c:pt idx="535">
                  <c:v>0.27825100000000003</c:v>
                </c:pt>
                <c:pt idx="536">
                  <c:v>0.27841300000000002</c:v>
                </c:pt>
                <c:pt idx="537">
                  <c:v>0.27924100000000002</c:v>
                </c:pt>
                <c:pt idx="538">
                  <c:v>0.28078900000000001</c:v>
                </c:pt>
                <c:pt idx="539">
                  <c:v>0.28377999999999998</c:v>
                </c:pt>
                <c:pt idx="540">
                  <c:v>0.286607</c:v>
                </c:pt>
                <c:pt idx="541">
                  <c:v>0.28813899999999998</c:v>
                </c:pt>
                <c:pt idx="542">
                  <c:v>0.28966700000000001</c:v>
                </c:pt>
                <c:pt idx="543">
                  <c:v>0.29636400000000002</c:v>
                </c:pt>
                <c:pt idx="544">
                  <c:v>0.29642299999999999</c:v>
                </c:pt>
                <c:pt idx="545">
                  <c:v>0.29643700000000001</c:v>
                </c:pt>
                <c:pt idx="546">
                  <c:v>0.29665200000000003</c:v>
                </c:pt>
                <c:pt idx="547">
                  <c:v>0.296852</c:v>
                </c:pt>
                <c:pt idx="548">
                  <c:v>0.29733100000000001</c:v>
                </c:pt>
                <c:pt idx="549">
                  <c:v>0.29802499999999998</c:v>
                </c:pt>
                <c:pt idx="550">
                  <c:v>0.30297200000000002</c:v>
                </c:pt>
                <c:pt idx="551">
                  <c:v>0.30734499999999998</c:v>
                </c:pt>
                <c:pt idx="552">
                  <c:v>0.31062699999999999</c:v>
                </c:pt>
                <c:pt idx="553">
                  <c:v>0.31172499999999997</c:v>
                </c:pt>
                <c:pt idx="554">
                  <c:v>0.311809</c:v>
                </c:pt>
                <c:pt idx="555">
                  <c:v>0.31182700000000002</c:v>
                </c:pt>
                <c:pt idx="556">
                  <c:v>0.31183699999999998</c:v>
                </c:pt>
                <c:pt idx="557">
                  <c:v>0.31190800000000002</c:v>
                </c:pt>
                <c:pt idx="558">
                  <c:v>0.31201699999999999</c:v>
                </c:pt>
                <c:pt idx="559">
                  <c:v>0.31203399999999998</c:v>
                </c:pt>
                <c:pt idx="560">
                  <c:v>0.312056</c:v>
                </c:pt>
                <c:pt idx="561">
                  <c:v>0.31210500000000002</c:v>
                </c:pt>
                <c:pt idx="562">
                  <c:v>0.31215100000000001</c:v>
                </c:pt>
                <c:pt idx="563">
                  <c:v>0.31235600000000002</c:v>
                </c:pt>
                <c:pt idx="564">
                  <c:v>0.31238500000000002</c:v>
                </c:pt>
                <c:pt idx="565">
                  <c:v>0.31261699999999998</c:v>
                </c:pt>
                <c:pt idx="566">
                  <c:v>0.313724</c:v>
                </c:pt>
                <c:pt idx="567">
                  <c:v>0.31373099999999998</c:v>
                </c:pt>
                <c:pt idx="568">
                  <c:v>0.31543100000000002</c:v>
                </c:pt>
                <c:pt idx="569">
                  <c:v>0.31553100000000001</c:v>
                </c:pt>
                <c:pt idx="570">
                  <c:v>0.31784499999999999</c:v>
                </c:pt>
                <c:pt idx="571">
                  <c:v>0.32147100000000001</c:v>
                </c:pt>
                <c:pt idx="572">
                  <c:v>0.321882</c:v>
                </c:pt>
                <c:pt idx="573">
                  <c:v>0.32245000000000001</c:v>
                </c:pt>
                <c:pt idx="574">
                  <c:v>0.32250499999999999</c:v>
                </c:pt>
                <c:pt idx="575">
                  <c:v>0.32295200000000002</c:v>
                </c:pt>
                <c:pt idx="576">
                  <c:v>0.32777400000000001</c:v>
                </c:pt>
                <c:pt idx="577">
                  <c:v>0.32967000000000002</c:v>
                </c:pt>
                <c:pt idx="578">
                  <c:v>0.33016499999999999</c:v>
                </c:pt>
                <c:pt idx="579">
                  <c:v>0.33073799999999998</c:v>
                </c:pt>
                <c:pt idx="580">
                  <c:v>0.33082</c:v>
                </c:pt>
                <c:pt idx="581">
                  <c:v>0.33169900000000002</c:v>
                </c:pt>
                <c:pt idx="582">
                  <c:v>0.33216699999999999</c:v>
                </c:pt>
                <c:pt idx="583">
                  <c:v>0.33225100000000002</c:v>
                </c:pt>
                <c:pt idx="584">
                  <c:v>0.33239999999999997</c:v>
                </c:pt>
                <c:pt idx="585">
                  <c:v>0.33253899999999997</c:v>
                </c:pt>
                <c:pt idx="586">
                  <c:v>0.33257300000000001</c:v>
                </c:pt>
                <c:pt idx="587">
                  <c:v>0.332621</c:v>
                </c:pt>
                <c:pt idx="588">
                  <c:v>0.33266499999999999</c:v>
                </c:pt>
                <c:pt idx="589">
                  <c:v>0.33266800000000002</c:v>
                </c:pt>
                <c:pt idx="590">
                  <c:v>0.33275399999999999</c:v>
                </c:pt>
                <c:pt idx="591">
                  <c:v>0.33280599999999999</c:v>
                </c:pt>
                <c:pt idx="592">
                  <c:v>0.33288200000000001</c:v>
                </c:pt>
                <c:pt idx="593">
                  <c:v>0.33479100000000001</c:v>
                </c:pt>
                <c:pt idx="594">
                  <c:v>0.33524300000000001</c:v>
                </c:pt>
                <c:pt idx="595">
                  <c:v>0.33550600000000003</c:v>
                </c:pt>
                <c:pt idx="596">
                  <c:v>0.335511</c:v>
                </c:pt>
                <c:pt idx="597">
                  <c:v>0.33555200000000002</c:v>
                </c:pt>
                <c:pt idx="598">
                  <c:v>0.33586899999999997</c:v>
                </c:pt>
                <c:pt idx="599">
                  <c:v>0.33719199999999999</c:v>
                </c:pt>
                <c:pt idx="600">
                  <c:v>0.33740799999999999</c:v>
                </c:pt>
                <c:pt idx="601">
                  <c:v>0.34048800000000001</c:v>
                </c:pt>
                <c:pt idx="602">
                  <c:v>0.34053299999999997</c:v>
                </c:pt>
                <c:pt idx="603">
                  <c:v>0.34060800000000002</c:v>
                </c:pt>
                <c:pt idx="604">
                  <c:v>0.344439</c:v>
                </c:pt>
                <c:pt idx="605">
                  <c:v>0.34485500000000002</c:v>
                </c:pt>
                <c:pt idx="606">
                  <c:v>0.34493200000000002</c:v>
                </c:pt>
                <c:pt idx="607">
                  <c:v>0.345107</c:v>
                </c:pt>
                <c:pt idx="608">
                  <c:v>0.34530499999999997</c:v>
                </c:pt>
                <c:pt idx="609">
                  <c:v>0.34745999999999999</c:v>
                </c:pt>
                <c:pt idx="610">
                  <c:v>0.347744</c:v>
                </c:pt>
                <c:pt idx="611">
                  <c:v>0.34836499999999998</c:v>
                </c:pt>
                <c:pt idx="612">
                  <c:v>0.34984500000000002</c:v>
                </c:pt>
                <c:pt idx="613">
                  <c:v>0.35197000000000001</c:v>
                </c:pt>
                <c:pt idx="614">
                  <c:v>0.35234599999999999</c:v>
                </c:pt>
                <c:pt idx="615">
                  <c:v>0.35241499999999998</c:v>
                </c:pt>
                <c:pt idx="616">
                  <c:v>0.352489</c:v>
                </c:pt>
                <c:pt idx="617">
                  <c:v>0.35249399999999997</c:v>
                </c:pt>
                <c:pt idx="618">
                  <c:v>0.35259299999999999</c:v>
                </c:pt>
                <c:pt idx="619">
                  <c:v>0.35261100000000001</c:v>
                </c:pt>
                <c:pt idx="620">
                  <c:v>0.35275099999999998</c:v>
                </c:pt>
                <c:pt idx="621">
                  <c:v>0.35285699999999998</c:v>
                </c:pt>
                <c:pt idx="622">
                  <c:v>0.353018</c:v>
                </c:pt>
                <c:pt idx="623">
                  <c:v>0.35302299999999998</c:v>
                </c:pt>
                <c:pt idx="624">
                  <c:v>0.35302499999999998</c:v>
                </c:pt>
                <c:pt idx="625">
                  <c:v>0.35303000000000001</c:v>
                </c:pt>
                <c:pt idx="626">
                  <c:v>0.35309600000000002</c:v>
                </c:pt>
                <c:pt idx="627">
                  <c:v>0.353105</c:v>
                </c:pt>
                <c:pt idx="628">
                  <c:v>0.35313499999999998</c:v>
                </c:pt>
                <c:pt idx="629">
                  <c:v>0.353294</c:v>
                </c:pt>
                <c:pt idx="630">
                  <c:v>0.35337800000000003</c:v>
                </c:pt>
                <c:pt idx="631">
                  <c:v>0.35583999999999999</c:v>
                </c:pt>
                <c:pt idx="632">
                  <c:v>0.35595500000000002</c:v>
                </c:pt>
                <c:pt idx="633">
                  <c:v>0.35650100000000001</c:v>
                </c:pt>
                <c:pt idx="634">
                  <c:v>0.35656500000000002</c:v>
                </c:pt>
                <c:pt idx="635">
                  <c:v>0.35710799999999998</c:v>
                </c:pt>
                <c:pt idx="636">
                  <c:v>0.35758600000000001</c:v>
                </c:pt>
                <c:pt idx="637">
                  <c:v>0.35766100000000001</c:v>
                </c:pt>
                <c:pt idx="638">
                  <c:v>0.35766700000000001</c:v>
                </c:pt>
                <c:pt idx="639">
                  <c:v>0.35766799999999999</c:v>
                </c:pt>
                <c:pt idx="640">
                  <c:v>0.35768899999999998</c:v>
                </c:pt>
                <c:pt idx="641">
                  <c:v>0.35770400000000002</c:v>
                </c:pt>
                <c:pt idx="642">
                  <c:v>0.357705</c:v>
                </c:pt>
                <c:pt idx="643">
                  <c:v>0.35772199999999998</c:v>
                </c:pt>
                <c:pt idx="644">
                  <c:v>0.35774499999999998</c:v>
                </c:pt>
                <c:pt idx="645">
                  <c:v>0.35778399999999999</c:v>
                </c:pt>
                <c:pt idx="646">
                  <c:v>0.35783399999999999</c:v>
                </c:pt>
                <c:pt idx="647">
                  <c:v>0.36155199999999998</c:v>
                </c:pt>
                <c:pt idx="648">
                  <c:v>0.36177599999999999</c:v>
                </c:pt>
                <c:pt idx="649">
                  <c:v>0.36248599999999997</c:v>
                </c:pt>
                <c:pt idx="650">
                  <c:v>0.36476199999999998</c:v>
                </c:pt>
                <c:pt idx="651">
                  <c:v>0.36505700000000002</c:v>
                </c:pt>
                <c:pt idx="652">
                  <c:v>0.36540600000000001</c:v>
                </c:pt>
                <c:pt idx="653">
                  <c:v>0.36560599999999999</c:v>
                </c:pt>
                <c:pt idx="654">
                  <c:v>0.36640899999999998</c:v>
                </c:pt>
                <c:pt idx="655">
                  <c:v>0.36648700000000001</c:v>
                </c:pt>
                <c:pt idx="656">
                  <c:v>0.36761899999999997</c:v>
                </c:pt>
                <c:pt idx="657">
                  <c:v>0.36789100000000002</c:v>
                </c:pt>
                <c:pt idx="658">
                  <c:v>0.36819200000000002</c:v>
                </c:pt>
                <c:pt idx="659">
                  <c:v>0.36850699999999997</c:v>
                </c:pt>
                <c:pt idx="660">
                  <c:v>0.36895800000000001</c:v>
                </c:pt>
                <c:pt idx="661">
                  <c:v>0.37002099999999999</c:v>
                </c:pt>
                <c:pt idx="662">
                  <c:v>0.37042199999999997</c:v>
                </c:pt>
                <c:pt idx="663">
                  <c:v>0.370535</c:v>
                </c:pt>
                <c:pt idx="664">
                  <c:v>0.37053900000000001</c:v>
                </c:pt>
                <c:pt idx="665">
                  <c:v>0.370556</c:v>
                </c:pt>
                <c:pt idx="666">
                  <c:v>0.37061899999999998</c:v>
                </c:pt>
                <c:pt idx="667">
                  <c:v>0.37141299999999999</c:v>
                </c:pt>
                <c:pt idx="668">
                  <c:v>0.37171799999999999</c:v>
                </c:pt>
                <c:pt idx="669">
                  <c:v>0.372145</c:v>
                </c:pt>
                <c:pt idx="670">
                  <c:v>0.37217299999999998</c:v>
                </c:pt>
                <c:pt idx="671">
                  <c:v>0.37266199999999999</c:v>
                </c:pt>
                <c:pt idx="672">
                  <c:v>0.37281199999999998</c:v>
                </c:pt>
                <c:pt idx="673">
                  <c:v>0.37335499999999999</c:v>
                </c:pt>
                <c:pt idx="674">
                  <c:v>0.37342599999999998</c:v>
                </c:pt>
                <c:pt idx="675">
                  <c:v>0.37343399999999999</c:v>
                </c:pt>
                <c:pt idx="676">
                  <c:v>0.37346699999999999</c:v>
                </c:pt>
                <c:pt idx="677">
                  <c:v>0.37347900000000001</c:v>
                </c:pt>
                <c:pt idx="678">
                  <c:v>0.37354100000000001</c:v>
                </c:pt>
                <c:pt idx="679">
                  <c:v>0.37355699999999997</c:v>
                </c:pt>
                <c:pt idx="680">
                  <c:v>0.37359599999999998</c:v>
                </c:pt>
                <c:pt idx="681">
                  <c:v>0.37359900000000001</c:v>
                </c:pt>
                <c:pt idx="682">
                  <c:v>0.37392999999999998</c:v>
                </c:pt>
                <c:pt idx="683">
                  <c:v>0.37420999999999999</c:v>
                </c:pt>
                <c:pt idx="684">
                  <c:v>0.37490000000000001</c:v>
                </c:pt>
                <c:pt idx="685">
                  <c:v>0.37524400000000002</c:v>
                </c:pt>
                <c:pt idx="686">
                  <c:v>0.37619900000000001</c:v>
                </c:pt>
                <c:pt idx="687">
                  <c:v>0.37762200000000001</c:v>
                </c:pt>
                <c:pt idx="688">
                  <c:v>0.37764999999999999</c:v>
                </c:pt>
                <c:pt idx="689">
                  <c:v>0.37867200000000001</c:v>
                </c:pt>
                <c:pt idx="690">
                  <c:v>0.37897199999999998</c:v>
                </c:pt>
                <c:pt idx="691">
                  <c:v>0.37903100000000001</c:v>
                </c:pt>
                <c:pt idx="692">
                  <c:v>0.38150699999999999</c:v>
                </c:pt>
                <c:pt idx="693">
                  <c:v>0.38188899999999998</c:v>
                </c:pt>
                <c:pt idx="694">
                  <c:v>0.38359199999999999</c:v>
                </c:pt>
                <c:pt idx="695">
                  <c:v>0.38378200000000001</c:v>
                </c:pt>
                <c:pt idx="696">
                  <c:v>0.383988</c:v>
                </c:pt>
                <c:pt idx="697">
                  <c:v>0.38424799999999998</c:v>
                </c:pt>
                <c:pt idx="698">
                  <c:v>0.38475799999999999</c:v>
                </c:pt>
                <c:pt idx="699">
                  <c:v>0.38476300000000002</c:v>
                </c:pt>
                <c:pt idx="700">
                  <c:v>0.38676100000000002</c:v>
                </c:pt>
                <c:pt idx="701">
                  <c:v>0.38678499999999999</c:v>
                </c:pt>
                <c:pt idx="702">
                  <c:v>0.38758700000000001</c:v>
                </c:pt>
                <c:pt idx="703">
                  <c:v>0.389679</c:v>
                </c:pt>
                <c:pt idx="704">
                  <c:v>0.38969999999999999</c:v>
                </c:pt>
                <c:pt idx="705">
                  <c:v>0.38994800000000002</c:v>
                </c:pt>
                <c:pt idx="706">
                  <c:v>0.39075900000000002</c:v>
                </c:pt>
                <c:pt idx="707">
                  <c:v>0.390899</c:v>
                </c:pt>
                <c:pt idx="708">
                  <c:v>0.39096199999999998</c:v>
                </c:pt>
                <c:pt idx="709">
                  <c:v>0.39140900000000001</c:v>
                </c:pt>
                <c:pt idx="710">
                  <c:v>0.39193499999999998</c:v>
                </c:pt>
                <c:pt idx="711">
                  <c:v>0.392258</c:v>
                </c:pt>
                <c:pt idx="712">
                  <c:v>0.39245200000000002</c:v>
                </c:pt>
                <c:pt idx="713">
                  <c:v>0.39286700000000002</c:v>
                </c:pt>
                <c:pt idx="714">
                  <c:v>0.39293800000000001</c:v>
                </c:pt>
                <c:pt idx="715">
                  <c:v>0.39321299999999998</c:v>
                </c:pt>
                <c:pt idx="716">
                  <c:v>0.39434999999999998</c:v>
                </c:pt>
                <c:pt idx="717">
                  <c:v>0.39460400000000001</c:v>
                </c:pt>
                <c:pt idx="718">
                  <c:v>0.39533499999999999</c:v>
                </c:pt>
                <c:pt idx="719">
                  <c:v>0.39539000000000002</c:v>
                </c:pt>
                <c:pt idx="720">
                  <c:v>0.39539099999999999</c:v>
                </c:pt>
                <c:pt idx="721">
                  <c:v>0.39540500000000001</c:v>
                </c:pt>
                <c:pt idx="722">
                  <c:v>0.39541999999999999</c:v>
                </c:pt>
                <c:pt idx="723">
                  <c:v>0.39543699999999998</c:v>
                </c:pt>
                <c:pt idx="724">
                  <c:v>0.39581</c:v>
                </c:pt>
                <c:pt idx="725">
                  <c:v>0.39610299999999998</c:v>
                </c:pt>
                <c:pt idx="726">
                  <c:v>0.39653699999999997</c:v>
                </c:pt>
                <c:pt idx="727">
                  <c:v>0.39655299999999999</c:v>
                </c:pt>
                <c:pt idx="728">
                  <c:v>0.39666200000000001</c:v>
                </c:pt>
                <c:pt idx="729">
                  <c:v>0.39689600000000003</c:v>
                </c:pt>
                <c:pt idx="730">
                  <c:v>0.39696500000000001</c:v>
                </c:pt>
                <c:pt idx="731">
                  <c:v>0.3972</c:v>
                </c:pt>
                <c:pt idx="732">
                  <c:v>0.39788600000000002</c:v>
                </c:pt>
                <c:pt idx="733">
                  <c:v>0.39797700000000003</c:v>
                </c:pt>
                <c:pt idx="734">
                  <c:v>0.39808199999999999</c:v>
                </c:pt>
                <c:pt idx="735">
                  <c:v>0.39831800000000001</c:v>
                </c:pt>
                <c:pt idx="736">
                  <c:v>0.39838299999999999</c:v>
                </c:pt>
                <c:pt idx="737">
                  <c:v>0.39838400000000002</c:v>
                </c:pt>
                <c:pt idx="738">
                  <c:v>0.39840199999999998</c:v>
                </c:pt>
                <c:pt idx="739">
                  <c:v>0.39840599999999998</c:v>
                </c:pt>
                <c:pt idx="740">
                  <c:v>0.39842</c:v>
                </c:pt>
                <c:pt idx="741">
                  <c:v>0.39843299999999998</c:v>
                </c:pt>
                <c:pt idx="742">
                  <c:v>0.39845599999999998</c:v>
                </c:pt>
                <c:pt idx="743">
                  <c:v>0.39869399999999999</c:v>
                </c:pt>
                <c:pt idx="744">
                  <c:v>0.39875699999999997</c:v>
                </c:pt>
                <c:pt idx="745">
                  <c:v>0.399003</c:v>
                </c:pt>
                <c:pt idx="746">
                  <c:v>0.39934399999999998</c:v>
                </c:pt>
                <c:pt idx="747">
                  <c:v>0.39957100000000001</c:v>
                </c:pt>
                <c:pt idx="748">
                  <c:v>0.40013799999999999</c:v>
                </c:pt>
                <c:pt idx="749">
                  <c:v>0.40017000000000003</c:v>
                </c:pt>
                <c:pt idx="750">
                  <c:v>0.40027200000000002</c:v>
                </c:pt>
                <c:pt idx="751">
                  <c:v>0.40075300000000003</c:v>
                </c:pt>
                <c:pt idx="752">
                  <c:v>0.40085199999999999</c:v>
                </c:pt>
                <c:pt idx="753">
                  <c:v>0.401227</c:v>
                </c:pt>
                <c:pt idx="754">
                  <c:v>0.40150000000000002</c:v>
                </c:pt>
                <c:pt idx="755">
                  <c:v>0.40160099999999999</c:v>
                </c:pt>
                <c:pt idx="756">
                  <c:v>0.40164899999999998</c:v>
                </c:pt>
                <c:pt idx="757">
                  <c:v>0.40171699999999999</c:v>
                </c:pt>
                <c:pt idx="758">
                  <c:v>0.40175499999999997</c:v>
                </c:pt>
                <c:pt idx="759">
                  <c:v>0.40214299999999997</c:v>
                </c:pt>
                <c:pt idx="760">
                  <c:v>0.40218599999999999</c:v>
                </c:pt>
                <c:pt idx="761">
                  <c:v>0.40219899999999997</c:v>
                </c:pt>
                <c:pt idx="762">
                  <c:v>0.40242</c:v>
                </c:pt>
                <c:pt idx="763">
                  <c:v>0.40251599999999998</c:v>
                </c:pt>
                <c:pt idx="764">
                  <c:v>0.40255000000000002</c:v>
                </c:pt>
                <c:pt idx="765">
                  <c:v>0.40287899999999999</c:v>
                </c:pt>
                <c:pt idx="766">
                  <c:v>0.40290900000000002</c:v>
                </c:pt>
                <c:pt idx="767">
                  <c:v>0.403312</c:v>
                </c:pt>
                <c:pt idx="768">
                  <c:v>0.40339999999999998</c:v>
                </c:pt>
                <c:pt idx="769">
                  <c:v>0.40349000000000002</c:v>
                </c:pt>
                <c:pt idx="770">
                  <c:v>0.40349400000000002</c:v>
                </c:pt>
                <c:pt idx="771">
                  <c:v>0.40361000000000002</c:v>
                </c:pt>
                <c:pt idx="772">
                  <c:v>0.40365200000000001</c:v>
                </c:pt>
                <c:pt idx="773">
                  <c:v>0.403673</c:v>
                </c:pt>
                <c:pt idx="774">
                  <c:v>0.403914</c:v>
                </c:pt>
                <c:pt idx="775">
                  <c:v>0.40391899999999997</c:v>
                </c:pt>
                <c:pt idx="776">
                  <c:v>0.40396900000000002</c:v>
                </c:pt>
                <c:pt idx="777">
                  <c:v>0.40404699999999999</c:v>
                </c:pt>
                <c:pt idx="778">
                  <c:v>0.40418300000000001</c:v>
                </c:pt>
                <c:pt idx="779">
                  <c:v>0.40419899999999997</c:v>
                </c:pt>
                <c:pt idx="780">
                  <c:v>0.40433999999999998</c:v>
                </c:pt>
                <c:pt idx="781">
                  <c:v>0.404364</c:v>
                </c:pt>
                <c:pt idx="782">
                  <c:v>0.40437400000000001</c:v>
                </c:pt>
                <c:pt idx="783">
                  <c:v>0.40445599999999998</c:v>
                </c:pt>
                <c:pt idx="784">
                  <c:v>0.40448099999999998</c:v>
                </c:pt>
                <c:pt idx="785">
                  <c:v>0.40448699999999999</c:v>
                </c:pt>
                <c:pt idx="786">
                  <c:v>0.404497</c:v>
                </c:pt>
                <c:pt idx="787">
                  <c:v>0.404503</c:v>
                </c:pt>
                <c:pt idx="788">
                  <c:v>0.40450700000000001</c:v>
                </c:pt>
                <c:pt idx="789">
                  <c:v>0.40451500000000001</c:v>
                </c:pt>
                <c:pt idx="790">
                  <c:v>0.40454899999999999</c:v>
                </c:pt>
                <c:pt idx="791">
                  <c:v>0.40455200000000002</c:v>
                </c:pt>
                <c:pt idx="792">
                  <c:v>0.40457799999999999</c:v>
                </c:pt>
                <c:pt idx="793">
                  <c:v>0.40461900000000001</c:v>
                </c:pt>
                <c:pt idx="794">
                  <c:v>0.40485399999999999</c:v>
                </c:pt>
                <c:pt idx="795">
                  <c:v>0.40487299999999998</c:v>
                </c:pt>
                <c:pt idx="796">
                  <c:v>0.40488600000000002</c:v>
                </c:pt>
                <c:pt idx="797">
                  <c:v>0.40492600000000001</c:v>
                </c:pt>
                <c:pt idx="798">
                  <c:v>0.405088</c:v>
                </c:pt>
                <c:pt idx="799">
                  <c:v>0.40520400000000001</c:v>
                </c:pt>
                <c:pt idx="800">
                  <c:v>0.40523799999999999</c:v>
                </c:pt>
                <c:pt idx="801">
                  <c:v>0.40545900000000001</c:v>
                </c:pt>
                <c:pt idx="802">
                  <c:v>0.40549800000000003</c:v>
                </c:pt>
                <c:pt idx="803">
                  <c:v>0.405557</c:v>
                </c:pt>
                <c:pt idx="804">
                  <c:v>0.40556399999999998</c:v>
                </c:pt>
                <c:pt idx="805">
                  <c:v>0.40568799999999999</c:v>
                </c:pt>
                <c:pt idx="806">
                  <c:v>0.40583999999999998</c:v>
                </c:pt>
                <c:pt idx="807">
                  <c:v>0.40584399999999998</c:v>
                </c:pt>
                <c:pt idx="808">
                  <c:v>0.40585399999999999</c:v>
                </c:pt>
                <c:pt idx="809">
                  <c:v>0.40590700000000002</c:v>
                </c:pt>
                <c:pt idx="810">
                  <c:v>0.40596199999999999</c:v>
                </c:pt>
                <c:pt idx="811">
                  <c:v>0.40600799999999998</c:v>
                </c:pt>
                <c:pt idx="812">
                  <c:v>0.40606500000000001</c:v>
                </c:pt>
                <c:pt idx="813">
                  <c:v>0.40619300000000003</c:v>
                </c:pt>
                <c:pt idx="814">
                  <c:v>0.406281</c:v>
                </c:pt>
                <c:pt idx="815">
                  <c:v>0.40628799999999998</c:v>
                </c:pt>
                <c:pt idx="816">
                  <c:v>0.40629999999999999</c:v>
                </c:pt>
                <c:pt idx="817">
                  <c:v>0.40632699999999999</c:v>
                </c:pt>
                <c:pt idx="818">
                  <c:v>0.40636299999999997</c:v>
                </c:pt>
                <c:pt idx="819">
                  <c:v>0.40639999999999998</c:v>
                </c:pt>
                <c:pt idx="820">
                  <c:v>0.40640599999999999</c:v>
                </c:pt>
                <c:pt idx="821">
                  <c:v>0.40642099999999998</c:v>
                </c:pt>
                <c:pt idx="822">
                  <c:v>0.40643099999999999</c:v>
                </c:pt>
                <c:pt idx="823">
                  <c:v>0.40645799999999999</c:v>
                </c:pt>
                <c:pt idx="824">
                  <c:v>0.40647499999999998</c:v>
                </c:pt>
                <c:pt idx="825">
                  <c:v>0.40650999999999998</c:v>
                </c:pt>
                <c:pt idx="826">
                  <c:v>0.40651100000000001</c:v>
                </c:pt>
                <c:pt idx="827">
                  <c:v>0.40651900000000002</c:v>
                </c:pt>
                <c:pt idx="828">
                  <c:v>0.40652300000000002</c:v>
                </c:pt>
                <c:pt idx="829">
                  <c:v>0.40662900000000002</c:v>
                </c:pt>
                <c:pt idx="830">
                  <c:v>0.40670200000000001</c:v>
                </c:pt>
                <c:pt idx="831">
                  <c:v>0.40687499999999999</c:v>
                </c:pt>
                <c:pt idx="832">
                  <c:v>0.40695100000000001</c:v>
                </c:pt>
                <c:pt idx="833">
                  <c:v>0.40709400000000001</c:v>
                </c:pt>
                <c:pt idx="834">
                  <c:v>0.40718900000000002</c:v>
                </c:pt>
                <c:pt idx="835">
                  <c:v>0.40730499999999997</c:v>
                </c:pt>
                <c:pt idx="836">
                  <c:v>0.40732299999999999</c:v>
                </c:pt>
                <c:pt idx="837">
                  <c:v>0.407329</c:v>
                </c:pt>
                <c:pt idx="838">
                  <c:v>0.407383</c:v>
                </c:pt>
                <c:pt idx="839">
                  <c:v>0.40740399999999999</c:v>
                </c:pt>
                <c:pt idx="840">
                  <c:v>0.40750500000000001</c:v>
                </c:pt>
                <c:pt idx="841">
                  <c:v>0.40757199999999999</c:v>
                </c:pt>
                <c:pt idx="842">
                  <c:v>0.40757399999999999</c:v>
                </c:pt>
                <c:pt idx="843">
                  <c:v>0.40760099999999999</c:v>
                </c:pt>
                <c:pt idx="844">
                  <c:v>0.40762799999999999</c:v>
                </c:pt>
                <c:pt idx="845">
                  <c:v>0.40778199999999998</c:v>
                </c:pt>
                <c:pt idx="846">
                  <c:v>0.40791899999999998</c:v>
                </c:pt>
                <c:pt idx="847">
                  <c:v>0.40796300000000002</c:v>
                </c:pt>
                <c:pt idx="848">
                  <c:v>0.40803299999999998</c:v>
                </c:pt>
                <c:pt idx="849">
                  <c:v>0.40812399999999999</c:v>
                </c:pt>
                <c:pt idx="850">
                  <c:v>0.40813700000000003</c:v>
                </c:pt>
                <c:pt idx="851">
                  <c:v>0.40815099999999999</c:v>
                </c:pt>
                <c:pt idx="852">
                  <c:v>0.40818199999999999</c:v>
                </c:pt>
                <c:pt idx="853">
                  <c:v>0.408196</c:v>
                </c:pt>
                <c:pt idx="854">
                  <c:v>0.40822000000000003</c:v>
                </c:pt>
                <c:pt idx="855">
                  <c:v>0.40823199999999998</c:v>
                </c:pt>
                <c:pt idx="856">
                  <c:v>0.40824300000000002</c:v>
                </c:pt>
                <c:pt idx="857">
                  <c:v>0.408389</c:v>
                </c:pt>
                <c:pt idx="858">
                  <c:v>0.40842899999999999</c:v>
                </c:pt>
                <c:pt idx="859">
                  <c:v>0.40852699999999997</c:v>
                </c:pt>
                <c:pt idx="860">
                  <c:v>0.40858299999999997</c:v>
                </c:pt>
                <c:pt idx="861">
                  <c:v>0.40866799999999998</c:v>
                </c:pt>
                <c:pt idx="862">
                  <c:v>0.40870600000000001</c:v>
                </c:pt>
                <c:pt idx="863">
                  <c:v>0.40874300000000002</c:v>
                </c:pt>
                <c:pt idx="864">
                  <c:v>0.40876800000000002</c:v>
                </c:pt>
                <c:pt idx="865">
                  <c:v>0.40883999999999998</c:v>
                </c:pt>
                <c:pt idx="866">
                  <c:v>0.40887600000000002</c:v>
                </c:pt>
                <c:pt idx="867">
                  <c:v>0.40888099999999999</c:v>
                </c:pt>
                <c:pt idx="868">
                  <c:v>0.40892899999999999</c:v>
                </c:pt>
                <c:pt idx="869">
                  <c:v>0.40896100000000002</c:v>
                </c:pt>
                <c:pt idx="870">
                  <c:v>0.40897699999999998</c:v>
                </c:pt>
                <c:pt idx="871">
                  <c:v>0.40910999999999997</c:v>
                </c:pt>
                <c:pt idx="872">
                  <c:v>0.40911700000000001</c:v>
                </c:pt>
                <c:pt idx="873">
                  <c:v>0.40912799999999999</c:v>
                </c:pt>
                <c:pt idx="874">
                  <c:v>0.40915099999999999</c:v>
                </c:pt>
                <c:pt idx="875">
                  <c:v>0.40916799999999998</c:v>
                </c:pt>
                <c:pt idx="876">
                  <c:v>0.40918599999999999</c:v>
                </c:pt>
                <c:pt idx="877">
                  <c:v>0.40920099999999998</c:v>
                </c:pt>
                <c:pt idx="878">
                  <c:v>0.40922900000000001</c:v>
                </c:pt>
                <c:pt idx="879">
                  <c:v>0.40924700000000003</c:v>
                </c:pt>
                <c:pt idx="880">
                  <c:v>0.40925</c:v>
                </c:pt>
                <c:pt idx="881">
                  <c:v>0.40925600000000001</c:v>
                </c:pt>
                <c:pt idx="882">
                  <c:v>0.40925899999999998</c:v>
                </c:pt>
                <c:pt idx="883">
                  <c:v>0.40926200000000001</c:v>
                </c:pt>
                <c:pt idx="884">
                  <c:v>0.409271</c:v>
                </c:pt>
                <c:pt idx="885">
                  <c:v>0.40927400000000003</c:v>
                </c:pt>
                <c:pt idx="886">
                  <c:v>0.409275</c:v>
                </c:pt>
                <c:pt idx="887">
                  <c:v>0.40928799999999999</c:v>
                </c:pt>
                <c:pt idx="888">
                  <c:v>0.40929300000000002</c:v>
                </c:pt>
                <c:pt idx="889">
                  <c:v>0.40930800000000001</c:v>
                </c:pt>
                <c:pt idx="890">
                  <c:v>0.40931000000000001</c:v>
                </c:pt>
                <c:pt idx="891">
                  <c:v>0.40931099999999998</c:v>
                </c:pt>
                <c:pt idx="892">
                  <c:v>0.40931699999999999</c:v>
                </c:pt>
                <c:pt idx="893">
                  <c:v>0.40933900000000001</c:v>
                </c:pt>
                <c:pt idx="894">
                  <c:v>0.40933999999999998</c:v>
                </c:pt>
                <c:pt idx="895">
                  <c:v>0.40935899999999997</c:v>
                </c:pt>
                <c:pt idx="896">
                  <c:v>0.40938200000000002</c:v>
                </c:pt>
                <c:pt idx="897">
                  <c:v>0.409385</c:v>
                </c:pt>
                <c:pt idx="898">
                  <c:v>0.40938600000000003</c:v>
                </c:pt>
                <c:pt idx="899">
                  <c:v>0.40939700000000001</c:v>
                </c:pt>
                <c:pt idx="900">
                  <c:v>0.40942299999999998</c:v>
                </c:pt>
                <c:pt idx="901">
                  <c:v>0.40943800000000002</c:v>
                </c:pt>
                <c:pt idx="902">
                  <c:v>0.40945700000000002</c:v>
                </c:pt>
                <c:pt idx="903">
                  <c:v>0.40946100000000002</c:v>
                </c:pt>
                <c:pt idx="904">
                  <c:v>0.40946199999999999</c:v>
                </c:pt>
                <c:pt idx="905">
                  <c:v>0.40947499999999998</c:v>
                </c:pt>
                <c:pt idx="906">
                  <c:v>0.40948200000000001</c:v>
                </c:pt>
                <c:pt idx="907">
                  <c:v>0.40948400000000001</c:v>
                </c:pt>
                <c:pt idx="908">
                  <c:v>0.40948699999999999</c:v>
                </c:pt>
                <c:pt idx="909">
                  <c:v>0.40949000000000002</c:v>
                </c:pt>
                <c:pt idx="910">
                  <c:v>0.409495</c:v>
                </c:pt>
                <c:pt idx="911">
                  <c:v>0.40950199999999998</c:v>
                </c:pt>
                <c:pt idx="912">
                  <c:v>0.40951199999999999</c:v>
                </c:pt>
                <c:pt idx="913">
                  <c:v>0.40951300000000002</c:v>
                </c:pt>
                <c:pt idx="914">
                  <c:v>0.40951399999999999</c:v>
                </c:pt>
                <c:pt idx="915">
                  <c:v>0.40954699999999999</c:v>
                </c:pt>
                <c:pt idx="916">
                  <c:v>0.41002899999999998</c:v>
                </c:pt>
                <c:pt idx="917">
                  <c:v>0.41037800000000002</c:v>
                </c:pt>
                <c:pt idx="918">
                  <c:v>0.41077999999999998</c:v>
                </c:pt>
                <c:pt idx="919">
                  <c:v>0.41122500000000001</c:v>
                </c:pt>
                <c:pt idx="920">
                  <c:v>0.411333</c:v>
                </c:pt>
                <c:pt idx="921">
                  <c:v>0.41180499999999998</c:v>
                </c:pt>
                <c:pt idx="922">
                  <c:v>0.412157</c:v>
                </c:pt>
                <c:pt idx="923">
                  <c:v>0.41219499999999998</c:v>
                </c:pt>
                <c:pt idx="924">
                  <c:v>0.41275800000000001</c:v>
                </c:pt>
                <c:pt idx="925">
                  <c:v>0.41319600000000001</c:v>
                </c:pt>
                <c:pt idx="926">
                  <c:v>0.41320299999999999</c:v>
                </c:pt>
                <c:pt idx="927">
                  <c:v>0.41345999999999999</c:v>
                </c:pt>
                <c:pt idx="928">
                  <c:v>0.413468</c:v>
                </c:pt>
                <c:pt idx="929">
                  <c:v>0.41357899999999997</c:v>
                </c:pt>
                <c:pt idx="930">
                  <c:v>0.413912</c:v>
                </c:pt>
                <c:pt idx="931">
                  <c:v>0.41420400000000002</c:v>
                </c:pt>
                <c:pt idx="932">
                  <c:v>0.41423599999999999</c:v>
                </c:pt>
                <c:pt idx="933">
                  <c:v>0.41426400000000002</c:v>
                </c:pt>
                <c:pt idx="934">
                  <c:v>0.41429199999999999</c:v>
                </c:pt>
                <c:pt idx="935">
                  <c:v>0.414296</c:v>
                </c:pt>
                <c:pt idx="936">
                  <c:v>0.41433500000000001</c:v>
                </c:pt>
                <c:pt idx="937">
                  <c:v>0.41438900000000001</c:v>
                </c:pt>
                <c:pt idx="938">
                  <c:v>0.41439399999999998</c:v>
                </c:pt>
                <c:pt idx="939">
                  <c:v>0.41472799999999999</c:v>
                </c:pt>
                <c:pt idx="940">
                  <c:v>0.41487600000000002</c:v>
                </c:pt>
                <c:pt idx="941">
                  <c:v>0.41498099999999999</c:v>
                </c:pt>
                <c:pt idx="942">
                  <c:v>0.41530499999999998</c:v>
                </c:pt>
                <c:pt idx="943">
                  <c:v>0.41530899999999998</c:v>
                </c:pt>
                <c:pt idx="944">
                  <c:v>0.41545900000000002</c:v>
                </c:pt>
                <c:pt idx="945">
                  <c:v>0.41557300000000003</c:v>
                </c:pt>
                <c:pt idx="946">
                  <c:v>0.41558299999999998</c:v>
                </c:pt>
                <c:pt idx="947">
                  <c:v>0.41558600000000001</c:v>
                </c:pt>
                <c:pt idx="948">
                  <c:v>0.41573100000000002</c:v>
                </c:pt>
                <c:pt idx="949">
                  <c:v>0.41579700000000003</c:v>
                </c:pt>
                <c:pt idx="950">
                  <c:v>0.415912</c:v>
                </c:pt>
                <c:pt idx="951">
                  <c:v>0.416049</c:v>
                </c:pt>
                <c:pt idx="952">
                  <c:v>0.41611500000000001</c:v>
                </c:pt>
                <c:pt idx="953">
                  <c:v>0.41615799999999997</c:v>
                </c:pt>
                <c:pt idx="954">
                  <c:v>0.41619400000000001</c:v>
                </c:pt>
                <c:pt idx="955">
                  <c:v>0.416242</c:v>
                </c:pt>
                <c:pt idx="956">
                  <c:v>0.41628700000000002</c:v>
                </c:pt>
                <c:pt idx="957">
                  <c:v>0.416323</c:v>
                </c:pt>
                <c:pt idx="958">
                  <c:v>0.41634700000000002</c:v>
                </c:pt>
                <c:pt idx="959">
                  <c:v>0.41637099999999999</c:v>
                </c:pt>
                <c:pt idx="960">
                  <c:v>0.41642299999999999</c:v>
                </c:pt>
                <c:pt idx="961">
                  <c:v>0.41651899999999997</c:v>
                </c:pt>
                <c:pt idx="962">
                  <c:v>0.416578</c:v>
                </c:pt>
                <c:pt idx="963">
                  <c:v>0.41659499999999999</c:v>
                </c:pt>
                <c:pt idx="964">
                  <c:v>0.41688399999999998</c:v>
                </c:pt>
                <c:pt idx="965">
                  <c:v>0.41698299999999999</c:v>
                </c:pt>
                <c:pt idx="966">
                  <c:v>0.41716399999999998</c:v>
                </c:pt>
                <c:pt idx="967">
                  <c:v>0.417242</c:v>
                </c:pt>
                <c:pt idx="968">
                  <c:v>0.41725800000000002</c:v>
                </c:pt>
                <c:pt idx="969">
                  <c:v>0.41734399999999999</c:v>
                </c:pt>
                <c:pt idx="970">
                  <c:v>0.41750700000000002</c:v>
                </c:pt>
                <c:pt idx="971">
                  <c:v>0.41753899999999999</c:v>
                </c:pt>
                <c:pt idx="972">
                  <c:v>0.41760700000000001</c:v>
                </c:pt>
                <c:pt idx="973">
                  <c:v>0.41764800000000002</c:v>
                </c:pt>
                <c:pt idx="974">
                  <c:v>0.41776099999999999</c:v>
                </c:pt>
                <c:pt idx="975">
                  <c:v>0.41784399999999999</c:v>
                </c:pt>
                <c:pt idx="976">
                  <c:v>0.41784900000000003</c:v>
                </c:pt>
                <c:pt idx="977">
                  <c:v>0.41785699999999998</c:v>
                </c:pt>
                <c:pt idx="978">
                  <c:v>0.417875</c:v>
                </c:pt>
                <c:pt idx="979">
                  <c:v>0.41788900000000001</c:v>
                </c:pt>
                <c:pt idx="980">
                  <c:v>0.41792400000000002</c:v>
                </c:pt>
                <c:pt idx="981">
                  <c:v>0.41793000000000002</c:v>
                </c:pt>
                <c:pt idx="982">
                  <c:v>0.41794999999999999</c:v>
                </c:pt>
                <c:pt idx="983">
                  <c:v>0.41795199999999999</c:v>
                </c:pt>
                <c:pt idx="984">
                  <c:v>0.41797600000000001</c:v>
                </c:pt>
                <c:pt idx="985">
                  <c:v>0.41801500000000003</c:v>
                </c:pt>
                <c:pt idx="986">
                  <c:v>0.41801899999999997</c:v>
                </c:pt>
                <c:pt idx="987">
                  <c:v>0.41802299999999998</c:v>
                </c:pt>
                <c:pt idx="988">
                  <c:v>0.41802600000000001</c:v>
                </c:pt>
                <c:pt idx="989">
                  <c:v>0.418049</c:v>
                </c:pt>
                <c:pt idx="990">
                  <c:v>0.41805399999999998</c:v>
                </c:pt>
                <c:pt idx="991">
                  <c:v>0.41805999999999999</c:v>
                </c:pt>
                <c:pt idx="992">
                  <c:v>0.41806500000000002</c:v>
                </c:pt>
                <c:pt idx="993">
                  <c:v>0.41806599999999999</c:v>
                </c:pt>
                <c:pt idx="994">
                  <c:v>0.41806700000000002</c:v>
                </c:pt>
                <c:pt idx="995">
                  <c:v>0.418068</c:v>
                </c:pt>
                <c:pt idx="996">
                  <c:v>0.41808600000000001</c:v>
                </c:pt>
                <c:pt idx="997">
                  <c:v>0.41808899999999999</c:v>
                </c:pt>
                <c:pt idx="998">
                  <c:v>0.41809200000000002</c:v>
                </c:pt>
                <c:pt idx="999">
                  <c:v>0.41809800000000003</c:v>
                </c:pt>
                <c:pt idx="1000">
                  <c:v>0.41810599999999998</c:v>
                </c:pt>
                <c:pt idx="1001">
                  <c:v>0.41811799999999999</c:v>
                </c:pt>
                <c:pt idx="1002">
                  <c:v>0.41813800000000001</c:v>
                </c:pt>
                <c:pt idx="1003">
                  <c:v>0.41814099999999998</c:v>
                </c:pt>
                <c:pt idx="1004">
                  <c:v>0.418153</c:v>
                </c:pt>
                <c:pt idx="1005">
                  <c:v>0.41815999999999998</c:v>
                </c:pt>
                <c:pt idx="1006">
                  <c:v>0.41816399999999998</c:v>
                </c:pt>
                <c:pt idx="1007">
                  <c:v>0.418188</c:v>
                </c:pt>
                <c:pt idx="1008">
                  <c:v>0.41819499999999998</c:v>
                </c:pt>
                <c:pt idx="1009">
                  <c:v>0.41819800000000001</c:v>
                </c:pt>
                <c:pt idx="1010">
                  <c:v>0.41820099999999999</c:v>
                </c:pt>
                <c:pt idx="1011">
                  <c:v>0.41821599999999998</c:v>
                </c:pt>
                <c:pt idx="1012">
                  <c:v>0.41822199999999998</c:v>
                </c:pt>
                <c:pt idx="1013">
                  <c:v>0.41822500000000001</c:v>
                </c:pt>
                <c:pt idx="1014">
                  <c:v>0.41824899999999998</c:v>
                </c:pt>
                <c:pt idx="1015">
                  <c:v>0.41825000000000001</c:v>
                </c:pt>
                <c:pt idx="1016">
                  <c:v>0.41825200000000001</c:v>
                </c:pt>
                <c:pt idx="1017">
                  <c:v>0.41825299999999999</c:v>
                </c:pt>
                <c:pt idx="1018">
                  <c:v>0.41825499999999999</c:v>
                </c:pt>
                <c:pt idx="1019">
                  <c:v>0.41825600000000002</c:v>
                </c:pt>
                <c:pt idx="1020">
                  <c:v>0.41825699999999999</c:v>
                </c:pt>
                <c:pt idx="1021">
                  <c:v>0.41825800000000002</c:v>
                </c:pt>
                <c:pt idx="1022">
                  <c:v>0.41825899999999999</c:v>
                </c:pt>
                <c:pt idx="1023">
                  <c:v>0.41826400000000002</c:v>
                </c:pt>
                <c:pt idx="1024">
                  <c:v>0.41827199999999998</c:v>
                </c:pt>
                <c:pt idx="1025">
                  <c:v>0.41827999999999999</c:v>
                </c:pt>
                <c:pt idx="1026">
                  <c:v>0.41828500000000002</c:v>
                </c:pt>
                <c:pt idx="1027">
                  <c:v>0.41829</c:v>
                </c:pt>
                <c:pt idx="1028">
                  <c:v>0.41829499999999997</c:v>
                </c:pt>
                <c:pt idx="1029">
                  <c:v>0.41830699999999998</c:v>
                </c:pt>
                <c:pt idx="1030">
                  <c:v>0.41831200000000002</c:v>
                </c:pt>
                <c:pt idx="1031">
                  <c:v>0.41834700000000002</c:v>
                </c:pt>
                <c:pt idx="1032">
                  <c:v>0.418354</c:v>
                </c:pt>
                <c:pt idx="1033">
                  <c:v>0.41835899999999998</c:v>
                </c:pt>
                <c:pt idx="1034">
                  <c:v>0.41836099999999998</c:v>
                </c:pt>
                <c:pt idx="1035">
                  <c:v>0.418377</c:v>
                </c:pt>
                <c:pt idx="1036">
                  <c:v>0.41839399999999999</c:v>
                </c:pt>
                <c:pt idx="1037">
                  <c:v>0.418433</c:v>
                </c:pt>
                <c:pt idx="1038">
                  <c:v>0.41843599999999997</c:v>
                </c:pt>
                <c:pt idx="1039">
                  <c:v>0.41844199999999998</c:v>
                </c:pt>
              </c:numCache>
            </c:numRef>
          </c:xVal>
          <c:yVal>
            <c:numRef>
              <c:f>Munka3!$D$2:$D$1041</c:f>
              <c:numCache>
                <c:formatCode>General</c:formatCode>
                <c:ptCount val="1040"/>
                <c:pt idx="7">
                  <c:v>3.1558509279999997E-3</c:v>
                </c:pt>
                <c:pt idx="8">
                  <c:v>3.1589860250000002E-3</c:v>
                </c:pt>
                <c:pt idx="11">
                  <c:v>3.1790377397999999E-3</c:v>
                </c:pt>
                <c:pt idx="12">
                  <c:v>3.1851949415000001E-3</c:v>
                </c:pt>
                <c:pt idx="14">
                  <c:v>3.1973866298000003E-3</c:v>
                </c:pt>
                <c:pt idx="16">
                  <c:v>3.19987447E-3</c:v>
                </c:pt>
                <c:pt idx="17">
                  <c:v>3.2011373250000002E-3</c:v>
                </c:pt>
                <c:pt idx="18">
                  <c:v>3.2057696412000005E-3</c:v>
                </c:pt>
                <c:pt idx="19">
                  <c:v>3.2100863592000001E-3</c:v>
                </c:pt>
                <c:pt idx="20">
                  <c:v>3.3284361211999998E-3</c:v>
                </c:pt>
                <c:pt idx="24">
                  <c:v>3.3570324292999999E-3</c:v>
                </c:pt>
                <c:pt idx="38">
                  <c:v>3.4048900009E-3</c:v>
                </c:pt>
                <c:pt idx="40">
                  <c:v>3.4071715503000001E-3</c:v>
                </c:pt>
                <c:pt idx="42">
                  <c:v>3.436329908E-3</c:v>
                </c:pt>
                <c:pt idx="43">
                  <c:v>3.4403259600000002E-3</c:v>
                </c:pt>
                <c:pt idx="44">
                  <c:v>3.4394583552000003E-3</c:v>
                </c:pt>
                <c:pt idx="45">
                  <c:v>3.4327812393000002E-3</c:v>
                </c:pt>
                <c:pt idx="46">
                  <c:v>3.4342644630000001E-3</c:v>
                </c:pt>
                <c:pt idx="47">
                  <c:v>3.4356436736999998E-3</c:v>
                </c:pt>
                <c:pt idx="48">
                  <c:v>3.4425791402000003E-3</c:v>
                </c:pt>
                <c:pt idx="49">
                  <c:v>3.4423375230000003E-3</c:v>
                </c:pt>
                <c:pt idx="50">
                  <c:v>3.4729569071999997E-3</c:v>
                </c:pt>
                <c:pt idx="51">
                  <c:v>3.4846965495E-3</c:v>
                </c:pt>
                <c:pt idx="55">
                  <c:v>3.5477530245E-3</c:v>
                </c:pt>
                <c:pt idx="64">
                  <c:v>3.7060311741999997E-3</c:v>
                </c:pt>
                <c:pt idx="65">
                  <c:v>3.7291524335999996E-3</c:v>
                </c:pt>
                <c:pt idx="68">
                  <c:v>3.8334324030000005E-3</c:v>
                </c:pt>
                <c:pt idx="168">
                  <c:v>4.7146984764999999E-3</c:v>
                </c:pt>
                <c:pt idx="179">
                  <c:v>5.0608546512000002E-3</c:v>
                </c:pt>
                <c:pt idx="192">
                  <c:v>6.4960286910000003E-3</c:v>
                </c:pt>
                <c:pt idx="212">
                  <c:v>8.1239368545000003E-3</c:v>
                </c:pt>
                <c:pt idx="213">
                  <c:v>8.1559165115999994E-3</c:v>
                </c:pt>
                <c:pt idx="214">
                  <c:v>8.2616703092999993E-3</c:v>
                </c:pt>
                <c:pt idx="254">
                  <c:v>1.08023012555E-2</c:v>
                </c:pt>
                <c:pt idx="255">
                  <c:v>1.1414466245000001E-2</c:v>
                </c:pt>
                <c:pt idx="260">
                  <c:v>1.1660791295999999E-2</c:v>
                </c:pt>
                <c:pt idx="263">
                  <c:v>1.1674057488E-2</c:v>
                </c:pt>
                <c:pt idx="264">
                  <c:v>1.1713611097999999E-2</c:v>
                </c:pt>
                <c:pt idx="265">
                  <c:v>1.1717947443999999E-2</c:v>
                </c:pt>
                <c:pt idx="267">
                  <c:v>1.2038858490999999E-2</c:v>
                </c:pt>
                <c:pt idx="268">
                  <c:v>1.25007399E-2</c:v>
                </c:pt>
                <c:pt idx="304">
                  <c:v>1.5122753927E-2</c:v>
                </c:pt>
                <c:pt idx="305">
                  <c:v>1.5116339132999999E-2</c:v>
                </c:pt>
                <c:pt idx="306">
                  <c:v>1.5127867859999998E-2</c:v>
                </c:pt>
                <c:pt idx="307">
                  <c:v>1.5112868428E-2</c:v>
                </c:pt>
                <c:pt idx="308">
                  <c:v>1.5161844162000001E-2</c:v>
                </c:pt>
                <c:pt idx="309">
                  <c:v>1.5461690154E-2</c:v>
                </c:pt>
                <c:pt idx="312">
                  <c:v>1.6288216182E-2</c:v>
                </c:pt>
                <c:pt idx="362">
                  <c:v>1.8396892906000002E-2</c:v>
                </c:pt>
                <c:pt idx="363">
                  <c:v>1.8416042014E-2</c:v>
                </c:pt>
                <c:pt idx="364">
                  <c:v>1.8453080660999998E-2</c:v>
                </c:pt>
                <c:pt idx="365">
                  <c:v>1.8505171572E-2</c:v>
                </c:pt>
                <c:pt idx="366">
                  <c:v>1.8491853424000001E-2</c:v>
                </c:pt>
                <c:pt idx="369">
                  <c:v>1.8568480788E-2</c:v>
                </c:pt>
                <c:pt idx="370">
                  <c:v>1.8577087686999998E-2</c:v>
                </c:pt>
                <c:pt idx="371">
                  <c:v>1.8587464389999999E-2</c:v>
                </c:pt>
                <c:pt idx="372">
                  <c:v>1.8617310586E-2</c:v>
                </c:pt>
                <c:pt idx="376">
                  <c:v>1.8811875959999998E-2</c:v>
                </c:pt>
                <c:pt idx="377">
                  <c:v>1.9161314073000001E-2</c:v>
                </c:pt>
                <c:pt idx="379">
                  <c:v>1.9891957876E-2</c:v>
                </c:pt>
                <c:pt idx="454">
                  <c:v>2.1354569997E-2</c:v>
                </c:pt>
                <c:pt idx="455">
                  <c:v>2.1336832613999997E-2</c:v>
                </c:pt>
                <c:pt idx="458">
                  <c:v>2.1487687250000002E-2</c:v>
                </c:pt>
                <c:pt idx="459">
                  <c:v>2.1580922844000001E-2</c:v>
                </c:pt>
                <c:pt idx="460">
                  <c:v>2.1569147956000002E-2</c:v>
                </c:pt>
                <c:pt idx="461">
                  <c:v>2.1594101958E-2</c:v>
                </c:pt>
                <c:pt idx="462">
                  <c:v>2.1574905004E-2</c:v>
                </c:pt>
                <c:pt idx="463">
                  <c:v>2.1531867101999998E-2</c:v>
                </c:pt>
                <c:pt idx="490">
                  <c:v>2.2741105971999999E-2</c:v>
                </c:pt>
                <c:pt idx="502">
                  <c:v>2.3926488264000002E-2</c:v>
                </c:pt>
                <c:pt idx="511">
                  <c:v>2.4075814224E-2</c:v>
                </c:pt>
                <c:pt idx="512">
                  <c:v>2.4180055024999998E-2</c:v>
                </c:pt>
                <c:pt idx="521">
                  <c:v>2.5512283962000004E-2</c:v>
                </c:pt>
                <c:pt idx="525">
                  <c:v>2.5832825433999999E-2</c:v>
                </c:pt>
                <c:pt idx="526">
                  <c:v>2.5854666464000003E-2</c:v>
                </c:pt>
                <c:pt idx="527">
                  <c:v>2.5923488651000002E-2</c:v>
                </c:pt>
                <c:pt idx="528">
                  <c:v>2.5962162566000001E-2</c:v>
                </c:pt>
                <c:pt idx="531">
                  <c:v>2.6897925240900001E-2</c:v>
                </c:pt>
                <c:pt idx="534">
                  <c:v>2.7189591678700002E-2</c:v>
                </c:pt>
                <c:pt idx="535">
                  <c:v>2.71841766466E-2</c:v>
                </c:pt>
                <c:pt idx="536">
                  <c:v>2.7206908138200002E-2</c:v>
                </c:pt>
                <c:pt idx="537">
                  <c:v>2.7191650857000003E-2</c:v>
                </c:pt>
                <c:pt idx="538">
                  <c:v>2.7317849494400002E-2</c:v>
                </c:pt>
                <c:pt idx="539">
                  <c:v>2.7447031331999997E-2</c:v>
                </c:pt>
                <c:pt idx="543">
                  <c:v>2.7911383701600002E-2</c:v>
                </c:pt>
                <c:pt idx="544">
                  <c:v>2.7908314376900001E-2</c:v>
                </c:pt>
                <c:pt idx="545">
                  <c:v>2.7915679795900001E-2</c:v>
                </c:pt>
                <c:pt idx="546">
                  <c:v>2.7895967472000002E-2</c:v>
                </c:pt>
                <c:pt idx="547">
                  <c:v>2.7889393826000003E-2</c:v>
                </c:pt>
                <c:pt idx="548">
                  <c:v>2.7903206093600003E-2</c:v>
                </c:pt>
                <c:pt idx="549">
                  <c:v>2.7940559009999998E-2</c:v>
                </c:pt>
                <c:pt idx="552">
                  <c:v>2.81087614808E-2</c:v>
                </c:pt>
                <c:pt idx="554">
                  <c:v>2.8027045507700001E-2</c:v>
                </c:pt>
                <c:pt idx="558">
                  <c:v>2.8043183110700001E-2</c:v>
                </c:pt>
                <c:pt idx="561">
                  <c:v>2.8086953160000004E-2</c:v>
                </c:pt>
                <c:pt idx="564">
                  <c:v>2.8078913156000002E-2</c:v>
                </c:pt>
                <c:pt idx="569">
                  <c:v>2.8076263911000002E-2</c:v>
                </c:pt>
                <c:pt idx="572">
                  <c:v>2.7938713835999999E-2</c:v>
                </c:pt>
                <c:pt idx="573">
                  <c:v>2.7909240565E-2</c:v>
                </c:pt>
                <c:pt idx="574">
                  <c:v>2.7915807046499999E-2</c:v>
                </c:pt>
                <c:pt idx="576">
                  <c:v>2.7709325634600001E-2</c:v>
                </c:pt>
                <c:pt idx="581">
                  <c:v>2.7667544308400002E-2</c:v>
                </c:pt>
                <c:pt idx="583">
                  <c:v>2.73615675771E-2</c:v>
                </c:pt>
                <c:pt idx="584">
                  <c:v>2.7393516119999999E-2</c:v>
                </c:pt>
                <c:pt idx="585">
                  <c:v>2.7420833400999999E-2</c:v>
                </c:pt>
                <c:pt idx="586">
                  <c:v>2.7426962737000002E-2</c:v>
                </c:pt>
                <c:pt idx="587">
                  <c:v>2.74347463905E-2</c:v>
                </c:pt>
                <c:pt idx="588">
                  <c:v>2.7484216769500001E-2</c:v>
                </c:pt>
                <c:pt idx="589">
                  <c:v>2.7438057438400002E-2</c:v>
                </c:pt>
                <c:pt idx="590">
                  <c:v>2.7446914211400001E-2</c:v>
                </c:pt>
                <c:pt idx="591">
                  <c:v>2.7416990927800002E-2</c:v>
                </c:pt>
                <c:pt idx="592">
                  <c:v>2.7461599913000002E-2</c:v>
                </c:pt>
                <c:pt idx="594">
                  <c:v>2.7263536402100001E-2</c:v>
                </c:pt>
                <c:pt idx="599">
                  <c:v>2.7362894765599999E-2</c:v>
                </c:pt>
                <c:pt idx="601">
                  <c:v>2.6879382525600001E-2</c:v>
                </c:pt>
                <c:pt idx="602">
                  <c:v>2.6883479844899996E-2</c:v>
                </c:pt>
                <c:pt idx="603">
                  <c:v>2.6886914304E-2</c:v>
                </c:pt>
                <c:pt idx="604">
                  <c:v>2.6495625636000001E-2</c:v>
                </c:pt>
                <c:pt idx="611">
                  <c:v>2.6350537619000001E-2</c:v>
                </c:pt>
                <c:pt idx="613">
                  <c:v>2.5644076639000001E-2</c:v>
                </c:pt>
                <c:pt idx="615">
                  <c:v>2.5437138492499997E-2</c:v>
                </c:pt>
                <c:pt idx="616">
                  <c:v>2.54523847164E-2</c:v>
                </c:pt>
                <c:pt idx="617">
                  <c:v>2.5448304329999998E-2</c:v>
                </c:pt>
                <c:pt idx="618">
                  <c:v>2.5464724830899999E-2</c:v>
                </c:pt>
                <c:pt idx="619">
                  <c:v>2.54809049985E-2</c:v>
                </c:pt>
                <c:pt idx="620">
                  <c:v>2.54901047359E-2</c:v>
                </c:pt>
                <c:pt idx="621">
                  <c:v>2.5498752390899999E-2</c:v>
                </c:pt>
                <c:pt idx="622">
                  <c:v>2.5515505607599999E-2</c:v>
                </c:pt>
                <c:pt idx="623">
                  <c:v>2.5517031974499997E-2</c:v>
                </c:pt>
                <c:pt idx="624">
                  <c:v>2.5521095114999996E-2</c:v>
                </c:pt>
                <c:pt idx="625">
                  <c:v>2.5512242495E-2</c:v>
                </c:pt>
                <c:pt idx="626">
                  <c:v>2.5528628942400003E-2</c:v>
                </c:pt>
                <c:pt idx="627">
                  <c:v>2.5522959057499999E-2</c:v>
                </c:pt>
                <c:pt idx="628">
                  <c:v>2.5537487227499999E-2</c:v>
                </c:pt>
                <c:pt idx="631">
                  <c:v>2.5389148415999999E-2</c:v>
                </c:pt>
                <c:pt idx="633">
                  <c:v>2.4900846197900003E-2</c:v>
                </c:pt>
                <c:pt idx="636">
                  <c:v>2.4700324467200004E-2</c:v>
                </c:pt>
                <c:pt idx="637">
                  <c:v>2.47083663952E-2</c:v>
                </c:pt>
                <c:pt idx="638">
                  <c:v>2.47131086651E-2</c:v>
                </c:pt>
                <c:pt idx="639">
                  <c:v>2.4730488891600001E-2</c:v>
                </c:pt>
                <c:pt idx="640">
                  <c:v>4.9417596861999993E-2</c:v>
                </c:pt>
                <c:pt idx="641">
                  <c:v>2.4722318485600005E-2</c:v>
                </c:pt>
                <c:pt idx="643">
                  <c:v>2.4707572362399999E-2</c:v>
                </c:pt>
                <c:pt idx="644">
                  <c:v>2.4711808267E-2</c:v>
                </c:pt>
                <c:pt idx="646">
                  <c:v>2.4691369018199998E-2</c:v>
                </c:pt>
                <c:pt idx="648">
                  <c:v>2.4006189144E-2</c:v>
                </c:pt>
                <c:pt idx="649">
                  <c:v>2.3923894756999999E-2</c:v>
                </c:pt>
                <c:pt idx="651">
                  <c:v>2.34157781396E-2</c:v>
                </c:pt>
                <c:pt idx="652">
                  <c:v>2.37408297666E-2</c:v>
                </c:pt>
                <c:pt idx="653">
                  <c:v>2.3296560562399999E-2</c:v>
                </c:pt>
                <c:pt idx="658">
                  <c:v>2.2722048800000002E-2</c:v>
                </c:pt>
                <c:pt idx="660">
                  <c:v>2.2585911553200003E-2</c:v>
                </c:pt>
                <c:pt idx="661">
                  <c:v>2.27351262988E-2</c:v>
                </c:pt>
                <c:pt idx="668">
                  <c:v>2.20128425856E-2</c:v>
                </c:pt>
                <c:pt idx="670">
                  <c:v>2.1897021758799998E-2</c:v>
                </c:pt>
                <c:pt idx="672">
                  <c:v>2.2033673855600001E-2</c:v>
                </c:pt>
                <c:pt idx="683">
                  <c:v>2.1359794536999998E-2</c:v>
                </c:pt>
                <c:pt idx="686">
                  <c:v>2.0811403919799999E-2</c:v>
                </c:pt>
                <c:pt idx="687">
                  <c:v>2.0399404775400001E-2</c:v>
                </c:pt>
                <c:pt idx="688">
                  <c:v>2.0703566064999998E-2</c:v>
                </c:pt>
                <c:pt idx="692">
                  <c:v>1.9235430337199998E-2</c:v>
                </c:pt>
                <c:pt idx="696">
                  <c:v>1.8728438718E-2</c:v>
                </c:pt>
                <c:pt idx="697">
                  <c:v>1.8275718650400001E-2</c:v>
                </c:pt>
                <c:pt idx="700">
                  <c:v>1.7369088425100002E-2</c:v>
                </c:pt>
                <c:pt idx="704">
                  <c:v>1.6226406539999998E-2</c:v>
                </c:pt>
                <c:pt idx="707">
                  <c:v>1.57210587123E-2</c:v>
                </c:pt>
                <c:pt idx="708">
                  <c:v>1.6045666922999999E-2</c:v>
                </c:pt>
                <c:pt idx="711">
                  <c:v>1.5176148213599999E-2</c:v>
                </c:pt>
                <c:pt idx="713">
                  <c:v>1.4848958278800001E-2</c:v>
                </c:pt>
                <c:pt idx="716">
                  <c:v>1.4171282729999998E-2</c:v>
                </c:pt>
                <c:pt idx="718">
                  <c:v>1.3725635865E-2</c:v>
                </c:pt>
                <c:pt idx="721">
                  <c:v>1.3737279131499998E-2</c:v>
                </c:pt>
                <c:pt idx="725">
                  <c:v>1.33859840026E-2</c:v>
                </c:pt>
                <c:pt idx="729">
                  <c:v>1.3023904102400001E-2</c:v>
                </c:pt>
                <c:pt idx="732">
                  <c:v>1.2579165889999999E-2</c:v>
                </c:pt>
                <c:pt idx="743">
                  <c:v>1.2501449064000001E-2</c:v>
                </c:pt>
                <c:pt idx="744">
                  <c:v>1.2167192589599999E-2</c:v>
                </c:pt>
                <c:pt idx="746">
                  <c:v>1.1857082441599999E-2</c:v>
                </c:pt>
                <c:pt idx="749">
                  <c:v>1.1418650865000001E-2</c:v>
                </c:pt>
                <c:pt idx="750">
                  <c:v>1.1359559251200002E-2</c:v>
                </c:pt>
                <c:pt idx="752">
                  <c:v>1.1041829106800001E-2</c:v>
                </c:pt>
                <c:pt idx="753">
                  <c:v>1.08466102272E-2</c:v>
                </c:pt>
                <c:pt idx="755">
                  <c:v>1.0960012570799999E-2</c:v>
                </c:pt>
                <c:pt idx="757">
                  <c:v>1.05681699775E-2</c:v>
                </c:pt>
                <c:pt idx="758">
                  <c:v>1.0554786833499998E-2</c:v>
                </c:pt>
                <c:pt idx="759">
                  <c:v>1.0350477176899998E-2</c:v>
                </c:pt>
                <c:pt idx="760">
                  <c:v>1.0296886627800001E-2</c:v>
                </c:pt>
                <c:pt idx="763">
                  <c:v>1.0042331432399999E-2</c:v>
                </c:pt>
                <c:pt idx="764">
                  <c:v>1.0064434335000001E-2</c:v>
                </c:pt>
                <c:pt idx="766">
                  <c:v>9.8433891972000004E-3</c:v>
                </c:pt>
                <c:pt idx="768">
                  <c:v>9.5552147799999997E-3</c:v>
                </c:pt>
                <c:pt idx="770">
                  <c:v>9.4871930244000008E-3</c:v>
                </c:pt>
                <c:pt idx="771">
                  <c:v>9.4098039010000016E-3</c:v>
                </c:pt>
                <c:pt idx="772">
                  <c:v>9.8426907332000001E-3</c:v>
                </c:pt>
                <c:pt idx="774">
                  <c:v>9.2625154565999998E-3</c:v>
                </c:pt>
                <c:pt idx="777">
                  <c:v>9.6451675557999994E-3</c:v>
                </c:pt>
                <c:pt idx="778">
                  <c:v>9.1338082705999992E-3</c:v>
                </c:pt>
                <c:pt idx="779">
                  <c:v>9.1294811333999994E-3</c:v>
                </c:pt>
                <c:pt idx="780">
                  <c:v>9.4988765820000001E-3</c:v>
                </c:pt>
                <c:pt idx="782">
                  <c:v>9.004761981600001E-3</c:v>
                </c:pt>
                <c:pt idx="783">
                  <c:v>8.9674366495999993E-3</c:v>
                </c:pt>
                <c:pt idx="784">
                  <c:v>8.9711054432999992E-3</c:v>
                </c:pt>
                <c:pt idx="786">
                  <c:v>8.9817749856000006E-3</c:v>
                </c:pt>
                <c:pt idx="787">
                  <c:v>8.9734541016999996E-3</c:v>
                </c:pt>
                <c:pt idx="788">
                  <c:v>8.9762125834999991E-3</c:v>
                </c:pt>
                <c:pt idx="789">
                  <c:v>8.9834691200000004E-3</c:v>
                </c:pt>
                <c:pt idx="790">
                  <c:v>8.7431129880000003E-3</c:v>
                </c:pt>
                <c:pt idx="792">
                  <c:v>8.9633446743999992E-3</c:v>
                </c:pt>
                <c:pt idx="793">
                  <c:v>8.9683801350000005E-3</c:v>
                </c:pt>
                <c:pt idx="833">
                  <c:v>7.8676207722000006E-3</c:v>
                </c:pt>
                <c:pt idx="849">
                  <c:v>7.2026131643999998E-3</c:v>
                </c:pt>
                <c:pt idx="851">
                  <c:v>7.2018652100999999E-3</c:v>
                </c:pt>
                <c:pt idx="852">
                  <c:v>7.1955955687999992E-3</c:v>
                </c:pt>
                <c:pt idx="853">
                  <c:v>7.2107823400000002E-3</c:v>
                </c:pt>
                <c:pt idx="854">
                  <c:v>7.206430126000001E-3</c:v>
                </c:pt>
                <c:pt idx="856">
                  <c:v>7.1960177124000008E-3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920-4ABA-9EAB-297CAE28D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4275952"/>
        <c:axId val="1724275536"/>
      </c:scatterChart>
      <c:valAx>
        <c:axId val="1724275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feszültség</a:t>
                </a:r>
                <a:r>
                  <a:rPr lang="hu-HU" baseline="0"/>
                  <a:t> (</a:t>
                </a:r>
                <a:r>
                  <a:rPr lang="hu-HU" i="1" baseline="0"/>
                  <a:t>U </a:t>
                </a:r>
                <a:r>
                  <a:rPr lang="hu-HU" i="0" baseline="0"/>
                  <a:t>/ V)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24275536"/>
        <c:crosses val="autoZero"/>
        <c:crossBetween val="midCat"/>
      </c:valAx>
      <c:valAx>
        <c:axId val="1724275536"/>
        <c:scaling>
          <c:orientation val="minMax"/>
          <c:max val="3.5000000000000003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teljesítmény</a:t>
                </a:r>
                <a:r>
                  <a:rPr lang="hu-HU" baseline="0"/>
                  <a:t> (</a:t>
                </a:r>
                <a:r>
                  <a:rPr lang="hu-HU" i="1" baseline="0"/>
                  <a:t>P</a:t>
                </a:r>
                <a:r>
                  <a:rPr lang="hu-HU" i="0" baseline="0"/>
                  <a:t> / W)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24275952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Munka1!$C$1</c:f>
              <c:strCache>
                <c:ptCount val="1"/>
                <c:pt idx="0">
                  <c:v>90°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Munka1!$B$2:$B$1187</c:f>
              <c:numCache>
                <c:formatCode>General</c:formatCode>
                <c:ptCount val="1186"/>
                <c:pt idx="0">
                  <c:v>0.41793000000000002</c:v>
                </c:pt>
                <c:pt idx="1">
                  <c:v>0.41802299999999998</c:v>
                </c:pt>
                <c:pt idx="2">
                  <c:v>0.41806500000000002</c:v>
                </c:pt>
                <c:pt idx="3">
                  <c:v>0.41809200000000002</c:v>
                </c:pt>
                <c:pt idx="4">
                  <c:v>0.41808899999999999</c:v>
                </c:pt>
                <c:pt idx="5">
                  <c:v>0.41816399999999998</c:v>
                </c:pt>
                <c:pt idx="6">
                  <c:v>0.37867200000000001</c:v>
                </c:pt>
                <c:pt idx="7">
                  <c:v>0.41439399999999998</c:v>
                </c:pt>
                <c:pt idx="8">
                  <c:v>0.41698299999999999</c:v>
                </c:pt>
                <c:pt idx="9">
                  <c:v>0.41788900000000001</c:v>
                </c:pt>
                <c:pt idx="10">
                  <c:v>0.41795199999999999</c:v>
                </c:pt>
                <c:pt idx="11">
                  <c:v>0.41811799999999999</c:v>
                </c:pt>
                <c:pt idx="12">
                  <c:v>0.418153</c:v>
                </c:pt>
                <c:pt idx="13">
                  <c:v>0.418188</c:v>
                </c:pt>
                <c:pt idx="14">
                  <c:v>0.41824899999999998</c:v>
                </c:pt>
                <c:pt idx="15">
                  <c:v>0.41826400000000002</c:v>
                </c:pt>
                <c:pt idx="16">
                  <c:v>0.41821599999999998</c:v>
                </c:pt>
                <c:pt idx="17">
                  <c:v>0.41825200000000001</c:v>
                </c:pt>
                <c:pt idx="18">
                  <c:v>0.41825299999999999</c:v>
                </c:pt>
                <c:pt idx="19">
                  <c:v>0.41831200000000002</c:v>
                </c:pt>
                <c:pt idx="20">
                  <c:v>0.41825499999999999</c:v>
                </c:pt>
                <c:pt idx="21">
                  <c:v>0.41827199999999998</c:v>
                </c:pt>
                <c:pt idx="22">
                  <c:v>0.41825800000000002</c:v>
                </c:pt>
                <c:pt idx="23">
                  <c:v>0.41829499999999997</c:v>
                </c:pt>
                <c:pt idx="24">
                  <c:v>0.41825000000000001</c:v>
                </c:pt>
                <c:pt idx="25">
                  <c:v>0.41822500000000001</c:v>
                </c:pt>
                <c:pt idx="26">
                  <c:v>0.41819499999999998</c:v>
                </c:pt>
                <c:pt idx="27">
                  <c:v>0.41820099999999999</c:v>
                </c:pt>
                <c:pt idx="28">
                  <c:v>0.41822199999999998</c:v>
                </c:pt>
                <c:pt idx="29">
                  <c:v>0.41808600000000001</c:v>
                </c:pt>
                <c:pt idx="30">
                  <c:v>0.41810599999999998</c:v>
                </c:pt>
                <c:pt idx="31">
                  <c:v>0.41815999999999998</c:v>
                </c:pt>
                <c:pt idx="32">
                  <c:v>0.41819800000000001</c:v>
                </c:pt>
                <c:pt idx="33">
                  <c:v>0.41814099999999998</c:v>
                </c:pt>
                <c:pt idx="34">
                  <c:v>0.41801899999999997</c:v>
                </c:pt>
                <c:pt idx="35">
                  <c:v>0.41801500000000003</c:v>
                </c:pt>
                <c:pt idx="36">
                  <c:v>0.41806599999999999</c:v>
                </c:pt>
                <c:pt idx="37">
                  <c:v>0.418068</c:v>
                </c:pt>
                <c:pt idx="38">
                  <c:v>0.41809800000000003</c:v>
                </c:pt>
                <c:pt idx="39">
                  <c:v>0.418049</c:v>
                </c:pt>
                <c:pt idx="40">
                  <c:v>0.41806700000000002</c:v>
                </c:pt>
                <c:pt idx="41">
                  <c:v>0.41805999999999999</c:v>
                </c:pt>
                <c:pt idx="42">
                  <c:v>0.41805399999999998</c:v>
                </c:pt>
                <c:pt idx="43">
                  <c:v>0.41802600000000001</c:v>
                </c:pt>
                <c:pt idx="44">
                  <c:v>0.41797600000000001</c:v>
                </c:pt>
                <c:pt idx="45">
                  <c:v>0.41795199999999999</c:v>
                </c:pt>
                <c:pt idx="46">
                  <c:v>0.41794999999999999</c:v>
                </c:pt>
                <c:pt idx="47">
                  <c:v>0.41792400000000002</c:v>
                </c:pt>
                <c:pt idx="48">
                  <c:v>0.41784399999999999</c:v>
                </c:pt>
                <c:pt idx="49">
                  <c:v>0.417875</c:v>
                </c:pt>
                <c:pt idx="50">
                  <c:v>0.41784900000000003</c:v>
                </c:pt>
                <c:pt idx="51">
                  <c:v>0.41776099999999999</c:v>
                </c:pt>
                <c:pt idx="52">
                  <c:v>0.41764800000000002</c:v>
                </c:pt>
                <c:pt idx="53">
                  <c:v>0.41760700000000001</c:v>
                </c:pt>
                <c:pt idx="54">
                  <c:v>0.41753899999999999</c:v>
                </c:pt>
                <c:pt idx="55">
                  <c:v>0.41750700000000002</c:v>
                </c:pt>
                <c:pt idx="56">
                  <c:v>0.41734399999999999</c:v>
                </c:pt>
                <c:pt idx="57">
                  <c:v>0.417242</c:v>
                </c:pt>
                <c:pt idx="58">
                  <c:v>0.41716399999999998</c:v>
                </c:pt>
                <c:pt idx="59">
                  <c:v>0.41688399999999998</c:v>
                </c:pt>
                <c:pt idx="60">
                  <c:v>0.41642299999999999</c:v>
                </c:pt>
                <c:pt idx="61">
                  <c:v>0.416323</c:v>
                </c:pt>
                <c:pt idx="62">
                  <c:v>0.41634700000000002</c:v>
                </c:pt>
                <c:pt idx="63">
                  <c:v>0.41637099999999999</c:v>
                </c:pt>
                <c:pt idx="64">
                  <c:v>0.41628700000000002</c:v>
                </c:pt>
                <c:pt idx="65">
                  <c:v>0.416242</c:v>
                </c:pt>
                <c:pt idx="66">
                  <c:v>0.41619400000000001</c:v>
                </c:pt>
                <c:pt idx="67">
                  <c:v>0.41611500000000001</c:v>
                </c:pt>
                <c:pt idx="68">
                  <c:v>0.416049</c:v>
                </c:pt>
                <c:pt idx="69">
                  <c:v>0.415912</c:v>
                </c:pt>
                <c:pt idx="70">
                  <c:v>0.41573100000000002</c:v>
                </c:pt>
                <c:pt idx="71">
                  <c:v>0.41558600000000001</c:v>
                </c:pt>
                <c:pt idx="72">
                  <c:v>0.41545900000000002</c:v>
                </c:pt>
                <c:pt idx="73">
                  <c:v>0.41530899999999998</c:v>
                </c:pt>
                <c:pt idx="74">
                  <c:v>0.41498099999999999</c:v>
                </c:pt>
                <c:pt idx="75">
                  <c:v>0.41472799999999999</c:v>
                </c:pt>
                <c:pt idx="76">
                  <c:v>0.41438900000000001</c:v>
                </c:pt>
                <c:pt idx="77">
                  <c:v>0.41433500000000001</c:v>
                </c:pt>
                <c:pt idx="78">
                  <c:v>0.41429199999999999</c:v>
                </c:pt>
                <c:pt idx="79">
                  <c:v>0.41420400000000002</c:v>
                </c:pt>
                <c:pt idx="80">
                  <c:v>0.414296</c:v>
                </c:pt>
                <c:pt idx="81">
                  <c:v>0.41426400000000002</c:v>
                </c:pt>
                <c:pt idx="82">
                  <c:v>0.413912</c:v>
                </c:pt>
                <c:pt idx="83">
                  <c:v>0.41357899999999997</c:v>
                </c:pt>
                <c:pt idx="84">
                  <c:v>0.41320299999999999</c:v>
                </c:pt>
                <c:pt idx="85">
                  <c:v>0.41275800000000001</c:v>
                </c:pt>
                <c:pt idx="86">
                  <c:v>0.412157</c:v>
                </c:pt>
                <c:pt idx="87">
                  <c:v>0.41180499999999998</c:v>
                </c:pt>
                <c:pt idx="88">
                  <c:v>0.41122500000000001</c:v>
                </c:pt>
                <c:pt idx="89">
                  <c:v>0.41037800000000002</c:v>
                </c:pt>
                <c:pt idx="90">
                  <c:v>0.40912799999999999</c:v>
                </c:pt>
                <c:pt idx="91">
                  <c:v>0.40813700000000003</c:v>
                </c:pt>
                <c:pt idx="92">
                  <c:v>0.40757199999999999</c:v>
                </c:pt>
                <c:pt idx="93">
                  <c:v>0.40760099999999999</c:v>
                </c:pt>
                <c:pt idx="94">
                  <c:v>0.40757399999999999</c:v>
                </c:pt>
                <c:pt idx="95">
                  <c:v>0.40730499999999997</c:v>
                </c:pt>
                <c:pt idx="96">
                  <c:v>0.40687499999999999</c:v>
                </c:pt>
                <c:pt idx="97">
                  <c:v>0.40651100000000001</c:v>
                </c:pt>
                <c:pt idx="98">
                  <c:v>0.40619300000000003</c:v>
                </c:pt>
                <c:pt idx="99">
                  <c:v>0.40556399999999998</c:v>
                </c:pt>
                <c:pt idx="100">
                  <c:v>0.40520400000000001</c:v>
                </c:pt>
                <c:pt idx="101">
                  <c:v>0.404364</c:v>
                </c:pt>
                <c:pt idx="102">
                  <c:v>0.403312</c:v>
                </c:pt>
                <c:pt idx="103">
                  <c:v>0.40242</c:v>
                </c:pt>
                <c:pt idx="104">
                  <c:v>0.40013799999999999</c:v>
                </c:pt>
                <c:pt idx="105">
                  <c:v>0.39797700000000003</c:v>
                </c:pt>
                <c:pt idx="106">
                  <c:v>0.39696500000000001</c:v>
                </c:pt>
                <c:pt idx="107">
                  <c:v>0.39666200000000001</c:v>
                </c:pt>
                <c:pt idx="108">
                  <c:v>0.39653699999999997</c:v>
                </c:pt>
                <c:pt idx="109">
                  <c:v>0.39581</c:v>
                </c:pt>
                <c:pt idx="110">
                  <c:v>0.39245200000000002</c:v>
                </c:pt>
                <c:pt idx="111">
                  <c:v>0.38994800000000002</c:v>
                </c:pt>
                <c:pt idx="112">
                  <c:v>0.38476300000000002</c:v>
                </c:pt>
                <c:pt idx="113">
                  <c:v>0.37490000000000001</c:v>
                </c:pt>
                <c:pt idx="114">
                  <c:v>0.37347900000000001</c:v>
                </c:pt>
                <c:pt idx="115">
                  <c:v>0.37355699999999997</c:v>
                </c:pt>
                <c:pt idx="116">
                  <c:v>0.37359599999999998</c:v>
                </c:pt>
                <c:pt idx="117">
                  <c:v>0.37343399999999999</c:v>
                </c:pt>
                <c:pt idx="118">
                  <c:v>0.37335499999999999</c:v>
                </c:pt>
                <c:pt idx="119">
                  <c:v>0.37346699999999999</c:v>
                </c:pt>
                <c:pt idx="120">
                  <c:v>0.37354100000000001</c:v>
                </c:pt>
                <c:pt idx="121">
                  <c:v>0.37359900000000001</c:v>
                </c:pt>
                <c:pt idx="122">
                  <c:v>0.37342599999999998</c:v>
                </c:pt>
                <c:pt idx="123">
                  <c:v>0.37266199999999999</c:v>
                </c:pt>
                <c:pt idx="124">
                  <c:v>0.36155199999999998</c:v>
                </c:pt>
                <c:pt idx="125">
                  <c:v>0.33740799999999999</c:v>
                </c:pt>
                <c:pt idx="126">
                  <c:v>0.286607</c:v>
                </c:pt>
                <c:pt idx="127">
                  <c:v>0.230993</c:v>
                </c:pt>
                <c:pt idx="128">
                  <c:v>0.230106</c:v>
                </c:pt>
                <c:pt idx="129">
                  <c:v>0.229936</c:v>
                </c:pt>
                <c:pt idx="130">
                  <c:v>0.229934</c:v>
                </c:pt>
                <c:pt idx="131">
                  <c:v>0.22986100000000001</c:v>
                </c:pt>
                <c:pt idx="132">
                  <c:v>0.23003799999999999</c:v>
                </c:pt>
                <c:pt idx="133">
                  <c:v>0.23019600000000001</c:v>
                </c:pt>
                <c:pt idx="134">
                  <c:v>0.21195700000000001</c:v>
                </c:pt>
                <c:pt idx="135">
                  <c:v>0.192526</c:v>
                </c:pt>
                <c:pt idx="136">
                  <c:v>0.18141199999999999</c:v>
                </c:pt>
                <c:pt idx="137">
                  <c:v>0.173732</c:v>
                </c:pt>
                <c:pt idx="138">
                  <c:v>0.15410099999999999</c:v>
                </c:pt>
                <c:pt idx="139">
                  <c:v>0.125056</c:v>
                </c:pt>
                <c:pt idx="140">
                  <c:v>0.12496</c:v>
                </c:pt>
                <c:pt idx="141">
                  <c:v>0.12490800000000001</c:v>
                </c:pt>
                <c:pt idx="142">
                  <c:v>0.12497999999999999</c:v>
                </c:pt>
                <c:pt idx="143">
                  <c:v>0.124837</c:v>
                </c:pt>
                <c:pt idx="144">
                  <c:v>8.7123999999999993E-2</c:v>
                </c:pt>
                <c:pt idx="145">
                  <c:v>5.5490699999999997E-2</c:v>
                </c:pt>
                <c:pt idx="146">
                  <c:v>4.8355200000000001E-2</c:v>
                </c:pt>
                <c:pt idx="147">
                  <c:v>4.4683399999999998E-2</c:v>
                </c:pt>
                <c:pt idx="148">
                  <c:v>4.3548900000000001E-2</c:v>
                </c:pt>
                <c:pt idx="149">
                  <c:v>4.3374099999999999E-2</c:v>
                </c:pt>
                <c:pt idx="150">
                  <c:v>4.3353500000000003E-2</c:v>
                </c:pt>
                <c:pt idx="151">
                  <c:v>4.3336199999999998E-2</c:v>
                </c:pt>
                <c:pt idx="152">
                  <c:v>4.3292999999999998E-2</c:v>
                </c:pt>
                <c:pt idx="153">
                  <c:v>4.3086199999999998E-2</c:v>
                </c:pt>
                <c:pt idx="154">
                  <c:v>4.2809199999999999E-2</c:v>
                </c:pt>
                <c:pt idx="155">
                  <c:v>4.1419900000000003E-2</c:v>
                </c:pt>
                <c:pt idx="156">
                  <c:v>4.0396799999999997E-2</c:v>
                </c:pt>
                <c:pt idx="157">
                  <c:v>4.0258599999999999E-2</c:v>
                </c:pt>
                <c:pt idx="158">
                  <c:v>3.9585500000000003E-2</c:v>
                </c:pt>
                <c:pt idx="159">
                  <c:v>3.9873600000000002E-2</c:v>
                </c:pt>
                <c:pt idx="160">
                  <c:v>4.0375300000000003E-2</c:v>
                </c:pt>
                <c:pt idx="161">
                  <c:v>4.0828900000000001E-2</c:v>
                </c:pt>
                <c:pt idx="162">
                  <c:v>4.0818899999999998E-2</c:v>
                </c:pt>
                <c:pt idx="163">
                  <c:v>4.0459299999999997E-2</c:v>
                </c:pt>
                <c:pt idx="164">
                  <c:v>4.0452200000000001E-2</c:v>
                </c:pt>
                <c:pt idx="165">
                  <c:v>4.0420400000000002E-2</c:v>
                </c:pt>
                <c:pt idx="166">
                  <c:v>4.0317100000000002E-2</c:v>
                </c:pt>
                <c:pt idx="167">
                  <c:v>4.04423E-2</c:v>
                </c:pt>
                <c:pt idx="168">
                  <c:v>4.0512699999999999E-2</c:v>
                </c:pt>
                <c:pt idx="169">
                  <c:v>3.7615799999999998E-2</c:v>
                </c:pt>
                <c:pt idx="170">
                  <c:v>3.7488500000000001E-2</c:v>
                </c:pt>
                <c:pt idx="171">
                  <c:v>3.7397600000000003E-2</c:v>
                </c:pt>
                <c:pt idx="172">
                  <c:v>3.73526E-2</c:v>
                </c:pt>
                <c:pt idx="173">
                  <c:v>3.7458400000000003E-2</c:v>
                </c:pt>
                <c:pt idx="174">
                  <c:v>3.7553999999999997E-2</c:v>
                </c:pt>
                <c:pt idx="175">
                  <c:v>3.82761E-2</c:v>
                </c:pt>
                <c:pt idx="176">
                  <c:v>3.8312100000000002E-2</c:v>
                </c:pt>
                <c:pt idx="177">
                  <c:v>3.8007699999999998E-2</c:v>
                </c:pt>
                <c:pt idx="178">
                  <c:v>3.8014399999999997E-2</c:v>
                </c:pt>
                <c:pt idx="179">
                  <c:v>3.7909900000000003E-2</c:v>
                </c:pt>
                <c:pt idx="180">
                  <c:v>3.7827600000000003E-2</c:v>
                </c:pt>
                <c:pt idx="181">
                  <c:v>3.7725799999999997E-2</c:v>
                </c:pt>
                <c:pt idx="182">
                  <c:v>3.7737300000000001E-2</c:v>
                </c:pt>
                <c:pt idx="183">
                  <c:v>3.7715400000000003E-2</c:v>
                </c:pt>
                <c:pt idx="184">
                  <c:v>3.7674600000000003E-2</c:v>
                </c:pt>
                <c:pt idx="185">
                  <c:v>3.7680999999999999E-2</c:v>
                </c:pt>
                <c:pt idx="186">
                  <c:v>3.7719500000000003E-2</c:v>
                </c:pt>
                <c:pt idx="187">
                  <c:v>3.7723199999999998E-2</c:v>
                </c:pt>
                <c:pt idx="188">
                  <c:v>3.7657299999999998E-2</c:v>
                </c:pt>
                <c:pt idx="189">
                  <c:v>3.7657000000000003E-2</c:v>
                </c:pt>
                <c:pt idx="190">
                  <c:v>3.7643500000000003E-2</c:v>
                </c:pt>
                <c:pt idx="191">
                  <c:v>3.7731000000000001E-2</c:v>
                </c:pt>
                <c:pt idx="192">
                  <c:v>3.77054E-2</c:v>
                </c:pt>
                <c:pt idx="193">
                  <c:v>3.7742100000000001E-2</c:v>
                </c:pt>
                <c:pt idx="194">
                  <c:v>3.7746099999999998E-2</c:v>
                </c:pt>
                <c:pt idx="195">
                  <c:v>3.78012E-2</c:v>
                </c:pt>
                <c:pt idx="196">
                  <c:v>3.7789900000000001E-2</c:v>
                </c:pt>
                <c:pt idx="197">
                  <c:v>3.7689300000000002E-2</c:v>
                </c:pt>
                <c:pt idx="198">
                  <c:v>3.7767599999999998E-2</c:v>
                </c:pt>
                <c:pt idx="199">
                  <c:v>3.7714499999999998E-2</c:v>
                </c:pt>
                <c:pt idx="200">
                  <c:v>3.7727799999999999E-2</c:v>
                </c:pt>
                <c:pt idx="201">
                  <c:v>3.7689100000000003E-2</c:v>
                </c:pt>
                <c:pt idx="202">
                  <c:v>3.8077100000000003E-2</c:v>
                </c:pt>
                <c:pt idx="203">
                  <c:v>3.7866200000000003E-2</c:v>
                </c:pt>
                <c:pt idx="204">
                  <c:v>3.77165E-2</c:v>
                </c:pt>
                <c:pt idx="205">
                  <c:v>3.7717500000000001E-2</c:v>
                </c:pt>
                <c:pt idx="206">
                  <c:v>3.7669899999999999E-2</c:v>
                </c:pt>
                <c:pt idx="207">
                  <c:v>3.7687900000000003E-2</c:v>
                </c:pt>
                <c:pt idx="208">
                  <c:v>3.7706200000000002E-2</c:v>
                </c:pt>
                <c:pt idx="209">
                  <c:v>3.82078E-2</c:v>
                </c:pt>
                <c:pt idx="210">
                  <c:v>3.8230199999999999E-2</c:v>
                </c:pt>
                <c:pt idx="211">
                  <c:v>3.8056899999999998E-2</c:v>
                </c:pt>
                <c:pt idx="212">
                  <c:v>3.7912500000000002E-2</c:v>
                </c:pt>
                <c:pt idx="213">
                  <c:v>3.7976799999999998E-2</c:v>
                </c:pt>
                <c:pt idx="214">
                  <c:v>3.8392000000000003E-2</c:v>
                </c:pt>
                <c:pt idx="215">
                  <c:v>4.0724299999999998E-2</c:v>
                </c:pt>
                <c:pt idx="216">
                  <c:v>0.107653</c:v>
                </c:pt>
                <c:pt idx="217">
                  <c:v>0.12615100000000001</c:v>
                </c:pt>
                <c:pt idx="218">
                  <c:v>0.126112</c:v>
                </c:pt>
                <c:pt idx="219">
                  <c:v>0.12600700000000001</c:v>
                </c:pt>
                <c:pt idx="220">
                  <c:v>0.12617700000000001</c:v>
                </c:pt>
                <c:pt idx="221">
                  <c:v>0.121207</c:v>
                </c:pt>
                <c:pt idx="222">
                  <c:v>4.1839099999999997E-2</c:v>
                </c:pt>
                <c:pt idx="223">
                  <c:v>4.0826500000000002E-2</c:v>
                </c:pt>
                <c:pt idx="224">
                  <c:v>4.07888E-2</c:v>
                </c:pt>
                <c:pt idx="225">
                  <c:v>4.0766799999999999E-2</c:v>
                </c:pt>
                <c:pt idx="226">
                  <c:v>4.0802400000000003E-2</c:v>
                </c:pt>
                <c:pt idx="227">
                  <c:v>4.0769E-2</c:v>
                </c:pt>
                <c:pt idx="228">
                  <c:v>4.0736099999999997E-2</c:v>
                </c:pt>
                <c:pt idx="229">
                  <c:v>4.0723500000000003E-2</c:v>
                </c:pt>
                <c:pt idx="230">
                  <c:v>4.0717799999999998E-2</c:v>
                </c:pt>
                <c:pt idx="231">
                  <c:v>4.0645599999999997E-2</c:v>
                </c:pt>
                <c:pt idx="232">
                  <c:v>4.0432500000000003E-2</c:v>
                </c:pt>
                <c:pt idx="233">
                  <c:v>4.03226E-2</c:v>
                </c:pt>
                <c:pt idx="234">
                  <c:v>4.1180500000000002E-2</c:v>
                </c:pt>
                <c:pt idx="235">
                  <c:v>4.6036100000000003E-2</c:v>
                </c:pt>
                <c:pt idx="236">
                  <c:v>5.7723999999999998E-2</c:v>
                </c:pt>
                <c:pt idx="237">
                  <c:v>5.8339299999999997E-2</c:v>
                </c:pt>
                <c:pt idx="238">
                  <c:v>5.8103599999999998E-2</c:v>
                </c:pt>
                <c:pt idx="239">
                  <c:v>5.82436E-2</c:v>
                </c:pt>
                <c:pt idx="240">
                  <c:v>6.2017799999999998E-2</c:v>
                </c:pt>
                <c:pt idx="241">
                  <c:v>0.116579</c:v>
                </c:pt>
                <c:pt idx="242">
                  <c:v>0.16167300000000001</c:v>
                </c:pt>
                <c:pt idx="243">
                  <c:v>0.16177</c:v>
                </c:pt>
                <c:pt idx="244">
                  <c:v>0.16179099999999999</c:v>
                </c:pt>
                <c:pt idx="245">
                  <c:v>0.161714</c:v>
                </c:pt>
                <c:pt idx="246">
                  <c:v>0.161692</c:v>
                </c:pt>
                <c:pt idx="247">
                  <c:v>0.161718</c:v>
                </c:pt>
                <c:pt idx="248">
                  <c:v>0.16158400000000001</c:v>
                </c:pt>
                <c:pt idx="249">
                  <c:v>0.16161700000000001</c:v>
                </c:pt>
                <c:pt idx="250">
                  <c:v>0.16159699999999999</c:v>
                </c:pt>
                <c:pt idx="251">
                  <c:v>0.16178699999999999</c:v>
                </c:pt>
                <c:pt idx="252">
                  <c:v>0.16169600000000001</c:v>
                </c:pt>
                <c:pt idx="253">
                  <c:v>0.161718</c:v>
                </c:pt>
                <c:pt idx="254">
                  <c:v>0.16165099999999999</c:v>
                </c:pt>
                <c:pt idx="255">
                  <c:v>0.16184000000000001</c:v>
                </c:pt>
                <c:pt idx="256">
                  <c:v>0.16191</c:v>
                </c:pt>
                <c:pt idx="257">
                  <c:v>0.16186800000000001</c:v>
                </c:pt>
                <c:pt idx="258">
                  <c:v>0.16123899999999999</c:v>
                </c:pt>
                <c:pt idx="259">
                  <c:v>0.161271</c:v>
                </c:pt>
                <c:pt idx="260">
                  <c:v>0.16113</c:v>
                </c:pt>
                <c:pt idx="261">
                  <c:v>0.16187799999999999</c:v>
                </c:pt>
                <c:pt idx="262">
                  <c:v>0.10888100000000001</c:v>
                </c:pt>
                <c:pt idx="263">
                  <c:v>4.1737799999999999E-2</c:v>
                </c:pt>
                <c:pt idx="264">
                  <c:v>3.9782699999999997E-2</c:v>
                </c:pt>
                <c:pt idx="265">
                  <c:v>3.9726600000000001E-2</c:v>
                </c:pt>
                <c:pt idx="266">
                  <c:v>3.96619E-2</c:v>
                </c:pt>
                <c:pt idx="267">
                  <c:v>3.9526800000000001E-2</c:v>
                </c:pt>
                <c:pt idx="268">
                  <c:v>3.9461200000000002E-2</c:v>
                </c:pt>
                <c:pt idx="269">
                  <c:v>3.9494599999999998E-2</c:v>
                </c:pt>
                <c:pt idx="270">
                  <c:v>3.9496999999999997E-2</c:v>
                </c:pt>
                <c:pt idx="271">
                  <c:v>3.9460500000000003E-2</c:v>
                </c:pt>
                <c:pt idx="272">
                  <c:v>3.9433700000000002E-2</c:v>
                </c:pt>
                <c:pt idx="273">
                  <c:v>3.9397799999999997E-2</c:v>
                </c:pt>
                <c:pt idx="274">
                  <c:v>3.94293E-2</c:v>
                </c:pt>
                <c:pt idx="275">
                  <c:v>3.9537999999999997E-2</c:v>
                </c:pt>
                <c:pt idx="276">
                  <c:v>3.95847E-2</c:v>
                </c:pt>
                <c:pt idx="277">
                  <c:v>3.9778500000000001E-2</c:v>
                </c:pt>
                <c:pt idx="278">
                  <c:v>4.0858999999999999E-2</c:v>
                </c:pt>
                <c:pt idx="279">
                  <c:v>4.0354800000000003E-2</c:v>
                </c:pt>
                <c:pt idx="280">
                  <c:v>4.0297699999999999E-2</c:v>
                </c:pt>
                <c:pt idx="281">
                  <c:v>4.0231999999999997E-2</c:v>
                </c:pt>
                <c:pt idx="282">
                  <c:v>4.0156600000000001E-2</c:v>
                </c:pt>
                <c:pt idx="283">
                  <c:v>4.0138600000000003E-2</c:v>
                </c:pt>
                <c:pt idx="284">
                  <c:v>4.0379400000000003E-2</c:v>
                </c:pt>
                <c:pt idx="285">
                  <c:v>4.2350400000000003E-2</c:v>
                </c:pt>
                <c:pt idx="286">
                  <c:v>4.39873E-2</c:v>
                </c:pt>
                <c:pt idx="287">
                  <c:v>5.96596E-2</c:v>
                </c:pt>
                <c:pt idx="288">
                  <c:v>5.9626400000000003E-2</c:v>
                </c:pt>
                <c:pt idx="289">
                  <c:v>5.9234599999999998E-2</c:v>
                </c:pt>
                <c:pt idx="290">
                  <c:v>5.89948E-2</c:v>
                </c:pt>
                <c:pt idx="291">
                  <c:v>5.92069E-2</c:v>
                </c:pt>
                <c:pt idx="292">
                  <c:v>5.97952E-2</c:v>
                </c:pt>
                <c:pt idx="293">
                  <c:v>6.1802900000000001E-2</c:v>
                </c:pt>
                <c:pt idx="294">
                  <c:v>6.1742699999999998E-2</c:v>
                </c:pt>
                <c:pt idx="295">
                  <c:v>6.17843E-2</c:v>
                </c:pt>
                <c:pt idx="296">
                  <c:v>6.1840100000000002E-2</c:v>
                </c:pt>
                <c:pt idx="297">
                  <c:v>6.22681E-2</c:v>
                </c:pt>
                <c:pt idx="298">
                  <c:v>6.2881500000000007E-2</c:v>
                </c:pt>
                <c:pt idx="299">
                  <c:v>6.3507499999999995E-2</c:v>
                </c:pt>
                <c:pt idx="300">
                  <c:v>6.5016900000000002E-2</c:v>
                </c:pt>
                <c:pt idx="301">
                  <c:v>6.8120899999999998E-2</c:v>
                </c:pt>
                <c:pt idx="302">
                  <c:v>7.4522199999999997E-2</c:v>
                </c:pt>
                <c:pt idx="303">
                  <c:v>8.4824700000000003E-2</c:v>
                </c:pt>
                <c:pt idx="304">
                  <c:v>8.7425000000000003E-2</c:v>
                </c:pt>
                <c:pt idx="305">
                  <c:v>8.7449799999999994E-2</c:v>
                </c:pt>
                <c:pt idx="306">
                  <c:v>8.7534299999999995E-2</c:v>
                </c:pt>
                <c:pt idx="307">
                  <c:v>8.7552199999999997E-2</c:v>
                </c:pt>
                <c:pt idx="308">
                  <c:v>8.7544300000000005E-2</c:v>
                </c:pt>
                <c:pt idx="309">
                  <c:v>8.7635699999999997E-2</c:v>
                </c:pt>
                <c:pt idx="310">
                  <c:v>8.7606799999999999E-2</c:v>
                </c:pt>
                <c:pt idx="311">
                  <c:v>8.7562899999999999E-2</c:v>
                </c:pt>
                <c:pt idx="312">
                  <c:v>8.7516099999999999E-2</c:v>
                </c:pt>
                <c:pt idx="313">
                  <c:v>8.7606199999999995E-2</c:v>
                </c:pt>
                <c:pt idx="314">
                  <c:v>8.76778E-2</c:v>
                </c:pt>
                <c:pt idx="315">
                  <c:v>8.7644700000000006E-2</c:v>
                </c:pt>
                <c:pt idx="316">
                  <c:v>8.7547100000000003E-2</c:v>
                </c:pt>
                <c:pt idx="317">
                  <c:v>8.7636400000000003E-2</c:v>
                </c:pt>
                <c:pt idx="318">
                  <c:v>8.7629499999999999E-2</c:v>
                </c:pt>
                <c:pt idx="319">
                  <c:v>8.7628200000000003E-2</c:v>
                </c:pt>
                <c:pt idx="320">
                  <c:v>8.7674699999999994E-2</c:v>
                </c:pt>
                <c:pt idx="321">
                  <c:v>8.7648900000000002E-2</c:v>
                </c:pt>
                <c:pt idx="322">
                  <c:v>8.7729600000000005E-2</c:v>
                </c:pt>
                <c:pt idx="323">
                  <c:v>8.7726200000000004E-2</c:v>
                </c:pt>
                <c:pt idx="324">
                  <c:v>8.7811600000000004E-2</c:v>
                </c:pt>
                <c:pt idx="325">
                  <c:v>8.8816800000000001E-2</c:v>
                </c:pt>
                <c:pt idx="326">
                  <c:v>9.0626399999999996E-2</c:v>
                </c:pt>
                <c:pt idx="327">
                  <c:v>9.1147599999999995E-2</c:v>
                </c:pt>
                <c:pt idx="328">
                  <c:v>9.1013499999999997E-2</c:v>
                </c:pt>
                <c:pt idx="329">
                  <c:v>9.1092500000000007E-2</c:v>
                </c:pt>
                <c:pt idx="330">
                  <c:v>9.1693300000000005E-2</c:v>
                </c:pt>
                <c:pt idx="331">
                  <c:v>9.3151300000000006E-2</c:v>
                </c:pt>
                <c:pt idx="332">
                  <c:v>9.6156199999999997E-2</c:v>
                </c:pt>
                <c:pt idx="333">
                  <c:v>0.124099</c:v>
                </c:pt>
                <c:pt idx="334">
                  <c:v>0.12501699999999999</c:v>
                </c:pt>
                <c:pt idx="335">
                  <c:v>0.125198</c:v>
                </c:pt>
                <c:pt idx="336">
                  <c:v>0.12507299999999999</c:v>
                </c:pt>
                <c:pt idx="337">
                  <c:v>0.125059</c:v>
                </c:pt>
                <c:pt idx="338">
                  <c:v>0.12515599999999999</c:v>
                </c:pt>
                <c:pt idx="339">
                  <c:v>0.12525700000000001</c:v>
                </c:pt>
                <c:pt idx="340">
                  <c:v>0.12520100000000001</c:v>
                </c:pt>
                <c:pt idx="341">
                  <c:v>0.125247</c:v>
                </c:pt>
                <c:pt idx="342">
                  <c:v>0.12518199999999999</c:v>
                </c:pt>
                <c:pt idx="343">
                  <c:v>0.125527</c:v>
                </c:pt>
                <c:pt idx="344">
                  <c:v>0.14785799999999999</c:v>
                </c:pt>
                <c:pt idx="345">
                  <c:v>0.16181400000000001</c:v>
                </c:pt>
                <c:pt idx="346">
                  <c:v>0.161854</c:v>
                </c:pt>
                <c:pt idx="347">
                  <c:v>0.161966</c:v>
                </c:pt>
                <c:pt idx="348">
                  <c:v>0.16202900000000001</c:v>
                </c:pt>
                <c:pt idx="349">
                  <c:v>0.162188</c:v>
                </c:pt>
                <c:pt idx="350">
                  <c:v>0.162157</c:v>
                </c:pt>
                <c:pt idx="351">
                  <c:v>0.16198499999999999</c:v>
                </c:pt>
                <c:pt idx="352">
                  <c:v>0.162409</c:v>
                </c:pt>
                <c:pt idx="353">
                  <c:v>0.16375000000000001</c:v>
                </c:pt>
                <c:pt idx="354">
                  <c:v>0.16381399999999999</c:v>
                </c:pt>
                <c:pt idx="355">
                  <c:v>0.16403200000000001</c:v>
                </c:pt>
                <c:pt idx="356">
                  <c:v>0.166135</c:v>
                </c:pt>
                <c:pt idx="357">
                  <c:v>0.19684599999999999</c:v>
                </c:pt>
                <c:pt idx="358">
                  <c:v>0.19702500000000001</c:v>
                </c:pt>
                <c:pt idx="359">
                  <c:v>0.19714999999999999</c:v>
                </c:pt>
                <c:pt idx="360">
                  <c:v>0.19708400000000001</c:v>
                </c:pt>
                <c:pt idx="361">
                  <c:v>0.19730800000000001</c:v>
                </c:pt>
                <c:pt idx="362">
                  <c:v>0.197271</c:v>
                </c:pt>
                <c:pt idx="363">
                  <c:v>0.197324</c:v>
                </c:pt>
                <c:pt idx="364">
                  <c:v>0.19722799999999999</c:v>
                </c:pt>
                <c:pt idx="365">
                  <c:v>0.197241</c:v>
                </c:pt>
                <c:pt idx="366">
                  <c:v>0.19742699999999999</c:v>
                </c:pt>
                <c:pt idx="367">
                  <c:v>0.19728799999999999</c:v>
                </c:pt>
                <c:pt idx="368">
                  <c:v>0.19717899999999999</c:v>
                </c:pt>
                <c:pt idx="369">
                  <c:v>0.19692399999999999</c:v>
                </c:pt>
                <c:pt idx="370">
                  <c:v>0.19717000000000001</c:v>
                </c:pt>
                <c:pt idx="371">
                  <c:v>0.198295</c:v>
                </c:pt>
                <c:pt idx="372">
                  <c:v>0.19866700000000001</c:v>
                </c:pt>
                <c:pt idx="373">
                  <c:v>0.19875899999999999</c:v>
                </c:pt>
                <c:pt idx="374">
                  <c:v>0.19880200000000001</c:v>
                </c:pt>
                <c:pt idx="375">
                  <c:v>0.19889399999999999</c:v>
                </c:pt>
                <c:pt idx="376">
                  <c:v>0.19827900000000001</c:v>
                </c:pt>
                <c:pt idx="377">
                  <c:v>0.19800799999999999</c:v>
                </c:pt>
                <c:pt idx="378">
                  <c:v>0.19848399999999999</c:v>
                </c:pt>
                <c:pt idx="379">
                  <c:v>0.19833600000000001</c:v>
                </c:pt>
                <c:pt idx="380">
                  <c:v>0.19802</c:v>
                </c:pt>
                <c:pt idx="381">
                  <c:v>0.197796</c:v>
                </c:pt>
                <c:pt idx="382">
                  <c:v>0.19752400000000001</c:v>
                </c:pt>
                <c:pt idx="383">
                  <c:v>0.19766900000000001</c:v>
                </c:pt>
                <c:pt idx="384">
                  <c:v>0.19794500000000001</c:v>
                </c:pt>
                <c:pt idx="385">
                  <c:v>0.19780300000000001</c:v>
                </c:pt>
                <c:pt idx="386">
                  <c:v>0.19775699999999999</c:v>
                </c:pt>
                <c:pt idx="387">
                  <c:v>0.19780900000000001</c:v>
                </c:pt>
                <c:pt idx="388">
                  <c:v>0.19786999999999999</c:v>
                </c:pt>
                <c:pt idx="389">
                  <c:v>0.19778100000000001</c:v>
                </c:pt>
                <c:pt idx="390">
                  <c:v>0.19766600000000001</c:v>
                </c:pt>
                <c:pt idx="391">
                  <c:v>0.19769200000000001</c:v>
                </c:pt>
                <c:pt idx="392">
                  <c:v>0.19755900000000001</c:v>
                </c:pt>
                <c:pt idx="393">
                  <c:v>0.19772300000000001</c:v>
                </c:pt>
                <c:pt idx="394">
                  <c:v>0.19828499999999999</c:v>
                </c:pt>
                <c:pt idx="395">
                  <c:v>0.198709</c:v>
                </c:pt>
                <c:pt idx="396">
                  <c:v>0.19894400000000001</c:v>
                </c:pt>
                <c:pt idx="397">
                  <c:v>0.198877</c:v>
                </c:pt>
                <c:pt idx="398">
                  <c:v>0.198793</c:v>
                </c:pt>
                <c:pt idx="399">
                  <c:v>0.19870299999999999</c:v>
                </c:pt>
                <c:pt idx="400">
                  <c:v>0.198631</c:v>
                </c:pt>
                <c:pt idx="401">
                  <c:v>0.198769</c:v>
                </c:pt>
                <c:pt idx="402">
                  <c:v>0.19887299999999999</c:v>
                </c:pt>
                <c:pt idx="403">
                  <c:v>0.19869899999999999</c:v>
                </c:pt>
                <c:pt idx="404">
                  <c:v>0.198574</c:v>
                </c:pt>
                <c:pt idx="405">
                  <c:v>0.198494</c:v>
                </c:pt>
                <c:pt idx="406">
                  <c:v>0.19859199999999999</c:v>
                </c:pt>
                <c:pt idx="407">
                  <c:v>0.19909099999999999</c:v>
                </c:pt>
                <c:pt idx="408">
                  <c:v>0.19919500000000001</c:v>
                </c:pt>
                <c:pt idx="409">
                  <c:v>0.31373099999999998</c:v>
                </c:pt>
                <c:pt idx="410">
                  <c:v>0.36789100000000002</c:v>
                </c:pt>
                <c:pt idx="411">
                  <c:v>0.37061899999999998</c:v>
                </c:pt>
                <c:pt idx="412">
                  <c:v>0.370535</c:v>
                </c:pt>
                <c:pt idx="413">
                  <c:v>0.37042199999999997</c:v>
                </c:pt>
                <c:pt idx="414">
                  <c:v>0.37053900000000001</c:v>
                </c:pt>
                <c:pt idx="415">
                  <c:v>0.370556</c:v>
                </c:pt>
                <c:pt idx="416">
                  <c:v>0.36640899999999998</c:v>
                </c:pt>
                <c:pt idx="417">
                  <c:v>0.357705</c:v>
                </c:pt>
                <c:pt idx="418">
                  <c:v>0.35337800000000003</c:v>
                </c:pt>
                <c:pt idx="419">
                  <c:v>0.353294</c:v>
                </c:pt>
                <c:pt idx="420">
                  <c:v>0.33479100000000001</c:v>
                </c:pt>
                <c:pt idx="421">
                  <c:v>0.32147100000000001</c:v>
                </c:pt>
                <c:pt idx="422">
                  <c:v>0.31543100000000002</c:v>
                </c:pt>
                <c:pt idx="423">
                  <c:v>0.24379400000000001</c:v>
                </c:pt>
                <c:pt idx="424">
                  <c:v>0.197404</c:v>
                </c:pt>
                <c:pt idx="425">
                  <c:v>0.19714899999999999</c:v>
                </c:pt>
                <c:pt idx="426">
                  <c:v>0.19715199999999999</c:v>
                </c:pt>
                <c:pt idx="427">
                  <c:v>0.197129</c:v>
                </c:pt>
                <c:pt idx="428">
                  <c:v>0.197161</c:v>
                </c:pt>
                <c:pt idx="429">
                  <c:v>0.19716</c:v>
                </c:pt>
                <c:pt idx="430">
                  <c:v>0.19704099999999999</c:v>
                </c:pt>
                <c:pt idx="431">
                  <c:v>0.19717999999999999</c:v>
                </c:pt>
                <c:pt idx="432">
                  <c:v>0.19804099999999999</c:v>
                </c:pt>
                <c:pt idx="433">
                  <c:v>0.19795699999999999</c:v>
                </c:pt>
                <c:pt idx="434">
                  <c:v>0.196987</c:v>
                </c:pt>
                <c:pt idx="435">
                  <c:v>0.19723599999999999</c:v>
                </c:pt>
                <c:pt idx="436">
                  <c:v>0.19830200000000001</c:v>
                </c:pt>
                <c:pt idx="437">
                  <c:v>0.19891</c:v>
                </c:pt>
                <c:pt idx="438">
                  <c:v>0.20302700000000001</c:v>
                </c:pt>
                <c:pt idx="439">
                  <c:v>0.20502999999999999</c:v>
                </c:pt>
                <c:pt idx="440">
                  <c:v>0.20563699999999999</c:v>
                </c:pt>
                <c:pt idx="441">
                  <c:v>0.20577999999999999</c:v>
                </c:pt>
                <c:pt idx="442">
                  <c:v>0.205786</c:v>
                </c:pt>
                <c:pt idx="443">
                  <c:v>0.20601700000000001</c:v>
                </c:pt>
                <c:pt idx="444">
                  <c:v>0.206345</c:v>
                </c:pt>
                <c:pt idx="445">
                  <c:v>0.20697599999999999</c:v>
                </c:pt>
                <c:pt idx="446">
                  <c:v>0.20730299999999999</c:v>
                </c:pt>
                <c:pt idx="447">
                  <c:v>0.20732200000000001</c:v>
                </c:pt>
                <c:pt idx="448">
                  <c:v>0.207288</c:v>
                </c:pt>
                <c:pt idx="449">
                  <c:v>0.20735500000000001</c:v>
                </c:pt>
                <c:pt idx="450">
                  <c:v>0.207479</c:v>
                </c:pt>
                <c:pt idx="451">
                  <c:v>0.207398</c:v>
                </c:pt>
                <c:pt idx="452">
                  <c:v>0.207261</c:v>
                </c:pt>
                <c:pt idx="453">
                  <c:v>0.20742099999999999</c:v>
                </c:pt>
                <c:pt idx="454">
                  <c:v>0.20744299999999999</c:v>
                </c:pt>
                <c:pt idx="455">
                  <c:v>0.207313</c:v>
                </c:pt>
                <c:pt idx="456">
                  <c:v>0.20707700000000001</c:v>
                </c:pt>
                <c:pt idx="457">
                  <c:v>0.20746899999999999</c:v>
                </c:pt>
                <c:pt idx="458">
                  <c:v>0.20833299999999999</c:v>
                </c:pt>
                <c:pt idx="459">
                  <c:v>0.21010300000000001</c:v>
                </c:pt>
                <c:pt idx="460">
                  <c:v>0.21055099999999999</c:v>
                </c:pt>
                <c:pt idx="461">
                  <c:v>0.21082600000000001</c:v>
                </c:pt>
                <c:pt idx="462">
                  <c:v>0.211677</c:v>
                </c:pt>
                <c:pt idx="463">
                  <c:v>0.21674199999999999</c:v>
                </c:pt>
                <c:pt idx="464">
                  <c:v>0.22723299999999999</c:v>
                </c:pt>
                <c:pt idx="465">
                  <c:v>0.23119100000000001</c:v>
                </c:pt>
                <c:pt idx="466">
                  <c:v>0.231403</c:v>
                </c:pt>
                <c:pt idx="467">
                  <c:v>0.23148299999999999</c:v>
                </c:pt>
                <c:pt idx="468">
                  <c:v>0.23136899999999999</c:v>
                </c:pt>
                <c:pt idx="469">
                  <c:v>0.23133600000000001</c:v>
                </c:pt>
                <c:pt idx="470">
                  <c:v>0.231463</c:v>
                </c:pt>
                <c:pt idx="471">
                  <c:v>0.23167399999999999</c:v>
                </c:pt>
                <c:pt idx="472">
                  <c:v>0.23172200000000001</c:v>
                </c:pt>
                <c:pt idx="473">
                  <c:v>0.23986299999999999</c:v>
                </c:pt>
                <c:pt idx="474">
                  <c:v>0.28966700000000001</c:v>
                </c:pt>
                <c:pt idx="475">
                  <c:v>0.31172499999999997</c:v>
                </c:pt>
                <c:pt idx="476">
                  <c:v>0.33073799999999998</c:v>
                </c:pt>
                <c:pt idx="477">
                  <c:v>0.33586899999999997</c:v>
                </c:pt>
                <c:pt idx="478">
                  <c:v>0.33550600000000003</c:v>
                </c:pt>
                <c:pt idx="479">
                  <c:v>0.335511</c:v>
                </c:pt>
                <c:pt idx="480">
                  <c:v>0.345107</c:v>
                </c:pt>
                <c:pt idx="481">
                  <c:v>0.34530499999999997</c:v>
                </c:pt>
                <c:pt idx="482">
                  <c:v>0.34984500000000002</c:v>
                </c:pt>
                <c:pt idx="483">
                  <c:v>0.35595500000000002</c:v>
                </c:pt>
                <c:pt idx="484">
                  <c:v>0.372145</c:v>
                </c:pt>
                <c:pt idx="485">
                  <c:v>0.38758700000000001</c:v>
                </c:pt>
                <c:pt idx="486">
                  <c:v>0.39543699999999998</c:v>
                </c:pt>
                <c:pt idx="487">
                  <c:v>0.39539099999999999</c:v>
                </c:pt>
                <c:pt idx="488">
                  <c:v>0.39541999999999999</c:v>
                </c:pt>
                <c:pt idx="489">
                  <c:v>0.39808199999999999</c:v>
                </c:pt>
                <c:pt idx="490">
                  <c:v>0.403673</c:v>
                </c:pt>
                <c:pt idx="491">
                  <c:v>0.40448699999999999</c:v>
                </c:pt>
                <c:pt idx="492">
                  <c:v>0.40545900000000001</c:v>
                </c:pt>
                <c:pt idx="493">
                  <c:v>0.40583999999999998</c:v>
                </c:pt>
                <c:pt idx="494">
                  <c:v>0.40596199999999999</c:v>
                </c:pt>
                <c:pt idx="495">
                  <c:v>0.40590700000000002</c:v>
                </c:pt>
                <c:pt idx="496">
                  <c:v>0.407383</c:v>
                </c:pt>
                <c:pt idx="497">
                  <c:v>0.40931099999999998</c:v>
                </c:pt>
                <c:pt idx="498">
                  <c:v>0.41002899999999998</c:v>
                </c:pt>
                <c:pt idx="499">
                  <c:v>0.41077999999999998</c:v>
                </c:pt>
                <c:pt idx="500">
                  <c:v>0.411333</c:v>
                </c:pt>
                <c:pt idx="501">
                  <c:v>0.41219499999999998</c:v>
                </c:pt>
                <c:pt idx="502">
                  <c:v>0.41319600000000001</c:v>
                </c:pt>
                <c:pt idx="503">
                  <c:v>0.413468</c:v>
                </c:pt>
                <c:pt idx="504">
                  <c:v>0.41345999999999999</c:v>
                </c:pt>
                <c:pt idx="505">
                  <c:v>0.41423599999999999</c:v>
                </c:pt>
                <c:pt idx="506">
                  <c:v>0.41487600000000002</c:v>
                </c:pt>
                <c:pt idx="507">
                  <c:v>0.41530499999999998</c:v>
                </c:pt>
                <c:pt idx="508">
                  <c:v>0.41558299999999998</c:v>
                </c:pt>
                <c:pt idx="509">
                  <c:v>0.41557300000000003</c:v>
                </c:pt>
                <c:pt idx="510">
                  <c:v>0.41579700000000003</c:v>
                </c:pt>
                <c:pt idx="511">
                  <c:v>0.41615799999999997</c:v>
                </c:pt>
                <c:pt idx="512">
                  <c:v>0.41651899999999997</c:v>
                </c:pt>
                <c:pt idx="513">
                  <c:v>0.41659499999999999</c:v>
                </c:pt>
                <c:pt idx="514">
                  <c:v>0.416578</c:v>
                </c:pt>
                <c:pt idx="515">
                  <c:v>0.41725800000000002</c:v>
                </c:pt>
                <c:pt idx="516">
                  <c:v>0.41785699999999998</c:v>
                </c:pt>
                <c:pt idx="517">
                  <c:v>0.41813800000000001</c:v>
                </c:pt>
                <c:pt idx="518">
                  <c:v>0.41835899999999998</c:v>
                </c:pt>
                <c:pt idx="519">
                  <c:v>0.41836099999999998</c:v>
                </c:pt>
                <c:pt idx="520">
                  <c:v>0.418377</c:v>
                </c:pt>
                <c:pt idx="521">
                  <c:v>0.41831200000000002</c:v>
                </c:pt>
                <c:pt idx="522">
                  <c:v>0.41830699999999998</c:v>
                </c:pt>
                <c:pt idx="523">
                  <c:v>0.41829</c:v>
                </c:pt>
                <c:pt idx="524">
                  <c:v>0.41834700000000002</c:v>
                </c:pt>
                <c:pt idx="525">
                  <c:v>0.418354</c:v>
                </c:pt>
                <c:pt idx="526">
                  <c:v>0.41825899999999999</c:v>
                </c:pt>
                <c:pt idx="527">
                  <c:v>0.41822199999999998</c:v>
                </c:pt>
                <c:pt idx="528">
                  <c:v>0.41825600000000002</c:v>
                </c:pt>
                <c:pt idx="529">
                  <c:v>0.41825699999999999</c:v>
                </c:pt>
                <c:pt idx="530">
                  <c:v>0.41827999999999999</c:v>
                </c:pt>
                <c:pt idx="531">
                  <c:v>0.41828500000000002</c:v>
                </c:pt>
                <c:pt idx="532">
                  <c:v>0.418354</c:v>
                </c:pt>
                <c:pt idx="533">
                  <c:v>0.41844199999999998</c:v>
                </c:pt>
                <c:pt idx="534">
                  <c:v>0.418433</c:v>
                </c:pt>
                <c:pt idx="535">
                  <c:v>0.41843599999999997</c:v>
                </c:pt>
                <c:pt idx="536">
                  <c:v>0.41839399999999999</c:v>
                </c:pt>
                <c:pt idx="537">
                  <c:v>0.39791799999999999</c:v>
                </c:pt>
                <c:pt idx="538">
                  <c:v>0.39856799999999998</c:v>
                </c:pt>
                <c:pt idx="539">
                  <c:v>0.398866</c:v>
                </c:pt>
                <c:pt idx="540">
                  <c:v>0.39882699999999999</c:v>
                </c:pt>
                <c:pt idx="541">
                  <c:v>0.39893000000000001</c:v>
                </c:pt>
                <c:pt idx="542">
                  <c:v>0.39887699999999998</c:v>
                </c:pt>
                <c:pt idx="543">
                  <c:v>0.398814</c:v>
                </c:pt>
                <c:pt idx="544">
                  <c:v>0.39893899999999999</c:v>
                </c:pt>
                <c:pt idx="545">
                  <c:v>0.398949</c:v>
                </c:pt>
                <c:pt idx="546">
                  <c:v>0.398974</c:v>
                </c:pt>
                <c:pt idx="547">
                  <c:v>0.39885300000000001</c:v>
                </c:pt>
                <c:pt idx="548">
                  <c:v>0.39893699999999999</c:v>
                </c:pt>
                <c:pt idx="549">
                  <c:v>0.398976</c:v>
                </c:pt>
                <c:pt idx="550">
                  <c:v>0.39898699999999998</c:v>
                </c:pt>
                <c:pt idx="551">
                  <c:v>0.39869199999999999</c:v>
                </c:pt>
                <c:pt idx="552">
                  <c:v>0.39856000000000003</c:v>
                </c:pt>
                <c:pt idx="553">
                  <c:v>0.39848</c:v>
                </c:pt>
                <c:pt idx="554">
                  <c:v>0.39819900000000003</c:v>
                </c:pt>
                <c:pt idx="555">
                  <c:v>0.39793400000000001</c:v>
                </c:pt>
                <c:pt idx="556">
                  <c:v>0.39764899999999997</c:v>
                </c:pt>
                <c:pt idx="557">
                  <c:v>0.397509</c:v>
                </c:pt>
                <c:pt idx="558">
                  <c:v>0.39738400000000001</c:v>
                </c:pt>
                <c:pt idx="559">
                  <c:v>0.39712399999999998</c:v>
                </c:pt>
                <c:pt idx="560">
                  <c:v>0.39671499999999998</c:v>
                </c:pt>
                <c:pt idx="561">
                  <c:v>0.39651599999999998</c:v>
                </c:pt>
                <c:pt idx="562">
                  <c:v>0.396206</c:v>
                </c:pt>
                <c:pt idx="563">
                  <c:v>0.39597599999999999</c:v>
                </c:pt>
                <c:pt idx="564">
                  <c:v>0.395623</c:v>
                </c:pt>
                <c:pt idx="565">
                  <c:v>0.39511600000000002</c:v>
                </c:pt>
                <c:pt idx="566">
                  <c:v>0.39446399999999998</c:v>
                </c:pt>
                <c:pt idx="567">
                  <c:v>0.39389200000000002</c:v>
                </c:pt>
                <c:pt idx="568">
                  <c:v>0.39344099999999999</c:v>
                </c:pt>
                <c:pt idx="569">
                  <c:v>0.39287</c:v>
                </c:pt>
                <c:pt idx="570">
                  <c:v>0.39229199999999997</c:v>
                </c:pt>
                <c:pt idx="571">
                  <c:v>0.39159699999999997</c:v>
                </c:pt>
                <c:pt idx="572">
                  <c:v>0.39056600000000002</c:v>
                </c:pt>
                <c:pt idx="573">
                  <c:v>0.38896799999999998</c:v>
                </c:pt>
                <c:pt idx="574">
                  <c:v>0.38741100000000001</c:v>
                </c:pt>
                <c:pt idx="575">
                  <c:v>0.38575700000000002</c:v>
                </c:pt>
                <c:pt idx="576">
                  <c:v>0.38460299999999997</c:v>
                </c:pt>
                <c:pt idx="577">
                  <c:v>0.38233400000000001</c:v>
                </c:pt>
                <c:pt idx="578">
                  <c:v>0.380886</c:v>
                </c:pt>
                <c:pt idx="579">
                  <c:v>0.380859</c:v>
                </c:pt>
                <c:pt idx="580">
                  <c:v>0.380859</c:v>
                </c:pt>
                <c:pt idx="581">
                  <c:v>0.38078899999999999</c:v>
                </c:pt>
                <c:pt idx="582">
                  <c:v>0.38070599999999999</c:v>
                </c:pt>
                <c:pt idx="583">
                  <c:v>0.38076900000000002</c:v>
                </c:pt>
                <c:pt idx="584">
                  <c:v>0.37884600000000002</c:v>
                </c:pt>
                <c:pt idx="585">
                  <c:v>0.37782199999999999</c:v>
                </c:pt>
                <c:pt idx="586">
                  <c:v>0.37560700000000002</c:v>
                </c:pt>
                <c:pt idx="587">
                  <c:v>0.37331900000000001</c:v>
                </c:pt>
                <c:pt idx="588">
                  <c:v>0.37166100000000002</c:v>
                </c:pt>
                <c:pt idx="589">
                  <c:v>0.36921399999999999</c:v>
                </c:pt>
                <c:pt idx="590">
                  <c:v>0.366894</c:v>
                </c:pt>
                <c:pt idx="591">
                  <c:v>0.36375400000000002</c:v>
                </c:pt>
                <c:pt idx="592">
                  <c:v>0.3614</c:v>
                </c:pt>
                <c:pt idx="593">
                  <c:v>0.361064</c:v>
                </c:pt>
                <c:pt idx="594">
                  <c:v>0.35771900000000001</c:v>
                </c:pt>
                <c:pt idx="595">
                  <c:v>0.35405799999999998</c:v>
                </c:pt>
                <c:pt idx="596">
                  <c:v>0.34951300000000002</c:v>
                </c:pt>
                <c:pt idx="597">
                  <c:v>0.34829399999999999</c:v>
                </c:pt>
                <c:pt idx="598">
                  <c:v>0.34745700000000002</c:v>
                </c:pt>
                <c:pt idx="599">
                  <c:v>0.343829</c:v>
                </c:pt>
                <c:pt idx="600">
                  <c:v>0.33843600000000001</c:v>
                </c:pt>
                <c:pt idx="601">
                  <c:v>0.332482</c:v>
                </c:pt>
                <c:pt idx="602">
                  <c:v>0.33223799999999998</c:v>
                </c:pt>
                <c:pt idx="603">
                  <c:v>0.33092500000000002</c:v>
                </c:pt>
                <c:pt idx="604">
                  <c:v>0.32450899999999999</c:v>
                </c:pt>
                <c:pt idx="605">
                  <c:v>0.31619900000000001</c:v>
                </c:pt>
                <c:pt idx="606">
                  <c:v>0.30741099999999999</c:v>
                </c:pt>
                <c:pt idx="607">
                  <c:v>0.30646699999999999</c:v>
                </c:pt>
                <c:pt idx="608">
                  <c:v>0.30627900000000002</c:v>
                </c:pt>
                <c:pt idx="609">
                  <c:v>0.295095</c:v>
                </c:pt>
                <c:pt idx="610">
                  <c:v>0.29409099999999999</c:v>
                </c:pt>
                <c:pt idx="611">
                  <c:v>0.28813899999999998</c:v>
                </c:pt>
                <c:pt idx="612">
                  <c:v>0.27984100000000001</c:v>
                </c:pt>
                <c:pt idx="613">
                  <c:v>0.27996300000000002</c:v>
                </c:pt>
                <c:pt idx="614">
                  <c:v>0.280109</c:v>
                </c:pt>
                <c:pt idx="615">
                  <c:v>0.27995300000000001</c:v>
                </c:pt>
                <c:pt idx="616">
                  <c:v>0.27992299999999998</c:v>
                </c:pt>
                <c:pt idx="617">
                  <c:v>0.264048</c:v>
                </c:pt>
                <c:pt idx="618">
                  <c:v>0.26330199999999998</c:v>
                </c:pt>
                <c:pt idx="619">
                  <c:v>0.25023600000000001</c:v>
                </c:pt>
                <c:pt idx="620">
                  <c:v>0.245334</c:v>
                </c:pt>
                <c:pt idx="621">
                  <c:v>0.244337</c:v>
                </c:pt>
                <c:pt idx="622">
                  <c:v>0.243808</c:v>
                </c:pt>
                <c:pt idx="623">
                  <c:v>0.24343999999999999</c:v>
                </c:pt>
                <c:pt idx="624">
                  <c:v>0.243732</c:v>
                </c:pt>
                <c:pt idx="625">
                  <c:v>0.23494399999999999</c:v>
                </c:pt>
                <c:pt idx="626">
                  <c:v>0.223496</c:v>
                </c:pt>
                <c:pt idx="627">
                  <c:v>0.22281000000000001</c:v>
                </c:pt>
                <c:pt idx="628">
                  <c:v>0.199819</c:v>
                </c:pt>
                <c:pt idx="629">
                  <c:v>0.19975499999999999</c:v>
                </c:pt>
                <c:pt idx="630">
                  <c:v>0.19953799999999999</c:v>
                </c:pt>
                <c:pt idx="631">
                  <c:v>0.19953699999999999</c:v>
                </c:pt>
                <c:pt idx="632">
                  <c:v>0.19992299999999999</c:v>
                </c:pt>
                <c:pt idx="633">
                  <c:v>0.195719</c:v>
                </c:pt>
                <c:pt idx="634">
                  <c:v>0.174848</c:v>
                </c:pt>
                <c:pt idx="635">
                  <c:v>0.175095</c:v>
                </c:pt>
                <c:pt idx="636">
                  <c:v>0.17396300000000001</c:v>
                </c:pt>
                <c:pt idx="637">
                  <c:v>0.16508600000000001</c:v>
                </c:pt>
                <c:pt idx="638">
                  <c:v>0.14768600000000001</c:v>
                </c:pt>
                <c:pt idx="639">
                  <c:v>0.14751900000000001</c:v>
                </c:pt>
                <c:pt idx="640">
                  <c:v>0.147253</c:v>
                </c:pt>
                <c:pt idx="641">
                  <c:v>0.146707</c:v>
                </c:pt>
                <c:pt idx="642">
                  <c:v>0.146817</c:v>
                </c:pt>
                <c:pt idx="643">
                  <c:v>0.14569699999999999</c:v>
                </c:pt>
                <c:pt idx="644">
                  <c:v>0.12059499999999999</c:v>
                </c:pt>
                <c:pt idx="645">
                  <c:v>0.119001</c:v>
                </c:pt>
                <c:pt idx="646">
                  <c:v>0.119099</c:v>
                </c:pt>
                <c:pt idx="647">
                  <c:v>0.104042</c:v>
                </c:pt>
                <c:pt idx="648">
                  <c:v>9.1140200000000005E-2</c:v>
                </c:pt>
                <c:pt idx="649">
                  <c:v>9.1220599999999999E-2</c:v>
                </c:pt>
                <c:pt idx="650">
                  <c:v>9.1057799999999994E-2</c:v>
                </c:pt>
                <c:pt idx="651">
                  <c:v>9.1115699999999994E-2</c:v>
                </c:pt>
                <c:pt idx="652">
                  <c:v>6.4802399999999996E-2</c:v>
                </c:pt>
                <c:pt idx="653">
                  <c:v>2.9779900000000002E-2</c:v>
                </c:pt>
                <c:pt idx="654">
                  <c:v>2.8920100000000001E-2</c:v>
                </c:pt>
                <c:pt idx="655">
                  <c:v>2.86486E-2</c:v>
                </c:pt>
                <c:pt idx="656">
                  <c:v>2.86036E-2</c:v>
                </c:pt>
                <c:pt idx="657">
                  <c:v>2.8591100000000001E-2</c:v>
                </c:pt>
                <c:pt idx="658">
                  <c:v>2.8594999999999999E-2</c:v>
                </c:pt>
                <c:pt idx="659">
                  <c:v>2.7386199999999999E-2</c:v>
                </c:pt>
                <c:pt idx="660">
                  <c:v>2.6977999999999999E-2</c:v>
                </c:pt>
                <c:pt idx="661">
                  <c:v>2.50149E-2</c:v>
                </c:pt>
                <c:pt idx="662">
                  <c:v>2.4739899999999999E-2</c:v>
                </c:pt>
                <c:pt idx="663">
                  <c:v>2.4795399999999999E-2</c:v>
                </c:pt>
                <c:pt idx="664">
                  <c:v>2.47409E-2</c:v>
                </c:pt>
                <c:pt idx="665">
                  <c:v>2.48396E-2</c:v>
                </c:pt>
                <c:pt idx="666">
                  <c:v>2.6045100000000002E-2</c:v>
                </c:pt>
                <c:pt idx="667">
                  <c:v>2.6842499999999998E-2</c:v>
                </c:pt>
                <c:pt idx="668">
                  <c:v>2.66097E-2</c:v>
                </c:pt>
                <c:pt idx="669">
                  <c:v>3.3702900000000001E-2</c:v>
                </c:pt>
                <c:pt idx="670">
                  <c:v>3.9408400000000003E-2</c:v>
                </c:pt>
                <c:pt idx="671">
                  <c:v>4.0629400000000003E-2</c:v>
                </c:pt>
                <c:pt idx="672">
                  <c:v>4.0429600000000003E-2</c:v>
                </c:pt>
                <c:pt idx="673">
                  <c:v>5.0036700000000003E-2</c:v>
                </c:pt>
                <c:pt idx="674">
                  <c:v>6.9509000000000001E-2</c:v>
                </c:pt>
                <c:pt idx="675">
                  <c:v>9.1120199999999998E-2</c:v>
                </c:pt>
                <c:pt idx="676">
                  <c:v>9.1913400000000006E-2</c:v>
                </c:pt>
                <c:pt idx="677">
                  <c:v>9.2212600000000006E-2</c:v>
                </c:pt>
                <c:pt idx="678">
                  <c:v>9.2158900000000002E-2</c:v>
                </c:pt>
                <c:pt idx="679">
                  <c:v>0.11870600000000001</c:v>
                </c:pt>
                <c:pt idx="680">
                  <c:v>0.118656</c:v>
                </c:pt>
                <c:pt idx="681">
                  <c:v>0.11881899999999999</c:v>
                </c:pt>
                <c:pt idx="682">
                  <c:v>2.79902E-2</c:v>
                </c:pt>
                <c:pt idx="683">
                  <c:v>2.6424599999999999E-2</c:v>
                </c:pt>
                <c:pt idx="684">
                  <c:v>2.6100000000000002E-2</c:v>
                </c:pt>
                <c:pt idx="685">
                  <c:v>2.68282E-2</c:v>
                </c:pt>
                <c:pt idx="686">
                  <c:v>2.65408E-2</c:v>
                </c:pt>
                <c:pt idx="687">
                  <c:v>2.8577200000000001E-2</c:v>
                </c:pt>
                <c:pt idx="688">
                  <c:v>3.0376199999999999E-2</c:v>
                </c:pt>
                <c:pt idx="689">
                  <c:v>3.04871E-2</c:v>
                </c:pt>
                <c:pt idx="690">
                  <c:v>3.08411E-2</c:v>
                </c:pt>
                <c:pt idx="691">
                  <c:v>3.6735299999999999E-2</c:v>
                </c:pt>
                <c:pt idx="692">
                  <c:v>3.9392200000000002E-2</c:v>
                </c:pt>
                <c:pt idx="693">
                  <c:v>6.2925499999999995E-2</c:v>
                </c:pt>
                <c:pt idx="694">
                  <c:v>6.2907299999999999E-2</c:v>
                </c:pt>
                <c:pt idx="695">
                  <c:v>6.2978400000000004E-2</c:v>
                </c:pt>
                <c:pt idx="696">
                  <c:v>6.3051200000000002E-2</c:v>
                </c:pt>
                <c:pt idx="697">
                  <c:v>6.3343700000000003E-2</c:v>
                </c:pt>
                <c:pt idx="698">
                  <c:v>7.79054E-2</c:v>
                </c:pt>
                <c:pt idx="699">
                  <c:v>0.119906</c:v>
                </c:pt>
                <c:pt idx="700">
                  <c:v>0.132794</c:v>
                </c:pt>
                <c:pt idx="701">
                  <c:v>0.150564</c:v>
                </c:pt>
                <c:pt idx="702">
                  <c:v>0.152673</c:v>
                </c:pt>
                <c:pt idx="703">
                  <c:v>0.178339</c:v>
                </c:pt>
                <c:pt idx="704">
                  <c:v>0.17902299999999999</c:v>
                </c:pt>
                <c:pt idx="705">
                  <c:v>0.20721000000000001</c:v>
                </c:pt>
                <c:pt idx="706">
                  <c:v>0.24110100000000001</c:v>
                </c:pt>
                <c:pt idx="707">
                  <c:v>0.26585599999999998</c:v>
                </c:pt>
                <c:pt idx="708">
                  <c:v>0.265932</c:v>
                </c:pt>
                <c:pt idx="709">
                  <c:v>0.265712</c:v>
                </c:pt>
                <c:pt idx="710">
                  <c:v>0.26550299999999999</c:v>
                </c:pt>
                <c:pt idx="711">
                  <c:v>0.26524700000000001</c:v>
                </c:pt>
                <c:pt idx="712">
                  <c:v>0.26547100000000001</c:v>
                </c:pt>
                <c:pt idx="713">
                  <c:v>0.265488</c:v>
                </c:pt>
                <c:pt idx="714">
                  <c:v>0.265289</c:v>
                </c:pt>
                <c:pt idx="715">
                  <c:v>0.26150299999999999</c:v>
                </c:pt>
                <c:pt idx="716">
                  <c:v>0.26152599999999998</c:v>
                </c:pt>
                <c:pt idx="717">
                  <c:v>0.26185000000000003</c:v>
                </c:pt>
                <c:pt idx="718">
                  <c:v>0.26150600000000002</c:v>
                </c:pt>
                <c:pt idx="719">
                  <c:v>0.26095699999999999</c:v>
                </c:pt>
                <c:pt idx="720">
                  <c:v>0.26086199999999998</c:v>
                </c:pt>
                <c:pt idx="721">
                  <c:v>0.26029200000000002</c:v>
                </c:pt>
                <c:pt idx="722">
                  <c:v>0.26108300000000001</c:v>
                </c:pt>
                <c:pt idx="723">
                  <c:v>0.261208</c:v>
                </c:pt>
                <c:pt idx="724">
                  <c:v>0.26137899999999997</c:v>
                </c:pt>
                <c:pt idx="725">
                  <c:v>0.261793</c:v>
                </c:pt>
                <c:pt idx="726">
                  <c:v>0.26082699999999998</c:v>
                </c:pt>
                <c:pt idx="727">
                  <c:v>0.24638199999999999</c:v>
                </c:pt>
                <c:pt idx="728">
                  <c:v>0.243949</c:v>
                </c:pt>
                <c:pt idx="729">
                  <c:v>0.24287500000000001</c:v>
                </c:pt>
                <c:pt idx="730">
                  <c:v>0.24245800000000001</c:v>
                </c:pt>
                <c:pt idx="731">
                  <c:v>0.242255</c:v>
                </c:pt>
                <c:pt idx="732">
                  <c:v>0.24281</c:v>
                </c:pt>
                <c:pt idx="733">
                  <c:v>0.24238000000000001</c:v>
                </c:pt>
                <c:pt idx="734">
                  <c:v>0.24222399999999999</c:v>
                </c:pt>
                <c:pt idx="735">
                  <c:v>0.24227099999999999</c:v>
                </c:pt>
                <c:pt idx="736">
                  <c:v>0.227607</c:v>
                </c:pt>
                <c:pt idx="737">
                  <c:v>0.19936200000000001</c:v>
                </c:pt>
                <c:pt idx="738">
                  <c:v>0.198681</c:v>
                </c:pt>
                <c:pt idx="739">
                  <c:v>0.19844400000000001</c:v>
                </c:pt>
                <c:pt idx="740">
                  <c:v>0.198883</c:v>
                </c:pt>
                <c:pt idx="741">
                  <c:v>0.19865099999999999</c:v>
                </c:pt>
                <c:pt idx="742">
                  <c:v>0.19917799999999999</c:v>
                </c:pt>
                <c:pt idx="743">
                  <c:v>0.19892099999999999</c:v>
                </c:pt>
                <c:pt idx="744">
                  <c:v>0.199901</c:v>
                </c:pt>
                <c:pt idx="745">
                  <c:v>0.199855</c:v>
                </c:pt>
                <c:pt idx="746">
                  <c:v>0.187892</c:v>
                </c:pt>
                <c:pt idx="747">
                  <c:v>0.17480999999999999</c:v>
                </c:pt>
                <c:pt idx="748">
                  <c:v>0.17435200000000001</c:v>
                </c:pt>
                <c:pt idx="749">
                  <c:v>0.174183</c:v>
                </c:pt>
                <c:pt idx="750">
                  <c:v>0.17424500000000001</c:v>
                </c:pt>
                <c:pt idx="751">
                  <c:v>0.17397199999999999</c:v>
                </c:pt>
                <c:pt idx="752">
                  <c:v>0.17428399999999999</c:v>
                </c:pt>
                <c:pt idx="753">
                  <c:v>0.17491899999999999</c:v>
                </c:pt>
                <c:pt idx="754">
                  <c:v>0.15567400000000001</c:v>
                </c:pt>
                <c:pt idx="755">
                  <c:v>0.152064</c:v>
                </c:pt>
                <c:pt idx="756">
                  <c:v>0.15056700000000001</c:v>
                </c:pt>
                <c:pt idx="757">
                  <c:v>0.15063699999999999</c:v>
                </c:pt>
                <c:pt idx="758">
                  <c:v>0.14987700000000001</c:v>
                </c:pt>
                <c:pt idx="759">
                  <c:v>0.14927799999999999</c:v>
                </c:pt>
                <c:pt idx="760">
                  <c:v>0.14842900000000001</c:v>
                </c:pt>
                <c:pt idx="761">
                  <c:v>0.14755699999999999</c:v>
                </c:pt>
                <c:pt idx="762">
                  <c:v>0.14712900000000001</c:v>
                </c:pt>
                <c:pt idx="763">
                  <c:v>0.14644599999999999</c:v>
                </c:pt>
                <c:pt idx="764">
                  <c:v>0.14634</c:v>
                </c:pt>
                <c:pt idx="765">
                  <c:v>0.146367</c:v>
                </c:pt>
                <c:pt idx="766">
                  <c:v>0.14597199999999999</c:v>
                </c:pt>
                <c:pt idx="767">
                  <c:v>0.14618400000000001</c:v>
                </c:pt>
                <c:pt idx="768">
                  <c:v>0.14605799999999999</c:v>
                </c:pt>
                <c:pt idx="769">
                  <c:v>0.14594399999999999</c:v>
                </c:pt>
                <c:pt idx="770">
                  <c:v>0.13810900000000001</c:v>
                </c:pt>
                <c:pt idx="771">
                  <c:v>0.11862</c:v>
                </c:pt>
                <c:pt idx="772">
                  <c:v>0.11888</c:v>
                </c:pt>
                <c:pt idx="773">
                  <c:v>0.11866400000000001</c:v>
                </c:pt>
                <c:pt idx="774">
                  <c:v>0.11859599999999999</c:v>
                </c:pt>
                <c:pt idx="775">
                  <c:v>0.118717</c:v>
                </c:pt>
                <c:pt idx="776">
                  <c:v>0.11848400000000001</c:v>
                </c:pt>
                <c:pt idx="777">
                  <c:v>0.118702</c:v>
                </c:pt>
                <c:pt idx="778">
                  <c:v>0.11877799999999999</c:v>
                </c:pt>
                <c:pt idx="779">
                  <c:v>0.118865</c:v>
                </c:pt>
                <c:pt idx="780">
                  <c:v>9.1432100000000002E-2</c:v>
                </c:pt>
                <c:pt idx="781">
                  <c:v>9.07139E-2</c:v>
                </c:pt>
                <c:pt idx="782">
                  <c:v>9.07887E-2</c:v>
                </c:pt>
                <c:pt idx="783">
                  <c:v>9.0676999999999994E-2</c:v>
                </c:pt>
                <c:pt idx="784">
                  <c:v>9.0929399999999994E-2</c:v>
                </c:pt>
                <c:pt idx="785">
                  <c:v>4.5331700000000003E-2</c:v>
                </c:pt>
                <c:pt idx="786">
                  <c:v>3.1180699999999999E-2</c:v>
                </c:pt>
                <c:pt idx="787">
                  <c:v>3.08106E-2</c:v>
                </c:pt>
                <c:pt idx="788">
                  <c:v>3.0743699999999999E-2</c:v>
                </c:pt>
                <c:pt idx="789">
                  <c:v>3.0608300000000001E-2</c:v>
                </c:pt>
                <c:pt idx="790">
                  <c:v>3.0536600000000001E-2</c:v>
                </c:pt>
                <c:pt idx="791">
                  <c:v>3.0450700000000001E-2</c:v>
                </c:pt>
                <c:pt idx="792">
                  <c:v>3.04403E-2</c:v>
                </c:pt>
                <c:pt idx="793">
                  <c:v>2.78558E-2</c:v>
                </c:pt>
                <c:pt idx="794">
                  <c:v>2.9861100000000002E-2</c:v>
                </c:pt>
                <c:pt idx="795">
                  <c:v>3.0039799999999998E-2</c:v>
                </c:pt>
                <c:pt idx="796">
                  <c:v>3.01061E-2</c:v>
                </c:pt>
                <c:pt idx="797">
                  <c:v>3.02486E-2</c:v>
                </c:pt>
                <c:pt idx="798">
                  <c:v>3.0131000000000002E-2</c:v>
                </c:pt>
                <c:pt idx="799">
                  <c:v>2.93005E-2</c:v>
                </c:pt>
                <c:pt idx="800">
                  <c:v>2.8629700000000001E-2</c:v>
                </c:pt>
                <c:pt idx="801">
                  <c:v>2.70817E-2</c:v>
                </c:pt>
                <c:pt idx="802">
                  <c:v>2.6974700000000001E-2</c:v>
                </c:pt>
                <c:pt idx="803">
                  <c:v>2.6508799999999999E-2</c:v>
                </c:pt>
                <c:pt idx="804">
                  <c:v>2.6603499999999999E-2</c:v>
                </c:pt>
                <c:pt idx="805">
                  <c:v>2.6775400000000001E-2</c:v>
                </c:pt>
                <c:pt idx="806">
                  <c:v>2.7321100000000001E-2</c:v>
                </c:pt>
                <c:pt idx="807">
                  <c:v>2.54021E-2</c:v>
                </c:pt>
                <c:pt idx="808">
                  <c:v>2.5301799999999999E-2</c:v>
                </c:pt>
                <c:pt idx="809">
                  <c:v>2.51942E-2</c:v>
                </c:pt>
                <c:pt idx="810">
                  <c:v>2.5243700000000001E-2</c:v>
                </c:pt>
                <c:pt idx="811">
                  <c:v>2.5349099999999999E-2</c:v>
                </c:pt>
                <c:pt idx="812">
                  <c:v>2.7352499999999998E-2</c:v>
                </c:pt>
                <c:pt idx="813">
                  <c:v>2.69287E-2</c:v>
                </c:pt>
                <c:pt idx="814">
                  <c:v>2.7086300000000001E-2</c:v>
                </c:pt>
                <c:pt idx="815">
                  <c:v>2.70694E-2</c:v>
                </c:pt>
                <c:pt idx="816">
                  <c:v>2.7086200000000001E-2</c:v>
                </c:pt>
                <c:pt idx="817">
                  <c:v>2.68953E-2</c:v>
                </c:pt>
                <c:pt idx="818">
                  <c:v>2.62791E-2</c:v>
                </c:pt>
                <c:pt idx="819">
                  <c:v>2.6355400000000001E-2</c:v>
                </c:pt>
                <c:pt idx="820">
                  <c:v>2.6411199999999999E-2</c:v>
                </c:pt>
                <c:pt idx="821">
                  <c:v>2.7556299999999999E-2</c:v>
                </c:pt>
                <c:pt idx="822">
                  <c:v>2.8684299999999999E-2</c:v>
                </c:pt>
                <c:pt idx="823">
                  <c:v>2.8679300000000001E-2</c:v>
                </c:pt>
                <c:pt idx="824">
                  <c:v>2.8695100000000001E-2</c:v>
                </c:pt>
                <c:pt idx="825">
                  <c:v>2.8798500000000001E-2</c:v>
                </c:pt>
                <c:pt idx="826">
                  <c:v>3.06769E-2</c:v>
                </c:pt>
                <c:pt idx="827">
                  <c:v>3.2303100000000001E-2</c:v>
                </c:pt>
                <c:pt idx="828">
                  <c:v>3.5109500000000002E-2</c:v>
                </c:pt>
                <c:pt idx="829">
                  <c:v>3.6599100000000002E-2</c:v>
                </c:pt>
                <c:pt idx="830">
                  <c:v>3.8918599999999998E-2</c:v>
                </c:pt>
                <c:pt idx="831">
                  <c:v>4.0240699999999997E-2</c:v>
                </c:pt>
                <c:pt idx="832">
                  <c:v>4.0913699999999997E-2</c:v>
                </c:pt>
                <c:pt idx="833">
                  <c:v>4.1463E-2</c:v>
                </c:pt>
                <c:pt idx="834">
                  <c:v>4.1041399999999999E-2</c:v>
                </c:pt>
                <c:pt idx="835">
                  <c:v>4.1565600000000001E-2</c:v>
                </c:pt>
                <c:pt idx="836">
                  <c:v>5.0599999999999999E-2</c:v>
                </c:pt>
                <c:pt idx="837">
                  <c:v>6.2942100000000001E-2</c:v>
                </c:pt>
                <c:pt idx="838">
                  <c:v>6.29995E-2</c:v>
                </c:pt>
                <c:pt idx="839">
                  <c:v>6.2844300000000006E-2</c:v>
                </c:pt>
                <c:pt idx="840">
                  <c:v>6.2994300000000003E-2</c:v>
                </c:pt>
                <c:pt idx="841">
                  <c:v>6.3171699999999997E-2</c:v>
                </c:pt>
                <c:pt idx="842">
                  <c:v>6.63517E-2</c:v>
                </c:pt>
                <c:pt idx="843">
                  <c:v>6.7502800000000002E-2</c:v>
                </c:pt>
                <c:pt idx="844">
                  <c:v>6.7767800000000003E-2</c:v>
                </c:pt>
                <c:pt idx="845">
                  <c:v>6.8055900000000003E-2</c:v>
                </c:pt>
                <c:pt idx="846">
                  <c:v>6.9955299999999998E-2</c:v>
                </c:pt>
                <c:pt idx="847">
                  <c:v>9.1061600000000006E-2</c:v>
                </c:pt>
                <c:pt idx="848">
                  <c:v>9.1728199999999996E-2</c:v>
                </c:pt>
                <c:pt idx="849">
                  <c:v>9.1882900000000003E-2</c:v>
                </c:pt>
                <c:pt idx="850">
                  <c:v>9.2183399999999999E-2</c:v>
                </c:pt>
                <c:pt idx="851">
                  <c:v>0.11949899999999999</c:v>
                </c:pt>
                <c:pt idx="852">
                  <c:v>0.11942899999999999</c:v>
                </c:pt>
                <c:pt idx="853">
                  <c:v>0.119063</c:v>
                </c:pt>
                <c:pt idx="854">
                  <c:v>0.11927</c:v>
                </c:pt>
                <c:pt idx="855">
                  <c:v>0.118036</c:v>
                </c:pt>
                <c:pt idx="856">
                  <c:v>0.119282</c:v>
                </c:pt>
                <c:pt idx="857">
                  <c:v>0.135515</c:v>
                </c:pt>
                <c:pt idx="858">
                  <c:v>0.146532</c:v>
                </c:pt>
                <c:pt idx="859">
                  <c:v>0.14616000000000001</c:v>
                </c:pt>
                <c:pt idx="860">
                  <c:v>0.14752499999999999</c:v>
                </c:pt>
                <c:pt idx="861">
                  <c:v>0.15009400000000001</c:v>
                </c:pt>
                <c:pt idx="862">
                  <c:v>0.14934500000000001</c:v>
                </c:pt>
                <c:pt idx="863">
                  <c:v>0.15174799999999999</c:v>
                </c:pt>
                <c:pt idx="864">
                  <c:v>0.15596599999999999</c:v>
                </c:pt>
                <c:pt idx="865">
                  <c:v>0.17415600000000001</c:v>
                </c:pt>
                <c:pt idx="866">
                  <c:v>0.17443900000000001</c:v>
                </c:pt>
                <c:pt idx="867">
                  <c:v>0.17391400000000001</c:v>
                </c:pt>
                <c:pt idx="868">
                  <c:v>0.17508699999999999</c:v>
                </c:pt>
                <c:pt idx="869">
                  <c:v>0.18793699999999999</c:v>
                </c:pt>
                <c:pt idx="870">
                  <c:v>0.19903000000000001</c:v>
                </c:pt>
                <c:pt idx="871">
                  <c:v>0.19845199999999999</c:v>
                </c:pt>
                <c:pt idx="872">
                  <c:v>0.20275599999999999</c:v>
                </c:pt>
                <c:pt idx="873">
                  <c:v>0.205982</c:v>
                </c:pt>
                <c:pt idx="874">
                  <c:v>0.22185299999999999</c:v>
                </c:pt>
                <c:pt idx="875">
                  <c:v>0.221995</c:v>
                </c:pt>
                <c:pt idx="876">
                  <c:v>0.22239200000000001</c:v>
                </c:pt>
                <c:pt idx="877">
                  <c:v>0.227497</c:v>
                </c:pt>
                <c:pt idx="878">
                  <c:v>0.23325899999999999</c:v>
                </c:pt>
                <c:pt idx="879">
                  <c:v>0.24348900000000001</c:v>
                </c:pt>
                <c:pt idx="880">
                  <c:v>0.24532999999999999</c:v>
                </c:pt>
                <c:pt idx="881">
                  <c:v>0.24527399999999999</c:v>
                </c:pt>
                <c:pt idx="882">
                  <c:v>0.244529</c:v>
                </c:pt>
                <c:pt idx="883">
                  <c:v>0.26020799999999999</c:v>
                </c:pt>
                <c:pt idx="884">
                  <c:v>0.26356800000000002</c:v>
                </c:pt>
                <c:pt idx="885">
                  <c:v>0.26323000000000002</c:v>
                </c:pt>
                <c:pt idx="886">
                  <c:v>0.26446799999999998</c:v>
                </c:pt>
                <c:pt idx="887">
                  <c:v>0.27174399999999999</c:v>
                </c:pt>
                <c:pt idx="888">
                  <c:v>0.280555</c:v>
                </c:pt>
                <c:pt idx="889">
                  <c:v>0.28228399999999998</c:v>
                </c:pt>
                <c:pt idx="890">
                  <c:v>0.28969200000000001</c:v>
                </c:pt>
                <c:pt idx="891">
                  <c:v>0.29322100000000001</c:v>
                </c:pt>
                <c:pt idx="892">
                  <c:v>0.29283799999999999</c:v>
                </c:pt>
                <c:pt idx="893">
                  <c:v>0.293244</c:v>
                </c:pt>
                <c:pt idx="894">
                  <c:v>0.29268100000000002</c:v>
                </c:pt>
                <c:pt idx="895">
                  <c:v>0.29548799999999997</c:v>
                </c:pt>
                <c:pt idx="896">
                  <c:v>0.30565100000000001</c:v>
                </c:pt>
                <c:pt idx="897">
                  <c:v>0.30518600000000001</c:v>
                </c:pt>
                <c:pt idx="898">
                  <c:v>0.31524000000000002</c:v>
                </c:pt>
                <c:pt idx="899">
                  <c:v>0.31497700000000001</c:v>
                </c:pt>
                <c:pt idx="900">
                  <c:v>0.31569599999999998</c:v>
                </c:pt>
                <c:pt idx="901">
                  <c:v>0.32289499999999999</c:v>
                </c:pt>
                <c:pt idx="902">
                  <c:v>0.32432</c:v>
                </c:pt>
                <c:pt idx="903">
                  <c:v>0.32460299999999997</c:v>
                </c:pt>
                <c:pt idx="904">
                  <c:v>0.32441300000000001</c:v>
                </c:pt>
                <c:pt idx="905">
                  <c:v>0.32988400000000001</c:v>
                </c:pt>
                <c:pt idx="906">
                  <c:v>0.33120300000000003</c:v>
                </c:pt>
                <c:pt idx="907">
                  <c:v>0.33588200000000001</c:v>
                </c:pt>
                <c:pt idx="908">
                  <c:v>0.33916400000000002</c:v>
                </c:pt>
                <c:pt idx="909">
                  <c:v>0.34340399999999999</c:v>
                </c:pt>
                <c:pt idx="910">
                  <c:v>0.34787800000000002</c:v>
                </c:pt>
                <c:pt idx="911">
                  <c:v>0.34737000000000001</c:v>
                </c:pt>
                <c:pt idx="912">
                  <c:v>0.34854600000000002</c:v>
                </c:pt>
                <c:pt idx="913">
                  <c:v>0.35122799999999998</c:v>
                </c:pt>
                <c:pt idx="914">
                  <c:v>0.352628</c:v>
                </c:pt>
                <c:pt idx="915">
                  <c:v>0.35514600000000002</c:v>
                </c:pt>
                <c:pt idx="916">
                  <c:v>0.35806399999999999</c:v>
                </c:pt>
                <c:pt idx="917">
                  <c:v>0.35779699999999998</c:v>
                </c:pt>
                <c:pt idx="918">
                  <c:v>0.35813</c:v>
                </c:pt>
                <c:pt idx="919">
                  <c:v>0.35870800000000003</c:v>
                </c:pt>
                <c:pt idx="920">
                  <c:v>0.36097000000000001</c:v>
                </c:pt>
                <c:pt idx="921">
                  <c:v>0.364064</c:v>
                </c:pt>
                <c:pt idx="922">
                  <c:v>0.36692599999999997</c:v>
                </c:pt>
                <c:pt idx="923">
                  <c:v>0.37004999999999999</c:v>
                </c:pt>
                <c:pt idx="924">
                  <c:v>0.37360700000000002</c:v>
                </c:pt>
                <c:pt idx="925">
                  <c:v>0.38180700000000001</c:v>
                </c:pt>
                <c:pt idx="926">
                  <c:v>0.38683499999999998</c:v>
                </c:pt>
                <c:pt idx="927">
                  <c:v>0.38793699999999998</c:v>
                </c:pt>
                <c:pt idx="928">
                  <c:v>0.38870199999999999</c:v>
                </c:pt>
                <c:pt idx="929">
                  <c:v>0.38971899999999998</c:v>
                </c:pt>
                <c:pt idx="930">
                  <c:v>0.39104100000000003</c:v>
                </c:pt>
                <c:pt idx="931">
                  <c:v>0.39175300000000002</c:v>
                </c:pt>
                <c:pt idx="932">
                  <c:v>0.39295099999999999</c:v>
                </c:pt>
                <c:pt idx="933">
                  <c:v>0.39328999999999997</c:v>
                </c:pt>
                <c:pt idx="934">
                  <c:v>0.39405899999999999</c:v>
                </c:pt>
                <c:pt idx="935">
                  <c:v>0.39459699999999998</c:v>
                </c:pt>
                <c:pt idx="936">
                  <c:v>0.394814</c:v>
                </c:pt>
                <c:pt idx="937">
                  <c:v>0.39535999999999999</c:v>
                </c:pt>
                <c:pt idx="938">
                  <c:v>0.39572099999999999</c:v>
                </c:pt>
                <c:pt idx="939">
                  <c:v>0.39649699999999999</c:v>
                </c:pt>
                <c:pt idx="940">
                  <c:v>0.39673900000000001</c:v>
                </c:pt>
                <c:pt idx="941">
                  <c:v>0.39727600000000002</c:v>
                </c:pt>
                <c:pt idx="942">
                  <c:v>0.397677</c:v>
                </c:pt>
                <c:pt idx="943">
                  <c:v>0.39811000000000002</c:v>
                </c:pt>
                <c:pt idx="944">
                  <c:v>0.39875699999999997</c:v>
                </c:pt>
                <c:pt idx="945">
                  <c:v>0.39899800000000002</c:v>
                </c:pt>
                <c:pt idx="946">
                  <c:v>0.39930700000000002</c:v>
                </c:pt>
                <c:pt idx="947">
                  <c:v>0.39907599999999999</c:v>
                </c:pt>
                <c:pt idx="948">
                  <c:v>0.39940199999999998</c:v>
                </c:pt>
                <c:pt idx="949">
                  <c:v>0.39961400000000002</c:v>
                </c:pt>
                <c:pt idx="950">
                  <c:v>0.399868</c:v>
                </c:pt>
                <c:pt idx="951">
                  <c:v>0.40038899999999999</c:v>
                </c:pt>
                <c:pt idx="952">
                  <c:v>0.40037600000000001</c:v>
                </c:pt>
                <c:pt idx="953">
                  <c:v>0.400779</c:v>
                </c:pt>
                <c:pt idx="954">
                  <c:v>0.40073999999999999</c:v>
                </c:pt>
                <c:pt idx="955">
                  <c:v>0.40109899999999998</c:v>
                </c:pt>
                <c:pt idx="956">
                  <c:v>0.40117999999999998</c:v>
                </c:pt>
                <c:pt idx="957">
                  <c:v>0.401254</c:v>
                </c:pt>
                <c:pt idx="958">
                  <c:v>0.40142499999999998</c:v>
                </c:pt>
                <c:pt idx="959">
                  <c:v>0.40135500000000002</c:v>
                </c:pt>
                <c:pt idx="960">
                  <c:v>0.40162100000000001</c:v>
                </c:pt>
                <c:pt idx="961">
                  <c:v>0.40152399999999999</c:v>
                </c:pt>
                <c:pt idx="962">
                  <c:v>0.401617</c:v>
                </c:pt>
                <c:pt idx="963">
                  <c:v>0.40163300000000002</c:v>
                </c:pt>
                <c:pt idx="964">
                  <c:v>0.40157599999999999</c:v>
                </c:pt>
                <c:pt idx="965">
                  <c:v>0.40177200000000002</c:v>
                </c:pt>
                <c:pt idx="966">
                  <c:v>0.401536</c:v>
                </c:pt>
                <c:pt idx="967">
                  <c:v>0.40168999999999999</c:v>
                </c:pt>
                <c:pt idx="968">
                  <c:v>0.40148099999999998</c:v>
                </c:pt>
                <c:pt idx="969">
                  <c:v>0.40160000000000001</c:v>
                </c:pt>
                <c:pt idx="970">
                  <c:v>0.40162300000000001</c:v>
                </c:pt>
                <c:pt idx="971">
                  <c:v>0.401555</c:v>
                </c:pt>
                <c:pt idx="972">
                  <c:v>0.38506400000000002</c:v>
                </c:pt>
                <c:pt idx="973">
                  <c:v>0.38513700000000001</c:v>
                </c:pt>
                <c:pt idx="974">
                  <c:v>0.38528400000000002</c:v>
                </c:pt>
                <c:pt idx="975">
                  <c:v>0.37889</c:v>
                </c:pt>
                <c:pt idx="976">
                  <c:v>0.38484299999999999</c:v>
                </c:pt>
                <c:pt idx="977">
                  <c:v>0.38500899999999999</c:v>
                </c:pt>
                <c:pt idx="978">
                  <c:v>0.38496999999999998</c:v>
                </c:pt>
                <c:pt idx="979">
                  <c:v>0.38517000000000001</c:v>
                </c:pt>
                <c:pt idx="980">
                  <c:v>0.38522800000000001</c:v>
                </c:pt>
                <c:pt idx="981">
                  <c:v>0.38524399999999998</c:v>
                </c:pt>
                <c:pt idx="982">
                  <c:v>0.38519700000000001</c:v>
                </c:pt>
                <c:pt idx="983">
                  <c:v>0.38519500000000001</c:v>
                </c:pt>
                <c:pt idx="984">
                  <c:v>0.38522400000000001</c:v>
                </c:pt>
                <c:pt idx="985">
                  <c:v>0.38522400000000001</c:v>
                </c:pt>
                <c:pt idx="986">
                  <c:v>0.38529000000000002</c:v>
                </c:pt>
                <c:pt idx="987">
                  <c:v>0.38534499999999999</c:v>
                </c:pt>
                <c:pt idx="988">
                  <c:v>0.38536100000000001</c:v>
                </c:pt>
                <c:pt idx="989">
                  <c:v>0.38539099999999998</c:v>
                </c:pt>
                <c:pt idx="990">
                  <c:v>0.385328</c:v>
                </c:pt>
                <c:pt idx="991">
                  <c:v>0.38538099999999997</c:v>
                </c:pt>
                <c:pt idx="992">
                  <c:v>0.38529999999999998</c:v>
                </c:pt>
                <c:pt idx="993">
                  <c:v>0.38520900000000002</c:v>
                </c:pt>
                <c:pt idx="994">
                  <c:v>0.385133</c:v>
                </c:pt>
                <c:pt idx="995">
                  <c:v>0.38508799999999999</c:v>
                </c:pt>
                <c:pt idx="996">
                  <c:v>0.38497999999999999</c:v>
                </c:pt>
                <c:pt idx="997">
                  <c:v>0.38490200000000002</c:v>
                </c:pt>
                <c:pt idx="998">
                  <c:v>0.38477499999999998</c:v>
                </c:pt>
                <c:pt idx="999">
                  <c:v>0.38465100000000002</c:v>
                </c:pt>
                <c:pt idx="1000">
                  <c:v>0.38453700000000002</c:v>
                </c:pt>
                <c:pt idx="1001">
                  <c:v>0.38428499999999999</c:v>
                </c:pt>
                <c:pt idx="1002">
                  <c:v>0.38407999999999998</c:v>
                </c:pt>
                <c:pt idx="1003">
                  <c:v>0.38392399999999999</c:v>
                </c:pt>
                <c:pt idx="1004">
                  <c:v>0.38390600000000003</c:v>
                </c:pt>
                <c:pt idx="1005">
                  <c:v>0.38386700000000001</c:v>
                </c:pt>
                <c:pt idx="1006">
                  <c:v>0.38371100000000002</c:v>
                </c:pt>
                <c:pt idx="1007">
                  <c:v>0.38352700000000001</c:v>
                </c:pt>
                <c:pt idx="1008">
                  <c:v>0.38347300000000001</c:v>
                </c:pt>
                <c:pt idx="1009">
                  <c:v>0.38325500000000001</c:v>
                </c:pt>
                <c:pt idx="1010">
                  <c:v>0.38303599999999999</c:v>
                </c:pt>
                <c:pt idx="1011">
                  <c:v>0.382743</c:v>
                </c:pt>
                <c:pt idx="1012">
                  <c:v>0.38234000000000001</c:v>
                </c:pt>
                <c:pt idx="1013">
                  <c:v>0.38199100000000002</c:v>
                </c:pt>
                <c:pt idx="1014">
                  <c:v>0.38147199999999998</c:v>
                </c:pt>
                <c:pt idx="1015">
                  <c:v>0.38082100000000002</c:v>
                </c:pt>
                <c:pt idx="1016">
                  <c:v>0.38020500000000002</c:v>
                </c:pt>
                <c:pt idx="1017">
                  <c:v>0.38026900000000002</c:v>
                </c:pt>
                <c:pt idx="1018">
                  <c:v>0.38034099999999998</c:v>
                </c:pt>
                <c:pt idx="1019">
                  <c:v>0.379521</c:v>
                </c:pt>
                <c:pt idx="1020">
                  <c:v>0.37862299999999999</c:v>
                </c:pt>
                <c:pt idx="1021">
                  <c:v>0.37786199999999998</c:v>
                </c:pt>
                <c:pt idx="1022">
                  <c:v>0.377253</c:v>
                </c:pt>
                <c:pt idx="1023">
                  <c:v>0.37667</c:v>
                </c:pt>
                <c:pt idx="1024">
                  <c:v>0.375967</c:v>
                </c:pt>
                <c:pt idx="1025">
                  <c:v>0.37526399999999999</c:v>
                </c:pt>
                <c:pt idx="1026">
                  <c:v>0.374888</c:v>
                </c:pt>
                <c:pt idx="1027">
                  <c:v>0.37371199999999999</c:v>
                </c:pt>
                <c:pt idx="1028">
                  <c:v>0.372616</c:v>
                </c:pt>
                <c:pt idx="1029">
                  <c:v>0.37152000000000002</c:v>
                </c:pt>
                <c:pt idx="1030">
                  <c:v>0.37029400000000001</c:v>
                </c:pt>
                <c:pt idx="1031">
                  <c:v>0.36901099999999998</c:v>
                </c:pt>
                <c:pt idx="1032">
                  <c:v>0.367205</c:v>
                </c:pt>
                <c:pt idx="1033">
                  <c:v>0.36431999999999998</c:v>
                </c:pt>
                <c:pt idx="1034">
                  <c:v>0.360933</c:v>
                </c:pt>
                <c:pt idx="1035">
                  <c:v>0.36060599999999998</c:v>
                </c:pt>
                <c:pt idx="1036">
                  <c:v>0.36060599999999998</c:v>
                </c:pt>
                <c:pt idx="1037">
                  <c:v>0.360568</c:v>
                </c:pt>
                <c:pt idx="1038">
                  <c:v>0.358294</c:v>
                </c:pt>
                <c:pt idx="1039">
                  <c:v>0.35392200000000001</c:v>
                </c:pt>
                <c:pt idx="1040">
                  <c:v>0.35402</c:v>
                </c:pt>
                <c:pt idx="1041">
                  <c:v>0.35413800000000001</c:v>
                </c:pt>
                <c:pt idx="1042">
                  <c:v>0.35387000000000002</c:v>
                </c:pt>
                <c:pt idx="1043">
                  <c:v>0.35292000000000001</c:v>
                </c:pt>
                <c:pt idx="1044">
                  <c:v>0.35044900000000001</c:v>
                </c:pt>
                <c:pt idx="1045">
                  <c:v>0.34861999999999999</c:v>
                </c:pt>
                <c:pt idx="1046">
                  <c:v>0.34603200000000001</c:v>
                </c:pt>
                <c:pt idx="1047">
                  <c:v>0.34405200000000002</c:v>
                </c:pt>
                <c:pt idx="1048">
                  <c:v>0.33890599999999999</c:v>
                </c:pt>
                <c:pt idx="1049">
                  <c:v>0.337169</c:v>
                </c:pt>
                <c:pt idx="1050">
                  <c:v>0.33407700000000001</c:v>
                </c:pt>
                <c:pt idx="1051">
                  <c:v>0.32861499999999999</c:v>
                </c:pt>
                <c:pt idx="1052">
                  <c:v>0.32555499999999998</c:v>
                </c:pt>
                <c:pt idx="1053">
                  <c:v>0.316334</c:v>
                </c:pt>
                <c:pt idx="1054">
                  <c:v>0.30990499999999999</c:v>
                </c:pt>
                <c:pt idx="1055">
                  <c:v>0.30466500000000002</c:v>
                </c:pt>
                <c:pt idx="1056">
                  <c:v>0.29888399999999998</c:v>
                </c:pt>
                <c:pt idx="1057">
                  <c:v>0.28545900000000002</c:v>
                </c:pt>
                <c:pt idx="1058">
                  <c:v>0.28119499999999997</c:v>
                </c:pt>
                <c:pt idx="1059">
                  <c:v>0.272567</c:v>
                </c:pt>
                <c:pt idx="1060">
                  <c:v>0.26236300000000001</c:v>
                </c:pt>
                <c:pt idx="1061">
                  <c:v>0.24992200000000001</c:v>
                </c:pt>
                <c:pt idx="1062">
                  <c:v>0.238647</c:v>
                </c:pt>
                <c:pt idx="1063">
                  <c:v>0.22151599999999999</c:v>
                </c:pt>
                <c:pt idx="1064">
                  <c:v>0.216257</c:v>
                </c:pt>
                <c:pt idx="1065">
                  <c:v>0.20427899999999999</c:v>
                </c:pt>
                <c:pt idx="1066">
                  <c:v>0.20419000000000001</c:v>
                </c:pt>
                <c:pt idx="1067">
                  <c:v>0.204122</c:v>
                </c:pt>
                <c:pt idx="1068">
                  <c:v>0.20435400000000001</c:v>
                </c:pt>
                <c:pt idx="1069">
                  <c:v>0.156837</c:v>
                </c:pt>
                <c:pt idx="1070">
                  <c:v>0.14960100000000001</c:v>
                </c:pt>
                <c:pt idx="1071">
                  <c:v>0.131075</c:v>
                </c:pt>
                <c:pt idx="1072">
                  <c:v>0.12928600000000001</c:v>
                </c:pt>
                <c:pt idx="1073">
                  <c:v>0.122101</c:v>
                </c:pt>
                <c:pt idx="1074">
                  <c:v>0.104064</c:v>
                </c:pt>
                <c:pt idx="1075">
                  <c:v>8.7982099999999994E-2</c:v>
                </c:pt>
                <c:pt idx="1076">
                  <c:v>8.79881E-2</c:v>
                </c:pt>
                <c:pt idx="1077">
                  <c:v>6.6527900000000001E-2</c:v>
                </c:pt>
                <c:pt idx="1078">
                  <c:v>2.5192599999999999E-2</c:v>
                </c:pt>
                <c:pt idx="1079">
                  <c:v>2.1479000000000002E-2</c:v>
                </c:pt>
                <c:pt idx="1080">
                  <c:v>1.98902E-2</c:v>
                </c:pt>
                <c:pt idx="1081">
                  <c:v>1.9284099999999998E-2</c:v>
                </c:pt>
                <c:pt idx="1082">
                  <c:v>1.9588299999999999E-2</c:v>
                </c:pt>
                <c:pt idx="1083">
                  <c:v>1.9221100000000001E-2</c:v>
                </c:pt>
                <c:pt idx="1084">
                  <c:v>1.8503700000000001E-2</c:v>
                </c:pt>
                <c:pt idx="1085">
                  <c:v>1.8474999999999998E-2</c:v>
                </c:pt>
                <c:pt idx="1086">
                  <c:v>1.8476800000000002E-2</c:v>
                </c:pt>
                <c:pt idx="1087">
                  <c:v>1.8312999999999999E-2</c:v>
                </c:pt>
                <c:pt idx="1088">
                  <c:v>1.8766100000000001E-2</c:v>
                </c:pt>
                <c:pt idx="1089">
                  <c:v>2.0105600000000001E-2</c:v>
                </c:pt>
                <c:pt idx="1090">
                  <c:v>1.9562900000000001E-2</c:v>
                </c:pt>
                <c:pt idx="1091">
                  <c:v>1.97015E-2</c:v>
                </c:pt>
                <c:pt idx="1092">
                  <c:v>2.3141399999999999E-2</c:v>
                </c:pt>
                <c:pt idx="1093">
                  <c:v>4.2809600000000003E-2</c:v>
                </c:pt>
                <c:pt idx="1094">
                  <c:v>8.1812899999999994E-2</c:v>
                </c:pt>
                <c:pt idx="1095">
                  <c:v>9.8227099999999998E-2</c:v>
                </c:pt>
                <c:pt idx="1096">
                  <c:v>0.108769</c:v>
                </c:pt>
                <c:pt idx="1097">
                  <c:v>0.108748</c:v>
                </c:pt>
                <c:pt idx="1098">
                  <c:v>0.108776</c:v>
                </c:pt>
                <c:pt idx="1099">
                  <c:v>0.108797</c:v>
                </c:pt>
                <c:pt idx="1100">
                  <c:v>4.0299000000000001E-2</c:v>
                </c:pt>
                <c:pt idx="1101">
                  <c:v>2.0082900000000001E-2</c:v>
                </c:pt>
                <c:pt idx="1102">
                  <c:v>1.9773499999999999E-2</c:v>
                </c:pt>
                <c:pt idx="1103">
                  <c:v>1.98733E-2</c:v>
                </c:pt>
                <c:pt idx="1104">
                  <c:v>1.9847199999999999E-2</c:v>
                </c:pt>
                <c:pt idx="1105">
                  <c:v>2.4855700000000001E-2</c:v>
                </c:pt>
                <c:pt idx="1106">
                  <c:v>4.04669E-2</c:v>
                </c:pt>
                <c:pt idx="1107">
                  <c:v>4.6671700000000003E-2</c:v>
                </c:pt>
                <c:pt idx="1108">
                  <c:v>4.66267E-2</c:v>
                </c:pt>
                <c:pt idx="1109">
                  <c:v>4.6668000000000001E-2</c:v>
                </c:pt>
                <c:pt idx="1110">
                  <c:v>4.66443E-2</c:v>
                </c:pt>
                <c:pt idx="1111">
                  <c:v>4.6625899999999998E-2</c:v>
                </c:pt>
                <c:pt idx="1112">
                  <c:v>4.6629700000000003E-2</c:v>
                </c:pt>
                <c:pt idx="1113">
                  <c:v>4.6583300000000001E-2</c:v>
                </c:pt>
                <c:pt idx="1114">
                  <c:v>4.6576800000000002E-2</c:v>
                </c:pt>
                <c:pt idx="1115">
                  <c:v>4.6626500000000001E-2</c:v>
                </c:pt>
                <c:pt idx="1116">
                  <c:v>5.9245600000000002E-2</c:v>
                </c:pt>
                <c:pt idx="1117">
                  <c:v>6.8247500000000003E-2</c:v>
                </c:pt>
                <c:pt idx="1118">
                  <c:v>6.8634299999999995E-2</c:v>
                </c:pt>
                <c:pt idx="1119">
                  <c:v>6.85196E-2</c:v>
                </c:pt>
                <c:pt idx="1120">
                  <c:v>6.8524100000000004E-2</c:v>
                </c:pt>
                <c:pt idx="1121">
                  <c:v>6.8644899999999995E-2</c:v>
                </c:pt>
                <c:pt idx="1122">
                  <c:v>6.8786299999999995E-2</c:v>
                </c:pt>
                <c:pt idx="1123">
                  <c:v>7.8577099999999997E-2</c:v>
                </c:pt>
                <c:pt idx="1124">
                  <c:v>8.8702000000000003E-2</c:v>
                </c:pt>
                <c:pt idx="1125">
                  <c:v>8.8625700000000002E-2</c:v>
                </c:pt>
                <c:pt idx="1126">
                  <c:v>8.8607099999999994E-2</c:v>
                </c:pt>
                <c:pt idx="1127">
                  <c:v>8.8706099999999996E-2</c:v>
                </c:pt>
                <c:pt idx="1128">
                  <c:v>8.8649099999999995E-2</c:v>
                </c:pt>
                <c:pt idx="1129">
                  <c:v>8.8489899999999996E-2</c:v>
                </c:pt>
                <c:pt idx="1130">
                  <c:v>8.91565E-2</c:v>
                </c:pt>
                <c:pt idx="1131">
                  <c:v>0.11507100000000001</c:v>
                </c:pt>
                <c:pt idx="1132">
                  <c:v>0.14978</c:v>
                </c:pt>
                <c:pt idx="1133">
                  <c:v>0.16877700000000001</c:v>
                </c:pt>
                <c:pt idx="1134">
                  <c:v>0.168604</c:v>
                </c:pt>
                <c:pt idx="1135">
                  <c:v>0.16880700000000001</c:v>
                </c:pt>
                <c:pt idx="1136">
                  <c:v>0.169013</c:v>
                </c:pt>
                <c:pt idx="1137">
                  <c:v>0.17949899999999999</c:v>
                </c:pt>
                <c:pt idx="1138">
                  <c:v>0.18807099999999999</c:v>
                </c:pt>
                <c:pt idx="1139">
                  <c:v>0.187663</c:v>
                </c:pt>
                <c:pt idx="1140">
                  <c:v>0.18787100000000001</c:v>
                </c:pt>
                <c:pt idx="1141">
                  <c:v>0.200681</c:v>
                </c:pt>
                <c:pt idx="1142">
                  <c:v>0.206426</c:v>
                </c:pt>
                <c:pt idx="1143">
                  <c:v>0.21828400000000001</c:v>
                </c:pt>
                <c:pt idx="1144">
                  <c:v>0.23621500000000001</c:v>
                </c:pt>
                <c:pt idx="1145">
                  <c:v>0.24184</c:v>
                </c:pt>
                <c:pt idx="1146">
                  <c:v>0.250614</c:v>
                </c:pt>
                <c:pt idx="1147">
                  <c:v>0.25811000000000001</c:v>
                </c:pt>
                <c:pt idx="1148">
                  <c:v>0.26294600000000001</c:v>
                </c:pt>
                <c:pt idx="1149">
                  <c:v>0.26873999999999998</c:v>
                </c:pt>
                <c:pt idx="1150">
                  <c:v>0.27542800000000001</c:v>
                </c:pt>
                <c:pt idx="1151">
                  <c:v>0.28352899999999998</c:v>
                </c:pt>
                <c:pt idx="1152">
                  <c:v>0.29499999999999998</c:v>
                </c:pt>
                <c:pt idx="1153">
                  <c:v>0.30210700000000001</c:v>
                </c:pt>
                <c:pt idx="1154">
                  <c:v>0.31095099999999998</c:v>
                </c:pt>
                <c:pt idx="1155">
                  <c:v>0.32008500000000001</c:v>
                </c:pt>
                <c:pt idx="1156">
                  <c:v>0.32681900000000003</c:v>
                </c:pt>
                <c:pt idx="1157">
                  <c:v>0.334978</c:v>
                </c:pt>
                <c:pt idx="1158">
                  <c:v>0.34408100000000003</c:v>
                </c:pt>
                <c:pt idx="1159">
                  <c:v>0.35321999999999998</c:v>
                </c:pt>
                <c:pt idx="1160">
                  <c:v>0.358099</c:v>
                </c:pt>
                <c:pt idx="1161">
                  <c:v>0.363898</c:v>
                </c:pt>
                <c:pt idx="1162">
                  <c:v>0.36957000000000001</c:v>
                </c:pt>
                <c:pt idx="1163">
                  <c:v>0.37178499999999998</c:v>
                </c:pt>
                <c:pt idx="1164">
                  <c:v>0.37391799999999997</c:v>
                </c:pt>
                <c:pt idx="1165">
                  <c:v>0.37656200000000001</c:v>
                </c:pt>
                <c:pt idx="1166">
                  <c:v>0.37790299999999999</c:v>
                </c:pt>
                <c:pt idx="1167">
                  <c:v>0.37790299999999999</c:v>
                </c:pt>
                <c:pt idx="1168">
                  <c:v>0.37792700000000001</c:v>
                </c:pt>
                <c:pt idx="1169">
                  <c:v>0.38008599999999998</c:v>
                </c:pt>
                <c:pt idx="1170">
                  <c:v>0.38237300000000002</c:v>
                </c:pt>
                <c:pt idx="1171">
                  <c:v>0.38408100000000001</c:v>
                </c:pt>
                <c:pt idx="1172">
                  <c:v>0.38523400000000002</c:v>
                </c:pt>
                <c:pt idx="1173">
                  <c:v>0.385351</c:v>
                </c:pt>
                <c:pt idx="1174">
                  <c:v>0.38533699999999999</c:v>
                </c:pt>
                <c:pt idx="1175">
                  <c:v>0.38533000000000001</c:v>
                </c:pt>
                <c:pt idx="1176">
                  <c:v>0.385326</c:v>
                </c:pt>
                <c:pt idx="1177">
                  <c:v>0.385353</c:v>
                </c:pt>
                <c:pt idx="1178">
                  <c:v>0.38534000000000002</c:v>
                </c:pt>
                <c:pt idx="1179">
                  <c:v>0.385382</c:v>
                </c:pt>
                <c:pt idx="1180">
                  <c:v>0.38541300000000001</c:v>
                </c:pt>
                <c:pt idx="1181">
                  <c:v>0.38545099999999999</c:v>
                </c:pt>
                <c:pt idx="1182">
                  <c:v>0.38540099999999999</c:v>
                </c:pt>
                <c:pt idx="1183">
                  <c:v>0.38539899999999999</c:v>
                </c:pt>
                <c:pt idx="1184">
                  <c:v>0.38539000000000001</c:v>
                </c:pt>
                <c:pt idx="1185">
                  <c:v>0.38535399999999997</c:v>
                </c:pt>
              </c:numCache>
            </c:numRef>
          </c:xVal>
          <c:yVal>
            <c:numRef>
              <c:f>Munka1!$C$2:$C$1187</c:f>
              <c:numCache>
                <c:formatCode>General</c:formatCode>
                <c:ptCount val="1186"/>
                <c:pt idx="0">
                  <c:v>5.1081494250000007E-3</c:v>
                </c:pt>
                <c:pt idx="1">
                  <c:v>5.4045357624000001E-3</c:v>
                </c:pt>
                <c:pt idx="2">
                  <c:v>5.5889855655000004E-3</c:v>
                </c:pt>
                <c:pt idx="3">
                  <c:v>5.5969557947999999E-3</c:v>
                </c:pt>
                <c:pt idx="4">
                  <c:v>5.5970410608000001E-3</c:v>
                </c:pt>
                <c:pt idx="5">
                  <c:v>5.6141862311999994E-3</c:v>
                </c:pt>
                <c:pt idx="6">
                  <c:v>4.2292739664000004E-3</c:v>
                </c:pt>
                <c:pt idx="7">
                  <c:v>4.2182822835999997E-3</c:v>
                </c:pt>
                <c:pt idx="8">
                  <c:v>4.3447960667999993E-3</c:v>
                </c:pt>
                <c:pt idx="9">
                  <c:v>4.5236066361000003E-3</c:v>
                </c:pt>
                <c:pt idx="10">
                  <c:v>4.7721341408000001E-3</c:v>
                </c:pt>
                <c:pt idx="11">
                  <c:v>5.1095692071999998E-3</c:v>
                </c:pt>
                <c:pt idx="12">
                  <c:v>5.3974771086999999E-3</c:v>
                </c:pt>
                <c:pt idx="13">
                  <c:v>5.5843989144000001E-3</c:v>
                </c:pt>
                <c:pt idx="14">
                  <c:v>5.6482017955999993E-3</c:v>
                </c:pt>
                <c:pt idx="15">
                  <c:v>5.6604503648000001E-3</c:v>
                </c:pt>
                <c:pt idx="16">
                  <c:v>5.6656976167999999E-3</c:v>
                </c:pt>
                <c:pt idx="17">
                  <c:v>5.6972614431999996E-3</c:v>
                </c:pt>
                <c:pt idx="18">
                  <c:v>5.6784118544999998E-3</c:v>
                </c:pt>
                <c:pt idx="19">
                  <c:v>5.6977022584E-3</c:v>
                </c:pt>
                <c:pt idx="20">
                  <c:v>5.7141161589999998E-3</c:v>
                </c:pt>
                <c:pt idx="21">
                  <c:v>5.7087435647999998E-3</c:v>
                </c:pt>
                <c:pt idx="22">
                  <c:v>5.6914457349999999E-3</c:v>
                </c:pt>
                <c:pt idx="23">
                  <c:v>5.7213553509999999E-3</c:v>
                </c:pt>
                <c:pt idx="24">
                  <c:v>5.6917551250000005E-3</c:v>
                </c:pt>
                <c:pt idx="25">
                  <c:v>5.7043380649999999E-3</c:v>
                </c:pt>
                <c:pt idx="26">
                  <c:v>5.7178965960000003E-3</c:v>
                </c:pt>
                <c:pt idx="27">
                  <c:v>5.7219097222000002E-3</c:v>
                </c:pt>
                <c:pt idx="28">
                  <c:v>5.7209423824000002E-3</c:v>
                </c:pt>
                <c:pt idx="29">
                  <c:v>5.7133960416000003E-3</c:v>
                </c:pt>
                <c:pt idx="30">
                  <c:v>5.7115370130000004E-3</c:v>
                </c:pt>
                <c:pt idx="31">
                  <c:v>5.7137800559999997E-3</c:v>
                </c:pt>
                <c:pt idx="32">
                  <c:v>5.7115391850000004E-3</c:v>
                </c:pt>
                <c:pt idx="33">
                  <c:v>5.7463863206999996E-3</c:v>
                </c:pt>
                <c:pt idx="34">
                  <c:v>5.7562052337999997E-3</c:v>
                </c:pt>
                <c:pt idx="35">
                  <c:v>5.7578222130000006E-3</c:v>
                </c:pt>
                <c:pt idx="36">
                  <c:v>5.7822290393999996E-3</c:v>
                </c:pt>
                <c:pt idx="37">
                  <c:v>5.7848487228E-3</c:v>
                </c:pt>
                <c:pt idx="38">
                  <c:v>5.7705049764E-3</c:v>
                </c:pt>
                <c:pt idx="39">
                  <c:v>5.8055300728000001E-3</c:v>
                </c:pt>
                <c:pt idx="40">
                  <c:v>5.8046512614999997E-3</c:v>
                </c:pt>
                <c:pt idx="41">
                  <c:v>5.7989520660000002E-3</c:v>
                </c:pt>
                <c:pt idx="42">
                  <c:v>5.8076479733999995E-3</c:v>
                </c:pt>
                <c:pt idx="43">
                  <c:v>5.8124425170000002E-3</c:v>
                </c:pt>
                <c:pt idx="44">
                  <c:v>5.7979540840000007E-3</c:v>
                </c:pt>
                <c:pt idx="45">
                  <c:v>5.8364907039999995E-3</c:v>
                </c:pt>
                <c:pt idx="46">
                  <c:v>5.8353343099999998E-3</c:v>
                </c:pt>
                <c:pt idx="47">
                  <c:v>5.8374370548000005E-3</c:v>
                </c:pt>
                <c:pt idx="48">
                  <c:v>5.8719199476E-3</c:v>
                </c:pt>
                <c:pt idx="49">
                  <c:v>5.9293537375000004E-3</c:v>
                </c:pt>
                <c:pt idx="50">
                  <c:v>5.9665076559000003E-3</c:v>
                </c:pt>
                <c:pt idx="51">
                  <c:v>6.0038522115000003E-3</c:v>
                </c:pt>
                <c:pt idx="52">
                  <c:v>6.0783236976000004E-3</c:v>
                </c:pt>
                <c:pt idx="53">
                  <c:v>6.1382800109E-3</c:v>
                </c:pt>
                <c:pt idx="54">
                  <c:v>6.1848381913999998E-3</c:v>
                </c:pt>
                <c:pt idx="55">
                  <c:v>6.2396003643000004E-3</c:v>
                </c:pt>
                <c:pt idx="56">
                  <c:v>6.2922954879999996E-3</c:v>
                </c:pt>
                <c:pt idx="57">
                  <c:v>6.3447070246000006E-3</c:v>
                </c:pt>
                <c:pt idx="58">
                  <c:v>6.4676272231999994E-3</c:v>
                </c:pt>
                <c:pt idx="59">
                  <c:v>6.6405452359999994E-3</c:v>
                </c:pt>
                <c:pt idx="60">
                  <c:v>6.9394394411999996E-3</c:v>
                </c:pt>
                <c:pt idx="61">
                  <c:v>7.0070075161000004E-3</c:v>
                </c:pt>
                <c:pt idx="62">
                  <c:v>7.0180283013999995E-3</c:v>
                </c:pt>
                <c:pt idx="63">
                  <c:v>7.0040680506999993E-3</c:v>
                </c:pt>
                <c:pt idx="64">
                  <c:v>7.0610184652999996E-3</c:v>
                </c:pt>
                <c:pt idx="65">
                  <c:v>7.0900164828000007E-3</c:v>
                </c:pt>
                <c:pt idx="66">
                  <c:v>7.1247418471999998E-3</c:v>
                </c:pt>
                <c:pt idx="67">
                  <c:v>7.1888859629999999E-3</c:v>
                </c:pt>
                <c:pt idx="68">
                  <c:v>7.2382956872999995E-3</c:v>
                </c:pt>
                <c:pt idx="69">
                  <c:v>7.290646221600001E-3</c:v>
                </c:pt>
                <c:pt idx="70">
                  <c:v>7.3731555773999995E-3</c:v>
                </c:pt>
                <c:pt idx="71">
                  <c:v>7.5007454796000008E-3</c:v>
                </c:pt>
                <c:pt idx="72">
                  <c:v>7.6433654066000011E-3</c:v>
                </c:pt>
                <c:pt idx="73">
                  <c:v>7.8645404093999997E-3</c:v>
                </c:pt>
                <c:pt idx="74">
                  <c:v>8.0621263736999991E-3</c:v>
                </c:pt>
                <c:pt idx="75">
                  <c:v>8.2547046391999983E-3</c:v>
                </c:pt>
                <c:pt idx="76">
                  <c:v>8.4920737770000001E-3</c:v>
                </c:pt>
                <c:pt idx="77">
                  <c:v>8.5101094320000001E-3</c:v>
                </c:pt>
                <c:pt idx="78">
                  <c:v>8.4980817916000002E-3</c:v>
                </c:pt>
                <c:pt idx="79">
                  <c:v>8.4947027339999995E-3</c:v>
                </c:pt>
                <c:pt idx="80">
                  <c:v>8.4946837544000002E-3</c:v>
                </c:pt>
                <c:pt idx="81">
                  <c:v>8.6008248888000006E-3</c:v>
                </c:pt>
                <c:pt idx="82">
                  <c:v>8.8300674784000006E-3</c:v>
                </c:pt>
                <c:pt idx="83">
                  <c:v>9.0854621140999993E-3</c:v>
                </c:pt>
                <c:pt idx="84">
                  <c:v>9.3366936676999995E-3</c:v>
                </c:pt>
                <c:pt idx="85">
                  <c:v>9.6780606534000013E-3</c:v>
                </c:pt>
                <c:pt idx="86">
                  <c:v>9.9916748567999997E-3</c:v>
                </c:pt>
                <c:pt idx="87">
                  <c:v>1.0152722830999999E-2</c:v>
                </c:pt>
                <c:pt idx="88">
                  <c:v>1.04254173225E-2</c:v>
                </c:pt>
                <c:pt idx="89">
                  <c:v>1.10339974372E-2</c:v>
                </c:pt>
                <c:pt idx="90">
                  <c:v>1.1809397894399999E-2</c:v>
                </c:pt>
                <c:pt idx="91">
                  <c:v>1.2400099961400001E-2</c:v>
                </c:pt>
                <c:pt idx="92">
                  <c:v>1.27506047196E-2</c:v>
                </c:pt>
                <c:pt idx="93">
                  <c:v>1.2783834723599998E-2</c:v>
                </c:pt>
                <c:pt idx="94">
                  <c:v>1.2764891620799999E-2</c:v>
                </c:pt>
                <c:pt idx="95">
                  <c:v>1.2936454835499999E-2</c:v>
                </c:pt>
                <c:pt idx="96">
                  <c:v>1.31886496875E-2</c:v>
                </c:pt>
                <c:pt idx="97">
                  <c:v>1.3401448137000001E-2</c:v>
                </c:pt>
                <c:pt idx="98">
                  <c:v>1.3588090093899999E-2</c:v>
                </c:pt>
                <c:pt idx="99">
                  <c:v>1.3964906881199999E-2</c:v>
                </c:pt>
                <c:pt idx="100">
                  <c:v>1.4145306956399999E-2</c:v>
                </c:pt>
                <c:pt idx="101">
                  <c:v>1.4625481952400002E-2</c:v>
                </c:pt>
                <c:pt idx="102">
                  <c:v>1.5268585696000002E-2</c:v>
                </c:pt>
                <c:pt idx="103">
                  <c:v>1.5729430781999999E-2</c:v>
                </c:pt>
                <c:pt idx="104">
                  <c:v>1.6874139570400001E-2</c:v>
                </c:pt>
                <c:pt idx="105">
                  <c:v>1.7896985892300002E-2</c:v>
                </c:pt>
                <c:pt idx="106">
                  <c:v>1.8405639493500003E-2</c:v>
                </c:pt>
                <c:pt idx="107">
                  <c:v>1.8581115729400001E-2</c:v>
                </c:pt>
                <c:pt idx="108">
                  <c:v>1.8575894726099999E-2</c:v>
                </c:pt>
                <c:pt idx="109">
                  <c:v>1.8923517776000001E-2</c:v>
                </c:pt>
                <c:pt idx="110">
                  <c:v>2.0413900967600002E-2</c:v>
                </c:pt>
                <c:pt idx="111">
                  <c:v>2.15009138292E-2</c:v>
                </c:pt>
                <c:pt idx="112">
                  <c:v>2.33445331175E-2</c:v>
                </c:pt>
                <c:pt idx="113">
                  <c:v>2.6374589899999999E-2</c:v>
                </c:pt>
                <c:pt idx="114">
                  <c:v>2.6693067000600004E-2</c:v>
                </c:pt>
                <c:pt idx="115">
                  <c:v>2.6701742292899996E-2</c:v>
                </c:pt>
                <c:pt idx="116">
                  <c:v>2.6698290947999997E-2</c:v>
                </c:pt>
                <c:pt idx="117">
                  <c:v>2.66896640706E-2</c:v>
                </c:pt>
                <c:pt idx="118">
                  <c:v>2.6699362760000001E-2</c:v>
                </c:pt>
                <c:pt idx="119">
                  <c:v>2.67278754423E-2</c:v>
                </c:pt>
                <c:pt idx="120">
                  <c:v>2.6741389294900001E-2</c:v>
                </c:pt>
                <c:pt idx="121">
                  <c:v>2.6747446806000004E-2</c:v>
                </c:pt>
                <c:pt idx="122">
                  <c:v>2.6728600774199997E-2</c:v>
                </c:pt>
                <c:pt idx="123">
                  <c:v>2.6898594095199999E-2</c:v>
                </c:pt>
                <c:pt idx="124">
                  <c:v>2.9039025070400001E-2</c:v>
                </c:pt>
                <c:pt idx="125">
                  <c:v>3.1540697395199997E-2</c:v>
                </c:pt>
                <c:pt idx="126">
                  <c:v>3.1071638084E-2</c:v>
                </c:pt>
                <c:pt idx="127">
                  <c:v>2.6797728923000003E-2</c:v>
                </c:pt>
                <c:pt idx="128">
                  <c:v>2.6733024762000002E-2</c:v>
                </c:pt>
                <c:pt idx="129">
                  <c:v>2.6708446016E-2</c:v>
                </c:pt>
                <c:pt idx="130">
                  <c:v>2.6701775551999998E-2</c:v>
                </c:pt>
                <c:pt idx="131">
                  <c:v>2.66868621E-2</c:v>
                </c:pt>
                <c:pt idx="132">
                  <c:v>2.6719603814000001E-2</c:v>
                </c:pt>
                <c:pt idx="133">
                  <c:v>2.6766270096000001E-2</c:v>
                </c:pt>
                <c:pt idx="134">
                  <c:v>2.4895833349000002E-2</c:v>
                </c:pt>
                <c:pt idx="135">
                  <c:v>2.2848793154000003E-2</c:v>
                </c:pt>
                <c:pt idx="136">
                  <c:v>2.1611611559999997E-2</c:v>
                </c:pt>
                <c:pt idx="137">
                  <c:v>2.0743774531999999E-2</c:v>
                </c:pt>
                <c:pt idx="138">
                  <c:v>1.8523248401999998E-2</c:v>
                </c:pt>
                <c:pt idx="139">
                  <c:v>1.5127273984E-2</c:v>
                </c:pt>
                <c:pt idx="140">
                  <c:v>1.5120160000000001E-2</c:v>
                </c:pt>
                <c:pt idx="141">
                  <c:v>1.5129231684000001E-2</c:v>
                </c:pt>
                <c:pt idx="142">
                  <c:v>1.513745262E-2</c:v>
                </c:pt>
                <c:pt idx="143">
                  <c:v>1.5116512330000002E-2</c:v>
                </c:pt>
                <c:pt idx="144">
                  <c:v>1.0606650007999999E-2</c:v>
                </c:pt>
                <c:pt idx="145">
                  <c:v>6.7730838605999993E-3</c:v>
                </c:pt>
                <c:pt idx="146">
                  <c:v>5.9049919584E-3</c:v>
                </c:pt>
                <c:pt idx="147">
                  <c:v>5.4639308353999997E-3</c:v>
                </c:pt>
                <c:pt idx="148">
                  <c:v>5.3232868892999999E-3</c:v>
                </c:pt>
                <c:pt idx="149">
                  <c:v>5.2947197610999997E-3</c:v>
                </c:pt>
                <c:pt idx="150">
                  <c:v>5.2938958850000002E-3</c:v>
                </c:pt>
                <c:pt idx="151">
                  <c:v>5.2971137345999997E-3</c:v>
                </c:pt>
                <c:pt idx="152">
                  <c:v>5.2915735110000001E-3</c:v>
                </c:pt>
                <c:pt idx="153">
                  <c:v>5.2609542785999998E-3</c:v>
                </c:pt>
                <c:pt idx="154">
                  <c:v>5.2279451223999993E-3</c:v>
                </c:pt>
                <c:pt idx="155">
                  <c:v>5.0676005053E-3</c:v>
                </c:pt>
                <c:pt idx="156">
                  <c:v>4.9457802239999994E-3</c:v>
                </c:pt>
                <c:pt idx="157">
                  <c:v>4.9267266921999998E-3</c:v>
                </c:pt>
                <c:pt idx="158">
                  <c:v>4.8407524530000006E-3</c:v>
                </c:pt>
                <c:pt idx="159">
                  <c:v>4.8784552128000001E-3</c:v>
                </c:pt>
                <c:pt idx="160">
                  <c:v>4.9345884154000002E-3</c:v>
                </c:pt>
                <c:pt idx="161">
                  <c:v>4.9987638848000004E-3</c:v>
                </c:pt>
                <c:pt idx="162">
                  <c:v>4.9956618954E-3</c:v>
                </c:pt>
                <c:pt idx="163">
                  <c:v>4.9501144363999997E-3</c:v>
                </c:pt>
                <c:pt idx="164">
                  <c:v>4.9520369674000003E-3</c:v>
                </c:pt>
                <c:pt idx="165">
                  <c:v>4.9454359400000003E-3</c:v>
                </c:pt>
                <c:pt idx="166">
                  <c:v>4.9234436178E-3</c:v>
                </c:pt>
                <c:pt idx="167">
                  <c:v>4.9359018304E-3</c:v>
                </c:pt>
                <c:pt idx="168">
                  <c:v>4.9478970763999998E-3</c:v>
                </c:pt>
                <c:pt idx="169">
                  <c:v>4.5981177761999998E-3</c:v>
                </c:pt>
                <c:pt idx="170">
                  <c:v>4.5783580394999999E-3</c:v>
                </c:pt>
                <c:pt idx="171">
                  <c:v>4.5652372248000004E-3</c:v>
                </c:pt>
                <c:pt idx="172">
                  <c:v>4.5607898126000003E-3</c:v>
                </c:pt>
                <c:pt idx="173">
                  <c:v>4.5758432272000006E-3</c:v>
                </c:pt>
                <c:pt idx="174">
                  <c:v>4.5875966400000003E-3</c:v>
                </c:pt>
                <c:pt idx="175">
                  <c:v>4.6746218169000002E-3</c:v>
                </c:pt>
                <c:pt idx="176">
                  <c:v>4.6783288431000002E-3</c:v>
                </c:pt>
                <c:pt idx="177">
                  <c:v>4.6402460698999996E-3</c:v>
                </c:pt>
                <c:pt idx="178">
                  <c:v>4.6450175503999994E-3</c:v>
                </c:pt>
                <c:pt idx="179">
                  <c:v>4.6283438712000002E-3</c:v>
                </c:pt>
                <c:pt idx="180">
                  <c:v>4.6175773044000003E-3</c:v>
                </c:pt>
                <c:pt idx="181">
                  <c:v>4.6059806477999994E-3</c:v>
                </c:pt>
                <c:pt idx="182">
                  <c:v>4.6133094503999997E-3</c:v>
                </c:pt>
                <c:pt idx="183">
                  <c:v>4.6099910574000005E-3</c:v>
                </c:pt>
                <c:pt idx="184">
                  <c:v>4.6021030884000006E-3</c:v>
                </c:pt>
                <c:pt idx="185">
                  <c:v>4.6013776340000003E-3</c:v>
                </c:pt>
                <c:pt idx="186">
                  <c:v>4.6081913150000002E-3</c:v>
                </c:pt>
                <c:pt idx="187">
                  <c:v>4.6104163343999999E-3</c:v>
                </c:pt>
                <c:pt idx="188">
                  <c:v>4.5991613636E-3</c:v>
                </c:pt>
                <c:pt idx="189">
                  <c:v>4.5985222120000007E-3</c:v>
                </c:pt>
                <c:pt idx="190">
                  <c:v>4.5978147335000007E-3</c:v>
                </c:pt>
                <c:pt idx="191">
                  <c:v>4.6139730660000001E-3</c:v>
                </c:pt>
                <c:pt idx="192">
                  <c:v>4.6089572743999996E-3</c:v>
                </c:pt>
                <c:pt idx="193">
                  <c:v>4.6143114039000005E-3</c:v>
                </c:pt>
                <c:pt idx="194">
                  <c:v>4.6178578739999995E-3</c:v>
                </c:pt>
                <c:pt idx="195">
                  <c:v>4.6243720007999997E-3</c:v>
                </c:pt>
                <c:pt idx="196">
                  <c:v>4.6186059981999997E-3</c:v>
                </c:pt>
                <c:pt idx="197">
                  <c:v>4.6057455279000003E-3</c:v>
                </c:pt>
                <c:pt idx="198">
                  <c:v>4.6193173884000001E-3</c:v>
                </c:pt>
                <c:pt idx="199">
                  <c:v>4.6074296069999994E-3</c:v>
                </c:pt>
                <c:pt idx="200">
                  <c:v>4.6061116463999999E-3</c:v>
                </c:pt>
                <c:pt idx="201">
                  <c:v>4.5996908313000002E-3</c:v>
                </c:pt>
                <c:pt idx="202">
                  <c:v>4.6447208121999997E-3</c:v>
                </c:pt>
                <c:pt idx="203">
                  <c:v>4.6205473226000006E-3</c:v>
                </c:pt>
                <c:pt idx="204">
                  <c:v>4.6039400054999997E-3</c:v>
                </c:pt>
                <c:pt idx="205">
                  <c:v>4.60334544E-3</c:v>
                </c:pt>
                <c:pt idx="206">
                  <c:v>4.5973099357999999E-3</c:v>
                </c:pt>
                <c:pt idx="207">
                  <c:v>4.6003358256000004E-3</c:v>
                </c:pt>
                <c:pt idx="208">
                  <c:v>4.6061516858000003E-3</c:v>
                </c:pt>
                <c:pt idx="209">
                  <c:v>4.6693370301999996E-3</c:v>
                </c:pt>
                <c:pt idx="210">
                  <c:v>4.6702394622000001E-3</c:v>
                </c:pt>
                <c:pt idx="211">
                  <c:v>4.6491450746999992E-3</c:v>
                </c:pt>
                <c:pt idx="212">
                  <c:v>4.6153161E-3</c:v>
                </c:pt>
                <c:pt idx="213">
                  <c:v>4.6277009407999998E-3</c:v>
                </c:pt>
                <c:pt idx="214">
                  <c:v>4.6950344640000006E-3</c:v>
                </c:pt>
                <c:pt idx="215">
                  <c:v>4.9746768665000001E-3</c:v>
                </c:pt>
                <c:pt idx="216">
                  <c:v>1.3055832881E-2</c:v>
                </c:pt>
                <c:pt idx="217">
                  <c:v>1.5287861237000003E-2</c:v>
                </c:pt>
                <c:pt idx="218">
                  <c:v>1.5286792192000001E-2</c:v>
                </c:pt>
                <c:pt idx="219">
                  <c:v>1.5253651378000001E-2</c:v>
                </c:pt>
                <c:pt idx="220">
                  <c:v>1.5280665585000002E-2</c:v>
                </c:pt>
                <c:pt idx="221">
                  <c:v>1.4690894434999999E-2</c:v>
                </c:pt>
                <c:pt idx="222">
                  <c:v>5.1166708954000001E-3</c:v>
                </c:pt>
                <c:pt idx="223">
                  <c:v>4.990386401E-3</c:v>
                </c:pt>
                <c:pt idx="224">
                  <c:v>4.9879807743999994E-3</c:v>
                </c:pt>
                <c:pt idx="225">
                  <c:v>4.9855350392000002E-3</c:v>
                </c:pt>
                <c:pt idx="226">
                  <c:v>4.9910311727999999E-3</c:v>
                </c:pt>
                <c:pt idx="227">
                  <c:v>4.9850702440000002E-3</c:v>
                </c:pt>
                <c:pt idx="228">
                  <c:v>4.9790512946999996E-3</c:v>
                </c:pt>
                <c:pt idx="229">
                  <c:v>4.9815428610000007E-3</c:v>
                </c:pt>
                <c:pt idx="230">
                  <c:v>4.9845102048E-3</c:v>
                </c:pt>
                <c:pt idx="231">
                  <c:v>4.9770943655999995E-3</c:v>
                </c:pt>
                <c:pt idx="232">
                  <c:v>4.9469568075000006E-3</c:v>
                </c:pt>
                <c:pt idx="233">
                  <c:v>4.9331878517999998E-3</c:v>
                </c:pt>
                <c:pt idx="234">
                  <c:v>5.0375282040000004E-3</c:v>
                </c:pt>
                <c:pt idx="235">
                  <c:v>5.6245525897000003E-3</c:v>
                </c:pt>
                <c:pt idx="236">
                  <c:v>7.040365384E-3</c:v>
                </c:pt>
                <c:pt idx="237">
                  <c:v>7.1136025454999995E-3</c:v>
                </c:pt>
                <c:pt idx="238">
                  <c:v>7.0849205695999997E-3</c:v>
                </c:pt>
                <c:pt idx="239">
                  <c:v>7.1081654311999998E-3</c:v>
                </c:pt>
                <c:pt idx="240">
                  <c:v>7.5558146273999992E-3</c:v>
                </c:pt>
                <c:pt idx="241">
                  <c:v>1.4087989254999999E-2</c:v>
                </c:pt>
                <c:pt idx="242">
                  <c:v>1.9414663878000001E-2</c:v>
                </c:pt>
                <c:pt idx="243">
                  <c:v>1.9447504090000001E-2</c:v>
                </c:pt>
                <c:pt idx="244">
                  <c:v>1.9440482977999999E-2</c:v>
                </c:pt>
                <c:pt idx="245">
                  <c:v>1.9429775385999999E-2</c:v>
                </c:pt>
                <c:pt idx="246">
                  <c:v>1.9428587335999999E-2</c:v>
                </c:pt>
                <c:pt idx="247">
                  <c:v>1.9428800520000001E-2</c:v>
                </c:pt>
                <c:pt idx="248">
                  <c:v>1.9387009904E-2</c:v>
                </c:pt>
                <c:pt idx="249">
                  <c:v>1.9399858212000003E-2</c:v>
                </c:pt>
                <c:pt idx="250">
                  <c:v>1.9390993612000001E-2</c:v>
                </c:pt>
                <c:pt idx="251">
                  <c:v>1.9433854439999999E-2</c:v>
                </c:pt>
                <c:pt idx="252">
                  <c:v>1.9429067968000001E-2</c:v>
                </c:pt>
                <c:pt idx="253">
                  <c:v>1.9435269240000001E-2</c:v>
                </c:pt>
                <c:pt idx="254">
                  <c:v>1.9426893877999996E-2</c:v>
                </c:pt>
                <c:pt idx="255">
                  <c:v>1.9462069200000001E-2</c:v>
                </c:pt>
                <c:pt idx="256">
                  <c:v>1.9475830079999999E-2</c:v>
                </c:pt>
                <c:pt idx="257">
                  <c:v>1.9460418432000002E-2</c:v>
                </c:pt>
                <c:pt idx="258">
                  <c:v>1.9313852375999998E-2</c:v>
                </c:pt>
                <c:pt idx="259">
                  <c:v>1.9330425873E-2</c:v>
                </c:pt>
                <c:pt idx="260">
                  <c:v>1.9294028460000001E-2</c:v>
                </c:pt>
                <c:pt idx="261">
                  <c:v>1.9460487525999999E-2</c:v>
                </c:pt>
                <c:pt idx="262">
                  <c:v>1.3245155888000001E-2</c:v>
                </c:pt>
                <c:pt idx="263">
                  <c:v>5.1113362014000002E-3</c:v>
                </c:pt>
                <c:pt idx="264">
                  <c:v>4.8775977162000004E-3</c:v>
                </c:pt>
                <c:pt idx="265">
                  <c:v>4.8736592880000004E-3</c:v>
                </c:pt>
                <c:pt idx="266">
                  <c:v>4.8687758583000002E-3</c:v>
                </c:pt>
                <c:pt idx="267">
                  <c:v>4.8471319572E-3</c:v>
                </c:pt>
                <c:pt idx="268">
                  <c:v>4.8390480335999998E-3</c:v>
                </c:pt>
                <c:pt idx="269">
                  <c:v>4.8466983227999994E-3</c:v>
                </c:pt>
                <c:pt idx="270">
                  <c:v>4.8503895879999995E-3</c:v>
                </c:pt>
                <c:pt idx="271">
                  <c:v>4.8460650840000006E-3</c:v>
                </c:pt>
                <c:pt idx="272">
                  <c:v>4.8422217578000006E-3</c:v>
                </c:pt>
                <c:pt idx="273">
                  <c:v>4.8376558619999998E-3</c:v>
                </c:pt>
                <c:pt idx="274">
                  <c:v>4.8437712170999996E-3</c:v>
                </c:pt>
                <c:pt idx="275">
                  <c:v>4.8509567579999996E-3</c:v>
                </c:pt>
                <c:pt idx="276">
                  <c:v>4.8392691597E-3</c:v>
                </c:pt>
                <c:pt idx="277">
                  <c:v>4.8718320089999999E-3</c:v>
                </c:pt>
                <c:pt idx="278">
                  <c:v>5.0102940160000001E-3</c:v>
                </c:pt>
                <c:pt idx="279">
                  <c:v>4.9629140136000002E-3</c:v>
                </c:pt>
                <c:pt idx="280">
                  <c:v>4.9622184802999994E-3</c:v>
                </c:pt>
                <c:pt idx="281">
                  <c:v>4.949702728E-3</c:v>
                </c:pt>
                <c:pt idx="282">
                  <c:v>4.9351256701999999E-3</c:v>
                </c:pt>
                <c:pt idx="283">
                  <c:v>4.9352817016E-3</c:v>
                </c:pt>
                <c:pt idx="284">
                  <c:v>4.9584691818000005E-3</c:v>
                </c:pt>
                <c:pt idx="285">
                  <c:v>5.1941495088000007E-3</c:v>
                </c:pt>
                <c:pt idx="286">
                  <c:v>5.3977255702999999E-3</c:v>
                </c:pt>
                <c:pt idx="287">
                  <c:v>7.3151021944E-3</c:v>
                </c:pt>
                <c:pt idx="288">
                  <c:v>7.3069171880000006E-3</c:v>
                </c:pt>
                <c:pt idx="289">
                  <c:v>7.2568308459999998E-3</c:v>
                </c:pt>
                <c:pt idx="290">
                  <c:v>7.2222024108000004E-3</c:v>
                </c:pt>
                <c:pt idx="291">
                  <c:v>7.2479310772999997E-3</c:v>
                </c:pt>
                <c:pt idx="292">
                  <c:v>7.3223408063999998E-3</c:v>
                </c:pt>
                <c:pt idx="293">
                  <c:v>7.5669616673000005E-3</c:v>
                </c:pt>
                <c:pt idx="294">
                  <c:v>7.5221131409999994E-3</c:v>
                </c:pt>
                <c:pt idx="295">
                  <c:v>7.5288494451E-3</c:v>
                </c:pt>
                <c:pt idx="296">
                  <c:v>7.5294650557000001E-3</c:v>
                </c:pt>
                <c:pt idx="297">
                  <c:v>7.5885510789000001E-3</c:v>
                </c:pt>
                <c:pt idx="298">
                  <c:v>7.6827359070000007E-3</c:v>
                </c:pt>
                <c:pt idx="299">
                  <c:v>7.7584572449999993E-3</c:v>
                </c:pt>
                <c:pt idx="300">
                  <c:v>7.9440899264999996E-3</c:v>
                </c:pt>
                <c:pt idx="301">
                  <c:v>8.3258045189000002E-3</c:v>
                </c:pt>
                <c:pt idx="302">
                  <c:v>9.1010236750000001E-3</c:v>
                </c:pt>
                <c:pt idx="303">
                  <c:v>1.0349376822300001E-2</c:v>
                </c:pt>
                <c:pt idx="304">
                  <c:v>1.0666986525E-2</c:v>
                </c:pt>
                <c:pt idx="305">
                  <c:v>1.0675434334999999E-2</c:v>
                </c:pt>
                <c:pt idx="306">
                  <c:v>1.0693627759499998E-2</c:v>
                </c:pt>
                <c:pt idx="307">
                  <c:v>1.06972153482E-2</c:v>
                </c:pt>
                <c:pt idx="308">
                  <c:v>1.06958999411E-2</c:v>
                </c:pt>
                <c:pt idx="309">
                  <c:v>1.0710221804099999E-2</c:v>
                </c:pt>
                <c:pt idx="310">
                  <c:v>1.0706251814399999E-2</c:v>
                </c:pt>
                <c:pt idx="311">
                  <c:v>1.0695720672099999E-2</c:v>
                </c:pt>
                <c:pt idx="312">
                  <c:v>1.0685365745599999E-2</c:v>
                </c:pt>
                <c:pt idx="313">
                  <c:v>1.0705302427599999E-2</c:v>
                </c:pt>
                <c:pt idx="314">
                  <c:v>1.07231702956E-2</c:v>
                </c:pt>
                <c:pt idx="315">
                  <c:v>1.0712811681E-2</c:v>
                </c:pt>
                <c:pt idx="316">
                  <c:v>1.06889756274E-2</c:v>
                </c:pt>
                <c:pt idx="317">
                  <c:v>1.0705049169200001E-2</c:v>
                </c:pt>
                <c:pt idx="318">
                  <c:v>1.07047320905E-2</c:v>
                </c:pt>
                <c:pt idx="319">
                  <c:v>1.06948465536E-2</c:v>
                </c:pt>
                <c:pt idx="320">
                  <c:v>1.07056069182E-2</c:v>
                </c:pt>
                <c:pt idx="321">
                  <c:v>1.0699564169700001E-2</c:v>
                </c:pt>
                <c:pt idx="322">
                  <c:v>1.0703449848E-2</c:v>
                </c:pt>
                <c:pt idx="323">
                  <c:v>1.0698122363800001E-2</c:v>
                </c:pt>
                <c:pt idx="324">
                  <c:v>1.0714947055200002E-2</c:v>
                </c:pt>
                <c:pt idx="325">
                  <c:v>1.0828633072800001E-2</c:v>
                </c:pt>
                <c:pt idx="326">
                  <c:v>1.1047720665599999E-2</c:v>
                </c:pt>
                <c:pt idx="327">
                  <c:v>1.1128483926799999E-2</c:v>
                </c:pt>
                <c:pt idx="328">
                  <c:v>1.1094545649999999E-2</c:v>
                </c:pt>
                <c:pt idx="329">
                  <c:v>1.1088781117500002E-2</c:v>
                </c:pt>
                <c:pt idx="330">
                  <c:v>1.1158891223400001E-2</c:v>
                </c:pt>
                <c:pt idx="331">
                  <c:v>1.1332321401500001E-2</c:v>
                </c:pt>
                <c:pt idx="332">
                  <c:v>1.1699228697799999E-2</c:v>
                </c:pt>
                <c:pt idx="333">
                  <c:v>1.5033725157000001E-2</c:v>
                </c:pt>
                <c:pt idx="334">
                  <c:v>1.5140183784999999E-2</c:v>
                </c:pt>
                <c:pt idx="335">
                  <c:v>1.5169615669999999E-2</c:v>
                </c:pt>
                <c:pt idx="336">
                  <c:v>1.5146340299999998E-2</c:v>
                </c:pt>
                <c:pt idx="337">
                  <c:v>1.5143519369000002E-2</c:v>
                </c:pt>
                <c:pt idx="338">
                  <c:v>1.5154013635999998E-2</c:v>
                </c:pt>
                <c:pt idx="339">
                  <c:v>1.5176263377000001E-2</c:v>
                </c:pt>
                <c:pt idx="340">
                  <c:v>1.5170980773000001E-2</c:v>
                </c:pt>
                <c:pt idx="341">
                  <c:v>1.5168288429000001E-2</c:v>
                </c:pt>
                <c:pt idx="342">
                  <c:v>1.5151528551999999E-2</c:v>
                </c:pt>
                <c:pt idx="343">
                  <c:v>1.519629862E-2</c:v>
                </c:pt>
                <c:pt idx="344">
                  <c:v>1.7831379083999999E-2</c:v>
                </c:pt>
                <c:pt idx="345">
                  <c:v>1.9454897220000003E-2</c:v>
                </c:pt>
                <c:pt idx="346">
                  <c:v>1.9465856872E-2</c:v>
                </c:pt>
                <c:pt idx="347">
                  <c:v>1.9479002956E-2</c:v>
                </c:pt>
                <c:pt idx="348">
                  <c:v>1.9497111599E-2</c:v>
                </c:pt>
                <c:pt idx="349">
                  <c:v>1.9507486075999999E-2</c:v>
                </c:pt>
                <c:pt idx="350">
                  <c:v>1.9494514539999997E-2</c:v>
                </c:pt>
                <c:pt idx="351">
                  <c:v>1.9458772095E-2</c:v>
                </c:pt>
                <c:pt idx="352">
                  <c:v>1.9520262527999998E-2</c:v>
                </c:pt>
                <c:pt idx="353">
                  <c:v>1.9691101249999999E-2</c:v>
                </c:pt>
                <c:pt idx="354">
                  <c:v>1.9700926895999997E-2</c:v>
                </c:pt>
                <c:pt idx="355">
                  <c:v>1.9705820288000001E-2</c:v>
                </c:pt>
                <c:pt idx="356">
                  <c:v>1.9926896440000001E-2</c:v>
                </c:pt>
                <c:pt idx="357">
                  <c:v>2.3371131888E-2</c:v>
                </c:pt>
                <c:pt idx="358">
                  <c:v>2.340617595E-2</c:v>
                </c:pt>
                <c:pt idx="359">
                  <c:v>2.341530835E-2</c:v>
                </c:pt>
                <c:pt idx="360">
                  <c:v>2.3397615396000004E-2</c:v>
                </c:pt>
                <c:pt idx="361">
                  <c:v>2.3447490796E-2</c:v>
                </c:pt>
                <c:pt idx="362">
                  <c:v>2.3440529304E-2</c:v>
                </c:pt>
                <c:pt idx="363">
                  <c:v>2.3460245008000001E-2</c:v>
                </c:pt>
                <c:pt idx="364">
                  <c:v>2.3436800468000001E-2</c:v>
                </c:pt>
                <c:pt idx="365">
                  <c:v>2.3428877702999999E-2</c:v>
                </c:pt>
                <c:pt idx="366">
                  <c:v>2.3462422106999999E-2</c:v>
                </c:pt>
                <c:pt idx="367">
                  <c:v>2.3434460503999999E-2</c:v>
                </c:pt>
                <c:pt idx="368">
                  <c:v>2.3405738836999999E-2</c:v>
                </c:pt>
                <c:pt idx="369">
                  <c:v>2.3345340199999998E-2</c:v>
                </c:pt>
                <c:pt idx="370">
                  <c:v>2.3412754480000002E-2</c:v>
                </c:pt>
                <c:pt idx="371">
                  <c:v>2.3562006784999999E-2</c:v>
                </c:pt>
                <c:pt idx="372">
                  <c:v>2.3599255596000002E-2</c:v>
                </c:pt>
                <c:pt idx="373">
                  <c:v>2.3583947903999997E-2</c:v>
                </c:pt>
                <c:pt idx="374">
                  <c:v>2.3619466818E-2</c:v>
                </c:pt>
                <c:pt idx="375">
                  <c:v>2.3658043511999998E-2</c:v>
                </c:pt>
                <c:pt idx="376">
                  <c:v>2.350200987E-2</c:v>
                </c:pt>
                <c:pt idx="377">
                  <c:v>2.3454839631999999E-2</c:v>
                </c:pt>
                <c:pt idx="378">
                  <c:v>2.3596968824E-2</c:v>
                </c:pt>
                <c:pt idx="379">
                  <c:v>2.3570448576000002E-2</c:v>
                </c:pt>
                <c:pt idx="380">
                  <c:v>2.35138849E-2</c:v>
                </c:pt>
                <c:pt idx="381">
                  <c:v>2.345761662E-2</c:v>
                </c:pt>
                <c:pt idx="382">
                  <c:v>2.3403038568000002E-2</c:v>
                </c:pt>
                <c:pt idx="383">
                  <c:v>2.3440380696000001E-2</c:v>
                </c:pt>
                <c:pt idx="384">
                  <c:v>2.3507948200000003E-2</c:v>
                </c:pt>
                <c:pt idx="385">
                  <c:v>2.3480996327000001E-2</c:v>
                </c:pt>
                <c:pt idx="386">
                  <c:v>2.3463077021999998E-2</c:v>
                </c:pt>
                <c:pt idx="387">
                  <c:v>2.3486060379000001E-2</c:v>
                </c:pt>
                <c:pt idx="388">
                  <c:v>2.349923907E-2</c:v>
                </c:pt>
                <c:pt idx="389">
                  <c:v>2.3480955881999999E-2</c:v>
                </c:pt>
                <c:pt idx="390">
                  <c:v>2.3455047560000001E-2</c:v>
                </c:pt>
                <c:pt idx="391">
                  <c:v>2.3450027348000002E-2</c:v>
                </c:pt>
                <c:pt idx="392">
                  <c:v>2.3419434096000002E-2</c:v>
                </c:pt>
                <c:pt idx="393">
                  <c:v>2.3420091627000001E-2</c:v>
                </c:pt>
                <c:pt idx="394">
                  <c:v>2.3532265515000001E-2</c:v>
                </c:pt>
                <c:pt idx="395">
                  <c:v>2.3631070407E-2</c:v>
                </c:pt>
                <c:pt idx="396">
                  <c:v>2.3665383520000003E-2</c:v>
                </c:pt>
                <c:pt idx="397">
                  <c:v>2.3656816904000001E-2</c:v>
                </c:pt>
                <c:pt idx="398">
                  <c:v>2.3642849075999998E-2</c:v>
                </c:pt>
                <c:pt idx="399">
                  <c:v>2.3657181773999999E-2</c:v>
                </c:pt>
                <c:pt idx="400">
                  <c:v>2.3658143886000002E-2</c:v>
                </c:pt>
                <c:pt idx="401">
                  <c:v>2.3677363280000002E-2</c:v>
                </c:pt>
                <c:pt idx="402">
                  <c:v>2.369770668E-2</c:v>
                </c:pt>
                <c:pt idx="403">
                  <c:v>2.3659288628999998E-2</c:v>
                </c:pt>
                <c:pt idx="404">
                  <c:v>2.3620973021999999E-2</c:v>
                </c:pt>
                <c:pt idx="405">
                  <c:v>2.3612449251999998E-2</c:v>
                </c:pt>
                <c:pt idx="406">
                  <c:v>2.3643569151999999E-2</c:v>
                </c:pt>
                <c:pt idx="407">
                  <c:v>2.3683467177999996E-2</c:v>
                </c:pt>
                <c:pt idx="408">
                  <c:v>2.371775026E-2</c:v>
                </c:pt>
                <c:pt idx="409">
                  <c:v>3.1870049903999997E-2</c:v>
                </c:pt>
                <c:pt idx="410">
                  <c:v>2.8345449713500004E-2</c:v>
                </c:pt>
                <c:pt idx="411">
                  <c:v>2.7793237676599997E-2</c:v>
                </c:pt>
                <c:pt idx="412">
                  <c:v>2.777900895E-2</c:v>
                </c:pt>
                <c:pt idx="413">
                  <c:v>2.7771018888600001E-2</c:v>
                </c:pt>
                <c:pt idx="414">
                  <c:v>2.7811397507400002E-2</c:v>
                </c:pt>
                <c:pt idx="415">
                  <c:v>2.78117841352E-2</c:v>
                </c:pt>
                <c:pt idx="416">
                  <c:v>2.8667473751000001E-2</c:v>
                </c:pt>
                <c:pt idx="417">
                  <c:v>3.0083062040999999E-2</c:v>
                </c:pt>
                <c:pt idx="418">
                  <c:v>3.06943070666E-2</c:v>
                </c:pt>
                <c:pt idx="419">
                  <c:v>3.0684749770199998E-2</c:v>
                </c:pt>
                <c:pt idx="420">
                  <c:v>3.2007693555000001E-2</c:v>
                </c:pt>
                <c:pt idx="421">
                  <c:v>3.2418742994999999E-2</c:v>
                </c:pt>
                <c:pt idx="422">
                  <c:v>3.2364797755000001E-2</c:v>
                </c:pt>
                <c:pt idx="423">
                  <c:v>2.8087750533999999E-2</c:v>
                </c:pt>
                <c:pt idx="424">
                  <c:v>2.3499959179999998E-2</c:v>
                </c:pt>
                <c:pt idx="425">
                  <c:v>2.3457182318000001E-2</c:v>
                </c:pt>
                <c:pt idx="426">
                  <c:v>2.3458919328E-2</c:v>
                </c:pt>
                <c:pt idx="427">
                  <c:v>2.3466433288999999E-2</c:v>
                </c:pt>
                <c:pt idx="428">
                  <c:v>2.3476551753000001E-2</c:v>
                </c:pt>
                <c:pt idx="429">
                  <c:v>2.3465588879999999E-2</c:v>
                </c:pt>
                <c:pt idx="430">
                  <c:v>2.3437829909000001E-2</c:v>
                </c:pt>
                <c:pt idx="431">
                  <c:v>2.3452194839999999E-2</c:v>
                </c:pt>
                <c:pt idx="432">
                  <c:v>2.3582128157000001E-2</c:v>
                </c:pt>
                <c:pt idx="433">
                  <c:v>2.3570739989999999E-2</c:v>
                </c:pt>
                <c:pt idx="434">
                  <c:v>2.3330943292999999E-2</c:v>
                </c:pt>
                <c:pt idx="435">
                  <c:v>2.33675351E-2</c:v>
                </c:pt>
                <c:pt idx="436">
                  <c:v>2.3464877358E-2</c:v>
                </c:pt>
                <c:pt idx="437">
                  <c:v>2.3558502580000001E-2</c:v>
                </c:pt>
                <c:pt idx="438">
                  <c:v>2.4025606099000001E-2</c:v>
                </c:pt>
                <c:pt idx="439">
                  <c:v>2.4233520849999999E-2</c:v>
                </c:pt>
                <c:pt idx="440">
                  <c:v>2.4310611776999998E-2</c:v>
                </c:pt>
                <c:pt idx="441">
                  <c:v>2.4353239879999999E-2</c:v>
                </c:pt>
                <c:pt idx="442">
                  <c:v>2.4361975609999999E-2</c:v>
                </c:pt>
                <c:pt idx="443">
                  <c:v>2.4391588732000001E-2</c:v>
                </c:pt>
                <c:pt idx="444">
                  <c:v>2.4434343175000001E-2</c:v>
                </c:pt>
                <c:pt idx="445">
                  <c:v>2.4509063040000001E-2</c:v>
                </c:pt>
                <c:pt idx="446">
                  <c:v>2.4549857775E-2</c:v>
                </c:pt>
                <c:pt idx="447">
                  <c:v>2.4571388796000002E-2</c:v>
                </c:pt>
                <c:pt idx="448">
                  <c:v>2.4584149511999998E-2</c:v>
                </c:pt>
                <c:pt idx="449">
                  <c:v>2.4607854625000002E-2</c:v>
                </c:pt>
                <c:pt idx="450">
                  <c:v>2.4626719904999997E-2</c:v>
                </c:pt>
                <c:pt idx="451">
                  <c:v>2.4609017088E-2</c:v>
                </c:pt>
                <c:pt idx="452">
                  <c:v>2.4569340722999999E-2</c:v>
                </c:pt>
                <c:pt idx="453">
                  <c:v>2.4599715757999997E-2</c:v>
                </c:pt>
                <c:pt idx="454">
                  <c:v>2.4581373170999999E-2</c:v>
                </c:pt>
                <c:pt idx="455">
                  <c:v>2.4547517703999999E-2</c:v>
                </c:pt>
                <c:pt idx="456">
                  <c:v>2.4495552484E-2</c:v>
                </c:pt>
                <c:pt idx="457">
                  <c:v>2.4568064041999998E-2</c:v>
                </c:pt>
                <c:pt idx="458">
                  <c:v>2.4695585486999998E-2</c:v>
                </c:pt>
                <c:pt idx="459">
                  <c:v>2.4880607363000001E-2</c:v>
                </c:pt>
                <c:pt idx="460">
                  <c:v>2.4897655749999997E-2</c:v>
                </c:pt>
                <c:pt idx="461">
                  <c:v>2.4939450844E-2</c:v>
                </c:pt>
                <c:pt idx="462">
                  <c:v>2.5050702888000001E-2</c:v>
                </c:pt>
                <c:pt idx="463">
                  <c:v>2.5584875905999997E-2</c:v>
                </c:pt>
                <c:pt idx="464">
                  <c:v>2.6660566191000001E-2</c:v>
                </c:pt>
                <c:pt idx="465">
                  <c:v>2.7051658910000002E-2</c:v>
                </c:pt>
                <c:pt idx="466">
                  <c:v>2.7093588851999997E-2</c:v>
                </c:pt>
                <c:pt idx="467">
                  <c:v>2.7116844551999999E-2</c:v>
                </c:pt>
                <c:pt idx="468">
                  <c:v>2.7085906092000001E-2</c:v>
                </c:pt>
                <c:pt idx="469">
                  <c:v>2.7060297263999999E-2</c:v>
                </c:pt>
                <c:pt idx="470">
                  <c:v>2.7089040742000001E-2</c:v>
                </c:pt>
                <c:pt idx="471">
                  <c:v>2.7128098704E-2</c:v>
                </c:pt>
                <c:pt idx="472">
                  <c:v>2.7125377320000001E-2</c:v>
                </c:pt>
                <c:pt idx="473">
                  <c:v>2.7872560325999999E-2</c:v>
                </c:pt>
                <c:pt idx="474">
                  <c:v>3.1651913090000004E-2</c:v>
                </c:pt>
                <c:pt idx="475">
                  <c:v>3.2408489624999995E-2</c:v>
                </c:pt>
                <c:pt idx="476">
                  <c:v>3.2307017020799994E-2</c:v>
                </c:pt>
                <c:pt idx="477">
                  <c:v>3.2138263416100002E-2</c:v>
                </c:pt>
                <c:pt idx="478">
                  <c:v>3.2113124542999999E-2</c:v>
                </c:pt>
                <c:pt idx="479">
                  <c:v>3.2070624161400003E-2</c:v>
                </c:pt>
                <c:pt idx="480">
                  <c:v>3.1483662970899995E-2</c:v>
                </c:pt>
                <c:pt idx="481">
                  <c:v>3.1468749625999999E-2</c:v>
                </c:pt>
                <c:pt idx="482">
                  <c:v>3.1033735399499999E-2</c:v>
                </c:pt>
                <c:pt idx="483">
                  <c:v>3.0335802133500001E-2</c:v>
                </c:pt>
                <c:pt idx="484">
                  <c:v>2.7383322248000004E-2</c:v>
                </c:pt>
                <c:pt idx="485">
                  <c:v>2.2730427202000001E-2</c:v>
                </c:pt>
                <c:pt idx="486">
                  <c:v>1.9592756582699999E-2</c:v>
                </c:pt>
                <c:pt idx="487">
                  <c:v>1.9587749218199998E-2</c:v>
                </c:pt>
                <c:pt idx="488">
                  <c:v>1.9606979784E-2</c:v>
                </c:pt>
                <c:pt idx="489">
                  <c:v>1.8347479955399999E-2</c:v>
                </c:pt>
                <c:pt idx="490">
                  <c:v>1.54383527831E-2</c:v>
                </c:pt>
                <c:pt idx="491">
                  <c:v>1.4937502666499998E-2</c:v>
                </c:pt>
                <c:pt idx="492">
                  <c:v>1.43599792194E-2</c:v>
                </c:pt>
                <c:pt idx="493">
                  <c:v>1.4135001359999998E-2</c:v>
                </c:pt>
                <c:pt idx="494">
                  <c:v>1.4055825307000001E-2</c:v>
                </c:pt>
                <c:pt idx="495">
                  <c:v>1.4034112752900001E-2</c:v>
                </c:pt>
                <c:pt idx="496">
                  <c:v>1.3117325216999999E-2</c:v>
                </c:pt>
                <c:pt idx="497">
                  <c:v>1.1929491888299998E-2</c:v>
                </c:pt>
                <c:pt idx="498">
                  <c:v>1.1522962981199999E-2</c:v>
                </c:pt>
                <c:pt idx="499">
                  <c:v>1.1028662517999999E-2</c:v>
                </c:pt>
                <c:pt idx="500">
                  <c:v>1.0640979043500001E-2</c:v>
                </c:pt>
                <c:pt idx="501">
                  <c:v>1.0134102611499999E-2</c:v>
                </c:pt>
                <c:pt idx="502">
                  <c:v>9.4711547531999996E-3</c:v>
                </c:pt>
                <c:pt idx="503">
                  <c:v>9.3247370700000002E-3</c:v>
                </c:pt>
                <c:pt idx="504">
                  <c:v>9.3017336580000012E-3</c:v>
                </c:pt>
                <c:pt idx="505">
                  <c:v>8.7547535892000001E-3</c:v>
                </c:pt>
                <c:pt idx="506">
                  <c:v>8.3198818164000009E-3</c:v>
                </c:pt>
                <c:pt idx="507">
                  <c:v>8.0376883784999999E-3</c:v>
                </c:pt>
                <c:pt idx="508">
                  <c:v>7.8456667821000005E-3</c:v>
                </c:pt>
                <c:pt idx="509">
                  <c:v>7.8053336433000003E-3</c:v>
                </c:pt>
                <c:pt idx="510">
                  <c:v>7.6562364798000004E-3</c:v>
                </c:pt>
                <c:pt idx="511">
                  <c:v>7.4414876611999994E-3</c:v>
                </c:pt>
                <c:pt idx="512">
                  <c:v>7.1595867428999992E-3</c:v>
                </c:pt>
                <c:pt idx="513">
                  <c:v>7.1012367104999995E-3</c:v>
                </c:pt>
                <c:pt idx="514">
                  <c:v>7.0671624543999995E-3</c:v>
                </c:pt>
                <c:pt idx="515">
                  <c:v>6.5683502586000005E-3</c:v>
                </c:pt>
                <c:pt idx="516">
                  <c:v>6.1517325397E-3</c:v>
                </c:pt>
                <c:pt idx="517">
                  <c:v>5.8897664266000004E-3</c:v>
                </c:pt>
                <c:pt idx="518">
                  <c:v>5.6838253740000002E-3</c:v>
                </c:pt>
                <c:pt idx="519">
                  <c:v>5.6822627741999997E-3</c:v>
                </c:pt>
                <c:pt idx="520">
                  <c:v>5.6908894670999995E-3</c:v>
                </c:pt>
                <c:pt idx="521">
                  <c:v>5.6879137576000003E-3</c:v>
                </c:pt>
                <c:pt idx="522">
                  <c:v>5.6805672293000001E-3</c:v>
                </c:pt>
                <c:pt idx="523">
                  <c:v>5.6989502760000001E-3</c:v>
                </c:pt>
                <c:pt idx="524">
                  <c:v>5.6701078992000007E-3</c:v>
                </c:pt>
                <c:pt idx="525">
                  <c:v>5.6878154778000007E-3</c:v>
                </c:pt>
                <c:pt idx="526">
                  <c:v>5.6848926762000001E-3</c:v>
                </c:pt>
                <c:pt idx="527">
                  <c:v>5.6667408111999995E-3</c:v>
                </c:pt>
                <c:pt idx="528">
                  <c:v>5.6927569392000001E-3</c:v>
                </c:pt>
                <c:pt idx="529">
                  <c:v>5.6862457407E-3</c:v>
                </c:pt>
                <c:pt idx="530">
                  <c:v>5.6820828319999999E-3</c:v>
                </c:pt>
                <c:pt idx="531">
                  <c:v>5.6543348014999996E-3</c:v>
                </c:pt>
                <c:pt idx="532">
                  <c:v>5.6360650879999996E-3</c:v>
                </c:pt>
                <c:pt idx="533">
                  <c:v>5.6567081769999996E-3</c:v>
                </c:pt>
                <c:pt idx="534">
                  <c:v>5.6406442132000004E-3</c:v>
                </c:pt>
                <c:pt idx="535">
                  <c:v>5.6319393419999994E-3</c:v>
                </c:pt>
                <c:pt idx="536">
                  <c:v>5.6411644626000006E-3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A9-4A0D-90A8-E69DDD8FEC35}"/>
            </c:ext>
          </c:extLst>
        </c:ser>
        <c:ser>
          <c:idx val="2"/>
          <c:order val="1"/>
          <c:tx>
            <c:strRef>
              <c:f>Munka1!$E$1</c:f>
              <c:strCache>
                <c:ptCount val="1"/>
                <c:pt idx="0">
                  <c:v>45°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C00"/>
              </a:solidFill>
              <a:ln w="9525">
                <a:noFill/>
              </a:ln>
              <a:effectLst/>
            </c:spPr>
          </c:marker>
          <c:xVal>
            <c:numRef>
              <c:f>Munka1!$B$2:$B$1187</c:f>
              <c:numCache>
                <c:formatCode>General</c:formatCode>
                <c:ptCount val="1186"/>
                <c:pt idx="0">
                  <c:v>0.41793000000000002</c:v>
                </c:pt>
                <c:pt idx="1">
                  <c:v>0.41802299999999998</c:v>
                </c:pt>
                <c:pt idx="2">
                  <c:v>0.41806500000000002</c:v>
                </c:pt>
                <c:pt idx="3">
                  <c:v>0.41809200000000002</c:v>
                </c:pt>
                <c:pt idx="4">
                  <c:v>0.41808899999999999</c:v>
                </c:pt>
                <c:pt idx="5">
                  <c:v>0.41816399999999998</c:v>
                </c:pt>
                <c:pt idx="6">
                  <c:v>0.37867200000000001</c:v>
                </c:pt>
                <c:pt idx="7">
                  <c:v>0.41439399999999998</c:v>
                </c:pt>
                <c:pt idx="8">
                  <c:v>0.41698299999999999</c:v>
                </c:pt>
                <c:pt idx="9">
                  <c:v>0.41788900000000001</c:v>
                </c:pt>
                <c:pt idx="10">
                  <c:v>0.41795199999999999</c:v>
                </c:pt>
                <c:pt idx="11">
                  <c:v>0.41811799999999999</c:v>
                </c:pt>
                <c:pt idx="12">
                  <c:v>0.418153</c:v>
                </c:pt>
                <c:pt idx="13">
                  <c:v>0.418188</c:v>
                </c:pt>
                <c:pt idx="14">
                  <c:v>0.41824899999999998</c:v>
                </c:pt>
                <c:pt idx="15">
                  <c:v>0.41826400000000002</c:v>
                </c:pt>
                <c:pt idx="16">
                  <c:v>0.41821599999999998</c:v>
                </c:pt>
                <c:pt idx="17">
                  <c:v>0.41825200000000001</c:v>
                </c:pt>
                <c:pt idx="18">
                  <c:v>0.41825299999999999</c:v>
                </c:pt>
                <c:pt idx="19">
                  <c:v>0.41831200000000002</c:v>
                </c:pt>
                <c:pt idx="20">
                  <c:v>0.41825499999999999</c:v>
                </c:pt>
                <c:pt idx="21">
                  <c:v>0.41827199999999998</c:v>
                </c:pt>
                <c:pt idx="22">
                  <c:v>0.41825800000000002</c:v>
                </c:pt>
                <c:pt idx="23">
                  <c:v>0.41829499999999997</c:v>
                </c:pt>
                <c:pt idx="24">
                  <c:v>0.41825000000000001</c:v>
                </c:pt>
                <c:pt idx="25">
                  <c:v>0.41822500000000001</c:v>
                </c:pt>
                <c:pt idx="26">
                  <c:v>0.41819499999999998</c:v>
                </c:pt>
                <c:pt idx="27">
                  <c:v>0.41820099999999999</c:v>
                </c:pt>
                <c:pt idx="28">
                  <c:v>0.41822199999999998</c:v>
                </c:pt>
                <c:pt idx="29">
                  <c:v>0.41808600000000001</c:v>
                </c:pt>
                <c:pt idx="30">
                  <c:v>0.41810599999999998</c:v>
                </c:pt>
                <c:pt idx="31">
                  <c:v>0.41815999999999998</c:v>
                </c:pt>
                <c:pt idx="32">
                  <c:v>0.41819800000000001</c:v>
                </c:pt>
                <c:pt idx="33">
                  <c:v>0.41814099999999998</c:v>
                </c:pt>
                <c:pt idx="34">
                  <c:v>0.41801899999999997</c:v>
                </c:pt>
                <c:pt idx="35">
                  <c:v>0.41801500000000003</c:v>
                </c:pt>
                <c:pt idx="36">
                  <c:v>0.41806599999999999</c:v>
                </c:pt>
                <c:pt idx="37">
                  <c:v>0.418068</c:v>
                </c:pt>
                <c:pt idx="38">
                  <c:v>0.41809800000000003</c:v>
                </c:pt>
                <c:pt idx="39">
                  <c:v>0.418049</c:v>
                </c:pt>
                <c:pt idx="40">
                  <c:v>0.41806700000000002</c:v>
                </c:pt>
                <c:pt idx="41">
                  <c:v>0.41805999999999999</c:v>
                </c:pt>
                <c:pt idx="42">
                  <c:v>0.41805399999999998</c:v>
                </c:pt>
                <c:pt idx="43">
                  <c:v>0.41802600000000001</c:v>
                </c:pt>
                <c:pt idx="44">
                  <c:v>0.41797600000000001</c:v>
                </c:pt>
                <c:pt idx="45">
                  <c:v>0.41795199999999999</c:v>
                </c:pt>
                <c:pt idx="46">
                  <c:v>0.41794999999999999</c:v>
                </c:pt>
                <c:pt idx="47">
                  <c:v>0.41792400000000002</c:v>
                </c:pt>
                <c:pt idx="48">
                  <c:v>0.41784399999999999</c:v>
                </c:pt>
                <c:pt idx="49">
                  <c:v>0.417875</c:v>
                </c:pt>
                <c:pt idx="50">
                  <c:v>0.41784900000000003</c:v>
                </c:pt>
                <c:pt idx="51">
                  <c:v>0.41776099999999999</c:v>
                </c:pt>
                <c:pt idx="52">
                  <c:v>0.41764800000000002</c:v>
                </c:pt>
                <c:pt idx="53">
                  <c:v>0.41760700000000001</c:v>
                </c:pt>
                <c:pt idx="54">
                  <c:v>0.41753899999999999</c:v>
                </c:pt>
                <c:pt idx="55">
                  <c:v>0.41750700000000002</c:v>
                </c:pt>
                <c:pt idx="56">
                  <c:v>0.41734399999999999</c:v>
                </c:pt>
                <c:pt idx="57">
                  <c:v>0.417242</c:v>
                </c:pt>
                <c:pt idx="58">
                  <c:v>0.41716399999999998</c:v>
                </c:pt>
                <c:pt idx="59">
                  <c:v>0.41688399999999998</c:v>
                </c:pt>
                <c:pt idx="60">
                  <c:v>0.41642299999999999</c:v>
                </c:pt>
                <c:pt idx="61">
                  <c:v>0.416323</c:v>
                </c:pt>
                <c:pt idx="62">
                  <c:v>0.41634700000000002</c:v>
                </c:pt>
                <c:pt idx="63">
                  <c:v>0.41637099999999999</c:v>
                </c:pt>
                <c:pt idx="64">
                  <c:v>0.41628700000000002</c:v>
                </c:pt>
                <c:pt idx="65">
                  <c:v>0.416242</c:v>
                </c:pt>
                <c:pt idx="66">
                  <c:v>0.41619400000000001</c:v>
                </c:pt>
                <c:pt idx="67">
                  <c:v>0.41611500000000001</c:v>
                </c:pt>
                <c:pt idx="68">
                  <c:v>0.416049</c:v>
                </c:pt>
                <c:pt idx="69">
                  <c:v>0.415912</c:v>
                </c:pt>
                <c:pt idx="70">
                  <c:v>0.41573100000000002</c:v>
                </c:pt>
                <c:pt idx="71">
                  <c:v>0.41558600000000001</c:v>
                </c:pt>
                <c:pt idx="72">
                  <c:v>0.41545900000000002</c:v>
                </c:pt>
                <c:pt idx="73">
                  <c:v>0.41530899999999998</c:v>
                </c:pt>
                <c:pt idx="74">
                  <c:v>0.41498099999999999</c:v>
                </c:pt>
                <c:pt idx="75">
                  <c:v>0.41472799999999999</c:v>
                </c:pt>
                <c:pt idx="76">
                  <c:v>0.41438900000000001</c:v>
                </c:pt>
                <c:pt idx="77">
                  <c:v>0.41433500000000001</c:v>
                </c:pt>
                <c:pt idx="78">
                  <c:v>0.41429199999999999</c:v>
                </c:pt>
                <c:pt idx="79">
                  <c:v>0.41420400000000002</c:v>
                </c:pt>
                <c:pt idx="80">
                  <c:v>0.414296</c:v>
                </c:pt>
                <c:pt idx="81">
                  <c:v>0.41426400000000002</c:v>
                </c:pt>
                <c:pt idx="82">
                  <c:v>0.413912</c:v>
                </c:pt>
                <c:pt idx="83">
                  <c:v>0.41357899999999997</c:v>
                </c:pt>
                <c:pt idx="84">
                  <c:v>0.41320299999999999</c:v>
                </c:pt>
                <c:pt idx="85">
                  <c:v>0.41275800000000001</c:v>
                </c:pt>
                <c:pt idx="86">
                  <c:v>0.412157</c:v>
                </c:pt>
                <c:pt idx="87">
                  <c:v>0.41180499999999998</c:v>
                </c:pt>
                <c:pt idx="88">
                  <c:v>0.41122500000000001</c:v>
                </c:pt>
                <c:pt idx="89">
                  <c:v>0.41037800000000002</c:v>
                </c:pt>
                <c:pt idx="90">
                  <c:v>0.40912799999999999</c:v>
                </c:pt>
                <c:pt idx="91">
                  <c:v>0.40813700000000003</c:v>
                </c:pt>
                <c:pt idx="92">
                  <c:v>0.40757199999999999</c:v>
                </c:pt>
                <c:pt idx="93">
                  <c:v>0.40760099999999999</c:v>
                </c:pt>
                <c:pt idx="94">
                  <c:v>0.40757399999999999</c:v>
                </c:pt>
                <c:pt idx="95">
                  <c:v>0.40730499999999997</c:v>
                </c:pt>
                <c:pt idx="96">
                  <c:v>0.40687499999999999</c:v>
                </c:pt>
                <c:pt idx="97">
                  <c:v>0.40651100000000001</c:v>
                </c:pt>
                <c:pt idx="98">
                  <c:v>0.40619300000000003</c:v>
                </c:pt>
                <c:pt idx="99">
                  <c:v>0.40556399999999998</c:v>
                </c:pt>
                <c:pt idx="100">
                  <c:v>0.40520400000000001</c:v>
                </c:pt>
                <c:pt idx="101">
                  <c:v>0.404364</c:v>
                </c:pt>
                <c:pt idx="102">
                  <c:v>0.403312</c:v>
                </c:pt>
                <c:pt idx="103">
                  <c:v>0.40242</c:v>
                </c:pt>
                <c:pt idx="104">
                  <c:v>0.40013799999999999</c:v>
                </c:pt>
                <c:pt idx="105">
                  <c:v>0.39797700000000003</c:v>
                </c:pt>
                <c:pt idx="106">
                  <c:v>0.39696500000000001</c:v>
                </c:pt>
                <c:pt idx="107">
                  <c:v>0.39666200000000001</c:v>
                </c:pt>
                <c:pt idx="108">
                  <c:v>0.39653699999999997</c:v>
                </c:pt>
                <c:pt idx="109">
                  <c:v>0.39581</c:v>
                </c:pt>
                <c:pt idx="110">
                  <c:v>0.39245200000000002</c:v>
                </c:pt>
                <c:pt idx="111">
                  <c:v>0.38994800000000002</c:v>
                </c:pt>
                <c:pt idx="112">
                  <c:v>0.38476300000000002</c:v>
                </c:pt>
                <c:pt idx="113">
                  <c:v>0.37490000000000001</c:v>
                </c:pt>
                <c:pt idx="114">
                  <c:v>0.37347900000000001</c:v>
                </c:pt>
                <c:pt idx="115">
                  <c:v>0.37355699999999997</c:v>
                </c:pt>
                <c:pt idx="116">
                  <c:v>0.37359599999999998</c:v>
                </c:pt>
                <c:pt idx="117">
                  <c:v>0.37343399999999999</c:v>
                </c:pt>
                <c:pt idx="118">
                  <c:v>0.37335499999999999</c:v>
                </c:pt>
                <c:pt idx="119">
                  <c:v>0.37346699999999999</c:v>
                </c:pt>
                <c:pt idx="120">
                  <c:v>0.37354100000000001</c:v>
                </c:pt>
                <c:pt idx="121">
                  <c:v>0.37359900000000001</c:v>
                </c:pt>
                <c:pt idx="122">
                  <c:v>0.37342599999999998</c:v>
                </c:pt>
                <c:pt idx="123">
                  <c:v>0.37266199999999999</c:v>
                </c:pt>
                <c:pt idx="124">
                  <c:v>0.36155199999999998</c:v>
                </c:pt>
                <c:pt idx="125">
                  <c:v>0.33740799999999999</c:v>
                </c:pt>
                <c:pt idx="126">
                  <c:v>0.286607</c:v>
                </c:pt>
                <c:pt idx="127">
                  <c:v>0.230993</c:v>
                </c:pt>
                <c:pt idx="128">
                  <c:v>0.230106</c:v>
                </c:pt>
                <c:pt idx="129">
                  <c:v>0.229936</c:v>
                </c:pt>
                <c:pt idx="130">
                  <c:v>0.229934</c:v>
                </c:pt>
                <c:pt idx="131">
                  <c:v>0.22986100000000001</c:v>
                </c:pt>
                <c:pt idx="132">
                  <c:v>0.23003799999999999</c:v>
                </c:pt>
                <c:pt idx="133">
                  <c:v>0.23019600000000001</c:v>
                </c:pt>
                <c:pt idx="134">
                  <c:v>0.21195700000000001</c:v>
                </c:pt>
                <c:pt idx="135">
                  <c:v>0.192526</c:v>
                </c:pt>
                <c:pt idx="136">
                  <c:v>0.18141199999999999</c:v>
                </c:pt>
                <c:pt idx="137">
                  <c:v>0.173732</c:v>
                </c:pt>
                <c:pt idx="138">
                  <c:v>0.15410099999999999</c:v>
                </c:pt>
                <c:pt idx="139">
                  <c:v>0.125056</c:v>
                </c:pt>
                <c:pt idx="140">
                  <c:v>0.12496</c:v>
                </c:pt>
                <c:pt idx="141">
                  <c:v>0.12490800000000001</c:v>
                </c:pt>
                <c:pt idx="142">
                  <c:v>0.12497999999999999</c:v>
                </c:pt>
                <c:pt idx="143">
                  <c:v>0.124837</c:v>
                </c:pt>
                <c:pt idx="144">
                  <c:v>8.7123999999999993E-2</c:v>
                </c:pt>
                <c:pt idx="145">
                  <c:v>5.5490699999999997E-2</c:v>
                </c:pt>
                <c:pt idx="146">
                  <c:v>4.8355200000000001E-2</c:v>
                </c:pt>
                <c:pt idx="147">
                  <c:v>4.4683399999999998E-2</c:v>
                </c:pt>
                <c:pt idx="148">
                  <c:v>4.3548900000000001E-2</c:v>
                </c:pt>
                <c:pt idx="149">
                  <c:v>4.3374099999999999E-2</c:v>
                </c:pt>
                <c:pt idx="150">
                  <c:v>4.3353500000000003E-2</c:v>
                </c:pt>
                <c:pt idx="151">
                  <c:v>4.3336199999999998E-2</c:v>
                </c:pt>
                <c:pt idx="152">
                  <c:v>4.3292999999999998E-2</c:v>
                </c:pt>
                <c:pt idx="153">
                  <c:v>4.3086199999999998E-2</c:v>
                </c:pt>
                <c:pt idx="154">
                  <c:v>4.2809199999999999E-2</c:v>
                </c:pt>
                <c:pt idx="155">
                  <c:v>4.1419900000000003E-2</c:v>
                </c:pt>
                <c:pt idx="156">
                  <c:v>4.0396799999999997E-2</c:v>
                </c:pt>
                <c:pt idx="157">
                  <c:v>4.0258599999999999E-2</c:v>
                </c:pt>
                <c:pt idx="158">
                  <c:v>3.9585500000000003E-2</c:v>
                </c:pt>
                <c:pt idx="159">
                  <c:v>3.9873600000000002E-2</c:v>
                </c:pt>
                <c:pt idx="160">
                  <c:v>4.0375300000000003E-2</c:v>
                </c:pt>
                <c:pt idx="161">
                  <c:v>4.0828900000000001E-2</c:v>
                </c:pt>
                <c:pt idx="162">
                  <c:v>4.0818899999999998E-2</c:v>
                </c:pt>
                <c:pt idx="163">
                  <c:v>4.0459299999999997E-2</c:v>
                </c:pt>
                <c:pt idx="164">
                  <c:v>4.0452200000000001E-2</c:v>
                </c:pt>
                <c:pt idx="165">
                  <c:v>4.0420400000000002E-2</c:v>
                </c:pt>
                <c:pt idx="166">
                  <c:v>4.0317100000000002E-2</c:v>
                </c:pt>
                <c:pt idx="167">
                  <c:v>4.04423E-2</c:v>
                </c:pt>
                <c:pt idx="168">
                  <c:v>4.0512699999999999E-2</c:v>
                </c:pt>
                <c:pt idx="169">
                  <c:v>3.7615799999999998E-2</c:v>
                </c:pt>
                <c:pt idx="170">
                  <c:v>3.7488500000000001E-2</c:v>
                </c:pt>
                <c:pt idx="171">
                  <c:v>3.7397600000000003E-2</c:v>
                </c:pt>
                <c:pt idx="172">
                  <c:v>3.73526E-2</c:v>
                </c:pt>
                <c:pt idx="173">
                  <c:v>3.7458400000000003E-2</c:v>
                </c:pt>
                <c:pt idx="174">
                  <c:v>3.7553999999999997E-2</c:v>
                </c:pt>
                <c:pt idx="175">
                  <c:v>3.82761E-2</c:v>
                </c:pt>
                <c:pt idx="176">
                  <c:v>3.8312100000000002E-2</c:v>
                </c:pt>
                <c:pt idx="177">
                  <c:v>3.8007699999999998E-2</c:v>
                </c:pt>
                <c:pt idx="178">
                  <c:v>3.8014399999999997E-2</c:v>
                </c:pt>
                <c:pt idx="179">
                  <c:v>3.7909900000000003E-2</c:v>
                </c:pt>
                <c:pt idx="180">
                  <c:v>3.7827600000000003E-2</c:v>
                </c:pt>
                <c:pt idx="181">
                  <c:v>3.7725799999999997E-2</c:v>
                </c:pt>
                <c:pt idx="182">
                  <c:v>3.7737300000000001E-2</c:v>
                </c:pt>
                <c:pt idx="183">
                  <c:v>3.7715400000000003E-2</c:v>
                </c:pt>
                <c:pt idx="184">
                  <c:v>3.7674600000000003E-2</c:v>
                </c:pt>
                <c:pt idx="185">
                  <c:v>3.7680999999999999E-2</c:v>
                </c:pt>
                <c:pt idx="186">
                  <c:v>3.7719500000000003E-2</c:v>
                </c:pt>
                <c:pt idx="187">
                  <c:v>3.7723199999999998E-2</c:v>
                </c:pt>
                <c:pt idx="188">
                  <c:v>3.7657299999999998E-2</c:v>
                </c:pt>
                <c:pt idx="189">
                  <c:v>3.7657000000000003E-2</c:v>
                </c:pt>
                <c:pt idx="190">
                  <c:v>3.7643500000000003E-2</c:v>
                </c:pt>
                <c:pt idx="191">
                  <c:v>3.7731000000000001E-2</c:v>
                </c:pt>
                <c:pt idx="192">
                  <c:v>3.77054E-2</c:v>
                </c:pt>
                <c:pt idx="193">
                  <c:v>3.7742100000000001E-2</c:v>
                </c:pt>
                <c:pt idx="194">
                  <c:v>3.7746099999999998E-2</c:v>
                </c:pt>
                <c:pt idx="195">
                  <c:v>3.78012E-2</c:v>
                </c:pt>
                <c:pt idx="196">
                  <c:v>3.7789900000000001E-2</c:v>
                </c:pt>
                <c:pt idx="197">
                  <c:v>3.7689300000000002E-2</c:v>
                </c:pt>
                <c:pt idx="198">
                  <c:v>3.7767599999999998E-2</c:v>
                </c:pt>
                <c:pt idx="199">
                  <c:v>3.7714499999999998E-2</c:v>
                </c:pt>
                <c:pt idx="200">
                  <c:v>3.7727799999999999E-2</c:v>
                </c:pt>
                <c:pt idx="201">
                  <c:v>3.7689100000000003E-2</c:v>
                </c:pt>
                <c:pt idx="202">
                  <c:v>3.8077100000000003E-2</c:v>
                </c:pt>
                <c:pt idx="203">
                  <c:v>3.7866200000000003E-2</c:v>
                </c:pt>
                <c:pt idx="204">
                  <c:v>3.77165E-2</c:v>
                </c:pt>
                <c:pt idx="205">
                  <c:v>3.7717500000000001E-2</c:v>
                </c:pt>
                <c:pt idx="206">
                  <c:v>3.7669899999999999E-2</c:v>
                </c:pt>
                <c:pt idx="207">
                  <c:v>3.7687900000000003E-2</c:v>
                </c:pt>
                <c:pt idx="208">
                  <c:v>3.7706200000000002E-2</c:v>
                </c:pt>
                <c:pt idx="209">
                  <c:v>3.82078E-2</c:v>
                </c:pt>
                <c:pt idx="210">
                  <c:v>3.8230199999999999E-2</c:v>
                </c:pt>
                <c:pt idx="211">
                  <c:v>3.8056899999999998E-2</c:v>
                </c:pt>
                <c:pt idx="212">
                  <c:v>3.7912500000000002E-2</c:v>
                </c:pt>
                <c:pt idx="213">
                  <c:v>3.7976799999999998E-2</c:v>
                </c:pt>
                <c:pt idx="214">
                  <c:v>3.8392000000000003E-2</c:v>
                </c:pt>
                <c:pt idx="215">
                  <c:v>4.0724299999999998E-2</c:v>
                </c:pt>
                <c:pt idx="216">
                  <c:v>0.107653</c:v>
                </c:pt>
                <c:pt idx="217">
                  <c:v>0.12615100000000001</c:v>
                </c:pt>
                <c:pt idx="218">
                  <c:v>0.126112</c:v>
                </c:pt>
                <c:pt idx="219">
                  <c:v>0.12600700000000001</c:v>
                </c:pt>
                <c:pt idx="220">
                  <c:v>0.12617700000000001</c:v>
                </c:pt>
                <c:pt idx="221">
                  <c:v>0.121207</c:v>
                </c:pt>
                <c:pt idx="222">
                  <c:v>4.1839099999999997E-2</c:v>
                </c:pt>
                <c:pt idx="223">
                  <c:v>4.0826500000000002E-2</c:v>
                </c:pt>
                <c:pt idx="224">
                  <c:v>4.07888E-2</c:v>
                </c:pt>
                <c:pt idx="225">
                  <c:v>4.0766799999999999E-2</c:v>
                </c:pt>
                <c:pt idx="226">
                  <c:v>4.0802400000000003E-2</c:v>
                </c:pt>
                <c:pt idx="227">
                  <c:v>4.0769E-2</c:v>
                </c:pt>
                <c:pt idx="228">
                  <c:v>4.0736099999999997E-2</c:v>
                </c:pt>
                <c:pt idx="229">
                  <c:v>4.0723500000000003E-2</c:v>
                </c:pt>
                <c:pt idx="230">
                  <c:v>4.0717799999999998E-2</c:v>
                </c:pt>
                <c:pt idx="231">
                  <c:v>4.0645599999999997E-2</c:v>
                </c:pt>
                <c:pt idx="232">
                  <c:v>4.0432500000000003E-2</c:v>
                </c:pt>
                <c:pt idx="233">
                  <c:v>4.03226E-2</c:v>
                </c:pt>
                <c:pt idx="234">
                  <c:v>4.1180500000000002E-2</c:v>
                </c:pt>
                <c:pt idx="235">
                  <c:v>4.6036100000000003E-2</c:v>
                </c:pt>
                <c:pt idx="236">
                  <c:v>5.7723999999999998E-2</c:v>
                </c:pt>
                <c:pt idx="237">
                  <c:v>5.8339299999999997E-2</c:v>
                </c:pt>
                <c:pt idx="238">
                  <c:v>5.8103599999999998E-2</c:v>
                </c:pt>
                <c:pt idx="239">
                  <c:v>5.82436E-2</c:v>
                </c:pt>
                <c:pt idx="240">
                  <c:v>6.2017799999999998E-2</c:v>
                </c:pt>
                <c:pt idx="241">
                  <c:v>0.116579</c:v>
                </c:pt>
                <c:pt idx="242">
                  <c:v>0.16167300000000001</c:v>
                </c:pt>
                <c:pt idx="243">
                  <c:v>0.16177</c:v>
                </c:pt>
                <c:pt idx="244">
                  <c:v>0.16179099999999999</c:v>
                </c:pt>
                <c:pt idx="245">
                  <c:v>0.161714</c:v>
                </c:pt>
                <c:pt idx="246">
                  <c:v>0.161692</c:v>
                </c:pt>
                <c:pt idx="247">
                  <c:v>0.161718</c:v>
                </c:pt>
                <c:pt idx="248">
                  <c:v>0.16158400000000001</c:v>
                </c:pt>
                <c:pt idx="249">
                  <c:v>0.16161700000000001</c:v>
                </c:pt>
                <c:pt idx="250">
                  <c:v>0.16159699999999999</c:v>
                </c:pt>
                <c:pt idx="251">
                  <c:v>0.16178699999999999</c:v>
                </c:pt>
                <c:pt idx="252">
                  <c:v>0.16169600000000001</c:v>
                </c:pt>
                <c:pt idx="253">
                  <c:v>0.161718</c:v>
                </c:pt>
                <c:pt idx="254">
                  <c:v>0.16165099999999999</c:v>
                </c:pt>
                <c:pt idx="255">
                  <c:v>0.16184000000000001</c:v>
                </c:pt>
                <c:pt idx="256">
                  <c:v>0.16191</c:v>
                </c:pt>
                <c:pt idx="257">
                  <c:v>0.16186800000000001</c:v>
                </c:pt>
                <c:pt idx="258">
                  <c:v>0.16123899999999999</c:v>
                </c:pt>
                <c:pt idx="259">
                  <c:v>0.161271</c:v>
                </c:pt>
                <c:pt idx="260">
                  <c:v>0.16113</c:v>
                </c:pt>
                <c:pt idx="261">
                  <c:v>0.16187799999999999</c:v>
                </c:pt>
                <c:pt idx="262">
                  <c:v>0.10888100000000001</c:v>
                </c:pt>
                <c:pt idx="263">
                  <c:v>4.1737799999999999E-2</c:v>
                </c:pt>
                <c:pt idx="264">
                  <c:v>3.9782699999999997E-2</c:v>
                </c:pt>
                <c:pt idx="265">
                  <c:v>3.9726600000000001E-2</c:v>
                </c:pt>
                <c:pt idx="266">
                  <c:v>3.96619E-2</c:v>
                </c:pt>
                <c:pt idx="267">
                  <c:v>3.9526800000000001E-2</c:v>
                </c:pt>
                <c:pt idx="268">
                  <c:v>3.9461200000000002E-2</c:v>
                </c:pt>
                <c:pt idx="269">
                  <c:v>3.9494599999999998E-2</c:v>
                </c:pt>
                <c:pt idx="270">
                  <c:v>3.9496999999999997E-2</c:v>
                </c:pt>
                <c:pt idx="271">
                  <c:v>3.9460500000000003E-2</c:v>
                </c:pt>
                <c:pt idx="272">
                  <c:v>3.9433700000000002E-2</c:v>
                </c:pt>
                <c:pt idx="273">
                  <c:v>3.9397799999999997E-2</c:v>
                </c:pt>
                <c:pt idx="274">
                  <c:v>3.94293E-2</c:v>
                </c:pt>
                <c:pt idx="275">
                  <c:v>3.9537999999999997E-2</c:v>
                </c:pt>
                <c:pt idx="276">
                  <c:v>3.95847E-2</c:v>
                </c:pt>
                <c:pt idx="277">
                  <c:v>3.9778500000000001E-2</c:v>
                </c:pt>
                <c:pt idx="278">
                  <c:v>4.0858999999999999E-2</c:v>
                </c:pt>
                <c:pt idx="279">
                  <c:v>4.0354800000000003E-2</c:v>
                </c:pt>
                <c:pt idx="280">
                  <c:v>4.0297699999999999E-2</c:v>
                </c:pt>
                <c:pt idx="281">
                  <c:v>4.0231999999999997E-2</c:v>
                </c:pt>
                <c:pt idx="282">
                  <c:v>4.0156600000000001E-2</c:v>
                </c:pt>
                <c:pt idx="283">
                  <c:v>4.0138600000000003E-2</c:v>
                </c:pt>
                <c:pt idx="284">
                  <c:v>4.0379400000000003E-2</c:v>
                </c:pt>
                <c:pt idx="285">
                  <c:v>4.2350400000000003E-2</c:v>
                </c:pt>
                <c:pt idx="286">
                  <c:v>4.39873E-2</c:v>
                </c:pt>
                <c:pt idx="287">
                  <c:v>5.96596E-2</c:v>
                </c:pt>
                <c:pt idx="288">
                  <c:v>5.9626400000000003E-2</c:v>
                </c:pt>
                <c:pt idx="289">
                  <c:v>5.9234599999999998E-2</c:v>
                </c:pt>
                <c:pt idx="290">
                  <c:v>5.89948E-2</c:v>
                </c:pt>
                <c:pt idx="291">
                  <c:v>5.92069E-2</c:v>
                </c:pt>
                <c:pt idx="292">
                  <c:v>5.97952E-2</c:v>
                </c:pt>
                <c:pt idx="293">
                  <c:v>6.1802900000000001E-2</c:v>
                </c:pt>
                <c:pt idx="294">
                  <c:v>6.1742699999999998E-2</c:v>
                </c:pt>
                <c:pt idx="295">
                  <c:v>6.17843E-2</c:v>
                </c:pt>
                <c:pt idx="296">
                  <c:v>6.1840100000000002E-2</c:v>
                </c:pt>
                <c:pt idx="297">
                  <c:v>6.22681E-2</c:v>
                </c:pt>
                <c:pt idx="298">
                  <c:v>6.2881500000000007E-2</c:v>
                </c:pt>
                <c:pt idx="299">
                  <c:v>6.3507499999999995E-2</c:v>
                </c:pt>
                <c:pt idx="300">
                  <c:v>6.5016900000000002E-2</c:v>
                </c:pt>
                <c:pt idx="301">
                  <c:v>6.8120899999999998E-2</c:v>
                </c:pt>
                <c:pt idx="302">
                  <c:v>7.4522199999999997E-2</c:v>
                </c:pt>
                <c:pt idx="303">
                  <c:v>8.4824700000000003E-2</c:v>
                </c:pt>
                <c:pt idx="304">
                  <c:v>8.7425000000000003E-2</c:v>
                </c:pt>
                <c:pt idx="305">
                  <c:v>8.7449799999999994E-2</c:v>
                </c:pt>
                <c:pt idx="306">
                  <c:v>8.7534299999999995E-2</c:v>
                </c:pt>
                <c:pt idx="307">
                  <c:v>8.7552199999999997E-2</c:v>
                </c:pt>
                <c:pt idx="308">
                  <c:v>8.7544300000000005E-2</c:v>
                </c:pt>
                <c:pt idx="309">
                  <c:v>8.7635699999999997E-2</c:v>
                </c:pt>
                <c:pt idx="310">
                  <c:v>8.7606799999999999E-2</c:v>
                </c:pt>
                <c:pt idx="311">
                  <c:v>8.7562899999999999E-2</c:v>
                </c:pt>
                <c:pt idx="312">
                  <c:v>8.7516099999999999E-2</c:v>
                </c:pt>
                <c:pt idx="313">
                  <c:v>8.7606199999999995E-2</c:v>
                </c:pt>
                <c:pt idx="314">
                  <c:v>8.76778E-2</c:v>
                </c:pt>
                <c:pt idx="315">
                  <c:v>8.7644700000000006E-2</c:v>
                </c:pt>
                <c:pt idx="316">
                  <c:v>8.7547100000000003E-2</c:v>
                </c:pt>
                <c:pt idx="317">
                  <c:v>8.7636400000000003E-2</c:v>
                </c:pt>
                <c:pt idx="318">
                  <c:v>8.7629499999999999E-2</c:v>
                </c:pt>
                <c:pt idx="319">
                  <c:v>8.7628200000000003E-2</c:v>
                </c:pt>
                <c:pt idx="320">
                  <c:v>8.7674699999999994E-2</c:v>
                </c:pt>
                <c:pt idx="321">
                  <c:v>8.7648900000000002E-2</c:v>
                </c:pt>
                <c:pt idx="322">
                  <c:v>8.7729600000000005E-2</c:v>
                </c:pt>
                <c:pt idx="323">
                  <c:v>8.7726200000000004E-2</c:v>
                </c:pt>
                <c:pt idx="324">
                  <c:v>8.7811600000000004E-2</c:v>
                </c:pt>
                <c:pt idx="325">
                  <c:v>8.8816800000000001E-2</c:v>
                </c:pt>
                <c:pt idx="326">
                  <c:v>9.0626399999999996E-2</c:v>
                </c:pt>
                <c:pt idx="327">
                  <c:v>9.1147599999999995E-2</c:v>
                </c:pt>
                <c:pt idx="328">
                  <c:v>9.1013499999999997E-2</c:v>
                </c:pt>
                <c:pt idx="329">
                  <c:v>9.1092500000000007E-2</c:v>
                </c:pt>
                <c:pt idx="330">
                  <c:v>9.1693300000000005E-2</c:v>
                </c:pt>
                <c:pt idx="331">
                  <c:v>9.3151300000000006E-2</c:v>
                </c:pt>
                <c:pt idx="332">
                  <c:v>9.6156199999999997E-2</c:v>
                </c:pt>
                <c:pt idx="333">
                  <c:v>0.124099</c:v>
                </c:pt>
                <c:pt idx="334">
                  <c:v>0.12501699999999999</c:v>
                </c:pt>
                <c:pt idx="335">
                  <c:v>0.125198</c:v>
                </c:pt>
                <c:pt idx="336">
                  <c:v>0.12507299999999999</c:v>
                </c:pt>
                <c:pt idx="337">
                  <c:v>0.125059</c:v>
                </c:pt>
                <c:pt idx="338">
                  <c:v>0.12515599999999999</c:v>
                </c:pt>
                <c:pt idx="339">
                  <c:v>0.12525700000000001</c:v>
                </c:pt>
                <c:pt idx="340">
                  <c:v>0.12520100000000001</c:v>
                </c:pt>
                <c:pt idx="341">
                  <c:v>0.125247</c:v>
                </c:pt>
                <c:pt idx="342">
                  <c:v>0.12518199999999999</c:v>
                </c:pt>
                <c:pt idx="343">
                  <c:v>0.125527</c:v>
                </c:pt>
                <c:pt idx="344">
                  <c:v>0.14785799999999999</c:v>
                </c:pt>
                <c:pt idx="345">
                  <c:v>0.16181400000000001</c:v>
                </c:pt>
                <c:pt idx="346">
                  <c:v>0.161854</c:v>
                </c:pt>
                <c:pt idx="347">
                  <c:v>0.161966</c:v>
                </c:pt>
                <c:pt idx="348">
                  <c:v>0.16202900000000001</c:v>
                </c:pt>
                <c:pt idx="349">
                  <c:v>0.162188</c:v>
                </c:pt>
                <c:pt idx="350">
                  <c:v>0.162157</c:v>
                </c:pt>
                <c:pt idx="351">
                  <c:v>0.16198499999999999</c:v>
                </c:pt>
                <c:pt idx="352">
                  <c:v>0.162409</c:v>
                </c:pt>
                <c:pt idx="353">
                  <c:v>0.16375000000000001</c:v>
                </c:pt>
                <c:pt idx="354">
                  <c:v>0.16381399999999999</c:v>
                </c:pt>
                <c:pt idx="355">
                  <c:v>0.16403200000000001</c:v>
                </c:pt>
                <c:pt idx="356">
                  <c:v>0.166135</c:v>
                </c:pt>
                <c:pt idx="357">
                  <c:v>0.19684599999999999</c:v>
                </c:pt>
                <c:pt idx="358">
                  <c:v>0.19702500000000001</c:v>
                </c:pt>
                <c:pt idx="359">
                  <c:v>0.19714999999999999</c:v>
                </c:pt>
                <c:pt idx="360">
                  <c:v>0.19708400000000001</c:v>
                </c:pt>
                <c:pt idx="361">
                  <c:v>0.19730800000000001</c:v>
                </c:pt>
                <c:pt idx="362">
                  <c:v>0.197271</c:v>
                </c:pt>
                <c:pt idx="363">
                  <c:v>0.197324</c:v>
                </c:pt>
                <c:pt idx="364">
                  <c:v>0.19722799999999999</c:v>
                </c:pt>
                <c:pt idx="365">
                  <c:v>0.197241</c:v>
                </c:pt>
                <c:pt idx="366">
                  <c:v>0.19742699999999999</c:v>
                </c:pt>
                <c:pt idx="367">
                  <c:v>0.19728799999999999</c:v>
                </c:pt>
                <c:pt idx="368">
                  <c:v>0.19717899999999999</c:v>
                </c:pt>
                <c:pt idx="369">
                  <c:v>0.19692399999999999</c:v>
                </c:pt>
                <c:pt idx="370">
                  <c:v>0.19717000000000001</c:v>
                </c:pt>
                <c:pt idx="371">
                  <c:v>0.198295</c:v>
                </c:pt>
                <c:pt idx="372">
                  <c:v>0.19866700000000001</c:v>
                </c:pt>
                <c:pt idx="373">
                  <c:v>0.19875899999999999</c:v>
                </c:pt>
                <c:pt idx="374">
                  <c:v>0.19880200000000001</c:v>
                </c:pt>
                <c:pt idx="375">
                  <c:v>0.19889399999999999</c:v>
                </c:pt>
                <c:pt idx="376">
                  <c:v>0.19827900000000001</c:v>
                </c:pt>
                <c:pt idx="377">
                  <c:v>0.19800799999999999</c:v>
                </c:pt>
                <c:pt idx="378">
                  <c:v>0.19848399999999999</c:v>
                </c:pt>
                <c:pt idx="379">
                  <c:v>0.19833600000000001</c:v>
                </c:pt>
                <c:pt idx="380">
                  <c:v>0.19802</c:v>
                </c:pt>
                <c:pt idx="381">
                  <c:v>0.197796</c:v>
                </c:pt>
                <c:pt idx="382">
                  <c:v>0.19752400000000001</c:v>
                </c:pt>
                <c:pt idx="383">
                  <c:v>0.19766900000000001</c:v>
                </c:pt>
                <c:pt idx="384">
                  <c:v>0.19794500000000001</c:v>
                </c:pt>
                <c:pt idx="385">
                  <c:v>0.19780300000000001</c:v>
                </c:pt>
                <c:pt idx="386">
                  <c:v>0.19775699999999999</c:v>
                </c:pt>
                <c:pt idx="387">
                  <c:v>0.19780900000000001</c:v>
                </c:pt>
                <c:pt idx="388">
                  <c:v>0.19786999999999999</c:v>
                </c:pt>
                <c:pt idx="389">
                  <c:v>0.19778100000000001</c:v>
                </c:pt>
                <c:pt idx="390">
                  <c:v>0.19766600000000001</c:v>
                </c:pt>
                <c:pt idx="391">
                  <c:v>0.19769200000000001</c:v>
                </c:pt>
                <c:pt idx="392">
                  <c:v>0.19755900000000001</c:v>
                </c:pt>
                <c:pt idx="393">
                  <c:v>0.19772300000000001</c:v>
                </c:pt>
                <c:pt idx="394">
                  <c:v>0.19828499999999999</c:v>
                </c:pt>
                <c:pt idx="395">
                  <c:v>0.198709</c:v>
                </c:pt>
                <c:pt idx="396">
                  <c:v>0.19894400000000001</c:v>
                </c:pt>
                <c:pt idx="397">
                  <c:v>0.198877</c:v>
                </c:pt>
                <c:pt idx="398">
                  <c:v>0.198793</c:v>
                </c:pt>
                <c:pt idx="399">
                  <c:v>0.19870299999999999</c:v>
                </c:pt>
                <c:pt idx="400">
                  <c:v>0.198631</c:v>
                </c:pt>
                <c:pt idx="401">
                  <c:v>0.198769</c:v>
                </c:pt>
                <c:pt idx="402">
                  <c:v>0.19887299999999999</c:v>
                </c:pt>
                <c:pt idx="403">
                  <c:v>0.19869899999999999</c:v>
                </c:pt>
                <c:pt idx="404">
                  <c:v>0.198574</c:v>
                </c:pt>
                <c:pt idx="405">
                  <c:v>0.198494</c:v>
                </c:pt>
                <c:pt idx="406">
                  <c:v>0.19859199999999999</c:v>
                </c:pt>
                <c:pt idx="407">
                  <c:v>0.19909099999999999</c:v>
                </c:pt>
                <c:pt idx="408">
                  <c:v>0.19919500000000001</c:v>
                </c:pt>
                <c:pt idx="409">
                  <c:v>0.31373099999999998</c:v>
                </c:pt>
                <c:pt idx="410">
                  <c:v>0.36789100000000002</c:v>
                </c:pt>
                <c:pt idx="411">
                  <c:v>0.37061899999999998</c:v>
                </c:pt>
                <c:pt idx="412">
                  <c:v>0.370535</c:v>
                </c:pt>
                <c:pt idx="413">
                  <c:v>0.37042199999999997</c:v>
                </c:pt>
                <c:pt idx="414">
                  <c:v>0.37053900000000001</c:v>
                </c:pt>
                <c:pt idx="415">
                  <c:v>0.370556</c:v>
                </c:pt>
                <c:pt idx="416">
                  <c:v>0.36640899999999998</c:v>
                </c:pt>
                <c:pt idx="417">
                  <c:v>0.357705</c:v>
                </c:pt>
                <c:pt idx="418">
                  <c:v>0.35337800000000003</c:v>
                </c:pt>
                <c:pt idx="419">
                  <c:v>0.353294</c:v>
                </c:pt>
                <c:pt idx="420">
                  <c:v>0.33479100000000001</c:v>
                </c:pt>
                <c:pt idx="421">
                  <c:v>0.32147100000000001</c:v>
                </c:pt>
                <c:pt idx="422">
                  <c:v>0.31543100000000002</c:v>
                </c:pt>
                <c:pt idx="423">
                  <c:v>0.24379400000000001</c:v>
                </c:pt>
                <c:pt idx="424">
                  <c:v>0.197404</c:v>
                </c:pt>
                <c:pt idx="425">
                  <c:v>0.19714899999999999</c:v>
                </c:pt>
                <c:pt idx="426">
                  <c:v>0.19715199999999999</c:v>
                </c:pt>
                <c:pt idx="427">
                  <c:v>0.197129</c:v>
                </c:pt>
                <c:pt idx="428">
                  <c:v>0.197161</c:v>
                </c:pt>
                <c:pt idx="429">
                  <c:v>0.19716</c:v>
                </c:pt>
                <c:pt idx="430">
                  <c:v>0.19704099999999999</c:v>
                </c:pt>
                <c:pt idx="431">
                  <c:v>0.19717999999999999</c:v>
                </c:pt>
                <c:pt idx="432">
                  <c:v>0.19804099999999999</c:v>
                </c:pt>
                <c:pt idx="433">
                  <c:v>0.19795699999999999</c:v>
                </c:pt>
                <c:pt idx="434">
                  <c:v>0.196987</c:v>
                </c:pt>
                <c:pt idx="435">
                  <c:v>0.19723599999999999</c:v>
                </c:pt>
                <c:pt idx="436">
                  <c:v>0.19830200000000001</c:v>
                </c:pt>
                <c:pt idx="437">
                  <c:v>0.19891</c:v>
                </c:pt>
                <c:pt idx="438">
                  <c:v>0.20302700000000001</c:v>
                </c:pt>
                <c:pt idx="439">
                  <c:v>0.20502999999999999</c:v>
                </c:pt>
                <c:pt idx="440">
                  <c:v>0.20563699999999999</c:v>
                </c:pt>
                <c:pt idx="441">
                  <c:v>0.20577999999999999</c:v>
                </c:pt>
                <c:pt idx="442">
                  <c:v>0.205786</c:v>
                </c:pt>
                <c:pt idx="443">
                  <c:v>0.20601700000000001</c:v>
                </c:pt>
                <c:pt idx="444">
                  <c:v>0.206345</c:v>
                </c:pt>
                <c:pt idx="445">
                  <c:v>0.20697599999999999</c:v>
                </c:pt>
                <c:pt idx="446">
                  <c:v>0.20730299999999999</c:v>
                </c:pt>
                <c:pt idx="447">
                  <c:v>0.20732200000000001</c:v>
                </c:pt>
                <c:pt idx="448">
                  <c:v>0.207288</c:v>
                </c:pt>
                <c:pt idx="449">
                  <c:v>0.20735500000000001</c:v>
                </c:pt>
                <c:pt idx="450">
                  <c:v>0.207479</c:v>
                </c:pt>
                <c:pt idx="451">
                  <c:v>0.207398</c:v>
                </c:pt>
                <c:pt idx="452">
                  <c:v>0.207261</c:v>
                </c:pt>
                <c:pt idx="453">
                  <c:v>0.20742099999999999</c:v>
                </c:pt>
                <c:pt idx="454">
                  <c:v>0.20744299999999999</c:v>
                </c:pt>
                <c:pt idx="455">
                  <c:v>0.207313</c:v>
                </c:pt>
                <c:pt idx="456">
                  <c:v>0.20707700000000001</c:v>
                </c:pt>
                <c:pt idx="457">
                  <c:v>0.20746899999999999</c:v>
                </c:pt>
                <c:pt idx="458">
                  <c:v>0.20833299999999999</c:v>
                </c:pt>
                <c:pt idx="459">
                  <c:v>0.21010300000000001</c:v>
                </c:pt>
                <c:pt idx="460">
                  <c:v>0.21055099999999999</c:v>
                </c:pt>
                <c:pt idx="461">
                  <c:v>0.21082600000000001</c:v>
                </c:pt>
                <c:pt idx="462">
                  <c:v>0.211677</c:v>
                </c:pt>
                <c:pt idx="463">
                  <c:v>0.21674199999999999</c:v>
                </c:pt>
                <c:pt idx="464">
                  <c:v>0.22723299999999999</c:v>
                </c:pt>
                <c:pt idx="465">
                  <c:v>0.23119100000000001</c:v>
                </c:pt>
                <c:pt idx="466">
                  <c:v>0.231403</c:v>
                </c:pt>
                <c:pt idx="467">
                  <c:v>0.23148299999999999</c:v>
                </c:pt>
                <c:pt idx="468">
                  <c:v>0.23136899999999999</c:v>
                </c:pt>
                <c:pt idx="469">
                  <c:v>0.23133600000000001</c:v>
                </c:pt>
                <c:pt idx="470">
                  <c:v>0.231463</c:v>
                </c:pt>
                <c:pt idx="471">
                  <c:v>0.23167399999999999</c:v>
                </c:pt>
                <c:pt idx="472">
                  <c:v>0.23172200000000001</c:v>
                </c:pt>
                <c:pt idx="473">
                  <c:v>0.23986299999999999</c:v>
                </c:pt>
                <c:pt idx="474">
                  <c:v>0.28966700000000001</c:v>
                </c:pt>
                <c:pt idx="475">
                  <c:v>0.31172499999999997</c:v>
                </c:pt>
                <c:pt idx="476">
                  <c:v>0.33073799999999998</c:v>
                </c:pt>
                <c:pt idx="477">
                  <c:v>0.33586899999999997</c:v>
                </c:pt>
                <c:pt idx="478">
                  <c:v>0.33550600000000003</c:v>
                </c:pt>
                <c:pt idx="479">
                  <c:v>0.335511</c:v>
                </c:pt>
                <c:pt idx="480">
                  <c:v>0.345107</c:v>
                </c:pt>
                <c:pt idx="481">
                  <c:v>0.34530499999999997</c:v>
                </c:pt>
                <c:pt idx="482">
                  <c:v>0.34984500000000002</c:v>
                </c:pt>
                <c:pt idx="483">
                  <c:v>0.35595500000000002</c:v>
                </c:pt>
                <c:pt idx="484">
                  <c:v>0.372145</c:v>
                </c:pt>
                <c:pt idx="485">
                  <c:v>0.38758700000000001</c:v>
                </c:pt>
                <c:pt idx="486">
                  <c:v>0.39543699999999998</c:v>
                </c:pt>
                <c:pt idx="487">
                  <c:v>0.39539099999999999</c:v>
                </c:pt>
                <c:pt idx="488">
                  <c:v>0.39541999999999999</c:v>
                </c:pt>
                <c:pt idx="489">
                  <c:v>0.39808199999999999</c:v>
                </c:pt>
                <c:pt idx="490">
                  <c:v>0.403673</c:v>
                </c:pt>
                <c:pt idx="491">
                  <c:v>0.40448699999999999</c:v>
                </c:pt>
                <c:pt idx="492">
                  <c:v>0.40545900000000001</c:v>
                </c:pt>
                <c:pt idx="493">
                  <c:v>0.40583999999999998</c:v>
                </c:pt>
                <c:pt idx="494">
                  <c:v>0.40596199999999999</c:v>
                </c:pt>
                <c:pt idx="495">
                  <c:v>0.40590700000000002</c:v>
                </c:pt>
                <c:pt idx="496">
                  <c:v>0.407383</c:v>
                </c:pt>
                <c:pt idx="497">
                  <c:v>0.40931099999999998</c:v>
                </c:pt>
                <c:pt idx="498">
                  <c:v>0.41002899999999998</c:v>
                </c:pt>
                <c:pt idx="499">
                  <c:v>0.41077999999999998</c:v>
                </c:pt>
                <c:pt idx="500">
                  <c:v>0.411333</c:v>
                </c:pt>
                <c:pt idx="501">
                  <c:v>0.41219499999999998</c:v>
                </c:pt>
                <c:pt idx="502">
                  <c:v>0.41319600000000001</c:v>
                </c:pt>
                <c:pt idx="503">
                  <c:v>0.413468</c:v>
                </c:pt>
                <c:pt idx="504">
                  <c:v>0.41345999999999999</c:v>
                </c:pt>
                <c:pt idx="505">
                  <c:v>0.41423599999999999</c:v>
                </c:pt>
                <c:pt idx="506">
                  <c:v>0.41487600000000002</c:v>
                </c:pt>
                <c:pt idx="507">
                  <c:v>0.41530499999999998</c:v>
                </c:pt>
                <c:pt idx="508">
                  <c:v>0.41558299999999998</c:v>
                </c:pt>
                <c:pt idx="509">
                  <c:v>0.41557300000000003</c:v>
                </c:pt>
                <c:pt idx="510">
                  <c:v>0.41579700000000003</c:v>
                </c:pt>
                <c:pt idx="511">
                  <c:v>0.41615799999999997</c:v>
                </c:pt>
                <c:pt idx="512">
                  <c:v>0.41651899999999997</c:v>
                </c:pt>
                <c:pt idx="513">
                  <c:v>0.41659499999999999</c:v>
                </c:pt>
                <c:pt idx="514">
                  <c:v>0.416578</c:v>
                </c:pt>
                <c:pt idx="515">
                  <c:v>0.41725800000000002</c:v>
                </c:pt>
                <c:pt idx="516">
                  <c:v>0.41785699999999998</c:v>
                </c:pt>
                <c:pt idx="517">
                  <c:v>0.41813800000000001</c:v>
                </c:pt>
                <c:pt idx="518">
                  <c:v>0.41835899999999998</c:v>
                </c:pt>
                <c:pt idx="519">
                  <c:v>0.41836099999999998</c:v>
                </c:pt>
                <c:pt idx="520">
                  <c:v>0.418377</c:v>
                </c:pt>
                <c:pt idx="521">
                  <c:v>0.41831200000000002</c:v>
                </c:pt>
                <c:pt idx="522">
                  <c:v>0.41830699999999998</c:v>
                </c:pt>
                <c:pt idx="523">
                  <c:v>0.41829</c:v>
                </c:pt>
                <c:pt idx="524">
                  <c:v>0.41834700000000002</c:v>
                </c:pt>
                <c:pt idx="525">
                  <c:v>0.418354</c:v>
                </c:pt>
                <c:pt idx="526">
                  <c:v>0.41825899999999999</c:v>
                </c:pt>
                <c:pt idx="527">
                  <c:v>0.41822199999999998</c:v>
                </c:pt>
                <c:pt idx="528">
                  <c:v>0.41825600000000002</c:v>
                </c:pt>
                <c:pt idx="529">
                  <c:v>0.41825699999999999</c:v>
                </c:pt>
                <c:pt idx="530">
                  <c:v>0.41827999999999999</c:v>
                </c:pt>
                <c:pt idx="531">
                  <c:v>0.41828500000000002</c:v>
                </c:pt>
                <c:pt idx="532">
                  <c:v>0.418354</c:v>
                </c:pt>
                <c:pt idx="533">
                  <c:v>0.41844199999999998</c:v>
                </c:pt>
                <c:pt idx="534">
                  <c:v>0.418433</c:v>
                </c:pt>
                <c:pt idx="535">
                  <c:v>0.41843599999999997</c:v>
                </c:pt>
                <c:pt idx="536">
                  <c:v>0.41839399999999999</c:v>
                </c:pt>
                <c:pt idx="537">
                  <c:v>0.39791799999999999</c:v>
                </c:pt>
                <c:pt idx="538">
                  <c:v>0.39856799999999998</c:v>
                </c:pt>
                <c:pt idx="539">
                  <c:v>0.398866</c:v>
                </c:pt>
                <c:pt idx="540">
                  <c:v>0.39882699999999999</c:v>
                </c:pt>
                <c:pt idx="541">
                  <c:v>0.39893000000000001</c:v>
                </c:pt>
                <c:pt idx="542">
                  <c:v>0.39887699999999998</c:v>
                </c:pt>
                <c:pt idx="543">
                  <c:v>0.398814</c:v>
                </c:pt>
                <c:pt idx="544">
                  <c:v>0.39893899999999999</c:v>
                </c:pt>
                <c:pt idx="545">
                  <c:v>0.398949</c:v>
                </c:pt>
                <c:pt idx="546">
                  <c:v>0.398974</c:v>
                </c:pt>
                <c:pt idx="547">
                  <c:v>0.39885300000000001</c:v>
                </c:pt>
                <c:pt idx="548">
                  <c:v>0.39893699999999999</c:v>
                </c:pt>
                <c:pt idx="549">
                  <c:v>0.398976</c:v>
                </c:pt>
                <c:pt idx="550">
                  <c:v>0.39898699999999998</c:v>
                </c:pt>
                <c:pt idx="551">
                  <c:v>0.39869199999999999</c:v>
                </c:pt>
                <c:pt idx="552">
                  <c:v>0.39856000000000003</c:v>
                </c:pt>
                <c:pt idx="553">
                  <c:v>0.39848</c:v>
                </c:pt>
                <c:pt idx="554">
                  <c:v>0.39819900000000003</c:v>
                </c:pt>
                <c:pt idx="555">
                  <c:v>0.39793400000000001</c:v>
                </c:pt>
                <c:pt idx="556">
                  <c:v>0.39764899999999997</c:v>
                </c:pt>
                <c:pt idx="557">
                  <c:v>0.397509</c:v>
                </c:pt>
                <c:pt idx="558">
                  <c:v>0.39738400000000001</c:v>
                </c:pt>
                <c:pt idx="559">
                  <c:v>0.39712399999999998</c:v>
                </c:pt>
                <c:pt idx="560">
                  <c:v>0.39671499999999998</c:v>
                </c:pt>
                <c:pt idx="561">
                  <c:v>0.39651599999999998</c:v>
                </c:pt>
                <c:pt idx="562">
                  <c:v>0.396206</c:v>
                </c:pt>
                <c:pt idx="563">
                  <c:v>0.39597599999999999</c:v>
                </c:pt>
                <c:pt idx="564">
                  <c:v>0.395623</c:v>
                </c:pt>
                <c:pt idx="565">
                  <c:v>0.39511600000000002</c:v>
                </c:pt>
                <c:pt idx="566">
                  <c:v>0.39446399999999998</c:v>
                </c:pt>
                <c:pt idx="567">
                  <c:v>0.39389200000000002</c:v>
                </c:pt>
                <c:pt idx="568">
                  <c:v>0.39344099999999999</c:v>
                </c:pt>
                <c:pt idx="569">
                  <c:v>0.39287</c:v>
                </c:pt>
                <c:pt idx="570">
                  <c:v>0.39229199999999997</c:v>
                </c:pt>
                <c:pt idx="571">
                  <c:v>0.39159699999999997</c:v>
                </c:pt>
                <c:pt idx="572">
                  <c:v>0.39056600000000002</c:v>
                </c:pt>
                <c:pt idx="573">
                  <c:v>0.38896799999999998</c:v>
                </c:pt>
                <c:pt idx="574">
                  <c:v>0.38741100000000001</c:v>
                </c:pt>
                <c:pt idx="575">
                  <c:v>0.38575700000000002</c:v>
                </c:pt>
                <c:pt idx="576">
                  <c:v>0.38460299999999997</c:v>
                </c:pt>
                <c:pt idx="577">
                  <c:v>0.38233400000000001</c:v>
                </c:pt>
                <c:pt idx="578">
                  <c:v>0.380886</c:v>
                </c:pt>
                <c:pt idx="579">
                  <c:v>0.380859</c:v>
                </c:pt>
                <c:pt idx="580">
                  <c:v>0.380859</c:v>
                </c:pt>
                <c:pt idx="581">
                  <c:v>0.38078899999999999</c:v>
                </c:pt>
                <c:pt idx="582">
                  <c:v>0.38070599999999999</c:v>
                </c:pt>
                <c:pt idx="583">
                  <c:v>0.38076900000000002</c:v>
                </c:pt>
                <c:pt idx="584">
                  <c:v>0.37884600000000002</c:v>
                </c:pt>
                <c:pt idx="585">
                  <c:v>0.37782199999999999</c:v>
                </c:pt>
                <c:pt idx="586">
                  <c:v>0.37560700000000002</c:v>
                </c:pt>
                <c:pt idx="587">
                  <c:v>0.37331900000000001</c:v>
                </c:pt>
                <c:pt idx="588">
                  <c:v>0.37166100000000002</c:v>
                </c:pt>
                <c:pt idx="589">
                  <c:v>0.36921399999999999</c:v>
                </c:pt>
                <c:pt idx="590">
                  <c:v>0.366894</c:v>
                </c:pt>
                <c:pt idx="591">
                  <c:v>0.36375400000000002</c:v>
                </c:pt>
                <c:pt idx="592">
                  <c:v>0.3614</c:v>
                </c:pt>
                <c:pt idx="593">
                  <c:v>0.361064</c:v>
                </c:pt>
                <c:pt idx="594">
                  <c:v>0.35771900000000001</c:v>
                </c:pt>
                <c:pt idx="595">
                  <c:v>0.35405799999999998</c:v>
                </c:pt>
                <c:pt idx="596">
                  <c:v>0.34951300000000002</c:v>
                </c:pt>
                <c:pt idx="597">
                  <c:v>0.34829399999999999</c:v>
                </c:pt>
                <c:pt idx="598">
                  <c:v>0.34745700000000002</c:v>
                </c:pt>
                <c:pt idx="599">
                  <c:v>0.343829</c:v>
                </c:pt>
                <c:pt idx="600">
                  <c:v>0.33843600000000001</c:v>
                </c:pt>
                <c:pt idx="601">
                  <c:v>0.332482</c:v>
                </c:pt>
                <c:pt idx="602">
                  <c:v>0.33223799999999998</c:v>
                </c:pt>
                <c:pt idx="603">
                  <c:v>0.33092500000000002</c:v>
                </c:pt>
                <c:pt idx="604">
                  <c:v>0.32450899999999999</c:v>
                </c:pt>
                <c:pt idx="605">
                  <c:v>0.31619900000000001</c:v>
                </c:pt>
                <c:pt idx="606">
                  <c:v>0.30741099999999999</c:v>
                </c:pt>
                <c:pt idx="607">
                  <c:v>0.30646699999999999</c:v>
                </c:pt>
                <c:pt idx="608">
                  <c:v>0.30627900000000002</c:v>
                </c:pt>
                <c:pt idx="609">
                  <c:v>0.295095</c:v>
                </c:pt>
                <c:pt idx="610">
                  <c:v>0.29409099999999999</c:v>
                </c:pt>
                <c:pt idx="611">
                  <c:v>0.28813899999999998</c:v>
                </c:pt>
                <c:pt idx="612">
                  <c:v>0.27984100000000001</c:v>
                </c:pt>
                <c:pt idx="613">
                  <c:v>0.27996300000000002</c:v>
                </c:pt>
                <c:pt idx="614">
                  <c:v>0.280109</c:v>
                </c:pt>
                <c:pt idx="615">
                  <c:v>0.27995300000000001</c:v>
                </c:pt>
                <c:pt idx="616">
                  <c:v>0.27992299999999998</c:v>
                </c:pt>
                <c:pt idx="617">
                  <c:v>0.264048</c:v>
                </c:pt>
                <c:pt idx="618">
                  <c:v>0.26330199999999998</c:v>
                </c:pt>
                <c:pt idx="619">
                  <c:v>0.25023600000000001</c:v>
                </c:pt>
                <c:pt idx="620">
                  <c:v>0.245334</c:v>
                </c:pt>
                <c:pt idx="621">
                  <c:v>0.244337</c:v>
                </c:pt>
                <c:pt idx="622">
                  <c:v>0.243808</c:v>
                </c:pt>
                <c:pt idx="623">
                  <c:v>0.24343999999999999</c:v>
                </c:pt>
                <c:pt idx="624">
                  <c:v>0.243732</c:v>
                </c:pt>
                <c:pt idx="625">
                  <c:v>0.23494399999999999</c:v>
                </c:pt>
                <c:pt idx="626">
                  <c:v>0.223496</c:v>
                </c:pt>
                <c:pt idx="627">
                  <c:v>0.22281000000000001</c:v>
                </c:pt>
                <c:pt idx="628">
                  <c:v>0.199819</c:v>
                </c:pt>
                <c:pt idx="629">
                  <c:v>0.19975499999999999</c:v>
                </c:pt>
                <c:pt idx="630">
                  <c:v>0.19953799999999999</c:v>
                </c:pt>
                <c:pt idx="631">
                  <c:v>0.19953699999999999</c:v>
                </c:pt>
                <c:pt idx="632">
                  <c:v>0.19992299999999999</c:v>
                </c:pt>
                <c:pt idx="633">
                  <c:v>0.195719</c:v>
                </c:pt>
                <c:pt idx="634">
                  <c:v>0.174848</c:v>
                </c:pt>
                <c:pt idx="635">
                  <c:v>0.175095</c:v>
                </c:pt>
                <c:pt idx="636">
                  <c:v>0.17396300000000001</c:v>
                </c:pt>
                <c:pt idx="637">
                  <c:v>0.16508600000000001</c:v>
                </c:pt>
                <c:pt idx="638">
                  <c:v>0.14768600000000001</c:v>
                </c:pt>
                <c:pt idx="639">
                  <c:v>0.14751900000000001</c:v>
                </c:pt>
                <c:pt idx="640">
                  <c:v>0.147253</c:v>
                </c:pt>
                <c:pt idx="641">
                  <c:v>0.146707</c:v>
                </c:pt>
                <c:pt idx="642">
                  <c:v>0.146817</c:v>
                </c:pt>
                <c:pt idx="643">
                  <c:v>0.14569699999999999</c:v>
                </c:pt>
                <c:pt idx="644">
                  <c:v>0.12059499999999999</c:v>
                </c:pt>
                <c:pt idx="645">
                  <c:v>0.119001</c:v>
                </c:pt>
                <c:pt idx="646">
                  <c:v>0.119099</c:v>
                </c:pt>
                <c:pt idx="647">
                  <c:v>0.104042</c:v>
                </c:pt>
                <c:pt idx="648">
                  <c:v>9.1140200000000005E-2</c:v>
                </c:pt>
                <c:pt idx="649">
                  <c:v>9.1220599999999999E-2</c:v>
                </c:pt>
                <c:pt idx="650">
                  <c:v>9.1057799999999994E-2</c:v>
                </c:pt>
                <c:pt idx="651">
                  <c:v>9.1115699999999994E-2</c:v>
                </c:pt>
                <c:pt idx="652">
                  <c:v>6.4802399999999996E-2</c:v>
                </c:pt>
                <c:pt idx="653">
                  <c:v>2.9779900000000002E-2</c:v>
                </c:pt>
                <c:pt idx="654">
                  <c:v>2.8920100000000001E-2</c:v>
                </c:pt>
                <c:pt idx="655">
                  <c:v>2.86486E-2</c:v>
                </c:pt>
                <c:pt idx="656">
                  <c:v>2.86036E-2</c:v>
                </c:pt>
                <c:pt idx="657">
                  <c:v>2.8591100000000001E-2</c:v>
                </c:pt>
                <c:pt idx="658">
                  <c:v>2.8594999999999999E-2</c:v>
                </c:pt>
                <c:pt idx="659">
                  <c:v>2.7386199999999999E-2</c:v>
                </c:pt>
                <c:pt idx="660">
                  <c:v>2.6977999999999999E-2</c:v>
                </c:pt>
                <c:pt idx="661">
                  <c:v>2.50149E-2</c:v>
                </c:pt>
                <c:pt idx="662">
                  <c:v>2.4739899999999999E-2</c:v>
                </c:pt>
                <c:pt idx="663">
                  <c:v>2.4795399999999999E-2</c:v>
                </c:pt>
                <c:pt idx="664">
                  <c:v>2.47409E-2</c:v>
                </c:pt>
                <c:pt idx="665">
                  <c:v>2.48396E-2</c:v>
                </c:pt>
                <c:pt idx="666">
                  <c:v>2.6045100000000002E-2</c:v>
                </c:pt>
                <c:pt idx="667">
                  <c:v>2.6842499999999998E-2</c:v>
                </c:pt>
                <c:pt idx="668">
                  <c:v>2.66097E-2</c:v>
                </c:pt>
                <c:pt idx="669">
                  <c:v>3.3702900000000001E-2</c:v>
                </c:pt>
                <c:pt idx="670">
                  <c:v>3.9408400000000003E-2</c:v>
                </c:pt>
                <c:pt idx="671">
                  <c:v>4.0629400000000003E-2</c:v>
                </c:pt>
                <c:pt idx="672">
                  <c:v>4.0429600000000003E-2</c:v>
                </c:pt>
                <c:pt idx="673">
                  <c:v>5.0036700000000003E-2</c:v>
                </c:pt>
                <c:pt idx="674">
                  <c:v>6.9509000000000001E-2</c:v>
                </c:pt>
                <c:pt idx="675">
                  <c:v>9.1120199999999998E-2</c:v>
                </c:pt>
                <c:pt idx="676">
                  <c:v>9.1913400000000006E-2</c:v>
                </c:pt>
                <c:pt idx="677">
                  <c:v>9.2212600000000006E-2</c:v>
                </c:pt>
                <c:pt idx="678">
                  <c:v>9.2158900000000002E-2</c:v>
                </c:pt>
                <c:pt idx="679">
                  <c:v>0.11870600000000001</c:v>
                </c:pt>
                <c:pt idx="680">
                  <c:v>0.118656</c:v>
                </c:pt>
                <c:pt idx="681">
                  <c:v>0.11881899999999999</c:v>
                </c:pt>
                <c:pt idx="682">
                  <c:v>2.79902E-2</c:v>
                </c:pt>
                <c:pt idx="683">
                  <c:v>2.6424599999999999E-2</c:v>
                </c:pt>
                <c:pt idx="684">
                  <c:v>2.6100000000000002E-2</c:v>
                </c:pt>
                <c:pt idx="685">
                  <c:v>2.68282E-2</c:v>
                </c:pt>
                <c:pt idx="686">
                  <c:v>2.65408E-2</c:v>
                </c:pt>
                <c:pt idx="687">
                  <c:v>2.8577200000000001E-2</c:v>
                </c:pt>
                <c:pt idx="688">
                  <c:v>3.0376199999999999E-2</c:v>
                </c:pt>
                <c:pt idx="689">
                  <c:v>3.04871E-2</c:v>
                </c:pt>
                <c:pt idx="690">
                  <c:v>3.08411E-2</c:v>
                </c:pt>
                <c:pt idx="691">
                  <c:v>3.6735299999999999E-2</c:v>
                </c:pt>
                <c:pt idx="692">
                  <c:v>3.9392200000000002E-2</c:v>
                </c:pt>
                <c:pt idx="693">
                  <c:v>6.2925499999999995E-2</c:v>
                </c:pt>
                <c:pt idx="694">
                  <c:v>6.2907299999999999E-2</c:v>
                </c:pt>
                <c:pt idx="695">
                  <c:v>6.2978400000000004E-2</c:v>
                </c:pt>
                <c:pt idx="696">
                  <c:v>6.3051200000000002E-2</c:v>
                </c:pt>
                <c:pt idx="697">
                  <c:v>6.3343700000000003E-2</c:v>
                </c:pt>
                <c:pt idx="698">
                  <c:v>7.79054E-2</c:v>
                </c:pt>
                <c:pt idx="699">
                  <c:v>0.119906</c:v>
                </c:pt>
                <c:pt idx="700">
                  <c:v>0.132794</c:v>
                </c:pt>
                <c:pt idx="701">
                  <c:v>0.150564</c:v>
                </c:pt>
                <c:pt idx="702">
                  <c:v>0.152673</c:v>
                </c:pt>
                <c:pt idx="703">
                  <c:v>0.178339</c:v>
                </c:pt>
                <c:pt idx="704">
                  <c:v>0.17902299999999999</c:v>
                </c:pt>
                <c:pt idx="705">
                  <c:v>0.20721000000000001</c:v>
                </c:pt>
                <c:pt idx="706">
                  <c:v>0.24110100000000001</c:v>
                </c:pt>
                <c:pt idx="707">
                  <c:v>0.26585599999999998</c:v>
                </c:pt>
                <c:pt idx="708">
                  <c:v>0.265932</c:v>
                </c:pt>
                <c:pt idx="709">
                  <c:v>0.265712</c:v>
                </c:pt>
                <c:pt idx="710">
                  <c:v>0.26550299999999999</c:v>
                </c:pt>
                <c:pt idx="711">
                  <c:v>0.26524700000000001</c:v>
                </c:pt>
                <c:pt idx="712">
                  <c:v>0.26547100000000001</c:v>
                </c:pt>
                <c:pt idx="713">
                  <c:v>0.265488</c:v>
                </c:pt>
                <c:pt idx="714">
                  <c:v>0.265289</c:v>
                </c:pt>
                <c:pt idx="715">
                  <c:v>0.26150299999999999</c:v>
                </c:pt>
                <c:pt idx="716">
                  <c:v>0.26152599999999998</c:v>
                </c:pt>
                <c:pt idx="717">
                  <c:v>0.26185000000000003</c:v>
                </c:pt>
                <c:pt idx="718">
                  <c:v>0.26150600000000002</c:v>
                </c:pt>
                <c:pt idx="719">
                  <c:v>0.26095699999999999</c:v>
                </c:pt>
                <c:pt idx="720">
                  <c:v>0.26086199999999998</c:v>
                </c:pt>
                <c:pt idx="721">
                  <c:v>0.26029200000000002</c:v>
                </c:pt>
                <c:pt idx="722">
                  <c:v>0.26108300000000001</c:v>
                </c:pt>
                <c:pt idx="723">
                  <c:v>0.261208</c:v>
                </c:pt>
                <c:pt idx="724">
                  <c:v>0.26137899999999997</c:v>
                </c:pt>
                <c:pt idx="725">
                  <c:v>0.261793</c:v>
                </c:pt>
                <c:pt idx="726">
                  <c:v>0.26082699999999998</c:v>
                </c:pt>
                <c:pt idx="727">
                  <c:v>0.24638199999999999</c:v>
                </c:pt>
                <c:pt idx="728">
                  <c:v>0.243949</c:v>
                </c:pt>
                <c:pt idx="729">
                  <c:v>0.24287500000000001</c:v>
                </c:pt>
                <c:pt idx="730">
                  <c:v>0.24245800000000001</c:v>
                </c:pt>
                <c:pt idx="731">
                  <c:v>0.242255</c:v>
                </c:pt>
                <c:pt idx="732">
                  <c:v>0.24281</c:v>
                </c:pt>
                <c:pt idx="733">
                  <c:v>0.24238000000000001</c:v>
                </c:pt>
                <c:pt idx="734">
                  <c:v>0.24222399999999999</c:v>
                </c:pt>
                <c:pt idx="735">
                  <c:v>0.24227099999999999</c:v>
                </c:pt>
                <c:pt idx="736">
                  <c:v>0.227607</c:v>
                </c:pt>
                <c:pt idx="737">
                  <c:v>0.19936200000000001</c:v>
                </c:pt>
                <c:pt idx="738">
                  <c:v>0.198681</c:v>
                </c:pt>
                <c:pt idx="739">
                  <c:v>0.19844400000000001</c:v>
                </c:pt>
                <c:pt idx="740">
                  <c:v>0.198883</c:v>
                </c:pt>
                <c:pt idx="741">
                  <c:v>0.19865099999999999</c:v>
                </c:pt>
                <c:pt idx="742">
                  <c:v>0.19917799999999999</c:v>
                </c:pt>
                <c:pt idx="743">
                  <c:v>0.19892099999999999</c:v>
                </c:pt>
                <c:pt idx="744">
                  <c:v>0.199901</c:v>
                </c:pt>
                <c:pt idx="745">
                  <c:v>0.199855</c:v>
                </c:pt>
                <c:pt idx="746">
                  <c:v>0.187892</c:v>
                </c:pt>
                <c:pt idx="747">
                  <c:v>0.17480999999999999</c:v>
                </c:pt>
                <c:pt idx="748">
                  <c:v>0.17435200000000001</c:v>
                </c:pt>
                <c:pt idx="749">
                  <c:v>0.174183</c:v>
                </c:pt>
                <c:pt idx="750">
                  <c:v>0.17424500000000001</c:v>
                </c:pt>
                <c:pt idx="751">
                  <c:v>0.17397199999999999</c:v>
                </c:pt>
                <c:pt idx="752">
                  <c:v>0.17428399999999999</c:v>
                </c:pt>
                <c:pt idx="753">
                  <c:v>0.17491899999999999</c:v>
                </c:pt>
                <c:pt idx="754">
                  <c:v>0.15567400000000001</c:v>
                </c:pt>
                <c:pt idx="755">
                  <c:v>0.152064</c:v>
                </c:pt>
                <c:pt idx="756">
                  <c:v>0.15056700000000001</c:v>
                </c:pt>
                <c:pt idx="757">
                  <c:v>0.15063699999999999</c:v>
                </c:pt>
                <c:pt idx="758">
                  <c:v>0.14987700000000001</c:v>
                </c:pt>
                <c:pt idx="759">
                  <c:v>0.14927799999999999</c:v>
                </c:pt>
                <c:pt idx="760">
                  <c:v>0.14842900000000001</c:v>
                </c:pt>
                <c:pt idx="761">
                  <c:v>0.14755699999999999</c:v>
                </c:pt>
                <c:pt idx="762">
                  <c:v>0.14712900000000001</c:v>
                </c:pt>
                <c:pt idx="763">
                  <c:v>0.14644599999999999</c:v>
                </c:pt>
                <c:pt idx="764">
                  <c:v>0.14634</c:v>
                </c:pt>
                <c:pt idx="765">
                  <c:v>0.146367</c:v>
                </c:pt>
                <c:pt idx="766">
                  <c:v>0.14597199999999999</c:v>
                </c:pt>
                <c:pt idx="767">
                  <c:v>0.14618400000000001</c:v>
                </c:pt>
                <c:pt idx="768">
                  <c:v>0.14605799999999999</c:v>
                </c:pt>
                <c:pt idx="769">
                  <c:v>0.14594399999999999</c:v>
                </c:pt>
                <c:pt idx="770">
                  <c:v>0.13810900000000001</c:v>
                </c:pt>
                <c:pt idx="771">
                  <c:v>0.11862</c:v>
                </c:pt>
                <c:pt idx="772">
                  <c:v>0.11888</c:v>
                </c:pt>
                <c:pt idx="773">
                  <c:v>0.11866400000000001</c:v>
                </c:pt>
                <c:pt idx="774">
                  <c:v>0.11859599999999999</c:v>
                </c:pt>
                <c:pt idx="775">
                  <c:v>0.118717</c:v>
                </c:pt>
                <c:pt idx="776">
                  <c:v>0.11848400000000001</c:v>
                </c:pt>
                <c:pt idx="777">
                  <c:v>0.118702</c:v>
                </c:pt>
                <c:pt idx="778">
                  <c:v>0.11877799999999999</c:v>
                </c:pt>
                <c:pt idx="779">
                  <c:v>0.118865</c:v>
                </c:pt>
                <c:pt idx="780">
                  <c:v>9.1432100000000002E-2</c:v>
                </c:pt>
                <c:pt idx="781">
                  <c:v>9.07139E-2</c:v>
                </c:pt>
                <c:pt idx="782">
                  <c:v>9.07887E-2</c:v>
                </c:pt>
                <c:pt idx="783">
                  <c:v>9.0676999999999994E-2</c:v>
                </c:pt>
                <c:pt idx="784">
                  <c:v>9.0929399999999994E-2</c:v>
                </c:pt>
                <c:pt idx="785">
                  <c:v>4.5331700000000003E-2</c:v>
                </c:pt>
                <c:pt idx="786">
                  <c:v>3.1180699999999999E-2</c:v>
                </c:pt>
                <c:pt idx="787">
                  <c:v>3.08106E-2</c:v>
                </c:pt>
                <c:pt idx="788">
                  <c:v>3.0743699999999999E-2</c:v>
                </c:pt>
                <c:pt idx="789">
                  <c:v>3.0608300000000001E-2</c:v>
                </c:pt>
                <c:pt idx="790">
                  <c:v>3.0536600000000001E-2</c:v>
                </c:pt>
                <c:pt idx="791">
                  <c:v>3.0450700000000001E-2</c:v>
                </c:pt>
                <c:pt idx="792">
                  <c:v>3.04403E-2</c:v>
                </c:pt>
                <c:pt idx="793">
                  <c:v>2.78558E-2</c:v>
                </c:pt>
                <c:pt idx="794">
                  <c:v>2.9861100000000002E-2</c:v>
                </c:pt>
                <c:pt idx="795">
                  <c:v>3.0039799999999998E-2</c:v>
                </c:pt>
                <c:pt idx="796">
                  <c:v>3.01061E-2</c:v>
                </c:pt>
                <c:pt idx="797">
                  <c:v>3.02486E-2</c:v>
                </c:pt>
                <c:pt idx="798">
                  <c:v>3.0131000000000002E-2</c:v>
                </c:pt>
                <c:pt idx="799">
                  <c:v>2.93005E-2</c:v>
                </c:pt>
                <c:pt idx="800">
                  <c:v>2.8629700000000001E-2</c:v>
                </c:pt>
                <c:pt idx="801">
                  <c:v>2.70817E-2</c:v>
                </c:pt>
                <c:pt idx="802">
                  <c:v>2.6974700000000001E-2</c:v>
                </c:pt>
                <c:pt idx="803">
                  <c:v>2.6508799999999999E-2</c:v>
                </c:pt>
                <c:pt idx="804">
                  <c:v>2.6603499999999999E-2</c:v>
                </c:pt>
                <c:pt idx="805">
                  <c:v>2.6775400000000001E-2</c:v>
                </c:pt>
                <c:pt idx="806">
                  <c:v>2.7321100000000001E-2</c:v>
                </c:pt>
                <c:pt idx="807">
                  <c:v>2.54021E-2</c:v>
                </c:pt>
                <c:pt idx="808">
                  <c:v>2.5301799999999999E-2</c:v>
                </c:pt>
                <c:pt idx="809">
                  <c:v>2.51942E-2</c:v>
                </c:pt>
                <c:pt idx="810">
                  <c:v>2.5243700000000001E-2</c:v>
                </c:pt>
                <c:pt idx="811">
                  <c:v>2.5349099999999999E-2</c:v>
                </c:pt>
                <c:pt idx="812">
                  <c:v>2.7352499999999998E-2</c:v>
                </c:pt>
                <c:pt idx="813">
                  <c:v>2.69287E-2</c:v>
                </c:pt>
                <c:pt idx="814">
                  <c:v>2.7086300000000001E-2</c:v>
                </c:pt>
                <c:pt idx="815">
                  <c:v>2.70694E-2</c:v>
                </c:pt>
                <c:pt idx="816">
                  <c:v>2.7086200000000001E-2</c:v>
                </c:pt>
                <c:pt idx="817">
                  <c:v>2.68953E-2</c:v>
                </c:pt>
                <c:pt idx="818">
                  <c:v>2.62791E-2</c:v>
                </c:pt>
                <c:pt idx="819">
                  <c:v>2.6355400000000001E-2</c:v>
                </c:pt>
                <c:pt idx="820">
                  <c:v>2.6411199999999999E-2</c:v>
                </c:pt>
                <c:pt idx="821">
                  <c:v>2.7556299999999999E-2</c:v>
                </c:pt>
                <c:pt idx="822">
                  <c:v>2.8684299999999999E-2</c:v>
                </c:pt>
                <c:pt idx="823">
                  <c:v>2.8679300000000001E-2</c:v>
                </c:pt>
                <c:pt idx="824">
                  <c:v>2.8695100000000001E-2</c:v>
                </c:pt>
                <c:pt idx="825">
                  <c:v>2.8798500000000001E-2</c:v>
                </c:pt>
                <c:pt idx="826">
                  <c:v>3.06769E-2</c:v>
                </c:pt>
                <c:pt idx="827">
                  <c:v>3.2303100000000001E-2</c:v>
                </c:pt>
                <c:pt idx="828">
                  <c:v>3.5109500000000002E-2</c:v>
                </c:pt>
                <c:pt idx="829">
                  <c:v>3.6599100000000002E-2</c:v>
                </c:pt>
                <c:pt idx="830">
                  <c:v>3.8918599999999998E-2</c:v>
                </c:pt>
                <c:pt idx="831">
                  <c:v>4.0240699999999997E-2</c:v>
                </c:pt>
                <c:pt idx="832">
                  <c:v>4.0913699999999997E-2</c:v>
                </c:pt>
                <c:pt idx="833">
                  <c:v>4.1463E-2</c:v>
                </c:pt>
                <c:pt idx="834">
                  <c:v>4.1041399999999999E-2</c:v>
                </c:pt>
                <c:pt idx="835">
                  <c:v>4.1565600000000001E-2</c:v>
                </c:pt>
                <c:pt idx="836">
                  <c:v>5.0599999999999999E-2</c:v>
                </c:pt>
                <c:pt idx="837">
                  <c:v>6.2942100000000001E-2</c:v>
                </c:pt>
                <c:pt idx="838">
                  <c:v>6.29995E-2</c:v>
                </c:pt>
                <c:pt idx="839">
                  <c:v>6.2844300000000006E-2</c:v>
                </c:pt>
                <c:pt idx="840">
                  <c:v>6.2994300000000003E-2</c:v>
                </c:pt>
                <c:pt idx="841">
                  <c:v>6.3171699999999997E-2</c:v>
                </c:pt>
                <c:pt idx="842">
                  <c:v>6.63517E-2</c:v>
                </c:pt>
                <c:pt idx="843">
                  <c:v>6.7502800000000002E-2</c:v>
                </c:pt>
                <c:pt idx="844">
                  <c:v>6.7767800000000003E-2</c:v>
                </c:pt>
                <c:pt idx="845">
                  <c:v>6.8055900000000003E-2</c:v>
                </c:pt>
                <c:pt idx="846">
                  <c:v>6.9955299999999998E-2</c:v>
                </c:pt>
                <c:pt idx="847">
                  <c:v>9.1061600000000006E-2</c:v>
                </c:pt>
                <c:pt idx="848">
                  <c:v>9.1728199999999996E-2</c:v>
                </c:pt>
                <c:pt idx="849">
                  <c:v>9.1882900000000003E-2</c:v>
                </c:pt>
                <c:pt idx="850">
                  <c:v>9.2183399999999999E-2</c:v>
                </c:pt>
                <c:pt idx="851">
                  <c:v>0.11949899999999999</c:v>
                </c:pt>
                <c:pt idx="852">
                  <c:v>0.11942899999999999</c:v>
                </c:pt>
                <c:pt idx="853">
                  <c:v>0.119063</c:v>
                </c:pt>
                <c:pt idx="854">
                  <c:v>0.11927</c:v>
                </c:pt>
                <c:pt idx="855">
                  <c:v>0.118036</c:v>
                </c:pt>
                <c:pt idx="856">
                  <c:v>0.119282</c:v>
                </c:pt>
                <c:pt idx="857">
                  <c:v>0.135515</c:v>
                </c:pt>
                <c:pt idx="858">
                  <c:v>0.146532</c:v>
                </c:pt>
                <c:pt idx="859">
                  <c:v>0.14616000000000001</c:v>
                </c:pt>
                <c:pt idx="860">
                  <c:v>0.14752499999999999</c:v>
                </c:pt>
                <c:pt idx="861">
                  <c:v>0.15009400000000001</c:v>
                </c:pt>
                <c:pt idx="862">
                  <c:v>0.14934500000000001</c:v>
                </c:pt>
                <c:pt idx="863">
                  <c:v>0.15174799999999999</c:v>
                </c:pt>
                <c:pt idx="864">
                  <c:v>0.15596599999999999</c:v>
                </c:pt>
                <c:pt idx="865">
                  <c:v>0.17415600000000001</c:v>
                </c:pt>
                <c:pt idx="866">
                  <c:v>0.17443900000000001</c:v>
                </c:pt>
                <c:pt idx="867">
                  <c:v>0.17391400000000001</c:v>
                </c:pt>
                <c:pt idx="868">
                  <c:v>0.17508699999999999</c:v>
                </c:pt>
                <c:pt idx="869">
                  <c:v>0.18793699999999999</c:v>
                </c:pt>
                <c:pt idx="870">
                  <c:v>0.19903000000000001</c:v>
                </c:pt>
                <c:pt idx="871">
                  <c:v>0.19845199999999999</c:v>
                </c:pt>
                <c:pt idx="872">
                  <c:v>0.20275599999999999</c:v>
                </c:pt>
                <c:pt idx="873">
                  <c:v>0.205982</c:v>
                </c:pt>
                <c:pt idx="874">
                  <c:v>0.22185299999999999</c:v>
                </c:pt>
                <c:pt idx="875">
                  <c:v>0.221995</c:v>
                </c:pt>
                <c:pt idx="876">
                  <c:v>0.22239200000000001</c:v>
                </c:pt>
                <c:pt idx="877">
                  <c:v>0.227497</c:v>
                </c:pt>
                <c:pt idx="878">
                  <c:v>0.23325899999999999</c:v>
                </c:pt>
                <c:pt idx="879">
                  <c:v>0.24348900000000001</c:v>
                </c:pt>
                <c:pt idx="880">
                  <c:v>0.24532999999999999</c:v>
                </c:pt>
                <c:pt idx="881">
                  <c:v>0.24527399999999999</c:v>
                </c:pt>
                <c:pt idx="882">
                  <c:v>0.244529</c:v>
                </c:pt>
                <c:pt idx="883">
                  <c:v>0.26020799999999999</c:v>
                </c:pt>
                <c:pt idx="884">
                  <c:v>0.26356800000000002</c:v>
                </c:pt>
                <c:pt idx="885">
                  <c:v>0.26323000000000002</c:v>
                </c:pt>
                <c:pt idx="886">
                  <c:v>0.26446799999999998</c:v>
                </c:pt>
                <c:pt idx="887">
                  <c:v>0.27174399999999999</c:v>
                </c:pt>
                <c:pt idx="888">
                  <c:v>0.280555</c:v>
                </c:pt>
                <c:pt idx="889">
                  <c:v>0.28228399999999998</c:v>
                </c:pt>
                <c:pt idx="890">
                  <c:v>0.28969200000000001</c:v>
                </c:pt>
                <c:pt idx="891">
                  <c:v>0.29322100000000001</c:v>
                </c:pt>
                <c:pt idx="892">
                  <c:v>0.29283799999999999</c:v>
                </c:pt>
                <c:pt idx="893">
                  <c:v>0.293244</c:v>
                </c:pt>
                <c:pt idx="894">
                  <c:v>0.29268100000000002</c:v>
                </c:pt>
                <c:pt idx="895">
                  <c:v>0.29548799999999997</c:v>
                </c:pt>
                <c:pt idx="896">
                  <c:v>0.30565100000000001</c:v>
                </c:pt>
                <c:pt idx="897">
                  <c:v>0.30518600000000001</c:v>
                </c:pt>
                <c:pt idx="898">
                  <c:v>0.31524000000000002</c:v>
                </c:pt>
                <c:pt idx="899">
                  <c:v>0.31497700000000001</c:v>
                </c:pt>
                <c:pt idx="900">
                  <c:v>0.31569599999999998</c:v>
                </c:pt>
                <c:pt idx="901">
                  <c:v>0.32289499999999999</c:v>
                </c:pt>
                <c:pt idx="902">
                  <c:v>0.32432</c:v>
                </c:pt>
                <c:pt idx="903">
                  <c:v>0.32460299999999997</c:v>
                </c:pt>
                <c:pt idx="904">
                  <c:v>0.32441300000000001</c:v>
                </c:pt>
                <c:pt idx="905">
                  <c:v>0.32988400000000001</c:v>
                </c:pt>
                <c:pt idx="906">
                  <c:v>0.33120300000000003</c:v>
                </c:pt>
                <c:pt idx="907">
                  <c:v>0.33588200000000001</c:v>
                </c:pt>
                <c:pt idx="908">
                  <c:v>0.33916400000000002</c:v>
                </c:pt>
                <c:pt idx="909">
                  <c:v>0.34340399999999999</c:v>
                </c:pt>
                <c:pt idx="910">
                  <c:v>0.34787800000000002</c:v>
                </c:pt>
                <c:pt idx="911">
                  <c:v>0.34737000000000001</c:v>
                </c:pt>
                <c:pt idx="912">
                  <c:v>0.34854600000000002</c:v>
                </c:pt>
                <c:pt idx="913">
                  <c:v>0.35122799999999998</c:v>
                </c:pt>
                <c:pt idx="914">
                  <c:v>0.352628</c:v>
                </c:pt>
                <c:pt idx="915">
                  <c:v>0.35514600000000002</c:v>
                </c:pt>
                <c:pt idx="916">
                  <c:v>0.35806399999999999</c:v>
                </c:pt>
                <c:pt idx="917">
                  <c:v>0.35779699999999998</c:v>
                </c:pt>
                <c:pt idx="918">
                  <c:v>0.35813</c:v>
                </c:pt>
                <c:pt idx="919">
                  <c:v>0.35870800000000003</c:v>
                </c:pt>
                <c:pt idx="920">
                  <c:v>0.36097000000000001</c:v>
                </c:pt>
                <c:pt idx="921">
                  <c:v>0.364064</c:v>
                </c:pt>
                <c:pt idx="922">
                  <c:v>0.36692599999999997</c:v>
                </c:pt>
                <c:pt idx="923">
                  <c:v>0.37004999999999999</c:v>
                </c:pt>
                <c:pt idx="924">
                  <c:v>0.37360700000000002</c:v>
                </c:pt>
                <c:pt idx="925">
                  <c:v>0.38180700000000001</c:v>
                </c:pt>
                <c:pt idx="926">
                  <c:v>0.38683499999999998</c:v>
                </c:pt>
                <c:pt idx="927">
                  <c:v>0.38793699999999998</c:v>
                </c:pt>
                <c:pt idx="928">
                  <c:v>0.38870199999999999</c:v>
                </c:pt>
                <c:pt idx="929">
                  <c:v>0.38971899999999998</c:v>
                </c:pt>
                <c:pt idx="930">
                  <c:v>0.39104100000000003</c:v>
                </c:pt>
                <c:pt idx="931">
                  <c:v>0.39175300000000002</c:v>
                </c:pt>
                <c:pt idx="932">
                  <c:v>0.39295099999999999</c:v>
                </c:pt>
                <c:pt idx="933">
                  <c:v>0.39328999999999997</c:v>
                </c:pt>
                <c:pt idx="934">
                  <c:v>0.39405899999999999</c:v>
                </c:pt>
                <c:pt idx="935">
                  <c:v>0.39459699999999998</c:v>
                </c:pt>
                <c:pt idx="936">
                  <c:v>0.394814</c:v>
                </c:pt>
                <c:pt idx="937">
                  <c:v>0.39535999999999999</c:v>
                </c:pt>
                <c:pt idx="938">
                  <c:v>0.39572099999999999</c:v>
                </c:pt>
                <c:pt idx="939">
                  <c:v>0.39649699999999999</c:v>
                </c:pt>
                <c:pt idx="940">
                  <c:v>0.39673900000000001</c:v>
                </c:pt>
                <c:pt idx="941">
                  <c:v>0.39727600000000002</c:v>
                </c:pt>
                <c:pt idx="942">
                  <c:v>0.397677</c:v>
                </c:pt>
                <c:pt idx="943">
                  <c:v>0.39811000000000002</c:v>
                </c:pt>
                <c:pt idx="944">
                  <c:v>0.39875699999999997</c:v>
                </c:pt>
                <c:pt idx="945">
                  <c:v>0.39899800000000002</c:v>
                </c:pt>
                <c:pt idx="946">
                  <c:v>0.39930700000000002</c:v>
                </c:pt>
                <c:pt idx="947">
                  <c:v>0.39907599999999999</c:v>
                </c:pt>
                <c:pt idx="948">
                  <c:v>0.39940199999999998</c:v>
                </c:pt>
                <c:pt idx="949">
                  <c:v>0.39961400000000002</c:v>
                </c:pt>
                <c:pt idx="950">
                  <c:v>0.399868</c:v>
                </c:pt>
                <c:pt idx="951">
                  <c:v>0.40038899999999999</c:v>
                </c:pt>
                <c:pt idx="952">
                  <c:v>0.40037600000000001</c:v>
                </c:pt>
                <c:pt idx="953">
                  <c:v>0.400779</c:v>
                </c:pt>
                <c:pt idx="954">
                  <c:v>0.40073999999999999</c:v>
                </c:pt>
                <c:pt idx="955">
                  <c:v>0.40109899999999998</c:v>
                </c:pt>
                <c:pt idx="956">
                  <c:v>0.40117999999999998</c:v>
                </c:pt>
                <c:pt idx="957">
                  <c:v>0.401254</c:v>
                </c:pt>
                <c:pt idx="958">
                  <c:v>0.40142499999999998</c:v>
                </c:pt>
                <c:pt idx="959">
                  <c:v>0.40135500000000002</c:v>
                </c:pt>
                <c:pt idx="960">
                  <c:v>0.40162100000000001</c:v>
                </c:pt>
                <c:pt idx="961">
                  <c:v>0.40152399999999999</c:v>
                </c:pt>
                <c:pt idx="962">
                  <c:v>0.401617</c:v>
                </c:pt>
                <c:pt idx="963">
                  <c:v>0.40163300000000002</c:v>
                </c:pt>
                <c:pt idx="964">
                  <c:v>0.40157599999999999</c:v>
                </c:pt>
                <c:pt idx="965">
                  <c:v>0.40177200000000002</c:v>
                </c:pt>
                <c:pt idx="966">
                  <c:v>0.401536</c:v>
                </c:pt>
                <c:pt idx="967">
                  <c:v>0.40168999999999999</c:v>
                </c:pt>
                <c:pt idx="968">
                  <c:v>0.40148099999999998</c:v>
                </c:pt>
                <c:pt idx="969">
                  <c:v>0.40160000000000001</c:v>
                </c:pt>
                <c:pt idx="970">
                  <c:v>0.40162300000000001</c:v>
                </c:pt>
                <c:pt idx="971">
                  <c:v>0.401555</c:v>
                </c:pt>
                <c:pt idx="972">
                  <c:v>0.38506400000000002</c:v>
                </c:pt>
                <c:pt idx="973">
                  <c:v>0.38513700000000001</c:v>
                </c:pt>
                <c:pt idx="974">
                  <c:v>0.38528400000000002</c:v>
                </c:pt>
                <c:pt idx="975">
                  <c:v>0.37889</c:v>
                </c:pt>
                <c:pt idx="976">
                  <c:v>0.38484299999999999</c:v>
                </c:pt>
                <c:pt idx="977">
                  <c:v>0.38500899999999999</c:v>
                </c:pt>
                <c:pt idx="978">
                  <c:v>0.38496999999999998</c:v>
                </c:pt>
                <c:pt idx="979">
                  <c:v>0.38517000000000001</c:v>
                </c:pt>
                <c:pt idx="980">
                  <c:v>0.38522800000000001</c:v>
                </c:pt>
                <c:pt idx="981">
                  <c:v>0.38524399999999998</c:v>
                </c:pt>
                <c:pt idx="982">
                  <c:v>0.38519700000000001</c:v>
                </c:pt>
                <c:pt idx="983">
                  <c:v>0.38519500000000001</c:v>
                </c:pt>
                <c:pt idx="984">
                  <c:v>0.38522400000000001</c:v>
                </c:pt>
                <c:pt idx="985">
                  <c:v>0.38522400000000001</c:v>
                </c:pt>
                <c:pt idx="986">
                  <c:v>0.38529000000000002</c:v>
                </c:pt>
                <c:pt idx="987">
                  <c:v>0.38534499999999999</c:v>
                </c:pt>
                <c:pt idx="988">
                  <c:v>0.38536100000000001</c:v>
                </c:pt>
                <c:pt idx="989">
                  <c:v>0.38539099999999998</c:v>
                </c:pt>
                <c:pt idx="990">
                  <c:v>0.385328</c:v>
                </c:pt>
                <c:pt idx="991">
                  <c:v>0.38538099999999997</c:v>
                </c:pt>
                <c:pt idx="992">
                  <c:v>0.38529999999999998</c:v>
                </c:pt>
                <c:pt idx="993">
                  <c:v>0.38520900000000002</c:v>
                </c:pt>
                <c:pt idx="994">
                  <c:v>0.385133</c:v>
                </c:pt>
                <c:pt idx="995">
                  <c:v>0.38508799999999999</c:v>
                </c:pt>
                <c:pt idx="996">
                  <c:v>0.38497999999999999</c:v>
                </c:pt>
                <c:pt idx="997">
                  <c:v>0.38490200000000002</c:v>
                </c:pt>
                <c:pt idx="998">
                  <c:v>0.38477499999999998</c:v>
                </c:pt>
                <c:pt idx="999">
                  <c:v>0.38465100000000002</c:v>
                </c:pt>
                <c:pt idx="1000">
                  <c:v>0.38453700000000002</c:v>
                </c:pt>
                <c:pt idx="1001">
                  <c:v>0.38428499999999999</c:v>
                </c:pt>
                <c:pt idx="1002">
                  <c:v>0.38407999999999998</c:v>
                </c:pt>
                <c:pt idx="1003">
                  <c:v>0.38392399999999999</c:v>
                </c:pt>
                <c:pt idx="1004">
                  <c:v>0.38390600000000003</c:v>
                </c:pt>
                <c:pt idx="1005">
                  <c:v>0.38386700000000001</c:v>
                </c:pt>
                <c:pt idx="1006">
                  <c:v>0.38371100000000002</c:v>
                </c:pt>
                <c:pt idx="1007">
                  <c:v>0.38352700000000001</c:v>
                </c:pt>
                <c:pt idx="1008">
                  <c:v>0.38347300000000001</c:v>
                </c:pt>
                <c:pt idx="1009">
                  <c:v>0.38325500000000001</c:v>
                </c:pt>
                <c:pt idx="1010">
                  <c:v>0.38303599999999999</c:v>
                </c:pt>
                <c:pt idx="1011">
                  <c:v>0.382743</c:v>
                </c:pt>
                <c:pt idx="1012">
                  <c:v>0.38234000000000001</c:v>
                </c:pt>
                <c:pt idx="1013">
                  <c:v>0.38199100000000002</c:v>
                </c:pt>
                <c:pt idx="1014">
                  <c:v>0.38147199999999998</c:v>
                </c:pt>
                <c:pt idx="1015">
                  <c:v>0.38082100000000002</c:v>
                </c:pt>
                <c:pt idx="1016">
                  <c:v>0.38020500000000002</c:v>
                </c:pt>
                <c:pt idx="1017">
                  <c:v>0.38026900000000002</c:v>
                </c:pt>
                <c:pt idx="1018">
                  <c:v>0.38034099999999998</c:v>
                </c:pt>
                <c:pt idx="1019">
                  <c:v>0.379521</c:v>
                </c:pt>
                <c:pt idx="1020">
                  <c:v>0.37862299999999999</c:v>
                </c:pt>
                <c:pt idx="1021">
                  <c:v>0.37786199999999998</c:v>
                </c:pt>
                <c:pt idx="1022">
                  <c:v>0.377253</c:v>
                </c:pt>
                <c:pt idx="1023">
                  <c:v>0.37667</c:v>
                </c:pt>
                <c:pt idx="1024">
                  <c:v>0.375967</c:v>
                </c:pt>
                <c:pt idx="1025">
                  <c:v>0.37526399999999999</c:v>
                </c:pt>
                <c:pt idx="1026">
                  <c:v>0.374888</c:v>
                </c:pt>
                <c:pt idx="1027">
                  <c:v>0.37371199999999999</c:v>
                </c:pt>
                <c:pt idx="1028">
                  <c:v>0.372616</c:v>
                </c:pt>
                <c:pt idx="1029">
                  <c:v>0.37152000000000002</c:v>
                </c:pt>
                <c:pt idx="1030">
                  <c:v>0.37029400000000001</c:v>
                </c:pt>
                <c:pt idx="1031">
                  <c:v>0.36901099999999998</c:v>
                </c:pt>
                <c:pt idx="1032">
                  <c:v>0.367205</c:v>
                </c:pt>
                <c:pt idx="1033">
                  <c:v>0.36431999999999998</c:v>
                </c:pt>
                <c:pt idx="1034">
                  <c:v>0.360933</c:v>
                </c:pt>
                <c:pt idx="1035">
                  <c:v>0.36060599999999998</c:v>
                </c:pt>
                <c:pt idx="1036">
                  <c:v>0.36060599999999998</c:v>
                </c:pt>
                <c:pt idx="1037">
                  <c:v>0.360568</c:v>
                </c:pt>
                <c:pt idx="1038">
                  <c:v>0.358294</c:v>
                </c:pt>
                <c:pt idx="1039">
                  <c:v>0.35392200000000001</c:v>
                </c:pt>
                <c:pt idx="1040">
                  <c:v>0.35402</c:v>
                </c:pt>
                <c:pt idx="1041">
                  <c:v>0.35413800000000001</c:v>
                </c:pt>
                <c:pt idx="1042">
                  <c:v>0.35387000000000002</c:v>
                </c:pt>
                <c:pt idx="1043">
                  <c:v>0.35292000000000001</c:v>
                </c:pt>
                <c:pt idx="1044">
                  <c:v>0.35044900000000001</c:v>
                </c:pt>
                <c:pt idx="1045">
                  <c:v>0.34861999999999999</c:v>
                </c:pt>
                <c:pt idx="1046">
                  <c:v>0.34603200000000001</c:v>
                </c:pt>
                <c:pt idx="1047">
                  <c:v>0.34405200000000002</c:v>
                </c:pt>
                <c:pt idx="1048">
                  <c:v>0.33890599999999999</c:v>
                </c:pt>
                <c:pt idx="1049">
                  <c:v>0.337169</c:v>
                </c:pt>
                <c:pt idx="1050">
                  <c:v>0.33407700000000001</c:v>
                </c:pt>
                <c:pt idx="1051">
                  <c:v>0.32861499999999999</c:v>
                </c:pt>
                <c:pt idx="1052">
                  <c:v>0.32555499999999998</c:v>
                </c:pt>
                <c:pt idx="1053">
                  <c:v>0.316334</c:v>
                </c:pt>
                <c:pt idx="1054">
                  <c:v>0.30990499999999999</c:v>
                </c:pt>
                <c:pt idx="1055">
                  <c:v>0.30466500000000002</c:v>
                </c:pt>
                <c:pt idx="1056">
                  <c:v>0.29888399999999998</c:v>
                </c:pt>
                <c:pt idx="1057">
                  <c:v>0.28545900000000002</c:v>
                </c:pt>
                <c:pt idx="1058">
                  <c:v>0.28119499999999997</c:v>
                </c:pt>
                <c:pt idx="1059">
                  <c:v>0.272567</c:v>
                </c:pt>
                <c:pt idx="1060">
                  <c:v>0.26236300000000001</c:v>
                </c:pt>
                <c:pt idx="1061">
                  <c:v>0.24992200000000001</c:v>
                </c:pt>
                <c:pt idx="1062">
                  <c:v>0.238647</c:v>
                </c:pt>
                <c:pt idx="1063">
                  <c:v>0.22151599999999999</c:v>
                </c:pt>
                <c:pt idx="1064">
                  <c:v>0.216257</c:v>
                </c:pt>
                <c:pt idx="1065">
                  <c:v>0.20427899999999999</c:v>
                </c:pt>
                <c:pt idx="1066">
                  <c:v>0.20419000000000001</c:v>
                </c:pt>
                <c:pt idx="1067">
                  <c:v>0.204122</c:v>
                </c:pt>
                <c:pt idx="1068">
                  <c:v>0.20435400000000001</c:v>
                </c:pt>
                <c:pt idx="1069">
                  <c:v>0.156837</c:v>
                </c:pt>
                <c:pt idx="1070">
                  <c:v>0.14960100000000001</c:v>
                </c:pt>
                <c:pt idx="1071">
                  <c:v>0.131075</c:v>
                </c:pt>
                <c:pt idx="1072">
                  <c:v>0.12928600000000001</c:v>
                </c:pt>
                <c:pt idx="1073">
                  <c:v>0.122101</c:v>
                </c:pt>
                <c:pt idx="1074">
                  <c:v>0.104064</c:v>
                </c:pt>
                <c:pt idx="1075">
                  <c:v>8.7982099999999994E-2</c:v>
                </c:pt>
                <c:pt idx="1076">
                  <c:v>8.79881E-2</c:v>
                </c:pt>
                <c:pt idx="1077">
                  <c:v>6.6527900000000001E-2</c:v>
                </c:pt>
                <c:pt idx="1078">
                  <c:v>2.5192599999999999E-2</c:v>
                </c:pt>
                <c:pt idx="1079">
                  <c:v>2.1479000000000002E-2</c:v>
                </c:pt>
                <c:pt idx="1080">
                  <c:v>1.98902E-2</c:v>
                </c:pt>
                <c:pt idx="1081">
                  <c:v>1.9284099999999998E-2</c:v>
                </c:pt>
                <c:pt idx="1082">
                  <c:v>1.9588299999999999E-2</c:v>
                </c:pt>
                <c:pt idx="1083">
                  <c:v>1.9221100000000001E-2</c:v>
                </c:pt>
                <c:pt idx="1084">
                  <c:v>1.8503700000000001E-2</c:v>
                </c:pt>
                <c:pt idx="1085">
                  <c:v>1.8474999999999998E-2</c:v>
                </c:pt>
                <c:pt idx="1086">
                  <c:v>1.8476800000000002E-2</c:v>
                </c:pt>
                <c:pt idx="1087">
                  <c:v>1.8312999999999999E-2</c:v>
                </c:pt>
                <c:pt idx="1088">
                  <c:v>1.8766100000000001E-2</c:v>
                </c:pt>
                <c:pt idx="1089">
                  <c:v>2.0105600000000001E-2</c:v>
                </c:pt>
                <c:pt idx="1090">
                  <c:v>1.9562900000000001E-2</c:v>
                </c:pt>
                <c:pt idx="1091">
                  <c:v>1.97015E-2</c:v>
                </c:pt>
                <c:pt idx="1092">
                  <c:v>2.3141399999999999E-2</c:v>
                </c:pt>
                <c:pt idx="1093">
                  <c:v>4.2809600000000003E-2</c:v>
                </c:pt>
                <c:pt idx="1094">
                  <c:v>8.1812899999999994E-2</c:v>
                </c:pt>
                <c:pt idx="1095">
                  <c:v>9.8227099999999998E-2</c:v>
                </c:pt>
                <c:pt idx="1096">
                  <c:v>0.108769</c:v>
                </c:pt>
                <c:pt idx="1097">
                  <c:v>0.108748</c:v>
                </c:pt>
                <c:pt idx="1098">
                  <c:v>0.108776</c:v>
                </c:pt>
                <c:pt idx="1099">
                  <c:v>0.108797</c:v>
                </c:pt>
                <c:pt idx="1100">
                  <c:v>4.0299000000000001E-2</c:v>
                </c:pt>
                <c:pt idx="1101">
                  <c:v>2.0082900000000001E-2</c:v>
                </c:pt>
                <c:pt idx="1102">
                  <c:v>1.9773499999999999E-2</c:v>
                </c:pt>
                <c:pt idx="1103">
                  <c:v>1.98733E-2</c:v>
                </c:pt>
                <c:pt idx="1104">
                  <c:v>1.9847199999999999E-2</c:v>
                </c:pt>
                <c:pt idx="1105">
                  <c:v>2.4855700000000001E-2</c:v>
                </c:pt>
                <c:pt idx="1106">
                  <c:v>4.04669E-2</c:v>
                </c:pt>
                <c:pt idx="1107">
                  <c:v>4.6671700000000003E-2</c:v>
                </c:pt>
                <c:pt idx="1108">
                  <c:v>4.66267E-2</c:v>
                </c:pt>
                <c:pt idx="1109">
                  <c:v>4.6668000000000001E-2</c:v>
                </c:pt>
                <c:pt idx="1110">
                  <c:v>4.66443E-2</c:v>
                </c:pt>
                <c:pt idx="1111">
                  <c:v>4.6625899999999998E-2</c:v>
                </c:pt>
                <c:pt idx="1112">
                  <c:v>4.6629700000000003E-2</c:v>
                </c:pt>
                <c:pt idx="1113">
                  <c:v>4.6583300000000001E-2</c:v>
                </c:pt>
                <c:pt idx="1114">
                  <c:v>4.6576800000000002E-2</c:v>
                </c:pt>
                <c:pt idx="1115">
                  <c:v>4.6626500000000001E-2</c:v>
                </c:pt>
                <c:pt idx="1116">
                  <c:v>5.9245600000000002E-2</c:v>
                </c:pt>
                <c:pt idx="1117">
                  <c:v>6.8247500000000003E-2</c:v>
                </c:pt>
                <c:pt idx="1118">
                  <c:v>6.8634299999999995E-2</c:v>
                </c:pt>
                <c:pt idx="1119">
                  <c:v>6.85196E-2</c:v>
                </c:pt>
                <c:pt idx="1120">
                  <c:v>6.8524100000000004E-2</c:v>
                </c:pt>
                <c:pt idx="1121">
                  <c:v>6.8644899999999995E-2</c:v>
                </c:pt>
                <c:pt idx="1122">
                  <c:v>6.8786299999999995E-2</c:v>
                </c:pt>
                <c:pt idx="1123">
                  <c:v>7.8577099999999997E-2</c:v>
                </c:pt>
                <c:pt idx="1124">
                  <c:v>8.8702000000000003E-2</c:v>
                </c:pt>
                <c:pt idx="1125">
                  <c:v>8.8625700000000002E-2</c:v>
                </c:pt>
                <c:pt idx="1126">
                  <c:v>8.8607099999999994E-2</c:v>
                </c:pt>
                <c:pt idx="1127">
                  <c:v>8.8706099999999996E-2</c:v>
                </c:pt>
                <c:pt idx="1128">
                  <c:v>8.8649099999999995E-2</c:v>
                </c:pt>
                <c:pt idx="1129">
                  <c:v>8.8489899999999996E-2</c:v>
                </c:pt>
                <c:pt idx="1130">
                  <c:v>8.91565E-2</c:v>
                </c:pt>
                <c:pt idx="1131">
                  <c:v>0.11507100000000001</c:v>
                </c:pt>
                <c:pt idx="1132">
                  <c:v>0.14978</c:v>
                </c:pt>
                <c:pt idx="1133">
                  <c:v>0.16877700000000001</c:v>
                </c:pt>
                <c:pt idx="1134">
                  <c:v>0.168604</c:v>
                </c:pt>
                <c:pt idx="1135">
                  <c:v>0.16880700000000001</c:v>
                </c:pt>
                <c:pt idx="1136">
                  <c:v>0.169013</c:v>
                </c:pt>
                <c:pt idx="1137">
                  <c:v>0.17949899999999999</c:v>
                </c:pt>
                <c:pt idx="1138">
                  <c:v>0.18807099999999999</c:v>
                </c:pt>
                <c:pt idx="1139">
                  <c:v>0.187663</c:v>
                </c:pt>
                <c:pt idx="1140">
                  <c:v>0.18787100000000001</c:v>
                </c:pt>
                <c:pt idx="1141">
                  <c:v>0.200681</c:v>
                </c:pt>
                <c:pt idx="1142">
                  <c:v>0.206426</c:v>
                </c:pt>
                <c:pt idx="1143">
                  <c:v>0.21828400000000001</c:v>
                </c:pt>
                <c:pt idx="1144">
                  <c:v>0.23621500000000001</c:v>
                </c:pt>
                <c:pt idx="1145">
                  <c:v>0.24184</c:v>
                </c:pt>
                <c:pt idx="1146">
                  <c:v>0.250614</c:v>
                </c:pt>
                <c:pt idx="1147">
                  <c:v>0.25811000000000001</c:v>
                </c:pt>
                <c:pt idx="1148">
                  <c:v>0.26294600000000001</c:v>
                </c:pt>
                <c:pt idx="1149">
                  <c:v>0.26873999999999998</c:v>
                </c:pt>
                <c:pt idx="1150">
                  <c:v>0.27542800000000001</c:v>
                </c:pt>
                <c:pt idx="1151">
                  <c:v>0.28352899999999998</c:v>
                </c:pt>
                <c:pt idx="1152">
                  <c:v>0.29499999999999998</c:v>
                </c:pt>
                <c:pt idx="1153">
                  <c:v>0.30210700000000001</c:v>
                </c:pt>
                <c:pt idx="1154">
                  <c:v>0.31095099999999998</c:v>
                </c:pt>
                <c:pt idx="1155">
                  <c:v>0.32008500000000001</c:v>
                </c:pt>
                <c:pt idx="1156">
                  <c:v>0.32681900000000003</c:v>
                </c:pt>
                <c:pt idx="1157">
                  <c:v>0.334978</c:v>
                </c:pt>
                <c:pt idx="1158">
                  <c:v>0.34408100000000003</c:v>
                </c:pt>
                <c:pt idx="1159">
                  <c:v>0.35321999999999998</c:v>
                </c:pt>
                <c:pt idx="1160">
                  <c:v>0.358099</c:v>
                </c:pt>
                <c:pt idx="1161">
                  <c:v>0.363898</c:v>
                </c:pt>
                <c:pt idx="1162">
                  <c:v>0.36957000000000001</c:v>
                </c:pt>
                <c:pt idx="1163">
                  <c:v>0.37178499999999998</c:v>
                </c:pt>
                <c:pt idx="1164">
                  <c:v>0.37391799999999997</c:v>
                </c:pt>
                <c:pt idx="1165">
                  <c:v>0.37656200000000001</c:v>
                </c:pt>
                <c:pt idx="1166">
                  <c:v>0.37790299999999999</c:v>
                </c:pt>
                <c:pt idx="1167">
                  <c:v>0.37790299999999999</c:v>
                </c:pt>
                <c:pt idx="1168">
                  <c:v>0.37792700000000001</c:v>
                </c:pt>
                <c:pt idx="1169">
                  <c:v>0.38008599999999998</c:v>
                </c:pt>
                <c:pt idx="1170">
                  <c:v>0.38237300000000002</c:v>
                </c:pt>
                <c:pt idx="1171">
                  <c:v>0.38408100000000001</c:v>
                </c:pt>
                <c:pt idx="1172">
                  <c:v>0.38523400000000002</c:v>
                </c:pt>
                <c:pt idx="1173">
                  <c:v>0.385351</c:v>
                </c:pt>
                <c:pt idx="1174">
                  <c:v>0.38533699999999999</c:v>
                </c:pt>
                <c:pt idx="1175">
                  <c:v>0.38533000000000001</c:v>
                </c:pt>
                <c:pt idx="1176">
                  <c:v>0.385326</c:v>
                </c:pt>
                <c:pt idx="1177">
                  <c:v>0.385353</c:v>
                </c:pt>
                <c:pt idx="1178">
                  <c:v>0.38534000000000002</c:v>
                </c:pt>
                <c:pt idx="1179">
                  <c:v>0.385382</c:v>
                </c:pt>
                <c:pt idx="1180">
                  <c:v>0.38541300000000001</c:v>
                </c:pt>
                <c:pt idx="1181">
                  <c:v>0.38545099999999999</c:v>
                </c:pt>
                <c:pt idx="1182">
                  <c:v>0.38540099999999999</c:v>
                </c:pt>
                <c:pt idx="1183">
                  <c:v>0.38539899999999999</c:v>
                </c:pt>
                <c:pt idx="1184">
                  <c:v>0.38539000000000001</c:v>
                </c:pt>
                <c:pt idx="1185">
                  <c:v>0.38535399999999997</c:v>
                </c:pt>
              </c:numCache>
            </c:numRef>
          </c:xVal>
          <c:yVal>
            <c:numRef>
              <c:f>Munka1!$E$2:$E$1187</c:f>
              <c:numCache>
                <c:formatCode>General</c:formatCode>
                <c:ptCount val="1186"/>
                <c:pt idx="715">
                  <c:v>2.1554463225899999E-2</c:v>
                </c:pt>
                <c:pt idx="716">
                  <c:v>2.20353438768E-2</c:v>
                </c:pt>
                <c:pt idx="717">
                  <c:v>2.2088618600000002E-2</c:v>
                </c:pt>
                <c:pt idx="718">
                  <c:v>2.2035306228600001E-2</c:v>
                </c:pt>
                <c:pt idx="719">
                  <c:v>2.19448918623E-2</c:v>
                </c:pt>
                <c:pt idx="720">
                  <c:v>2.19176774124E-2</c:v>
                </c:pt>
                <c:pt idx="721">
                  <c:v>2.1820122184800003E-2</c:v>
                </c:pt>
                <c:pt idx="722">
                  <c:v>2.1961597035900001E-2</c:v>
                </c:pt>
                <c:pt idx="723">
                  <c:v>2.1981123374399999E-2</c:v>
                </c:pt>
                <c:pt idx="724">
                  <c:v>2.2019717027599996E-2</c:v>
                </c:pt>
                <c:pt idx="725">
                  <c:v>2.2057500111499997E-2</c:v>
                </c:pt>
                <c:pt idx="726">
                  <c:v>2.1970684096899996E-2</c:v>
                </c:pt>
                <c:pt idx="727">
                  <c:v>2.11909708852E-2</c:v>
                </c:pt>
                <c:pt idx="728">
                  <c:v>2.1021695202499999E-2</c:v>
                </c:pt>
                <c:pt idx="729">
                  <c:v>2.0973859225000002E-2</c:v>
                </c:pt>
                <c:pt idx="730">
                  <c:v>2.0960882032800002E-2</c:v>
                </c:pt>
                <c:pt idx="731">
                  <c:v>2.0929233116999998E-2</c:v>
                </c:pt>
                <c:pt idx="732">
                  <c:v>2.1024456561E-2</c:v>
                </c:pt>
                <c:pt idx="733">
                  <c:v>2.0957362462000001E-2</c:v>
                </c:pt>
                <c:pt idx="734">
                  <c:v>2.0930139836800001E-2</c:v>
                </c:pt>
                <c:pt idx="735">
                  <c:v>2.0933740707299999E-2</c:v>
                </c:pt>
                <c:pt idx="736">
                  <c:v>1.99490934897E-2</c:v>
                </c:pt>
                <c:pt idx="737">
                  <c:v>1.7944852726800003E-2</c:v>
                </c:pt>
                <c:pt idx="738">
                  <c:v>1.7852381914500001E-2</c:v>
                </c:pt>
                <c:pt idx="739">
                  <c:v>1.7813861458800002E-2</c:v>
                </c:pt>
                <c:pt idx="740">
                  <c:v>1.7889724733E-2</c:v>
                </c:pt>
                <c:pt idx="741">
                  <c:v>1.7851494003600001E-2</c:v>
                </c:pt>
                <c:pt idx="742">
                  <c:v>1.7942511938400001E-2</c:v>
                </c:pt>
                <c:pt idx="743">
                  <c:v>1.7887632759299998E-2</c:v>
                </c:pt>
                <c:pt idx="744">
                  <c:v>1.7948031324599999E-2</c:v>
                </c:pt>
                <c:pt idx="745">
                  <c:v>1.7986430377000002E-2</c:v>
                </c:pt>
                <c:pt idx="746">
                  <c:v>1.6978766634000001E-2</c:v>
                </c:pt>
                <c:pt idx="747">
                  <c:v>1.5945451478999999E-2</c:v>
                </c:pt>
                <c:pt idx="748">
                  <c:v>1.5888959288E-2</c:v>
                </c:pt>
                <c:pt idx="749">
                  <c:v>1.5866468816400001E-2</c:v>
                </c:pt>
                <c:pt idx="750">
                  <c:v>1.5884836331000001E-2</c:v>
                </c:pt>
                <c:pt idx="751">
                  <c:v>1.5826232839999999E-2</c:v>
                </c:pt>
                <c:pt idx="752">
                  <c:v>1.5873420723599999E-2</c:v>
                </c:pt>
                <c:pt idx="753">
                  <c:v>1.5939948664399999E-2</c:v>
                </c:pt>
                <c:pt idx="754">
                  <c:v>1.42718965394E-2</c:v>
                </c:pt>
                <c:pt idx="755">
                  <c:v>1.3959977011200001E-2</c:v>
                </c:pt>
                <c:pt idx="756">
                  <c:v>1.3793909627700001E-2</c:v>
                </c:pt>
                <c:pt idx="757">
                  <c:v>1.3836610998E-2</c:v>
                </c:pt>
                <c:pt idx="758">
                  <c:v>1.3746883304700001E-2</c:v>
                </c:pt>
                <c:pt idx="759">
                  <c:v>1.37005258508E-2</c:v>
                </c:pt>
                <c:pt idx="760">
                  <c:v>1.36180935778E-2</c:v>
                </c:pt>
                <c:pt idx="761">
                  <c:v>1.35251188871E-2</c:v>
                </c:pt>
                <c:pt idx="762">
                  <c:v>1.3510061573400001E-2</c:v>
                </c:pt>
                <c:pt idx="763">
                  <c:v>1.3456922939999999E-2</c:v>
                </c:pt>
                <c:pt idx="764">
                  <c:v>1.3441870457999999E-2</c:v>
                </c:pt>
                <c:pt idx="765">
                  <c:v>1.34472924846E-2</c:v>
                </c:pt>
                <c:pt idx="766">
                  <c:v>1.3386639606799998E-2</c:v>
                </c:pt>
                <c:pt idx="767">
                  <c:v>1.3431459012000001E-2</c:v>
                </c:pt>
                <c:pt idx="768">
                  <c:v>1.3416741821999999E-2</c:v>
                </c:pt>
                <c:pt idx="769">
                  <c:v>1.3396695969599999E-2</c:v>
                </c:pt>
                <c:pt idx="770">
                  <c:v>1.2708223933100001E-2</c:v>
                </c:pt>
                <c:pt idx="771">
                  <c:v>1.0953596178000001E-2</c:v>
                </c:pt>
                <c:pt idx="772">
                  <c:v>1.1003616015999999E-2</c:v>
                </c:pt>
                <c:pt idx="773">
                  <c:v>1.09718989016E-2</c:v>
                </c:pt>
                <c:pt idx="774">
                  <c:v>1.0957001422799999E-2</c:v>
                </c:pt>
                <c:pt idx="775">
                  <c:v>1.09789600317E-2</c:v>
                </c:pt>
                <c:pt idx="776">
                  <c:v>1.09343788788E-2</c:v>
                </c:pt>
                <c:pt idx="777">
                  <c:v>1.09699165512E-2</c:v>
                </c:pt>
                <c:pt idx="778">
                  <c:v>1.0971072503599999E-2</c:v>
                </c:pt>
                <c:pt idx="779">
                  <c:v>1.0971429684E-2</c:v>
                </c:pt>
                <c:pt idx="780">
                  <c:v>8.492816899860001E-3</c:v>
                </c:pt>
                <c:pt idx="781">
                  <c:v>8.4189302742499993E-3</c:v>
                </c:pt>
                <c:pt idx="782">
                  <c:v>8.4313195972500008E-3</c:v>
                </c:pt>
                <c:pt idx="783">
                  <c:v>8.4065195867999987E-3</c:v>
                </c:pt>
                <c:pt idx="784">
                  <c:v>8.4439132216199992E-3</c:v>
                </c:pt>
                <c:pt idx="785">
                  <c:v>4.2352183354100008E-3</c:v>
                </c:pt>
                <c:pt idx="786">
                  <c:v>2.9132938708199998E-3</c:v>
                </c:pt>
                <c:pt idx="787">
                  <c:v>2.88190644372E-3</c:v>
                </c:pt>
                <c:pt idx="788">
                  <c:v>2.8752676500600001E-3</c:v>
                </c:pt>
                <c:pt idx="789">
                  <c:v>2.8643736872800002E-3</c:v>
                </c:pt>
                <c:pt idx="790">
                  <c:v>2.8592762190400001E-3</c:v>
                </c:pt>
                <c:pt idx="791">
                  <c:v>2.8474266865800004E-3</c:v>
                </c:pt>
                <c:pt idx="792">
                  <c:v>2.8516046875800001E-3</c:v>
                </c:pt>
                <c:pt idx="793">
                  <c:v>2.3495949463000002E-3</c:v>
                </c:pt>
                <c:pt idx="794">
                  <c:v>2.67415706052E-3</c:v>
                </c:pt>
                <c:pt idx="795">
                  <c:v>2.7444841916799997E-3</c:v>
                </c:pt>
                <c:pt idx="796">
                  <c:v>2.7842904038600002E-3</c:v>
                </c:pt>
                <c:pt idx="797">
                  <c:v>2.8236402630799997E-3</c:v>
                </c:pt>
                <c:pt idx="798">
                  <c:v>2.8160492862000001E-3</c:v>
                </c:pt>
                <c:pt idx="799">
                  <c:v>2.7460106294499996E-3</c:v>
                </c:pt>
                <c:pt idx="800">
                  <c:v>2.6803153769699999E-3</c:v>
                </c:pt>
                <c:pt idx="801">
                  <c:v>2.5345871356800003E-3</c:v>
                </c:pt>
                <c:pt idx="802">
                  <c:v>2.53175632549E-3</c:v>
                </c:pt>
                <c:pt idx="803">
                  <c:v>2.4858839270400002E-3</c:v>
                </c:pt>
                <c:pt idx="804">
                  <c:v>2.4933678115499998E-3</c:v>
                </c:pt>
                <c:pt idx="805">
                  <c:v>2.5069110859600001E-3</c:v>
                </c:pt>
                <c:pt idx="806">
                  <c:v>2.55552826648E-3</c:v>
                </c:pt>
                <c:pt idx="807">
                  <c:v>2.37826399187E-3</c:v>
                </c:pt>
                <c:pt idx="808">
                  <c:v>2.3650174401399996E-3</c:v>
                </c:pt>
                <c:pt idx="809">
                  <c:v>2.3328695460999999E-3</c:v>
                </c:pt>
                <c:pt idx="810">
                  <c:v>2.3623937989499999E-3</c:v>
                </c:pt>
                <c:pt idx="811">
                  <c:v>2.3716339119899997E-3</c:v>
                </c:pt>
                <c:pt idx="812">
                  <c:v>2.5614440092499996E-3</c:v>
                </c:pt>
                <c:pt idx="813">
                  <c:v>2.51794385767E-3</c:v>
                </c:pt>
                <c:pt idx="814">
                  <c:v>2.5363800924099998E-3</c:v>
                </c:pt>
                <c:pt idx="815">
                  <c:v>2.5325616321400001E-3</c:v>
                </c:pt>
                <c:pt idx="816">
                  <c:v>2.5360294422200002E-3</c:v>
                </c:pt>
                <c:pt idx="817">
                  <c:v>2.5188174623100002E-3</c:v>
                </c:pt>
                <c:pt idx="818">
                  <c:v>2.4583309677000003E-3</c:v>
                </c:pt>
                <c:pt idx="819">
                  <c:v>2.4709109939000003E-3</c:v>
                </c:pt>
                <c:pt idx="820">
                  <c:v>2.47165517632E-3</c:v>
                </c:pt>
                <c:pt idx="821">
                  <c:v>2.5804986909799999E-3</c:v>
                </c:pt>
                <c:pt idx="822">
                  <c:v>2.6840645301800001E-3</c:v>
                </c:pt>
                <c:pt idx="823">
                  <c:v>2.6835708558099998E-3</c:v>
                </c:pt>
                <c:pt idx="824">
                  <c:v>2.6926477511500001E-3</c:v>
                </c:pt>
                <c:pt idx="825">
                  <c:v>2.6962221244500001E-3</c:v>
                </c:pt>
                <c:pt idx="826">
                  <c:v>2.87583973509E-3</c:v>
                </c:pt>
                <c:pt idx="827">
                  <c:v>3.0238641182100002E-3</c:v>
                </c:pt>
                <c:pt idx="828">
                  <c:v>3.2897496171500002E-3</c:v>
                </c:pt>
                <c:pt idx="829">
                  <c:v>3.4274800956300006E-3</c:v>
                </c:pt>
                <c:pt idx="830">
                  <c:v>3.6420959926399994E-3</c:v>
                </c:pt>
                <c:pt idx="831">
                  <c:v>3.7720304236900002E-3</c:v>
                </c:pt>
                <c:pt idx="832">
                  <c:v>3.83043469551E-3</c:v>
                </c:pt>
                <c:pt idx="833">
                  <c:v>3.8875501484999997E-3</c:v>
                </c:pt>
                <c:pt idx="834">
                  <c:v>3.8378018346999997E-3</c:v>
                </c:pt>
                <c:pt idx="835">
                  <c:v>3.8890645811999998E-3</c:v>
                </c:pt>
                <c:pt idx="836">
                  <c:v>4.7292075600000004E-3</c:v>
                </c:pt>
                <c:pt idx="837">
                  <c:v>5.8772752353899995E-3</c:v>
                </c:pt>
                <c:pt idx="838">
                  <c:v>5.88727177525E-3</c:v>
                </c:pt>
                <c:pt idx="839">
                  <c:v>5.8589489512800002E-3</c:v>
                </c:pt>
                <c:pt idx="840">
                  <c:v>5.8850156980200007E-3</c:v>
                </c:pt>
                <c:pt idx="841">
                  <c:v>5.88628846864E-3</c:v>
                </c:pt>
                <c:pt idx="842">
                  <c:v>6.2011303544499997E-3</c:v>
                </c:pt>
                <c:pt idx="843">
                  <c:v>6.2986322657600001E-3</c:v>
                </c:pt>
                <c:pt idx="844">
                  <c:v>6.3215904641800002E-3</c:v>
                </c:pt>
                <c:pt idx="845">
                  <c:v>6.3599803835700007E-3</c:v>
                </c:pt>
                <c:pt idx="846">
                  <c:v>6.5157695570699998E-3</c:v>
                </c:pt>
                <c:pt idx="847">
                  <c:v>8.4771428918400012E-3</c:v>
                </c:pt>
                <c:pt idx="848">
                  <c:v>8.50666229314E-3</c:v>
                </c:pt>
                <c:pt idx="849">
                  <c:v>8.5615107976499995E-3</c:v>
                </c:pt>
                <c:pt idx="850">
                  <c:v>8.5821454832399995E-3</c:v>
                </c:pt>
                <c:pt idx="851">
                  <c:v>1.10917537812E-2</c:v>
                </c:pt>
                <c:pt idx="852">
                  <c:v>1.10826409701E-2</c:v>
                </c:pt>
                <c:pt idx="853">
                  <c:v>1.1014137128400001E-2</c:v>
                </c:pt>
                <c:pt idx="854">
                  <c:v>1.105787951E-2</c:v>
                </c:pt>
                <c:pt idx="855">
                  <c:v>1.0844970626000001E-2</c:v>
                </c:pt>
                <c:pt idx="856">
                  <c:v>1.10468610866E-2</c:v>
                </c:pt>
                <c:pt idx="857">
                  <c:v>1.2467827199499999E-2</c:v>
                </c:pt>
                <c:pt idx="858">
                  <c:v>1.34523995664E-2</c:v>
                </c:pt>
                <c:pt idx="859">
                  <c:v>1.3429063872E-2</c:v>
                </c:pt>
                <c:pt idx="860">
                  <c:v>1.3515458617499998E-2</c:v>
                </c:pt>
                <c:pt idx="861">
                  <c:v>1.3786434088000002E-2</c:v>
                </c:pt>
                <c:pt idx="862">
                  <c:v>1.3650834921500002E-2</c:v>
                </c:pt>
                <c:pt idx="863">
                  <c:v>1.3917067051599999E-2</c:v>
                </c:pt>
                <c:pt idx="864">
                  <c:v>1.42629503306E-2</c:v>
                </c:pt>
                <c:pt idx="865">
                  <c:v>1.5856207176E-2</c:v>
                </c:pt>
                <c:pt idx="866">
                  <c:v>1.5873565234200002E-2</c:v>
                </c:pt>
                <c:pt idx="867">
                  <c:v>1.5815304375000002E-2</c:v>
                </c:pt>
                <c:pt idx="868">
                  <c:v>1.5976636223899998E-2</c:v>
                </c:pt>
                <c:pt idx="869">
                  <c:v>1.6978980328E-2</c:v>
                </c:pt>
                <c:pt idx="870">
                  <c:v>1.7942076828E-2</c:v>
                </c:pt>
                <c:pt idx="871">
                  <c:v>1.7829959630399999E-2</c:v>
                </c:pt>
                <c:pt idx="872">
                  <c:v>1.8230075818399999E-2</c:v>
                </c:pt>
                <c:pt idx="873">
                  <c:v>1.8469664404799999E-2</c:v>
                </c:pt>
                <c:pt idx="874">
                  <c:v>1.9653668861099999E-2</c:v>
                </c:pt>
                <c:pt idx="875">
                  <c:v>1.9684563044E-2</c:v>
                </c:pt>
                <c:pt idx="876">
                  <c:v>1.9624804126400001E-2</c:v>
                </c:pt>
                <c:pt idx="877">
                  <c:v>2.0087075111999999E-2</c:v>
                </c:pt>
                <c:pt idx="878">
                  <c:v>2.0388236153999997E-2</c:v>
                </c:pt>
                <c:pt idx="879">
                  <c:v>2.11469222544E-2</c:v>
                </c:pt>
                <c:pt idx="880">
                  <c:v>2.1223203903999999E-2</c:v>
                </c:pt>
                <c:pt idx="881">
                  <c:v>2.1249607318799997E-2</c:v>
                </c:pt>
                <c:pt idx="882">
                  <c:v>2.1206850883700001E-2</c:v>
                </c:pt>
                <c:pt idx="883">
                  <c:v>2.2053148415999996E-2</c:v>
                </c:pt>
                <c:pt idx="884">
                  <c:v>2.2295164406400003E-2</c:v>
                </c:pt>
                <c:pt idx="885">
                  <c:v>2.2190604876000004E-2</c:v>
                </c:pt>
                <c:pt idx="886">
                  <c:v>2.2369232376000001E-2</c:v>
                </c:pt>
                <c:pt idx="887">
                  <c:v>2.26424709632E-2</c:v>
                </c:pt>
                <c:pt idx="888">
                  <c:v>2.2993446135000001E-2</c:v>
                </c:pt>
                <c:pt idx="889">
                  <c:v>2.3082080395999998E-2</c:v>
                </c:pt>
                <c:pt idx="890">
                  <c:v>2.3227562498399999E-2</c:v>
                </c:pt>
                <c:pt idx="891">
                  <c:v>2.3409972943300002E-2</c:v>
                </c:pt>
                <c:pt idx="892">
                  <c:v>2.3293827993799997E-2</c:v>
                </c:pt>
                <c:pt idx="893">
                  <c:v>2.3376092081999998E-2</c:v>
                </c:pt>
                <c:pt idx="894">
                  <c:v>2.3292432023000003E-2</c:v>
                </c:pt>
                <c:pt idx="895">
                  <c:v>2.3378537779200001E-2</c:v>
                </c:pt>
                <c:pt idx="896">
                  <c:v>2.34985405753E-2</c:v>
                </c:pt>
                <c:pt idx="897">
                  <c:v>2.3413930957200003E-2</c:v>
                </c:pt>
                <c:pt idx="898">
                  <c:v>2.3451901511999999E-2</c:v>
                </c:pt>
                <c:pt idx="899">
                  <c:v>2.3350252936399998E-2</c:v>
                </c:pt>
                <c:pt idx="900">
                  <c:v>2.3441690783999998E-2</c:v>
                </c:pt>
                <c:pt idx="901">
                  <c:v>2.3195226903999999E-2</c:v>
                </c:pt>
                <c:pt idx="902">
                  <c:v>2.3172274816000003E-2</c:v>
                </c:pt>
                <c:pt idx="903">
                  <c:v>2.3195156570999999E-2</c:v>
                </c:pt>
                <c:pt idx="904">
                  <c:v>2.3143201683100002E-2</c:v>
                </c:pt>
                <c:pt idx="905">
                  <c:v>2.2975331982800003E-2</c:v>
                </c:pt>
                <c:pt idx="906">
                  <c:v>2.2771133618400004E-2</c:v>
                </c:pt>
                <c:pt idx="907">
                  <c:v>2.25919943194E-2</c:v>
                </c:pt>
                <c:pt idx="908">
                  <c:v>2.2292503559200004E-2</c:v>
                </c:pt>
                <c:pt idx="909">
                  <c:v>2.1935857690799997E-2</c:v>
                </c:pt>
                <c:pt idx="910">
                  <c:v>2.1488667574599999E-2</c:v>
                </c:pt>
                <c:pt idx="911">
                  <c:v>2.1437557443000001E-2</c:v>
                </c:pt>
                <c:pt idx="912">
                  <c:v>2.1392394150600003E-2</c:v>
                </c:pt>
                <c:pt idx="913">
                  <c:v>2.0916540592799997E-2</c:v>
                </c:pt>
                <c:pt idx="914">
                  <c:v>2.0805898307200001E-2</c:v>
                </c:pt>
                <c:pt idx="915">
                  <c:v>2.0372985804600001E-2</c:v>
                </c:pt>
                <c:pt idx="916">
                  <c:v>1.9945955119999997E-2</c:v>
                </c:pt>
                <c:pt idx="917">
                  <c:v>1.9910687456000001E-2</c:v>
                </c:pt>
                <c:pt idx="918">
                  <c:v>1.9954824534999999E-2</c:v>
                </c:pt>
                <c:pt idx="919">
                  <c:v>1.9772881730000001E-2</c:v>
                </c:pt>
                <c:pt idx="920">
                  <c:v>1.9485485473000001E-2</c:v>
                </c:pt>
                <c:pt idx="921">
                  <c:v>1.8856512847999999E-2</c:v>
                </c:pt>
                <c:pt idx="922">
                  <c:v>1.8221545159999998E-2</c:v>
                </c:pt>
                <c:pt idx="923">
                  <c:v>1.7540147969999999E-2</c:v>
                </c:pt>
                <c:pt idx="924">
                  <c:v>1.6520154326E-2</c:v>
                </c:pt>
                <c:pt idx="925">
                  <c:v>1.4233268610899999E-2</c:v>
                </c:pt>
                <c:pt idx="926">
                  <c:v>1.23713314515E-2</c:v>
                </c:pt>
                <c:pt idx="927">
                  <c:v>1.20185210222E-2</c:v>
                </c:pt>
                <c:pt idx="928">
                  <c:v>1.1670738679799999E-2</c:v>
                </c:pt>
                <c:pt idx="929">
                  <c:v>1.1273167681599999E-2</c:v>
                </c:pt>
                <c:pt idx="930">
                  <c:v>1.0773257758200001E-2</c:v>
                </c:pt>
                <c:pt idx="931">
                  <c:v>1.0325825574000001E-2</c:v>
                </c:pt>
                <c:pt idx="932">
                  <c:v>9.9225235863000007E-3</c:v>
                </c:pt>
                <c:pt idx="933">
                  <c:v>9.6603822700000001E-3</c:v>
                </c:pt>
                <c:pt idx="934">
                  <c:v>9.3977160614999999E-3</c:v>
                </c:pt>
                <c:pt idx="935">
                  <c:v>9.1458508868999984E-3</c:v>
                </c:pt>
                <c:pt idx="936">
                  <c:v>8.9815447231999992E-3</c:v>
                </c:pt>
                <c:pt idx="937">
                  <c:v>8.8176350080000007E-3</c:v>
                </c:pt>
                <c:pt idx="938">
                  <c:v>8.5045587273000003E-3</c:v>
                </c:pt>
                <c:pt idx="939">
                  <c:v>8.2862718538999989E-3</c:v>
                </c:pt>
                <c:pt idx="940">
                  <c:v>8.0623315884999994E-3</c:v>
                </c:pt>
                <c:pt idx="941">
                  <c:v>7.8916891020000008E-3</c:v>
                </c:pt>
                <c:pt idx="942">
                  <c:v>7.7179959129000004E-3</c:v>
                </c:pt>
                <c:pt idx="943">
                  <c:v>7.4765854220000009E-3</c:v>
                </c:pt>
                <c:pt idx="944">
                  <c:v>7.2139926384000002E-3</c:v>
                </c:pt>
                <c:pt idx="945">
                  <c:v>6.9620762022E-3</c:v>
                </c:pt>
                <c:pt idx="946">
                  <c:v>6.9655512387000003E-3</c:v>
                </c:pt>
                <c:pt idx="947">
                  <c:v>6.9425655416000005E-3</c:v>
                </c:pt>
                <c:pt idx="948">
                  <c:v>6.9185612645999992E-3</c:v>
                </c:pt>
                <c:pt idx="949">
                  <c:v>6.7428468676000008E-3</c:v>
                </c:pt>
                <c:pt idx="950">
                  <c:v>6.6079386604000001E-3</c:v>
                </c:pt>
                <c:pt idx="951">
                  <c:v>6.3944125244999993E-3</c:v>
                </c:pt>
                <c:pt idx="952">
                  <c:v>6.2959926752000012E-3</c:v>
                </c:pt>
                <c:pt idx="953">
                  <c:v>6.1759242341999998E-3</c:v>
                </c:pt>
                <c:pt idx="954">
                  <c:v>6.1132886999999995E-3</c:v>
                </c:pt>
                <c:pt idx="955">
                  <c:v>6.0094657674999996E-3</c:v>
                </c:pt>
                <c:pt idx="956">
                  <c:v>5.9768999939999994E-3</c:v>
                </c:pt>
                <c:pt idx="957">
                  <c:v>5.9314971296E-3</c:v>
                </c:pt>
                <c:pt idx="958">
                  <c:v>5.8893463174999995E-3</c:v>
                </c:pt>
                <c:pt idx="959">
                  <c:v>5.8232998305E-3</c:v>
                </c:pt>
                <c:pt idx="960">
                  <c:v>5.7789647311000001E-3</c:v>
                </c:pt>
                <c:pt idx="961">
                  <c:v>5.7548828823999996E-3</c:v>
                </c:pt>
                <c:pt idx="962">
                  <c:v>5.7700314389999997E-3</c:v>
                </c:pt>
                <c:pt idx="963">
                  <c:v>5.7678113497000002E-3</c:v>
                </c:pt>
                <c:pt idx="964">
                  <c:v>5.7533793519999998E-3</c:v>
                </c:pt>
                <c:pt idx="965">
                  <c:v>5.7659103263999999E-3</c:v>
                </c:pt>
                <c:pt idx="966">
                  <c:v>5.7527661184000002E-3</c:v>
                </c:pt>
                <c:pt idx="967">
                  <c:v>5.7623635570000003E-3</c:v>
                </c:pt>
                <c:pt idx="968">
                  <c:v>5.749207919999999E-3</c:v>
                </c:pt>
                <c:pt idx="969">
                  <c:v>5.7589440000000002E-3</c:v>
                </c:pt>
                <c:pt idx="970">
                  <c:v>5.7563018097999998E-3</c:v>
                </c:pt>
                <c:pt idx="971">
                  <c:v>5.7614709845000001E-3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4A9-4A0D-90A8-E69DDD8FEC35}"/>
            </c:ext>
          </c:extLst>
        </c:ser>
        <c:ser>
          <c:idx val="3"/>
          <c:order val="2"/>
          <c:tx>
            <c:strRef>
              <c:f>Munka1!$F$1</c:f>
              <c:strCache>
                <c:ptCount val="1"/>
                <c:pt idx="0">
                  <c:v>30°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E9292"/>
              </a:solidFill>
              <a:ln w="9525">
                <a:noFill/>
              </a:ln>
              <a:effectLst/>
            </c:spPr>
          </c:marker>
          <c:xVal>
            <c:numRef>
              <c:f>Munka1!$B$2:$B$1187</c:f>
              <c:numCache>
                <c:formatCode>General</c:formatCode>
                <c:ptCount val="1186"/>
                <c:pt idx="0">
                  <c:v>0.41793000000000002</c:v>
                </c:pt>
                <c:pt idx="1">
                  <c:v>0.41802299999999998</c:v>
                </c:pt>
                <c:pt idx="2">
                  <c:v>0.41806500000000002</c:v>
                </c:pt>
                <c:pt idx="3">
                  <c:v>0.41809200000000002</c:v>
                </c:pt>
                <c:pt idx="4">
                  <c:v>0.41808899999999999</c:v>
                </c:pt>
                <c:pt idx="5">
                  <c:v>0.41816399999999998</c:v>
                </c:pt>
                <c:pt idx="6">
                  <c:v>0.37867200000000001</c:v>
                </c:pt>
                <c:pt idx="7">
                  <c:v>0.41439399999999998</c:v>
                </c:pt>
                <c:pt idx="8">
                  <c:v>0.41698299999999999</c:v>
                </c:pt>
                <c:pt idx="9">
                  <c:v>0.41788900000000001</c:v>
                </c:pt>
                <c:pt idx="10">
                  <c:v>0.41795199999999999</c:v>
                </c:pt>
                <c:pt idx="11">
                  <c:v>0.41811799999999999</c:v>
                </c:pt>
                <c:pt idx="12">
                  <c:v>0.418153</c:v>
                </c:pt>
                <c:pt idx="13">
                  <c:v>0.418188</c:v>
                </c:pt>
                <c:pt idx="14">
                  <c:v>0.41824899999999998</c:v>
                </c:pt>
                <c:pt idx="15">
                  <c:v>0.41826400000000002</c:v>
                </c:pt>
                <c:pt idx="16">
                  <c:v>0.41821599999999998</c:v>
                </c:pt>
                <c:pt idx="17">
                  <c:v>0.41825200000000001</c:v>
                </c:pt>
                <c:pt idx="18">
                  <c:v>0.41825299999999999</c:v>
                </c:pt>
                <c:pt idx="19">
                  <c:v>0.41831200000000002</c:v>
                </c:pt>
                <c:pt idx="20">
                  <c:v>0.41825499999999999</c:v>
                </c:pt>
                <c:pt idx="21">
                  <c:v>0.41827199999999998</c:v>
                </c:pt>
                <c:pt idx="22">
                  <c:v>0.41825800000000002</c:v>
                </c:pt>
                <c:pt idx="23">
                  <c:v>0.41829499999999997</c:v>
                </c:pt>
                <c:pt idx="24">
                  <c:v>0.41825000000000001</c:v>
                </c:pt>
                <c:pt idx="25">
                  <c:v>0.41822500000000001</c:v>
                </c:pt>
                <c:pt idx="26">
                  <c:v>0.41819499999999998</c:v>
                </c:pt>
                <c:pt idx="27">
                  <c:v>0.41820099999999999</c:v>
                </c:pt>
                <c:pt idx="28">
                  <c:v>0.41822199999999998</c:v>
                </c:pt>
                <c:pt idx="29">
                  <c:v>0.41808600000000001</c:v>
                </c:pt>
                <c:pt idx="30">
                  <c:v>0.41810599999999998</c:v>
                </c:pt>
                <c:pt idx="31">
                  <c:v>0.41815999999999998</c:v>
                </c:pt>
                <c:pt idx="32">
                  <c:v>0.41819800000000001</c:v>
                </c:pt>
                <c:pt idx="33">
                  <c:v>0.41814099999999998</c:v>
                </c:pt>
                <c:pt idx="34">
                  <c:v>0.41801899999999997</c:v>
                </c:pt>
                <c:pt idx="35">
                  <c:v>0.41801500000000003</c:v>
                </c:pt>
                <c:pt idx="36">
                  <c:v>0.41806599999999999</c:v>
                </c:pt>
                <c:pt idx="37">
                  <c:v>0.418068</c:v>
                </c:pt>
                <c:pt idx="38">
                  <c:v>0.41809800000000003</c:v>
                </c:pt>
                <c:pt idx="39">
                  <c:v>0.418049</c:v>
                </c:pt>
                <c:pt idx="40">
                  <c:v>0.41806700000000002</c:v>
                </c:pt>
                <c:pt idx="41">
                  <c:v>0.41805999999999999</c:v>
                </c:pt>
                <c:pt idx="42">
                  <c:v>0.41805399999999998</c:v>
                </c:pt>
                <c:pt idx="43">
                  <c:v>0.41802600000000001</c:v>
                </c:pt>
                <c:pt idx="44">
                  <c:v>0.41797600000000001</c:v>
                </c:pt>
                <c:pt idx="45">
                  <c:v>0.41795199999999999</c:v>
                </c:pt>
                <c:pt idx="46">
                  <c:v>0.41794999999999999</c:v>
                </c:pt>
                <c:pt idx="47">
                  <c:v>0.41792400000000002</c:v>
                </c:pt>
                <c:pt idx="48">
                  <c:v>0.41784399999999999</c:v>
                </c:pt>
                <c:pt idx="49">
                  <c:v>0.417875</c:v>
                </c:pt>
                <c:pt idx="50">
                  <c:v>0.41784900000000003</c:v>
                </c:pt>
                <c:pt idx="51">
                  <c:v>0.41776099999999999</c:v>
                </c:pt>
                <c:pt idx="52">
                  <c:v>0.41764800000000002</c:v>
                </c:pt>
                <c:pt idx="53">
                  <c:v>0.41760700000000001</c:v>
                </c:pt>
                <c:pt idx="54">
                  <c:v>0.41753899999999999</c:v>
                </c:pt>
                <c:pt idx="55">
                  <c:v>0.41750700000000002</c:v>
                </c:pt>
                <c:pt idx="56">
                  <c:v>0.41734399999999999</c:v>
                </c:pt>
                <c:pt idx="57">
                  <c:v>0.417242</c:v>
                </c:pt>
                <c:pt idx="58">
                  <c:v>0.41716399999999998</c:v>
                </c:pt>
                <c:pt idx="59">
                  <c:v>0.41688399999999998</c:v>
                </c:pt>
                <c:pt idx="60">
                  <c:v>0.41642299999999999</c:v>
                </c:pt>
                <c:pt idx="61">
                  <c:v>0.416323</c:v>
                </c:pt>
                <c:pt idx="62">
                  <c:v>0.41634700000000002</c:v>
                </c:pt>
                <c:pt idx="63">
                  <c:v>0.41637099999999999</c:v>
                </c:pt>
                <c:pt idx="64">
                  <c:v>0.41628700000000002</c:v>
                </c:pt>
                <c:pt idx="65">
                  <c:v>0.416242</c:v>
                </c:pt>
                <c:pt idx="66">
                  <c:v>0.41619400000000001</c:v>
                </c:pt>
                <c:pt idx="67">
                  <c:v>0.41611500000000001</c:v>
                </c:pt>
                <c:pt idx="68">
                  <c:v>0.416049</c:v>
                </c:pt>
                <c:pt idx="69">
                  <c:v>0.415912</c:v>
                </c:pt>
                <c:pt idx="70">
                  <c:v>0.41573100000000002</c:v>
                </c:pt>
                <c:pt idx="71">
                  <c:v>0.41558600000000001</c:v>
                </c:pt>
                <c:pt idx="72">
                  <c:v>0.41545900000000002</c:v>
                </c:pt>
                <c:pt idx="73">
                  <c:v>0.41530899999999998</c:v>
                </c:pt>
                <c:pt idx="74">
                  <c:v>0.41498099999999999</c:v>
                </c:pt>
                <c:pt idx="75">
                  <c:v>0.41472799999999999</c:v>
                </c:pt>
                <c:pt idx="76">
                  <c:v>0.41438900000000001</c:v>
                </c:pt>
                <c:pt idx="77">
                  <c:v>0.41433500000000001</c:v>
                </c:pt>
                <c:pt idx="78">
                  <c:v>0.41429199999999999</c:v>
                </c:pt>
                <c:pt idx="79">
                  <c:v>0.41420400000000002</c:v>
                </c:pt>
                <c:pt idx="80">
                  <c:v>0.414296</c:v>
                </c:pt>
                <c:pt idx="81">
                  <c:v>0.41426400000000002</c:v>
                </c:pt>
                <c:pt idx="82">
                  <c:v>0.413912</c:v>
                </c:pt>
                <c:pt idx="83">
                  <c:v>0.41357899999999997</c:v>
                </c:pt>
                <c:pt idx="84">
                  <c:v>0.41320299999999999</c:v>
                </c:pt>
                <c:pt idx="85">
                  <c:v>0.41275800000000001</c:v>
                </c:pt>
                <c:pt idx="86">
                  <c:v>0.412157</c:v>
                </c:pt>
                <c:pt idx="87">
                  <c:v>0.41180499999999998</c:v>
                </c:pt>
                <c:pt idx="88">
                  <c:v>0.41122500000000001</c:v>
                </c:pt>
                <c:pt idx="89">
                  <c:v>0.41037800000000002</c:v>
                </c:pt>
                <c:pt idx="90">
                  <c:v>0.40912799999999999</c:v>
                </c:pt>
                <c:pt idx="91">
                  <c:v>0.40813700000000003</c:v>
                </c:pt>
                <c:pt idx="92">
                  <c:v>0.40757199999999999</c:v>
                </c:pt>
                <c:pt idx="93">
                  <c:v>0.40760099999999999</c:v>
                </c:pt>
                <c:pt idx="94">
                  <c:v>0.40757399999999999</c:v>
                </c:pt>
                <c:pt idx="95">
                  <c:v>0.40730499999999997</c:v>
                </c:pt>
                <c:pt idx="96">
                  <c:v>0.40687499999999999</c:v>
                </c:pt>
                <c:pt idx="97">
                  <c:v>0.40651100000000001</c:v>
                </c:pt>
                <c:pt idx="98">
                  <c:v>0.40619300000000003</c:v>
                </c:pt>
                <c:pt idx="99">
                  <c:v>0.40556399999999998</c:v>
                </c:pt>
                <c:pt idx="100">
                  <c:v>0.40520400000000001</c:v>
                </c:pt>
                <c:pt idx="101">
                  <c:v>0.404364</c:v>
                </c:pt>
                <c:pt idx="102">
                  <c:v>0.403312</c:v>
                </c:pt>
                <c:pt idx="103">
                  <c:v>0.40242</c:v>
                </c:pt>
                <c:pt idx="104">
                  <c:v>0.40013799999999999</c:v>
                </c:pt>
                <c:pt idx="105">
                  <c:v>0.39797700000000003</c:v>
                </c:pt>
                <c:pt idx="106">
                  <c:v>0.39696500000000001</c:v>
                </c:pt>
                <c:pt idx="107">
                  <c:v>0.39666200000000001</c:v>
                </c:pt>
                <c:pt idx="108">
                  <c:v>0.39653699999999997</c:v>
                </c:pt>
                <c:pt idx="109">
                  <c:v>0.39581</c:v>
                </c:pt>
                <c:pt idx="110">
                  <c:v>0.39245200000000002</c:v>
                </c:pt>
                <c:pt idx="111">
                  <c:v>0.38994800000000002</c:v>
                </c:pt>
                <c:pt idx="112">
                  <c:v>0.38476300000000002</c:v>
                </c:pt>
                <c:pt idx="113">
                  <c:v>0.37490000000000001</c:v>
                </c:pt>
                <c:pt idx="114">
                  <c:v>0.37347900000000001</c:v>
                </c:pt>
                <c:pt idx="115">
                  <c:v>0.37355699999999997</c:v>
                </c:pt>
                <c:pt idx="116">
                  <c:v>0.37359599999999998</c:v>
                </c:pt>
                <c:pt idx="117">
                  <c:v>0.37343399999999999</c:v>
                </c:pt>
                <c:pt idx="118">
                  <c:v>0.37335499999999999</c:v>
                </c:pt>
                <c:pt idx="119">
                  <c:v>0.37346699999999999</c:v>
                </c:pt>
                <c:pt idx="120">
                  <c:v>0.37354100000000001</c:v>
                </c:pt>
                <c:pt idx="121">
                  <c:v>0.37359900000000001</c:v>
                </c:pt>
                <c:pt idx="122">
                  <c:v>0.37342599999999998</c:v>
                </c:pt>
                <c:pt idx="123">
                  <c:v>0.37266199999999999</c:v>
                </c:pt>
                <c:pt idx="124">
                  <c:v>0.36155199999999998</c:v>
                </c:pt>
                <c:pt idx="125">
                  <c:v>0.33740799999999999</c:v>
                </c:pt>
                <c:pt idx="126">
                  <c:v>0.286607</c:v>
                </c:pt>
                <c:pt idx="127">
                  <c:v>0.230993</c:v>
                </c:pt>
                <c:pt idx="128">
                  <c:v>0.230106</c:v>
                </c:pt>
                <c:pt idx="129">
                  <c:v>0.229936</c:v>
                </c:pt>
                <c:pt idx="130">
                  <c:v>0.229934</c:v>
                </c:pt>
                <c:pt idx="131">
                  <c:v>0.22986100000000001</c:v>
                </c:pt>
                <c:pt idx="132">
                  <c:v>0.23003799999999999</c:v>
                </c:pt>
                <c:pt idx="133">
                  <c:v>0.23019600000000001</c:v>
                </c:pt>
                <c:pt idx="134">
                  <c:v>0.21195700000000001</c:v>
                </c:pt>
                <c:pt idx="135">
                  <c:v>0.192526</c:v>
                </c:pt>
                <c:pt idx="136">
                  <c:v>0.18141199999999999</c:v>
                </c:pt>
                <c:pt idx="137">
                  <c:v>0.173732</c:v>
                </c:pt>
                <c:pt idx="138">
                  <c:v>0.15410099999999999</c:v>
                </c:pt>
                <c:pt idx="139">
                  <c:v>0.125056</c:v>
                </c:pt>
                <c:pt idx="140">
                  <c:v>0.12496</c:v>
                </c:pt>
                <c:pt idx="141">
                  <c:v>0.12490800000000001</c:v>
                </c:pt>
                <c:pt idx="142">
                  <c:v>0.12497999999999999</c:v>
                </c:pt>
                <c:pt idx="143">
                  <c:v>0.124837</c:v>
                </c:pt>
                <c:pt idx="144">
                  <c:v>8.7123999999999993E-2</c:v>
                </c:pt>
                <c:pt idx="145">
                  <c:v>5.5490699999999997E-2</c:v>
                </c:pt>
                <c:pt idx="146">
                  <c:v>4.8355200000000001E-2</c:v>
                </c:pt>
                <c:pt idx="147">
                  <c:v>4.4683399999999998E-2</c:v>
                </c:pt>
                <c:pt idx="148">
                  <c:v>4.3548900000000001E-2</c:v>
                </c:pt>
                <c:pt idx="149">
                  <c:v>4.3374099999999999E-2</c:v>
                </c:pt>
                <c:pt idx="150">
                  <c:v>4.3353500000000003E-2</c:v>
                </c:pt>
                <c:pt idx="151">
                  <c:v>4.3336199999999998E-2</c:v>
                </c:pt>
                <c:pt idx="152">
                  <c:v>4.3292999999999998E-2</c:v>
                </c:pt>
                <c:pt idx="153">
                  <c:v>4.3086199999999998E-2</c:v>
                </c:pt>
                <c:pt idx="154">
                  <c:v>4.2809199999999999E-2</c:v>
                </c:pt>
                <c:pt idx="155">
                  <c:v>4.1419900000000003E-2</c:v>
                </c:pt>
                <c:pt idx="156">
                  <c:v>4.0396799999999997E-2</c:v>
                </c:pt>
                <c:pt idx="157">
                  <c:v>4.0258599999999999E-2</c:v>
                </c:pt>
                <c:pt idx="158">
                  <c:v>3.9585500000000003E-2</c:v>
                </c:pt>
                <c:pt idx="159">
                  <c:v>3.9873600000000002E-2</c:v>
                </c:pt>
                <c:pt idx="160">
                  <c:v>4.0375300000000003E-2</c:v>
                </c:pt>
                <c:pt idx="161">
                  <c:v>4.0828900000000001E-2</c:v>
                </c:pt>
                <c:pt idx="162">
                  <c:v>4.0818899999999998E-2</c:v>
                </c:pt>
                <c:pt idx="163">
                  <c:v>4.0459299999999997E-2</c:v>
                </c:pt>
                <c:pt idx="164">
                  <c:v>4.0452200000000001E-2</c:v>
                </c:pt>
                <c:pt idx="165">
                  <c:v>4.0420400000000002E-2</c:v>
                </c:pt>
                <c:pt idx="166">
                  <c:v>4.0317100000000002E-2</c:v>
                </c:pt>
                <c:pt idx="167">
                  <c:v>4.04423E-2</c:v>
                </c:pt>
                <c:pt idx="168">
                  <c:v>4.0512699999999999E-2</c:v>
                </c:pt>
                <c:pt idx="169">
                  <c:v>3.7615799999999998E-2</c:v>
                </c:pt>
                <c:pt idx="170">
                  <c:v>3.7488500000000001E-2</c:v>
                </c:pt>
                <c:pt idx="171">
                  <c:v>3.7397600000000003E-2</c:v>
                </c:pt>
                <c:pt idx="172">
                  <c:v>3.73526E-2</c:v>
                </c:pt>
                <c:pt idx="173">
                  <c:v>3.7458400000000003E-2</c:v>
                </c:pt>
                <c:pt idx="174">
                  <c:v>3.7553999999999997E-2</c:v>
                </c:pt>
                <c:pt idx="175">
                  <c:v>3.82761E-2</c:v>
                </c:pt>
                <c:pt idx="176">
                  <c:v>3.8312100000000002E-2</c:v>
                </c:pt>
                <c:pt idx="177">
                  <c:v>3.8007699999999998E-2</c:v>
                </c:pt>
                <c:pt idx="178">
                  <c:v>3.8014399999999997E-2</c:v>
                </c:pt>
                <c:pt idx="179">
                  <c:v>3.7909900000000003E-2</c:v>
                </c:pt>
                <c:pt idx="180">
                  <c:v>3.7827600000000003E-2</c:v>
                </c:pt>
                <c:pt idx="181">
                  <c:v>3.7725799999999997E-2</c:v>
                </c:pt>
                <c:pt idx="182">
                  <c:v>3.7737300000000001E-2</c:v>
                </c:pt>
                <c:pt idx="183">
                  <c:v>3.7715400000000003E-2</c:v>
                </c:pt>
                <c:pt idx="184">
                  <c:v>3.7674600000000003E-2</c:v>
                </c:pt>
                <c:pt idx="185">
                  <c:v>3.7680999999999999E-2</c:v>
                </c:pt>
                <c:pt idx="186">
                  <c:v>3.7719500000000003E-2</c:v>
                </c:pt>
                <c:pt idx="187">
                  <c:v>3.7723199999999998E-2</c:v>
                </c:pt>
                <c:pt idx="188">
                  <c:v>3.7657299999999998E-2</c:v>
                </c:pt>
                <c:pt idx="189">
                  <c:v>3.7657000000000003E-2</c:v>
                </c:pt>
                <c:pt idx="190">
                  <c:v>3.7643500000000003E-2</c:v>
                </c:pt>
                <c:pt idx="191">
                  <c:v>3.7731000000000001E-2</c:v>
                </c:pt>
                <c:pt idx="192">
                  <c:v>3.77054E-2</c:v>
                </c:pt>
                <c:pt idx="193">
                  <c:v>3.7742100000000001E-2</c:v>
                </c:pt>
                <c:pt idx="194">
                  <c:v>3.7746099999999998E-2</c:v>
                </c:pt>
                <c:pt idx="195">
                  <c:v>3.78012E-2</c:v>
                </c:pt>
                <c:pt idx="196">
                  <c:v>3.7789900000000001E-2</c:v>
                </c:pt>
                <c:pt idx="197">
                  <c:v>3.7689300000000002E-2</c:v>
                </c:pt>
                <c:pt idx="198">
                  <c:v>3.7767599999999998E-2</c:v>
                </c:pt>
                <c:pt idx="199">
                  <c:v>3.7714499999999998E-2</c:v>
                </c:pt>
                <c:pt idx="200">
                  <c:v>3.7727799999999999E-2</c:v>
                </c:pt>
                <c:pt idx="201">
                  <c:v>3.7689100000000003E-2</c:v>
                </c:pt>
                <c:pt idx="202">
                  <c:v>3.8077100000000003E-2</c:v>
                </c:pt>
                <c:pt idx="203">
                  <c:v>3.7866200000000003E-2</c:v>
                </c:pt>
                <c:pt idx="204">
                  <c:v>3.77165E-2</c:v>
                </c:pt>
                <c:pt idx="205">
                  <c:v>3.7717500000000001E-2</c:v>
                </c:pt>
                <c:pt idx="206">
                  <c:v>3.7669899999999999E-2</c:v>
                </c:pt>
                <c:pt idx="207">
                  <c:v>3.7687900000000003E-2</c:v>
                </c:pt>
                <c:pt idx="208">
                  <c:v>3.7706200000000002E-2</c:v>
                </c:pt>
                <c:pt idx="209">
                  <c:v>3.82078E-2</c:v>
                </c:pt>
                <c:pt idx="210">
                  <c:v>3.8230199999999999E-2</c:v>
                </c:pt>
                <c:pt idx="211">
                  <c:v>3.8056899999999998E-2</c:v>
                </c:pt>
                <c:pt idx="212">
                  <c:v>3.7912500000000002E-2</c:v>
                </c:pt>
                <c:pt idx="213">
                  <c:v>3.7976799999999998E-2</c:v>
                </c:pt>
                <c:pt idx="214">
                  <c:v>3.8392000000000003E-2</c:v>
                </c:pt>
                <c:pt idx="215">
                  <c:v>4.0724299999999998E-2</c:v>
                </c:pt>
                <c:pt idx="216">
                  <c:v>0.107653</c:v>
                </c:pt>
                <c:pt idx="217">
                  <c:v>0.12615100000000001</c:v>
                </c:pt>
                <c:pt idx="218">
                  <c:v>0.126112</c:v>
                </c:pt>
                <c:pt idx="219">
                  <c:v>0.12600700000000001</c:v>
                </c:pt>
                <c:pt idx="220">
                  <c:v>0.12617700000000001</c:v>
                </c:pt>
                <c:pt idx="221">
                  <c:v>0.121207</c:v>
                </c:pt>
                <c:pt idx="222">
                  <c:v>4.1839099999999997E-2</c:v>
                </c:pt>
                <c:pt idx="223">
                  <c:v>4.0826500000000002E-2</c:v>
                </c:pt>
                <c:pt idx="224">
                  <c:v>4.07888E-2</c:v>
                </c:pt>
                <c:pt idx="225">
                  <c:v>4.0766799999999999E-2</c:v>
                </c:pt>
                <c:pt idx="226">
                  <c:v>4.0802400000000003E-2</c:v>
                </c:pt>
                <c:pt idx="227">
                  <c:v>4.0769E-2</c:v>
                </c:pt>
                <c:pt idx="228">
                  <c:v>4.0736099999999997E-2</c:v>
                </c:pt>
                <c:pt idx="229">
                  <c:v>4.0723500000000003E-2</c:v>
                </c:pt>
                <c:pt idx="230">
                  <c:v>4.0717799999999998E-2</c:v>
                </c:pt>
                <c:pt idx="231">
                  <c:v>4.0645599999999997E-2</c:v>
                </c:pt>
                <c:pt idx="232">
                  <c:v>4.0432500000000003E-2</c:v>
                </c:pt>
                <c:pt idx="233">
                  <c:v>4.03226E-2</c:v>
                </c:pt>
                <c:pt idx="234">
                  <c:v>4.1180500000000002E-2</c:v>
                </c:pt>
                <c:pt idx="235">
                  <c:v>4.6036100000000003E-2</c:v>
                </c:pt>
                <c:pt idx="236">
                  <c:v>5.7723999999999998E-2</c:v>
                </c:pt>
                <c:pt idx="237">
                  <c:v>5.8339299999999997E-2</c:v>
                </c:pt>
                <c:pt idx="238">
                  <c:v>5.8103599999999998E-2</c:v>
                </c:pt>
                <c:pt idx="239">
                  <c:v>5.82436E-2</c:v>
                </c:pt>
                <c:pt idx="240">
                  <c:v>6.2017799999999998E-2</c:v>
                </c:pt>
                <c:pt idx="241">
                  <c:v>0.116579</c:v>
                </c:pt>
                <c:pt idx="242">
                  <c:v>0.16167300000000001</c:v>
                </c:pt>
                <c:pt idx="243">
                  <c:v>0.16177</c:v>
                </c:pt>
                <c:pt idx="244">
                  <c:v>0.16179099999999999</c:v>
                </c:pt>
                <c:pt idx="245">
                  <c:v>0.161714</c:v>
                </c:pt>
                <c:pt idx="246">
                  <c:v>0.161692</c:v>
                </c:pt>
                <c:pt idx="247">
                  <c:v>0.161718</c:v>
                </c:pt>
                <c:pt idx="248">
                  <c:v>0.16158400000000001</c:v>
                </c:pt>
                <c:pt idx="249">
                  <c:v>0.16161700000000001</c:v>
                </c:pt>
                <c:pt idx="250">
                  <c:v>0.16159699999999999</c:v>
                </c:pt>
                <c:pt idx="251">
                  <c:v>0.16178699999999999</c:v>
                </c:pt>
                <c:pt idx="252">
                  <c:v>0.16169600000000001</c:v>
                </c:pt>
                <c:pt idx="253">
                  <c:v>0.161718</c:v>
                </c:pt>
                <c:pt idx="254">
                  <c:v>0.16165099999999999</c:v>
                </c:pt>
                <c:pt idx="255">
                  <c:v>0.16184000000000001</c:v>
                </c:pt>
                <c:pt idx="256">
                  <c:v>0.16191</c:v>
                </c:pt>
                <c:pt idx="257">
                  <c:v>0.16186800000000001</c:v>
                </c:pt>
                <c:pt idx="258">
                  <c:v>0.16123899999999999</c:v>
                </c:pt>
                <c:pt idx="259">
                  <c:v>0.161271</c:v>
                </c:pt>
                <c:pt idx="260">
                  <c:v>0.16113</c:v>
                </c:pt>
                <c:pt idx="261">
                  <c:v>0.16187799999999999</c:v>
                </c:pt>
                <c:pt idx="262">
                  <c:v>0.10888100000000001</c:v>
                </c:pt>
                <c:pt idx="263">
                  <c:v>4.1737799999999999E-2</c:v>
                </c:pt>
                <c:pt idx="264">
                  <c:v>3.9782699999999997E-2</c:v>
                </c:pt>
                <c:pt idx="265">
                  <c:v>3.9726600000000001E-2</c:v>
                </c:pt>
                <c:pt idx="266">
                  <c:v>3.96619E-2</c:v>
                </c:pt>
                <c:pt idx="267">
                  <c:v>3.9526800000000001E-2</c:v>
                </c:pt>
                <c:pt idx="268">
                  <c:v>3.9461200000000002E-2</c:v>
                </c:pt>
                <c:pt idx="269">
                  <c:v>3.9494599999999998E-2</c:v>
                </c:pt>
                <c:pt idx="270">
                  <c:v>3.9496999999999997E-2</c:v>
                </c:pt>
                <c:pt idx="271">
                  <c:v>3.9460500000000003E-2</c:v>
                </c:pt>
                <c:pt idx="272">
                  <c:v>3.9433700000000002E-2</c:v>
                </c:pt>
                <c:pt idx="273">
                  <c:v>3.9397799999999997E-2</c:v>
                </c:pt>
                <c:pt idx="274">
                  <c:v>3.94293E-2</c:v>
                </c:pt>
                <c:pt idx="275">
                  <c:v>3.9537999999999997E-2</c:v>
                </c:pt>
                <c:pt idx="276">
                  <c:v>3.95847E-2</c:v>
                </c:pt>
                <c:pt idx="277">
                  <c:v>3.9778500000000001E-2</c:v>
                </c:pt>
                <c:pt idx="278">
                  <c:v>4.0858999999999999E-2</c:v>
                </c:pt>
                <c:pt idx="279">
                  <c:v>4.0354800000000003E-2</c:v>
                </c:pt>
                <c:pt idx="280">
                  <c:v>4.0297699999999999E-2</c:v>
                </c:pt>
                <c:pt idx="281">
                  <c:v>4.0231999999999997E-2</c:v>
                </c:pt>
                <c:pt idx="282">
                  <c:v>4.0156600000000001E-2</c:v>
                </c:pt>
                <c:pt idx="283">
                  <c:v>4.0138600000000003E-2</c:v>
                </c:pt>
                <c:pt idx="284">
                  <c:v>4.0379400000000003E-2</c:v>
                </c:pt>
                <c:pt idx="285">
                  <c:v>4.2350400000000003E-2</c:v>
                </c:pt>
                <c:pt idx="286">
                  <c:v>4.39873E-2</c:v>
                </c:pt>
                <c:pt idx="287">
                  <c:v>5.96596E-2</c:v>
                </c:pt>
                <c:pt idx="288">
                  <c:v>5.9626400000000003E-2</c:v>
                </c:pt>
                <c:pt idx="289">
                  <c:v>5.9234599999999998E-2</c:v>
                </c:pt>
                <c:pt idx="290">
                  <c:v>5.89948E-2</c:v>
                </c:pt>
                <c:pt idx="291">
                  <c:v>5.92069E-2</c:v>
                </c:pt>
                <c:pt idx="292">
                  <c:v>5.97952E-2</c:v>
                </c:pt>
                <c:pt idx="293">
                  <c:v>6.1802900000000001E-2</c:v>
                </c:pt>
                <c:pt idx="294">
                  <c:v>6.1742699999999998E-2</c:v>
                </c:pt>
                <c:pt idx="295">
                  <c:v>6.17843E-2</c:v>
                </c:pt>
                <c:pt idx="296">
                  <c:v>6.1840100000000002E-2</c:v>
                </c:pt>
                <c:pt idx="297">
                  <c:v>6.22681E-2</c:v>
                </c:pt>
                <c:pt idx="298">
                  <c:v>6.2881500000000007E-2</c:v>
                </c:pt>
                <c:pt idx="299">
                  <c:v>6.3507499999999995E-2</c:v>
                </c:pt>
                <c:pt idx="300">
                  <c:v>6.5016900000000002E-2</c:v>
                </c:pt>
                <c:pt idx="301">
                  <c:v>6.8120899999999998E-2</c:v>
                </c:pt>
                <c:pt idx="302">
                  <c:v>7.4522199999999997E-2</c:v>
                </c:pt>
                <c:pt idx="303">
                  <c:v>8.4824700000000003E-2</c:v>
                </c:pt>
                <c:pt idx="304">
                  <c:v>8.7425000000000003E-2</c:v>
                </c:pt>
                <c:pt idx="305">
                  <c:v>8.7449799999999994E-2</c:v>
                </c:pt>
                <c:pt idx="306">
                  <c:v>8.7534299999999995E-2</c:v>
                </c:pt>
                <c:pt idx="307">
                  <c:v>8.7552199999999997E-2</c:v>
                </c:pt>
                <c:pt idx="308">
                  <c:v>8.7544300000000005E-2</c:v>
                </c:pt>
                <c:pt idx="309">
                  <c:v>8.7635699999999997E-2</c:v>
                </c:pt>
                <c:pt idx="310">
                  <c:v>8.7606799999999999E-2</c:v>
                </c:pt>
                <c:pt idx="311">
                  <c:v>8.7562899999999999E-2</c:v>
                </c:pt>
                <c:pt idx="312">
                  <c:v>8.7516099999999999E-2</c:v>
                </c:pt>
                <c:pt idx="313">
                  <c:v>8.7606199999999995E-2</c:v>
                </c:pt>
                <c:pt idx="314">
                  <c:v>8.76778E-2</c:v>
                </c:pt>
                <c:pt idx="315">
                  <c:v>8.7644700000000006E-2</c:v>
                </c:pt>
                <c:pt idx="316">
                  <c:v>8.7547100000000003E-2</c:v>
                </c:pt>
                <c:pt idx="317">
                  <c:v>8.7636400000000003E-2</c:v>
                </c:pt>
                <c:pt idx="318">
                  <c:v>8.7629499999999999E-2</c:v>
                </c:pt>
                <c:pt idx="319">
                  <c:v>8.7628200000000003E-2</c:v>
                </c:pt>
                <c:pt idx="320">
                  <c:v>8.7674699999999994E-2</c:v>
                </c:pt>
                <c:pt idx="321">
                  <c:v>8.7648900000000002E-2</c:v>
                </c:pt>
                <c:pt idx="322">
                  <c:v>8.7729600000000005E-2</c:v>
                </c:pt>
                <c:pt idx="323">
                  <c:v>8.7726200000000004E-2</c:v>
                </c:pt>
                <c:pt idx="324">
                  <c:v>8.7811600000000004E-2</c:v>
                </c:pt>
                <c:pt idx="325">
                  <c:v>8.8816800000000001E-2</c:v>
                </c:pt>
                <c:pt idx="326">
                  <c:v>9.0626399999999996E-2</c:v>
                </c:pt>
                <c:pt idx="327">
                  <c:v>9.1147599999999995E-2</c:v>
                </c:pt>
                <c:pt idx="328">
                  <c:v>9.1013499999999997E-2</c:v>
                </c:pt>
                <c:pt idx="329">
                  <c:v>9.1092500000000007E-2</c:v>
                </c:pt>
                <c:pt idx="330">
                  <c:v>9.1693300000000005E-2</c:v>
                </c:pt>
                <c:pt idx="331">
                  <c:v>9.3151300000000006E-2</c:v>
                </c:pt>
                <c:pt idx="332">
                  <c:v>9.6156199999999997E-2</c:v>
                </c:pt>
                <c:pt idx="333">
                  <c:v>0.124099</c:v>
                </c:pt>
                <c:pt idx="334">
                  <c:v>0.12501699999999999</c:v>
                </c:pt>
                <c:pt idx="335">
                  <c:v>0.125198</c:v>
                </c:pt>
                <c:pt idx="336">
                  <c:v>0.12507299999999999</c:v>
                </c:pt>
                <c:pt idx="337">
                  <c:v>0.125059</c:v>
                </c:pt>
                <c:pt idx="338">
                  <c:v>0.12515599999999999</c:v>
                </c:pt>
                <c:pt idx="339">
                  <c:v>0.12525700000000001</c:v>
                </c:pt>
                <c:pt idx="340">
                  <c:v>0.12520100000000001</c:v>
                </c:pt>
                <c:pt idx="341">
                  <c:v>0.125247</c:v>
                </c:pt>
                <c:pt idx="342">
                  <c:v>0.12518199999999999</c:v>
                </c:pt>
                <c:pt idx="343">
                  <c:v>0.125527</c:v>
                </c:pt>
                <c:pt idx="344">
                  <c:v>0.14785799999999999</c:v>
                </c:pt>
                <c:pt idx="345">
                  <c:v>0.16181400000000001</c:v>
                </c:pt>
                <c:pt idx="346">
                  <c:v>0.161854</c:v>
                </c:pt>
                <c:pt idx="347">
                  <c:v>0.161966</c:v>
                </c:pt>
                <c:pt idx="348">
                  <c:v>0.16202900000000001</c:v>
                </c:pt>
                <c:pt idx="349">
                  <c:v>0.162188</c:v>
                </c:pt>
                <c:pt idx="350">
                  <c:v>0.162157</c:v>
                </c:pt>
                <c:pt idx="351">
                  <c:v>0.16198499999999999</c:v>
                </c:pt>
                <c:pt idx="352">
                  <c:v>0.162409</c:v>
                </c:pt>
                <c:pt idx="353">
                  <c:v>0.16375000000000001</c:v>
                </c:pt>
                <c:pt idx="354">
                  <c:v>0.16381399999999999</c:v>
                </c:pt>
                <c:pt idx="355">
                  <c:v>0.16403200000000001</c:v>
                </c:pt>
                <c:pt idx="356">
                  <c:v>0.166135</c:v>
                </c:pt>
                <c:pt idx="357">
                  <c:v>0.19684599999999999</c:v>
                </c:pt>
                <c:pt idx="358">
                  <c:v>0.19702500000000001</c:v>
                </c:pt>
                <c:pt idx="359">
                  <c:v>0.19714999999999999</c:v>
                </c:pt>
                <c:pt idx="360">
                  <c:v>0.19708400000000001</c:v>
                </c:pt>
                <c:pt idx="361">
                  <c:v>0.19730800000000001</c:v>
                </c:pt>
                <c:pt idx="362">
                  <c:v>0.197271</c:v>
                </c:pt>
                <c:pt idx="363">
                  <c:v>0.197324</c:v>
                </c:pt>
                <c:pt idx="364">
                  <c:v>0.19722799999999999</c:v>
                </c:pt>
                <c:pt idx="365">
                  <c:v>0.197241</c:v>
                </c:pt>
                <c:pt idx="366">
                  <c:v>0.19742699999999999</c:v>
                </c:pt>
                <c:pt idx="367">
                  <c:v>0.19728799999999999</c:v>
                </c:pt>
                <c:pt idx="368">
                  <c:v>0.19717899999999999</c:v>
                </c:pt>
                <c:pt idx="369">
                  <c:v>0.19692399999999999</c:v>
                </c:pt>
                <c:pt idx="370">
                  <c:v>0.19717000000000001</c:v>
                </c:pt>
                <c:pt idx="371">
                  <c:v>0.198295</c:v>
                </c:pt>
                <c:pt idx="372">
                  <c:v>0.19866700000000001</c:v>
                </c:pt>
                <c:pt idx="373">
                  <c:v>0.19875899999999999</c:v>
                </c:pt>
                <c:pt idx="374">
                  <c:v>0.19880200000000001</c:v>
                </c:pt>
                <c:pt idx="375">
                  <c:v>0.19889399999999999</c:v>
                </c:pt>
                <c:pt idx="376">
                  <c:v>0.19827900000000001</c:v>
                </c:pt>
                <c:pt idx="377">
                  <c:v>0.19800799999999999</c:v>
                </c:pt>
                <c:pt idx="378">
                  <c:v>0.19848399999999999</c:v>
                </c:pt>
                <c:pt idx="379">
                  <c:v>0.19833600000000001</c:v>
                </c:pt>
                <c:pt idx="380">
                  <c:v>0.19802</c:v>
                </c:pt>
                <c:pt idx="381">
                  <c:v>0.197796</c:v>
                </c:pt>
                <c:pt idx="382">
                  <c:v>0.19752400000000001</c:v>
                </c:pt>
                <c:pt idx="383">
                  <c:v>0.19766900000000001</c:v>
                </c:pt>
                <c:pt idx="384">
                  <c:v>0.19794500000000001</c:v>
                </c:pt>
                <c:pt idx="385">
                  <c:v>0.19780300000000001</c:v>
                </c:pt>
                <c:pt idx="386">
                  <c:v>0.19775699999999999</c:v>
                </c:pt>
                <c:pt idx="387">
                  <c:v>0.19780900000000001</c:v>
                </c:pt>
                <c:pt idx="388">
                  <c:v>0.19786999999999999</c:v>
                </c:pt>
                <c:pt idx="389">
                  <c:v>0.19778100000000001</c:v>
                </c:pt>
                <c:pt idx="390">
                  <c:v>0.19766600000000001</c:v>
                </c:pt>
                <c:pt idx="391">
                  <c:v>0.19769200000000001</c:v>
                </c:pt>
                <c:pt idx="392">
                  <c:v>0.19755900000000001</c:v>
                </c:pt>
                <c:pt idx="393">
                  <c:v>0.19772300000000001</c:v>
                </c:pt>
                <c:pt idx="394">
                  <c:v>0.19828499999999999</c:v>
                </c:pt>
                <c:pt idx="395">
                  <c:v>0.198709</c:v>
                </c:pt>
                <c:pt idx="396">
                  <c:v>0.19894400000000001</c:v>
                </c:pt>
                <c:pt idx="397">
                  <c:v>0.198877</c:v>
                </c:pt>
                <c:pt idx="398">
                  <c:v>0.198793</c:v>
                </c:pt>
                <c:pt idx="399">
                  <c:v>0.19870299999999999</c:v>
                </c:pt>
                <c:pt idx="400">
                  <c:v>0.198631</c:v>
                </c:pt>
                <c:pt idx="401">
                  <c:v>0.198769</c:v>
                </c:pt>
                <c:pt idx="402">
                  <c:v>0.19887299999999999</c:v>
                </c:pt>
                <c:pt idx="403">
                  <c:v>0.19869899999999999</c:v>
                </c:pt>
                <c:pt idx="404">
                  <c:v>0.198574</c:v>
                </c:pt>
                <c:pt idx="405">
                  <c:v>0.198494</c:v>
                </c:pt>
                <c:pt idx="406">
                  <c:v>0.19859199999999999</c:v>
                </c:pt>
                <c:pt idx="407">
                  <c:v>0.19909099999999999</c:v>
                </c:pt>
                <c:pt idx="408">
                  <c:v>0.19919500000000001</c:v>
                </c:pt>
                <c:pt idx="409">
                  <c:v>0.31373099999999998</c:v>
                </c:pt>
                <c:pt idx="410">
                  <c:v>0.36789100000000002</c:v>
                </c:pt>
                <c:pt idx="411">
                  <c:v>0.37061899999999998</c:v>
                </c:pt>
                <c:pt idx="412">
                  <c:v>0.370535</c:v>
                </c:pt>
                <c:pt idx="413">
                  <c:v>0.37042199999999997</c:v>
                </c:pt>
                <c:pt idx="414">
                  <c:v>0.37053900000000001</c:v>
                </c:pt>
                <c:pt idx="415">
                  <c:v>0.370556</c:v>
                </c:pt>
                <c:pt idx="416">
                  <c:v>0.36640899999999998</c:v>
                </c:pt>
                <c:pt idx="417">
                  <c:v>0.357705</c:v>
                </c:pt>
                <c:pt idx="418">
                  <c:v>0.35337800000000003</c:v>
                </c:pt>
                <c:pt idx="419">
                  <c:v>0.353294</c:v>
                </c:pt>
                <c:pt idx="420">
                  <c:v>0.33479100000000001</c:v>
                </c:pt>
                <c:pt idx="421">
                  <c:v>0.32147100000000001</c:v>
                </c:pt>
                <c:pt idx="422">
                  <c:v>0.31543100000000002</c:v>
                </c:pt>
                <c:pt idx="423">
                  <c:v>0.24379400000000001</c:v>
                </c:pt>
                <c:pt idx="424">
                  <c:v>0.197404</c:v>
                </c:pt>
                <c:pt idx="425">
                  <c:v>0.19714899999999999</c:v>
                </c:pt>
                <c:pt idx="426">
                  <c:v>0.19715199999999999</c:v>
                </c:pt>
                <c:pt idx="427">
                  <c:v>0.197129</c:v>
                </c:pt>
                <c:pt idx="428">
                  <c:v>0.197161</c:v>
                </c:pt>
                <c:pt idx="429">
                  <c:v>0.19716</c:v>
                </c:pt>
                <c:pt idx="430">
                  <c:v>0.19704099999999999</c:v>
                </c:pt>
                <c:pt idx="431">
                  <c:v>0.19717999999999999</c:v>
                </c:pt>
                <c:pt idx="432">
                  <c:v>0.19804099999999999</c:v>
                </c:pt>
                <c:pt idx="433">
                  <c:v>0.19795699999999999</c:v>
                </c:pt>
                <c:pt idx="434">
                  <c:v>0.196987</c:v>
                </c:pt>
                <c:pt idx="435">
                  <c:v>0.19723599999999999</c:v>
                </c:pt>
                <c:pt idx="436">
                  <c:v>0.19830200000000001</c:v>
                </c:pt>
                <c:pt idx="437">
                  <c:v>0.19891</c:v>
                </c:pt>
                <c:pt idx="438">
                  <c:v>0.20302700000000001</c:v>
                </c:pt>
                <c:pt idx="439">
                  <c:v>0.20502999999999999</c:v>
                </c:pt>
                <c:pt idx="440">
                  <c:v>0.20563699999999999</c:v>
                </c:pt>
                <c:pt idx="441">
                  <c:v>0.20577999999999999</c:v>
                </c:pt>
                <c:pt idx="442">
                  <c:v>0.205786</c:v>
                </c:pt>
                <c:pt idx="443">
                  <c:v>0.20601700000000001</c:v>
                </c:pt>
                <c:pt idx="444">
                  <c:v>0.206345</c:v>
                </c:pt>
                <c:pt idx="445">
                  <c:v>0.20697599999999999</c:v>
                </c:pt>
                <c:pt idx="446">
                  <c:v>0.20730299999999999</c:v>
                </c:pt>
                <c:pt idx="447">
                  <c:v>0.20732200000000001</c:v>
                </c:pt>
                <c:pt idx="448">
                  <c:v>0.207288</c:v>
                </c:pt>
                <c:pt idx="449">
                  <c:v>0.20735500000000001</c:v>
                </c:pt>
                <c:pt idx="450">
                  <c:v>0.207479</c:v>
                </c:pt>
                <c:pt idx="451">
                  <c:v>0.207398</c:v>
                </c:pt>
                <c:pt idx="452">
                  <c:v>0.207261</c:v>
                </c:pt>
                <c:pt idx="453">
                  <c:v>0.20742099999999999</c:v>
                </c:pt>
                <c:pt idx="454">
                  <c:v>0.20744299999999999</c:v>
                </c:pt>
                <c:pt idx="455">
                  <c:v>0.207313</c:v>
                </c:pt>
                <c:pt idx="456">
                  <c:v>0.20707700000000001</c:v>
                </c:pt>
                <c:pt idx="457">
                  <c:v>0.20746899999999999</c:v>
                </c:pt>
                <c:pt idx="458">
                  <c:v>0.20833299999999999</c:v>
                </c:pt>
                <c:pt idx="459">
                  <c:v>0.21010300000000001</c:v>
                </c:pt>
                <c:pt idx="460">
                  <c:v>0.21055099999999999</c:v>
                </c:pt>
                <c:pt idx="461">
                  <c:v>0.21082600000000001</c:v>
                </c:pt>
                <c:pt idx="462">
                  <c:v>0.211677</c:v>
                </c:pt>
                <c:pt idx="463">
                  <c:v>0.21674199999999999</c:v>
                </c:pt>
                <c:pt idx="464">
                  <c:v>0.22723299999999999</c:v>
                </c:pt>
                <c:pt idx="465">
                  <c:v>0.23119100000000001</c:v>
                </c:pt>
                <c:pt idx="466">
                  <c:v>0.231403</c:v>
                </c:pt>
                <c:pt idx="467">
                  <c:v>0.23148299999999999</c:v>
                </c:pt>
                <c:pt idx="468">
                  <c:v>0.23136899999999999</c:v>
                </c:pt>
                <c:pt idx="469">
                  <c:v>0.23133600000000001</c:v>
                </c:pt>
                <c:pt idx="470">
                  <c:v>0.231463</c:v>
                </c:pt>
                <c:pt idx="471">
                  <c:v>0.23167399999999999</c:v>
                </c:pt>
                <c:pt idx="472">
                  <c:v>0.23172200000000001</c:v>
                </c:pt>
                <c:pt idx="473">
                  <c:v>0.23986299999999999</c:v>
                </c:pt>
                <c:pt idx="474">
                  <c:v>0.28966700000000001</c:v>
                </c:pt>
                <c:pt idx="475">
                  <c:v>0.31172499999999997</c:v>
                </c:pt>
                <c:pt idx="476">
                  <c:v>0.33073799999999998</c:v>
                </c:pt>
                <c:pt idx="477">
                  <c:v>0.33586899999999997</c:v>
                </c:pt>
                <c:pt idx="478">
                  <c:v>0.33550600000000003</c:v>
                </c:pt>
                <c:pt idx="479">
                  <c:v>0.335511</c:v>
                </c:pt>
                <c:pt idx="480">
                  <c:v>0.345107</c:v>
                </c:pt>
                <c:pt idx="481">
                  <c:v>0.34530499999999997</c:v>
                </c:pt>
                <c:pt idx="482">
                  <c:v>0.34984500000000002</c:v>
                </c:pt>
                <c:pt idx="483">
                  <c:v>0.35595500000000002</c:v>
                </c:pt>
                <c:pt idx="484">
                  <c:v>0.372145</c:v>
                </c:pt>
                <c:pt idx="485">
                  <c:v>0.38758700000000001</c:v>
                </c:pt>
                <c:pt idx="486">
                  <c:v>0.39543699999999998</c:v>
                </c:pt>
                <c:pt idx="487">
                  <c:v>0.39539099999999999</c:v>
                </c:pt>
                <c:pt idx="488">
                  <c:v>0.39541999999999999</c:v>
                </c:pt>
                <c:pt idx="489">
                  <c:v>0.39808199999999999</c:v>
                </c:pt>
                <c:pt idx="490">
                  <c:v>0.403673</c:v>
                </c:pt>
                <c:pt idx="491">
                  <c:v>0.40448699999999999</c:v>
                </c:pt>
                <c:pt idx="492">
                  <c:v>0.40545900000000001</c:v>
                </c:pt>
                <c:pt idx="493">
                  <c:v>0.40583999999999998</c:v>
                </c:pt>
                <c:pt idx="494">
                  <c:v>0.40596199999999999</c:v>
                </c:pt>
                <c:pt idx="495">
                  <c:v>0.40590700000000002</c:v>
                </c:pt>
                <c:pt idx="496">
                  <c:v>0.407383</c:v>
                </c:pt>
                <c:pt idx="497">
                  <c:v>0.40931099999999998</c:v>
                </c:pt>
                <c:pt idx="498">
                  <c:v>0.41002899999999998</c:v>
                </c:pt>
                <c:pt idx="499">
                  <c:v>0.41077999999999998</c:v>
                </c:pt>
                <c:pt idx="500">
                  <c:v>0.411333</c:v>
                </c:pt>
                <c:pt idx="501">
                  <c:v>0.41219499999999998</c:v>
                </c:pt>
                <c:pt idx="502">
                  <c:v>0.41319600000000001</c:v>
                </c:pt>
                <c:pt idx="503">
                  <c:v>0.413468</c:v>
                </c:pt>
                <c:pt idx="504">
                  <c:v>0.41345999999999999</c:v>
                </c:pt>
                <c:pt idx="505">
                  <c:v>0.41423599999999999</c:v>
                </c:pt>
                <c:pt idx="506">
                  <c:v>0.41487600000000002</c:v>
                </c:pt>
                <c:pt idx="507">
                  <c:v>0.41530499999999998</c:v>
                </c:pt>
                <c:pt idx="508">
                  <c:v>0.41558299999999998</c:v>
                </c:pt>
                <c:pt idx="509">
                  <c:v>0.41557300000000003</c:v>
                </c:pt>
                <c:pt idx="510">
                  <c:v>0.41579700000000003</c:v>
                </c:pt>
                <c:pt idx="511">
                  <c:v>0.41615799999999997</c:v>
                </c:pt>
                <c:pt idx="512">
                  <c:v>0.41651899999999997</c:v>
                </c:pt>
                <c:pt idx="513">
                  <c:v>0.41659499999999999</c:v>
                </c:pt>
                <c:pt idx="514">
                  <c:v>0.416578</c:v>
                </c:pt>
                <c:pt idx="515">
                  <c:v>0.41725800000000002</c:v>
                </c:pt>
                <c:pt idx="516">
                  <c:v>0.41785699999999998</c:v>
                </c:pt>
                <c:pt idx="517">
                  <c:v>0.41813800000000001</c:v>
                </c:pt>
                <c:pt idx="518">
                  <c:v>0.41835899999999998</c:v>
                </c:pt>
                <c:pt idx="519">
                  <c:v>0.41836099999999998</c:v>
                </c:pt>
                <c:pt idx="520">
                  <c:v>0.418377</c:v>
                </c:pt>
                <c:pt idx="521">
                  <c:v>0.41831200000000002</c:v>
                </c:pt>
                <c:pt idx="522">
                  <c:v>0.41830699999999998</c:v>
                </c:pt>
                <c:pt idx="523">
                  <c:v>0.41829</c:v>
                </c:pt>
                <c:pt idx="524">
                  <c:v>0.41834700000000002</c:v>
                </c:pt>
                <c:pt idx="525">
                  <c:v>0.418354</c:v>
                </c:pt>
                <c:pt idx="526">
                  <c:v>0.41825899999999999</c:v>
                </c:pt>
                <c:pt idx="527">
                  <c:v>0.41822199999999998</c:v>
                </c:pt>
                <c:pt idx="528">
                  <c:v>0.41825600000000002</c:v>
                </c:pt>
                <c:pt idx="529">
                  <c:v>0.41825699999999999</c:v>
                </c:pt>
                <c:pt idx="530">
                  <c:v>0.41827999999999999</c:v>
                </c:pt>
                <c:pt idx="531">
                  <c:v>0.41828500000000002</c:v>
                </c:pt>
                <c:pt idx="532">
                  <c:v>0.418354</c:v>
                </c:pt>
                <c:pt idx="533">
                  <c:v>0.41844199999999998</c:v>
                </c:pt>
                <c:pt idx="534">
                  <c:v>0.418433</c:v>
                </c:pt>
                <c:pt idx="535">
                  <c:v>0.41843599999999997</c:v>
                </c:pt>
                <c:pt idx="536">
                  <c:v>0.41839399999999999</c:v>
                </c:pt>
                <c:pt idx="537">
                  <c:v>0.39791799999999999</c:v>
                </c:pt>
                <c:pt idx="538">
                  <c:v>0.39856799999999998</c:v>
                </c:pt>
                <c:pt idx="539">
                  <c:v>0.398866</c:v>
                </c:pt>
                <c:pt idx="540">
                  <c:v>0.39882699999999999</c:v>
                </c:pt>
                <c:pt idx="541">
                  <c:v>0.39893000000000001</c:v>
                </c:pt>
                <c:pt idx="542">
                  <c:v>0.39887699999999998</c:v>
                </c:pt>
                <c:pt idx="543">
                  <c:v>0.398814</c:v>
                </c:pt>
                <c:pt idx="544">
                  <c:v>0.39893899999999999</c:v>
                </c:pt>
                <c:pt idx="545">
                  <c:v>0.398949</c:v>
                </c:pt>
                <c:pt idx="546">
                  <c:v>0.398974</c:v>
                </c:pt>
                <c:pt idx="547">
                  <c:v>0.39885300000000001</c:v>
                </c:pt>
                <c:pt idx="548">
                  <c:v>0.39893699999999999</c:v>
                </c:pt>
                <c:pt idx="549">
                  <c:v>0.398976</c:v>
                </c:pt>
                <c:pt idx="550">
                  <c:v>0.39898699999999998</c:v>
                </c:pt>
                <c:pt idx="551">
                  <c:v>0.39869199999999999</c:v>
                </c:pt>
                <c:pt idx="552">
                  <c:v>0.39856000000000003</c:v>
                </c:pt>
                <c:pt idx="553">
                  <c:v>0.39848</c:v>
                </c:pt>
                <c:pt idx="554">
                  <c:v>0.39819900000000003</c:v>
                </c:pt>
                <c:pt idx="555">
                  <c:v>0.39793400000000001</c:v>
                </c:pt>
                <c:pt idx="556">
                  <c:v>0.39764899999999997</c:v>
                </c:pt>
                <c:pt idx="557">
                  <c:v>0.397509</c:v>
                </c:pt>
                <c:pt idx="558">
                  <c:v>0.39738400000000001</c:v>
                </c:pt>
                <c:pt idx="559">
                  <c:v>0.39712399999999998</c:v>
                </c:pt>
                <c:pt idx="560">
                  <c:v>0.39671499999999998</c:v>
                </c:pt>
                <c:pt idx="561">
                  <c:v>0.39651599999999998</c:v>
                </c:pt>
                <c:pt idx="562">
                  <c:v>0.396206</c:v>
                </c:pt>
                <c:pt idx="563">
                  <c:v>0.39597599999999999</c:v>
                </c:pt>
                <c:pt idx="564">
                  <c:v>0.395623</c:v>
                </c:pt>
                <c:pt idx="565">
                  <c:v>0.39511600000000002</c:v>
                </c:pt>
                <c:pt idx="566">
                  <c:v>0.39446399999999998</c:v>
                </c:pt>
                <c:pt idx="567">
                  <c:v>0.39389200000000002</c:v>
                </c:pt>
                <c:pt idx="568">
                  <c:v>0.39344099999999999</c:v>
                </c:pt>
                <c:pt idx="569">
                  <c:v>0.39287</c:v>
                </c:pt>
                <c:pt idx="570">
                  <c:v>0.39229199999999997</c:v>
                </c:pt>
                <c:pt idx="571">
                  <c:v>0.39159699999999997</c:v>
                </c:pt>
                <c:pt idx="572">
                  <c:v>0.39056600000000002</c:v>
                </c:pt>
                <c:pt idx="573">
                  <c:v>0.38896799999999998</c:v>
                </c:pt>
                <c:pt idx="574">
                  <c:v>0.38741100000000001</c:v>
                </c:pt>
                <c:pt idx="575">
                  <c:v>0.38575700000000002</c:v>
                </c:pt>
                <c:pt idx="576">
                  <c:v>0.38460299999999997</c:v>
                </c:pt>
                <c:pt idx="577">
                  <c:v>0.38233400000000001</c:v>
                </c:pt>
                <c:pt idx="578">
                  <c:v>0.380886</c:v>
                </c:pt>
                <c:pt idx="579">
                  <c:v>0.380859</c:v>
                </c:pt>
                <c:pt idx="580">
                  <c:v>0.380859</c:v>
                </c:pt>
                <c:pt idx="581">
                  <c:v>0.38078899999999999</c:v>
                </c:pt>
                <c:pt idx="582">
                  <c:v>0.38070599999999999</c:v>
                </c:pt>
                <c:pt idx="583">
                  <c:v>0.38076900000000002</c:v>
                </c:pt>
                <c:pt idx="584">
                  <c:v>0.37884600000000002</c:v>
                </c:pt>
                <c:pt idx="585">
                  <c:v>0.37782199999999999</c:v>
                </c:pt>
                <c:pt idx="586">
                  <c:v>0.37560700000000002</c:v>
                </c:pt>
                <c:pt idx="587">
                  <c:v>0.37331900000000001</c:v>
                </c:pt>
                <c:pt idx="588">
                  <c:v>0.37166100000000002</c:v>
                </c:pt>
                <c:pt idx="589">
                  <c:v>0.36921399999999999</c:v>
                </c:pt>
                <c:pt idx="590">
                  <c:v>0.366894</c:v>
                </c:pt>
                <c:pt idx="591">
                  <c:v>0.36375400000000002</c:v>
                </c:pt>
                <c:pt idx="592">
                  <c:v>0.3614</c:v>
                </c:pt>
                <c:pt idx="593">
                  <c:v>0.361064</c:v>
                </c:pt>
                <c:pt idx="594">
                  <c:v>0.35771900000000001</c:v>
                </c:pt>
                <c:pt idx="595">
                  <c:v>0.35405799999999998</c:v>
                </c:pt>
                <c:pt idx="596">
                  <c:v>0.34951300000000002</c:v>
                </c:pt>
                <c:pt idx="597">
                  <c:v>0.34829399999999999</c:v>
                </c:pt>
                <c:pt idx="598">
                  <c:v>0.34745700000000002</c:v>
                </c:pt>
                <c:pt idx="599">
                  <c:v>0.343829</c:v>
                </c:pt>
                <c:pt idx="600">
                  <c:v>0.33843600000000001</c:v>
                </c:pt>
                <c:pt idx="601">
                  <c:v>0.332482</c:v>
                </c:pt>
                <c:pt idx="602">
                  <c:v>0.33223799999999998</c:v>
                </c:pt>
                <c:pt idx="603">
                  <c:v>0.33092500000000002</c:v>
                </c:pt>
                <c:pt idx="604">
                  <c:v>0.32450899999999999</c:v>
                </c:pt>
                <c:pt idx="605">
                  <c:v>0.31619900000000001</c:v>
                </c:pt>
                <c:pt idx="606">
                  <c:v>0.30741099999999999</c:v>
                </c:pt>
                <c:pt idx="607">
                  <c:v>0.30646699999999999</c:v>
                </c:pt>
                <c:pt idx="608">
                  <c:v>0.30627900000000002</c:v>
                </c:pt>
                <c:pt idx="609">
                  <c:v>0.295095</c:v>
                </c:pt>
                <c:pt idx="610">
                  <c:v>0.29409099999999999</c:v>
                </c:pt>
                <c:pt idx="611">
                  <c:v>0.28813899999999998</c:v>
                </c:pt>
                <c:pt idx="612">
                  <c:v>0.27984100000000001</c:v>
                </c:pt>
                <c:pt idx="613">
                  <c:v>0.27996300000000002</c:v>
                </c:pt>
                <c:pt idx="614">
                  <c:v>0.280109</c:v>
                </c:pt>
                <c:pt idx="615">
                  <c:v>0.27995300000000001</c:v>
                </c:pt>
                <c:pt idx="616">
                  <c:v>0.27992299999999998</c:v>
                </c:pt>
                <c:pt idx="617">
                  <c:v>0.264048</c:v>
                </c:pt>
                <c:pt idx="618">
                  <c:v>0.26330199999999998</c:v>
                </c:pt>
                <c:pt idx="619">
                  <c:v>0.25023600000000001</c:v>
                </c:pt>
                <c:pt idx="620">
                  <c:v>0.245334</c:v>
                </c:pt>
                <c:pt idx="621">
                  <c:v>0.244337</c:v>
                </c:pt>
                <c:pt idx="622">
                  <c:v>0.243808</c:v>
                </c:pt>
                <c:pt idx="623">
                  <c:v>0.24343999999999999</c:v>
                </c:pt>
                <c:pt idx="624">
                  <c:v>0.243732</c:v>
                </c:pt>
                <c:pt idx="625">
                  <c:v>0.23494399999999999</c:v>
                </c:pt>
                <c:pt idx="626">
                  <c:v>0.223496</c:v>
                </c:pt>
                <c:pt idx="627">
                  <c:v>0.22281000000000001</c:v>
                </c:pt>
                <c:pt idx="628">
                  <c:v>0.199819</c:v>
                </c:pt>
                <c:pt idx="629">
                  <c:v>0.19975499999999999</c:v>
                </c:pt>
                <c:pt idx="630">
                  <c:v>0.19953799999999999</c:v>
                </c:pt>
                <c:pt idx="631">
                  <c:v>0.19953699999999999</c:v>
                </c:pt>
                <c:pt idx="632">
                  <c:v>0.19992299999999999</c:v>
                </c:pt>
                <c:pt idx="633">
                  <c:v>0.195719</c:v>
                </c:pt>
                <c:pt idx="634">
                  <c:v>0.174848</c:v>
                </c:pt>
                <c:pt idx="635">
                  <c:v>0.175095</c:v>
                </c:pt>
                <c:pt idx="636">
                  <c:v>0.17396300000000001</c:v>
                </c:pt>
                <c:pt idx="637">
                  <c:v>0.16508600000000001</c:v>
                </c:pt>
                <c:pt idx="638">
                  <c:v>0.14768600000000001</c:v>
                </c:pt>
                <c:pt idx="639">
                  <c:v>0.14751900000000001</c:v>
                </c:pt>
                <c:pt idx="640">
                  <c:v>0.147253</c:v>
                </c:pt>
                <c:pt idx="641">
                  <c:v>0.146707</c:v>
                </c:pt>
                <c:pt idx="642">
                  <c:v>0.146817</c:v>
                </c:pt>
                <c:pt idx="643">
                  <c:v>0.14569699999999999</c:v>
                </c:pt>
                <c:pt idx="644">
                  <c:v>0.12059499999999999</c:v>
                </c:pt>
                <c:pt idx="645">
                  <c:v>0.119001</c:v>
                </c:pt>
                <c:pt idx="646">
                  <c:v>0.119099</c:v>
                </c:pt>
                <c:pt idx="647">
                  <c:v>0.104042</c:v>
                </c:pt>
                <c:pt idx="648">
                  <c:v>9.1140200000000005E-2</c:v>
                </c:pt>
                <c:pt idx="649">
                  <c:v>9.1220599999999999E-2</c:v>
                </c:pt>
                <c:pt idx="650">
                  <c:v>9.1057799999999994E-2</c:v>
                </c:pt>
                <c:pt idx="651">
                  <c:v>9.1115699999999994E-2</c:v>
                </c:pt>
                <c:pt idx="652">
                  <c:v>6.4802399999999996E-2</c:v>
                </c:pt>
                <c:pt idx="653">
                  <c:v>2.9779900000000002E-2</c:v>
                </c:pt>
                <c:pt idx="654">
                  <c:v>2.8920100000000001E-2</c:v>
                </c:pt>
                <c:pt idx="655">
                  <c:v>2.86486E-2</c:v>
                </c:pt>
                <c:pt idx="656">
                  <c:v>2.86036E-2</c:v>
                </c:pt>
                <c:pt idx="657">
                  <c:v>2.8591100000000001E-2</c:v>
                </c:pt>
                <c:pt idx="658">
                  <c:v>2.8594999999999999E-2</c:v>
                </c:pt>
                <c:pt idx="659">
                  <c:v>2.7386199999999999E-2</c:v>
                </c:pt>
                <c:pt idx="660">
                  <c:v>2.6977999999999999E-2</c:v>
                </c:pt>
                <c:pt idx="661">
                  <c:v>2.50149E-2</c:v>
                </c:pt>
                <c:pt idx="662">
                  <c:v>2.4739899999999999E-2</c:v>
                </c:pt>
                <c:pt idx="663">
                  <c:v>2.4795399999999999E-2</c:v>
                </c:pt>
                <c:pt idx="664">
                  <c:v>2.47409E-2</c:v>
                </c:pt>
                <c:pt idx="665">
                  <c:v>2.48396E-2</c:v>
                </c:pt>
                <c:pt idx="666">
                  <c:v>2.6045100000000002E-2</c:v>
                </c:pt>
                <c:pt idx="667">
                  <c:v>2.6842499999999998E-2</c:v>
                </c:pt>
                <c:pt idx="668">
                  <c:v>2.66097E-2</c:v>
                </c:pt>
                <c:pt idx="669">
                  <c:v>3.3702900000000001E-2</c:v>
                </c:pt>
                <c:pt idx="670">
                  <c:v>3.9408400000000003E-2</c:v>
                </c:pt>
                <c:pt idx="671">
                  <c:v>4.0629400000000003E-2</c:v>
                </c:pt>
                <c:pt idx="672">
                  <c:v>4.0429600000000003E-2</c:v>
                </c:pt>
                <c:pt idx="673">
                  <c:v>5.0036700000000003E-2</c:v>
                </c:pt>
                <c:pt idx="674">
                  <c:v>6.9509000000000001E-2</c:v>
                </c:pt>
                <c:pt idx="675">
                  <c:v>9.1120199999999998E-2</c:v>
                </c:pt>
                <c:pt idx="676">
                  <c:v>9.1913400000000006E-2</c:v>
                </c:pt>
                <c:pt idx="677">
                  <c:v>9.2212600000000006E-2</c:v>
                </c:pt>
                <c:pt idx="678">
                  <c:v>9.2158900000000002E-2</c:v>
                </c:pt>
                <c:pt idx="679">
                  <c:v>0.11870600000000001</c:v>
                </c:pt>
                <c:pt idx="680">
                  <c:v>0.118656</c:v>
                </c:pt>
                <c:pt idx="681">
                  <c:v>0.11881899999999999</c:v>
                </c:pt>
                <c:pt idx="682">
                  <c:v>2.79902E-2</c:v>
                </c:pt>
                <c:pt idx="683">
                  <c:v>2.6424599999999999E-2</c:v>
                </c:pt>
                <c:pt idx="684">
                  <c:v>2.6100000000000002E-2</c:v>
                </c:pt>
                <c:pt idx="685">
                  <c:v>2.68282E-2</c:v>
                </c:pt>
                <c:pt idx="686">
                  <c:v>2.65408E-2</c:v>
                </c:pt>
                <c:pt idx="687">
                  <c:v>2.8577200000000001E-2</c:v>
                </c:pt>
                <c:pt idx="688">
                  <c:v>3.0376199999999999E-2</c:v>
                </c:pt>
                <c:pt idx="689">
                  <c:v>3.04871E-2</c:v>
                </c:pt>
                <c:pt idx="690">
                  <c:v>3.08411E-2</c:v>
                </c:pt>
                <c:pt idx="691">
                  <c:v>3.6735299999999999E-2</c:v>
                </c:pt>
                <c:pt idx="692">
                  <c:v>3.9392200000000002E-2</c:v>
                </c:pt>
                <c:pt idx="693">
                  <c:v>6.2925499999999995E-2</c:v>
                </c:pt>
                <c:pt idx="694">
                  <c:v>6.2907299999999999E-2</c:v>
                </c:pt>
                <c:pt idx="695">
                  <c:v>6.2978400000000004E-2</c:v>
                </c:pt>
                <c:pt idx="696">
                  <c:v>6.3051200000000002E-2</c:v>
                </c:pt>
                <c:pt idx="697">
                  <c:v>6.3343700000000003E-2</c:v>
                </c:pt>
                <c:pt idx="698">
                  <c:v>7.79054E-2</c:v>
                </c:pt>
                <c:pt idx="699">
                  <c:v>0.119906</c:v>
                </c:pt>
                <c:pt idx="700">
                  <c:v>0.132794</c:v>
                </c:pt>
                <c:pt idx="701">
                  <c:v>0.150564</c:v>
                </c:pt>
                <c:pt idx="702">
                  <c:v>0.152673</c:v>
                </c:pt>
                <c:pt idx="703">
                  <c:v>0.178339</c:v>
                </c:pt>
                <c:pt idx="704">
                  <c:v>0.17902299999999999</c:v>
                </c:pt>
                <c:pt idx="705">
                  <c:v>0.20721000000000001</c:v>
                </c:pt>
                <c:pt idx="706">
                  <c:v>0.24110100000000001</c:v>
                </c:pt>
                <c:pt idx="707">
                  <c:v>0.26585599999999998</c:v>
                </c:pt>
                <c:pt idx="708">
                  <c:v>0.265932</c:v>
                </c:pt>
                <c:pt idx="709">
                  <c:v>0.265712</c:v>
                </c:pt>
                <c:pt idx="710">
                  <c:v>0.26550299999999999</c:v>
                </c:pt>
                <c:pt idx="711">
                  <c:v>0.26524700000000001</c:v>
                </c:pt>
                <c:pt idx="712">
                  <c:v>0.26547100000000001</c:v>
                </c:pt>
                <c:pt idx="713">
                  <c:v>0.265488</c:v>
                </c:pt>
                <c:pt idx="714">
                  <c:v>0.265289</c:v>
                </c:pt>
                <c:pt idx="715">
                  <c:v>0.26150299999999999</c:v>
                </c:pt>
                <c:pt idx="716">
                  <c:v>0.26152599999999998</c:v>
                </c:pt>
                <c:pt idx="717">
                  <c:v>0.26185000000000003</c:v>
                </c:pt>
                <c:pt idx="718">
                  <c:v>0.26150600000000002</c:v>
                </c:pt>
                <c:pt idx="719">
                  <c:v>0.26095699999999999</c:v>
                </c:pt>
                <c:pt idx="720">
                  <c:v>0.26086199999999998</c:v>
                </c:pt>
                <c:pt idx="721">
                  <c:v>0.26029200000000002</c:v>
                </c:pt>
                <c:pt idx="722">
                  <c:v>0.26108300000000001</c:v>
                </c:pt>
                <c:pt idx="723">
                  <c:v>0.261208</c:v>
                </c:pt>
                <c:pt idx="724">
                  <c:v>0.26137899999999997</c:v>
                </c:pt>
                <c:pt idx="725">
                  <c:v>0.261793</c:v>
                </c:pt>
                <c:pt idx="726">
                  <c:v>0.26082699999999998</c:v>
                </c:pt>
                <c:pt idx="727">
                  <c:v>0.24638199999999999</c:v>
                </c:pt>
                <c:pt idx="728">
                  <c:v>0.243949</c:v>
                </c:pt>
                <c:pt idx="729">
                  <c:v>0.24287500000000001</c:v>
                </c:pt>
                <c:pt idx="730">
                  <c:v>0.24245800000000001</c:v>
                </c:pt>
                <c:pt idx="731">
                  <c:v>0.242255</c:v>
                </c:pt>
                <c:pt idx="732">
                  <c:v>0.24281</c:v>
                </c:pt>
                <c:pt idx="733">
                  <c:v>0.24238000000000001</c:v>
                </c:pt>
                <c:pt idx="734">
                  <c:v>0.24222399999999999</c:v>
                </c:pt>
                <c:pt idx="735">
                  <c:v>0.24227099999999999</c:v>
                </c:pt>
                <c:pt idx="736">
                  <c:v>0.227607</c:v>
                </c:pt>
                <c:pt idx="737">
                  <c:v>0.19936200000000001</c:v>
                </c:pt>
                <c:pt idx="738">
                  <c:v>0.198681</c:v>
                </c:pt>
                <c:pt idx="739">
                  <c:v>0.19844400000000001</c:v>
                </c:pt>
                <c:pt idx="740">
                  <c:v>0.198883</c:v>
                </c:pt>
                <c:pt idx="741">
                  <c:v>0.19865099999999999</c:v>
                </c:pt>
                <c:pt idx="742">
                  <c:v>0.19917799999999999</c:v>
                </c:pt>
                <c:pt idx="743">
                  <c:v>0.19892099999999999</c:v>
                </c:pt>
                <c:pt idx="744">
                  <c:v>0.199901</c:v>
                </c:pt>
                <c:pt idx="745">
                  <c:v>0.199855</c:v>
                </c:pt>
                <c:pt idx="746">
                  <c:v>0.187892</c:v>
                </c:pt>
                <c:pt idx="747">
                  <c:v>0.17480999999999999</c:v>
                </c:pt>
                <c:pt idx="748">
                  <c:v>0.17435200000000001</c:v>
                </c:pt>
                <c:pt idx="749">
                  <c:v>0.174183</c:v>
                </c:pt>
                <c:pt idx="750">
                  <c:v>0.17424500000000001</c:v>
                </c:pt>
                <c:pt idx="751">
                  <c:v>0.17397199999999999</c:v>
                </c:pt>
                <c:pt idx="752">
                  <c:v>0.17428399999999999</c:v>
                </c:pt>
                <c:pt idx="753">
                  <c:v>0.17491899999999999</c:v>
                </c:pt>
                <c:pt idx="754">
                  <c:v>0.15567400000000001</c:v>
                </c:pt>
                <c:pt idx="755">
                  <c:v>0.152064</c:v>
                </c:pt>
                <c:pt idx="756">
                  <c:v>0.15056700000000001</c:v>
                </c:pt>
                <c:pt idx="757">
                  <c:v>0.15063699999999999</c:v>
                </c:pt>
                <c:pt idx="758">
                  <c:v>0.14987700000000001</c:v>
                </c:pt>
                <c:pt idx="759">
                  <c:v>0.14927799999999999</c:v>
                </c:pt>
                <c:pt idx="760">
                  <c:v>0.14842900000000001</c:v>
                </c:pt>
                <c:pt idx="761">
                  <c:v>0.14755699999999999</c:v>
                </c:pt>
                <c:pt idx="762">
                  <c:v>0.14712900000000001</c:v>
                </c:pt>
                <c:pt idx="763">
                  <c:v>0.14644599999999999</c:v>
                </c:pt>
                <c:pt idx="764">
                  <c:v>0.14634</c:v>
                </c:pt>
                <c:pt idx="765">
                  <c:v>0.146367</c:v>
                </c:pt>
                <c:pt idx="766">
                  <c:v>0.14597199999999999</c:v>
                </c:pt>
                <c:pt idx="767">
                  <c:v>0.14618400000000001</c:v>
                </c:pt>
                <c:pt idx="768">
                  <c:v>0.14605799999999999</c:v>
                </c:pt>
                <c:pt idx="769">
                  <c:v>0.14594399999999999</c:v>
                </c:pt>
                <c:pt idx="770">
                  <c:v>0.13810900000000001</c:v>
                </c:pt>
                <c:pt idx="771">
                  <c:v>0.11862</c:v>
                </c:pt>
                <c:pt idx="772">
                  <c:v>0.11888</c:v>
                </c:pt>
                <c:pt idx="773">
                  <c:v>0.11866400000000001</c:v>
                </c:pt>
                <c:pt idx="774">
                  <c:v>0.11859599999999999</c:v>
                </c:pt>
                <c:pt idx="775">
                  <c:v>0.118717</c:v>
                </c:pt>
                <c:pt idx="776">
                  <c:v>0.11848400000000001</c:v>
                </c:pt>
                <c:pt idx="777">
                  <c:v>0.118702</c:v>
                </c:pt>
                <c:pt idx="778">
                  <c:v>0.11877799999999999</c:v>
                </c:pt>
                <c:pt idx="779">
                  <c:v>0.118865</c:v>
                </c:pt>
                <c:pt idx="780">
                  <c:v>9.1432100000000002E-2</c:v>
                </c:pt>
                <c:pt idx="781">
                  <c:v>9.07139E-2</c:v>
                </c:pt>
                <c:pt idx="782">
                  <c:v>9.07887E-2</c:v>
                </c:pt>
                <c:pt idx="783">
                  <c:v>9.0676999999999994E-2</c:v>
                </c:pt>
                <c:pt idx="784">
                  <c:v>9.0929399999999994E-2</c:v>
                </c:pt>
                <c:pt idx="785">
                  <c:v>4.5331700000000003E-2</c:v>
                </c:pt>
                <c:pt idx="786">
                  <c:v>3.1180699999999999E-2</c:v>
                </c:pt>
                <c:pt idx="787">
                  <c:v>3.08106E-2</c:v>
                </c:pt>
                <c:pt idx="788">
                  <c:v>3.0743699999999999E-2</c:v>
                </c:pt>
                <c:pt idx="789">
                  <c:v>3.0608300000000001E-2</c:v>
                </c:pt>
                <c:pt idx="790">
                  <c:v>3.0536600000000001E-2</c:v>
                </c:pt>
                <c:pt idx="791">
                  <c:v>3.0450700000000001E-2</c:v>
                </c:pt>
                <c:pt idx="792">
                  <c:v>3.04403E-2</c:v>
                </c:pt>
                <c:pt idx="793">
                  <c:v>2.78558E-2</c:v>
                </c:pt>
                <c:pt idx="794">
                  <c:v>2.9861100000000002E-2</c:v>
                </c:pt>
                <c:pt idx="795">
                  <c:v>3.0039799999999998E-2</c:v>
                </c:pt>
                <c:pt idx="796">
                  <c:v>3.01061E-2</c:v>
                </c:pt>
                <c:pt idx="797">
                  <c:v>3.02486E-2</c:v>
                </c:pt>
                <c:pt idx="798">
                  <c:v>3.0131000000000002E-2</c:v>
                </c:pt>
                <c:pt idx="799">
                  <c:v>2.93005E-2</c:v>
                </c:pt>
                <c:pt idx="800">
                  <c:v>2.8629700000000001E-2</c:v>
                </c:pt>
                <c:pt idx="801">
                  <c:v>2.70817E-2</c:v>
                </c:pt>
                <c:pt idx="802">
                  <c:v>2.6974700000000001E-2</c:v>
                </c:pt>
                <c:pt idx="803">
                  <c:v>2.6508799999999999E-2</c:v>
                </c:pt>
                <c:pt idx="804">
                  <c:v>2.6603499999999999E-2</c:v>
                </c:pt>
                <c:pt idx="805">
                  <c:v>2.6775400000000001E-2</c:v>
                </c:pt>
                <c:pt idx="806">
                  <c:v>2.7321100000000001E-2</c:v>
                </c:pt>
                <c:pt idx="807">
                  <c:v>2.54021E-2</c:v>
                </c:pt>
                <c:pt idx="808">
                  <c:v>2.5301799999999999E-2</c:v>
                </c:pt>
                <c:pt idx="809">
                  <c:v>2.51942E-2</c:v>
                </c:pt>
                <c:pt idx="810">
                  <c:v>2.5243700000000001E-2</c:v>
                </c:pt>
                <c:pt idx="811">
                  <c:v>2.5349099999999999E-2</c:v>
                </c:pt>
                <c:pt idx="812">
                  <c:v>2.7352499999999998E-2</c:v>
                </c:pt>
                <c:pt idx="813">
                  <c:v>2.69287E-2</c:v>
                </c:pt>
                <c:pt idx="814">
                  <c:v>2.7086300000000001E-2</c:v>
                </c:pt>
                <c:pt idx="815">
                  <c:v>2.70694E-2</c:v>
                </c:pt>
                <c:pt idx="816">
                  <c:v>2.7086200000000001E-2</c:v>
                </c:pt>
                <c:pt idx="817">
                  <c:v>2.68953E-2</c:v>
                </c:pt>
                <c:pt idx="818">
                  <c:v>2.62791E-2</c:v>
                </c:pt>
                <c:pt idx="819">
                  <c:v>2.6355400000000001E-2</c:v>
                </c:pt>
                <c:pt idx="820">
                  <c:v>2.6411199999999999E-2</c:v>
                </c:pt>
                <c:pt idx="821">
                  <c:v>2.7556299999999999E-2</c:v>
                </c:pt>
                <c:pt idx="822">
                  <c:v>2.8684299999999999E-2</c:v>
                </c:pt>
                <c:pt idx="823">
                  <c:v>2.8679300000000001E-2</c:v>
                </c:pt>
                <c:pt idx="824">
                  <c:v>2.8695100000000001E-2</c:v>
                </c:pt>
                <c:pt idx="825">
                  <c:v>2.8798500000000001E-2</c:v>
                </c:pt>
                <c:pt idx="826">
                  <c:v>3.06769E-2</c:v>
                </c:pt>
                <c:pt idx="827">
                  <c:v>3.2303100000000001E-2</c:v>
                </c:pt>
                <c:pt idx="828">
                  <c:v>3.5109500000000002E-2</c:v>
                </c:pt>
                <c:pt idx="829">
                  <c:v>3.6599100000000002E-2</c:v>
                </c:pt>
                <c:pt idx="830">
                  <c:v>3.8918599999999998E-2</c:v>
                </c:pt>
                <c:pt idx="831">
                  <c:v>4.0240699999999997E-2</c:v>
                </c:pt>
                <c:pt idx="832">
                  <c:v>4.0913699999999997E-2</c:v>
                </c:pt>
                <c:pt idx="833">
                  <c:v>4.1463E-2</c:v>
                </c:pt>
                <c:pt idx="834">
                  <c:v>4.1041399999999999E-2</c:v>
                </c:pt>
                <c:pt idx="835">
                  <c:v>4.1565600000000001E-2</c:v>
                </c:pt>
                <c:pt idx="836">
                  <c:v>5.0599999999999999E-2</c:v>
                </c:pt>
                <c:pt idx="837">
                  <c:v>6.2942100000000001E-2</c:v>
                </c:pt>
                <c:pt idx="838">
                  <c:v>6.29995E-2</c:v>
                </c:pt>
                <c:pt idx="839">
                  <c:v>6.2844300000000006E-2</c:v>
                </c:pt>
                <c:pt idx="840">
                  <c:v>6.2994300000000003E-2</c:v>
                </c:pt>
                <c:pt idx="841">
                  <c:v>6.3171699999999997E-2</c:v>
                </c:pt>
                <c:pt idx="842">
                  <c:v>6.63517E-2</c:v>
                </c:pt>
                <c:pt idx="843">
                  <c:v>6.7502800000000002E-2</c:v>
                </c:pt>
                <c:pt idx="844">
                  <c:v>6.7767800000000003E-2</c:v>
                </c:pt>
                <c:pt idx="845">
                  <c:v>6.8055900000000003E-2</c:v>
                </c:pt>
                <c:pt idx="846">
                  <c:v>6.9955299999999998E-2</c:v>
                </c:pt>
                <c:pt idx="847">
                  <c:v>9.1061600000000006E-2</c:v>
                </c:pt>
                <c:pt idx="848">
                  <c:v>9.1728199999999996E-2</c:v>
                </c:pt>
                <c:pt idx="849">
                  <c:v>9.1882900000000003E-2</c:v>
                </c:pt>
                <c:pt idx="850">
                  <c:v>9.2183399999999999E-2</c:v>
                </c:pt>
                <c:pt idx="851">
                  <c:v>0.11949899999999999</c:v>
                </c:pt>
                <c:pt idx="852">
                  <c:v>0.11942899999999999</c:v>
                </c:pt>
                <c:pt idx="853">
                  <c:v>0.119063</c:v>
                </c:pt>
                <c:pt idx="854">
                  <c:v>0.11927</c:v>
                </c:pt>
                <c:pt idx="855">
                  <c:v>0.118036</c:v>
                </c:pt>
                <c:pt idx="856">
                  <c:v>0.119282</c:v>
                </c:pt>
                <c:pt idx="857">
                  <c:v>0.135515</c:v>
                </c:pt>
                <c:pt idx="858">
                  <c:v>0.146532</c:v>
                </c:pt>
                <c:pt idx="859">
                  <c:v>0.14616000000000001</c:v>
                </c:pt>
                <c:pt idx="860">
                  <c:v>0.14752499999999999</c:v>
                </c:pt>
                <c:pt idx="861">
                  <c:v>0.15009400000000001</c:v>
                </c:pt>
                <c:pt idx="862">
                  <c:v>0.14934500000000001</c:v>
                </c:pt>
                <c:pt idx="863">
                  <c:v>0.15174799999999999</c:v>
                </c:pt>
                <c:pt idx="864">
                  <c:v>0.15596599999999999</c:v>
                </c:pt>
                <c:pt idx="865">
                  <c:v>0.17415600000000001</c:v>
                </c:pt>
                <c:pt idx="866">
                  <c:v>0.17443900000000001</c:v>
                </c:pt>
                <c:pt idx="867">
                  <c:v>0.17391400000000001</c:v>
                </c:pt>
                <c:pt idx="868">
                  <c:v>0.17508699999999999</c:v>
                </c:pt>
                <c:pt idx="869">
                  <c:v>0.18793699999999999</c:v>
                </c:pt>
                <c:pt idx="870">
                  <c:v>0.19903000000000001</c:v>
                </c:pt>
                <c:pt idx="871">
                  <c:v>0.19845199999999999</c:v>
                </c:pt>
                <c:pt idx="872">
                  <c:v>0.20275599999999999</c:v>
                </c:pt>
                <c:pt idx="873">
                  <c:v>0.205982</c:v>
                </c:pt>
                <c:pt idx="874">
                  <c:v>0.22185299999999999</c:v>
                </c:pt>
                <c:pt idx="875">
                  <c:v>0.221995</c:v>
                </c:pt>
                <c:pt idx="876">
                  <c:v>0.22239200000000001</c:v>
                </c:pt>
                <c:pt idx="877">
                  <c:v>0.227497</c:v>
                </c:pt>
                <c:pt idx="878">
                  <c:v>0.23325899999999999</c:v>
                </c:pt>
                <c:pt idx="879">
                  <c:v>0.24348900000000001</c:v>
                </c:pt>
                <c:pt idx="880">
                  <c:v>0.24532999999999999</c:v>
                </c:pt>
                <c:pt idx="881">
                  <c:v>0.24527399999999999</c:v>
                </c:pt>
                <c:pt idx="882">
                  <c:v>0.244529</c:v>
                </c:pt>
                <c:pt idx="883">
                  <c:v>0.26020799999999999</c:v>
                </c:pt>
                <c:pt idx="884">
                  <c:v>0.26356800000000002</c:v>
                </c:pt>
                <c:pt idx="885">
                  <c:v>0.26323000000000002</c:v>
                </c:pt>
                <c:pt idx="886">
                  <c:v>0.26446799999999998</c:v>
                </c:pt>
                <c:pt idx="887">
                  <c:v>0.27174399999999999</c:v>
                </c:pt>
                <c:pt idx="888">
                  <c:v>0.280555</c:v>
                </c:pt>
                <c:pt idx="889">
                  <c:v>0.28228399999999998</c:v>
                </c:pt>
                <c:pt idx="890">
                  <c:v>0.28969200000000001</c:v>
                </c:pt>
                <c:pt idx="891">
                  <c:v>0.29322100000000001</c:v>
                </c:pt>
                <c:pt idx="892">
                  <c:v>0.29283799999999999</c:v>
                </c:pt>
                <c:pt idx="893">
                  <c:v>0.293244</c:v>
                </c:pt>
                <c:pt idx="894">
                  <c:v>0.29268100000000002</c:v>
                </c:pt>
                <c:pt idx="895">
                  <c:v>0.29548799999999997</c:v>
                </c:pt>
                <c:pt idx="896">
                  <c:v>0.30565100000000001</c:v>
                </c:pt>
                <c:pt idx="897">
                  <c:v>0.30518600000000001</c:v>
                </c:pt>
                <c:pt idx="898">
                  <c:v>0.31524000000000002</c:v>
                </c:pt>
                <c:pt idx="899">
                  <c:v>0.31497700000000001</c:v>
                </c:pt>
                <c:pt idx="900">
                  <c:v>0.31569599999999998</c:v>
                </c:pt>
                <c:pt idx="901">
                  <c:v>0.32289499999999999</c:v>
                </c:pt>
                <c:pt idx="902">
                  <c:v>0.32432</c:v>
                </c:pt>
                <c:pt idx="903">
                  <c:v>0.32460299999999997</c:v>
                </c:pt>
                <c:pt idx="904">
                  <c:v>0.32441300000000001</c:v>
                </c:pt>
                <c:pt idx="905">
                  <c:v>0.32988400000000001</c:v>
                </c:pt>
                <c:pt idx="906">
                  <c:v>0.33120300000000003</c:v>
                </c:pt>
                <c:pt idx="907">
                  <c:v>0.33588200000000001</c:v>
                </c:pt>
                <c:pt idx="908">
                  <c:v>0.33916400000000002</c:v>
                </c:pt>
                <c:pt idx="909">
                  <c:v>0.34340399999999999</c:v>
                </c:pt>
                <c:pt idx="910">
                  <c:v>0.34787800000000002</c:v>
                </c:pt>
                <c:pt idx="911">
                  <c:v>0.34737000000000001</c:v>
                </c:pt>
                <c:pt idx="912">
                  <c:v>0.34854600000000002</c:v>
                </c:pt>
                <c:pt idx="913">
                  <c:v>0.35122799999999998</c:v>
                </c:pt>
                <c:pt idx="914">
                  <c:v>0.352628</c:v>
                </c:pt>
                <c:pt idx="915">
                  <c:v>0.35514600000000002</c:v>
                </c:pt>
                <c:pt idx="916">
                  <c:v>0.35806399999999999</c:v>
                </c:pt>
                <c:pt idx="917">
                  <c:v>0.35779699999999998</c:v>
                </c:pt>
                <c:pt idx="918">
                  <c:v>0.35813</c:v>
                </c:pt>
                <c:pt idx="919">
                  <c:v>0.35870800000000003</c:v>
                </c:pt>
                <c:pt idx="920">
                  <c:v>0.36097000000000001</c:v>
                </c:pt>
                <c:pt idx="921">
                  <c:v>0.364064</c:v>
                </c:pt>
                <c:pt idx="922">
                  <c:v>0.36692599999999997</c:v>
                </c:pt>
                <c:pt idx="923">
                  <c:v>0.37004999999999999</c:v>
                </c:pt>
                <c:pt idx="924">
                  <c:v>0.37360700000000002</c:v>
                </c:pt>
                <c:pt idx="925">
                  <c:v>0.38180700000000001</c:v>
                </c:pt>
                <c:pt idx="926">
                  <c:v>0.38683499999999998</c:v>
                </c:pt>
                <c:pt idx="927">
                  <c:v>0.38793699999999998</c:v>
                </c:pt>
                <c:pt idx="928">
                  <c:v>0.38870199999999999</c:v>
                </c:pt>
                <c:pt idx="929">
                  <c:v>0.38971899999999998</c:v>
                </c:pt>
                <c:pt idx="930">
                  <c:v>0.39104100000000003</c:v>
                </c:pt>
                <c:pt idx="931">
                  <c:v>0.39175300000000002</c:v>
                </c:pt>
                <c:pt idx="932">
                  <c:v>0.39295099999999999</c:v>
                </c:pt>
                <c:pt idx="933">
                  <c:v>0.39328999999999997</c:v>
                </c:pt>
                <c:pt idx="934">
                  <c:v>0.39405899999999999</c:v>
                </c:pt>
                <c:pt idx="935">
                  <c:v>0.39459699999999998</c:v>
                </c:pt>
                <c:pt idx="936">
                  <c:v>0.394814</c:v>
                </c:pt>
                <c:pt idx="937">
                  <c:v>0.39535999999999999</c:v>
                </c:pt>
                <c:pt idx="938">
                  <c:v>0.39572099999999999</c:v>
                </c:pt>
                <c:pt idx="939">
                  <c:v>0.39649699999999999</c:v>
                </c:pt>
                <c:pt idx="940">
                  <c:v>0.39673900000000001</c:v>
                </c:pt>
                <c:pt idx="941">
                  <c:v>0.39727600000000002</c:v>
                </c:pt>
                <c:pt idx="942">
                  <c:v>0.397677</c:v>
                </c:pt>
                <c:pt idx="943">
                  <c:v>0.39811000000000002</c:v>
                </c:pt>
                <c:pt idx="944">
                  <c:v>0.39875699999999997</c:v>
                </c:pt>
                <c:pt idx="945">
                  <c:v>0.39899800000000002</c:v>
                </c:pt>
                <c:pt idx="946">
                  <c:v>0.39930700000000002</c:v>
                </c:pt>
                <c:pt idx="947">
                  <c:v>0.39907599999999999</c:v>
                </c:pt>
                <c:pt idx="948">
                  <c:v>0.39940199999999998</c:v>
                </c:pt>
                <c:pt idx="949">
                  <c:v>0.39961400000000002</c:v>
                </c:pt>
                <c:pt idx="950">
                  <c:v>0.399868</c:v>
                </c:pt>
                <c:pt idx="951">
                  <c:v>0.40038899999999999</c:v>
                </c:pt>
                <c:pt idx="952">
                  <c:v>0.40037600000000001</c:v>
                </c:pt>
                <c:pt idx="953">
                  <c:v>0.400779</c:v>
                </c:pt>
                <c:pt idx="954">
                  <c:v>0.40073999999999999</c:v>
                </c:pt>
                <c:pt idx="955">
                  <c:v>0.40109899999999998</c:v>
                </c:pt>
                <c:pt idx="956">
                  <c:v>0.40117999999999998</c:v>
                </c:pt>
                <c:pt idx="957">
                  <c:v>0.401254</c:v>
                </c:pt>
                <c:pt idx="958">
                  <c:v>0.40142499999999998</c:v>
                </c:pt>
                <c:pt idx="959">
                  <c:v>0.40135500000000002</c:v>
                </c:pt>
                <c:pt idx="960">
                  <c:v>0.40162100000000001</c:v>
                </c:pt>
                <c:pt idx="961">
                  <c:v>0.40152399999999999</c:v>
                </c:pt>
                <c:pt idx="962">
                  <c:v>0.401617</c:v>
                </c:pt>
                <c:pt idx="963">
                  <c:v>0.40163300000000002</c:v>
                </c:pt>
                <c:pt idx="964">
                  <c:v>0.40157599999999999</c:v>
                </c:pt>
                <c:pt idx="965">
                  <c:v>0.40177200000000002</c:v>
                </c:pt>
                <c:pt idx="966">
                  <c:v>0.401536</c:v>
                </c:pt>
                <c:pt idx="967">
                  <c:v>0.40168999999999999</c:v>
                </c:pt>
                <c:pt idx="968">
                  <c:v>0.40148099999999998</c:v>
                </c:pt>
                <c:pt idx="969">
                  <c:v>0.40160000000000001</c:v>
                </c:pt>
                <c:pt idx="970">
                  <c:v>0.40162300000000001</c:v>
                </c:pt>
                <c:pt idx="971">
                  <c:v>0.401555</c:v>
                </c:pt>
                <c:pt idx="972">
                  <c:v>0.38506400000000002</c:v>
                </c:pt>
                <c:pt idx="973">
                  <c:v>0.38513700000000001</c:v>
                </c:pt>
                <c:pt idx="974">
                  <c:v>0.38528400000000002</c:v>
                </c:pt>
                <c:pt idx="975">
                  <c:v>0.37889</c:v>
                </c:pt>
                <c:pt idx="976">
                  <c:v>0.38484299999999999</c:v>
                </c:pt>
                <c:pt idx="977">
                  <c:v>0.38500899999999999</c:v>
                </c:pt>
                <c:pt idx="978">
                  <c:v>0.38496999999999998</c:v>
                </c:pt>
                <c:pt idx="979">
                  <c:v>0.38517000000000001</c:v>
                </c:pt>
                <c:pt idx="980">
                  <c:v>0.38522800000000001</c:v>
                </c:pt>
                <c:pt idx="981">
                  <c:v>0.38524399999999998</c:v>
                </c:pt>
                <c:pt idx="982">
                  <c:v>0.38519700000000001</c:v>
                </c:pt>
                <c:pt idx="983">
                  <c:v>0.38519500000000001</c:v>
                </c:pt>
                <c:pt idx="984">
                  <c:v>0.38522400000000001</c:v>
                </c:pt>
                <c:pt idx="985">
                  <c:v>0.38522400000000001</c:v>
                </c:pt>
                <c:pt idx="986">
                  <c:v>0.38529000000000002</c:v>
                </c:pt>
                <c:pt idx="987">
                  <c:v>0.38534499999999999</c:v>
                </c:pt>
                <c:pt idx="988">
                  <c:v>0.38536100000000001</c:v>
                </c:pt>
                <c:pt idx="989">
                  <c:v>0.38539099999999998</c:v>
                </c:pt>
                <c:pt idx="990">
                  <c:v>0.385328</c:v>
                </c:pt>
                <c:pt idx="991">
                  <c:v>0.38538099999999997</c:v>
                </c:pt>
                <c:pt idx="992">
                  <c:v>0.38529999999999998</c:v>
                </c:pt>
                <c:pt idx="993">
                  <c:v>0.38520900000000002</c:v>
                </c:pt>
                <c:pt idx="994">
                  <c:v>0.385133</c:v>
                </c:pt>
                <c:pt idx="995">
                  <c:v>0.38508799999999999</c:v>
                </c:pt>
                <c:pt idx="996">
                  <c:v>0.38497999999999999</c:v>
                </c:pt>
                <c:pt idx="997">
                  <c:v>0.38490200000000002</c:v>
                </c:pt>
                <c:pt idx="998">
                  <c:v>0.38477499999999998</c:v>
                </c:pt>
                <c:pt idx="999">
                  <c:v>0.38465100000000002</c:v>
                </c:pt>
                <c:pt idx="1000">
                  <c:v>0.38453700000000002</c:v>
                </c:pt>
                <c:pt idx="1001">
                  <c:v>0.38428499999999999</c:v>
                </c:pt>
                <c:pt idx="1002">
                  <c:v>0.38407999999999998</c:v>
                </c:pt>
                <c:pt idx="1003">
                  <c:v>0.38392399999999999</c:v>
                </c:pt>
                <c:pt idx="1004">
                  <c:v>0.38390600000000003</c:v>
                </c:pt>
                <c:pt idx="1005">
                  <c:v>0.38386700000000001</c:v>
                </c:pt>
                <c:pt idx="1006">
                  <c:v>0.38371100000000002</c:v>
                </c:pt>
                <c:pt idx="1007">
                  <c:v>0.38352700000000001</c:v>
                </c:pt>
                <c:pt idx="1008">
                  <c:v>0.38347300000000001</c:v>
                </c:pt>
                <c:pt idx="1009">
                  <c:v>0.38325500000000001</c:v>
                </c:pt>
                <c:pt idx="1010">
                  <c:v>0.38303599999999999</c:v>
                </c:pt>
                <c:pt idx="1011">
                  <c:v>0.382743</c:v>
                </c:pt>
                <c:pt idx="1012">
                  <c:v>0.38234000000000001</c:v>
                </c:pt>
                <c:pt idx="1013">
                  <c:v>0.38199100000000002</c:v>
                </c:pt>
                <c:pt idx="1014">
                  <c:v>0.38147199999999998</c:v>
                </c:pt>
                <c:pt idx="1015">
                  <c:v>0.38082100000000002</c:v>
                </c:pt>
                <c:pt idx="1016">
                  <c:v>0.38020500000000002</c:v>
                </c:pt>
                <c:pt idx="1017">
                  <c:v>0.38026900000000002</c:v>
                </c:pt>
                <c:pt idx="1018">
                  <c:v>0.38034099999999998</c:v>
                </c:pt>
                <c:pt idx="1019">
                  <c:v>0.379521</c:v>
                </c:pt>
                <c:pt idx="1020">
                  <c:v>0.37862299999999999</c:v>
                </c:pt>
                <c:pt idx="1021">
                  <c:v>0.37786199999999998</c:v>
                </c:pt>
                <c:pt idx="1022">
                  <c:v>0.377253</c:v>
                </c:pt>
                <c:pt idx="1023">
                  <c:v>0.37667</c:v>
                </c:pt>
                <c:pt idx="1024">
                  <c:v>0.375967</c:v>
                </c:pt>
                <c:pt idx="1025">
                  <c:v>0.37526399999999999</c:v>
                </c:pt>
                <c:pt idx="1026">
                  <c:v>0.374888</c:v>
                </c:pt>
                <c:pt idx="1027">
                  <c:v>0.37371199999999999</c:v>
                </c:pt>
                <c:pt idx="1028">
                  <c:v>0.372616</c:v>
                </c:pt>
                <c:pt idx="1029">
                  <c:v>0.37152000000000002</c:v>
                </c:pt>
                <c:pt idx="1030">
                  <c:v>0.37029400000000001</c:v>
                </c:pt>
                <c:pt idx="1031">
                  <c:v>0.36901099999999998</c:v>
                </c:pt>
                <c:pt idx="1032">
                  <c:v>0.367205</c:v>
                </c:pt>
                <c:pt idx="1033">
                  <c:v>0.36431999999999998</c:v>
                </c:pt>
                <c:pt idx="1034">
                  <c:v>0.360933</c:v>
                </c:pt>
                <c:pt idx="1035">
                  <c:v>0.36060599999999998</c:v>
                </c:pt>
                <c:pt idx="1036">
                  <c:v>0.36060599999999998</c:v>
                </c:pt>
                <c:pt idx="1037">
                  <c:v>0.360568</c:v>
                </c:pt>
                <c:pt idx="1038">
                  <c:v>0.358294</c:v>
                </c:pt>
                <c:pt idx="1039">
                  <c:v>0.35392200000000001</c:v>
                </c:pt>
                <c:pt idx="1040">
                  <c:v>0.35402</c:v>
                </c:pt>
                <c:pt idx="1041">
                  <c:v>0.35413800000000001</c:v>
                </c:pt>
                <c:pt idx="1042">
                  <c:v>0.35387000000000002</c:v>
                </c:pt>
                <c:pt idx="1043">
                  <c:v>0.35292000000000001</c:v>
                </c:pt>
                <c:pt idx="1044">
                  <c:v>0.35044900000000001</c:v>
                </c:pt>
                <c:pt idx="1045">
                  <c:v>0.34861999999999999</c:v>
                </c:pt>
                <c:pt idx="1046">
                  <c:v>0.34603200000000001</c:v>
                </c:pt>
                <c:pt idx="1047">
                  <c:v>0.34405200000000002</c:v>
                </c:pt>
                <c:pt idx="1048">
                  <c:v>0.33890599999999999</c:v>
                </c:pt>
                <c:pt idx="1049">
                  <c:v>0.337169</c:v>
                </c:pt>
                <c:pt idx="1050">
                  <c:v>0.33407700000000001</c:v>
                </c:pt>
                <c:pt idx="1051">
                  <c:v>0.32861499999999999</c:v>
                </c:pt>
                <c:pt idx="1052">
                  <c:v>0.32555499999999998</c:v>
                </c:pt>
                <c:pt idx="1053">
                  <c:v>0.316334</c:v>
                </c:pt>
                <c:pt idx="1054">
                  <c:v>0.30990499999999999</c:v>
                </c:pt>
                <c:pt idx="1055">
                  <c:v>0.30466500000000002</c:v>
                </c:pt>
                <c:pt idx="1056">
                  <c:v>0.29888399999999998</c:v>
                </c:pt>
                <c:pt idx="1057">
                  <c:v>0.28545900000000002</c:v>
                </c:pt>
                <c:pt idx="1058">
                  <c:v>0.28119499999999997</c:v>
                </c:pt>
                <c:pt idx="1059">
                  <c:v>0.272567</c:v>
                </c:pt>
                <c:pt idx="1060">
                  <c:v>0.26236300000000001</c:v>
                </c:pt>
                <c:pt idx="1061">
                  <c:v>0.24992200000000001</c:v>
                </c:pt>
                <c:pt idx="1062">
                  <c:v>0.238647</c:v>
                </c:pt>
                <c:pt idx="1063">
                  <c:v>0.22151599999999999</c:v>
                </c:pt>
                <c:pt idx="1064">
                  <c:v>0.216257</c:v>
                </c:pt>
                <c:pt idx="1065">
                  <c:v>0.20427899999999999</c:v>
                </c:pt>
                <c:pt idx="1066">
                  <c:v>0.20419000000000001</c:v>
                </c:pt>
                <c:pt idx="1067">
                  <c:v>0.204122</c:v>
                </c:pt>
                <c:pt idx="1068">
                  <c:v>0.20435400000000001</c:v>
                </c:pt>
                <c:pt idx="1069">
                  <c:v>0.156837</c:v>
                </c:pt>
                <c:pt idx="1070">
                  <c:v>0.14960100000000001</c:v>
                </c:pt>
                <c:pt idx="1071">
                  <c:v>0.131075</c:v>
                </c:pt>
                <c:pt idx="1072">
                  <c:v>0.12928600000000001</c:v>
                </c:pt>
                <c:pt idx="1073">
                  <c:v>0.122101</c:v>
                </c:pt>
                <c:pt idx="1074">
                  <c:v>0.104064</c:v>
                </c:pt>
                <c:pt idx="1075">
                  <c:v>8.7982099999999994E-2</c:v>
                </c:pt>
                <c:pt idx="1076">
                  <c:v>8.79881E-2</c:v>
                </c:pt>
                <c:pt idx="1077">
                  <c:v>6.6527900000000001E-2</c:v>
                </c:pt>
                <c:pt idx="1078">
                  <c:v>2.5192599999999999E-2</c:v>
                </c:pt>
                <c:pt idx="1079">
                  <c:v>2.1479000000000002E-2</c:v>
                </c:pt>
                <c:pt idx="1080">
                  <c:v>1.98902E-2</c:v>
                </c:pt>
                <c:pt idx="1081">
                  <c:v>1.9284099999999998E-2</c:v>
                </c:pt>
                <c:pt idx="1082">
                  <c:v>1.9588299999999999E-2</c:v>
                </c:pt>
                <c:pt idx="1083">
                  <c:v>1.9221100000000001E-2</c:v>
                </c:pt>
                <c:pt idx="1084">
                  <c:v>1.8503700000000001E-2</c:v>
                </c:pt>
                <c:pt idx="1085">
                  <c:v>1.8474999999999998E-2</c:v>
                </c:pt>
                <c:pt idx="1086">
                  <c:v>1.8476800000000002E-2</c:v>
                </c:pt>
                <c:pt idx="1087">
                  <c:v>1.8312999999999999E-2</c:v>
                </c:pt>
                <c:pt idx="1088">
                  <c:v>1.8766100000000001E-2</c:v>
                </c:pt>
                <c:pt idx="1089">
                  <c:v>2.0105600000000001E-2</c:v>
                </c:pt>
                <c:pt idx="1090">
                  <c:v>1.9562900000000001E-2</c:v>
                </c:pt>
                <c:pt idx="1091">
                  <c:v>1.97015E-2</c:v>
                </c:pt>
                <c:pt idx="1092">
                  <c:v>2.3141399999999999E-2</c:v>
                </c:pt>
                <c:pt idx="1093">
                  <c:v>4.2809600000000003E-2</c:v>
                </c:pt>
                <c:pt idx="1094">
                  <c:v>8.1812899999999994E-2</c:v>
                </c:pt>
                <c:pt idx="1095">
                  <c:v>9.8227099999999998E-2</c:v>
                </c:pt>
                <c:pt idx="1096">
                  <c:v>0.108769</c:v>
                </c:pt>
                <c:pt idx="1097">
                  <c:v>0.108748</c:v>
                </c:pt>
                <c:pt idx="1098">
                  <c:v>0.108776</c:v>
                </c:pt>
                <c:pt idx="1099">
                  <c:v>0.108797</c:v>
                </c:pt>
                <c:pt idx="1100">
                  <c:v>4.0299000000000001E-2</c:v>
                </c:pt>
                <c:pt idx="1101">
                  <c:v>2.0082900000000001E-2</c:v>
                </c:pt>
                <c:pt idx="1102">
                  <c:v>1.9773499999999999E-2</c:v>
                </c:pt>
                <c:pt idx="1103">
                  <c:v>1.98733E-2</c:v>
                </c:pt>
                <c:pt idx="1104">
                  <c:v>1.9847199999999999E-2</c:v>
                </c:pt>
                <c:pt idx="1105">
                  <c:v>2.4855700000000001E-2</c:v>
                </c:pt>
                <c:pt idx="1106">
                  <c:v>4.04669E-2</c:v>
                </c:pt>
                <c:pt idx="1107">
                  <c:v>4.6671700000000003E-2</c:v>
                </c:pt>
                <c:pt idx="1108">
                  <c:v>4.66267E-2</c:v>
                </c:pt>
                <c:pt idx="1109">
                  <c:v>4.6668000000000001E-2</c:v>
                </c:pt>
                <c:pt idx="1110">
                  <c:v>4.66443E-2</c:v>
                </c:pt>
                <c:pt idx="1111">
                  <c:v>4.6625899999999998E-2</c:v>
                </c:pt>
                <c:pt idx="1112">
                  <c:v>4.6629700000000003E-2</c:v>
                </c:pt>
                <c:pt idx="1113">
                  <c:v>4.6583300000000001E-2</c:v>
                </c:pt>
                <c:pt idx="1114">
                  <c:v>4.6576800000000002E-2</c:v>
                </c:pt>
                <c:pt idx="1115">
                  <c:v>4.6626500000000001E-2</c:v>
                </c:pt>
                <c:pt idx="1116">
                  <c:v>5.9245600000000002E-2</c:v>
                </c:pt>
                <c:pt idx="1117">
                  <c:v>6.8247500000000003E-2</c:v>
                </c:pt>
                <c:pt idx="1118">
                  <c:v>6.8634299999999995E-2</c:v>
                </c:pt>
                <c:pt idx="1119">
                  <c:v>6.85196E-2</c:v>
                </c:pt>
                <c:pt idx="1120">
                  <c:v>6.8524100000000004E-2</c:v>
                </c:pt>
                <c:pt idx="1121">
                  <c:v>6.8644899999999995E-2</c:v>
                </c:pt>
                <c:pt idx="1122">
                  <c:v>6.8786299999999995E-2</c:v>
                </c:pt>
                <c:pt idx="1123">
                  <c:v>7.8577099999999997E-2</c:v>
                </c:pt>
                <c:pt idx="1124">
                  <c:v>8.8702000000000003E-2</c:v>
                </c:pt>
                <c:pt idx="1125">
                  <c:v>8.8625700000000002E-2</c:v>
                </c:pt>
                <c:pt idx="1126">
                  <c:v>8.8607099999999994E-2</c:v>
                </c:pt>
                <c:pt idx="1127">
                  <c:v>8.8706099999999996E-2</c:v>
                </c:pt>
                <c:pt idx="1128">
                  <c:v>8.8649099999999995E-2</c:v>
                </c:pt>
                <c:pt idx="1129">
                  <c:v>8.8489899999999996E-2</c:v>
                </c:pt>
                <c:pt idx="1130">
                  <c:v>8.91565E-2</c:v>
                </c:pt>
                <c:pt idx="1131">
                  <c:v>0.11507100000000001</c:v>
                </c:pt>
                <c:pt idx="1132">
                  <c:v>0.14978</c:v>
                </c:pt>
                <c:pt idx="1133">
                  <c:v>0.16877700000000001</c:v>
                </c:pt>
                <c:pt idx="1134">
                  <c:v>0.168604</c:v>
                </c:pt>
                <c:pt idx="1135">
                  <c:v>0.16880700000000001</c:v>
                </c:pt>
                <c:pt idx="1136">
                  <c:v>0.169013</c:v>
                </c:pt>
                <c:pt idx="1137">
                  <c:v>0.17949899999999999</c:v>
                </c:pt>
                <c:pt idx="1138">
                  <c:v>0.18807099999999999</c:v>
                </c:pt>
                <c:pt idx="1139">
                  <c:v>0.187663</c:v>
                </c:pt>
                <c:pt idx="1140">
                  <c:v>0.18787100000000001</c:v>
                </c:pt>
                <c:pt idx="1141">
                  <c:v>0.200681</c:v>
                </c:pt>
                <c:pt idx="1142">
                  <c:v>0.206426</c:v>
                </c:pt>
                <c:pt idx="1143">
                  <c:v>0.21828400000000001</c:v>
                </c:pt>
                <c:pt idx="1144">
                  <c:v>0.23621500000000001</c:v>
                </c:pt>
                <c:pt idx="1145">
                  <c:v>0.24184</c:v>
                </c:pt>
                <c:pt idx="1146">
                  <c:v>0.250614</c:v>
                </c:pt>
                <c:pt idx="1147">
                  <c:v>0.25811000000000001</c:v>
                </c:pt>
                <c:pt idx="1148">
                  <c:v>0.26294600000000001</c:v>
                </c:pt>
                <c:pt idx="1149">
                  <c:v>0.26873999999999998</c:v>
                </c:pt>
                <c:pt idx="1150">
                  <c:v>0.27542800000000001</c:v>
                </c:pt>
                <c:pt idx="1151">
                  <c:v>0.28352899999999998</c:v>
                </c:pt>
                <c:pt idx="1152">
                  <c:v>0.29499999999999998</c:v>
                </c:pt>
                <c:pt idx="1153">
                  <c:v>0.30210700000000001</c:v>
                </c:pt>
                <c:pt idx="1154">
                  <c:v>0.31095099999999998</c:v>
                </c:pt>
                <c:pt idx="1155">
                  <c:v>0.32008500000000001</c:v>
                </c:pt>
                <c:pt idx="1156">
                  <c:v>0.32681900000000003</c:v>
                </c:pt>
                <c:pt idx="1157">
                  <c:v>0.334978</c:v>
                </c:pt>
                <c:pt idx="1158">
                  <c:v>0.34408100000000003</c:v>
                </c:pt>
                <c:pt idx="1159">
                  <c:v>0.35321999999999998</c:v>
                </c:pt>
                <c:pt idx="1160">
                  <c:v>0.358099</c:v>
                </c:pt>
                <c:pt idx="1161">
                  <c:v>0.363898</c:v>
                </c:pt>
                <c:pt idx="1162">
                  <c:v>0.36957000000000001</c:v>
                </c:pt>
                <c:pt idx="1163">
                  <c:v>0.37178499999999998</c:v>
                </c:pt>
                <c:pt idx="1164">
                  <c:v>0.37391799999999997</c:v>
                </c:pt>
                <c:pt idx="1165">
                  <c:v>0.37656200000000001</c:v>
                </c:pt>
                <c:pt idx="1166">
                  <c:v>0.37790299999999999</c:v>
                </c:pt>
                <c:pt idx="1167">
                  <c:v>0.37790299999999999</c:v>
                </c:pt>
                <c:pt idx="1168">
                  <c:v>0.37792700000000001</c:v>
                </c:pt>
                <c:pt idx="1169">
                  <c:v>0.38008599999999998</c:v>
                </c:pt>
                <c:pt idx="1170">
                  <c:v>0.38237300000000002</c:v>
                </c:pt>
                <c:pt idx="1171">
                  <c:v>0.38408100000000001</c:v>
                </c:pt>
                <c:pt idx="1172">
                  <c:v>0.38523400000000002</c:v>
                </c:pt>
                <c:pt idx="1173">
                  <c:v>0.385351</c:v>
                </c:pt>
                <c:pt idx="1174">
                  <c:v>0.38533699999999999</c:v>
                </c:pt>
                <c:pt idx="1175">
                  <c:v>0.38533000000000001</c:v>
                </c:pt>
                <c:pt idx="1176">
                  <c:v>0.385326</c:v>
                </c:pt>
                <c:pt idx="1177">
                  <c:v>0.385353</c:v>
                </c:pt>
                <c:pt idx="1178">
                  <c:v>0.38534000000000002</c:v>
                </c:pt>
                <c:pt idx="1179">
                  <c:v>0.385382</c:v>
                </c:pt>
                <c:pt idx="1180">
                  <c:v>0.38541300000000001</c:v>
                </c:pt>
                <c:pt idx="1181">
                  <c:v>0.38545099999999999</c:v>
                </c:pt>
                <c:pt idx="1182">
                  <c:v>0.38540099999999999</c:v>
                </c:pt>
                <c:pt idx="1183">
                  <c:v>0.38539899999999999</c:v>
                </c:pt>
                <c:pt idx="1184">
                  <c:v>0.38539000000000001</c:v>
                </c:pt>
                <c:pt idx="1185">
                  <c:v>0.38535399999999997</c:v>
                </c:pt>
              </c:numCache>
            </c:numRef>
          </c:xVal>
          <c:yVal>
            <c:numRef>
              <c:f>Munka1!$F$2:$F$1187</c:f>
              <c:numCache>
                <c:formatCode>General</c:formatCode>
                <c:ptCount val="1186"/>
                <c:pt idx="972">
                  <c:v>4.810989616E-3</c:v>
                </c:pt>
                <c:pt idx="973">
                  <c:v>5.0764137696000002E-3</c:v>
                </c:pt>
                <c:pt idx="974">
                  <c:v>5.3861162064000002E-3</c:v>
                </c:pt>
                <c:pt idx="975">
                  <c:v>4.959556433E-3</c:v>
                </c:pt>
                <c:pt idx="976">
                  <c:v>3.9675773927999999E-3</c:v>
                </c:pt>
                <c:pt idx="977">
                  <c:v>4.5866507178999993E-3</c:v>
                </c:pt>
                <c:pt idx="978">
                  <c:v>4.1018938470000002E-3</c:v>
                </c:pt>
                <c:pt idx="979">
                  <c:v>5.1529583280000004E-3</c:v>
                </c:pt>
                <c:pt idx="980">
                  <c:v>5.3968901888000005E-3</c:v>
                </c:pt>
                <c:pt idx="981">
                  <c:v>5.3983085987999993E-3</c:v>
                </c:pt>
                <c:pt idx="982">
                  <c:v>5.3938750713E-3</c:v>
                </c:pt>
                <c:pt idx="983">
                  <c:v>5.3907269859999997E-3</c:v>
                </c:pt>
                <c:pt idx="984">
                  <c:v>5.3925581640000006E-3</c:v>
                </c:pt>
                <c:pt idx="985">
                  <c:v>5.4097776768000008E-3</c:v>
                </c:pt>
                <c:pt idx="986">
                  <c:v>5.4190653210000007E-3</c:v>
                </c:pt>
                <c:pt idx="987">
                  <c:v>5.4137119050000002E-3</c:v>
                </c:pt>
                <c:pt idx="988">
                  <c:v>5.4071543354000003E-3</c:v>
                </c:pt>
                <c:pt idx="989">
                  <c:v>5.4086158330999999E-3</c:v>
                </c:pt>
                <c:pt idx="990">
                  <c:v>5.4285393967999996E-3</c:v>
                </c:pt>
                <c:pt idx="991">
                  <c:v>5.4263186323999998E-3</c:v>
                </c:pt>
                <c:pt idx="992">
                  <c:v>5.4763844899999997E-3</c:v>
                </c:pt>
                <c:pt idx="993">
                  <c:v>5.4748599543000005E-3</c:v>
                </c:pt>
                <c:pt idx="994">
                  <c:v>5.4926513060999998E-3</c:v>
                </c:pt>
                <c:pt idx="995">
                  <c:v>5.5161545471999994E-3</c:v>
                </c:pt>
                <c:pt idx="996">
                  <c:v>5.517225376E-3</c:v>
                </c:pt>
                <c:pt idx="997">
                  <c:v>5.5642587826000003E-3</c:v>
                </c:pt>
                <c:pt idx="998">
                  <c:v>5.5940128599999998E-3</c:v>
                </c:pt>
                <c:pt idx="999">
                  <c:v>5.6291750595000006E-3</c:v>
                </c:pt>
                <c:pt idx="1000">
                  <c:v>5.7264865503000003E-3</c:v>
                </c:pt>
                <c:pt idx="1001">
                  <c:v>5.8071996345000002E-3</c:v>
                </c:pt>
                <c:pt idx="1002">
                  <c:v>5.8343288319999999E-3</c:v>
                </c:pt>
                <c:pt idx="1003">
                  <c:v>5.8961512224E-3</c:v>
                </c:pt>
                <c:pt idx="1004">
                  <c:v>5.9108855101999997E-3</c:v>
                </c:pt>
                <c:pt idx="1005">
                  <c:v>5.9228758765000004E-3</c:v>
                </c:pt>
                <c:pt idx="1006">
                  <c:v>5.9902659054000005E-3</c:v>
                </c:pt>
                <c:pt idx="1007">
                  <c:v>6.0492179602000002E-3</c:v>
                </c:pt>
                <c:pt idx="1008">
                  <c:v>6.0972590473000006E-3</c:v>
                </c:pt>
                <c:pt idx="1009">
                  <c:v>6.1710953589999996E-3</c:v>
                </c:pt>
                <c:pt idx="1010">
                  <c:v>6.2447891223999996E-3</c:v>
                </c:pt>
                <c:pt idx="1011">
                  <c:v>6.3275072760000002E-3</c:v>
                </c:pt>
                <c:pt idx="1012">
                  <c:v>6.4912155840000001E-3</c:v>
                </c:pt>
                <c:pt idx="1013">
                  <c:v>6.6072983270000002E-3</c:v>
                </c:pt>
                <c:pt idx="1014">
                  <c:v>6.7622397023999999E-3</c:v>
                </c:pt>
                <c:pt idx="1015">
                  <c:v>6.9422906658000005E-3</c:v>
                </c:pt>
                <c:pt idx="1016">
                  <c:v>7.1340525585000007E-3</c:v>
                </c:pt>
                <c:pt idx="1017">
                  <c:v>7.1320591757000002E-3</c:v>
                </c:pt>
                <c:pt idx="1018">
                  <c:v>7.1164463486999997E-3</c:v>
                </c:pt>
                <c:pt idx="1019">
                  <c:v>7.3968642900000001E-3</c:v>
                </c:pt>
                <c:pt idx="1020">
                  <c:v>7.6172132385999994E-3</c:v>
                </c:pt>
                <c:pt idx="1021">
                  <c:v>7.8767978933999994E-3</c:v>
                </c:pt>
                <c:pt idx="1022">
                  <c:v>8.0518994055000011E-3</c:v>
                </c:pt>
                <c:pt idx="1023">
                  <c:v>8.2396562499999996E-3</c:v>
                </c:pt>
                <c:pt idx="1024">
                  <c:v>8.4347068548999999E-3</c:v>
                </c:pt>
                <c:pt idx="1025">
                  <c:v>8.6453320320000002E-3</c:v>
                </c:pt>
                <c:pt idx="1026">
                  <c:v>8.7962220767999998E-3</c:v>
                </c:pt>
                <c:pt idx="1027">
                  <c:v>9.1190586256E-3</c:v>
                </c:pt>
                <c:pt idx="1028">
                  <c:v>9.3860107320000007E-3</c:v>
                </c:pt>
                <c:pt idx="1029">
                  <c:v>9.6716315519999995E-3</c:v>
                </c:pt>
                <c:pt idx="1030">
                  <c:v>9.9747205662000012E-3</c:v>
                </c:pt>
                <c:pt idx="1031">
                  <c:v>1.0290166943799998E-2</c:v>
                </c:pt>
                <c:pt idx="1032">
                  <c:v>1.07150419E-2</c:v>
                </c:pt>
                <c:pt idx="1033">
                  <c:v>1.1392067808000001E-2</c:v>
                </c:pt>
                <c:pt idx="1034">
                  <c:v>1.20838924668E-2</c:v>
                </c:pt>
                <c:pt idx="1035">
                  <c:v>1.2165836743200001E-2</c:v>
                </c:pt>
                <c:pt idx="1036">
                  <c:v>1.21949015868E-2</c:v>
                </c:pt>
                <c:pt idx="1037">
                  <c:v>1.22253464944E-2</c:v>
                </c:pt>
                <c:pt idx="1038">
                  <c:v>1.2555302518600001E-2</c:v>
                </c:pt>
                <c:pt idx="1039">
                  <c:v>1.3325411045400002E-2</c:v>
                </c:pt>
                <c:pt idx="1040">
                  <c:v>1.3349315355999999E-2</c:v>
                </c:pt>
                <c:pt idx="1041">
                  <c:v>1.3352171255400001E-2</c:v>
                </c:pt>
                <c:pt idx="1042">
                  <c:v>1.3375259777000001E-2</c:v>
                </c:pt>
                <c:pt idx="1043">
                  <c:v>1.3498060656E-2</c:v>
                </c:pt>
                <c:pt idx="1044">
                  <c:v>1.38900811599E-2</c:v>
                </c:pt>
                <c:pt idx="1045">
                  <c:v>1.4078983837999999E-2</c:v>
                </c:pt>
                <c:pt idx="1046">
                  <c:v>1.44290845584E-2</c:v>
                </c:pt>
                <c:pt idx="1047">
                  <c:v>1.4664803637600003E-2</c:v>
                </c:pt>
                <c:pt idx="1048">
                  <c:v>1.52389421806E-2</c:v>
                </c:pt>
                <c:pt idx="1049">
                  <c:v>1.5414355173000001E-2</c:v>
                </c:pt>
                <c:pt idx="1050">
                  <c:v>1.5710605671300001E-2</c:v>
                </c:pt>
                <c:pt idx="1051">
                  <c:v>1.6075057123999998E-2</c:v>
                </c:pt>
                <c:pt idx="1052">
                  <c:v>1.6281168327499998E-2</c:v>
                </c:pt>
                <c:pt idx="1053">
                  <c:v>1.6679469351600001E-2</c:v>
                </c:pt>
                <c:pt idx="1054">
                  <c:v>1.6863511565499999E-2</c:v>
                </c:pt>
                <c:pt idx="1055">
                  <c:v>1.6955460312000001E-2</c:v>
                </c:pt>
                <c:pt idx="1056">
                  <c:v>1.70269432656E-2</c:v>
                </c:pt>
                <c:pt idx="1057">
                  <c:v>1.6976446551300001E-2</c:v>
                </c:pt>
                <c:pt idx="1058">
                  <c:v>1.6940902089499998E-2</c:v>
                </c:pt>
                <c:pt idx="1059">
                  <c:v>1.6775026988199999E-2</c:v>
                </c:pt>
                <c:pt idx="1060">
                  <c:v>1.6483899981799999E-2</c:v>
                </c:pt>
                <c:pt idx="1061">
                  <c:v>1.60354703718E-2</c:v>
                </c:pt>
                <c:pt idx="1062">
                  <c:v>1.5575702154899999E-2</c:v>
                </c:pt>
                <c:pt idx="1063">
                  <c:v>1.4731899428400001E-2</c:v>
                </c:pt>
                <c:pt idx="1064">
                  <c:v>1.44371659401E-2</c:v>
                </c:pt>
                <c:pt idx="1065">
                  <c:v>1.37904871599E-2</c:v>
                </c:pt>
                <c:pt idx="1066">
                  <c:v>1.3759608596999999E-2</c:v>
                </c:pt>
                <c:pt idx="1067">
                  <c:v>1.37557611678E-2</c:v>
                </c:pt>
                <c:pt idx="1068">
                  <c:v>1.3783125544200001E-2</c:v>
                </c:pt>
                <c:pt idx="1069">
                  <c:v>1.0871784003000002E-2</c:v>
                </c:pt>
                <c:pt idx="1070">
                  <c:v>1.0408848617400001E-2</c:v>
                </c:pt>
                <c:pt idx="1071">
                  <c:v>9.1754466124999989E-3</c:v>
                </c:pt>
                <c:pt idx="1072">
                  <c:v>9.0469559218000015E-3</c:v>
                </c:pt>
                <c:pt idx="1073">
                  <c:v>8.5556292800999991E-3</c:v>
                </c:pt>
                <c:pt idx="1074">
                  <c:v>7.3106625024E-3</c:v>
                </c:pt>
                <c:pt idx="1075">
                  <c:v>6.2036178710000002E-3</c:v>
                </c:pt>
                <c:pt idx="1076">
                  <c:v>6.2024483463899993E-3</c:v>
                </c:pt>
                <c:pt idx="1077">
                  <c:v>4.69963064785E-3</c:v>
                </c:pt>
                <c:pt idx="1078">
                  <c:v>1.7878256093799999E-3</c:v>
                </c:pt>
                <c:pt idx="1079">
                  <c:v>1.5249359714000002E-3</c:v>
                </c:pt>
                <c:pt idx="1080">
                  <c:v>1.4135985030199999E-3</c:v>
                </c:pt>
                <c:pt idx="1081">
                  <c:v>1.3713116350999998E-3</c:v>
                </c:pt>
                <c:pt idx="1082">
                  <c:v>1.3906556878599998E-3</c:v>
                </c:pt>
                <c:pt idx="1083">
                  <c:v>1.3636928364700002E-3</c:v>
                </c:pt>
                <c:pt idx="1084">
                  <c:v>1.3137219918600001E-3</c:v>
                </c:pt>
                <c:pt idx="1085">
                  <c:v>1.3118450874999999E-3</c:v>
                </c:pt>
                <c:pt idx="1086">
                  <c:v>1.3110287347200002E-3</c:v>
                </c:pt>
                <c:pt idx="1087">
                  <c:v>1.2996626221999999E-3</c:v>
                </c:pt>
                <c:pt idx="1088">
                  <c:v>1.33231615899E-3</c:v>
                </c:pt>
                <c:pt idx="1089">
                  <c:v>1.4266591964800001E-3</c:v>
                </c:pt>
                <c:pt idx="1090">
                  <c:v>1.3880034053200001E-3</c:v>
                </c:pt>
                <c:pt idx="1091">
                  <c:v>1.39723629045E-3</c:v>
                </c:pt>
                <c:pt idx="1092">
                  <c:v>1.6427293052399998E-3</c:v>
                </c:pt>
                <c:pt idx="1093">
                  <c:v>3.03190001984E-3</c:v>
                </c:pt>
                <c:pt idx="1094">
                  <c:v>5.7619761902299995E-3</c:v>
                </c:pt>
                <c:pt idx="1095">
                  <c:v>6.8927625930700004E-3</c:v>
                </c:pt>
                <c:pt idx="1096">
                  <c:v>7.6195730032000003E-3</c:v>
                </c:pt>
                <c:pt idx="1097">
                  <c:v>7.6125339967999996E-3</c:v>
                </c:pt>
                <c:pt idx="1098">
                  <c:v>7.6198349431999988E-3</c:v>
                </c:pt>
                <c:pt idx="1099">
                  <c:v>7.5866432837000007E-3</c:v>
                </c:pt>
                <c:pt idx="1100">
                  <c:v>2.8515451502999999E-3</c:v>
                </c:pt>
                <c:pt idx="1101">
                  <c:v>1.4239077343500002E-3</c:v>
                </c:pt>
                <c:pt idx="1102">
                  <c:v>1.4020103572499997E-3</c:v>
                </c:pt>
                <c:pt idx="1103">
                  <c:v>1.40994306578E-3</c:v>
                </c:pt>
                <c:pt idx="1104">
                  <c:v>1.4093715039199999E-3</c:v>
                </c:pt>
                <c:pt idx="1105">
                  <c:v>1.76488643521E-3</c:v>
                </c:pt>
                <c:pt idx="1106">
                  <c:v>2.8690425096500002E-3</c:v>
                </c:pt>
                <c:pt idx="1107">
                  <c:v>3.30851480847E-3</c:v>
                </c:pt>
                <c:pt idx="1108">
                  <c:v>3.3025411849800001E-3</c:v>
                </c:pt>
                <c:pt idx="1109">
                  <c:v>3.3100259028000004E-3</c:v>
                </c:pt>
                <c:pt idx="1110">
                  <c:v>3.3052850644499998E-3</c:v>
                </c:pt>
                <c:pt idx="1111">
                  <c:v>3.3032445236299999E-3</c:v>
                </c:pt>
                <c:pt idx="1112">
                  <c:v>3.3060643818800003E-3</c:v>
                </c:pt>
                <c:pt idx="1113">
                  <c:v>3.3000587969300001E-3</c:v>
                </c:pt>
                <c:pt idx="1114">
                  <c:v>3.2979914236800001E-3</c:v>
                </c:pt>
                <c:pt idx="1115">
                  <c:v>3.3043967417500002E-3</c:v>
                </c:pt>
                <c:pt idx="1116">
                  <c:v>4.1943455730399995E-3</c:v>
                </c:pt>
                <c:pt idx="1117">
                  <c:v>4.8245113215000003E-3</c:v>
                </c:pt>
                <c:pt idx="1118">
                  <c:v>4.8534951147899989E-3</c:v>
                </c:pt>
                <c:pt idx="1119">
                  <c:v>4.8403478792800004E-3</c:v>
                </c:pt>
                <c:pt idx="1120">
                  <c:v>4.8370065804400003E-3</c:v>
                </c:pt>
                <c:pt idx="1121">
                  <c:v>4.8456091685499993E-3</c:v>
                </c:pt>
                <c:pt idx="1122">
                  <c:v>4.8592293191199992E-3</c:v>
                </c:pt>
                <c:pt idx="1123">
                  <c:v>5.5491148020000002E-3</c:v>
                </c:pt>
                <c:pt idx="1124">
                  <c:v>6.2518588832000009E-3</c:v>
                </c:pt>
                <c:pt idx="1125">
                  <c:v>6.2453999035800003E-3</c:v>
                </c:pt>
                <c:pt idx="1126">
                  <c:v>6.2325968318699999E-3</c:v>
                </c:pt>
                <c:pt idx="1127">
                  <c:v>6.2514470795700001E-3</c:v>
                </c:pt>
                <c:pt idx="1128">
                  <c:v>6.2476871610599996E-3</c:v>
                </c:pt>
                <c:pt idx="1129">
                  <c:v>6.2310074595099997E-3</c:v>
                </c:pt>
                <c:pt idx="1130">
                  <c:v>6.2750395299499993E-3</c:v>
                </c:pt>
                <c:pt idx="1131">
                  <c:v>8.0654299538999996E-3</c:v>
                </c:pt>
                <c:pt idx="1132">
                  <c:v>1.0396124953999998E-2</c:v>
                </c:pt>
                <c:pt idx="1133">
                  <c:v>1.16152500177E-2</c:v>
                </c:pt>
                <c:pt idx="1134">
                  <c:v>1.1591474418799999E-2</c:v>
                </c:pt>
                <c:pt idx="1135">
                  <c:v>1.1622564518400002E-2</c:v>
                </c:pt>
                <c:pt idx="1136">
                  <c:v>1.1648984406799999E-2</c:v>
                </c:pt>
                <c:pt idx="1137">
                  <c:v>1.2325783482299998E-2</c:v>
                </c:pt>
                <c:pt idx="1138">
                  <c:v>1.2850270795699999E-2</c:v>
                </c:pt>
                <c:pt idx="1139">
                  <c:v>1.2802932849E-2</c:v>
                </c:pt>
                <c:pt idx="1140">
                  <c:v>1.2831626874200001E-2</c:v>
                </c:pt>
                <c:pt idx="1141">
                  <c:v>1.3599067692599999E-2</c:v>
                </c:pt>
                <c:pt idx="1142">
                  <c:v>1.3918169837E-2</c:v>
                </c:pt>
                <c:pt idx="1143">
                  <c:v>1.45512043512E-2</c:v>
                </c:pt>
                <c:pt idx="1144">
                  <c:v>1.5457838735500001E-2</c:v>
                </c:pt>
                <c:pt idx="1145">
                  <c:v>1.5708209335999999E-2</c:v>
                </c:pt>
                <c:pt idx="1146">
                  <c:v>1.6093303316999999E-2</c:v>
                </c:pt>
                <c:pt idx="1147">
                  <c:v>1.6356792053999997E-2</c:v>
                </c:pt>
                <c:pt idx="1148">
                  <c:v>1.6514586476000001E-2</c:v>
                </c:pt>
                <c:pt idx="1149">
                  <c:v>1.6684185419999997E-2</c:v>
                </c:pt>
                <c:pt idx="1150">
                  <c:v>1.6865750951600002E-2</c:v>
                </c:pt>
                <c:pt idx="1151">
                  <c:v>1.6982423101399999E-2</c:v>
                </c:pt>
                <c:pt idx="1152">
                  <c:v>1.6999669999999998E-2</c:v>
                </c:pt>
                <c:pt idx="1153">
                  <c:v>1.69837606939E-2</c:v>
                </c:pt>
                <c:pt idx="1154">
                  <c:v>1.68313733937E-2</c:v>
                </c:pt>
                <c:pt idx="1155">
                  <c:v>1.6517442280499998E-2</c:v>
                </c:pt>
                <c:pt idx="1156">
                  <c:v>1.61135166579E-2</c:v>
                </c:pt>
                <c:pt idx="1157">
                  <c:v>1.5535107217000001E-2</c:v>
                </c:pt>
                <c:pt idx="1158">
                  <c:v>1.4663699977000002E-2</c:v>
                </c:pt>
                <c:pt idx="1159">
                  <c:v>1.3445955095999999E-2</c:v>
                </c:pt>
                <c:pt idx="1160">
                  <c:v>1.26071259643E-2</c:v>
                </c:pt>
                <c:pt idx="1161">
                  <c:v>1.1484075033000002E-2</c:v>
                </c:pt>
                <c:pt idx="1162">
                  <c:v>1.0222232285999999E-2</c:v>
                </c:pt>
                <c:pt idx="1163">
                  <c:v>9.6607216894999993E-3</c:v>
                </c:pt>
                <c:pt idx="1164">
                  <c:v>9.0908065913999983E-3</c:v>
                </c:pt>
                <c:pt idx="1165">
                  <c:v>8.3450281381999992E-3</c:v>
                </c:pt>
                <c:pt idx="1166">
                  <c:v>7.9455995264999992E-3</c:v>
                </c:pt>
                <c:pt idx="1167">
                  <c:v>7.9338845334999998E-3</c:v>
                </c:pt>
                <c:pt idx="1168">
                  <c:v>7.9060060838000001E-3</c:v>
                </c:pt>
                <c:pt idx="1169">
                  <c:v>7.2688786897999996E-3</c:v>
                </c:pt>
                <c:pt idx="1170">
                  <c:v>6.5206450063000007E-3</c:v>
                </c:pt>
                <c:pt idx="1171">
                  <c:v>5.9239885277999997E-3</c:v>
                </c:pt>
                <c:pt idx="1172">
                  <c:v>5.5007562860000005E-3</c:v>
                </c:pt>
                <c:pt idx="1173">
                  <c:v>5.4428131292999999E-3</c:v>
                </c:pt>
                <c:pt idx="1174">
                  <c:v>5.4324424922999994E-3</c:v>
                </c:pt>
                <c:pt idx="1175">
                  <c:v>5.4222866939999999E-3</c:v>
                </c:pt>
                <c:pt idx="1176">
                  <c:v>5.4239643738000004E-3</c:v>
                </c:pt>
                <c:pt idx="1177">
                  <c:v>5.4221864571000001E-3</c:v>
                </c:pt>
                <c:pt idx="1178">
                  <c:v>5.4259725399999998E-3</c:v>
                </c:pt>
                <c:pt idx="1179">
                  <c:v>5.4312270642000006E-3</c:v>
                </c:pt>
                <c:pt idx="1180">
                  <c:v>5.4185599083000002E-3</c:v>
                </c:pt>
                <c:pt idx="1181">
                  <c:v>5.4200963266999996E-3</c:v>
                </c:pt>
                <c:pt idx="1182">
                  <c:v>5.4259450586999994E-3</c:v>
                </c:pt>
                <c:pt idx="1183">
                  <c:v>5.4183245410000004E-3</c:v>
                </c:pt>
                <c:pt idx="1184">
                  <c:v>5.4342302339999999E-3</c:v>
                </c:pt>
                <c:pt idx="1185">
                  <c:v>5.4299846785999997E-3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4A9-4A0D-90A8-E69DDD8FE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796352"/>
        <c:axId val="937797184"/>
      </c:scatterChart>
      <c:valAx>
        <c:axId val="937796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feszültség</a:t>
                </a:r>
                <a:r>
                  <a:rPr lang="hu-HU" baseline="0"/>
                  <a:t> (</a:t>
                </a:r>
                <a:r>
                  <a:rPr lang="hu-HU" i="1" baseline="0"/>
                  <a:t>U </a:t>
                </a:r>
                <a:r>
                  <a:rPr lang="hu-HU" i="0" baseline="0"/>
                  <a:t>/ V)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7797184"/>
        <c:crosses val="autoZero"/>
        <c:crossBetween val="midCat"/>
      </c:valAx>
      <c:valAx>
        <c:axId val="937797184"/>
        <c:scaling>
          <c:orientation val="minMax"/>
          <c:max val="3.5000000000000003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teljesítmény (</a:t>
                </a:r>
                <a:r>
                  <a:rPr lang="hu-HU" i="1"/>
                  <a:t>P</a:t>
                </a:r>
                <a:r>
                  <a:rPr lang="hu-HU" i="0" baseline="0"/>
                  <a:t> / W)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7796352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0098190747766"/>
          <c:y val="4.8522276135862373E-2"/>
          <c:w val="0.67701044427232215"/>
          <c:h val="0.65470478519254349"/>
        </c:manualLayout>
      </c:layout>
      <c:scatterChart>
        <c:scatterStyle val="lineMarker"/>
        <c:varyColors val="0"/>
        <c:ser>
          <c:idx val="0"/>
          <c:order val="0"/>
          <c:tx>
            <c:strRef>
              <c:f>Munka5!$B$1</c:f>
              <c:strCache>
                <c:ptCount val="1"/>
                <c:pt idx="0">
                  <c:v>alap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noFill/>
                <a:round/>
              </a:ln>
              <a:effectLst/>
            </c:spPr>
          </c:marker>
          <c:xVal>
            <c:numRef>
              <c:f>Munka5!$A$2:$A$1118</c:f>
              <c:numCache>
                <c:formatCode>General</c:formatCode>
                <c:ptCount val="1117"/>
                <c:pt idx="0">
                  <c:v>2.73925E-2</c:v>
                </c:pt>
                <c:pt idx="1">
                  <c:v>2.74001E-2</c:v>
                </c:pt>
                <c:pt idx="2">
                  <c:v>2.7405700000000002E-2</c:v>
                </c:pt>
                <c:pt idx="3">
                  <c:v>2.7463100000000001E-2</c:v>
                </c:pt>
                <c:pt idx="4">
                  <c:v>2.7465699999999999E-2</c:v>
                </c:pt>
                <c:pt idx="5">
                  <c:v>2.7474100000000001E-2</c:v>
                </c:pt>
                <c:pt idx="6">
                  <c:v>2.7510199999999999E-2</c:v>
                </c:pt>
                <c:pt idx="7">
                  <c:v>2.7550999999999999E-2</c:v>
                </c:pt>
                <c:pt idx="8">
                  <c:v>2.7572599999999999E-2</c:v>
                </c:pt>
                <c:pt idx="9">
                  <c:v>2.7588700000000001E-2</c:v>
                </c:pt>
                <c:pt idx="10">
                  <c:v>2.7596099999999998E-2</c:v>
                </c:pt>
                <c:pt idx="11">
                  <c:v>2.7597699999999999E-2</c:v>
                </c:pt>
                <c:pt idx="12">
                  <c:v>2.768E-2</c:v>
                </c:pt>
                <c:pt idx="13">
                  <c:v>2.8487700000000001E-2</c:v>
                </c:pt>
                <c:pt idx="14">
                  <c:v>2.85182E-2</c:v>
                </c:pt>
                <c:pt idx="15">
                  <c:v>2.8528299999999999E-2</c:v>
                </c:pt>
                <c:pt idx="16">
                  <c:v>2.8615700000000001E-2</c:v>
                </c:pt>
                <c:pt idx="17">
                  <c:v>2.8642500000000001E-2</c:v>
                </c:pt>
                <c:pt idx="18">
                  <c:v>2.86439E-2</c:v>
                </c:pt>
                <c:pt idx="19">
                  <c:v>2.8644200000000002E-2</c:v>
                </c:pt>
                <c:pt idx="20">
                  <c:v>2.8655300000000002E-2</c:v>
                </c:pt>
                <c:pt idx="21">
                  <c:v>2.869E-2</c:v>
                </c:pt>
                <c:pt idx="22">
                  <c:v>2.8715999999999998E-2</c:v>
                </c:pt>
                <c:pt idx="23">
                  <c:v>2.87163E-2</c:v>
                </c:pt>
                <c:pt idx="24">
                  <c:v>2.8718199999999999E-2</c:v>
                </c:pt>
                <c:pt idx="25">
                  <c:v>2.8722399999999999E-2</c:v>
                </c:pt>
                <c:pt idx="26">
                  <c:v>2.8725500000000001E-2</c:v>
                </c:pt>
                <c:pt idx="27">
                  <c:v>2.8740399999999999E-2</c:v>
                </c:pt>
                <c:pt idx="28">
                  <c:v>2.8744499999999999E-2</c:v>
                </c:pt>
                <c:pt idx="29">
                  <c:v>2.8837700000000001E-2</c:v>
                </c:pt>
                <c:pt idx="30">
                  <c:v>2.8879100000000001E-2</c:v>
                </c:pt>
                <c:pt idx="31">
                  <c:v>2.8881299999999999E-2</c:v>
                </c:pt>
                <c:pt idx="32">
                  <c:v>2.9005400000000001E-2</c:v>
                </c:pt>
                <c:pt idx="33">
                  <c:v>2.9101999999999999E-2</c:v>
                </c:pt>
                <c:pt idx="34">
                  <c:v>2.9348699999999998E-2</c:v>
                </c:pt>
                <c:pt idx="35">
                  <c:v>2.9505099999999999E-2</c:v>
                </c:pt>
                <c:pt idx="36">
                  <c:v>2.9510100000000001E-2</c:v>
                </c:pt>
                <c:pt idx="37">
                  <c:v>2.9531000000000002E-2</c:v>
                </c:pt>
                <c:pt idx="38">
                  <c:v>2.9551399999999999E-2</c:v>
                </c:pt>
                <c:pt idx="39">
                  <c:v>2.9586899999999999E-2</c:v>
                </c:pt>
                <c:pt idx="40">
                  <c:v>2.96353E-2</c:v>
                </c:pt>
                <c:pt idx="41">
                  <c:v>2.97813E-2</c:v>
                </c:pt>
                <c:pt idx="42">
                  <c:v>2.9781800000000001E-2</c:v>
                </c:pt>
                <c:pt idx="43">
                  <c:v>2.97837E-2</c:v>
                </c:pt>
                <c:pt idx="44">
                  <c:v>2.97878E-2</c:v>
                </c:pt>
                <c:pt idx="45">
                  <c:v>2.9792900000000001E-2</c:v>
                </c:pt>
                <c:pt idx="46">
                  <c:v>2.9861700000000001E-2</c:v>
                </c:pt>
                <c:pt idx="47">
                  <c:v>3.00133E-2</c:v>
                </c:pt>
                <c:pt idx="48">
                  <c:v>3.00472E-2</c:v>
                </c:pt>
                <c:pt idx="49">
                  <c:v>3.03439E-2</c:v>
                </c:pt>
                <c:pt idx="50">
                  <c:v>3.0500699999999999E-2</c:v>
                </c:pt>
                <c:pt idx="51">
                  <c:v>3.0501899999999998E-2</c:v>
                </c:pt>
                <c:pt idx="52">
                  <c:v>3.0612799999999999E-2</c:v>
                </c:pt>
                <c:pt idx="53">
                  <c:v>3.0613899999999999E-2</c:v>
                </c:pt>
                <c:pt idx="54">
                  <c:v>3.06266E-2</c:v>
                </c:pt>
                <c:pt idx="55">
                  <c:v>3.0700600000000001E-2</c:v>
                </c:pt>
                <c:pt idx="56">
                  <c:v>3.08043E-2</c:v>
                </c:pt>
                <c:pt idx="57">
                  <c:v>3.0837099999999999E-2</c:v>
                </c:pt>
                <c:pt idx="58">
                  <c:v>3.11525E-2</c:v>
                </c:pt>
                <c:pt idx="59">
                  <c:v>3.12301E-2</c:v>
                </c:pt>
                <c:pt idx="60">
                  <c:v>3.28648E-2</c:v>
                </c:pt>
                <c:pt idx="61">
                  <c:v>3.32041E-2</c:v>
                </c:pt>
                <c:pt idx="62">
                  <c:v>3.4014299999999997E-2</c:v>
                </c:pt>
                <c:pt idx="63">
                  <c:v>3.6278100000000001E-2</c:v>
                </c:pt>
                <c:pt idx="64">
                  <c:v>3.73526E-2</c:v>
                </c:pt>
                <c:pt idx="65">
                  <c:v>3.7397600000000003E-2</c:v>
                </c:pt>
                <c:pt idx="66">
                  <c:v>3.7458400000000003E-2</c:v>
                </c:pt>
                <c:pt idx="67">
                  <c:v>3.7488500000000001E-2</c:v>
                </c:pt>
                <c:pt idx="68">
                  <c:v>3.7553999999999997E-2</c:v>
                </c:pt>
                <c:pt idx="69">
                  <c:v>3.7615799999999998E-2</c:v>
                </c:pt>
                <c:pt idx="70">
                  <c:v>3.7643500000000003E-2</c:v>
                </c:pt>
                <c:pt idx="71">
                  <c:v>3.7657000000000003E-2</c:v>
                </c:pt>
                <c:pt idx="72">
                  <c:v>3.7657299999999998E-2</c:v>
                </c:pt>
                <c:pt idx="73">
                  <c:v>3.7669899999999999E-2</c:v>
                </c:pt>
                <c:pt idx="74">
                  <c:v>3.7674600000000003E-2</c:v>
                </c:pt>
                <c:pt idx="75">
                  <c:v>3.7680999999999999E-2</c:v>
                </c:pt>
                <c:pt idx="76">
                  <c:v>3.7687900000000003E-2</c:v>
                </c:pt>
                <c:pt idx="77">
                  <c:v>3.7689100000000003E-2</c:v>
                </c:pt>
                <c:pt idx="78">
                  <c:v>3.7689300000000002E-2</c:v>
                </c:pt>
                <c:pt idx="79">
                  <c:v>3.77054E-2</c:v>
                </c:pt>
                <c:pt idx="80">
                  <c:v>3.7706200000000002E-2</c:v>
                </c:pt>
                <c:pt idx="81">
                  <c:v>3.7714499999999998E-2</c:v>
                </c:pt>
                <c:pt idx="82">
                  <c:v>3.7715400000000003E-2</c:v>
                </c:pt>
                <c:pt idx="83">
                  <c:v>3.77165E-2</c:v>
                </c:pt>
                <c:pt idx="84">
                  <c:v>3.7717500000000001E-2</c:v>
                </c:pt>
                <c:pt idx="85">
                  <c:v>3.7719500000000003E-2</c:v>
                </c:pt>
                <c:pt idx="86">
                  <c:v>3.7723199999999998E-2</c:v>
                </c:pt>
                <c:pt idx="87">
                  <c:v>3.7725799999999997E-2</c:v>
                </c:pt>
                <c:pt idx="88">
                  <c:v>3.7727799999999999E-2</c:v>
                </c:pt>
                <c:pt idx="89">
                  <c:v>3.7731000000000001E-2</c:v>
                </c:pt>
                <c:pt idx="90">
                  <c:v>3.7737300000000001E-2</c:v>
                </c:pt>
                <c:pt idx="91">
                  <c:v>3.7742100000000001E-2</c:v>
                </c:pt>
                <c:pt idx="92">
                  <c:v>3.7746099999999998E-2</c:v>
                </c:pt>
                <c:pt idx="93">
                  <c:v>3.7767599999999998E-2</c:v>
                </c:pt>
                <c:pt idx="94">
                  <c:v>3.7789900000000001E-2</c:v>
                </c:pt>
                <c:pt idx="95">
                  <c:v>3.78012E-2</c:v>
                </c:pt>
                <c:pt idx="96">
                  <c:v>3.7827600000000003E-2</c:v>
                </c:pt>
                <c:pt idx="97">
                  <c:v>3.7831999999999998E-2</c:v>
                </c:pt>
                <c:pt idx="98">
                  <c:v>3.7866200000000003E-2</c:v>
                </c:pt>
                <c:pt idx="99">
                  <c:v>3.7909900000000003E-2</c:v>
                </c:pt>
                <c:pt idx="100">
                  <c:v>3.7912500000000002E-2</c:v>
                </c:pt>
                <c:pt idx="101">
                  <c:v>3.7976799999999998E-2</c:v>
                </c:pt>
                <c:pt idx="102">
                  <c:v>3.8007699999999998E-2</c:v>
                </c:pt>
                <c:pt idx="103">
                  <c:v>3.8014399999999997E-2</c:v>
                </c:pt>
                <c:pt idx="104">
                  <c:v>3.8056899999999998E-2</c:v>
                </c:pt>
                <c:pt idx="105">
                  <c:v>3.8077100000000003E-2</c:v>
                </c:pt>
                <c:pt idx="106">
                  <c:v>3.82078E-2</c:v>
                </c:pt>
                <c:pt idx="107">
                  <c:v>3.8230199999999999E-2</c:v>
                </c:pt>
                <c:pt idx="108">
                  <c:v>3.82761E-2</c:v>
                </c:pt>
                <c:pt idx="109">
                  <c:v>3.8312100000000002E-2</c:v>
                </c:pt>
                <c:pt idx="110">
                  <c:v>3.8392000000000003E-2</c:v>
                </c:pt>
                <c:pt idx="111">
                  <c:v>3.9397799999999997E-2</c:v>
                </c:pt>
                <c:pt idx="112">
                  <c:v>3.94293E-2</c:v>
                </c:pt>
                <c:pt idx="113">
                  <c:v>3.9433700000000002E-2</c:v>
                </c:pt>
                <c:pt idx="114">
                  <c:v>3.9460500000000003E-2</c:v>
                </c:pt>
                <c:pt idx="115">
                  <c:v>3.9461200000000002E-2</c:v>
                </c:pt>
                <c:pt idx="116">
                  <c:v>3.9494599999999998E-2</c:v>
                </c:pt>
                <c:pt idx="117">
                  <c:v>3.9496999999999997E-2</c:v>
                </c:pt>
                <c:pt idx="118">
                  <c:v>3.9526800000000001E-2</c:v>
                </c:pt>
                <c:pt idx="119">
                  <c:v>3.9537999999999997E-2</c:v>
                </c:pt>
                <c:pt idx="120">
                  <c:v>3.95847E-2</c:v>
                </c:pt>
                <c:pt idx="121">
                  <c:v>3.9585500000000003E-2</c:v>
                </c:pt>
                <c:pt idx="122">
                  <c:v>3.96619E-2</c:v>
                </c:pt>
                <c:pt idx="123">
                  <c:v>3.9726600000000001E-2</c:v>
                </c:pt>
                <c:pt idx="124">
                  <c:v>3.9778500000000001E-2</c:v>
                </c:pt>
                <c:pt idx="125">
                  <c:v>3.9782699999999997E-2</c:v>
                </c:pt>
                <c:pt idx="126">
                  <c:v>3.9873600000000002E-2</c:v>
                </c:pt>
                <c:pt idx="127">
                  <c:v>4.0138600000000003E-2</c:v>
                </c:pt>
                <c:pt idx="128">
                  <c:v>4.0156600000000001E-2</c:v>
                </c:pt>
                <c:pt idx="129">
                  <c:v>4.0231999999999997E-2</c:v>
                </c:pt>
                <c:pt idx="130">
                  <c:v>4.0258599999999999E-2</c:v>
                </c:pt>
                <c:pt idx="131">
                  <c:v>4.0297699999999999E-2</c:v>
                </c:pt>
                <c:pt idx="132">
                  <c:v>4.0317100000000002E-2</c:v>
                </c:pt>
                <c:pt idx="133">
                  <c:v>4.03226E-2</c:v>
                </c:pt>
                <c:pt idx="134">
                  <c:v>4.0354800000000003E-2</c:v>
                </c:pt>
                <c:pt idx="135">
                  <c:v>4.0375300000000003E-2</c:v>
                </c:pt>
                <c:pt idx="136">
                  <c:v>4.0379400000000003E-2</c:v>
                </c:pt>
                <c:pt idx="137">
                  <c:v>4.0396799999999997E-2</c:v>
                </c:pt>
                <c:pt idx="138">
                  <c:v>4.0420400000000002E-2</c:v>
                </c:pt>
                <c:pt idx="139">
                  <c:v>4.0432500000000003E-2</c:v>
                </c:pt>
                <c:pt idx="140">
                  <c:v>4.04423E-2</c:v>
                </c:pt>
                <c:pt idx="141">
                  <c:v>4.0452200000000001E-2</c:v>
                </c:pt>
                <c:pt idx="142">
                  <c:v>4.0459299999999997E-2</c:v>
                </c:pt>
                <c:pt idx="143">
                  <c:v>4.0512699999999999E-2</c:v>
                </c:pt>
                <c:pt idx="144">
                  <c:v>4.0645599999999997E-2</c:v>
                </c:pt>
                <c:pt idx="145">
                  <c:v>4.0717799999999998E-2</c:v>
                </c:pt>
                <c:pt idx="146">
                  <c:v>4.0723500000000003E-2</c:v>
                </c:pt>
                <c:pt idx="147">
                  <c:v>4.0724299999999998E-2</c:v>
                </c:pt>
                <c:pt idx="148">
                  <c:v>4.0736099999999997E-2</c:v>
                </c:pt>
                <c:pt idx="149">
                  <c:v>4.0766799999999999E-2</c:v>
                </c:pt>
                <c:pt idx="150">
                  <c:v>4.0769E-2</c:v>
                </c:pt>
                <c:pt idx="151">
                  <c:v>4.07888E-2</c:v>
                </c:pt>
                <c:pt idx="152">
                  <c:v>4.0802400000000003E-2</c:v>
                </c:pt>
                <c:pt idx="153">
                  <c:v>4.0818899999999998E-2</c:v>
                </c:pt>
                <c:pt idx="154">
                  <c:v>4.0826500000000002E-2</c:v>
                </c:pt>
                <c:pt idx="155">
                  <c:v>4.0828900000000001E-2</c:v>
                </c:pt>
                <c:pt idx="156">
                  <c:v>4.0858999999999999E-2</c:v>
                </c:pt>
                <c:pt idx="157">
                  <c:v>4.1034899999999999E-2</c:v>
                </c:pt>
                <c:pt idx="158">
                  <c:v>4.1180500000000002E-2</c:v>
                </c:pt>
                <c:pt idx="159">
                  <c:v>4.1419900000000003E-2</c:v>
                </c:pt>
                <c:pt idx="160">
                  <c:v>4.1737799999999999E-2</c:v>
                </c:pt>
                <c:pt idx="161">
                  <c:v>4.1839099999999997E-2</c:v>
                </c:pt>
                <c:pt idx="162">
                  <c:v>4.2350400000000003E-2</c:v>
                </c:pt>
                <c:pt idx="163">
                  <c:v>4.2668299999999999E-2</c:v>
                </c:pt>
                <c:pt idx="164">
                  <c:v>4.2809199999999999E-2</c:v>
                </c:pt>
                <c:pt idx="165">
                  <c:v>4.3086199999999998E-2</c:v>
                </c:pt>
                <c:pt idx="166">
                  <c:v>4.3292999999999998E-2</c:v>
                </c:pt>
                <c:pt idx="167">
                  <c:v>4.3336199999999998E-2</c:v>
                </c:pt>
                <c:pt idx="168">
                  <c:v>4.3353500000000003E-2</c:v>
                </c:pt>
                <c:pt idx="169">
                  <c:v>4.3374099999999999E-2</c:v>
                </c:pt>
                <c:pt idx="170">
                  <c:v>4.3548900000000001E-2</c:v>
                </c:pt>
                <c:pt idx="171">
                  <c:v>4.3886500000000002E-2</c:v>
                </c:pt>
                <c:pt idx="172">
                  <c:v>4.39873E-2</c:v>
                </c:pt>
                <c:pt idx="173">
                  <c:v>4.40901E-2</c:v>
                </c:pt>
                <c:pt idx="174">
                  <c:v>4.4330500000000002E-2</c:v>
                </c:pt>
                <c:pt idx="175">
                  <c:v>4.4683399999999998E-2</c:v>
                </c:pt>
                <c:pt idx="176">
                  <c:v>4.4848199999999998E-2</c:v>
                </c:pt>
                <c:pt idx="177">
                  <c:v>4.4890899999999997E-2</c:v>
                </c:pt>
                <c:pt idx="178">
                  <c:v>4.5387200000000003E-2</c:v>
                </c:pt>
                <c:pt idx="179">
                  <c:v>4.5429200000000003E-2</c:v>
                </c:pt>
                <c:pt idx="180">
                  <c:v>4.5620099999999997E-2</c:v>
                </c:pt>
                <c:pt idx="181">
                  <c:v>4.59093E-2</c:v>
                </c:pt>
                <c:pt idx="182">
                  <c:v>4.6036100000000003E-2</c:v>
                </c:pt>
                <c:pt idx="183">
                  <c:v>4.6041400000000003E-2</c:v>
                </c:pt>
                <c:pt idx="184">
                  <c:v>4.6084899999999998E-2</c:v>
                </c:pt>
                <c:pt idx="185">
                  <c:v>4.60927E-2</c:v>
                </c:pt>
                <c:pt idx="186">
                  <c:v>4.6463699999999997E-2</c:v>
                </c:pt>
                <c:pt idx="187">
                  <c:v>4.7351600000000001E-2</c:v>
                </c:pt>
                <c:pt idx="188">
                  <c:v>4.7381800000000002E-2</c:v>
                </c:pt>
                <c:pt idx="189">
                  <c:v>4.7985800000000002E-2</c:v>
                </c:pt>
                <c:pt idx="190">
                  <c:v>4.8355200000000001E-2</c:v>
                </c:pt>
                <c:pt idx="191">
                  <c:v>5.2046500000000002E-2</c:v>
                </c:pt>
                <c:pt idx="192">
                  <c:v>5.5071700000000001E-2</c:v>
                </c:pt>
                <c:pt idx="193">
                  <c:v>5.5490699999999997E-2</c:v>
                </c:pt>
                <c:pt idx="194">
                  <c:v>5.5800799999999998E-2</c:v>
                </c:pt>
                <c:pt idx="195">
                  <c:v>5.7723999999999998E-2</c:v>
                </c:pt>
                <c:pt idx="196">
                  <c:v>5.8103599999999998E-2</c:v>
                </c:pt>
                <c:pt idx="197">
                  <c:v>5.82436E-2</c:v>
                </c:pt>
                <c:pt idx="198">
                  <c:v>5.8339299999999997E-2</c:v>
                </c:pt>
                <c:pt idx="199">
                  <c:v>5.89948E-2</c:v>
                </c:pt>
                <c:pt idx="200">
                  <c:v>5.92069E-2</c:v>
                </c:pt>
                <c:pt idx="201">
                  <c:v>5.9234599999999998E-2</c:v>
                </c:pt>
                <c:pt idx="202">
                  <c:v>5.9626400000000003E-2</c:v>
                </c:pt>
                <c:pt idx="203">
                  <c:v>5.96596E-2</c:v>
                </c:pt>
                <c:pt idx="204">
                  <c:v>5.97952E-2</c:v>
                </c:pt>
                <c:pt idx="205">
                  <c:v>6.1163099999999998E-2</c:v>
                </c:pt>
                <c:pt idx="206">
                  <c:v>6.1742699999999998E-2</c:v>
                </c:pt>
                <c:pt idx="207">
                  <c:v>6.17843E-2</c:v>
                </c:pt>
                <c:pt idx="208">
                  <c:v>6.1802900000000001E-2</c:v>
                </c:pt>
                <c:pt idx="209">
                  <c:v>6.1840100000000002E-2</c:v>
                </c:pt>
                <c:pt idx="210">
                  <c:v>6.2017799999999998E-2</c:v>
                </c:pt>
                <c:pt idx="211">
                  <c:v>6.22681E-2</c:v>
                </c:pt>
                <c:pt idx="212">
                  <c:v>6.2881500000000007E-2</c:v>
                </c:pt>
                <c:pt idx="213">
                  <c:v>6.3507499999999995E-2</c:v>
                </c:pt>
                <c:pt idx="214">
                  <c:v>6.5016900000000002E-2</c:v>
                </c:pt>
                <c:pt idx="215">
                  <c:v>6.7189100000000002E-2</c:v>
                </c:pt>
                <c:pt idx="216">
                  <c:v>6.8120899999999998E-2</c:v>
                </c:pt>
                <c:pt idx="217">
                  <c:v>6.9764599999999996E-2</c:v>
                </c:pt>
                <c:pt idx="218">
                  <c:v>7.0354299999999995E-2</c:v>
                </c:pt>
                <c:pt idx="219">
                  <c:v>7.1122400000000002E-2</c:v>
                </c:pt>
                <c:pt idx="220">
                  <c:v>7.1186100000000002E-2</c:v>
                </c:pt>
                <c:pt idx="221">
                  <c:v>7.1202100000000004E-2</c:v>
                </c:pt>
                <c:pt idx="222">
                  <c:v>7.1218000000000004E-2</c:v>
                </c:pt>
                <c:pt idx="223">
                  <c:v>7.12314E-2</c:v>
                </c:pt>
                <c:pt idx="224">
                  <c:v>7.1234699999999998E-2</c:v>
                </c:pt>
                <c:pt idx="225">
                  <c:v>7.1249199999999999E-2</c:v>
                </c:pt>
                <c:pt idx="226">
                  <c:v>7.1264800000000003E-2</c:v>
                </c:pt>
                <c:pt idx="227">
                  <c:v>7.1280200000000002E-2</c:v>
                </c:pt>
                <c:pt idx="228">
                  <c:v>7.1295200000000003E-2</c:v>
                </c:pt>
                <c:pt idx="229">
                  <c:v>7.1316400000000002E-2</c:v>
                </c:pt>
                <c:pt idx="230">
                  <c:v>7.1462999999999999E-2</c:v>
                </c:pt>
                <c:pt idx="231">
                  <c:v>7.3950600000000005E-2</c:v>
                </c:pt>
                <c:pt idx="232">
                  <c:v>7.4162900000000004E-2</c:v>
                </c:pt>
                <c:pt idx="233">
                  <c:v>7.4174699999999996E-2</c:v>
                </c:pt>
                <c:pt idx="234">
                  <c:v>7.4191699999999999E-2</c:v>
                </c:pt>
                <c:pt idx="235">
                  <c:v>7.424E-2</c:v>
                </c:pt>
                <c:pt idx="236">
                  <c:v>7.4330300000000002E-2</c:v>
                </c:pt>
                <c:pt idx="237">
                  <c:v>7.4522199999999997E-2</c:v>
                </c:pt>
                <c:pt idx="238">
                  <c:v>7.4878E-2</c:v>
                </c:pt>
                <c:pt idx="239">
                  <c:v>7.4933600000000003E-2</c:v>
                </c:pt>
                <c:pt idx="240">
                  <c:v>7.49615E-2</c:v>
                </c:pt>
                <c:pt idx="241">
                  <c:v>7.4999499999999997E-2</c:v>
                </c:pt>
                <c:pt idx="242">
                  <c:v>7.5002100000000002E-2</c:v>
                </c:pt>
                <c:pt idx="243">
                  <c:v>7.5052400000000005E-2</c:v>
                </c:pt>
                <c:pt idx="244">
                  <c:v>7.5097300000000006E-2</c:v>
                </c:pt>
                <c:pt idx="245">
                  <c:v>7.5127399999999997E-2</c:v>
                </c:pt>
                <c:pt idx="246">
                  <c:v>7.5168799999999994E-2</c:v>
                </c:pt>
                <c:pt idx="247">
                  <c:v>7.5248200000000001E-2</c:v>
                </c:pt>
                <c:pt idx="248">
                  <c:v>7.57602E-2</c:v>
                </c:pt>
                <c:pt idx="249">
                  <c:v>7.6668799999999995E-2</c:v>
                </c:pt>
                <c:pt idx="250">
                  <c:v>7.9434599999999994E-2</c:v>
                </c:pt>
                <c:pt idx="251">
                  <c:v>8.10887E-2</c:v>
                </c:pt>
                <c:pt idx="252">
                  <c:v>8.4824700000000003E-2</c:v>
                </c:pt>
                <c:pt idx="253">
                  <c:v>8.7123999999999993E-2</c:v>
                </c:pt>
                <c:pt idx="254">
                  <c:v>8.7425000000000003E-2</c:v>
                </c:pt>
                <c:pt idx="255">
                  <c:v>8.7449799999999994E-2</c:v>
                </c:pt>
                <c:pt idx="256">
                  <c:v>8.7516099999999999E-2</c:v>
                </c:pt>
                <c:pt idx="257">
                  <c:v>8.7534299999999995E-2</c:v>
                </c:pt>
                <c:pt idx="258">
                  <c:v>8.7544300000000005E-2</c:v>
                </c:pt>
                <c:pt idx="259">
                  <c:v>8.7547100000000003E-2</c:v>
                </c:pt>
                <c:pt idx="260">
                  <c:v>8.7552199999999997E-2</c:v>
                </c:pt>
                <c:pt idx="261">
                  <c:v>8.7562899999999999E-2</c:v>
                </c:pt>
                <c:pt idx="262">
                  <c:v>8.7606199999999995E-2</c:v>
                </c:pt>
                <c:pt idx="263">
                  <c:v>8.7606799999999999E-2</c:v>
                </c:pt>
                <c:pt idx="264">
                  <c:v>8.7628200000000003E-2</c:v>
                </c:pt>
                <c:pt idx="265">
                  <c:v>8.7629499999999999E-2</c:v>
                </c:pt>
                <c:pt idx="266">
                  <c:v>8.7635699999999997E-2</c:v>
                </c:pt>
                <c:pt idx="267">
                  <c:v>8.7636400000000003E-2</c:v>
                </c:pt>
                <c:pt idx="268">
                  <c:v>8.7644700000000006E-2</c:v>
                </c:pt>
                <c:pt idx="269">
                  <c:v>8.7648900000000002E-2</c:v>
                </c:pt>
                <c:pt idx="270">
                  <c:v>8.7674699999999994E-2</c:v>
                </c:pt>
                <c:pt idx="271">
                  <c:v>8.76778E-2</c:v>
                </c:pt>
                <c:pt idx="272">
                  <c:v>8.7726200000000004E-2</c:v>
                </c:pt>
                <c:pt idx="273">
                  <c:v>8.7729600000000005E-2</c:v>
                </c:pt>
                <c:pt idx="274">
                  <c:v>8.7811600000000004E-2</c:v>
                </c:pt>
                <c:pt idx="275">
                  <c:v>8.8029899999999994E-2</c:v>
                </c:pt>
                <c:pt idx="276">
                  <c:v>8.8816800000000001E-2</c:v>
                </c:pt>
                <c:pt idx="277">
                  <c:v>9.0626399999999996E-2</c:v>
                </c:pt>
                <c:pt idx="278">
                  <c:v>9.1013499999999997E-2</c:v>
                </c:pt>
                <c:pt idx="279">
                  <c:v>9.1092500000000007E-2</c:v>
                </c:pt>
                <c:pt idx="280">
                  <c:v>9.1147599999999995E-2</c:v>
                </c:pt>
                <c:pt idx="281">
                  <c:v>9.1693300000000005E-2</c:v>
                </c:pt>
                <c:pt idx="282">
                  <c:v>9.3151300000000006E-2</c:v>
                </c:pt>
                <c:pt idx="283">
                  <c:v>9.4112899999999999E-2</c:v>
                </c:pt>
                <c:pt idx="284">
                  <c:v>9.6156199999999997E-2</c:v>
                </c:pt>
                <c:pt idx="285">
                  <c:v>0.10101499999999999</c:v>
                </c:pt>
                <c:pt idx="286">
                  <c:v>0.101482</c:v>
                </c:pt>
                <c:pt idx="287">
                  <c:v>0.10388500000000001</c:v>
                </c:pt>
                <c:pt idx="288">
                  <c:v>0.10388600000000001</c:v>
                </c:pt>
                <c:pt idx="289">
                  <c:v>0.103893</c:v>
                </c:pt>
                <c:pt idx="290">
                  <c:v>0.103932</c:v>
                </c:pt>
                <c:pt idx="291">
                  <c:v>0.103947</c:v>
                </c:pt>
                <c:pt idx="292">
                  <c:v>0.103967</c:v>
                </c:pt>
                <c:pt idx="293">
                  <c:v>0.103991</c:v>
                </c:pt>
                <c:pt idx="294">
                  <c:v>0.104076</c:v>
                </c:pt>
                <c:pt idx="295">
                  <c:v>0.10412</c:v>
                </c:pt>
                <c:pt idx="296">
                  <c:v>0.104154</c:v>
                </c:pt>
                <c:pt idx="297">
                  <c:v>0.104187</c:v>
                </c:pt>
                <c:pt idx="298">
                  <c:v>0.10440099999999999</c:v>
                </c:pt>
                <c:pt idx="299">
                  <c:v>0.10471</c:v>
                </c:pt>
                <c:pt idx="300">
                  <c:v>0.104966</c:v>
                </c:pt>
                <c:pt idx="301">
                  <c:v>0.10514</c:v>
                </c:pt>
                <c:pt idx="302">
                  <c:v>0.105254</c:v>
                </c:pt>
                <c:pt idx="303">
                  <c:v>0.107653</c:v>
                </c:pt>
                <c:pt idx="304">
                  <c:v>0.10888100000000001</c:v>
                </c:pt>
                <c:pt idx="305">
                  <c:v>0.11264</c:v>
                </c:pt>
                <c:pt idx="306">
                  <c:v>0.11641</c:v>
                </c:pt>
                <c:pt idx="307">
                  <c:v>0.116579</c:v>
                </c:pt>
                <c:pt idx="308">
                  <c:v>0.119811</c:v>
                </c:pt>
                <c:pt idx="309">
                  <c:v>0.121207</c:v>
                </c:pt>
                <c:pt idx="310">
                  <c:v>0.123989</c:v>
                </c:pt>
                <c:pt idx="311">
                  <c:v>0.124099</c:v>
                </c:pt>
                <c:pt idx="312">
                  <c:v>0.124837</c:v>
                </c:pt>
                <c:pt idx="313">
                  <c:v>0.12490800000000001</c:v>
                </c:pt>
                <c:pt idx="314">
                  <c:v>0.12496</c:v>
                </c:pt>
                <c:pt idx="315">
                  <c:v>0.12497999999999999</c:v>
                </c:pt>
                <c:pt idx="316">
                  <c:v>0.12501699999999999</c:v>
                </c:pt>
                <c:pt idx="317">
                  <c:v>0.125056</c:v>
                </c:pt>
                <c:pt idx="318">
                  <c:v>0.125059</c:v>
                </c:pt>
                <c:pt idx="319">
                  <c:v>0.12507299999999999</c:v>
                </c:pt>
                <c:pt idx="320">
                  <c:v>0.12515599999999999</c:v>
                </c:pt>
                <c:pt idx="321">
                  <c:v>0.12518199999999999</c:v>
                </c:pt>
                <c:pt idx="322">
                  <c:v>0.125198</c:v>
                </c:pt>
                <c:pt idx="323">
                  <c:v>0.12520100000000001</c:v>
                </c:pt>
                <c:pt idx="324">
                  <c:v>0.125247</c:v>
                </c:pt>
                <c:pt idx="325">
                  <c:v>0.12525700000000001</c:v>
                </c:pt>
                <c:pt idx="326">
                  <c:v>0.125527</c:v>
                </c:pt>
                <c:pt idx="327">
                  <c:v>0.12600700000000001</c:v>
                </c:pt>
                <c:pt idx="328">
                  <c:v>0.126112</c:v>
                </c:pt>
                <c:pt idx="329">
                  <c:v>0.12615100000000001</c:v>
                </c:pt>
                <c:pt idx="330">
                  <c:v>0.12617700000000001</c:v>
                </c:pt>
                <c:pt idx="331">
                  <c:v>0.128438</c:v>
                </c:pt>
                <c:pt idx="332">
                  <c:v>0.13178999999999999</c:v>
                </c:pt>
                <c:pt idx="333">
                  <c:v>0.131831</c:v>
                </c:pt>
                <c:pt idx="334">
                  <c:v>0.13195399999999999</c:v>
                </c:pt>
                <c:pt idx="335">
                  <c:v>0.132184</c:v>
                </c:pt>
                <c:pt idx="336">
                  <c:v>0.132212</c:v>
                </c:pt>
                <c:pt idx="337">
                  <c:v>0.13224</c:v>
                </c:pt>
                <c:pt idx="338">
                  <c:v>0.13225799999999999</c:v>
                </c:pt>
                <c:pt idx="339">
                  <c:v>0.13228799999999999</c:v>
                </c:pt>
                <c:pt idx="340">
                  <c:v>0.132359</c:v>
                </c:pt>
                <c:pt idx="341">
                  <c:v>0.13248099999999999</c:v>
                </c:pt>
                <c:pt idx="342">
                  <c:v>0.13250400000000001</c:v>
                </c:pt>
                <c:pt idx="343">
                  <c:v>0.13253499999999999</c:v>
                </c:pt>
                <c:pt idx="344">
                  <c:v>0.13253699999999999</c:v>
                </c:pt>
                <c:pt idx="345">
                  <c:v>0.13264500000000001</c:v>
                </c:pt>
                <c:pt idx="346">
                  <c:v>0.13269900000000001</c:v>
                </c:pt>
                <c:pt idx="347">
                  <c:v>0.13413700000000001</c:v>
                </c:pt>
                <c:pt idx="348">
                  <c:v>0.13586799999999999</c:v>
                </c:pt>
                <c:pt idx="349">
                  <c:v>0.135908</c:v>
                </c:pt>
                <c:pt idx="350">
                  <c:v>0.135959</c:v>
                </c:pt>
                <c:pt idx="351">
                  <c:v>0.135991</c:v>
                </c:pt>
                <c:pt idx="352">
                  <c:v>0.13605400000000001</c:v>
                </c:pt>
                <c:pt idx="353">
                  <c:v>0.136356</c:v>
                </c:pt>
                <c:pt idx="354">
                  <c:v>0.13639200000000001</c:v>
                </c:pt>
                <c:pt idx="355">
                  <c:v>0.136493</c:v>
                </c:pt>
                <c:pt idx="356">
                  <c:v>0.13672599999999999</c:v>
                </c:pt>
                <c:pt idx="357">
                  <c:v>0.13678799999999999</c:v>
                </c:pt>
                <c:pt idx="358">
                  <c:v>0.13682800000000001</c:v>
                </c:pt>
                <c:pt idx="359">
                  <c:v>0.13688</c:v>
                </c:pt>
                <c:pt idx="360">
                  <c:v>0.136963</c:v>
                </c:pt>
                <c:pt idx="361">
                  <c:v>0.14315800000000001</c:v>
                </c:pt>
                <c:pt idx="362">
                  <c:v>0.14785799999999999</c:v>
                </c:pt>
                <c:pt idx="363">
                  <c:v>0.15410099999999999</c:v>
                </c:pt>
                <c:pt idx="364">
                  <c:v>0.15508</c:v>
                </c:pt>
                <c:pt idx="365">
                  <c:v>0.155365</c:v>
                </c:pt>
                <c:pt idx="366">
                  <c:v>0.15701999999999999</c:v>
                </c:pt>
                <c:pt idx="367">
                  <c:v>0.16113</c:v>
                </c:pt>
                <c:pt idx="368">
                  <c:v>0.16123899999999999</c:v>
                </c:pt>
                <c:pt idx="369">
                  <c:v>0.161271</c:v>
                </c:pt>
                <c:pt idx="370">
                  <c:v>0.16158400000000001</c:v>
                </c:pt>
                <c:pt idx="371">
                  <c:v>0.16159699999999999</c:v>
                </c:pt>
                <c:pt idx="372">
                  <c:v>0.16161700000000001</c:v>
                </c:pt>
                <c:pt idx="373">
                  <c:v>0.16165099999999999</c:v>
                </c:pt>
                <c:pt idx="374">
                  <c:v>0.16167300000000001</c:v>
                </c:pt>
                <c:pt idx="375">
                  <c:v>0.161692</c:v>
                </c:pt>
                <c:pt idx="376">
                  <c:v>0.16169600000000001</c:v>
                </c:pt>
                <c:pt idx="377">
                  <c:v>0.161714</c:v>
                </c:pt>
                <c:pt idx="378">
                  <c:v>0.161718</c:v>
                </c:pt>
                <c:pt idx="379">
                  <c:v>0.16177</c:v>
                </c:pt>
                <c:pt idx="380">
                  <c:v>0.16178699999999999</c:v>
                </c:pt>
                <c:pt idx="381">
                  <c:v>0.16179099999999999</c:v>
                </c:pt>
                <c:pt idx="382">
                  <c:v>0.16181400000000001</c:v>
                </c:pt>
                <c:pt idx="383">
                  <c:v>0.16184000000000001</c:v>
                </c:pt>
                <c:pt idx="384">
                  <c:v>0.161854</c:v>
                </c:pt>
                <c:pt idx="385">
                  <c:v>0.16186800000000001</c:v>
                </c:pt>
                <c:pt idx="386">
                  <c:v>0.16187799999999999</c:v>
                </c:pt>
                <c:pt idx="387">
                  <c:v>0.16191</c:v>
                </c:pt>
                <c:pt idx="388">
                  <c:v>0.161966</c:v>
                </c:pt>
                <c:pt idx="389">
                  <c:v>0.16198499999999999</c:v>
                </c:pt>
                <c:pt idx="390">
                  <c:v>0.16202900000000001</c:v>
                </c:pt>
                <c:pt idx="391">
                  <c:v>0.162157</c:v>
                </c:pt>
                <c:pt idx="392">
                  <c:v>0.162188</c:v>
                </c:pt>
                <c:pt idx="393">
                  <c:v>0.162409</c:v>
                </c:pt>
                <c:pt idx="394">
                  <c:v>0.16300200000000001</c:v>
                </c:pt>
                <c:pt idx="395">
                  <c:v>0.163268</c:v>
                </c:pt>
                <c:pt idx="396">
                  <c:v>0.163438</c:v>
                </c:pt>
                <c:pt idx="397">
                  <c:v>0.163661</c:v>
                </c:pt>
                <c:pt idx="398">
                  <c:v>0.163664</c:v>
                </c:pt>
                <c:pt idx="399">
                  <c:v>0.16370999999999999</c:v>
                </c:pt>
                <c:pt idx="400">
                  <c:v>0.16375000000000001</c:v>
                </c:pt>
                <c:pt idx="401">
                  <c:v>0.16381399999999999</c:v>
                </c:pt>
                <c:pt idx="402">
                  <c:v>0.163961</c:v>
                </c:pt>
                <c:pt idx="403">
                  <c:v>0.16403200000000001</c:v>
                </c:pt>
                <c:pt idx="404">
                  <c:v>0.16414400000000001</c:v>
                </c:pt>
                <c:pt idx="405">
                  <c:v>0.166135</c:v>
                </c:pt>
                <c:pt idx="406">
                  <c:v>0.16628000000000001</c:v>
                </c:pt>
                <c:pt idx="407">
                  <c:v>0.16792899999999999</c:v>
                </c:pt>
                <c:pt idx="408">
                  <c:v>0.16799500000000001</c:v>
                </c:pt>
                <c:pt idx="409">
                  <c:v>0.16810600000000001</c:v>
                </c:pt>
                <c:pt idx="410">
                  <c:v>0.16811799999999999</c:v>
                </c:pt>
                <c:pt idx="411">
                  <c:v>0.168131</c:v>
                </c:pt>
                <c:pt idx="412">
                  <c:v>0.16823199999999999</c:v>
                </c:pt>
                <c:pt idx="413">
                  <c:v>0.168241</c:v>
                </c:pt>
                <c:pt idx="414">
                  <c:v>0.16824600000000001</c:v>
                </c:pt>
                <c:pt idx="415">
                  <c:v>0.16912199999999999</c:v>
                </c:pt>
                <c:pt idx="416">
                  <c:v>0.17011899999999999</c:v>
                </c:pt>
                <c:pt idx="417">
                  <c:v>0.17208300000000001</c:v>
                </c:pt>
                <c:pt idx="418">
                  <c:v>0.17260900000000001</c:v>
                </c:pt>
                <c:pt idx="419">
                  <c:v>0.17324800000000001</c:v>
                </c:pt>
                <c:pt idx="420">
                  <c:v>0.173732</c:v>
                </c:pt>
                <c:pt idx="421">
                  <c:v>0.17527400000000001</c:v>
                </c:pt>
                <c:pt idx="422">
                  <c:v>0.17735300000000001</c:v>
                </c:pt>
                <c:pt idx="423">
                  <c:v>0.18141199999999999</c:v>
                </c:pt>
                <c:pt idx="424">
                  <c:v>0.188717</c:v>
                </c:pt>
                <c:pt idx="425">
                  <c:v>0.192526</c:v>
                </c:pt>
                <c:pt idx="426">
                  <c:v>0.19311800000000001</c:v>
                </c:pt>
                <c:pt idx="427">
                  <c:v>0.19317100000000001</c:v>
                </c:pt>
                <c:pt idx="428">
                  <c:v>0.19356799999999999</c:v>
                </c:pt>
                <c:pt idx="429">
                  <c:v>0.19358600000000001</c:v>
                </c:pt>
                <c:pt idx="430">
                  <c:v>0.19359599999999999</c:v>
                </c:pt>
                <c:pt idx="431">
                  <c:v>0.19520299999999999</c:v>
                </c:pt>
                <c:pt idx="432">
                  <c:v>0.19684599999999999</c:v>
                </c:pt>
                <c:pt idx="433">
                  <c:v>0.19692399999999999</c:v>
                </c:pt>
                <c:pt idx="434">
                  <c:v>0.196987</c:v>
                </c:pt>
                <c:pt idx="435">
                  <c:v>0.19702500000000001</c:v>
                </c:pt>
                <c:pt idx="436">
                  <c:v>0.19704099999999999</c:v>
                </c:pt>
                <c:pt idx="437">
                  <c:v>0.19708400000000001</c:v>
                </c:pt>
                <c:pt idx="438">
                  <c:v>0.197129</c:v>
                </c:pt>
                <c:pt idx="439">
                  <c:v>0.19714899999999999</c:v>
                </c:pt>
                <c:pt idx="440">
                  <c:v>0.19714999999999999</c:v>
                </c:pt>
                <c:pt idx="441">
                  <c:v>0.19715199999999999</c:v>
                </c:pt>
                <c:pt idx="442">
                  <c:v>0.19716</c:v>
                </c:pt>
                <c:pt idx="443">
                  <c:v>0.197161</c:v>
                </c:pt>
                <c:pt idx="444">
                  <c:v>0.19717000000000001</c:v>
                </c:pt>
                <c:pt idx="445">
                  <c:v>0.19717899999999999</c:v>
                </c:pt>
                <c:pt idx="446">
                  <c:v>0.19717999999999999</c:v>
                </c:pt>
                <c:pt idx="447">
                  <c:v>0.19722799999999999</c:v>
                </c:pt>
                <c:pt idx="448">
                  <c:v>0.19723599999999999</c:v>
                </c:pt>
                <c:pt idx="449">
                  <c:v>0.197241</c:v>
                </c:pt>
                <c:pt idx="450">
                  <c:v>0.197271</c:v>
                </c:pt>
                <c:pt idx="451">
                  <c:v>0.19728799999999999</c:v>
                </c:pt>
                <c:pt idx="452">
                  <c:v>0.19730800000000001</c:v>
                </c:pt>
                <c:pt idx="453">
                  <c:v>0.197324</c:v>
                </c:pt>
                <c:pt idx="454">
                  <c:v>0.197404</c:v>
                </c:pt>
                <c:pt idx="455">
                  <c:v>0.19742699999999999</c:v>
                </c:pt>
                <c:pt idx="456">
                  <c:v>0.19752400000000001</c:v>
                </c:pt>
                <c:pt idx="457">
                  <c:v>0.19755900000000001</c:v>
                </c:pt>
                <c:pt idx="458">
                  <c:v>0.19766600000000001</c:v>
                </c:pt>
                <c:pt idx="459">
                  <c:v>0.19766900000000001</c:v>
                </c:pt>
                <c:pt idx="460">
                  <c:v>0.19769200000000001</c:v>
                </c:pt>
                <c:pt idx="461">
                  <c:v>0.19772300000000001</c:v>
                </c:pt>
                <c:pt idx="462">
                  <c:v>0.19775699999999999</c:v>
                </c:pt>
                <c:pt idx="463">
                  <c:v>0.19778100000000001</c:v>
                </c:pt>
                <c:pt idx="464">
                  <c:v>0.197796</c:v>
                </c:pt>
                <c:pt idx="465">
                  <c:v>0.19780300000000001</c:v>
                </c:pt>
                <c:pt idx="466">
                  <c:v>0.19780900000000001</c:v>
                </c:pt>
                <c:pt idx="467">
                  <c:v>0.19786999999999999</c:v>
                </c:pt>
                <c:pt idx="468">
                  <c:v>0.19794500000000001</c:v>
                </c:pt>
                <c:pt idx="469">
                  <c:v>0.19795699999999999</c:v>
                </c:pt>
                <c:pt idx="470">
                  <c:v>0.19800799999999999</c:v>
                </c:pt>
                <c:pt idx="471">
                  <c:v>0.19802</c:v>
                </c:pt>
                <c:pt idx="472">
                  <c:v>0.19804099999999999</c:v>
                </c:pt>
                <c:pt idx="473">
                  <c:v>0.19827900000000001</c:v>
                </c:pt>
                <c:pt idx="474">
                  <c:v>0.19828499999999999</c:v>
                </c:pt>
                <c:pt idx="475">
                  <c:v>0.198295</c:v>
                </c:pt>
                <c:pt idx="476">
                  <c:v>0.19830200000000001</c:v>
                </c:pt>
                <c:pt idx="477">
                  <c:v>0.19833600000000001</c:v>
                </c:pt>
                <c:pt idx="478">
                  <c:v>0.19848399999999999</c:v>
                </c:pt>
                <c:pt idx="479">
                  <c:v>0.198494</c:v>
                </c:pt>
                <c:pt idx="480">
                  <c:v>0.19850799999999999</c:v>
                </c:pt>
                <c:pt idx="481">
                  <c:v>0.198574</c:v>
                </c:pt>
                <c:pt idx="482">
                  <c:v>0.19859199999999999</c:v>
                </c:pt>
                <c:pt idx="483">
                  <c:v>0.198631</c:v>
                </c:pt>
                <c:pt idx="484">
                  <c:v>0.19866700000000001</c:v>
                </c:pt>
                <c:pt idx="485">
                  <c:v>0.19869899999999999</c:v>
                </c:pt>
                <c:pt idx="486">
                  <c:v>0.19870299999999999</c:v>
                </c:pt>
                <c:pt idx="487">
                  <c:v>0.198709</c:v>
                </c:pt>
                <c:pt idx="488">
                  <c:v>0.19875899999999999</c:v>
                </c:pt>
                <c:pt idx="489">
                  <c:v>0.198769</c:v>
                </c:pt>
                <c:pt idx="490">
                  <c:v>0.198793</c:v>
                </c:pt>
                <c:pt idx="491">
                  <c:v>0.19880200000000001</c:v>
                </c:pt>
                <c:pt idx="492">
                  <c:v>0.19887299999999999</c:v>
                </c:pt>
                <c:pt idx="493">
                  <c:v>0.198877</c:v>
                </c:pt>
                <c:pt idx="494">
                  <c:v>0.19889399999999999</c:v>
                </c:pt>
                <c:pt idx="495">
                  <c:v>0.19891</c:v>
                </c:pt>
                <c:pt idx="496">
                  <c:v>0.19894400000000001</c:v>
                </c:pt>
                <c:pt idx="497">
                  <c:v>0.19909099999999999</c:v>
                </c:pt>
                <c:pt idx="498">
                  <c:v>0.19919500000000001</c:v>
                </c:pt>
                <c:pt idx="499">
                  <c:v>0.199846</c:v>
                </c:pt>
                <c:pt idx="500">
                  <c:v>0.19989599999999999</c:v>
                </c:pt>
                <c:pt idx="501">
                  <c:v>0.199902</c:v>
                </c:pt>
                <c:pt idx="502">
                  <c:v>0.19999400000000001</c:v>
                </c:pt>
                <c:pt idx="503">
                  <c:v>0.20000499999999999</c:v>
                </c:pt>
                <c:pt idx="504">
                  <c:v>0.200021</c:v>
                </c:pt>
                <c:pt idx="505">
                  <c:v>0.20005200000000001</c:v>
                </c:pt>
                <c:pt idx="506">
                  <c:v>0.20005600000000001</c:v>
                </c:pt>
                <c:pt idx="507">
                  <c:v>0.20005999999999999</c:v>
                </c:pt>
                <c:pt idx="508">
                  <c:v>0.200096</c:v>
                </c:pt>
                <c:pt idx="509">
                  <c:v>0.200125</c:v>
                </c:pt>
                <c:pt idx="510">
                  <c:v>0.20013800000000001</c:v>
                </c:pt>
                <c:pt idx="511">
                  <c:v>0.20014899999999999</c:v>
                </c:pt>
                <c:pt idx="512">
                  <c:v>0.200157</c:v>
                </c:pt>
                <c:pt idx="513">
                  <c:v>0.20031499999999999</c:v>
                </c:pt>
                <c:pt idx="514">
                  <c:v>0.20056299999999999</c:v>
                </c:pt>
                <c:pt idx="515">
                  <c:v>0.200709</c:v>
                </c:pt>
                <c:pt idx="516">
                  <c:v>0.20081399999999999</c:v>
                </c:pt>
                <c:pt idx="517">
                  <c:v>0.20116899999999999</c:v>
                </c:pt>
                <c:pt idx="518">
                  <c:v>0.201183</c:v>
                </c:pt>
                <c:pt idx="519">
                  <c:v>0.201484</c:v>
                </c:pt>
                <c:pt idx="520">
                  <c:v>0.20153399999999999</c:v>
                </c:pt>
                <c:pt idx="521">
                  <c:v>0.20173099999999999</c:v>
                </c:pt>
                <c:pt idx="522">
                  <c:v>0.20285900000000001</c:v>
                </c:pt>
                <c:pt idx="523">
                  <c:v>0.20302700000000001</c:v>
                </c:pt>
                <c:pt idx="524">
                  <c:v>0.20502999999999999</c:v>
                </c:pt>
                <c:pt idx="525">
                  <c:v>0.20563699999999999</c:v>
                </c:pt>
                <c:pt idx="526">
                  <c:v>0.20577999999999999</c:v>
                </c:pt>
                <c:pt idx="527">
                  <c:v>0.205786</c:v>
                </c:pt>
                <c:pt idx="528">
                  <c:v>0.20601700000000001</c:v>
                </c:pt>
                <c:pt idx="529">
                  <c:v>0.206345</c:v>
                </c:pt>
                <c:pt idx="530">
                  <c:v>0.20697599999999999</c:v>
                </c:pt>
                <c:pt idx="531">
                  <c:v>0.20707700000000001</c:v>
                </c:pt>
                <c:pt idx="532">
                  <c:v>0.207261</c:v>
                </c:pt>
                <c:pt idx="533">
                  <c:v>0.207288</c:v>
                </c:pt>
                <c:pt idx="534">
                  <c:v>0.20730299999999999</c:v>
                </c:pt>
                <c:pt idx="535">
                  <c:v>0.207313</c:v>
                </c:pt>
                <c:pt idx="536">
                  <c:v>0.20732200000000001</c:v>
                </c:pt>
                <c:pt idx="537">
                  <c:v>0.20735500000000001</c:v>
                </c:pt>
                <c:pt idx="538">
                  <c:v>0.207398</c:v>
                </c:pt>
                <c:pt idx="539">
                  <c:v>0.20742099999999999</c:v>
                </c:pt>
                <c:pt idx="540">
                  <c:v>0.20744299999999999</c:v>
                </c:pt>
                <c:pt idx="541">
                  <c:v>0.20746899999999999</c:v>
                </c:pt>
                <c:pt idx="542">
                  <c:v>0.207479</c:v>
                </c:pt>
                <c:pt idx="543">
                  <c:v>0.20833299999999999</c:v>
                </c:pt>
                <c:pt idx="544">
                  <c:v>0.21010300000000001</c:v>
                </c:pt>
                <c:pt idx="545">
                  <c:v>0.21055099999999999</c:v>
                </c:pt>
                <c:pt idx="546">
                  <c:v>0.21082600000000001</c:v>
                </c:pt>
                <c:pt idx="547">
                  <c:v>0.211677</c:v>
                </c:pt>
                <c:pt idx="548">
                  <c:v>0.21195700000000001</c:v>
                </c:pt>
                <c:pt idx="549">
                  <c:v>0.21238699999999999</c:v>
                </c:pt>
                <c:pt idx="550">
                  <c:v>0.21674199999999999</c:v>
                </c:pt>
                <c:pt idx="551">
                  <c:v>0.223111</c:v>
                </c:pt>
                <c:pt idx="552">
                  <c:v>0.22597999999999999</c:v>
                </c:pt>
                <c:pt idx="553">
                  <c:v>0.22609599999999999</c:v>
                </c:pt>
                <c:pt idx="554">
                  <c:v>0.226186</c:v>
                </c:pt>
                <c:pt idx="555">
                  <c:v>0.22675100000000001</c:v>
                </c:pt>
                <c:pt idx="556">
                  <c:v>0.22677600000000001</c:v>
                </c:pt>
                <c:pt idx="557">
                  <c:v>0.22678599999999999</c:v>
                </c:pt>
                <c:pt idx="558">
                  <c:v>0.226853</c:v>
                </c:pt>
                <c:pt idx="559">
                  <c:v>0.22686999999999999</c:v>
                </c:pt>
                <c:pt idx="560">
                  <c:v>0.22695499999999999</c:v>
                </c:pt>
                <c:pt idx="561">
                  <c:v>0.22698699999999999</c:v>
                </c:pt>
                <c:pt idx="562">
                  <c:v>0.22700999999999999</c:v>
                </c:pt>
                <c:pt idx="563">
                  <c:v>0.227157</c:v>
                </c:pt>
                <c:pt idx="564">
                  <c:v>0.22723299999999999</c:v>
                </c:pt>
                <c:pt idx="565">
                  <c:v>0.22986100000000001</c:v>
                </c:pt>
                <c:pt idx="566">
                  <c:v>0.229934</c:v>
                </c:pt>
                <c:pt idx="567">
                  <c:v>0.229936</c:v>
                </c:pt>
                <c:pt idx="568">
                  <c:v>0.23003799999999999</c:v>
                </c:pt>
                <c:pt idx="569">
                  <c:v>0.230106</c:v>
                </c:pt>
                <c:pt idx="570">
                  <c:v>0.23019600000000001</c:v>
                </c:pt>
                <c:pt idx="571">
                  <c:v>0.230993</c:v>
                </c:pt>
                <c:pt idx="572">
                  <c:v>0.23119100000000001</c:v>
                </c:pt>
                <c:pt idx="573">
                  <c:v>0.23133600000000001</c:v>
                </c:pt>
                <c:pt idx="574">
                  <c:v>0.23136899999999999</c:v>
                </c:pt>
                <c:pt idx="575">
                  <c:v>0.231403</c:v>
                </c:pt>
                <c:pt idx="576">
                  <c:v>0.231463</c:v>
                </c:pt>
                <c:pt idx="577">
                  <c:v>0.23148299999999999</c:v>
                </c:pt>
                <c:pt idx="578">
                  <c:v>0.23167399999999999</c:v>
                </c:pt>
                <c:pt idx="579">
                  <c:v>0.23172200000000001</c:v>
                </c:pt>
                <c:pt idx="580">
                  <c:v>0.232622</c:v>
                </c:pt>
                <c:pt idx="581">
                  <c:v>0.23441300000000001</c:v>
                </c:pt>
                <c:pt idx="582">
                  <c:v>0.23836199999999999</c:v>
                </c:pt>
                <c:pt idx="583">
                  <c:v>0.23986299999999999</c:v>
                </c:pt>
                <c:pt idx="584">
                  <c:v>0.240346</c:v>
                </c:pt>
                <c:pt idx="585">
                  <c:v>0.24379400000000001</c:v>
                </c:pt>
                <c:pt idx="586">
                  <c:v>0.24696799999999999</c:v>
                </c:pt>
                <c:pt idx="587">
                  <c:v>0.24962200000000001</c:v>
                </c:pt>
                <c:pt idx="588">
                  <c:v>0.249697</c:v>
                </c:pt>
                <c:pt idx="589">
                  <c:v>0.25055500000000003</c:v>
                </c:pt>
                <c:pt idx="590">
                  <c:v>0.25140499999999999</c:v>
                </c:pt>
                <c:pt idx="591">
                  <c:v>0.25196000000000002</c:v>
                </c:pt>
                <c:pt idx="592">
                  <c:v>0.25278499999999998</c:v>
                </c:pt>
                <c:pt idx="593">
                  <c:v>0.25293399999999999</c:v>
                </c:pt>
                <c:pt idx="594">
                  <c:v>0.25306899999999999</c:v>
                </c:pt>
                <c:pt idx="595">
                  <c:v>0.25700800000000001</c:v>
                </c:pt>
                <c:pt idx="596">
                  <c:v>0.26038600000000001</c:v>
                </c:pt>
                <c:pt idx="597">
                  <c:v>0.262096</c:v>
                </c:pt>
                <c:pt idx="598">
                  <c:v>0.26322600000000002</c:v>
                </c:pt>
                <c:pt idx="599">
                  <c:v>0.26801599999999998</c:v>
                </c:pt>
                <c:pt idx="600">
                  <c:v>0.26813199999999998</c:v>
                </c:pt>
                <c:pt idx="601">
                  <c:v>0.268787</c:v>
                </c:pt>
                <c:pt idx="602">
                  <c:v>0.26891599999999999</c:v>
                </c:pt>
                <c:pt idx="603">
                  <c:v>0.27380300000000002</c:v>
                </c:pt>
                <c:pt idx="604">
                  <c:v>0.27407599999999999</c:v>
                </c:pt>
                <c:pt idx="605">
                  <c:v>0.27447100000000002</c:v>
                </c:pt>
                <c:pt idx="606">
                  <c:v>0.27478900000000001</c:v>
                </c:pt>
                <c:pt idx="607">
                  <c:v>0.274922</c:v>
                </c:pt>
                <c:pt idx="608">
                  <c:v>0.27696799999999999</c:v>
                </c:pt>
                <c:pt idx="609">
                  <c:v>0.27755200000000002</c:v>
                </c:pt>
                <c:pt idx="610">
                  <c:v>0.27825100000000003</c:v>
                </c:pt>
                <c:pt idx="611">
                  <c:v>0.27866999999999997</c:v>
                </c:pt>
                <c:pt idx="612">
                  <c:v>0.27877000000000002</c:v>
                </c:pt>
                <c:pt idx="613">
                  <c:v>0.278783</c:v>
                </c:pt>
                <c:pt idx="614">
                  <c:v>0.27969899999999998</c:v>
                </c:pt>
                <c:pt idx="615">
                  <c:v>0.28069</c:v>
                </c:pt>
                <c:pt idx="616">
                  <c:v>0.28125</c:v>
                </c:pt>
                <c:pt idx="617">
                  <c:v>0.28162900000000002</c:v>
                </c:pt>
                <c:pt idx="618">
                  <c:v>0.28165200000000001</c:v>
                </c:pt>
                <c:pt idx="619">
                  <c:v>0.28250500000000001</c:v>
                </c:pt>
                <c:pt idx="620">
                  <c:v>0.28309899999999999</c:v>
                </c:pt>
                <c:pt idx="621">
                  <c:v>0.28619800000000001</c:v>
                </c:pt>
                <c:pt idx="622">
                  <c:v>0.28624899999999998</c:v>
                </c:pt>
                <c:pt idx="623">
                  <c:v>0.28629100000000002</c:v>
                </c:pt>
                <c:pt idx="624">
                  <c:v>0.28636299999999998</c:v>
                </c:pt>
                <c:pt idx="625">
                  <c:v>0.286416</c:v>
                </c:pt>
                <c:pt idx="626">
                  <c:v>0.286607</c:v>
                </c:pt>
                <c:pt idx="627">
                  <c:v>0.28741499999999998</c:v>
                </c:pt>
                <c:pt idx="628">
                  <c:v>0.28966700000000001</c:v>
                </c:pt>
                <c:pt idx="629">
                  <c:v>0.29050100000000001</c:v>
                </c:pt>
                <c:pt idx="630">
                  <c:v>0.29371900000000001</c:v>
                </c:pt>
                <c:pt idx="631">
                  <c:v>0.29396099999999997</c:v>
                </c:pt>
                <c:pt idx="632">
                  <c:v>0.29437200000000002</c:v>
                </c:pt>
                <c:pt idx="633">
                  <c:v>0.29505900000000002</c:v>
                </c:pt>
                <c:pt idx="634">
                  <c:v>0.29613200000000001</c:v>
                </c:pt>
                <c:pt idx="635">
                  <c:v>0.302234</c:v>
                </c:pt>
                <c:pt idx="636">
                  <c:v>0.30231599999999997</c:v>
                </c:pt>
                <c:pt idx="637">
                  <c:v>0.30249999999999999</c:v>
                </c:pt>
                <c:pt idx="638">
                  <c:v>0.303477</c:v>
                </c:pt>
                <c:pt idx="639">
                  <c:v>0.30483700000000002</c:v>
                </c:pt>
                <c:pt idx="640">
                  <c:v>0.30584</c:v>
                </c:pt>
                <c:pt idx="641">
                  <c:v>0.307398</c:v>
                </c:pt>
                <c:pt idx="642">
                  <c:v>0.30776399999999998</c:v>
                </c:pt>
                <c:pt idx="643">
                  <c:v>0.31172499999999997</c:v>
                </c:pt>
                <c:pt idx="644">
                  <c:v>0.31234200000000001</c:v>
                </c:pt>
                <c:pt idx="645">
                  <c:v>0.31373099999999998</c:v>
                </c:pt>
                <c:pt idx="646">
                  <c:v>0.31499700000000003</c:v>
                </c:pt>
                <c:pt idx="647">
                  <c:v>0.31512600000000002</c:v>
                </c:pt>
                <c:pt idx="648">
                  <c:v>0.315133</c:v>
                </c:pt>
                <c:pt idx="649">
                  <c:v>0.31514799999999998</c:v>
                </c:pt>
                <c:pt idx="650">
                  <c:v>0.31516</c:v>
                </c:pt>
                <c:pt idx="651">
                  <c:v>0.31519799999999998</c:v>
                </c:pt>
                <c:pt idx="652">
                  <c:v>0.31526599999999999</c:v>
                </c:pt>
                <c:pt idx="653">
                  <c:v>0.31528</c:v>
                </c:pt>
                <c:pt idx="654">
                  <c:v>0.31528499999999998</c:v>
                </c:pt>
                <c:pt idx="655">
                  <c:v>0.31530599999999998</c:v>
                </c:pt>
                <c:pt idx="656">
                  <c:v>0.315382</c:v>
                </c:pt>
                <c:pt idx="657">
                  <c:v>0.31543100000000002</c:v>
                </c:pt>
                <c:pt idx="658">
                  <c:v>0.31684800000000002</c:v>
                </c:pt>
                <c:pt idx="659">
                  <c:v>0.31742999999999999</c:v>
                </c:pt>
                <c:pt idx="660">
                  <c:v>0.31809399999999999</c:v>
                </c:pt>
                <c:pt idx="661">
                  <c:v>0.31809999999999999</c:v>
                </c:pt>
                <c:pt idx="662">
                  <c:v>0.32041599999999998</c:v>
                </c:pt>
                <c:pt idx="663">
                  <c:v>0.32052000000000003</c:v>
                </c:pt>
                <c:pt idx="664">
                  <c:v>0.32147100000000001</c:v>
                </c:pt>
                <c:pt idx="665">
                  <c:v>0.32411800000000002</c:v>
                </c:pt>
                <c:pt idx="666">
                  <c:v>0.32566400000000001</c:v>
                </c:pt>
                <c:pt idx="667">
                  <c:v>0.326042</c:v>
                </c:pt>
                <c:pt idx="668">
                  <c:v>0.32606299999999999</c:v>
                </c:pt>
                <c:pt idx="669">
                  <c:v>0.32609100000000002</c:v>
                </c:pt>
                <c:pt idx="670">
                  <c:v>0.32612200000000002</c:v>
                </c:pt>
                <c:pt idx="671">
                  <c:v>0.32614399999999999</c:v>
                </c:pt>
                <c:pt idx="672">
                  <c:v>0.32615300000000003</c:v>
                </c:pt>
                <c:pt idx="673">
                  <c:v>0.326212</c:v>
                </c:pt>
                <c:pt idx="674">
                  <c:v>0.32628000000000001</c:v>
                </c:pt>
                <c:pt idx="675">
                  <c:v>0.32642300000000002</c:v>
                </c:pt>
                <c:pt idx="676">
                  <c:v>0.32642399999999999</c:v>
                </c:pt>
                <c:pt idx="677">
                  <c:v>0.32645200000000002</c:v>
                </c:pt>
                <c:pt idx="678">
                  <c:v>0.32971499999999998</c:v>
                </c:pt>
                <c:pt idx="679">
                  <c:v>0.33073799999999998</c:v>
                </c:pt>
                <c:pt idx="680">
                  <c:v>0.33113500000000001</c:v>
                </c:pt>
                <c:pt idx="681">
                  <c:v>0.33212000000000003</c:v>
                </c:pt>
                <c:pt idx="682">
                  <c:v>0.33289200000000002</c:v>
                </c:pt>
                <c:pt idx="683">
                  <c:v>0.333264</c:v>
                </c:pt>
                <c:pt idx="684">
                  <c:v>0.33479100000000001</c:v>
                </c:pt>
                <c:pt idx="685">
                  <c:v>0.33550600000000003</c:v>
                </c:pt>
                <c:pt idx="686">
                  <c:v>0.335511</c:v>
                </c:pt>
                <c:pt idx="687">
                  <c:v>0.33586899999999997</c:v>
                </c:pt>
                <c:pt idx="688">
                  <c:v>0.33684799999999998</c:v>
                </c:pt>
                <c:pt idx="689">
                  <c:v>0.33740799999999999</c:v>
                </c:pt>
                <c:pt idx="690">
                  <c:v>0.33874700000000002</c:v>
                </c:pt>
                <c:pt idx="691">
                  <c:v>0.33965499999999998</c:v>
                </c:pt>
                <c:pt idx="692">
                  <c:v>0.34017700000000001</c:v>
                </c:pt>
                <c:pt idx="693">
                  <c:v>0.34240799999999999</c:v>
                </c:pt>
                <c:pt idx="694">
                  <c:v>0.34241300000000002</c:v>
                </c:pt>
                <c:pt idx="695">
                  <c:v>0.34275499999999998</c:v>
                </c:pt>
                <c:pt idx="696">
                  <c:v>0.34284900000000001</c:v>
                </c:pt>
                <c:pt idx="697">
                  <c:v>0.34451500000000002</c:v>
                </c:pt>
                <c:pt idx="698">
                  <c:v>0.345022</c:v>
                </c:pt>
                <c:pt idx="699">
                  <c:v>0.345107</c:v>
                </c:pt>
                <c:pt idx="700">
                  <c:v>0.34530499999999997</c:v>
                </c:pt>
                <c:pt idx="701">
                  <c:v>0.34545900000000002</c:v>
                </c:pt>
                <c:pt idx="702">
                  <c:v>0.34614800000000001</c:v>
                </c:pt>
                <c:pt idx="703">
                  <c:v>0.347827</c:v>
                </c:pt>
                <c:pt idx="704">
                  <c:v>0.34795799999999999</c:v>
                </c:pt>
                <c:pt idx="705">
                  <c:v>0.34823500000000002</c:v>
                </c:pt>
                <c:pt idx="706">
                  <c:v>0.34831200000000001</c:v>
                </c:pt>
                <c:pt idx="707">
                  <c:v>0.348356</c:v>
                </c:pt>
                <c:pt idx="708">
                  <c:v>0.34839999999999999</c:v>
                </c:pt>
                <c:pt idx="709">
                  <c:v>0.34844599999999998</c:v>
                </c:pt>
                <c:pt idx="710">
                  <c:v>0.34848699999999999</c:v>
                </c:pt>
                <c:pt idx="711">
                  <c:v>0.34936</c:v>
                </c:pt>
                <c:pt idx="712">
                  <c:v>0.34984500000000002</c:v>
                </c:pt>
                <c:pt idx="713">
                  <c:v>0.351628</c:v>
                </c:pt>
                <c:pt idx="714">
                  <c:v>0.35205500000000001</c:v>
                </c:pt>
                <c:pt idx="715">
                  <c:v>0.352968</c:v>
                </c:pt>
                <c:pt idx="716">
                  <c:v>0.353294</c:v>
                </c:pt>
                <c:pt idx="717">
                  <c:v>0.35337800000000003</c:v>
                </c:pt>
                <c:pt idx="718">
                  <c:v>0.35379899999999997</c:v>
                </c:pt>
                <c:pt idx="719">
                  <c:v>0.35506799999999999</c:v>
                </c:pt>
                <c:pt idx="720">
                  <c:v>0.35595500000000002</c:v>
                </c:pt>
                <c:pt idx="721">
                  <c:v>0.357705</c:v>
                </c:pt>
                <c:pt idx="722">
                  <c:v>0.35927100000000001</c:v>
                </c:pt>
                <c:pt idx="723">
                  <c:v>0.360346</c:v>
                </c:pt>
                <c:pt idx="724">
                  <c:v>0.36060300000000001</c:v>
                </c:pt>
                <c:pt idx="725">
                  <c:v>0.36155199999999998</c:v>
                </c:pt>
                <c:pt idx="726">
                  <c:v>0.36207099999999998</c:v>
                </c:pt>
                <c:pt idx="727">
                  <c:v>0.36272399999999999</c:v>
                </c:pt>
                <c:pt idx="728">
                  <c:v>0.363012</c:v>
                </c:pt>
                <c:pt idx="729">
                  <c:v>0.36314600000000002</c:v>
                </c:pt>
                <c:pt idx="730">
                  <c:v>0.36317500000000003</c:v>
                </c:pt>
                <c:pt idx="731">
                  <c:v>0.363458</c:v>
                </c:pt>
                <c:pt idx="732">
                  <c:v>0.36463899999999999</c:v>
                </c:pt>
                <c:pt idx="733">
                  <c:v>0.36495300000000003</c:v>
                </c:pt>
                <c:pt idx="734">
                  <c:v>0.36575400000000002</c:v>
                </c:pt>
                <c:pt idx="735">
                  <c:v>0.36631000000000002</c:v>
                </c:pt>
                <c:pt idx="736">
                  <c:v>0.36640899999999998</c:v>
                </c:pt>
                <c:pt idx="737">
                  <c:v>0.367481</c:v>
                </c:pt>
                <c:pt idx="738">
                  <c:v>0.36761199999999999</c:v>
                </c:pt>
                <c:pt idx="739">
                  <c:v>0.367622</c:v>
                </c:pt>
                <c:pt idx="740">
                  <c:v>0.36763000000000001</c:v>
                </c:pt>
                <c:pt idx="741">
                  <c:v>0.36767</c:v>
                </c:pt>
                <c:pt idx="742">
                  <c:v>0.36768299999999998</c:v>
                </c:pt>
                <c:pt idx="743">
                  <c:v>0.36769000000000002</c:v>
                </c:pt>
                <c:pt idx="744">
                  <c:v>0.36769099999999999</c:v>
                </c:pt>
                <c:pt idx="745">
                  <c:v>0.36771399999999999</c:v>
                </c:pt>
                <c:pt idx="746">
                  <c:v>0.36775000000000002</c:v>
                </c:pt>
                <c:pt idx="747">
                  <c:v>0.367761</c:v>
                </c:pt>
                <c:pt idx="748">
                  <c:v>0.36776300000000001</c:v>
                </c:pt>
                <c:pt idx="749">
                  <c:v>0.36783399999999999</c:v>
                </c:pt>
                <c:pt idx="750">
                  <c:v>0.36788399999999999</c:v>
                </c:pt>
                <c:pt idx="751">
                  <c:v>0.36788999999999999</c:v>
                </c:pt>
                <c:pt idx="752">
                  <c:v>0.36789100000000002</c:v>
                </c:pt>
                <c:pt idx="753">
                  <c:v>0.36809700000000001</c:v>
                </c:pt>
                <c:pt idx="754">
                  <c:v>0.36832700000000002</c:v>
                </c:pt>
                <c:pt idx="755">
                  <c:v>0.36936000000000002</c:v>
                </c:pt>
                <c:pt idx="756">
                  <c:v>0.37042199999999997</c:v>
                </c:pt>
                <c:pt idx="757">
                  <c:v>0.370535</c:v>
                </c:pt>
                <c:pt idx="758">
                  <c:v>0.37053900000000001</c:v>
                </c:pt>
                <c:pt idx="759">
                  <c:v>0.370556</c:v>
                </c:pt>
                <c:pt idx="760">
                  <c:v>0.37061899999999998</c:v>
                </c:pt>
                <c:pt idx="761">
                  <c:v>0.37169099999999999</c:v>
                </c:pt>
                <c:pt idx="762">
                  <c:v>0.37185000000000001</c:v>
                </c:pt>
                <c:pt idx="763">
                  <c:v>0.371859</c:v>
                </c:pt>
                <c:pt idx="764">
                  <c:v>0.37191000000000002</c:v>
                </c:pt>
                <c:pt idx="765">
                  <c:v>0.37195600000000001</c:v>
                </c:pt>
                <c:pt idx="766">
                  <c:v>0.37196600000000002</c:v>
                </c:pt>
                <c:pt idx="767">
                  <c:v>0.37207800000000002</c:v>
                </c:pt>
                <c:pt idx="768">
                  <c:v>0.372145</c:v>
                </c:pt>
                <c:pt idx="769">
                  <c:v>0.37266199999999999</c:v>
                </c:pt>
                <c:pt idx="770">
                  <c:v>0.37335499999999999</c:v>
                </c:pt>
                <c:pt idx="771">
                  <c:v>0.37342599999999998</c:v>
                </c:pt>
                <c:pt idx="772">
                  <c:v>0.37343399999999999</c:v>
                </c:pt>
                <c:pt idx="773">
                  <c:v>0.37346699999999999</c:v>
                </c:pt>
                <c:pt idx="774">
                  <c:v>0.37347900000000001</c:v>
                </c:pt>
                <c:pt idx="775">
                  <c:v>0.37354100000000001</c:v>
                </c:pt>
                <c:pt idx="776">
                  <c:v>0.37355699999999997</c:v>
                </c:pt>
                <c:pt idx="777">
                  <c:v>0.37359599999999998</c:v>
                </c:pt>
                <c:pt idx="778">
                  <c:v>0.37359900000000001</c:v>
                </c:pt>
                <c:pt idx="779">
                  <c:v>0.37393999999999999</c:v>
                </c:pt>
                <c:pt idx="780">
                  <c:v>0.37395600000000001</c:v>
                </c:pt>
                <c:pt idx="781">
                  <c:v>0.37397200000000003</c:v>
                </c:pt>
                <c:pt idx="782">
                  <c:v>0.37397399999999997</c:v>
                </c:pt>
                <c:pt idx="783">
                  <c:v>0.37398399999999998</c:v>
                </c:pt>
                <c:pt idx="784">
                  <c:v>0.37399100000000002</c:v>
                </c:pt>
                <c:pt idx="785">
                  <c:v>0.37401200000000001</c:v>
                </c:pt>
                <c:pt idx="786">
                  <c:v>0.37401600000000002</c:v>
                </c:pt>
                <c:pt idx="787">
                  <c:v>0.374027</c:v>
                </c:pt>
                <c:pt idx="788">
                  <c:v>0.37405899999999997</c:v>
                </c:pt>
                <c:pt idx="789">
                  <c:v>0.37406600000000001</c:v>
                </c:pt>
                <c:pt idx="790">
                  <c:v>0.37407200000000002</c:v>
                </c:pt>
                <c:pt idx="791">
                  <c:v>0.37408599999999997</c:v>
                </c:pt>
                <c:pt idx="792">
                  <c:v>0.37409700000000001</c:v>
                </c:pt>
                <c:pt idx="793">
                  <c:v>0.37410300000000002</c:v>
                </c:pt>
                <c:pt idx="794">
                  <c:v>0.37412000000000001</c:v>
                </c:pt>
                <c:pt idx="795">
                  <c:v>0.37412200000000001</c:v>
                </c:pt>
                <c:pt idx="796">
                  <c:v>0.37412899999999999</c:v>
                </c:pt>
                <c:pt idx="797">
                  <c:v>0.37413400000000002</c:v>
                </c:pt>
                <c:pt idx="798">
                  <c:v>0.37414799999999998</c:v>
                </c:pt>
                <c:pt idx="799">
                  <c:v>0.37477199999999999</c:v>
                </c:pt>
                <c:pt idx="800">
                  <c:v>0.37490000000000001</c:v>
                </c:pt>
                <c:pt idx="801">
                  <c:v>0.37559700000000001</c:v>
                </c:pt>
                <c:pt idx="802">
                  <c:v>0.37748700000000002</c:v>
                </c:pt>
                <c:pt idx="803">
                  <c:v>0.37803599999999998</c:v>
                </c:pt>
                <c:pt idx="804">
                  <c:v>0.37807600000000002</c:v>
                </c:pt>
                <c:pt idx="805">
                  <c:v>0.37808599999999998</c:v>
                </c:pt>
                <c:pt idx="806">
                  <c:v>0.37811800000000001</c:v>
                </c:pt>
                <c:pt idx="807">
                  <c:v>0.37812099999999998</c:v>
                </c:pt>
                <c:pt idx="808">
                  <c:v>0.378137</c:v>
                </c:pt>
                <c:pt idx="809">
                  <c:v>0.37814900000000001</c:v>
                </c:pt>
                <c:pt idx="810">
                  <c:v>0.37815900000000002</c:v>
                </c:pt>
                <c:pt idx="811">
                  <c:v>0.37867200000000001</c:v>
                </c:pt>
                <c:pt idx="812">
                  <c:v>0.38078200000000001</c:v>
                </c:pt>
                <c:pt idx="813">
                  <c:v>0.38089499999999998</c:v>
                </c:pt>
                <c:pt idx="814">
                  <c:v>0.382548</c:v>
                </c:pt>
                <c:pt idx="815">
                  <c:v>0.38476300000000002</c:v>
                </c:pt>
                <c:pt idx="816">
                  <c:v>0.38561299999999998</c:v>
                </c:pt>
                <c:pt idx="817">
                  <c:v>0.38587300000000002</c:v>
                </c:pt>
                <c:pt idx="818">
                  <c:v>0.38605200000000001</c:v>
                </c:pt>
                <c:pt idx="819">
                  <c:v>0.38606099999999999</c:v>
                </c:pt>
                <c:pt idx="820">
                  <c:v>0.386409</c:v>
                </c:pt>
                <c:pt idx="821">
                  <c:v>0.38643499999999997</c:v>
                </c:pt>
                <c:pt idx="822">
                  <c:v>0.38758700000000001</c:v>
                </c:pt>
                <c:pt idx="823">
                  <c:v>0.389594</c:v>
                </c:pt>
                <c:pt idx="824">
                  <c:v>0.38988400000000001</c:v>
                </c:pt>
                <c:pt idx="825">
                  <c:v>0.38994800000000002</c:v>
                </c:pt>
                <c:pt idx="826">
                  <c:v>0.39080900000000002</c:v>
                </c:pt>
                <c:pt idx="827">
                  <c:v>0.39182299999999998</c:v>
                </c:pt>
                <c:pt idx="828">
                  <c:v>0.39245200000000002</c:v>
                </c:pt>
                <c:pt idx="829">
                  <c:v>0.39265</c:v>
                </c:pt>
                <c:pt idx="830">
                  <c:v>0.39401999999999998</c:v>
                </c:pt>
                <c:pt idx="831">
                  <c:v>0.39419700000000002</c:v>
                </c:pt>
                <c:pt idx="832">
                  <c:v>0.39471000000000001</c:v>
                </c:pt>
                <c:pt idx="833">
                  <c:v>0.39529999999999998</c:v>
                </c:pt>
                <c:pt idx="834">
                  <c:v>0.39533299999999999</c:v>
                </c:pt>
                <c:pt idx="835">
                  <c:v>0.39539099999999999</c:v>
                </c:pt>
                <c:pt idx="836">
                  <c:v>0.39541999999999999</c:v>
                </c:pt>
                <c:pt idx="837">
                  <c:v>0.39543699999999998</c:v>
                </c:pt>
                <c:pt idx="838">
                  <c:v>0.39581</c:v>
                </c:pt>
                <c:pt idx="839">
                  <c:v>0.396233</c:v>
                </c:pt>
                <c:pt idx="840">
                  <c:v>0.39653699999999997</c:v>
                </c:pt>
                <c:pt idx="841">
                  <c:v>0.39666200000000001</c:v>
                </c:pt>
                <c:pt idx="842">
                  <c:v>0.39689400000000002</c:v>
                </c:pt>
                <c:pt idx="843">
                  <c:v>0.39696500000000001</c:v>
                </c:pt>
                <c:pt idx="844">
                  <c:v>0.39696799999999999</c:v>
                </c:pt>
                <c:pt idx="845">
                  <c:v>0.39697500000000002</c:v>
                </c:pt>
                <c:pt idx="846">
                  <c:v>0.39737299999999998</c:v>
                </c:pt>
                <c:pt idx="847">
                  <c:v>0.39796300000000001</c:v>
                </c:pt>
                <c:pt idx="848">
                  <c:v>0.39797700000000003</c:v>
                </c:pt>
                <c:pt idx="849">
                  <c:v>0.39808199999999999</c:v>
                </c:pt>
                <c:pt idx="850">
                  <c:v>0.39812500000000001</c:v>
                </c:pt>
                <c:pt idx="851">
                  <c:v>0.39868900000000002</c:v>
                </c:pt>
                <c:pt idx="852">
                  <c:v>0.398928</c:v>
                </c:pt>
                <c:pt idx="853">
                  <c:v>0.399225</c:v>
                </c:pt>
                <c:pt idx="854">
                  <c:v>0.399343</c:v>
                </c:pt>
                <c:pt idx="855">
                  <c:v>0.39938200000000001</c:v>
                </c:pt>
                <c:pt idx="856">
                  <c:v>0.39982699999999999</c:v>
                </c:pt>
                <c:pt idx="857">
                  <c:v>0.40013799999999999</c:v>
                </c:pt>
                <c:pt idx="858">
                  <c:v>0.40021800000000002</c:v>
                </c:pt>
                <c:pt idx="859">
                  <c:v>0.40027200000000002</c:v>
                </c:pt>
                <c:pt idx="860">
                  <c:v>0.40068500000000001</c:v>
                </c:pt>
                <c:pt idx="861">
                  <c:v>0.40073199999999998</c:v>
                </c:pt>
                <c:pt idx="862">
                  <c:v>0.40131</c:v>
                </c:pt>
                <c:pt idx="863">
                  <c:v>0.40133000000000002</c:v>
                </c:pt>
                <c:pt idx="864">
                  <c:v>0.401447</c:v>
                </c:pt>
                <c:pt idx="865">
                  <c:v>0.401505</c:v>
                </c:pt>
                <c:pt idx="866">
                  <c:v>0.40154499999999999</c:v>
                </c:pt>
                <c:pt idx="867">
                  <c:v>0.40159400000000001</c:v>
                </c:pt>
                <c:pt idx="868">
                  <c:v>0.40170299999999998</c:v>
                </c:pt>
                <c:pt idx="869">
                  <c:v>0.40203699999999998</c:v>
                </c:pt>
                <c:pt idx="870">
                  <c:v>0.40235199999999999</c:v>
                </c:pt>
                <c:pt idx="871">
                  <c:v>0.40242</c:v>
                </c:pt>
                <c:pt idx="872">
                  <c:v>0.402449</c:v>
                </c:pt>
                <c:pt idx="873">
                  <c:v>0.40261000000000002</c:v>
                </c:pt>
                <c:pt idx="874">
                  <c:v>0.40276099999999998</c:v>
                </c:pt>
                <c:pt idx="875">
                  <c:v>0.40281099999999997</c:v>
                </c:pt>
                <c:pt idx="876">
                  <c:v>0.40287899999999999</c:v>
                </c:pt>
                <c:pt idx="877">
                  <c:v>0.403144</c:v>
                </c:pt>
                <c:pt idx="878">
                  <c:v>0.40322200000000002</c:v>
                </c:pt>
                <c:pt idx="879">
                  <c:v>0.403312</c:v>
                </c:pt>
                <c:pt idx="880">
                  <c:v>0.40337800000000001</c:v>
                </c:pt>
                <c:pt idx="881">
                  <c:v>0.40357100000000001</c:v>
                </c:pt>
                <c:pt idx="882">
                  <c:v>0.403673</c:v>
                </c:pt>
                <c:pt idx="883">
                  <c:v>0.40377999999999997</c:v>
                </c:pt>
                <c:pt idx="884">
                  <c:v>0.403835</c:v>
                </c:pt>
                <c:pt idx="885">
                  <c:v>0.40403600000000001</c:v>
                </c:pt>
                <c:pt idx="886">
                  <c:v>0.40411399999999997</c:v>
                </c:pt>
                <c:pt idx="887">
                  <c:v>0.404364</c:v>
                </c:pt>
                <c:pt idx="888">
                  <c:v>0.40440300000000001</c:v>
                </c:pt>
                <c:pt idx="889">
                  <c:v>0.40448699999999999</c:v>
                </c:pt>
                <c:pt idx="890">
                  <c:v>0.40450799999999998</c:v>
                </c:pt>
                <c:pt idx="891">
                  <c:v>0.40462100000000001</c:v>
                </c:pt>
                <c:pt idx="892">
                  <c:v>0.40467399999999998</c:v>
                </c:pt>
                <c:pt idx="893">
                  <c:v>0.40475499999999998</c:v>
                </c:pt>
                <c:pt idx="894">
                  <c:v>0.404777</c:v>
                </c:pt>
                <c:pt idx="895">
                  <c:v>0.40481200000000001</c:v>
                </c:pt>
                <c:pt idx="896">
                  <c:v>0.40484399999999998</c:v>
                </c:pt>
                <c:pt idx="897">
                  <c:v>0.40485100000000002</c:v>
                </c:pt>
                <c:pt idx="898">
                  <c:v>0.40486299999999997</c:v>
                </c:pt>
                <c:pt idx="899">
                  <c:v>0.40490599999999999</c:v>
                </c:pt>
                <c:pt idx="900">
                  <c:v>0.40498899999999999</c:v>
                </c:pt>
                <c:pt idx="901">
                  <c:v>0.40506900000000001</c:v>
                </c:pt>
                <c:pt idx="902">
                  <c:v>0.40520400000000001</c:v>
                </c:pt>
                <c:pt idx="903">
                  <c:v>0.40521200000000002</c:v>
                </c:pt>
                <c:pt idx="904">
                  <c:v>0.40529999999999999</c:v>
                </c:pt>
                <c:pt idx="905">
                  <c:v>0.40531699999999998</c:v>
                </c:pt>
                <c:pt idx="906">
                  <c:v>0.40543000000000001</c:v>
                </c:pt>
                <c:pt idx="907">
                  <c:v>0.40545900000000001</c:v>
                </c:pt>
                <c:pt idx="908">
                  <c:v>0.40556399999999998</c:v>
                </c:pt>
                <c:pt idx="909">
                  <c:v>0.40562199999999998</c:v>
                </c:pt>
                <c:pt idx="910">
                  <c:v>0.40565400000000001</c:v>
                </c:pt>
                <c:pt idx="911">
                  <c:v>0.40583999999999998</c:v>
                </c:pt>
                <c:pt idx="912">
                  <c:v>0.40590700000000002</c:v>
                </c:pt>
                <c:pt idx="913">
                  <c:v>0.40592800000000001</c:v>
                </c:pt>
                <c:pt idx="914">
                  <c:v>0.40596199999999999</c:v>
                </c:pt>
                <c:pt idx="915">
                  <c:v>0.40598699999999999</c:v>
                </c:pt>
                <c:pt idx="916">
                  <c:v>0.40604000000000001</c:v>
                </c:pt>
                <c:pt idx="917">
                  <c:v>0.40606500000000001</c:v>
                </c:pt>
                <c:pt idx="918">
                  <c:v>0.40617500000000001</c:v>
                </c:pt>
                <c:pt idx="919">
                  <c:v>0.40619300000000003</c:v>
                </c:pt>
                <c:pt idx="920">
                  <c:v>0.40627400000000002</c:v>
                </c:pt>
                <c:pt idx="921">
                  <c:v>0.406279</c:v>
                </c:pt>
                <c:pt idx="922">
                  <c:v>0.40628399999999998</c:v>
                </c:pt>
                <c:pt idx="923">
                  <c:v>0.40629700000000002</c:v>
                </c:pt>
                <c:pt idx="924">
                  <c:v>0.40638999999999997</c:v>
                </c:pt>
                <c:pt idx="925">
                  <c:v>0.40646199999999999</c:v>
                </c:pt>
                <c:pt idx="926">
                  <c:v>0.40646399999999999</c:v>
                </c:pt>
                <c:pt idx="927">
                  <c:v>0.406495</c:v>
                </c:pt>
                <c:pt idx="928">
                  <c:v>0.40651100000000001</c:v>
                </c:pt>
                <c:pt idx="929">
                  <c:v>0.40651799999999999</c:v>
                </c:pt>
                <c:pt idx="930">
                  <c:v>0.40651900000000002</c:v>
                </c:pt>
                <c:pt idx="931">
                  <c:v>0.40656399999999998</c:v>
                </c:pt>
                <c:pt idx="932">
                  <c:v>0.40659400000000001</c:v>
                </c:pt>
                <c:pt idx="933">
                  <c:v>0.40659499999999998</c:v>
                </c:pt>
                <c:pt idx="934">
                  <c:v>0.40675299999999998</c:v>
                </c:pt>
                <c:pt idx="935">
                  <c:v>0.40682099999999999</c:v>
                </c:pt>
                <c:pt idx="936">
                  <c:v>0.40684100000000001</c:v>
                </c:pt>
                <c:pt idx="937">
                  <c:v>0.40687499999999999</c:v>
                </c:pt>
                <c:pt idx="938">
                  <c:v>0.40693699999999999</c:v>
                </c:pt>
                <c:pt idx="939">
                  <c:v>0.40695399999999998</c:v>
                </c:pt>
                <c:pt idx="940">
                  <c:v>0.40697499999999998</c:v>
                </c:pt>
                <c:pt idx="941">
                  <c:v>0.40698800000000002</c:v>
                </c:pt>
                <c:pt idx="942">
                  <c:v>0.40698899999999999</c:v>
                </c:pt>
                <c:pt idx="943">
                  <c:v>0.40699299999999999</c:v>
                </c:pt>
                <c:pt idx="944">
                  <c:v>0.40700500000000001</c:v>
                </c:pt>
                <c:pt idx="945">
                  <c:v>0.40704499999999999</c:v>
                </c:pt>
                <c:pt idx="946">
                  <c:v>0.40704899999999999</c:v>
                </c:pt>
                <c:pt idx="947">
                  <c:v>0.40711799999999998</c:v>
                </c:pt>
                <c:pt idx="948">
                  <c:v>0.40712100000000001</c:v>
                </c:pt>
                <c:pt idx="949">
                  <c:v>0.40712700000000002</c:v>
                </c:pt>
                <c:pt idx="950">
                  <c:v>0.40717599999999998</c:v>
                </c:pt>
                <c:pt idx="951">
                  <c:v>0.40717799999999998</c:v>
                </c:pt>
                <c:pt idx="952">
                  <c:v>0.40718599999999999</c:v>
                </c:pt>
                <c:pt idx="953">
                  <c:v>0.40720200000000001</c:v>
                </c:pt>
                <c:pt idx="954">
                  <c:v>0.40721099999999999</c:v>
                </c:pt>
                <c:pt idx="955">
                  <c:v>0.40721600000000002</c:v>
                </c:pt>
                <c:pt idx="956">
                  <c:v>0.40722199999999997</c:v>
                </c:pt>
                <c:pt idx="957">
                  <c:v>0.40723399999999998</c:v>
                </c:pt>
                <c:pt idx="958">
                  <c:v>0.40723599999999999</c:v>
                </c:pt>
                <c:pt idx="959">
                  <c:v>0.40724700000000003</c:v>
                </c:pt>
                <c:pt idx="960">
                  <c:v>0.40726299999999999</c:v>
                </c:pt>
                <c:pt idx="961">
                  <c:v>0.40726400000000001</c:v>
                </c:pt>
                <c:pt idx="962">
                  <c:v>0.40727200000000002</c:v>
                </c:pt>
                <c:pt idx="963">
                  <c:v>0.407273</c:v>
                </c:pt>
                <c:pt idx="964">
                  <c:v>0.40730499999999997</c:v>
                </c:pt>
                <c:pt idx="965">
                  <c:v>0.40732000000000002</c:v>
                </c:pt>
                <c:pt idx="966">
                  <c:v>0.407383</c:v>
                </c:pt>
                <c:pt idx="967">
                  <c:v>0.40748800000000002</c:v>
                </c:pt>
                <c:pt idx="968">
                  <c:v>0.40757199999999999</c:v>
                </c:pt>
                <c:pt idx="969">
                  <c:v>0.40757399999999999</c:v>
                </c:pt>
                <c:pt idx="970">
                  <c:v>0.40760099999999999</c:v>
                </c:pt>
                <c:pt idx="971">
                  <c:v>0.40771600000000002</c:v>
                </c:pt>
                <c:pt idx="972">
                  <c:v>0.40793200000000002</c:v>
                </c:pt>
                <c:pt idx="973">
                  <c:v>0.40813700000000003</c:v>
                </c:pt>
                <c:pt idx="974">
                  <c:v>0.40822799999999998</c:v>
                </c:pt>
                <c:pt idx="975">
                  <c:v>0.40823799999999999</c:v>
                </c:pt>
                <c:pt idx="976">
                  <c:v>0.40826099999999999</c:v>
                </c:pt>
                <c:pt idx="977">
                  <c:v>0.40831200000000001</c:v>
                </c:pt>
                <c:pt idx="978">
                  <c:v>0.40860099999999999</c:v>
                </c:pt>
                <c:pt idx="979">
                  <c:v>0.40881600000000001</c:v>
                </c:pt>
                <c:pt idx="980">
                  <c:v>0.408829</c:v>
                </c:pt>
                <c:pt idx="981">
                  <c:v>0.40887499999999999</c:v>
                </c:pt>
                <c:pt idx="982">
                  <c:v>0.40888099999999999</c:v>
                </c:pt>
                <c:pt idx="983">
                  <c:v>0.40896300000000002</c:v>
                </c:pt>
                <c:pt idx="984">
                  <c:v>0.40901500000000002</c:v>
                </c:pt>
                <c:pt idx="985">
                  <c:v>0.40902699999999997</c:v>
                </c:pt>
                <c:pt idx="986">
                  <c:v>0.40903600000000001</c:v>
                </c:pt>
                <c:pt idx="987">
                  <c:v>0.40904699999999999</c:v>
                </c:pt>
                <c:pt idx="988">
                  <c:v>0.409057</c:v>
                </c:pt>
                <c:pt idx="989">
                  <c:v>0.40905999999999998</c:v>
                </c:pt>
                <c:pt idx="990">
                  <c:v>0.40909200000000001</c:v>
                </c:pt>
                <c:pt idx="991">
                  <c:v>0.40912799999999999</c:v>
                </c:pt>
                <c:pt idx="992">
                  <c:v>0.40931099999999998</c:v>
                </c:pt>
                <c:pt idx="993">
                  <c:v>0.41002899999999998</c:v>
                </c:pt>
                <c:pt idx="994">
                  <c:v>0.41037800000000002</c:v>
                </c:pt>
                <c:pt idx="995">
                  <c:v>0.41077999999999998</c:v>
                </c:pt>
                <c:pt idx="996">
                  <c:v>0.41122500000000001</c:v>
                </c:pt>
                <c:pt idx="997">
                  <c:v>0.411333</c:v>
                </c:pt>
                <c:pt idx="998">
                  <c:v>0.41180499999999998</c:v>
                </c:pt>
                <c:pt idx="999">
                  <c:v>0.412157</c:v>
                </c:pt>
                <c:pt idx="1000">
                  <c:v>0.41219499999999998</c:v>
                </c:pt>
                <c:pt idx="1001">
                  <c:v>0.41275800000000001</c:v>
                </c:pt>
                <c:pt idx="1002">
                  <c:v>0.41319600000000001</c:v>
                </c:pt>
                <c:pt idx="1003">
                  <c:v>0.41320299999999999</c:v>
                </c:pt>
                <c:pt idx="1004">
                  <c:v>0.41345999999999999</c:v>
                </c:pt>
                <c:pt idx="1005">
                  <c:v>0.413468</c:v>
                </c:pt>
                <c:pt idx="1006">
                  <c:v>0.41357899999999997</c:v>
                </c:pt>
                <c:pt idx="1007">
                  <c:v>0.413912</c:v>
                </c:pt>
                <c:pt idx="1008">
                  <c:v>0.41420400000000002</c:v>
                </c:pt>
                <c:pt idx="1009">
                  <c:v>0.41423599999999999</c:v>
                </c:pt>
                <c:pt idx="1010">
                  <c:v>0.41426400000000002</c:v>
                </c:pt>
                <c:pt idx="1011">
                  <c:v>0.41429199999999999</c:v>
                </c:pt>
                <c:pt idx="1012">
                  <c:v>0.414296</c:v>
                </c:pt>
                <c:pt idx="1013">
                  <c:v>0.41433500000000001</c:v>
                </c:pt>
                <c:pt idx="1014">
                  <c:v>0.41438900000000001</c:v>
                </c:pt>
                <c:pt idx="1015">
                  <c:v>0.41439399999999998</c:v>
                </c:pt>
                <c:pt idx="1016">
                  <c:v>0.41472799999999999</c:v>
                </c:pt>
                <c:pt idx="1017">
                  <c:v>0.41487600000000002</c:v>
                </c:pt>
                <c:pt idx="1018">
                  <c:v>0.41498099999999999</c:v>
                </c:pt>
                <c:pt idx="1019">
                  <c:v>0.41530499999999998</c:v>
                </c:pt>
                <c:pt idx="1020">
                  <c:v>0.41530899999999998</c:v>
                </c:pt>
                <c:pt idx="1021">
                  <c:v>0.41545900000000002</c:v>
                </c:pt>
                <c:pt idx="1022">
                  <c:v>0.41557300000000003</c:v>
                </c:pt>
                <c:pt idx="1023">
                  <c:v>0.41558299999999998</c:v>
                </c:pt>
                <c:pt idx="1024">
                  <c:v>0.41558600000000001</c:v>
                </c:pt>
                <c:pt idx="1025">
                  <c:v>0.41573100000000002</c:v>
                </c:pt>
                <c:pt idx="1026">
                  <c:v>0.41579700000000003</c:v>
                </c:pt>
                <c:pt idx="1027">
                  <c:v>0.415912</c:v>
                </c:pt>
                <c:pt idx="1028">
                  <c:v>0.416049</c:v>
                </c:pt>
                <c:pt idx="1029">
                  <c:v>0.41611500000000001</c:v>
                </c:pt>
                <c:pt idx="1030">
                  <c:v>0.41615799999999997</c:v>
                </c:pt>
                <c:pt idx="1031">
                  <c:v>0.41619400000000001</c:v>
                </c:pt>
                <c:pt idx="1032">
                  <c:v>0.416242</c:v>
                </c:pt>
                <c:pt idx="1033">
                  <c:v>0.41628700000000002</c:v>
                </c:pt>
                <c:pt idx="1034">
                  <c:v>0.416323</c:v>
                </c:pt>
                <c:pt idx="1035">
                  <c:v>0.41634700000000002</c:v>
                </c:pt>
                <c:pt idx="1036">
                  <c:v>0.41637099999999999</c:v>
                </c:pt>
                <c:pt idx="1037">
                  <c:v>0.41642299999999999</c:v>
                </c:pt>
                <c:pt idx="1038">
                  <c:v>0.41651899999999997</c:v>
                </c:pt>
                <c:pt idx="1039">
                  <c:v>0.416578</c:v>
                </c:pt>
                <c:pt idx="1040">
                  <c:v>0.41659499999999999</c:v>
                </c:pt>
                <c:pt idx="1041">
                  <c:v>0.41688399999999998</c:v>
                </c:pt>
                <c:pt idx="1042">
                  <c:v>0.41698299999999999</c:v>
                </c:pt>
                <c:pt idx="1043">
                  <c:v>0.41716399999999998</c:v>
                </c:pt>
                <c:pt idx="1044">
                  <c:v>0.417242</c:v>
                </c:pt>
                <c:pt idx="1045">
                  <c:v>0.41725800000000002</c:v>
                </c:pt>
                <c:pt idx="1046">
                  <c:v>0.41734399999999999</c:v>
                </c:pt>
                <c:pt idx="1047">
                  <c:v>0.41750700000000002</c:v>
                </c:pt>
                <c:pt idx="1048">
                  <c:v>0.41753899999999999</c:v>
                </c:pt>
                <c:pt idx="1049">
                  <c:v>0.41760700000000001</c:v>
                </c:pt>
                <c:pt idx="1050">
                  <c:v>0.41764800000000002</c:v>
                </c:pt>
                <c:pt idx="1051">
                  <c:v>0.41776099999999999</c:v>
                </c:pt>
                <c:pt idx="1052">
                  <c:v>0.41784399999999999</c:v>
                </c:pt>
                <c:pt idx="1053">
                  <c:v>0.41784900000000003</c:v>
                </c:pt>
                <c:pt idx="1054">
                  <c:v>0.41785699999999998</c:v>
                </c:pt>
                <c:pt idx="1055">
                  <c:v>0.417875</c:v>
                </c:pt>
                <c:pt idx="1056">
                  <c:v>0.41788900000000001</c:v>
                </c:pt>
                <c:pt idx="1057">
                  <c:v>0.41792400000000002</c:v>
                </c:pt>
                <c:pt idx="1058">
                  <c:v>0.41793000000000002</c:v>
                </c:pt>
                <c:pt idx="1059">
                  <c:v>0.41794999999999999</c:v>
                </c:pt>
                <c:pt idx="1060">
                  <c:v>0.41795199999999999</c:v>
                </c:pt>
                <c:pt idx="1061">
                  <c:v>0.41797600000000001</c:v>
                </c:pt>
                <c:pt idx="1062">
                  <c:v>0.41801500000000003</c:v>
                </c:pt>
                <c:pt idx="1063">
                  <c:v>0.41801899999999997</c:v>
                </c:pt>
                <c:pt idx="1064">
                  <c:v>0.41802299999999998</c:v>
                </c:pt>
                <c:pt idx="1065">
                  <c:v>0.41802600000000001</c:v>
                </c:pt>
                <c:pt idx="1066">
                  <c:v>0.418049</c:v>
                </c:pt>
                <c:pt idx="1067">
                  <c:v>0.41805399999999998</c:v>
                </c:pt>
                <c:pt idx="1068">
                  <c:v>0.41805999999999999</c:v>
                </c:pt>
                <c:pt idx="1069">
                  <c:v>0.41806500000000002</c:v>
                </c:pt>
                <c:pt idx="1070">
                  <c:v>0.41806599999999999</c:v>
                </c:pt>
                <c:pt idx="1071">
                  <c:v>0.41806700000000002</c:v>
                </c:pt>
                <c:pt idx="1072">
                  <c:v>0.418068</c:v>
                </c:pt>
                <c:pt idx="1073">
                  <c:v>0.41808600000000001</c:v>
                </c:pt>
                <c:pt idx="1074">
                  <c:v>0.41808899999999999</c:v>
                </c:pt>
                <c:pt idx="1075">
                  <c:v>0.41809200000000002</c:v>
                </c:pt>
                <c:pt idx="1076">
                  <c:v>0.41809800000000003</c:v>
                </c:pt>
                <c:pt idx="1077">
                  <c:v>0.41810599999999998</c:v>
                </c:pt>
                <c:pt idx="1078">
                  <c:v>0.41811799999999999</c:v>
                </c:pt>
                <c:pt idx="1079">
                  <c:v>0.41813800000000001</c:v>
                </c:pt>
                <c:pt idx="1080">
                  <c:v>0.41814099999999998</c:v>
                </c:pt>
                <c:pt idx="1081">
                  <c:v>0.418153</c:v>
                </c:pt>
                <c:pt idx="1082">
                  <c:v>0.41815999999999998</c:v>
                </c:pt>
                <c:pt idx="1083">
                  <c:v>0.41816399999999998</c:v>
                </c:pt>
                <c:pt idx="1084">
                  <c:v>0.418188</c:v>
                </c:pt>
                <c:pt idx="1085">
                  <c:v>0.41819499999999998</c:v>
                </c:pt>
                <c:pt idx="1086">
                  <c:v>0.41819800000000001</c:v>
                </c:pt>
                <c:pt idx="1087">
                  <c:v>0.41820099999999999</c:v>
                </c:pt>
                <c:pt idx="1088">
                  <c:v>0.41821599999999998</c:v>
                </c:pt>
                <c:pt idx="1089">
                  <c:v>0.41822199999999998</c:v>
                </c:pt>
                <c:pt idx="1090">
                  <c:v>0.41822500000000001</c:v>
                </c:pt>
                <c:pt idx="1091">
                  <c:v>0.41824899999999998</c:v>
                </c:pt>
                <c:pt idx="1092">
                  <c:v>0.41825000000000001</c:v>
                </c:pt>
                <c:pt idx="1093">
                  <c:v>0.41825200000000001</c:v>
                </c:pt>
                <c:pt idx="1094">
                  <c:v>0.41825299999999999</c:v>
                </c:pt>
                <c:pt idx="1095">
                  <c:v>0.41825499999999999</c:v>
                </c:pt>
                <c:pt idx="1096">
                  <c:v>0.41825600000000002</c:v>
                </c:pt>
                <c:pt idx="1097">
                  <c:v>0.41825699999999999</c:v>
                </c:pt>
                <c:pt idx="1098">
                  <c:v>0.41825800000000002</c:v>
                </c:pt>
                <c:pt idx="1099">
                  <c:v>0.41825899999999999</c:v>
                </c:pt>
                <c:pt idx="1100">
                  <c:v>0.41826400000000002</c:v>
                </c:pt>
                <c:pt idx="1101">
                  <c:v>0.41827199999999998</c:v>
                </c:pt>
                <c:pt idx="1102">
                  <c:v>0.41827999999999999</c:v>
                </c:pt>
                <c:pt idx="1103">
                  <c:v>0.41828500000000002</c:v>
                </c:pt>
                <c:pt idx="1104">
                  <c:v>0.41829</c:v>
                </c:pt>
                <c:pt idx="1105">
                  <c:v>0.41829499999999997</c:v>
                </c:pt>
                <c:pt idx="1106">
                  <c:v>0.41830699999999998</c:v>
                </c:pt>
                <c:pt idx="1107">
                  <c:v>0.41831200000000002</c:v>
                </c:pt>
                <c:pt idx="1108">
                  <c:v>0.41834700000000002</c:v>
                </c:pt>
                <c:pt idx="1109">
                  <c:v>0.418354</c:v>
                </c:pt>
                <c:pt idx="1110">
                  <c:v>0.41835899999999998</c:v>
                </c:pt>
                <c:pt idx="1111">
                  <c:v>0.41836099999999998</c:v>
                </c:pt>
                <c:pt idx="1112">
                  <c:v>0.418377</c:v>
                </c:pt>
                <c:pt idx="1113">
                  <c:v>0.41839399999999999</c:v>
                </c:pt>
                <c:pt idx="1114">
                  <c:v>0.418433</c:v>
                </c:pt>
                <c:pt idx="1115">
                  <c:v>0.41843599999999997</c:v>
                </c:pt>
                <c:pt idx="1116">
                  <c:v>0.41844199999999998</c:v>
                </c:pt>
              </c:numCache>
            </c:numRef>
          </c:xVal>
          <c:yVal>
            <c:numRef>
              <c:f>Munka5!$B$2:$B$1118</c:f>
              <c:numCache>
                <c:formatCode>General</c:formatCode>
                <c:ptCount val="1117"/>
                <c:pt idx="64">
                  <c:v>4.5607898126000003E-3</c:v>
                </c:pt>
                <c:pt idx="65">
                  <c:v>4.5652372248000004E-3</c:v>
                </c:pt>
                <c:pt idx="66">
                  <c:v>4.5758432272000006E-3</c:v>
                </c:pt>
                <c:pt idx="67">
                  <c:v>4.5783580394999999E-3</c:v>
                </c:pt>
                <c:pt idx="68">
                  <c:v>4.5875966400000003E-3</c:v>
                </c:pt>
                <c:pt idx="69">
                  <c:v>4.5981177761999998E-3</c:v>
                </c:pt>
                <c:pt idx="70">
                  <c:v>4.5978147335000007E-3</c:v>
                </c:pt>
                <c:pt idx="71">
                  <c:v>4.5985222120000007E-3</c:v>
                </c:pt>
                <c:pt idx="72">
                  <c:v>4.5991613636E-3</c:v>
                </c:pt>
                <c:pt idx="73">
                  <c:v>4.5973099357999999E-3</c:v>
                </c:pt>
                <c:pt idx="74">
                  <c:v>4.6021030884000006E-3</c:v>
                </c:pt>
                <c:pt idx="75">
                  <c:v>4.6013776340000003E-3</c:v>
                </c:pt>
                <c:pt idx="76">
                  <c:v>4.6003358256000004E-3</c:v>
                </c:pt>
                <c:pt idx="77">
                  <c:v>4.5996908313000002E-3</c:v>
                </c:pt>
                <c:pt idx="78">
                  <c:v>4.6057455279000003E-3</c:v>
                </c:pt>
                <c:pt idx="79">
                  <c:v>4.6089572743999996E-3</c:v>
                </c:pt>
                <c:pt idx="80">
                  <c:v>4.6061516858000003E-3</c:v>
                </c:pt>
                <c:pt idx="81">
                  <c:v>4.6074296069999994E-3</c:v>
                </c:pt>
                <c:pt idx="82">
                  <c:v>4.6099910574000005E-3</c:v>
                </c:pt>
                <c:pt idx="83">
                  <c:v>4.6039400054999997E-3</c:v>
                </c:pt>
                <c:pt idx="84">
                  <c:v>4.60334544E-3</c:v>
                </c:pt>
                <c:pt idx="85">
                  <c:v>4.6081913150000002E-3</c:v>
                </c:pt>
                <c:pt idx="86">
                  <c:v>4.6104163343999999E-3</c:v>
                </c:pt>
                <c:pt idx="87">
                  <c:v>4.6059806477999994E-3</c:v>
                </c:pt>
                <c:pt idx="88">
                  <c:v>4.6061116463999999E-3</c:v>
                </c:pt>
                <c:pt idx="89">
                  <c:v>4.6139730660000001E-3</c:v>
                </c:pt>
                <c:pt idx="90">
                  <c:v>4.6133094503999997E-3</c:v>
                </c:pt>
                <c:pt idx="91">
                  <c:v>4.6143114039000005E-3</c:v>
                </c:pt>
                <c:pt idx="92">
                  <c:v>4.6178578739999995E-3</c:v>
                </c:pt>
                <c:pt idx="93">
                  <c:v>4.6193173884000001E-3</c:v>
                </c:pt>
                <c:pt idx="94">
                  <c:v>4.6186059981999997E-3</c:v>
                </c:pt>
                <c:pt idx="95">
                  <c:v>4.6243720007999997E-3</c:v>
                </c:pt>
                <c:pt idx="96">
                  <c:v>4.6175773044000003E-3</c:v>
                </c:pt>
                <c:pt idx="98">
                  <c:v>4.6205473226000006E-3</c:v>
                </c:pt>
                <c:pt idx="99">
                  <c:v>4.6283438712000002E-3</c:v>
                </c:pt>
                <c:pt idx="100">
                  <c:v>4.6153161E-3</c:v>
                </c:pt>
                <c:pt idx="101">
                  <c:v>4.6277009407999998E-3</c:v>
                </c:pt>
                <c:pt idx="102">
                  <c:v>4.6402460698999996E-3</c:v>
                </c:pt>
                <c:pt idx="103">
                  <c:v>4.6450175503999994E-3</c:v>
                </c:pt>
                <c:pt idx="104">
                  <c:v>4.6491450746999992E-3</c:v>
                </c:pt>
                <c:pt idx="105">
                  <c:v>4.6447208121999997E-3</c:v>
                </c:pt>
                <c:pt idx="106">
                  <c:v>4.6693370301999996E-3</c:v>
                </c:pt>
                <c:pt idx="107">
                  <c:v>4.6702394622000001E-3</c:v>
                </c:pt>
                <c:pt idx="108">
                  <c:v>4.6746218169000002E-3</c:v>
                </c:pt>
                <c:pt idx="109">
                  <c:v>4.6783288431000002E-3</c:v>
                </c:pt>
                <c:pt idx="110">
                  <c:v>4.6950344640000006E-3</c:v>
                </c:pt>
                <c:pt idx="111">
                  <c:v>4.8376558619999998E-3</c:v>
                </c:pt>
                <c:pt idx="112">
                  <c:v>4.8437712170999996E-3</c:v>
                </c:pt>
                <c:pt idx="113">
                  <c:v>4.8422217578000006E-3</c:v>
                </c:pt>
                <c:pt idx="114">
                  <c:v>4.8460650840000006E-3</c:v>
                </c:pt>
                <c:pt idx="115">
                  <c:v>4.8390480335999998E-3</c:v>
                </c:pt>
                <c:pt idx="116">
                  <c:v>4.8466983227999994E-3</c:v>
                </c:pt>
                <c:pt idx="117">
                  <c:v>4.8503895879999995E-3</c:v>
                </c:pt>
                <c:pt idx="118">
                  <c:v>4.8471319572E-3</c:v>
                </c:pt>
                <c:pt idx="119">
                  <c:v>4.8509567579999996E-3</c:v>
                </c:pt>
                <c:pt idx="120">
                  <c:v>4.8392691597E-3</c:v>
                </c:pt>
                <c:pt idx="121">
                  <c:v>4.8407524530000006E-3</c:v>
                </c:pt>
                <c:pt idx="122">
                  <c:v>4.8687758583000002E-3</c:v>
                </c:pt>
                <c:pt idx="123">
                  <c:v>4.8736592880000004E-3</c:v>
                </c:pt>
                <c:pt idx="124">
                  <c:v>4.8718320089999999E-3</c:v>
                </c:pt>
                <c:pt idx="125">
                  <c:v>4.8775977162000004E-3</c:v>
                </c:pt>
                <c:pt idx="126">
                  <c:v>4.8784552128000001E-3</c:v>
                </c:pt>
                <c:pt idx="127">
                  <c:v>4.9352817016E-3</c:v>
                </c:pt>
                <c:pt idx="128">
                  <c:v>4.9351256701999999E-3</c:v>
                </c:pt>
                <c:pt idx="129">
                  <c:v>4.949702728E-3</c:v>
                </c:pt>
                <c:pt idx="130">
                  <c:v>4.9267266921999998E-3</c:v>
                </c:pt>
                <c:pt idx="131">
                  <c:v>4.9622184802999994E-3</c:v>
                </c:pt>
                <c:pt idx="132">
                  <c:v>4.9234436178E-3</c:v>
                </c:pt>
                <c:pt idx="133">
                  <c:v>4.9331878517999998E-3</c:v>
                </c:pt>
                <c:pt idx="134">
                  <c:v>4.9629140136000002E-3</c:v>
                </c:pt>
                <c:pt idx="135">
                  <c:v>4.9345884154000002E-3</c:v>
                </c:pt>
                <c:pt idx="136">
                  <c:v>4.9584691818000005E-3</c:v>
                </c:pt>
                <c:pt idx="137">
                  <c:v>4.9457802239999994E-3</c:v>
                </c:pt>
                <c:pt idx="138">
                  <c:v>4.9454359400000003E-3</c:v>
                </c:pt>
                <c:pt idx="139">
                  <c:v>4.9469568075000006E-3</c:v>
                </c:pt>
                <c:pt idx="140">
                  <c:v>4.9359018304E-3</c:v>
                </c:pt>
                <c:pt idx="141">
                  <c:v>4.9520369674000003E-3</c:v>
                </c:pt>
                <c:pt idx="142">
                  <c:v>4.9501144363999997E-3</c:v>
                </c:pt>
                <c:pt idx="143">
                  <c:v>4.9478970763999998E-3</c:v>
                </c:pt>
                <c:pt idx="144">
                  <c:v>4.9770943655999995E-3</c:v>
                </c:pt>
                <c:pt idx="145">
                  <c:v>4.9845102048E-3</c:v>
                </c:pt>
                <c:pt idx="146">
                  <c:v>4.9815428610000007E-3</c:v>
                </c:pt>
                <c:pt idx="147">
                  <c:v>4.9746768665000001E-3</c:v>
                </c:pt>
                <c:pt idx="148">
                  <c:v>4.9790512946999996E-3</c:v>
                </c:pt>
                <c:pt idx="149">
                  <c:v>4.9855350392000002E-3</c:v>
                </c:pt>
                <c:pt idx="150">
                  <c:v>4.9850702440000002E-3</c:v>
                </c:pt>
                <c:pt idx="151">
                  <c:v>4.9879807743999994E-3</c:v>
                </c:pt>
                <c:pt idx="152">
                  <c:v>4.9910311727999999E-3</c:v>
                </c:pt>
                <c:pt idx="153">
                  <c:v>4.9956618954E-3</c:v>
                </c:pt>
                <c:pt idx="154">
                  <c:v>4.990386401E-3</c:v>
                </c:pt>
                <c:pt idx="155">
                  <c:v>4.9987638848000004E-3</c:v>
                </c:pt>
                <c:pt idx="156">
                  <c:v>5.0102940160000001E-3</c:v>
                </c:pt>
                <c:pt idx="158">
                  <c:v>5.0375282040000004E-3</c:v>
                </c:pt>
                <c:pt idx="159">
                  <c:v>5.0676005053E-3</c:v>
                </c:pt>
                <c:pt idx="160">
                  <c:v>5.1113362014000002E-3</c:v>
                </c:pt>
                <c:pt idx="161">
                  <c:v>5.1166708954000001E-3</c:v>
                </c:pt>
                <c:pt idx="162">
                  <c:v>5.1941495088000007E-3</c:v>
                </c:pt>
                <c:pt idx="164">
                  <c:v>5.2279451223999993E-3</c:v>
                </c:pt>
                <c:pt idx="165">
                  <c:v>5.2609542785999998E-3</c:v>
                </c:pt>
                <c:pt idx="166">
                  <c:v>5.2915735110000001E-3</c:v>
                </c:pt>
                <c:pt idx="167">
                  <c:v>5.2971137345999997E-3</c:v>
                </c:pt>
                <c:pt idx="168">
                  <c:v>5.2938958850000002E-3</c:v>
                </c:pt>
                <c:pt idx="169">
                  <c:v>5.2947197610999997E-3</c:v>
                </c:pt>
                <c:pt idx="170">
                  <c:v>5.3232868892999999E-3</c:v>
                </c:pt>
                <c:pt idx="172">
                  <c:v>5.3977255702999999E-3</c:v>
                </c:pt>
                <c:pt idx="175">
                  <c:v>5.4639308353999997E-3</c:v>
                </c:pt>
                <c:pt idx="182">
                  <c:v>5.6245525897000003E-3</c:v>
                </c:pt>
                <c:pt idx="190">
                  <c:v>5.9049919584E-3</c:v>
                </c:pt>
                <c:pt idx="193">
                  <c:v>6.7730838605999993E-3</c:v>
                </c:pt>
                <c:pt idx="195">
                  <c:v>7.040365384E-3</c:v>
                </c:pt>
                <c:pt idx="196">
                  <c:v>7.0849205695999997E-3</c:v>
                </c:pt>
                <c:pt idx="197">
                  <c:v>7.1081654311999998E-3</c:v>
                </c:pt>
                <c:pt idx="198">
                  <c:v>7.1136025454999995E-3</c:v>
                </c:pt>
                <c:pt idx="199">
                  <c:v>7.2222024108000004E-3</c:v>
                </c:pt>
                <c:pt idx="200">
                  <c:v>7.2479310772999997E-3</c:v>
                </c:pt>
                <c:pt idx="201">
                  <c:v>7.2568308459999998E-3</c:v>
                </c:pt>
                <c:pt idx="202">
                  <c:v>7.3069171880000006E-3</c:v>
                </c:pt>
                <c:pt idx="203">
                  <c:v>7.3151021944E-3</c:v>
                </c:pt>
                <c:pt idx="204">
                  <c:v>7.3223408063999998E-3</c:v>
                </c:pt>
                <c:pt idx="206">
                  <c:v>7.5221131409999994E-3</c:v>
                </c:pt>
                <c:pt idx="207">
                  <c:v>7.5288494451E-3</c:v>
                </c:pt>
                <c:pt idx="208">
                  <c:v>7.5669616673000005E-3</c:v>
                </c:pt>
                <c:pt idx="209">
                  <c:v>7.5294650557000001E-3</c:v>
                </c:pt>
                <c:pt idx="210">
                  <c:v>7.5558146273999992E-3</c:v>
                </c:pt>
                <c:pt idx="211">
                  <c:v>7.5885510789000001E-3</c:v>
                </c:pt>
                <c:pt idx="212">
                  <c:v>7.6827359070000007E-3</c:v>
                </c:pt>
                <c:pt idx="213">
                  <c:v>7.7584572449999993E-3</c:v>
                </c:pt>
                <c:pt idx="214">
                  <c:v>7.9440899264999996E-3</c:v>
                </c:pt>
                <c:pt idx="216">
                  <c:v>8.3258045189000002E-3</c:v>
                </c:pt>
                <c:pt idx="237">
                  <c:v>9.1010236750000001E-3</c:v>
                </c:pt>
                <c:pt idx="252">
                  <c:v>1.0349376822300001E-2</c:v>
                </c:pt>
                <c:pt idx="253">
                  <c:v>1.0606650007999999E-2</c:v>
                </c:pt>
                <c:pt idx="254">
                  <c:v>1.0666986525E-2</c:v>
                </c:pt>
                <c:pt idx="255">
                  <c:v>1.0675434334999999E-2</c:v>
                </c:pt>
                <c:pt idx="256">
                  <c:v>1.0685365745599999E-2</c:v>
                </c:pt>
                <c:pt idx="257">
                  <c:v>1.0693627759499998E-2</c:v>
                </c:pt>
                <c:pt idx="258">
                  <c:v>1.06958999411E-2</c:v>
                </c:pt>
                <c:pt idx="259">
                  <c:v>1.06889756274E-2</c:v>
                </c:pt>
                <c:pt idx="260">
                  <c:v>1.06972153482E-2</c:v>
                </c:pt>
                <c:pt idx="261">
                  <c:v>1.0695720672099999E-2</c:v>
                </c:pt>
                <c:pt idx="262">
                  <c:v>1.0705302427599999E-2</c:v>
                </c:pt>
                <c:pt idx="263">
                  <c:v>1.0706251814399999E-2</c:v>
                </c:pt>
                <c:pt idx="264">
                  <c:v>1.06948465536E-2</c:v>
                </c:pt>
                <c:pt idx="265">
                  <c:v>1.07047320905E-2</c:v>
                </c:pt>
                <c:pt idx="266">
                  <c:v>1.0710221804099999E-2</c:v>
                </c:pt>
                <c:pt idx="267">
                  <c:v>1.0705049169200001E-2</c:v>
                </c:pt>
                <c:pt idx="268">
                  <c:v>1.0712811681E-2</c:v>
                </c:pt>
                <c:pt idx="269">
                  <c:v>1.0699564169700001E-2</c:v>
                </c:pt>
                <c:pt idx="270">
                  <c:v>1.07056069182E-2</c:v>
                </c:pt>
                <c:pt idx="271">
                  <c:v>1.07231702956E-2</c:v>
                </c:pt>
                <c:pt idx="272">
                  <c:v>1.0698122363800001E-2</c:v>
                </c:pt>
                <c:pt idx="273">
                  <c:v>1.0703449848E-2</c:v>
                </c:pt>
                <c:pt idx="274">
                  <c:v>1.0714947055200002E-2</c:v>
                </c:pt>
                <c:pt idx="276">
                  <c:v>1.0828633072800001E-2</c:v>
                </c:pt>
                <c:pt idx="277">
                  <c:v>1.1047720665599999E-2</c:v>
                </c:pt>
                <c:pt idx="278">
                  <c:v>1.1094545649999999E-2</c:v>
                </c:pt>
                <c:pt idx="279">
                  <c:v>1.1088781117500002E-2</c:v>
                </c:pt>
                <c:pt idx="280">
                  <c:v>1.1128483926799999E-2</c:v>
                </c:pt>
                <c:pt idx="281">
                  <c:v>1.1158891223400001E-2</c:v>
                </c:pt>
                <c:pt idx="282">
                  <c:v>1.1332321401500001E-2</c:v>
                </c:pt>
                <c:pt idx="284">
                  <c:v>1.1699228697799999E-2</c:v>
                </c:pt>
                <c:pt idx="303">
                  <c:v>1.3055832881E-2</c:v>
                </c:pt>
                <c:pt idx="304">
                  <c:v>1.3245155888000001E-2</c:v>
                </c:pt>
                <c:pt idx="307">
                  <c:v>1.4087989254999999E-2</c:v>
                </c:pt>
                <c:pt idx="309">
                  <c:v>1.4690894434999999E-2</c:v>
                </c:pt>
                <c:pt idx="311">
                  <c:v>1.5033725157000001E-2</c:v>
                </c:pt>
                <c:pt idx="312">
                  <c:v>1.5116512330000002E-2</c:v>
                </c:pt>
                <c:pt idx="313">
                  <c:v>1.5129231684000001E-2</c:v>
                </c:pt>
                <c:pt idx="314">
                  <c:v>1.5120160000000001E-2</c:v>
                </c:pt>
                <c:pt idx="315">
                  <c:v>1.513745262E-2</c:v>
                </c:pt>
                <c:pt idx="316">
                  <c:v>1.5140183784999999E-2</c:v>
                </c:pt>
                <c:pt idx="317">
                  <c:v>1.5127273984E-2</c:v>
                </c:pt>
                <c:pt idx="318">
                  <c:v>1.5143519369000002E-2</c:v>
                </c:pt>
                <c:pt idx="319">
                  <c:v>1.5146340299999998E-2</c:v>
                </c:pt>
                <c:pt idx="320">
                  <c:v>1.5154013635999998E-2</c:v>
                </c:pt>
                <c:pt idx="321">
                  <c:v>1.5151528551999999E-2</c:v>
                </c:pt>
                <c:pt idx="322">
                  <c:v>1.5169615669999999E-2</c:v>
                </c:pt>
                <c:pt idx="323">
                  <c:v>1.5170980773000001E-2</c:v>
                </c:pt>
                <c:pt idx="324">
                  <c:v>1.5168288429000001E-2</c:v>
                </c:pt>
                <c:pt idx="325">
                  <c:v>1.5176263377000001E-2</c:v>
                </c:pt>
                <c:pt idx="326">
                  <c:v>1.519629862E-2</c:v>
                </c:pt>
                <c:pt idx="327">
                  <c:v>1.5253651378000001E-2</c:v>
                </c:pt>
                <c:pt idx="328">
                  <c:v>1.5286792192000001E-2</c:v>
                </c:pt>
                <c:pt idx="329">
                  <c:v>1.5287861237000003E-2</c:v>
                </c:pt>
                <c:pt idx="330">
                  <c:v>1.5280665585000002E-2</c:v>
                </c:pt>
                <c:pt idx="362">
                  <c:v>1.7831379083999999E-2</c:v>
                </c:pt>
                <c:pt idx="363">
                  <c:v>1.8523248401999998E-2</c:v>
                </c:pt>
                <c:pt idx="367">
                  <c:v>1.9294028460000001E-2</c:v>
                </c:pt>
                <c:pt idx="368">
                  <c:v>1.9313852375999998E-2</c:v>
                </c:pt>
                <c:pt idx="369">
                  <c:v>1.9330425873E-2</c:v>
                </c:pt>
                <c:pt idx="370">
                  <c:v>1.9387009904E-2</c:v>
                </c:pt>
                <c:pt idx="371">
                  <c:v>1.9390993612000001E-2</c:v>
                </c:pt>
                <c:pt idx="372">
                  <c:v>1.9399858212000003E-2</c:v>
                </c:pt>
                <c:pt idx="373">
                  <c:v>1.9426893877999996E-2</c:v>
                </c:pt>
                <c:pt idx="374">
                  <c:v>1.9414663878000001E-2</c:v>
                </c:pt>
                <c:pt idx="375">
                  <c:v>1.9428587335999999E-2</c:v>
                </c:pt>
                <c:pt idx="376">
                  <c:v>1.9429067968000001E-2</c:v>
                </c:pt>
                <c:pt idx="377">
                  <c:v>1.9429775385999999E-2</c:v>
                </c:pt>
                <c:pt idx="378">
                  <c:v>3.8864069760000002E-2</c:v>
                </c:pt>
                <c:pt idx="379">
                  <c:v>1.9447504090000001E-2</c:v>
                </c:pt>
                <c:pt idx="380">
                  <c:v>1.9433854439999999E-2</c:v>
                </c:pt>
                <c:pt idx="381">
                  <c:v>1.9440482977999999E-2</c:v>
                </c:pt>
                <c:pt idx="382">
                  <c:v>1.9454897220000003E-2</c:v>
                </c:pt>
                <c:pt idx="383">
                  <c:v>1.9462069200000001E-2</c:v>
                </c:pt>
                <c:pt idx="384">
                  <c:v>1.9465856872E-2</c:v>
                </c:pt>
                <c:pt idx="385">
                  <c:v>1.9460418432000002E-2</c:v>
                </c:pt>
                <c:pt idx="386">
                  <c:v>1.9460487525999999E-2</c:v>
                </c:pt>
                <c:pt idx="387">
                  <c:v>1.9475830079999999E-2</c:v>
                </c:pt>
                <c:pt idx="388">
                  <c:v>1.9479002956E-2</c:v>
                </c:pt>
                <c:pt idx="389">
                  <c:v>1.9458772095E-2</c:v>
                </c:pt>
                <c:pt idx="390">
                  <c:v>1.9497111599E-2</c:v>
                </c:pt>
                <c:pt idx="391">
                  <c:v>1.9494514539999997E-2</c:v>
                </c:pt>
                <c:pt idx="392">
                  <c:v>1.9507486075999999E-2</c:v>
                </c:pt>
                <c:pt idx="393">
                  <c:v>1.9520262527999998E-2</c:v>
                </c:pt>
                <c:pt idx="400">
                  <c:v>1.9691101249999999E-2</c:v>
                </c:pt>
                <c:pt idx="401">
                  <c:v>1.9700926895999997E-2</c:v>
                </c:pt>
                <c:pt idx="403">
                  <c:v>1.9705820288000001E-2</c:v>
                </c:pt>
                <c:pt idx="405">
                  <c:v>1.9926896440000001E-2</c:v>
                </c:pt>
                <c:pt idx="420">
                  <c:v>2.0743774531999999E-2</c:v>
                </c:pt>
                <c:pt idx="423">
                  <c:v>2.1611611559999997E-2</c:v>
                </c:pt>
                <c:pt idx="425">
                  <c:v>2.2848793154000003E-2</c:v>
                </c:pt>
                <c:pt idx="432">
                  <c:v>2.3371131888E-2</c:v>
                </c:pt>
                <c:pt idx="433">
                  <c:v>2.3345340199999998E-2</c:v>
                </c:pt>
                <c:pt idx="434">
                  <c:v>2.3330943292999999E-2</c:v>
                </c:pt>
                <c:pt idx="435">
                  <c:v>2.340617595E-2</c:v>
                </c:pt>
                <c:pt idx="436">
                  <c:v>2.3437829909000001E-2</c:v>
                </c:pt>
                <c:pt idx="437">
                  <c:v>2.3397615396000004E-2</c:v>
                </c:pt>
                <c:pt idx="438">
                  <c:v>2.3466433288999999E-2</c:v>
                </c:pt>
                <c:pt idx="439">
                  <c:v>2.3457182318000001E-2</c:v>
                </c:pt>
                <c:pt idx="440">
                  <c:v>2.341530835E-2</c:v>
                </c:pt>
                <c:pt idx="441">
                  <c:v>2.3458919328E-2</c:v>
                </c:pt>
                <c:pt idx="442">
                  <c:v>2.3465588879999999E-2</c:v>
                </c:pt>
                <c:pt idx="443">
                  <c:v>2.3476551753000001E-2</c:v>
                </c:pt>
                <c:pt idx="444">
                  <c:v>2.3412754480000002E-2</c:v>
                </c:pt>
                <c:pt idx="445">
                  <c:v>2.3405738836999999E-2</c:v>
                </c:pt>
                <c:pt idx="446">
                  <c:v>2.3452194839999999E-2</c:v>
                </c:pt>
                <c:pt idx="447">
                  <c:v>2.3436800468000001E-2</c:v>
                </c:pt>
                <c:pt idx="448">
                  <c:v>2.33675351E-2</c:v>
                </c:pt>
                <c:pt idx="449">
                  <c:v>2.3428877702999999E-2</c:v>
                </c:pt>
                <c:pt idx="450">
                  <c:v>2.3440529304E-2</c:v>
                </c:pt>
                <c:pt idx="451">
                  <c:v>2.3434460503999999E-2</c:v>
                </c:pt>
                <c:pt idx="452">
                  <c:v>2.3447490796E-2</c:v>
                </c:pt>
                <c:pt idx="453">
                  <c:v>2.3460245008000001E-2</c:v>
                </c:pt>
                <c:pt idx="454">
                  <c:v>2.3499959179999998E-2</c:v>
                </c:pt>
                <c:pt idx="455">
                  <c:v>2.3462422106999999E-2</c:v>
                </c:pt>
                <c:pt idx="456">
                  <c:v>2.3403038568000002E-2</c:v>
                </c:pt>
                <c:pt idx="457">
                  <c:v>2.3419434096000002E-2</c:v>
                </c:pt>
                <c:pt idx="458">
                  <c:v>2.3455047560000001E-2</c:v>
                </c:pt>
                <c:pt idx="459">
                  <c:v>2.3440380696000001E-2</c:v>
                </c:pt>
                <c:pt idx="460">
                  <c:v>2.3450027348000002E-2</c:v>
                </c:pt>
                <c:pt idx="461">
                  <c:v>2.3420091627000001E-2</c:v>
                </c:pt>
                <c:pt idx="462">
                  <c:v>2.3463077021999998E-2</c:v>
                </c:pt>
                <c:pt idx="463">
                  <c:v>2.3480955881999999E-2</c:v>
                </c:pt>
                <c:pt idx="464">
                  <c:v>2.345761662E-2</c:v>
                </c:pt>
                <c:pt idx="465">
                  <c:v>2.3480996327000001E-2</c:v>
                </c:pt>
                <c:pt idx="466">
                  <c:v>2.3486060379000001E-2</c:v>
                </c:pt>
                <c:pt idx="467">
                  <c:v>2.349923907E-2</c:v>
                </c:pt>
                <c:pt idx="468">
                  <c:v>2.3507948200000003E-2</c:v>
                </c:pt>
                <c:pt idx="469">
                  <c:v>2.3570739989999999E-2</c:v>
                </c:pt>
                <c:pt idx="470">
                  <c:v>2.3454839631999999E-2</c:v>
                </c:pt>
                <c:pt idx="471">
                  <c:v>2.35138849E-2</c:v>
                </c:pt>
                <c:pt idx="472">
                  <c:v>2.3582128157000001E-2</c:v>
                </c:pt>
                <c:pt idx="473">
                  <c:v>2.350200987E-2</c:v>
                </c:pt>
                <c:pt idx="474">
                  <c:v>2.3532265515000001E-2</c:v>
                </c:pt>
                <c:pt idx="475">
                  <c:v>2.3562006784999999E-2</c:v>
                </c:pt>
                <c:pt idx="476">
                  <c:v>2.3464877358E-2</c:v>
                </c:pt>
                <c:pt idx="477">
                  <c:v>2.3570448576000002E-2</c:v>
                </c:pt>
                <c:pt idx="478">
                  <c:v>2.3596968824E-2</c:v>
                </c:pt>
                <c:pt idx="479">
                  <c:v>2.3612449251999998E-2</c:v>
                </c:pt>
                <c:pt idx="481">
                  <c:v>2.3620973021999999E-2</c:v>
                </c:pt>
                <c:pt idx="482">
                  <c:v>2.3643569151999999E-2</c:v>
                </c:pt>
                <c:pt idx="483">
                  <c:v>2.3658143886000002E-2</c:v>
                </c:pt>
                <c:pt idx="484">
                  <c:v>2.3599255596000002E-2</c:v>
                </c:pt>
                <c:pt idx="485">
                  <c:v>2.3659288628999998E-2</c:v>
                </c:pt>
                <c:pt idx="486">
                  <c:v>2.3657181773999999E-2</c:v>
                </c:pt>
                <c:pt idx="487">
                  <c:v>2.3631070407E-2</c:v>
                </c:pt>
                <c:pt idx="488">
                  <c:v>2.3583947903999997E-2</c:v>
                </c:pt>
                <c:pt idx="489">
                  <c:v>2.3677363280000002E-2</c:v>
                </c:pt>
                <c:pt idx="490">
                  <c:v>2.3642849075999998E-2</c:v>
                </c:pt>
                <c:pt idx="491">
                  <c:v>2.3619466818E-2</c:v>
                </c:pt>
                <c:pt idx="492">
                  <c:v>2.369770668E-2</c:v>
                </c:pt>
                <c:pt idx="493">
                  <c:v>2.3656816904000001E-2</c:v>
                </c:pt>
                <c:pt idx="494">
                  <c:v>2.3658043511999998E-2</c:v>
                </c:pt>
                <c:pt idx="495">
                  <c:v>2.3558502580000001E-2</c:v>
                </c:pt>
                <c:pt idx="496">
                  <c:v>2.3665383520000003E-2</c:v>
                </c:pt>
                <c:pt idx="497">
                  <c:v>2.3683467177999996E-2</c:v>
                </c:pt>
                <c:pt idx="498">
                  <c:v>2.371775026E-2</c:v>
                </c:pt>
                <c:pt idx="523">
                  <c:v>2.4025606099000001E-2</c:v>
                </c:pt>
                <c:pt idx="524">
                  <c:v>2.4233520849999999E-2</c:v>
                </c:pt>
                <c:pt idx="525">
                  <c:v>2.4310611776999998E-2</c:v>
                </c:pt>
                <c:pt idx="526">
                  <c:v>2.4353239879999999E-2</c:v>
                </c:pt>
                <c:pt idx="527">
                  <c:v>2.4361975609999999E-2</c:v>
                </c:pt>
                <c:pt idx="528">
                  <c:v>2.4391588732000001E-2</c:v>
                </c:pt>
                <c:pt idx="529">
                  <c:v>2.4434343175000001E-2</c:v>
                </c:pt>
                <c:pt idx="530">
                  <c:v>2.4509063040000001E-2</c:v>
                </c:pt>
                <c:pt idx="531">
                  <c:v>2.4495552484E-2</c:v>
                </c:pt>
                <c:pt idx="532">
                  <c:v>2.4569340722999999E-2</c:v>
                </c:pt>
                <c:pt idx="533">
                  <c:v>2.4584149511999998E-2</c:v>
                </c:pt>
                <c:pt idx="534">
                  <c:v>2.4549857775E-2</c:v>
                </c:pt>
                <c:pt idx="535">
                  <c:v>2.4547517703999999E-2</c:v>
                </c:pt>
                <c:pt idx="536">
                  <c:v>2.4571388796000002E-2</c:v>
                </c:pt>
                <c:pt idx="537">
                  <c:v>2.4607854625000002E-2</c:v>
                </c:pt>
                <c:pt idx="538">
                  <c:v>2.4609017088E-2</c:v>
                </c:pt>
                <c:pt idx="539">
                  <c:v>2.4599715757999997E-2</c:v>
                </c:pt>
                <c:pt idx="540">
                  <c:v>2.4581373170999999E-2</c:v>
                </c:pt>
                <c:pt idx="541">
                  <c:v>2.4568064041999998E-2</c:v>
                </c:pt>
                <c:pt idx="542">
                  <c:v>2.4626719904999997E-2</c:v>
                </c:pt>
                <c:pt idx="543">
                  <c:v>2.4695585486999998E-2</c:v>
                </c:pt>
                <c:pt idx="544">
                  <c:v>2.4880607363000001E-2</c:v>
                </c:pt>
                <c:pt idx="545">
                  <c:v>2.4897655749999997E-2</c:v>
                </c:pt>
                <c:pt idx="546">
                  <c:v>2.4939450844E-2</c:v>
                </c:pt>
                <c:pt idx="547">
                  <c:v>2.5050702888000001E-2</c:v>
                </c:pt>
                <c:pt idx="548">
                  <c:v>2.4895833349000002E-2</c:v>
                </c:pt>
                <c:pt idx="550">
                  <c:v>2.5584875905999997E-2</c:v>
                </c:pt>
                <c:pt idx="564">
                  <c:v>2.6660566191000001E-2</c:v>
                </c:pt>
                <c:pt idx="565">
                  <c:v>2.66868621E-2</c:v>
                </c:pt>
                <c:pt idx="566">
                  <c:v>2.6701775551999998E-2</c:v>
                </c:pt>
                <c:pt idx="567">
                  <c:v>2.6708446016E-2</c:v>
                </c:pt>
                <c:pt idx="568">
                  <c:v>2.6719603814000001E-2</c:v>
                </c:pt>
                <c:pt idx="569">
                  <c:v>2.6733024762000002E-2</c:v>
                </c:pt>
                <c:pt idx="570">
                  <c:v>2.6766270096000001E-2</c:v>
                </c:pt>
                <c:pt idx="571">
                  <c:v>2.6797728923000003E-2</c:v>
                </c:pt>
                <c:pt idx="572">
                  <c:v>2.7051658910000002E-2</c:v>
                </c:pt>
                <c:pt idx="573">
                  <c:v>2.7060297263999999E-2</c:v>
                </c:pt>
                <c:pt idx="574">
                  <c:v>2.7085906092000001E-2</c:v>
                </c:pt>
                <c:pt idx="575">
                  <c:v>2.7093588851999997E-2</c:v>
                </c:pt>
                <c:pt idx="576">
                  <c:v>2.7089040742000001E-2</c:v>
                </c:pt>
                <c:pt idx="577">
                  <c:v>2.7116844551999999E-2</c:v>
                </c:pt>
                <c:pt idx="578">
                  <c:v>2.7128098704E-2</c:v>
                </c:pt>
                <c:pt idx="579">
                  <c:v>2.7125377320000001E-2</c:v>
                </c:pt>
                <c:pt idx="583">
                  <c:v>2.7872560325999999E-2</c:v>
                </c:pt>
                <c:pt idx="585">
                  <c:v>2.8087750533999999E-2</c:v>
                </c:pt>
                <c:pt idx="626">
                  <c:v>3.1071638084E-2</c:v>
                </c:pt>
                <c:pt idx="628">
                  <c:v>3.1651913090000004E-2</c:v>
                </c:pt>
                <c:pt idx="643">
                  <c:v>3.2408489624999995E-2</c:v>
                </c:pt>
                <c:pt idx="645">
                  <c:v>3.1870049903999997E-2</c:v>
                </c:pt>
                <c:pt idx="657">
                  <c:v>3.2364797755000001E-2</c:v>
                </c:pt>
                <c:pt idx="664">
                  <c:v>3.2418742994999999E-2</c:v>
                </c:pt>
                <c:pt idx="679">
                  <c:v>3.2307017020799994E-2</c:v>
                </c:pt>
                <c:pt idx="684">
                  <c:v>3.2007693555000001E-2</c:v>
                </c:pt>
                <c:pt idx="685">
                  <c:v>3.2113124542999999E-2</c:v>
                </c:pt>
                <c:pt idx="686">
                  <c:v>3.2070624161400003E-2</c:v>
                </c:pt>
                <c:pt idx="687">
                  <c:v>3.2138263416100002E-2</c:v>
                </c:pt>
                <c:pt idx="689">
                  <c:v>3.1540697395199997E-2</c:v>
                </c:pt>
                <c:pt idx="699">
                  <c:v>3.1483662970899995E-2</c:v>
                </c:pt>
                <c:pt idx="700">
                  <c:v>3.1468749625999999E-2</c:v>
                </c:pt>
                <c:pt idx="712">
                  <c:v>3.1033735399499999E-2</c:v>
                </c:pt>
                <c:pt idx="716">
                  <c:v>3.0684749770199998E-2</c:v>
                </c:pt>
                <c:pt idx="717">
                  <c:v>3.06943070666E-2</c:v>
                </c:pt>
                <c:pt idx="720">
                  <c:v>3.0335802133500001E-2</c:v>
                </c:pt>
                <c:pt idx="721">
                  <c:v>3.0083062040999999E-2</c:v>
                </c:pt>
                <c:pt idx="725">
                  <c:v>2.9039025070400001E-2</c:v>
                </c:pt>
                <c:pt idx="736">
                  <c:v>2.8667473751000001E-2</c:v>
                </c:pt>
                <c:pt idx="752">
                  <c:v>2.8345449713500004E-2</c:v>
                </c:pt>
                <c:pt idx="756">
                  <c:v>2.7771018888600001E-2</c:v>
                </c:pt>
                <c:pt idx="757">
                  <c:v>2.777900895E-2</c:v>
                </c:pt>
                <c:pt idx="758">
                  <c:v>2.7811397507400002E-2</c:v>
                </c:pt>
                <c:pt idx="759">
                  <c:v>2.78117841352E-2</c:v>
                </c:pt>
                <c:pt idx="760">
                  <c:v>2.7793237676599997E-2</c:v>
                </c:pt>
                <c:pt idx="768">
                  <c:v>2.7383322248000004E-2</c:v>
                </c:pt>
                <c:pt idx="769">
                  <c:v>2.6898594095199999E-2</c:v>
                </c:pt>
                <c:pt idx="770">
                  <c:v>2.6699362760000001E-2</c:v>
                </c:pt>
                <c:pt idx="771">
                  <c:v>2.6728600774199997E-2</c:v>
                </c:pt>
                <c:pt idx="772">
                  <c:v>2.66896640706E-2</c:v>
                </c:pt>
                <c:pt idx="773">
                  <c:v>2.67278754423E-2</c:v>
                </c:pt>
                <c:pt idx="774">
                  <c:v>2.6693067000600004E-2</c:v>
                </c:pt>
                <c:pt idx="775">
                  <c:v>2.6741389294900001E-2</c:v>
                </c:pt>
                <c:pt idx="776">
                  <c:v>2.6701742292899996E-2</c:v>
                </c:pt>
                <c:pt idx="777">
                  <c:v>2.6698290947999997E-2</c:v>
                </c:pt>
                <c:pt idx="778">
                  <c:v>2.6747446806000004E-2</c:v>
                </c:pt>
                <c:pt idx="800">
                  <c:v>2.6374589899999999E-2</c:v>
                </c:pt>
                <c:pt idx="811">
                  <c:v>4.2292739664000004E-3</c:v>
                </c:pt>
                <c:pt idx="815">
                  <c:v>2.33445331175E-2</c:v>
                </c:pt>
                <c:pt idx="822">
                  <c:v>2.2730427202000001E-2</c:v>
                </c:pt>
                <c:pt idx="825">
                  <c:v>2.15009138292E-2</c:v>
                </c:pt>
                <c:pt idx="828">
                  <c:v>2.0413900967600002E-2</c:v>
                </c:pt>
                <c:pt idx="835">
                  <c:v>1.9587749218199998E-2</c:v>
                </c:pt>
                <c:pt idx="836">
                  <c:v>1.9606979784E-2</c:v>
                </c:pt>
                <c:pt idx="837">
                  <c:v>1.9592756582699999E-2</c:v>
                </c:pt>
                <c:pt idx="838">
                  <c:v>1.8923517776000001E-2</c:v>
                </c:pt>
                <c:pt idx="840">
                  <c:v>1.8575894726099999E-2</c:v>
                </c:pt>
                <c:pt idx="841">
                  <c:v>1.8581115729400001E-2</c:v>
                </c:pt>
                <c:pt idx="843">
                  <c:v>1.8405639493500003E-2</c:v>
                </c:pt>
                <c:pt idx="848">
                  <c:v>1.7896985892300002E-2</c:v>
                </c:pt>
                <c:pt idx="849">
                  <c:v>1.8347479955399999E-2</c:v>
                </c:pt>
                <c:pt idx="857">
                  <c:v>1.6874139570400001E-2</c:v>
                </c:pt>
                <c:pt idx="871">
                  <c:v>1.5729430781999999E-2</c:v>
                </c:pt>
                <c:pt idx="879">
                  <c:v>1.5268585696000002E-2</c:v>
                </c:pt>
                <c:pt idx="882">
                  <c:v>1.54383527831E-2</c:v>
                </c:pt>
                <c:pt idx="887">
                  <c:v>1.4625481952400002E-2</c:v>
                </c:pt>
                <c:pt idx="889">
                  <c:v>1.4937502666499998E-2</c:v>
                </c:pt>
                <c:pt idx="902">
                  <c:v>1.4145306956399999E-2</c:v>
                </c:pt>
                <c:pt idx="907">
                  <c:v>1.43599792194E-2</c:v>
                </c:pt>
                <c:pt idx="908">
                  <c:v>1.3964906881199999E-2</c:v>
                </c:pt>
                <c:pt idx="911">
                  <c:v>1.4135001359999998E-2</c:v>
                </c:pt>
                <c:pt idx="912">
                  <c:v>1.4034112752900001E-2</c:v>
                </c:pt>
                <c:pt idx="914">
                  <c:v>1.4055825307000001E-2</c:v>
                </c:pt>
                <c:pt idx="919">
                  <c:v>1.3588090093899999E-2</c:v>
                </c:pt>
                <c:pt idx="928">
                  <c:v>1.3401448137000001E-2</c:v>
                </c:pt>
                <c:pt idx="937">
                  <c:v>1.31886496875E-2</c:v>
                </c:pt>
                <c:pt idx="964">
                  <c:v>1.2936454835499999E-2</c:v>
                </c:pt>
                <c:pt idx="966">
                  <c:v>1.3117325216999999E-2</c:v>
                </c:pt>
                <c:pt idx="968">
                  <c:v>1.27506047196E-2</c:v>
                </c:pt>
                <c:pt idx="969">
                  <c:v>1.2764891620799999E-2</c:v>
                </c:pt>
                <c:pt idx="970">
                  <c:v>1.2783834723599998E-2</c:v>
                </c:pt>
                <c:pt idx="973">
                  <c:v>1.2400099961400001E-2</c:v>
                </c:pt>
                <c:pt idx="991">
                  <c:v>1.1809397894399999E-2</c:v>
                </c:pt>
                <c:pt idx="992">
                  <c:v>1.1929491888299998E-2</c:v>
                </c:pt>
                <c:pt idx="993">
                  <c:v>1.1522962981199999E-2</c:v>
                </c:pt>
                <c:pt idx="994">
                  <c:v>1.10339974372E-2</c:v>
                </c:pt>
                <c:pt idx="995">
                  <c:v>1.1028662517999999E-2</c:v>
                </c:pt>
                <c:pt idx="996">
                  <c:v>1.04254173225E-2</c:v>
                </c:pt>
                <c:pt idx="997">
                  <c:v>1.0640979043500001E-2</c:v>
                </c:pt>
                <c:pt idx="998">
                  <c:v>1.0152722830999999E-2</c:v>
                </c:pt>
                <c:pt idx="999">
                  <c:v>9.9916748567999997E-3</c:v>
                </c:pt>
                <c:pt idx="1000">
                  <c:v>1.0134102611499999E-2</c:v>
                </c:pt>
                <c:pt idx="1001">
                  <c:v>9.6780606534000013E-3</c:v>
                </c:pt>
                <c:pt idx="1002">
                  <c:v>9.4711547531999996E-3</c:v>
                </c:pt>
                <c:pt idx="1003">
                  <c:v>9.3366936676999995E-3</c:v>
                </c:pt>
                <c:pt idx="1004">
                  <c:v>9.3017336580000012E-3</c:v>
                </c:pt>
                <c:pt idx="1005">
                  <c:v>9.3247370700000002E-3</c:v>
                </c:pt>
                <c:pt idx="1006">
                  <c:v>9.0854621140999993E-3</c:v>
                </c:pt>
                <c:pt idx="1007">
                  <c:v>8.8300674784000006E-3</c:v>
                </c:pt>
                <c:pt idx="1008">
                  <c:v>8.4947027339999995E-3</c:v>
                </c:pt>
                <c:pt idx="1009">
                  <c:v>8.7547535892000001E-3</c:v>
                </c:pt>
                <c:pt idx="1010">
                  <c:v>8.6008248888000006E-3</c:v>
                </c:pt>
                <c:pt idx="1011">
                  <c:v>8.4980817916000002E-3</c:v>
                </c:pt>
                <c:pt idx="1012">
                  <c:v>8.4946837544000002E-3</c:v>
                </c:pt>
                <c:pt idx="1013">
                  <c:v>8.5101094320000001E-3</c:v>
                </c:pt>
                <c:pt idx="1014">
                  <c:v>8.4920737770000001E-3</c:v>
                </c:pt>
                <c:pt idx="1015">
                  <c:v>4.2182822835999997E-3</c:v>
                </c:pt>
                <c:pt idx="1016">
                  <c:v>8.2547046391999983E-3</c:v>
                </c:pt>
                <c:pt idx="1017">
                  <c:v>8.3198818164000009E-3</c:v>
                </c:pt>
                <c:pt idx="1018">
                  <c:v>8.0621263736999991E-3</c:v>
                </c:pt>
                <c:pt idx="1019">
                  <c:v>8.0376883784999999E-3</c:v>
                </c:pt>
                <c:pt idx="1020">
                  <c:v>7.8645404093999997E-3</c:v>
                </c:pt>
                <c:pt idx="1021">
                  <c:v>7.6433654066000011E-3</c:v>
                </c:pt>
                <c:pt idx="1022">
                  <c:v>7.8053336433000003E-3</c:v>
                </c:pt>
                <c:pt idx="1023">
                  <c:v>7.8456667821000005E-3</c:v>
                </c:pt>
                <c:pt idx="1024">
                  <c:v>7.5007454796000008E-3</c:v>
                </c:pt>
                <c:pt idx="1025">
                  <c:v>7.3731555773999995E-3</c:v>
                </c:pt>
                <c:pt idx="1026">
                  <c:v>7.6562364798000004E-3</c:v>
                </c:pt>
                <c:pt idx="1027">
                  <c:v>7.290646221600001E-3</c:v>
                </c:pt>
                <c:pt idx="1028">
                  <c:v>7.2382956872999995E-3</c:v>
                </c:pt>
                <c:pt idx="1029">
                  <c:v>7.1888859629999999E-3</c:v>
                </c:pt>
                <c:pt idx="1030">
                  <c:v>7.4414876611999994E-3</c:v>
                </c:pt>
                <c:pt idx="1031">
                  <c:v>7.1247418471999998E-3</c:v>
                </c:pt>
                <c:pt idx="1032">
                  <c:v>7.0900164828000007E-3</c:v>
                </c:pt>
                <c:pt idx="1033">
                  <c:v>7.0610184652999996E-3</c:v>
                </c:pt>
                <c:pt idx="1034">
                  <c:v>7.0070075161000004E-3</c:v>
                </c:pt>
                <c:pt idx="1035">
                  <c:v>7.0180283013999995E-3</c:v>
                </c:pt>
                <c:pt idx="1036">
                  <c:v>7.0040680506999993E-3</c:v>
                </c:pt>
                <c:pt idx="1037">
                  <c:v>6.9394394411999996E-3</c:v>
                </c:pt>
                <c:pt idx="1038">
                  <c:v>7.1595867428999992E-3</c:v>
                </c:pt>
                <c:pt idx="1039">
                  <c:v>7.0671624543999995E-3</c:v>
                </c:pt>
                <c:pt idx="1040">
                  <c:v>7.1012367104999995E-3</c:v>
                </c:pt>
                <c:pt idx="1041">
                  <c:v>6.6405452359999994E-3</c:v>
                </c:pt>
                <c:pt idx="1042">
                  <c:v>4.3447960667999993E-3</c:v>
                </c:pt>
                <c:pt idx="1043">
                  <c:v>6.4676272231999994E-3</c:v>
                </c:pt>
                <c:pt idx="1044">
                  <c:v>6.3447070246000006E-3</c:v>
                </c:pt>
                <c:pt idx="1045">
                  <c:v>6.5683502586000005E-3</c:v>
                </c:pt>
                <c:pt idx="1046">
                  <c:v>6.2922954879999996E-3</c:v>
                </c:pt>
                <c:pt idx="1047">
                  <c:v>6.2396003643000004E-3</c:v>
                </c:pt>
                <c:pt idx="1048">
                  <c:v>6.1848381913999998E-3</c:v>
                </c:pt>
                <c:pt idx="1049">
                  <c:v>6.1382800109E-3</c:v>
                </c:pt>
                <c:pt idx="1050">
                  <c:v>6.0783236976000004E-3</c:v>
                </c:pt>
                <c:pt idx="1051">
                  <c:v>6.0038522115000003E-3</c:v>
                </c:pt>
                <c:pt idx="1052">
                  <c:v>5.8719199476E-3</c:v>
                </c:pt>
                <c:pt idx="1053">
                  <c:v>5.9665076559000003E-3</c:v>
                </c:pt>
                <c:pt idx="1054">
                  <c:v>6.1517325397E-3</c:v>
                </c:pt>
                <c:pt idx="1055">
                  <c:v>5.9293537375000004E-3</c:v>
                </c:pt>
                <c:pt idx="1056">
                  <c:v>4.5236066361000003E-3</c:v>
                </c:pt>
                <c:pt idx="1057">
                  <c:v>5.8374370548000005E-3</c:v>
                </c:pt>
                <c:pt idx="1058">
                  <c:v>5.1081494250000007E-3</c:v>
                </c:pt>
                <c:pt idx="1059">
                  <c:v>5.8353343099999998E-3</c:v>
                </c:pt>
                <c:pt idx="1060">
                  <c:v>1.06086248448E-2</c:v>
                </c:pt>
                <c:pt idx="1061">
                  <c:v>5.7979540840000007E-3</c:v>
                </c:pt>
                <c:pt idx="1062">
                  <c:v>5.7578222130000006E-3</c:v>
                </c:pt>
                <c:pt idx="1063">
                  <c:v>5.7562052337999997E-3</c:v>
                </c:pt>
                <c:pt idx="1064">
                  <c:v>5.4045357624000001E-3</c:v>
                </c:pt>
                <c:pt idx="1065">
                  <c:v>5.8124425170000002E-3</c:v>
                </c:pt>
                <c:pt idx="1066">
                  <c:v>5.8055300728000001E-3</c:v>
                </c:pt>
                <c:pt idx="1067">
                  <c:v>5.8076479733999995E-3</c:v>
                </c:pt>
                <c:pt idx="1068">
                  <c:v>5.7989520660000002E-3</c:v>
                </c:pt>
                <c:pt idx="1069">
                  <c:v>5.5889855655000004E-3</c:v>
                </c:pt>
                <c:pt idx="1070">
                  <c:v>5.7822290393999996E-3</c:v>
                </c:pt>
                <c:pt idx="1071">
                  <c:v>5.8046512614999997E-3</c:v>
                </c:pt>
                <c:pt idx="1072">
                  <c:v>5.7848487228E-3</c:v>
                </c:pt>
                <c:pt idx="1073">
                  <c:v>5.7133960416000003E-3</c:v>
                </c:pt>
                <c:pt idx="1074">
                  <c:v>5.5970410608000001E-3</c:v>
                </c:pt>
                <c:pt idx="1075">
                  <c:v>5.5969557947999999E-3</c:v>
                </c:pt>
                <c:pt idx="1076">
                  <c:v>5.7705049764E-3</c:v>
                </c:pt>
                <c:pt idx="1077">
                  <c:v>5.7115370130000004E-3</c:v>
                </c:pt>
                <c:pt idx="1078">
                  <c:v>5.1095692071999998E-3</c:v>
                </c:pt>
                <c:pt idx="1079">
                  <c:v>5.8897664266000004E-3</c:v>
                </c:pt>
                <c:pt idx="1080">
                  <c:v>5.7463863206999996E-3</c:v>
                </c:pt>
                <c:pt idx="1081">
                  <c:v>5.3974771086999999E-3</c:v>
                </c:pt>
                <c:pt idx="1082">
                  <c:v>5.7137800559999997E-3</c:v>
                </c:pt>
                <c:pt idx="1083">
                  <c:v>5.6141862311999994E-3</c:v>
                </c:pt>
                <c:pt idx="1084">
                  <c:v>5.5843989144000001E-3</c:v>
                </c:pt>
                <c:pt idx="1085">
                  <c:v>5.7178965960000003E-3</c:v>
                </c:pt>
                <c:pt idx="1086">
                  <c:v>5.7115391850000004E-3</c:v>
                </c:pt>
                <c:pt idx="1087">
                  <c:v>5.7219097222000002E-3</c:v>
                </c:pt>
                <c:pt idx="1088">
                  <c:v>5.6656976167999999E-3</c:v>
                </c:pt>
                <c:pt idx="1089">
                  <c:v>1.13876831936E-2</c:v>
                </c:pt>
                <c:pt idx="1090">
                  <c:v>5.7043380649999999E-3</c:v>
                </c:pt>
                <c:pt idx="1091">
                  <c:v>5.6482017955999993E-3</c:v>
                </c:pt>
                <c:pt idx="1092">
                  <c:v>5.6917551250000005E-3</c:v>
                </c:pt>
                <c:pt idx="1093">
                  <c:v>5.6972614431999996E-3</c:v>
                </c:pt>
                <c:pt idx="1094">
                  <c:v>5.6784118544999998E-3</c:v>
                </c:pt>
                <c:pt idx="1095">
                  <c:v>5.7141161589999998E-3</c:v>
                </c:pt>
                <c:pt idx="1096">
                  <c:v>5.6927569392000001E-3</c:v>
                </c:pt>
                <c:pt idx="1097">
                  <c:v>5.6862457407E-3</c:v>
                </c:pt>
                <c:pt idx="1098">
                  <c:v>5.6914457349999999E-3</c:v>
                </c:pt>
                <c:pt idx="1099">
                  <c:v>5.6848926762000001E-3</c:v>
                </c:pt>
                <c:pt idx="1100">
                  <c:v>5.6604503648000001E-3</c:v>
                </c:pt>
                <c:pt idx="1101">
                  <c:v>5.7087435647999998E-3</c:v>
                </c:pt>
                <c:pt idx="1102">
                  <c:v>5.6820828319999999E-3</c:v>
                </c:pt>
                <c:pt idx="1103">
                  <c:v>5.6543348014999996E-3</c:v>
                </c:pt>
                <c:pt idx="1104">
                  <c:v>5.6989502760000001E-3</c:v>
                </c:pt>
                <c:pt idx="1105">
                  <c:v>5.7213553509999999E-3</c:v>
                </c:pt>
                <c:pt idx="1106">
                  <c:v>5.6805672293000001E-3</c:v>
                </c:pt>
                <c:pt idx="1107">
                  <c:v>1.1385616016000001E-2</c:v>
                </c:pt>
                <c:pt idx="1108">
                  <c:v>5.6701078992000007E-3</c:v>
                </c:pt>
                <c:pt idx="1109">
                  <c:v>1.13238805658E-2</c:v>
                </c:pt>
                <c:pt idx="1110">
                  <c:v>5.6838253740000002E-3</c:v>
                </c:pt>
                <c:pt idx="1111">
                  <c:v>5.6822627741999997E-3</c:v>
                </c:pt>
                <c:pt idx="1112">
                  <c:v>5.6908894670999995E-3</c:v>
                </c:pt>
                <c:pt idx="1113">
                  <c:v>5.6411644626000006E-3</c:v>
                </c:pt>
                <c:pt idx="1114">
                  <c:v>5.6406442132000004E-3</c:v>
                </c:pt>
                <c:pt idx="1115">
                  <c:v>5.6319393419999994E-3</c:v>
                </c:pt>
                <c:pt idx="1116">
                  <c:v>5.6567081769999996E-3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0C-49F1-9EBE-9D9A935B76B4}"/>
            </c:ext>
          </c:extLst>
        </c:ser>
        <c:ser>
          <c:idx val="1"/>
          <c:order val="1"/>
          <c:tx>
            <c:strRef>
              <c:f>Munka5!$C$1</c:f>
              <c:strCache>
                <c:ptCount val="1"/>
                <c:pt idx="0">
                  <c:v>felhő1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C00"/>
              </a:solidFill>
              <a:ln w="9525">
                <a:noFill/>
                <a:round/>
              </a:ln>
              <a:effectLst/>
            </c:spPr>
          </c:marker>
          <c:xVal>
            <c:numRef>
              <c:f>Munka5!$A$2:$A$1118</c:f>
              <c:numCache>
                <c:formatCode>General</c:formatCode>
                <c:ptCount val="1117"/>
                <c:pt idx="0">
                  <c:v>2.73925E-2</c:v>
                </c:pt>
                <c:pt idx="1">
                  <c:v>2.74001E-2</c:v>
                </c:pt>
                <c:pt idx="2">
                  <c:v>2.7405700000000002E-2</c:v>
                </c:pt>
                <c:pt idx="3">
                  <c:v>2.7463100000000001E-2</c:v>
                </c:pt>
                <c:pt idx="4">
                  <c:v>2.7465699999999999E-2</c:v>
                </c:pt>
                <c:pt idx="5">
                  <c:v>2.7474100000000001E-2</c:v>
                </c:pt>
                <c:pt idx="6">
                  <c:v>2.7510199999999999E-2</c:v>
                </c:pt>
                <c:pt idx="7">
                  <c:v>2.7550999999999999E-2</c:v>
                </c:pt>
                <c:pt idx="8">
                  <c:v>2.7572599999999999E-2</c:v>
                </c:pt>
                <c:pt idx="9">
                  <c:v>2.7588700000000001E-2</c:v>
                </c:pt>
                <c:pt idx="10">
                  <c:v>2.7596099999999998E-2</c:v>
                </c:pt>
                <c:pt idx="11">
                  <c:v>2.7597699999999999E-2</c:v>
                </c:pt>
                <c:pt idx="12">
                  <c:v>2.768E-2</c:v>
                </c:pt>
                <c:pt idx="13">
                  <c:v>2.8487700000000001E-2</c:v>
                </c:pt>
                <c:pt idx="14">
                  <c:v>2.85182E-2</c:v>
                </c:pt>
                <c:pt idx="15">
                  <c:v>2.8528299999999999E-2</c:v>
                </c:pt>
                <c:pt idx="16">
                  <c:v>2.8615700000000001E-2</c:v>
                </c:pt>
                <c:pt idx="17">
                  <c:v>2.8642500000000001E-2</c:v>
                </c:pt>
                <c:pt idx="18">
                  <c:v>2.86439E-2</c:v>
                </c:pt>
                <c:pt idx="19">
                  <c:v>2.8644200000000002E-2</c:v>
                </c:pt>
                <c:pt idx="20">
                  <c:v>2.8655300000000002E-2</c:v>
                </c:pt>
                <c:pt idx="21">
                  <c:v>2.869E-2</c:v>
                </c:pt>
                <c:pt idx="22">
                  <c:v>2.8715999999999998E-2</c:v>
                </c:pt>
                <c:pt idx="23">
                  <c:v>2.87163E-2</c:v>
                </c:pt>
                <c:pt idx="24">
                  <c:v>2.8718199999999999E-2</c:v>
                </c:pt>
                <c:pt idx="25">
                  <c:v>2.8722399999999999E-2</c:v>
                </c:pt>
                <c:pt idx="26">
                  <c:v>2.8725500000000001E-2</c:v>
                </c:pt>
                <c:pt idx="27">
                  <c:v>2.8740399999999999E-2</c:v>
                </c:pt>
                <c:pt idx="28">
                  <c:v>2.8744499999999999E-2</c:v>
                </c:pt>
                <c:pt idx="29">
                  <c:v>2.8837700000000001E-2</c:v>
                </c:pt>
                <c:pt idx="30">
                  <c:v>2.8879100000000001E-2</c:v>
                </c:pt>
                <c:pt idx="31">
                  <c:v>2.8881299999999999E-2</c:v>
                </c:pt>
                <c:pt idx="32">
                  <c:v>2.9005400000000001E-2</c:v>
                </c:pt>
                <c:pt idx="33">
                  <c:v>2.9101999999999999E-2</c:v>
                </c:pt>
                <c:pt idx="34">
                  <c:v>2.9348699999999998E-2</c:v>
                </c:pt>
                <c:pt idx="35">
                  <c:v>2.9505099999999999E-2</c:v>
                </c:pt>
                <c:pt idx="36">
                  <c:v>2.9510100000000001E-2</c:v>
                </c:pt>
                <c:pt idx="37">
                  <c:v>2.9531000000000002E-2</c:v>
                </c:pt>
                <c:pt idx="38">
                  <c:v>2.9551399999999999E-2</c:v>
                </c:pt>
                <c:pt idx="39">
                  <c:v>2.9586899999999999E-2</c:v>
                </c:pt>
                <c:pt idx="40">
                  <c:v>2.96353E-2</c:v>
                </c:pt>
                <c:pt idx="41">
                  <c:v>2.97813E-2</c:v>
                </c:pt>
                <c:pt idx="42">
                  <c:v>2.9781800000000001E-2</c:v>
                </c:pt>
                <c:pt idx="43">
                  <c:v>2.97837E-2</c:v>
                </c:pt>
                <c:pt idx="44">
                  <c:v>2.97878E-2</c:v>
                </c:pt>
                <c:pt idx="45">
                  <c:v>2.9792900000000001E-2</c:v>
                </c:pt>
                <c:pt idx="46">
                  <c:v>2.9861700000000001E-2</c:v>
                </c:pt>
                <c:pt idx="47">
                  <c:v>3.00133E-2</c:v>
                </c:pt>
                <c:pt idx="48">
                  <c:v>3.00472E-2</c:v>
                </c:pt>
                <c:pt idx="49">
                  <c:v>3.03439E-2</c:v>
                </c:pt>
                <c:pt idx="50">
                  <c:v>3.0500699999999999E-2</c:v>
                </c:pt>
                <c:pt idx="51">
                  <c:v>3.0501899999999998E-2</c:v>
                </c:pt>
                <c:pt idx="52">
                  <c:v>3.0612799999999999E-2</c:v>
                </c:pt>
                <c:pt idx="53">
                  <c:v>3.0613899999999999E-2</c:v>
                </c:pt>
                <c:pt idx="54">
                  <c:v>3.06266E-2</c:v>
                </c:pt>
                <c:pt idx="55">
                  <c:v>3.0700600000000001E-2</c:v>
                </c:pt>
                <c:pt idx="56">
                  <c:v>3.08043E-2</c:v>
                </c:pt>
                <c:pt idx="57">
                  <c:v>3.0837099999999999E-2</c:v>
                </c:pt>
                <c:pt idx="58">
                  <c:v>3.11525E-2</c:v>
                </c:pt>
                <c:pt idx="59">
                  <c:v>3.12301E-2</c:v>
                </c:pt>
                <c:pt idx="60">
                  <c:v>3.28648E-2</c:v>
                </c:pt>
                <c:pt idx="61">
                  <c:v>3.32041E-2</c:v>
                </c:pt>
                <c:pt idx="62">
                  <c:v>3.4014299999999997E-2</c:v>
                </c:pt>
                <c:pt idx="63">
                  <c:v>3.6278100000000001E-2</c:v>
                </c:pt>
                <c:pt idx="64">
                  <c:v>3.73526E-2</c:v>
                </c:pt>
                <c:pt idx="65">
                  <c:v>3.7397600000000003E-2</c:v>
                </c:pt>
                <c:pt idx="66">
                  <c:v>3.7458400000000003E-2</c:v>
                </c:pt>
                <c:pt idx="67">
                  <c:v>3.7488500000000001E-2</c:v>
                </c:pt>
                <c:pt idx="68">
                  <c:v>3.7553999999999997E-2</c:v>
                </c:pt>
                <c:pt idx="69">
                  <c:v>3.7615799999999998E-2</c:v>
                </c:pt>
                <c:pt idx="70">
                  <c:v>3.7643500000000003E-2</c:v>
                </c:pt>
                <c:pt idx="71">
                  <c:v>3.7657000000000003E-2</c:v>
                </c:pt>
                <c:pt idx="72">
                  <c:v>3.7657299999999998E-2</c:v>
                </c:pt>
                <c:pt idx="73">
                  <c:v>3.7669899999999999E-2</c:v>
                </c:pt>
                <c:pt idx="74">
                  <c:v>3.7674600000000003E-2</c:v>
                </c:pt>
                <c:pt idx="75">
                  <c:v>3.7680999999999999E-2</c:v>
                </c:pt>
                <c:pt idx="76">
                  <c:v>3.7687900000000003E-2</c:v>
                </c:pt>
                <c:pt idx="77">
                  <c:v>3.7689100000000003E-2</c:v>
                </c:pt>
                <c:pt idx="78">
                  <c:v>3.7689300000000002E-2</c:v>
                </c:pt>
                <c:pt idx="79">
                  <c:v>3.77054E-2</c:v>
                </c:pt>
                <c:pt idx="80">
                  <c:v>3.7706200000000002E-2</c:v>
                </c:pt>
                <c:pt idx="81">
                  <c:v>3.7714499999999998E-2</c:v>
                </c:pt>
                <c:pt idx="82">
                  <c:v>3.7715400000000003E-2</c:v>
                </c:pt>
                <c:pt idx="83">
                  <c:v>3.77165E-2</c:v>
                </c:pt>
                <c:pt idx="84">
                  <c:v>3.7717500000000001E-2</c:v>
                </c:pt>
                <c:pt idx="85">
                  <c:v>3.7719500000000003E-2</c:v>
                </c:pt>
                <c:pt idx="86">
                  <c:v>3.7723199999999998E-2</c:v>
                </c:pt>
                <c:pt idx="87">
                  <c:v>3.7725799999999997E-2</c:v>
                </c:pt>
                <c:pt idx="88">
                  <c:v>3.7727799999999999E-2</c:v>
                </c:pt>
                <c:pt idx="89">
                  <c:v>3.7731000000000001E-2</c:v>
                </c:pt>
                <c:pt idx="90">
                  <c:v>3.7737300000000001E-2</c:v>
                </c:pt>
                <c:pt idx="91">
                  <c:v>3.7742100000000001E-2</c:v>
                </c:pt>
                <c:pt idx="92">
                  <c:v>3.7746099999999998E-2</c:v>
                </c:pt>
                <c:pt idx="93">
                  <c:v>3.7767599999999998E-2</c:v>
                </c:pt>
                <c:pt idx="94">
                  <c:v>3.7789900000000001E-2</c:v>
                </c:pt>
                <c:pt idx="95">
                  <c:v>3.78012E-2</c:v>
                </c:pt>
                <c:pt idx="96">
                  <c:v>3.7827600000000003E-2</c:v>
                </c:pt>
                <c:pt idx="97">
                  <c:v>3.7831999999999998E-2</c:v>
                </c:pt>
                <c:pt idx="98">
                  <c:v>3.7866200000000003E-2</c:v>
                </c:pt>
                <c:pt idx="99">
                  <c:v>3.7909900000000003E-2</c:v>
                </c:pt>
                <c:pt idx="100">
                  <c:v>3.7912500000000002E-2</c:v>
                </c:pt>
                <c:pt idx="101">
                  <c:v>3.7976799999999998E-2</c:v>
                </c:pt>
                <c:pt idx="102">
                  <c:v>3.8007699999999998E-2</c:v>
                </c:pt>
                <c:pt idx="103">
                  <c:v>3.8014399999999997E-2</c:v>
                </c:pt>
                <c:pt idx="104">
                  <c:v>3.8056899999999998E-2</c:v>
                </c:pt>
                <c:pt idx="105">
                  <c:v>3.8077100000000003E-2</c:v>
                </c:pt>
                <c:pt idx="106">
                  <c:v>3.82078E-2</c:v>
                </c:pt>
                <c:pt idx="107">
                  <c:v>3.8230199999999999E-2</c:v>
                </c:pt>
                <c:pt idx="108">
                  <c:v>3.82761E-2</c:v>
                </c:pt>
                <c:pt idx="109">
                  <c:v>3.8312100000000002E-2</c:v>
                </c:pt>
                <c:pt idx="110">
                  <c:v>3.8392000000000003E-2</c:v>
                </c:pt>
                <c:pt idx="111">
                  <c:v>3.9397799999999997E-2</c:v>
                </c:pt>
                <c:pt idx="112">
                  <c:v>3.94293E-2</c:v>
                </c:pt>
                <c:pt idx="113">
                  <c:v>3.9433700000000002E-2</c:v>
                </c:pt>
                <c:pt idx="114">
                  <c:v>3.9460500000000003E-2</c:v>
                </c:pt>
                <c:pt idx="115">
                  <c:v>3.9461200000000002E-2</c:v>
                </c:pt>
                <c:pt idx="116">
                  <c:v>3.9494599999999998E-2</c:v>
                </c:pt>
                <c:pt idx="117">
                  <c:v>3.9496999999999997E-2</c:v>
                </c:pt>
                <c:pt idx="118">
                  <c:v>3.9526800000000001E-2</c:v>
                </c:pt>
                <c:pt idx="119">
                  <c:v>3.9537999999999997E-2</c:v>
                </c:pt>
                <c:pt idx="120">
                  <c:v>3.95847E-2</c:v>
                </c:pt>
                <c:pt idx="121">
                  <c:v>3.9585500000000003E-2</c:v>
                </c:pt>
                <c:pt idx="122">
                  <c:v>3.96619E-2</c:v>
                </c:pt>
                <c:pt idx="123">
                  <c:v>3.9726600000000001E-2</c:v>
                </c:pt>
                <c:pt idx="124">
                  <c:v>3.9778500000000001E-2</c:v>
                </c:pt>
                <c:pt idx="125">
                  <c:v>3.9782699999999997E-2</c:v>
                </c:pt>
                <c:pt idx="126">
                  <c:v>3.9873600000000002E-2</c:v>
                </c:pt>
                <c:pt idx="127">
                  <c:v>4.0138600000000003E-2</c:v>
                </c:pt>
                <c:pt idx="128">
                  <c:v>4.0156600000000001E-2</c:v>
                </c:pt>
                <c:pt idx="129">
                  <c:v>4.0231999999999997E-2</c:v>
                </c:pt>
                <c:pt idx="130">
                  <c:v>4.0258599999999999E-2</c:v>
                </c:pt>
                <c:pt idx="131">
                  <c:v>4.0297699999999999E-2</c:v>
                </c:pt>
                <c:pt idx="132">
                  <c:v>4.0317100000000002E-2</c:v>
                </c:pt>
                <c:pt idx="133">
                  <c:v>4.03226E-2</c:v>
                </c:pt>
                <c:pt idx="134">
                  <c:v>4.0354800000000003E-2</c:v>
                </c:pt>
                <c:pt idx="135">
                  <c:v>4.0375300000000003E-2</c:v>
                </c:pt>
                <c:pt idx="136">
                  <c:v>4.0379400000000003E-2</c:v>
                </c:pt>
                <c:pt idx="137">
                  <c:v>4.0396799999999997E-2</c:v>
                </c:pt>
                <c:pt idx="138">
                  <c:v>4.0420400000000002E-2</c:v>
                </c:pt>
                <c:pt idx="139">
                  <c:v>4.0432500000000003E-2</c:v>
                </c:pt>
                <c:pt idx="140">
                  <c:v>4.04423E-2</c:v>
                </c:pt>
                <c:pt idx="141">
                  <c:v>4.0452200000000001E-2</c:v>
                </c:pt>
                <c:pt idx="142">
                  <c:v>4.0459299999999997E-2</c:v>
                </c:pt>
                <c:pt idx="143">
                  <c:v>4.0512699999999999E-2</c:v>
                </c:pt>
                <c:pt idx="144">
                  <c:v>4.0645599999999997E-2</c:v>
                </c:pt>
                <c:pt idx="145">
                  <c:v>4.0717799999999998E-2</c:v>
                </c:pt>
                <c:pt idx="146">
                  <c:v>4.0723500000000003E-2</c:v>
                </c:pt>
                <c:pt idx="147">
                  <c:v>4.0724299999999998E-2</c:v>
                </c:pt>
                <c:pt idx="148">
                  <c:v>4.0736099999999997E-2</c:v>
                </c:pt>
                <c:pt idx="149">
                  <c:v>4.0766799999999999E-2</c:v>
                </c:pt>
                <c:pt idx="150">
                  <c:v>4.0769E-2</c:v>
                </c:pt>
                <c:pt idx="151">
                  <c:v>4.07888E-2</c:v>
                </c:pt>
                <c:pt idx="152">
                  <c:v>4.0802400000000003E-2</c:v>
                </c:pt>
                <c:pt idx="153">
                  <c:v>4.0818899999999998E-2</c:v>
                </c:pt>
                <c:pt idx="154">
                  <c:v>4.0826500000000002E-2</c:v>
                </c:pt>
                <c:pt idx="155">
                  <c:v>4.0828900000000001E-2</c:v>
                </c:pt>
                <c:pt idx="156">
                  <c:v>4.0858999999999999E-2</c:v>
                </c:pt>
                <c:pt idx="157">
                  <c:v>4.1034899999999999E-2</c:v>
                </c:pt>
                <c:pt idx="158">
                  <c:v>4.1180500000000002E-2</c:v>
                </c:pt>
                <c:pt idx="159">
                  <c:v>4.1419900000000003E-2</c:v>
                </c:pt>
                <c:pt idx="160">
                  <c:v>4.1737799999999999E-2</c:v>
                </c:pt>
                <c:pt idx="161">
                  <c:v>4.1839099999999997E-2</c:v>
                </c:pt>
                <c:pt idx="162">
                  <c:v>4.2350400000000003E-2</c:v>
                </c:pt>
                <c:pt idx="163">
                  <c:v>4.2668299999999999E-2</c:v>
                </c:pt>
                <c:pt idx="164">
                  <c:v>4.2809199999999999E-2</c:v>
                </c:pt>
                <c:pt idx="165">
                  <c:v>4.3086199999999998E-2</c:v>
                </c:pt>
                <c:pt idx="166">
                  <c:v>4.3292999999999998E-2</c:v>
                </c:pt>
                <c:pt idx="167">
                  <c:v>4.3336199999999998E-2</c:v>
                </c:pt>
                <c:pt idx="168">
                  <c:v>4.3353500000000003E-2</c:v>
                </c:pt>
                <c:pt idx="169">
                  <c:v>4.3374099999999999E-2</c:v>
                </c:pt>
                <c:pt idx="170">
                  <c:v>4.3548900000000001E-2</c:v>
                </c:pt>
                <c:pt idx="171">
                  <c:v>4.3886500000000002E-2</c:v>
                </c:pt>
                <c:pt idx="172">
                  <c:v>4.39873E-2</c:v>
                </c:pt>
                <c:pt idx="173">
                  <c:v>4.40901E-2</c:v>
                </c:pt>
                <c:pt idx="174">
                  <c:v>4.4330500000000002E-2</c:v>
                </c:pt>
                <c:pt idx="175">
                  <c:v>4.4683399999999998E-2</c:v>
                </c:pt>
                <c:pt idx="176">
                  <c:v>4.4848199999999998E-2</c:v>
                </c:pt>
                <c:pt idx="177">
                  <c:v>4.4890899999999997E-2</c:v>
                </c:pt>
                <c:pt idx="178">
                  <c:v>4.5387200000000003E-2</c:v>
                </c:pt>
                <c:pt idx="179">
                  <c:v>4.5429200000000003E-2</c:v>
                </c:pt>
                <c:pt idx="180">
                  <c:v>4.5620099999999997E-2</c:v>
                </c:pt>
                <c:pt idx="181">
                  <c:v>4.59093E-2</c:v>
                </c:pt>
                <c:pt idx="182">
                  <c:v>4.6036100000000003E-2</c:v>
                </c:pt>
                <c:pt idx="183">
                  <c:v>4.6041400000000003E-2</c:v>
                </c:pt>
                <c:pt idx="184">
                  <c:v>4.6084899999999998E-2</c:v>
                </c:pt>
                <c:pt idx="185">
                  <c:v>4.60927E-2</c:v>
                </c:pt>
                <c:pt idx="186">
                  <c:v>4.6463699999999997E-2</c:v>
                </c:pt>
                <c:pt idx="187">
                  <c:v>4.7351600000000001E-2</c:v>
                </c:pt>
                <c:pt idx="188">
                  <c:v>4.7381800000000002E-2</c:v>
                </c:pt>
                <c:pt idx="189">
                  <c:v>4.7985800000000002E-2</c:v>
                </c:pt>
                <c:pt idx="190">
                  <c:v>4.8355200000000001E-2</c:v>
                </c:pt>
                <c:pt idx="191">
                  <c:v>5.2046500000000002E-2</c:v>
                </c:pt>
                <c:pt idx="192">
                  <c:v>5.5071700000000001E-2</c:v>
                </c:pt>
                <c:pt idx="193">
                  <c:v>5.5490699999999997E-2</c:v>
                </c:pt>
                <c:pt idx="194">
                  <c:v>5.5800799999999998E-2</c:v>
                </c:pt>
                <c:pt idx="195">
                  <c:v>5.7723999999999998E-2</c:v>
                </c:pt>
                <c:pt idx="196">
                  <c:v>5.8103599999999998E-2</c:v>
                </c:pt>
                <c:pt idx="197">
                  <c:v>5.82436E-2</c:v>
                </c:pt>
                <c:pt idx="198">
                  <c:v>5.8339299999999997E-2</c:v>
                </c:pt>
                <c:pt idx="199">
                  <c:v>5.89948E-2</c:v>
                </c:pt>
                <c:pt idx="200">
                  <c:v>5.92069E-2</c:v>
                </c:pt>
                <c:pt idx="201">
                  <c:v>5.9234599999999998E-2</c:v>
                </c:pt>
                <c:pt idx="202">
                  <c:v>5.9626400000000003E-2</c:v>
                </c:pt>
                <c:pt idx="203">
                  <c:v>5.96596E-2</c:v>
                </c:pt>
                <c:pt idx="204">
                  <c:v>5.97952E-2</c:v>
                </c:pt>
                <c:pt idx="205">
                  <c:v>6.1163099999999998E-2</c:v>
                </c:pt>
                <c:pt idx="206">
                  <c:v>6.1742699999999998E-2</c:v>
                </c:pt>
                <c:pt idx="207">
                  <c:v>6.17843E-2</c:v>
                </c:pt>
                <c:pt idx="208">
                  <c:v>6.1802900000000001E-2</c:v>
                </c:pt>
                <c:pt idx="209">
                  <c:v>6.1840100000000002E-2</c:v>
                </c:pt>
                <c:pt idx="210">
                  <c:v>6.2017799999999998E-2</c:v>
                </c:pt>
                <c:pt idx="211">
                  <c:v>6.22681E-2</c:v>
                </c:pt>
                <c:pt idx="212">
                  <c:v>6.2881500000000007E-2</c:v>
                </c:pt>
                <c:pt idx="213">
                  <c:v>6.3507499999999995E-2</c:v>
                </c:pt>
                <c:pt idx="214">
                  <c:v>6.5016900000000002E-2</c:v>
                </c:pt>
                <c:pt idx="215">
                  <c:v>6.7189100000000002E-2</c:v>
                </c:pt>
                <c:pt idx="216">
                  <c:v>6.8120899999999998E-2</c:v>
                </c:pt>
                <c:pt idx="217">
                  <c:v>6.9764599999999996E-2</c:v>
                </c:pt>
                <c:pt idx="218">
                  <c:v>7.0354299999999995E-2</c:v>
                </c:pt>
                <c:pt idx="219">
                  <c:v>7.1122400000000002E-2</c:v>
                </c:pt>
                <c:pt idx="220">
                  <c:v>7.1186100000000002E-2</c:v>
                </c:pt>
                <c:pt idx="221">
                  <c:v>7.1202100000000004E-2</c:v>
                </c:pt>
                <c:pt idx="222">
                  <c:v>7.1218000000000004E-2</c:v>
                </c:pt>
                <c:pt idx="223">
                  <c:v>7.12314E-2</c:v>
                </c:pt>
                <c:pt idx="224">
                  <c:v>7.1234699999999998E-2</c:v>
                </c:pt>
                <c:pt idx="225">
                  <c:v>7.1249199999999999E-2</c:v>
                </c:pt>
                <c:pt idx="226">
                  <c:v>7.1264800000000003E-2</c:v>
                </c:pt>
                <c:pt idx="227">
                  <c:v>7.1280200000000002E-2</c:v>
                </c:pt>
                <c:pt idx="228">
                  <c:v>7.1295200000000003E-2</c:v>
                </c:pt>
                <c:pt idx="229">
                  <c:v>7.1316400000000002E-2</c:v>
                </c:pt>
                <c:pt idx="230">
                  <c:v>7.1462999999999999E-2</c:v>
                </c:pt>
                <c:pt idx="231">
                  <c:v>7.3950600000000005E-2</c:v>
                </c:pt>
                <c:pt idx="232">
                  <c:v>7.4162900000000004E-2</c:v>
                </c:pt>
                <c:pt idx="233">
                  <c:v>7.4174699999999996E-2</c:v>
                </c:pt>
                <c:pt idx="234">
                  <c:v>7.4191699999999999E-2</c:v>
                </c:pt>
                <c:pt idx="235">
                  <c:v>7.424E-2</c:v>
                </c:pt>
                <c:pt idx="236">
                  <c:v>7.4330300000000002E-2</c:v>
                </c:pt>
                <c:pt idx="237">
                  <c:v>7.4522199999999997E-2</c:v>
                </c:pt>
                <c:pt idx="238">
                  <c:v>7.4878E-2</c:v>
                </c:pt>
                <c:pt idx="239">
                  <c:v>7.4933600000000003E-2</c:v>
                </c:pt>
                <c:pt idx="240">
                  <c:v>7.49615E-2</c:v>
                </c:pt>
                <c:pt idx="241">
                  <c:v>7.4999499999999997E-2</c:v>
                </c:pt>
                <c:pt idx="242">
                  <c:v>7.5002100000000002E-2</c:v>
                </c:pt>
                <c:pt idx="243">
                  <c:v>7.5052400000000005E-2</c:v>
                </c:pt>
                <c:pt idx="244">
                  <c:v>7.5097300000000006E-2</c:v>
                </c:pt>
                <c:pt idx="245">
                  <c:v>7.5127399999999997E-2</c:v>
                </c:pt>
                <c:pt idx="246">
                  <c:v>7.5168799999999994E-2</c:v>
                </c:pt>
                <c:pt idx="247">
                  <c:v>7.5248200000000001E-2</c:v>
                </c:pt>
                <c:pt idx="248">
                  <c:v>7.57602E-2</c:v>
                </c:pt>
                <c:pt idx="249">
                  <c:v>7.6668799999999995E-2</c:v>
                </c:pt>
                <c:pt idx="250">
                  <c:v>7.9434599999999994E-2</c:v>
                </c:pt>
                <c:pt idx="251">
                  <c:v>8.10887E-2</c:v>
                </c:pt>
                <c:pt idx="252">
                  <c:v>8.4824700000000003E-2</c:v>
                </c:pt>
                <c:pt idx="253">
                  <c:v>8.7123999999999993E-2</c:v>
                </c:pt>
                <c:pt idx="254">
                  <c:v>8.7425000000000003E-2</c:v>
                </c:pt>
                <c:pt idx="255">
                  <c:v>8.7449799999999994E-2</c:v>
                </c:pt>
                <c:pt idx="256">
                  <c:v>8.7516099999999999E-2</c:v>
                </c:pt>
                <c:pt idx="257">
                  <c:v>8.7534299999999995E-2</c:v>
                </c:pt>
                <c:pt idx="258">
                  <c:v>8.7544300000000005E-2</c:v>
                </c:pt>
                <c:pt idx="259">
                  <c:v>8.7547100000000003E-2</c:v>
                </c:pt>
                <c:pt idx="260">
                  <c:v>8.7552199999999997E-2</c:v>
                </c:pt>
                <c:pt idx="261">
                  <c:v>8.7562899999999999E-2</c:v>
                </c:pt>
                <c:pt idx="262">
                  <c:v>8.7606199999999995E-2</c:v>
                </c:pt>
                <c:pt idx="263">
                  <c:v>8.7606799999999999E-2</c:v>
                </c:pt>
                <c:pt idx="264">
                  <c:v>8.7628200000000003E-2</c:v>
                </c:pt>
                <c:pt idx="265">
                  <c:v>8.7629499999999999E-2</c:v>
                </c:pt>
                <c:pt idx="266">
                  <c:v>8.7635699999999997E-2</c:v>
                </c:pt>
                <c:pt idx="267">
                  <c:v>8.7636400000000003E-2</c:v>
                </c:pt>
                <c:pt idx="268">
                  <c:v>8.7644700000000006E-2</c:v>
                </c:pt>
                <c:pt idx="269">
                  <c:v>8.7648900000000002E-2</c:v>
                </c:pt>
                <c:pt idx="270">
                  <c:v>8.7674699999999994E-2</c:v>
                </c:pt>
                <c:pt idx="271">
                  <c:v>8.76778E-2</c:v>
                </c:pt>
                <c:pt idx="272">
                  <c:v>8.7726200000000004E-2</c:v>
                </c:pt>
                <c:pt idx="273">
                  <c:v>8.7729600000000005E-2</c:v>
                </c:pt>
                <c:pt idx="274">
                  <c:v>8.7811600000000004E-2</c:v>
                </c:pt>
                <c:pt idx="275">
                  <c:v>8.8029899999999994E-2</c:v>
                </c:pt>
                <c:pt idx="276">
                  <c:v>8.8816800000000001E-2</c:v>
                </c:pt>
                <c:pt idx="277">
                  <c:v>9.0626399999999996E-2</c:v>
                </c:pt>
                <c:pt idx="278">
                  <c:v>9.1013499999999997E-2</c:v>
                </c:pt>
                <c:pt idx="279">
                  <c:v>9.1092500000000007E-2</c:v>
                </c:pt>
                <c:pt idx="280">
                  <c:v>9.1147599999999995E-2</c:v>
                </c:pt>
                <c:pt idx="281">
                  <c:v>9.1693300000000005E-2</c:v>
                </c:pt>
                <c:pt idx="282">
                  <c:v>9.3151300000000006E-2</c:v>
                </c:pt>
                <c:pt idx="283">
                  <c:v>9.4112899999999999E-2</c:v>
                </c:pt>
                <c:pt idx="284">
                  <c:v>9.6156199999999997E-2</c:v>
                </c:pt>
                <c:pt idx="285">
                  <c:v>0.10101499999999999</c:v>
                </c:pt>
                <c:pt idx="286">
                  <c:v>0.101482</c:v>
                </c:pt>
                <c:pt idx="287">
                  <c:v>0.10388500000000001</c:v>
                </c:pt>
                <c:pt idx="288">
                  <c:v>0.10388600000000001</c:v>
                </c:pt>
                <c:pt idx="289">
                  <c:v>0.103893</c:v>
                </c:pt>
                <c:pt idx="290">
                  <c:v>0.103932</c:v>
                </c:pt>
                <c:pt idx="291">
                  <c:v>0.103947</c:v>
                </c:pt>
                <c:pt idx="292">
                  <c:v>0.103967</c:v>
                </c:pt>
                <c:pt idx="293">
                  <c:v>0.103991</c:v>
                </c:pt>
                <c:pt idx="294">
                  <c:v>0.104076</c:v>
                </c:pt>
                <c:pt idx="295">
                  <c:v>0.10412</c:v>
                </c:pt>
                <c:pt idx="296">
                  <c:v>0.104154</c:v>
                </c:pt>
                <c:pt idx="297">
                  <c:v>0.104187</c:v>
                </c:pt>
                <c:pt idx="298">
                  <c:v>0.10440099999999999</c:v>
                </c:pt>
                <c:pt idx="299">
                  <c:v>0.10471</c:v>
                </c:pt>
                <c:pt idx="300">
                  <c:v>0.104966</c:v>
                </c:pt>
                <c:pt idx="301">
                  <c:v>0.10514</c:v>
                </c:pt>
                <c:pt idx="302">
                  <c:v>0.105254</c:v>
                </c:pt>
                <c:pt idx="303">
                  <c:v>0.107653</c:v>
                </c:pt>
                <c:pt idx="304">
                  <c:v>0.10888100000000001</c:v>
                </c:pt>
                <c:pt idx="305">
                  <c:v>0.11264</c:v>
                </c:pt>
                <c:pt idx="306">
                  <c:v>0.11641</c:v>
                </c:pt>
                <c:pt idx="307">
                  <c:v>0.116579</c:v>
                </c:pt>
                <c:pt idx="308">
                  <c:v>0.119811</c:v>
                </c:pt>
                <c:pt idx="309">
                  <c:v>0.121207</c:v>
                </c:pt>
                <c:pt idx="310">
                  <c:v>0.123989</c:v>
                </c:pt>
                <c:pt idx="311">
                  <c:v>0.124099</c:v>
                </c:pt>
                <c:pt idx="312">
                  <c:v>0.124837</c:v>
                </c:pt>
                <c:pt idx="313">
                  <c:v>0.12490800000000001</c:v>
                </c:pt>
                <c:pt idx="314">
                  <c:v>0.12496</c:v>
                </c:pt>
                <c:pt idx="315">
                  <c:v>0.12497999999999999</c:v>
                </c:pt>
                <c:pt idx="316">
                  <c:v>0.12501699999999999</c:v>
                </c:pt>
                <c:pt idx="317">
                  <c:v>0.125056</c:v>
                </c:pt>
                <c:pt idx="318">
                  <c:v>0.125059</c:v>
                </c:pt>
                <c:pt idx="319">
                  <c:v>0.12507299999999999</c:v>
                </c:pt>
                <c:pt idx="320">
                  <c:v>0.12515599999999999</c:v>
                </c:pt>
                <c:pt idx="321">
                  <c:v>0.12518199999999999</c:v>
                </c:pt>
                <c:pt idx="322">
                  <c:v>0.125198</c:v>
                </c:pt>
                <c:pt idx="323">
                  <c:v>0.12520100000000001</c:v>
                </c:pt>
                <c:pt idx="324">
                  <c:v>0.125247</c:v>
                </c:pt>
                <c:pt idx="325">
                  <c:v>0.12525700000000001</c:v>
                </c:pt>
                <c:pt idx="326">
                  <c:v>0.125527</c:v>
                </c:pt>
                <c:pt idx="327">
                  <c:v>0.12600700000000001</c:v>
                </c:pt>
                <c:pt idx="328">
                  <c:v>0.126112</c:v>
                </c:pt>
                <c:pt idx="329">
                  <c:v>0.12615100000000001</c:v>
                </c:pt>
                <c:pt idx="330">
                  <c:v>0.12617700000000001</c:v>
                </c:pt>
                <c:pt idx="331">
                  <c:v>0.128438</c:v>
                </c:pt>
                <c:pt idx="332">
                  <c:v>0.13178999999999999</c:v>
                </c:pt>
                <c:pt idx="333">
                  <c:v>0.131831</c:v>
                </c:pt>
                <c:pt idx="334">
                  <c:v>0.13195399999999999</c:v>
                </c:pt>
                <c:pt idx="335">
                  <c:v>0.132184</c:v>
                </c:pt>
                <c:pt idx="336">
                  <c:v>0.132212</c:v>
                </c:pt>
                <c:pt idx="337">
                  <c:v>0.13224</c:v>
                </c:pt>
                <c:pt idx="338">
                  <c:v>0.13225799999999999</c:v>
                </c:pt>
                <c:pt idx="339">
                  <c:v>0.13228799999999999</c:v>
                </c:pt>
                <c:pt idx="340">
                  <c:v>0.132359</c:v>
                </c:pt>
                <c:pt idx="341">
                  <c:v>0.13248099999999999</c:v>
                </c:pt>
                <c:pt idx="342">
                  <c:v>0.13250400000000001</c:v>
                </c:pt>
                <c:pt idx="343">
                  <c:v>0.13253499999999999</c:v>
                </c:pt>
                <c:pt idx="344">
                  <c:v>0.13253699999999999</c:v>
                </c:pt>
                <c:pt idx="345">
                  <c:v>0.13264500000000001</c:v>
                </c:pt>
                <c:pt idx="346">
                  <c:v>0.13269900000000001</c:v>
                </c:pt>
                <c:pt idx="347">
                  <c:v>0.13413700000000001</c:v>
                </c:pt>
                <c:pt idx="348">
                  <c:v>0.13586799999999999</c:v>
                </c:pt>
                <c:pt idx="349">
                  <c:v>0.135908</c:v>
                </c:pt>
                <c:pt idx="350">
                  <c:v>0.135959</c:v>
                </c:pt>
                <c:pt idx="351">
                  <c:v>0.135991</c:v>
                </c:pt>
                <c:pt idx="352">
                  <c:v>0.13605400000000001</c:v>
                </c:pt>
                <c:pt idx="353">
                  <c:v>0.136356</c:v>
                </c:pt>
                <c:pt idx="354">
                  <c:v>0.13639200000000001</c:v>
                </c:pt>
                <c:pt idx="355">
                  <c:v>0.136493</c:v>
                </c:pt>
                <c:pt idx="356">
                  <c:v>0.13672599999999999</c:v>
                </c:pt>
                <c:pt idx="357">
                  <c:v>0.13678799999999999</c:v>
                </c:pt>
                <c:pt idx="358">
                  <c:v>0.13682800000000001</c:v>
                </c:pt>
                <c:pt idx="359">
                  <c:v>0.13688</c:v>
                </c:pt>
                <c:pt idx="360">
                  <c:v>0.136963</c:v>
                </c:pt>
                <c:pt idx="361">
                  <c:v>0.14315800000000001</c:v>
                </c:pt>
                <c:pt idx="362">
                  <c:v>0.14785799999999999</c:v>
                </c:pt>
                <c:pt idx="363">
                  <c:v>0.15410099999999999</c:v>
                </c:pt>
                <c:pt idx="364">
                  <c:v>0.15508</c:v>
                </c:pt>
                <c:pt idx="365">
                  <c:v>0.155365</c:v>
                </c:pt>
                <c:pt idx="366">
                  <c:v>0.15701999999999999</c:v>
                </c:pt>
                <c:pt idx="367">
                  <c:v>0.16113</c:v>
                </c:pt>
                <c:pt idx="368">
                  <c:v>0.16123899999999999</c:v>
                </c:pt>
                <c:pt idx="369">
                  <c:v>0.161271</c:v>
                </c:pt>
                <c:pt idx="370">
                  <c:v>0.16158400000000001</c:v>
                </c:pt>
                <c:pt idx="371">
                  <c:v>0.16159699999999999</c:v>
                </c:pt>
                <c:pt idx="372">
                  <c:v>0.16161700000000001</c:v>
                </c:pt>
                <c:pt idx="373">
                  <c:v>0.16165099999999999</c:v>
                </c:pt>
                <c:pt idx="374">
                  <c:v>0.16167300000000001</c:v>
                </c:pt>
                <c:pt idx="375">
                  <c:v>0.161692</c:v>
                </c:pt>
                <c:pt idx="376">
                  <c:v>0.16169600000000001</c:v>
                </c:pt>
                <c:pt idx="377">
                  <c:v>0.161714</c:v>
                </c:pt>
                <c:pt idx="378">
                  <c:v>0.161718</c:v>
                </c:pt>
                <c:pt idx="379">
                  <c:v>0.16177</c:v>
                </c:pt>
                <c:pt idx="380">
                  <c:v>0.16178699999999999</c:v>
                </c:pt>
                <c:pt idx="381">
                  <c:v>0.16179099999999999</c:v>
                </c:pt>
                <c:pt idx="382">
                  <c:v>0.16181400000000001</c:v>
                </c:pt>
                <c:pt idx="383">
                  <c:v>0.16184000000000001</c:v>
                </c:pt>
                <c:pt idx="384">
                  <c:v>0.161854</c:v>
                </c:pt>
                <c:pt idx="385">
                  <c:v>0.16186800000000001</c:v>
                </c:pt>
                <c:pt idx="386">
                  <c:v>0.16187799999999999</c:v>
                </c:pt>
                <c:pt idx="387">
                  <c:v>0.16191</c:v>
                </c:pt>
                <c:pt idx="388">
                  <c:v>0.161966</c:v>
                </c:pt>
                <c:pt idx="389">
                  <c:v>0.16198499999999999</c:v>
                </c:pt>
                <c:pt idx="390">
                  <c:v>0.16202900000000001</c:v>
                </c:pt>
                <c:pt idx="391">
                  <c:v>0.162157</c:v>
                </c:pt>
                <c:pt idx="392">
                  <c:v>0.162188</c:v>
                </c:pt>
                <c:pt idx="393">
                  <c:v>0.162409</c:v>
                </c:pt>
                <c:pt idx="394">
                  <c:v>0.16300200000000001</c:v>
                </c:pt>
                <c:pt idx="395">
                  <c:v>0.163268</c:v>
                </c:pt>
                <c:pt idx="396">
                  <c:v>0.163438</c:v>
                </c:pt>
                <c:pt idx="397">
                  <c:v>0.163661</c:v>
                </c:pt>
                <c:pt idx="398">
                  <c:v>0.163664</c:v>
                </c:pt>
                <c:pt idx="399">
                  <c:v>0.16370999999999999</c:v>
                </c:pt>
                <c:pt idx="400">
                  <c:v>0.16375000000000001</c:v>
                </c:pt>
                <c:pt idx="401">
                  <c:v>0.16381399999999999</c:v>
                </c:pt>
                <c:pt idx="402">
                  <c:v>0.163961</c:v>
                </c:pt>
                <c:pt idx="403">
                  <c:v>0.16403200000000001</c:v>
                </c:pt>
                <c:pt idx="404">
                  <c:v>0.16414400000000001</c:v>
                </c:pt>
                <c:pt idx="405">
                  <c:v>0.166135</c:v>
                </c:pt>
                <c:pt idx="406">
                  <c:v>0.16628000000000001</c:v>
                </c:pt>
                <c:pt idx="407">
                  <c:v>0.16792899999999999</c:v>
                </c:pt>
                <c:pt idx="408">
                  <c:v>0.16799500000000001</c:v>
                </c:pt>
                <c:pt idx="409">
                  <c:v>0.16810600000000001</c:v>
                </c:pt>
                <c:pt idx="410">
                  <c:v>0.16811799999999999</c:v>
                </c:pt>
                <c:pt idx="411">
                  <c:v>0.168131</c:v>
                </c:pt>
                <c:pt idx="412">
                  <c:v>0.16823199999999999</c:v>
                </c:pt>
                <c:pt idx="413">
                  <c:v>0.168241</c:v>
                </c:pt>
                <c:pt idx="414">
                  <c:v>0.16824600000000001</c:v>
                </c:pt>
                <c:pt idx="415">
                  <c:v>0.16912199999999999</c:v>
                </c:pt>
                <c:pt idx="416">
                  <c:v>0.17011899999999999</c:v>
                </c:pt>
                <c:pt idx="417">
                  <c:v>0.17208300000000001</c:v>
                </c:pt>
                <c:pt idx="418">
                  <c:v>0.17260900000000001</c:v>
                </c:pt>
                <c:pt idx="419">
                  <c:v>0.17324800000000001</c:v>
                </c:pt>
                <c:pt idx="420">
                  <c:v>0.173732</c:v>
                </c:pt>
                <c:pt idx="421">
                  <c:v>0.17527400000000001</c:v>
                </c:pt>
                <c:pt idx="422">
                  <c:v>0.17735300000000001</c:v>
                </c:pt>
                <c:pt idx="423">
                  <c:v>0.18141199999999999</c:v>
                </c:pt>
                <c:pt idx="424">
                  <c:v>0.188717</c:v>
                </c:pt>
                <c:pt idx="425">
                  <c:v>0.192526</c:v>
                </c:pt>
                <c:pt idx="426">
                  <c:v>0.19311800000000001</c:v>
                </c:pt>
                <c:pt idx="427">
                  <c:v>0.19317100000000001</c:v>
                </c:pt>
                <c:pt idx="428">
                  <c:v>0.19356799999999999</c:v>
                </c:pt>
                <c:pt idx="429">
                  <c:v>0.19358600000000001</c:v>
                </c:pt>
                <c:pt idx="430">
                  <c:v>0.19359599999999999</c:v>
                </c:pt>
                <c:pt idx="431">
                  <c:v>0.19520299999999999</c:v>
                </c:pt>
                <c:pt idx="432">
                  <c:v>0.19684599999999999</c:v>
                </c:pt>
                <c:pt idx="433">
                  <c:v>0.19692399999999999</c:v>
                </c:pt>
                <c:pt idx="434">
                  <c:v>0.196987</c:v>
                </c:pt>
                <c:pt idx="435">
                  <c:v>0.19702500000000001</c:v>
                </c:pt>
                <c:pt idx="436">
                  <c:v>0.19704099999999999</c:v>
                </c:pt>
                <c:pt idx="437">
                  <c:v>0.19708400000000001</c:v>
                </c:pt>
                <c:pt idx="438">
                  <c:v>0.197129</c:v>
                </c:pt>
                <c:pt idx="439">
                  <c:v>0.19714899999999999</c:v>
                </c:pt>
                <c:pt idx="440">
                  <c:v>0.19714999999999999</c:v>
                </c:pt>
                <c:pt idx="441">
                  <c:v>0.19715199999999999</c:v>
                </c:pt>
                <c:pt idx="442">
                  <c:v>0.19716</c:v>
                </c:pt>
                <c:pt idx="443">
                  <c:v>0.197161</c:v>
                </c:pt>
                <c:pt idx="444">
                  <c:v>0.19717000000000001</c:v>
                </c:pt>
                <c:pt idx="445">
                  <c:v>0.19717899999999999</c:v>
                </c:pt>
                <c:pt idx="446">
                  <c:v>0.19717999999999999</c:v>
                </c:pt>
                <c:pt idx="447">
                  <c:v>0.19722799999999999</c:v>
                </c:pt>
                <c:pt idx="448">
                  <c:v>0.19723599999999999</c:v>
                </c:pt>
                <c:pt idx="449">
                  <c:v>0.197241</c:v>
                </c:pt>
                <c:pt idx="450">
                  <c:v>0.197271</c:v>
                </c:pt>
                <c:pt idx="451">
                  <c:v>0.19728799999999999</c:v>
                </c:pt>
                <c:pt idx="452">
                  <c:v>0.19730800000000001</c:v>
                </c:pt>
                <c:pt idx="453">
                  <c:v>0.197324</c:v>
                </c:pt>
                <c:pt idx="454">
                  <c:v>0.197404</c:v>
                </c:pt>
                <c:pt idx="455">
                  <c:v>0.19742699999999999</c:v>
                </c:pt>
                <c:pt idx="456">
                  <c:v>0.19752400000000001</c:v>
                </c:pt>
                <c:pt idx="457">
                  <c:v>0.19755900000000001</c:v>
                </c:pt>
                <c:pt idx="458">
                  <c:v>0.19766600000000001</c:v>
                </c:pt>
                <c:pt idx="459">
                  <c:v>0.19766900000000001</c:v>
                </c:pt>
                <c:pt idx="460">
                  <c:v>0.19769200000000001</c:v>
                </c:pt>
                <c:pt idx="461">
                  <c:v>0.19772300000000001</c:v>
                </c:pt>
                <c:pt idx="462">
                  <c:v>0.19775699999999999</c:v>
                </c:pt>
                <c:pt idx="463">
                  <c:v>0.19778100000000001</c:v>
                </c:pt>
                <c:pt idx="464">
                  <c:v>0.197796</c:v>
                </c:pt>
                <c:pt idx="465">
                  <c:v>0.19780300000000001</c:v>
                </c:pt>
                <c:pt idx="466">
                  <c:v>0.19780900000000001</c:v>
                </c:pt>
                <c:pt idx="467">
                  <c:v>0.19786999999999999</c:v>
                </c:pt>
                <c:pt idx="468">
                  <c:v>0.19794500000000001</c:v>
                </c:pt>
                <c:pt idx="469">
                  <c:v>0.19795699999999999</c:v>
                </c:pt>
                <c:pt idx="470">
                  <c:v>0.19800799999999999</c:v>
                </c:pt>
                <c:pt idx="471">
                  <c:v>0.19802</c:v>
                </c:pt>
                <c:pt idx="472">
                  <c:v>0.19804099999999999</c:v>
                </c:pt>
                <c:pt idx="473">
                  <c:v>0.19827900000000001</c:v>
                </c:pt>
                <c:pt idx="474">
                  <c:v>0.19828499999999999</c:v>
                </c:pt>
                <c:pt idx="475">
                  <c:v>0.198295</c:v>
                </c:pt>
                <c:pt idx="476">
                  <c:v>0.19830200000000001</c:v>
                </c:pt>
                <c:pt idx="477">
                  <c:v>0.19833600000000001</c:v>
                </c:pt>
                <c:pt idx="478">
                  <c:v>0.19848399999999999</c:v>
                </c:pt>
                <c:pt idx="479">
                  <c:v>0.198494</c:v>
                </c:pt>
                <c:pt idx="480">
                  <c:v>0.19850799999999999</c:v>
                </c:pt>
                <c:pt idx="481">
                  <c:v>0.198574</c:v>
                </c:pt>
                <c:pt idx="482">
                  <c:v>0.19859199999999999</c:v>
                </c:pt>
                <c:pt idx="483">
                  <c:v>0.198631</c:v>
                </c:pt>
                <c:pt idx="484">
                  <c:v>0.19866700000000001</c:v>
                </c:pt>
                <c:pt idx="485">
                  <c:v>0.19869899999999999</c:v>
                </c:pt>
                <c:pt idx="486">
                  <c:v>0.19870299999999999</c:v>
                </c:pt>
                <c:pt idx="487">
                  <c:v>0.198709</c:v>
                </c:pt>
                <c:pt idx="488">
                  <c:v>0.19875899999999999</c:v>
                </c:pt>
                <c:pt idx="489">
                  <c:v>0.198769</c:v>
                </c:pt>
                <c:pt idx="490">
                  <c:v>0.198793</c:v>
                </c:pt>
                <c:pt idx="491">
                  <c:v>0.19880200000000001</c:v>
                </c:pt>
                <c:pt idx="492">
                  <c:v>0.19887299999999999</c:v>
                </c:pt>
                <c:pt idx="493">
                  <c:v>0.198877</c:v>
                </c:pt>
                <c:pt idx="494">
                  <c:v>0.19889399999999999</c:v>
                </c:pt>
                <c:pt idx="495">
                  <c:v>0.19891</c:v>
                </c:pt>
                <c:pt idx="496">
                  <c:v>0.19894400000000001</c:v>
                </c:pt>
                <c:pt idx="497">
                  <c:v>0.19909099999999999</c:v>
                </c:pt>
                <c:pt idx="498">
                  <c:v>0.19919500000000001</c:v>
                </c:pt>
                <c:pt idx="499">
                  <c:v>0.199846</c:v>
                </c:pt>
                <c:pt idx="500">
                  <c:v>0.19989599999999999</c:v>
                </c:pt>
                <c:pt idx="501">
                  <c:v>0.199902</c:v>
                </c:pt>
                <c:pt idx="502">
                  <c:v>0.19999400000000001</c:v>
                </c:pt>
                <c:pt idx="503">
                  <c:v>0.20000499999999999</c:v>
                </c:pt>
                <c:pt idx="504">
                  <c:v>0.200021</c:v>
                </c:pt>
                <c:pt idx="505">
                  <c:v>0.20005200000000001</c:v>
                </c:pt>
                <c:pt idx="506">
                  <c:v>0.20005600000000001</c:v>
                </c:pt>
                <c:pt idx="507">
                  <c:v>0.20005999999999999</c:v>
                </c:pt>
                <c:pt idx="508">
                  <c:v>0.200096</c:v>
                </c:pt>
                <c:pt idx="509">
                  <c:v>0.200125</c:v>
                </c:pt>
                <c:pt idx="510">
                  <c:v>0.20013800000000001</c:v>
                </c:pt>
                <c:pt idx="511">
                  <c:v>0.20014899999999999</c:v>
                </c:pt>
                <c:pt idx="512">
                  <c:v>0.200157</c:v>
                </c:pt>
                <c:pt idx="513">
                  <c:v>0.20031499999999999</c:v>
                </c:pt>
                <c:pt idx="514">
                  <c:v>0.20056299999999999</c:v>
                </c:pt>
                <c:pt idx="515">
                  <c:v>0.200709</c:v>
                </c:pt>
                <c:pt idx="516">
                  <c:v>0.20081399999999999</c:v>
                </c:pt>
                <c:pt idx="517">
                  <c:v>0.20116899999999999</c:v>
                </c:pt>
                <c:pt idx="518">
                  <c:v>0.201183</c:v>
                </c:pt>
                <c:pt idx="519">
                  <c:v>0.201484</c:v>
                </c:pt>
                <c:pt idx="520">
                  <c:v>0.20153399999999999</c:v>
                </c:pt>
                <c:pt idx="521">
                  <c:v>0.20173099999999999</c:v>
                </c:pt>
                <c:pt idx="522">
                  <c:v>0.20285900000000001</c:v>
                </c:pt>
                <c:pt idx="523">
                  <c:v>0.20302700000000001</c:v>
                </c:pt>
                <c:pt idx="524">
                  <c:v>0.20502999999999999</c:v>
                </c:pt>
                <c:pt idx="525">
                  <c:v>0.20563699999999999</c:v>
                </c:pt>
                <c:pt idx="526">
                  <c:v>0.20577999999999999</c:v>
                </c:pt>
                <c:pt idx="527">
                  <c:v>0.205786</c:v>
                </c:pt>
                <c:pt idx="528">
                  <c:v>0.20601700000000001</c:v>
                </c:pt>
                <c:pt idx="529">
                  <c:v>0.206345</c:v>
                </c:pt>
                <c:pt idx="530">
                  <c:v>0.20697599999999999</c:v>
                </c:pt>
                <c:pt idx="531">
                  <c:v>0.20707700000000001</c:v>
                </c:pt>
                <c:pt idx="532">
                  <c:v>0.207261</c:v>
                </c:pt>
                <c:pt idx="533">
                  <c:v>0.207288</c:v>
                </c:pt>
                <c:pt idx="534">
                  <c:v>0.20730299999999999</c:v>
                </c:pt>
                <c:pt idx="535">
                  <c:v>0.207313</c:v>
                </c:pt>
                <c:pt idx="536">
                  <c:v>0.20732200000000001</c:v>
                </c:pt>
                <c:pt idx="537">
                  <c:v>0.20735500000000001</c:v>
                </c:pt>
                <c:pt idx="538">
                  <c:v>0.207398</c:v>
                </c:pt>
                <c:pt idx="539">
                  <c:v>0.20742099999999999</c:v>
                </c:pt>
                <c:pt idx="540">
                  <c:v>0.20744299999999999</c:v>
                </c:pt>
                <c:pt idx="541">
                  <c:v>0.20746899999999999</c:v>
                </c:pt>
                <c:pt idx="542">
                  <c:v>0.207479</c:v>
                </c:pt>
                <c:pt idx="543">
                  <c:v>0.20833299999999999</c:v>
                </c:pt>
                <c:pt idx="544">
                  <c:v>0.21010300000000001</c:v>
                </c:pt>
                <c:pt idx="545">
                  <c:v>0.21055099999999999</c:v>
                </c:pt>
                <c:pt idx="546">
                  <c:v>0.21082600000000001</c:v>
                </c:pt>
                <c:pt idx="547">
                  <c:v>0.211677</c:v>
                </c:pt>
                <c:pt idx="548">
                  <c:v>0.21195700000000001</c:v>
                </c:pt>
                <c:pt idx="549">
                  <c:v>0.21238699999999999</c:v>
                </c:pt>
                <c:pt idx="550">
                  <c:v>0.21674199999999999</c:v>
                </c:pt>
                <c:pt idx="551">
                  <c:v>0.223111</c:v>
                </c:pt>
                <c:pt idx="552">
                  <c:v>0.22597999999999999</c:v>
                </c:pt>
                <c:pt idx="553">
                  <c:v>0.22609599999999999</c:v>
                </c:pt>
                <c:pt idx="554">
                  <c:v>0.226186</c:v>
                </c:pt>
                <c:pt idx="555">
                  <c:v>0.22675100000000001</c:v>
                </c:pt>
                <c:pt idx="556">
                  <c:v>0.22677600000000001</c:v>
                </c:pt>
                <c:pt idx="557">
                  <c:v>0.22678599999999999</c:v>
                </c:pt>
                <c:pt idx="558">
                  <c:v>0.226853</c:v>
                </c:pt>
                <c:pt idx="559">
                  <c:v>0.22686999999999999</c:v>
                </c:pt>
                <c:pt idx="560">
                  <c:v>0.22695499999999999</c:v>
                </c:pt>
                <c:pt idx="561">
                  <c:v>0.22698699999999999</c:v>
                </c:pt>
                <c:pt idx="562">
                  <c:v>0.22700999999999999</c:v>
                </c:pt>
                <c:pt idx="563">
                  <c:v>0.227157</c:v>
                </c:pt>
                <c:pt idx="564">
                  <c:v>0.22723299999999999</c:v>
                </c:pt>
                <c:pt idx="565">
                  <c:v>0.22986100000000001</c:v>
                </c:pt>
                <c:pt idx="566">
                  <c:v>0.229934</c:v>
                </c:pt>
                <c:pt idx="567">
                  <c:v>0.229936</c:v>
                </c:pt>
                <c:pt idx="568">
                  <c:v>0.23003799999999999</c:v>
                </c:pt>
                <c:pt idx="569">
                  <c:v>0.230106</c:v>
                </c:pt>
                <c:pt idx="570">
                  <c:v>0.23019600000000001</c:v>
                </c:pt>
                <c:pt idx="571">
                  <c:v>0.230993</c:v>
                </c:pt>
                <c:pt idx="572">
                  <c:v>0.23119100000000001</c:v>
                </c:pt>
                <c:pt idx="573">
                  <c:v>0.23133600000000001</c:v>
                </c:pt>
                <c:pt idx="574">
                  <c:v>0.23136899999999999</c:v>
                </c:pt>
                <c:pt idx="575">
                  <c:v>0.231403</c:v>
                </c:pt>
                <c:pt idx="576">
                  <c:v>0.231463</c:v>
                </c:pt>
                <c:pt idx="577">
                  <c:v>0.23148299999999999</c:v>
                </c:pt>
                <c:pt idx="578">
                  <c:v>0.23167399999999999</c:v>
                </c:pt>
                <c:pt idx="579">
                  <c:v>0.23172200000000001</c:v>
                </c:pt>
                <c:pt idx="580">
                  <c:v>0.232622</c:v>
                </c:pt>
                <c:pt idx="581">
                  <c:v>0.23441300000000001</c:v>
                </c:pt>
                <c:pt idx="582">
                  <c:v>0.23836199999999999</c:v>
                </c:pt>
                <c:pt idx="583">
                  <c:v>0.23986299999999999</c:v>
                </c:pt>
                <c:pt idx="584">
                  <c:v>0.240346</c:v>
                </c:pt>
                <c:pt idx="585">
                  <c:v>0.24379400000000001</c:v>
                </c:pt>
                <c:pt idx="586">
                  <c:v>0.24696799999999999</c:v>
                </c:pt>
                <c:pt idx="587">
                  <c:v>0.24962200000000001</c:v>
                </c:pt>
                <c:pt idx="588">
                  <c:v>0.249697</c:v>
                </c:pt>
                <c:pt idx="589">
                  <c:v>0.25055500000000003</c:v>
                </c:pt>
                <c:pt idx="590">
                  <c:v>0.25140499999999999</c:v>
                </c:pt>
                <c:pt idx="591">
                  <c:v>0.25196000000000002</c:v>
                </c:pt>
                <c:pt idx="592">
                  <c:v>0.25278499999999998</c:v>
                </c:pt>
                <c:pt idx="593">
                  <c:v>0.25293399999999999</c:v>
                </c:pt>
                <c:pt idx="594">
                  <c:v>0.25306899999999999</c:v>
                </c:pt>
                <c:pt idx="595">
                  <c:v>0.25700800000000001</c:v>
                </c:pt>
                <c:pt idx="596">
                  <c:v>0.26038600000000001</c:v>
                </c:pt>
                <c:pt idx="597">
                  <c:v>0.262096</c:v>
                </c:pt>
                <c:pt idx="598">
                  <c:v>0.26322600000000002</c:v>
                </c:pt>
                <c:pt idx="599">
                  <c:v>0.26801599999999998</c:v>
                </c:pt>
                <c:pt idx="600">
                  <c:v>0.26813199999999998</c:v>
                </c:pt>
                <c:pt idx="601">
                  <c:v>0.268787</c:v>
                </c:pt>
                <c:pt idx="602">
                  <c:v>0.26891599999999999</c:v>
                </c:pt>
                <c:pt idx="603">
                  <c:v>0.27380300000000002</c:v>
                </c:pt>
                <c:pt idx="604">
                  <c:v>0.27407599999999999</c:v>
                </c:pt>
                <c:pt idx="605">
                  <c:v>0.27447100000000002</c:v>
                </c:pt>
                <c:pt idx="606">
                  <c:v>0.27478900000000001</c:v>
                </c:pt>
                <c:pt idx="607">
                  <c:v>0.274922</c:v>
                </c:pt>
                <c:pt idx="608">
                  <c:v>0.27696799999999999</c:v>
                </c:pt>
                <c:pt idx="609">
                  <c:v>0.27755200000000002</c:v>
                </c:pt>
                <c:pt idx="610">
                  <c:v>0.27825100000000003</c:v>
                </c:pt>
                <c:pt idx="611">
                  <c:v>0.27866999999999997</c:v>
                </c:pt>
                <c:pt idx="612">
                  <c:v>0.27877000000000002</c:v>
                </c:pt>
                <c:pt idx="613">
                  <c:v>0.278783</c:v>
                </c:pt>
                <c:pt idx="614">
                  <c:v>0.27969899999999998</c:v>
                </c:pt>
                <c:pt idx="615">
                  <c:v>0.28069</c:v>
                </c:pt>
                <c:pt idx="616">
                  <c:v>0.28125</c:v>
                </c:pt>
                <c:pt idx="617">
                  <c:v>0.28162900000000002</c:v>
                </c:pt>
                <c:pt idx="618">
                  <c:v>0.28165200000000001</c:v>
                </c:pt>
                <c:pt idx="619">
                  <c:v>0.28250500000000001</c:v>
                </c:pt>
                <c:pt idx="620">
                  <c:v>0.28309899999999999</c:v>
                </c:pt>
                <c:pt idx="621">
                  <c:v>0.28619800000000001</c:v>
                </c:pt>
                <c:pt idx="622">
                  <c:v>0.28624899999999998</c:v>
                </c:pt>
                <c:pt idx="623">
                  <c:v>0.28629100000000002</c:v>
                </c:pt>
                <c:pt idx="624">
                  <c:v>0.28636299999999998</c:v>
                </c:pt>
                <c:pt idx="625">
                  <c:v>0.286416</c:v>
                </c:pt>
                <c:pt idx="626">
                  <c:v>0.286607</c:v>
                </c:pt>
                <c:pt idx="627">
                  <c:v>0.28741499999999998</c:v>
                </c:pt>
                <c:pt idx="628">
                  <c:v>0.28966700000000001</c:v>
                </c:pt>
                <c:pt idx="629">
                  <c:v>0.29050100000000001</c:v>
                </c:pt>
                <c:pt idx="630">
                  <c:v>0.29371900000000001</c:v>
                </c:pt>
                <c:pt idx="631">
                  <c:v>0.29396099999999997</c:v>
                </c:pt>
                <c:pt idx="632">
                  <c:v>0.29437200000000002</c:v>
                </c:pt>
                <c:pt idx="633">
                  <c:v>0.29505900000000002</c:v>
                </c:pt>
                <c:pt idx="634">
                  <c:v>0.29613200000000001</c:v>
                </c:pt>
                <c:pt idx="635">
                  <c:v>0.302234</c:v>
                </c:pt>
                <c:pt idx="636">
                  <c:v>0.30231599999999997</c:v>
                </c:pt>
                <c:pt idx="637">
                  <c:v>0.30249999999999999</c:v>
                </c:pt>
                <c:pt idx="638">
                  <c:v>0.303477</c:v>
                </c:pt>
                <c:pt idx="639">
                  <c:v>0.30483700000000002</c:v>
                </c:pt>
                <c:pt idx="640">
                  <c:v>0.30584</c:v>
                </c:pt>
                <c:pt idx="641">
                  <c:v>0.307398</c:v>
                </c:pt>
                <c:pt idx="642">
                  <c:v>0.30776399999999998</c:v>
                </c:pt>
                <c:pt idx="643">
                  <c:v>0.31172499999999997</c:v>
                </c:pt>
                <c:pt idx="644">
                  <c:v>0.31234200000000001</c:v>
                </c:pt>
                <c:pt idx="645">
                  <c:v>0.31373099999999998</c:v>
                </c:pt>
                <c:pt idx="646">
                  <c:v>0.31499700000000003</c:v>
                </c:pt>
                <c:pt idx="647">
                  <c:v>0.31512600000000002</c:v>
                </c:pt>
                <c:pt idx="648">
                  <c:v>0.315133</c:v>
                </c:pt>
                <c:pt idx="649">
                  <c:v>0.31514799999999998</c:v>
                </c:pt>
                <c:pt idx="650">
                  <c:v>0.31516</c:v>
                </c:pt>
                <c:pt idx="651">
                  <c:v>0.31519799999999998</c:v>
                </c:pt>
                <c:pt idx="652">
                  <c:v>0.31526599999999999</c:v>
                </c:pt>
                <c:pt idx="653">
                  <c:v>0.31528</c:v>
                </c:pt>
                <c:pt idx="654">
                  <c:v>0.31528499999999998</c:v>
                </c:pt>
                <c:pt idx="655">
                  <c:v>0.31530599999999998</c:v>
                </c:pt>
                <c:pt idx="656">
                  <c:v>0.315382</c:v>
                </c:pt>
                <c:pt idx="657">
                  <c:v>0.31543100000000002</c:v>
                </c:pt>
                <c:pt idx="658">
                  <c:v>0.31684800000000002</c:v>
                </c:pt>
                <c:pt idx="659">
                  <c:v>0.31742999999999999</c:v>
                </c:pt>
                <c:pt idx="660">
                  <c:v>0.31809399999999999</c:v>
                </c:pt>
                <c:pt idx="661">
                  <c:v>0.31809999999999999</c:v>
                </c:pt>
                <c:pt idx="662">
                  <c:v>0.32041599999999998</c:v>
                </c:pt>
                <c:pt idx="663">
                  <c:v>0.32052000000000003</c:v>
                </c:pt>
                <c:pt idx="664">
                  <c:v>0.32147100000000001</c:v>
                </c:pt>
                <c:pt idx="665">
                  <c:v>0.32411800000000002</c:v>
                </c:pt>
                <c:pt idx="666">
                  <c:v>0.32566400000000001</c:v>
                </c:pt>
                <c:pt idx="667">
                  <c:v>0.326042</c:v>
                </c:pt>
                <c:pt idx="668">
                  <c:v>0.32606299999999999</c:v>
                </c:pt>
                <c:pt idx="669">
                  <c:v>0.32609100000000002</c:v>
                </c:pt>
                <c:pt idx="670">
                  <c:v>0.32612200000000002</c:v>
                </c:pt>
                <c:pt idx="671">
                  <c:v>0.32614399999999999</c:v>
                </c:pt>
                <c:pt idx="672">
                  <c:v>0.32615300000000003</c:v>
                </c:pt>
                <c:pt idx="673">
                  <c:v>0.326212</c:v>
                </c:pt>
                <c:pt idx="674">
                  <c:v>0.32628000000000001</c:v>
                </c:pt>
                <c:pt idx="675">
                  <c:v>0.32642300000000002</c:v>
                </c:pt>
                <c:pt idx="676">
                  <c:v>0.32642399999999999</c:v>
                </c:pt>
                <c:pt idx="677">
                  <c:v>0.32645200000000002</c:v>
                </c:pt>
                <c:pt idx="678">
                  <c:v>0.32971499999999998</c:v>
                </c:pt>
                <c:pt idx="679">
                  <c:v>0.33073799999999998</c:v>
                </c:pt>
                <c:pt idx="680">
                  <c:v>0.33113500000000001</c:v>
                </c:pt>
                <c:pt idx="681">
                  <c:v>0.33212000000000003</c:v>
                </c:pt>
                <c:pt idx="682">
                  <c:v>0.33289200000000002</c:v>
                </c:pt>
                <c:pt idx="683">
                  <c:v>0.333264</c:v>
                </c:pt>
                <c:pt idx="684">
                  <c:v>0.33479100000000001</c:v>
                </c:pt>
                <c:pt idx="685">
                  <c:v>0.33550600000000003</c:v>
                </c:pt>
                <c:pt idx="686">
                  <c:v>0.335511</c:v>
                </c:pt>
                <c:pt idx="687">
                  <c:v>0.33586899999999997</c:v>
                </c:pt>
                <c:pt idx="688">
                  <c:v>0.33684799999999998</c:v>
                </c:pt>
                <c:pt idx="689">
                  <c:v>0.33740799999999999</c:v>
                </c:pt>
                <c:pt idx="690">
                  <c:v>0.33874700000000002</c:v>
                </c:pt>
                <c:pt idx="691">
                  <c:v>0.33965499999999998</c:v>
                </c:pt>
                <c:pt idx="692">
                  <c:v>0.34017700000000001</c:v>
                </c:pt>
                <c:pt idx="693">
                  <c:v>0.34240799999999999</c:v>
                </c:pt>
                <c:pt idx="694">
                  <c:v>0.34241300000000002</c:v>
                </c:pt>
                <c:pt idx="695">
                  <c:v>0.34275499999999998</c:v>
                </c:pt>
                <c:pt idx="696">
                  <c:v>0.34284900000000001</c:v>
                </c:pt>
                <c:pt idx="697">
                  <c:v>0.34451500000000002</c:v>
                </c:pt>
                <c:pt idx="698">
                  <c:v>0.345022</c:v>
                </c:pt>
                <c:pt idx="699">
                  <c:v>0.345107</c:v>
                </c:pt>
                <c:pt idx="700">
                  <c:v>0.34530499999999997</c:v>
                </c:pt>
                <c:pt idx="701">
                  <c:v>0.34545900000000002</c:v>
                </c:pt>
                <c:pt idx="702">
                  <c:v>0.34614800000000001</c:v>
                </c:pt>
                <c:pt idx="703">
                  <c:v>0.347827</c:v>
                </c:pt>
                <c:pt idx="704">
                  <c:v>0.34795799999999999</c:v>
                </c:pt>
                <c:pt idx="705">
                  <c:v>0.34823500000000002</c:v>
                </c:pt>
                <c:pt idx="706">
                  <c:v>0.34831200000000001</c:v>
                </c:pt>
                <c:pt idx="707">
                  <c:v>0.348356</c:v>
                </c:pt>
                <c:pt idx="708">
                  <c:v>0.34839999999999999</c:v>
                </c:pt>
                <c:pt idx="709">
                  <c:v>0.34844599999999998</c:v>
                </c:pt>
                <c:pt idx="710">
                  <c:v>0.34848699999999999</c:v>
                </c:pt>
                <c:pt idx="711">
                  <c:v>0.34936</c:v>
                </c:pt>
                <c:pt idx="712">
                  <c:v>0.34984500000000002</c:v>
                </c:pt>
                <c:pt idx="713">
                  <c:v>0.351628</c:v>
                </c:pt>
                <c:pt idx="714">
                  <c:v>0.35205500000000001</c:v>
                </c:pt>
                <c:pt idx="715">
                  <c:v>0.352968</c:v>
                </c:pt>
                <c:pt idx="716">
                  <c:v>0.353294</c:v>
                </c:pt>
                <c:pt idx="717">
                  <c:v>0.35337800000000003</c:v>
                </c:pt>
                <c:pt idx="718">
                  <c:v>0.35379899999999997</c:v>
                </c:pt>
                <c:pt idx="719">
                  <c:v>0.35506799999999999</c:v>
                </c:pt>
                <c:pt idx="720">
                  <c:v>0.35595500000000002</c:v>
                </c:pt>
                <c:pt idx="721">
                  <c:v>0.357705</c:v>
                </c:pt>
                <c:pt idx="722">
                  <c:v>0.35927100000000001</c:v>
                </c:pt>
                <c:pt idx="723">
                  <c:v>0.360346</c:v>
                </c:pt>
                <c:pt idx="724">
                  <c:v>0.36060300000000001</c:v>
                </c:pt>
                <c:pt idx="725">
                  <c:v>0.36155199999999998</c:v>
                </c:pt>
                <c:pt idx="726">
                  <c:v>0.36207099999999998</c:v>
                </c:pt>
                <c:pt idx="727">
                  <c:v>0.36272399999999999</c:v>
                </c:pt>
                <c:pt idx="728">
                  <c:v>0.363012</c:v>
                </c:pt>
                <c:pt idx="729">
                  <c:v>0.36314600000000002</c:v>
                </c:pt>
                <c:pt idx="730">
                  <c:v>0.36317500000000003</c:v>
                </c:pt>
                <c:pt idx="731">
                  <c:v>0.363458</c:v>
                </c:pt>
                <c:pt idx="732">
                  <c:v>0.36463899999999999</c:v>
                </c:pt>
                <c:pt idx="733">
                  <c:v>0.36495300000000003</c:v>
                </c:pt>
                <c:pt idx="734">
                  <c:v>0.36575400000000002</c:v>
                </c:pt>
                <c:pt idx="735">
                  <c:v>0.36631000000000002</c:v>
                </c:pt>
                <c:pt idx="736">
                  <c:v>0.36640899999999998</c:v>
                </c:pt>
                <c:pt idx="737">
                  <c:v>0.367481</c:v>
                </c:pt>
                <c:pt idx="738">
                  <c:v>0.36761199999999999</c:v>
                </c:pt>
                <c:pt idx="739">
                  <c:v>0.367622</c:v>
                </c:pt>
                <c:pt idx="740">
                  <c:v>0.36763000000000001</c:v>
                </c:pt>
                <c:pt idx="741">
                  <c:v>0.36767</c:v>
                </c:pt>
                <c:pt idx="742">
                  <c:v>0.36768299999999998</c:v>
                </c:pt>
                <c:pt idx="743">
                  <c:v>0.36769000000000002</c:v>
                </c:pt>
                <c:pt idx="744">
                  <c:v>0.36769099999999999</c:v>
                </c:pt>
                <c:pt idx="745">
                  <c:v>0.36771399999999999</c:v>
                </c:pt>
                <c:pt idx="746">
                  <c:v>0.36775000000000002</c:v>
                </c:pt>
                <c:pt idx="747">
                  <c:v>0.367761</c:v>
                </c:pt>
                <c:pt idx="748">
                  <c:v>0.36776300000000001</c:v>
                </c:pt>
                <c:pt idx="749">
                  <c:v>0.36783399999999999</c:v>
                </c:pt>
                <c:pt idx="750">
                  <c:v>0.36788399999999999</c:v>
                </c:pt>
                <c:pt idx="751">
                  <c:v>0.36788999999999999</c:v>
                </c:pt>
                <c:pt idx="752">
                  <c:v>0.36789100000000002</c:v>
                </c:pt>
                <c:pt idx="753">
                  <c:v>0.36809700000000001</c:v>
                </c:pt>
                <c:pt idx="754">
                  <c:v>0.36832700000000002</c:v>
                </c:pt>
                <c:pt idx="755">
                  <c:v>0.36936000000000002</c:v>
                </c:pt>
                <c:pt idx="756">
                  <c:v>0.37042199999999997</c:v>
                </c:pt>
                <c:pt idx="757">
                  <c:v>0.370535</c:v>
                </c:pt>
                <c:pt idx="758">
                  <c:v>0.37053900000000001</c:v>
                </c:pt>
                <c:pt idx="759">
                  <c:v>0.370556</c:v>
                </c:pt>
                <c:pt idx="760">
                  <c:v>0.37061899999999998</c:v>
                </c:pt>
                <c:pt idx="761">
                  <c:v>0.37169099999999999</c:v>
                </c:pt>
                <c:pt idx="762">
                  <c:v>0.37185000000000001</c:v>
                </c:pt>
                <c:pt idx="763">
                  <c:v>0.371859</c:v>
                </c:pt>
                <c:pt idx="764">
                  <c:v>0.37191000000000002</c:v>
                </c:pt>
                <c:pt idx="765">
                  <c:v>0.37195600000000001</c:v>
                </c:pt>
                <c:pt idx="766">
                  <c:v>0.37196600000000002</c:v>
                </c:pt>
                <c:pt idx="767">
                  <c:v>0.37207800000000002</c:v>
                </c:pt>
                <c:pt idx="768">
                  <c:v>0.372145</c:v>
                </c:pt>
                <c:pt idx="769">
                  <c:v>0.37266199999999999</c:v>
                </c:pt>
                <c:pt idx="770">
                  <c:v>0.37335499999999999</c:v>
                </c:pt>
                <c:pt idx="771">
                  <c:v>0.37342599999999998</c:v>
                </c:pt>
                <c:pt idx="772">
                  <c:v>0.37343399999999999</c:v>
                </c:pt>
                <c:pt idx="773">
                  <c:v>0.37346699999999999</c:v>
                </c:pt>
                <c:pt idx="774">
                  <c:v>0.37347900000000001</c:v>
                </c:pt>
                <c:pt idx="775">
                  <c:v>0.37354100000000001</c:v>
                </c:pt>
                <c:pt idx="776">
                  <c:v>0.37355699999999997</c:v>
                </c:pt>
                <c:pt idx="777">
                  <c:v>0.37359599999999998</c:v>
                </c:pt>
                <c:pt idx="778">
                  <c:v>0.37359900000000001</c:v>
                </c:pt>
                <c:pt idx="779">
                  <c:v>0.37393999999999999</c:v>
                </c:pt>
                <c:pt idx="780">
                  <c:v>0.37395600000000001</c:v>
                </c:pt>
                <c:pt idx="781">
                  <c:v>0.37397200000000003</c:v>
                </c:pt>
                <c:pt idx="782">
                  <c:v>0.37397399999999997</c:v>
                </c:pt>
                <c:pt idx="783">
                  <c:v>0.37398399999999998</c:v>
                </c:pt>
                <c:pt idx="784">
                  <c:v>0.37399100000000002</c:v>
                </c:pt>
                <c:pt idx="785">
                  <c:v>0.37401200000000001</c:v>
                </c:pt>
                <c:pt idx="786">
                  <c:v>0.37401600000000002</c:v>
                </c:pt>
                <c:pt idx="787">
                  <c:v>0.374027</c:v>
                </c:pt>
                <c:pt idx="788">
                  <c:v>0.37405899999999997</c:v>
                </c:pt>
                <c:pt idx="789">
                  <c:v>0.37406600000000001</c:v>
                </c:pt>
                <c:pt idx="790">
                  <c:v>0.37407200000000002</c:v>
                </c:pt>
                <c:pt idx="791">
                  <c:v>0.37408599999999997</c:v>
                </c:pt>
                <c:pt idx="792">
                  <c:v>0.37409700000000001</c:v>
                </c:pt>
                <c:pt idx="793">
                  <c:v>0.37410300000000002</c:v>
                </c:pt>
                <c:pt idx="794">
                  <c:v>0.37412000000000001</c:v>
                </c:pt>
                <c:pt idx="795">
                  <c:v>0.37412200000000001</c:v>
                </c:pt>
                <c:pt idx="796">
                  <c:v>0.37412899999999999</c:v>
                </c:pt>
                <c:pt idx="797">
                  <c:v>0.37413400000000002</c:v>
                </c:pt>
                <c:pt idx="798">
                  <c:v>0.37414799999999998</c:v>
                </c:pt>
                <c:pt idx="799">
                  <c:v>0.37477199999999999</c:v>
                </c:pt>
                <c:pt idx="800">
                  <c:v>0.37490000000000001</c:v>
                </c:pt>
                <c:pt idx="801">
                  <c:v>0.37559700000000001</c:v>
                </c:pt>
                <c:pt idx="802">
                  <c:v>0.37748700000000002</c:v>
                </c:pt>
                <c:pt idx="803">
                  <c:v>0.37803599999999998</c:v>
                </c:pt>
                <c:pt idx="804">
                  <c:v>0.37807600000000002</c:v>
                </c:pt>
                <c:pt idx="805">
                  <c:v>0.37808599999999998</c:v>
                </c:pt>
                <c:pt idx="806">
                  <c:v>0.37811800000000001</c:v>
                </c:pt>
                <c:pt idx="807">
                  <c:v>0.37812099999999998</c:v>
                </c:pt>
                <c:pt idx="808">
                  <c:v>0.378137</c:v>
                </c:pt>
                <c:pt idx="809">
                  <c:v>0.37814900000000001</c:v>
                </c:pt>
                <c:pt idx="810">
                  <c:v>0.37815900000000002</c:v>
                </c:pt>
                <c:pt idx="811">
                  <c:v>0.37867200000000001</c:v>
                </c:pt>
                <c:pt idx="812">
                  <c:v>0.38078200000000001</c:v>
                </c:pt>
                <c:pt idx="813">
                  <c:v>0.38089499999999998</c:v>
                </c:pt>
                <c:pt idx="814">
                  <c:v>0.382548</c:v>
                </c:pt>
                <c:pt idx="815">
                  <c:v>0.38476300000000002</c:v>
                </c:pt>
                <c:pt idx="816">
                  <c:v>0.38561299999999998</c:v>
                </c:pt>
                <c:pt idx="817">
                  <c:v>0.38587300000000002</c:v>
                </c:pt>
                <c:pt idx="818">
                  <c:v>0.38605200000000001</c:v>
                </c:pt>
                <c:pt idx="819">
                  <c:v>0.38606099999999999</c:v>
                </c:pt>
                <c:pt idx="820">
                  <c:v>0.386409</c:v>
                </c:pt>
                <c:pt idx="821">
                  <c:v>0.38643499999999997</c:v>
                </c:pt>
                <c:pt idx="822">
                  <c:v>0.38758700000000001</c:v>
                </c:pt>
                <c:pt idx="823">
                  <c:v>0.389594</c:v>
                </c:pt>
                <c:pt idx="824">
                  <c:v>0.38988400000000001</c:v>
                </c:pt>
                <c:pt idx="825">
                  <c:v>0.38994800000000002</c:v>
                </c:pt>
                <c:pt idx="826">
                  <c:v>0.39080900000000002</c:v>
                </c:pt>
                <c:pt idx="827">
                  <c:v>0.39182299999999998</c:v>
                </c:pt>
                <c:pt idx="828">
                  <c:v>0.39245200000000002</c:v>
                </c:pt>
                <c:pt idx="829">
                  <c:v>0.39265</c:v>
                </c:pt>
                <c:pt idx="830">
                  <c:v>0.39401999999999998</c:v>
                </c:pt>
                <c:pt idx="831">
                  <c:v>0.39419700000000002</c:v>
                </c:pt>
                <c:pt idx="832">
                  <c:v>0.39471000000000001</c:v>
                </c:pt>
                <c:pt idx="833">
                  <c:v>0.39529999999999998</c:v>
                </c:pt>
                <c:pt idx="834">
                  <c:v>0.39533299999999999</c:v>
                </c:pt>
                <c:pt idx="835">
                  <c:v>0.39539099999999999</c:v>
                </c:pt>
                <c:pt idx="836">
                  <c:v>0.39541999999999999</c:v>
                </c:pt>
                <c:pt idx="837">
                  <c:v>0.39543699999999998</c:v>
                </c:pt>
                <c:pt idx="838">
                  <c:v>0.39581</c:v>
                </c:pt>
                <c:pt idx="839">
                  <c:v>0.396233</c:v>
                </c:pt>
                <c:pt idx="840">
                  <c:v>0.39653699999999997</c:v>
                </c:pt>
                <c:pt idx="841">
                  <c:v>0.39666200000000001</c:v>
                </c:pt>
                <c:pt idx="842">
                  <c:v>0.39689400000000002</c:v>
                </c:pt>
                <c:pt idx="843">
                  <c:v>0.39696500000000001</c:v>
                </c:pt>
                <c:pt idx="844">
                  <c:v>0.39696799999999999</c:v>
                </c:pt>
                <c:pt idx="845">
                  <c:v>0.39697500000000002</c:v>
                </c:pt>
                <c:pt idx="846">
                  <c:v>0.39737299999999998</c:v>
                </c:pt>
                <c:pt idx="847">
                  <c:v>0.39796300000000001</c:v>
                </c:pt>
                <c:pt idx="848">
                  <c:v>0.39797700000000003</c:v>
                </c:pt>
                <c:pt idx="849">
                  <c:v>0.39808199999999999</c:v>
                </c:pt>
                <c:pt idx="850">
                  <c:v>0.39812500000000001</c:v>
                </c:pt>
                <c:pt idx="851">
                  <c:v>0.39868900000000002</c:v>
                </c:pt>
                <c:pt idx="852">
                  <c:v>0.398928</c:v>
                </c:pt>
                <c:pt idx="853">
                  <c:v>0.399225</c:v>
                </c:pt>
                <c:pt idx="854">
                  <c:v>0.399343</c:v>
                </c:pt>
                <c:pt idx="855">
                  <c:v>0.39938200000000001</c:v>
                </c:pt>
                <c:pt idx="856">
                  <c:v>0.39982699999999999</c:v>
                </c:pt>
                <c:pt idx="857">
                  <c:v>0.40013799999999999</c:v>
                </c:pt>
                <c:pt idx="858">
                  <c:v>0.40021800000000002</c:v>
                </c:pt>
                <c:pt idx="859">
                  <c:v>0.40027200000000002</c:v>
                </c:pt>
                <c:pt idx="860">
                  <c:v>0.40068500000000001</c:v>
                </c:pt>
                <c:pt idx="861">
                  <c:v>0.40073199999999998</c:v>
                </c:pt>
                <c:pt idx="862">
                  <c:v>0.40131</c:v>
                </c:pt>
                <c:pt idx="863">
                  <c:v>0.40133000000000002</c:v>
                </c:pt>
                <c:pt idx="864">
                  <c:v>0.401447</c:v>
                </c:pt>
                <c:pt idx="865">
                  <c:v>0.401505</c:v>
                </c:pt>
                <c:pt idx="866">
                  <c:v>0.40154499999999999</c:v>
                </c:pt>
                <c:pt idx="867">
                  <c:v>0.40159400000000001</c:v>
                </c:pt>
                <c:pt idx="868">
                  <c:v>0.40170299999999998</c:v>
                </c:pt>
                <c:pt idx="869">
                  <c:v>0.40203699999999998</c:v>
                </c:pt>
                <c:pt idx="870">
                  <c:v>0.40235199999999999</c:v>
                </c:pt>
                <c:pt idx="871">
                  <c:v>0.40242</c:v>
                </c:pt>
                <c:pt idx="872">
                  <c:v>0.402449</c:v>
                </c:pt>
                <c:pt idx="873">
                  <c:v>0.40261000000000002</c:v>
                </c:pt>
                <c:pt idx="874">
                  <c:v>0.40276099999999998</c:v>
                </c:pt>
                <c:pt idx="875">
                  <c:v>0.40281099999999997</c:v>
                </c:pt>
                <c:pt idx="876">
                  <c:v>0.40287899999999999</c:v>
                </c:pt>
                <c:pt idx="877">
                  <c:v>0.403144</c:v>
                </c:pt>
                <c:pt idx="878">
                  <c:v>0.40322200000000002</c:v>
                </c:pt>
                <c:pt idx="879">
                  <c:v>0.403312</c:v>
                </c:pt>
                <c:pt idx="880">
                  <c:v>0.40337800000000001</c:v>
                </c:pt>
                <c:pt idx="881">
                  <c:v>0.40357100000000001</c:v>
                </c:pt>
                <c:pt idx="882">
                  <c:v>0.403673</c:v>
                </c:pt>
                <c:pt idx="883">
                  <c:v>0.40377999999999997</c:v>
                </c:pt>
                <c:pt idx="884">
                  <c:v>0.403835</c:v>
                </c:pt>
                <c:pt idx="885">
                  <c:v>0.40403600000000001</c:v>
                </c:pt>
                <c:pt idx="886">
                  <c:v>0.40411399999999997</c:v>
                </c:pt>
                <c:pt idx="887">
                  <c:v>0.404364</c:v>
                </c:pt>
                <c:pt idx="888">
                  <c:v>0.40440300000000001</c:v>
                </c:pt>
                <c:pt idx="889">
                  <c:v>0.40448699999999999</c:v>
                </c:pt>
                <c:pt idx="890">
                  <c:v>0.40450799999999998</c:v>
                </c:pt>
                <c:pt idx="891">
                  <c:v>0.40462100000000001</c:v>
                </c:pt>
                <c:pt idx="892">
                  <c:v>0.40467399999999998</c:v>
                </c:pt>
                <c:pt idx="893">
                  <c:v>0.40475499999999998</c:v>
                </c:pt>
                <c:pt idx="894">
                  <c:v>0.404777</c:v>
                </c:pt>
                <c:pt idx="895">
                  <c:v>0.40481200000000001</c:v>
                </c:pt>
                <c:pt idx="896">
                  <c:v>0.40484399999999998</c:v>
                </c:pt>
                <c:pt idx="897">
                  <c:v>0.40485100000000002</c:v>
                </c:pt>
                <c:pt idx="898">
                  <c:v>0.40486299999999997</c:v>
                </c:pt>
                <c:pt idx="899">
                  <c:v>0.40490599999999999</c:v>
                </c:pt>
                <c:pt idx="900">
                  <c:v>0.40498899999999999</c:v>
                </c:pt>
                <c:pt idx="901">
                  <c:v>0.40506900000000001</c:v>
                </c:pt>
                <c:pt idx="902">
                  <c:v>0.40520400000000001</c:v>
                </c:pt>
                <c:pt idx="903">
                  <c:v>0.40521200000000002</c:v>
                </c:pt>
                <c:pt idx="904">
                  <c:v>0.40529999999999999</c:v>
                </c:pt>
                <c:pt idx="905">
                  <c:v>0.40531699999999998</c:v>
                </c:pt>
                <c:pt idx="906">
                  <c:v>0.40543000000000001</c:v>
                </c:pt>
                <c:pt idx="907">
                  <c:v>0.40545900000000001</c:v>
                </c:pt>
                <c:pt idx="908">
                  <c:v>0.40556399999999998</c:v>
                </c:pt>
                <c:pt idx="909">
                  <c:v>0.40562199999999998</c:v>
                </c:pt>
                <c:pt idx="910">
                  <c:v>0.40565400000000001</c:v>
                </c:pt>
                <c:pt idx="911">
                  <c:v>0.40583999999999998</c:v>
                </c:pt>
                <c:pt idx="912">
                  <c:v>0.40590700000000002</c:v>
                </c:pt>
                <c:pt idx="913">
                  <c:v>0.40592800000000001</c:v>
                </c:pt>
                <c:pt idx="914">
                  <c:v>0.40596199999999999</c:v>
                </c:pt>
                <c:pt idx="915">
                  <c:v>0.40598699999999999</c:v>
                </c:pt>
                <c:pt idx="916">
                  <c:v>0.40604000000000001</c:v>
                </c:pt>
                <c:pt idx="917">
                  <c:v>0.40606500000000001</c:v>
                </c:pt>
                <c:pt idx="918">
                  <c:v>0.40617500000000001</c:v>
                </c:pt>
                <c:pt idx="919">
                  <c:v>0.40619300000000003</c:v>
                </c:pt>
                <c:pt idx="920">
                  <c:v>0.40627400000000002</c:v>
                </c:pt>
                <c:pt idx="921">
                  <c:v>0.406279</c:v>
                </c:pt>
                <c:pt idx="922">
                  <c:v>0.40628399999999998</c:v>
                </c:pt>
                <c:pt idx="923">
                  <c:v>0.40629700000000002</c:v>
                </c:pt>
                <c:pt idx="924">
                  <c:v>0.40638999999999997</c:v>
                </c:pt>
                <c:pt idx="925">
                  <c:v>0.40646199999999999</c:v>
                </c:pt>
                <c:pt idx="926">
                  <c:v>0.40646399999999999</c:v>
                </c:pt>
                <c:pt idx="927">
                  <c:v>0.406495</c:v>
                </c:pt>
                <c:pt idx="928">
                  <c:v>0.40651100000000001</c:v>
                </c:pt>
                <c:pt idx="929">
                  <c:v>0.40651799999999999</c:v>
                </c:pt>
                <c:pt idx="930">
                  <c:v>0.40651900000000002</c:v>
                </c:pt>
                <c:pt idx="931">
                  <c:v>0.40656399999999998</c:v>
                </c:pt>
                <c:pt idx="932">
                  <c:v>0.40659400000000001</c:v>
                </c:pt>
                <c:pt idx="933">
                  <c:v>0.40659499999999998</c:v>
                </c:pt>
                <c:pt idx="934">
                  <c:v>0.40675299999999998</c:v>
                </c:pt>
                <c:pt idx="935">
                  <c:v>0.40682099999999999</c:v>
                </c:pt>
                <c:pt idx="936">
                  <c:v>0.40684100000000001</c:v>
                </c:pt>
                <c:pt idx="937">
                  <c:v>0.40687499999999999</c:v>
                </c:pt>
                <c:pt idx="938">
                  <c:v>0.40693699999999999</c:v>
                </c:pt>
                <c:pt idx="939">
                  <c:v>0.40695399999999998</c:v>
                </c:pt>
                <c:pt idx="940">
                  <c:v>0.40697499999999998</c:v>
                </c:pt>
                <c:pt idx="941">
                  <c:v>0.40698800000000002</c:v>
                </c:pt>
                <c:pt idx="942">
                  <c:v>0.40698899999999999</c:v>
                </c:pt>
                <c:pt idx="943">
                  <c:v>0.40699299999999999</c:v>
                </c:pt>
                <c:pt idx="944">
                  <c:v>0.40700500000000001</c:v>
                </c:pt>
                <c:pt idx="945">
                  <c:v>0.40704499999999999</c:v>
                </c:pt>
                <c:pt idx="946">
                  <c:v>0.40704899999999999</c:v>
                </c:pt>
                <c:pt idx="947">
                  <c:v>0.40711799999999998</c:v>
                </c:pt>
                <c:pt idx="948">
                  <c:v>0.40712100000000001</c:v>
                </c:pt>
                <c:pt idx="949">
                  <c:v>0.40712700000000002</c:v>
                </c:pt>
                <c:pt idx="950">
                  <c:v>0.40717599999999998</c:v>
                </c:pt>
                <c:pt idx="951">
                  <c:v>0.40717799999999998</c:v>
                </c:pt>
                <c:pt idx="952">
                  <c:v>0.40718599999999999</c:v>
                </c:pt>
                <c:pt idx="953">
                  <c:v>0.40720200000000001</c:v>
                </c:pt>
                <c:pt idx="954">
                  <c:v>0.40721099999999999</c:v>
                </c:pt>
                <c:pt idx="955">
                  <c:v>0.40721600000000002</c:v>
                </c:pt>
                <c:pt idx="956">
                  <c:v>0.40722199999999997</c:v>
                </c:pt>
                <c:pt idx="957">
                  <c:v>0.40723399999999998</c:v>
                </c:pt>
                <c:pt idx="958">
                  <c:v>0.40723599999999999</c:v>
                </c:pt>
                <c:pt idx="959">
                  <c:v>0.40724700000000003</c:v>
                </c:pt>
                <c:pt idx="960">
                  <c:v>0.40726299999999999</c:v>
                </c:pt>
                <c:pt idx="961">
                  <c:v>0.40726400000000001</c:v>
                </c:pt>
                <c:pt idx="962">
                  <c:v>0.40727200000000002</c:v>
                </c:pt>
                <c:pt idx="963">
                  <c:v>0.407273</c:v>
                </c:pt>
                <c:pt idx="964">
                  <c:v>0.40730499999999997</c:v>
                </c:pt>
                <c:pt idx="965">
                  <c:v>0.40732000000000002</c:v>
                </c:pt>
                <c:pt idx="966">
                  <c:v>0.407383</c:v>
                </c:pt>
                <c:pt idx="967">
                  <c:v>0.40748800000000002</c:v>
                </c:pt>
                <c:pt idx="968">
                  <c:v>0.40757199999999999</c:v>
                </c:pt>
                <c:pt idx="969">
                  <c:v>0.40757399999999999</c:v>
                </c:pt>
                <c:pt idx="970">
                  <c:v>0.40760099999999999</c:v>
                </c:pt>
                <c:pt idx="971">
                  <c:v>0.40771600000000002</c:v>
                </c:pt>
                <c:pt idx="972">
                  <c:v>0.40793200000000002</c:v>
                </c:pt>
                <c:pt idx="973">
                  <c:v>0.40813700000000003</c:v>
                </c:pt>
                <c:pt idx="974">
                  <c:v>0.40822799999999998</c:v>
                </c:pt>
                <c:pt idx="975">
                  <c:v>0.40823799999999999</c:v>
                </c:pt>
                <c:pt idx="976">
                  <c:v>0.40826099999999999</c:v>
                </c:pt>
                <c:pt idx="977">
                  <c:v>0.40831200000000001</c:v>
                </c:pt>
                <c:pt idx="978">
                  <c:v>0.40860099999999999</c:v>
                </c:pt>
                <c:pt idx="979">
                  <c:v>0.40881600000000001</c:v>
                </c:pt>
                <c:pt idx="980">
                  <c:v>0.408829</c:v>
                </c:pt>
                <c:pt idx="981">
                  <c:v>0.40887499999999999</c:v>
                </c:pt>
                <c:pt idx="982">
                  <c:v>0.40888099999999999</c:v>
                </c:pt>
                <c:pt idx="983">
                  <c:v>0.40896300000000002</c:v>
                </c:pt>
                <c:pt idx="984">
                  <c:v>0.40901500000000002</c:v>
                </c:pt>
                <c:pt idx="985">
                  <c:v>0.40902699999999997</c:v>
                </c:pt>
                <c:pt idx="986">
                  <c:v>0.40903600000000001</c:v>
                </c:pt>
                <c:pt idx="987">
                  <c:v>0.40904699999999999</c:v>
                </c:pt>
                <c:pt idx="988">
                  <c:v>0.409057</c:v>
                </c:pt>
                <c:pt idx="989">
                  <c:v>0.40905999999999998</c:v>
                </c:pt>
                <c:pt idx="990">
                  <c:v>0.40909200000000001</c:v>
                </c:pt>
                <c:pt idx="991">
                  <c:v>0.40912799999999999</c:v>
                </c:pt>
                <c:pt idx="992">
                  <c:v>0.40931099999999998</c:v>
                </c:pt>
                <c:pt idx="993">
                  <c:v>0.41002899999999998</c:v>
                </c:pt>
                <c:pt idx="994">
                  <c:v>0.41037800000000002</c:v>
                </c:pt>
                <c:pt idx="995">
                  <c:v>0.41077999999999998</c:v>
                </c:pt>
                <c:pt idx="996">
                  <c:v>0.41122500000000001</c:v>
                </c:pt>
                <c:pt idx="997">
                  <c:v>0.411333</c:v>
                </c:pt>
                <c:pt idx="998">
                  <c:v>0.41180499999999998</c:v>
                </c:pt>
                <c:pt idx="999">
                  <c:v>0.412157</c:v>
                </c:pt>
                <c:pt idx="1000">
                  <c:v>0.41219499999999998</c:v>
                </c:pt>
                <c:pt idx="1001">
                  <c:v>0.41275800000000001</c:v>
                </c:pt>
                <c:pt idx="1002">
                  <c:v>0.41319600000000001</c:v>
                </c:pt>
                <c:pt idx="1003">
                  <c:v>0.41320299999999999</c:v>
                </c:pt>
                <c:pt idx="1004">
                  <c:v>0.41345999999999999</c:v>
                </c:pt>
                <c:pt idx="1005">
                  <c:v>0.413468</c:v>
                </c:pt>
                <c:pt idx="1006">
                  <c:v>0.41357899999999997</c:v>
                </c:pt>
                <c:pt idx="1007">
                  <c:v>0.413912</c:v>
                </c:pt>
                <c:pt idx="1008">
                  <c:v>0.41420400000000002</c:v>
                </c:pt>
                <c:pt idx="1009">
                  <c:v>0.41423599999999999</c:v>
                </c:pt>
                <c:pt idx="1010">
                  <c:v>0.41426400000000002</c:v>
                </c:pt>
                <c:pt idx="1011">
                  <c:v>0.41429199999999999</c:v>
                </c:pt>
                <c:pt idx="1012">
                  <c:v>0.414296</c:v>
                </c:pt>
                <c:pt idx="1013">
                  <c:v>0.41433500000000001</c:v>
                </c:pt>
                <c:pt idx="1014">
                  <c:v>0.41438900000000001</c:v>
                </c:pt>
                <c:pt idx="1015">
                  <c:v>0.41439399999999998</c:v>
                </c:pt>
                <c:pt idx="1016">
                  <c:v>0.41472799999999999</c:v>
                </c:pt>
                <c:pt idx="1017">
                  <c:v>0.41487600000000002</c:v>
                </c:pt>
                <c:pt idx="1018">
                  <c:v>0.41498099999999999</c:v>
                </c:pt>
                <c:pt idx="1019">
                  <c:v>0.41530499999999998</c:v>
                </c:pt>
                <c:pt idx="1020">
                  <c:v>0.41530899999999998</c:v>
                </c:pt>
                <c:pt idx="1021">
                  <c:v>0.41545900000000002</c:v>
                </c:pt>
                <c:pt idx="1022">
                  <c:v>0.41557300000000003</c:v>
                </c:pt>
                <c:pt idx="1023">
                  <c:v>0.41558299999999998</c:v>
                </c:pt>
                <c:pt idx="1024">
                  <c:v>0.41558600000000001</c:v>
                </c:pt>
                <c:pt idx="1025">
                  <c:v>0.41573100000000002</c:v>
                </c:pt>
                <c:pt idx="1026">
                  <c:v>0.41579700000000003</c:v>
                </c:pt>
                <c:pt idx="1027">
                  <c:v>0.415912</c:v>
                </c:pt>
                <c:pt idx="1028">
                  <c:v>0.416049</c:v>
                </c:pt>
                <c:pt idx="1029">
                  <c:v>0.41611500000000001</c:v>
                </c:pt>
                <c:pt idx="1030">
                  <c:v>0.41615799999999997</c:v>
                </c:pt>
                <c:pt idx="1031">
                  <c:v>0.41619400000000001</c:v>
                </c:pt>
                <c:pt idx="1032">
                  <c:v>0.416242</c:v>
                </c:pt>
                <c:pt idx="1033">
                  <c:v>0.41628700000000002</c:v>
                </c:pt>
                <c:pt idx="1034">
                  <c:v>0.416323</c:v>
                </c:pt>
                <c:pt idx="1035">
                  <c:v>0.41634700000000002</c:v>
                </c:pt>
                <c:pt idx="1036">
                  <c:v>0.41637099999999999</c:v>
                </c:pt>
                <c:pt idx="1037">
                  <c:v>0.41642299999999999</c:v>
                </c:pt>
                <c:pt idx="1038">
                  <c:v>0.41651899999999997</c:v>
                </c:pt>
                <c:pt idx="1039">
                  <c:v>0.416578</c:v>
                </c:pt>
                <c:pt idx="1040">
                  <c:v>0.41659499999999999</c:v>
                </c:pt>
                <c:pt idx="1041">
                  <c:v>0.41688399999999998</c:v>
                </c:pt>
                <c:pt idx="1042">
                  <c:v>0.41698299999999999</c:v>
                </c:pt>
                <c:pt idx="1043">
                  <c:v>0.41716399999999998</c:v>
                </c:pt>
                <c:pt idx="1044">
                  <c:v>0.417242</c:v>
                </c:pt>
                <c:pt idx="1045">
                  <c:v>0.41725800000000002</c:v>
                </c:pt>
                <c:pt idx="1046">
                  <c:v>0.41734399999999999</c:v>
                </c:pt>
                <c:pt idx="1047">
                  <c:v>0.41750700000000002</c:v>
                </c:pt>
                <c:pt idx="1048">
                  <c:v>0.41753899999999999</c:v>
                </c:pt>
                <c:pt idx="1049">
                  <c:v>0.41760700000000001</c:v>
                </c:pt>
                <c:pt idx="1050">
                  <c:v>0.41764800000000002</c:v>
                </c:pt>
                <c:pt idx="1051">
                  <c:v>0.41776099999999999</c:v>
                </c:pt>
                <c:pt idx="1052">
                  <c:v>0.41784399999999999</c:v>
                </c:pt>
                <c:pt idx="1053">
                  <c:v>0.41784900000000003</c:v>
                </c:pt>
                <c:pt idx="1054">
                  <c:v>0.41785699999999998</c:v>
                </c:pt>
                <c:pt idx="1055">
                  <c:v>0.417875</c:v>
                </c:pt>
                <c:pt idx="1056">
                  <c:v>0.41788900000000001</c:v>
                </c:pt>
                <c:pt idx="1057">
                  <c:v>0.41792400000000002</c:v>
                </c:pt>
                <c:pt idx="1058">
                  <c:v>0.41793000000000002</c:v>
                </c:pt>
                <c:pt idx="1059">
                  <c:v>0.41794999999999999</c:v>
                </c:pt>
                <c:pt idx="1060">
                  <c:v>0.41795199999999999</c:v>
                </c:pt>
                <c:pt idx="1061">
                  <c:v>0.41797600000000001</c:v>
                </c:pt>
                <c:pt idx="1062">
                  <c:v>0.41801500000000003</c:v>
                </c:pt>
                <c:pt idx="1063">
                  <c:v>0.41801899999999997</c:v>
                </c:pt>
                <c:pt idx="1064">
                  <c:v>0.41802299999999998</c:v>
                </c:pt>
                <c:pt idx="1065">
                  <c:v>0.41802600000000001</c:v>
                </c:pt>
                <c:pt idx="1066">
                  <c:v>0.418049</c:v>
                </c:pt>
                <c:pt idx="1067">
                  <c:v>0.41805399999999998</c:v>
                </c:pt>
                <c:pt idx="1068">
                  <c:v>0.41805999999999999</c:v>
                </c:pt>
                <c:pt idx="1069">
                  <c:v>0.41806500000000002</c:v>
                </c:pt>
                <c:pt idx="1070">
                  <c:v>0.41806599999999999</c:v>
                </c:pt>
                <c:pt idx="1071">
                  <c:v>0.41806700000000002</c:v>
                </c:pt>
                <c:pt idx="1072">
                  <c:v>0.418068</c:v>
                </c:pt>
                <c:pt idx="1073">
                  <c:v>0.41808600000000001</c:v>
                </c:pt>
                <c:pt idx="1074">
                  <c:v>0.41808899999999999</c:v>
                </c:pt>
                <c:pt idx="1075">
                  <c:v>0.41809200000000002</c:v>
                </c:pt>
                <c:pt idx="1076">
                  <c:v>0.41809800000000003</c:v>
                </c:pt>
                <c:pt idx="1077">
                  <c:v>0.41810599999999998</c:v>
                </c:pt>
                <c:pt idx="1078">
                  <c:v>0.41811799999999999</c:v>
                </c:pt>
                <c:pt idx="1079">
                  <c:v>0.41813800000000001</c:v>
                </c:pt>
                <c:pt idx="1080">
                  <c:v>0.41814099999999998</c:v>
                </c:pt>
                <c:pt idx="1081">
                  <c:v>0.418153</c:v>
                </c:pt>
                <c:pt idx="1082">
                  <c:v>0.41815999999999998</c:v>
                </c:pt>
                <c:pt idx="1083">
                  <c:v>0.41816399999999998</c:v>
                </c:pt>
                <c:pt idx="1084">
                  <c:v>0.418188</c:v>
                </c:pt>
                <c:pt idx="1085">
                  <c:v>0.41819499999999998</c:v>
                </c:pt>
                <c:pt idx="1086">
                  <c:v>0.41819800000000001</c:v>
                </c:pt>
                <c:pt idx="1087">
                  <c:v>0.41820099999999999</c:v>
                </c:pt>
                <c:pt idx="1088">
                  <c:v>0.41821599999999998</c:v>
                </c:pt>
                <c:pt idx="1089">
                  <c:v>0.41822199999999998</c:v>
                </c:pt>
                <c:pt idx="1090">
                  <c:v>0.41822500000000001</c:v>
                </c:pt>
                <c:pt idx="1091">
                  <c:v>0.41824899999999998</c:v>
                </c:pt>
                <c:pt idx="1092">
                  <c:v>0.41825000000000001</c:v>
                </c:pt>
                <c:pt idx="1093">
                  <c:v>0.41825200000000001</c:v>
                </c:pt>
                <c:pt idx="1094">
                  <c:v>0.41825299999999999</c:v>
                </c:pt>
                <c:pt idx="1095">
                  <c:v>0.41825499999999999</c:v>
                </c:pt>
                <c:pt idx="1096">
                  <c:v>0.41825600000000002</c:v>
                </c:pt>
                <c:pt idx="1097">
                  <c:v>0.41825699999999999</c:v>
                </c:pt>
                <c:pt idx="1098">
                  <c:v>0.41825800000000002</c:v>
                </c:pt>
                <c:pt idx="1099">
                  <c:v>0.41825899999999999</c:v>
                </c:pt>
                <c:pt idx="1100">
                  <c:v>0.41826400000000002</c:v>
                </c:pt>
                <c:pt idx="1101">
                  <c:v>0.41827199999999998</c:v>
                </c:pt>
                <c:pt idx="1102">
                  <c:v>0.41827999999999999</c:v>
                </c:pt>
                <c:pt idx="1103">
                  <c:v>0.41828500000000002</c:v>
                </c:pt>
                <c:pt idx="1104">
                  <c:v>0.41829</c:v>
                </c:pt>
                <c:pt idx="1105">
                  <c:v>0.41829499999999997</c:v>
                </c:pt>
                <c:pt idx="1106">
                  <c:v>0.41830699999999998</c:v>
                </c:pt>
                <c:pt idx="1107">
                  <c:v>0.41831200000000002</c:v>
                </c:pt>
                <c:pt idx="1108">
                  <c:v>0.41834700000000002</c:v>
                </c:pt>
                <c:pt idx="1109">
                  <c:v>0.418354</c:v>
                </c:pt>
                <c:pt idx="1110">
                  <c:v>0.41835899999999998</c:v>
                </c:pt>
                <c:pt idx="1111">
                  <c:v>0.41836099999999998</c:v>
                </c:pt>
                <c:pt idx="1112">
                  <c:v>0.418377</c:v>
                </c:pt>
                <c:pt idx="1113">
                  <c:v>0.41839399999999999</c:v>
                </c:pt>
                <c:pt idx="1114">
                  <c:v>0.418433</c:v>
                </c:pt>
                <c:pt idx="1115">
                  <c:v>0.41843599999999997</c:v>
                </c:pt>
                <c:pt idx="1116">
                  <c:v>0.41844199999999998</c:v>
                </c:pt>
              </c:numCache>
            </c:numRef>
          </c:xVal>
          <c:yVal>
            <c:numRef>
              <c:f>Munka5!$C$2:$C$1118</c:f>
              <c:numCache>
                <c:formatCode>General</c:formatCode>
                <c:ptCount val="1117"/>
                <c:pt idx="13">
                  <c:v>3.0774407679E-3</c:v>
                </c:pt>
                <c:pt idx="14">
                  <c:v>3.0796518998000002E-3</c:v>
                </c:pt>
                <c:pt idx="15">
                  <c:v>3.0813131546999998E-3</c:v>
                </c:pt>
                <c:pt idx="16">
                  <c:v>3.0923270048E-3</c:v>
                </c:pt>
                <c:pt idx="17">
                  <c:v>3.0893227650000002E-3</c:v>
                </c:pt>
                <c:pt idx="18">
                  <c:v>3.0952884779000002E-3</c:v>
                </c:pt>
                <c:pt idx="19">
                  <c:v>3.0897639214000003E-3</c:v>
                </c:pt>
                <c:pt idx="20">
                  <c:v>3.0890413400000002E-3</c:v>
                </c:pt>
                <c:pt idx="21">
                  <c:v>3.1005569899999999E-3</c:v>
                </c:pt>
                <c:pt idx="22">
                  <c:v>3.1064681639999996E-3</c:v>
                </c:pt>
                <c:pt idx="23">
                  <c:v>3.100498911E-3</c:v>
                </c:pt>
                <c:pt idx="24">
                  <c:v>3.1067348759999999E-3</c:v>
                </c:pt>
                <c:pt idx="25">
                  <c:v>3.1042595471999996E-3</c:v>
                </c:pt>
                <c:pt idx="26">
                  <c:v>3.0999410579999999E-3</c:v>
                </c:pt>
                <c:pt idx="27">
                  <c:v>3.1025261800000001E-3</c:v>
                </c:pt>
                <c:pt idx="28">
                  <c:v>3.1076541284999998E-3</c:v>
                </c:pt>
                <c:pt idx="29">
                  <c:v>3.1203544908000001E-3</c:v>
                </c:pt>
                <c:pt idx="30">
                  <c:v>3.1268267943E-3</c:v>
                </c:pt>
                <c:pt idx="31">
                  <c:v>3.1236281201999999E-3</c:v>
                </c:pt>
                <c:pt idx="33">
                  <c:v>3.1427831840000003E-3</c:v>
                </c:pt>
                <c:pt idx="39">
                  <c:v>3.1976633913000001E-3</c:v>
                </c:pt>
                <c:pt idx="42">
                  <c:v>3.2206931974000002E-3</c:v>
                </c:pt>
                <c:pt idx="43">
                  <c:v>3.2110402644000002E-3</c:v>
                </c:pt>
                <c:pt idx="45">
                  <c:v>3.2173948568E-3</c:v>
                </c:pt>
                <c:pt idx="49">
                  <c:v>3.2463421414999998E-3</c:v>
                </c:pt>
                <c:pt idx="50">
                  <c:v>3.2922760586999995E-3</c:v>
                </c:pt>
                <c:pt idx="51">
                  <c:v>3.2962793291999998E-3</c:v>
                </c:pt>
                <c:pt idx="52">
                  <c:v>3.3112947376E-3</c:v>
                </c:pt>
                <c:pt idx="53">
                  <c:v>3.2816263966E-3</c:v>
                </c:pt>
                <c:pt idx="54">
                  <c:v>3.2864791928000001E-3</c:v>
                </c:pt>
                <c:pt idx="55">
                  <c:v>3.2994855838000001E-3</c:v>
                </c:pt>
                <c:pt idx="56">
                  <c:v>3.3109077725999997E-3</c:v>
                </c:pt>
                <c:pt idx="57">
                  <c:v>3.2923846557000001E-3</c:v>
                </c:pt>
                <c:pt idx="58">
                  <c:v>3.36247624E-3</c:v>
                </c:pt>
                <c:pt idx="59">
                  <c:v>3.3735690923E-3</c:v>
                </c:pt>
                <c:pt idx="60">
                  <c:v>3.5514688824000002E-3</c:v>
                </c:pt>
                <c:pt idx="61">
                  <c:v>3.5873377599E-3</c:v>
                </c:pt>
                <c:pt idx="62">
                  <c:v>3.6698708555999997E-3</c:v>
                </c:pt>
                <c:pt idx="97">
                  <c:v>4.0377336959999998E-3</c:v>
                </c:pt>
                <c:pt idx="157">
                  <c:v>4.4218797890999998E-3</c:v>
                </c:pt>
                <c:pt idx="176">
                  <c:v>4.788442314E-3</c:v>
                </c:pt>
                <c:pt idx="177">
                  <c:v>4.7889163210999997E-3</c:v>
                </c:pt>
                <c:pt idx="178">
                  <c:v>4.8472167984000003E-3</c:v>
                </c:pt>
                <c:pt idx="180">
                  <c:v>4.8680296307999993E-3</c:v>
                </c:pt>
                <c:pt idx="183">
                  <c:v>4.9117425934000003E-3</c:v>
                </c:pt>
                <c:pt idx="185">
                  <c:v>4.9201652615000003E-3</c:v>
                </c:pt>
                <c:pt idx="187">
                  <c:v>5.1016613840000006E-3</c:v>
                </c:pt>
                <c:pt idx="205">
                  <c:v>6.5865319128000002E-3</c:v>
                </c:pt>
                <c:pt idx="217">
                  <c:v>7.4357203617999995E-3</c:v>
                </c:pt>
                <c:pt idx="219">
                  <c:v>7.5797275352000003E-3</c:v>
                </c:pt>
                <c:pt idx="231">
                  <c:v>7.8786969240000008E-3</c:v>
                </c:pt>
                <c:pt idx="232">
                  <c:v>7.902798624E-3</c:v>
                </c:pt>
                <c:pt idx="233">
                  <c:v>7.9069488452999988E-3</c:v>
                </c:pt>
                <c:pt idx="234">
                  <c:v>7.9100964788999997E-3</c:v>
                </c:pt>
                <c:pt idx="235">
                  <c:v>7.9145036799999988E-3</c:v>
                </c:pt>
                <c:pt idx="236">
                  <c:v>7.9209340892000008E-3</c:v>
                </c:pt>
                <c:pt idx="238">
                  <c:v>7.9862628460000001E-3</c:v>
                </c:pt>
                <c:pt idx="239">
                  <c:v>7.996389256800001E-3</c:v>
                </c:pt>
                <c:pt idx="240">
                  <c:v>8.0016903560000009E-3</c:v>
                </c:pt>
                <c:pt idx="241">
                  <c:v>8.0094966030000003E-3</c:v>
                </c:pt>
                <c:pt idx="242">
                  <c:v>8.0120993324999997E-3</c:v>
                </c:pt>
                <c:pt idx="243">
                  <c:v>8.0219007216000005E-3</c:v>
                </c:pt>
                <c:pt idx="244">
                  <c:v>7.9944830715000005E-3</c:v>
                </c:pt>
                <c:pt idx="245">
                  <c:v>8.0251839954000002E-3</c:v>
                </c:pt>
                <c:pt idx="246">
                  <c:v>8.0222398423999992E-3</c:v>
                </c:pt>
                <c:pt idx="247">
                  <c:v>8.0310898896000012E-3</c:v>
                </c:pt>
                <c:pt idx="248">
                  <c:v>8.0888407937999996E-3</c:v>
                </c:pt>
                <c:pt idx="249">
                  <c:v>8.1853910943999984E-3</c:v>
                </c:pt>
                <c:pt idx="250">
                  <c:v>8.4536684357999995E-3</c:v>
                </c:pt>
                <c:pt idx="275">
                  <c:v>9.3593389679999996E-3</c:v>
                </c:pt>
                <c:pt idx="286">
                  <c:v>1.0799004066E-2</c:v>
                </c:pt>
                <c:pt idx="287">
                  <c:v>1.1050559105E-2</c:v>
                </c:pt>
                <c:pt idx="288">
                  <c:v>1.1044640090000002E-2</c:v>
                </c:pt>
                <c:pt idx="289">
                  <c:v>1.1052449019E-2</c:v>
                </c:pt>
                <c:pt idx="290">
                  <c:v>1.1058572664E-2</c:v>
                </c:pt>
                <c:pt idx="291">
                  <c:v>1.1059441065E-2</c:v>
                </c:pt>
                <c:pt idx="292">
                  <c:v>1.1066247480000001E-2</c:v>
                </c:pt>
                <c:pt idx="293">
                  <c:v>1.1061626660999999E-2</c:v>
                </c:pt>
                <c:pt idx="294">
                  <c:v>1.1071917108E-2</c:v>
                </c:pt>
                <c:pt idx="295">
                  <c:v>1.1075036160000001E-2</c:v>
                </c:pt>
                <c:pt idx="296">
                  <c:v>1.1071986815999999E-2</c:v>
                </c:pt>
                <c:pt idx="297">
                  <c:v>1.1084663304E-2</c:v>
                </c:pt>
                <c:pt idx="298">
                  <c:v>1.1102315542999999E-2</c:v>
                </c:pt>
                <c:pt idx="299">
                  <c:v>1.112994003E-2</c:v>
                </c:pt>
                <c:pt idx="300">
                  <c:v>1.1138047226E-2</c:v>
                </c:pt>
                <c:pt idx="301">
                  <c:v>1.126774866E-2</c:v>
                </c:pt>
                <c:pt idx="302">
                  <c:v>1.1176395990000001E-2</c:v>
                </c:pt>
                <c:pt idx="306">
                  <c:v>1.234621178E-2</c:v>
                </c:pt>
                <c:pt idx="308">
                  <c:v>1.2675883989000001E-2</c:v>
                </c:pt>
                <c:pt idx="331">
                  <c:v>1.3572557212E-2</c:v>
                </c:pt>
                <c:pt idx="348">
                  <c:v>1.4334345735999999E-2</c:v>
                </c:pt>
                <c:pt idx="349">
                  <c:v>1.4343322596000001E-2</c:v>
                </c:pt>
                <c:pt idx="350">
                  <c:v>1.4354007384E-2</c:v>
                </c:pt>
                <c:pt idx="351">
                  <c:v>1.4353034104E-2</c:v>
                </c:pt>
                <c:pt idx="352">
                  <c:v>1.4341860302000001E-2</c:v>
                </c:pt>
                <c:pt idx="353">
                  <c:v>2.8802614236000001E-2</c:v>
                </c:pt>
                <c:pt idx="354">
                  <c:v>1.4411724288000001E-2</c:v>
                </c:pt>
                <c:pt idx="355">
                  <c:v>1.4374623802000001E-2</c:v>
                </c:pt>
                <c:pt idx="356">
                  <c:v>1.4532059635999999E-2</c:v>
                </c:pt>
                <c:pt idx="357">
                  <c:v>1.4550823499999999E-2</c:v>
                </c:pt>
                <c:pt idx="358">
                  <c:v>1.4537427687999999E-2</c:v>
                </c:pt>
                <c:pt idx="359">
                  <c:v>1.4574708640000001E-2</c:v>
                </c:pt>
                <c:pt idx="360">
                  <c:v>1.4579026534999999E-2</c:v>
                </c:pt>
                <c:pt idx="366">
                  <c:v>1.6466844420000001E-2</c:v>
                </c:pt>
                <c:pt idx="407">
                  <c:v>1.7603661212000001E-2</c:v>
                </c:pt>
                <c:pt idx="408">
                  <c:v>1.7609235899999999E-2</c:v>
                </c:pt>
                <c:pt idx="409">
                  <c:v>1.7634487506E-2</c:v>
                </c:pt>
                <c:pt idx="410">
                  <c:v>1.7620951933999998E-2</c:v>
                </c:pt>
                <c:pt idx="411">
                  <c:v>1.7638959472000001E-2</c:v>
                </c:pt>
                <c:pt idx="412">
                  <c:v>1.7734008047999999E-2</c:v>
                </c:pt>
                <c:pt idx="413">
                  <c:v>1.7665977964000001E-2</c:v>
                </c:pt>
                <c:pt idx="414">
                  <c:v>1.7656576470000001E-2</c:v>
                </c:pt>
                <c:pt idx="415">
                  <c:v>1.7718066330000001E-2</c:v>
                </c:pt>
                <c:pt idx="416">
                  <c:v>1.7791555376999998E-2</c:v>
                </c:pt>
                <c:pt idx="417">
                  <c:v>1.7976822678000003E-2</c:v>
                </c:pt>
                <c:pt idx="418">
                  <c:v>1.8024522216E-2</c:v>
                </c:pt>
                <c:pt idx="422">
                  <c:v>1.8618695293E-2</c:v>
                </c:pt>
                <c:pt idx="424">
                  <c:v>1.9606563997999999E-2</c:v>
                </c:pt>
                <c:pt idx="480">
                  <c:v>2.0522749579999999E-2</c:v>
                </c:pt>
                <c:pt idx="499">
                  <c:v>2.0755805714E-2</c:v>
                </c:pt>
                <c:pt idx="500">
                  <c:v>2.0770593671999998E-2</c:v>
                </c:pt>
                <c:pt idx="501">
                  <c:v>2.0774215644000001E-2</c:v>
                </c:pt>
                <c:pt idx="502">
                  <c:v>2.0787176366000002E-2</c:v>
                </c:pt>
                <c:pt idx="503">
                  <c:v>2.0772719304999999E-2</c:v>
                </c:pt>
                <c:pt idx="504">
                  <c:v>2.0789182635E-2</c:v>
                </c:pt>
                <c:pt idx="505">
                  <c:v>2.0817811224000001E-2</c:v>
                </c:pt>
                <c:pt idx="506">
                  <c:v>2.0803623384000002E-2</c:v>
                </c:pt>
                <c:pt idx="507">
                  <c:v>2.0814442459999999E-2</c:v>
                </c:pt>
                <c:pt idx="508">
                  <c:v>2.0788573727999998E-2</c:v>
                </c:pt>
                <c:pt idx="509">
                  <c:v>2.0799591624999999E-2</c:v>
                </c:pt>
                <c:pt idx="510">
                  <c:v>2.0812150482E-2</c:v>
                </c:pt>
                <c:pt idx="511">
                  <c:v>2.082150047E-2</c:v>
                </c:pt>
                <c:pt idx="512">
                  <c:v>2.0817328784999999E-2</c:v>
                </c:pt>
                <c:pt idx="513">
                  <c:v>2.0823545509999999E-2</c:v>
                </c:pt>
                <c:pt idx="514">
                  <c:v>2.0918319774000001E-2</c:v>
                </c:pt>
                <c:pt idx="515">
                  <c:v>2.0963252214E-2</c:v>
                </c:pt>
                <c:pt idx="516">
                  <c:v>2.0709947819999998E-2</c:v>
                </c:pt>
                <c:pt idx="517">
                  <c:v>2.0988766445999996E-2</c:v>
                </c:pt>
                <c:pt idx="518">
                  <c:v>2.1004108748999998E-2</c:v>
                </c:pt>
                <c:pt idx="519">
                  <c:v>2.0940030635999998E-2</c:v>
                </c:pt>
                <c:pt idx="520">
                  <c:v>2.1016368588E-2</c:v>
                </c:pt>
                <c:pt idx="521">
                  <c:v>2.1052243698E-2</c:v>
                </c:pt>
                <c:pt idx="522">
                  <c:v>2.1142979275000001E-2</c:v>
                </c:pt>
                <c:pt idx="552">
                  <c:v>2.3054931559999998E-2</c:v>
                </c:pt>
                <c:pt idx="553">
                  <c:v>2.3078749199999998E-2</c:v>
                </c:pt>
                <c:pt idx="554">
                  <c:v>2.3066674466000001E-2</c:v>
                </c:pt>
                <c:pt idx="555">
                  <c:v>2.3215447633E-2</c:v>
                </c:pt>
                <c:pt idx="556">
                  <c:v>2.3160406104000001E-2</c:v>
                </c:pt>
                <c:pt idx="557">
                  <c:v>2.3200207800000001E-2</c:v>
                </c:pt>
                <c:pt idx="558">
                  <c:v>2.3233149995000001E-2</c:v>
                </c:pt>
                <c:pt idx="559">
                  <c:v>2.3211296569999998E-2</c:v>
                </c:pt>
                <c:pt idx="560">
                  <c:v>2.3236106810000001E-2</c:v>
                </c:pt>
                <c:pt idx="561">
                  <c:v>2.3245965657E-2</c:v>
                </c:pt>
                <c:pt idx="562">
                  <c:v>2.3122330559999998E-2</c:v>
                </c:pt>
                <c:pt idx="563">
                  <c:v>2.3247247379999999E-2</c:v>
                </c:pt>
                <c:pt idx="580">
                  <c:v>2.3790949806000002E-2</c:v>
                </c:pt>
                <c:pt idx="581">
                  <c:v>2.3927472562E-2</c:v>
                </c:pt>
                <c:pt idx="582">
                  <c:v>2.3983746077999999E-2</c:v>
                </c:pt>
                <c:pt idx="584">
                  <c:v>2.4334551808000003E-2</c:v>
                </c:pt>
                <c:pt idx="587">
                  <c:v>2.5120709970000002E-2</c:v>
                </c:pt>
                <c:pt idx="593">
                  <c:v>2.5344492667999999E-2</c:v>
                </c:pt>
                <c:pt idx="594">
                  <c:v>2.5349415591999998E-2</c:v>
                </c:pt>
                <c:pt idx="597">
                  <c:v>2.57018152096E-2</c:v>
                </c:pt>
                <c:pt idx="598">
                  <c:v>2.5996910470199999E-2</c:v>
                </c:pt>
                <c:pt idx="603">
                  <c:v>2.64046303898E-2</c:v>
                </c:pt>
                <c:pt idx="604">
                  <c:v>2.6455679236799999E-2</c:v>
                </c:pt>
                <c:pt idx="605">
                  <c:v>2.6643668488800003E-2</c:v>
                </c:pt>
                <c:pt idx="606">
                  <c:v>2.6434701799999998E-2</c:v>
                </c:pt>
                <c:pt idx="607">
                  <c:v>2.65651355238E-2</c:v>
                </c:pt>
                <c:pt idx="608">
                  <c:v>2.66583915744E-2</c:v>
                </c:pt>
                <c:pt idx="609">
                  <c:v>2.6672441892800002E-2</c:v>
                </c:pt>
                <c:pt idx="610">
                  <c:v>2.6778709289400002E-2</c:v>
                </c:pt>
                <c:pt idx="611">
                  <c:v>2.6832521225999998E-2</c:v>
                </c:pt>
                <c:pt idx="612">
                  <c:v>2.6845774016000003E-2</c:v>
                </c:pt>
                <c:pt idx="613">
                  <c:v>2.6818283399099998E-2</c:v>
                </c:pt>
                <c:pt idx="614">
                  <c:v>2.6860781585399996E-2</c:v>
                </c:pt>
                <c:pt idx="615">
                  <c:v>2.6794218296E-2</c:v>
                </c:pt>
                <c:pt idx="616">
                  <c:v>2.6910618749999997E-2</c:v>
                </c:pt>
                <c:pt idx="617">
                  <c:v>2.6973665221699999E-2</c:v>
                </c:pt>
                <c:pt idx="618">
                  <c:v>2.6974572500400001E-2</c:v>
                </c:pt>
                <c:pt idx="619">
                  <c:v>2.69784082355E-2</c:v>
                </c:pt>
                <c:pt idx="629">
                  <c:v>2.7367837759100001E-2</c:v>
                </c:pt>
                <c:pt idx="631">
                  <c:v>2.7450960062999994E-2</c:v>
                </c:pt>
                <c:pt idx="634">
                  <c:v>2.7306390946400003E-2</c:v>
                </c:pt>
                <c:pt idx="641">
                  <c:v>2.7527552379600001E-2</c:v>
                </c:pt>
                <c:pt idx="642">
                  <c:v>2.74960666296E-2</c:v>
                </c:pt>
                <c:pt idx="644">
                  <c:v>2.7715355027999999E-2</c:v>
                </c:pt>
                <c:pt idx="659">
                  <c:v>2.7463980113999996E-2</c:v>
                </c:pt>
                <c:pt idx="662">
                  <c:v>2.7687434934399999E-2</c:v>
                </c:pt>
                <c:pt idx="663">
                  <c:v>2.7695043432000001E-2</c:v>
                </c:pt>
                <c:pt idx="678">
                  <c:v>2.7142303657499998E-2</c:v>
                </c:pt>
                <c:pt idx="680">
                  <c:v>2.7406355161500001E-2</c:v>
                </c:pt>
                <c:pt idx="681">
                  <c:v>2.7333675272000004E-2</c:v>
                </c:pt>
                <c:pt idx="691">
                  <c:v>2.6859068262499997E-2</c:v>
                </c:pt>
                <c:pt idx="692">
                  <c:v>2.6944535709799999E-2</c:v>
                </c:pt>
                <c:pt idx="695">
                  <c:v>2.6273336116999998E-2</c:v>
                </c:pt>
                <c:pt idx="698">
                  <c:v>2.6551996062799999E-2</c:v>
                </c:pt>
                <c:pt idx="703">
                  <c:v>2.62925559743E-2</c:v>
                </c:pt>
                <c:pt idx="704">
                  <c:v>2.62596595482E-2</c:v>
                </c:pt>
                <c:pt idx="711">
                  <c:v>2.5615354688000001E-2</c:v>
                </c:pt>
                <c:pt idx="713">
                  <c:v>2.5808756781199999E-2</c:v>
                </c:pt>
                <c:pt idx="715">
                  <c:v>2.5648243236000002E-2</c:v>
                </c:pt>
                <c:pt idx="718">
                  <c:v>2.5036692374699999E-2</c:v>
                </c:pt>
                <c:pt idx="719">
                  <c:v>2.5325331620399998E-2</c:v>
                </c:pt>
                <c:pt idx="723">
                  <c:v>2.45141942416E-2</c:v>
                </c:pt>
                <c:pt idx="724">
                  <c:v>2.3977178615700003E-2</c:v>
                </c:pt>
                <c:pt idx="726">
                  <c:v>2.4152271918899997E-2</c:v>
                </c:pt>
                <c:pt idx="727">
                  <c:v>2.4057633027600001E-2</c:v>
                </c:pt>
                <c:pt idx="728">
                  <c:v>2.3997634284000001E-2</c:v>
                </c:pt>
                <c:pt idx="729">
                  <c:v>2.4005330554800003E-2</c:v>
                </c:pt>
                <c:pt idx="730">
                  <c:v>2.3965990885E-2</c:v>
                </c:pt>
                <c:pt idx="731">
                  <c:v>2.3916626773999999E-2</c:v>
                </c:pt>
                <c:pt idx="732">
                  <c:v>2.3691726210900002E-2</c:v>
                </c:pt>
                <c:pt idx="733">
                  <c:v>2.31422536548E-2</c:v>
                </c:pt>
                <c:pt idx="734">
                  <c:v>2.3493842436000001E-2</c:v>
                </c:pt>
                <c:pt idx="735">
                  <c:v>2.3361640036000001E-2</c:v>
                </c:pt>
                <c:pt idx="753">
                  <c:v>2.2470996700800001E-2</c:v>
                </c:pt>
                <c:pt idx="755">
                  <c:v>2.2642691400000001E-2</c:v>
                </c:pt>
                <c:pt idx="761">
                  <c:v>2.2039826705099998E-2</c:v>
                </c:pt>
                <c:pt idx="762">
                  <c:v>2.2051374330000002E-2</c:v>
                </c:pt>
                <c:pt idx="763">
                  <c:v>2.2040677904400001E-2</c:v>
                </c:pt>
                <c:pt idx="764">
                  <c:v>2.2073267601E-2</c:v>
                </c:pt>
                <c:pt idx="765">
                  <c:v>2.2093107727600002E-2</c:v>
                </c:pt>
                <c:pt idx="766">
                  <c:v>2.2071234952200001E-2</c:v>
                </c:pt>
                <c:pt idx="767">
                  <c:v>2.1479653654200001E-2</c:v>
                </c:pt>
                <c:pt idx="779">
                  <c:v>2.1418385743999999E-2</c:v>
                </c:pt>
                <c:pt idx="780">
                  <c:v>2.1407971318800002E-2</c:v>
                </c:pt>
                <c:pt idx="781">
                  <c:v>2.1329829594800002E-2</c:v>
                </c:pt>
                <c:pt idx="782">
                  <c:v>2.1464349922200001E-2</c:v>
                </c:pt>
                <c:pt idx="784">
                  <c:v>2.1425346004400003E-2</c:v>
                </c:pt>
                <c:pt idx="785">
                  <c:v>2.14280451088E-2</c:v>
                </c:pt>
                <c:pt idx="786">
                  <c:v>2.1421280179199999E-2</c:v>
                </c:pt>
                <c:pt idx="787">
                  <c:v>2.1427969427299999E-2</c:v>
                </c:pt>
                <c:pt idx="788">
                  <c:v>2.1432084463999999E-2</c:v>
                </c:pt>
                <c:pt idx="789">
                  <c:v>2.1440041669200001E-2</c:v>
                </c:pt>
                <c:pt idx="790">
                  <c:v>2.145676992E-2</c:v>
                </c:pt>
                <c:pt idx="791">
                  <c:v>2.1444629584399997E-2</c:v>
                </c:pt>
                <c:pt idx="792">
                  <c:v>2.1441219916200002E-2</c:v>
                </c:pt>
                <c:pt idx="793">
                  <c:v>2.1466142370900002E-2</c:v>
                </c:pt>
                <c:pt idx="794">
                  <c:v>2.1473403052E-2</c:v>
                </c:pt>
                <c:pt idx="795">
                  <c:v>2.1463266903400002E-2</c:v>
                </c:pt>
                <c:pt idx="796">
                  <c:v>2.1440285428799999E-2</c:v>
                </c:pt>
                <c:pt idx="797">
                  <c:v>2.1442966422400001E-2</c:v>
                </c:pt>
                <c:pt idx="798">
                  <c:v>2.1455741548799999E-2</c:v>
                </c:pt>
                <c:pt idx="802">
                  <c:v>2.0004017596200001E-2</c:v>
                </c:pt>
                <c:pt idx="814">
                  <c:v>1.8404652063600001E-2</c:v>
                </c:pt>
                <c:pt idx="816">
                  <c:v>1.7337468970400002E-2</c:v>
                </c:pt>
                <c:pt idx="818">
                  <c:v>1.7160783504E-2</c:v>
                </c:pt>
                <c:pt idx="819">
                  <c:v>1.7162264542799999E-2</c:v>
                </c:pt>
                <c:pt idx="820">
                  <c:v>1.69628527683E-2</c:v>
                </c:pt>
                <c:pt idx="824">
                  <c:v>1.5523972239600002E-2</c:v>
                </c:pt>
                <c:pt idx="829">
                  <c:v>1.4254569275E-2</c:v>
                </c:pt>
                <c:pt idx="831">
                  <c:v>1.3526830635300002E-2</c:v>
                </c:pt>
                <c:pt idx="833">
                  <c:v>1.305545451E-2</c:v>
                </c:pt>
                <c:pt idx="844">
                  <c:v>1.22444382632E-2</c:v>
                </c:pt>
                <c:pt idx="847">
                  <c:v>1.1725303257900001E-2</c:v>
                </c:pt>
                <c:pt idx="855">
                  <c:v>1.0964154169600001E-2</c:v>
                </c:pt>
                <c:pt idx="860">
                  <c:v>1.02544507255E-2</c:v>
                </c:pt>
                <c:pt idx="862">
                  <c:v>9.9256804920000007E-3</c:v>
                </c:pt>
                <c:pt idx="869">
                  <c:v>9.5166178269999995E-3</c:v>
                </c:pt>
                <c:pt idx="872">
                  <c:v>9.2849813688000004E-3</c:v>
                </c:pt>
                <c:pt idx="873">
                  <c:v>9.182567836000001E-3</c:v>
                </c:pt>
                <c:pt idx="876">
                  <c:v>9.0204205220999999E-3</c:v>
                </c:pt>
                <c:pt idx="878">
                  <c:v>8.8684243458000012E-3</c:v>
                </c:pt>
                <c:pt idx="883">
                  <c:v>8.5498396099999985E-3</c:v>
                </c:pt>
                <c:pt idx="890">
                  <c:v>8.1315816191999991E-3</c:v>
                </c:pt>
                <c:pt idx="892">
                  <c:v>8.0605800037999997E-3</c:v>
                </c:pt>
                <c:pt idx="893">
                  <c:v>8.0502936214999991E-3</c:v>
                </c:pt>
                <c:pt idx="895">
                  <c:v>8.0551515820000003E-3</c:v>
                </c:pt>
                <c:pt idx="903">
                  <c:v>7.8397581276000005E-3</c:v>
                </c:pt>
                <c:pt idx="909">
                  <c:v>7.6607799029999998E-3</c:v>
                </c:pt>
                <c:pt idx="913">
                  <c:v>7.4689940144000008E-3</c:v>
                </c:pt>
                <c:pt idx="918">
                  <c:v>7.2991272200000007E-3</c:v>
                </c:pt>
                <c:pt idx="931">
                  <c:v>7.0602684548000004E-3</c:v>
                </c:pt>
                <c:pt idx="938">
                  <c:v>6.8067538115999995E-3</c:v>
                </c:pt>
                <c:pt idx="950">
                  <c:v>6.6566354007999992E-3</c:v>
                </c:pt>
                <c:pt idx="967">
                  <c:v>6.4761660352000011E-3</c:v>
                </c:pt>
                <c:pt idx="971">
                  <c:v>6.309772044400001E-3</c:v>
                </c:pt>
                <c:pt idx="972">
                  <c:v>6.1428440220000005E-3</c:v>
                </c:pt>
                <c:pt idx="974">
                  <c:v>5.9145297324E-3</c:v>
                </c:pt>
                <c:pt idx="975">
                  <c:v>5.9508853259999999E-3</c:v>
                </c:pt>
                <c:pt idx="976">
                  <c:v>5.9288070680999999E-3</c:v>
                </c:pt>
                <c:pt idx="977">
                  <c:v>5.8502535048000001E-3</c:v>
                </c:pt>
                <c:pt idx="978">
                  <c:v>5.6251282467999998E-3</c:v>
                </c:pt>
                <c:pt idx="979">
                  <c:v>5.4709801200000007E-3</c:v>
                </c:pt>
                <c:pt idx="980">
                  <c:v>5.4824786558000001E-3</c:v>
                </c:pt>
                <c:pt idx="981">
                  <c:v>5.4871024999999995E-3</c:v>
                </c:pt>
                <c:pt idx="982">
                  <c:v>5.4857110484E-3</c:v>
                </c:pt>
                <c:pt idx="983">
                  <c:v>5.4857478894000007E-3</c:v>
                </c:pt>
                <c:pt idx="984">
                  <c:v>5.4749520855000003E-3</c:v>
                </c:pt>
                <c:pt idx="985">
                  <c:v>5.4781395137E-3</c:v>
                </c:pt>
                <c:pt idx="986">
                  <c:v>5.4823504116000002E-3</c:v>
                </c:pt>
                <c:pt idx="987">
                  <c:v>5.4743987151000002E-3</c:v>
                </c:pt>
                <c:pt idx="988">
                  <c:v>5.4897494685000004E-3</c:v>
                </c:pt>
                <c:pt idx="989">
                  <c:v>5.4769861519999999E-3</c:v>
                </c:pt>
                <c:pt idx="990">
                  <c:v>5.4858828108000001E-3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0C-49F1-9EBE-9D9A935B76B4}"/>
            </c:ext>
          </c:extLst>
        </c:ser>
        <c:ser>
          <c:idx val="2"/>
          <c:order val="2"/>
          <c:tx>
            <c:strRef>
              <c:f>Munka5!$D$1</c:f>
              <c:strCache>
                <c:ptCount val="1"/>
                <c:pt idx="0">
                  <c:v>felhő2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Munka5!$A$2:$A$1118</c:f>
              <c:numCache>
                <c:formatCode>General</c:formatCode>
                <c:ptCount val="1117"/>
                <c:pt idx="0">
                  <c:v>2.73925E-2</c:v>
                </c:pt>
                <c:pt idx="1">
                  <c:v>2.74001E-2</c:v>
                </c:pt>
                <c:pt idx="2">
                  <c:v>2.7405700000000002E-2</c:v>
                </c:pt>
                <c:pt idx="3">
                  <c:v>2.7463100000000001E-2</c:v>
                </c:pt>
                <c:pt idx="4">
                  <c:v>2.7465699999999999E-2</c:v>
                </c:pt>
                <c:pt idx="5">
                  <c:v>2.7474100000000001E-2</c:v>
                </c:pt>
                <c:pt idx="6">
                  <c:v>2.7510199999999999E-2</c:v>
                </c:pt>
                <c:pt idx="7">
                  <c:v>2.7550999999999999E-2</c:v>
                </c:pt>
                <c:pt idx="8">
                  <c:v>2.7572599999999999E-2</c:v>
                </c:pt>
                <c:pt idx="9">
                  <c:v>2.7588700000000001E-2</c:v>
                </c:pt>
                <c:pt idx="10">
                  <c:v>2.7596099999999998E-2</c:v>
                </c:pt>
                <c:pt idx="11">
                  <c:v>2.7597699999999999E-2</c:v>
                </c:pt>
                <c:pt idx="12">
                  <c:v>2.768E-2</c:v>
                </c:pt>
                <c:pt idx="13">
                  <c:v>2.8487700000000001E-2</c:v>
                </c:pt>
                <c:pt idx="14">
                  <c:v>2.85182E-2</c:v>
                </c:pt>
                <c:pt idx="15">
                  <c:v>2.8528299999999999E-2</c:v>
                </c:pt>
                <c:pt idx="16">
                  <c:v>2.8615700000000001E-2</c:v>
                </c:pt>
                <c:pt idx="17">
                  <c:v>2.8642500000000001E-2</c:v>
                </c:pt>
                <c:pt idx="18">
                  <c:v>2.86439E-2</c:v>
                </c:pt>
                <c:pt idx="19">
                  <c:v>2.8644200000000002E-2</c:v>
                </c:pt>
                <c:pt idx="20">
                  <c:v>2.8655300000000002E-2</c:v>
                </c:pt>
                <c:pt idx="21">
                  <c:v>2.869E-2</c:v>
                </c:pt>
                <c:pt idx="22">
                  <c:v>2.8715999999999998E-2</c:v>
                </c:pt>
                <c:pt idx="23">
                  <c:v>2.87163E-2</c:v>
                </c:pt>
                <c:pt idx="24">
                  <c:v>2.8718199999999999E-2</c:v>
                </c:pt>
                <c:pt idx="25">
                  <c:v>2.8722399999999999E-2</c:v>
                </c:pt>
                <c:pt idx="26">
                  <c:v>2.8725500000000001E-2</c:v>
                </c:pt>
                <c:pt idx="27">
                  <c:v>2.8740399999999999E-2</c:v>
                </c:pt>
                <c:pt idx="28">
                  <c:v>2.8744499999999999E-2</c:v>
                </c:pt>
                <c:pt idx="29">
                  <c:v>2.8837700000000001E-2</c:v>
                </c:pt>
                <c:pt idx="30">
                  <c:v>2.8879100000000001E-2</c:v>
                </c:pt>
                <c:pt idx="31">
                  <c:v>2.8881299999999999E-2</c:v>
                </c:pt>
                <c:pt idx="32">
                  <c:v>2.9005400000000001E-2</c:v>
                </c:pt>
                <c:pt idx="33">
                  <c:v>2.9101999999999999E-2</c:v>
                </c:pt>
                <c:pt idx="34">
                  <c:v>2.9348699999999998E-2</c:v>
                </c:pt>
                <c:pt idx="35">
                  <c:v>2.9505099999999999E-2</c:v>
                </c:pt>
                <c:pt idx="36">
                  <c:v>2.9510100000000001E-2</c:v>
                </c:pt>
                <c:pt idx="37">
                  <c:v>2.9531000000000002E-2</c:v>
                </c:pt>
                <c:pt idx="38">
                  <c:v>2.9551399999999999E-2</c:v>
                </c:pt>
                <c:pt idx="39">
                  <c:v>2.9586899999999999E-2</c:v>
                </c:pt>
                <c:pt idx="40">
                  <c:v>2.96353E-2</c:v>
                </c:pt>
                <c:pt idx="41">
                  <c:v>2.97813E-2</c:v>
                </c:pt>
                <c:pt idx="42">
                  <c:v>2.9781800000000001E-2</c:v>
                </c:pt>
                <c:pt idx="43">
                  <c:v>2.97837E-2</c:v>
                </c:pt>
                <c:pt idx="44">
                  <c:v>2.97878E-2</c:v>
                </c:pt>
                <c:pt idx="45">
                  <c:v>2.9792900000000001E-2</c:v>
                </c:pt>
                <c:pt idx="46">
                  <c:v>2.9861700000000001E-2</c:v>
                </c:pt>
                <c:pt idx="47">
                  <c:v>3.00133E-2</c:v>
                </c:pt>
                <c:pt idx="48">
                  <c:v>3.00472E-2</c:v>
                </c:pt>
                <c:pt idx="49">
                  <c:v>3.03439E-2</c:v>
                </c:pt>
                <c:pt idx="50">
                  <c:v>3.0500699999999999E-2</c:v>
                </c:pt>
                <c:pt idx="51">
                  <c:v>3.0501899999999998E-2</c:v>
                </c:pt>
                <c:pt idx="52">
                  <c:v>3.0612799999999999E-2</c:v>
                </c:pt>
                <c:pt idx="53">
                  <c:v>3.0613899999999999E-2</c:v>
                </c:pt>
                <c:pt idx="54">
                  <c:v>3.06266E-2</c:v>
                </c:pt>
                <c:pt idx="55">
                  <c:v>3.0700600000000001E-2</c:v>
                </c:pt>
                <c:pt idx="56">
                  <c:v>3.08043E-2</c:v>
                </c:pt>
                <c:pt idx="57">
                  <c:v>3.0837099999999999E-2</c:v>
                </c:pt>
                <c:pt idx="58">
                  <c:v>3.11525E-2</c:v>
                </c:pt>
                <c:pt idx="59">
                  <c:v>3.12301E-2</c:v>
                </c:pt>
                <c:pt idx="60">
                  <c:v>3.28648E-2</c:v>
                </c:pt>
                <c:pt idx="61">
                  <c:v>3.32041E-2</c:v>
                </c:pt>
                <c:pt idx="62">
                  <c:v>3.4014299999999997E-2</c:v>
                </c:pt>
                <c:pt idx="63">
                  <c:v>3.6278100000000001E-2</c:v>
                </c:pt>
                <c:pt idx="64">
                  <c:v>3.73526E-2</c:v>
                </c:pt>
                <c:pt idx="65">
                  <c:v>3.7397600000000003E-2</c:v>
                </c:pt>
                <c:pt idx="66">
                  <c:v>3.7458400000000003E-2</c:v>
                </c:pt>
                <c:pt idx="67">
                  <c:v>3.7488500000000001E-2</c:v>
                </c:pt>
                <c:pt idx="68">
                  <c:v>3.7553999999999997E-2</c:v>
                </c:pt>
                <c:pt idx="69">
                  <c:v>3.7615799999999998E-2</c:v>
                </c:pt>
                <c:pt idx="70">
                  <c:v>3.7643500000000003E-2</c:v>
                </c:pt>
                <c:pt idx="71">
                  <c:v>3.7657000000000003E-2</c:v>
                </c:pt>
                <c:pt idx="72">
                  <c:v>3.7657299999999998E-2</c:v>
                </c:pt>
                <c:pt idx="73">
                  <c:v>3.7669899999999999E-2</c:v>
                </c:pt>
                <c:pt idx="74">
                  <c:v>3.7674600000000003E-2</c:v>
                </c:pt>
                <c:pt idx="75">
                  <c:v>3.7680999999999999E-2</c:v>
                </c:pt>
                <c:pt idx="76">
                  <c:v>3.7687900000000003E-2</c:v>
                </c:pt>
                <c:pt idx="77">
                  <c:v>3.7689100000000003E-2</c:v>
                </c:pt>
                <c:pt idx="78">
                  <c:v>3.7689300000000002E-2</c:v>
                </c:pt>
                <c:pt idx="79">
                  <c:v>3.77054E-2</c:v>
                </c:pt>
                <c:pt idx="80">
                  <c:v>3.7706200000000002E-2</c:v>
                </c:pt>
                <c:pt idx="81">
                  <c:v>3.7714499999999998E-2</c:v>
                </c:pt>
                <c:pt idx="82">
                  <c:v>3.7715400000000003E-2</c:v>
                </c:pt>
                <c:pt idx="83">
                  <c:v>3.77165E-2</c:v>
                </c:pt>
                <c:pt idx="84">
                  <c:v>3.7717500000000001E-2</c:v>
                </c:pt>
                <c:pt idx="85">
                  <c:v>3.7719500000000003E-2</c:v>
                </c:pt>
                <c:pt idx="86">
                  <c:v>3.7723199999999998E-2</c:v>
                </c:pt>
                <c:pt idx="87">
                  <c:v>3.7725799999999997E-2</c:v>
                </c:pt>
                <c:pt idx="88">
                  <c:v>3.7727799999999999E-2</c:v>
                </c:pt>
                <c:pt idx="89">
                  <c:v>3.7731000000000001E-2</c:v>
                </c:pt>
                <c:pt idx="90">
                  <c:v>3.7737300000000001E-2</c:v>
                </c:pt>
                <c:pt idx="91">
                  <c:v>3.7742100000000001E-2</c:v>
                </c:pt>
                <c:pt idx="92">
                  <c:v>3.7746099999999998E-2</c:v>
                </c:pt>
                <c:pt idx="93">
                  <c:v>3.7767599999999998E-2</c:v>
                </c:pt>
                <c:pt idx="94">
                  <c:v>3.7789900000000001E-2</c:v>
                </c:pt>
                <c:pt idx="95">
                  <c:v>3.78012E-2</c:v>
                </c:pt>
                <c:pt idx="96">
                  <c:v>3.7827600000000003E-2</c:v>
                </c:pt>
                <c:pt idx="97">
                  <c:v>3.7831999999999998E-2</c:v>
                </c:pt>
                <c:pt idx="98">
                  <c:v>3.7866200000000003E-2</c:v>
                </c:pt>
                <c:pt idx="99">
                  <c:v>3.7909900000000003E-2</c:v>
                </c:pt>
                <c:pt idx="100">
                  <c:v>3.7912500000000002E-2</c:v>
                </c:pt>
                <c:pt idx="101">
                  <c:v>3.7976799999999998E-2</c:v>
                </c:pt>
                <c:pt idx="102">
                  <c:v>3.8007699999999998E-2</c:v>
                </c:pt>
                <c:pt idx="103">
                  <c:v>3.8014399999999997E-2</c:v>
                </c:pt>
                <c:pt idx="104">
                  <c:v>3.8056899999999998E-2</c:v>
                </c:pt>
                <c:pt idx="105">
                  <c:v>3.8077100000000003E-2</c:v>
                </c:pt>
                <c:pt idx="106">
                  <c:v>3.82078E-2</c:v>
                </c:pt>
                <c:pt idx="107">
                  <c:v>3.8230199999999999E-2</c:v>
                </c:pt>
                <c:pt idx="108">
                  <c:v>3.82761E-2</c:v>
                </c:pt>
                <c:pt idx="109">
                  <c:v>3.8312100000000002E-2</c:v>
                </c:pt>
                <c:pt idx="110">
                  <c:v>3.8392000000000003E-2</c:v>
                </c:pt>
                <c:pt idx="111">
                  <c:v>3.9397799999999997E-2</c:v>
                </c:pt>
                <c:pt idx="112">
                  <c:v>3.94293E-2</c:v>
                </c:pt>
                <c:pt idx="113">
                  <c:v>3.9433700000000002E-2</c:v>
                </c:pt>
                <c:pt idx="114">
                  <c:v>3.9460500000000003E-2</c:v>
                </c:pt>
                <c:pt idx="115">
                  <c:v>3.9461200000000002E-2</c:v>
                </c:pt>
                <c:pt idx="116">
                  <c:v>3.9494599999999998E-2</c:v>
                </c:pt>
                <c:pt idx="117">
                  <c:v>3.9496999999999997E-2</c:v>
                </c:pt>
                <c:pt idx="118">
                  <c:v>3.9526800000000001E-2</c:v>
                </c:pt>
                <c:pt idx="119">
                  <c:v>3.9537999999999997E-2</c:v>
                </c:pt>
                <c:pt idx="120">
                  <c:v>3.95847E-2</c:v>
                </c:pt>
                <c:pt idx="121">
                  <c:v>3.9585500000000003E-2</c:v>
                </c:pt>
                <c:pt idx="122">
                  <c:v>3.96619E-2</c:v>
                </c:pt>
                <c:pt idx="123">
                  <c:v>3.9726600000000001E-2</c:v>
                </c:pt>
                <c:pt idx="124">
                  <c:v>3.9778500000000001E-2</c:v>
                </c:pt>
                <c:pt idx="125">
                  <c:v>3.9782699999999997E-2</c:v>
                </c:pt>
                <c:pt idx="126">
                  <c:v>3.9873600000000002E-2</c:v>
                </c:pt>
                <c:pt idx="127">
                  <c:v>4.0138600000000003E-2</c:v>
                </c:pt>
                <c:pt idx="128">
                  <c:v>4.0156600000000001E-2</c:v>
                </c:pt>
                <c:pt idx="129">
                  <c:v>4.0231999999999997E-2</c:v>
                </c:pt>
                <c:pt idx="130">
                  <c:v>4.0258599999999999E-2</c:v>
                </c:pt>
                <c:pt idx="131">
                  <c:v>4.0297699999999999E-2</c:v>
                </c:pt>
                <c:pt idx="132">
                  <c:v>4.0317100000000002E-2</c:v>
                </c:pt>
                <c:pt idx="133">
                  <c:v>4.03226E-2</c:v>
                </c:pt>
                <c:pt idx="134">
                  <c:v>4.0354800000000003E-2</c:v>
                </c:pt>
                <c:pt idx="135">
                  <c:v>4.0375300000000003E-2</c:v>
                </c:pt>
                <c:pt idx="136">
                  <c:v>4.0379400000000003E-2</c:v>
                </c:pt>
                <c:pt idx="137">
                  <c:v>4.0396799999999997E-2</c:v>
                </c:pt>
                <c:pt idx="138">
                  <c:v>4.0420400000000002E-2</c:v>
                </c:pt>
                <c:pt idx="139">
                  <c:v>4.0432500000000003E-2</c:v>
                </c:pt>
                <c:pt idx="140">
                  <c:v>4.04423E-2</c:v>
                </c:pt>
                <c:pt idx="141">
                  <c:v>4.0452200000000001E-2</c:v>
                </c:pt>
                <c:pt idx="142">
                  <c:v>4.0459299999999997E-2</c:v>
                </c:pt>
                <c:pt idx="143">
                  <c:v>4.0512699999999999E-2</c:v>
                </c:pt>
                <c:pt idx="144">
                  <c:v>4.0645599999999997E-2</c:v>
                </c:pt>
                <c:pt idx="145">
                  <c:v>4.0717799999999998E-2</c:v>
                </c:pt>
                <c:pt idx="146">
                  <c:v>4.0723500000000003E-2</c:v>
                </c:pt>
                <c:pt idx="147">
                  <c:v>4.0724299999999998E-2</c:v>
                </c:pt>
                <c:pt idx="148">
                  <c:v>4.0736099999999997E-2</c:v>
                </c:pt>
                <c:pt idx="149">
                  <c:v>4.0766799999999999E-2</c:v>
                </c:pt>
                <c:pt idx="150">
                  <c:v>4.0769E-2</c:v>
                </c:pt>
                <c:pt idx="151">
                  <c:v>4.07888E-2</c:v>
                </c:pt>
                <c:pt idx="152">
                  <c:v>4.0802400000000003E-2</c:v>
                </c:pt>
                <c:pt idx="153">
                  <c:v>4.0818899999999998E-2</c:v>
                </c:pt>
                <c:pt idx="154">
                  <c:v>4.0826500000000002E-2</c:v>
                </c:pt>
                <c:pt idx="155">
                  <c:v>4.0828900000000001E-2</c:v>
                </c:pt>
                <c:pt idx="156">
                  <c:v>4.0858999999999999E-2</c:v>
                </c:pt>
                <c:pt idx="157">
                  <c:v>4.1034899999999999E-2</c:v>
                </c:pt>
                <c:pt idx="158">
                  <c:v>4.1180500000000002E-2</c:v>
                </c:pt>
                <c:pt idx="159">
                  <c:v>4.1419900000000003E-2</c:v>
                </c:pt>
                <c:pt idx="160">
                  <c:v>4.1737799999999999E-2</c:v>
                </c:pt>
                <c:pt idx="161">
                  <c:v>4.1839099999999997E-2</c:v>
                </c:pt>
                <c:pt idx="162">
                  <c:v>4.2350400000000003E-2</c:v>
                </c:pt>
                <c:pt idx="163">
                  <c:v>4.2668299999999999E-2</c:v>
                </c:pt>
                <c:pt idx="164">
                  <c:v>4.2809199999999999E-2</c:v>
                </c:pt>
                <c:pt idx="165">
                  <c:v>4.3086199999999998E-2</c:v>
                </c:pt>
                <c:pt idx="166">
                  <c:v>4.3292999999999998E-2</c:v>
                </c:pt>
                <c:pt idx="167">
                  <c:v>4.3336199999999998E-2</c:v>
                </c:pt>
                <c:pt idx="168">
                  <c:v>4.3353500000000003E-2</c:v>
                </c:pt>
                <c:pt idx="169">
                  <c:v>4.3374099999999999E-2</c:v>
                </c:pt>
                <c:pt idx="170">
                  <c:v>4.3548900000000001E-2</c:v>
                </c:pt>
                <c:pt idx="171">
                  <c:v>4.3886500000000002E-2</c:v>
                </c:pt>
                <c:pt idx="172">
                  <c:v>4.39873E-2</c:v>
                </c:pt>
                <c:pt idx="173">
                  <c:v>4.40901E-2</c:v>
                </c:pt>
                <c:pt idx="174">
                  <c:v>4.4330500000000002E-2</c:v>
                </c:pt>
                <c:pt idx="175">
                  <c:v>4.4683399999999998E-2</c:v>
                </c:pt>
                <c:pt idx="176">
                  <c:v>4.4848199999999998E-2</c:v>
                </c:pt>
                <c:pt idx="177">
                  <c:v>4.4890899999999997E-2</c:v>
                </c:pt>
                <c:pt idx="178">
                  <c:v>4.5387200000000003E-2</c:v>
                </c:pt>
                <c:pt idx="179">
                  <c:v>4.5429200000000003E-2</c:v>
                </c:pt>
                <c:pt idx="180">
                  <c:v>4.5620099999999997E-2</c:v>
                </c:pt>
                <c:pt idx="181">
                  <c:v>4.59093E-2</c:v>
                </c:pt>
                <c:pt idx="182">
                  <c:v>4.6036100000000003E-2</c:v>
                </c:pt>
                <c:pt idx="183">
                  <c:v>4.6041400000000003E-2</c:v>
                </c:pt>
                <c:pt idx="184">
                  <c:v>4.6084899999999998E-2</c:v>
                </c:pt>
                <c:pt idx="185">
                  <c:v>4.60927E-2</c:v>
                </c:pt>
                <c:pt idx="186">
                  <c:v>4.6463699999999997E-2</c:v>
                </c:pt>
                <c:pt idx="187">
                  <c:v>4.7351600000000001E-2</c:v>
                </c:pt>
                <c:pt idx="188">
                  <c:v>4.7381800000000002E-2</c:v>
                </c:pt>
                <c:pt idx="189">
                  <c:v>4.7985800000000002E-2</c:v>
                </c:pt>
                <c:pt idx="190">
                  <c:v>4.8355200000000001E-2</c:v>
                </c:pt>
                <c:pt idx="191">
                  <c:v>5.2046500000000002E-2</c:v>
                </c:pt>
                <c:pt idx="192">
                  <c:v>5.5071700000000001E-2</c:v>
                </c:pt>
                <c:pt idx="193">
                  <c:v>5.5490699999999997E-2</c:v>
                </c:pt>
                <c:pt idx="194">
                  <c:v>5.5800799999999998E-2</c:v>
                </c:pt>
                <c:pt idx="195">
                  <c:v>5.7723999999999998E-2</c:v>
                </c:pt>
                <c:pt idx="196">
                  <c:v>5.8103599999999998E-2</c:v>
                </c:pt>
                <c:pt idx="197">
                  <c:v>5.82436E-2</c:v>
                </c:pt>
                <c:pt idx="198">
                  <c:v>5.8339299999999997E-2</c:v>
                </c:pt>
                <c:pt idx="199">
                  <c:v>5.89948E-2</c:v>
                </c:pt>
                <c:pt idx="200">
                  <c:v>5.92069E-2</c:v>
                </c:pt>
                <c:pt idx="201">
                  <c:v>5.9234599999999998E-2</c:v>
                </c:pt>
                <c:pt idx="202">
                  <c:v>5.9626400000000003E-2</c:v>
                </c:pt>
                <c:pt idx="203">
                  <c:v>5.96596E-2</c:v>
                </c:pt>
                <c:pt idx="204">
                  <c:v>5.97952E-2</c:v>
                </c:pt>
                <c:pt idx="205">
                  <c:v>6.1163099999999998E-2</c:v>
                </c:pt>
                <c:pt idx="206">
                  <c:v>6.1742699999999998E-2</c:v>
                </c:pt>
                <c:pt idx="207">
                  <c:v>6.17843E-2</c:v>
                </c:pt>
                <c:pt idx="208">
                  <c:v>6.1802900000000001E-2</c:v>
                </c:pt>
                <c:pt idx="209">
                  <c:v>6.1840100000000002E-2</c:v>
                </c:pt>
                <c:pt idx="210">
                  <c:v>6.2017799999999998E-2</c:v>
                </c:pt>
                <c:pt idx="211">
                  <c:v>6.22681E-2</c:v>
                </c:pt>
                <c:pt idx="212">
                  <c:v>6.2881500000000007E-2</c:v>
                </c:pt>
                <c:pt idx="213">
                  <c:v>6.3507499999999995E-2</c:v>
                </c:pt>
                <c:pt idx="214">
                  <c:v>6.5016900000000002E-2</c:v>
                </c:pt>
                <c:pt idx="215">
                  <c:v>6.7189100000000002E-2</c:v>
                </c:pt>
                <c:pt idx="216">
                  <c:v>6.8120899999999998E-2</c:v>
                </c:pt>
                <c:pt idx="217">
                  <c:v>6.9764599999999996E-2</c:v>
                </c:pt>
                <c:pt idx="218">
                  <c:v>7.0354299999999995E-2</c:v>
                </c:pt>
                <c:pt idx="219">
                  <c:v>7.1122400000000002E-2</c:v>
                </c:pt>
                <c:pt idx="220">
                  <c:v>7.1186100000000002E-2</c:v>
                </c:pt>
                <c:pt idx="221">
                  <c:v>7.1202100000000004E-2</c:v>
                </c:pt>
                <c:pt idx="222">
                  <c:v>7.1218000000000004E-2</c:v>
                </c:pt>
                <c:pt idx="223">
                  <c:v>7.12314E-2</c:v>
                </c:pt>
                <c:pt idx="224">
                  <c:v>7.1234699999999998E-2</c:v>
                </c:pt>
                <c:pt idx="225">
                  <c:v>7.1249199999999999E-2</c:v>
                </c:pt>
                <c:pt idx="226">
                  <c:v>7.1264800000000003E-2</c:v>
                </c:pt>
                <c:pt idx="227">
                  <c:v>7.1280200000000002E-2</c:v>
                </c:pt>
                <c:pt idx="228">
                  <c:v>7.1295200000000003E-2</c:v>
                </c:pt>
                <c:pt idx="229">
                  <c:v>7.1316400000000002E-2</c:v>
                </c:pt>
                <c:pt idx="230">
                  <c:v>7.1462999999999999E-2</c:v>
                </c:pt>
                <c:pt idx="231">
                  <c:v>7.3950600000000005E-2</c:v>
                </c:pt>
                <c:pt idx="232">
                  <c:v>7.4162900000000004E-2</c:v>
                </c:pt>
                <c:pt idx="233">
                  <c:v>7.4174699999999996E-2</c:v>
                </c:pt>
                <c:pt idx="234">
                  <c:v>7.4191699999999999E-2</c:v>
                </c:pt>
                <c:pt idx="235">
                  <c:v>7.424E-2</c:v>
                </c:pt>
                <c:pt idx="236">
                  <c:v>7.4330300000000002E-2</c:v>
                </c:pt>
                <c:pt idx="237">
                  <c:v>7.4522199999999997E-2</c:v>
                </c:pt>
                <c:pt idx="238">
                  <c:v>7.4878E-2</c:v>
                </c:pt>
                <c:pt idx="239">
                  <c:v>7.4933600000000003E-2</c:v>
                </c:pt>
                <c:pt idx="240">
                  <c:v>7.49615E-2</c:v>
                </c:pt>
                <c:pt idx="241">
                  <c:v>7.4999499999999997E-2</c:v>
                </c:pt>
                <c:pt idx="242">
                  <c:v>7.5002100000000002E-2</c:v>
                </c:pt>
                <c:pt idx="243">
                  <c:v>7.5052400000000005E-2</c:v>
                </c:pt>
                <c:pt idx="244">
                  <c:v>7.5097300000000006E-2</c:v>
                </c:pt>
                <c:pt idx="245">
                  <c:v>7.5127399999999997E-2</c:v>
                </c:pt>
                <c:pt idx="246">
                  <c:v>7.5168799999999994E-2</c:v>
                </c:pt>
                <c:pt idx="247">
                  <c:v>7.5248200000000001E-2</c:v>
                </c:pt>
                <c:pt idx="248">
                  <c:v>7.57602E-2</c:v>
                </c:pt>
                <c:pt idx="249">
                  <c:v>7.6668799999999995E-2</c:v>
                </c:pt>
                <c:pt idx="250">
                  <c:v>7.9434599999999994E-2</c:v>
                </c:pt>
                <c:pt idx="251">
                  <c:v>8.10887E-2</c:v>
                </c:pt>
                <c:pt idx="252">
                  <c:v>8.4824700000000003E-2</c:v>
                </c:pt>
                <c:pt idx="253">
                  <c:v>8.7123999999999993E-2</c:v>
                </c:pt>
                <c:pt idx="254">
                  <c:v>8.7425000000000003E-2</c:v>
                </c:pt>
                <c:pt idx="255">
                  <c:v>8.7449799999999994E-2</c:v>
                </c:pt>
                <c:pt idx="256">
                  <c:v>8.7516099999999999E-2</c:v>
                </c:pt>
                <c:pt idx="257">
                  <c:v>8.7534299999999995E-2</c:v>
                </c:pt>
                <c:pt idx="258">
                  <c:v>8.7544300000000005E-2</c:v>
                </c:pt>
                <c:pt idx="259">
                  <c:v>8.7547100000000003E-2</c:v>
                </c:pt>
                <c:pt idx="260">
                  <c:v>8.7552199999999997E-2</c:v>
                </c:pt>
                <c:pt idx="261">
                  <c:v>8.7562899999999999E-2</c:v>
                </c:pt>
                <c:pt idx="262">
                  <c:v>8.7606199999999995E-2</c:v>
                </c:pt>
                <c:pt idx="263">
                  <c:v>8.7606799999999999E-2</c:v>
                </c:pt>
                <c:pt idx="264">
                  <c:v>8.7628200000000003E-2</c:v>
                </c:pt>
                <c:pt idx="265">
                  <c:v>8.7629499999999999E-2</c:v>
                </c:pt>
                <c:pt idx="266">
                  <c:v>8.7635699999999997E-2</c:v>
                </c:pt>
                <c:pt idx="267">
                  <c:v>8.7636400000000003E-2</c:v>
                </c:pt>
                <c:pt idx="268">
                  <c:v>8.7644700000000006E-2</c:v>
                </c:pt>
                <c:pt idx="269">
                  <c:v>8.7648900000000002E-2</c:v>
                </c:pt>
                <c:pt idx="270">
                  <c:v>8.7674699999999994E-2</c:v>
                </c:pt>
                <c:pt idx="271">
                  <c:v>8.76778E-2</c:v>
                </c:pt>
                <c:pt idx="272">
                  <c:v>8.7726200000000004E-2</c:v>
                </c:pt>
                <c:pt idx="273">
                  <c:v>8.7729600000000005E-2</c:v>
                </c:pt>
                <c:pt idx="274">
                  <c:v>8.7811600000000004E-2</c:v>
                </c:pt>
                <c:pt idx="275">
                  <c:v>8.8029899999999994E-2</c:v>
                </c:pt>
                <c:pt idx="276">
                  <c:v>8.8816800000000001E-2</c:v>
                </c:pt>
                <c:pt idx="277">
                  <c:v>9.0626399999999996E-2</c:v>
                </c:pt>
                <c:pt idx="278">
                  <c:v>9.1013499999999997E-2</c:v>
                </c:pt>
                <c:pt idx="279">
                  <c:v>9.1092500000000007E-2</c:v>
                </c:pt>
                <c:pt idx="280">
                  <c:v>9.1147599999999995E-2</c:v>
                </c:pt>
                <c:pt idx="281">
                  <c:v>9.1693300000000005E-2</c:v>
                </c:pt>
                <c:pt idx="282">
                  <c:v>9.3151300000000006E-2</c:v>
                </c:pt>
                <c:pt idx="283">
                  <c:v>9.4112899999999999E-2</c:v>
                </c:pt>
                <c:pt idx="284">
                  <c:v>9.6156199999999997E-2</c:v>
                </c:pt>
                <c:pt idx="285">
                  <c:v>0.10101499999999999</c:v>
                </c:pt>
                <c:pt idx="286">
                  <c:v>0.101482</c:v>
                </c:pt>
                <c:pt idx="287">
                  <c:v>0.10388500000000001</c:v>
                </c:pt>
                <c:pt idx="288">
                  <c:v>0.10388600000000001</c:v>
                </c:pt>
                <c:pt idx="289">
                  <c:v>0.103893</c:v>
                </c:pt>
                <c:pt idx="290">
                  <c:v>0.103932</c:v>
                </c:pt>
                <c:pt idx="291">
                  <c:v>0.103947</c:v>
                </c:pt>
                <c:pt idx="292">
                  <c:v>0.103967</c:v>
                </c:pt>
                <c:pt idx="293">
                  <c:v>0.103991</c:v>
                </c:pt>
                <c:pt idx="294">
                  <c:v>0.104076</c:v>
                </c:pt>
                <c:pt idx="295">
                  <c:v>0.10412</c:v>
                </c:pt>
                <c:pt idx="296">
                  <c:v>0.104154</c:v>
                </c:pt>
                <c:pt idx="297">
                  <c:v>0.104187</c:v>
                </c:pt>
                <c:pt idx="298">
                  <c:v>0.10440099999999999</c:v>
                </c:pt>
                <c:pt idx="299">
                  <c:v>0.10471</c:v>
                </c:pt>
                <c:pt idx="300">
                  <c:v>0.104966</c:v>
                </c:pt>
                <c:pt idx="301">
                  <c:v>0.10514</c:v>
                </c:pt>
                <c:pt idx="302">
                  <c:v>0.105254</c:v>
                </c:pt>
                <c:pt idx="303">
                  <c:v>0.107653</c:v>
                </c:pt>
                <c:pt idx="304">
                  <c:v>0.10888100000000001</c:v>
                </c:pt>
                <c:pt idx="305">
                  <c:v>0.11264</c:v>
                </c:pt>
                <c:pt idx="306">
                  <c:v>0.11641</c:v>
                </c:pt>
                <c:pt idx="307">
                  <c:v>0.116579</c:v>
                </c:pt>
                <c:pt idx="308">
                  <c:v>0.119811</c:v>
                </c:pt>
                <c:pt idx="309">
                  <c:v>0.121207</c:v>
                </c:pt>
                <c:pt idx="310">
                  <c:v>0.123989</c:v>
                </c:pt>
                <c:pt idx="311">
                  <c:v>0.124099</c:v>
                </c:pt>
                <c:pt idx="312">
                  <c:v>0.124837</c:v>
                </c:pt>
                <c:pt idx="313">
                  <c:v>0.12490800000000001</c:v>
                </c:pt>
                <c:pt idx="314">
                  <c:v>0.12496</c:v>
                </c:pt>
                <c:pt idx="315">
                  <c:v>0.12497999999999999</c:v>
                </c:pt>
                <c:pt idx="316">
                  <c:v>0.12501699999999999</c:v>
                </c:pt>
                <c:pt idx="317">
                  <c:v>0.125056</c:v>
                </c:pt>
                <c:pt idx="318">
                  <c:v>0.125059</c:v>
                </c:pt>
                <c:pt idx="319">
                  <c:v>0.12507299999999999</c:v>
                </c:pt>
                <c:pt idx="320">
                  <c:v>0.12515599999999999</c:v>
                </c:pt>
                <c:pt idx="321">
                  <c:v>0.12518199999999999</c:v>
                </c:pt>
                <c:pt idx="322">
                  <c:v>0.125198</c:v>
                </c:pt>
                <c:pt idx="323">
                  <c:v>0.12520100000000001</c:v>
                </c:pt>
                <c:pt idx="324">
                  <c:v>0.125247</c:v>
                </c:pt>
                <c:pt idx="325">
                  <c:v>0.12525700000000001</c:v>
                </c:pt>
                <c:pt idx="326">
                  <c:v>0.125527</c:v>
                </c:pt>
                <c:pt idx="327">
                  <c:v>0.12600700000000001</c:v>
                </c:pt>
                <c:pt idx="328">
                  <c:v>0.126112</c:v>
                </c:pt>
                <c:pt idx="329">
                  <c:v>0.12615100000000001</c:v>
                </c:pt>
                <c:pt idx="330">
                  <c:v>0.12617700000000001</c:v>
                </c:pt>
                <c:pt idx="331">
                  <c:v>0.128438</c:v>
                </c:pt>
                <c:pt idx="332">
                  <c:v>0.13178999999999999</c:v>
                </c:pt>
                <c:pt idx="333">
                  <c:v>0.131831</c:v>
                </c:pt>
                <c:pt idx="334">
                  <c:v>0.13195399999999999</c:v>
                </c:pt>
                <c:pt idx="335">
                  <c:v>0.132184</c:v>
                </c:pt>
                <c:pt idx="336">
                  <c:v>0.132212</c:v>
                </c:pt>
                <c:pt idx="337">
                  <c:v>0.13224</c:v>
                </c:pt>
                <c:pt idx="338">
                  <c:v>0.13225799999999999</c:v>
                </c:pt>
                <c:pt idx="339">
                  <c:v>0.13228799999999999</c:v>
                </c:pt>
                <c:pt idx="340">
                  <c:v>0.132359</c:v>
                </c:pt>
                <c:pt idx="341">
                  <c:v>0.13248099999999999</c:v>
                </c:pt>
                <c:pt idx="342">
                  <c:v>0.13250400000000001</c:v>
                </c:pt>
                <c:pt idx="343">
                  <c:v>0.13253499999999999</c:v>
                </c:pt>
                <c:pt idx="344">
                  <c:v>0.13253699999999999</c:v>
                </c:pt>
                <c:pt idx="345">
                  <c:v>0.13264500000000001</c:v>
                </c:pt>
                <c:pt idx="346">
                  <c:v>0.13269900000000001</c:v>
                </c:pt>
                <c:pt idx="347">
                  <c:v>0.13413700000000001</c:v>
                </c:pt>
                <c:pt idx="348">
                  <c:v>0.13586799999999999</c:v>
                </c:pt>
                <c:pt idx="349">
                  <c:v>0.135908</c:v>
                </c:pt>
                <c:pt idx="350">
                  <c:v>0.135959</c:v>
                </c:pt>
                <c:pt idx="351">
                  <c:v>0.135991</c:v>
                </c:pt>
                <c:pt idx="352">
                  <c:v>0.13605400000000001</c:v>
                </c:pt>
                <c:pt idx="353">
                  <c:v>0.136356</c:v>
                </c:pt>
                <c:pt idx="354">
                  <c:v>0.13639200000000001</c:v>
                </c:pt>
                <c:pt idx="355">
                  <c:v>0.136493</c:v>
                </c:pt>
                <c:pt idx="356">
                  <c:v>0.13672599999999999</c:v>
                </c:pt>
                <c:pt idx="357">
                  <c:v>0.13678799999999999</c:v>
                </c:pt>
                <c:pt idx="358">
                  <c:v>0.13682800000000001</c:v>
                </c:pt>
                <c:pt idx="359">
                  <c:v>0.13688</c:v>
                </c:pt>
                <c:pt idx="360">
                  <c:v>0.136963</c:v>
                </c:pt>
                <c:pt idx="361">
                  <c:v>0.14315800000000001</c:v>
                </c:pt>
                <c:pt idx="362">
                  <c:v>0.14785799999999999</c:v>
                </c:pt>
                <c:pt idx="363">
                  <c:v>0.15410099999999999</c:v>
                </c:pt>
                <c:pt idx="364">
                  <c:v>0.15508</c:v>
                </c:pt>
                <c:pt idx="365">
                  <c:v>0.155365</c:v>
                </c:pt>
                <c:pt idx="366">
                  <c:v>0.15701999999999999</c:v>
                </c:pt>
                <c:pt idx="367">
                  <c:v>0.16113</c:v>
                </c:pt>
                <c:pt idx="368">
                  <c:v>0.16123899999999999</c:v>
                </c:pt>
                <c:pt idx="369">
                  <c:v>0.161271</c:v>
                </c:pt>
                <c:pt idx="370">
                  <c:v>0.16158400000000001</c:v>
                </c:pt>
                <c:pt idx="371">
                  <c:v>0.16159699999999999</c:v>
                </c:pt>
                <c:pt idx="372">
                  <c:v>0.16161700000000001</c:v>
                </c:pt>
                <c:pt idx="373">
                  <c:v>0.16165099999999999</c:v>
                </c:pt>
                <c:pt idx="374">
                  <c:v>0.16167300000000001</c:v>
                </c:pt>
                <c:pt idx="375">
                  <c:v>0.161692</c:v>
                </c:pt>
                <c:pt idx="376">
                  <c:v>0.16169600000000001</c:v>
                </c:pt>
                <c:pt idx="377">
                  <c:v>0.161714</c:v>
                </c:pt>
                <c:pt idx="378">
                  <c:v>0.161718</c:v>
                </c:pt>
                <c:pt idx="379">
                  <c:v>0.16177</c:v>
                </c:pt>
                <c:pt idx="380">
                  <c:v>0.16178699999999999</c:v>
                </c:pt>
                <c:pt idx="381">
                  <c:v>0.16179099999999999</c:v>
                </c:pt>
                <c:pt idx="382">
                  <c:v>0.16181400000000001</c:v>
                </c:pt>
                <c:pt idx="383">
                  <c:v>0.16184000000000001</c:v>
                </c:pt>
                <c:pt idx="384">
                  <c:v>0.161854</c:v>
                </c:pt>
                <c:pt idx="385">
                  <c:v>0.16186800000000001</c:v>
                </c:pt>
                <c:pt idx="386">
                  <c:v>0.16187799999999999</c:v>
                </c:pt>
                <c:pt idx="387">
                  <c:v>0.16191</c:v>
                </c:pt>
                <c:pt idx="388">
                  <c:v>0.161966</c:v>
                </c:pt>
                <c:pt idx="389">
                  <c:v>0.16198499999999999</c:v>
                </c:pt>
                <c:pt idx="390">
                  <c:v>0.16202900000000001</c:v>
                </c:pt>
                <c:pt idx="391">
                  <c:v>0.162157</c:v>
                </c:pt>
                <c:pt idx="392">
                  <c:v>0.162188</c:v>
                </c:pt>
                <c:pt idx="393">
                  <c:v>0.162409</c:v>
                </c:pt>
                <c:pt idx="394">
                  <c:v>0.16300200000000001</c:v>
                </c:pt>
                <c:pt idx="395">
                  <c:v>0.163268</c:v>
                </c:pt>
                <c:pt idx="396">
                  <c:v>0.163438</c:v>
                </c:pt>
                <c:pt idx="397">
                  <c:v>0.163661</c:v>
                </c:pt>
                <c:pt idx="398">
                  <c:v>0.163664</c:v>
                </c:pt>
                <c:pt idx="399">
                  <c:v>0.16370999999999999</c:v>
                </c:pt>
                <c:pt idx="400">
                  <c:v>0.16375000000000001</c:v>
                </c:pt>
                <c:pt idx="401">
                  <c:v>0.16381399999999999</c:v>
                </c:pt>
                <c:pt idx="402">
                  <c:v>0.163961</c:v>
                </c:pt>
                <c:pt idx="403">
                  <c:v>0.16403200000000001</c:v>
                </c:pt>
                <c:pt idx="404">
                  <c:v>0.16414400000000001</c:v>
                </c:pt>
                <c:pt idx="405">
                  <c:v>0.166135</c:v>
                </c:pt>
                <c:pt idx="406">
                  <c:v>0.16628000000000001</c:v>
                </c:pt>
                <c:pt idx="407">
                  <c:v>0.16792899999999999</c:v>
                </c:pt>
                <c:pt idx="408">
                  <c:v>0.16799500000000001</c:v>
                </c:pt>
                <c:pt idx="409">
                  <c:v>0.16810600000000001</c:v>
                </c:pt>
                <c:pt idx="410">
                  <c:v>0.16811799999999999</c:v>
                </c:pt>
                <c:pt idx="411">
                  <c:v>0.168131</c:v>
                </c:pt>
                <c:pt idx="412">
                  <c:v>0.16823199999999999</c:v>
                </c:pt>
                <c:pt idx="413">
                  <c:v>0.168241</c:v>
                </c:pt>
                <c:pt idx="414">
                  <c:v>0.16824600000000001</c:v>
                </c:pt>
                <c:pt idx="415">
                  <c:v>0.16912199999999999</c:v>
                </c:pt>
                <c:pt idx="416">
                  <c:v>0.17011899999999999</c:v>
                </c:pt>
                <c:pt idx="417">
                  <c:v>0.17208300000000001</c:v>
                </c:pt>
                <c:pt idx="418">
                  <c:v>0.17260900000000001</c:v>
                </c:pt>
                <c:pt idx="419">
                  <c:v>0.17324800000000001</c:v>
                </c:pt>
                <c:pt idx="420">
                  <c:v>0.173732</c:v>
                </c:pt>
                <c:pt idx="421">
                  <c:v>0.17527400000000001</c:v>
                </c:pt>
                <c:pt idx="422">
                  <c:v>0.17735300000000001</c:v>
                </c:pt>
                <c:pt idx="423">
                  <c:v>0.18141199999999999</c:v>
                </c:pt>
                <c:pt idx="424">
                  <c:v>0.188717</c:v>
                </c:pt>
                <c:pt idx="425">
                  <c:v>0.192526</c:v>
                </c:pt>
                <c:pt idx="426">
                  <c:v>0.19311800000000001</c:v>
                </c:pt>
                <c:pt idx="427">
                  <c:v>0.19317100000000001</c:v>
                </c:pt>
                <c:pt idx="428">
                  <c:v>0.19356799999999999</c:v>
                </c:pt>
                <c:pt idx="429">
                  <c:v>0.19358600000000001</c:v>
                </c:pt>
                <c:pt idx="430">
                  <c:v>0.19359599999999999</c:v>
                </c:pt>
                <c:pt idx="431">
                  <c:v>0.19520299999999999</c:v>
                </c:pt>
                <c:pt idx="432">
                  <c:v>0.19684599999999999</c:v>
                </c:pt>
                <c:pt idx="433">
                  <c:v>0.19692399999999999</c:v>
                </c:pt>
                <c:pt idx="434">
                  <c:v>0.196987</c:v>
                </c:pt>
                <c:pt idx="435">
                  <c:v>0.19702500000000001</c:v>
                </c:pt>
                <c:pt idx="436">
                  <c:v>0.19704099999999999</c:v>
                </c:pt>
                <c:pt idx="437">
                  <c:v>0.19708400000000001</c:v>
                </c:pt>
                <c:pt idx="438">
                  <c:v>0.197129</c:v>
                </c:pt>
                <c:pt idx="439">
                  <c:v>0.19714899999999999</c:v>
                </c:pt>
                <c:pt idx="440">
                  <c:v>0.19714999999999999</c:v>
                </c:pt>
                <c:pt idx="441">
                  <c:v>0.19715199999999999</c:v>
                </c:pt>
                <c:pt idx="442">
                  <c:v>0.19716</c:v>
                </c:pt>
                <c:pt idx="443">
                  <c:v>0.197161</c:v>
                </c:pt>
                <c:pt idx="444">
                  <c:v>0.19717000000000001</c:v>
                </c:pt>
                <c:pt idx="445">
                  <c:v>0.19717899999999999</c:v>
                </c:pt>
                <c:pt idx="446">
                  <c:v>0.19717999999999999</c:v>
                </c:pt>
                <c:pt idx="447">
                  <c:v>0.19722799999999999</c:v>
                </c:pt>
                <c:pt idx="448">
                  <c:v>0.19723599999999999</c:v>
                </c:pt>
                <c:pt idx="449">
                  <c:v>0.197241</c:v>
                </c:pt>
                <c:pt idx="450">
                  <c:v>0.197271</c:v>
                </c:pt>
                <c:pt idx="451">
                  <c:v>0.19728799999999999</c:v>
                </c:pt>
                <c:pt idx="452">
                  <c:v>0.19730800000000001</c:v>
                </c:pt>
                <c:pt idx="453">
                  <c:v>0.197324</c:v>
                </c:pt>
                <c:pt idx="454">
                  <c:v>0.197404</c:v>
                </c:pt>
                <c:pt idx="455">
                  <c:v>0.19742699999999999</c:v>
                </c:pt>
                <c:pt idx="456">
                  <c:v>0.19752400000000001</c:v>
                </c:pt>
                <c:pt idx="457">
                  <c:v>0.19755900000000001</c:v>
                </c:pt>
                <c:pt idx="458">
                  <c:v>0.19766600000000001</c:v>
                </c:pt>
                <c:pt idx="459">
                  <c:v>0.19766900000000001</c:v>
                </c:pt>
                <c:pt idx="460">
                  <c:v>0.19769200000000001</c:v>
                </c:pt>
                <c:pt idx="461">
                  <c:v>0.19772300000000001</c:v>
                </c:pt>
                <c:pt idx="462">
                  <c:v>0.19775699999999999</c:v>
                </c:pt>
                <c:pt idx="463">
                  <c:v>0.19778100000000001</c:v>
                </c:pt>
                <c:pt idx="464">
                  <c:v>0.197796</c:v>
                </c:pt>
                <c:pt idx="465">
                  <c:v>0.19780300000000001</c:v>
                </c:pt>
                <c:pt idx="466">
                  <c:v>0.19780900000000001</c:v>
                </c:pt>
                <c:pt idx="467">
                  <c:v>0.19786999999999999</c:v>
                </c:pt>
                <c:pt idx="468">
                  <c:v>0.19794500000000001</c:v>
                </c:pt>
                <c:pt idx="469">
                  <c:v>0.19795699999999999</c:v>
                </c:pt>
                <c:pt idx="470">
                  <c:v>0.19800799999999999</c:v>
                </c:pt>
                <c:pt idx="471">
                  <c:v>0.19802</c:v>
                </c:pt>
                <c:pt idx="472">
                  <c:v>0.19804099999999999</c:v>
                </c:pt>
                <c:pt idx="473">
                  <c:v>0.19827900000000001</c:v>
                </c:pt>
                <c:pt idx="474">
                  <c:v>0.19828499999999999</c:v>
                </c:pt>
                <c:pt idx="475">
                  <c:v>0.198295</c:v>
                </c:pt>
                <c:pt idx="476">
                  <c:v>0.19830200000000001</c:v>
                </c:pt>
                <c:pt idx="477">
                  <c:v>0.19833600000000001</c:v>
                </c:pt>
                <c:pt idx="478">
                  <c:v>0.19848399999999999</c:v>
                </c:pt>
                <c:pt idx="479">
                  <c:v>0.198494</c:v>
                </c:pt>
                <c:pt idx="480">
                  <c:v>0.19850799999999999</c:v>
                </c:pt>
                <c:pt idx="481">
                  <c:v>0.198574</c:v>
                </c:pt>
                <c:pt idx="482">
                  <c:v>0.19859199999999999</c:v>
                </c:pt>
                <c:pt idx="483">
                  <c:v>0.198631</c:v>
                </c:pt>
                <c:pt idx="484">
                  <c:v>0.19866700000000001</c:v>
                </c:pt>
                <c:pt idx="485">
                  <c:v>0.19869899999999999</c:v>
                </c:pt>
                <c:pt idx="486">
                  <c:v>0.19870299999999999</c:v>
                </c:pt>
                <c:pt idx="487">
                  <c:v>0.198709</c:v>
                </c:pt>
                <c:pt idx="488">
                  <c:v>0.19875899999999999</c:v>
                </c:pt>
                <c:pt idx="489">
                  <c:v>0.198769</c:v>
                </c:pt>
                <c:pt idx="490">
                  <c:v>0.198793</c:v>
                </c:pt>
                <c:pt idx="491">
                  <c:v>0.19880200000000001</c:v>
                </c:pt>
                <c:pt idx="492">
                  <c:v>0.19887299999999999</c:v>
                </c:pt>
                <c:pt idx="493">
                  <c:v>0.198877</c:v>
                </c:pt>
                <c:pt idx="494">
                  <c:v>0.19889399999999999</c:v>
                </c:pt>
                <c:pt idx="495">
                  <c:v>0.19891</c:v>
                </c:pt>
                <c:pt idx="496">
                  <c:v>0.19894400000000001</c:v>
                </c:pt>
                <c:pt idx="497">
                  <c:v>0.19909099999999999</c:v>
                </c:pt>
                <c:pt idx="498">
                  <c:v>0.19919500000000001</c:v>
                </c:pt>
                <c:pt idx="499">
                  <c:v>0.199846</c:v>
                </c:pt>
                <c:pt idx="500">
                  <c:v>0.19989599999999999</c:v>
                </c:pt>
                <c:pt idx="501">
                  <c:v>0.199902</c:v>
                </c:pt>
                <c:pt idx="502">
                  <c:v>0.19999400000000001</c:v>
                </c:pt>
                <c:pt idx="503">
                  <c:v>0.20000499999999999</c:v>
                </c:pt>
                <c:pt idx="504">
                  <c:v>0.200021</c:v>
                </c:pt>
                <c:pt idx="505">
                  <c:v>0.20005200000000001</c:v>
                </c:pt>
                <c:pt idx="506">
                  <c:v>0.20005600000000001</c:v>
                </c:pt>
                <c:pt idx="507">
                  <c:v>0.20005999999999999</c:v>
                </c:pt>
                <c:pt idx="508">
                  <c:v>0.200096</c:v>
                </c:pt>
                <c:pt idx="509">
                  <c:v>0.200125</c:v>
                </c:pt>
                <c:pt idx="510">
                  <c:v>0.20013800000000001</c:v>
                </c:pt>
                <c:pt idx="511">
                  <c:v>0.20014899999999999</c:v>
                </c:pt>
                <c:pt idx="512">
                  <c:v>0.200157</c:v>
                </c:pt>
                <c:pt idx="513">
                  <c:v>0.20031499999999999</c:v>
                </c:pt>
                <c:pt idx="514">
                  <c:v>0.20056299999999999</c:v>
                </c:pt>
                <c:pt idx="515">
                  <c:v>0.200709</c:v>
                </c:pt>
                <c:pt idx="516">
                  <c:v>0.20081399999999999</c:v>
                </c:pt>
                <c:pt idx="517">
                  <c:v>0.20116899999999999</c:v>
                </c:pt>
                <c:pt idx="518">
                  <c:v>0.201183</c:v>
                </c:pt>
                <c:pt idx="519">
                  <c:v>0.201484</c:v>
                </c:pt>
                <c:pt idx="520">
                  <c:v>0.20153399999999999</c:v>
                </c:pt>
                <c:pt idx="521">
                  <c:v>0.20173099999999999</c:v>
                </c:pt>
                <c:pt idx="522">
                  <c:v>0.20285900000000001</c:v>
                </c:pt>
                <c:pt idx="523">
                  <c:v>0.20302700000000001</c:v>
                </c:pt>
                <c:pt idx="524">
                  <c:v>0.20502999999999999</c:v>
                </c:pt>
                <c:pt idx="525">
                  <c:v>0.20563699999999999</c:v>
                </c:pt>
                <c:pt idx="526">
                  <c:v>0.20577999999999999</c:v>
                </c:pt>
                <c:pt idx="527">
                  <c:v>0.205786</c:v>
                </c:pt>
                <c:pt idx="528">
                  <c:v>0.20601700000000001</c:v>
                </c:pt>
                <c:pt idx="529">
                  <c:v>0.206345</c:v>
                </c:pt>
                <c:pt idx="530">
                  <c:v>0.20697599999999999</c:v>
                </c:pt>
                <c:pt idx="531">
                  <c:v>0.20707700000000001</c:v>
                </c:pt>
                <c:pt idx="532">
                  <c:v>0.207261</c:v>
                </c:pt>
                <c:pt idx="533">
                  <c:v>0.207288</c:v>
                </c:pt>
                <c:pt idx="534">
                  <c:v>0.20730299999999999</c:v>
                </c:pt>
                <c:pt idx="535">
                  <c:v>0.207313</c:v>
                </c:pt>
                <c:pt idx="536">
                  <c:v>0.20732200000000001</c:v>
                </c:pt>
                <c:pt idx="537">
                  <c:v>0.20735500000000001</c:v>
                </c:pt>
                <c:pt idx="538">
                  <c:v>0.207398</c:v>
                </c:pt>
                <c:pt idx="539">
                  <c:v>0.20742099999999999</c:v>
                </c:pt>
                <c:pt idx="540">
                  <c:v>0.20744299999999999</c:v>
                </c:pt>
                <c:pt idx="541">
                  <c:v>0.20746899999999999</c:v>
                </c:pt>
                <c:pt idx="542">
                  <c:v>0.207479</c:v>
                </c:pt>
                <c:pt idx="543">
                  <c:v>0.20833299999999999</c:v>
                </c:pt>
                <c:pt idx="544">
                  <c:v>0.21010300000000001</c:v>
                </c:pt>
                <c:pt idx="545">
                  <c:v>0.21055099999999999</c:v>
                </c:pt>
                <c:pt idx="546">
                  <c:v>0.21082600000000001</c:v>
                </c:pt>
                <c:pt idx="547">
                  <c:v>0.211677</c:v>
                </c:pt>
                <c:pt idx="548">
                  <c:v>0.21195700000000001</c:v>
                </c:pt>
                <c:pt idx="549">
                  <c:v>0.21238699999999999</c:v>
                </c:pt>
                <c:pt idx="550">
                  <c:v>0.21674199999999999</c:v>
                </c:pt>
                <c:pt idx="551">
                  <c:v>0.223111</c:v>
                </c:pt>
                <c:pt idx="552">
                  <c:v>0.22597999999999999</c:v>
                </c:pt>
                <c:pt idx="553">
                  <c:v>0.22609599999999999</c:v>
                </c:pt>
                <c:pt idx="554">
                  <c:v>0.226186</c:v>
                </c:pt>
                <c:pt idx="555">
                  <c:v>0.22675100000000001</c:v>
                </c:pt>
                <c:pt idx="556">
                  <c:v>0.22677600000000001</c:v>
                </c:pt>
                <c:pt idx="557">
                  <c:v>0.22678599999999999</c:v>
                </c:pt>
                <c:pt idx="558">
                  <c:v>0.226853</c:v>
                </c:pt>
                <c:pt idx="559">
                  <c:v>0.22686999999999999</c:v>
                </c:pt>
                <c:pt idx="560">
                  <c:v>0.22695499999999999</c:v>
                </c:pt>
                <c:pt idx="561">
                  <c:v>0.22698699999999999</c:v>
                </c:pt>
                <c:pt idx="562">
                  <c:v>0.22700999999999999</c:v>
                </c:pt>
                <c:pt idx="563">
                  <c:v>0.227157</c:v>
                </c:pt>
                <c:pt idx="564">
                  <c:v>0.22723299999999999</c:v>
                </c:pt>
                <c:pt idx="565">
                  <c:v>0.22986100000000001</c:v>
                </c:pt>
                <c:pt idx="566">
                  <c:v>0.229934</c:v>
                </c:pt>
                <c:pt idx="567">
                  <c:v>0.229936</c:v>
                </c:pt>
                <c:pt idx="568">
                  <c:v>0.23003799999999999</c:v>
                </c:pt>
                <c:pt idx="569">
                  <c:v>0.230106</c:v>
                </c:pt>
                <c:pt idx="570">
                  <c:v>0.23019600000000001</c:v>
                </c:pt>
                <c:pt idx="571">
                  <c:v>0.230993</c:v>
                </c:pt>
                <c:pt idx="572">
                  <c:v>0.23119100000000001</c:v>
                </c:pt>
                <c:pt idx="573">
                  <c:v>0.23133600000000001</c:v>
                </c:pt>
                <c:pt idx="574">
                  <c:v>0.23136899999999999</c:v>
                </c:pt>
                <c:pt idx="575">
                  <c:v>0.231403</c:v>
                </c:pt>
                <c:pt idx="576">
                  <c:v>0.231463</c:v>
                </c:pt>
                <c:pt idx="577">
                  <c:v>0.23148299999999999</c:v>
                </c:pt>
                <c:pt idx="578">
                  <c:v>0.23167399999999999</c:v>
                </c:pt>
                <c:pt idx="579">
                  <c:v>0.23172200000000001</c:v>
                </c:pt>
                <c:pt idx="580">
                  <c:v>0.232622</c:v>
                </c:pt>
                <c:pt idx="581">
                  <c:v>0.23441300000000001</c:v>
                </c:pt>
                <c:pt idx="582">
                  <c:v>0.23836199999999999</c:v>
                </c:pt>
                <c:pt idx="583">
                  <c:v>0.23986299999999999</c:v>
                </c:pt>
                <c:pt idx="584">
                  <c:v>0.240346</c:v>
                </c:pt>
                <c:pt idx="585">
                  <c:v>0.24379400000000001</c:v>
                </c:pt>
                <c:pt idx="586">
                  <c:v>0.24696799999999999</c:v>
                </c:pt>
                <c:pt idx="587">
                  <c:v>0.24962200000000001</c:v>
                </c:pt>
                <c:pt idx="588">
                  <c:v>0.249697</c:v>
                </c:pt>
                <c:pt idx="589">
                  <c:v>0.25055500000000003</c:v>
                </c:pt>
                <c:pt idx="590">
                  <c:v>0.25140499999999999</c:v>
                </c:pt>
                <c:pt idx="591">
                  <c:v>0.25196000000000002</c:v>
                </c:pt>
                <c:pt idx="592">
                  <c:v>0.25278499999999998</c:v>
                </c:pt>
                <c:pt idx="593">
                  <c:v>0.25293399999999999</c:v>
                </c:pt>
                <c:pt idx="594">
                  <c:v>0.25306899999999999</c:v>
                </c:pt>
                <c:pt idx="595">
                  <c:v>0.25700800000000001</c:v>
                </c:pt>
                <c:pt idx="596">
                  <c:v>0.26038600000000001</c:v>
                </c:pt>
                <c:pt idx="597">
                  <c:v>0.262096</c:v>
                </c:pt>
                <c:pt idx="598">
                  <c:v>0.26322600000000002</c:v>
                </c:pt>
                <c:pt idx="599">
                  <c:v>0.26801599999999998</c:v>
                </c:pt>
                <c:pt idx="600">
                  <c:v>0.26813199999999998</c:v>
                </c:pt>
                <c:pt idx="601">
                  <c:v>0.268787</c:v>
                </c:pt>
                <c:pt idx="602">
                  <c:v>0.26891599999999999</c:v>
                </c:pt>
                <c:pt idx="603">
                  <c:v>0.27380300000000002</c:v>
                </c:pt>
                <c:pt idx="604">
                  <c:v>0.27407599999999999</c:v>
                </c:pt>
                <c:pt idx="605">
                  <c:v>0.27447100000000002</c:v>
                </c:pt>
                <c:pt idx="606">
                  <c:v>0.27478900000000001</c:v>
                </c:pt>
                <c:pt idx="607">
                  <c:v>0.274922</c:v>
                </c:pt>
                <c:pt idx="608">
                  <c:v>0.27696799999999999</c:v>
                </c:pt>
                <c:pt idx="609">
                  <c:v>0.27755200000000002</c:v>
                </c:pt>
                <c:pt idx="610">
                  <c:v>0.27825100000000003</c:v>
                </c:pt>
                <c:pt idx="611">
                  <c:v>0.27866999999999997</c:v>
                </c:pt>
                <c:pt idx="612">
                  <c:v>0.27877000000000002</c:v>
                </c:pt>
                <c:pt idx="613">
                  <c:v>0.278783</c:v>
                </c:pt>
                <c:pt idx="614">
                  <c:v>0.27969899999999998</c:v>
                </c:pt>
                <c:pt idx="615">
                  <c:v>0.28069</c:v>
                </c:pt>
                <c:pt idx="616">
                  <c:v>0.28125</c:v>
                </c:pt>
                <c:pt idx="617">
                  <c:v>0.28162900000000002</c:v>
                </c:pt>
                <c:pt idx="618">
                  <c:v>0.28165200000000001</c:v>
                </c:pt>
                <c:pt idx="619">
                  <c:v>0.28250500000000001</c:v>
                </c:pt>
                <c:pt idx="620">
                  <c:v>0.28309899999999999</c:v>
                </c:pt>
                <c:pt idx="621">
                  <c:v>0.28619800000000001</c:v>
                </c:pt>
                <c:pt idx="622">
                  <c:v>0.28624899999999998</c:v>
                </c:pt>
                <c:pt idx="623">
                  <c:v>0.28629100000000002</c:v>
                </c:pt>
                <c:pt idx="624">
                  <c:v>0.28636299999999998</c:v>
                </c:pt>
                <c:pt idx="625">
                  <c:v>0.286416</c:v>
                </c:pt>
                <c:pt idx="626">
                  <c:v>0.286607</c:v>
                </c:pt>
                <c:pt idx="627">
                  <c:v>0.28741499999999998</c:v>
                </c:pt>
                <c:pt idx="628">
                  <c:v>0.28966700000000001</c:v>
                </c:pt>
                <c:pt idx="629">
                  <c:v>0.29050100000000001</c:v>
                </c:pt>
                <c:pt idx="630">
                  <c:v>0.29371900000000001</c:v>
                </c:pt>
                <c:pt idx="631">
                  <c:v>0.29396099999999997</c:v>
                </c:pt>
                <c:pt idx="632">
                  <c:v>0.29437200000000002</c:v>
                </c:pt>
                <c:pt idx="633">
                  <c:v>0.29505900000000002</c:v>
                </c:pt>
                <c:pt idx="634">
                  <c:v>0.29613200000000001</c:v>
                </c:pt>
                <c:pt idx="635">
                  <c:v>0.302234</c:v>
                </c:pt>
                <c:pt idx="636">
                  <c:v>0.30231599999999997</c:v>
                </c:pt>
                <c:pt idx="637">
                  <c:v>0.30249999999999999</c:v>
                </c:pt>
                <c:pt idx="638">
                  <c:v>0.303477</c:v>
                </c:pt>
                <c:pt idx="639">
                  <c:v>0.30483700000000002</c:v>
                </c:pt>
                <c:pt idx="640">
                  <c:v>0.30584</c:v>
                </c:pt>
                <c:pt idx="641">
                  <c:v>0.307398</c:v>
                </c:pt>
                <c:pt idx="642">
                  <c:v>0.30776399999999998</c:v>
                </c:pt>
                <c:pt idx="643">
                  <c:v>0.31172499999999997</c:v>
                </c:pt>
                <c:pt idx="644">
                  <c:v>0.31234200000000001</c:v>
                </c:pt>
                <c:pt idx="645">
                  <c:v>0.31373099999999998</c:v>
                </c:pt>
                <c:pt idx="646">
                  <c:v>0.31499700000000003</c:v>
                </c:pt>
                <c:pt idx="647">
                  <c:v>0.31512600000000002</c:v>
                </c:pt>
                <c:pt idx="648">
                  <c:v>0.315133</c:v>
                </c:pt>
                <c:pt idx="649">
                  <c:v>0.31514799999999998</c:v>
                </c:pt>
                <c:pt idx="650">
                  <c:v>0.31516</c:v>
                </c:pt>
                <c:pt idx="651">
                  <c:v>0.31519799999999998</c:v>
                </c:pt>
                <c:pt idx="652">
                  <c:v>0.31526599999999999</c:v>
                </c:pt>
                <c:pt idx="653">
                  <c:v>0.31528</c:v>
                </c:pt>
                <c:pt idx="654">
                  <c:v>0.31528499999999998</c:v>
                </c:pt>
                <c:pt idx="655">
                  <c:v>0.31530599999999998</c:v>
                </c:pt>
                <c:pt idx="656">
                  <c:v>0.315382</c:v>
                </c:pt>
                <c:pt idx="657">
                  <c:v>0.31543100000000002</c:v>
                </c:pt>
                <c:pt idx="658">
                  <c:v>0.31684800000000002</c:v>
                </c:pt>
                <c:pt idx="659">
                  <c:v>0.31742999999999999</c:v>
                </c:pt>
                <c:pt idx="660">
                  <c:v>0.31809399999999999</c:v>
                </c:pt>
                <c:pt idx="661">
                  <c:v>0.31809999999999999</c:v>
                </c:pt>
                <c:pt idx="662">
                  <c:v>0.32041599999999998</c:v>
                </c:pt>
                <c:pt idx="663">
                  <c:v>0.32052000000000003</c:v>
                </c:pt>
                <c:pt idx="664">
                  <c:v>0.32147100000000001</c:v>
                </c:pt>
                <c:pt idx="665">
                  <c:v>0.32411800000000002</c:v>
                </c:pt>
                <c:pt idx="666">
                  <c:v>0.32566400000000001</c:v>
                </c:pt>
                <c:pt idx="667">
                  <c:v>0.326042</c:v>
                </c:pt>
                <c:pt idx="668">
                  <c:v>0.32606299999999999</c:v>
                </c:pt>
                <c:pt idx="669">
                  <c:v>0.32609100000000002</c:v>
                </c:pt>
                <c:pt idx="670">
                  <c:v>0.32612200000000002</c:v>
                </c:pt>
                <c:pt idx="671">
                  <c:v>0.32614399999999999</c:v>
                </c:pt>
                <c:pt idx="672">
                  <c:v>0.32615300000000003</c:v>
                </c:pt>
                <c:pt idx="673">
                  <c:v>0.326212</c:v>
                </c:pt>
                <c:pt idx="674">
                  <c:v>0.32628000000000001</c:v>
                </c:pt>
                <c:pt idx="675">
                  <c:v>0.32642300000000002</c:v>
                </c:pt>
                <c:pt idx="676">
                  <c:v>0.32642399999999999</c:v>
                </c:pt>
                <c:pt idx="677">
                  <c:v>0.32645200000000002</c:v>
                </c:pt>
                <c:pt idx="678">
                  <c:v>0.32971499999999998</c:v>
                </c:pt>
                <c:pt idx="679">
                  <c:v>0.33073799999999998</c:v>
                </c:pt>
                <c:pt idx="680">
                  <c:v>0.33113500000000001</c:v>
                </c:pt>
                <c:pt idx="681">
                  <c:v>0.33212000000000003</c:v>
                </c:pt>
                <c:pt idx="682">
                  <c:v>0.33289200000000002</c:v>
                </c:pt>
                <c:pt idx="683">
                  <c:v>0.333264</c:v>
                </c:pt>
                <c:pt idx="684">
                  <c:v>0.33479100000000001</c:v>
                </c:pt>
                <c:pt idx="685">
                  <c:v>0.33550600000000003</c:v>
                </c:pt>
                <c:pt idx="686">
                  <c:v>0.335511</c:v>
                </c:pt>
                <c:pt idx="687">
                  <c:v>0.33586899999999997</c:v>
                </c:pt>
                <c:pt idx="688">
                  <c:v>0.33684799999999998</c:v>
                </c:pt>
                <c:pt idx="689">
                  <c:v>0.33740799999999999</c:v>
                </c:pt>
                <c:pt idx="690">
                  <c:v>0.33874700000000002</c:v>
                </c:pt>
                <c:pt idx="691">
                  <c:v>0.33965499999999998</c:v>
                </c:pt>
                <c:pt idx="692">
                  <c:v>0.34017700000000001</c:v>
                </c:pt>
                <c:pt idx="693">
                  <c:v>0.34240799999999999</c:v>
                </c:pt>
                <c:pt idx="694">
                  <c:v>0.34241300000000002</c:v>
                </c:pt>
                <c:pt idx="695">
                  <c:v>0.34275499999999998</c:v>
                </c:pt>
                <c:pt idx="696">
                  <c:v>0.34284900000000001</c:v>
                </c:pt>
                <c:pt idx="697">
                  <c:v>0.34451500000000002</c:v>
                </c:pt>
                <c:pt idx="698">
                  <c:v>0.345022</c:v>
                </c:pt>
                <c:pt idx="699">
                  <c:v>0.345107</c:v>
                </c:pt>
                <c:pt idx="700">
                  <c:v>0.34530499999999997</c:v>
                </c:pt>
                <c:pt idx="701">
                  <c:v>0.34545900000000002</c:v>
                </c:pt>
                <c:pt idx="702">
                  <c:v>0.34614800000000001</c:v>
                </c:pt>
                <c:pt idx="703">
                  <c:v>0.347827</c:v>
                </c:pt>
                <c:pt idx="704">
                  <c:v>0.34795799999999999</c:v>
                </c:pt>
                <c:pt idx="705">
                  <c:v>0.34823500000000002</c:v>
                </c:pt>
                <c:pt idx="706">
                  <c:v>0.34831200000000001</c:v>
                </c:pt>
                <c:pt idx="707">
                  <c:v>0.348356</c:v>
                </c:pt>
                <c:pt idx="708">
                  <c:v>0.34839999999999999</c:v>
                </c:pt>
                <c:pt idx="709">
                  <c:v>0.34844599999999998</c:v>
                </c:pt>
                <c:pt idx="710">
                  <c:v>0.34848699999999999</c:v>
                </c:pt>
                <c:pt idx="711">
                  <c:v>0.34936</c:v>
                </c:pt>
                <c:pt idx="712">
                  <c:v>0.34984500000000002</c:v>
                </c:pt>
                <c:pt idx="713">
                  <c:v>0.351628</c:v>
                </c:pt>
                <c:pt idx="714">
                  <c:v>0.35205500000000001</c:v>
                </c:pt>
                <c:pt idx="715">
                  <c:v>0.352968</c:v>
                </c:pt>
                <c:pt idx="716">
                  <c:v>0.353294</c:v>
                </c:pt>
                <c:pt idx="717">
                  <c:v>0.35337800000000003</c:v>
                </c:pt>
                <c:pt idx="718">
                  <c:v>0.35379899999999997</c:v>
                </c:pt>
                <c:pt idx="719">
                  <c:v>0.35506799999999999</c:v>
                </c:pt>
                <c:pt idx="720">
                  <c:v>0.35595500000000002</c:v>
                </c:pt>
                <c:pt idx="721">
                  <c:v>0.357705</c:v>
                </c:pt>
                <c:pt idx="722">
                  <c:v>0.35927100000000001</c:v>
                </c:pt>
                <c:pt idx="723">
                  <c:v>0.360346</c:v>
                </c:pt>
                <c:pt idx="724">
                  <c:v>0.36060300000000001</c:v>
                </c:pt>
                <c:pt idx="725">
                  <c:v>0.36155199999999998</c:v>
                </c:pt>
                <c:pt idx="726">
                  <c:v>0.36207099999999998</c:v>
                </c:pt>
                <c:pt idx="727">
                  <c:v>0.36272399999999999</c:v>
                </c:pt>
                <c:pt idx="728">
                  <c:v>0.363012</c:v>
                </c:pt>
                <c:pt idx="729">
                  <c:v>0.36314600000000002</c:v>
                </c:pt>
                <c:pt idx="730">
                  <c:v>0.36317500000000003</c:v>
                </c:pt>
                <c:pt idx="731">
                  <c:v>0.363458</c:v>
                </c:pt>
                <c:pt idx="732">
                  <c:v>0.36463899999999999</c:v>
                </c:pt>
                <c:pt idx="733">
                  <c:v>0.36495300000000003</c:v>
                </c:pt>
                <c:pt idx="734">
                  <c:v>0.36575400000000002</c:v>
                </c:pt>
                <c:pt idx="735">
                  <c:v>0.36631000000000002</c:v>
                </c:pt>
                <c:pt idx="736">
                  <c:v>0.36640899999999998</c:v>
                </c:pt>
                <c:pt idx="737">
                  <c:v>0.367481</c:v>
                </c:pt>
                <c:pt idx="738">
                  <c:v>0.36761199999999999</c:v>
                </c:pt>
                <c:pt idx="739">
                  <c:v>0.367622</c:v>
                </c:pt>
                <c:pt idx="740">
                  <c:v>0.36763000000000001</c:v>
                </c:pt>
                <c:pt idx="741">
                  <c:v>0.36767</c:v>
                </c:pt>
                <c:pt idx="742">
                  <c:v>0.36768299999999998</c:v>
                </c:pt>
                <c:pt idx="743">
                  <c:v>0.36769000000000002</c:v>
                </c:pt>
                <c:pt idx="744">
                  <c:v>0.36769099999999999</c:v>
                </c:pt>
                <c:pt idx="745">
                  <c:v>0.36771399999999999</c:v>
                </c:pt>
                <c:pt idx="746">
                  <c:v>0.36775000000000002</c:v>
                </c:pt>
                <c:pt idx="747">
                  <c:v>0.367761</c:v>
                </c:pt>
                <c:pt idx="748">
                  <c:v>0.36776300000000001</c:v>
                </c:pt>
                <c:pt idx="749">
                  <c:v>0.36783399999999999</c:v>
                </c:pt>
                <c:pt idx="750">
                  <c:v>0.36788399999999999</c:v>
                </c:pt>
                <c:pt idx="751">
                  <c:v>0.36788999999999999</c:v>
                </c:pt>
                <c:pt idx="752">
                  <c:v>0.36789100000000002</c:v>
                </c:pt>
                <c:pt idx="753">
                  <c:v>0.36809700000000001</c:v>
                </c:pt>
                <c:pt idx="754">
                  <c:v>0.36832700000000002</c:v>
                </c:pt>
                <c:pt idx="755">
                  <c:v>0.36936000000000002</c:v>
                </c:pt>
                <c:pt idx="756">
                  <c:v>0.37042199999999997</c:v>
                </c:pt>
                <c:pt idx="757">
                  <c:v>0.370535</c:v>
                </c:pt>
                <c:pt idx="758">
                  <c:v>0.37053900000000001</c:v>
                </c:pt>
                <c:pt idx="759">
                  <c:v>0.370556</c:v>
                </c:pt>
                <c:pt idx="760">
                  <c:v>0.37061899999999998</c:v>
                </c:pt>
                <c:pt idx="761">
                  <c:v>0.37169099999999999</c:v>
                </c:pt>
                <c:pt idx="762">
                  <c:v>0.37185000000000001</c:v>
                </c:pt>
                <c:pt idx="763">
                  <c:v>0.371859</c:v>
                </c:pt>
                <c:pt idx="764">
                  <c:v>0.37191000000000002</c:v>
                </c:pt>
                <c:pt idx="765">
                  <c:v>0.37195600000000001</c:v>
                </c:pt>
                <c:pt idx="766">
                  <c:v>0.37196600000000002</c:v>
                </c:pt>
                <c:pt idx="767">
                  <c:v>0.37207800000000002</c:v>
                </c:pt>
                <c:pt idx="768">
                  <c:v>0.372145</c:v>
                </c:pt>
                <c:pt idx="769">
                  <c:v>0.37266199999999999</c:v>
                </c:pt>
                <c:pt idx="770">
                  <c:v>0.37335499999999999</c:v>
                </c:pt>
                <c:pt idx="771">
                  <c:v>0.37342599999999998</c:v>
                </c:pt>
                <c:pt idx="772">
                  <c:v>0.37343399999999999</c:v>
                </c:pt>
                <c:pt idx="773">
                  <c:v>0.37346699999999999</c:v>
                </c:pt>
                <c:pt idx="774">
                  <c:v>0.37347900000000001</c:v>
                </c:pt>
                <c:pt idx="775">
                  <c:v>0.37354100000000001</c:v>
                </c:pt>
                <c:pt idx="776">
                  <c:v>0.37355699999999997</c:v>
                </c:pt>
                <c:pt idx="777">
                  <c:v>0.37359599999999998</c:v>
                </c:pt>
                <c:pt idx="778">
                  <c:v>0.37359900000000001</c:v>
                </c:pt>
                <c:pt idx="779">
                  <c:v>0.37393999999999999</c:v>
                </c:pt>
                <c:pt idx="780">
                  <c:v>0.37395600000000001</c:v>
                </c:pt>
                <c:pt idx="781">
                  <c:v>0.37397200000000003</c:v>
                </c:pt>
                <c:pt idx="782">
                  <c:v>0.37397399999999997</c:v>
                </c:pt>
                <c:pt idx="783">
                  <c:v>0.37398399999999998</c:v>
                </c:pt>
                <c:pt idx="784">
                  <c:v>0.37399100000000002</c:v>
                </c:pt>
                <c:pt idx="785">
                  <c:v>0.37401200000000001</c:v>
                </c:pt>
                <c:pt idx="786">
                  <c:v>0.37401600000000002</c:v>
                </c:pt>
                <c:pt idx="787">
                  <c:v>0.374027</c:v>
                </c:pt>
                <c:pt idx="788">
                  <c:v>0.37405899999999997</c:v>
                </c:pt>
                <c:pt idx="789">
                  <c:v>0.37406600000000001</c:v>
                </c:pt>
                <c:pt idx="790">
                  <c:v>0.37407200000000002</c:v>
                </c:pt>
                <c:pt idx="791">
                  <c:v>0.37408599999999997</c:v>
                </c:pt>
                <c:pt idx="792">
                  <c:v>0.37409700000000001</c:v>
                </c:pt>
                <c:pt idx="793">
                  <c:v>0.37410300000000002</c:v>
                </c:pt>
                <c:pt idx="794">
                  <c:v>0.37412000000000001</c:v>
                </c:pt>
                <c:pt idx="795">
                  <c:v>0.37412200000000001</c:v>
                </c:pt>
                <c:pt idx="796">
                  <c:v>0.37412899999999999</c:v>
                </c:pt>
                <c:pt idx="797">
                  <c:v>0.37413400000000002</c:v>
                </c:pt>
                <c:pt idx="798">
                  <c:v>0.37414799999999998</c:v>
                </c:pt>
                <c:pt idx="799">
                  <c:v>0.37477199999999999</c:v>
                </c:pt>
                <c:pt idx="800">
                  <c:v>0.37490000000000001</c:v>
                </c:pt>
                <c:pt idx="801">
                  <c:v>0.37559700000000001</c:v>
                </c:pt>
                <c:pt idx="802">
                  <c:v>0.37748700000000002</c:v>
                </c:pt>
                <c:pt idx="803">
                  <c:v>0.37803599999999998</c:v>
                </c:pt>
                <c:pt idx="804">
                  <c:v>0.37807600000000002</c:v>
                </c:pt>
                <c:pt idx="805">
                  <c:v>0.37808599999999998</c:v>
                </c:pt>
                <c:pt idx="806">
                  <c:v>0.37811800000000001</c:v>
                </c:pt>
                <c:pt idx="807">
                  <c:v>0.37812099999999998</c:v>
                </c:pt>
                <c:pt idx="808">
                  <c:v>0.378137</c:v>
                </c:pt>
                <c:pt idx="809">
                  <c:v>0.37814900000000001</c:v>
                </c:pt>
                <c:pt idx="810">
                  <c:v>0.37815900000000002</c:v>
                </c:pt>
                <c:pt idx="811">
                  <c:v>0.37867200000000001</c:v>
                </c:pt>
                <c:pt idx="812">
                  <c:v>0.38078200000000001</c:v>
                </c:pt>
                <c:pt idx="813">
                  <c:v>0.38089499999999998</c:v>
                </c:pt>
                <c:pt idx="814">
                  <c:v>0.382548</c:v>
                </c:pt>
                <c:pt idx="815">
                  <c:v>0.38476300000000002</c:v>
                </c:pt>
                <c:pt idx="816">
                  <c:v>0.38561299999999998</c:v>
                </c:pt>
                <c:pt idx="817">
                  <c:v>0.38587300000000002</c:v>
                </c:pt>
                <c:pt idx="818">
                  <c:v>0.38605200000000001</c:v>
                </c:pt>
                <c:pt idx="819">
                  <c:v>0.38606099999999999</c:v>
                </c:pt>
                <c:pt idx="820">
                  <c:v>0.386409</c:v>
                </c:pt>
                <c:pt idx="821">
                  <c:v>0.38643499999999997</c:v>
                </c:pt>
                <c:pt idx="822">
                  <c:v>0.38758700000000001</c:v>
                </c:pt>
                <c:pt idx="823">
                  <c:v>0.389594</c:v>
                </c:pt>
                <c:pt idx="824">
                  <c:v>0.38988400000000001</c:v>
                </c:pt>
                <c:pt idx="825">
                  <c:v>0.38994800000000002</c:v>
                </c:pt>
                <c:pt idx="826">
                  <c:v>0.39080900000000002</c:v>
                </c:pt>
                <c:pt idx="827">
                  <c:v>0.39182299999999998</c:v>
                </c:pt>
                <c:pt idx="828">
                  <c:v>0.39245200000000002</c:v>
                </c:pt>
                <c:pt idx="829">
                  <c:v>0.39265</c:v>
                </c:pt>
                <c:pt idx="830">
                  <c:v>0.39401999999999998</c:v>
                </c:pt>
                <c:pt idx="831">
                  <c:v>0.39419700000000002</c:v>
                </c:pt>
                <c:pt idx="832">
                  <c:v>0.39471000000000001</c:v>
                </c:pt>
                <c:pt idx="833">
                  <c:v>0.39529999999999998</c:v>
                </c:pt>
                <c:pt idx="834">
                  <c:v>0.39533299999999999</c:v>
                </c:pt>
                <c:pt idx="835">
                  <c:v>0.39539099999999999</c:v>
                </c:pt>
                <c:pt idx="836">
                  <c:v>0.39541999999999999</c:v>
                </c:pt>
                <c:pt idx="837">
                  <c:v>0.39543699999999998</c:v>
                </c:pt>
                <c:pt idx="838">
                  <c:v>0.39581</c:v>
                </c:pt>
                <c:pt idx="839">
                  <c:v>0.396233</c:v>
                </c:pt>
                <c:pt idx="840">
                  <c:v>0.39653699999999997</c:v>
                </c:pt>
                <c:pt idx="841">
                  <c:v>0.39666200000000001</c:v>
                </c:pt>
                <c:pt idx="842">
                  <c:v>0.39689400000000002</c:v>
                </c:pt>
                <c:pt idx="843">
                  <c:v>0.39696500000000001</c:v>
                </c:pt>
                <c:pt idx="844">
                  <c:v>0.39696799999999999</c:v>
                </c:pt>
                <c:pt idx="845">
                  <c:v>0.39697500000000002</c:v>
                </c:pt>
                <c:pt idx="846">
                  <c:v>0.39737299999999998</c:v>
                </c:pt>
                <c:pt idx="847">
                  <c:v>0.39796300000000001</c:v>
                </c:pt>
                <c:pt idx="848">
                  <c:v>0.39797700000000003</c:v>
                </c:pt>
                <c:pt idx="849">
                  <c:v>0.39808199999999999</c:v>
                </c:pt>
                <c:pt idx="850">
                  <c:v>0.39812500000000001</c:v>
                </c:pt>
                <c:pt idx="851">
                  <c:v>0.39868900000000002</c:v>
                </c:pt>
                <c:pt idx="852">
                  <c:v>0.398928</c:v>
                </c:pt>
                <c:pt idx="853">
                  <c:v>0.399225</c:v>
                </c:pt>
                <c:pt idx="854">
                  <c:v>0.399343</c:v>
                </c:pt>
                <c:pt idx="855">
                  <c:v>0.39938200000000001</c:v>
                </c:pt>
                <c:pt idx="856">
                  <c:v>0.39982699999999999</c:v>
                </c:pt>
                <c:pt idx="857">
                  <c:v>0.40013799999999999</c:v>
                </c:pt>
                <c:pt idx="858">
                  <c:v>0.40021800000000002</c:v>
                </c:pt>
                <c:pt idx="859">
                  <c:v>0.40027200000000002</c:v>
                </c:pt>
                <c:pt idx="860">
                  <c:v>0.40068500000000001</c:v>
                </c:pt>
                <c:pt idx="861">
                  <c:v>0.40073199999999998</c:v>
                </c:pt>
                <c:pt idx="862">
                  <c:v>0.40131</c:v>
                </c:pt>
                <c:pt idx="863">
                  <c:v>0.40133000000000002</c:v>
                </c:pt>
                <c:pt idx="864">
                  <c:v>0.401447</c:v>
                </c:pt>
                <c:pt idx="865">
                  <c:v>0.401505</c:v>
                </c:pt>
                <c:pt idx="866">
                  <c:v>0.40154499999999999</c:v>
                </c:pt>
                <c:pt idx="867">
                  <c:v>0.40159400000000001</c:v>
                </c:pt>
                <c:pt idx="868">
                  <c:v>0.40170299999999998</c:v>
                </c:pt>
                <c:pt idx="869">
                  <c:v>0.40203699999999998</c:v>
                </c:pt>
                <c:pt idx="870">
                  <c:v>0.40235199999999999</c:v>
                </c:pt>
                <c:pt idx="871">
                  <c:v>0.40242</c:v>
                </c:pt>
                <c:pt idx="872">
                  <c:v>0.402449</c:v>
                </c:pt>
                <c:pt idx="873">
                  <c:v>0.40261000000000002</c:v>
                </c:pt>
                <c:pt idx="874">
                  <c:v>0.40276099999999998</c:v>
                </c:pt>
                <c:pt idx="875">
                  <c:v>0.40281099999999997</c:v>
                </c:pt>
                <c:pt idx="876">
                  <c:v>0.40287899999999999</c:v>
                </c:pt>
                <c:pt idx="877">
                  <c:v>0.403144</c:v>
                </c:pt>
                <c:pt idx="878">
                  <c:v>0.40322200000000002</c:v>
                </c:pt>
                <c:pt idx="879">
                  <c:v>0.403312</c:v>
                </c:pt>
                <c:pt idx="880">
                  <c:v>0.40337800000000001</c:v>
                </c:pt>
                <c:pt idx="881">
                  <c:v>0.40357100000000001</c:v>
                </c:pt>
                <c:pt idx="882">
                  <c:v>0.403673</c:v>
                </c:pt>
                <c:pt idx="883">
                  <c:v>0.40377999999999997</c:v>
                </c:pt>
                <c:pt idx="884">
                  <c:v>0.403835</c:v>
                </c:pt>
                <c:pt idx="885">
                  <c:v>0.40403600000000001</c:v>
                </c:pt>
                <c:pt idx="886">
                  <c:v>0.40411399999999997</c:v>
                </c:pt>
                <c:pt idx="887">
                  <c:v>0.404364</c:v>
                </c:pt>
                <c:pt idx="888">
                  <c:v>0.40440300000000001</c:v>
                </c:pt>
                <c:pt idx="889">
                  <c:v>0.40448699999999999</c:v>
                </c:pt>
                <c:pt idx="890">
                  <c:v>0.40450799999999998</c:v>
                </c:pt>
                <c:pt idx="891">
                  <c:v>0.40462100000000001</c:v>
                </c:pt>
                <c:pt idx="892">
                  <c:v>0.40467399999999998</c:v>
                </c:pt>
                <c:pt idx="893">
                  <c:v>0.40475499999999998</c:v>
                </c:pt>
                <c:pt idx="894">
                  <c:v>0.404777</c:v>
                </c:pt>
                <c:pt idx="895">
                  <c:v>0.40481200000000001</c:v>
                </c:pt>
                <c:pt idx="896">
                  <c:v>0.40484399999999998</c:v>
                </c:pt>
                <c:pt idx="897">
                  <c:v>0.40485100000000002</c:v>
                </c:pt>
                <c:pt idx="898">
                  <c:v>0.40486299999999997</c:v>
                </c:pt>
                <c:pt idx="899">
                  <c:v>0.40490599999999999</c:v>
                </c:pt>
                <c:pt idx="900">
                  <c:v>0.40498899999999999</c:v>
                </c:pt>
                <c:pt idx="901">
                  <c:v>0.40506900000000001</c:v>
                </c:pt>
                <c:pt idx="902">
                  <c:v>0.40520400000000001</c:v>
                </c:pt>
                <c:pt idx="903">
                  <c:v>0.40521200000000002</c:v>
                </c:pt>
                <c:pt idx="904">
                  <c:v>0.40529999999999999</c:v>
                </c:pt>
                <c:pt idx="905">
                  <c:v>0.40531699999999998</c:v>
                </c:pt>
                <c:pt idx="906">
                  <c:v>0.40543000000000001</c:v>
                </c:pt>
                <c:pt idx="907">
                  <c:v>0.40545900000000001</c:v>
                </c:pt>
                <c:pt idx="908">
                  <c:v>0.40556399999999998</c:v>
                </c:pt>
                <c:pt idx="909">
                  <c:v>0.40562199999999998</c:v>
                </c:pt>
                <c:pt idx="910">
                  <c:v>0.40565400000000001</c:v>
                </c:pt>
                <c:pt idx="911">
                  <c:v>0.40583999999999998</c:v>
                </c:pt>
                <c:pt idx="912">
                  <c:v>0.40590700000000002</c:v>
                </c:pt>
                <c:pt idx="913">
                  <c:v>0.40592800000000001</c:v>
                </c:pt>
                <c:pt idx="914">
                  <c:v>0.40596199999999999</c:v>
                </c:pt>
                <c:pt idx="915">
                  <c:v>0.40598699999999999</c:v>
                </c:pt>
                <c:pt idx="916">
                  <c:v>0.40604000000000001</c:v>
                </c:pt>
                <c:pt idx="917">
                  <c:v>0.40606500000000001</c:v>
                </c:pt>
                <c:pt idx="918">
                  <c:v>0.40617500000000001</c:v>
                </c:pt>
                <c:pt idx="919">
                  <c:v>0.40619300000000003</c:v>
                </c:pt>
                <c:pt idx="920">
                  <c:v>0.40627400000000002</c:v>
                </c:pt>
                <c:pt idx="921">
                  <c:v>0.406279</c:v>
                </c:pt>
                <c:pt idx="922">
                  <c:v>0.40628399999999998</c:v>
                </c:pt>
                <c:pt idx="923">
                  <c:v>0.40629700000000002</c:v>
                </c:pt>
                <c:pt idx="924">
                  <c:v>0.40638999999999997</c:v>
                </c:pt>
                <c:pt idx="925">
                  <c:v>0.40646199999999999</c:v>
                </c:pt>
                <c:pt idx="926">
                  <c:v>0.40646399999999999</c:v>
                </c:pt>
                <c:pt idx="927">
                  <c:v>0.406495</c:v>
                </c:pt>
                <c:pt idx="928">
                  <c:v>0.40651100000000001</c:v>
                </c:pt>
                <c:pt idx="929">
                  <c:v>0.40651799999999999</c:v>
                </c:pt>
                <c:pt idx="930">
                  <c:v>0.40651900000000002</c:v>
                </c:pt>
                <c:pt idx="931">
                  <c:v>0.40656399999999998</c:v>
                </c:pt>
                <c:pt idx="932">
                  <c:v>0.40659400000000001</c:v>
                </c:pt>
                <c:pt idx="933">
                  <c:v>0.40659499999999998</c:v>
                </c:pt>
                <c:pt idx="934">
                  <c:v>0.40675299999999998</c:v>
                </c:pt>
                <c:pt idx="935">
                  <c:v>0.40682099999999999</c:v>
                </c:pt>
                <c:pt idx="936">
                  <c:v>0.40684100000000001</c:v>
                </c:pt>
                <c:pt idx="937">
                  <c:v>0.40687499999999999</c:v>
                </c:pt>
                <c:pt idx="938">
                  <c:v>0.40693699999999999</c:v>
                </c:pt>
                <c:pt idx="939">
                  <c:v>0.40695399999999998</c:v>
                </c:pt>
                <c:pt idx="940">
                  <c:v>0.40697499999999998</c:v>
                </c:pt>
                <c:pt idx="941">
                  <c:v>0.40698800000000002</c:v>
                </c:pt>
                <c:pt idx="942">
                  <c:v>0.40698899999999999</c:v>
                </c:pt>
                <c:pt idx="943">
                  <c:v>0.40699299999999999</c:v>
                </c:pt>
                <c:pt idx="944">
                  <c:v>0.40700500000000001</c:v>
                </c:pt>
                <c:pt idx="945">
                  <c:v>0.40704499999999999</c:v>
                </c:pt>
                <c:pt idx="946">
                  <c:v>0.40704899999999999</c:v>
                </c:pt>
                <c:pt idx="947">
                  <c:v>0.40711799999999998</c:v>
                </c:pt>
                <c:pt idx="948">
                  <c:v>0.40712100000000001</c:v>
                </c:pt>
                <c:pt idx="949">
                  <c:v>0.40712700000000002</c:v>
                </c:pt>
                <c:pt idx="950">
                  <c:v>0.40717599999999998</c:v>
                </c:pt>
                <c:pt idx="951">
                  <c:v>0.40717799999999998</c:v>
                </c:pt>
                <c:pt idx="952">
                  <c:v>0.40718599999999999</c:v>
                </c:pt>
                <c:pt idx="953">
                  <c:v>0.40720200000000001</c:v>
                </c:pt>
                <c:pt idx="954">
                  <c:v>0.40721099999999999</c:v>
                </c:pt>
                <c:pt idx="955">
                  <c:v>0.40721600000000002</c:v>
                </c:pt>
                <c:pt idx="956">
                  <c:v>0.40722199999999997</c:v>
                </c:pt>
                <c:pt idx="957">
                  <c:v>0.40723399999999998</c:v>
                </c:pt>
                <c:pt idx="958">
                  <c:v>0.40723599999999999</c:v>
                </c:pt>
                <c:pt idx="959">
                  <c:v>0.40724700000000003</c:v>
                </c:pt>
                <c:pt idx="960">
                  <c:v>0.40726299999999999</c:v>
                </c:pt>
                <c:pt idx="961">
                  <c:v>0.40726400000000001</c:v>
                </c:pt>
                <c:pt idx="962">
                  <c:v>0.40727200000000002</c:v>
                </c:pt>
                <c:pt idx="963">
                  <c:v>0.407273</c:v>
                </c:pt>
                <c:pt idx="964">
                  <c:v>0.40730499999999997</c:v>
                </c:pt>
                <c:pt idx="965">
                  <c:v>0.40732000000000002</c:v>
                </c:pt>
                <c:pt idx="966">
                  <c:v>0.407383</c:v>
                </c:pt>
                <c:pt idx="967">
                  <c:v>0.40748800000000002</c:v>
                </c:pt>
                <c:pt idx="968">
                  <c:v>0.40757199999999999</c:v>
                </c:pt>
                <c:pt idx="969">
                  <c:v>0.40757399999999999</c:v>
                </c:pt>
                <c:pt idx="970">
                  <c:v>0.40760099999999999</c:v>
                </c:pt>
                <c:pt idx="971">
                  <c:v>0.40771600000000002</c:v>
                </c:pt>
                <c:pt idx="972">
                  <c:v>0.40793200000000002</c:v>
                </c:pt>
                <c:pt idx="973">
                  <c:v>0.40813700000000003</c:v>
                </c:pt>
                <c:pt idx="974">
                  <c:v>0.40822799999999998</c:v>
                </c:pt>
                <c:pt idx="975">
                  <c:v>0.40823799999999999</c:v>
                </c:pt>
                <c:pt idx="976">
                  <c:v>0.40826099999999999</c:v>
                </c:pt>
                <c:pt idx="977">
                  <c:v>0.40831200000000001</c:v>
                </c:pt>
                <c:pt idx="978">
                  <c:v>0.40860099999999999</c:v>
                </c:pt>
                <c:pt idx="979">
                  <c:v>0.40881600000000001</c:v>
                </c:pt>
                <c:pt idx="980">
                  <c:v>0.408829</c:v>
                </c:pt>
                <c:pt idx="981">
                  <c:v>0.40887499999999999</c:v>
                </c:pt>
                <c:pt idx="982">
                  <c:v>0.40888099999999999</c:v>
                </c:pt>
                <c:pt idx="983">
                  <c:v>0.40896300000000002</c:v>
                </c:pt>
                <c:pt idx="984">
                  <c:v>0.40901500000000002</c:v>
                </c:pt>
                <c:pt idx="985">
                  <c:v>0.40902699999999997</c:v>
                </c:pt>
                <c:pt idx="986">
                  <c:v>0.40903600000000001</c:v>
                </c:pt>
                <c:pt idx="987">
                  <c:v>0.40904699999999999</c:v>
                </c:pt>
                <c:pt idx="988">
                  <c:v>0.409057</c:v>
                </c:pt>
                <c:pt idx="989">
                  <c:v>0.40905999999999998</c:v>
                </c:pt>
                <c:pt idx="990">
                  <c:v>0.40909200000000001</c:v>
                </c:pt>
                <c:pt idx="991">
                  <c:v>0.40912799999999999</c:v>
                </c:pt>
                <c:pt idx="992">
                  <c:v>0.40931099999999998</c:v>
                </c:pt>
                <c:pt idx="993">
                  <c:v>0.41002899999999998</c:v>
                </c:pt>
                <c:pt idx="994">
                  <c:v>0.41037800000000002</c:v>
                </c:pt>
                <c:pt idx="995">
                  <c:v>0.41077999999999998</c:v>
                </c:pt>
                <c:pt idx="996">
                  <c:v>0.41122500000000001</c:v>
                </c:pt>
                <c:pt idx="997">
                  <c:v>0.411333</c:v>
                </c:pt>
                <c:pt idx="998">
                  <c:v>0.41180499999999998</c:v>
                </c:pt>
                <c:pt idx="999">
                  <c:v>0.412157</c:v>
                </c:pt>
                <c:pt idx="1000">
                  <c:v>0.41219499999999998</c:v>
                </c:pt>
                <c:pt idx="1001">
                  <c:v>0.41275800000000001</c:v>
                </c:pt>
                <c:pt idx="1002">
                  <c:v>0.41319600000000001</c:v>
                </c:pt>
                <c:pt idx="1003">
                  <c:v>0.41320299999999999</c:v>
                </c:pt>
                <c:pt idx="1004">
                  <c:v>0.41345999999999999</c:v>
                </c:pt>
                <c:pt idx="1005">
                  <c:v>0.413468</c:v>
                </c:pt>
                <c:pt idx="1006">
                  <c:v>0.41357899999999997</c:v>
                </c:pt>
                <c:pt idx="1007">
                  <c:v>0.413912</c:v>
                </c:pt>
                <c:pt idx="1008">
                  <c:v>0.41420400000000002</c:v>
                </c:pt>
                <c:pt idx="1009">
                  <c:v>0.41423599999999999</c:v>
                </c:pt>
                <c:pt idx="1010">
                  <c:v>0.41426400000000002</c:v>
                </c:pt>
                <c:pt idx="1011">
                  <c:v>0.41429199999999999</c:v>
                </c:pt>
                <c:pt idx="1012">
                  <c:v>0.414296</c:v>
                </c:pt>
                <c:pt idx="1013">
                  <c:v>0.41433500000000001</c:v>
                </c:pt>
                <c:pt idx="1014">
                  <c:v>0.41438900000000001</c:v>
                </c:pt>
                <c:pt idx="1015">
                  <c:v>0.41439399999999998</c:v>
                </c:pt>
                <c:pt idx="1016">
                  <c:v>0.41472799999999999</c:v>
                </c:pt>
                <c:pt idx="1017">
                  <c:v>0.41487600000000002</c:v>
                </c:pt>
                <c:pt idx="1018">
                  <c:v>0.41498099999999999</c:v>
                </c:pt>
                <c:pt idx="1019">
                  <c:v>0.41530499999999998</c:v>
                </c:pt>
                <c:pt idx="1020">
                  <c:v>0.41530899999999998</c:v>
                </c:pt>
                <c:pt idx="1021">
                  <c:v>0.41545900000000002</c:v>
                </c:pt>
                <c:pt idx="1022">
                  <c:v>0.41557300000000003</c:v>
                </c:pt>
                <c:pt idx="1023">
                  <c:v>0.41558299999999998</c:v>
                </c:pt>
                <c:pt idx="1024">
                  <c:v>0.41558600000000001</c:v>
                </c:pt>
                <c:pt idx="1025">
                  <c:v>0.41573100000000002</c:v>
                </c:pt>
                <c:pt idx="1026">
                  <c:v>0.41579700000000003</c:v>
                </c:pt>
                <c:pt idx="1027">
                  <c:v>0.415912</c:v>
                </c:pt>
                <c:pt idx="1028">
                  <c:v>0.416049</c:v>
                </c:pt>
                <c:pt idx="1029">
                  <c:v>0.41611500000000001</c:v>
                </c:pt>
                <c:pt idx="1030">
                  <c:v>0.41615799999999997</c:v>
                </c:pt>
                <c:pt idx="1031">
                  <c:v>0.41619400000000001</c:v>
                </c:pt>
                <c:pt idx="1032">
                  <c:v>0.416242</c:v>
                </c:pt>
                <c:pt idx="1033">
                  <c:v>0.41628700000000002</c:v>
                </c:pt>
                <c:pt idx="1034">
                  <c:v>0.416323</c:v>
                </c:pt>
                <c:pt idx="1035">
                  <c:v>0.41634700000000002</c:v>
                </c:pt>
                <c:pt idx="1036">
                  <c:v>0.41637099999999999</c:v>
                </c:pt>
                <c:pt idx="1037">
                  <c:v>0.41642299999999999</c:v>
                </c:pt>
                <c:pt idx="1038">
                  <c:v>0.41651899999999997</c:v>
                </c:pt>
                <c:pt idx="1039">
                  <c:v>0.416578</c:v>
                </c:pt>
                <c:pt idx="1040">
                  <c:v>0.41659499999999999</c:v>
                </c:pt>
                <c:pt idx="1041">
                  <c:v>0.41688399999999998</c:v>
                </c:pt>
                <c:pt idx="1042">
                  <c:v>0.41698299999999999</c:v>
                </c:pt>
                <c:pt idx="1043">
                  <c:v>0.41716399999999998</c:v>
                </c:pt>
                <c:pt idx="1044">
                  <c:v>0.417242</c:v>
                </c:pt>
                <c:pt idx="1045">
                  <c:v>0.41725800000000002</c:v>
                </c:pt>
                <c:pt idx="1046">
                  <c:v>0.41734399999999999</c:v>
                </c:pt>
                <c:pt idx="1047">
                  <c:v>0.41750700000000002</c:v>
                </c:pt>
                <c:pt idx="1048">
                  <c:v>0.41753899999999999</c:v>
                </c:pt>
                <c:pt idx="1049">
                  <c:v>0.41760700000000001</c:v>
                </c:pt>
                <c:pt idx="1050">
                  <c:v>0.41764800000000002</c:v>
                </c:pt>
                <c:pt idx="1051">
                  <c:v>0.41776099999999999</c:v>
                </c:pt>
                <c:pt idx="1052">
                  <c:v>0.41784399999999999</c:v>
                </c:pt>
                <c:pt idx="1053">
                  <c:v>0.41784900000000003</c:v>
                </c:pt>
                <c:pt idx="1054">
                  <c:v>0.41785699999999998</c:v>
                </c:pt>
                <c:pt idx="1055">
                  <c:v>0.417875</c:v>
                </c:pt>
                <c:pt idx="1056">
                  <c:v>0.41788900000000001</c:v>
                </c:pt>
                <c:pt idx="1057">
                  <c:v>0.41792400000000002</c:v>
                </c:pt>
                <c:pt idx="1058">
                  <c:v>0.41793000000000002</c:v>
                </c:pt>
                <c:pt idx="1059">
                  <c:v>0.41794999999999999</c:v>
                </c:pt>
                <c:pt idx="1060">
                  <c:v>0.41795199999999999</c:v>
                </c:pt>
                <c:pt idx="1061">
                  <c:v>0.41797600000000001</c:v>
                </c:pt>
                <c:pt idx="1062">
                  <c:v>0.41801500000000003</c:v>
                </c:pt>
                <c:pt idx="1063">
                  <c:v>0.41801899999999997</c:v>
                </c:pt>
                <c:pt idx="1064">
                  <c:v>0.41802299999999998</c:v>
                </c:pt>
                <c:pt idx="1065">
                  <c:v>0.41802600000000001</c:v>
                </c:pt>
                <c:pt idx="1066">
                  <c:v>0.418049</c:v>
                </c:pt>
                <c:pt idx="1067">
                  <c:v>0.41805399999999998</c:v>
                </c:pt>
                <c:pt idx="1068">
                  <c:v>0.41805999999999999</c:v>
                </c:pt>
                <c:pt idx="1069">
                  <c:v>0.41806500000000002</c:v>
                </c:pt>
                <c:pt idx="1070">
                  <c:v>0.41806599999999999</c:v>
                </c:pt>
                <c:pt idx="1071">
                  <c:v>0.41806700000000002</c:v>
                </c:pt>
                <c:pt idx="1072">
                  <c:v>0.418068</c:v>
                </c:pt>
                <c:pt idx="1073">
                  <c:v>0.41808600000000001</c:v>
                </c:pt>
                <c:pt idx="1074">
                  <c:v>0.41808899999999999</c:v>
                </c:pt>
                <c:pt idx="1075">
                  <c:v>0.41809200000000002</c:v>
                </c:pt>
                <c:pt idx="1076">
                  <c:v>0.41809800000000003</c:v>
                </c:pt>
                <c:pt idx="1077">
                  <c:v>0.41810599999999998</c:v>
                </c:pt>
                <c:pt idx="1078">
                  <c:v>0.41811799999999999</c:v>
                </c:pt>
                <c:pt idx="1079">
                  <c:v>0.41813800000000001</c:v>
                </c:pt>
                <c:pt idx="1080">
                  <c:v>0.41814099999999998</c:v>
                </c:pt>
                <c:pt idx="1081">
                  <c:v>0.418153</c:v>
                </c:pt>
                <c:pt idx="1082">
                  <c:v>0.41815999999999998</c:v>
                </c:pt>
                <c:pt idx="1083">
                  <c:v>0.41816399999999998</c:v>
                </c:pt>
                <c:pt idx="1084">
                  <c:v>0.418188</c:v>
                </c:pt>
                <c:pt idx="1085">
                  <c:v>0.41819499999999998</c:v>
                </c:pt>
                <c:pt idx="1086">
                  <c:v>0.41819800000000001</c:v>
                </c:pt>
                <c:pt idx="1087">
                  <c:v>0.41820099999999999</c:v>
                </c:pt>
                <c:pt idx="1088">
                  <c:v>0.41821599999999998</c:v>
                </c:pt>
                <c:pt idx="1089">
                  <c:v>0.41822199999999998</c:v>
                </c:pt>
                <c:pt idx="1090">
                  <c:v>0.41822500000000001</c:v>
                </c:pt>
                <c:pt idx="1091">
                  <c:v>0.41824899999999998</c:v>
                </c:pt>
                <c:pt idx="1092">
                  <c:v>0.41825000000000001</c:v>
                </c:pt>
                <c:pt idx="1093">
                  <c:v>0.41825200000000001</c:v>
                </c:pt>
                <c:pt idx="1094">
                  <c:v>0.41825299999999999</c:v>
                </c:pt>
                <c:pt idx="1095">
                  <c:v>0.41825499999999999</c:v>
                </c:pt>
                <c:pt idx="1096">
                  <c:v>0.41825600000000002</c:v>
                </c:pt>
                <c:pt idx="1097">
                  <c:v>0.41825699999999999</c:v>
                </c:pt>
                <c:pt idx="1098">
                  <c:v>0.41825800000000002</c:v>
                </c:pt>
                <c:pt idx="1099">
                  <c:v>0.41825899999999999</c:v>
                </c:pt>
                <c:pt idx="1100">
                  <c:v>0.41826400000000002</c:v>
                </c:pt>
                <c:pt idx="1101">
                  <c:v>0.41827199999999998</c:v>
                </c:pt>
                <c:pt idx="1102">
                  <c:v>0.41827999999999999</c:v>
                </c:pt>
                <c:pt idx="1103">
                  <c:v>0.41828500000000002</c:v>
                </c:pt>
                <c:pt idx="1104">
                  <c:v>0.41829</c:v>
                </c:pt>
                <c:pt idx="1105">
                  <c:v>0.41829499999999997</c:v>
                </c:pt>
                <c:pt idx="1106">
                  <c:v>0.41830699999999998</c:v>
                </c:pt>
                <c:pt idx="1107">
                  <c:v>0.41831200000000002</c:v>
                </c:pt>
                <c:pt idx="1108">
                  <c:v>0.41834700000000002</c:v>
                </c:pt>
                <c:pt idx="1109">
                  <c:v>0.418354</c:v>
                </c:pt>
                <c:pt idx="1110">
                  <c:v>0.41835899999999998</c:v>
                </c:pt>
                <c:pt idx="1111">
                  <c:v>0.41836099999999998</c:v>
                </c:pt>
                <c:pt idx="1112">
                  <c:v>0.418377</c:v>
                </c:pt>
                <c:pt idx="1113">
                  <c:v>0.41839399999999999</c:v>
                </c:pt>
                <c:pt idx="1114">
                  <c:v>0.418433</c:v>
                </c:pt>
                <c:pt idx="1115">
                  <c:v>0.41843599999999997</c:v>
                </c:pt>
                <c:pt idx="1116">
                  <c:v>0.41844199999999998</c:v>
                </c:pt>
              </c:numCache>
            </c:numRef>
          </c:xVal>
          <c:yVal>
            <c:numRef>
              <c:f>Munka5!$D$2:$D$1118</c:f>
              <c:numCache>
                <c:formatCode>General</c:formatCode>
                <c:ptCount val="1117"/>
                <c:pt idx="0">
                  <c:v>2.8639406600000001E-3</c:v>
                </c:pt>
                <c:pt idx="1">
                  <c:v>2.8581592312E-3</c:v>
                </c:pt>
                <c:pt idx="2">
                  <c:v>2.8592366810000001E-3</c:v>
                </c:pt>
                <c:pt idx="3">
                  <c:v>2.8718712932000001E-3</c:v>
                </c:pt>
                <c:pt idx="4">
                  <c:v>2.8737361910000001E-3</c:v>
                </c:pt>
                <c:pt idx="5">
                  <c:v>2.8759887880000002E-3</c:v>
                </c:pt>
                <c:pt idx="6">
                  <c:v>2.8831239803999999E-3</c:v>
                </c:pt>
                <c:pt idx="7">
                  <c:v>2.886132556E-3</c:v>
                </c:pt>
                <c:pt idx="8">
                  <c:v>2.8878989787999997E-3</c:v>
                </c:pt>
                <c:pt idx="9">
                  <c:v>2.8885920674000002E-3</c:v>
                </c:pt>
                <c:pt idx="10">
                  <c:v>2.8903051295999997E-3</c:v>
                </c:pt>
                <c:pt idx="11">
                  <c:v>2.8886788567E-3</c:v>
                </c:pt>
                <c:pt idx="12">
                  <c:v>2.8966566400000001E-3</c:v>
                </c:pt>
                <c:pt idx="32">
                  <c:v>3.0346319642000001E-3</c:v>
                </c:pt>
                <c:pt idx="34">
                  <c:v>3.0633879573E-3</c:v>
                </c:pt>
                <c:pt idx="35">
                  <c:v>3.0811290777000002E-3</c:v>
                </c:pt>
                <c:pt idx="36">
                  <c:v>3.0810019905E-3</c:v>
                </c:pt>
                <c:pt idx="37">
                  <c:v>3.0907144600000004E-3</c:v>
                </c:pt>
                <c:pt idx="38">
                  <c:v>3.0886532251999999E-3</c:v>
                </c:pt>
                <c:pt idx="40">
                  <c:v>3.0970073912000001E-3</c:v>
                </c:pt>
                <c:pt idx="41">
                  <c:v>3.1155111369000001E-3</c:v>
                </c:pt>
                <c:pt idx="44">
                  <c:v>3.1158038799999998E-3</c:v>
                </c:pt>
                <c:pt idx="46">
                  <c:v>3.1239817455000003E-3</c:v>
                </c:pt>
                <c:pt idx="47">
                  <c:v>3.1393011400999999E-3</c:v>
                </c:pt>
                <c:pt idx="48">
                  <c:v>3.1260205464000001E-3</c:v>
                </c:pt>
                <c:pt idx="63">
                  <c:v>3.7905898347000001E-3</c:v>
                </c:pt>
                <c:pt idx="163">
                  <c:v>4.4600747307000001E-3</c:v>
                </c:pt>
                <c:pt idx="171">
                  <c:v>4.5881580290000005E-3</c:v>
                </c:pt>
                <c:pt idx="173">
                  <c:v>4.6098404054999995E-3</c:v>
                </c:pt>
                <c:pt idx="174">
                  <c:v>4.6368373085000003E-3</c:v>
                </c:pt>
                <c:pt idx="179">
                  <c:v>4.7517126032000003E-3</c:v>
                </c:pt>
                <c:pt idx="181">
                  <c:v>4.8010568661000005E-3</c:v>
                </c:pt>
                <c:pt idx="184">
                  <c:v>4.8146738425999995E-3</c:v>
                </c:pt>
                <c:pt idx="186">
                  <c:v>4.8516466265999996E-3</c:v>
                </c:pt>
                <c:pt idx="188">
                  <c:v>4.9460913383999995E-3</c:v>
                </c:pt>
                <c:pt idx="189">
                  <c:v>5.0036713092000001E-3</c:v>
                </c:pt>
                <c:pt idx="191">
                  <c:v>5.4218920910000003E-3</c:v>
                </c:pt>
                <c:pt idx="192">
                  <c:v>5.7433725213000006E-3</c:v>
                </c:pt>
                <c:pt idx="194">
                  <c:v>5.8071334551999991E-3</c:v>
                </c:pt>
                <c:pt idx="215">
                  <c:v>6.9826944066000004E-3</c:v>
                </c:pt>
                <c:pt idx="218">
                  <c:v>7.3237419213999988E-3</c:v>
                </c:pt>
                <c:pt idx="220">
                  <c:v>7.3877646440999997E-3</c:v>
                </c:pt>
                <c:pt idx="221">
                  <c:v>7.3904219695000006E-3</c:v>
                </c:pt>
                <c:pt idx="222">
                  <c:v>7.3920010920000001E-3</c:v>
                </c:pt>
                <c:pt idx="223">
                  <c:v>7.4055012696000004E-3</c:v>
                </c:pt>
                <c:pt idx="224">
                  <c:v>7.3947317376E-3</c:v>
                </c:pt>
                <c:pt idx="225">
                  <c:v>7.3947407204000004E-3</c:v>
                </c:pt>
                <c:pt idx="226">
                  <c:v>7.3981414176000002E-3</c:v>
                </c:pt>
                <c:pt idx="227">
                  <c:v>7.4167760902000002E-3</c:v>
                </c:pt>
                <c:pt idx="228">
                  <c:v>7.4089258888E-3</c:v>
                </c:pt>
                <c:pt idx="229">
                  <c:v>7.4139103111999999E-3</c:v>
                </c:pt>
                <c:pt idx="230">
                  <c:v>7.419431586E-3</c:v>
                </c:pt>
                <c:pt idx="251">
                  <c:v>8.4132769798000006E-3</c:v>
                </c:pt>
                <c:pt idx="283">
                  <c:v>9.7034164416000008E-3</c:v>
                </c:pt>
                <c:pt idx="285">
                  <c:v>1.0453739304999999E-2</c:v>
                </c:pt>
                <c:pt idx="305">
                  <c:v>1.1629742080000002E-2</c:v>
                </c:pt>
                <c:pt idx="310">
                  <c:v>1.2807195776999999E-2</c:v>
                </c:pt>
                <c:pt idx="332">
                  <c:v>1.3505443829999998E-2</c:v>
                </c:pt>
                <c:pt idx="333">
                  <c:v>1.350476764E-2</c:v>
                </c:pt>
                <c:pt idx="334">
                  <c:v>1.3532542469999997E-2</c:v>
                </c:pt>
                <c:pt idx="335">
                  <c:v>1.3580319791999999E-2</c:v>
                </c:pt>
                <c:pt idx="336">
                  <c:v>1.3590335903999998E-2</c:v>
                </c:pt>
                <c:pt idx="337">
                  <c:v>1.35883212E-2</c:v>
                </c:pt>
                <c:pt idx="338">
                  <c:v>1.3594403045999999E-2</c:v>
                </c:pt>
                <c:pt idx="339">
                  <c:v>1.3606482239999999E-2</c:v>
                </c:pt>
                <c:pt idx="340">
                  <c:v>1.3609020021E-2</c:v>
                </c:pt>
                <c:pt idx="341">
                  <c:v>1.3648060138999999E-2</c:v>
                </c:pt>
                <c:pt idx="342">
                  <c:v>1.3650959592000002E-2</c:v>
                </c:pt>
                <c:pt idx="343">
                  <c:v>1.3649116974999998E-2</c:v>
                </c:pt>
                <c:pt idx="344">
                  <c:v>1.3657937849999999E-2</c:v>
                </c:pt>
                <c:pt idx="345">
                  <c:v>1.3669199895000001E-2</c:v>
                </c:pt>
                <c:pt idx="346">
                  <c:v>1.3674631950000002E-2</c:v>
                </c:pt>
                <c:pt idx="347">
                  <c:v>1.3823086124000001E-2</c:v>
                </c:pt>
                <c:pt idx="361">
                  <c:v>1.4679850794000001E-2</c:v>
                </c:pt>
                <c:pt idx="364">
                  <c:v>1.5888411240000001E-2</c:v>
                </c:pt>
                <c:pt idx="365">
                  <c:v>1.5878613730000001E-2</c:v>
                </c:pt>
                <c:pt idx="394">
                  <c:v>1.6651143306E-2</c:v>
                </c:pt>
                <c:pt idx="395">
                  <c:v>1.6701010255999998E-2</c:v>
                </c:pt>
                <c:pt idx="396">
                  <c:v>1.6716111763999997E-2</c:v>
                </c:pt>
                <c:pt idx="397">
                  <c:v>1.6750212367E-2</c:v>
                </c:pt>
                <c:pt idx="398">
                  <c:v>1.6687017775999999E-2</c:v>
                </c:pt>
                <c:pt idx="399">
                  <c:v>1.6749006389999998E-2</c:v>
                </c:pt>
                <c:pt idx="402">
                  <c:v>1.6741729787999999E-2</c:v>
                </c:pt>
                <c:pt idx="404">
                  <c:v>1.6784544720000003E-2</c:v>
                </c:pt>
                <c:pt idx="406">
                  <c:v>1.7025908039999999E-2</c:v>
                </c:pt>
                <c:pt idx="419">
                  <c:v>1.7705599104000002E-2</c:v>
                </c:pt>
                <c:pt idx="421">
                  <c:v>1.7796445590000001E-2</c:v>
                </c:pt>
                <c:pt idx="426">
                  <c:v>1.9561887810000001E-2</c:v>
                </c:pt>
                <c:pt idx="427">
                  <c:v>1.9506407579999999E-2</c:v>
                </c:pt>
                <c:pt idx="428">
                  <c:v>1.9570692639999998E-2</c:v>
                </c:pt>
                <c:pt idx="429">
                  <c:v>1.9591290372000001E-2</c:v>
                </c:pt>
                <c:pt idx="430">
                  <c:v>1.9605079727999998E-2</c:v>
                </c:pt>
                <c:pt idx="431">
                  <c:v>1.9741269795999997E-2</c:v>
                </c:pt>
                <c:pt idx="549">
                  <c:v>2.1167720264599999E-2</c:v>
                </c:pt>
                <c:pt idx="551">
                  <c:v>2.2179129843500001E-2</c:v>
                </c:pt>
                <c:pt idx="586">
                  <c:v>2.4048508999999999E-2</c:v>
                </c:pt>
                <c:pt idx="588">
                  <c:v>2.42056521497E-2</c:v>
                </c:pt>
                <c:pt idx="589">
                  <c:v>2.4261666593500004E-2</c:v>
                </c:pt>
                <c:pt idx="590">
                  <c:v>2.43082237475E-2</c:v>
                </c:pt>
                <c:pt idx="591">
                  <c:v>2.4343619319999999E-2</c:v>
                </c:pt>
                <c:pt idx="592">
                  <c:v>2.4410790208999996E-2</c:v>
                </c:pt>
                <c:pt idx="595">
                  <c:v>2.4628485521600001E-2</c:v>
                </c:pt>
                <c:pt idx="596">
                  <c:v>2.489941125E-2</c:v>
                </c:pt>
                <c:pt idx="599">
                  <c:v>2.5321374433599997E-2</c:v>
                </c:pt>
                <c:pt idx="600">
                  <c:v>2.53364361968E-2</c:v>
                </c:pt>
                <c:pt idx="601">
                  <c:v>2.5332287752900001E-2</c:v>
                </c:pt>
                <c:pt idx="602">
                  <c:v>2.5359988921999997E-2</c:v>
                </c:pt>
                <c:pt idx="620">
                  <c:v>2.6025659098699996E-2</c:v>
                </c:pt>
                <c:pt idx="621">
                  <c:v>2.6172807100000001E-2</c:v>
                </c:pt>
                <c:pt idx="622">
                  <c:v>2.6166851212099999E-2</c:v>
                </c:pt>
                <c:pt idx="623">
                  <c:v>2.6185405911300003E-2</c:v>
                </c:pt>
                <c:pt idx="624">
                  <c:v>2.6183772722800001E-2</c:v>
                </c:pt>
                <c:pt idx="625">
                  <c:v>2.6148692419199999E-2</c:v>
                </c:pt>
                <c:pt idx="627">
                  <c:v>2.6237195621999998E-2</c:v>
                </c:pt>
                <c:pt idx="630">
                  <c:v>2.6485112180400002E-2</c:v>
                </c:pt>
                <c:pt idx="632">
                  <c:v>2.6490595154400005E-2</c:v>
                </c:pt>
                <c:pt idx="633">
                  <c:v>2.6501284697100003E-2</c:v>
                </c:pt>
                <c:pt idx="635">
                  <c:v>2.66589730976E-2</c:v>
                </c:pt>
                <c:pt idx="636">
                  <c:v>2.6665480464E-2</c:v>
                </c:pt>
                <c:pt idx="637">
                  <c:v>2.6680681500000001E-2</c:v>
                </c:pt>
                <c:pt idx="638">
                  <c:v>2.6628346583399999E-2</c:v>
                </c:pt>
                <c:pt idx="639">
                  <c:v>2.6644826691600003E-2</c:v>
                </c:pt>
                <c:pt idx="640">
                  <c:v>2.6701575288000001E-2</c:v>
                </c:pt>
                <c:pt idx="646">
                  <c:v>2.6671898479500002E-2</c:v>
                </c:pt>
                <c:pt idx="647">
                  <c:v>2.6701287744600004E-2</c:v>
                </c:pt>
                <c:pt idx="648">
                  <c:v>2.6691985693100002E-2</c:v>
                </c:pt>
                <c:pt idx="649">
                  <c:v>2.67126693204E-2</c:v>
                </c:pt>
                <c:pt idx="650">
                  <c:v>2.6698054532000002E-2</c:v>
                </c:pt>
                <c:pt idx="651">
                  <c:v>5.3415596426399994E-2</c:v>
                </c:pt>
                <c:pt idx="652">
                  <c:v>2.6722797378199999E-2</c:v>
                </c:pt>
                <c:pt idx="653">
                  <c:v>2.6707463384000003E-2</c:v>
                </c:pt>
                <c:pt idx="654">
                  <c:v>2.6716399630499998E-2</c:v>
                </c:pt>
                <c:pt idx="655">
                  <c:v>2.6728867987199999E-2</c:v>
                </c:pt>
                <c:pt idx="656">
                  <c:v>2.6737675963399998E-2</c:v>
                </c:pt>
                <c:pt idx="658">
                  <c:v>2.6510513736E-2</c:v>
                </c:pt>
                <c:pt idx="660">
                  <c:v>2.66900905922E-2</c:v>
                </c:pt>
                <c:pt idx="661">
                  <c:v>2.666769083E-2</c:v>
                </c:pt>
                <c:pt idx="665">
                  <c:v>2.6425372951799999E-2</c:v>
                </c:pt>
                <c:pt idx="666">
                  <c:v>2.6156550886400003E-2</c:v>
                </c:pt>
                <c:pt idx="667">
                  <c:v>2.6432746607199999E-2</c:v>
                </c:pt>
                <c:pt idx="668">
                  <c:v>2.6421928291599998E-2</c:v>
                </c:pt>
                <c:pt idx="669">
                  <c:v>2.6438610443399999E-2</c:v>
                </c:pt>
                <c:pt idx="670">
                  <c:v>2.6450777054000001E-2</c:v>
                </c:pt>
                <c:pt idx="671">
                  <c:v>2.64539638272E-2</c:v>
                </c:pt>
                <c:pt idx="672">
                  <c:v>2.6425535750699999E-2</c:v>
                </c:pt>
                <c:pt idx="673">
                  <c:v>5.2962508093200002E-2</c:v>
                </c:pt>
                <c:pt idx="674">
                  <c:v>2.6467996739999999E-2</c:v>
                </c:pt>
                <c:pt idx="675">
                  <c:v>2.6492164257E-2</c:v>
                </c:pt>
                <c:pt idx="676">
                  <c:v>2.64902542296E-2</c:v>
                </c:pt>
                <c:pt idx="677">
                  <c:v>2.6460109827200002E-2</c:v>
                </c:pt>
                <c:pt idx="682">
                  <c:v>2.6121602480400002E-2</c:v>
                </c:pt>
                <c:pt idx="683">
                  <c:v>2.57763374064E-2</c:v>
                </c:pt>
                <c:pt idx="688">
                  <c:v>2.5531562583999998E-2</c:v>
                </c:pt>
                <c:pt idx="690">
                  <c:v>2.5711642543400002E-2</c:v>
                </c:pt>
                <c:pt idx="693">
                  <c:v>2.5403934335999998E-2</c:v>
                </c:pt>
                <c:pt idx="694">
                  <c:v>2.5469466489900002E-2</c:v>
                </c:pt>
                <c:pt idx="696">
                  <c:v>2.5367157515699998E-2</c:v>
                </c:pt>
                <c:pt idx="697">
                  <c:v>2.5202719213000001E-2</c:v>
                </c:pt>
                <c:pt idx="701">
                  <c:v>2.51751518955E-2</c:v>
                </c:pt>
                <c:pt idx="702">
                  <c:v>2.4831238313200003E-2</c:v>
                </c:pt>
                <c:pt idx="705">
                  <c:v>2.4806798813000002E-2</c:v>
                </c:pt>
                <c:pt idx="706">
                  <c:v>2.48138862048E-2</c:v>
                </c:pt>
                <c:pt idx="707">
                  <c:v>2.4808451224799997E-2</c:v>
                </c:pt>
                <c:pt idx="708">
                  <c:v>4.969110744E-2</c:v>
                </c:pt>
                <c:pt idx="709">
                  <c:v>2.4836499143400002E-2</c:v>
                </c:pt>
                <c:pt idx="710">
                  <c:v>2.48202547523E-2</c:v>
                </c:pt>
                <c:pt idx="714">
                  <c:v>2.4263243339500001E-2</c:v>
                </c:pt>
                <c:pt idx="722">
                  <c:v>2.2997870814600002E-2</c:v>
                </c:pt>
                <c:pt idx="737">
                  <c:v>2.1546954450199999E-2</c:v>
                </c:pt>
                <c:pt idx="738">
                  <c:v>2.1453101095999998E-2</c:v>
                </c:pt>
                <c:pt idx="739">
                  <c:v>2.1476109617999999E-2</c:v>
                </c:pt>
                <c:pt idx="740">
                  <c:v>2.1463930498000001E-2</c:v>
                </c:pt>
                <c:pt idx="741">
                  <c:v>2.1475310564E-2</c:v>
                </c:pt>
                <c:pt idx="742">
                  <c:v>2.13275259516E-2</c:v>
                </c:pt>
                <c:pt idx="743">
                  <c:v>2.1483538396E-2</c:v>
                </c:pt>
                <c:pt idx="744">
                  <c:v>2.1456902457799999E-2</c:v>
                </c:pt>
                <c:pt idx="745">
                  <c:v>2.1488507503399999E-2</c:v>
                </c:pt>
                <c:pt idx="746">
                  <c:v>2.1485609874999999E-2</c:v>
                </c:pt>
                <c:pt idx="747">
                  <c:v>2.14862893206E-2</c:v>
                </c:pt>
                <c:pt idx="748">
                  <c:v>2.1490672220599999E-2</c:v>
                </c:pt>
                <c:pt idx="749">
                  <c:v>2.14920624358E-2</c:v>
                </c:pt>
                <c:pt idx="750">
                  <c:v>2.1507087254399999E-2</c:v>
                </c:pt>
                <c:pt idx="751">
                  <c:v>2.1504568482000001E-2</c:v>
                </c:pt>
                <c:pt idx="754">
                  <c:v>2.1313499683900002E-2</c:v>
                </c:pt>
                <c:pt idx="783">
                  <c:v>1.9911506534399999E-2</c:v>
                </c:pt>
                <c:pt idx="799">
                  <c:v>1.9537876244399999E-2</c:v>
                </c:pt>
                <c:pt idx="801">
                  <c:v>1.9427078750399999E-2</c:v>
                </c:pt>
                <c:pt idx="803">
                  <c:v>1.8715163626800001E-2</c:v>
                </c:pt>
                <c:pt idx="804">
                  <c:v>1.8715593767200004E-2</c:v>
                </c:pt>
                <c:pt idx="805">
                  <c:v>1.8709169815399999E-2</c:v>
                </c:pt>
                <c:pt idx="806">
                  <c:v>1.8718315660200002E-2</c:v>
                </c:pt>
                <c:pt idx="807">
                  <c:v>1.87204682132E-2</c:v>
                </c:pt>
                <c:pt idx="808">
                  <c:v>1.8715096727299999E-2</c:v>
                </c:pt>
                <c:pt idx="809">
                  <c:v>1.8731383825599999E-2</c:v>
                </c:pt>
                <c:pt idx="810">
                  <c:v>1.87309337721E-2</c:v>
                </c:pt>
                <c:pt idx="812">
                  <c:v>1.7876572554000002E-2</c:v>
                </c:pt>
                <c:pt idx="813">
                  <c:v>1.7715197913E-2</c:v>
                </c:pt>
                <c:pt idx="817">
                  <c:v>1.5973714469900001E-2</c:v>
                </c:pt>
                <c:pt idx="821">
                  <c:v>1.5874170147499998E-2</c:v>
                </c:pt>
                <c:pt idx="823">
                  <c:v>1.4609969796999999E-2</c:v>
                </c:pt>
                <c:pt idx="826">
                  <c:v>1.4020116551400001E-2</c:v>
                </c:pt>
                <c:pt idx="827">
                  <c:v>1.3624743632099997E-2</c:v>
                </c:pt>
                <c:pt idx="830">
                  <c:v>1.2616008173999998E-2</c:v>
                </c:pt>
                <c:pt idx="832">
                  <c:v>1.2226852728E-2</c:v>
                </c:pt>
                <c:pt idx="834">
                  <c:v>1.1983215296100001E-2</c:v>
                </c:pt>
                <c:pt idx="839">
                  <c:v>1.1535570952299999E-2</c:v>
                </c:pt>
                <c:pt idx="842">
                  <c:v>1.1182964722800001E-2</c:v>
                </c:pt>
                <c:pt idx="845">
                  <c:v>1.1153528692500001E-2</c:v>
                </c:pt>
                <c:pt idx="846">
                  <c:v>1.0942261614499999E-2</c:v>
                </c:pt>
                <c:pt idx="850">
                  <c:v>1.0550710625000001E-2</c:v>
                </c:pt>
                <c:pt idx="851">
                  <c:v>1.0246985071300001E-2</c:v>
                </c:pt>
                <c:pt idx="852">
                  <c:v>1.0182038808000001E-2</c:v>
                </c:pt>
                <c:pt idx="853">
                  <c:v>1.00611486825E-2</c:v>
                </c:pt>
                <c:pt idx="854">
                  <c:v>9.9904836338999999E-3</c:v>
                </c:pt>
                <c:pt idx="856">
                  <c:v>9.6634587456999998E-3</c:v>
                </c:pt>
                <c:pt idx="858">
                  <c:v>9.4384611594000006E-3</c:v>
                </c:pt>
                <c:pt idx="859">
                  <c:v>9.4469795808000013E-3</c:v>
                </c:pt>
                <c:pt idx="861">
                  <c:v>9.1903075415999992E-3</c:v>
                </c:pt>
                <c:pt idx="863">
                  <c:v>8.8537812630000001E-3</c:v>
                </c:pt>
                <c:pt idx="864">
                  <c:v>8.7772372080000011E-3</c:v>
                </c:pt>
                <c:pt idx="865">
                  <c:v>8.7853309050000012E-3</c:v>
                </c:pt>
                <c:pt idx="866">
                  <c:v>8.7085071874999989E-3</c:v>
                </c:pt>
                <c:pt idx="867">
                  <c:v>8.7790054775999989E-3</c:v>
                </c:pt>
                <c:pt idx="868">
                  <c:v>8.7196866803999993E-3</c:v>
                </c:pt>
                <c:pt idx="870">
                  <c:v>8.3534310479999995E-3</c:v>
                </c:pt>
                <c:pt idx="874">
                  <c:v>8.0622683174999994E-3</c:v>
                </c:pt>
                <c:pt idx="875">
                  <c:v>8.0921910223000007E-3</c:v>
                </c:pt>
                <c:pt idx="877">
                  <c:v>7.8985988199999999E-3</c:v>
                </c:pt>
                <c:pt idx="880">
                  <c:v>7.7599035993999995E-3</c:v>
                </c:pt>
                <c:pt idx="881">
                  <c:v>7.6462175944E-3</c:v>
                </c:pt>
                <c:pt idx="884">
                  <c:v>7.4935622599999994E-3</c:v>
                </c:pt>
                <c:pt idx="885">
                  <c:v>7.3680004959999993E-3</c:v>
                </c:pt>
                <c:pt idx="886">
                  <c:v>7.3528946413999987E-3</c:v>
                </c:pt>
                <c:pt idx="888">
                  <c:v>7.1936823251999996E-3</c:v>
                </c:pt>
                <c:pt idx="891">
                  <c:v>7.0701855055999999E-3</c:v>
                </c:pt>
                <c:pt idx="894">
                  <c:v>6.9902559237999999E-3</c:v>
                </c:pt>
                <c:pt idx="896">
                  <c:v>6.8321878284000005E-3</c:v>
                </c:pt>
                <c:pt idx="897">
                  <c:v>1.3807038504000002E-2</c:v>
                </c:pt>
                <c:pt idx="898">
                  <c:v>6.8279335223999996E-3</c:v>
                </c:pt>
                <c:pt idx="899">
                  <c:v>6.8343273927999994E-3</c:v>
                </c:pt>
                <c:pt idx="900">
                  <c:v>6.8282360367000004E-3</c:v>
                </c:pt>
                <c:pt idx="901">
                  <c:v>6.7897260711000003E-3</c:v>
                </c:pt>
                <c:pt idx="904">
                  <c:v>6.6904086899999991E-3</c:v>
                </c:pt>
                <c:pt idx="905">
                  <c:v>6.555475562899999E-3</c:v>
                </c:pt>
                <c:pt idx="906">
                  <c:v>6.6295508169999995E-3</c:v>
                </c:pt>
                <c:pt idx="910">
                  <c:v>6.5046618900000009E-3</c:v>
                </c:pt>
                <c:pt idx="911">
                  <c:v>6.4183190159999995E-3</c:v>
                </c:pt>
                <c:pt idx="915">
                  <c:v>6.3117174942E-3</c:v>
                </c:pt>
                <c:pt idx="916">
                  <c:v>6.1114298519999999E-3</c:v>
                </c:pt>
                <c:pt idx="917">
                  <c:v>6.2299710495000004E-3</c:v>
                </c:pt>
                <c:pt idx="920">
                  <c:v>6.0566109097999997E-3</c:v>
                </c:pt>
                <c:pt idx="921">
                  <c:v>6.0709864690999997E-3</c:v>
                </c:pt>
                <c:pt idx="922">
                  <c:v>6.077602356E-3</c:v>
                </c:pt>
                <c:pt idx="923">
                  <c:v>6.0797876783000001E-3</c:v>
                </c:pt>
                <c:pt idx="924">
                  <c:v>6.0023396610000002E-3</c:v>
                </c:pt>
                <c:pt idx="925">
                  <c:v>5.8517927678000004E-3</c:v>
                </c:pt>
                <c:pt idx="926">
                  <c:v>5.9512833023999999E-3</c:v>
                </c:pt>
                <c:pt idx="927">
                  <c:v>5.8985269965E-3</c:v>
                </c:pt>
                <c:pt idx="929">
                  <c:v>5.8987387871999994E-3</c:v>
                </c:pt>
                <c:pt idx="930">
                  <c:v>5.9159083994000002E-3</c:v>
                </c:pt>
                <c:pt idx="932">
                  <c:v>4.7739827916000004E-3</c:v>
                </c:pt>
                <c:pt idx="933">
                  <c:v>5.8448844439999998E-3</c:v>
                </c:pt>
                <c:pt idx="934">
                  <c:v>5.7064191875999997E-3</c:v>
                </c:pt>
                <c:pt idx="935">
                  <c:v>5.6059526978999999E-3</c:v>
                </c:pt>
                <c:pt idx="936">
                  <c:v>5.6544796384999998E-3</c:v>
                </c:pt>
                <c:pt idx="939">
                  <c:v>5.5923211725999993E-3</c:v>
                </c:pt>
                <c:pt idx="940">
                  <c:v>5.4340115949999997E-3</c:v>
                </c:pt>
                <c:pt idx="941">
                  <c:v>5.4035796760000003E-3</c:v>
                </c:pt>
                <c:pt idx="942">
                  <c:v>5.4309833126999999E-3</c:v>
                </c:pt>
                <c:pt idx="943">
                  <c:v>5.4185420048E-3</c:v>
                </c:pt>
                <c:pt idx="944">
                  <c:v>5.426516264E-3</c:v>
                </c:pt>
                <c:pt idx="945">
                  <c:v>5.536300454E-3</c:v>
                </c:pt>
                <c:pt idx="946">
                  <c:v>5.4290160374999997E-3</c:v>
                </c:pt>
                <c:pt idx="947">
                  <c:v>5.4379158378000001E-3</c:v>
                </c:pt>
                <c:pt idx="948">
                  <c:v>5.4168263292000002E-3</c:v>
                </c:pt>
                <c:pt idx="949">
                  <c:v>5.4041630853000006E-3</c:v>
                </c:pt>
                <c:pt idx="951">
                  <c:v>5.3849697677999997E-3</c:v>
                </c:pt>
                <c:pt idx="952">
                  <c:v>5.4871163802000002E-3</c:v>
                </c:pt>
                <c:pt idx="953">
                  <c:v>5.4150943566E-3</c:v>
                </c:pt>
                <c:pt idx="954">
                  <c:v>5.5612399058999999E-3</c:v>
                </c:pt>
                <c:pt idx="955">
                  <c:v>5.4110047648000007E-3</c:v>
                </c:pt>
                <c:pt idx="956">
                  <c:v>5.397727609999999E-3</c:v>
                </c:pt>
                <c:pt idx="957">
                  <c:v>5.5177763595999994E-3</c:v>
                </c:pt>
                <c:pt idx="958">
                  <c:v>5.3980760744E-3</c:v>
                </c:pt>
                <c:pt idx="959">
                  <c:v>5.5680846075000009E-3</c:v>
                </c:pt>
                <c:pt idx="960">
                  <c:v>5.4211592455999996E-3</c:v>
                </c:pt>
                <c:pt idx="961">
                  <c:v>1.0837661577600001E-2</c:v>
                </c:pt>
                <c:pt idx="962">
                  <c:v>5.4219714088000011E-3</c:v>
                </c:pt>
                <c:pt idx="963">
                  <c:v>5.4020283447E-3</c:v>
                </c:pt>
                <c:pt idx="965">
                  <c:v>5.4167857520000008E-3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0C-49F1-9EBE-9D9A935B7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6648928"/>
        <c:axId val="1666646016"/>
      </c:scatterChart>
      <c:valAx>
        <c:axId val="1666648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b="0"/>
                  <a:t>feszültség (U / 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66646016"/>
        <c:crosses val="autoZero"/>
        <c:crossBetween val="midCat"/>
      </c:valAx>
      <c:valAx>
        <c:axId val="1666646016"/>
        <c:scaling>
          <c:orientation val="minMax"/>
          <c:max val="3.5000000000000003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b="0"/>
                  <a:t>teljesítmény (P / 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66648928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-2.2499654913268202E-2"/>
                  <c:y val="-0.40008643399304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/>
                      <a:t>y = -0,007ln(x) + 0,0296</a:t>
                    </a:r>
                    <a:br>
                      <a:rPr lang="en-US" sz="1600" baseline="0"/>
                    </a:br>
                    <a:r>
                      <a:rPr lang="en-US" sz="1600" baseline="0"/>
                      <a:t>R² = 0,9903</a:t>
                    </a:r>
                    <a:endParaRPr lang="en-US" sz="16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xVal>
            <c:numRef>
              <c:f>Munka1!$A$3:$A$52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Munka1!$B$3:$B$52</c:f>
              <c:numCache>
                <c:formatCode>General</c:formatCode>
                <c:ptCount val="50"/>
                <c:pt idx="0">
                  <c:v>2.990259E-2</c:v>
                </c:pt>
                <c:pt idx="1">
                  <c:v>2.4858972999999999E-2</c:v>
                </c:pt>
                <c:pt idx="2">
                  <c:v>2.2235515099999999E-2</c:v>
                </c:pt>
                <c:pt idx="4">
                  <c:v>1.7723784999999999E-2</c:v>
                </c:pt>
                <c:pt idx="9">
                  <c:v>1.1252425999999999E-2</c:v>
                </c:pt>
                <c:pt idx="14">
                  <c:v>8.1147110000000001E-3</c:v>
                </c:pt>
                <c:pt idx="24">
                  <c:v>4.9902669999999996E-3</c:v>
                </c:pt>
                <c:pt idx="39">
                  <c:v>2.930659E-3</c:v>
                </c:pt>
                <c:pt idx="49">
                  <c:v>2.22924E-3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50-4224-AB9F-316DB667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028591"/>
        <c:axId val="299029839"/>
      </c:scatterChart>
      <c:valAx>
        <c:axId val="299028591"/>
        <c:scaling>
          <c:orientation val="minMax"/>
          <c:max val="5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300"/>
                  <a:t>Rétegek</a:t>
                </a:r>
                <a:r>
                  <a:rPr lang="hu-HU" sz="1300" baseline="0"/>
                  <a:t> száma (db)</a:t>
                </a:r>
                <a:endParaRPr lang="hu-HU" sz="13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99029839"/>
        <c:crosses val="autoZero"/>
        <c:crossBetween val="midCat"/>
      </c:valAx>
      <c:valAx>
        <c:axId val="299029839"/>
        <c:scaling>
          <c:orientation val="minMax"/>
          <c:max val="3.3000000000000008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/>
                  <a:t>Maximális</a:t>
                </a:r>
                <a:r>
                  <a:rPr lang="hu-HU" sz="1200" baseline="0"/>
                  <a:t> teljesítmény </a:t>
                </a:r>
                <a:r>
                  <a:rPr lang="hu-HU" sz="1200" i="1" baseline="0"/>
                  <a:t>(P </a:t>
                </a:r>
                <a:r>
                  <a:rPr lang="hu-HU" sz="1200" i="0" baseline="0"/>
                  <a:t>/ W)</a:t>
                </a:r>
                <a:r>
                  <a:rPr lang="hu-HU" sz="1200" i="1" baseline="0"/>
                  <a:t>)</a:t>
                </a:r>
                <a:endParaRPr lang="hu-HU" sz="1200" i="1"/>
              </a:p>
            </c:rich>
          </c:tx>
          <c:layout>
            <c:manualLayout>
              <c:xMode val="edge"/>
              <c:yMode val="edge"/>
              <c:x val="1.3433261283807261E-2"/>
              <c:y val="0.144576930678757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990285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teljesítmény</c:v>
          </c:tx>
          <c:spPr>
            <a:solidFill>
              <a:srgbClr val="1E9292"/>
            </a:solidFill>
            <a:ln>
              <a:noFill/>
            </a:ln>
            <a:effectLst/>
          </c:spPr>
          <c:invertIfNegative val="0"/>
          <c:cat>
            <c:strRef>
              <c:f>Munka3!$A$2:$A$5</c:f>
              <c:strCache>
                <c:ptCount val="4"/>
                <c:pt idx="0">
                  <c:v>alap</c:v>
                </c:pt>
                <c:pt idx="1">
                  <c:v>kis csepp</c:v>
                </c:pt>
                <c:pt idx="2">
                  <c:v>nagy csepp</c:v>
                </c:pt>
                <c:pt idx="3">
                  <c:v>liszt</c:v>
                </c:pt>
              </c:strCache>
            </c:strRef>
          </c:cat>
          <c:val>
            <c:numRef>
              <c:f>Munka3!$B$2:$B$4</c:f>
              <c:numCache>
                <c:formatCode>General</c:formatCode>
                <c:ptCount val="3"/>
                <c:pt idx="0" formatCode="0.000">
                  <c:v>3.2099999999999997E-2</c:v>
                </c:pt>
                <c:pt idx="1">
                  <c:v>3.2800000000000003E-2</c:v>
                </c:pt>
                <c:pt idx="2">
                  <c:v>3.2099999999999997E-2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4-4D6B-B84E-821E13AAF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40945327"/>
        <c:axId val="2040947823"/>
      </c:barChart>
      <c:barChart>
        <c:barDir val="col"/>
        <c:grouping val="clustered"/>
        <c:varyColors val="0"/>
        <c:ser>
          <c:idx val="1"/>
          <c:order val="1"/>
          <c:tx>
            <c:v>százalék</c:v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Munka3!$A$2:$A$5</c:f>
              <c:strCache>
                <c:ptCount val="4"/>
                <c:pt idx="0">
                  <c:v>alap</c:v>
                </c:pt>
                <c:pt idx="1">
                  <c:v>kis csepp</c:v>
                </c:pt>
                <c:pt idx="2">
                  <c:v>nagy csepp</c:v>
                </c:pt>
                <c:pt idx="3">
                  <c:v>liszt</c:v>
                </c:pt>
              </c:strCache>
            </c:strRef>
          </c:cat>
          <c:val>
            <c:numRef>
              <c:f>Munka3!$C$2:$C$4</c:f>
              <c:numCache>
                <c:formatCode>0.00</c:formatCode>
                <c:ptCount val="3"/>
                <c:pt idx="0">
                  <c:v>100</c:v>
                </c:pt>
                <c:pt idx="1">
                  <c:v>102.18068535825546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4-4D6B-B84E-821E13AAF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312071183"/>
        <c:axId val="312072015"/>
      </c:barChart>
      <c:catAx>
        <c:axId val="204094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40947823"/>
        <c:crosses val="autoZero"/>
        <c:auto val="1"/>
        <c:lblAlgn val="ctr"/>
        <c:lblOffset val="100"/>
        <c:noMultiLvlLbl val="0"/>
      </c:catAx>
      <c:valAx>
        <c:axId val="2040947823"/>
        <c:scaling>
          <c:orientation val="minMax"/>
          <c:max val="3.5000000000000003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>
                    <a:effectLst/>
                  </a:rPr>
                  <a:t> maximális teljesítmény (</a:t>
                </a:r>
                <a:r>
                  <a:rPr lang="hu-HU" sz="1200" i="1">
                    <a:effectLst/>
                  </a:rPr>
                  <a:t>P </a:t>
                </a:r>
                <a:r>
                  <a:rPr lang="hu-HU" sz="1200">
                    <a:effectLst/>
                  </a:rPr>
                  <a:t>/ 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40945327"/>
        <c:crosses val="autoZero"/>
        <c:crossBetween val="between"/>
        <c:minorUnit val="1.0000000000000002E-3"/>
      </c:valAx>
      <c:valAx>
        <c:axId val="312072015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/>
                  <a:t>százalék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2071183"/>
        <c:crosses val="max"/>
        <c:crossBetween val="between"/>
      </c:valAx>
      <c:catAx>
        <c:axId val="3120711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2072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teljesítmény</c:v>
          </c:tx>
          <c:spPr>
            <a:solidFill>
              <a:srgbClr val="1E9292"/>
            </a:solidFill>
            <a:ln>
              <a:noFill/>
            </a:ln>
            <a:effectLst/>
          </c:spPr>
          <c:invertIfNegative val="0"/>
          <c:cat>
            <c:strRef>
              <c:f>(Munka3!$A$2,Munka3!$A$5:$A$6)</c:f>
              <c:strCache>
                <c:ptCount val="3"/>
                <c:pt idx="0">
                  <c:v>alap</c:v>
                </c:pt>
                <c:pt idx="1">
                  <c:v>liszt</c:v>
                </c:pt>
                <c:pt idx="2">
                  <c:v>homok</c:v>
                </c:pt>
              </c:strCache>
            </c:strRef>
          </c:cat>
          <c:val>
            <c:numRef>
              <c:f>(Munka3!$B$2,Munka3!$B$5:$B$6)</c:f>
              <c:numCache>
                <c:formatCode>General</c:formatCode>
                <c:ptCount val="3"/>
                <c:pt idx="0" formatCode="0.000">
                  <c:v>3.2099999999999997E-2</c:v>
                </c:pt>
                <c:pt idx="1">
                  <c:v>2.8000000000000001E-2</c:v>
                </c:pt>
                <c:pt idx="2">
                  <c:v>2.7799999999999998E-2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0-4906-B46E-2734C735C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30648639"/>
        <c:axId val="1730651551"/>
      </c:barChart>
      <c:barChart>
        <c:barDir val="col"/>
        <c:grouping val="clustered"/>
        <c:varyColors val="0"/>
        <c:ser>
          <c:idx val="1"/>
          <c:order val="1"/>
          <c:tx>
            <c:v>százalék</c:v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(Munka3!$A$2,Munka3!$A$5:$A$6)</c:f>
              <c:strCache>
                <c:ptCount val="3"/>
                <c:pt idx="0">
                  <c:v>alap</c:v>
                </c:pt>
                <c:pt idx="1">
                  <c:v>liszt</c:v>
                </c:pt>
                <c:pt idx="2">
                  <c:v>homok</c:v>
                </c:pt>
              </c:strCache>
            </c:strRef>
          </c:cat>
          <c:val>
            <c:numRef>
              <c:f>(Munka3!$C$2,Munka3!$C$5:$C$6)</c:f>
              <c:numCache>
                <c:formatCode>0.00</c:formatCode>
                <c:ptCount val="3"/>
                <c:pt idx="0">
                  <c:v>100</c:v>
                </c:pt>
                <c:pt idx="1">
                  <c:v>87.227414330218082</c:v>
                </c:pt>
                <c:pt idx="2">
                  <c:v>86.604361370716504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A0-4906-B46E-2734C735C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2040497071"/>
        <c:axId val="1730650719"/>
      </c:barChart>
      <c:catAx>
        <c:axId val="173064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30651551"/>
        <c:crosses val="autoZero"/>
        <c:auto val="1"/>
        <c:lblAlgn val="ctr"/>
        <c:lblOffset val="100"/>
        <c:noMultiLvlLbl val="0"/>
      </c:catAx>
      <c:valAx>
        <c:axId val="1730651551"/>
        <c:scaling>
          <c:orientation val="minMax"/>
          <c:max val="3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>
                    <a:effectLst/>
                  </a:rPr>
                  <a:t>maximális teljesítmény (</a:t>
                </a:r>
                <a:r>
                  <a:rPr lang="hu-HU" sz="1200" i="1">
                    <a:effectLst/>
                  </a:rPr>
                  <a:t>P </a:t>
                </a:r>
                <a:r>
                  <a:rPr lang="hu-HU" sz="1200">
                    <a:effectLst/>
                  </a:rPr>
                  <a:t>/ W)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hu-HU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30648639"/>
        <c:crosses val="autoZero"/>
        <c:crossBetween val="between"/>
      </c:valAx>
      <c:valAx>
        <c:axId val="1730650719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/>
                  <a:t>százalék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40497071"/>
        <c:crosses val="max"/>
        <c:crossBetween val="between"/>
      </c:valAx>
      <c:catAx>
        <c:axId val="20404970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0650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59556-A6C6-4044-84F0-A1803EE443CB}" type="doc">
      <dgm:prSet loTypeId="urn:microsoft.com/office/officeart/2005/8/layout/hList7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D6BC389-4740-4095-A804-E4B2AD3E1367}">
      <dgm:prSet/>
      <dgm:spPr/>
      <dgm:t>
        <a:bodyPr/>
        <a:lstStyle/>
        <a:p>
          <a:r>
            <a:rPr lang="hu-HU"/>
            <a:t>Különböző tényezők vizsgálata természetes körülmények között nagy napelem panellel</a:t>
          </a:r>
        </a:p>
      </dgm:t>
    </dgm:pt>
    <dgm:pt modelId="{A973F04E-7F30-4CFB-84F8-FBDDA3D41F72}" type="parTrans" cxnId="{FF35E280-E4DA-4306-970F-8C80356F0DC0}">
      <dgm:prSet/>
      <dgm:spPr/>
      <dgm:t>
        <a:bodyPr/>
        <a:lstStyle/>
        <a:p>
          <a:endParaRPr lang="hu-HU"/>
        </a:p>
      </dgm:t>
    </dgm:pt>
    <dgm:pt modelId="{7472C9ED-979D-42FC-8586-4E24CA134E55}" type="sibTrans" cxnId="{FF35E280-E4DA-4306-970F-8C80356F0DC0}">
      <dgm:prSet/>
      <dgm:spPr/>
      <dgm:t>
        <a:bodyPr/>
        <a:lstStyle/>
        <a:p>
          <a:endParaRPr lang="hu-HU"/>
        </a:p>
      </dgm:t>
    </dgm:pt>
    <dgm:pt modelId="{CFFA4AD5-2EAE-4596-905D-85FFCC642CAE}">
      <dgm:prSet/>
      <dgm:spPr/>
      <dgm:t>
        <a:bodyPr/>
        <a:lstStyle/>
        <a:p>
          <a:pPr rtl="0"/>
          <a:r>
            <a:rPr lang="hu-HU">
              <a:latin typeface="Calibri Light" panose="020F0302020204030204"/>
            </a:rPr>
            <a:t>Mérés több </a:t>
          </a:r>
          <a:r>
            <a:rPr lang="hu-HU"/>
            <a:t>tényező </a:t>
          </a:r>
          <a:r>
            <a:rPr lang="hu-HU">
              <a:latin typeface="Calibri Light" panose="020F0302020204030204"/>
            </a:rPr>
            <a:t>változtatásával</a:t>
          </a:r>
          <a:endParaRPr lang="hu-HU"/>
        </a:p>
      </dgm:t>
    </dgm:pt>
    <dgm:pt modelId="{7E24015A-8342-4A11-909D-6EA89418F926}" type="parTrans" cxnId="{16CDF7A8-C5C5-4B74-8624-6E9FE7D3BAB8}">
      <dgm:prSet/>
      <dgm:spPr/>
      <dgm:t>
        <a:bodyPr/>
        <a:lstStyle/>
        <a:p>
          <a:endParaRPr lang="hu-HU"/>
        </a:p>
      </dgm:t>
    </dgm:pt>
    <dgm:pt modelId="{ED337851-1FC2-4E84-BE9C-9D122A173BE5}" type="sibTrans" cxnId="{16CDF7A8-C5C5-4B74-8624-6E9FE7D3BAB8}">
      <dgm:prSet/>
      <dgm:spPr/>
      <dgm:t>
        <a:bodyPr/>
        <a:lstStyle/>
        <a:p>
          <a:endParaRPr lang="hu-HU"/>
        </a:p>
      </dgm:t>
    </dgm:pt>
    <dgm:pt modelId="{4C255667-9C89-41AC-9FF0-15060CACB474}">
      <dgm:prSet/>
      <dgm:spPr/>
      <dgm:t>
        <a:bodyPr/>
        <a:lstStyle/>
        <a:p>
          <a:r>
            <a:rPr lang="hu-HU"/>
            <a:t>Termelési függvény </a:t>
          </a:r>
          <a:br>
            <a:rPr lang="hu-HU"/>
          </a:br>
          <a:r>
            <a:rPr lang="hu-HU"/>
            <a:t>/ szimuláció létrehozása</a:t>
          </a:r>
          <a:endParaRPr lang="hu-HU" dirty="0"/>
        </a:p>
      </dgm:t>
    </dgm:pt>
    <dgm:pt modelId="{15793911-B640-4696-BE58-3A10D71DB170}" type="parTrans" cxnId="{FCDBABB6-44FA-4BB5-A5D5-182D7EC93D76}">
      <dgm:prSet/>
      <dgm:spPr/>
      <dgm:t>
        <a:bodyPr/>
        <a:lstStyle/>
        <a:p>
          <a:endParaRPr lang="hu-HU"/>
        </a:p>
      </dgm:t>
    </dgm:pt>
    <dgm:pt modelId="{891F7B07-0660-4579-AD05-CF17329654AE}" type="sibTrans" cxnId="{FCDBABB6-44FA-4BB5-A5D5-182D7EC93D76}">
      <dgm:prSet/>
      <dgm:spPr/>
      <dgm:t>
        <a:bodyPr/>
        <a:lstStyle/>
        <a:p>
          <a:endParaRPr lang="hu-HU"/>
        </a:p>
      </dgm:t>
    </dgm:pt>
    <dgm:pt modelId="{9A546000-E702-4BCE-A4E4-808A55E160F7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hu-HU"/>
            <a:t>Mérés más napelem típusokkal</a:t>
          </a:r>
        </a:p>
      </dgm:t>
    </dgm:pt>
    <dgm:pt modelId="{AD719E27-C531-4AED-BA10-5ECFA7100364}" type="parTrans" cxnId="{24B3D1F7-22C5-4635-AB72-AB12EC07AF5A}">
      <dgm:prSet/>
      <dgm:spPr/>
      <dgm:t>
        <a:bodyPr/>
        <a:lstStyle/>
        <a:p>
          <a:endParaRPr lang="hu-HU"/>
        </a:p>
      </dgm:t>
    </dgm:pt>
    <dgm:pt modelId="{B84D6602-A4C0-4EDC-8D57-2BD68431E331}" type="sibTrans" cxnId="{24B3D1F7-22C5-4635-AB72-AB12EC07AF5A}">
      <dgm:prSet/>
      <dgm:spPr/>
      <dgm:t>
        <a:bodyPr/>
        <a:lstStyle/>
        <a:p>
          <a:endParaRPr lang="hu-HU"/>
        </a:p>
      </dgm:t>
    </dgm:pt>
    <dgm:pt modelId="{45C53FEF-3E5A-4076-8468-3863963E8C5F}" type="pres">
      <dgm:prSet presAssocID="{01659556-A6C6-4044-84F0-A1803EE443CB}" presName="Name0" presStyleCnt="0">
        <dgm:presLayoutVars>
          <dgm:dir/>
          <dgm:resizeHandles val="exact"/>
        </dgm:presLayoutVars>
      </dgm:prSet>
      <dgm:spPr/>
    </dgm:pt>
    <dgm:pt modelId="{709A0B9B-C77F-4228-B04C-8E8C6754D746}" type="pres">
      <dgm:prSet presAssocID="{01659556-A6C6-4044-84F0-A1803EE443CB}" presName="fgShape" presStyleLbl="fgShp" presStyleIdx="0" presStyleCnt="1" custFlipVert="1" custFlipHor="1" custScaleX="14656" custScaleY="97905" custLinFactNeighborX="-2377" custLinFactNeighborY="-48270"/>
      <dgm:spPr>
        <a:noFill/>
        <a:ln>
          <a:noFill/>
        </a:ln>
      </dgm:spPr>
    </dgm:pt>
    <dgm:pt modelId="{16125FE4-65DA-42EC-A5ED-C3E470995B7A}" type="pres">
      <dgm:prSet presAssocID="{01659556-A6C6-4044-84F0-A1803EE443CB}" presName="linComp" presStyleCnt="0"/>
      <dgm:spPr/>
    </dgm:pt>
    <dgm:pt modelId="{A65CFF49-ABBA-4966-BE19-B0DA708269A8}" type="pres">
      <dgm:prSet presAssocID="{4D6BC389-4740-4095-A804-E4B2AD3E1367}" presName="compNode" presStyleCnt="0"/>
      <dgm:spPr/>
    </dgm:pt>
    <dgm:pt modelId="{CA3448D8-6DEE-4517-9FCE-A7B21F7B8D55}" type="pres">
      <dgm:prSet presAssocID="{4D6BC389-4740-4095-A804-E4B2AD3E1367}" presName="bkgdShape" presStyleLbl="node1" presStyleIdx="0" presStyleCnt="4"/>
      <dgm:spPr/>
    </dgm:pt>
    <dgm:pt modelId="{AB92B950-9A6F-4175-A14C-6A8B6782813F}" type="pres">
      <dgm:prSet presAssocID="{4D6BC389-4740-4095-A804-E4B2AD3E1367}" presName="nodeTx" presStyleLbl="node1" presStyleIdx="0" presStyleCnt="4">
        <dgm:presLayoutVars>
          <dgm:bulletEnabled val="1"/>
        </dgm:presLayoutVars>
      </dgm:prSet>
      <dgm:spPr/>
    </dgm:pt>
    <dgm:pt modelId="{CCE7B3B7-1DB8-4648-A6B8-B88E7EE07C8F}" type="pres">
      <dgm:prSet presAssocID="{4D6BC389-4740-4095-A804-E4B2AD3E1367}" presName="invisiNode" presStyleLbl="node1" presStyleIdx="0" presStyleCnt="4"/>
      <dgm:spPr/>
    </dgm:pt>
    <dgm:pt modelId="{0E4E46C4-FB04-4879-B88F-9E6178336C36}" type="pres">
      <dgm:prSet presAssocID="{4D6BC389-4740-4095-A804-E4B2AD3E1367}" presName="imagNode" presStyleLbl="fgImgPlace1" presStyleIdx="0" presStyleCnt="4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0B16FE7-5448-4252-83E2-F8C845DAED88}" type="pres">
      <dgm:prSet presAssocID="{7472C9ED-979D-42FC-8586-4E24CA134E55}" presName="sibTrans" presStyleLbl="sibTrans2D1" presStyleIdx="0" presStyleCnt="0"/>
      <dgm:spPr/>
    </dgm:pt>
    <dgm:pt modelId="{3BB24F1A-3997-463E-9DE3-99BA5A1282CE}" type="pres">
      <dgm:prSet presAssocID="{9A546000-E702-4BCE-A4E4-808A55E160F7}" presName="compNode" presStyleCnt="0"/>
      <dgm:spPr/>
    </dgm:pt>
    <dgm:pt modelId="{52B374D4-4CDC-4AF3-BD64-2EF4F99FC190}" type="pres">
      <dgm:prSet presAssocID="{9A546000-E702-4BCE-A4E4-808A55E160F7}" presName="bkgdShape" presStyleLbl="node1" presStyleIdx="1" presStyleCnt="4"/>
      <dgm:spPr/>
    </dgm:pt>
    <dgm:pt modelId="{F65009F1-E31C-4D8D-B6AD-D2E08FA8CA27}" type="pres">
      <dgm:prSet presAssocID="{9A546000-E702-4BCE-A4E4-808A55E160F7}" presName="nodeTx" presStyleLbl="node1" presStyleIdx="1" presStyleCnt="4">
        <dgm:presLayoutVars>
          <dgm:bulletEnabled val="1"/>
        </dgm:presLayoutVars>
      </dgm:prSet>
      <dgm:spPr/>
    </dgm:pt>
    <dgm:pt modelId="{44E90852-3E07-4203-876A-E5E172B309C9}" type="pres">
      <dgm:prSet presAssocID="{9A546000-E702-4BCE-A4E4-808A55E160F7}" presName="invisiNode" presStyleLbl="node1" presStyleIdx="1" presStyleCnt="4"/>
      <dgm:spPr/>
    </dgm:pt>
    <dgm:pt modelId="{199DEC26-BE24-4994-9AD1-C3A5486A94F7}" type="pres">
      <dgm:prSet presAssocID="{9A546000-E702-4BCE-A4E4-808A55E160F7}" presName="imagNode" presStyleLbl="fgImgPlace1" presStyleIdx="1" presStyleCnt="4" custLinFactNeighborY="3126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167B78A-90D9-4320-A9D6-2D2696E8AC1C}" type="pres">
      <dgm:prSet presAssocID="{B84D6602-A4C0-4EDC-8D57-2BD68431E331}" presName="sibTrans" presStyleLbl="sibTrans2D1" presStyleIdx="0" presStyleCnt="0"/>
      <dgm:spPr/>
    </dgm:pt>
    <dgm:pt modelId="{C30C675A-A9F1-4962-BB74-92D11D328D1E}" type="pres">
      <dgm:prSet presAssocID="{CFFA4AD5-2EAE-4596-905D-85FFCC642CAE}" presName="compNode" presStyleCnt="0"/>
      <dgm:spPr/>
    </dgm:pt>
    <dgm:pt modelId="{1E48D669-B48E-4CA4-8544-AA8D9D1FFC41}" type="pres">
      <dgm:prSet presAssocID="{CFFA4AD5-2EAE-4596-905D-85FFCC642CAE}" presName="bkgdShape" presStyleLbl="node1" presStyleIdx="2" presStyleCnt="4" custLinFactNeighborY="568"/>
      <dgm:spPr/>
    </dgm:pt>
    <dgm:pt modelId="{6A6845EF-5C9F-4D22-A673-58ADA11C68C7}" type="pres">
      <dgm:prSet presAssocID="{CFFA4AD5-2EAE-4596-905D-85FFCC642CAE}" presName="nodeTx" presStyleLbl="node1" presStyleIdx="2" presStyleCnt="4">
        <dgm:presLayoutVars>
          <dgm:bulletEnabled val="1"/>
        </dgm:presLayoutVars>
      </dgm:prSet>
      <dgm:spPr/>
    </dgm:pt>
    <dgm:pt modelId="{11AC4B97-ED25-4D06-9E3B-B8E1F2B0DACA}" type="pres">
      <dgm:prSet presAssocID="{CFFA4AD5-2EAE-4596-905D-85FFCC642CAE}" presName="invisiNode" presStyleLbl="node1" presStyleIdx="2" presStyleCnt="4"/>
      <dgm:spPr/>
    </dgm:pt>
    <dgm:pt modelId="{ED4DF765-FE0D-44B7-87AB-2326DF39ED44}" type="pres">
      <dgm:prSet presAssocID="{CFFA4AD5-2EAE-4596-905D-85FFCC642CAE}" presName="imagNode" presStyleLbl="fgImgPlace1" presStyleIdx="2" presStyleCnt="4" custLinFactNeighborY="3126"/>
      <dgm:spPr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913ADC2C-A664-4482-9F0C-6675CCB7DE0E}" type="pres">
      <dgm:prSet presAssocID="{ED337851-1FC2-4E84-BE9C-9D122A173BE5}" presName="sibTrans" presStyleLbl="sibTrans2D1" presStyleIdx="0" presStyleCnt="0"/>
      <dgm:spPr/>
    </dgm:pt>
    <dgm:pt modelId="{433C17A5-A227-4D34-B8D1-09600F9A0597}" type="pres">
      <dgm:prSet presAssocID="{4C255667-9C89-41AC-9FF0-15060CACB474}" presName="compNode" presStyleCnt="0"/>
      <dgm:spPr/>
    </dgm:pt>
    <dgm:pt modelId="{FF9F0F78-3653-43CA-AE44-F647A3D9FA3A}" type="pres">
      <dgm:prSet presAssocID="{4C255667-9C89-41AC-9FF0-15060CACB474}" presName="bkgdShape" presStyleLbl="node1" presStyleIdx="3" presStyleCnt="4"/>
      <dgm:spPr/>
    </dgm:pt>
    <dgm:pt modelId="{6F7DD130-CD93-40BB-969B-C2963A2842CB}" type="pres">
      <dgm:prSet presAssocID="{4C255667-9C89-41AC-9FF0-15060CACB474}" presName="nodeTx" presStyleLbl="node1" presStyleIdx="3" presStyleCnt="4">
        <dgm:presLayoutVars>
          <dgm:bulletEnabled val="1"/>
        </dgm:presLayoutVars>
      </dgm:prSet>
      <dgm:spPr/>
    </dgm:pt>
    <dgm:pt modelId="{7D17DE0B-CF78-42E7-B02E-543B37594A0F}" type="pres">
      <dgm:prSet presAssocID="{4C255667-9C89-41AC-9FF0-15060CACB474}" presName="invisiNode" presStyleLbl="node1" presStyleIdx="3" presStyleCnt="4"/>
      <dgm:spPr/>
    </dgm:pt>
    <dgm:pt modelId="{B4690410-A031-4872-BCE4-03D1F025C91E}" type="pres">
      <dgm:prSet presAssocID="{4C255667-9C89-41AC-9FF0-15060CACB474}" presName="imagNode" presStyleLbl="fgImgPlace1" presStyleIdx="3" presStyleCnt="4" custScaleX="90629" custScaleY="8952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B1E6C25-BFDD-49B6-AD8E-43EB88D404D0}" type="presOf" srcId="{01659556-A6C6-4044-84F0-A1803EE443CB}" destId="{45C53FEF-3E5A-4076-8468-3863963E8C5F}" srcOrd="0" destOrd="0" presId="urn:microsoft.com/office/officeart/2005/8/layout/hList7"/>
    <dgm:cxn modelId="{08A29E40-380F-46C0-A602-B0552A7784AF}" type="presOf" srcId="{4C255667-9C89-41AC-9FF0-15060CACB474}" destId="{6F7DD130-CD93-40BB-969B-C2963A2842CB}" srcOrd="1" destOrd="0" presId="urn:microsoft.com/office/officeart/2005/8/layout/hList7"/>
    <dgm:cxn modelId="{A18FA15E-12C0-4945-849F-43FFA29F48D2}" type="presOf" srcId="{4D6BC389-4740-4095-A804-E4B2AD3E1367}" destId="{AB92B950-9A6F-4175-A14C-6A8B6782813F}" srcOrd="1" destOrd="0" presId="urn:microsoft.com/office/officeart/2005/8/layout/hList7"/>
    <dgm:cxn modelId="{2A93ED43-11B6-4C30-9F47-684DFB5C5998}" type="presOf" srcId="{7472C9ED-979D-42FC-8586-4E24CA134E55}" destId="{30B16FE7-5448-4252-83E2-F8C845DAED88}" srcOrd="0" destOrd="0" presId="urn:microsoft.com/office/officeart/2005/8/layout/hList7"/>
    <dgm:cxn modelId="{E85A3B66-5261-4ABE-8ED7-0104D377DE3B}" type="presOf" srcId="{ED337851-1FC2-4E84-BE9C-9D122A173BE5}" destId="{913ADC2C-A664-4482-9F0C-6675CCB7DE0E}" srcOrd="0" destOrd="0" presId="urn:microsoft.com/office/officeart/2005/8/layout/hList7"/>
    <dgm:cxn modelId="{8671026A-A933-4AA2-BAED-5A191FCF6147}" type="presOf" srcId="{9A546000-E702-4BCE-A4E4-808A55E160F7}" destId="{52B374D4-4CDC-4AF3-BD64-2EF4F99FC190}" srcOrd="0" destOrd="0" presId="urn:microsoft.com/office/officeart/2005/8/layout/hList7"/>
    <dgm:cxn modelId="{8E73CE52-8D4C-4652-951D-F775CB2DD7C2}" type="presOf" srcId="{CFFA4AD5-2EAE-4596-905D-85FFCC642CAE}" destId="{6A6845EF-5C9F-4D22-A673-58ADA11C68C7}" srcOrd="1" destOrd="0" presId="urn:microsoft.com/office/officeart/2005/8/layout/hList7"/>
    <dgm:cxn modelId="{6236F157-94C0-4C04-BCEA-25CA1DDB2BE3}" type="presOf" srcId="{4C255667-9C89-41AC-9FF0-15060CACB474}" destId="{FF9F0F78-3653-43CA-AE44-F647A3D9FA3A}" srcOrd="0" destOrd="0" presId="urn:microsoft.com/office/officeart/2005/8/layout/hList7"/>
    <dgm:cxn modelId="{FF35E280-E4DA-4306-970F-8C80356F0DC0}" srcId="{01659556-A6C6-4044-84F0-A1803EE443CB}" destId="{4D6BC389-4740-4095-A804-E4B2AD3E1367}" srcOrd="0" destOrd="0" parTransId="{A973F04E-7F30-4CFB-84F8-FBDDA3D41F72}" sibTransId="{7472C9ED-979D-42FC-8586-4E24CA134E55}"/>
    <dgm:cxn modelId="{5BDE3084-A88F-4E71-BF15-BD0A6068C5B8}" type="presOf" srcId="{4D6BC389-4740-4095-A804-E4B2AD3E1367}" destId="{CA3448D8-6DEE-4517-9FCE-A7B21F7B8D55}" srcOrd="0" destOrd="0" presId="urn:microsoft.com/office/officeart/2005/8/layout/hList7"/>
    <dgm:cxn modelId="{BFF74B90-272A-410B-8A49-10A9E11003C5}" type="presOf" srcId="{B84D6602-A4C0-4EDC-8D57-2BD68431E331}" destId="{3167B78A-90D9-4320-A9D6-2D2696E8AC1C}" srcOrd="0" destOrd="0" presId="urn:microsoft.com/office/officeart/2005/8/layout/hList7"/>
    <dgm:cxn modelId="{AB0F0997-712F-425C-AE35-29721C21C0F9}" type="presOf" srcId="{9A546000-E702-4BCE-A4E4-808A55E160F7}" destId="{F65009F1-E31C-4D8D-B6AD-D2E08FA8CA27}" srcOrd="1" destOrd="0" presId="urn:microsoft.com/office/officeart/2005/8/layout/hList7"/>
    <dgm:cxn modelId="{16CDF7A8-C5C5-4B74-8624-6E9FE7D3BAB8}" srcId="{01659556-A6C6-4044-84F0-A1803EE443CB}" destId="{CFFA4AD5-2EAE-4596-905D-85FFCC642CAE}" srcOrd="2" destOrd="0" parTransId="{7E24015A-8342-4A11-909D-6EA89418F926}" sibTransId="{ED337851-1FC2-4E84-BE9C-9D122A173BE5}"/>
    <dgm:cxn modelId="{DAA522AD-83D5-4A70-A5F3-6AAD9E9B0920}" type="presOf" srcId="{CFFA4AD5-2EAE-4596-905D-85FFCC642CAE}" destId="{1E48D669-B48E-4CA4-8544-AA8D9D1FFC41}" srcOrd="0" destOrd="0" presId="urn:microsoft.com/office/officeart/2005/8/layout/hList7"/>
    <dgm:cxn modelId="{FCDBABB6-44FA-4BB5-A5D5-182D7EC93D76}" srcId="{01659556-A6C6-4044-84F0-A1803EE443CB}" destId="{4C255667-9C89-41AC-9FF0-15060CACB474}" srcOrd="3" destOrd="0" parTransId="{15793911-B640-4696-BE58-3A10D71DB170}" sibTransId="{891F7B07-0660-4579-AD05-CF17329654AE}"/>
    <dgm:cxn modelId="{24B3D1F7-22C5-4635-AB72-AB12EC07AF5A}" srcId="{01659556-A6C6-4044-84F0-A1803EE443CB}" destId="{9A546000-E702-4BCE-A4E4-808A55E160F7}" srcOrd="1" destOrd="0" parTransId="{AD719E27-C531-4AED-BA10-5ECFA7100364}" sibTransId="{B84D6602-A4C0-4EDC-8D57-2BD68431E331}"/>
    <dgm:cxn modelId="{EDEC5FAB-8A87-4EBD-B402-614F0F649557}" type="presParOf" srcId="{45C53FEF-3E5A-4076-8468-3863963E8C5F}" destId="{709A0B9B-C77F-4228-B04C-8E8C6754D746}" srcOrd="0" destOrd="0" presId="urn:microsoft.com/office/officeart/2005/8/layout/hList7"/>
    <dgm:cxn modelId="{E3CD536B-3933-49EA-913E-CEDC0CF77D4E}" type="presParOf" srcId="{45C53FEF-3E5A-4076-8468-3863963E8C5F}" destId="{16125FE4-65DA-42EC-A5ED-C3E470995B7A}" srcOrd="1" destOrd="0" presId="urn:microsoft.com/office/officeart/2005/8/layout/hList7"/>
    <dgm:cxn modelId="{4B1A42D5-2DD3-4DBA-A874-56EF3C9F7931}" type="presParOf" srcId="{16125FE4-65DA-42EC-A5ED-C3E470995B7A}" destId="{A65CFF49-ABBA-4966-BE19-B0DA708269A8}" srcOrd="0" destOrd="0" presId="urn:microsoft.com/office/officeart/2005/8/layout/hList7"/>
    <dgm:cxn modelId="{7090C47B-B4CC-4FA0-80DD-906381A1BF90}" type="presParOf" srcId="{A65CFF49-ABBA-4966-BE19-B0DA708269A8}" destId="{CA3448D8-6DEE-4517-9FCE-A7B21F7B8D55}" srcOrd="0" destOrd="0" presId="urn:microsoft.com/office/officeart/2005/8/layout/hList7"/>
    <dgm:cxn modelId="{6DB69498-11AC-4600-9CC5-725AAA5048E8}" type="presParOf" srcId="{A65CFF49-ABBA-4966-BE19-B0DA708269A8}" destId="{AB92B950-9A6F-4175-A14C-6A8B6782813F}" srcOrd="1" destOrd="0" presId="urn:microsoft.com/office/officeart/2005/8/layout/hList7"/>
    <dgm:cxn modelId="{0570AFC0-D50A-4367-B3B7-F6B37680CC9B}" type="presParOf" srcId="{A65CFF49-ABBA-4966-BE19-B0DA708269A8}" destId="{CCE7B3B7-1DB8-4648-A6B8-B88E7EE07C8F}" srcOrd="2" destOrd="0" presId="urn:microsoft.com/office/officeart/2005/8/layout/hList7"/>
    <dgm:cxn modelId="{F14D9D57-79DB-401A-8488-3DC35E60B764}" type="presParOf" srcId="{A65CFF49-ABBA-4966-BE19-B0DA708269A8}" destId="{0E4E46C4-FB04-4879-B88F-9E6178336C36}" srcOrd="3" destOrd="0" presId="urn:microsoft.com/office/officeart/2005/8/layout/hList7"/>
    <dgm:cxn modelId="{EE3361B3-43CB-490A-A8C9-DCA321A1C587}" type="presParOf" srcId="{16125FE4-65DA-42EC-A5ED-C3E470995B7A}" destId="{30B16FE7-5448-4252-83E2-F8C845DAED88}" srcOrd="1" destOrd="0" presId="urn:microsoft.com/office/officeart/2005/8/layout/hList7"/>
    <dgm:cxn modelId="{6BAE1485-8264-41AC-B251-C8631E35D514}" type="presParOf" srcId="{16125FE4-65DA-42EC-A5ED-C3E470995B7A}" destId="{3BB24F1A-3997-463E-9DE3-99BA5A1282CE}" srcOrd="2" destOrd="0" presId="urn:microsoft.com/office/officeart/2005/8/layout/hList7"/>
    <dgm:cxn modelId="{48675EDE-353E-425E-8771-A0254D1977F1}" type="presParOf" srcId="{3BB24F1A-3997-463E-9DE3-99BA5A1282CE}" destId="{52B374D4-4CDC-4AF3-BD64-2EF4F99FC190}" srcOrd="0" destOrd="0" presId="urn:microsoft.com/office/officeart/2005/8/layout/hList7"/>
    <dgm:cxn modelId="{20677610-0D97-4642-B6EF-8D1D8796BDE3}" type="presParOf" srcId="{3BB24F1A-3997-463E-9DE3-99BA5A1282CE}" destId="{F65009F1-E31C-4D8D-B6AD-D2E08FA8CA27}" srcOrd="1" destOrd="0" presId="urn:microsoft.com/office/officeart/2005/8/layout/hList7"/>
    <dgm:cxn modelId="{995A41DD-985A-4E03-98F2-211484BECB5C}" type="presParOf" srcId="{3BB24F1A-3997-463E-9DE3-99BA5A1282CE}" destId="{44E90852-3E07-4203-876A-E5E172B309C9}" srcOrd="2" destOrd="0" presId="urn:microsoft.com/office/officeart/2005/8/layout/hList7"/>
    <dgm:cxn modelId="{F745FD0F-C0A1-41F7-8962-8D8B65E95010}" type="presParOf" srcId="{3BB24F1A-3997-463E-9DE3-99BA5A1282CE}" destId="{199DEC26-BE24-4994-9AD1-C3A5486A94F7}" srcOrd="3" destOrd="0" presId="urn:microsoft.com/office/officeart/2005/8/layout/hList7"/>
    <dgm:cxn modelId="{1362D83E-7DE7-408A-B1B6-B1C2AC6A55F7}" type="presParOf" srcId="{16125FE4-65DA-42EC-A5ED-C3E470995B7A}" destId="{3167B78A-90D9-4320-A9D6-2D2696E8AC1C}" srcOrd="3" destOrd="0" presId="urn:microsoft.com/office/officeart/2005/8/layout/hList7"/>
    <dgm:cxn modelId="{3B515031-91F7-4A3A-A1D5-4F854A22AB1C}" type="presParOf" srcId="{16125FE4-65DA-42EC-A5ED-C3E470995B7A}" destId="{C30C675A-A9F1-4962-BB74-92D11D328D1E}" srcOrd="4" destOrd="0" presId="urn:microsoft.com/office/officeart/2005/8/layout/hList7"/>
    <dgm:cxn modelId="{0AE0E273-A89B-44FA-9226-1225A725D36D}" type="presParOf" srcId="{C30C675A-A9F1-4962-BB74-92D11D328D1E}" destId="{1E48D669-B48E-4CA4-8544-AA8D9D1FFC41}" srcOrd="0" destOrd="0" presId="urn:microsoft.com/office/officeart/2005/8/layout/hList7"/>
    <dgm:cxn modelId="{C0852B76-93BA-4190-A226-F8709FD9E83F}" type="presParOf" srcId="{C30C675A-A9F1-4962-BB74-92D11D328D1E}" destId="{6A6845EF-5C9F-4D22-A673-58ADA11C68C7}" srcOrd="1" destOrd="0" presId="urn:microsoft.com/office/officeart/2005/8/layout/hList7"/>
    <dgm:cxn modelId="{3020696F-27ED-464A-A765-7D826BADA88E}" type="presParOf" srcId="{C30C675A-A9F1-4962-BB74-92D11D328D1E}" destId="{11AC4B97-ED25-4D06-9E3B-B8E1F2B0DACA}" srcOrd="2" destOrd="0" presId="urn:microsoft.com/office/officeart/2005/8/layout/hList7"/>
    <dgm:cxn modelId="{81BEB1F2-B64B-4AEC-AD9B-5DC6FF3DEB57}" type="presParOf" srcId="{C30C675A-A9F1-4962-BB74-92D11D328D1E}" destId="{ED4DF765-FE0D-44B7-87AB-2326DF39ED44}" srcOrd="3" destOrd="0" presId="urn:microsoft.com/office/officeart/2005/8/layout/hList7"/>
    <dgm:cxn modelId="{7DA846A9-907C-4F5D-AE01-5949C76802F6}" type="presParOf" srcId="{16125FE4-65DA-42EC-A5ED-C3E470995B7A}" destId="{913ADC2C-A664-4482-9F0C-6675CCB7DE0E}" srcOrd="5" destOrd="0" presId="urn:microsoft.com/office/officeart/2005/8/layout/hList7"/>
    <dgm:cxn modelId="{77ECD59C-988B-4D1D-80D9-405F483C4BF4}" type="presParOf" srcId="{16125FE4-65DA-42EC-A5ED-C3E470995B7A}" destId="{433C17A5-A227-4D34-B8D1-09600F9A0597}" srcOrd="6" destOrd="0" presId="urn:microsoft.com/office/officeart/2005/8/layout/hList7"/>
    <dgm:cxn modelId="{6B43A096-0FAC-4CA5-8A97-0863070192AB}" type="presParOf" srcId="{433C17A5-A227-4D34-B8D1-09600F9A0597}" destId="{FF9F0F78-3653-43CA-AE44-F647A3D9FA3A}" srcOrd="0" destOrd="0" presId="urn:microsoft.com/office/officeart/2005/8/layout/hList7"/>
    <dgm:cxn modelId="{2428A1E8-C352-48ED-879F-E86AE84CB6B9}" type="presParOf" srcId="{433C17A5-A227-4D34-B8D1-09600F9A0597}" destId="{6F7DD130-CD93-40BB-969B-C2963A2842CB}" srcOrd="1" destOrd="0" presId="urn:microsoft.com/office/officeart/2005/8/layout/hList7"/>
    <dgm:cxn modelId="{FFD615B1-A92D-42FF-B7F3-3D61CDC17B64}" type="presParOf" srcId="{433C17A5-A227-4D34-B8D1-09600F9A0597}" destId="{7D17DE0B-CF78-42E7-B02E-543B37594A0F}" srcOrd="2" destOrd="0" presId="urn:microsoft.com/office/officeart/2005/8/layout/hList7"/>
    <dgm:cxn modelId="{51C0AA82-4EF1-4CF2-9BC7-4EFBFD81CFC1}" type="presParOf" srcId="{433C17A5-A227-4D34-B8D1-09600F9A0597}" destId="{B4690410-A031-4872-BCE4-03D1F025C9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448D8-6DEE-4517-9FCE-A7B21F7B8D55}">
      <dsp:nvSpPr>
        <dsp:cNvPr id="0" name=""/>
        <dsp:cNvSpPr/>
      </dsp:nvSpPr>
      <dsp:spPr>
        <a:xfrm>
          <a:off x="2842" y="0"/>
          <a:ext cx="2979539" cy="5747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Különböző tényezők vizsgálata természetes körülmények között nagy napelem panellel</a:t>
          </a:r>
        </a:p>
      </dsp:txBody>
      <dsp:txXfrm>
        <a:off x="2842" y="2299062"/>
        <a:ext cx="2979539" cy="2299062"/>
      </dsp:txXfrm>
    </dsp:sp>
    <dsp:sp modelId="{0E4E46C4-FB04-4879-B88F-9E6178336C36}">
      <dsp:nvSpPr>
        <dsp:cNvPr id="0" name=""/>
        <dsp:cNvSpPr/>
      </dsp:nvSpPr>
      <dsp:spPr>
        <a:xfrm>
          <a:off x="535627" y="344859"/>
          <a:ext cx="1913969" cy="19139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B374D4-4CDC-4AF3-BD64-2EF4F99FC190}">
      <dsp:nvSpPr>
        <dsp:cNvPr id="0" name=""/>
        <dsp:cNvSpPr/>
      </dsp:nvSpPr>
      <dsp:spPr>
        <a:xfrm>
          <a:off x="3071767" y="0"/>
          <a:ext cx="2979539" cy="5747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hu-HU" sz="2300" kern="1200"/>
            <a:t>Mérés más napelem típusokkal</a:t>
          </a:r>
        </a:p>
      </dsp:txBody>
      <dsp:txXfrm>
        <a:off x="3071767" y="2299062"/>
        <a:ext cx="2979539" cy="2299062"/>
      </dsp:txXfrm>
    </dsp:sp>
    <dsp:sp modelId="{199DEC26-BE24-4994-9AD1-C3A5486A94F7}">
      <dsp:nvSpPr>
        <dsp:cNvPr id="0" name=""/>
        <dsp:cNvSpPr/>
      </dsp:nvSpPr>
      <dsp:spPr>
        <a:xfrm>
          <a:off x="3604552" y="404690"/>
          <a:ext cx="1913969" cy="19139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48D669-B48E-4CA4-8544-AA8D9D1FFC41}">
      <dsp:nvSpPr>
        <dsp:cNvPr id="0" name=""/>
        <dsp:cNvSpPr/>
      </dsp:nvSpPr>
      <dsp:spPr>
        <a:xfrm>
          <a:off x="6140693" y="0"/>
          <a:ext cx="2979539" cy="5747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>
              <a:latin typeface="Calibri Light" panose="020F0302020204030204"/>
            </a:rPr>
            <a:t>Mérés több </a:t>
          </a:r>
          <a:r>
            <a:rPr lang="hu-HU" sz="2300" kern="1200"/>
            <a:t>tényező </a:t>
          </a:r>
          <a:r>
            <a:rPr lang="hu-HU" sz="2300" kern="1200">
              <a:latin typeface="Calibri Light" panose="020F0302020204030204"/>
            </a:rPr>
            <a:t>változtatásával</a:t>
          </a:r>
          <a:endParaRPr lang="hu-HU" sz="2300" kern="1200"/>
        </a:p>
      </dsp:txBody>
      <dsp:txXfrm>
        <a:off x="6140693" y="2299062"/>
        <a:ext cx="2979539" cy="2299062"/>
      </dsp:txXfrm>
    </dsp:sp>
    <dsp:sp modelId="{ED4DF765-FE0D-44B7-87AB-2326DF39ED44}">
      <dsp:nvSpPr>
        <dsp:cNvPr id="0" name=""/>
        <dsp:cNvSpPr/>
      </dsp:nvSpPr>
      <dsp:spPr>
        <a:xfrm>
          <a:off x="6673477" y="404690"/>
          <a:ext cx="1913969" cy="19139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9F0F78-3653-43CA-AE44-F647A3D9FA3A}">
      <dsp:nvSpPr>
        <dsp:cNvPr id="0" name=""/>
        <dsp:cNvSpPr/>
      </dsp:nvSpPr>
      <dsp:spPr>
        <a:xfrm>
          <a:off x="9209618" y="0"/>
          <a:ext cx="2979539" cy="5747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Termelési függvény </a:t>
          </a:r>
          <a:br>
            <a:rPr lang="hu-HU" sz="2300" kern="1200"/>
          </a:br>
          <a:r>
            <a:rPr lang="hu-HU" sz="2300" kern="1200"/>
            <a:t>/ szimuláció létrehozása</a:t>
          </a:r>
          <a:endParaRPr lang="hu-HU" sz="2300" kern="1200" dirty="0"/>
        </a:p>
      </dsp:txBody>
      <dsp:txXfrm>
        <a:off x="9209618" y="2299062"/>
        <a:ext cx="2979539" cy="2299062"/>
      </dsp:txXfrm>
    </dsp:sp>
    <dsp:sp modelId="{B4690410-A031-4872-BCE4-03D1F025C91E}">
      <dsp:nvSpPr>
        <dsp:cNvPr id="0" name=""/>
        <dsp:cNvSpPr/>
      </dsp:nvSpPr>
      <dsp:spPr>
        <a:xfrm>
          <a:off x="9832082" y="445084"/>
          <a:ext cx="1734611" cy="17135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9A0B9B-C77F-4228-B04C-8E8C6754D746}">
      <dsp:nvSpPr>
        <dsp:cNvPr id="0" name=""/>
        <dsp:cNvSpPr/>
      </dsp:nvSpPr>
      <dsp:spPr>
        <a:xfrm flipH="1" flipV="1">
          <a:off x="5007425" y="4190996"/>
          <a:ext cx="1643910" cy="844086"/>
        </a:xfrm>
        <a:prstGeom prst="leftRightArrow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A669E-C662-4248-99AB-166B161885A8}" type="datetimeFigureOut">
              <a:rPr lang="hu-HU" smtClean="0"/>
              <a:t>2024. 03. 30.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6E69B-4698-447B-88CA-E170E64A9E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Köszöntjük a tisztelt zsűrit, a hallgatókat és a kedves érdeklődőket! Én Pitlik Dóri vagyok, (...)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40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Az utolsó mérésünk során azt vizsgáltuk, hogy hogyan befolyásolja a napelem teljesítményét, ha a felületére átlátszó homogén rétegeket helyezünk (jelen esetben műanyag irattartókat használtunk) , ezzel szimbolizálva a sérülések elleni védőrétegeket, vagy az egyre vastagabb felhőtömeget. Mivel az előbb bemutatott mérés során a két felhőréteg között nem volt akkora különbség, ezért kíváncsiak voltunk, hogy a rétegvastagság hogyan befolyásolja a teljesítményt. A rétegeket mindig úgy tettük rá a napelemre, hogy befedje az egész felületét. 50 réteg után is azt tapasztaltuk, hogy a mérhető áramerősség és feszültség még nem volt 0.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 maximális teljesítmények pontjait egy grafikonon ábrázoltuk a rétegek számának függvényében. A kiértékelés során több görbét is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megméztünk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és a legpontosabban illeszkedőt láthatják az ábrán. A pontokra illesztett görbe egyenletét használva kiszámoltuk, hogy a teljesítmény várhatóan a 69. réteg esetén lesz 0%, de ezt majd méréssel is szeretnénk igazolni.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774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Méréseink összegzéseként elmondhatjuk, hogy szinte mindegyik eset teljesítette a várt hipotézist.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 laboratóriumi körülmények között mért értékek nem teljesen összevethetőek a természetes körülményekkel, mert a laboratóriumi mérések során tudjuk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alakalmazni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ceteris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paribus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elvet, vagyis az egyéb befolyásoló tényezők hatását kiküszöböljük és csak az adott mérés kapcsán történt változás befolyásolja a teljesítményt.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 diagrammokon a maximális teljesítmények és az alap méréshez viszonyított százalékos értékek láthatóak, a vizsgált mérések-csoportok külön-külön diagrammon vannak ábrázolva.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 táblázatban az összes mérésünk maximális értékét és az alap méréshez viszonyított százalékos értékét láthatják.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 számszerű adatok segítségére lehetnek az érdeklődőknek és azoknak is, akik napelemet szeretnének telepíteni, mert összefoglalva láthatják, hogy mik és hogy befolyásolják a panelek teljesítményét és ez alapján tudnak következtetéseket levonni az optimális elhelyezésről (pl. a dőlésszög figyelembe vétele, az árnyékoló hatások lehető legjobb kiküszöbölése). A mérések pontosítására és bővítésére további terveink vannak.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09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Távlati céljaink közé tartozik, hogy az itt bemutatott befolyásoló tényezőket megvizsgáljuk természetes körülmények között nagy napelem panellel is, valamint más típusú napelemeket is szeretnénk bevonni a kísérletbe, hogy széleskörűbb információval rendelkezzünk.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Egy másik célunk, hogy az eddig használt napelemmel elvégezzünk olyan kísérleteket is, ahol egyszerre több tényezőt változtatunk. Az adatok komplexitásán kívül ezekre az értékekre szükségünk van egy matematikai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model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megalkotásához.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Kísérleti jelleggel a meglévő adatokkal a számítások lezajlottak, de ez egyelőre csak korlátozottan alkalmas szimulátor építésre. A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model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az új adatokkal együtt termelési függvény (pl. lépcsős függvények) formájában előállítható lesz.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6122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égetjük el, Nem jutnak szennyező gázok a levegőbe</a:t>
            </a:r>
          </a:p>
          <a:p>
            <a:r>
              <a:rPr lang="hu-HU" dirty="0"/>
              <a:t>Biztonság helyett a profitot részesítik előnybe</a:t>
            </a:r>
          </a:p>
          <a:p>
            <a:r>
              <a:rPr lang="hu-HU" dirty="0"/>
              <a:t>Az elhasznált napelemből származó hulladékot csak MOST KEZDJÜK EL TAPASZTALNI</a:t>
            </a:r>
          </a:p>
          <a:p>
            <a:r>
              <a:rPr lang="hu-HU" dirty="0"/>
              <a:t>És a szilícium félvezetőket is 80-85 %</a:t>
            </a:r>
            <a:r>
              <a:rPr lang="hu-HU" dirty="0" err="1"/>
              <a:t>ban</a:t>
            </a:r>
            <a:r>
              <a:rPr lang="hu-HU" dirty="0"/>
              <a:t> képes </a:t>
            </a:r>
            <a:r>
              <a:rPr lang="hu-HU" dirty="0" err="1"/>
              <a:t>reciklálni</a:t>
            </a:r>
            <a:endParaRPr lang="hu-HU" dirty="0"/>
          </a:p>
          <a:p>
            <a:r>
              <a:rPr lang="hu-HU" dirty="0"/>
              <a:t>Ha úgy szabályoznák hogy csak </a:t>
            </a:r>
            <a:r>
              <a:rPr lang="hu-HU" dirty="0" err="1"/>
              <a:t>mezőgazdaságilag</a:t>
            </a:r>
            <a:r>
              <a:rPr lang="hu-HU" dirty="0"/>
              <a:t> nem jól felhasználható </a:t>
            </a:r>
            <a:r>
              <a:rPr lang="hu-HU" dirty="0" err="1"/>
              <a:t>terükletekre</a:t>
            </a:r>
            <a:r>
              <a:rPr lang="hu-HU" dirty="0"/>
              <a:t> engedélyeznék a telepítést, akkor nem lenne termelés csökkentő hatása. Legoptimálisabb helyek: háztetők, autóparkolók. Bányák.</a:t>
            </a:r>
          </a:p>
          <a:p>
            <a:r>
              <a:rPr lang="hu-HU" dirty="0"/>
              <a:t>A napelemek jövője pedig az innovatív típusokat, amelyek elállítása környezetkímélőbb, mint a szilícium alapú napelemek.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85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CSAK KIEGÉSZÍTENI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ALACSONY TELJESÍTMÉNYSŰRŰSÉGŰEK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95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Az alternatív energiaforrások fejlesztése a 21. század egyik legjelentősebb feladata. A szakirodalomban több helyen olvastuk, hogy a különböző környezeti hatások negatívan befolyásolják a napelem teljesítményét. Szerettük volna megvizsgálni, hogy, ha csak 1-1 tényezőt változtatunk, akkor az hogyan és milyen mértékben befolyásolja a napelem teljesítményét.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Olyan kísérleteket választottunk, amelyeket iskolai laboratóriumi körülmények között is viszonylag egyszerűen el lehet végezni. Vizsgáltuk, hogy hogyan befolyásolja a napelem teljesítményét, ha szennyeződés lepi el a felületét, ha vízcseppek kerülnek rá, ha változtatjuk a napelemre érkező fény beesési szögét, de szimbolizáltunk felhőket vatta pamacsokkal és megnéztük azt az esetet is, amikor azonos rétegeket halmozunk fel a napelemen.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 hipotézisünk az volt, hogy ezek a tényezők mind negatívan fogják befolyásolni a napelem teljesítményét, tehát teljesítmény-csökkenést fogunk tapasztalni.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364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Egy 156 mm oldalhosszúságú, négyzet alakú,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polikristályos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napelemet használtunk a méréseink során. A kapcsolási rajzon láthatják, hogy hogyan épült fel az áramkör. A napelem volt az áramforrás és a 0 és 50 ohm között változtatható ellenállás, más néven potenciométer, pedig a terhelés. Így meg tudtuk mérni a napelem kivezetései közötti feszültséget. A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myDAQ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adatgyűjtő eszköz, amit használtunk csak feszültség jeleket tud fogadni, ezért az áramkörbe beiktattunk egy 6 ohmos ellenállást söntként, ami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végei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között szintén mértük a feszültség jeleket. A sönt ellenállás és a rajta mérhető feszültség értékek ismeretében Ohm törvényével meghatározható az áramerősség. A mért adatokat a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kovnerter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 számítógépre továbbította, ahol a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LabView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programmal rögzítettük őket.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32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Az alap beállítás a méréseink során az alábbi volt: a napelem milliméter pontosan 24 cm-re helyezkedett el a 40 W-os izzó aljától, és 90 fokban érkezett rá a lámpa fénye. Ezt a beállítást csak a fény különböző beesési szögeinek vizsgálatakor változtattuk meg.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 jobb oldali ábrán láthatnak egy diagramot, ami a teljesítmény értékeit mutatja a feszültség függvényében.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Mivel a napelem kicsi, ezért a mért értékeket mindig egymáshoz illetve a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referenciáként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használt alap méréshez viszonyítjuk, úgynevezett relatív összehasonlítást végzünk.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311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Az adott mérés során azt vizsgáltuk, hogy milyen mértékű változást tapasztalunk akkor, ha a napelem felületére különböző méretű vízcseppeket teszünk. Két különböző méretű cseppet használtunk, az egyik mérés során kisebb cseppeket, de sűrűbben, a másik esetben nagyobb cseppeket, de ritkábban helyeztünk a napelem felületére. Törekedtünk, hogy az adott mérés során nagyjából hasonló méretűek legyenek a vízcseppek és hasonló mennyiségű legyen a napelem felületén a víz. A vízcseppek egyenletesen való elosztása viszont nem volt cél.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Ez volt az egyetlen olyan mérés, ahol nem teljesült a hipotézisünk. A nagy cseppek esetében a napelem teljesítménye nem változott, a kis cseppek esetében pedig 2%-kal nőtt is.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 teljesítmény-növekedés oka részben a víz hűtő hatásával magyarázható, más részben azzal, hogy a napelemre több fény jut. Ez a víz fizikai és optikai tulajdonságaival magyarázható. Mivel a kis cseppek gömbölydedebben tudnak elhelyezkedni, ezáltal gyűjtőlencse hatását keltik. De szerepet játszik a víz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antireflexív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hatása is, mert a napelemről visszavert fénysugár egy része visszaverődik a napelem irányába.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 grafikonokon láthatják, hogy nem történt nagy mértékű változás, ezáltal azt is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álíthatjuk</a:t>
            </a:r>
            <a:r>
              <a:rPr lang="hu-H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hogy a vízcseppek méretétől és helyzetétől nem függött számottevően ebben a kísérletben a teljesítmény.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49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ÖNTISZTÍTÓ RÉTEG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47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SPECIÁLIS SZERKEZET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69B-4698-447B-88CA-E170E64A9EF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951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C90-04F0-4351-A7A0-FFEA8B3978D9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93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B122-0D57-401F-BE85-40C149ACA757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97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F1FE-9F8D-4AD7-BDE3-696337068445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9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75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697343" y="872151"/>
            <a:ext cx="23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697343" y="1985051"/>
            <a:ext cx="2153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697343" y="30979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8802172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697343" y="42108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697343" y="53237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583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C90-04F0-4351-A7A0-FFEA8B3978D9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822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7C9D-E9DF-4659-A229-C583EB1ACC7D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47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1983-4B24-4C31-8964-DC8D789AF40E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3820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33CB-B397-4B00-8275-9B14F200B17E}" type="datetime1">
              <a:rPr lang="hu-HU" smtClean="0"/>
              <a:t>2024. 03. 30.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8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19D-E679-455C-9D7C-8D51C230EC54}" type="datetime1">
              <a:rPr lang="hu-HU" smtClean="0"/>
              <a:t>2024. 03. 30.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5237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4AAC-FB20-4A4F-922E-6EE1EF231F3A}" type="datetime1">
              <a:rPr lang="hu-HU" smtClean="0"/>
              <a:t>2024. 03. 30.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00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7C9D-E9DF-4659-A229-C583EB1ACC7D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918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7842-E75A-425C-A398-58EF034539E8}" type="datetime1">
              <a:rPr lang="hu-HU" smtClean="0"/>
              <a:t>2024. 03. 30.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01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A1A-5EB2-4127-A534-A10114386EB1}" type="datetime1">
              <a:rPr lang="hu-HU" smtClean="0"/>
              <a:t>2024. 03. 30.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3191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ED2D-8CE6-4ED7-AC6D-CA9458E6E3DA}" type="datetime1">
              <a:rPr lang="hu-HU" smtClean="0"/>
              <a:t>2024. 03. 30.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187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B122-0D57-401F-BE85-40C149ACA757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2900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F1FE-9F8D-4AD7-BDE3-696337068445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708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00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697343" y="872151"/>
            <a:ext cx="23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697343" y="1985051"/>
            <a:ext cx="2153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697343" y="30979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8802172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697343" y="42108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697343" y="53237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831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1983-4B24-4C31-8964-DC8D789AF40E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33CB-B397-4B00-8275-9B14F200B17E}" type="datetime1">
              <a:rPr lang="hu-HU" smtClean="0"/>
              <a:t>2024. 03. 30.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7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19D-E679-455C-9D7C-8D51C230EC54}" type="datetime1">
              <a:rPr lang="hu-HU" smtClean="0"/>
              <a:t>2024. 03. 30.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196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4AAC-FB20-4A4F-922E-6EE1EF231F3A}" type="datetime1">
              <a:rPr lang="hu-HU" smtClean="0"/>
              <a:t>2024. 03. 30.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417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7842-E75A-425C-A398-58EF034539E8}" type="datetime1">
              <a:rPr lang="hu-HU" smtClean="0"/>
              <a:t>2024. 03. 30.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63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A1A-5EB2-4127-A534-A10114386EB1}" type="datetime1">
              <a:rPr lang="hu-HU" smtClean="0"/>
              <a:t>2024. 03. 30.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69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ED2D-8CE6-4ED7-AC6D-CA9458E6E3DA}" type="datetime1">
              <a:rPr lang="hu-HU" smtClean="0"/>
              <a:t>2024. 03. 30.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2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3B52-6C45-4E4D-A62F-1DD77F5BBA78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9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3B52-6C45-4E4D-A62F-1DD77F5BBA78}" type="datetime1">
              <a:rPr lang="hu-HU" smtClean="0"/>
              <a:t>2024. 03. 30.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29A6B-3731-4499-96A5-F358E8B960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67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package" Target="../embeddings/Microsoft_Excel_Worksheet3.xlsx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e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/>
          <a:stretch/>
        </p:blipFill>
        <p:spPr>
          <a:xfrm flipH="1">
            <a:off x="0" y="-89505"/>
            <a:ext cx="12192000" cy="6947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5C0A3F59-5A58-843A-F6CE-AAF13E987178}"/>
              </a:ext>
            </a:extLst>
          </p:cNvPr>
          <p:cNvSpPr/>
          <p:nvPr/>
        </p:nvSpPr>
        <p:spPr>
          <a:xfrm>
            <a:off x="0" y="-179941"/>
            <a:ext cx="12192000" cy="7044507"/>
          </a:xfrm>
          <a:prstGeom prst="rect">
            <a:avLst/>
          </a:prstGeom>
          <a:solidFill>
            <a:schemeClr val="tx2">
              <a:lumMod val="10000"/>
              <a:alpha val="7294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hu-H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FEE8E838-0C32-3725-0641-FEC09FFC1AF4}"/>
              </a:ext>
            </a:extLst>
          </p:cNvPr>
          <p:cNvSpPr/>
          <p:nvPr/>
        </p:nvSpPr>
        <p:spPr>
          <a:xfrm>
            <a:off x="1291858" y="953488"/>
            <a:ext cx="9117630" cy="495102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537185" y="1393359"/>
            <a:ext cx="8565820" cy="175555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hu-HU" sz="4267" dirty="0">
                <a:solidFill>
                  <a:schemeClr val="lt1"/>
                </a:solidFill>
                <a:latin typeface="Arial Nova" panose="020B0504020202020204" pitchFamily="34" charset="0"/>
              </a:rPr>
              <a:t>NAPELEMEK TELJESÍTMÉNY-VISZONYAINAK VIZSGÁLATA</a:t>
            </a:r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1537185" y="2665488"/>
            <a:ext cx="9117630" cy="30653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hu-HU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 Pitlik Dóra, Tóth Rita</a:t>
            </a:r>
          </a:p>
          <a:p>
            <a:pPr marL="0" indent="0"/>
            <a:r>
              <a:rPr lang="hu-HU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Premontrei Iskolaközpont 10. évf.</a:t>
            </a:r>
          </a:p>
          <a:p>
            <a:pPr marL="0" indent="0"/>
            <a:r>
              <a:rPr lang="hu-HU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Témavezető: dr. Víg Piroska</a:t>
            </a:r>
          </a:p>
          <a:p>
            <a:pPr marL="0" indent="0"/>
            <a:r>
              <a:rPr lang="hu-HU" dirty="0">
                <a:solidFill>
                  <a:schemeClr val="lt1"/>
                </a:solidFill>
                <a:latin typeface="Times New Roman"/>
                <a:cs typeface="Times New Roman"/>
              </a:rPr>
              <a:t>                  MATE, Matematika és Természettudományi</a:t>
            </a:r>
          </a:p>
          <a:p>
            <a:pPr marL="0" indent="0"/>
            <a:r>
              <a:rPr lang="hu-HU" dirty="0">
                <a:solidFill>
                  <a:schemeClr val="lt1"/>
                </a:solidFill>
                <a:latin typeface="Times New Roman"/>
                <a:cs typeface="Times New Roman"/>
              </a:rPr>
              <a:t>                  Alapok Intézet, Fizika  Tanszék</a:t>
            </a:r>
          </a:p>
        </p:txBody>
      </p:sp>
      <p:pic>
        <p:nvPicPr>
          <p:cNvPr id="5" name="Picture 6" descr="Felvételi tájékoztató a 2021/2022-es tanévre - PDF Free Download">
            <a:extLst>
              <a:ext uri="{FF2B5EF4-FFF2-40B4-BE49-F238E27FC236}">
                <a16:creationId xmlns:a16="http://schemas.microsoft.com/office/drawing/2014/main" id="{E5D2354C-1D5C-45FA-4477-9C3D2865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31" b="96457" l="5528" r="96985">
                        <a14:foregroundMark x1="25126" y1="15354" x2="22613" y2="20079"/>
                        <a14:foregroundMark x1="10050" y1="13780" x2="10553" y2="22047"/>
                        <a14:foregroundMark x1="5528" y1="16142" x2="5528" y2="16142"/>
                        <a14:foregroundMark x1="28643" y1="9843" x2="28643" y2="9843"/>
                        <a14:foregroundMark x1="51256" y1="5118" x2="51256" y2="5118"/>
                        <a14:foregroundMark x1="92965" y1="16929" x2="92965" y2="16929"/>
                        <a14:foregroundMark x1="97487" y1="16142" x2="97487" y2="16142"/>
                        <a14:foregroundMark x1="50251" y1="92520" x2="50251" y2="92520"/>
                        <a14:foregroundMark x1="50251" y1="38976" x2="50251" y2="38976"/>
                        <a14:foregroundMark x1="49749" y1="35039" x2="49749" y2="35039"/>
                        <a14:foregroundMark x1="51759" y1="96457" x2="51759" y2="96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7" y="129944"/>
            <a:ext cx="1368587" cy="17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övénytermesztés és környezet II.(2013) - MATE Shop - Magyar Agrár- és  Élettudományi Egyetem">
            <a:extLst>
              <a:ext uri="{FF2B5EF4-FFF2-40B4-BE49-F238E27FC236}">
                <a16:creationId xmlns:a16="http://schemas.microsoft.com/office/drawing/2014/main" id="{751A4955-3E5F-EDC0-1139-937625BC0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04" y="5250139"/>
            <a:ext cx="2936487" cy="15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754E62E0-A491-C698-A02B-06E1BE88E6CC}"/>
              </a:ext>
            </a:extLst>
          </p:cNvPr>
          <p:cNvSpPr txBox="1"/>
          <p:nvPr/>
        </p:nvSpPr>
        <p:spPr>
          <a:xfrm>
            <a:off x="314387" y="6026162"/>
            <a:ext cx="65201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Times New Roman"/>
                <a:cs typeface="Times New Roman"/>
              </a:rPr>
              <a:t>OTDK Konferencia, Műszaki szekció</a:t>
            </a:r>
            <a:br>
              <a:rPr lang="hu-HU" sz="20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hu-HU" sz="2000" dirty="0">
                <a:solidFill>
                  <a:schemeClr val="bg1"/>
                </a:solidFill>
                <a:latin typeface="Times New Roman"/>
                <a:cs typeface="Times New Roman"/>
              </a:rPr>
              <a:t> NKE, Víztudományi Kar, 2023. ápr. 19.-21.</a:t>
            </a:r>
          </a:p>
        </p:txBody>
      </p:sp>
    </p:spTree>
    <p:extLst>
      <p:ext uri="{BB962C8B-B14F-4D97-AF65-F5344CB8AC3E}">
        <p14:creationId xmlns:p14="http://schemas.microsoft.com/office/powerpoint/2010/main" val="208954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C21EC96-BAF0-48AE-81B1-78121D279A36}"/>
              </a:ext>
            </a:extLst>
          </p:cNvPr>
          <p:cNvSpPr txBox="1"/>
          <p:nvPr/>
        </p:nvSpPr>
        <p:spPr>
          <a:xfrm>
            <a:off x="6096000" y="190876"/>
            <a:ext cx="533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Szennyeződés a napelem felületén</a:t>
            </a:r>
            <a:endParaRPr lang="hu-HU" sz="280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E7010C9-E30D-9E80-6540-94EEAEFF85E2}"/>
              </a:ext>
            </a:extLst>
          </p:cNvPr>
          <p:cNvSpPr/>
          <p:nvPr/>
        </p:nvSpPr>
        <p:spPr>
          <a:xfrm>
            <a:off x="0" y="452486"/>
            <a:ext cx="5165889" cy="640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D4EA2735-54C2-F43A-0601-E53EBF078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0147" r="76520" b="59130"/>
          <a:stretch/>
        </p:blipFill>
        <p:spPr bwMode="auto">
          <a:xfrm>
            <a:off x="994212" y="3876046"/>
            <a:ext cx="2798020" cy="2631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FB9B7659-8151-4174-8503-D46E955C50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3" t="9232" r="53337" b="67402"/>
          <a:stretch/>
        </p:blipFill>
        <p:spPr bwMode="auto">
          <a:xfrm>
            <a:off x="994212" y="1023255"/>
            <a:ext cx="2755456" cy="2631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6A19E248-00CA-ED42-E746-4D636CD739E6}"/>
              </a:ext>
            </a:extLst>
          </p:cNvPr>
          <p:cNvCxnSpPr>
            <a:cxnSpLocks/>
          </p:cNvCxnSpPr>
          <p:nvPr/>
        </p:nvCxnSpPr>
        <p:spPr>
          <a:xfrm>
            <a:off x="994212" y="678729"/>
            <a:ext cx="11197788" cy="0"/>
          </a:xfrm>
          <a:prstGeom prst="line">
            <a:avLst/>
          </a:prstGeom>
          <a:ln w="57150">
            <a:solidFill>
              <a:srgbClr val="678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608C7876-2978-16FD-DFDF-34BE7BC876FB}"/>
              </a:ext>
            </a:extLst>
          </p:cNvPr>
          <p:cNvCxnSpPr>
            <a:cxnSpLocks/>
          </p:cNvCxnSpPr>
          <p:nvPr/>
        </p:nvCxnSpPr>
        <p:spPr>
          <a:xfrm>
            <a:off x="3749668" y="2335696"/>
            <a:ext cx="1797221" cy="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8AAC04B-B432-4351-C985-ACF03947EF58}"/>
              </a:ext>
            </a:extLst>
          </p:cNvPr>
          <p:cNvCxnSpPr>
            <a:cxnSpLocks/>
          </p:cNvCxnSpPr>
          <p:nvPr/>
        </p:nvCxnSpPr>
        <p:spPr>
          <a:xfrm>
            <a:off x="3792232" y="5121965"/>
            <a:ext cx="1754657" cy="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414891A-C05B-7A5F-436C-13A859E5CFEB}"/>
              </a:ext>
            </a:extLst>
          </p:cNvPr>
          <p:cNvSpPr txBox="1"/>
          <p:nvPr/>
        </p:nvSpPr>
        <p:spPr>
          <a:xfrm>
            <a:off x="5548118" y="2151030"/>
            <a:ext cx="1096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/>
              <a:t>Liszt</a:t>
            </a:r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B927733-14AD-C2DE-FD7D-4767A50C05C6}"/>
              </a:ext>
            </a:extLst>
          </p:cNvPr>
          <p:cNvSpPr txBox="1"/>
          <p:nvPr/>
        </p:nvSpPr>
        <p:spPr>
          <a:xfrm>
            <a:off x="5611390" y="4921910"/>
            <a:ext cx="1097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/>
              <a:t>Homok</a:t>
            </a:r>
            <a:endParaRPr 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1DB2F2-112D-43E1-B03E-0ADC63667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185846"/>
              </p:ext>
            </p:extLst>
          </p:nvPr>
        </p:nvGraphicFramePr>
        <p:xfrm>
          <a:off x="6701566" y="1473697"/>
          <a:ext cx="4496222" cy="455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65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C21EC96-BAF0-48AE-81B1-78121D279A36}"/>
              </a:ext>
            </a:extLst>
          </p:cNvPr>
          <p:cNvSpPr txBox="1"/>
          <p:nvPr/>
        </p:nvSpPr>
        <p:spPr>
          <a:xfrm>
            <a:off x="994212" y="177346"/>
            <a:ext cx="447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>
                <a:latin typeface="Arial Nova" panose="020B0504020202020204" pitchFamily="34" charset="0"/>
              </a:rPr>
              <a:t>Szögek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E7010C9-E30D-9E80-6540-94EEAEFF85E2}"/>
              </a:ext>
            </a:extLst>
          </p:cNvPr>
          <p:cNvSpPr/>
          <p:nvPr/>
        </p:nvSpPr>
        <p:spPr>
          <a:xfrm>
            <a:off x="7026111" y="452487"/>
            <a:ext cx="5165889" cy="640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6A19E248-00CA-ED42-E746-4D636CD739E6}"/>
              </a:ext>
            </a:extLst>
          </p:cNvPr>
          <p:cNvCxnSpPr>
            <a:cxnSpLocks/>
          </p:cNvCxnSpPr>
          <p:nvPr/>
        </p:nvCxnSpPr>
        <p:spPr>
          <a:xfrm>
            <a:off x="0" y="700566"/>
            <a:ext cx="11197788" cy="0"/>
          </a:xfrm>
          <a:prstGeom prst="line">
            <a:avLst/>
          </a:prstGeom>
          <a:ln w="57150">
            <a:solidFill>
              <a:srgbClr val="678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C15C64BB-C5EA-820B-30AA-74B4438D4ECA}"/>
              </a:ext>
            </a:extLst>
          </p:cNvPr>
          <p:cNvSpPr txBox="1"/>
          <p:nvPr/>
        </p:nvSpPr>
        <p:spPr>
          <a:xfrm>
            <a:off x="4961350" y="1628017"/>
            <a:ext cx="1938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A fény 30°-ban érkezik a napelem felületére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4BC0ABB-18C0-BC44-5312-6E79DCF6C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/>
          <a:stretch/>
        </p:blipFill>
        <p:spPr>
          <a:xfrm>
            <a:off x="8712184" y="1369510"/>
            <a:ext cx="2162401" cy="1440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3E95561-8EE0-F4DB-1915-DCE17B79A9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86" y="2998385"/>
            <a:ext cx="2162400" cy="1440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1CE2B39-594C-6573-5D13-91AED27257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84" y="4565046"/>
            <a:ext cx="2162401" cy="1615979"/>
          </a:xfrm>
          <a:prstGeom prst="rect">
            <a:avLst/>
          </a:prstGeom>
        </p:spPr>
      </p:pic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7DA4792D-836E-8761-FD8B-B68FECA932C8}"/>
              </a:ext>
            </a:extLst>
          </p:cNvPr>
          <p:cNvCxnSpPr>
            <a:cxnSpLocks/>
            <a:stCxn id="23" idx="3"/>
            <a:endCxn id="4" idx="1"/>
          </p:cNvCxnSpPr>
          <p:nvPr/>
        </p:nvCxnSpPr>
        <p:spPr>
          <a:xfrm flipV="1">
            <a:off x="6899881" y="2089510"/>
            <a:ext cx="1812303" cy="172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5A705E0-AD68-4248-EE61-C65C27048EA9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6899880" y="5373036"/>
            <a:ext cx="1812304" cy="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411FDCC7-66FC-9E09-1BEB-BEF0C5120D80}"/>
              </a:ext>
            </a:extLst>
          </p:cNvPr>
          <p:cNvSpPr txBox="1"/>
          <p:nvPr/>
        </p:nvSpPr>
        <p:spPr>
          <a:xfrm>
            <a:off x="4961349" y="4911371"/>
            <a:ext cx="1938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A fény 90°-ban érkezik a napelem felületére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4C8C1D7-A552-9F6B-F021-FFFC6EB47845}"/>
              </a:ext>
            </a:extLst>
          </p:cNvPr>
          <p:cNvSpPr txBox="1"/>
          <p:nvPr/>
        </p:nvSpPr>
        <p:spPr>
          <a:xfrm>
            <a:off x="4961350" y="3256062"/>
            <a:ext cx="1938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A fény 45°-ban érkezik a napelem felületére</a:t>
            </a: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525F5A1A-12B1-AECB-962C-378B8475A140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6899881" y="3717727"/>
            <a:ext cx="1812305" cy="658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57D69B19-EA42-40CF-8090-76D0BEAC6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251690"/>
              </p:ext>
            </p:extLst>
          </p:nvPr>
        </p:nvGraphicFramePr>
        <p:xfrm>
          <a:off x="633641" y="1874701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6218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C21EC96-BAF0-48AE-81B1-78121D279A36}"/>
              </a:ext>
            </a:extLst>
          </p:cNvPr>
          <p:cNvSpPr txBox="1"/>
          <p:nvPr/>
        </p:nvSpPr>
        <p:spPr>
          <a:xfrm>
            <a:off x="6096000" y="42388"/>
            <a:ext cx="626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/>
              <a:t>Felhők szimbolizálása vattapamacsokkal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E7010C9-E30D-9E80-6540-94EEAEFF85E2}"/>
              </a:ext>
            </a:extLst>
          </p:cNvPr>
          <p:cNvSpPr/>
          <p:nvPr/>
        </p:nvSpPr>
        <p:spPr>
          <a:xfrm>
            <a:off x="0" y="452487"/>
            <a:ext cx="5165889" cy="640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6A19E248-00CA-ED42-E746-4D636CD739E6}"/>
              </a:ext>
            </a:extLst>
          </p:cNvPr>
          <p:cNvCxnSpPr>
            <a:cxnSpLocks/>
          </p:cNvCxnSpPr>
          <p:nvPr/>
        </p:nvCxnSpPr>
        <p:spPr>
          <a:xfrm>
            <a:off x="994212" y="678729"/>
            <a:ext cx="11197788" cy="0"/>
          </a:xfrm>
          <a:prstGeom prst="line">
            <a:avLst/>
          </a:prstGeom>
          <a:ln w="57150">
            <a:solidFill>
              <a:srgbClr val="678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608C7876-2978-16FD-DFDF-34BE7BC876FB}"/>
              </a:ext>
            </a:extLst>
          </p:cNvPr>
          <p:cNvCxnSpPr>
            <a:cxnSpLocks/>
          </p:cNvCxnSpPr>
          <p:nvPr/>
        </p:nvCxnSpPr>
        <p:spPr>
          <a:xfrm>
            <a:off x="3814169" y="2266122"/>
            <a:ext cx="1797221" cy="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8AAC04B-B432-4351-C985-ACF03947EF58}"/>
              </a:ext>
            </a:extLst>
          </p:cNvPr>
          <p:cNvCxnSpPr>
            <a:cxnSpLocks/>
          </p:cNvCxnSpPr>
          <p:nvPr/>
        </p:nvCxnSpPr>
        <p:spPr>
          <a:xfrm>
            <a:off x="3792232" y="5082209"/>
            <a:ext cx="1819158" cy="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414891A-C05B-7A5F-436C-13A859E5CFEB}"/>
              </a:ext>
            </a:extLst>
          </p:cNvPr>
          <p:cNvSpPr txBox="1"/>
          <p:nvPr/>
        </p:nvSpPr>
        <p:spPr>
          <a:xfrm>
            <a:off x="5698540" y="2066067"/>
            <a:ext cx="143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/>
              <a:t>Fátyolfelhő</a:t>
            </a:r>
          </a:p>
          <a:p>
            <a:pPr algn="ctr"/>
            <a:r>
              <a:rPr lang="hu-HU" sz="2000"/>
              <a:t>(felhő1)</a:t>
            </a:r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B927733-14AD-C2DE-FD7D-4767A50C05C6}"/>
              </a:ext>
            </a:extLst>
          </p:cNvPr>
          <p:cNvSpPr txBox="1"/>
          <p:nvPr/>
        </p:nvSpPr>
        <p:spPr>
          <a:xfrm>
            <a:off x="5611390" y="4902032"/>
            <a:ext cx="1524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/>
              <a:t>Gomolyfelhő</a:t>
            </a:r>
          </a:p>
          <a:p>
            <a:pPr algn="ctr"/>
            <a:r>
              <a:rPr lang="hu-HU" sz="2000"/>
              <a:t>(felhő2) </a:t>
            </a:r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5E4BA72A-8D46-BE58-9650-BF16B61D1F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4" t="30074" r="16993"/>
          <a:stretch/>
        </p:blipFill>
        <p:spPr>
          <a:xfrm>
            <a:off x="991019" y="1164507"/>
            <a:ext cx="2736000" cy="2373156"/>
          </a:xfrm>
          <a:prstGeom prst="rect">
            <a:avLst/>
          </a:prstGeom>
        </p:spPr>
      </p:pic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89EBE7B3-B298-31B0-D611-6157B6DB2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9" t="16696" r="25515" b="29629"/>
          <a:stretch/>
        </p:blipFill>
        <p:spPr>
          <a:xfrm>
            <a:off x="991019" y="3940964"/>
            <a:ext cx="2736711" cy="26338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515FB07-8DF2-4544-8E77-AF562119B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146566"/>
              </p:ext>
            </p:extLst>
          </p:nvPr>
        </p:nvGraphicFramePr>
        <p:xfrm>
          <a:off x="7240981" y="1675243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25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beltéri, computer, íróasztal látható&#10;&#10;Automatikusan generált leírás">
            <a:extLst>
              <a:ext uri="{FF2B5EF4-FFF2-40B4-BE49-F238E27FC236}">
                <a16:creationId xmlns:a16="http://schemas.microsoft.com/office/drawing/2014/main" id="{2DE6686D-E947-25E3-C96C-81FFDE11B9E1}"/>
              </a:ext>
            </a:extLst>
          </p:cNvPr>
          <p:cNvPicPr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20817" r="31962"/>
          <a:stretch/>
        </p:blipFill>
        <p:spPr>
          <a:xfrm>
            <a:off x="10017116" y="4829642"/>
            <a:ext cx="1800000" cy="1800000"/>
          </a:xfrm>
          <a:prstGeom prst="rect">
            <a:avLst/>
          </a:prstGeom>
        </p:spPr>
      </p:pic>
      <p:pic>
        <p:nvPicPr>
          <p:cNvPr id="4" name="Kép 3" descr="A képen beltéri, computer, számítógép, egér látható&#10;&#10;Automatikusan generált leírás">
            <a:extLst>
              <a:ext uri="{FF2B5EF4-FFF2-40B4-BE49-F238E27FC236}">
                <a16:creationId xmlns:a16="http://schemas.microsoft.com/office/drawing/2014/main" id="{AC01FD32-80CE-C9B6-B096-3D7AE48C99ED}"/>
              </a:ext>
            </a:extLst>
          </p:cNvPr>
          <p:cNvPicPr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3" t="34797" r="35109"/>
          <a:stretch/>
        </p:blipFill>
        <p:spPr>
          <a:xfrm>
            <a:off x="7859487" y="2614127"/>
            <a:ext cx="1800000" cy="1800000"/>
          </a:xfrm>
          <a:prstGeom prst="rect">
            <a:avLst/>
          </a:prstGeom>
        </p:spPr>
      </p:pic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043AAD7D-166B-79BC-5C14-6B5EDE951601}"/>
              </a:ext>
            </a:extLst>
          </p:cNvPr>
          <p:cNvGrpSpPr/>
          <p:nvPr/>
        </p:nvGrpSpPr>
        <p:grpSpPr>
          <a:xfrm>
            <a:off x="-1" y="0"/>
            <a:ext cx="3864429" cy="2090057"/>
            <a:chOff x="5624738" y="1172898"/>
            <a:chExt cx="3577205" cy="3389870"/>
          </a:xfrm>
        </p:grpSpPr>
        <p:pic>
          <p:nvPicPr>
            <p:cNvPr id="43" name="Kép 42">
              <a:extLst>
                <a:ext uri="{FF2B5EF4-FFF2-40B4-BE49-F238E27FC236}">
                  <a16:creationId xmlns:a16="http://schemas.microsoft.com/office/drawing/2014/main" id="{6D9235F8-A128-EE95-3236-2365AB167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738" y="1172898"/>
              <a:ext cx="3577205" cy="3389870"/>
            </a:xfrm>
            <a:prstGeom prst="rect">
              <a:avLst/>
            </a:prstGeom>
          </p:spPr>
        </p:pic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81A0A9D8-ED6A-C037-0978-7A003833A876}"/>
                </a:ext>
              </a:extLst>
            </p:cNvPr>
            <p:cNvSpPr txBox="1"/>
            <p:nvPr/>
          </p:nvSpPr>
          <p:spPr>
            <a:xfrm>
              <a:off x="6365007" y="2812368"/>
              <a:ext cx="2709073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>
                  <a:solidFill>
                    <a:schemeClr val="bg1"/>
                  </a:solidFill>
                  <a:latin typeface="Arial Nova" panose="020B0504020202020204" pitchFamily="34" charset="0"/>
                </a:rPr>
                <a:t>Rétegvastagság</a:t>
              </a:r>
            </a:p>
          </p:txBody>
        </p:sp>
      </p:grpSp>
      <p:pic>
        <p:nvPicPr>
          <p:cNvPr id="19" name="Kép 18" descr="A képen szöveg, beltéri, íróasztal látható&#10;&#10;Automatikusan generált leírás">
            <a:extLst>
              <a:ext uri="{FF2B5EF4-FFF2-40B4-BE49-F238E27FC236}">
                <a16:creationId xmlns:a16="http://schemas.microsoft.com/office/drawing/2014/main" id="{CB1386DF-799B-3D85-9182-7C0067969B8E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6" t="37848" r="32884" b="10373"/>
          <a:stretch/>
        </p:blipFill>
        <p:spPr>
          <a:xfrm>
            <a:off x="10017116" y="398613"/>
            <a:ext cx="1800000" cy="1800000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1F219698-0CF4-028F-9620-0968F0EA0AC2}"/>
              </a:ext>
            </a:extLst>
          </p:cNvPr>
          <p:cNvSpPr/>
          <p:nvPr/>
        </p:nvSpPr>
        <p:spPr>
          <a:xfrm>
            <a:off x="8586231" y="1067655"/>
            <a:ext cx="1602557" cy="461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réteg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C32628C-2505-A1E3-9BD0-1D2C30B3F742}"/>
              </a:ext>
            </a:extLst>
          </p:cNvPr>
          <p:cNvSpPr/>
          <p:nvPr/>
        </p:nvSpPr>
        <p:spPr>
          <a:xfrm>
            <a:off x="9421639" y="3286202"/>
            <a:ext cx="1602557" cy="461913"/>
          </a:xfrm>
          <a:prstGeom prst="rect">
            <a:avLst/>
          </a:prstGeom>
          <a:solidFill>
            <a:srgbClr val="BB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réteg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4A491F8-2543-83B0-ED08-DD7795853148}"/>
              </a:ext>
            </a:extLst>
          </p:cNvPr>
          <p:cNvSpPr/>
          <p:nvPr/>
        </p:nvSpPr>
        <p:spPr>
          <a:xfrm>
            <a:off x="8586231" y="5495654"/>
            <a:ext cx="1602557" cy="461913"/>
          </a:xfrm>
          <a:prstGeom prst="rect">
            <a:avLst/>
          </a:prstGeom>
          <a:solidFill>
            <a:srgbClr val="BB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réteg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AF5D70-7048-11F5-BCDA-C47AF8B97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420005"/>
              </p:ext>
            </p:extLst>
          </p:nvPr>
        </p:nvGraphicFramePr>
        <p:xfrm>
          <a:off x="799707" y="2775857"/>
          <a:ext cx="7059780" cy="385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4932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0AA8E9AC-4B41-20D1-F6DE-6B8365656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81514"/>
              </p:ext>
            </p:extLst>
          </p:nvPr>
        </p:nvGraphicFramePr>
        <p:xfrm>
          <a:off x="7781925" y="1550988"/>
          <a:ext cx="4270375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594075" imgH="3689525" progId="Excel.Sheet.12">
                  <p:embed/>
                </p:oleObj>
              </mc:Choice>
              <mc:Fallback>
                <p:oleObj name="Worksheet" r:id="rId3" imgW="3594075" imgH="3689525" progId="Excel.Sheet.12">
                  <p:embed/>
                  <p:pic>
                    <p:nvPicPr>
                      <p:cNvPr id="2" name="Objektum 1">
                        <a:extLst>
                          <a:ext uri="{FF2B5EF4-FFF2-40B4-BE49-F238E27FC236}">
                            <a16:creationId xmlns:a16="http://schemas.microsoft.com/office/drawing/2014/main" id="{0AA8E9AC-4B41-20D1-F6DE-6B8365656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81925" y="1550988"/>
                        <a:ext cx="4270375" cy="435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>
            <a:extLst>
              <a:ext uri="{FF2B5EF4-FFF2-40B4-BE49-F238E27FC236}">
                <a16:creationId xmlns:a16="http://schemas.microsoft.com/office/drawing/2014/main" id="{5E614C05-24F7-C718-4262-0FD0490019B0}"/>
              </a:ext>
            </a:extLst>
          </p:cNvPr>
          <p:cNvSpPr/>
          <p:nvPr/>
        </p:nvSpPr>
        <p:spPr>
          <a:xfrm>
            <a:off x="1" y="1"/>
            <a:ext cx="3916810" cy="89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DD8823B-5CFA-46C5-5083-106BE685B4AA}"/>
              </a:ext>
            </a:extLst>
          </p:cNvPr>
          <p:cNvSpPr txBox="1"/>
          <p:nvPr/>
        </p:nvSpPr>
        <p:spPr>
          <a:xfrm>
            <a:off x="-139688" y="164550"/>
            <a:ext cx="3789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Összegzés</a:t>
            </a:r>
            <a:endParaRPr lang="hu-HU" sz="2800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3833F00-4646-1A1E-19DF-1091E8DB3A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314515"/>
              </p:ext>
            </p:extLst>
          </p:nvPr>
        </p:nvGraphicFramePr>
        <p:xfrm>
          <a:off x="158406" y="1030137"/>
          <a:ext cx="36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CE0C0C8-B841-F277-17FB-D5C625B518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431384"/>
              </p:ext>
            </p:extLst>
          </p:nvPr>
        </p:nvGraphicFramePr>
        <p:xfrm>
          <a:off x="3970165" y="1030137"/>
          <a:ext cx="36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A61A79AC-2399-D38E-4DC9-0DC8E252C66A}"/>
              </a:ext>
            </a:extLst>
          </p:cNvPr>
          <p:cNvSpPr txBox="1"/>
          <p:nvPr/>
        </p:nvSpPr>
        <p:spPr>
          <a:xfrm>
            <a:off x="5235349" y="30757"/>
            <a:ext cx="472727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Symbol" panose="05050102010706020507" pitchFamily="18" charset="2"/>
              <a:buChar char="®"/>
            </a:pPr>
            <a:r>
              <a:rPr lang="hu-HU"/>
              <a:t>A maximális teljesítmények százalékos értéke az alap méréshez viszonyítva</a:t>
            </a:r>
          </a:p>
          <a:p>
            <a:pPr marL="285750" indent="-285750">
              <a:buFont typeface="Symbol" panose="05050102010706020507" pitchFamily="18" charset="2"/>
              <a:buChar char=""/>
            </a:pPr>
            <a:r>
              <a:rPr lang="hu-HU"/>
              <a:t>Konklúzió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18A0806-FA1B-2252-608C-A9534E22C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922518"/>
              </p:ext>
            </p:extLst>
          </p:nvPr>
        </p:nvGraphicFramePr>
        <p:xfrm>
          <a:off x="158406" y="3813450"/>
          <a:ext cx="36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46BDEB7-2C99-1B16-A212-9D775F70C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138071"/>
              </p:ext>
            </p:extLst>
          </p:nvPr>
        </p:nvGraphicFramePr>
        <p:xfrm>
          <a:off x="3916811" y="3813450"/>
          <a:ext cx="36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71286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F27F93D-584E-703C-8B16-6860FDEDE22E}"/>
              </a:ext>
            </a:extLst>
          </p:cNvPr>
          <p:cNvSpPr txBox="1"/>
          <p:nvPr/>
        </p:nvSpPr>
        <p:spPr>
          <a:xfrm>
            <a:off x="1179227" y="7"/>
            <a:ext cx="9833548" cy="792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Távlati célok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1DA2D9-9207-5A11-B34A-BC020A959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040620"/>
              </p:ext>
            </p:extLst>
          </p:nvPr>
        </p:nvGraphicFramePr>
        <p:xfrm>
          <a:off x="0" y="1110344"/>
          <a:ext cx="12192000" cy="574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F193390F-9DA0-A254-27F8-2E8BA96B33DC}"/>
              </a:ext>
            </a:extLst>
          </p:cNvPr>
          <p:cNvSpPr/>
          <p:nvPr/>
        </p:nvSpPr>
        <p:spPr>
          <a:xfrm flipV="1">
            <a:off x="696000" y="-54430"/>
            <a:ext cx="10800000" cy="1008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FD08026-6AC8-17AB-7629-CD7ED5709864}"/>
              </a:ext>
            </a:extLst>
          </p:cNvPr>
          <p:cNvSpPr txBox="1"/>
          <p:nvPr/>
        </p:nvSpPr>
        <p:spPr>
          <a:xfrm>
            <a:off x="1179227" y="-32650"/>
            <a:ext cx="9833548" cy="792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>
                <a:latin typeface="+mj-lt"/>
                <a:ea typeface="+mj-ea"/>
                <a:cs typeface="+mj-cs"/>
              </a:rPr>
              <a:t>Távlati célok</a:t>
            </a:r>
          </a:p>
        </p:txBody>
      </p:sp>
    </p:spTree>
    <p:extLst>
      <p:ext uri="{BB962C8B-B14F-4D97-AF65-F5344CB8AC3E}">
        <p14:creationId xmlns:p14="http://schemas.microsoft.com/office/powerpoint/2010/main" val="199096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0">
            <a:extLst>
              <a:ext uri="{FF2B5EF4-FFF2-40B4-BE49-F238E27FC236}">
                <a16:creationId xmlns:a16="http://schemas.microsoft.com/office/drawing/2014/main" id="{45352925-4751-4F5E-B434-C1C0CE917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128B0C87-106B-4BC6-B780-21399D381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kültéri objektum látható&#10;&#10;Automatikusan generált leírás">
            <a:extLst>
              <a:ext uri="{FF2B5EF4-FFF2-40B4-BE49-F238E27FC236}">
                <a16:creationId xmlns:a16="http://schemas.microsoft.com/office/drawing/2014/main" id="{EC73162B-D59E-C497-AA8A-C3891CBCE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6096000" y="0"/>
            <a:ext cx="6096000" cy="685799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A86D783-0D9A-F062-9A07-1D658998B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10"/>
            <a:ext cx="6095980" cy="685799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678BD8E-0E26-6D3C-7065-C758C5FC95E7}"/>
              </a:ext>
            </a:extLst>
          </p:cNvPr>
          <p:cNvSpPr txBox="1"/>
          <p:nvPr/>
        </p:nvSpPr>
        <p:spPr>
          <a:xfrm>
            <a:off x="838200" y="553689"/>
            <a:ext cx="10515600" cy="557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15841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BC61455B-0461-6472-E2A8-7DB02D9F3231}"/>
              </a:ext>
            </a:extLst>
          </p:cNvPr>
          <p:cNvSpPr/>
          <p:nvPr/>
        </p:nvSpPr>
        <p:spPr>
          <a:xfrm>
            <a:off x="0" y="0"/>
            <a:ext cx="12192000" cy="834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B00B056-128A-8B8F-5061-A7A77616B49B}"/>
              </a:ext>
            </a:extLst>
          </p:cNvPr>
          <p:cNvSpPr txBox="1"/>
          <p:nvPr/>
        </p:nvSpPr>
        <p:spPr>
          <a:xfrm>
            <a:off x="4125434" y="158259"/>
            <a:ext cx="516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A napelemek ökológiai lábnyoma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8047A28-E4EE-FAA5-8C8D-D018E99DA417}"/>
              </a:ext>
            </a:extLst>
          </p:cNvPr>
          <p:cNvSpPr txBox="1"/>
          <p:nvPr/>
        </p:nvSpPr>
        <p:spPr>
          <a:xfrm>
            <a:off x="4286118" y="1594789"/>
            <a:ext cx="312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Szükséges anyagok bányászata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F224909-FD11-18B2-B0B3-0CB913EFFC27}"/>
              </a:ext>
            </a:extLst>
          </p:cNvPr>
          <p:cNvSpPr txBox="1"/>
          <p:nvPr/>
        </p:nvSpPr>
        <p:spPr>
          <a:xfrm>
            <a:off x="57117" y="2399777"/>
            <a:ext cx="444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Előállítás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C87E2A9-CF8A-A8B3-467C-C1F9BC53452B}"/>
              </a:ext>
            </a:extLst>
          </p:cNvPr>
          <p:cNvSpPr txBox="1"/>
          <p:nvPr/>
        </p:nvSpPr>
        <p:spPr>
          <a:xfrm>
            <a:off x="4847370" y="4255248"/>
            <a:ext cx="13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Telepítés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2712DDF-D5BB-BC98-17C9-08E4DA98BAD0}"/>
              </a:ext>
            </a:extLst>
          </p:cNvPr>
          <p:cNvSpPr txBox="1"/>
          <p:nvPr/>
        </p:nvSpPr>
        <p:spPr>
          <a:xfrm>
            <a:off x="4542630" y="5823020"/>
            <a:ext cx="248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Újrahasznosítás</a:t>
            </a:r>
          </a:p>
          <a:p>
            <a:pPr algn="ctr"/>
            <a:r>
              <a:rPr lang="hu-HU" dirty="0"/>
              <a:t>(</a:t>
            </a:r>
            <a:r>
              <a:rPr lang="hu-HU" dirty="0" err="1"/>
              <a:t>Rousset</a:t>
            </a:r>
            <a:r>
              <a:rPr lang="hu-HU" dirty="0"/>
              <a:t>, Franciaország)</a:t>
            </a:r>
          </a:p>
        </p:txBody>
      </p:sp>
      <p:pic>
        <p:nvPicPr>
          <p:cNvPr id="11" name="Kép 10" descr="A képen diagram látható&#10;&#10;Automatikusan generált leírás">
            <a:extLst>
              <a:ext uri="{FF2B5EF4-FFF2-40B4-BE49-F238E27FC236}">
                <a16:creationId xmlns:a16="http://schemas.microsoft.com/office/drawing/2014/main" id="{7B9799C0-575C-4C1C-19E8-98DE380C7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7287">
            <a:off x="809352" y="2665002"/>
            <a:ext cx="4022608" cy="2799959"/>
          </a:xfrm>
          <a:prstGeom prst="rect">
            <a:avLst/>
          </a:prstGeom>
        </p:spPr>
      </p:pic>
      <p:cxnSp>
        <p:nvCxnSpPr>
          <p:cNvPr id="13" name="Összekötő: szögletes 12">
            <a:extLst>
              <a:ext uri="{FF2B5EF4-FFF2-40B4-BE49-F238E27FC236}">
                <a16:creationId xmlns:a16="http://schemas.microsoft.com/office/drawing/2014/main" id="{FEABD88C-DAFE-75C6-76A3-6552C7682CB4}"/>
              </a:ext>
            </a:extLst>
          </p:cNvPr>
          <p:cNvCxnSpPr/>
          <p:nvPr/>
        </p:nvCxnSpPr>
        <p:spPr>
          <a:xfrm flipV="1">
            <a:off x="3047702" y="1842017"/>
            <a:ext cx="1275907" cy="72446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Összekötő: szögletes 13">
            <a:extLst>
              <a:ext uri="{FF2B5EF4-FFF2-40B4-BE49-F238E27FC236}">
                <a16:creationId xmlns:a16="http://schemas.microsoft.com/office/drawing/2014/main" id="{78AC7167-4847-07DF-789D-B78BA506B3C2}"/>
              </a:ext>
            </a:extLst>
          </p:cNvPr>
          <p:cNvCxnSpPr>
            <a:cxnSpLocks/>
          </p:cNvCxnSpPr>
          <p:nvPr/>
        </p:nvCxnSpPr>
        <p:spPr>
          <a:xfrm rot="10800000">
            <a:off x="1000974" y="2563751"/>
            <a:ext cx="656508" cy="62601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Összekötő: szögletes 17">
            <a:extLst>
              <a:ext uri="{FF2B5EF4-FFF2-40B4-BE49-F238E27FC236}">
                <a16:creationId xmlns:a16="http://schemas.microsoft.com/office/drawing/2014/main" id="{6893F40B-7CF2-E439-CFC5-89F199A8AEEC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3524698" y="3630206"/>
            <a:ext cx="1322672" cy="8097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Összekötő: szögletes 18">
            <a:extLst>
              <a:ext uri="{FF2B5EF4-FFF2-40B4-BE49-F238E27FC236}">
                <a16:creationId xmlns:a16="http://schemas.microsoft.com/office/drawing/2014/main" id="{8E8BDAB9-150D-A642-9DB4-FA358269E9B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07692" y="4845265"/>
            <a:ext cx="1174014" cy="82702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Összekötő: szögletes 19">
            <a:extLst>
              <a:ext uri="{FF2B5EF4-FFF2-40B4-BE49-F238E27FC236}">
                <a16:creationId xmlns:a16="http://schemas.microsoft.com/office/drawing/2014/main" id="{AC0E931A-1AA4-7BB7-59F4-F6FC73154D32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3269188" y="5301010"/>
            <a:ext cx="1273443" cy="8451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Kép 24">
            <a:extLst>
              <a:ext uri="{FF2B5EF4-FFF2-40B4-BE49-F238E27FC236}">
                <a16:creationId xmlns:a16="http://schemas.microsoft.com/office/drawing/2014/main" id="{C6D61EBA-90A6-22B8-43F9-321ECB2E25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58" t="25577" r="34593" b="21210"/>
          <a:stretch/>
        </p:blipFill>
        <p:spPr>
          <a:xfrm>
            <a:off x="7684851" y="1639581"/>
            <a:ext cx="1813798" cy="1788876"/>
          </a:xfrm>
          <a:prstGeom prst="rect">
            <a:avLst/>
          </a:prstGeom>
        </p:spPr>
      </p:pic>
      <p:pic>
        <p:nvPicPr>
          <p:cNvPr id="27" name="Kép 26" descr="A képen szöveg, áruház, bélelt látható&#10;&#10;Automatikusan generált leírás">
            <a:extLst>
              <a:ext uri="{FF2B5EF4-FFF2-40B4-BE49-F238E27FC236}">
                <a16:creationId xmlns:a16="http://schemas.microsoft.com/office/drawing/2014/main" id="{89B21AF2-7570-9BF8-8F57-0DF1DADBA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858" y="1649687"/>
            <a:ext cx="2370762" cy="1780693"/>
          </a:xfrm>
          <a:prstGeom prst="rect">
            <a:avLst/>
          </a:prstGeom>
        </p:spPr>
      </p:pic>
      <p:sp>
        <p:nvSpPr>
          <p:cNvPr id="31" name="Szövegdoboz 30">
            <a:extLst>
              <a:ext uri="{FF2B5EF4-FFF2-40B4-BE49-F238E27FC236}">
                <a16:creationId xmlns:a16="http://schemas.microsoft.com/office/drawing/2014/main" id="{FAEDDD70-C127-1700-444F-30F2CF342C6A}"/>
              </a:ext>
            </a:extLst>
          </p:cNvPr>
          <p:cNvSpPr txBox="1"/>
          <p:nvPr/>
        </p:nvSpPr>
        <p:spPr>
          <a:xfrm>
            <a:off x="7761644" y="933152"/>
            <a:ext cx="378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Innovatív napelemek: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3C9E8B7B-E710-49AA-1D6F-24EF2FC39675}"/>
              </a:ext>
            </a:extLst>
          </p:cNvPr>
          <p:cNvSpPr txBox="1"/>
          <p:nvPr/>
        </p:nvSpPr>
        <p:spPr>
          <a:xfrm>
            <a:off x="9137194" y="1185613"/>
            <a:ext cx="394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AuREUS</a:t>
            </a:r>
            <a:endParaRPr lang="hu-HU" dirty="0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0A18D7CC-8B5A-9855-2D34-791D759F9D83}"/>
              </a:ext>
            </a:extLst>
          </p:cNvPr>
          <p:cNvSpPr txBox="1"/>
          <p:nvPr/>
        </p:nvSpPr>
        <p:spPr>
          <a:xfrm>
            <a:off x="9137193" y="3765554"/>
            <a:ext cx="394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organikus</a:t>
            </a:r>
          </a:p>
        </p:txBody>
      </p:sp>
      <p:pic>
        <p:nvPicPr>
          <p:cNvPr id="36" name="Kép 35" descr="A képen személy látható&#10;&#10;Automatikusan generált leírás">
            <a:extLst>
              <a:ext uri="{FF2B5EF4-FFF2-40B4-BE49-F238E27FC236}">
                <a16:creationId xmlns:a16="http://schemas.microsoft.com/office/drawing/2014/main" id="{5EB34EAC-1DC9-CC8A-259E-8107BE3D6A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6" b="10452"/>
          <a:stretch/>
        </p:blipFill>
        <p:spPr>
          <a:xfrm>
            <a:off x="8764981" y="4233927"/>
            <a:ext cx="1749728" cy="2165622"/>
          </a:xfrm>
          <a:prstGeom prst="rect">
            <a:avLst/>
          </a:prstGeom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B512DDD1-321E-9E95-5DE6-06CBBCD80E49}"/>
              </a:ext>
            </a:extLst>
          </p:cNvPr>
          <p:cNvSpPr txBox="1"/>
          <p:nvPr/>
        </p:nvSpPr>
        <p:spPr>
          <a:xfrm>
            <a:off x="344471" y="1034980"/>
            <a:ext cx="473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Szilícium alapú napelemek: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C9E372F-03AA-AF53-ACEB-65C914B46BDE}"/>
              </a:ext>
            </a:extLst>
          </p:cNvPr>
          <p:cNvSpPr txBox="1"/>
          <p:nvPr/>
        </p:nvSpPr>
        <p:spPr>
          <a:xfrm>
            <a:off x="-13208" y="5302879"/>
            <a:ext cx="230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Elöregedés sebessége</a:t>
            </a:r>
          </a:p>
          <a:p>
            <a:pPr algn="ctr"/>
            <a:r>
              <a:rPr lang="hu-HU" dirty="0"/>
              <a:t>25-30 év</a:t>
            </a:r>
          </a:p>
        </p:txBody>
      </p:sp>
    </p:spTree>
    <p:extLst>
      <p:ext uri="{BB962C8B-B14F-4D97-AF65-F5344CB8AC3E}">
        <p14:creationId xmlns:p14="http://schemas.microsoft.com/office/powerpoint/2010/main" val="257681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Ív 18">
            <a:extLst>
              <a:ext uri="{FF2B5EF4-FFF2-40B4-BE49-F238E27FC236}">
                <a16:creationId xmlns:a16="http://schemas.microsoft.com/office/drawing/2014/main" id="{EDF1E59A-E462-95D8-BB36-03C62610569E}"/>
              </a:ext>
            </a:extLst>
          </p:cNvPr>
          <p:cNvSpPr/>
          <p:nvPr/>
        </p:nvSpPr>
        <p:spPr>
          <a:xfrm>
            <a:off x="1249644" y="1297279"/>
            <a:ext cx="4155440" cy="4409439"/>
          </a:xfrm>
          <a:prstGeom prst="arc">
            <a:avLst>
              <a:gd name="adj1" fmla="val 16049931"/>
              <a:gd name="adj2" fmla="val 55799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F5CF902C-CB80-1867-8C62-AACE4F516EBB}"/>
              </a:ext>
            </a:extLst>
          </p:cNvPr>
          <p:cNvSpPr/>
          <p:nvPr/>
        </p:nvSpPr>
        <p:spPr>
          <a:xfrm rot="1641995">
            <a:off x="1249644" y="1815437"/>
            <a:ext cx="3633801" cy="3404662"/>
          </a:xfrm>
          <a:prstGeom prst="ellipse">
            <a:avLst/>
          </a:prstGeom>
          <a:solidFill>
            <a:srgbClr val="46626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7BC0686B-6ECF-6238-0B60-15E8B1BAFC62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833257" y="1979744"/>
            <a:ext cx="920294" cy="0"/>
          </a:xfrm>
          <a:prstGeom prst="line">
            <a:avLst/>
          </a:prstGeom>
          <a:ln w="44450">
            <a:solidFill>
              <a:srgbClr val="BBD7D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1DA8B480-2247-5DCF-CB09-B5693C243C92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292608" y="4194963"/>
            <a:ext cx="460945" cy="0"/>
          </a:xfrm>
          <a:prstGeom prst="line">
            <a:avLst/>
          </a:prstGeom>
          <a:ln w="44450">
            <a:solidFill>
              <a:srgbClr val="BBD7D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3797F4F8-7C45-EAEF-A152-653CB573C4A4}"/>
              </a:ext>
            </a:extLst>
          </p:cNvPr>
          <p:cNvCxnSpPr>
            <a:cxnSpLocks/>
          </p:cNvCxnSpPr>
          <p:nvPr/>
        </p:nvCxnSpPr>
        <p:spPr>
          <a:xfrm>
            <a:off x="3684738" y="5684946"/>
            <a:ext cx="1903133" cy="2295"/>
          </a:xfrm>
          <a:prstGeom prst="line">
            <a:avLst/>
          </a:prstGeom>
          <a:ln w="44450">
            <a:solidFill>
              <a:srgbClr val="BBD7D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B70EAAB5-B9F8-31C6-22BA-FBBCE0A8560C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5405084" y="3463292"/>
            <a:ext cx="365574" cy="522"/>
          </a:xfrm>
          <a:prstGeom prst="line">
            <a:avLst/>
          </a:prstGeom>
          <a:ln w="44450">
            <a:solidFill>
              <a:srgbClr val="BBD7D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5D172F56-586F-19E0-AAF0-7F22B2165F16}"/>
              </a:ext>
            </a:extLst>
          </p:cNvPr>
          <p:cNvSpPr txBox="1"/>
          <p:nvPr/>
        </p:nvSpPr>
        <p:spPr>
          <a:xfrm>
            <a:off x="1807621" y="3099317"/>
            <a:ext cx="2517846" cy="83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4000" kern="1200" dirty="0">
                <a:solidFill>
                  <a:schemeClr val="bg1"/>
                </a:solidFill>
                <a:latin typeface="Arial Nova" panose="020B0504020202020204" pitchFamily="34" charset="0"/>
                <a:ea typeface="+mj-ea"/>
                <a:cs typeface="+mj-cs"/>
              </a:rPr>
              <a:t>TARTALOM</a:t>
            </a:r>
            <a:endParaRPr lang="hu-HU" sz="3600" kern="1200" dirty="0">
              <a:solidFill>
                <a:schemeClr val="bg1"/>
              </a:solidFill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BF6781BF-F95F-206F-5D26-1DD8199C93BF}"/>
              </a:ext>
            </a:extLst>
          </p:cNvPr>
          <p:cNvSpPr txBox="1"/>
          <p:nvPr/>
        </p:nvSpPr>
        <p:spPr>
          <a:xfrm>
            <a:off x="5770658" y="974821"/>
            <a:ext cx="225662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200" dirty="0">
                <a:ea typeface="+mj-ea"/>
                <a:cs typeface="+mj-cs"/>
              </a:rPr>
              <a:t>BEVEZETÉS</a:t>
            </a:r>
            <a:endParaRPr lang="hu-HU" sz="32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EEB78D43-6272-C342-9453-5C55F1E8A8E1}"/>
              </a:ext>
            </a:extLst>
          </p:cNvPr>
          <p:cNvSpPr txBox="1"/>
          <p:nvPr/>
        </p:nvSpPr>
        <p:spPr>
          <a:xfrm>
            <a:off x="5753553" y="2372665"/>
            <a:ext cx="292807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200" dirty="0">
                <a:ea typeface="+mj-ea"/>
                <a:cs typeface="+mj-cs"/>
              </a:rPr>
              <a:t>KUTATÁS CÉLJA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C9E62CF8-1BFF-03B1-EED4-8CA3A3C593F9}"/>
              </a:ext>
            </a:extLst>
          </p:cNvPr>
          <p:cNvSpPr txBox="1"/>
          <p:nvPr/>
        </p:nvSpPr>
        <p:spPr>
          <a:xfrm>
            <a:off x="5770658" y="3103814"/>
            <a:ext cx="5447851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200" dirty="0">
                <a:ea typeface="+mj-ea"/>
                <a:cs typeface="+mj-cs"/>
              </a:rPr>
              <a:t>MÉRŐESZKÖZÖK BEMUTATÁSA</a:t>
            </a:r>
            <a:endParaRPr lang="hu-HU" sz="32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32E4B839-E1A5-E209-64E4-6C06C0AEF40D}"/>
              </a:ext>
            </a:extLst>
          </p:cNvPr>
          <p:cNvSpPr txBox="1"/>
          <p:nvPr/>
        </p:nvSpPr>
        <p:spPr>
          <a:xfrm>
            <a:off x="5753553" y="3834963"/>
            <a:ext cx="4601738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200" kern="1200" dirty="0">
                <a:solidFill>
                  <a:schemeClr val="tx1"/>
                </a:solidFill>
                <a:ea typeface="+mj-ea"/>
                <a:cs typeface="+mj-cs"/>
              </a:rPr>
              <a:t>MÉRÉSEK, EREDMÉNYEK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E006526D-D696-7621-8F06-086E71D38619}"/>
              </a:ext>
            </a:extLst>
          </p:cNvPr>
          <p:cNvSpPr txBox="1"/>
          <p:nvPr/>
        </p:nvSpPr>
        <p:spPr>
          <a:xfrm>
            <a:off x="5770658" y="4566112"/>
            <a:ext cx="225662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200" kern="1200" dirty="0">
                <a:solidFill>
                  <a:schemeClr val="tx1"/>
                </a:solidFill>
                <a:ea typeface="+mj-ea"/>
                <a:cs typeface="+mj-cs"/>
              </a:rPr>
              <a:t>ÖSSZEGZÉS</a:t>
            </a: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70B050AB-C2EA-BE6D-A06A-5232E51E2732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4909457" y="4926112"/>
            <a:ext cx="861201" cy="0"/>
          </a:xfrm>
          <a:prstGeom prst="line">
            <a:avLst/>
          </a:prstGeom>
          <a:ln w="44450">
            <a:solidFill>
              <a:srgbClr val="BBD7D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576B5054-3EDF-0B07-28BF-CCC1EE8C8CAD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93404" y="2732665"/>
            <a:ext cx="460149" cy="0"/>
          </a:xfrm>
          <a:prstGeom prst="line">
            <a:avLst/>
          </a:prstGeom>
          <a:ln w="44450">
            <a:solidFill>
              <a:srgbClr val="BBD7D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ACBAAF14-CC37-7579-678B-671DF61AFC6B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84738" y="1319051"/>
            <a:ext cx="2085920" cy="15770"/>
          </a:xfrm>
          <a:prstGeom prst="line">
            <a:avLst/>
          </a:prstGeom>
          <a:ln w="44450">
            <a:solidFill>
              <a:srgbClr val="BBD7D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0894032E-D2CA-C73E-4E5E-BB7CDF77C309}"/>
              </a:ext>
            </a:extLst>
          </p:cNvPr>
          <p:cNvSpPr txBox="1"/>
          <p:nvPr/>
        </p:nvSpPr>
        <p:spPr>
          <a:xfrm>
            <a:off x="5770658" y="5324946"/>
            <a:ext cx="3782333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200" kern="1200" dirty="0">
                <a:solidFill>
                  <a:schemeClr val="tx1"/>
                </a:solidFill>
                <a:ea typeface="+mj-ea"/>
                <a:cs typeface="+mj-cs"/>
              </a:rPr>
              <a:t>TÁVLATI CÉLOK</a:t>
            </a:r>
          </a:p>
        </p:txBody>
      </p: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0A82A167-8565-478C-A946-3EC60F18CD86}"/>
              </a:ext>
            </a:extLst>
          </p:cNvPr>
          <p:cNvSpPr txBox="1"/>
          <p:nvPr/>
        </p:nvSpPr>
        <p:spPr>
          <a:xfrm>
            <a:off x="5753551" y="1619744"/>
            <a:ext cx="3227163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200" kern="1200" dirty="0">
                <a:solidFill>
                  <a:schemeClr val="tx1"/>
                </a:solidFill>
                <a:ea typeface="+mj-ea"/>
                <a:cs typeface="+mj-cs"/>
              </a:rPr>
              <a:t>MŰKÖDÉSI ELV</a:t>
            </a:r>
          </a:p>
        </p:txBody>
      </p:sp>
    </p:spTree>
    <p:extLst>
      <p:ext uri="{BB962C8B-B14F-4D97-AF65-F5344CB8AC3E}">
        <p14:creationId xmlns:p14="http://schemas.microsoft.com/office/powerpoint/2010/main" val="49149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8E06FD13-06A7-E552-1593-B1C6259F3F65}"/>
              </a:ext>
            </a:extLst>
          </p:cNvPr>
          <p:cNvSpPr/>
          <p:nvPr/>
        </p:nvSpPr>
        <p:spPr>
          <a:xfrm>
            <a:off x="0" y="-1"/>
            <a:ext cx="12192000" cy="748145"/>
          </a:xfrm>
          <a:prstGeom prst="rect">
            <a:avLst/>
          </a:prstGeom>
          <a:solidFill>
            <a:srgbClr val="BBD7DE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AB478FA-9FB5-26A5-78CC-22AF080CACE1}"/>
              </a:ext>
            </a:extLst>
          </p:cNvPr>
          <p:cNvSpPr txBox="1"/>
          <p:nvPr/>
        </p:nvSpPr>
        <p:spPr>
          <a:xfrm>
            <a:off x="78899" y="-176646"/>
            <a:ext cx="2542261" cy="111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ea typeface="+mj-ea"/>
                <a:cs typeface="+mj-cs"/>
              </a:rPr>
              <a:t>Bevezetés</a:t>
            </a:r>
            <a:endParaRPr lang="en-US" sz="36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576940-3493-3197-3071-B71CF2FA929F}"/>
              </a:ext>
            </a:extLst>
          </p:cNvPr>
          <p:cNvSpPr txBox="1"/>
          <p:nvPr/>
        </p:nvSpPr>
        <p:spPr>
          <a:xfrm>
            <a:off x="3476847" y="902118"/>
            <a:ext cx="70629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/>
              <a:t>Miért </a:t>
            </a:r>
            <a:r>
              <a:rPr lang="hu-HU" sz="2800" u="sng" dirty="0" err="1"/>
              <a:t>fontosak</a:t>
            </a:r>
            <a:r>
              <a:rPr lang="hu-HU" sz="2800" u="sng" dirty="0"/>
              <a:t> a napelemek napjainkban?</a:t>
            </a:r>
          </a:p>
          <a:p>
            <a:endParaRPr lang="hu-HU" dirty="0"/>
          </a:p>
        </p:txBody>
      </p:sp>
      <p:pic>
        <p:nvPicPr>
          <p:cNvPr id="6" name="Kép 5" descr="A képen sematikus rajz látható&#10;&#10;Automatikusan generált leírás">
            <a:extLst>
              <a:ext uri="{FF2B5EF4-FFF2-40B4-BE49-F238E27FC236}">
                <a16:creationId xmlns:a16="http://schemas.microsoft.com/office/drawing/2014/main" id="{5CB583EF-B6C3-5109-9631-AC7D32902B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18333" r="8435"/>
          <a:stretch/>
        </p:blipFill>
        <p:spPr>
          <a:xfrm>
            <a:off x="477983" y="1217787"/>
            <a:ext cx="975852" cy="104155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80763C0-A90B-E29A-BF47-086F2E7D0C41}"/>
              </a:ext>
            </a:extLst>
          </p:cNvPr>
          <p:cNvSpPr txBox="1"/>
          <p:nvPr/>
        </p:nvSpPr>
        <p:spPr>
          <a:xfrm>
            <a:off x="1652155" y="1498771"/>
            <a:ext cx="279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Egyenáramot termelnek</a:t>
            </a:r>
          </a:p>
        </p:txBody>
      </p:sp>
      <p:pic>
        <p:nvPicPr>
          <p:cNvPr id="9" name="Kép 8" descr="A képen szöveg, királynő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F98C88BC-E494-EB59-06B2-7F4138703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3" y="2304500"/>
            <a:ext cx="818921" cy="81892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42864BDE-F805-6CAC-311B-47150115D4F2}"/>
              </a:ext>
            </a:extLst>
          </p:cNvPr>
          <p:cNvSpPr txBox="1"/>
          <p:nvPr/>
        </p:nvSpPr>
        <p:spPr>
          <a:xfrm>
            <a:off x="1652155" y="2489418"/>
            <a:ext cx="279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Megújuló energiaforrás 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821F97D-17C7-AF66-E152-385AA0D509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r="62791" b="8364"/>
          <a:stretch/>
        </p:blipFill>
        <p:spPr>
          <a:xfrm>
            <a:off x="559107" y="3241766"/>
            <a:ext cx="656672" cy="1089601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3AFCAACF-EA3E-C6C6-C606-D00808A02DF2}"/>
              </a:ext>
            </a:extLst>
          </p:cNvPr>
          <p:cNvSpPr txBox="1"/>
          <p:nvPr/>
        </p:nvSpPr>
        <p:spPr>
          <a:xfrm>
            <a:off x="1616403" y="3569996"/>
            <a:ext cx="454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De az energia tárolása még fejlesztést igényel </a:t>
            </a:r>
          </a:p>
        </p:txBody>
      </p:sp>
      <p:pic>
        <p:nvPicPr>
          <p:cNvPr id="14" name="Kép 13" descr="A képen napelem, kültéri, kültéri objektum, tető látható&#10;&#10;Automatikusan generált leírás">
            <a:extLst>
              <a:ext uri="{FF2B5EF4-FFF2-40B4-BE49-F238E27FC236}">
                <a16:creationId xmlns:a16="http://schemas.microsoft.com/office/drawing/2014/main" id="{578D5F63-B3D9-D1A9-65F8-4AA79F7A84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1833" b="-2"/>
          <a:stretch/>
        </p:blipFill>
        <p:spPr>
          <a:xfrm>
            <a:off x="6237874" y="1597217"/>
            <a:ext cx="4960842" cy="2708485"/>
          </a:xfrm>
          <a:prstGeom prst="rect">
            <a:avLst/>
          </a:prstGeom>
        </p:spPr>
      </p:pic>
      <p:pic>
        <p:nvPicPr>
          <p:cNvPr id="15" name="Picture 2" descr="Ingyenes fotók Nemzetközi űrállomás kategóriában">
            <a:extLst>
              <a:ext uri="{FF2B5EF4-FFF2-40B4-BE49-F238E27FC236}">
                <a16:creationId xmlns:a16="http://schemas.microsoft.com/office/drawing/2014/main" id="{AF4F39C7-872A-22C8-4C3B-A572160D0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5597"/>
          <a:stretch/>
        </p:blipFill>
        <p:spPr bwMode="auto">
          <a:xfrm>
            <a:off x="78898" y="4598661"/>
            <a:ext cx="3773945" cy="21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9864C236-DB06-B6C6-A1C0-F2CC9683E0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r="13802" b="216"/>
          <a:stretch/>
        </p:blipFill>
        <p:spPr>
          <a:xfrm>
            <a:off x="6655944" y="4598661"/>
            <a:ext cx="2741008" cy="2118300"/>
          </a:xfrm>
          <a:prstGeom prst="rect">
            <a:avLst/>
          </a:prstGeom>
        </p:spPr>
      </p:pic>
      <p:pic>
        <p:nvPicPr>
          <p:cNvPr id="17" name="Kép 16" descr="A képen szöveg, elektronika, számológép látható&#10;&#10;Automatikusan generált leírás">
            <a:extLst>
              <a:ext uri="{FF2B5EF4-FFF2-40B4-BE49-F238E27FC236}">
                <a16:creationId xmlns:a16="http://schemas.microsoft.com/office/drawing/2014/main" id="{3714C631-6FAA-194C-F7BE-487F261E15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12297" b="13889"/>
          <a:stretch/>
        </p:blipFill>
        <p:spPr>
          <a:xfrm>
            <a:off x="3953000" y="4598661"/>
            <a:ext cx="2594733" cy="21183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405884A-797A-D73D-C3EE-1FF81DAE7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2056" y1="82991" x2="42056" y2="82991"/>
                        <a14:foregroundMark x1="60467" y1="55140" x2="60467" y2="55140"/>
                        <a14:foregroundMark x1="54953" y1="48224" x2="54953" y2="48224"/>
                        <a14:foregroundMark x1="57477" y1="47290" x2="57477" y2="47290"/>
                        <a14:foregroundMark x1="76729" y1="66729" x2="79065" y2="73271"/>
                        <a14:foregroundMark x1="79065" y1="73271" x2="79065" y2="73271"/>
                        <a14:foregroundMark x1="64730" y1="83141" x2="64953" y2="83178"/>
                        <a14:foregroundMark x1="60093" y1="82991" x2="64486" y2="83364"/>
                        <a14:foregroundMark x1="35140" y1="63738" x2="34206" y2="64673"/>
                        <a14:foregroundMark x1="32430" y1="67664" x2="32150" y2="70654"/>
                        <a14:foregroundMark x1="58505" y1="47103" x2="62243" y2="47103"/>
                        <a14:foregroundMark x1="62243" y1="47103" x2="63178" y2="47103"/>
                        <a14:foregroundMark x1="48889" y1="85959" x2="48318" y2="86355"/>
                        <a14:foregroundMark x1="49227" y1="85725" x2="49037" y2="85857"/>
                        <a14:foregroundMark x1="49065" y1="86729" x2="48636" y2="86777"/>
                        <a14:foregroundMark x1="48131" y1="50093" x2="41589" y2="57757"/>
                        <a14:backgroundMark x1="34393" y1="38505" x2="34393" y2="38505"/>
                        <a14:backgroundMark x1="34299" y1="40561" x2="34299" y2="40561"/>
                        <a14:backgroundMark x1="36075" y1="44486" x2="36075" y2="44486"/>
                        <a14:backgroundMark x1="35421" y1="48037" x2="35421" y2="48037"/>
                        <a14:backgroundMark x1="35701" y1="62243" x2="35701" y2="62243"/>
                        <a14:backgroundMark x1="36636" y1="61121" x2="36636" y2="61121"/>
                        <a14:backgroundMark x1="36729" y1="61121" x2="36729" y2="61121"/>
                        <a14:backgroundMark x1="36636" y1="60935" x2="36822" y2="61121"/>
                        <a14:backgroundMark x1="35607" y1="62056" x2="37009" y2="60935"/>
                        <a14:backgroundMark x1="42150" y1="42617" x2="42150" y2="42617"/>
                        <a14:backgroundMark x1="42804" y1="41121" x2="42430" y2="44112"/>
                        <a14:backgroundMark x1="43458" y1="45981" x2="43458" y2="45981"/>
                        <a14:backgroundMark x1="43364" y1="45981" x2="44579" y2="45234"/>
                        <a14:backgroundMark x1="44217" y1="88456" x2="41495" y2="88037"/>
                        <a14:backgroundMark x1="41495" y1="88037" x2="43994" y2="88275"/>
                        <a14:backgroundMark x1="45009" y1="89098" x2="44860" y2="89346"/>
                        <a14:backgroundMark x1="41402" y1="88037" x2="39252" y2="88037"/>
                        <a14:backgroundMark x1="35607" y1="86355" x2="43400" y2="87468"/>
                        <a14:backgroundMark x1="39626" y1="85794" x2="37664" y2="87103"/>
                        <a14:backgroundMark x1="52430" y1="86542" x2="51560" y2="86684"/>
                        <a14:backgroundMark x1="43769" y1="86135" x2="43645" y2="85794"/>
                        <a14:backgroundMark x1="44019" y1="85047" x2="44019" y2="85047"/>
                        <a14:backgroundMark x1="55421" y1="85607" x2="55421" y2="85607"/>
                        <a14:backgroundMark x1="54953" y1="86355" x2="58304" y2="84704"/>
                        <a14:backgroundMark x1="54112" y1="85794" x2="52430" y2="87103"/>
                        <a14:backgroundMark x1="67383" y1="85607" x2="69346" y2="85234"/>
                        <a14:backgroundMark x1="31869" y1="82617" x2="32991" y2="83738"/>
                        <a14:backgroundMark x1="57850" y1="84673" x2="59283" y2="85469"/>
                        <a14:backgroundMark x1="64002" y1="85149" x2="64206" y2="85047"/>
                        <a14:backgroundMark x1="64206" y1="85607" x2="63760" y2="85583"/>
                        <a14:backgroundMark x1="72243" y1="86916" x2="72710" y2="87103"/>
                        <a14:backgroundMark x1="76355" y1="87103" x2="72617" y2="87850"/>
                        <a14:backgroundMark x1="72617" y1="87850" x2="71963" y2="86916"/>
                        <a14:backgroundMark x1="59065" y1="86168" x2="63178" y2="86168"/>
                        <a14:backgroundMark x1="63178" y1="86168" x2="59346" y2="86168"/>
                        <a14:backgroundMark x1="59346" y1="86168" x2="62804" y2="85981"/>
                        <a14:backgroundMark x1="62804" y1="85981" x2="62336" y2="86729"/>
                        <a14:backgroundMark x1="44299" y1="85047" x2="44206" y2="86168"/>
                        <a14:backgroundMark x1="44299" y1="84673" x2="44486" y2="86542"/>
                        <a14:backgroundMark x1="44019" y1="84486" x2="44486" y2="86542"/>
                        <a14:backgroundMark x1="44299" y1="84673" x2="46355" y2="88411"/>
                        <a14:backgroundMark x1="45421" y1="87477" x2="47570" y2="88411"/>
                        <a14:backgroundMark x1="51963" y1="85981" x2="51121" y2="86729"/>
                        <a14:backgroundMark x1="43084" y1="46729" x2="43084" y2="46729"/>
                        <a14:backgroundMark x1="43084" y1="47477" x2="43084" y2="47850"/>
                        <a14:backgroundMark x1="43271" y1="48972" x2="43271" y2="48972"/>
                        <a14:backgroundMark x1="47664" y1="44486" x2="47664" y2="44486"/>
                        <a14:backgroundMark x1="51121" y1="86916" x2="50187" y2="87850"/>
                        <a14:backgroundMark x1="50187" y1="88037" x2="50187" y2="88037"/>
                        <a14:backgroundMark x1="50187" y1="87664" x2="50093" y2="87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90" t="41275" r="16818" b="-3"/>
          <a:stretch/>
        </p:blipFill>
        <p:spPr bwMode="auto">
          <a:xfrm>
            <a:off x="9231749" y="5070522"/>
            <a:ext cx="2960251" cy="15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7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0E7345EE-D7E5-877A-6685-F384D2DBC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2" y="2279581"/>
            <a:ext cx="5770805" cy="3181421"/>
          </a:xfrm>
          <a:prstGeom prst="rect">
            <a:avLst/>
          </a:prstGeom>
        </p:spPr>
      </p:pic>
      <p:pic>
        <p:nvPicPr>
          <p:cNvPr id="9" name="Kép 8" descr="A képen szöveg, áruház, bélelt látható&#10;&#10;Automatikusan generált leírás">
            <a:extLst>
              <a:ext uri="{FF2B5EF4-FFF2-40B4-BE49-F238E27FC236}">
                <a16:creationId xmlns:a16="http://schemas.microsoft.com/office/drawing/2014/main" id="{89610BDF-10D0-536F-0388-B2F940C9F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85" y="1847469"/>
            <a:ext cx="2370762" cy="178069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B3ED754E-A4E5-020F-0EEF-D71775AA718F}"/>
              </a:ext>
            </a:extLst>
          </p:cNvPr>
          <p:cNvSpPr txBox="1"/>
          <p:nvPr/>
        </p:nvSpPr>
        <p:spPr>
          <a:xfrm>
            <a:off x="7647271" y="1414784"/>
            <a:ext cx="394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AuREUS</a:t>
            </a:r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3505195-1181-7D43-4E67-93837E060C8E}"/>
              </a:ext>
            </a:extLst>
          </p:cNvPr>
          <p:cNvSpPr txBox="1"/>
          <p:nvPr/>
        </p:nvSpPr>
        <p:spPr>
          <a:xfrm>
            <a:off x="10629011" y="1847469"/>
            <a:ext cx="394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organikus</a:t>
            </a:r>
          </a:p>
        </p:txBody>
      </p:sp>
      <p:pic>
        <p:nvPicPr>
          <p:cNvPr id="13" name="Kép 12" descr="A képen személy látható&#10;&#10;Automatikusan generált leírás">
            <a:extLst>
              <a:ext uri="{FF2B5EF4-FFF2-40B4-BE49-F238E27FC236}">
                <a16:creationId xmlns:a16="http://schemas.microsoft.com/office/drawing/2014/main" id="{0A4CFA5B-6BAB-CAC4-F7B1-2FF0D09EFF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6" b="10452"/>
          <a:stretch/>
        </p:blipFill>
        <p:spPr>
          <a:xfrm>
            <a:off x="10273823" y="2279581"/>
            <a:ext cx="1749728" cy="2165622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D27EB177-D4BC-1587-8723-694FA989BF10}"/>
              </a:ext>
            </a:extLst>
          </p:cNvPr>
          <p:cNvSpPr txBox="1"/>
          <p:nvPr/>
        </p:nvSpPr>
        <p:spPr>
          <a:xfrm>
            <a:off x="7263657" y="4393754"/>
            <a:ext cx="1994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dirty="0" err="1">
                <a:effectLst/>
              </a:rPr>
              <a:t>fotovoltaikus</a:t>
            </a:r>
            <a:r>
              <a:rPr lang="hu-HU" b="0" dirty="0">
                <a:effectLst/>
              </a:rPr>
              <a:t> üveg</a:t>
            </a:r>
            <a:endParaRPr lang="hu-HU" dirty="0"/>
          </a:p>
        </p:txBody>
      </p:sp>
      <p:pic>
        <p:nvPicPr>
          <p:cNvPr id="17" name="Kép 16" descr="A képen fű, ég, kültéri, út látható&#10;&#10;Automatikusan generált leírás">
            <a:extLst>
              <a:ext uri="{FF2B5EF4-FFF2-40B4-BE49-F238E27FC236}">
                <a16:creationId xmlns:a16="http://schemas.microsoft.com/office/drawing/2014/main" id="{A7872D2A-D43C-1B81-3129-B315A6D32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63" y="4826439"/>
            <a:ext cx="2721586" cy="1812123"/>
          </a:xfrm>
          <a:prstGeom prst="rect">
            <a:avLst/>
          </a:prstGeom>
        </p:spPr>
      </p:pic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90C883E4-7A15-0C7B-B727-DC557E8CD1AF}"/>
              </a:ext>
            </a:extLst>
          </p:cNvPr>
          <p:cNvCxnSpPr/>
          <p:nvPr/>
        </p:nvCxnSpPr>
        <p:spPr>
          <a:xfrm>
            <a:off x="6096000" y="90436"/>
            <a:ext cx="0" cy="6858000"/>
          </a:xfrm>
          <a:prstGeom prst="line">
            <a:avLst/>
          </a:prstGeom>
          <a:ln w="7620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20">
            <a:extLst>
              <a:ext uri="{FF2B5EF4-FFF2-40B4-BE49-F238E27FC236}">
                <a16:creationId xmlns:a16="http://schemas.microsoft.com/office/drawing/2014/main" id="{FAACEBC7-AE75-A4D6-BCCC-96062BA3B519}"/>
              </a:ext>
            </a:extLst>
          </p:cNvPr>
          <p:cNvSpPr/>
          <p:nvPr/>
        </p:nvSpPr>
        <p:spPr>
          <a:xfrm>
            <a:off x="7284227" y="332331"/>
            <a:ext cx="3948055" cy="699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84A18B3F-FC0A-28B7-0425-2FD832CF78B0}"/>
              </a:ext>
            </a:extLst>
          </p:cNvPr>
          <p:cNvSpPr txBox="1"/>
          <p:nvPr/>
        </p:nvSpPr>
        <p:spPr>
          <a:xfrm>
            <a:off x="7409752" y="356830"/>
            <a:ext cx="43325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dirty="0"/>
              <a:t>Innovatív napelemek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AE197B3A-8258-C89B-AEBA-963D4EC3540A}"/>
              </a:ext>
            </a:extLst>
          </p:cNvPr>
          <p:cNvSpPr/>
          <p:nvPr/>
        </p:nvSpPr>
        <p:spPr>
          <a:xfrm>
            <a:off x="449679" y="332332"/>
            <a:ext cx="5179879" cy="699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883E6CD-21C4-F07E-C893-5C7F47D0F91A}"/>
              </a:ext>
            </a:extLst>
          </p:cNvPr>
          <p:cNvSpPr txBox="1"/>
          <p:nvPr/>
        </p:nvSpPr>
        <p:spPr>
          <a:xfrm>
            <a:off x="573501" y="382222"/>
            <a:ext cx="4932233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Napelemek</a:t>
            </a: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klasszikus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típusai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3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194A01E-D67D-F793-5FCA-A227276CB0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3769" r="7121" b="7870"/>
          <a:stretch/>
        </p:blipFill>
        <p:spPr>
          <a:xfrm>
            <a:off x="945435" y="1738056"/>
            <a:ext cx="5150565" cy="40750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F3F5D64-F65A-A7C3-B56F-71F0D99471BE}"/>
              </a:ext>
            </a:extLst>
          </p:cNvPr>
          <p:cNvSpPr/>
          <p:nvPr/>
        </p:nvSpPr>
        <p:spPr>
          <a:xfrm>
            <a:off x="0" y="1"/>
            <a:ext cx="12191999" cy="85672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35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65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619D7BE-7807-8DAB-C3A1-898143950703}"/>
              </a:ext>
            </a:extLst>
          </p:cNvPr>
          <p:cNvSpPr txBox="1"/>
          <p:nvPr/>
        </p:nvSpPr>
        <p:spPr>
          <a:xfrm>
            <a:off x="5234305" y="-120580"/>
            <a:ext cx="2399275" cy="8567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Működési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elv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9B93A151-7646-8160-A4B6-AC7C4F3191AD}"/>
              </a:ext>
            </a:extLst>
          </p:cNvPr>
          <p:cNvSpPr/>
          <p:nvPr/>
        </p:nvSpPr>
        <p:spPr>
          <a:xfrm>
            <a:off x="6607624" y="2566453"/>
            <a:ext cx="4013479" cy="535760"/>
          </a:xfrm>
          <a:prstGeom prst="rightArrow">
            <a:avLst>
              <a:gd name="adj1" fmla="val 100000"/>
              <a:gd name="adj2" fmla="val 682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Félvezető rétegek</a:t>
            </a:r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E42EFAEB-88A9-7346-EAB9-8C97B4F27F2C}"/>
              </a:ext>
            </a:extLst>
          </p:cNvPr>
          <p:cNvSpPr/>
          <p:nvPr/>
        </p:nvSpPr>
        <p:spPr>
          <a:xfrm>
            <a:off x="6607624" y="3755787"/>
            <a:ext cx="4013481" cy="535760"/>
          </a:xfrm>
          <a:prstGeom prst="rightArrow">
            <a:avLst>
              <a:gd name="adj1" fmla="val 100000"/>
              <a:gd name="adj2" fmla="val 68249"/>
            </a:avLst>
          </a:prstGeom>
          <a:solidFill>
            <a:srgbClr val="8DB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Fényelektromos hatás/ </a:t>
            </a:r>
            <a:r>
              <a:rPr lang="hu-HU" dirty="0" err="1">
                <a:solidFill>
                  <a:schemeClr val="tx1"/>
                </a:solidFill>
              </a:rPr>
              <a:t>fotoeffektus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1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2CBD38-866F-44A6-E501-4B39A6845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-1" r="11576" b="-1"/>
          <a:stretch/>
        </p:blipFill>
        <p:spPr>
          <a:xfrm>
            <a:off x="0" y="10"/>
            <a:ext cx="7476538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920C3DC-6AC1-C6A7-15BA-1AB69EE3B801}"/>
              </a:ext>
            </a:extLst>
          </p:cNvPr>
          <p:cNvSpPr txBox="1"/>
          <p:nvPr/>
        </p:nvSpPr>
        <p:spPr>
          <a:xfrm>
            <a:off x="7924699" y="745376"/>
            <a:ext cx="3819140" cy="157082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err="1">
                <a:ea typeface="+mj-ea"/>
                <a:cs typeface="+mj-cs"/>
              </a:rPr>
              <a:t>Kutatásunk</a:t>
            </a:r>
            <a:r>
              <a:rPr lang="en-US" sz="4000">
                <a:ea typeface="+mj-ea"/>
                <a:cs typeface="+mj-cs"/>
              </a:rPr>
              <a:t> </a:t>
            </a:r>
            <a:r>
              <a:rPr lang="en-US" sz="4000" err="1">
                <a:ea typeface="+mj-ea"/>
                <a:cs typeface="+mj-cs"/>
              </a:rPr>
              <a:t>célja</a:t>
            </a:r>
            <a:endParaRPr lang="en-US" sz="4000">
              <a:ea typeface="+mj-ea"/>
              <a:cs typeface="+mj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50DEE7E-20F9-258B-B31B-FCDC5ABAD4A0}"/>
              </a:ext>
            </a:extLst>
          </p:cNvPr>
          <p:cNvSpPr txBox="1"/>
          <p:nvPr/>
        </p:nvSpPr>
        <p:spPr>
          <a:xfrm>
            <a:off x="7662570" y="3225914"/>
            <a:ext cx="4526381" cy="272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 defTabSz="914400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"/>
            </a:pPr>
            <a:r>
              <a:rPr lang="en-US" sz="2200" dirty="0" err="1"/>
              <a:t>Átfogóbb</a:t>
            </a:r>
            <a:r>
              <a:rPr lang="en-US" sz="2200" dirty="0"/>
              <a:t> </a:t>
            </a:r>
            <a:r>
              <a:rPr lang="en-US" sz="2200" dirty="0" err="1"/>
              <a:t>kép</a:t>
            </a:r>
            <a:r>
              <a:rPr lang="en-US" sz="2200" dirty="0"/>
              <a:t> </a:t>
            </a:r>
          </a:p>
          <a:p>
            <a:pPr marL="342900" indent="-342900" defTabSz="914400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en-US" sz="2200" dirty="0" err="1"/>
              <a:t>Mérések</a:t>
            </a:r>
            <a:r>
              <a:rPr lang="en-US" sz="2200" dirty="0"/>
              <a:t> a </a:t>
            </a:r>
            <a:r>
              <a:rPr lang="en-US" sz="2200" dirty="0" err="1"/>
              <a:t>természetben</a:t>
            </a:r>
            <a:r>
              <a:rPr lang="en-US" sz="2200" dirty="0"/>
              <a:t> is </a:t>
            </a:r>
            <a:r>
              <a:rPr lang="en-US" sz="2200" dirty="0" err="1"/>
              <a:t>előforduló</a:t>
            </a:r>
            <a:r>
              <a:rPr lang="en-US" sz="2200" dirty="0"/>
              <a:t> </a:t>
            </a:r>
            <a:r>
              <a:rPr lang="en-US" sz="2200" dirty="0" err="1"/>
              <a:t>befolyásoló</a:t>
            </a:r>
            <a:r>
              <a:rPr lang="en-US" sz="2200" dirty="0"/>
              <a:t> </a:t>
            </a:r>
            <a:r>
              <a:rPr lang="en-US" sz="2200" dirty="0" err="1"/>
              <a:t>tényezők</a:t>
            </a:r>
            <a:r>
              <a:rPr lang="en-US" sz="2200" dirty="0"/>
              <a:t> </a:t>
            </a:r>
            <a:r>
              <a:rPr lang="en-US" sz="2200" dirty="0" err="1"/>
              <a:t>alkalmazásával</a:t>
            </a:r>
            <a:endParaRPr lang="en-US" sz="2200" dirty="0"/>
          </a:p>
          <a:p>
            <a:pPr marL="114300" indent="-342900" defTabSz="914400">
              <a:lnSpc>
                <a:spcPct val="90000"/>
              </a:lnSpc>
              <a:buFont typeface="Symbol" panose="05050102010706020507" pitchFamily="18" charset="2"/>
              <a:buChar char=""/>
            </a:pPr>
            <a:r>
              <a:rPr lang="hu-HU" sz="2200" dirty="0"/>
              <a:t>Hipotézis: </a:t>
            </a:r>
            <a:r>
              <a:rPr lang="en-US" sz="2200" dirty="0" err="1"/>
              <a:t>teljesítmény-csökkenés</a:t>
            </a:r>
            <a:endParaRPr lang="en-US" sz="2200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38196D1-78A5-EA15-0F38-87DC7139CA30}"/>
              </a:ext>
            </a:extLst>
          </p:cNvPr>
          <p:cNvSpPr/>
          <p:nvPr/>
        </p:nvSpPr>
        <p:spPr>
          <a:xfrm>
            <a:off x="8923852" y="531245"/>
            <a:ext cx="1817783" cy="428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51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2EF47721-0625-1BA0-492B-0160F5314E1B}"/>
              </a:ext>
            </a:extLst>
          </p:cNvPr>
          <p:cNvSpPr txBox="1"/>
          <p:nvPr/>
        </p:nvSpPr>
        <p:spPr>
          <a:xfrm>
            <a:off x="447416" y="1586611"/>
            <a:ext cx="4350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/>
              <a:t>Használt napelem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/>
              <a:t>Adatgyűjtő eszköz (</a:t>
            </a:r>
            <a:r>
              <a:rPr lang="hu-HU" sz="2200" err="1"/>
              <a:t>myDAQ</a:t>
            </a:r>
            <a:r>
              <a:rPr lang="hu-HU" sz="220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/>
              <a:t>Számítógépes program (</a:t>
            </a:r>
            <a:r>
              <a:rPr lang="hu-HU" sz="2200" err="1"/>
              <a:t>LabVIEW</a:t>
            </a:r>
            <a:r>
              <a:rPr lang="hu-HU" sz="2200"/>
              <a:t>)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7E18041D-F354-A21B-0D4B-7102B10D0009}"/>
              </a:ext>
            </a:extLst>
          </p:cNvPr>
          <p:cNvSpPr/>
          <p:nvPr/>
        </p:nvSpPr>
        <p:spPr>
          <a:xfrm>
            <a:off x="0" y="1"/>
            <a:ext cx="12192000" cy="93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593F24B-9FEA-55A1-EFFC-19F5F38A1D3C}"/>
              </a:ext>
            </a:extLst>
          </p:cNvPr>
          <p:cNvSpPr txBox="1"/>
          <p:nvPr/>
        </p:nvSpPr>
        <p:spPr>
          <a:xfrm>
            <a:off x="447416" y="184233"/>
            <a:ext cx="629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>
                <a:solidFill>
                  <a:schemeClr val="bg1"/>
                </a:solidFill>
                <a:latin typeface="Arial Nova" panose="020B0504020202020204" pitchFamily="34" charset="0"/>
              </a:rPr>
              <a:t>Mérőeszközök bemutatása </a:t>
            </a:r>
          </a:p>
        </p:txBody>
      </p: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D6BB397F-BE6A-FDB7-F704-A6BCBD22C91B}"/>
              </a:ext>
            </a:extLst>
          </p:cNvPr>
          <p:cNvGrpSpPr/>
          <p:nvPr/>
        </p:nvGrpSpPr>
        <p:grpSpPr>
          <a:xfrm>
            <a:off x="5101625" y="1416695"/>
            <a:ext cx="7203264" cy="4433832"/>
            <a:chOff x="2308724" y="965200"/>
            <a:chExt cx="7821166" cy="4927600"/>
          </a:xfrm>
        </p:grpSpPr>
        <p:pic>
          <p:nvPicPr>
            <p:cNvPr id="36" name="Kép 35" descr="A képen szöveg látható&#10;&#10;Automatikusan generált leírás">
              <a:extLst>
                <a:ext uri="{FF2B5EF4-FFF2-40B4-BE49-F238E27FC236}">
                  <a16:creationId xmlns:a16="http://schemas.microsoft.com/office/drawing/2014/main" id="{DB320954-3C68-1D86-9EBC-75898C969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533" y="965200"/>
              <a:ext cx="4217601" cy="4927600"/>
            </a:xfrm>
            <a:prstGeom prst="rect">
              <a:avLst/>
            </a:prstGeom>
          </p:spPr>
        </p:pic>
        <p:cxnSp>
          <p:nvCxnSpPr>
            <p:cNvPr id="37" name="Összekötő: szögletes 36">
              <a:extLst>
                <a:ext uri="{FF2B5EF4-FFF2-40B4-BE49-F238E27FC236}">
                  <a16:creationId xmlns:a16="http://schemas.microsoft.com/office/drawing/2014/main" id="{3937B40B-8E6E-8FB1-9EB6-6EC9FA54CA7E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6756400" y="1496130"/>
              <a:ext cx="1777019" cy="81825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Összekötő: szögletes 37">
              <a:extLst>
                <a:ext uri="{FF2B5EF4-FFF2-40B4-BE49-F238E27FC236}">
                  <a16:creationId xmlns:a16="http://schemas.microsoft.com/office/drawing/2014/main" id="{DD647EBF-F4E8-3B6C-C49C-B1E88DC173DF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>
              <a:off x="3958262" y="2029485"/>
              <a:ext cx="2425096" cy="11792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Összekötő: szögletes 38">
              <a:extLst>
                <a:ext uri="{FF2B5EF4-FFF2-40B4-BE49-F238E27FC236}">
                  <a16:creationId xmlns:a16="http://schemas.microsoft.com/office/drawing/2014/main" id="{27179B2D-A29E-B75C-57C4-D84A188A7AA2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8156558" y="3591290"/>
              <a:ext cx="555640" cy="597734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Összekötő: szögletes 39">
              <a:extLst>
                <a:ext uri="{FF2B5EF4-FFF2-40B4-BE49-F238E27FC236}">
                  <a16:creationId xmlns:a16="http://schemas.microsoft.com/office/drawing/2014/main" id="{A7A005AF-8B7D-8D1F-E136-D3D5B815B014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3794468" y="3470538"/>
              <a:ext cx="2877452" cy="64083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Összekötő: szögletes 40">
              <a:extLst>
                <a:ext uri="{FF2B5EF4-FFF2-40B4-BE49-F238E27FC236}">
                  <a16:creationId xmlns:a16="http://schemas.microsoft.com/office/drawing/2014/main" id="{24511291-7024-8AE4-CA55-3CBF55762DC7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rot="10800000">
              <a:off x="5803900" y="4913974"/>
              <a:ext cx="2806700" cy="57706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12">
              <a:extLst>
                <a:ext uri="{FF2B5EF4-FFF2-40B4-BE49-F238E27FC236}">
                  <a16:creationId xmlns:a16="http://schemas.microsoft.com/office/drawing/2014/main" id="{20366269-616D-EE32-BDA2-D704F4681509}"/>
                </a:ext>
              </a:extLst>
            </p:cNvPr>
            <p:cNvSpPr txBox="1"/>
            <p:nvPr/>
          </p:nvSpPr>
          <p:spPr>
            <a:xfrm>
              <a:off x="2308724" y="3092291"/>
              <a:ext cx="1485744" cy="7564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u-HU" sz="14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6 </a:t>
              </a:r>
              <a:r>
                <a:rPr lang="el-GR" sz="14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Ω</a:t>
              </a:r>
              <a:r>
                <a:rPr lang="hu-HU" sz="14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-os ellenállás</a:t>
              </a:r>
              <a:endParaRPr lang="hu-HU" sz="14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Szövegdoboz 22">
              <a:extLst>
                <a:ext uri="{FF2B5EF4-FFF2-40B4-BE49-F238E27FC236}">
                  <a16:creationId xmlns:a16="http://schemas.microsoft.com/office/drawing/2014/main" id="{D09165F8-2266-27B4-E6B2-5E4B6A283690}"/>
                </a:ext>
              </a:extLst>
            </p:cNvPr>
            <p:cNvSpPr txBox="1"/>
            <p:nvPr/>
          </p:nvSpPr>
          <p:spPr>
            <a:xfrm>
              <a:off x="8610600" y="5209253"/>
              <a:ext cx="1258710" cy="5635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u-HU" sz="14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adatrögzítő eszköz</a:t>
              </a:r>
              <a:endParaRPr lang="hu-HU" sz="14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8A6A1DAD-6B71-D01B-33D3-E0DAF3980F69}"/>
                </a:ext>
              </a:extLst>
            </p:cNvPr>
            <p:cNvSpPr txBox="1"/>
            <p:nvPr/>
          </p:nvSpPr>
          <p:spPr>
            <a:xfrm>
              <a:off x="8712198" y="3071211"/>
              <a:ext cx="1417692" cy="10401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u-HU" sz="14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változtatható ellenállás</a:t>
              </a:r>
              <a:endParaRPr lang="hu-HU" sz="14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Szövegdoboz 5">
              <a:extLst>
                <a:ext uri="{FF2B5EF4-FFF2-40B4-BE49-F238E27FC236}">
                  <a16:creationId xmlns:a16="http://schemas.microsoft.com/office/drawing/2014/main" id="{16464795-3658-7B1D-64A4-2944F70B6C11}"/>
                </a:ext>
              </a:extLst>
            </p:cNvPr>
            <p:cNvSpPr txBox="1"/>
            <p:nvPr/>
          </p:nvSpPr>
          <p:spPr>
            <a:xfrm>
              <a:off x="2642310" y="1769283"/>
              <a:ext cx="1315952" cy="5204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4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napelem</a:t>
              </a:r>
              <a:endParaRPr lang="hu-HU" sz="14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Szövegdoboz 27">
              <a:extLst>
                <a:ext uri="{FF2B5EF4-FFF2-40B4-BE49-F238E27FC236}">
                  <a16:creationId xmlns:a16="http://schemas.microsoft.com/office/drawing/2014/main" id="{2C8AB73B-A5BB-7A6F-8575-7F4E224B95BA}"/>
                </a:ext>
              </a:extLst>
            </p:cNvPr>
            <p:cNvSpPr txBox="1"/>
            <p:nvPr/>
          </p:nvSpPr>
          <p:spPr>
            <a:xfrm>
              <a:off x="8533419" y="1335843"/>
              <a:ext cx="555639" cy="3205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4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izzó</a:t>
              </a:r>
              <a:endParaRPr lang="hu-HU" sz="14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200947BD-54BD-6C9B-E251-EE45965997AB}"/>
              </a:ext>
            </a:extLst>
          </p:cNvPr>
          <p:cNvGrpSpPr/>
          <p:nvPr/>
        </p:nvGrpSpPr>
        <p:grpSpPr>
          <a:xfrm>
            <a:off x="506223" y="2640019"/>
            <a:ext cx="6039194" cy="3621492"/>
            <a:chOff x="535780" y="2633338"/>
            <a:chExt cx="6039194" cy="3621492"/>
          </a:xfrm>
        </p:grpSpPr>
        <p:pic>
          <p:nvPicPr>
            <p:cNvPr id="20" name="Kép 19" descr="A képen szöveg, óra látható&#10;&#10;Automatikusan generált leírás">
              <a:extLst>
                <a:ext uri="{FF2B5EF4-FFF2-40B4-BE49-F238E27FC236}">
                  <a16:creationId xmlns:a16="http://schemas.microsoft.com/office/drawing/2014/main" id="{2D284407-5C90-CEA3-9C51-F6980BE5A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0" y="4222133"/>
              <a:ext cx="6039194" cy="2032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Ni, labview, logo Icon in Vector Logo">
              <a:extLst>
                <a:ext uri="{FF2B5EF4-FFF2-40B4-BE49-F238E27FC236}">
                  <a16:creationId xmlns:a16="http://schemas.microsoft.com/office/drawing/2014/main" id="{865B131F-8FBE-1CC2-4772-46985A309F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9" r="26261" b="35651"/>
            <a:stretch/>
          </p:blipFill>
          <p:spPr bwMode="auto">
            <a:xfrm>
              <a:off x="535780" y="2633338"/>
              <a:ext cx="1415426" cy="97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Egyenes összekötő 4">
              <a:extLst>
                <a:ext uri="{FF2B5EF4-FFF2-40B4-BE49-F238E27FC236}">
                  <a16:creationId xmlns:a16="http://schemas.microsoft.com/office/drawing/2014/main" id="{F7A9D9DF-198F-3BFB-D469-2A0401AEC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3493" y="3872755"/>
              <a:ext cx="0" cy="547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Google Shape;1196;p64">
            <a:extLst>
              <a:ext uri="{FF2B5EF4-FFF2-40B4-BE49-F238E27FC236}">
                <a16:creationId xmlns:a16="http://schemas.microsoft.com/office/drawing/2014/main" id="{76B44311-ED79-7BA2-29BE-C648F3D71378}"/>
              </a:ext>
            </a:extLst>
          </p:cNvPr>
          <p:cNvSpPr/>
          <p:nvPr/>
        </p:nvSpPr>
        <p:spPr>
          <a:xfrm>
            <a:off x="364812" y="2640019"/>
            <a:ext cx="1698248" cy="1415026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09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97081FC-D20B-7E9C-17C0-4045D681C2BE}"/>
              </a:ext>
            </a:extLst>
          </p:cNvPr>
          <p:cNvSpPr txBox="1"/>
          <p:nvPr/>
        </p:nvSpPr>
        <p:spPr>
          <a:xfrm>
            <a:off x="4495318" y="3138879"/>
            <a:ext cx="3298022" cy="189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/>
              <a:t>Mérési körülmények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Maximális</a:t>
            </a:r>
            <a:r>
              <a:rPr lang="en-US" sz="2000"/>
              <a:t> </a:t>
            </a:r>
            <a:r>
              <a:rPr lang="en-US" sz="2000" err="1"/>
              <a:t>teljesítmény</a:t>
            </a: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Relatív</a:t>
            </a:r>
            <a:r>
              <a:rPr lang="en-US" sz="2000"/>
              <a:t> </a:t>
            </a:r>
            <a:r>
              <a:rPr lang="en-US" sz="2000" err="1"/>
              <a:t>összehasonlítás</a:t>
            </a:r>
            <a:endParaRPr lang="hu-HU" sz="2000"/>
          </a:p>
        </p:txBody>
      </p:sp>
      <p:pic>
        <p:nvPicPr>
          <p:cNvPr id="2" name="Kép 1" descr="A képen beltéri, computer, számítógép látható&#10;&#10;Automatikusan generált leírás">
            <a:extLst>
              <a:ext uri="{FF2B5EF4-FFF2-40B4-BE49-F238E27FC236}">
                <a16:creationId xmlns:a16="http://schemas.microsoft.com/office/drawing/2014/main" id="{7F850799-1D6F-37D2-7E37-180516C48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9" y="1393154"/>
            <a:ext cx="4319999" cy="324000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968CF4D-718A-293B-B34A-AE3B08135E46}"/>
              </a:ext>
            </a:extLst>
          </p:cNvPr>
          <p:cNvSpPr/>
          <p:nvPr/>
        </p:nvSpPr>
        <p:spPr>
          <a:xfrm>
            <a:off x="0" y="1"/>
            <a:ext cx="12192000" cy="89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603F077-CD35-E647-302E-40C30A5F9860}"/>
              </a:ext>
            </a:extLst>
          </p:cNvPr>
          <p:cNvSpPr txBox="1"/>
          <p:nvPr/>
        </p:nvSpPr>
        <p:spPr>
          <a:xfrm>
            <a:off x="645066" y="-416699"/>
            <a:ext cx="4282983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err="1">
                <a:solidFill>
                  <a:schemeClr val="bg1"/>
                </a:solidFill>
                <a:latin typeface="Arial Nova" panose="020B0504020202020204" pitchFamily="34" charset="0"/>
                <a:ea typeface="+mj-ea"/>
                <a:cs typeface="+mj-cs"/>
              </a:rPr>
              <a:t>Mérés</a:t>
            </a:r>
            <a:r>
              <a:rPr lang="hu-HU" sz="3200" kern="1200" err="1">
                <a:solidFill>
                  <a:schemeClr val="bg1"/>
                </a:solidFill>
                <a:latin typeface="Arial Nova" panose="020B0504020202020204" pitchFamily="34" charset="0"/>
                <a:ea typeface="+mj-ea"/>
                <a:cs typeface="+mj-cs"/>
              </a:rPr>
              <a:t>ek</a:t>
            </a:r>
            <a:r>
              <a:rPr lang="hu-HU" sz="3200" kern="1200">
                <a:solidFill>
                  <a:schemeClr val="bg1"/>
                </a:solidFill>
                <a:latin typeface="Arial Nova" panose="020B0504020202020204" pitchFamily="34" charset="0"/>
                <a:ea typeface="+mj-ea"/>
                <a:cs typeface="+mj-cs"/>
              </a:rPr>
              <a:t>, eredmények</a:t>
            </a:r>
            <a:endParaRPr lang="en-US" sz="3600" kern="1200">
              <a:solidFill>
                <a:schemeClr val="bg1"/>
              </a:solidFill>
              <a:latin typeface="Arial Nova" panose="020B05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1FCC2EE-B25E-4818-8DD2-F8E2E88AC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294533"/>
              </p:ext>
            </p:extLst>
          </p:nvPr>
        </p:nvGraphicFramePr>
        <p:xfrm>
          <a:off x="6989007" y="2447435"/>
          <a:ext cx="4907378" cy="467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48FA1001-8F25-D062-F543-3571A679E992}"/>
              </a:ext>
            </a:extLst>
          </p:cNvPr>
          <p:cNvCxnSpPr>
            <a:cxnSpLocks/>
          </p:cNvCxnSpPr>
          <p:nvPr/>
        </p:nvCxnSpPr>
        <p:spPr>
          <a:xfrm>
            <a:off x="3634409" y="1633952"/>
            <a:ext cx="8481391" cy="0"/>
          </a:xfrm>
          <a:prstGeom prst="line">
            <a:avLst/>
          </a:prstGeom>
          <a:ln w="57150">
            <a:solidFill>
              <a:srgbClr val="678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56811E0E-CAB3-A00D-0513-0185F887988C}"/>
              </a:ext>
            </a:extLst>
          </p:cNvPr>
          <p:cNvSpPr txBox="1"/>
          <p:nvPr/>
        </p:nvSpPr>
        <p:spPr>
          <a:xfrm>
            <a:off x="7219226" y="1116503"/>
            <a:ext cx="469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/>
              <a:t>Alapmérés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551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C21EC96-BAF0-48AE-81B1-78121D279A36}"/>
              </a:ext>
            </a:extLst>
          </p:cNvPr>
          <p:cNvSpPr txBox="1"/>
          <p:nvPr/>
        </p:nvSpPr>
        <p:spPr>
          <a:xfrm>
            <a:off x="994212" y="177346"/>
            <a:ext cx="447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>
                <a:latin typeface="Arial Nova" panose="020B0504020202020204" pitchFamily="34" charset="0"/>
              </a:rPr>
              <a:t>Vízcseppek</a:t>
            </a:r>
            <a:endParaRPr lang="hu-HU" sz="2400">
              <a:latin typeface="Arial Nova" panose="020B0504020202020204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E7010C9-E30D-9E80-6540-94EEAEFF85E2}"/>
              </a:ext>
            </a:extLst>
          </p:cNvPr>
          <p:cNvSpPr/>
          <p:nvPr/>
        </p:nvSpPr>
        <p:spPr>
          <a:xfrm>
            <a:off x="7026111" y="452487"/>
            <a:ext cx="5165889" cy="640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6A19E248-00CA-ED42-E746-4D636CD739E6}"/>
              </a:ext>
            </a:extLst>
          </p:cNvPr>
          <p:cNvCxnSpPr>
            <a:cxnSpLocks/>
          </p:cNvCxnSpPr>
          <p:nvPr/>
        </p:nvCxnSpPr>
        <p:spPr>
          <a:xfrm>
            <a:off x="0" y="700566"/>
            <a:ext cx="11197788" cy="0"/>
          </a:xfrm>
          <a:prstGeom prst="line">
            <a:avLst/>
          </a:prstGeom>
          <a:ln w="57150">
            <a:solidFill>
              <a:srgbClr val="678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 descr="A képen szöveg látható&#10;&#10;Automatikusan generált leírás">
            <a:extLst>
              <a:ext uri="{FF2B5EF4-FFF2-40B4-BE49-F238E27FC236}">
                <a16:creationId xmlns:a16="http://schemas.microsoft.com/office/drawing/2014/main" id="{D4C46830-B678-CE1D-62B4-DEB93AFD9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8394" r="75688" b="61156"/>
          <a:stretch/>
        </p:blipFill>
        <p:spPr bwMode="auto">
          <a:xfrm>
            <a:off x="8357154" y="874859"/>
            <a:ext cx="2840634" cy="2554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" descr="A képen szöveg látható&#10;&#10;Automatikusan generált leírás">
            <a:extLst>
              <a:ext uri="{FF2B5EF4-FFF2-40B4-BE49-F238E27FC236}">
                <a16:creationId xmlns:a16="http://schemas.microsoft.com/office/drawing/2014/main" id="{FBF68AE2-6CC1-C801-0599-8A30AAF53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3"/>
          <a:stretch/>
        </p:blipFill>
        <p:spPr bwMode="auto">
          <a:xfrm>
            <a:off x="8357154" y="3632643"/>
            <a:ext cx="2840634" cy="29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C15C64BB-C5EA-820B-30AA-74B4438D4ECA}"/>
              </a:ext>
            </a:extLst>
          </p:cNvPr>
          <p:cNvSpPr txBox="1"/>
          <p:nvPr/>
        </p:nvSpPr>
        <p:spPr>
          <a:xfrm>
            <a:off x="5040926" y="1176995"/>
            <a:ext cx="241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Kis vízcseppek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D467C9E3-B435-CE7F-0537-EEB11A8A3B53}"/>
              </a:ext>
            </a:extLst>
          </p:cNvPr>
          <p:cNvSpPr txBox="1"/>
          <p:nvPr/>
        </p:nvSpPr>
        <p:spPr>
          <a:xfrm>
            <a:off x="4821960" y="5718958"/>
            <a:ext cx="241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Nagy vízcseppek</a:t>
            </a:r>
          </a:p>
        </p:txBody>
      </p: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7DA4792D-836E-8761-FD8B-B68FECA932C8}"/>
              </a:ext>
            </a:extLst>
          </p:cNvPr>
          <p:cNvCxnSpPr>
            <a:cxnSpLocks/>
          </p:cNvCxnSpPr>
          <p:nvPr/>
        </p:nvCxnSpPr>
        <p:spPr>
          <a:xfrm>
            <a:off x="6683638" y="1361661"/>
            <a:ext cx="1638302" cy="0"/>
          </a:xfrm>
          <a:prstGeom prst="straightConnector1">
            <a:avLst/>
          </a:prstGeom>
          <a:ln w="38100">
            <a:solidFill>
              <a:srgbClr val="BBD7DE"/>
            </a:solidFill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5A705E0-AD68-4248-EE61-C65C27048EA9}"/>
              </a:ext>
            </a:extLst>
          </p:cNvPr>
          <p:cNvCxnSpPr>
            <a:cxnSpLocks/>
          </p:cNvCxnSpPr>
          <p:nvPr/>
        </p:nvCxnSpPr>
        <p:spPr>
          <a:xfrm>
            <a:off x="6812847" y="5983356"/>
            <a:ext cx="1509093" cy="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E6751C4A-9716-2A1C-A693-83B24043B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692213"/>
              </p:ext>
            </p:extLst>
          </p:nvPr>
        </p:nvGraphicFramePr>
        <p:xfrm>
          <a:off x="76096" y="783120"/>
          <a:ext cx="2686982" cy="333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églalap 34">
            <a:extLst>
              <a:ext uri="{FF2B5EF4-FFF2-40B4-BE49-F238E27FC236}">
                <a16:creationId xmlns:a16="http://schemas.microsoft.com/office/drawing/2014/main" id="{60D29F9C-CD40-C6AF-B67B-9AF805F90E90}"/>
              </a:ext>
            </a:extLst>
          </p:cNvPr>
          <p:cNvSpPr/>
          <p:nvPr/>
        </p:nvSpPr>
        <p:spPr>
          <a:xfrm>
            <a:off x="815009" y="874859"/>
            <a:ext cx="1789043" cy="9539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93D47E9A-9D5A-6E7F-5B55-B25BCD701FA9}"/>
              </a:ext>
            </a:extLst>
          </p:cNvPr>
          <p:cNvCxnSpPr>
            <a:cxnSpLocks/>
          </p:cNvCxnSpPr>
          <p:nvPr/>
        </p:nvCxnSpPr>
        <p:spPr>
          <a:xfrm>
            <a:off x="2604052" y="1828800"/>
            <a:ext cx="663411" cy="4174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F9269C4C-8F49-6A18-D31E-E1EBA97BF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838845"/>
              </p:ext>
            </p:extLst>
          </p:nvPr>
        </p:nvGraphicFramePr>
        <p:xfrm>
          <a:off x="3338654" y="2272272"/>
          <a:ext cx="3257149" cy="219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églalap 39">
            <a:extLst>
              <a:ext uri="{FF2B5EF4-FFF2-40B4-BE49-F238E27FC236}">
                <a16:creationId xmlns:a16="http://schemas.microsoft.com/office/drawing/2014/main" id="{7A41D055-E716-A811-E3F0-F940F104D1E6}"/>
              </a:ext>
            </a:extLst>
          </p:cNvPr>
          <p:cNvSpPr/>
          <p:nvPr/>
        </p:nvSpPr>
        <p:spPr>
          <a:xfrm>
            <a:off x="3269171" y="2222453"/>
            <a:ext cx="3574670" cy="22959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97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1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6269"/>
      </a:accent1>
      <a:accent2>
        <a:srgbClr val="549BAD"/>
      </a:accent2>
      <a:accent3>
        <a:srgbClr val="549BAD"/>
      </a:accent3>
      <a:accent4>
        <a:srgbClr val="466269"/>
      </a:accent4>
      <a:accent5>
        <a:srgbClr val="5B9BD5"/>
      </a:accent5>
      <a:accent6>
        <a:srgbClr val="549BAD"/>
      </a:accent6>
      <a:hlink>
        <a:srgbClr val="FFFFFF"/>
      </a:hlink>
      <a:folHlink>
        <a:srgbClr val="FFFFFF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9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6269"/>
      </a:accent1>
      <a:accent2>
        <a:srgbClr val="549BAD"/>
      </a:accent2>
      <a:accent3>
        <a:srgbClr val="549BAD"/>
      </a:accent3>
      <a:accent4>
        <a:srgbClr val="466269"/>
      </a:accent4>
      <a:accent5>
        <a:srgbClr val="5B9BD5"/>
      </a:accent5>
      <a:accent6>
        <a:srgbClr val="877785"/>
      </a:accent6>
      <a:hlink>
        <a:srgbClr val="FFFFFF"/>
      </a:hlink>
      <a:folHlink>
        <a:srgbClr val="FFFFFF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1507</Words>
  <Application>Microsoft Office PowerPoint</Application>
  <PresentationFormat>Szélesvásznú</PresentationFormat>
  <Paragraphs>137</Paragraphs>
  <Slides>17</Slides>
  <Notes>13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8" baseType="lpstr">
      <vt:lpstr>Arial</vt:lpstr>
      <vt:lpstr>Arial Nova</vt:lpstr>
      <vt:lpstr>Calibri</vt:lpstr>
      <vt:lpstr>Calibri Light</vt:lpstr>
      <vt:lpstr>Fira Sans Extra Condensed Medium</vt:lpstr>
      <vt:lpstr>Roboto</vt:lpstr>
      <vt:lpstr>Symbol</vt:lpstr>
      <vt:lpstr>Times New Roman</vt:lpstr>
      <vt:lpstr>Office Theme</vt:lpstr>
      <vt:lpstr>1_Office Theme</vt:lpstr>
      <vt:lpstr>Worksheet</vt:lpstr>
      <vt:lpstr>NAPELEMEK TELJESÍTMÉNY-VISZONYAINAK VIZSGÁLATA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Pitlik Dora</dc:creator>
  <cp:lastModifiedBy>Pitlik Dora</cp:lastModifiedBy>
  <cp:revision>2</cp:revision>
  <dcterms:created xsi:type="dcterms:W3CDTF">2022-11-17T19:18:18Z</dcterms:created>
  <dcterms:modified xsi:type="dcterms:W3CDTF">2024-03-30T06:27:54Z</dcterms:modified>
</cp:coreProperties>
</file>