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385" r:id="rId5"/>
    <p:sldId id="408" r:id="rId6"/>
    <p:sldId id="386" r:id="rId7"/>
    <p:sldId id="392" r:id="rId8"/>
    <p:sldId id="393" r:id="rId9"/>
    <p:sldId id="410" r:id="rId10"/>
    <p:sldId id="391" r:id="rId11"/>
    <p:sldId id="387" r:id="rId12"/>
    <p:sldId id="402" r:id="rId13"/>
    <p:sldId id="388" r:id="rId14"/>
    <p:sldId id="390" r:id="rId15"/>
    <p:sldId id="411" r:id="rId16"/>
    <p:sldId id="389" r:id="rId17"/>
    <p:sldId id="403" r:id="rId18"/>
    <p:sldId id="394" r:id="rId19"/>
    <p:sldId id="404" r:id="rId20"/>
    <p:sldId id="399" r:id="rId21"/>
    <p:sldId id="409" r:id="rId22"/>
    <p:sldId id="395" r:id="rId23"/>
    <p:sldId id="396" r:id="rId24"/>
    <p:sldId id="397" r:id="rId25"/>
    <p:sldId id="398" r:id="rId26"/>
    <p:sldId id="407" r:id="rId27"/>
    <p:sldId id="412" r:id="rId28"/>
    <p:sldId id="413" r:id="rId29"/>
    <p:sldId id="415" r:id="rId30"/>
    <p:sldId id="401" r:id="rId31"/>
    <p:sldId id="4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3" pos="4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7472A"/>
    <a:srgbClr val="F5F5F5"/>
    <a:srgbClr val="D24726"/>
    <a:srgbClr val="9FCDB3"/>
    <a:srgbClr val="217346"/>
    <a:srgbClr val="D9D9D9"/>
    <a:srgbClr val="F3F2F1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617" autoAdjust="0"/>
  </p:normalViewPr>
  <p:slideViewPr>
    <p:cSldViewPr snapToGrid="0">
      <p:cViewPr varScale="1">
        <p:scale>
          <a:sx n="74" d="100"/>
          <a:sy n="74" d="100"/>
        </p:scale>
        <p:origin x="1042" y="43"/>
      </p:cViewPr>
      <p:guideLst>
        <p:guide orient="horz" pos="2880"/>
        <p:guide pos="48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03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583C2-7DAA-4558-BC9D-17CE8CB86832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EF364D4-C626-41B1-A2C7-C19E162D55FE}">
      <dgm:prSet/>
      <dgm:spPr/>
      <dgm:t>
        <a:bodyPr/>
        <a:lstStyle/>
        <a:p>
          <a:r>
            <a:rPr lang="en-US" b="1"/>
            <a:t>Objective</a:t>
          </a:r>
          <a:endParaRPr lang="en-US"/>
        </a:p>
      </dgm:t>
    </dgm:pt>
    <dgm:pt modelId="{6D04BCD0-F6E6-4B2C-AFCA-BF6294A7CF57}" type="parTrans" cxnId="{FF28FB8F-6534-462B-9818-71EDD1E63BE4}">
      <dgm:prSet/>
      <dgm:spPr/>
      <dgm:t>
        <a:bodyPr/>
        <a:lstStyle/>
        <a:p>
          <a:endParaRPr lang="en-US"/>
        </a:p>
      </dgm:t>
    </dgm:pt>
    <dgm:pt modelId="{193F8E44-4F01-4F9A-B281-A5845CE6CA10}" type="sibTrans" cxnId="{FF28FB8F-6534-462B-9818-71EDD1E63BE4}">
      <dgm:prSet/>
      <dgm:spPr/>
      <dgm:t>
        <a:bodyPr/>
        <a:lstStyle/>
        <a:p>
          <a:endParaRPr lang="en-US"/>
        </a:p>
      </dgm:t>
    </dgm:pt>
    <dgm:pt modelId="{00577FF3-B4F9-4583-8711-ECCFC2BDEA6F}">
      <dgm:prSet/>
      <dgm:spPr/>
      <dgm:t>
        <a:bodyPr/>
        <a:lstStyle/>
        <a:p>
          <a:r>
            <a:rPr lang="en-US" b="1"/>
            <a:t>Key tools</a:t>
          </a:r>
          <a:endParaRPr lang="en-US"/>
        </a:p>
      </dgm:t>
    </dgm:pt>
    <dgm:pt modelId="{C6961690-BE33-4C7E-BDF2-A7FBD3CB4BDF}" type="parTrans" cxnId="{3C565417-C7AA-4B15-83CF-8B814133D96B}">
      <dgm:prSet/>
      <dgm:spPr/>
      <dgm:t>
        <a:bodyPr/>
        <a:lstStyle/>
        <a:p>
          <a:endParaRPr lang="en-US"/>
        </a:p>
      </dgm:t>
    </dgm:pt>
    <dgm:pt modelId="{3240040A-1E34-4D37-973E-8BE8AE8E773B}" type="sibTrans" cxnId="{3C565417-C7AA-4B15-83CF-8B814133D96B}">
      <dgm:prSet/>
      <dgm:spPr/>
      <dgm:t>
        <a:bodyPr/>
        <a:lstStyle/>
        <a:p>
          <a:endParaRPr lang="en-US"/>
        </a:p>
      </dgm:t>
    </dgm:pt>
    <dgm:pt modelId="{E2855058-262F-4019-AD82-3D318644AD55}">
      <dgm:prSet/>
      <dgm:spPr/>
      <dgm:t>
        <a:bodyPr/>
        <a:lstStyle/>
        <a:p>
          <a:r>
            <a:rPr lang="en-US" b="1"/>
            <a:t>Data overview</a:t>
          </a:r>
          <a:endParaRPr lang="en-US"/>
        </a:p>
      </dgm:t>
    </dgm:pt>
    <dgm:pt modelId="{C429389F-31E1-4FED-9658-164D2A3C52C6}" type="parTrans" cxnId="{C63E8961-B1EC-479C-9B4A-4855320189BB}">
      <dgm:prSet/>
      <dgm:spPr/>
      <dgm:t>
        <a:bodyPr/>
        <a:lstStyle/>
        <a:p>
          <a:endParaRPr lang="en-US"/>
        </a:p>
      </dgm:t>
    </dgm:pt>
    <dgm:pt modelId="{CFB593D6-A064-4F54-B250-0A5FD9FF06E7}" type="sibTrans" cxnId="{C63E8961-B1EC-479C-9B4A-4855320189BB}">
      <dgm:prSet/>
      <dgm:spPr/>
      <dgm:t>
        <a:bodyPr/>
        <a:lstStyle/>
        <a:p>
          <a:endParaRPr lang="en-US"/>
        </a:p>
      </dgm:t>
    </dgm:pt>
    <dgm:pt modelId="{24F115D3-4E5D-4C8F-9765-BC81CE8C36E2}">
      <dgm:prSet/>
      <dgm:spPr/>
      <dgm:t>
        <a:bodyPr/>
        <a:lstStyle/>
        <a:p>
          <a:r>
            <a:rPr lang="en-US" b="1"/>
            <a:t>Data cleaning and conversion</a:t>
          </a:r>
          <a:endParaRPr lang="en-US"/>
        </a:p>
      </dgm:t>
    </dgm:pt>
    <dgm:pt modelId="{4B4AF629-78DB-40B1-A95C-96399BAB5D6B}" type="parTrans" cxnId="{D0BDB817-A0C7-43B5-A232-DBBCCC195A68}">
      <dgm:prSet/>
      <dgm:spPr/>
      <dgm:t>
        <a:bodyPr/>
        <a:lstStyle/>
        <a:p>
          <a:endParaRPr lang="en-US"/>
        </a:p>
      </dgm:t>
    </dgm:pt>
    <dgm:pt modelId="{0E2101C9-F821-4209-B479-0383BEE771AA}" type="sibTrans" cxnId="{D0BDB817-A0C7-43B5-A232-DBBCCC195A68}">
      <dgm:prSet/>
      <dgm:spPr/>
      <dgm:t>
        <a:bodyPr/>
        <a:lstStyle/>
        <a:p>
          <a:endParaRPr lang="en-US"/>
        </a:p>
      </dgm:t>
    </dgm:pt>
    <dgm:pt modelId="{D1E8884A-2921-4FD4-BFE5-1B140E0D81FA}">
      <dgm:prSet/>
      <dgm:spPr/>
      <dgm:t>
        <a:bodyPr/>
        <a:lstStyle/>
        <a:p>
          <a:r>
            <a:rPr lang="en-US" b="1"/>
            <a:t>Attributes</a:t>
          </a:r>
          <a:endParaRPr lang="en-US"/>
        </a:p>
      </dgm:t>
    </dgm:pt>
    <dgm:pt modelId="{3233F7A8-6474-4089-ABB8-17493D6F6A26}" type="parTrans" cxnId="{C2D2117C-9C4F-42A9-8EB4-AD7A2DF7E2C1}">
      <dgm:prSet/>
      <dgm:spPr/>
      <dgm:t>
        <a:bodyPr/>
        <a:lstStyle/>
        <a:p>
          <a:endParaRPr lang="en-US"/>
        </a:p>
      </dgm:t>
    </dgm:pt>
    <dgm:pt modelId="{0CF08925-7C87-4DD3-AD6B-1BF7E91B38F0}" type="sibTrans" cxnId="{C2D2117C-9C4F-42A9-8EB4-AD7A2DF7E2C1}">
      <dgm:prSet/>
      <dgm:spPr/>
      <dgm:t>
        <a:bodyPr/>
        <a:lstStyle/>
        <a:p>
          <a:endParaRPr lang="en-US"/>
        </a:p>
      </dgm:t>
    </dgm:pt>
    <dgm:pt modelId="{1D048C5E-4E6A-4847-928E-4E097A2DA6FF}">
      <dgm:prSet/>
      <dgm:spPr/>
      <dgm:t>
        <a:bodyPr/>
        <a:lstStyle/>
        <a:p>
          <a:r>
            <a:rPr lang="en-US" b="1" dirty="0"/>
            <a:t>Extracting attributes from the raw data</a:t>
          </a:r>
          <a:endParaRPr lang="en-US" dirty="0"/>
        </a:p>
      </dgm:t>
    </dgm:pt>
    <dgm:pt modelId="{F9549B49-AE1E-4037-873B-F19B8580EA41}" type="parTrans" cxnId="{BB3CAA24-76AD-4479-820F-16A065CA2C61}">
      <dgm:prSet/>
      <dgm:spPr/>
      <dgm:t>
        <a:bodyPr/>
        <a:lstStyle/>
        <a:p>
          <a:endParaRPr lang="en-US"/>
        </a:p>
      </dgm:t>
    </dgm:pt>
    <dgm:pt modelId="{BED4CB2F-19D1-4314-8DD4-477F4236FF03}" type="sibTrans" cxnId="{BB3CAA24-76AD-4479-820F-16A065CA2C61}">
      <dgm:prSet/>
      <dgm:spPr/>
      <dgm:t>
        <a:bodyPr/>
        <a:lstStyle/>
        <a:p>
          <a:endParaRPr lang="en-US"/>
        </a:p>
      </dgm:t>
    </dgm:pt>
    <dgm:pt modelId="{C9105330-3E57-45E0-858B-1CD446485CEE}">
      <dgm:prSet/>
      <dgm:spPr/>
      <dgm:t>
        <a:bodyPr/>
        <a:lstStyle/>
        <a:p>
          <a:r>
            <a:rPr lang="en-US" b="1" dirty="0"/>
            <a:t>OAM creation</a:t>
          </a:r>
          <a:endParaRPr lang="en-US" dirty="0"/>
        </a:p>
      </dgm:t>
    </dgm:pt>
    <dgm:pt modelId="{4291A370-A30C-4DE1-AA41-4159F25060A4}" type="parTrans" cxnId="{DC41802F-1AAF-49DF-B2BD-7DB8DD11A191}">
      <dgm:prSet/>
      <dgm:spPr/>
      <dgm:t>
        <a:bodyPr/>
        <a:lstStyle/>
        <a:p>
          <a:endParaRPr lang="en-US"/>
        </a:p>
      </dgm:t>
    </dgm:pt>
    <dgm:pt modelId="{534CC04F-8979-432F-8738-D6B968F93BD8}" type="sibTrans" cxnId="{DC41802F-1AAF-49DF-B2BD-7DB8DD11A191}">
      <dgm:prSet/>
      <dgm:spPr/>
      <dgm:t>
        <a:bodyPr/>
        <a:lstStyle/>
        <a:p>
          <a:endParaRPr lang="en-US"/>
        </a:p>
      </dgm:t>
    </dgm:pt>
    <dgm:pt modelId="{464E769B-700A-4F81-AEA4-066B7DCA4915}">
      <dgm:prSet/>
      <dgm:spPr/>
      <dgm:t>
        <a:bodyPr/>
        <a:lstStyle/>
        <a:p>
          <a:r>
            <a:rPr lang="en-US" b="1" dirty="0"/>
            <a:t>COCO process</a:t>
          </a:r>
          <a:endParaRPr lang="en-US" dirty="0"/>
        </a:p>
      </dgm:t>
    </dgm:pt>
    <dgm:pt modelId="{D5684CD6-DC62-4886-BF17-7551DD94C236}" type="parTrans" cxnId="{ED480966-4F5B-42E4-AA0D-353FF8D1C527}">
      <dgm:prSet/>
      <dgm:spPr/>
      <dgm:t>
        <a:bodyPr/>
        <a:lstStyle/>
        <a:p>
          <a:endParaRPr lang="en-US"/>
        </a:p>
      </dgm:t>
    </dgm:pt>
    <dgm:pt modelId="{814D2A33-800C-4B0B-B04A-B8A6DA6865DD}" type="sibTrans" cxnId="{ED480966-4F5B-42E4-AA0D-353FF8D1C527}">
      <dgm:prSet/>
      <dgm:spPr/>
      <dgm:t>
        <a:bodyPr/>
        <a:lstStyle/>
        <a:p>
          <a:endParaRPr lang="en-US"/>
        </a:p>
      </dgm:t>
    </dgm:pt>
    <dgm:pt modelId="{BEBDA7C5-8BF8-4844-8284-E7959D7472DD}">
      <dgm:prSet/>
      <dgm:spPr/>
      <dgm:t>
        <a:bodyPr/>
        <a:lstStyle/>
        <a:p>
          <a:r>
            <a:rPr lang="en-US" b="1" dirty="0"/>
            <a:t>Final result</a:t>
          </a:r>
          <a:endParaRPr lang="en-US" dirty="0"/>
        </a:p>
      </dgm:t>
    </dgm:pt>
    <dgm:pt modelId="{FAD29726-EC6B-4704-843E-30CBBA9760D0}" type="parTrans" cxnId="{3819FD57-A343-467F-BE59-47192479D1C4}">
      <dgm:prSet/>
      <dgm:spPr/>
      <dgm:t>
        <a:bodyPr/>
        <a:lstStyle/>
        <a:p>
          <a:endParaRPr lang="en-US"/>
        </a:p>
      </dgm:t>
    </dgm:pt>
    <dgm:pt modelId="{4B68D923-13D7-4FB3-88E5-C7D162113A36}" type="sibTrans" cxnId="{3819FD57-A343-467F-BE59-47192479D1C4}">
      <dgm:prSet/>
      <dgm:spPr/>
      <dgm:t>
        <a:bodyPr/>
        <a:lstStyle/>
        <a:p>
          <a:endParaRPr lang="en-US"/>
        </a:p>
      </dgm:t>
    </dgm:pt>
    <dgm:pt modelId="{060A6B4B-89B1-44C5-856D-ABCFC4CE492C}">
      <dgm:prSet/>
      <dgm:spPr/>
      <dgm:t>
        <a:bodyPr/>
        <a:lstStyle/>
        <a:p>
          <a:r>
            <a:rPr lang="en-US" b="1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rPr>
            <a:t>Log-based evaluation VS Peer evaluation </a:t>
          </a:r>
          <a:endParaRPr lang="en-US" dirty="0"/>
        </a:p>
      </dgm:t>
    </dgm:pt>
    <dgm:pt modelId="{7ED8ED2A-59DC-466C-BF3F-F6DDE7AAB19B}" type="parTrans" cxnId="{F653A7D9-F098-4DCC-8D21-2AD1920C71C1}">
      <dgm:prSet/>
      <dgm:spPr/>
      <dgm:t>
        <a:bodyPr/>
        <a:lstStyle/>
        <a:p>
          <a:endParaRPr lang="en-US"/>
        </a:p>
      </dgm:t>
    </dgm:pt>
    <dgm:pt modelId="{F2005795-36C6-4976-8714-CBA977874E3D}" type="sibTrans" cxnId="{F653A7D9-F098-4DCC-8D21-2AD1920C71C1}">
      <dgm:prSet/>
      <dgm:spPr/>
      <dgm:t>
        <a:bodyPr/>
        <a:lstStyle/>
        <a:p>
          <a:endParaRPr lang="en-US"/>
        </a:p>
      </dgm:t>
    </dgm:pt>
    <dgm:pt modelId="{35E0BCAB-7C04-46C1-9404-ED446879F2CC}">
      <dgm:prSet/>
      <dgm:spPr/>
      <dgm:t>
        <a:bodyPr/>
        <a:lstStyle/>
        <a:p>
          <a:r>
            <a:rPr lang="en-US" b="1" dirty="0">
              <a:latin typeface="Helvetica" panose="020B0604020202020204" pitchFamily="34" charset="0"/>
              <a:cs typeface="Helvetica" panose="020B0604020202020204" pitchFamily="34" charset="0"/>
            </a:rPr>
            <a:t>Further development</a:t>
          </a:r>
        </a:p>
      </dgm:t>
    </dgm:pt>
    <dgm:pt modelId="{42FD7F0F-9635-466B-8BA7-9F248ADB3A00}" type="parTrans" cxnId="{F433F36F-ACCD-491C-A6B1-7301873C1235}">
      <dgm:prSet/>
      <dgm:spPr/>
      <dgm:t>
        <a:bodyPr/>
        <a:lstStyle/>
        <a:p>
          <a:endParaRPr lang="en-US"/>
        </a:p>
      </dgm:t>
    </dgm:pt>
    <dgm:pt modelId="{9D9D43E8-9615-4B62-8111-7C15D8CFA2A6}" type="sibTrans" cxnId="{F433F36F-ACCD-491C-A6B1-7301873C1235}">
      <dgm:prSet/>
      <dgm:spPr/>
      <dgm:t>
        <a:bodyPr/>
        <a:lstStyle/>
        <a:p>
          <a:endParaRPr lang="en-US"/>
        </a:p>
      </dgm:t>
    </dgm:pt>
    <dgm:pt modelId="{8E1176D8-4C1C-479C-A530-8AC1E97CE8EE}" type="pres">
      <dgm:prSet presAssocID="{A08583C2-7DAA-4558-BC9D-17CE8CB86832}" presName="linear" presStyleCnt="0">
        <dgm:presLayoutVars>
          <dgm:animLvl val="lvl"/>
          <dgm:resizeHandles val="exact"/>
        </dgm:presLayoutVars>
      </dgm:prSet>
      <dgm:spPr/>
    </dgm:pt>
    <dgm:pt modelId="{5B7E030D-487F-4882-9A68-1ADC9F860A5D}" type="pres">
      <dgm:prSet presAssocID="{EEF364D4-C626-41B1-A2C7-C19E162D55FE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514B83CD-2209-41E3-9A1D-779D76D70995}" type="pres">
      <dgm:prSet presAssocID="{193F8E44-4F01-4F9A-B281-A5845CE6CA10}" presName="spacer" presStyleCnt="0"/>
      <dgm:spPr/>
    </dgm:pt>
    <dgm:pt modelId="{F54E35DC-53A6-4D92-B1D4-E47F84DA7241}" type="pres">
      <dgm:prSet presAssocID="{00577FF3-B4F9-4583-8711-ECCFC2BDEA6F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6962031E-3BA1-421D-86FC-46584179768D}" type="pres">
      <dgm:prSet presAssocID="{3240040A-1E34-4D37-973E-8BE8AE8E773B}" presName="spacer" presStyleCnt="0"/>
      <dgm:spPr/>
    </dgm:pt>
    <dgm:pt modelId="{D9AB41A3-8017-4F86-8F1B-073E140950E1}" type="pres">
      <dgm:prSet presAssocID="{E2855058-262F-4019-AD82-3D318644AD55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8D0798A0-2AC9-4A1B-8F59-1F2D5B0A9F8E}" type="pres">
      <dgm:prSet presAssocID="{CFB593D6-A064-4F54-B250-0A5FD9FF06E7}" presName="spacer" presStyleCnt="0"/>
      <dgm:spPr/>
    </dgm:pt>
    <dgm:pt modelId="{FFF8AB7E-CF46-429C-8368-09839862846E}" type="pres">
      <dgm:prSet presAssocID="{24F115D3-4E5D-4C8F-9765-BC81CE8C36E2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E3B7BCCC-ED01-430E-9217-BBE4906EBAC2}" type="pres">
      <dgm:prSet presAssocID="{0E2101C9-F821-4209-B479-0383BEE771AA}" presName="spacer" presStyleCnt="0"/>
      <dgm:spPr/>
    </dgm:pt>
    <dgm:pt modelId="{4AAC2DF0-786E-4E25-A812-359083AC328D}" type="pres">
      <dgm:prSet presAssocID="{D1E8884A-2921-4FD4-BFE5-1B140E0D81FA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734740EA-FE9E-4057-B46D-97E816488CE9}" type="pres">
      <dgm:prSet presAssocID="{0CF08925-7C87-4DD3-AD6B-1BF7E91B38F0}" presName="spacer" presStyleCnt="0"/>
      <dgm:spPr/>
    </dgm:pt>
    <dgm:pt modelId="{A5569809-0B7D-4F90-8210-9E04EAA4C2CF}" type="pres">
      <dgm:prSet presAssocID="{1D048C5E-4E6A-4847-928E-4E097A2DA6FF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25E94929-297C-4994-9C98-538BE7560F78}" type="pres">
      <dgm:prSet presAssocID="{BED4CB2F-19D1-4314-8DD4-477F4236FF03}" presName="spacer" presStyleCnt="0"/>
      <dgm:spPr/>
    </dgm:pt>
    <dgm:pt modelId="{4A262014-F44A-4489-AB0D-F0DFB59E526F}" type="pres">
      <dgm:prSet presAssocID="{C9105330-3E57-45E0-858B-1CD446485CEE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1161D39F-57F4-40D6-851C-641891DA62CC}" type="pres">
      <dgm:prSet presAssocID="{534CC04F-8979-432F-8738-D6B968F93BD8}" presName="spacer" presStyleCnt="0"/>
      <dgm:spPr/>
    </dgm:pt>
    <dgm:pt modelId="{5DCC72D6-9033-4A62-904F-C1D10D5D35EE}" type="pres">
      <dgm:prSet presAssocID="{464E769B-700A-4F81-AEA4-066B7DCA4915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9C379BA9-EA6D-40F6-B093-3620CA524BAF}" type="pres">
      <dgm:prSet presAssocID="{814D2A33-800C-4B0B-B04A-B8A6DA6865DD}" presName="spacer" presStyleCnt="0"/>
      <dgm:spPr/>
    </dgm:pt>
    <dgm:pt modelId="{790AE310-F523-48C1-9271-A5D42C7E2A61}" type="pres">
      <dgm:prSet presAssocID="{BEBDA7C5-8BF8-4844-8284-E7959D7472DD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4F1E7B78-CC11-4623-822A-65CED359DA26}" type="pres">
      <dgm:prSet presAssocID="{4B68D923-13D7-4FB3-88E5-C7D162113A36}" presName="spacer" presStyleCnt="0"/>
      <dgm:spPr/>
    </dgm:pt>
    <dgm:pt modelId="{AB3EB321-C2F4-4387-951F-78F0F36F1C26}" type="pres">
      <dgm:prSet presAssocID="{060A6B4B-89B1-44C5-856D-ABCFC4CE492C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18BDA33D-7C21-4C08-AD0F-08343C938C4A}" type="pres">
      <dgm:prSet presAssocID="{F2005795-36C6-4976-8714-CBA977874E3D}" presName="spacer" presStyleCnt="0"/>
      <dgm:spPr/>
    </dgm:pt>
    <dgm:pt modelId="{A39ACAF1-77C4-419D-AB65-A9A4C67BA06A}" type="pres">
      <dgm:prSet presAssocID="{35E0BCAB-7C04-46C1-9404-ED446879F2CC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C951FA0C-B31A-4818-A503-9E510D7A3656}" type="presOf" srcId="{00577FF3-B4F9-4583-8711-ECCFC2BDEA6F}" destId="{F54E35DC-53A6-4D92-B1D4-E47F84DA7241}" srcOrd="0" destOrd="0" presId="urn:microsoft.com/office/officeart/2005/8/layout/vList2"/>
    <dgm:cxn modelId="{3C565417-C7AA-4B15-83CF-8B814133D96B}" srcId="{A08583C2-7DAA-4558-BC9D-17CE8CB86832}" destId="{00577FF3-B4F9-4583-8711-ECCFC2BDEA6F}" srcOrd="1" destOrd="0" parTransId="{C6961690-BE33-4C7E-BDF2-A7FBD3CB4BDF}" sibTransId="{3240040A-1E34-4D37-973E-8BE8AE8E773B}"/>
    <dgm:cxn modelId="{D0BDB817-A0C7-43B5-A232-DBBCCC195A68}" srcId="{A08583C2-7DAA-4558-BC9D-17CE8CB86832}" destId="{24F115D3-4E5D-4C8F-9765-BC81CE8C36E2}" srcOrd="3" destOrd="0" parTransId="{4B4AF629-78DB-40B1-A95C-96399BAB5D6B}" sibTransId="{0E2101C9-F821-4209-B479-0383BEE771AA}"/>
    <dgm:cxn modelId="{BB3CAA24-76AD-4479-820F-16A065CA2C61}" srcId="{A08583C2-7DAA-4558-BC9D-17CE8CB86832}" destId="{1D048C5E-4E6A-4847-928E-4E097A2DA6FF}" srcOrd="5" destOrd="0" parTransId="{F9549B49-AE1E-4037-873B-F19B8580EA41}" sibTransId="{BED4CB2F-19D1-4314-8DD4-477F4236FF03}"/>
    <dgm:cxn modelId="{448F8E27-BAD9-4A5E-B806-54583C94D6CA}" type="presOf" srcId="{BEBDA7C5-8BF8-4844-8284-E7959D7472DD}" destId="{790AE310-F523-48C1-9271-A5D42C7E2A61}" srcOrd="0" destOrd="0" presId="urn:microsoft.com/office/officeart/2005/8/layout/vList2"/>
    <dgm:cxn modelId="{DC41802F-1AAF-49DF-B2BD-7DB8DD11A191}" srcId="{A08583C2-7DAA-4558-BC9D-17CE8CB86832}" destId="{C9105330-3E57-45E0-858B-1CD446485CEE}" srcOrd="6" destOrd="0" parTransId="{4291A370-A30C-4DE1-AA41-4159F25060A4}" sibTransId="{534CC04F-8979-432F-8738-D6B968F93BD8}"/>
    <dgm:cxn modelId="{DEEFEF30-5982-4A13-9268-521EE7ADCC72}" type="presOf" srcId="{24F115D3-4E5D-4C8F-9765-BC81CE8C36E2}" destId="{FFF8AB7E-CF46-429C-8368-09839862846E}" srcOrd="0" destOrd="0" presId="urn:microsoft.com/office/officeart/2005/8/layout/vList2"/>
    <dgm:cxn modelId="{D5E3383D-8113-4AAC-BA22-960FFFC63075}" type="presOf" srcId="{C9105330-3E57-45E0-858B-1CD446485CEE}" destId="{4A262014-F44A-4489-AB0D-F0DFB59E526F}" srcOrd="0" destOrd="0" presId="urn:microsoft.com/office/officeart/2005/8/layout/vList2"/>
    <dgm:cxn modelId="{C63E8961-B1EC-479C-9B4A-4855320189BB}" srcId="{A08583C2-7DAA-4558-BC9D-17CE8CB86832}" destId="{E2855058-262F-4019-AD82-3D318644AD55}" srcOrd="2" destOrd="0" parTransId="{C429389F-31E1-4FED-9658-164D2A3C52C6}" sibTransId="{CFB593D6-A064-4F54-B250-0A5FD9FF06E7}"/>
    <dgm:cxn modelId="{500B1663-D99A-4507-9913-FE09AFBD986D}" type="presOf" srcId="{1D048C5E-4E6A-4847-928E-4E097A2DA6FF}" destId="{A5569809-0B7D-4F90-8210-9E04EAA4C2CF}" srcOrd="0" destOrd="0" presId="urn:microsoft.com/office/officeart/2005/8/layout/vList2"/>
    <dgm:cxn modelId="{83AE9544-6DF2-42D9-B935-60FE8F29DB62}" type="presOf" srcId="{060A6B4B-89B1-44C5-856D-ABCFC4CE492C}" destId="{AB3EB321-C2F4-4387-951F-78F0F36F1C26}" srcOrd="0" destOrd="0" presId="urn:microsoft.com/office/officeart/2005/8/layout/vList2"/>
    <dgm:cxn modelId="{ED480966-4F5B-42E4-AA0D-353FF8D1C527}" srcId="{A08583C2-7DAA-4558-BC9D-17CE8CB86832}" destId="{464E769B-700A-4F81-AEA4-066B7DCA4915}" srcOrd="7" destOrd="0" parTransId="{D5684CD6-DC62-4886-BF17-7551DD94C236}" sibTransId="{814D2A33-800C-4B0B-B04A-B8A6DA6865DD}"/>
    <dgm:cxn modelId="{7D45B44B-3F86-4964-B7E3-8FE260DE018E}" type="presOf" srcId="{E2855058-262F-4019-AD82-3D318644AD55}" destId="{D9AB41A3-8017-4F86-8F1B-073E140950E1}" srcOrd="0" destOrd="0" presId="urn:microsoft.com/office/officeart/2005/8/layout/vList2"/>
    <dgm:cxn modelId="{F433F36F-ACCD-491C-A6B1-7301873C1235}" srcId="{A08583C2-7DAA-4558-BC9D-17CE8CB86832}" destId="{35E0BCAB-7C04-46C1-9404-ED446879F2CC}" srcOrd="10" destOrd="0" parTransId="{42FD7F0F-9635-466B-8BA7-9F248ADB3A00}" sibTransId="{9D9D43E8-9615-4B62-8111-7C15D8CFA2A6}"/>
    <dgm:cxn modelId="{FB843A70-1B10-474E-9E67-7C821415FE09}" type="presOf" srcId="{35E0BCAB-7C04-46C1-9404-ED446879F2CC}" destId="{A39ACAF1-77C4-419D-AB65-A9A4C67BA06A}" srcOrd="0" destOrd="0" presId="urn:microsoft.com/office/officeart/2005/8/layout/vList2"/>
    <dgm:cxn modelId="{700EF552-AA7D-43F2-9B2B-3816901A7A07}" type="presOf" srcId="{464E769B-700A-4F81-AEA4-066B7DCA4915}" destId="{5DCC72D6-9033-4A62-904F-C1D10D5D35EE}" srcOrd="0" destOrd="0" presId="urn:microsoft.com/office/officeart/2005/8/layout/vList2"/>
    <dgm:cxn modelId="{3819FD57-A343-467F-BE59-47192479D1C4}" srcId="{A08583C2-7DAA-4558-BC9D-17CE8CB86832}" destId="{BEBDA7C5-8BF8-4844-8284-E7959D7472DD}" srcOrd="8" destOrd="0" parTransId="{FAD29726-EC6B-4704-843E-30CBBA9760D0}" sibTransId="{4B68D923-13D7-4FB3-88E5-C7D162113A36}"/>
    <dgm:cxn modelId="{C2D2117C-9C4F-42A9-8EB4-AD7A2DF7E2C1}" srcId="{A08583C2-7DAA-4558-BC9D-17CE8CB86832}" destId="{D1E8884A-2921-4FD4-BFE5-1B140E0D81FA}" srcOrd="4" destOrd="0" parTransId="{3233F7A8-6474-4089-ABB8-17493D6F6A26}" sibTransId="{0CF08925-7C87-4DD3-AD6B-1BF7E91B38F0}"/>
    <dgm:cxn modelId="{FF28FB8F-6534-462B-9818-71EDD1E63BE4}" srcId="{A08583C2-7DAA-4558-BC9D-17CE8CB86832}" destId="{EEF364D4-C626-41B1-A2C7-C19E162D55FE}" srcOrd="0" destOrd="0" parTransId="{6D04BCD0-F6E6-4B2C-AFCA-BF6294A7CF57}" sibTransId="{193F8E44-4F01-4F9A-B281-A5845CE6CA10}"/>
    <dgm:cxn modelId="{70497BCE-5B44-4EC0-8F06-86B51B065213}" type="presOf" srcId="{EEF364D4-C626-41B1-A2C7-C19E162D55FE}" destId="{5B7E030D-487F-4882-9A68-1ADC9F860A5D}" srcOrd="0" destOrd="0" presId="urn:microsoft.com/office/officeart/2005/8/layout/vList2"/>
    <dgm:cxn modelId="{1543A7CF-A0B5-4548-BAB4-85A0AFE3C54C}" type="presOf" srcId="{D1E8884A-2921-4FD4-BFE5-1B140E0D81FA}" destId="{4AAC2DF0-786E-4E25-A812-359083AC328D}" srcOrd="0" destOrd="0" presId="urn:microsoft.com/office/officeart/2005/8/layout/vList2"/>
    <dgm:cxn modelId="{F653A7D9-F098-4DCC-8D21-2AD1920C71C1}" srcId="{A08583C2-7DAA-4558-BC9D-17CE8CB86832}" destId="{060A6B4B-89B1-44C5-856D-ABCFC4CE492C}" srcOrd="9" destOrd="0" parTransId="{7ED8ED2A-59DC-466C-BF3F-F6DDE7AAB19B}" sibTransId="{F2005795-36C6-4976-8714-CBA977874E3D}"/>
    <dgm:cxn modelId="{440267DD-5C22-4026-BF65-9FE8C3392423}" type="presOf" srcId="{A08583C2-7DAA-4558-BC9D-17CE8CB86832}" destId="{8E1176D8-4C1C-479C-A530-8AC1E97CE8EE}" srcOrd="0" destOrd="0" presId="urn:microsoft.com/office/officeart/2005/8/layout/vList2"/>
    <dgm:cxn modelId="{2495AC66-12B5-4D79-B549-3CB4860AB686}" type="presParOf" srcId="{8E1176D8-4C1C-479C-A530-8AC1E97CE8EE}" destId="{5B7E030D-487F-4882-9A68-1ADC9F860A5D}" srcOrd="0" destOrd="0" presId="urn:microsoft.com/office/officeart/2005/8/layout/vList2"/>
    <dgm:cxn modelId="{8EBE899C-EFAF-466A-AA65-6573841EF397}" type="presParOf" srcId="{8E1176D8-4C1C-479C-A530-8AC1E97CE8EE}" destId="{514B83CD-2209-41E3-9A1D-779D76D70995}" srcOrd="1" destOrd="0" presId="urn:microsoft.com/office/officeart/2005/8/layout/vList2"/>
    <dgm:cxn modelId="{8EA400F0-F754-44F0-A323-BC2F4CD0EBA3}" type="presParOf" srcId="{8E1176D8-4C1C-479C-A530-8AC1E97CE8EE}" destId="{F54E35DC-53A6-4D92-B1D4-E47F84DA7241}" srcOrd="2" destOrd="0" presId="urn:microsoft.com/office/officeart/2005/8/layout/vList2"/>
    <dgm:cxn modelId="{DC967BBF-174D-4C00-8B47-248559921F0E}" type="presParOf" srcId="{8E1176D8-4C1C-479C-A530-8AC1E97CE8EE}" destId="{6962031E-3BA1-421D-86FC-46584179768D}" srcOrd="3" destOrd="0" presId="urn:microsoft.com/office/officeart/2005/8/layout/vList2"/>
    <dgm:cxn modelId="{5472B2A6-CADB-4CEC-B032-D7E12401B474}" type="presParOf" srcId="{8E1176D8-4C1C-479C-A530-8AC1E97CE8EE}" destId="{D9AB41A3-8017-4F86-8F1B-073E140950E1}" srcOrd="4" destOrd="0" presId="urn:microsoft.com/office/officeart/2005/8/layout/vList2"/>
    <dgm:cxn modelId="{00459EBF-C964-46B8-90FE-48DA388DE4C0}" type="presParOf" srcId="{8E1176D8-4C1C-479C-A530-8AC1E97CE8EE}" destId="{8D0798A0-2AC9-4A1B-8F59-1F2D5B0A9F8E}" srcOrd="5" destOrd="0" presId="urn:microsoft.com/office/officeart/2005/8/layout/vList2"/>
    <dgm:cxn modelId="{069EFE40-0952-4450-A2AC-67A9F69FD828}" type="presParOf" srcId="{8E1176D8-4C1C-479C-A530-8AC1E97CE8EE}" destId="{FFF8AB7E-CF46-429C-8368-09839862846E}" srcOrd="6" destOrd="0" presId="urn:microsoft.com/office/officeart/2005/8/layout/vList2"/>
    <dgm:cxn modelId="{29EB17CD-273D-45E8-B2B5-6883D241A107}" type="presParOf" srcId="{8E1176D8-4C1C-479C-A530-8AC1E97CE8EE}" destId="{E3B7BCCC-ED01-430E-9217-BBE4906EBAC2}" srcOrd="7" destOrd="0" presId="urn:microsoft.com/office/officeart/2005/8/layout/vList2"/>
    <dgm:cxn modelId="{60425EC7-CD3B-49E9-AA69-054DED163AC2}" type="presParOf" srcId="{8E1176D8-4C1C-479C-A530-8AC1E97CE8EE}" destId="{4AAC2DF0-786E-4E25-A812-359083AC328D}" srcOrd="8" destOrd="0" presId="urn:microsoft.com/office/officeart/2005/8/layout/vList2"/>
    <dgm:cxn modelId="{73231FE7-3708-455D-8390-24A7C528FC16}" type="presParOf" srcId="{8E1176D8-4C1C-479C-A530-8AC1E97CE8EE}" destId="{734740EA-FE9E-4057-B46D-97E816488CE9}" srcOrd="9" destOrd="0" presId="urn:microsoft.com/office/officeart/2005/8/layout/vList2"/>
    <dgm:cxn modelId="{ACB1FF70-A4FE-4267-BB55-4BFAADFB6D29}" type="presParOf" srcId="{8E1176D8-4C1C-479C-A530-8AC1E97CE8EE}" destId="{A5569809-0B7D-4F90-8210-9E04EAA4C2CF}" srcOrd="10" destOrd="0" presId="urn:microsoft.com/office/officeart/2005/8/layout/vList2"/>
    <dgm:cxn modelId="{763F50BB-3DAE-4831-A80B-2A2D2175458B}" type="presParOf" srcId="{8E1176D8-4C1C-479C-A530-8AC1E97CE8EE}" destId="{25E94929-297C-4994-9C98-538BE7560F78}" srcOrd="11" destOrd="0" presId="urn:microsoft.com/office/officeart/2005/8/layout/vList2"/>
    <dgm:cxn modelId="{13C48CC4-F2AA-47C5-A2DB-46D0425BB38D}" type="presParOf" srcId="{8E1176D8-4C1C-479C-A530-8AC1E97CE8EE}" destId="{4A262014-F44A-4489-AB0D-F0DFB59E526F}" srcOrd="12" destOrd="0" presId="urn:microsoft.com/office/officeart/2005/8/layout/vList2"/>
    <dgm:cxn modelId="{3A382302-E2E9-4F85-B0B1-E49B3C458873}" type="presParOf" srcId="{8E1176D8-4C1C-479C-A530-8AC1E97CE8EE}" destId="{1161D39F-57F4-40D6-851C-641891DA62CC}" srcOrd="13" destOrd="0" presId="urn:microsoft.com/office/officeart/2005/8/layout/vList2"/>
    <dgm:cxn modelId="{F51A1100-04E8-4A1D-A808-91E58175FCD6}" type="presParOf" srcId="{8E1176D8-4C1C-479C-A530-8AC1E97CE8EE}" destId="{5DCC72D6-9033-4A62-904F-C1D10D5D35EE}" srcOrd="14" destOrd="0" presId="urn:microsoft.com/office/officeart/2005/8/layout/vList2"/>
    <dgm:cxn modelId="{1621D732-40AF-4148-853B-F83B23CE726E}" type="presParOf" srcId="{8E1176D8-4C1C-479C-A530-8AC1E97CE8EE}" destId="{9C379BA9-EA6D-40F6-B093-3620CA524BAF}" srcOrd="15" destOrd="0" presId="urn:microsoft.com/office/officeart/2005/8/layout/vList2"/>
    <dgm:cxn modelId="{464A4DBA-27E0-4C67-9476-1ED35FB47DC2}" type="presParOf" srcId="{8E1176D8-4C1C-479C-A530-8AC1E97CE8EE}" destId="{790AE310-F523-48C1-9271-A5D42C7E2A61}" srcOrd="16" destOrd="0" presId="urn:microsoft.com/office/officeart/2005/8/layout/vList2"/>
    <dgm:cxn modelId="{1B012609-302A-43D6-A1C7-0735C2CB8C8D}" type="presParOf" srcId="{8E1176D8-4C1C-479C-A530-8AC1E97CE8EE}" destId="{4F1E7B78-CC11-4623-822A-65CED359DA26}" srcOrd="17" destOrd="0" presId="urn:microsoft.com/office/officeart/2005/8/layout/vList2"/>
    <dgm:cxn modelId="{6353A641-F52D-40F4-96A9-67D8B591C6B5}" type="presParOf" srcId="{8E1176D8-4C1C-479C-A530-8AC1E97CE8EE}" destId="{AB3EB321-C2F4-4387-951F-78F0F36F1C26}" srcOrd="18" destOrd="0" presId="urn:microsoft.com/office/officeart/2005/8/layout/vList2"/>
    <dgm:cxn modelId="{B161F5BC-6D67-4213-88DD-1791D7DE09D9}" type="presParOf" srcId="{8E1176D8-4C1C-479C-A530-8AC1E97CE8EE}" destId="{18BDA33D-7C21-4C08-AD0F-08343C938C4A}" srcOrd="19" destOrd="0" presId="urn:microsoft.com/office/officeart/2005/8/layout/vList2"/>
    <dgm:cxn modelId="{EFA0A3EF-2CCD-4DB6-B1F8-AEBAD292BE29}" type="presParOf" srcId="{8E1176D8-4C1C-479C-A530-8AC1E97CE8EE}" destId="{A39ACAF1-77C4-419D-AB65-A9A4C67BA06A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EE29E7-55D1-4BC6-A85D-B97F8DE4055D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A59DD80-F671-4F89-A855-56DA31B0B2C8}">
      <dgm:prSet/>
      <dgm:spPr/>
      <dgm:t>
        <a:bodyPr/>
        <a:lstStyle/>
        <a:p>
          <a:r>
            <a:rPr lang="en-US" b="1" dirty="0"/>
            <a:t>Important:</a:t>
          </a:r>
          <a:endParaRPr lang="en-US" dirty="0"/>
        </a:p>
      </dgm:t>
    </dgm:pt>
    <dgm:pt modelId="{F712D5FC-3F12-4AC6-AB26-CACE5B821E87}" type="parTrans" cxnId="{A86B9F51-ED09-41D4-9D05-01A6139F14B1}">
      <dgm:prSet/>
      <dgm:spPr/>
      <dgm:t>
        <a:bodyPr/>
        <a:lstStyle/>
        <a:p>
          <a:endParaRPr lang="en-US"/>
        </a:p>
      </dgm:t>
    </dgm:pt>
    <dgm:pt modelId="{1DE8846F-DEAF-4374-A89C-19E8A8E8E367}" type="sibTrans" cxnId="{A86B9F51-ED09-41D4-9D05-01A6139F14B1}">
      <dgm:prSet/>
      <dgm:spPr/>
      <dgm:t>
        <a:bodyPr/>
        <a:lstStyle/>
        <a:p>
          <a:endParaRPr lang="en-US"/>
        </a:p>
      </dgm:t>
    </dgm:pt>
    <dgm:pt modelId="{F3053F83-1753-4521-A12E-23D1BB6B3AEA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Giving performance index (Y = </a:t>
          </a:r>
          <a:r>
            <a:rPr lang="hu-HU" dirty="0"/>
            <a:t>min. </a:t>
          </a:r>
          <a:r>
            <a:rPr lang="en-US" u="sng" dirty="0"/>
            <a:t>1000</a:t>
          </a:r>
          <a:r>
            <a:rPr lang="en-US" dirty="0"/>
            <a:t> recommended value)</a:t>
          </a:r>
        </a:p>
      </dgm:t>
    </dgm:pt>
    <dgm:pt modelId="{23BAFCC3-5657-4874-80CA-5B84E35C7173}" type="parTrans" cxnId="{188951FF-9706-40BD-9667-44CDCCAF28F5}">
      <dgm:prSet/>
      <dgm:spPr/>
      <dgm:t>
        <a:bodyPr/>
        <a:lstStyle/>
        <a:p>
          <a:endParaRPr lang="en-US"/>
        </a:p>
      </dgm:t>
    </dgm:pt>
    <dgm:pt modelId="{ADE1C641-B410-437B-8115-BAFB150388CB}" type="sibTrans" cxnId="{188951FF-9706-40BD-9667-44CDCCAF28F5}">
      <dgm:prSet/>
      <dgm:spPr/>
      <dgm:t>
        <a:bodyPr/>
        <a:lstStyle/>
        <a:p>
          <a:endParaRPr lang="en-US"/>
        </a:p>
      </dgm:t>
    </dgm:pt>
    <dgm:pt modelId="{B18313D0-25B9-475C-B801-F7217139041E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Declaring </a:t>
          </a:r>
          <a:r>
            <a:rPr lang="hu-HU" b="1" dirty="0" err="1"/>
            <a:t>types</a:t>
          </a:r>
          <a:r>
            <a:rPr lang="en-US" dirty="0"/>
            <a:t> (binary, integer, decimal, etc.)</a:t>
          </a:r>
          <a:r>
            <a:rPr lang="hu-HU" dirty="0"/>
            <a:t> and </a:t>
          </a:r>
          <a:r>
            <a:rPr lang="hu-HU" b="1" dirty="0" err="1"/>
            <a:t>units</a:t>
          </a:r>
          <a:r>
            <a:rPr lang="hu-HU" dirty="0"/>
            <a:t> (</a:t>
          </a:r>
          <a:r>
            <a:rPr lang="hu-HU" dirty="0" err="1"/>
            <a:t>count</a:t>
          </a:r>
          <a:r>
            <a:rPr lang="hu-HU" dirty="0"/>
            <a:t>, </a:t>
          </a:r>
          <a:r>
            <a:rPr lang="hu-HU" dirty="0" err="1"/>
            <a:t>time</a:t>
          </a:r>
          <a:r>
            <a:rPr lang="hu-HU" dirty="0"/>
            <a:t>, kg, </a:t>
          </a:r>
          <a:r>
            <a:rPr lang="hu-HU" dirty="0" err="1"/>
            <a:t>meter</a:t>
          </a:r>
          <a:r>
            <a:rPr lang="hu-HU" dirty="0"/>
            <a:t>, %, etc.) </a:t>
          </a:r>
          <a:endParaRPr lang="en-US" dirty="0"/>
        </a:p>
      </dgm:t>
    </dgm:pt>
    <dgm:pt modelId="{E97E0728-76C4-4988-B899-E886F048D7AA}" type="parTrans" cxnId="{1992F675-91D5-48F8-BDE4-B7683688C7BA}">
      <dgm:prSet/>
      <dgm:spPr/>
      <dgm:t>
        <a:bodyPr/>
        <a:lstStyle/>
        <a:p>
          <a:endParaRPr lang="en-US"/>
        </a:p>
      </dgm:t>
    </dgm:pt>
    <dgm:pt modelId="{733213A0-1727-4735-8FAF-2FD874EEBA06}" type="sibTrans" cxnId="{1992F675-91D5-48F8-BDE4-B7683688C7BA}">
      <dgm:prSet/>
      <dgm:spPr/>
      <dgm:t>
        <a:bodyPr/>
        <a:lstStyle/>
        <a:p>
          <a:endParaRPr lang="en-US"/>
        </a:p>
      </dgm:t>
    </dgm:pt>
    <dgm:pt modelId="{8341CB16-82F5-469E-9541-20B9593D0F72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/>
            <a:t>Ranking ( =Rank() in </a:t>
          </a:r>
          <a:r>
            <a:rPr lang="hu-HU" dirty="0"/>
            <a:t>E</a:t>
          </a:r>
          <a:r>
            <a:rPr lang="en-US" dirty="0" err="1"/>
            <a:t>xcel</a:t>
          </a:r>
          <a:r>
            <a:rPr lang="en-US" dirty="0"/>
            <a:t> )</a:t>
          </a:r>
          <a:r>
            <a:rPr lang="hu-HU" dirty="0"/>
            <a:t> </a:t>
          </a:r>
          <a:r>
            <a:rPr lang="hu-HU" dirty="0">
              <a:sym typeface="Wingdings" panose="05000000000000000000" pitchFamily="2" charset="2"/>
            </a:rPr>
            <a:t> leading to positive, </a:t>
          </a:r>
          <a:r>
            <a:rPr lang="en-US" dirty="0">
              <a:sym typeface="Wingdings" panose="05000000000000000000" pitchFamily="2" charset="2"/>
            </a:rPr>
            <a:t>integer</a:t>
          </a:r>
          <a:r>
            <a:rPr lang="hu-HU" dirty="0">
              <a:sym typeface="Wingdings" panose="05000000000000000000" pitchFamily="2" charset="2"/>
            </a:rPr>
            <a:t> input values for all Xi and Y</a:t>
          </a:r>
          <a:endParaRPr lang="en-US" dirty="0"/>
        </a:p>
      </dgm:t>
    </dgm:pt>
    <dgm:pt modelId="{5DE4B6FE-8181-4097-891C-15BF8E833921}" type="parTrans" cxnId="{5032D9DA-D598-454D-9375-91C9526F97E2}">
      <dgm:prSet/>
      <dgm:spPr/>
      <dgm:t>
        <a:bodyPr/>
        <a:lstStyle/>
        <a:p>
          <a:endParaRPr lang="en-US"/>
        </a:p>
      </dgm:t>
    </dgm:pt>
    <dgm:pt modelId="{7C9BE672-4BBC-42DD-BA7A-17EAE0D3E700}" type="sibTrans" cxnId="{5032D9DA-D598-454D-9375-91C9526F97E2}">
      <dgm:prSet/>
      <dgm:spPr/>
      <dgm:t>
        <a:bodyPr/>
        <a:lstStyle/>
        <a:p>
          <a:endParaRPr lang="en-US"/>
        </a:p>
      </dgm:t>
    </dgm:pt>
    <dgm:pt modelId="{5B0DFD64-770B-40F8-869A-60AFCBD96B07}" type="pres">
      <dgm:prSet presAssocID="{02EE29E7-55D1-4BC6-A85D-B97F8DE4055D}" presName="linear" presStyleCnt="0">
        <dgm:presLayoutVars>
          <dgm:animLvl val="lvl"/>
          <dgm:resizeHandles val="exact"/>
        </dgm:presLayoutVars>
      </dgm:prSet>
      <dgm:spPr/>
    </dgm:pt>
    <dgm:pt modelId="{2F5C391B-4747-4427-A3CB-E2B322F93527}" type="pres">
      <dgm:prSet presAssocID="{FA59DD80-F671-4F89-A855-56DA31B0B2C8}" presName="parentText" presStyleLbl="node1" presStyleIdx="0" presStyleCnt="1" custFlipHor="1" custScaleX="32853" custScaleY="53450" custLinFactNeighborX="-31240" custLinFactNeighborY="-2517">
        <dgm:presLayoutVars>
          <dgm:chMax val="0"/>
          <dgm:bulletEnabled val="1"/>
        </dgm:presLayoutVars>
      </dgm:prSet>
      <dgm:spPr/>
    </dgm:pt>
    <dgm:pt modelId="{0B06C2BB-4CD5-4656-9D54-65109342068B}" type="pres">
      <dgm:prSet presAssocID="{FA59DD80-F671-4F89-A855-56DA31B0B2C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A48A41C-9843-4105-A80F-8D0C03B87EE8}" type="presOf" srcId="{FA59DD80-F671-4F89-A855-56DA31B0B2C8}" destId="{2F5C391B-4747-4427-A3CB-E2B322F93527}" srcOrd="0" destOrd="0" presId="urn:microsoft.com/office/officeart/2005/8/layout/vList2"/>
    <dgm:cxn modelId="{0C0A5022-235D-43E9-8A47-5D536512A8FD}" type="presOf" srcId="{8341CB16-82F5-469E-9541-20B9593D0F72}" destId="{0B06C2BB-4CD5-4656-9D54-65109342068B}" srcOrd="0" destOrd="2" presId="urn:microsoft.com/office/officeart/2005/8/layout/vList2"/>
    <dgm:cxn modelId="{2A4E5240-FA6C-42FF-8B5A-EC9475728092}" type="presOf" srcId="{B18313D0-25B9-475C-B801-F7217139041E}" destId="{0B06C2BB-4CD5-4656-9D54-65109342068B}" srcOrd="0" destOrd="1" presId="urn:microsoft.com/office/officeart/2005/8/layout/vList2"/>
    <dgm:cxn modelId="{A86B9F51-ED09-41D4-9D05-01A6139F14B1}" srcId="{02EE29E7-55D1-4BC6-A85D-B97F8DE4055D}" destId="{FA59DD80-F671-4F89-A855-56DA31B0B2C8}" srcOrd="0" destOrd="0" parTransId="{F712D5FC-3F12-4AC6-AB26-CACE5B821E87}" sibTransId="{1DE8846F-DEAF-4374-A89C-19E8A8E8E367}"/>
    <dgm:cxn modelId="{1C215653-5733-4B83-90D1-645DB43B7009}" type="presOf" srcId="{F3053F83-1753-4521-A12E-23D1BB6B3AEA}" destId="{0B06C2BB-4CD5-4656-9D54-65109342068B}" srcOrd="0" destOrd="0" presId="urn:microsoft.com/office/officeart/2005/8/layout/vList2"/>
    <dgm:cxn modelId="{1992F675-91D5-48F8-BDE4-B7683688C7BA}" srcId="{FA59DD80-F671-4F89-A855-56DA31B0B2C8}" destId="{B18313D0-25B9-475C-B801-F7217139041E}" srcOrd="1" destOrd="0" parTransId="{E97E0728-76C4-4988-B899-E886F048D7AA}" sibTransId="{733213A0-1727-4735-8FAF-2FD874EEBA06}"/>
    <dgm:cxn modelId="{7EED0FAE-5FDA-470E-A66D-79CF9CA3E395}" type="presOf" srcId="{02EE29E7-55D1-4BC6-A85D-B97F8DE4055D}" destId="{5B0DFD64-770B-40F8-869A-60AFCBD96B07}" srcOrd="0" destOrd="0" presId="urn:microsoft.com/office/officeart/2005/8/layout/vList2"/>
    <dgm:cxn modelId="{5032D9DA-D598-454D-9375-91C9526F97E2}" srcId="{FA59DD80-F671-4F89-A855-56DA31B0B2C8}" destId="{8341CB16-82F5-469E-9541-20B9593D0F72}" srcOrd="2" destOrd="0" parTransId="{5DE4B6FE-8181-4097-891C-15BF8E833921}" sibTransId="{7C9BE672-4BBC-42DD-BA7A-17EAE0D3E700}"/>
    <dgm:cxn modelId="{188951FF-9706-40BD-9667-44CDCCAF28F5}" srcId="{FA59DD80-F671-4F89-A855-56DA31B0B2C8}" destId="{F3053F83-1753-4521-A12E-23D1BB6B3AEA}" srcOrd="0" destOrd="0" parTransId="{23BAFCC3-5657-4874-80CA-5B84E35C7173}" sibTransId="{ADE1C641-B410-437B-8115-BAFB150388CB}"/>
    <dgm:cxn modelId="{D1A5F5A0-9FF8-41EF-B2E6-FE50BD25D107}" type="presParOf" srcId="{5B0DFD64-770B-40F8-869A-60AFCBD96B07}" destId="{2F5C391B-4747-4427-A3CB-E2B322F93527}" srcOrd="0" destOrd="0" presId="urn:microsoft.com/office/officeart/2005/8/layout/vList2"/>
    <dgm:cxn modelId="{496B747E-75CC-4391-A620-707B7A222339}" type="presParOf" srcId="{5B0DFD64-770B-40F8-869A-60AFCBD96B07}" destId="{0B06C2BB-4CD5-4656-9D54-65109342068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EE29E7-55D1-4BC6-A85D-B97F8DE4055D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3053F83-1753-4521-A12E-23D1BB6B3AEA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dirty="0"/>
            <a:t>The difference</a:t>
          </a:r>
          <a:r>
            <a:rPr lang="hu-HU" sz="1800" dirty="0"/>
            <a:t> between fact_total and estimation_total must be (near) zero for the direct run (invalid model)</a:t>
          </a:r>
          <a:endParaRPr lang="en-US" sz="1800" dirty="0"/>
        </a:p>
      </dgm:t>
    </dgm:pt>
    <dgm:pt modelId="{23BAFCC3-5657-4874-80CA-5B84E35C7173}" type="parTrans" cxnId="{188951FF-9706-40BD-9667-44CDCCAF28F5}">
      <dgm:prSet/>
      <dgm:spPr/>
      <dgm:t>
        <a:bodyPr/>
        <a:lstStyle/>
        <a:p>
          <a:endParaRPr lang="en-US"/>
        </a:p>
      </dgm:t>
    </dgm:pt>
    <dgm:pt modelId="{ADE1C641-B410-437B-8115-BAFB150388CB}" type="sibTrans" cxnId="{188951FF-9706-40BD-9667-44CDCCAF28F5}">
      <dgm:prSet/>
      <dgm:spPr/>
      <dgm:t>
        <a:bodyPr/>
        <a:lstStyle/>
        <a:p>
          <a:endParaRPr lang="en-US"/>
        </a:p>
      </dgm:t>
    </dgm:pt>
    <dgm:pt modelId="{448CC00B-4A49-4238-A23E-6B8BCA4C6624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hu-HU" sz="1800" dirty="0"/>
            <a:t>The </a:t>
          </a:r>
          <a:r>
            <a:rPr lang="hu-HU" sz="1800" dirty="0" err="1"/>
            <a:t>same</a:t>
          </a:r>
          <a:r>
            <a:rPr lang="hu-HU" sz="1800" dirty="0"/>
            <a:t> </a:t>
          </a:r>
          <a:r>
            <a:rPr lang="hu-HU" sz="1800" dirty="0" err="1"/>
            <a:t>expectation</a:t>
          </a:r>
          <a:r>
            <a:rPr lang="hu-HU" sz="1800" dirty="0"/>
            <a:t> is </a:t>
          </a:r>
          <a:r>
            <a:rPr lang="hu-HU" sz="1800" dirty="0" err="1"/>
            <a:t>not</a:t>
          </a:r>
          <a:r>
            <a:rPr lang="hu-HU" sz="1800" dirty="0"/>
            <a:t> </a:t>
          </a:r>
          <a:r>
            <a:rPr lang="hu-HU" sz="1800" dirty="0" err="1"/>
            <a:t>relevant</a:t>
          </a:r>
          <a:r>
            <a:rPr lang="hu-HU" sz="1800" dirty="0"/>
            <a:t> </a:t>
          </a:r>
          <a:r>
            <a:rPr lang="hu-HU" sz="1800" dirty="0" err="1"/>
            <a:t>for</a:t>
          </a:r>
          <a:r>
            <a:rPr lang="hu-HU" sz="1800" dirty="0"/>
            <a:t> </a:t>
          </a:r>
          <a:r>
            <a:rPr lang="hu-HU" sz="1800" dirty="0" err="1"/>
            <a:t>the</a:t>
          </a:r>
          <a:r>
            <a:rPr lang="hu-HU" sz="1800" dirty="0"/>
            <a:t> </a:t>
          </a:r>
          <a:r>
            <a:rPr lang="hu-HU" sz="1800" dirty="0" err="1"/>
            <a:t>inverse</a:t>
          </a:r>
          <a:r>
            <a:rPr lang="hu-HU" sz="1800" dirty="0"/>
            <a:t> </a:t>
          </a:r>
          <a:r>
            <a:rPr lang="hu-HU" sz="1800" dirty="0" err="1"/>
            <a:t>run</a:t>
          </a:r>
          <a:endParaRPr lang="en-US" sz="1800" dirty="0"/>
        </a:p>
      </dgm:t>
    </dgm:pt>
    <dgm:pt modelId="{4C290DF4-033D-4B5C-B7CD-E11B7885BADF}" type="parTrans" cxnId="{E1AA06EE-D8D6-4B8A-82D1-CCBE95556B7D}">
      <dgm:prSet/>
      <dgm:spPr/>
      <dgm:t>
        <a:bodyPr/>
        <a:lstStyle/>
        <a:p>
          <a:endParaRPr lang="en-US"/>
        </a:p>
      </dgm:t>
    </dgm:pt>
    <dgm:pt modelId="{B10DEE5A-74D1-4D18-99FC-3F7F20CE6E31}" type="sibTrans" cxnId="{E1AA06EE-D8D6-4B8A-82D1-CCBE95556B7D}">
      <dgm:prSet/>
      <dgm:spPr/>
      <dgm:t>
        <a:bodyPr/>
        <a:lstStyle/>
        <a:p>
          <a:endParaRPr lang="en-US"/>
        </a:p>
      </dgm:t>
    </dgm:pt>
    <dgm:pt modelId="{B18313D0-25B9-475C-B801-F7217139041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hu-HU" sz="1800" dirty="0"/>
            <a:t>In case of </a:t>
          </a:r>
          <a:r>
            <a:rPr lang="en-US" sz="1800" dirty="0"/>
            <a:t>a </a:t>
          </a:r>
          <a:r>
            <a:rPr lang="hu-HU" sz="1800" dirty="0"/>
            <a:t>not-Windows-based environment: </a:t>
          </a:r>
          <a:r>
            <a:rPr lang="en-US" sz="1800" dirty="0"/>
            <a:t>the </a:t>
          </a:r>
          <a:r>
            <a:rPr lang="hu-HU" sz="1800" dirty="0"/>
            <a:t>last input cell (last Y value) should be checked (c.f. 2 digits can be vanished)</a:t>
          </a:r>
          <a:endParaRPr lang="en-US" sz="1800" dirty="0"/>
        </a:p>
      </dgm:t>
    </dgm:pt>
    <dgm:pt modelId="{E97E0728-76C4-4988-B899-E886F048D7AA}" type="parTrans" cxnId="{1992F675-91D5-48F8-BDE4-B7683688C7BA}">
      <dgm:prSet/>
      <dgm:spPr/>
      <dgm:t>
        <a:bodyPr/>
        <a:lstStyle/>
        <a:p>
          <a:endParaRPr lang="en-US"/>
        </a:p>
      </dgm:t>
    </dgm:pt>
    <dgm:pt modelId="{733213A0-1727-4735-8FAF-2FD874EEBA06}" type="sibTrans" cxnId="{1992F675-91D5-48F8-BDE4-B7683688C7BA}">
      <dgm:prSet/>
      <dgm:spPr/>
      <dgm:t>
        <a:bodyPr/>
        <a:lstStyle/>
        <a:p>
          <a:endParaRPr lang="en-US"/>
        </a:p>
      </dgm:t>
    </dgm:pt>
    <dgm:pt modelId="{8341CB16-82F5-469E-9541-20B9593D0F72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hu-HU" sz="1800" dirty="0"/>
            <a:t>1. and 4. COCO </a:t>
          </a:r>
          <a:r>
            <a:rPr lang="hu-HU" sz="1800" dirty="0" err="1"/>
            <a:t>tables</a:t>
          </a:r>
          <a:r>
            <a:rPr lang="hu-HU" sz="1800" dirty="0"/>
            <a:t>: </a:t>
          </a:r>
          <a:r>
            <a:rPr lang="hu-HU" sz="1800" dirty="0" err="1"/>
            <a:t>object-oriented</a:t>
          </a:r>
          <a:r>
            <a:rPr lang="hu-HU" sz="1800" dirty="0"/>
            <a:t> (</a:t>
          </a:r>
          <a:r>
            <a:rPr lang="hu-HU" sz="1800" dirty="0" err="1"/>
            <a:t>Oi</a:t>
          </a:r>
          <a:r>
            <a:rPr lang="hu-HU" sz="1800" dirty="0"/>
            <a:t>)</a:t>
          </a:r>
          <a:endParaRPr lang="en-US" sz="1800" dirty="0"/>
        </a:p>
      </dgm:t>
    </dgm:pt>
    <dgm:pt modelId="{5DE4B6FE-8181-4097-891C-15BF8E833921}" type="parTrans" cxnId="{5032D9DA-D598-454D-9375-91C9526F97E2}">
      <dgm:prSet/>
      <dgm:spPr/>
      <dgm:t>
        <a:bodyPr/>
        <a:lstStyle/>
        <a:p>
          <a:endParaRPr lang="en-US"/>
        </a:p>
      </dgm:t>
    </dgm:pt>
    <dgm:pt modelId="{7C9BE672-4BBC-42DD-BA7A-17EAE0D3E700}" type="sibTrans" cxnId="{5032D9DA-D598-454D-9375-91C9526F97E2}">
      <dgm:prSet/>
      <dgm:spPr/>
      <dgm:t>
        <a:bodyPr/>
        <a:lstStyle/>
        <a:p>
          <a:endParaRPr lang="en-US"/>
        </a:p>
      </dgm:t>
    </dgm:pt>
    <dgm:pt modelId="{5E0E2BAC-936F-4590-9561-F0212AC4C581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hu-HU" sz="1800" dirty="0"/>
            <a:t>2. and 3. COCO </a:t>
          </a:r>
          <a:r>
            <a:rPr lang="hu-HU" sz="1800" dirty="0" err="1"/>
            <a:t>tables</a:t>
          </a:r>
          <a:r>
            <a:rPr lang="hu-HU" sz="1800" dirty="0"/>
            <a:t>: </a:t>
          </a:r>
          <a:r>
            <a:rPr lang="hu-HU" sz="1800" dirty="0" err="1"/>
            <a:t>stair-oriented</a:t>
          </a:r>
          <a:r>
            <a:rPr lang="hu-HU" sz="1800" dirty="0"/>
            <a:t> (</a:t>
          </a:r>
          <a:r>
            <a:rPr lang="hu-HU" sz="1800" dirty="0" err="1"/>
            <a:t>Sj</a:t>
          </a:r>
          <a:r>
            <a:rPr lang="hu-HU" sz="1800" dirty="0"/>
            <a:t>)</a:t>
          </a:r>
          <a:endParaRPr lang="en-US" sz="1800" dirty="0"/>
        </a:p>
      </dgm:t>
    </dgm:pt>
    <dgm:pt modelId="{D3A3E49C-AE60-4C71-890C-296A40E63B53}" type="parTrans" cxnId="{BA40A7E7-31AA-4EDD-AAE1-40F2C9A0DEFE}">
      <dgm:prSet/>
      <dgm:spPr/>
      <dgm:t>
        <a:bodyPr/>
        <a:lstStyle/>
        <a:p>
          <a:endParaRPr lang="en-US"/>
        </a:p>
      </dgm:t>
    </dgm:pt>
    <dgm:pt modelId="{CA8FF380-00D4-4D04-8FAA-5192FAEA553A}" type="sibTrans" cxnId="{BA40A7E7-31AA-4EDD-AAE1-40F2C9A0DEFE}">
      <dgm:prSet/>
      <dgm:spPr/>
      <dgm:t>
        <a:bodyPr/>
        <a:lstStyle/>
        <a:p>
          <a:endParaRPr lang="en-US"/>
        </a:p>
      </dgm:t>
    </dgm:pt>
    <dgm:pt modelId="{FA59DD80-F671-4F89-A855-56DA31B0B2C8}">
      <dgm:prSet custT="1"/>
      <dgm:spPr/>
      <dgm:t>
        <a:bodyPr/>
        <a:lstStyle/>
        <a:p>
          <a:r>
            <a:rPr lang="en-US" sz="2000" b="1"/>
            <a:t>Important:</a:t>
          </a:r>
          <a:endParaRPr lang="en-US" sz="2000"/>
        </a:p>
      </dgm:t>
    </dgm:pt>
    <dgm:pt modelId="{1DE8846F-DEAF-4374-A89C-19E8A8E8E367}" type="sibTrans" cxnId="{A86B9F51-ED09-41D4-9D05-01A6139F14B1}">
      <dgm:prSet/>
      <dgm:spPr/>
      <dgm:t>
        <a:bodyPr/>
        <a:lstStyle/>
        <a:p>
          <a:endParaRPr lang="en-US"/>
        </a:p>
      </dgm:t>
    </dgm:pt>
    <dgm:pt modelId="{F712D5FC-3F12-4AC6-AB26-CACE5B821E87}" type="parTrans" cxnId="{A86B9F51-ED09-41D4-9D05-01A6139F14B1}">
      <dgm:prSet/>
      <dgm:spPr/>
      <dgm:t>
        <a:bodyPr/>
        <a:lstStyle/>
        <a:p>
          <a:endParaRPr lang="en-US"/>
        </a:p>
      </dgm:t>
    </dgm:pt>
    <dgm:pt modelId="{5B0DFD64-770B-40F8-869A-60AFCBD96B07}" type="pres">
      <dgm:prSet presAssocID="{02EE29E7-55D1-4BC6-A85D-B97F8DE4055D}" presName="linear" presStyleCnt="0">
        <dgm:presLayoutVars>
          <dgm:animLvl val="lvl"/>
          <dgm:resizeHandles val="exact"/>
        </dgm:presLayoutVars>
      </dgm:prSet>
      <dgm:spPr/>
    </dgm:pt>
    <dgm:pt modelId="{2F5C391B-4747-4427-A3CB-E2B322F93527}" type="pres">
      <dgm:prSet presAssocID="{FA59DD80-F671-4F89-A855-56DA31B0B2C8}" presName="parentText" presStyleLbl="node1" presStyleIdx="0" presStyleCnt="1" custFlipHor="1" custScaleX="26735" custScaleY="38167" custLinFactNeighborX="-29650" custLinFactNeighborY="-12152">
        <dgm:presLayoutVars>
          <dgm:chMax val="0"/>
          <dgm:bulletEnabled val="1"/>
        </dgm:presLayoutVars>
      </dgm:prSet>
      <dgm:spPr/>
    </dgm:pt>
    <dgm:pt modelId="{0B06C2BB-4CD5-4656-9D54-65109342068B}" type="pres">
      <dgm:prSet presAssocID="{FA59DD80-F671-4F89-A855-56DA31B0B2C8}" presName="childText" presStyleLbl="revTx" presStyleIdx="0" presStyleCnt="1" custScaleX="76933" custLinFactNeighborX="-7792" custLinFactNeighborY="-33849">
        <dgm:presLayoutVars>
          <dgm:bulletEnabled val="1"/>
        </dgm:presLayoutVars>
      </dgm:prSet>
      <dgm:spPr/>
    </dgm:pt>
  </dgm:ptLst>
  <dgm:cxnLst>
    <dgm:cxn modelId="{2A48A41C-9843-4105-A80F-8D0C03B87EE8}" type="presOf" srcId="{FA59DD80-F671-4F89-A855-56DA31B0B2C8}" destId="{2F5C391B-4747-4427-A3CB-E2B322F93527}" srcOrd="0" destOrd="0" presId="urn:microsoft.com/office/officeart/2005/8/layout/vList2"/>
    <dgm:cxn modelId="{0C0A5022-235D-43E9-8A47-5D536512A8FD}" type="presOf" srcId="{8341CB16-82F5-469E-9541-20B9593D0F72}" destId="{0B06C2BB-4CD5-4656-9D54-65109342068B}" srcOrd="0" destOrd="3" presId="urn:microsoft.com/office/officeart/2005/8/layout/vList2"/>
    <dgm:cxn modelId="{2A4E5240-FA6C-42FF-8B5A-EC9475728092}" type="presOf" srcId="{B18313D0-25B9-475C-B801-F7217139041E}" destId="{0B06C2BB-4CD5-4656-9D54-65109342068B}" srcOrd="0" destOrd="2" presId="urn:microsoft.com/office/officeart/2005/8/layout/vList2"/>
    <dgm:cxn modelId="{A496B646-58C7-4741-B711-4793C91F1C7E}" type="presOf" srcId="{5E0E2BAC-936F-4590-9561-F0212AC4C581}" destId="{0B06C2BB-4CD5-4656-9D54-65109342068B}" srcOrd="0" destOrd="4" presId="urn:microsoft.com/office/officeart/2005/8/layout/vList2"/>
    <dgm:cxn modelId="{A86B9F51-ED09-41D4-9D05-01A6139F14B1}" srcId="{02EE29E7-55D1-4BC6-A85D-B97F8DE4055D}" destId="{FA59DD80-F671-4F89-A855-56DA31B0B2C8}" srcOrd="0" destOrd="0" parTransId="{F712D5FC-3F12-4AC6-AB26-CACE5B821E87}" sibTransId="{1DE8846F-DEAF-4374-A89C-19E8A8E8E367}"/>
    <dgm:cxn modelId="{1C215653-5733-4B83-90D1-645DB43B7009}" type="presOf" srcId="{F3053F83-1753-4521-A12E-23D1BB6B3AEA}" destId="{0B06C2BB-4CD5-4656-9D54-65109342068B}" srcOrd="0" destOrd="0" presId="urn:microsoft.com/office/officeart/2005/8/layout/vList2"/>
    <dgm:cxn modelId="{1992F675-91D5-48F8-BDE4-B7683688C7BA}" srcId="{FA59DD80-F671-4F89-A855-56DA31B0B2C8}" destId="{B18313D0-25B9-475C-B801-F7217139041E}" srcOrd="2" destOrd="0" parTransId="{E97E0728-76C4-4988-B899-E886F048D7AA}" sibTransId="{733213A0-1727-4735-8FAF-2FD874EEBA06}"/>
    <dgm:cxn modelId="{54B3658B-F22A-4B58-B73F-F33F3467C0D0}" type="presOf" srcId="{448CC00B-4A49-4238-A23E-6B8BCA4C6624}" destId="{0B06C2BB-4CD5-4656-9D54-65109342068B}" srcOrd="0" destOrd="1" presId="urn:microsoft.com/office/officeart/2005/8/layout/vList2"/>
    <dgm:cxn modelId="{7EED0FAE-5FDA-470E-A66D-79CF9CA3E395}" type="presOf" srcId="{02EE29E7-55D1-4BC6-A85D-B97F8DE4055D}" destId="{5B0DFD64-770B-40F8-869A-60AFCBD96B07}" srcOrd="0" destOrd="0" presId="urn:microsoft.com/office/officeart/2005/8/layout/vList2"/>
    <dgm:cxn modelId="{5032D9DA-D598-454D-9375-91C9526F97E2}" srcId="{FA59DD80-F671-4F89-A855-56DA31B0B2C8}" destId="{8341CB16-82F5-469E-9541-20B9593D0F72}" srcOrd="3" destOrd="0" parTransId="{5DE4B6FE-8181-4097-891C-15BF8E833921}" sibTransId="{7C9BE672-4BBC-42DD-BA7A-17EAE0D3E700}"/>
    <dgm:cxn modelId="{BA40A7E7-31AA-4EDD-AAE1-40F2C9A0DEFE}" srcId="{FA59DD80-F671-4F89-A855-56DA31B0B2C8}" destId="{5E0E2BAC-936F-4590-9561-F0212AC4C581}" srcOrd="4" destOrd="0" parTransId="{D3A3E49C-AE60-4C71-890C-296A40E63B53}" sibTransId="{CA8FF380-00D4-4D04-8FAA-5192FAEA553A}"/>
    <dgm:cxn modelId="{E1AA06EE-D8D6-4B8A-82D1-CCBE95556B7D}" srcId="{FA59DD80-F671-4F89-A855-56DA31B0B2C8}" destId="{448CC00B-4A49-4238-A23E-6B8BCA4C6624}" srcOrd="1" destOrd="0" parTransId="{4C290DF4-033D-4B5C-B7CD-E11B7885BADF}" sibTransId="{B10DEE5A-74D1-4D18-99FC-3F7F20CE6E31}"/>
    <dgm:cxn modelId="{188951FF-9706-40BD-9667-44CDCCAF28F5}" srcId="{FA59DD80-F671-4F89-A855-56DA31B0B2C8}" destId="{F3053F83-1753-4521-A12E-23D1BB6B3AEA}" srcOrd="0" destOrd="0" parTransId="{23BAFCC3-5657-4874-80CA-5B84E35C7173}" sibTransId="{ADE1C641-B410-437B-8115-BAFB150388CB}"/>
    <dgm:cxn modelId="{D1A5F5A0-9FF8-41EF-B2E6-FE50BD25D107}" type="presParOf" srcId="{5B0DFD64-770B-40F8-869A-60AFCBD96B07}" destId="{2F5C391B-4747-4427-A3CB-E2B322F93527}" srcOrd="0" destOrd="0" presId="urn:microsoft.com/office/officeart/2005/8/layout/vList2"/>
    <dgm:cxn modelId="{496B747E-75CC-4391-A620-707B7A222339}" type="presParOf" srcId="{5B0DFD64-770B-40F8-869A-60AFCBD96B07}" destId="{0B06C2BB-4CD5-4656-9D54-65109342068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2CB275-9333-4990-8432-35EA45F482E3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EDD96D8-B41F-4BC9-B00C-884E6096E20B}">
      <dgm:prSet phldrT="[Text]"/>
      <dgm:spPr/>
      <dgm:t>
        <a:bodyPr/>
        <a:lstStyle/>
        <a:p>
          <a:r>
            <a:rPr lang="en-US" dirty="0"/>
            <a:t>Estimation</a:t>
          </a:r>
        </a:p>
      </dgm:t>
    </dgm:pt>
    <dgm:pt modelId="{54AA6AC8-F410-4E75-9C3B-0F4362EEDE6A}" type="parTrans" cxnId="{3EAC5B06-DA0F-43E9-B245-DDF36DDEE465}">
      <dgm:prSet/>
      <dgm:spPr/>
      <dgm:t>
        <a:bodyPr/>
        <a:lstStyle/>
        <a:p>
          <a:endParaRPr lang="en-US"/>
        </a:p>
      </dgm:t>
    </dgm:pt>
    <dgm:pt modelId="{04FD1848-001B-480A-9DC5-F812066144FD}" type="sibTrans" cxnId="{3EAC5B06-DA0F-43E9-B245-DDF36DDEE465}">
      <dgm:prSet/>
      <dgm:spPr/>
      <dgm:t>
        <a:bodyPr/>
        <a:lstStyle/>
        <a:p>
          <a:endParaRPr lang="en-US"/>
        </a:p>
      </dgm:t>
    </dgm:pt>
    <dgm:pt modelId="{5C8933D7-E7E7-44A7-A4D6-747D699AAC60}">
      <dgm:prSet phldrT="[Text]"/>
      <dgm:spPr/>
      <dgm:t>
        <a:bodyPr/>
        <a:lstStyle/>
        <a:p>
          <a:r>
            <a:rPr lang="en-US" dirty="0"/>
            <a:t>Estimated value </a:t>
          </a:r>
        </a:p>
      </dgm:t>
    </dgm:pt>
    <dgm:pt modelId="{B9685546-7EA6-4757-8D7A-5804202E1036}" type="parTrans" cxnId="{25D9F95B-520E-4E39-8FF8-452D51A7B322}">
      <dgm:prSet/>
      <dgm:spPr/>
      <dgm:t>
        <a:bodyPr/>
        <a:lstStyle/>
        <a:p>
          <a:endParaRPr lang="en-US"/>
        </a:p>
      </dgm:t>
    </dgm:pt>
    <dgm:pt modelId="{597BA8D7-9FD4-4B74-9913-01F0A92DC85A}" type="sibTrans" cxnId="{25D9F95B-520E-4E39-8FF8-452D51A7B322}">
      <dgm:prSet/>
      <dgm:spPr/>
      <dgm:t>
        <a:bodyPr/>
        <a:lstStyle/>
        <a:p>
          <a:endParaRPr lang="en-US"/>
        </a:p>
      </dgm:t>
    </dgm:pt>
    <dgm:pt modelId="{424E0353-9A75-4A13-8363-CC8A20F805FE}">
      <dgm:prSet phldrT="[Text]"/>
      <dgm:spPr/>
      <dgm:t>
        <a:bodyPr/>
        <a:lstStyle/>
        <a:p>
          <a:r>
            <a:rPr lang="en-US" dirty="0"/>
            <a:t>Fact+0</a:t>
          </a:r>
        </a:p>
      </dgm:t>
    </dgm:pt>
    <dgm:pt modelId="{6BFF7985-3D7C-4440-AD5C-DB792E8AEE12}" type="parTrans" cxnId="{15B00092-8FF4-462F-B2C4-484815031861}">
      <dgm:prSet/>
      <dgm:spPr/>
      <dgm:t>
        <a:bodyPr/>
        <a:lstStyle/>
        <a:p>
          <a:endParaRPr lang="en-US"/>
        </a:p>
      </dgm:t>
    </dgm:pt>
    <dgm:pt modelId="{29551E12-2622-4D4F-932E-5C383907CDD3}" type="sibTrans" cxnId="{15B00092-8FF4-462F-B2C4-484815031861}">
      <dgm:prSet/>
      <dgm:spPr/>
      <dgm:t>
        <a:bodyPr/>
        <a:lstStyle/>
        <a:p>
          <a:endParaRPr lang="en-US"/>
        </a:p>
      </dgm:t>
    </dgm:pt>
    <dgm:pt modelId="{7D74714D-9D0A-4396-B5D3-3BF4DDF45F52}">
      <dgm:prSet phldrT="[Text]"/>
      <dgm:spPr/>
      <dgm:t>
        <a:bodyPr/>
        <a:lstStyle/>
        <a:p>
          <a:r>
            <a:rPr lang="en-US" dirty="0"/>
            <a:t>Initial value</a:t>
          </a:r>
        </a:p>
      </dgm:t>
    </dgm:pt>
    <dgm:pt modelId="{FF97AC8F-8CBA-4E05-9FF8-954323B03F4B}" type="parTrans" cxnId="{8D2C4F26-06E2-4670-A18E-18425C931DFC}">
      <dgm:prSet/>
      <dgm:spPr/>
      <dgm:t>
        <a:bodyPr/>
        <a:lstStyle/>
        <a:p>
          <a:endParaRPr lang="en-US"/>
        </a:p>
      </dgm:t>
    </dgm:pt>
    <dgm:pt modelId="{969E28D5-411B-4FAE-9622-CF0A1E390847}" type="sibTrans" cxnId="{8D2C4F26-06E2-4670-A18E-18425C931DFC}">
      <dgm:prSet/>
      <dgm:spPr/>
      <dgm:t>
        <a:bodyPr/>
        <a:lstStyle/>
        <a:p>
          <a:endParaRPr lang="en-US"/>
        </a:p>
      </dgm:t>
    </dgm:pt>
    <dgm:pt modelId="{48C6561E-07A0-420D-B9A6-202D04D32F97}" type="pres">
      <dgm:prSet presAssocID="{C02CB275-9333-4990-8432-35EA45F482E3}" presName="linear" presStyleCnt="0">
        <dgm:presLayoutVars>
          <dgm:animLvl val="lvl"/>
          <dgm:resizeHandles val="exact"/>
        </dgm:presLayoutVars>
      </dgm:prSet>
      <dgm:spPr/>
    </dgm:pt>
    <dgm:pt modelId="{C4CEC3CF-494E-450B-BB64-5FE5BB88F7A2}" type="pres">
      <dgm:prSet presAssocID="{9EDD96D8-B41F-4BC9-B00C-884E6096E2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F218F76-BE2B-47A3-AFA0-87730382E771}" type="pres">
      <dgm:prSet presAssocID="{9EDD96D8-B41F-4BC9-B00C-884E6096E20B}" presName="childText" presStyleLbl="revTx" presStyleIdx="0" presStyleCnt="2">
        <dgm:presLayoutVars>
          <dgm:bulletEnabled val="1"/>
        </dgm:presLayoutVars>
      </dgm:prSet>
      <dgm:spPr/>
    </dgm:pt>
    <dgm:pt modelId="{0B2D8FF1-7C02-460D-BEDD-DA5CD7A38AEA}" type="pres">
      <dgm:prSet presAssocID="{424E0353-9A75-4A13-8363-CC8A20F805F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ECA78C8-B090-4A8E-809B-D674B8297A7B}" type="pres">
      <dgm:prSet presAssocID="{424E0353-9A75-4A13-8363-CC8A20F805F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EAC5B06-DA0F-43E9-B245-DDF36DDEE465}" srcId="{C02CB275-9333-4990-8432-35EA45F482E3}" destId="{9EDD96D8-B41F-4BC9-B00C-884E6096E20B}" srcOrd="0" destOrd="0" parTransId="{54AA6AC8-F410-4E75-9C3B-0F4362EEDE6A}" sibTransId="{04FD1848-001B-480A-9DC5-F812066144FD}"/>
    <dgm:cxn modelId="{8D2C4F26-06E2-4670-A18E-18425C931DFC}" srcId="{424E0353-9A75-4A13-8363-CC8A20F805FE}" destId="{7D74714D-9D0A-4396-B5D3-3BF4DDF45F52}" srcOrd="0" destOrd="0" parTransId="{FF97AC8F-8CBA-4E05-9FF8-954323B03F4B}" sibTransId="{969E28D5-411B-4FAE-9622-CF0A1E390847}"/>
    <dgm:cxn modelId="{25D9F95B-520E-4E39-8FF8-452D51A7B322}" srcId="{9EDD96D8-B41F-4BC9-B00C-884E6096E20B}" destId="{5C8933D7-E7E7-44A7-A4D6-747D699AAC60}" srcOrd="0" destOrd="0" parTransId="{B9685546-7EA6-4757-8D7A-5804202E1036}" sibTransId="{597BA8D7-9FD4-4B74-9913-01F0A92DC85A}"/>
    <dgm:cxn modelId="{D484F656-F5F1-4028-AC36-E2DBE5226EC8}" type="presOf" srcId="{9EDD96D8-B41F-4BC9-B00C-884E6096E20B}" destId="{C4CEC3CF-494E-450B-BB64-5FE5BB88F7A2}" srcOrd="0" destOrd="0" presId="urn:microsoft.com/office/officeart/2005/8/layout/vList2"/>
    <dgm:cxn modelId="{1BD67391-7E2E-442F-BE0A-E3981A44F4BD}" type="presOf" srcId="{7D74714D-9D0A-4396-B5D3-3BF4DDF45F52}" destId="{6ECA78C8-B090-4A8E-809B-D674B8297A7B}" srcOrd="0" destOrd="0" presId="urn:microsoft.com/office/officeart/2005/8/layout/vList2"/>
    <dgm:cxn modelId="{E773B691-AF9E-405F-AB55-DDE68362DC69}" type="presOf" srcId="{424E0353-9A75-4A13-8363-CC8A20F805FE}" destId="{0B2D8FF1-7C02-460D-BEDD-DA5CD7A38AEA}" srcOrd="0" destOrd="0" presId="urn:microsoft.com/office/officeart/2005/8/layout/vList2"/>
    <dgm:cxn modelId="{15B00092-8FF4-462F-B2C4-484815031861}" srcId="{C02CB275-9333-4990-8432-35EA45F482E3}" destId="{424E0353-9A75-4A13-8363-CC8A20F805FE}" srcOrd="1" destOrd="0" parTransId="{6BFF7985-3D7C-4440-AD5C-DB792E8AEE12}" sibTransId="{29551E12-2622-4D4F-932E-5C383907CDD3}"/>
    <dgm:cxn modelId="{443B4AA9-4073-4AB6-84B2-B40EDF7B0537}" type="presOf" srcId="{5C8933D7-E7E7-44A7-A4D6-747D699AAC60}" destId="{1F218F76-BE2B-47A3-AFA0-87730382E771}" srcOrd="0" destOrd="0" presId="urn:microsoft.com/office/officeart/2005/8/layout/vList2"/>
    <dgm:cxn modelId="{E76E04B2-66DA-401E-9F31-5E2E3A71D7CC}" type="presOf" srcId="{C02CB275-9333-4990-8432-35EA45F482E3}" destId="{48C6561E-07A0-420D-B9A6-202D04D32F97}" srcOrd="0" destOrd="0" presId="urn:microsoft.com/office/officeart/2005/8/layout/vList2"/>
    <dgm:cxn modelId="{1691EC6B-297F-43D9-A25C-D6217DFC1AE4}" type="presParOf" srcId="{48C6561E-07A0-420D-B9A6-202D04D32F97}" destId="{C4CEC3CF-494E-450B-BB64-5FE5BB88F7A2}" srcOrd="0" destOrd="0" presId="urn:microsoft.com/office/officeart/2005/8/layout/vList2"/>
    <dgm:cxn modelId="{B7A08B54-821B-4088-95DA-E26F477F16F6}" type="presParOf" srcId="{48C6561E-07A0-420D-B9A6-202D04D32F97}" destId="{1F218F76-BE2B-47A3-AFA0-87730382E771}" srcOrd="1" destOrd="0" presId="urn:microsoft.com/office/officeart/2005/8/layout/vList2"/>
    <dgm:cxn modelId="{1A3FC5AB-F0AC-4772-BE5F-44F99BAB725B}" type="presParOf" srcId="{48C6561E-07A0-420D-B9A6-202D04D32F97}" destId="{0B2D8FF1-7C02-460D-BEDD-DA5CD7A38AEA}" srcOrd="2" destOrd="0" presId="urn:microsoft.com/office/officeart/2005/8/layout/vList2"/>
    <dgm:cxn modelId="{59B879CB-0662-4DCA-B93B-C45920CEDBE3}" type="presParOf" srcId="{48C6561E-07A0-420D-B9A6-202D04D32F97}" destId="{6ECA78C8-B090-4A8E-809B-D674B8297A7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2CB275-9333-4990-8432-35EA45F482E3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EDD96D8-B41F-4BC9-B00C-884E6096E20B}">
      <dgm:prSet phldrT="[Text]"/>
      <dgm:spPr/>
      <dgm:t>
        <a:bodyPr/>
        <a:lstStyle/>
        <a:p>
          <a:r>
            <a:rPr lang="en-US" dirty="0"/>
            <a:t>Delta</a:t>
          </a:r>
        </a:p>
      </dgm:t>
    </dgm:pt>
    <dgm:pt modelId="{54AA6AC8-F410-4E75-9C3B-0F4362EEDE6A}" type="parTrans" cxnId="{3EAC5B06-DA0F-43E9-B245-DDF36DDEE465}">
      <dgm:prSet/>
      <dgm:spPr/>
      <dgm:t>
        <a:bodyPr/>
        <a:lstStyle/>
        <a:p>
          <a:endParaRPr lang="en-US"/>
        </a:p>
      </dgm:t>
    </dgm:pt>
    <dgm:pt modelId="{04FD1848-001B-480A-9DC5-F812066144FD}" type="sibTrans" cxnId="{3EAC5B06-DA0F-43E9-B245-DDF36DDEE465}">
      <dgm:prSet/>
      <dgm:spPr/>
      <dgm:t>
        <a:bodyPr/>
        <a:lstStyle/>
        <a:p>
          <a:endParaRPr lang="en-US"/>
        </a:p>
      </dgm:t>
    </dgm:pt>
    <dgm:pt modelId="{5C8933D7-E7E7-44A7-A4D6-747D699AAC60}">
      <dgm:prSet phldrT="[Text]"/>
      <dgm:spPr/>
      <dgm:t>
        <a:bodyPr/>
        <a:lstStyle/>
        <a:p>
          <a:r>
            <a:rPr lang="en-US" dirty="0"/>
            <a:t>Differences of estimated and initial value</a:t>
          </a:r>
        </a:p>
      </dgm:t>
    </dgm:pt>
    <dgm:pt modelId="{B9685546-7EA6-4757-8D7A-5804202E1036}" type="parTrans" cxnId="{25D9F95B-520E-4E39-8FF8-452D51A7B322}">
      <dgm:prSet/>
      <dgm:spPr/>
      <dgm:t>
        <a:bodyPr/>
        <a:lstStyle/>
        <a:p>
          <a:endParaRPr lang="en-US"/>
        </a:p>
      </dgm:t>
    </dgm:pt>
    <dgm:pt modelId="{597BA8D7-9FD4-4B74-9913-01F0A92DC85A}" type="sibTrans" cxnId="{25D9F95B-520E-4E39-8FF8-452D51A7B322}">
      <dgm:prSet/>
      <dgm:spPr/>
      <dgm:t>
        <a:bodyPr/>
        <a:lstStyle/>
        <a:p>
          <a:endParaRPr lang="en-US"/>
        </a:p>
      </dgm:t>
    </dgm:pt>
    <dgm:pt modelId="{424E0353-9A75-4A13-8363-CC8A20F805FE}">
      <dgm:prSet phldrT="[Text]"/>
      <dgm:spPr/>
      <dgm:t>
        <a:bodyPr/>
        <a:lstStyle/>
        <a:p>
          <a:r>
            <a:rPr lang="en-US" dirty="0"/>
            <a:t>Delta/fact</a:t>
          </a:r>
        </a:p>
      </dgm:t>
    </dgm:pt>
    <dgm:pt modelId="{6BFF7985-3D7C-4440-AD5C-DB792E8AEE12}" type="parTrans" cxnId="{15B00092-8FF4-462F-B2C4-484815031861}">
      <dgm:prSet/>
      <dgm:spPr/>
      <dgm:t>
        <a:bodyPr/>
        <a:lstStyle/>
        <a:p>
          <a:endParaRPr lang="en-US"/>
        </a:p>
      </dgm:t>
    </dgm:pt>
    <dgm:pt modelId="{29551E12-2622-4D4F-932E-5C383907CDD3}" type="sibTrans" cxnId="{15B00092-8FF4-462F-B2C4-484815031861}">
      <dgm:prSet/>
      <dgm:spPr/>
      <dgm:t>
        <a:bodyPr/>
        <a:lstStyle/>
        <a:p>
          <a:endParaRPr lang="en-US"/>
        </a:p>
      </dgm:t>
    </dgm:pt>
    <dgm:pt modelId="{7D74714D-9D0A-4396-B5D3-3BF4DDF45F52}">
      <dgm:prSet phldrT="[Text]"/>
      <dgm:spPr/>
      <dgm:t>
        <a:bodyPr/>
        <a:lstStyle/>
        <a:p>
          <a:r>
            <a:rPr lang="en-US" dirty="0"/>
            <a:t>Differences of estimated and initial value </a:t>
          </a:r>
          <a:r>
            <a:rPr lang="hu-HU" dirty="0"/>
            <a:t>in %</a:t>
          </a:r>
          <a:endParaRPr lang="en-US" dirty="0"/>
        </a:p>
      </dgm:t>
    </dgm:pt>
    <dgm:pt modelId="{FF97AC8F-8CBA-4E05-9FF8-954323B03F4B}" type="parTrans" cxnId="{8D2C4F26-06E2-4670-A18E-18425C931DFC}">
      <dgm:prSet/>
      <dgm:spPr/>
      <dgm:t>
        <a:bodyPr/>
        <a:lstStyle/>
        <a:p>
          <a:endParaRPr lang="en-US"/>
        </a:p>
      </dgm:t>
    </dgm:pt>
    <dgm:pt modelId="{969E28D5-411B-4FAE-9622-CF0A1E390847}" type="sibTrans" cxnId="{8D2C4F26-06E2-4670-A18E-18425C931DFC}">
      <dgm:prSet/>
      <dgm:spPr/>
      <dgm:t>
        <a:bodyPr/>
        <a:lstStyle/>
        <a:p>
          <a:endParaRPr lang="en-US"/>
        </a:p>
      </dgm:t>
    </dgm:pt>
    <dgm:pt modelId="{48C6561E-07A0-420D-B9A6-202D04D32F97}" type="pres">
      <dgm:prSet presAssocID="{C02CB275-9333-4990-8432-35EA45F482E3}" presName="linear" presStyleCnt="0">
        <dgm:presLayoutVars>
          <dgm:animLvl val="lvl"/>
          <dgm:resizeHandles val="exact"/>
        </dgm:presLayoutVars>
      </dgm:prSet>
      <dgm:spPr/>
    </dgm:pt>
    <dgm:pt modelId="{C4CEC3CF-494E-450B-BB64-5FE5BB88F7A2}" type="pres">
      <dgm:prSet presAssocID="{9EDD96D8-B41F-4BC9-B00C-884E6096E20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F218F76-BE2B-47A3-AFA0-87730382E771}" type="pres">
      <dgm:prSet presAssocID="{9EDD96D8-B41F-4BC9-B00C-884E6096E20B}" presName="childText" presStyleLbl="revTx" presStyleIdx="0" presStyleCnt="2">
        <dgm:presLayoutVars>
          <dgm:bulletEnabled val="1"/>
        </dgm:presLayoutVars>
      </dgm:prSet>
      <dgm:spPr/>
    </dgm:pt>
    <dgm:pt modelId="{0B2D8FF1-7C02-460D-BEDD-DA5CD7A38AEA}" type="pres">
      <dgm:prSet presAssocID="{424E0353-9A75-4A13-8363-CC8A20F805F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ECA78C8-B090-4A8E-809B-D674B8297A7B}" type="pres">
      <dgm:prSet presAssocID="{424E0353-9A75-4A13-8363-CC8A20F805F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EAC5B06-DA0F-43E9-B245-DDF36DDEE465}" srcId="{C02CB275-9333-4990-8432-35EA45F482E3}" destId="{9EDD96D8-B41F-4BC9-B00C-884E6096E20B}" srcOrd="0" destOrd="0" parTransId="{54AA6AC8-F410-4E75-9C3B-0F4362EEDE6A}" sibTransId="{04FD1848-001B-480A-9DC5-F812066144FD}"/>
    <dgm:cxn modelId="{8D2C4F26-06E2-4670-A18E-18425C931DFC}" srcId="{424E0353-9A75-4A13-8363-CC8A20F805FE}" destId="{7D74714D-9D0A-4396-B5D3-3BF4DDF45F52}" srcOrd="0" destOrd="0" parTransId="{FF97AC8F-8CBA-4E05-9FF8-954323B03F4B}" sibTransId="{969E28D5-411B-4FAE-9622-CF0A1E390847}"/>
    <dgm:cxn modelId="{25D9F95B-520E-4E39-8FF8-452D51A7B322}" srcId="{9EDD96D8-B41F-4BC9-B00C-884E6096E20B}" destId="{5C8933D7-E7E7-44A7-A4D6-747D699AAC60}" srcOrd="0" destOrd="0" parTransId="{B9685546-7EA6-4757-8D7A-5804202E1036}" sibTransId="{597BA8D7-9FD4-4B74-9913-01F0A92DC85A}"/>
    <dgm:cxn modelId="{D484F656-F5F1-4028-AC36-E2DBE5226EC8}" type="presOf" srcId="{9EDD96D8-B41F-4BC9-B00C-884E6096E20B}" destId="{C4CEC3CF-494E-450B-BB64-5FE5BB88F7A2}" srcOrd="0" destOrd="0" presId="urn:microsoft.com/office/officeart/2005/8/layout/vList2"/>
    <dgm:cxn modelId="{1BD67391-7E2E-442F-BE0A-E3981A44F4BD}" type="presOf" srcId="{7D74714D-9D0A-4396-B5D3-3BF4DDF45F52}" destId="{6ECA78C8-B090-4A8E-809B-D674B8297A7B}" srcOrd="0" destOrd="0" presId="urn:microsoft.com/office/officeart/2005/8/layout/vList2"/>
    <dgm:cxn modelId="{E773B691-AF9E-405F-AB55-DDE68362DC69}" type="presOf" srcId="{424E0353-9A75-4A13-8363-CC8A20F805FE}" destId="{0B2D8FF1-7C02-460D-BEDD-DA5CD7A38AEA}" srcOrd="0" destOrd="0" presId="urn:microsoft.com/office/officeart/2005/8/layout/vList2"/>
    <dgm:cxn modelId="{15B00092-8FF4-462F-B2C4-484815031861}" srcId="{C02CB275-9333-4990-8432-35EA45F482E3}" destId="{424E0353-9A75-4A13-8363-CC8A20F805FE}" srcOrd="1" destOrd="0" parTransId="{6BFF7985-3D7C-4440-AD5C-DB792E8AEE12}" sibTransId="{29551E12-2622-4D4F-932E-5C383907CDD3}"/>
    <dgm:cxn modelId="{443B4AA9-4073-4AB6-84B2-B40EDF7B0537}" type="presOf" srcId="{5C8933D7-E7E7-44A7-A4D6-747D699AAC60}" destId="{1F218F76-BE2B-47A3-AFA0-87730382E771}" srcOrd="0" destOrd="0" presId="urn:microsoft.com/office/officeart/2005/8/layout/vList2"/>
    <dgm:cxn modelId="{E76E04B2-66DA-401E-9F31-5E2E3A71D7CC}" type="presOf" srcId="{C02CB275-9333-4990-8432-35EA45F482E3}" destId="{48C6561E-07A0-420D-B9A6-202D04D32F97}" srcOrd="0" destOrd="0" presId="urn:microsoft.com/office/officeart/2005/8/layout/vList2"/>
    <dgm:cxn modelId="{1691EC6B-297F-43D9-A25C-D6217DFC1AE4}" type="presParOf" srcId="{48C6561E-07A0-420D-B9A6-202D04D32F97}" destId="{C4CEC3CF-494E-450B-BB64-5FE5BB88F7A2}" srcOrd="0" destOrd="0" presId="urn:microsoft.com/office/officeart/2005/8/layout/vList2"/>
    <dgm:cxn modelId="{B7A08B54-821B-4088-95DA-E26F477F16F6}" type="presParOf" srcId="{48C6561E-07A0-420D-B9A6-202D04D32F97}" destId="{1F218F76-BE2B-47A3-AFA0-87730382E771}" srcOrd="1" destOrd="0" presId="urn:microsoft.com/office/officeart/2005/8/layout/vList2"/>
    <dgm:cxn modelId="{1A3FC5AB-F0AC-4772-BE5F-44F99BAB725B}" type="presParOf" srcId="{48C6561E-07A0-420D-B9A6-202D04D32F97}" destId="{0B2D8FF1-7C02-460D-BEDD-DA5CD7A38AEA}" srcOrd="2" destOrd="0" presId="urn:microsoft.com/office/officeart/2005/8/layout/vList2"/>
    <dgm:cxn modelId="{59B879CB-0662-4DCA-B93B-C45920CEDBE3}" type="presParOf" srcId="{48C6561E-07A0-420D-B9A6-202D04D32F97}" destId="{6ECA78C8-B090-4A8E-809B-D674B8297A7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85A238-4ADD-4039-BCB7-5812611838CC}" type="doc">
      <dgm:prSet loTypeId="urn:microsoft.com/office/officeart/2005/8/layout/StepDown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184A9C-6708-4735-BC91-DE9BAA828210}">
      <dgm:prSet/>
      <dgm:spPr/>
      <dgm:t>
        <a:bodyPr/>
        <a:lstStyle/>
        <a:p>
          <a:r>
            <a:rPr lang="en-US"/>
            <a:t>Create a table with all excluded attributes</a:t>
          </a:r>
        </a:p>
      </dgm:t>
    </dgm:pt>
    <dgm:pt modelId="{6F28D67B-EE58-4B2C-94D4-25DCAC1F582D}" type="parTrans" cxnId="{B2FA0A11-31EE-4B3B-B63A-507DF71EA128}">
      <dgm:prSet/>
      <dgm:spPr/>
      <dgm:t>
        <a:bodyPr/>
        <a:lstStyle/>
        <a:p>
          <a:endParaRPr lang="en-US"/>
        </a:p>
      </dgm:t>
    </dgm:pt>
    <dgm:pt modelId="{5CC2B828-CCEA-4EA8-B8B7-0E2DAB78AB6F}" type="sibTrans" cxnId="{B2FA0A11-31EE-4B3B-B63A-507DF71EA128}">
      <dgm:prSet/>
      <dgm:spPr/>
      <dgm:t>
        <a:bodyPr/>
        <a:lstStyle/>
        <a:p>
          <a:endParaRPr lang="en-US"/>
        </a:p>
      </dgm:t>
    </dgm:pt>
    <dgm:pt modelId="{5E3A73F8-59BD-45D9-817D-0160BA1494DF}">
      <dgm:prSet/>
      <dgm:spPr/>
      <dgm:t>
        <a:bodyPr/>
        <a:lstStyle/>
        <a:p>
          <a:r>
            <a:rPr lang="en-US"/>
            <a:t>COCO Y0 run </a:t>
          </a:r>
        </a:p>
      </dgm:t>
    </dgm:pt>
    <dgm:pt modelId="{CD8D96ED-90FC-4DAA-8B42-2B4FD4299D97}" type="parTrans" cxnId="{AC42D549-D147-4658-85AA-188C0B14945E}">
      <dgm:prSet/>
      <dgm:spPr/>
      <dgm:t>
        <a:bodyPr/>
        <a:lstStyle/>
        <a:p>
          <a:endParaRPr lang="en-US"/>
        </a:p>
      </dgm:t>
    </dgm:pt>
    <dgm:pt modelId="{631A3760-933B-4C36-AC50-D45C3145F67E}" type="sibTrans" cxnId="{AC42D549-D147-4658-85AA-188C0B14945E}">
      <dgm:prSet/>
      <dgm:spPr/>
      <dgm:t>
        <a:bodyPr/>
        <a:lstStyle/>
        <a:p>
          <a:endParaRPr lang="en-US"/>
        </a:p>
      </dgm:t>
    </dgm:pt>
    <dgm:pt modelId="{C95AC568-402D-4064-B64A-707C2AB4BECA}">
      <dgm:prSet/>
      <dgm:spPr/>
      <dgm:t>
        <a:bodyPr/>
        <a:lstStyle/>
        <a:p>
          <a:r>
            <a:rPr lang="en-US"/>
            <a:t>Validation </a:t>
          </a:r>
        </a:p>
      </dgm:t>
    </dgm:pt>
    <dgm:pt modelId="{3DA851AD-E8B2-4156-A5E8-F4B5E29E3701}" type="parTrans" cxnId="{E9F0618B-C0F2-418D-B5F2-0FF1273BE913}">
      <dgm:prSet/>
      <dgm:spPr/>
      <dgm:t>
        <a:bodyPr/>
        <a:lstStyle/>
        <a:p>
          <a:endParaRPr lang="en-US"/>
        </a:p>
      </dgm:t>
    </dgm:pt>
    <dgm:pt modelId="{154683DA-9F4C-41F2-B7AD-239BFBA931FA}" type="sibTrans" cxnId="{E9F0618B-C0F2-418D-B5F2-0FF1273BE913}">
      <dgm:prSet/>
      <dgm:spPr/>
      <dgm:t>
        <a:bodyPr/>
        <a:lstStyle/>
        <a:p>
          <a:endParaRPr lang="en-US"/>
        </a:p>
      </dgm:t>
    </dgm:pt>
    <dgm:pt modelId="{9F758B12-4DEA-41FB-99BC-309CBFB1C23F}">
      <dgm:prSet/>
      <dgm:spPr/>
      <dgm:t>
        <a:bodyPr/>
        <a:lstStyle/>
        <a:p>
          <a:r>
            <a:rPr lang="en-US" dirty="0"/>
            <a:t>Final result</a:t>
          </a:r>
        </a:p>
      </dgm:t>
    </dgm:pt>
    <dgm:pt modelId="{88F3D46E-A062-4B4E-BBAA-B730FDC92EDD}" type="parTrans" cxnId="{E920585E-F4DF-4653-B2D2-996B2050A1CB}">
      <dgm:prSet/>
      <dgm:spPr/>
      <dgm:t>
        <a:bodyPr/>
        <a:lstStyle/>
        <a:p>
          <a:endParaRPr lang="en-US"/>
        </a:p>
      </dgm:t>
    </dgm:pt>
    <dgm:pt modelId="{472AB2EF-8F29-4B13-958E-AD760C9C4168}" type="sibTrans" cxnId="{E920585E-F4DF-4653-B2D2-996B2050A1CB}">
      <dgm:prSet/>
      <dgm:spPr/>
      <dgm:t>
        <a:bodyPr/>
        <a:lstStyle/>
        <a:p>
          <a:endParaRPr lang="en-US"/>
        </a:p>
      </dgm:t>
    </dgm:pt>
    <dgm:pt modelId="{525C48AD-DB26-46DB-9578-0409826551F5}" type="pres">
      <dgm:prSet presAssocID="{3085A238-4ADD-4039-BCB7-5812611838CC}" presName="rootnode" presStyleCnt="0">
        <dgm:presLayoutVars>
          <dgm:chMax/>
          <dgm:chPref/>
          <dgm:dir/>
          <dgm:animLvl val="lvl"/>
        </dgm:presLayoutVars>
      </dgm:prSet>
      <dgm:spPr/>
    </dgm:pt>
    <dgm:pt modelId="{42E25302-55F4-412B-B681-9C8C2F7F60EC}" type="pres">
      <dgm:prSet presAssocID="{99184A9C-6708-4735-BC91-DE9BAA828210}" presName="composite" presStyleCnt="0"/>
      <dgm:spPr/>
    </dgm:pt>
    <dgm:pt modelId="{9392357B-55C9-44F8-863D-9C02E1738C38}" type="pres">
      <dgm:prSet presAssocID="{99184A9C-6708-4735-BC91-DE9BAA828210}" presName="bentUpArrow1" presStyleLbl="alignImgPlace1" presStyleIdx="0" presStyleCnt="3"/>
      <dgm:spPr/>
    </dgm:pt>
    <dgm:pt modelId="{D7560ED5-F01C-4FE1-99D1-114D71E73935}" type="pres">
      <dgm:prSet presAssocID="{99184A9C-6708-4735-BC91-DE9BAA828210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99BD1A9-B2C0-4476-ABA6-00C38A12A5AA}" type="pres">
      <dgm:prSet presAssocID="{99184A9C-6708-4735-BC91-DE9BAA828210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5CB3E80-4124-49FF-9293-7F611000950A}" type="pres">
      <dgm:prSet presAssocID="{5CC2B828-CCEA-4EA8-B8B7-0E2DAB78AB6F}" presName="sibTrans" presStyleCnt="0"/>
      <dgm:spPr/>
    </dgm:pt>
    <dgm:pt modelId="{BE0F9D2D-25F2-4455-AE9A-3D8D10CECAA2}" type="pres">
      <dgm:prSet presAssocID="{5E3A73F8-59BD-45D9-817D-0160BA1494DF}" presName="composite" presStyleCnt="0"/>
      <dgm:spPr/>
    </dgm:pt>
    <dgm:pt modelId="{4682DC76-E12C-4547-A2E8-C81D22D9F411}" type="pres">
      <dgm:prSet presAssocID="{5E3A73F8-59BD-45D9-817D-0160BA1494DF}" presName="bentUpArrow1" presStyleLbl="alignImgPlace1" presStyleIdx="1" presStyleCnt="3"/>
      <dgm:spPr/>
    </dgm:pt>
    <dgm:pt modelId="{DAF1886A-291B-467C-AFFF-7B1A24C8FA61}" type="pres">
      <dgm:prSet presAssocID="{5E3A73F8-59BD-45D9-817D-0160BA1494DF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5B63A726-D254-4DDA-98B4-A40BBF5F3E9A}" type="pres">
      <dgm:prSet presAssocID="{5E3A73F8-59BD-45D9-817D-0160BA1494DF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7294761-6EF5-4BD7-9CC2-036AFF5FB625}" type="pres">
      <dgm:prSet presAssocID="{631A3760-933B-4C36-AC50-D45C3145F67E}" presName="sibTrans" presStyleCnt="0"/>
      <dgm:spPr/>
    </dgm:pt>
    <dgm:pt modelId="{58E3F8F1-0621-4F66-87F2-9B693D439757}" type="pres">
      <dgm:prSet presAssocID="{C95AC568-402D-4064-B64A-707C2AB4BECA}" presName="composite" presStyleCnt="0"/>
      <dgm:spPr/>
    </dgm:pt>
    <dgm:pt modelId="{8CB0D086-AC59-4694-9D3A-96A5773D66B3}" type="pres">
      <dgm:prSet presAssocID="{C95AC568-402D-4064-B64A-707C2AB4BECA}" presName="bentUpArrow1" presStyleLbl="alignImgPlace1" presStyleIdx="2" presStyleCnt="3"/>
      <dgm:spPr/>
    </dgm:pt>
    <dgm:pt modelId="{4D407ED9-8578-45D8-BD4C-8D95E50C8386}" type="pres">
      <dgm:prSet presAssocID="{C95AC568-402D-4064-B64A-707C2AB4BECA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131EE85C-F9C8-4B74-9311-60C61EE59B86}" type="pres">
      <dgm:prSet presAssocID="{C95AC568-402D-4064-B64A-707C2AB4BECA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1E3DAEA-0DE9-4D11-AE9E-13951B04B440}" type="pres">
      <dgm:prSet presAssocID="{154683DA-9F4C-41F2-B7AD-239BFBA931FA}" presName="sibTrans" presStyleCnt="0"/>
      <dgm:spPr/>
    </dgm:pt>
    <dgm:pt modelId="{71C94BE1-3528-4792-B9AE-53F3EB3E7252}" type="pres">
      <dgm:prSet presAssocID="{9F758B12-4DEA-41FB-99BC-309CBFB1C23F}" presName="composite" presStyleCnt="0"/>
      <dgm:spPr/>
    </dgm:pt>
    <dgm:pt modelId="{2D3C16FB-6435-417C-B4CC-026F2CB3BCFE}" type="pres">
      <dgm:prSet presAssocID="{9F758B12-4DEA-41FB-99BC-309CBFB1C23F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2FA0A11-31EE-4B3B-B63A-507DF71EA128}" srcId="{3085A238-4ADD-4039-BCB7-5812611838CC}" destId="{99184A9C-6708-4735-BC91-DE9BAA828210}" srcOrd="0" destOrd="0" parTransId="{6F28D67B-EE58-4B2C-94D4-25DCAC1F582D}" sibTransId="{5CC2B828-CCEA-4EA8-B8B7-0E2DAB78AB6F}"/>
    <dgm:cxn modelId="{79BA2723-EDF8-49F3-AE96-82CD57CBD165}" type="presOf" srcId="{C95AC568-402D-4064-B64A-707C2AB4BECA}" destId="{4D407ED9-8578-45D8-BD4C-8D95E50C8386}" srcOrd="0" destOrd="0" presId="urn:microsoft.com/office/officeart/2005/8/layout/StepDownProcess"/>
    <dgm:cxn modelId="{76E62232-1333-4826-B682-E96FFF0C8657}" type="presOf" srcId="{3085A238-4ADD-4039-BCB7-5812611838CC}" destId="{525C48AD-DB26-46DB-9578-0409826551F5}" srcOrd="0" destOrd="0" presId="urn:microsoft.com/office/officeart/2005/8/layout/StepDownProcess"/>
    <dgm:cxn modelId="{E920585E-F4DF-4653-B2D2-996B2050A1CB}" srcId="{3085A238-4ADD-4039-BCB7-5812611838CC}" destId="{9F758B12-4DEA-41FB-99BC-309CBFB1C23F}" srcOrd="3" destOrd="0" parTransId="{88F3D46E-A062-4B4E-BBAA-B730FDC92EDD}" sibTransId="{472AB2EF-8F29-4B13-958E-AD760C9C4168}"/>
    <dgm:cxn modelId="{F815D142-F92F-4242-BAEC-121B9913E59B}" type="presOf" srcId="{5E3A73F8-59BD-45D9-817D-0160BA1494DF}" destId="{DAF1886A-291B-467C-AFFF-7B1A24C8FA61}" srcOrd="0" destOrd="0" presId="urn:microsoft.com/office/officeart/2005/8/layout/StepDownProcess"/>
    <dgm:cxn modelId="{AC42D549-D147-4658-85AA-188C0B14945E}" srcId="{3085A238-4ADD-4039-BCB7-5812611838CC}" destId="{5E3A73F8-59BD-45D9-817D-0160BA1494DF}" srcOrd="1" destOrd="0" parTransId="{CD8D96ED-90FC-4DAA-8B42-2B4FD4299D97}" sibTransId="{631A3760-933B-4C36-AC50-D45C3145F67E}"/>
    <dgm:cxn modelId="{79678B4C-80A1-4B1D-8959-05DB17D31B9F}" type="presOf" srcId="{99184A9C-6708-4735-BC91-DE9BAA828210}" destId="{D7560ED5-F01C-4FE1-99D1-114D71E73935}" srcOrd="0" destOrd="0" presId="urn:microsoft.com/office/officeart/2005/8/layout/StepDownProcess"/>
    <dgm:cxn modelId="{E9F0618B-C0F2-418D-B5F2-0FF1273BE913}" srcId="{3085A238-4ADD-4039-BCB7-5812611838CC}" destId="{C95AC568-402D-4064-B64A-707C2AB4BECA}" srcOrd="2" destOrd="0" parTransId="{3DA851AD-E8B2-4156-A5E8-F4B5E29E3701}" sibTransId="{154683DA-9F4C-41F2-B7AD-239BFBA931FA}"/>
    <dgm:cxn modelId="{1F2862C5-DB03-40F5-8B71-C9B8081FF513}" type="presOf" srcId="{9F758B12-4DEA-41FB-99BC-309CBFB1C23F}" destId="{2D3C16FB-6435-417C-B4CC-026F2CB3BCFE}" srcOrd="0" destOrd="0" presId="urn:microsoft.com/office/officeart/2005/8/layout/StepDownProcess"/>
    <dgm:cxn modelId="{6F86F5B6-E202-4DC3-83D9-5E419A7F8DD1}" type="presParOf" srcId="{525C48AD-DB26-46DB-9578-0409826551F5}" destId="{42E25302-55F4-412B-B681-9C8C2F7F60EC}" srcOrd="0" destOrd="0" presId="urn:microsoft.com/office/officeart/2005/8/layout/StepDownProcess"/>
    <dgm:cxn modelId="{A63C1276-4ABA-4E1A-8CD5-C10BBA86272C}" type="presParOf" srcId="{42E25302-55F4-412B-B681-9C8C2F7F60EC}" destId="{9392357B-55C9-44F8-863D-9C02E1738C38}" srcOrd="0" destOrd="0" presId="urn:microsoft.com/office/officeart/2005/8/layout/StepDownProcess"/>
    <dgm:cxn modelId="{5520FEB0-3BD4-4CE4-A374-80851244F356}" type="presParOf" srcId="{42E25302-55F4-412B-B681-9C8C2F7F60EC}" destId="{D7560ED5-F01C-4FE1-99D1-114D71E73935}" srcOrd="1" destOrd="0" presId="urn:microsoft.com/office/officeart/2005/8/layout/StepDownProcess"/>
    <dgm:cxn modelId="{BFD5C141-4963-4424-B388-4427FC447D6B}" type="presParOf" srcId="{42E25302-55F4-412B-B681-9C8C2F7F60EC}" destId="{399BD1A9-B2C0-4476-ABA6-00C38A12A5AA}" srcOrd="2" destOrd="0" presId="urn:microsoft.com/office/officeart/2005/8/layout/StepDownProcess"/>
    <dgm:cxn modelId="{554B8F7A-9A0B-407E-AD7E-153BE74F48A4}" type="presParOf" srcId="{525C48AD-DB26-46DB-9578-0409826551F5}" destId="{F5CB3E80-4124-49FF-9293-7F611000950A}" srcOrd="1" destOrd="0" presId="urn:microsoft.com/office/officeart/2005/8/layout/StepDownProcess"/>
    <dgm:cxn modelId="{477D301B-AFCC-4054-A0E6-A80DC32C1FD1}" type="presParOf" srcId="{525C48AD-DB26-46DB-9578-0409826551F5}" destId="{BE0F9D2D-25F2-4455-AE9A-3D8D10CECAA2}" srcOrd="2" destOrd="0" presId="urn:microsoft.com/office/officeart/2005/8/layout/StepDownProcess"/>
    <dgm:cxn modelId="{7A8DE784-6899-4C49-8B92-A82B895CA7CF}" type="presParOf" srcId="{BE0F9D2D-25F2-4455-AE9A-3D8D10CECAA2}" destId="{4682DC76-E12C-4547-A2E8-C81D22D9F411}" srcOrd="0" destOrd="0" presId="urn:microsoft.com/office/officeart/2005/8/layout/StepDownProcess"/>
    <dgm:cxn modelId="{B179F722-73ED-4519-A542-79E3CD1F500B}" type="presParOf" srcId="{BE0F9D2D-25F2-4455-AE9A-3D8D10CECAA2}" destId="{DAF1886A-291B-467C-AFFF-7B1A24C8FA61}" srcOrd="1" destOrd="0" presId="urn:microsoft.com/office/officeart/2005/8/layout/StepDownProcess"/>
    <dgm:cxn modelId="{963B62B6-60CD-4F51-9C1B-DA35ADA9035E}" type="presParOf" srcId="{BE0F9D2D-25F2-4455-AE9A-3D8D10CECAA2}" destId="{5B63A726-D254-4DDA-98B4-A40BBF5F3E9A}" srcOrd="2" destOrd="0" presId="urn:microsoft.com/office/officeart/2005/8/layout/StepDownProcess"/>
    <dgm:cxn modelId="{79DC1AF0-93EE-4177-B389-7F24ED447480}" type="presParOf" srcId="{525C48AD-DB26-46DB-9578-0409826551F5}" destId="{87294761-6EF5-4BD7-9CC2-036AFF5FB625}" srcOrd="3" destOrd="0" presId="urn:microsoft.com/office/officeart/2005/8/layout/StepDownProcess"/>
    <dgm:cxn modelId="{9D911CBB-3E0B-4B30-A094-E4BE99915A16}" type="presParOf" srcId="{525C48AD-DB26-46DB-9578-0409826551F5}" destId="{58E3F8F1-0621-4F66-87F2-9B693D439757}" srcOrd="4" destOrd="0" presId="urn:microsoft.com/office/officeart/2005/8/layout/StepDownProcess"/>
    <dgm:cxn modelId="{1323F0A7-0CCC-465A-A2B5-F406F2749DE6}" type="presParOf" srcId="{58E3F8F1-0621-4F66-87F2-9B693D439757}" destId="{8CB0D086-AC59-4694-9D3A-96A5773D66B3}" srcOrd="0" destOrd="0" presId="urn:microsoft.com/office/officeart/2005/8/layout/StepDownProcess"/>
    <dgm:cxn modelId="{C9B09D6C-2A5E-471A-A66E-5D02875E48A1}" type="presParOf" srcId="{58E3F8F1-0621-4F66-87F2-9B693D439757}" destId="{4D407ED9-8578-45D8-BD4C-8D95E50C8386}" srcOrd="1" destOrd="0" presId="urn:microsoft.com/office/officeart/2005/8/layout/StepDownProcess"/>
    <dgm:cxn modelId="{ED4726AC-8B09-4B13-A62F-F607273FDE0D}" type="presParOf" srcId="{58E3F8F1-0621-4F66-87F2-9B693D439757}" destId="{131EE85C-F9C8-4B74-9311-60C61EE59B86}" srcOrd="2" destOrd="0" presId="urn:microsoft.com/office/officeart/2005/8/layout/StepDownProcess"/>
    <dgm:cxn modelId="{9A891B06-39D2-4259-B2E4-060B3CF5A57A}" type="presParOf" srcId="{525C48AD-DB26-46DB-9578-0409826551F5}" destId="{A1E3DAEA-0DE9-4D11-AE9E-13951B04B440}" srcOrd="5" destOrd="0" presId="urn:microsoft.com/office/officeart/2005/8/layout/StepDownProcess"/>
    <dgm:cxn modelId="{7F68A25A-843C-47A3-B275-43B6FC4C3060}" type="presParOf" srcId="{525C48AD-DB26-46DB-9578-0409826551F5}" destId="{71C94BE1-3528-4792-B9AE-53F3EB3E7252}" srcOrd="6" destOrd="0" presId="urn:microsoft.com/office/officeart/2005/8/layout/StepDownProcess"/>
    <dgm:cxn modelId="{AC3C4E50-EEAD-417D-BB82-1B836A55459B}" type="presParOf" srcId="{71C94BE1-3528-4792-B9AE-53F3EB3E7252}" destId="{2D3C16FB-6435-417C-B4CC-026F2CB3BCF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5A9B33-4C24-449D-825A-34858258DF0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50DE85-8DB5-4D2C-BDBA-F7A0C2EEADB0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Excel</a:t>
          </a:r>
        </a:p>
      </dgm:t>
    </dgm:pt>
    <dgm:pt modelId="{82ACD9A3-8B92-4100-AAF2-69B8932B0E09}" type="parTrans" cxnId="{2DE21F6D-E7F1-4BCC-9E10-FCBB0ED42C60}">
      <dgm:prSet/>
      <dgm:spPr/>
      <dgm:t>
        <a:bodyPr/>
        <a:lstStyle/>
        <a:p>
          <a:endParaRPr lang="en-US"/>
        </a:p>
      </dgm:t>
    </dgm:pt>
    <dgm:pt modelId="{7098D92D-B723-4991-B485-5F4A75DBCF29}" type="sibTrans" cxnId="{2DE21F6D-E7F1-4BCC-9E10-FCBB0ED42C60}">
      <dgm:prSet/>
      <dgm:spPr/>
      <dgm:t>
        <a:bodyPr/>
        <a:lstStyle/>
        <a:p>
          <a:endParaRPr lang="en-US"/>
        </a:p>
      </dgm:t>
    </dgm:pt>
    <dgm:pt modelId="{C0EC9E62-CA46-45DA-AC54-332EE4FAFA51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SQLite</a:t>
          </a:r>
        </a:p>
      </dgm:t>
    </dgm:pt>
    <dgm:pt modelId="{4B6C9F73-8FE0-4789-B121-C5C5897FE858}" type="parTrans" cxnId="{EBF52425-6ABB-43BE-9E1C-C670ADB23D6E}">
      <dgm:prSet/>
      <dgm:spPr/>
      <dgm:t>
        <a:bodyPr/>
        <a:lstStyle/>
        <a:p>
          <a:endParaRPr lang="en-US"/>
        </a:p>
      </dgm:t>
    </dgm:pt>
    <dgm:pt modelId="{60CD5CAD-CD05-4FFA-B7F4-CA64269CA16D}" type="sibTrans" cxnId="{EBF52425-6ABB-43BE-9E1C-C670ADB23D6E}">
      <dgm:prSet/>
      <dgm:spPr/>
      <dgm:t>
        <a:bodyPr/>
        <a:lstStyle/>
        <a:p>
          <a:endParaRPr lang="en-US"/>
        </a:p>
      </dgm:t>
    </dgm:pt>
    <dgm:pt modelId="{1AA986EC-A780-405B-AE0E-F4C3A6C0947A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Python</a:t>
          </a:r>
        </a:p>
      </dgm:t>
    </dgm:pt>
    <dgm:pt modelId="{D499EAB5-0D16-4336-82E7-7508F613EE89}" type="parTrans" cxnId="{3D94EEBF-D1A1-49A3-8FDC-D18E00FF16AB}">
      <dgm:prSet/>
      <dgm:spPr/>
      <dgm:t>
        <a:bodyPr/>
        <a:lstStyle/>
        <a:p>
          <a:endParaRPr lang="en-US"/>
        </a:p>
      </dgm:t>
    </dgm:pt>
    <dgm:pt modelId="{03B15BD5-083F-47FD-8159-12094BE236B1}" type="sibTrans" cxnId="{3D94EEBF-D1A1-49A3-8FDC-D18E00FF16AB}">
      <dgm:prSet/>
      <dgm:spPr/>
      <dgm:t>
        <a:bodyPr/>
        <a:lstStyle/>
        <a:p>
          <a:endParaRPr lang="en-US"/>
        </a:p>
      </dgm:t>
    </dgm:pt>
    <dgm:pt modelId="{0343F9B8-00A4-4BA5-92D3-DED0B6344803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NLP models</a:t>
          </a:r>
        </a:p>
      </dgm:t>
    </dgm:pt>
    <dgm:pt modelId="{BB4FC992-7D4E-400C-A51A-68869E75CAA6}" type="parTrans" cxnId="{182F03A2-C8CF-47AF-B5CB-5B98635530DB}">
      <dgm:prSet/>
      <dgm:spPr/>
      <dgm:t>
        <a:bodyPr/>
        <a:lstStyle/>
        <a:p>
          <a:endParaRPr lang="en-US"/>
        </a:p>
      </dgm:t>
    </dgm:pt>
    <dgm:pt modelId="{5B365020-0A18-4A32-8EBC-60BBB52AF99F}" type="sibTrans" cxnId="{182F03A2-C8CF-47AF-B5CB-5B98635530DB}">
      <dgm:prSet/>
      <dgm:spPr/>
      <dgm:t>
        <a:bodyPr/>
        <a:lstStyle/>
        <a:p>
          <a:endParaRPr lang="en-US"/>
        </a:p>
      </dgm:t>
    </dgm:pt>
    <dgm:pt modelId="{72B2E26C-D0E9-4694-835A-A4D06DC887F1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COCO Y0</a:t>
          </a:r>
        </a:p>
      </dgm:t>
    </dgm:pt>
    <dgm:pt modelId="{07E8C832-F0C7-4161-B322-584AC632AADF}" type="parTrans" cxnId="{ED3A5E32-520B-4D11-A990-A22703D26C04}">
      <dgm:prSet/>
      <dgm:spPr/>
      <dgm:t>
        <a:bodyPr/>
        <a:lstStyle/>
        <a:p>
          <a:endParaRPr lang="en-US"/>
        </a:p>
      </dgm:t>
    </dgm:pt>
    <dgm:pt modelId="{461CF8A3-DEDE-4260-91DB-CD632AD89C0B}" type="sibTrans" cxnId="{ED3A5E32-520B-4D11-A990-A22703D26C04}">
      <dgm:prSet/>
      <dgm:spPr/>
      <dgm:t>
        <a:bodyPr/>
        <a:lstStyle/>
        <a:p>
          <a:endParaRPr lang="en-US"/>
        </a:p>
      </dgm:t>
    </dgm:pt>
    <dgm:pt modelId="{E7B2EF03-1FAF-4B16-BFBC-B897EFFEF2F8}" type="pres">
      <dgm:prSet presAssocID="{DD5A9B33-4C24-449D-825A-34858258DF0F}" presName="Name0" presStyleCnt="0">
        <dgm:presLayoutVars>
          <dgm:dir/>
          <dgm:resizeHandles val="exact"/>
        </dgm:presLayoutVars>
      </dgm:prSet>
      <dgm:spPr/>
    </dgm:pt>
    <dgm:pt modelId="{519E7B2F-63BC-4A41-8552-12E32AC3BC5B}" type="pres">
      <dgm:prSet presAssocID="{BD50DE85-8DB5-4D2C-BDBA-F7A0C2EEADB0}" presName="compNode" presStyleCnt="0"/>
      <dgm:spPr/>
    </dgm:pt>
    <dgm:pt modelId="{416045EF-C637-4848-9CD1-5EEEB4B60375}" type="pres">
      <dgm:prSet presAssocID="{BD50DE85-8DB5-4D2C-BDBA-F7A0C2EEADB0}" presName="pict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081940E-79AA-4BBD-989D-38AC7B4C5163}" type="pres">
      <dgm:prSet presAssocID="{BD50DE85-8DB5-4D2C-BDBA-F7A0C2EEADB0}" presName="textRect" presStyleLbl="revTx" presStyleIdx="0" presStyleCnt="5">
        <dgm:presLayoutVars>
          <dgm:bulletEnabled val="1"/>
        </dgm:presLayoutVars>
      </dgm:prSet>
      <dgm:spPr/>
    </dgm:pt>
    <dgm:pt modelId="{AA4A9991-096F-430C-BD16-29BA42C107C0}" type="pres">
      <dgm:prSet presAssocID="{7098D92D-B723-4991-B485-5F4A75DBCF29}" presName="sibTrans" presStyleLbl="sibTrans2D1" presStyleIdx="0" presStyleCnt="0"/>
      <dgm:spPr/>
    </dgm:pt>
    <dgm:pt modelId="{6A2A1B93-2E50-4949-8D6B-FFD704DB0BB2}" type="pres">
      <dgm:prSet presAssocID="{C0EC9E62-CA46-45DA-AC54-332EE4FAFA51}" presName="compNode" presStyleCnt="0"/>
      <dgm:spPr/>
    </dgm:pt>
    <dgm:pt modelId="{86D67F09-30E8-4CA0-99CC-52C159B54CE9}" type="pres">
      <dgm:prSet presAssocID="{C0EC9E62-CA46-45DA-AC54-332EE4FAFA51}" presName="pictRect" presStyleLbl="node1" presStyleIdx="1" presStyleCnt="5" custScaleY="97996"/>
      <dgm:spPr>
        <a:blipFill dpi="0" rotWithShape="1"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49320" t="-80446" r="-49320" b="-80446"/>
          </a:stretch>
        </a:blipFill>
      </dgm:spPr>
    </dgm:pt>
    <dgm:pt modelId="{57108467-BEE6-4D2D-840D-225A5BA4CED7}" type="pres">
      <dgm:prSet presAssocID="{C0EC9E62-CA46-45DA-AC54-332EE4FAFA51}" presName="textRect" presStyleLbl="revTx" presStyleIdx="1" presStyleCnt="5">
        <dgm:presLayoutVars>
          <dgm:bulletEnabled val="1"/>
        </dgm:presLayoutVars>
      </dgm:prSet>
      <dgm:spPr/>
    </dgm:pt>
    <dgm:pt modelId="{194DF39E-7AD2-4643-ADBE-ED52E5F635C9}" type="pres">
      <dgm:prSet presAssocID="{60CD5CAD-CD05-4FFA-B7F4-CA64269CA16D}" presName="sibTrans" presStyleLbl="sibTrans2D1" presStyleIdx="0" presStyleCnt="0"/>
      <dgm:spPr/>
    </dgm:pt>
    <dgm:pt modelId="{8D148492-0A0C-4BB7-B5AF-B03EA76683BD}" type="pres">
      <dgm:prSet presAssocID="{1AA986EC-A780-405B-AE0E-F4C3A6C0947A}" presName="compNode" presStyleCnt="0"/>
      <dgm:spPr/>
    </dgm:pt>
    <dgm:pt modelId="{706AF7E9-404E-419C-AF57-13EC13D8B08B}" type="pres">
      <dgm:prSet presAssocID="{1AA986EC-A780-405B-AE0E-F4C3A6C0947A}" presName="pictRect" presStyleLbl="node1" presStyleIdx="2" presStyleCnt="5" custLinFactNeighborX="-1124" custLinFactNeighborY="1610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65" t="20081" r="16269" b="-1677"/>
          </a:stretch>
        </a:blipFill>
      </dgm:spPr>
    </dgm:pt>
    <dgm:pt modelId="{A01FFC31-EFCD-4D26-8E0E-09FF8CF6C39E}" type="pres">
      <dgm:prSet presAssocID="{1AA986EC-A780-405B-AE0E-F4C3A6C0947A}" presName="textRect" presStyleLbl="revTx" presStyleIdx="2" presStyleCnt="5">
        <dgm:presLayoutVars>
          <dgm:bulletEnabled val="1"/>
        </dgm:presLayoutVars>
      </dgm:prSet>
      <dgm:spPr/>
    </dgm:pt>
    <dgm:pt modelId="{749FFC7F-127D-4E1D-9395-7D4BEB80919B}" type="pres">
      <dgm:prSet presAssocID="{03B15BD5-083F-47FD-8159-12094BE236B1}" presName="sibTrans" presStyleLbl="sibTrans2D1" presStyleIdx="0" presStyleCnt="0"/>
      <dgm:spPr/>
    </dgm:pt>
    <dgm:pt modelId="{15FEDA5F-BC89-4EFC-B882-6FDE689D65B7}" type="pres">
      <dgm:prSet presAssocID="{0343F9B8-00A4-4BA5-92D3-DED0B6344803}" presName="compNode" presStyleCnt="0"/>
      <dgm:spPr/>
    </dgm:pt>
    <dgm:pt modelId="{5226E743-9D6C-49A7-AAD5-48FE86051484}" type="pres">
      <dgm:prSet presAssocID="{0343F9B8-00A4-4BA5-92D3-DED0B6344803}" presName="pictRect" presStyleLbl="node1" presStyleIdx="3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269" t="3763" r="16269" b="3763"/>
          </a:stretch>
        </a:blipFill>
      </dgm:spPr>
    </dgm:pt>
    <dgm:pt modelId="{3F5A7E9B-3759-4B68-B68A-6098C86F53F1}" type="pres">
      <dgm:prSet presAssocID="{0343F9B8-00A4-4BA5-92D3-DED0B6344803}" presName="textRect" presStyleLbl="revTx" presStyleIdx="3" presStyleCnt="5">
        <dgm:presLayoutVars>
          <dgm:bulletEnabled val="1"/>
        </dgm:presLayoutVars>
      </dgm:prSet>
      <dgm:spPr/>
    </dgm:pt>
    <dgm:pt modelId="{AAB03699-1237-4963-B821-DFD89A5CA447}" type="pres">
      <dgm:prSet presAssocID="{5B365020-0A18-4A32-8EBC-60BBB52AF99F}" presName="sibTrans" presStyleLbl="sibTrans2D1" presStyleIdx="0" presStyleCnt="0"/>
      <dgm:spPr/>
    </dgm:pt>
    <dgm:pt modelId="{F6B26AB7-3A74-489A-B83D-9B88E4EFFE96}" type="pres">
      <dgm:prSet presAssocID="{72B2E26C-D0E9-4694-835A-A4D06DC887F1}" presName="compNode" presStyleCnt="0"/>
      <dgm:spPr/>
    </dgm:pt>
    <dgm:pt modelId="{5378269F-2F20-4B76-BF4C-DCEF8CE7437E}" type="pres">
      <dgm:prSet presAssocID="{72B2E26C-D0E9-4694-835A-A4D06DC887F1}" presName="pictRect" presStyleLbl="node1" presStyleIdx="4" presStyleCnt="5" custLinFactNeighborX="1171" custLinFactNeighborY="567"/>
      <dgm:spPr>
        <a:blipFill dpi="0" rotWithShape="1">
          <a:blip xmlns:r="http://schemas.openxmlformats.org/officeDocument/2006/relationships" r:embed="rId6"/>
          <a:srcRect/>
          <a:stretch>
            <a:fillRect l="16269" t="3763" r="16269" b="3763"/>
          </a:stretch>
        </a:blipFill>
      </dgm:spPr>
    </dgm:pt>
    <dgm:pt modelId="{BD1A62A6-C7A0-4111-B252-D5FF818A0B72}" type="pres">
      <dgm:prSet presAssocID="{72B2E26C-D0E9-4694-835A-A4D06DC887F1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6C19CE04-ECC5-425C-9F91-CC0D09B255EC}" type="presOf" srcId="{1AA986EC-A780-405B-AE0E-F4C3A6C0947A}" destId="{A01FFC31-EFCD-4D26-8E0E-09FF8CF6C39E}" srcOrd="0" destOrd="0" presId="urn:microsoft.com/office/officeart/2005/8/layout/pList1"/>
    <dgm:cxn modelId="{2A07F515-4575-4806-A8FB-A5D8870674C1}" type="presOf" srcId="{03B15BD5-083F-47FD-8159-12094BE236B1}" destId="{749FFC7F-127D-4E1D-9395-7D4BEB80919B}" srcOrd="0" destOrd="0" presId="urn:microsoft.com/office/officeart/2005/8/layout/pList1"/>
    <dgm:cxn modelId="{EBF52425-6ABB-43BE-9E1C-C670ADB23D6E}" srcId="{DD5A9B33-4C24-449D-825A-34858258DF0F}" destId="{C0EC9E62-CA46-45DA-AC54-332EE4FAFA51}" srcOrd="1" destOrd="0" parTransId="{4B6C9F73-8FE0-4789-B121-C5C5897FE858}" sibTransId="{60CD5CAD-CD05-4FFA-B7F4-CA64269CA16D}"/>
    <dgm:cxn modelId="{FA64C12B-EA0F-4B52-B0AE-C4BE5753FCD5}" type="presOf" srcId="{BD50DE85-8DB5-4D2C-BDBA-F7A0C2EEADB0}" destId="{6081940E-79AA-4BBD-989D-38AC7B4C5163}" srcOrd="0" destOrd="0" presId="urn:microsoft.com/office/officeart/2005/8/layout/pList1"/>
    <dgm:cxn modelId="{73AC682D-80DC-4C4C-9436-88BBFAA97123}" type="presOf" srcId="{0343F9B8-00A4-4BA5-92D3-DED0B6344803}" destId="{3F5A7E9B-3759-4B68-B68A-6098C86F53F1}" srcOrd="0" destOrd="0" presId="urn:microsoft.com/office/officeart/2005/8/layout/pList1"/>
    <dgm:cxn modelId="{ED3A5E32-520B-4D11-A990-A22703D26C04}" srcId="{DD5A9B33-4C24-449D-825A-34858258DF0F}" destId="{72B2E26C-D0E9-4694-835A-A4D06DC887F1}" srcOrd="4" destOrd="0" parTransId="{07E8C832-F0C7-4161-B322-584AC632AADF}" sibTransId="{461CF8A3-DEDE-4260-91DB-CD632AD89C0B}"/>
    <dgm:cxn modelId="{E5733860-4385-4F9E-9BC4-116F0F9EC6E2}" type="presOf" srcId="{7098D92D-B723-4991-B485-5F4A75DBCF29}" destId="{AA4A9991-096F-430C-BD16-29BA42C107C0}" srcOrd="0" destOrd="0" presId="urn:microsoft.com/office/officeart/2005/8/layout/pList1"/>
    <dgm:cxn modelId="{3BF06D43-6AFB-4343-B735-2BBD00BBFD4A}" type="presOf" srcId="{72B2E26C-D0E9-4694-835A-A4D06DC887F1}" destId="{BD1A62A6-C7A0-4111-B252-D5FF818A0B72}" srcOrd="0" destOrd="0" presId="urn:microsoft.com/office/officeart/2005/8/layout/pList1"/>
    <dgm:cxn modelId="{2DE21F6D-E7F1-4BCC-9E10-FCBB0ED42C60}" srcId="{DD5A9B33-4C24-449D-825A-34858258DF0F}" destId="{BD50DE85-8DB5-4D2C-BDBA-F7A0C2EEADB0}" srcOrd="0" destOrd="0" parTransId="{82ACD9A3-8B92-4100-AAF2-69B8932B0E09}" sibTransId="{7098D92D-B723-4991-B485-5F4A75DBCF29}"/>
    <dgm:cxn modelId="{CBCF9D54-C22A-44D9-B40E-146D73C0BEB8}" type="presOf" srcId="{C0EC9E62-CA46-45DA-AC54-332EE4FAFA51}" destId="{57108467-BEE6-4D2D-840D-225A5BA4CED7}" srcOrd="0" destOrd="0" presId="urn:microsoft.com/office/officeart/2005/8/layout/pList1"/>
    <dgm:cxn modelId="{182F03A2-C8CF-47AF-B5CB-5B98635530DB}" srcId="{DD5A9B33-4C24-449D-825A-34858258DF0F}" destId="{0343F9B8-00A4-4BA5-92D3-DED0B6344803}" srcOrd="3" destOrd="0" parTransId="{BB4FC992-7D4E-400C-A51A-68869E75CAA6}" sibTransId="{5B365020-0A18-4A32-8EBC-60BBB52AF99F}"/>
    <dgm:cxn modelId="{3D94EEBF-D1A1-49A3-8FDC-D18E00FF16AB}" srcId="{DD5A9B33-4C24-449D-825A-34858258DF0F}" destId="{1AA986EC-A780-405B-AE0E-F4C3A6C0947A}" srcOrd="2" destOrd="0" parTransId="{D499EAB5-0D16-4336-82E7-7508F613EE89}" sibTransId="{03B15BD5-083F-47FD-8159-12094BE236B1}"/>
    <dgm:cxn modelId="{2BE499C6-62DE-42B3-A3DC-EF5D54E226D5}" type="presOf" srcId="{DD5A9B33-4C24-449D-825A-34858258DF0F}" destId="{E7B2EF03-1FAF-4B16-BFBC-B897EFFEF2F8}" srcOrd="0" destOrd="0" presId="urn:microsoft.com/office/officeart/2005/8/layout/pList1"/>
    <dgm:cxn modelId="{52D3D1CB-20D5-4179-839E-D97EB7F68CEE}" type="presOf" srcId="{60CD5CAD-CD05-4FFA-B7F4-CA64269CA16D}" destId="{194DF39E-7AD2-4643-ADBE-ED52E5F635C9}" srcOrd="0" destOrd="0" presId="urn:microsoft.com/office/officeart/2005/8/layout/pList1"/>
    <dgm:cxn modelId="{D4CF70EA-79B5-4E47-820E-A52884CCFD20}" type="presOf" srcId="{5B365020-0A18-4A32-8EBC-60BBB52AF99F}" destId="{AAB03699-1237-4963-B821-DFD89A5CA447}" srcOrd="0" destOrd="0" presId="urn:microsoft.com/office/officeart/2005/8/layout/pList1"/>
    <dgm:cxn modelId="{6A064A0C-3DC6-45F5-BE23-A113647ED9D5}" type="presParOf" srcId="{E7B2EF03-1FAF-4B16-BFBC-B897EFFEF2F8}" destId="{519E7B2F-63BC-4A41-8552-12E32AC3BC5B}" srcOrd="0" destOrd="0" presId="urn:microsoft.com/office/officeart/2005/8/layout/pList1"/>
    <dgm:cxn modelId="{45C3C8A5-8114-48A4-A069-1C77CFDFB85A}" type="presParOf" srcId="{519E7B2F-63BC-4A41-8552-12E32AC3BC5B}" destId="{416045EF-C637-4848-9CD1-5EEEB4B60375}" srcOrd="0" destOrd="0" presId="urn:microsoft.com/office/officeart/2005/8/layout/pList1"/>
    <dgm:cxn modelId="{86F97D94-9317-4F1B-835D-BF4CEA887E4C}" type="presParOf" srcId="{519E7B2F-63BC-4A41-8552-12E32AC3BC5B}" destId="{6081940E-79AA-4BBD-989D-38AC7B4C5163}" srcOrd="1" destOrd="0" presId="urn:microsoft.com/office/officeart/2005/8/layout/pList1"/>
    <dgm:cxn modelId="{1A75D495-5F55-4188-952C-56A0B05C9A9F}" type="presParOf" srcId="{E7B2EF03-1FAF-4B16-BFBC-B897EFFEF2F8}" destId="{AA4A9991-096F-430C-BD16-29BA42C107C0}" srcOrd="1" destOrd="0" presId="urn:microsoft.com/office/officeart/2005/8/layout/pList1"/>
    <dgm:cxn modelId="{A73FD8DB-05F7-4E7F-BB6A-A694CD78DF12}" type="presParOf" srcId="{E7B2EF03-1FAF-4B16-BFBC-B897EFFEF2F8}" destId="{6A2A1B93-2E50-4949-8D6B-FFD704DB0BB2}" srcOrd="2" destOrd="0" presId="urn:microsoft.com/office/officeart/2005/8/layout/pList1"/>
    <dgm:cxn modelId="{F5452030-1839-4DC6-8168-01CB55D6E621}" type="presParOf" srcId="{6A2A1B93-2E50-4949-8D6B-FFD704DB0BB2}" destId="{86D67F09-30E8-4CA0-99CC-52C159B54CE9}" srcOrd="0" destOrd="0" presId="urn:microsoft.com/office/officeart/2005/8/layout/pList1"/>
    <dgm:cxn modelId="{B92A9E26-1F87-450F-86D4-59E705A74085}" type="presParOf" srcId="{6A2A1B93-2E50-4949-8D6B-FFD704DB0BB2}" destId="{57108467-BEE6-4D2D-840D-225A5BA4CED7}" srcOrd="1" destOrd="0" presId="urn:microsoft.com/office/officeart/2005/8/layout/pList1"/>
    <dgm:cxn modelId="{555C35C8-55D5-4975-961F-30E452B009FE}" type="presParOf" srcId="{E7B2EF03-1FAF-4B16-BFBC-B897EFFEF2F8}" destId="{194DF39E-7AD2-4643-ADBE-ED52E5F635C9}" srcOrd="3" destOrd="0" presId="urn:microsoft.com/office/officeart/2005/8/layout/pList1"/>
    <dgm:cxn modelId="{194AB57B-BC8A-4EF9-9B61-BF1709CED9CD}" type="presParOf" srcId="{E7B2EF03-1FAF-4B16-BFBC-B897EFFEF2F8}" destId="{8D148492-0A0C-4BB7-B5AF-B03EA76683BD}" srcOrd="4" destOrd="0" presId="urn:microsoft.com/office/officeart/2005/8/layout/pList1"/>
    <dgm:cxn modelId="{86A62557-439F-4CA1-ADA1-12BF9B75DAFB}" type="presParOf" srcId="{8D148492-0A0C-4BB7-B5AF-B03EA76683BD}" destId="{706AF7E9-404E-419C-AF57-13EC13D8B08B}" srcOrd="0" destOrd="0" presId="urn:microsoft.com/office/officeart/2005/8/layout/pList1"/>
    <dgm:cxn modelId="{8A1187F6-C542-45D8-B7DA-885CA8FEB118}" type="presParOf" srcId="{8D148492-0A0C-4BB7-B5AF-B03EA76683BD}" destId="{A01FFC31-EFCD-4D26-8E0E-09FF8CF6C39E}" srcOrd="1" destOrd="0" presId="urn:microsoft.com/office/officeart/2005/8/layout/pList1"/>
    <dgm:cxn modelId="{6F6E5B6E-62B2-4CBE-86AA-E9855E86C2B6}" type="presParOf" srcId="{E7B2EF03-1FAF-4B16-BFBC-B897EFFEF2F8}" destId="{749FFC7F-127D-4E1D-9395-7D4BEB80919B}" srcOrd="5" destOrd="0" presId="urn:microsoft.com/office/officeart/2005/8/layout/pList1"/>
    <dgm:cxn modelId="{E5931CB0-FF92-4EC9-B029-2DBEB079E9D7}" type="presParOf" srcId="{E7B2EF03-1FAF-4B16-BFBC-B897EFFEF2F8}" destId="{15FEDA5F-BC89-4EFC-B882-6FDE689D65B7}" srcOrd="6" destOrd="0" presId="urn:microsoft.com/office/officeart/2005/8/layout/pList1"/>
    <dgm:cxn modelId="{9CFAB5F7-E9AE-4ABB-9A62-0C879307CC46}" type="presParOf" srcId="{15FEDA5F-BC89-4EFC-B882-6FDE689D65B7}" destId="{5226E743-9D6C-49A7-AAD5-48FE86051484}" srcOrd="0" destOrd="0" presId="urn:microsoft.com/office/officeart/2005/8/layout/pList1"/>
    <dgm:cxn modelId="{57ECEB78-9662-4492-95F1-53A628620C85}" type="presParOf" srcId="{15FEDA5F-BC89-4EFC-B882-6FDE689D65B7}" destId="{3F5A7E9B-3759-4B68-B68A-6098C86F53F1}" srcOrd="1" destOrd="0" presId="urn:microsoft.com/office/officeart/2005/8/layout/pList1"/>
    <dgm:cxn modelId="{1F302300-A06C-4B5D-9A12-DBE150B01FDA}" type="presParOf" srcId="{E7B2EF03-1FAF-4B16-BFBC-B897EFFEF2F8}" destId="{AAB03699-1237-4963-B821-DFD89A5CA447}" srcOrd="7" destOrd="0" presId="urn:microsoft.com/office/officeart/2005/8/layout/pList1"/>
    <dgm:cxn modelId="{CB9D8114-7B6B-435A-B969-81E2225E41C8}" type="presParOf" srcId="{E7B2EF03-1FAF-4B16-BFBC-B897EFFEF2F8}" destId="{F6B26AB7-3A74-489A-B83D-9B88E4EFFE96}" srcOrd="8" destOrd="0" presId="urn:microsoft.com/office/officeart/2005/8/layout/pList1"/>
    <dgm:cxn modelId="{CE6F7B1F-7F23-4DB1-BED0-A0C5D6B15857}" type="presParOf" srcId="{F6B26AB7-3A74-489A-B83D-9B88E4EFFE96}" destId="{5378269F-2F20-4B76-BF4C-DCEF8CE7437E}" srcOrd="0" destOrd="0" presId="urn:microsoft.com/office/officeart/2005/8/layout/pList1"/>
    <dgm:cxn modelId="{CBB1A07A-496F-4D98-AF2E-BD3D528528AB}" type="presParOf" srcId="{F6B26AB7-3A74-489A-B83D-9B88E4EFFE96}" destId="{BD1A62A6-C7A0-4111-B252-D5FF818A0B7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0543E2-5A59-40E6-822D-798BDF8D0737}" type="doc">
      <dgm:prSet loTypeId="urn:microsoft.com/office/officeart/2008/layout/VerticalCurvedList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BCC2A2-96FE-48D6-A8EB-5CE139B72E83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ID, Discussion, Parent </a:t>
          </a:r>
          <a:endParaRPr lang="en-US" dirty="0"/>
        </a:p>
      </dgm:t>
    </dgm:pt>
    <dgm:pt modelId="{87FC3504-9C4C-4B4F-8D24-DBDEDED95DA9}" type="parTrans" cxnId="{E4082A97-E4FB-4FC5-A727-39AD2E6E9D42}">
      <dgm:prSet/>
      <dgm:spPr/>
      <dgm:t>
        <a:bodyPr/>
        <a:lstStyle/>
        <a:p>
          <a:endParaRPr lang="en-US"/>
        </a:p>
      </dgm:t>
    </dgm:pt>
    <dgm:pt modelId="{27CAA36C-CB5B-4E73-92E5-391A759CE5F9}" type="sibTrans" cxnId="{E4082A97-E4FB-4FC5-A727-39AD2E6E9D42}">
      <dgm:prSet/>
      <dgm:spPr/>
      <dgm:t>
        <a:bodyPr/>
        <a:lstStyle/>
        <a:p>
          <a:endParaRPr lang="en-US"/>
        </a:p>
      </dgm:t>
    </dgm:pt>
    <dgm:pt modelId="{E60D7443-3C76-4FBB-9EF9-38697B128F77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User Information (e.g. </a:t>
          </a:r>
          <a:r>
            <a:rPr lang="en-US" dirty="0" err="1">
              <a:latin typeface="Helvetica" panose="020B0604020202020204" pitchFamily="34" charset="0"/>
              <a:cs typeface="Helvetica" panose="020B0604020202020204" pitchFamily="34" charset="0"/>
            </a:rPr>
            <a:t>userid</a:t>
          </a:r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)</a:t>
          </a:r>
          <a:endParaRPr lang="en-US" dirty="0"/>
        </a:p>
      </dgm:t>
    </dgm:pt>
    <dgm:pt modelId="{F54BA2A6-2909-471A-818A-98971ED44756}" type="parTrans" cxnId="{597748FC-8DB7-4077-B85E-A36F1059992D}">
      <dgm:prSet/>
      <dgm:spPr/>
      <dgm:t>
        <a:bodyPr/>
        <a:lstStyle/>
        <a:p>
          <a:endParaRPr lang="en-US"/>
        </a:p>
      </dgm:t>
    </dgm:pt>
    <dgm:pt modelId="{2F6C53BA-FCE0-4B49-9501-C4D79C616C96}" type="sibTrans" cxnId="{597748FC-8DB7-4077-B85E-A36F1059992D}">
      <dgm:prSet/>
      <dgm:spPr/>
      <dgm:t>
        <a:bodyPr/>
        <a:lstStyle/>
        <a:p>
          <a:endParaRPr lang="en-US"/>
        </a:p>
      </dgm:t>
    </dgm:pt>
    <dgm:pt modelId="{C52C9FA6-AC2B-4A7C-9B5D-6C0260167820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Timestamps (created, modified)</a:t>
          </a:r>
          <a:endParaRPr lang="en-US" dirty="0"/>
        </a:p>
      </dgm:t>
    </dgm:pt>
    <dgm:pt modelId="{E988DCA0-2F12-4695-B291-8A15F9142AA5}" type="parTrans" cxnId="{524B36EC-B820-4B86-ABFE-511E13B0BEDC}">
      <dgm:prSet/>
      <dgm:spPr/>
      <dgm:t>
        <a:bodyPr/>
        <a:lstStyle/>
        <a:p>
          <a:endParaRPr lang="en-US"/>
        </a:p>
      </dgm:t>
    </dgm:pt>
    <dgm:pt modelId="{A246446F-6B86-4711-8630-55AA255EF7B2}" type="sibTrans" cxnId="{524B36EC-B820-4B86-ABFE-511E13B0BEDC}">
      <dgm:prSet/>
      <dgm:spPr/>
      <dgm:t>
        <a:bodyPr/>
        <a:lstStyle/>
        <a:p>
          <a:endParaRPr lang="en-US"/>
        </a:p>
      </dgm:t>
    </dgm:pt>
    <dgm:pt modelId="{8D98A59C-EBD2-4B6C-95FC-5FD8BA0429D1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Other Fields (e.g. mailed, attachment, etc.)</a:t>
          </a:r>
          <a:endParaRPr lang="en-US" dirty="0"/>
        </a:p>
      </dgm:t>
    </dgm:pt>
    <dgm:pt modelId="{447D0380-FC0B-414A-A44B-383856A55B5C}" type="parTrans" cxnId="{B9A4D855-1C9F-400B-B239-B1AAF4AC6754}">
      <dgm:prSet/>
      <dgm:spPr/>
      <dgm:t>
        <a:bodyPr/>
        <a:lstStyle/>
        <a:p>
          <a:endParaRPr lang="en-US"/>
        </a:p>
      </dgm:t>
    </dgm:pt>
    <dgm:pt modelId="{4C2B0A63-3622-498F-B27F-158CCE4C5AD6}" type="sibTrans" cxnId="{B9A4D855-1C9F-400B-B239-B1AAF4AC6754}">
      <dgm:prSet/>
      <dgm:spPr/>
      <dgm:t>
        <a:bodyPr/>
        <a:lstStyle/>
        <a:p>
          <a:endParaRPr lang="en-US"/>
        </a:p>
      </dgm:t>
    </dgm:pt>
    <dgm:pt modelId="{BF5C3DDC-D974-4AF1-95BA-119AC4A7EED7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Message Details (e.g. subject, message, </a:t>
          </a:r>
          <a:r>
            <a:rPr lang="en-US" dirty="0" err="1">
              <a:latin typeface="Helvetica" panose="020B0604020202020204" pitchFamily="34" charset="0"/>
              <a:cs typeface="Helvetica" panose="020B0604020202020204" pitchFamily="34" charset="0"/>
            </a:rPr>
            <a:t>charcount</a:t>
          </a:r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, etc.)</a:t>
          </a:r>
          <a:endParaRPr lang="en-US" dirty="0"/>
        </a:p>
      </dgm:t>
    </dgm:pt>
    <dgm:pt modelId="{55EB40D9-9C42-492B-B448-AE0DE2ABF6CD}" type="parTrans" cxnId="{9DE8041C-2271-4F6C-A32E-3CFD8474EDCC}">
      <dgm:prSet/>
      <dgm:spPr/>
      <dgm:t>
        <a:bodyPr/>
        <a:lstStyle/>
        <a:p>
          <a:endParaRPr lang="en-US"/>
        </a:p>
      </dgm:t>
    </dgm:pt>
    <dgm:pt modelId="{8865416A-4D36-422E-957A-9B0112B4DE8B}" type="sibTrans" cxnId="{9DE8041C-2271-4F6C-A32E-3CFD8474EDCC}">
      <dgm:prSet/>
      <dgm:spPr/>
      <dgm:t>
        <a:bodyPr/>
        <a:lstStyle/>
        <a:p>
          <a:endParaRPr lang="en-US"/>
        </a:p>
      </dgm:t>
    </dgm:pt>
    <dgm:pt modelId="{6F5D36D3-F2E8-4A3A-9EA6-9F86EE767CA6}" type="pres">
      <dgm:prSet presAssocID="{CE0543E2-5A59-40E6-822D-798BDF8D0737}" presName="Name0" presStyleCnt="0">
        <dgm:presLayoutVars>
          <dgm:chMax val="7"/>
          <dgm:chPref val="7"/>
          <dgm:dir/>
        </dgm:presLayoutVars>
      </dgm:prSet>
      <dgm:spPr/>
    </dgm:pt>
    <dgm:pt modelId="{5FD99DE7-CB61-41E0-A06E-DE5C550A31AC}" type="pres">
      <dgm:prSet presAssocID="{CE0543E2-5A59-40E6-822D-798BDF8D0737}" presName="Name1" presStyleCnt="0"/>
      <dgm:spPr/>
    </dgm:pt>
    <dgm:pt modelId="{6373C127-0B6F-4C58-99A1-373E569E3A6A}" type="pres">
      <dgm:prSet presAssocID="{CE0543E2-5A59-40E6-822D-798BDF8D0737}" presName="cycle" presStyleCnt="0"/>
      <dgm:spPr/>
    </dgm:pt>
    <dgm:pt modelId="{801F4792-AB06-43DC-895D-14BCC8A09390}" type="pres">
      <dgm:prSet presAssocID="{CE0543E2-5A59-40E6-822D-798BDF8D0737}" presName="srcNode" presStyleLbl="node1" presStyleIdx="0" presStyleCnt="5"/>
      <dgm:spPr/>
    </dgm:pt>
    <dgm:pt modelId="{4EBA5B9A-6FF1-44AE-B9EE-A14C428D2A97}" type="pres">
      <dgm:prSet presAssocID="{CE0543E2-5A59-40E6-822D-798BDF8D0737}" presName="conn" presStyleLbl="parChTrans1D2" presStyleIdx="0" presStyleCnt="1"/>
      <dgm:spPr/>
    </dgm:pt>
    <dgm:pt modelId="{CF4268D9-35C2-4E7B-A6B2-A2CB65122783}" type="pres">
      <dgm:prSet presAssocID="{CE0543E2-5A59-40E6-822D-798BDF8D0737}" presName="extraNode" presStyleLbl="node1" presStyleIdx="0" presStyleCnt="5"/>
      <dgm:spPr/>
    </dgm:pt>
    <dgm:pt modelId="{EF167A96-9398-47D7-B5AC-0029CAD33BD1}" type="pres">
      <dgm:prSet presAssocID="{CE0543E2-5A59-40E6-822D-798BDF8D0737}" presName="dstNode" presStyleLbl="node1" presStyleIdx="0" presStyleCnt="5"/>
      <dgm:spPr/>
    </dgm:pt>
    <dgm:pt modelId="{53E3E2BA-F1AB-40C8-AC55-7E5169EDFD95}" type="pres">
      <dgm:prSet presAssocID="{59BCC2A2-96FE-48D6-A8EB-5CE139B72E83}" presName="text_1" presStyleLbl="node1" presStyleIdx="0" presStyleCnt="5" custLinFactNeighborY="4402">
        <dgm:presLayoutVars>
          <dgm:bulletEnabled val="1"/>
        </dgm:presLayoutVars>
      </dgm:prSet>
      <dgm:spPr/>
    </dgm:pt>
    <dgm:pt modelId="{C86096A6-A453-4148-B018-F57F00B0C96D}" type="pres">
      <dgm:prSet presAssocID="{59BCC2A2-96FE-48D6-A8EB-5CE139B72E83}" presName="accent_1" presStyleCnt="0"/>
      <dgm:spPr/>
    </dgm:pt>
    <dgm:pt modelId="{EC4B09C7-DD83-4F65-917F-F9106688A49F}" type="pres">
      <dgm:prSet presAssocID="{59BCC2A2-96FE-48D6-A8EB-5CE139B72E83}" presName="accentRepeatNode" presStyleLbl="solidFgAcc1" presStyleIdx="0" presStyleCnt="5"/>
      <dgm:spPr/>
    </dgm:pt>
    <dgm:pt modelId="{B4EB392F-0332-4392-84E1-0EDB768DCDDB}" type="pres">
      <dgm:prSet presAssocID="{E60D7443-3C76-4FBB-9EF9-38697B128F77}" presName="text_2" presStyleLbl="node1" presStyleIdx="1" presStyleCnt="5">
        <dgm:presLayoutVars>
          <dgm:bulletEnabled val="1"/>
        </dgm:presLayoutVars>
      </dgm:prSet>
      <dgm:spPr/>
    </dgm:pt>
    <dgm:pt modelId="{8B396C25-0F27-4BD4-84F8-A316AE4D0E14}" type="pres">
      <dgm:prSet presAssocID="{E60D7443-3C76-4FBB-9EF9-38697B128F77}" presName="accent_2" presStyleCnt="0"/>
      <dgm:spPr/>
    </dgm:pt>
    <dgm:pt modelId="{D6DDE755-E467-4410-8406-6AE5A0089173}" type="pres">
      <dgm:prSet presAssocID="{E60D7443-3C76-4FBB-9EF9-38697B128F77}" presName="accentRepeatNode" presStyleLbl="solidFgAcc1" presStyleIdx="1" presStyleCnt="5"/>
      <dgm:spPr/>
    </dgm:pt>
    <dgm:pt modelId="{41FA253E-616D-497E-A579-0BC6FF99C551}" type="pres">
      <dgm:prSet presAssocID="{C52C9FA6-AC2B-4A7C-9B5D-6C0260167820}" presName="text_3" presStyleLbl="node1" presStyleIdx="2" presStyleCnt="5">
        <dgm:presLayoutVars>
          <dgm:bulletEnabled val="1"/>
        </dgm:presLayoutVars>
      </dgm:prSet>
      <dgm:spPr/>
    </dgm:pt>
    <dgm:pt modelId="{24D71F1F-948A-4808-A67C-27C62B0EEB66}" type="pres">
      <dgm:prSet presAssocID="{C52C9FA6-AC2B-4A7C-9B5D-6C0260167820}" presName="accent_3" presStyleCnt="0"/>
      <dgm:spPr/>
    </dgm:pt>
    <dgm:pt modelId="{7FB809FF-6BA4-4EC6-8055-5808297E1A13}" type="pres">
      <dgm:prSet presAssocID="{C52C9FA6-AC2B-4A7C-9B5D-6C0260167820}" presName="accentRepeatNode" presStyleLbl="solidFgAcc1" presStyleIdx="2" presStyleCnt="5"/>
      <dgm:spPr/>
    </dgm:pt>
    <dgm:pt modelId="{1B6EB773-6EE6-434B-975A-C37AA94211E9}" type="pres">
      <dgm:prSet presAssocID="{BF5C3DDC-D974-4AF1-95BA-119AC4A7EED7}" presName="text_4" presStyleLbl="node1" presStyleIdx="3" presStyleCnt="5">
        <dgm:presLayoutVars>
          <dgm:bulletEnabled val="1"/>
        </dgm:presLayoutVars>
      </dgm:prSet>
      <dgm:spPr/>
    </dgm:pt>
    <dgm:pt modelId="{D9C87766-4336-44D1-A430-2976554ACC73}" type="pres">
      <dgm:prSet presAssocID="{BF5C3DDC-D974-4AF1-95BA-119AC4A7EED7}" presName="accent_4" presStyleCnt="0"/>
      <dgm:spPr/>
    </dgm:pt>
    <dgm:pt modelId="{5ADC2672-EBAB-40EC-B38C-7AEC925630A0}" type="pres">
      <dgm:prSet presAssocID="{BF5C3DDC-D974-4AF1-95BA-119AC4A7EED7}" presName="accentRepeatNode" presStyleLbl="solidFgAcc1" presStyleIdx="3" presStyleCnt="5"/>
      <dgm:spPr/>
    </dgm:pt>
    <dgm:pt modelId="{C54481E4-FBE4-4A39-BDB3-EF87E99F79C7}" type="pres">
      <dgm:prSet presAssocID="{8D98A59C-EBD2-4B6C-95FC-5FD8BA0429D1}" presName="text_5" presStyleLbl="node1" presStyleIdx="4" presStyleCnt="5">
        <dgm:presLayoutVars>
          <dgm:bulletEnabled val="1"/>
        </dgm:presLayoutVars>
      </dgm:prSet>
      <dgm:spPr/>
    </dgm:pt>
    <dgm:pt modelId="{0F19C0D0-13D7-44D1-BC69-F0A921889934}" type="pres">
      <dgm:prSet presAssocID="{8D98A59C-EBD2-4B6C-95FC-5FD8BA0429D1}" presName="accent_5" presStyleCnt="0"/>
      <dgm:spPr/>
    </dgm:pt>
    <dgm:pt modelId="{D8375E2F-E9BD-45DF-988B-AC0C204DB51F}" type="pres">
      <dgm:prSet presAssocID="{8D98A59C-EBD2-4B6C-95FC-5FD8BA0429D1}" presName="accentRepeatNode" presStyleLbl="solidFgAcc1" presStyleIdx="4" presStyleCnt="5"/>
      <dgm:spPr/>
    </dgm:pt>
  </dgm:ptLst>
  <dgm:cxnLst>
    <dgm:cxn modelId="{9DE8041C-2271-4F6C-A32E-3CFD8474EDCC}" srcId="{CE0543E2-5A59-40E6-822D-798BDF8D0737}" destId="{BF5C3DDC-D974-4AF1-95BA-119AC4A7EED7}" srcOrd="3" destOrd="0" parTransId="{55EB40D9-9C42-492B-B448-AE0DE2ABF6CD}" sibTransId="{8865416A-4D36-422E-957A-9B0112B4DE8B}"/>
    <dgm:cxn modelId="{58A97B62-E3EF-48F5-9658-FE8C309E77AB}" type="presOf" srcId="{C52C9FA6-AC2B-4A7C-9B5D-6C0260167820}" destId="{41FA253E-616D-497E-A579-0BC6FF99C551}" srcOrd="0" destOrd="0" presId="urn:microsoft.com/office/officeart/2008/layout/VerticalCurvedList"/>
    <dgm:cxn modelId="{19F8974A-D1F9-4EA3-980E-1C355F7CD5CD}" type="presOf" srcId="{8D98A59C-EBD2-4B6C-95FC-5FD8BA0429D1}" destId="{C54481E4-FBE4-4A39-BDB3-EF87E99F79C7}" srcOrd="0" destOrd="0" presId="urn:microsoft.com/office/officeart/2008/layout/VerticalCurvedList"/>
    <dgm:cxn modelId="{B5917E6B-690B-4FC8-A043-E6B3ED7B6B34}" type="presOf" srcId="{27CAA36C-CB5B-4E73-92E5-391A759CE5F9}" destId="{4EBA5B9A-6FF1-44AE-B9EE-A14C428D2A97}" srcOrd="0" destOrd="0" presId="urn:microsoft.com/office/officeart/2008/layout/VerticalCurvedList"/>
    <dgm:cxn modelId="{05DF0B6E-23A9-45A0-ABE0-1B0167A45B01}" type="presOf" srcId="{E60D7443-3C76-4FBB-9EF9-38697B128F77}" destId="{B4EB392F-0332-4392-84E1-0EDB768DCDDB}" srcOrd="0" destOrd="0" presId="urn:microsoft.com/office/officeart/2008/layout/VerticalCurvedList"/>
    <dgm:cxn modelId="{B9A4D855-1C9F-400B-B239-B1AAF4AC6754}" srcId="{CE0543E2-5A59-40E6-822D-798BDF8D0737}" destId="{8D98A59C-EBD2-4B6C-95FC-5FD8BA0429D1}" srcOrd="4" destOrd="0" parTransId="{447D0380-FC0B-414A-A44B-383856A55B5C}" sibTransId="{4C2B0A63-3622-498F-B27F-158CCE4C5AD6}"/>
    <dgm:cxn modelId="{26982576-E6AA-45E9-9BCB-F11BC8FA269D}" type="presOf" srcId="{BF5C3DDC-D974-4AF1-95BA-119AC4A7EED7}" destId="{1B6EB773-6EE6-434B-975A-C37AA94211E9}" srcOrd="0" destOrd="0" presId="urn:microsoft.com/office/officeart/2008/layout/VerticalCurvedList"/>
    <dgm:cxn modelId="{611E3A7A-38D2-478E-A87D-EB1618B17BBE}" type="presOf" srcId="{59BCC2A2-96FE-48D6-A8EB-5CE139B72E83}" destId="{53E3E2BA-F1AB-40C8-AC55-7E5169EDFD95}" srcOrd="0" destOrd="0" presId="urn:microsoft.com/office/officeart/2008/layout/VerticalCurvedList"/>
    <dgm:cxn modelId="{E4082A97-E4FB-4FC5-A727-39AD2E6E9D42}" srcId="{CE0543E2-5A59-40E6-822D-798BDF8D0737}" destId="{59BCC2A2-96FE-48D6-A8EB-5CE139B72E83}" srcOrd="0" destOrd="0" parTransId="{87FC3504-9C4C-4B4F-8D24-DBDEDED95DA9}" sibTransId="{27CAA36C-CB5B-4E73-92E5-391A759CE5F9}"/>
    <dgm:cxn modelId="{94F819A2-C9CB-4BFD-860F-9944694C4564}" type="presOf" srcId="{CE0543E2-5A59-40E6-822D-798BDF8D0737}" destId="{6F5D36D3-F2E8-4A3A-9EA6-9F86EE767CA6}" srcOrd="0" destOrd="0" presId="urn:microsoft.com/office/officeart/2008/layout/VerticalCurvedList"/>
    <dgm:cxn modelId="{524B36EC-B820-4B86-ABFE-511E13B0BEDC}" srcId="{CE0543E2-5A59-40E6-822D-798BDF8D0737}" destId="{C52C9FA6-AC2B-4A7C-9B5D-6C0260167820}" srcOrd="2" destOrd="0" parTransId="{E988DCA0-2F12-4695-B291-8A15F9142AA5}" sibTransId="{A246446F-6B86-4711-8630-55AA255EF7B2}"/>
    <dgm:cxn modelId="{597748FC-8DB7-4077-B85E-A36F1059992D}" srcId="{CE0543E2-5A59-40E6-822D-798BDF8D0737}" destId="{E60D7443-3C76-4FBB-9EF9-38697B128F77}" srcOrd="1" destOrd="0" parTransId="{F54BA2A6-2909-471A-818A-98971ED44756}" sibTransId="{2F6C53BA-FCE0-4B49-9501-C4D79C616C96}"/>
    <dgm:cxn modelId="{BF77EE47-DDA5-4E85-A338-1A8517F70699}" type="presParOf" srcId="{6F5D36D3-F2E8-4A3A-9EA6-9F86EE767CA6}" destId="{5FD99DE7-CB61-41E0-A06E-DE5C550A31AC}" srcOrd="0" destOrd="0" presId="urn:microsoft.com/office/officeart/2008/layout/VerticalCurvedList"/>
    <dgm:cxn modelId="{87B76323-B9F0-45C3-916A-D247CFD2AF77}" type="presParOf" srcId="{5FD99DE7-CB61-41E0-A06E-DE5C550A31AC}" destId="{6373C127-0B6F-4C58-99A1-373E569E3A6A}" srcOrd="0" destOrd="0" presId="urn:microsoft.com/office/officeart/2008/layout/VerticalCurvedList"/>
    <dgm:cxn modelId="{1FBB1B8E-B155-4B92-9706-8BB2C5556C70}" type="presParOf" srcId="{6373C127-0B6F-4C58-99A1-373E569E3A6A}" destId="{801F4792-AB06-43DC-895D-14BCC8A09390}" srcOrd="0" destOrd="0" presId="urn:microsoft.com/office/officeart/2008/layout/VerticalCurvedList"/>
    <dgm:cxn modelId="{6DD3E6E4-6F6E-4DC7-B664-7E0C79DD7B54}" type="presParOf" srcId="{6373C127-0B6F-4C58-99A1-373E569E3A6A}" destId="{4EBA5B9A-6FF1-44AE-B9EE-A14C428D2A97}" srcOrd="1" destOrd="0" presId="urn:microsoft.com/office/officeart/2008/layout/VerticalCurvedList"/>
    <dgm:cxn modelId="{9E9D57DD-210D-4350-8593-8C5EE07CB016}" type="presParOf" srcId="{6373C127-0B6F-4C58-99A1-373E569E3A6A}" destId="{CF4268D9-35C2-4E7B-A6B2-A2CB65122783}" srcOrd="2" destOrd="0" presId="urn:microsoft.com/office/officeart/2008/layout/VerticalCurvedList"/>
    <dgm:cxn modelId="{95F52392-6D00-4C29-A45E-BD62896676B4}" type="presParOf" srcId="{6373C127-0B6F-4C58-99A1-373E569E3A6A}" destId="{EF167A96-9398-47D7-B5AC-0029CAD33BD1}" srcOrd="3" destOrd="0" presId="urn:microsoft.com/office/officeart/2008/layout/VerticalCurvedList"/>
    <dgm:cxn modelId="{5D57E149-F32F-4F0D-9F9D-FDF7C77351AC}" type="presParOf" srcId="{5FD99DE7-CB61-41E0-A06E-DE5C550A31AC}" destId="{53E3E2BA-F1AB-40C8-AC55-7E5169EDFD95}" srcOrd="1" destOrd="0" presId="urn:microsoft.com/office/officeart/2008/layout/VerticalCurvedList"/>
    <dgm:cxn modelId="{806C9186-A6FB-4F99-85FE-CDE76E5A242C}" type="presParOf" srcId="{5FD99DE7-CB61-41E0-A06E-DE5C550A31AC}" destId="{C86096A6-A453-4148-B018-F57F00B0C96D}" srcOrd="2" destOrd="0" presId="urn:microsoft.com/office/officeart/2008/layout/VerticalCurvedList"/>
    <dgm:cxn modelId="{910DFA41-AF39-4FBC-8748-009413AC97B0}" type="presParOf" srcId="{C86096A6-A453-4148-B018-F57F00B0C96D}" destId="{EC4B09C7-DD83-4F65-917F-F9106688A49F}" srcOrd="0" destOrd="0" presId="urn:microsoft.com/office/officeart/2008/layout/VerticalCurvedList"/>
    <dgm:cxn modelId="{E33E7AD7-4005-432E-8BF2-6609B782F2D9}" type="presParOf" srcId="{5FD99DE7-CB61-41E0-A06E-DE5C550A31AC}" destId="{B4EB392F-0332-4392-84E1-0EDB768DCDDB}" srcOrd="3" destOrd="0" presId="urn:microsoft.com/office/officeart/2008/layout/VerticalCurvedList"/>
    <dgm:cxn modelId="{DCE3D56B-4E54-4C68-88D6-0BE8C0E36511}" type="presParOf" srcId="{5FD99DE7-CB61-41E0-A06E-DE5C550A31AC}" destId="{8B396C25-0F27-4BD4-84F8-A316AE4D0E14}" srcOrd="4" destOrd="0" presId="urn:microsoft.com/office/officeart/2008/layout/VerticalCurvedList"/>
    <dgm:cxn modelId="{2969EDDF-84B7-44B0-9B69-D44231A1739B}" type="presParOf" srcId="{8B396C25-0F27-4BD4-84F8-A316AE4D0E14}" destId="{D6DDE755-E467-4410-8406-6AE5A0089173}" srcOrd="0" destOrd="0" presId="urn:microsoft.com/office/officeart/2008/layout/VerticalCurvedList"/>
    <dgm:cxn modelId="{5639C4EC-9D00-4586-93A2-531845EBF8AE}" type="presParOf" srcId="{5FD99DE7-CB61-41E0-A06E-DE5C550A31AC}" destId="{41FA253E-616D-497E-A579-0BC6FF99C551}" srcOrd="5" destOrd="0" presId="urn:microsoft.com/office/officeart/2008/layout/VerticalCurvedList"/>
    <dgm:cxn modelId="{F4DAEE80-A89F-485C-BC67-004AAFD4D8AA}" type="presParOf" srcId="{5FD99DE7-CB61-41E0-A06E-DE5C550A31AC}" destId="{24D71F1F-948A-4808-A67C-27C62B0EEB66}" srcOrd="6" destOrd="0" presId="urn:microsoft.com/office/officeart/2008/layout/VerticalCurvedList"/>
    <dgm:cxn modelId="{90966FF2-2CC7-41A4-9D0E-7D5DBC3B3D44}" type="presParOf" srcId="{24D71F1F-948A-4808-A67C-27C62B0EEB66}" destId="{7FB809FF-6BA4-4EC6-8055-5808297E1A13}" srcOrd="0" destOrd="0" presId="urn:microsoft.com/office/officeart/2008/layout/VerticalCurvedList"/>
    <dgm:cxn modelId="{2CEB2E08-3727-4333-8A0A-65373A137283}" type="presParOf" srcId="{5FD99DE7-CB61-41E0-A06E-DE5C550A31AC}" destId="{1B6EB773-6EE6-434B-975A-C37AA94211E9}" srcOrd="7" destOrd="0" presId="urn:microsoft.com/office/officeart/2008/layout/VerticalCurvedList"/>
    <dgm:cxn modelId="{75B08409-BAD6-4C25-99A7-8B4FE859AC15}" type="presParOf" srcId="{5FD99DE7-CB61-41E0-A06E-DE5C550A31AC}" destId="{D9C87766-4336-44D1-A430-2976554ACC73}" srcOrd="8" destOrd="0" presId="urn:microsoft.com/office/officeart/2008/layout/VerticalCurvedList"/>
    <dgm:cxn modelId="{71CF2718-97A3-4334-AEE7-DA1038337F31}" type="presParOf" srcId="{D9C87766-4336-44D1-A430-2976554ACC73}" destId="{5ADC2672-EBAB-40EC-B38C-7AEC925630A0}" srcOrd="0" destOrd="0" presId="urn:microsoft.com/office/officeart/2008/layout/VerticalCurvedList"/>
    <dgm:cxn modelId="{F0768002-C9DD-45B2-B61C-AF58AA4DCBD8}" type="presParOf" srcId="{5FD99DE7-CB61-41E0-A06E-DE5C550A31AC}" destId="{C54481E4-FBE4-4A39-BDB3-EF87E99F79C7}" srcOrd="9" destOrd="0" presId="urn:microsoft.com/office/officeart/2008/layout/VerticalCurvedList"/>
    <dgm:cxn modelId="{0BF6F60A-220B-46E7-A1BC-EBAE70A5A84F}" type="presParOf" srcId="{5FD99DE7-CB61-41E0-A06E-DE5C550A31AC}" destId="{0F19C0D0-13D7-44D1-BC69-F0A921889934}" srcOrd="10" destOrd="0" presId="urn:microsoft.com/office/officeart/2008/layout/VerticalCurvedList"/>
    <dgm:cxn modelId="{B03DBA5A-F94B-486A-B797-01A15019B729}" type="presParOf" srcId="{0F19C0D0-13D7-44D1-BC69-F0A921889934}" destId="{D8375E2F-E9BD-45DF-988B-AC0C204DB51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AEF400-820A-4C63-99E6-C4D0D34EC8A6}" type="doc">
      <dgm:prSet loTypeId="urn:microsoft.com/office/officeart/2005/8/layout/hProcess9" loCatId="process" qsTypeId="urn:microsoft.com/office/officeart/2005/8/quickstyle/3d1" qsCatId="3D" csTypeId="urn:microsoft.com/office/officeart/2005/8/colors/accent0_3" csCatId="mainScheme" phldr="1"/>
      <dgm:spPr/>
    </dgm:pt>
    <dgm:pt modelId="{071A8D92-8998-4973-AE87-B987B8E324D9}">
      <dgm:prSet phldrT="[Text]"/>
      <dgm:spPr/>
      <dgm:t>
        <a:bodyPr/>
        <a:lstStyle/>
        <a:p>
          <a:r>
            <a:rPr lang="en-US" dirty="0"/>
            <a:t>Converting time format</a:t>
          </a:r>
        </a:p>
      </dgm:t>
    </dgm:pt>
    <dgm:pt modelId="{0A869199-8FF8-4B70-B22B-BC66CDF41B72}" type="parTrans" cxnId="{5D42EB16-C73A-402E-944D-F93CC7E3F489}">
      <dgm:prSet/>
      <dgm:spPr/>
      <dgm:t>
        <a:bodyPr/>
        <a:lstStyle/>
        <a:p>
          <a:endParaRPr lang="en-US"/>
        </a:p>
      </dgm:t>
    </dgm:pt>
    <dgm:pt modelId="{51492231-42E6-43B6-A669-248C8820D554}" type="sibTrans" cxnId="{5D42EB16-C73A-402E-944D-F93CC7E3F489}">
      <dgm:prSet/>
      <dgm:spPr/>
      <dgm:t>
        <a:bodyPr/>
        <a:lstStyle/>
        <a:p>
          <a:endParaRPr lang="en-US"/>
        </a:p>
      </dgm:t>
    </dgm:pt>
    <dgm:pt modelId="{D2ADA6D2-19B3-4164-A14B-91EA7B0B13C5}">
      <dgm:prSet phldrT="[Text]"/>
      <dgm:spPr/>
      <dgm:t>
        <a:bodyPr/>
        <a:lstStyle/>
        <a:p>
          <a:r>
            <a:rPr lang="en-US" dirty="0"/>
            <a:t>Changing file type (XLSX to CSV) </a:t>
          </a:r>
        </a:p>
      </dgm:t>
    </dgm:pt>
    <dgm:pt modelId="{59B07D1B-6A8A-41F4-A401-1FA53A242DF0}" type="parTrans" cxnId="{55F51CBF-E784-4472-99FD-CAA39F9C38FD}">
      <dgm:prSet/>
      <dgm:spPr/>
      <dgm:t>
        <a:bodyPr/>
        <a:lstStyle/>
        <a:p>
          <a:endParaRPr lang="en-US"/>
        </a:p>
      </dgm:t>
    </dgm:pt>
    <dgm:pt modelId="{514E6AC2-B17C-48A8-B1F0-BE1F97988665}" type="sibTrans" cxnId="{55F51CBF-E784-4472-99FD-CAA39F9C38FD}">
      <dgm:prSet/>
      <dgm:spPr/>
      <dgm:t>
        <a:bodyPr/>
        <a:lstStyle/>
        <a:p>
          <a:endParaRPr lang="en-US"/>
        </a:p>
      </dgm:t>
    </dgm:pt>
    <dgm:pt modelId="{A2D4BEBF-B214-4664-B2D4-CA5033C65306}">
      <dgm:prSet phldrT="[Text]"/>
      <dgm:spPr/>
      <dgm:t>
        <a:bodyPr/>
        <a:lstStyle/>
        <a:p>
          <a:r>
            <a:rPr lang="en-US" dirty="0"/>
            <a:t>Importing into SQL database</a:t>
          </a:r>
        </a:p>
      </dgm:t>
    </dgm:pt>
    <dgm:pt modelId="{F3E4C897-43AE-4E77-ADB0-2E20EC1E040B}" type="parTrans" cxnId="{947D5F17-06D4-4968-9553-E6701E2CBDB2}">
      <dgm:prSet/>
      <dgm:spPr/>
      <dgm:t>
        <a:bodyPr/>
        <a:lstStyle/>
        <a:p>
          <a:endParaRPr lang="en-US"/>
        </a:p>
      </dgm:t>
    </dgm:pt>
    <dgm:pt modelId="{33B0ECAF-515C-4103-A3AD-BF7B8AB96A4A}" type="sibTrans" cxnId="{947D5F17-06D4-4968-9553-E6701E2CBDB2}">
      <dgm:prSet/>
      <dgm:spPr/>
      <dgm:t>
        <a:bodyPr/>
        <a:lstStyle/>
        <a:p>
          <a:endParaRPr lang="en-US"/>
        </a:p>
      </dgm:t>
    </dgm:pt>
    <dgm:pt modelId="{F0647A36-7240-4E18-BEEF-2E306B9B224A}" type="pres">
      <dgm:prSet presAssocID="{D5AEF400-820A-4C63-99E6-C4D0D34EC8A6}" presName="CompostProcess" presStyleCnt="0">
        <dgm:presLayoutVars>
          <dgm:dir/>
          <dgm:resizeHandles val="exact"/>
        </dgm:presLayoutVars>
      </dgm:prSet>
      <dgm:spPr/>
    </dgm:pt>
    <dgm:pt modelId="{C226E545-2DBF-4099-A306-FCE9ED4A3556}" type="pres">
      <dgm:prSet presAssocID="{D5AEF400-820A-4C63-99E6-C4D0D34EC8A6}" presName="arrow" presStyleLbl="bgShp" presStyleIdx="0" presStyleCnt="1"/>
      <dgm:spPr/>
    </dgm:pt>
    <dgm:pt modelId="{7EA30D79-56FF-4D18-9825-F00B8E7755F5}" type="pres">
      <dgm:prSet presAssocID="{D5AEF400-820A-4C63-99E6-C4D0D34EC8A6}" presName="linearProcess" presStyleCnt="0"/>
      <dgm:spPr/>
    </dgm:pt>
    <dgm:pt modelId="{42C70FAE-6870-4EA8-982A-47DE1A777AFE}" type="pres">
      <dgm:prSet presAssocID="{071A8D92-8998-4973-AE87-B987B8E324D9}" presName="textNode" presStyleLbl="node1" presStyleIdx="0" presStyleCnt="3">
        <dgm:presLayoutVars>
          <dgm:bulletEnabled val="1"/>
        </dgm:presLayoutVars>
      </dgm:prSet>
      <dgm:spPr/>
    </dgm:pt>
    <dgm:pt modelId="{8E924D7C-5007-4999-9B30-37B3B37D21A3}" type="pres">
      <dgm:prSet presAssocID="{51492231-42E6-43B6-A669-248C8820D554}" presName="sibTrans" presStyleCnt="0"/>
      <dgm:spPr/>
    </dgm:pt>
    <dgm:pt modelId="{236898E8-F71D-4F3D-A716-D3D0E3D7E23F}" type="pres">
      <dgm:prSet presAssocID="{D2ADA6D2-19B3-4164-A14B-91EA7B0B13C5}" presName="textNode" presStyleLbl="node1" presStyleIdx="1" presStyleCnt="3">
        <dgm:presLayoutVars>
          <dgm:bulletEnabled val="1"/>
        </dgm:presLayoutVars>
      </dgm:prSet>
      <dgm:spPr/>
    </dgm:pt>
    <dgm:pt modelId="{F366C553-494E-4229-9A29-0095B7B21066}" type="pres">
      <dgm:prSet presAssocID="{514E6AC2-B17C-48A8-B1F0-BE1F97988665}" presName="sibTrans" presStyleCnt="0"/>
      <dgm:spPr/>
    </dgm:pt>
    <dgm:pt modelId="{FDAE83E8-994A-4A2F-AFD1-B1924634AF6C}" type="pres">
      <dgm:prSet presAssocID="{A2D4BEBF-B214-4664-B2D4-CA5033C6530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D42EB16-C73A-402E-944D-F93CC7E3F489}" srcId="{D5AEF400-820A-4C63-99E6-C4D0D34EC8A6}" destId="{071A8D92-8998-4973-AE87-B987B8E324D9}" srcOrd="0" destOrd="0" parTransId="{0A869199-8FF8-4B70-B22B-BC66CDF41B72}" sibTransId="{51492231-42E6-43B6-A669-248C8820D554}"/>
    <dgm:cxn modelId="{947D5F17-06D4-4968-9553-E6701E2CBDB2}" srcId="{D5AEF400-820A-4C63-99E6-C4D0D34EC8A6}" destId="{A2D4BEBF-B214-4664-B2D4-CA5033C65306}" srcOrd="2" destOrd="0" parTransId="{F3E4C897-43AE-4E77-ADB0-2E20EC1E040B}" sibTransId="{33B0ECAF-515C-4103-A3AD-BF7B8AB96A4A}"/>
    <dgm:cxn modelId="{995C315C-B1B3-45AE-B788-163CE780CED3}" type="presOf" srcId="{D2ADA6D2-19B3-4164-A14B-91EA7B0B13C5}" destId="{236898E8-F71D-4F3D-A716-D3D0E3D7E23F}" srcOrd="0" destOrd="0" presId="urn:microsoft.com/office/officeart/2005/8/layout/hProcess9"/>
    <dgm:cxn modelId="{6D5DE895-6FF0-4C1E-83F3-8C01CF7AECF4}" type="presOf" srcId="{D5AEF400-820A-4C63-99E6-C4D0D34EC8A6}" destId="{F0647A36-7240-4E18-BEEF-2E306B9B224A}" srcOrd="0" destOrd="0" presId="urn:microsoft.com/office/officeart/2005/8/layout/hProcess9"/>
    <dgm:cxn modelId="{55F51CBF-E784-4472-99FD-CAA39F9C38FD}" srcId="{D5AEF400-820A-4C63-99E6-C4D0D34EC8A6}" destId="{D2ADA6D2-19B3-4164-A14B-91EA7B0B13C5}" srcOrd="1" destOrd="0" parTransId="{59B07D1B-6A8A-41F4-A401-1FA53A242DF0}" sibTransId="{514E6AC2-B17C-48A8-B1F0-BE1F97988665}"/>
    <dgm:cxn modelId="{13C6A3C9-6144-420D-8F9D-70757A065A9D}" type="presOf" srcId="{A2D4BEBF-B214-4664-B2D4-CA5033C65306}" destId="{FDAE83E8-994A-4A2F-AFD1-B1924634AF6C}" srcOrd="0" destOrd="0" presId="urn:microsoft.com/office/officeart/2005/8/layout/hProcess9"/>
    <dgm:cxn modelId="{89BA47EA-B947-4488-BFE0-621C45B6605A}" type="presOf" srcId="{071A8D92-8998-4973-AE87-B987B8E324D9}" destId="{42C70FAE-6870-4EA8-982A-47DE1A777AFE}" srcOrd="0" destOrd="0" presId="urn:microsoft.com/office/officeart/2005/8/layout/hProcess9"/>
    <dgm:cxn modelId="{7C23786B-7094-4242-A1EB-80DBBAA0DEDE}" type="presParOf" srcId="{F0647A36-7240-4E18-BEEF-2E306B9B224A}" destId="{C226E545-2DBF-4099-A306-FCE9ED4A3556}" srcOrd="0" destOrd="0" presId="urn:microsoft.com/office/officeart/2005/8/layout/hProcess9"/>
    <dgm:cxn modelId="{A0E6DD73-C0E4-4270-879D-3D680FA83A9A}" type="presParOf" srcId="{F0647A36-7240-4E18-BEEF-2E306B9B224A}" destId="{7EA30D79-56FF-4D18-9825-F00B8E7755F5}" srcOrd="1" destOrd="0" presId="urn:microsoft.com/office/officeart/2005/8/layout/hProcess9"/>
    <dgm:cxn modelId="{39B65BF9-FAE8-453A-86D6-773CB6B9D210}" type="presParOf" srcId="{7EA30D79-56FF-4D18-9825-F00B8E7755F5}" destId="{42C70FAE-6870-4EA8-982A-47DE1A777AFE}" srcOrd="0" destOrd="0" presId="urn:microsoft.com/office/officeart/2005/8/layout/hProcess9"/>
    <dgm:cxn modelId="{40C35BCA-9607-4C31-842F-157CE12B26FC}" type="presParOf" srcId="{7EA30D79-56FF-4D18-9825-F00B8E7755F5}" destId="{8E924D7C-5007-4999-9B30-37B3B37D21A3}" srcOrd="1" destOrd="0" presId="urn:microsoft.com/office/officeart/2005/8/layout/hProcess9"/>
    <dgm:cxn modelId="{75C0FEA3-F295-4D5E-BDF3-834B4F60F120}" type="presParOf" srcId="{7EA30D79-56FF-4D18-9825-F00B8E7755F5}" destId="{236898E8-F71D-4F3D-A716-D3D0E3D7E23F}" srcOrd="2" destOrd="0" presId="urn:microsoft.com/office/officeart/2005/8/layout/hProcess9"/>
    <dgm:cxn modelId="{1D3EC5BC-5493-4B61-A86A-28D9034994F1}" type="presParOf" srcId="{7EA30D79-56FF-4D18-9825-F00B8E7755F5}" destId="{F366C553-494E-4229-9A29-0095B7B21066}" srcOrd="3" destOrd="0" presId="urn:microsoft.com/office/officeart/2005/8/layout/hProcess9"/>
    <dgm:cxn modelId="{95C38DDB-D822-4C24-9EE4-48B432575B7E}" type="presParOf" srcId="{7EA30D79-56FF-4D18-9825-F00B8E7755F5}" destId="{FDAE83E8-994A-4A2F-AFD1-B1924634AF6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0E8504-0DBE-4782-B89E-EF560EB24546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A9CFF5D-00FD-4269-AE9B-E4F01757741E}">
      <dgm:prSet/>
      <dgm:spPr/>
      <dgm:t>
        <a:bodyPr/>
        <a:lstStyle/>
        <a:p>
          <a:r>
            <a:rPr lang="en-US"/>
            <a:t>totalPosts</a:t>
          </a:r>
        </a:p>
      </dgm:t>
    </dgm:pt>
    <dgm:pt modelId="{33FEDBE8-88E2-483B-9329-1D6755DE7BC5}" type="parTrans" cxnId="{142073D8-F68F-4756-BA6A-F0BF3CFCC3A0}">
      <dgm:prSet/>
      <dgm:spPr/>
      <dgm:t>
        <a:bodyPr/>
        <a:lstStyle/>
        <a:p>
          <a:endParaRPr lang="en-US"/>
        </a:p>
      </dgm:t>
    </dgm:pt>
    <dgm:pt modelId="{0A494A14-0AD7-4D3E-AC87-518F79B202E0}" type="sibTrans" cxnId="{142073D8-F68F-4756-BA6A-F0BF3CFCC3A0}">
      <dgm:prSet/>
      <dgm:spPr/>
      <dgm:t>
        <a:bodyPr/>
        <a:lstStyle/>
        <a:p>
          <a:endParaRPr lang="en-US"/>
        </a:p>
      </dgm:t>
    </dgm:pt>
    <dgm:pt modelId="{42DDF260-3B67-409C-896F-310391943BB4}">
      <dgm:prSet/>
      <dgm:spPr/>
      <dgm:t>
        <a:bodyPr/>
        <a:lstStyle/>
        <a:p>
          <a:r>
            <a:rPr lang="en-US"/>
            <a:t>activeDays</a:t>
          </a:r>
        </a:p>
      </dgm:t>
    </dgm:pt>
    <dgm:pt modelId="{3EE7414D-4280-49A7-AE8A-CE3198BA6207}" type="parTrans" cxnId="{36D859BC-5FD5-4B10-A0CE-15AE40827EA3}">
      <dgm:prSet/>
      <dgm:spPr/>
      <dgm:t>
        <a:bodyPr/>
        <a:lstStyle/>
        <a:p>
          <a:endParaRPr lang="en-US"/>
        </a:p>
      </dgm:t>
    </dgm:pt>
    <dgm:pt modelId="{C3D6BFB5-615B-483F-9CEC-40C436F62D4D}" type="sibTrans" cxnId="{36D859BC-5FD5-4B10-A0CE-15AE40827EA3}">
      <dgm:prSet/>
      <dgm:spPr/>
      <dgm:t>
        <a:bodyPr/>
        <a:lstStyle/>
        <a:p>
          <a:endParaRPr lang="en-US"/>
        </a:p>
      </dgm:t>
    </dgm:pt>
    <dgm:pt modelId="{E1E77C5D-DE98-4414-85CD-693B7CAA5F53}">
      <dgm:prSet/>
      <dgm:spPr/>
      <dgm:t>
        <a:bodyPr/>
        <a:lstStyle/>
        <a:p>
          <a:r>
            <a:rPr lang="en-US" dirty="0" err="1"/>
            <a:t>total_replies_to_prof</a:t>
          </a:r>
          <a:endParaRPr lang="en-US" dirty="0"/>
        </a:p>
      </dgm:t>
    </dgm:pt>
    <dgm:pt modelId="{1B086647-5FC3-4503-B7F2-BC3DF912AEB4}" type="parTrans" cxnId="{FDFE19B6-0916-42A7-AC89-8FCB24EE33A6}">
      <dgm:prSet/>
      <dgm:spPr/>
      <dgm:t>
        <a:bodyPr/>
        <a:lstStyle/>
        <a:p>
          <a:endParaRPr lang="en-US"/>
        </a:p>
      </dgm:t>
    </dgm:pt>
    <dgm:pt modelId="{1CB72318-0747-46E1-9B03-B004796C92E4}" type="sibTrans" cxnId="{FDFE19B6-0916-42A7-AC89-8FCB24EE33A6}">
      <dgm:prSet/>
      <dgm:spPr/>
      <dgm:t>
        <a:bodyPr/>
        <a:lstStyle/>
        <a:p>
          <a:endParaRPr lang="en-US"/>
        </a:p>
      </dgm:t>
    </dgm:pt>
    <dgm:pt modelId="{42DAAB40-2911-4A9C-949B-3F6795FF46C3}">
      <dgm:prSet/>
      <dgm:spPr/>
      <dgm:t>
        <a:bodyPr/>
        <a:lstStyle/>
        <a:p>
          <a:r>
            <a:rPr lang="en-US"/>
            <a:t>total_characters</a:t>
          </a:r>
        </a:p>
      </dgm:t>
    </dgm:pt>
    <dgm:pt modelId="{8D25B11A-EF19-4DC1-BA33-AFC45BDC0A51}" type="parTrans" cxnId="{9C307DA7-06FD-4E12-9CE5-E9BB783E09AB}">
      <dgm:prSet/>
      <dgm:spPr/>
      <dgm:t>
        <a:bodyPr/>
        <a:lstStyle/>
        <a:p>
          <a:endParaRPr lang="en-US"/>
        </a:p>
      </dgm:t>
    </dgm:pt>
    <dgm:pt modelId="{FE953168-D6D7-45E6-AC9F-1DB0DE76B6B0}" type="sibTrans" cxnId="{9C307DA7-06FD-4E12-9CE5-E9BB783E09AB}">
      <dgm:prSet/>
      <dgm:spPr/>
      <dgm:t>
        <a:bodyPr/>
        <a:lstStyle/>
        <a:p>
          <a:endParaRPr lang="en-US"/>
        </a:p>
      </dgm:t>
    </dgm:pt>
    <dgm:pt modelId="{EADEA4AA-9101-4C89-B9CC-D5F38F9077CE}">
      <dgm:prSet/>
      <dgm:spPr/>
      <dgm:t>
        <a:bodyPr/>
        <a:lstStyle/>
        <a:p>
          <a:r>
            <a:rPr lang="en-US"/>
            <a:t>total_words</a:t>
          </a:r>
        </a:p>
      </dgm:t>
    </dgm:pt>
    <dgm:pt modelId="{C9834B34-F2DC-49FE-822A-A84C2169C2D7}" type="parTrans" cxnId="{10EB1B09-E88D-40AE-82C6-823FCC27A448}">
      <dgm:prSet/>
      <dgm:spPr/>
      <dgm:t>
        <a:bodyPr/>
        <a:lstStyle/>
        <a:p>
          <a:endParaRPr lang="en-US"/>
        </a:p>
      </dgm:t>
    </dgm:pt>
    <dgm:pt modelId="{C2A64F0E-EE12-44B1-8B85-33D11EDB7BBF}" type="sibTrans" cxnId="{10EB1B09-E88D-40AE-82C6-823FCC27A448}">
      <dgm:prSet/>
      <dgm:spPr/>
      <dgm:t>
        <a:bodyPr/>
        <a:lstStyle/>
        <a:p>
          <a:endParaRPr lang="en-US"/>
        </a:p>
      </dgm:t>
    </dgm:pt>
    <dgm:pt modelId="{56D817FD-98DB-442E-96BE-3EBCC1ED8158}">
      <dgm:prSet/>
      <dgm:spPr/>
      <dgm:t>
        <a:bodyPr/>
        <a:lstStyle/>
        <a:p>
          <a:r>
            <a:rPr lang="en-US"/>
            <a:t>avg_words</a:t>
          </a:r>
        </a:p>
      </dgm:t>
    </dgm:pt>
    <dgm:pt modelId="{5D3292B6-F7B5-4A64-991B-623B3F36646E}" type="parTrans" cxnId="{9CEADFE0-E427-4F7E-B613-83D5963B5408}">
      <dgm:prSet/>
      <dgm:spPr/>
      <dgm:t>
        <a:bodyPr/>
        <a:lstStyle/>
        <a:p>
          <a:endParaRPr lang="en-US"/>
        </a:p>
      </dgm:t>
    </dgm:pt>
    <dgm:pt modelId="{95A89C18-EE86-4630-AE9B-42FBC78FFA16}" type="sibTrans" cxnId="{9CEADFE0-E427-4F7E-B613-83D5963B5408}">
      <dgm:prSet/>
      <dgm:spPr/>
      <dgm:t>
        <a:bodyPr/>
        <a:lstStyle/>
        <a:p>
          <a:endParaRPr lang="en-US"/>
        </a:p>
      </dgm:t>
    </dgm:pt>
    <dgm:pt modelId="{BE5A61E6-DF13-45E9-85A6-E55301A8E117}">
      <dgm:prSet/>
      <dgm:spPr/>
      <dgm:t>
        <a:bodyPr/>
        <a:lstStyle/>
        <a:p>
          <a:r>
            <a:rPr lang="en-US"/>
            <a:t>unique_interactions</a:t>
          </a:r>
        </a:p>
      </dgm:t>
    </dgm:pt>
    <dgm:pt modelId="{A7B0E167-F548-443A-9964-1E45345BFDE2}" type="parTrans" cxnId="{43D5075D-DBDD-4CC2-81EC-B4ED6A0DB793}">
      <dgm:prSet/>
      <dgm:spPr/>
      <dgm:t>
        <a:bodyPr/>
        <a:lstStyle/>
        <a:p>
          <a:endParaRPr lang="en-US"/>
        </a:p>
      </dgm:t>
    </dgm:pt>
    <dgm:pt modelId="{E6324CF4-C458-437E-8F09-7C1A338C4BA2}" type="sibTrans" cxnId="{43D5075D-DBDD-4CC2-81EC-B4ED6A0DB793}">
      <dgm:prSet/>
      <dgm:spPr/>
      <dgm:t>
        <a:bodyPr/>
        <a:lstStyle/>
        <a:p>
          <a:endParaRPr lang="en-US"/>
        </a:p>
      </dgm:t>
    </dgm:pt>
    <dgm:pt modelId="{A097B33E-E946-41E7-9FFE-4A9E2E4E52E9}">
      <dgm:prSet/>
      <dgm:spPr/>
      <dgm:t>
        <a:bodyPr/>
        <a:lstStyle/>
        <a:p>
          <a:r>
            <a:rPr lang="en-US"/>
            <a:t>unique_discussions</a:t>
          </a:r>
        </a:p>
      </dgm:t>
    </dgm:pt>
    <dgm:pt modelId="{606F8032-DD17-4737-A002-B8CF24C39722}" type="parTrans" cxnId="{401B8636-9484-49D2-BE02-24B1C0C65C9B}">
      <dgm:prSet/>
      <dgm:spPr/>
      <dgm:t>
        <a:bodyPr/>
        <a:lstStyle/>
        <a:p>
          <a:endParaRPr lang="en-US"/>
        </a:p>
      </dgm:t>
    </dgm:pt>
    <dgm:pt modelId="{E9665C3A-8795-4F78-AE34-8FC8EB72E17E}" type="sibTrans" cxnId="{401B8636-9484-49D2-BE02-24B1C0C65C9B}">
      <dgm:prSet/>
      <dgm:spPr/>
      <dgm:t>
        <a:bodyPr/>
        <a:lstStyle/>
        <a:p>
          <a:endParaRPr lang="en-US"/>
        </a:p>
      </dgm:t>
    </dgm:pt>
    <dgm:pt modelId="{F71537D5-8274-479A-B830-8395706736C9}" type="pres">
      <dgm:prSet presAssocID="{250E8504-0DBE-4782-B89E-EF560EB24546}" presName="linear" presStyleCnt="0">
        <dgm:presLayoutVars>
          <dgm:animLvl val="lvl"/>
          <dgm:resizeHandles val="exact"/>
        </dgm:presLayoutVars>
      </dgm:prSet>
      <dgm:spPr/>
    </dgm:pt>
    <dgm:pt modelId="{DBACE4DE-DC12-4376-A523-8370A0942EEF}" type="pres">
      <dgm:prSet presAssocID="{3A9CFF5D-00FD-4269-AE9B-E4F01757741E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2CBED14-15F7-4CAC-9A3B-4592E2C00B97}" type="pres">
      <dgm:prSet presAssocID="{0A494A14-0AD7-4D3E-AC87-518F79B202E0}" presName="spacer" presStyleCnt="0"/>
      <dgm:spPr/>
    </dgm:pt>
    <dgm:pt modelId="{78FC8429-BDDB-4A91-BEBF-2C7E5A8CFFCF}" type="pres">
      <dgm:prSet presAssocID="{42DDF260-3B67-409C-896F-310391943BB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58FF95B-6C61-40DB-9B5A-10E1745782A9}" type="pres">
      <dgm:prSet presAssocID="{C3D6BFB5-615B-483F-9CEC-40C436F62D4D}" presName="spacer" presStyleCnt="0"/>
      <dgm:spPr/>
    </dgm:pt>
    <dgm:pt modelId="{80C3656C-1E95-4BFD-B8D2-44E15DC9070A}" type="pres">
      <dgm:prSet presAssocID="{E1E77C5D-DE98-4414-85CD-693B7CAA5F5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22AD6A2E-B0B8-454F-ADBB-B5A5938F53DE}" type="pres">
      <dgm:prSet presAssocID="{1CB72318-0747-46E1-9B03-B004796C92E4}" presName="spacer" presStyleCnt="0"/>
      <dgm:spPr/>
    </dgm:pt>
    <dgm:pt modelId="{3D59C5B4-469D-4256-A82F-97538F1C762E}" type="pres">
      <dgm:prSet presAssocID="{42DAAB40-2911-4A9C-949B-3F6795FF46C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5E0B033-06AC-41D7-B9C1-B7A8E4903CE9}" type="pres">
      <dgm:prSet presAssocID="{FE953168-D6D7-45E6-AC9F-1DB0DE76B6B0}" presName="spacer" presStyleCnt="0"/>
      <dgm:spPr/>
    </dgm:pt>
    <dgm:pt modelId="{45D9E68C-4C18-4DDC-8AC2-885AA4EE98EE}" type="pres">
      <dgm:prSet presAssocID="{EADEA4AA-9101-4C89-B9CC-D5F38F9077C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0DEDBFB-D79B-4B29-B6A2-8B226BBE9FBB}" type="pres">
      <dgm:prSet presAssocID="{C2A64F0E-EE12-44B1-8B85-33D11EDB7BBF}" presName="spacer" presStyleCnt="0"/>
      <dgm:spPr/>
    </dgm:pt>
    <dgm:pt modelId="{CC2A4D7F-A6D6-4566-92D5-A0CEF3BD7299}" type="pres">
      <dgm:prSet presAssocID="{56D817FD-98DB-442E-96BE-3EBCC1ED815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34AF3FA-B1BF-4355-9D63-1CE127B7A508}" type="pres">
      <dgm:prSet presAssocID="{95A89C18-EE86-4630-AE9B-42FBC78FFA16}" presName="spacer" presStyleCnt="0"/>
      <dgm:spPr/>
    </dgm:pt>
    <dgm:pt modelId="{6A66AD02-F9AE-42C5-90D0-5953D6E37975}" type="pres">
      <dgm:prSet presAssocID="{BE5A61E6-DF13-45E9-85A6-E55301A8E11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F7D9F56-E29B-4483-BA99-00DF724DECE1}" type="pres">
      <dgm:prSet presAssocID="{E6324CF4-C458-437E-8F09-7C1A338C4BA2}" presName="spacer" presStyleCnt="0"/>
      <dgm:spPr/>
    </dgm:pt>
    <dgm:pt modelId="{FA22F86B-91D5-4042-A0A5-D19AC40745E8}" type="pres">
      <dgm:prSet presAssocID="{A097B33E-E946-41E7-9FFE-4A9E2E4E52E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19446702-9FF8-4A48-B6D1-62A9978C23ED}" type="presOf" srcId="{BE5A61E6-DF13-45E9-85A6-E55301A8E117}" destId="{6A66AD02-F9AE-42C5-90D0-5953D6E37975}" srcOrd="0" destOrd="0" presId="urn:microsoft.com/office/officeart/2005/8/layout/vList2"/>
    <dgm:cxn modelId="{10EB1B09-E88D-40AE-82C6-823FCC27A448}" srcId="{250E8504-0DBE-4782-B89E-EF560EB24546}" destId="{EADEA4AA-9101-4C89-B9CC-D5F38F9077CE}" srcOrd="4" destOrd="0" parTransId="{C9834B34-F2DC-49FE-822A-A84C2169C2D7}" sibTransId="{C2A64F0E-EE12-44B1-8B85-33D11EDB7BBF}"/>
    <dgm:cxn modelId="{B00E7D1B-BFE4-483A-9449-2205E67F7FA5}" type="presOf" srcId="{42DDF260-3B67-409C-896F-310391943BB4}" destId="{78FC8429-BDDB-4A91-BEBF-2C7E5A8CFFCF}" srcOrd="0" destOrd="0" presId="urn:microsoft.com/office/officeart/2005/8/layout/vList2"/>
    <dgm:cxn modelId="{870DA427-83B7-46D9-A110-EAFBFB045ED9}" type="presOf" srcId="{A097B33E-E946-41E7-9FFE-4A9E2E4E52E9}" destId="{FA22F86B-91D5-4042-A0A5-D19AC40745E8}" srcOrd="0" destOrd="0" presId="urn:microsoft.com/office/officeart/2005/8/layout/vList2"/>
    <dgm:cxn modelId="{DB06A52F-A6AC-4E6B-9B02-91AE807E900D}" type="presOf" srcId="{EADEA4AA-9101-4C89-B9CC-D5F38F9077CE}" destId="{45D9E68C-4C18-4DDC-8AC2-885AA4EE98EE}" srcOrd="0" destOrd="0" presId="urn:microsoft.com/office/officeart/2005/8/layout/vList2"/>
    <dgm:cxn modelId="{401B8636-9484-49D2-BE02-24B1C0C65C9B}" srcId="{250E8504-0DBE-4782-B89E-EF560EB24546}" destId="{A097B33E-E946-41E7-9FFE-4A9E2E4E52E9}" srcOrd="7" destOrd="0" parTransId="{606F8032-DD17-4737-A002-B8CF24C39722}" sibTransId="{E9665C3A-8795-4F78-AE34-8FC8EB72E17E}"/>
    <dgm:cxn modelId="{D186CD5B-2136-44F6-A341-D232690B61C7}" type="presOf" srcId="{56D817FD-98DB-442E-96BE-3EBCC1ED8158}" destId="{CC2A4D7F-A6D6-4566-92D5-A0CEF3BD7299}" srcOrd="0" destOrd="0" presId="urn:microsoft.com/office/officeart/2005/8/layout/vList2"/>
    <dgm:cxn modelId="{43D5075D-DBDD-4CC2-81EC-B4ED6A0DB793}" srcId="{250E8504-0DBE-4782-B89E-EF560EB24546}" destId="{BE5A61E6-DF13-45E9-85A6-E55301A8E117}" srcOrd="6" destOrd="0" parTransId="{A7B0E167-F548-443A-9964-1E45345BFDE2}" sibTransId="{E6324CF4-C458-437E-8F09-7C1A338C4BA2}"/>
    <dgm:cxn modelId="{9157DC61-F515-45AB-BCE4-917EA8B569B3}" type="presOf" srcId="{42DAAB40-2911-4A9C-949B-3F6795FF46C3}" destId="{3D59C5B4-469D-4256-A82F-97538F1C762E}" srcOrd="0" destOrd="0" presId="urn:microsoft.com/office/officeart/2005/8/layout/vList2"/>
    <dgm:cxn modelId="{CA65BC92-0453-4861-A965-D98E0A1FFF3E}" type="presOf" srcId="{3A9CFF5D-00FD-4269-AE9B-E4F01757741E}" destId="{DBACE4DE-DC12-4376-A523-8370A0942EEF}" srcOrd="0" destOrd="0" presId="urn:microsoft.com/office/officeart/2005/8/layout/vList2"/>
    <dgm:cxn modelId="{35108AA2-C1DB-4DF6-A0F6-3BD70AFDBC51}" type="presOf" srcId="{250E8504-0DBE-4782-B89E-EF560EB24546}" destId="{F71537D5-8274-479A-B830-8395706736C9}" srcOrd="0" destOrd="0" presId="urn:microsoft.com/office/officeart/2005/8/layout/vList2"/>
    <dgm:cxn modelId="{9C307DA7-06FD-4E12-9CE5-E9BB783E09AB}" srcId="{250E8504-0DBE-4782-B89E-EF560EB24546}" destId="{42DAAB40-2911-4A9C-949B-3F6795FF46C3}" srcOrd="3" destOrd="0" parTransId="{8D25B11A-EF19-4DC1-BA33-AFC45BDC0A51}" sibTransId="{FE953168-D6D7-45E6-AC9F-1DB0DE76B6B0}"/>
    <dgm:cxn modelId="{FDFE19B6-0916-42A7-AC89-8FCB24EE33A6}" srcId="{250E8504-0DBE-4782-B89E-EF560EB24546}" destId="{E1E77C5D-DE98-4414-85CD-693B7CAA5F53}" srcOrd="2" destOrd="0" parTransId="{1B086647-5FC3-4503-B7F2-BC3DF912AEB4}" sibTransId="{1CB72318-0747-46E1-9B03-B004796C92E4}"/>
    <dgm:cxn modelId="{36D859BC-5FD5-4B10-A0CE-15AE40827EA3}" srcId="{250E8504-0DBE-4782-B89E-EF560EB24546}" destId="{42DDF260-3B67-409C-896F-310391943BB4}" srcOrd="1" destOrd="0" parTransId="{3EE7414D-4280-49A7-AE8A-CE3198BA6207}" sibTransId="{C3D6BFB5-615B-483F-9CEC-40C436F62D4D}"/>
    <dgm:cxn modelId="{142073D8-F68F-4756-BA6A-F0BF3CFCC3A0}" srcId="{250E8504-0DBE-4782-B89E-EF560EB24546}" destId="{3A9CFF5D-00FD-4269-AE9B-E4F01757741E}" srcOrd="0" destOrd="0" parTransId="{33FEDBE8-88E2-483B-9329-1D6755DE7BC5}" sibTransId="{0A494A14-0AD7-4D3E-AC87-518F79B202E0}"/>
    <dgm:cxn modelId="{9CEADFE0-E427-4F7E-B613-83D5963B5408}" srcId="{250E8504-0DBE-4782-B89E-EF560EB24546}" destId="{56D817FD-98DB-442E-96BE-3EBCC1ED8158}" srcOrd="5" destOrd="0" parTransId="{5D3292B6-F7B5-4A64-991B-623B3F36646E}" sibTransId="{95A89C18-EE86-4630-AE9B-42FBC78FFA16}"/>
    <dgm:cxn modelId="{C4AC47F3-0524-4E6A-B658-AF95EDF1BF86}" type="presOf" srcId="{E1E77C5D-DE98-4414-85CD-693B7CAA5F53}" destId="{80C3656C-1E95-4BFD-B8D2-44E15DC9070A}" srcOrd="0" destOrd="0" presId="urn:microsoft.com/office/officeart/2005/8/layout/vList2"/>
    <dgm:cxn modelId="{5EF0384D-BB67-4547-9826-82432C9CF289}" type="presParOf" srcId="{F71537D5-8274-479A-B830-8395706736C9}" destId="{DBACE4DE-DC12-4376-A523-8370A0942EEF}" srcOrd="0" destOrd="0" presId="urn:microsoft.com/office/officeart/2005/8/layout/vList2"/>
    <dgm:cxn modelId="{A94981C6-FDE5-468C-8C75-B9958025A513}" type="presParOf" srcId="{F71537D5-8274-479A-B830-8395706736C9}" destId="{12CBED14-15F7-4CAC-9A3B-4592E2C00B97}" srcOrd="1" destOrd="0" presId="urn:microsoft.com/office/officeart/2005/8/layout/vList2"/>
    <dgm:cxn modelId="{529E443B-1A54-4F30-B1FE-2712716DF954}" type="presParOf" srcId="{F71537D5-8274-479A-B830-8395706736C9}" destId="{78FC8429-BDDB-4A91-BEBF-2C7E5A8CFFCF}" srcOrd="2" destOrd="0" presId="urn:microsoft.com/office/officeart/2005/8/layout/vList2"/>
    <dgm:cxn modelId="{B56566D2-B12D-4C05-AE19-95E81B5201C2}" type="presParOf" srcId="{F71537D5-8274-479A-B830-8395706736C9}" destId="{F58FF95B-6C61-40DB-9B5A-10E1745782A9}" srcOrd="3" destOrd="0" presId="urn:microsoft.com/office/officeart/2005/8/layout/vList2"/>
    <dgm:cxn modelId="{8882A105-9E3C-498E-9184-6A3D761ED2D6}" type="presParOf" srcId="{F71537D5-8274-479A-B830-8395706736C9}" destId="{80C3656C-1E95-4BFD-B8D2-44E15DC9070A}" srcOrd="4" destOrd="0" presId="urn:microsoft.com/office/officeart/2005/8/layout/vList2"/>
    <dgm:cxn modelId="{381091A4-306B-438F-8296-3070D5EE89BC}" type="presParOf" srcId="{F71537D5-8274-479A-B830-8395706736C9}" destId="{22AD6A2E-B0B8-454F-ADBB-B5A5938F53DE}" srcOrd="5" destOrd="0" presId="urn:microsoft.com/office/officeart/2005/8/layout/vList2"/>
    <dgm:cxn modelId="{ACCD7A36-A25B-439E-82D3-971BADD6ED3D}" type="presParOf" srcId="{F71537D5-8274-479A-B830-8395706736C9}" destId="{3D59C5B4-469D-4256-A82F-97538F1C762E}" srcOrd="6" destOrd="0" presId="urn:microsoft.com/office/officeart/2005/8/layout/vList2"/>
    <dgm:cxn modelId="{EDC355E3-F6E5-4EEC-A1A8-D633CA1AAAFF}" type="presParOf" srcId="{F71537D5-8274-479A-B830-8395706736C9}" destId="{75E0B033-06AC-41D7-B9C1-B7A8E4903CE9}" srcOrd="7" destOrd="0" presId="urn:microsoft.com/office/officeart/2005/8/layout/vList2"/>
    <dgm:cxn modelId="{F6D9204F-6B53-4787-85C2-5DC90E31F078}" type="presParOf" srcId="{F71537D5-8274-479A-B830-8395706736C9}" destId="{45D9E68C-4C18-4DDC-8AC2-885AA4EE98EE}" srcOrd="8" destOrd="0" presId="urn:microsoft.com/office/officeart/2005/8/layout/vList2"/>
    <dgm:cxn modelId="{D9DAA5E4-CA6C-4F86-BCEA-4AF400E92C1A}" type="presParOf" srcId="{F71537D5-8274-479A-B830-8395706736C9}" destId="{B0DEDBFB-D79B-4B29-B6A2-8B226BBE9FBB}" srcOrd="9" destOrd="0" presId="urn:microsoft.com/office/officeart/2005/8/layout/vList2"/>
    <dgm:cxn modelId="{1E651F4B-C835-4D13-9273-6FC4AFADA66F}" type="presParOf" srcId="{F71537D5-8274-479A-B830-8395706736C9}" destId="{CC2A4D7F-A6D6-4566-92D5-A0CEF3BD7299}" srcOrd="10" destOrd="0" presId="urn:microsoft.com/office/officeart/2005/8/layout/vList2"/>
    <dgm:cxn modelId="{004A5CFE-9306-4E40-8552-5487499CC26B}" type="presParOf" srcId="{F71537D5-8274-479A-B830-8395706736C9}" destId="{934AF3FA-B1BF-4355-9D63-1CE127B7A508}" srcOrd="11" destOrd="0" presId="urn:microsoft.com/office/officeart/2005/8/layout/vList2"/>
    <dgm:cxn modelId="{5B19EADA-2899-44E9-90AD-DDEC7A697996}" type="presParOf" srcId="{F71537D5-8274-479A-B830-8395706736C9}" destId="{6A66AD02-F9AE-42C5-90D0-5953D6E37975}" srcOrd="12" destOrd="0" presId="urn:microsoft.com/office/officeart/2005/8/layout/vList2"/>
    <dgm:cxn modelId="{02B790FC-9510-4FD1-8125-BD4CA3C36226}" type="presParOf" srcId="{F71537D5-8274-479A-B830-8395706736C9}" destId="{8F7D9F56-E29B-4483-BA99-00DF724DECE1}" srcOrd="13" destOrd="0" presId="urn:microsoft.com/office/officeart/2005/8/layout/vList2"/>
    <dgm:cxn modelId="{2893F60A-A407-4CAB-B234-B5AABC8D62E4}" type="presParOf" srcId="{F71537D5-8274-479A-B830-8395706736C9}" destId="{FA22F86B-91D5-4042-A0A5-D19AC40745E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81C9F3-2E7F-4C49-9F68-FD983EFF5AF9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AD1436-9AF3-495F-8C03-2ECABDE82F70}">
      <dgm:prSet/>
      <dgm:spPr/>
      <dgm:t>
        <a:bodyPr/>
        <a:lstStyle/>
        <a:p>
          <a:r>
            <a:rPr lang="en-US" dirty="0" err="1"/>
            <a:t>engagement_rate</a:t>
          </a:r>
          <a:endParaRPr lang="en-US" dirty="0"/>
        </a:p>
      </dgm:t>
    </dgm:pt>
    <dgm:pt modelId="{152EDDBF-3437-47A7-A88C-9C7995C50B14}" type="parTrans" cxnId="{5F6FA1FB-170C-44E9-9835-F536657F993B}">
      <dgm:prSet/>
      <dgm:spPr/>
      <dgm:t>
        <a:bodyPr/>
        <a:lstStyle/>
        <a:p>
          <a:endParaRPr lang="en-US"/>
        </a:p>
      </dgm:t>
    </dgm:pt>
    <dgm:pt modelId="{36B7EB2C-D08D-4B5B-80BB-52509A8AEC5A}" type="sibTrans" cxnId="{5F6FA1FB-170C-44E9-9835-F536657F993B}">
      <dgm:prSet/>
      <dgm:spPr/>
      <dgm:t>
        <a:bodyPr/>
        <a:lstStyle/>
        <a:p>
          <a:endParaRPr lang="en-US"/>
        </a:p>
      </dgm:t>
    </dgm:pt>
    <dgm:pt modelId="{FC0AD6A1-F6BC-4FA6-A763-3783E665B030}">
      <dgm:prSet/>
      <dgm:spPr/>
      <dgm:t>
        <a:bodyPr/>
        <a:lstStyle/>
        <a:p>
          <a:r>
            <a:rPr lang="en-US"/>
            <a:t>normanlized_score</a:t>
          </a:r>
        </a:p>
      </dgm:t>
    </dgm:pt>
    <dgm:pt modelId="{57F6525C-FDFC-4F6E-AA1C-09627EEC43F8}" type="parTrans" cxnId="{2D6B3085-B49C-4983-8966-63DC4CD5C307}">
      <dgm:prSet/>
      <dgm:spPr/>
      <dgm:t>
        <a:bodyPr/>
        <a:lstStyle/>
        <a:p>
          <a:endParaRPr lang="en-US"/>
        </a:p>
      </dgm:t>
    </dgm:pt>
    <dgm:pt modelId="{7B355E67-153C-404F-894A-CD94DC811AE1}" type="sibTrans" cxnId="{2D6B3085-B49C-4983-8966-63DC4CD5C307}">
      <dgm:prSet/>
      <dgm:spPr/>
      <dgm:t>
        <a:bodyPr/>
        <a:lstStyle/>
        <a:p>
          <a:endParaRPr lang="en-US"/>
        </a:p>
      </dgm:t>
    </dgm:pt>
    <dgm:pt modelId="{428AE4E4-1F60-4280-B62F-80CCC10D169D}">
      <dgm:prSet/>
      <dgm:spPr/>
      <dgm:t>
        <a:bodyPr/>
        <a:lstStyle/>
        <a:p>
          <a:r>
            <a:rPr lang="en-US" dirty="0" err="1"/>
            <a:t>deadline_exceeded</a:t>
          </a:r>
          <a:r>
            <a:rPr lang="en-US" dirty="0"/>
            <a:t>(Quasi exam I)</a:t>
          </a:r>
        </a:p>
      </dgm:t>
    </dgm:pt>
    <dgm:pt modelId="{27F7CDA1-D45E-467B-91CE-0D698C9641E5}" type="parTrans" cxnId="{9DAF1990-7941-4AA1-B242-E4694F07C111}">
      <dgm:prSet/>
      <dgm:spPr/>
      <dgm:t>
        <a:bodyPr/>
        <a:lstStyle/>
        <a:p>
          <a:endParaRPr lang="en-US"/>
        </a:p>
      </dgm:t>
    </dgm:pt>
    <dgm:pt modelId="{C0D2CD5D-7957-44FD-B765-7DFB1824A5BA}" type="sibTrans" cxnId="{9DAF1990-7941-4AA1-B242-E4694F07C111}">
      <dgm:prSet/>
      <dgm:spPr/>
      <dgm:t>
        <a:bodyPr/>
        <a:lstStyle/>
        <a:p>
          <a:endParaRPr lang="en-US"/>
        </a:p>
      </dgm:t>
    </dgm:pt>
    <dgm:pt modelId="{AEC42C04-EBCA-4A68-9D13-1AE6C92CFA4A}">
      <dgm:prSet/>
      <dgm:spPr/>
      <dgm:t>
        <a:bodyPr/>
        <a:lstStyle/>
        <a:p>
          <a:r>
            <a:rPr lang="en-US"/>
            <a:t>deadline_exceeded(Quasi exam II)</a:t>
          </a:r>
        </a:p>
      </dgm:t>
    </dgm:pt>
    <dgm:pt modelId="{0644CE65-F129-4785-A7F2-C05FB9DA4F05}" type="parTrans" cxnId="{5C3C37A3-A319-44C9-9497-475E62D62E29}">
      <dgm:prSet/>
      <dgm:spPr/>
      <dgm:t>
        <a:bodyPr/>
        <a:lstStyle/>
        <a:p>
          <a:endParaRPr lang="en-US"/>
        </a:p>
      </dgm:t>
    </dgm:pt>
    <dgm:pt modelId="{99A6A905-892A-46FA-A533-DEBC109B7F67}" type="sibTrans" cxnId="{5C3C37A3-A319-44C9-9497-475E62D62E29}">
      <dgm:prSet/>
      <dgm:spPr/>
      <dgm:t>
        <a:bodyPr/>
        <a:lstStyle/>
        <a:p>
          <a:endParaRPr lang="en-US"/>
        </a:p>
      </dgm:t>
    </dgm:pt>
    <dgm:pt modelId="{FFF727FC-3655-4E22-A5AB-7E7DB33252F2}">
      <dgm:prSet/>
      <dgm:spPr/>
      <dgm:t>
        <a:bodyPr/>
        <a:lstStyle/>
        <a:p>
          <a:r>
            <a:rPr lang="en-US" dirty="0" err="1"/>
            <a:t>deadline_exceeded</a:t>
          </a:r>
          <a:r>
            <a:rPr lang="en-US" dirty="0"/>
            <a:t>(Quasi exam III)</a:t>
          </a:r>
        </a:p>
      </dgm:t>
    </dgm:pt>
    <dgm:pt modelId="{AD973D61-AE09-41BC-B91D-A0F9FEF099B8}" type="parTrans" cxnId="{A031DC68-A7F8-45F4-BE4B-011DD15F607D}">
      <dgm:prSet/>
      <dgm:spPr/>
      <dgm:t>
        <a:bodyPr/>
        <a:lstStyle/>
        <a:p>
          <a:endParaRPr lang="en-US"/>
        </a:p>
      </dgm:t>
    </dgm:pt>
    <dgm:pt modelId="{44D1C661-BDCE-4279-8956-287F3D392E97}" type="sibTrans" cxnId="{A031DC68-A7F8-45F4-BE4B-011DD15F607D}">
      <dgm:prSet/>
      <dgm:spPr/>
      <dgm:t>
        <a:bodyPr/>
        <a:lstStyle/>
        <a:p>
          <a:endParaRPr lang="en-US"/>
        </a:p>
      </dgm:t>
    </dgm:pt>
    <dgm:pt modelId="{827061D2-F534-4711-948B-7CFA15F1D8E1}">
      <dgm:prSet/>
      <dgm:spPr/>
      <dgm:t>
        <a:bodyPr/>
        <a:lstStyle/>
        <a:p>
          <a:r>
            <a:rPr lang="en-US" b="1" i="0" u="none"/>
            <a:t>consistency_score</a:t>
          </a:r>
          <a:endParaRPr lang="en-US" dirty="0"/>
        </a:p>
      </dgm:t>
    </dgm:pt>
    <dgm:pt modelId="{5D676755-E61F-43D2-AB73-795995A921E3}" type="parTrans" cxnId="{2E9D3329-C21B-43A0-9BF3-C1E1B12F8E2B}">
      <dgm:prSet/>
      <dgm:spPr/>
      <dgm:t>
        <a:bodyPr/>
        <a:lstStyle/>
        <a:p>
          <a:endParaRPr lang="en-US"/>
        </a:p>
      </dgm:t>
    </dgm:pt>
    <dgm:pt modelId="{1F6962E8-093A-461D-B683-63C565AE36AF}" type="sibTrans" cxnId="{2E9D3329-C21B-43A0-9BF3-C1E1B12F8E2B}">
      <dgm:prSet/>
      <dgm:spPr/>
      <dgm:t>
        <a:bodyPr/>
        <a:lstStyle/>
        <a:p>
          <a:endParaRPr lang="en-US"/>
        </a:p>
      </dgm:t>
    </dgm:pt>
    <dgm:pt modelId="{BD909FD6-7AD6-4FE8-86F0-3C7A8FF80BF5}">
      <dgm:prSet/>
      <dgm:spPr/>
      <dgm:t>
        <a:bodyPr/>
        <a:lstStyle/>
        <a:p>
          <a:r>
            <a:rPr lang="en-US" b="1" i="0" u="none"/>
            <a:t>max_streak</a:t>
          </a:r>
          <a:endParaRPr lang="en-US" dirty="0"/>
        </a:p>
      </dgm:t>
    </dgm:pt>
    <dgm:pt modelId="{D3A20C39-CFFD-49E8-A9F9-C8B8AEE30DBD}" type="parTrans" cxnId="{4D219344-793C-4A71-90EC-B990B32E2BCE}">
      <dgm:prSet/>
      <dgm:spPr/>
      <dgm:t>
        <a:bodyPr/>
        <a:lstStyle/>
        <a:p>
          <a:endParaRPr lang="en-US"/>
        </a:p>
      </dgm:t>
    </dgm:pt>
    <dgm:pt modelId="{5CCC1A7A-ED1D-4534-99D8-DB526CE860C2}" type="sibTrans" cxnId="{4D219344-793C-4A71-90EC-B990B32E2BCE}">
      <dgm:prSet/>
      <dgm:spPr/>
      <dgm:t>
        <a:bodyPr/>
        <a:lstStyle/>
        <a:p>
          <a:endParaRPr lang="en-US"/>
        </a:p>
      </dgm:t>
    </dgm:pt>
    <dgm:pt modelId="{465BFAEB-2E88-46CB-816E-0B92350C27CF}">
      <dgm:prSet/>
      <dgm:spPr/>
      <dgm:t>
        <a:bodyPr/>
        <a:lstStyle/>
        <a:p>
          <a:r>
            <a:rPr lang="en-US" b="1" i="0" u="none"/>
            <a:t>avg_reply_time</a:t>
          </a:r>
          <a:endParaRPr lang="en-US"/>
        </a:p>
      </dgm:t>
    </dgm:pt>
    <dgm:pt modelId="{7059DD22-4EE9-405A-87D3-FD60AC643CC4}" type="parTrans" cxnId="{40C69C5C-82E0-4AFD-AD58-ACF0CD9D9AB5}">
      <dgm:prSet/>
      <dgm:spPr/>
      <dgm:t>
        <a:bodyPr/>
        <a:lstStyle/>
        <a:p>
          <a:endParaRPr lang="en-US"/>
        </a:p>
      </dgm:t>
    </dgm:pt>
    <dgm:pt modelId="{F22C316D-3038-4AF2-BFD8-B4305D408C86}" type="sibTrans" cxnId="{40C69C5C-82E0-4AFD-AD58-ACF0CD9D9AB5}">
      <dgm:prSet/>
      <dgm:spPr/>
      <dgm:t>
        <a:bodyPr/>
        <a:lstStyle/>
        <a:p>
          <a:endParaRPr lang="en-US"/>
        </a:p>
      </dgm:t>
    </dgm:pt>
    <dgm:pt modelId="{B3D1F1A9-51E3-49F1-805D-80958DE31C56}" type="pres">
      <dgm:prSet presAssocID="{7C81C9F3-2E7F-4C49-9F68-FD983EFF5AF9}" presName="linear" presStyleCnt="0">
        <dgm:presLayoutVars>
          <dgm:animLvl val="lvl"/>
          <dgm:resizeHandles val="exact"/>
        </dgm:presLayoutVars>
      </dgm:prSet>
      <dgm:spPr/>
    </dgm:pt>
    <dgm:pt modelId="{F76BDA23-8E4F-4C8C-B754-9C1B5C168D56}" type="pres">
      <dgm:prSet presAssocID="{51AD1436-9AF3-495F-8C03-2ECABDE82F70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C5A4BB63-0261-4529-A657-25FE6C220A09}" type="pres">
      <dgm:prSet presAssocID="{36B7EB2C-D08D-4B5B-80BB-52509A8AEC5A}" presName="spacer" presStyleCnt="0"/>
      <dgm:spPr/>
    </dgm:pt>
    <dgm:pt modelId="{17AF0891-1B08-41BF-87B9-1C7915F1624D}" type="pres">
      <dgm:prSet presAssocID="{FC0AD6A1-F6BC-4FA6-A763-3783E665B03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88C7AB5-7F54-4BF5-8D80-5B11EB8660A1}" type="pres">
      <dgm:prSet presAssocID="{7B355E67-153C-404F-894A-CD94DC811AE1}" presName="spacer" presStyleCnt="0"/>
      <dgm:spPr/>
    </dgm:pt>
    <dgm:pt modelId="{D3FEC530-89CC-46EA-BED6-01B5D4145E8E}" type="pres">
      <dgm:prSet presAssocID="{428AE4E4-1F60-4280-B62F-80CCC10D169D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096450E-3445-40AF-9133-AF725E0A50EC}" type="pres">
      <dgm:prSet presAssocID="{C0D2CD5D-7957-44FD-B765-7DFB1824A5BA}" presName="spacer" presStyleCnt="0"/>
      <dgm:spPr/>
    </dgm:pt>
    <dgm:pt modelId="{69232ABB-8A05-431B-B2FC-5871A06704B8}" type="pres">
      <dgm:prSet presAssocID="{AEC42C04-EBCA-4A68-9D13-1AE6C92CFA4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D647CB2-E8AE-4251-B229-ADDC46ED230D}" type="pres">
      <dgm:prSet presAssocID="{99A6A905-892A-46FA-A533-DEBC109B7F67}" presName="spacer" presStyleCnt="0"/>
      <dgm:spPr/>
    </dgm:pt>
    <dgm:pt modelId="{7736BFC2-2ED3-41EC-B410-1701BA9D1365}" type="pres">
      <dgm:prSet presAssocID="{FFF727FC-3655-4E22-A5AB-7E7DB33252F2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CA57C9C4-9133-4D47-9EB5-8B34AEBDA99C}" type="pres">
      <dgm:prSet presAssocID="{44D1C661-BDCE-4279-8956-287F3D392E97}" presName="spacer" presStyleCnt="0"/>
      <dgm:spPr/>
    </dgm:pt>
    <dgm:pt modelId="{A1AED79C-421E-4480-BC2F-718D0AE47BC6}" type="pres">
      <dgm:prSet presAssocID="{827061D2-F534-4711-948B-7CFA15F1D8E1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5884E810-61C1-4536-A5D9-6D5294841D26}" type="pres">
      <dgm:prSet presAssocID="{1F6962E8-093A-461D-B683-63C565AE36AF}" presName="spacer" presStyleCnt="0"/>
      <dgm:spPr/>
    </dgm:pt>
    <dgm:pt modelId="{E3F54066-BB92-401C-BC8C-01F462D8C707}" type="pres">
      <dgm:prSet presAssocID="{BD909FD6-7AD6-4FE8-86F0-3C7A8FF80BF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9622E00-2C30-472F-948C-B57B3A486136}" type="pres">
      <dgm:prSet presAssocID="{5CCC1A7A-ED1D-4534-99D8-DB526CE860C2}" presName="spacer" presStyleCnt="0"/>
      <dgm:spPr/>
    </dgm:pt>
    <dgm:pt modelId="{42E64F39-7462-42D3-8F96-EE4D570DFC33}" type="pres">
      <dgm:prSet presAssocID="{465BFAEB-2E88-46CB-816E-0B92350C27C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5094C0B-FD6C-4226-A614-AD2080A772B7}" type="presOf" srcId="{FC0AD6A1-F6BC-4FA6-A763-3783E665B030}" destId="{17AF0891-1B08-41BF-87B9-1C7915F1624D}" srcOrd="0" destOrd="0" presId="urn:microsoft.com/office/officeart/2005/8/layout/vList2"/>
    <dgm:cxn modelId="{BEADE726-5527-44E5-93CF-35E137ECBB34}" type="presOf" srcId="{827061D2-F534-4711-948B-7CFA15F1D8E1}" destId="{A1AED79C-421E-4480-BC2F-718D0AE47BC6}" srcOrd="0" destOrd="0" presId="urn:microsoft.com/office/officeart/2005/8/layout/vList2"/>
    <dgm:cxn modelId="{2E9D3329-C21B-43A0-9BF3-C1E1B12F8E2B}" srcId="{7C81C9F3-2E7F-4C49-9F68-FD983EFF5AF9}" destId="{827061D2-F534-4711-948B-7CFA15F1D8E1}" srcOrd="5" destOrd="0" parTransId="{5D676755-E61F-43D2-AB73-795995A921E3}" sibTransId="{1F6962E8-093A-461D-B683-63C565AE36AF}"/>
    <dgm:cxn modelId="{315A632D-E0A6-4231-864F-4B416B4640F6}" type="presOf" srcId="{51AD1436-9AF3-495F-8C03-2ECABDE82F70}" destId="{F76BDA23-8E4F-4C8C-B754-9C1B5C168D56}" srcOrd="0" destOrd="0" presId="urn:microsoft.com/office/officeart/2005/8/layout/vList2"/>
    <dgm:cxn modelId="{A024755C-C028-4232-8184-2578626846FB}" type="presOf" srcId="{465BFAEB-2E88-46CB-816E-0B92350C27CF}" destId="{42E64F39-7462-42D3-8F96-EE4D570DFC33}" srcOrd="0" destOrd="0" presId="urn:microsoft.com/office/officeart/2005/8/layout/vList2"/>
    <dgm:cxn modelId="{40C69C5C-82E0-4AFD-AD58-ACF0CD9D9AB5}" srcId="{7C81C9F3-2E7F-4C49-9F68-FD983EFF5AF9}" destId="{465BFAEB-2E88-46CB-816E-0B92350C27CF}" srcOrd="7" destOrd="0" parTransId="{7059DD22-4EE9-405A-87D3-FD60AC643CC4}" sibTransId="{F22C316D-3038-4AF2-BFD8-B4305D408C86}"/>
    <dgm:cxn modelId="{4D219344-793C-4A71-90EC-B990B32E2BCE}" srcId="{7C81C9F3-2E7F-4C49-9F68-FD983EFF5AF9}" destId="{BD909FD6-7AD6-4FE8-86F0-3C7A8FF80BF5}" srcOrd="6" destOrd="0" parTransId="{D3A20C39-CFFD-49E8-A9F9-C8B8AEE30DBD}" sibTransId="{5CCC1A7A-ED1D-4534-99D8-DB526CE860C2}"/>
    <dgm:cxn modelId="{A031DC68-A7F8-45F4-BE4B-011DD15F607D}" srcId="{7C81C9F3-2E7F-4C49-9F68-FD983EFF5AF9}" destId="{FFF727FC-3655-4E22-A5AB-7E7DB33252F2}" srcOrd="4" destOrd="0" parTransId="{AD973D61-AE09-41BC-B91D-A0F9FEF099B8}" sibTransId="{44D1C661-BDCE-4279-8956-287F3D392E97}"/>
    <dgm:cxn modelId="{1EA7D66B-5351-48C6-BA8B-3A98EC9F176E}" type="presOf" srcId="{428AE4E4-1F60-4280-B62F-80CCC10D169D}" destId="{D3FEC530-89CC-46EA-BED6-01B5D4145E8E}" srcOrd="0" destOrd="0" presId="urn:microsoft.com/office/officeart/2005/8/layout/vList2"/>
    <dgm:cxn modelId="{2D6B3085-B49C-4983-8966-63DC4CD5C307}" srcId="{7C81C9F3-2E7F-4C49-9F68-FD983EFF5AF9}" destId="{FC0AD6A1-F6BC-4FA6-A763-3783E665B030}" srcOrd="1" destOrd="0" parTransId="{57F6525C-FDFC-4F6E-AA1C-09627EEC43F8}" sibTransId="{7B355E67-153C-404F-894A-CD94DC811AE1}"/>
    <dgm:cxn modelId="{9DAF1990-7941-4AA1-B242-E4694F07C111}" srcId="{7C81C9F3-2E7F-4C49-9F68-FD983EFF5AF9}" destId="{428AE4E4-1F60-4280-B62F-80CCC10D169D}" srcOrd="2" destOrd="0" parTransId="{27F7CDA1-D45E-467B-91CE-0D698C9641E5}" sibTransId="{C0D2CD5D-7957-44FD-B765-7DFB1824A5BA}"/>
    <dgm:cxn modelId="{BC8FE592-8C0A-41E1-8EEA-55CC2D1FEF47}" type="presOf" srcId="{BD909FD6-7AD6-4FE8-86F0-3C7A8FF80BF5}" destId="{E3F54066-BB92-401C-BC8C-01F462D8C707}" srcOrd="0" destOrd="0" presId="urn:microsoft.com/office/officeart/2005/8/layout/vList2"/>
    <dgm:cxn modelId="{5C3C37A3-A319-44C9-9497-475E62D62E29}" srcId="{7C81C9F3-2E7F-4C49-9F68-FD983EFF5AF9}" destId="{AEC42C04-EBCA-4A68-9D13-1AE6C92CFA4A}" srcOrd="3" destOrd="0" parTransId="{0644CE65-F129-4785-A7F2-C05FB9DA4F05}" sibTransId="{99A6A905-892A-46FA-A533-DEBC109B7F67}"/>
    <dgm:cxn modelId="{528774B6-54B6-4F98-989C-4A84FC68032D}" type="presOf" srcId="{FFF727FC-3655-4E22-A5AB-7E7DB33252F2}" destId="{7736BFC2-2ED3-41EC-B410-1701BA9D1365}" srcOrd="0" destOrd="0" presId="urn:microsoft.com/office/officeart/2005/8/layout/vList2"/>
    <dgm:cxn modelId="{26E8CCC1-85C2-4244-946F-3BCE4CBF6DAF}" type="presOf" srcId="{7C81C9F3-2E7F-4C49-9F68-FD983EFF5AF9}" destId="{B3D1F1A9-51E3-49F1-805D-80958DE31C56}" srcOrd="0" destOrd="0" presId="urn:microsoft.com/office/officeart/2005/8/layout/vList2"/>
    <dgm:cxn modelId="{985C1FC8-E0C2-4613-AECF-8410D704644F}" type="presOf" srcId="{AEC42C04-EBCA-4A68-9D13-1AE6C92CFA4A}" destId="{69232ABB-8A05-431B-B2FC-5871A06704B8}" srcOrd="0" destOrd="0" presId="urn:microsoft.com/office/officeart/2005/8/layout/vList2"/>
    <dgm:cxn modelId="{5F6FA1FB-170C-44E9-9835-F536657F993B}" srcId="{7C81C9F3-2E7F-4C49-9F68-FD983EFF5AF9}" destId="{51AD1436-9AF3-495F-8C03-2ECABDE82F70}" srcOrd="0" destOrd="0" parTransId="{152EDDBF-3437-47A7-A88C-9C7995C50B14}" sibTransId="{36B7EB2C-D08D-4B5B-80BB-52509A8AEC5A}"/>
    <dgm:cxn modelId="{E6D6B2AE-0F5D-46D9-96E4-678B27D992B7}" type="presParOf" srcId="{B3D1F1A9-51E3-49F1-805D-80958DE31C56}" destId="{F76BDA23-8E4F-4C8C-B754-9C1B5C168D56}" srcOrd="0" destOrd="0" presId="urn:microsoft.com/office/officeart/2005/8/layout/vList2"/>
    <dgm:cxn modelId="{6AC3123B-16B6-4FB1-B85D-D3A0D5D6C26C}" type="presParOf" srcId="{B3D1F1A9-51E3-49F1-805D-80958DE31C56}" destId="{C5A4BB63-0261-4529-A657-25FE6C220A09}" srcOrd="1" destOrd="0" presId="urn:microsoft.com/office/officeart/2005/8/layout/vList2"/>
    <dgm:cxn modelId="{42D46BA8-D2DD-420B-96FB-6873589B558D}" type="presParOf" srcId="{B3D1F1A9-51E3-49F1-805D-80958DE31C56}" destId="{17AF0891-1B08-41BF-87B9-1C7915F1624D}" srcOrd="2" destOrd="0" presId="urn:microsoft.com/office/officeart/2005/8/layout/vList2"/>
    <dgm:cxn modelId="{2334BB51-6A68-424B-9108-80E7E9FB017F}" type="presParOf" srcId="{B3D1F1A9-51E3-49F1-805D-80958DE31C56}" destId="{B88C7AB5-7F54-4BF5-8D80-5B11EB8660A1}" srcOrd="3" destOrd="0" presId="urn:microsoft.com/office/officeart/2005/8/layout/vList2"/>
    <dgm:cxn modelId="{362DCC60-68A4-4F6D-B03A-C8604DC65697}" type="presParOf" srcId="{B3D1F1A9-51E3-49F1-805D-80958DE31C56}" destId="{D3FEC530-89CC-46EA-BED6-01B5D4145E8E}" srcOrd="4" destOrd="0" presId="urn:microsoft.com/office/officeart/2005/8/layout/vList2"/>
    <dgm:cxn modelId="{9019700D-DFE7-4F0F-BA0A-02A9AE19EEF3}" type="presParOf" srcId="{B3D1F1A9-51E3-49F1-805D-80958DE31C56}" destId="{6096450E-3445-40AF-9133-AF725E0A50EC}" srcOrd="5" destOrd="0" presId="urn:microsoft.com/office/officeart/2005/8/layout/vList2"/>
    <dgm:cxn modelId="{E41E58A8-9C51-4102-8ED8-5EF89F99AAC1}" type="presParOf" srcId="{B3D1F1A9-51E3-49F1-805D-80958DE31C56}" destId="{69232ABB-8A05-431B-B2FC-5871A06704B8}" srcOrd="6" destOrd="0" presId="urn:microsoft.com/office/officeart/2005/8/layout/vList2"/>
    <dgm:cxn modelId="{C057BB77-957C-422C-BD11-BAF88CE59857}" type="presParOf" srcId="{B3D1F1A9-51E3-49F1-805D-80958DE31C56}" destId="{FD647CB2-E8AE-4251-B229-ADDC46ED230D}" srcOrd="7" destOrd="0" presId="urn:microsoft.com/office/officeart/2005/8/layout/vList2"/>
    <dgm:cxn modelId="{8161C148-3DB6-4F9F-8992-9FE124246BC3}" type="presParOf" srcId="{B3D1F1A9-51E3-49F1-805D-80958DE31C56}" destId="{7736BFC2-2ED3-41EC-B410-1701BA9D1365}" srcOrd="8" destOrd="0" presId="urn:microsoft.com/office/officeart/2005/8/layout/vList2"/>
    <dgm:cxn modelId="{9C008B1F-EE3C-4479-9181-C62161FDC0AB}" type="presParOf" srcId="{B3D1F1A9-51E3-49F1-805D-80958DE31C56}" destId="{CA57C9C4-9133-4D47-9EB5-8B34AEBDA99C}" srcOrd="9" destOrd="0" presId="urn:microsoft.com/office/officeart/2005/8/layout/vList2"/>
    <dgm:cxn modelId="{88739886-19AC-4626-8A95-A46C91E9127A}" type="presParOf" srcId="{B3D1F1A9-51E3-49F1-805D-80958DE31C56}" destId="{A1AED79C-421E-4480-BC2F-718D0AE47BC6}" srcOrd="10" destOrd="0" presId="urn:microsoft.com/office/officeart/2005/8/layout/vList2"/>
    <dgm:cxn modelId="{D2F24F64-F068-4D0D-8D14-7413F0DCBCB7}" type="presParOf" srcId="{B3D1F1A9-51E3-49F1-805D-80958DE31C56}" destId="{5884E810-61C1-4536-A5D9-6D5294841D26}" srcOrd="11" destOrd="0" presId="urn:microsoft.com/office/officeart/2005/8/layout/vList2"/>
    <dgm:cxn modelId="{99A24860-2DB3-4BB0-B05D-8EB1C7ADB3D6}" type="presParOf" srcId="{B3D1F1A9-51E3-49F1-805D-80958DE31C56}" destId="{E3F54066-BB92-401C-BC8C-01F462D8C707}" srcOrd="12" destOrd="0" presId="urn:microsoft.com/office/officeart/2005/8/layout/vList2"/>
    <dgm:cxn modelId="{550BD99D-1BD9-41A6-AC49-F81ADF66ABA6}" type="presParOf" srcId="{B3D1F1A9-51E3-49F1-805D-80958DE31C56}" destId="{49622E00-2C30-472F-948C-B57B3A486136}" srcOrd="13" destOrd="0" presId="urn:microsoft.com/office/officeart/2005/8/layout/vList2"/>
    <dgm:cxn modelId="{69FEBF0A-9EB9-4C3C-AFD8-B673AE778C3B}" type="presParOf" srcId="{B3D1F1A9-51E3-49F1-805D-80958DE31C56}" destId="{42E64F39-7462-42D3-8F96-EE4D570DFC33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BFD384-7BFB-42A8-BBD2-D76C15361BFA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B1AA7AD-5F2B-4279-B6C0-664824AD8BA0}">
      <dgm:prSet/>
      <dgm:spPr/>
      <dgm:t>
        <a:bodyPr/>
        <a:lstStyle/>
        <a:p>
          <a:r>
            <a:rPr lang="en-US" b="1" i="0" dirty="0" err="1"/>
            <a:t>avg_charcount</a:t>
          </a:r>
          <a:r>
            <a:rPr lang="en-US" dirty="0"/>
            <a:t> </a:t>
          </a:r>
        </a:p>
      </dgm:t>
    </dgm:pt>
    <dgm:pt modelId="{E38742F0-9F13-4E3B-9745-095C30FF14EE}" type="parTrans" cxnId="{D018745A-E965-4954-BBF5-72B4F4BE407B}">
      <dgm:prSet/>
      <dgm:spPr/>
      <dgm:t>
        <a:bodyPr/>
        <a:lstStyle/>
        <a:p>
          <a:endParaRPr lang="en-US"/>
        </a:p>
      </dgm:t>
    </dgm:pt>
    <dgm:pt modelId="{BF153C8C-978B-4A26-A16F-A9CC2B12BE31}" type="sibTrans" cxnId="{D018745A-E965-4954-BBF5-72B4F4BE407B}">
      <dgm:prSet/>
      <dgm:spPr/>
      <dgm:t>
        <a:bodyPr/>
        <a:lstStyle/>
        <a:p>
          <a:endParaRPr lang="en-US"/>
        </a:p>
      </dgm:t>
    </dgm:pt>
    <dgm:pt modelId="{074C3BDA-CC55-4742-A19B-3111C7172992}">
      <dgm:prSet/>
      <dgm:spPr/>
      <dgm:t>
        <a:bodyPr/>
        <a:lstStyle/>
        <a:p>
          <a:r>
            <a:rPr lang="en-US" dirty="0" err="1"/>
            <a:t>max_charcount</a:t>
          </a:r>
          <a:endParaRPr lang="en-US" dirty="0"/>
        </a:p>
      </dgm:t>
    </dgm:pt>
    <dgm:pt modelId="{005A701A-C65B-449B-9F66-4FD84B7EB643}" type="parTrans" cxnId="{1562CE9A-91EA-402D-8DD6-9FA80708C1C6}">
      <dgm:prSet/>
      <dgm:spPr/>
      <dgm:t>
        <a:bodyPr/>
        <a:lstStyle/>
        <a:p>
          <a:endParaRPr lang="en-US"/>
        </a:p>
      </dgm:t>
    </dgm:pt>
    <dgm:pt modelId="{2A61CF5F-C456-4347-AC30-6F30065EDB3A}" type="sibTrans" cxnId="{1562CE9A-91EA-402D-8DD6-9FA80708C1C6}">
      <dgm:prSet/>
      <dgm:spPr/>
      <dgm:t>
        <a:bodyPr/>
        <a:lstStyle/>
        <a:p>
          <a:endParaRPr lang="en-US"/>
        </a:p>
      </dgm:t>
    </dgm:pt>
    <dgm:pt modelId="{1E1F92E0-6597-46D4-A7AD-E783BD7CFFAB}">
      <dgm:prSet/>
      <dgm:spPr/>
      <dgm:t>
        <a:bodyPr/>
        <a:lstStyle/>
        <a:p>
          <a:r>
            <a:rPr lang="en-US"/>
            <a:t>min_charcount</a:t>
          </a:r>
        </a:p>
      </dgm:t>
    </dgm:pt>
    <dgm:pt modelId="{6F9D5359-5BB4-41A8-A855-D43962016918}" type="parTrans" cxnId="{9D3469CB-DE65-4CE7-8375-5796D6228EEE}">
      <dgm:prSet/>
      <dgm:spPr/>
      <dgm:t>
        <a:bodyPr/>
        <a:lstStyle/>
        <a:p>
          <a:endParaRPr lang="en-US"/>
        </a:p>
      </dgm:t>
    </dgm:pt>
    <dgm:pt modelId="{4A3C396E-2AFE-44A1-B747-1402D998DB63}" type="sibTrans" cxnId="{9D3469CB-DE65-4CE7-8375-5796D6228EEE}">
      <dgm:prSet/>
      <dgm:spPr/>
      <dgm:t>
        <a:bodyPr/>
        <a:lstStyle/>
        <a:p>
          <a:endParaRPr lang="en-US"/>
        </a:p>
      </dgm:t>
    </dgm:pt>
    <dgm:pt modelId="{F450411D-76CB-46C9-BB3E-9F748DC00E52}">
      <dgm:prSet/>
      <dgm:spPr/>
      <dgm:t>
        <a:bodyPr/>
        <a:lstStyle/>
        <a:p>
          <a:r>
            <a:rPr lang="en-US"/>
            <a:t>modification_count</a:t>
          </a:r>
        </a:p>
      </dgm:t>
    </dgm:pt>
    <dgm:pt modelId="{994E7470-3A73-4C15-8EFC-03071CEA414B}" type="parTrans" cxnId="{724EB317-EA16-4F4F-8EB4-E4824572F609}">
      <dgm:prSet/>
      <dgm:spPr/>
      <dgm:t>
        <a:bodyPr/>
        <a:lstStyle/>
        <a:p>
          <a:endParaRPr lang="en-US"/>
        </a:p>
      </dgm:t>
    </dgm:pt>
    <dgm:pt modelId="{9BEC9876-235C-490E-A0AB-DE5B71F9D8C8}" type="sibTrans" cxnId="{724EB317-EA16-4F4F-8EB4-E4824572F609}">
      <dgm:prSet/>
      <dgm:spPr/>
      <dgm:t>
        <a:bodyPr/>
        <a:lstStyle/>
        <a:p>
          <a:endParaRPr lang="en-US"/>
        </a:p>
      </dgm:t>
    </dgm:pt>
    <dgm:pt modelId="{E671E416-023D-449D-BF07-2C2FEB28763C}">
      <dgm:prSet/>
      <dgm:spPr/>
      <dgm:t>
        <a:bodyPr/>
        <a:lstStyle/>
        <a:p>
          <a:r>
            <a:rPr lang="en-US" dirty="0" err="1"/>
            <a:t>avg_modified_time_minutes</a:t>
          </a:r>
          <a:endParaRPr lang="en-US" dirty="0"/>
        </a:p>
      </dgm:t>
    </dgm:pt>
    <dgm:pt modelId="{75BD47D4-815B-42EE-8E76-0C7DE1F0D492}" type="parTrans" cxnId="{E932CF8F-02B4-4748-82A6-05E6BD057FF7}">
      <dgm:prSet/>
      <dgm:spPr/>
      <dgm:t>
        <a:bodyPr/>
        <a:lstStyle/>
        <a:p>
          <a:endParaRPr lang="en-US"/>
        </a:p>
      </dgm:t>
    </dgm:pt>
    <dgm:pt modelId="{127719B8-6CAB-4569-8A61-DA31B47AAA85}" type="sibTrans" cxnId="{E932CF8F-02B4-4748-82A6-05E6BD057FF7}">
      <dgm:prSet/>
      <dgm:spPr/>
      <dgm:t>
        <a:bodyPr/>
        <a:lstStyle/>
        <a:p>
          <a:endParaRPr lang="en-US"/>
        </a:p>
      </dgm:t>
    </dgm:pt>
    <dgm:pt modelId="{8F7700DE-3B6B-46A6-8BFB-251AD7C1F902}">
      <dgm:prSet/>
      <dgm:spPr/>
      <dgm:t>
        <a:bodyPr/>
        <a:lstStyle/>
        <a:p>
          <a:r>
            <a:rPr lang="en-US"/>
            <a:t>average_posts_per_day</a:t>
          </a:r>
        </a:p>
      </dgm:t>
    </dgm:pt>
    <dgm:pt modelId="{3D6C08CA-6532-4E6E-B23E-716B374D2057}" type="parTrans" cxnId="{6D850D80-A33F-454F-A4A4-596C096BD162}">
      <dgm:prSet/>
      <dgm:spPr/>
      <dgm:t>
        <a:bodyPr/>
        <a:lstStyle/>
        <a:p>
          <a:endParaRPr lang="en-US"/>
        </a:p>
      </dgm:t>
    </dgm:pt>
    <dgm:pt modelId="{D7E6FDDE-845A-4AAB-9EAB-9A6B3E81FEE6}" type="sibTrans" cxnId="{6D850D80-A33F-454F-A4A4-596C096BD162}">
      <dgm:prSet/>
      <dgm:spPr/>
      <dgm:t>
        <a:bodyPr/>
        <a:lstStyle/>
        <a:p>
          <a:endParaRPr lang="en-US"/>
        </a:p>
      </dgm:t>
    </dgm:pt>
    <dgm:pt modelId="{D9949DE9-4A08-4EF3-85AD-6853F68BA803}">
      <dgm:prSet/>
      <dgm:spPr/>
      <dgm:t>
        <a:bodyPr/>
        <a:lstStyle/>
        <a:p>
          <a:r>
            <a:rPr lang="en-US"/>
            <a:t>response_time_in_hours(Task-I)</a:t>
          </a:r>
        </a:p>
      </dgm:t>
    </dgm:pt>
    <dgm:pt modelId="{9210A0DB-7269-44B8-872C-13FFE76CA3A7}" type="parTrans" cxnId="{904ECFC4-94D2-4BAC-922F-41E770D4C336}">
      <dgm:prSet/>
      <dgm:spPr/>
      <dgm:t>
        <a:bodyPr/>
        <a:lstStyle/>
        <a:p>
          <a:endParaRPr lang="en-US"/>
        </a:p>
      </dgm:t>
    </dgm:pt>
    <dgm:pt modelId="{64CD1765-7B92-4EA0-9BBA-FFAA6650A22A}" type="sibTrans" cxnId="{904ECFC4-94D2-4BAC-922F-41E770D4C336}">
      <dgm:prSet/>
      <dgm:spPr/>
      <dgm:t>
        <a:bodyPr/>
        <a:lstStyle/>
        <a:p>
          <a:endParaRPr lang="en-US"/>
        </a:p>
      </dgm:t>
    </dgm:pt>
    <dgm:pt modelId="{64F149D3-B01D-413D-B3C0-BC0E2B5CDF84}">
      <dgm:prSet/>
      <dgm:spPr/>
      <dgm:t>
        <a:bodyPr/>
        <a:lstStyle/>
        <a:p>
          <a:r>
            <a:rPr lang="en-US"/>
            <a:t>response_time_in_hours(Task-II)</a:t>
          </a:r>
        </a:p>
      </dgm:t>
    </dgm:pt>
    <dgm:pt modelId="{B8BB4C28-4721-4013-A16A-77949C2E53CC}" type="parTrans" cxnId="{25A83369-5FE0-45B5-89D3-8C6E37559095}">
      <dgm:prSet/>
      <dgm:spPr/>
      <dgm:t>
        <a:bodyPr/>
        <a:lstStyle/>
        <a:p>
          <a:endParaRPr lang="en-US"/>
        </a:p>
      </dgm:t>
    </dgm:pt>
    <dgm:pt modelId="{5B614084-F785-44B8-BCAF-935DC280DF7D}" type="sibTrans" cxnId="{25A83369-5FE0-45B5-89D3-8C6E37559095}">
      <dgm:prSet/>
      <dgm:spPr/>
      <dgm:t>
        <a:bodyPr/>
        <a:lstStyle/>
        <a:p>
          <a:endParaRPr lang="en-US"/>
        </a:p>
      </dgm:t>
    </dgm:pt>
    <dgm:pt modelId="{CEF4945E-6D3B-49BC-92CF-9CBBE045B8B6}" type="pres">
      <dgm:prSet presAssocID="{51BFD384-7BFB-42A8-BBD2-D76C15361BFA}" presName="linear" presStyleCnt="0">
        <dgm:presLayoutVars>
          <dgm:animLvl val="lvl"/>
          <dgm:resizeHandles val="exact"/>
        </dgm:presLayoutVars>
      </dgm:prSet>
      <dgm:spPr/>
    </dgm:pt>
    <dgm:pt modelId="{E7CA49D2-A55A-4B33-96BD-67DC6B2BB3AF}" type="pres">
      <dgm:prSet presAssocID="{3B1AA7AD-5F2B-4279-B6C0-664824AD8BA0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C113D0A-ED72-475D-8ACD-2833C3823BE8}" type="pres">
      <dgm:prSet presAssocID="{BF153C8C-978B-4A26-A16F-A9CC2B12BE31}" presName="spacer" presStyleCnt="0"/>
      <dgm:spPr/>
    </dgm:pt>
    <dgm:pt modelId="{1CECC1B8-5866-4A3E-BC7C-897809BC8483}" type="pres">
      <dgm:prSet presAssocID="{074C3BDA-CC55-4742-A19B-3111C717299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0F4B0FAB-1D67-420B-8E1F-AA57555CE5E6}" type="pres">
      <dgm:prSet presAssocID="{2A61CF5F-C456-4347-AC30-6F30065EDB3A}" presName="spacer" presStyleCnt="0"/>
      <dgm:spPr/>
    </dgm:pt>
    <dgm:pt modelId="{8E15C6F3-2A7B-4121-A8DB-6753E914AF2D}" type="pres">
      <dgm:prSet presAssocID="{1E1F92E0-6597-46D4-A7AD-E783BD7CFFA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BC45B730-1798-4FF2-9EE0-6425A34D1B1C}" type="pres">
      <dgm:prSet presAssocID="{4A3C396E-2AFE-44A1-B747-1402D998DB63}" presName="spacer" presStyleCnt="0"/>
      <dgm:spPr/>
    </dgm:pt>
    <dgm:pt modelId="{A7A41D71-48E4-43E3-8189-9961A0533502}" type="pres">
      <dgm:prSet presAssocID="{F450411D-76CB-46C9-BB3E-9F748DC00E5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7720F02-1AC5-4526-B02D-1C180D988F56}" type="pres">
      <dgm:prSet presAssocID="{9BEC9876-235C-490E-A0AB-DE5B71F9D8C8}" presName="spacer" presStyleCnt="0"/>
      <dgm:spPr/>
    </dgm:pt>
    <dgm:pt modelId="{1C9D5BF0-21E3-457E-A5BE-F68350EF2495}" type="pres">
      <dgm:prSet presAssocID="{E671E416-023D-449D-BF07-2C2FEB28763C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4EE8AA1-E884-4FE0-BB0A-1B9481F46B3E}" type="pres">
      <dgm:prSet presAssocID="{127719B8-6CAB-4569-8A61-DA31B47AAA85}" presName="spacer" presStyleCnt="0"/>
      <dgm:spPr/>
    </dgm:pt>
    <dgm:pt modelId="{87461627-FB4E-4662-A531-FA377D77AEB7}" type="pres">
      <dgm:prSet presAssocID="{8F7700DE-3B6B-46A6-8BFB-251AD7C1F902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FF920B7-7E62-4218-AD87-1A139D8B7653}" type="pres">
      <dgm:prSet presAssocID="{D7E6FDDE-845A-4AAB-9EAB-9A6B3E81FEE6}" presName="spacer" presStyleCnt="0"/>
      <dgm:spPr/>
    </dgm:pt>
    <dgm:pt modelId="{D8E0FEEC-E70B-4C61-9455-A352179D7A17}" type="pres">
      <dgm:prSet presAssocID="{D9949DE9-4A08-4EF3-85AD-6853F68BA80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647E5CAC-34D5-4408-BF39-5246B1068790}" type="pres">
      <dgm:prSet presAssocID="{64CD1765-7B92-4EA0-9BBA-FFAA6650A22A}" presName="spacer" presStyleCnt="0"/>
      <dgm:spPr/>
    </dgm:pt>
    <dgm:pt modelId="{8D729833-7324-4FBA-BC53-DE2872F558CA}" type="pres">
      <dgm:prSet presAssocID="{64F149D3-B01D-413D-B3C0-BC0E2B5CDF84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D5C7E100-29F2-40B3-9275-845A7CF8483C}" type="presOf" srcId="{074C3BDA-CC55-4742-A19B-3111C7172992}" destId="{1CECC1B8-5866-4A3E-BC7C-897809BC8483}" srcOrd="0" destOrd="0" presId="urn:microsoft.com/office/officeart/2005/8/layout/vList2"/>
    <dgm:cxn modelId="{33BC9116-9781-4C94-BEC4-3380C6810D52}" type="presOf" srcId="{D9949DE9-4A08-4EF3-85AD-6853F68BA803}" destId="{D8E0FEEC-E70B-4C61-9455-A352179D7A17}" srcOrd="0" destOrd="0" presId="urn:microsoft.com/office/officeart/2005/8/layout/vList2"/>
    <dgm:cxn modelId="{724EB317-EA16-4F4F-8EB4-E4824572F609}" srcId="{51BFD384-7BFB-42A8-BBD2-D76C15361BFA}" destId="{F450411D-76CB-46C9-BB3E-9F748DC00E52}" srcOrd="3" destOrd="0" parTransId="{994E7470-3A73-4C15-8EFC-03071CEA414B}" sibTransId="{9BEC9876-235C-490E-A0AB-DE5B71F9D8C8}"/>
    <dgm:cxn modelId="{064AE828-5C15-4CFC-85B4-C6C540AC2F55}" type="presOf" srcId="{3B1AA7AD-5F2B-4279-B6C0-664824AD8BA0}" destId="{E7CA49D2-A55A-4B33-96BD-67DC6B2BB3AF}" srcOrd="0" destOrd="0" presId="urn:microsoft.com/office/officeart/2005/8/layout/vList2"/>
    <dgm:cxn modelId="{70270D65-4B5A-46A0-9EF8-470EDAE94D78}" type="presOf" srcId="{F450411D-76CB-46C9-BB3E-9F748DC00E52}" destId="{A7A41D71-48E4-43E3-8189-9961A0533502}" srcOrd="0" destOrd="0" presId="urn:microsoft.com/office/officeart/2005/8/layout/vList2"/>
    <dgm:cxn modelId="{25A83369-5FE0-45B5-89D3-8C6E37559095}" srcId="{51BFD384-7BFB-42A8-BBD2-D76C15361BFA}" destId="{64F149D3-B01D-413D-B3C0-BC0E2B5CDF84}" srcOrd="7" destOrd="0" parTransId="{B8BB4C28-4721-4013-A16A-77949C2E53CC}" sibTransId="{5B614084-F785-44B8-BCAF-935DC280DF7D}"/>
    <dgm:cxn modelId="{35D2FA56-FECB-4988-9153-2DA07E778C03}" type="presOf" srcId="{E671E416-023D-449D-BF07-2C2FEB28763C}" destId="{1C9D5BF0-21E3-457E-A5BE-F68350EF2495}" srcOrd="0" destOrd="0" presId="urn:microsoft.com/office/officeart/2005/8/layout/vList2"/>
    <dgm:cxn modelId="{D018745A-E965-4954-BBF5-72B4F4BE407B}" srcId="{51BFD384-7BFB-42A8-BBD2-D76C15361BFA}" destId="{3B1AA7AD-5F2B-4279-B6C0-664824AD8BA0}" srcOrd="0" destOrd="0" parTransId="{E38742F0-9F13-4E3B-9745-095C30FF14EE}" sibTransId="{BF153C8C-978B-4A26-A16F-A9CC2B12BE31}"/>
    <dgm:cxn modelId="{6D850D80-A33F-454F-A4A4-596C096BD162}" srcId="{51BFD384-7BFB-42A8-BBD2-D76C15361BFA}" destId="{8F7700DE-3B6B-46A6-8BFB-251AD7C1F902}" srcOrd="5" destOrd="0" parTransId="{3D6C08CA-6532-4E6E-B23E-716B374D2057}" sibTransId="{D7E6FDDE-845A-4AAB-9EAB-9A6B3E81FEE6}"/>
    <dgm:cxn modelId="{E932CF8F-02B4-4748-82A6-05E6BD057FF7}" srcId="{51BFD384-7BFB-42A8-BBD2-D76C15361BFA}" destId="{E671E416-023D-449D-BF07-2C2FEB28763C}" srcOrd="4" destOrd="0" parTransId="{75BD47D4-815B-42EE-8E76-0C7DE1F0D492}" sibTransId="{127719B8-6CAB-4569-8A61-DA31B47AAA85}"/>
    <dgm:cxn modelId="{1562CE9A-91EA-402D-8DD6-9FA80708C1C6}" srcId="{51BFD384-7BFB-42A8-BBD2-D76C15361BFA}" destId="{074C3BDA-CC55-4742-A19B-3111C7172992}" srcOrd="1" destOrd="0" parTransId="{005A701A-C65B-449B-9F66-4FD84B7EB643}" sibTransId="{2A61CF5F-C456-4347-AC30-6F30065EDB3A}"/>
    <dgm:cxn modelId="{F3C93AA9-889F-4430-8033-B43B6769F5BF}" type="presOf" srcId="{8F7700DE-3B6B-46A6-8BFB-251AD7C1F902}" destId="{87461627-FB4E-4662-A531-FA377D77AEB7}" srcOrd="0" destOrd="0" presId="urn:microsoft.com/office/officeart/2005/8/layout/vList2"/>
    <dgm:cxn modelId="{904ECFC4-94D2-4BAC-922F-41E770D4C336}" srcId="{51BFD384-7BFB-42A8-BBD2-D76C15361BFA}" destId="{D9949DE9-4A08-4EF3-85AD-6853F68BA803}" srcOrd="6" destOrd="0" parTransId="{9210A0DB-7269-44B8-872C-13FFE76CA3A7}" sibTransId="{64CD1765-7B92-4EA0-9BBA-FFAA6650A22A}"/>
    <dgm:cxn modelId="{9D3469CB-DE65-4CE7-8375-5796D6228EEE}" srcId="{51BFD384-7BFB-42A8-BBD2-D76C15361BFA}" destId="{1E1F92E0-6597-46D4-A7AD-E783BD7CFFAB}" srcOrd="2" destOrd="0" parTransId="{6F9D5359-5BB4-41A8-A855-D43962016918}" sibTransId="{4A3C396E-2AFE-44A1-B747-1402D998DB63}"/>
    <dgm:cxn modelId="{F04213CC-5947-425E-A88D-8798AA27CFBF}" type="presOf" srcId="{51BFD384-7BFB-42A8-BBD2-D76C15361BFA}" destId="{CEF4945E-6D3B-49BC-92CF-9CBBE045B8B6}" srcOrd="0" destOrd="0" presId="urn:microsoft.com/office/officeart/2005/8/layout/vList2"/>
    <dgm:cxn modelId="{F6E3ABEC-EE33-4446-9A6E-05635B11091C}" type="presOf" srcId="{64F149D3-B01D-413D-B3C0-BC0E2B5CDF84}" destId="{8D729833-7324-4FBA-BC53-DE2872F558CA}" srcOrd="0" destOrd="0" presId="urn:microsoft.com/office/officeart/2005/8/layout/vList2"/>
    <dgm:cxn modelId="{12F459F4-5BCB-4037-82FE-B795DB05FE03}" type="presOf" srcId="{1E1F92E0-6597-46D4-A7AD-E783BD7CFFAB}" destId="{8E15C6F3-2A7B-4121-A8DB-6753E914AF2D}" srcOrd="0" destOrd="0" presId="urn:microsoft.com/office/officeart/2005/8/layout/vList2"/>
    <dgm:cxn modelId="{1AB8C15C-E6A1-4D19-A2B2-6E1F711C927B}" type="presParOf" srcId="{CEF4945E-6D3B-49BC-92CF-9CBBE045B8B6}" destId="{E7CA49D2-A55A-4B33-96BD-67DC6B2BB3AF}" srcOrd="0" destOrd="0" presId="urn:microsoft.com/office/officeart/2005/8/layout/vList2"/>
    <dgm:cxn modelId="{56B324D2-6A35-4511-910A-79A9998AF988}" type="presParOf" srcId="{CEF4945E-6D3B-49BC-92CF-9CBBE045B8B6}" destId="{EC113D0A-ED72-475D-8ACD-2833C3823BE8}" srcOrd="1" destOrd="0" presId="urn:microsoft.com/office/officeart/2005/8/layout/vList2"/>
    <dgm:cxn modelId="{2DC23484-F525-440E-B524-AB21403FBA38}" type="presParOf" srcId="{CEF4945E-6D3B-49BC-92CF-9CBBE045B8B6}" destId="{1CECC1B8-5866-4A3E-BC7C-897809BC8483}" srcOrd="2" destOrd="0" presId="urn:microsoft.com/office/officeart/2005/8/layout/vList2"/>
    <dgm:cxn modelId="{C920E1BF-A3CE-4CDD-8310-C9892E2A1E47}" type="presParOf" srcId="{CEF4945E-6D3B-49BC-92CF-9CBBE045B8B6}" destId="{0F4B0FAB-1D67-420B-8E1F-AA57555CE5E6}" srcOrd="3" destOrd="0" presId="urn:microsoft.com/office/officeart/2005/8/layout/vList2"/>
    <dgm:cxn modelId="{B5A0180A-CE59-484E-9A7E-DAA979B2C43A}" type="presParOf" srcId="{CEF4945E-6D3B-49BC-92CF-9CBBE045B8B6}" destId="{8E15C6F3-2A7B-4121-A8DB-6753E914AF2D}" srcOrd="4" destOrd="0" presId="urn:microsoft.com/office/officeart/2005/8/layout/vList2"/>
    <dgm:cxn modelId="{6B51DAF4-4DCA-4E9C-8EA6-32ED864074B1}" type="presParOf" srcId="{CEF4945E-6D3B-49BC-92CF-9CBBE045B8B6}" destId="{BC45B730-1798-4FF2-9EE0-6425A34D1B1C}" srcOrd="5" destOrd="0" presId="urn:microsoft.com/office/officeart/2005/8/layout/vList2"/>
    <dgm:cxn modelId="{0E739FA6-CD4E-417C-A8D3-CC80AE9BC94A}" type="presParOf" srcId="{CEF4945E-6D3B-49BC-92CF-9CBBE045B8B6}" destId="{A7A41D71-48E4-43E3-8189-9961A0533502}" srcOrd="6" destOrd="0" presId="urn:microsoft.com/office/officeart/2005/8/layout/vList2"/>
    <dgm:cxn modelId="{8ABC334D-6269-4080-8B94-4A664F5DACBC}" type="presParOf" srcId="{CEF4945E-6D3B-49BC-92CF-9CBBE045B8B6}" destId="{47720F02-1AC5-4526-B02D-1C180D988F56}" srcOrd="7" destOrd="0" presId="urn:microsoft.com/office/officeart/2005/8/layout/vList2"/>
    <dgm:cxn modelId="{C4F411B6-63FF-4CB5-986B-BEB53D19AC3C}" type="presParOf" srcId="{CEF4945E-6D3B-49BC-92CF-9CBBE045B8B6}" destId="{1C9D5BF0-21E3-457E-A5BE-F68350EF2495}" srcOrd="8" destOrd="0" presId="urn:microsoft.com/office/officeart/2005/8/layout/vList2"/>
    <dgm:cxn modelId="{D7D6EDF8-7E21-4D0D-AAB5-AF7D464D4A3B}" type="presParOf" srcId="{CEF4945E-6D3B-49BC-92CF-9CBBE045B8B6}" destId="{74EE8AA1-E884-4FE0-BB0A-1B9481F46B3E}" srcOrd="9" destOrd="0" presId="urn:microsoft.com/office/officeart/2005/8/layout/vList2"/>
    <dgm:cxn modelId="{4356DC0D-FD92-4EDD-9235-A0514A9D0BAB}" type="presParOf" srcId="{CEF4945E-6D3B-49BC-92CF-9CBBE045B8B6}" destId="{87461627-FB4E-4662-A531-FA377D77AEB7}" srcOrd="10" destOrd="0" presId="urn:microsoft.com/office/officeart/2005/8/layout/vList2"/>
    <dgm:cxn modelId="{6BDDAAB3-BD62-4A9B-A3C6-FEEE2BD3211B}" type="presParOf" srcId="{CEF4945E-6D3B-49BC-92CF-9CBBE045B8B6}" destId="{EFF920B7-7E62-4218-AD87-1A139D8B7653}" srcOrd="11" destOrd="0" presId="urn:microsoft.com/office/officeart/2005/8/layout/vList2"/>
    <dgm:cxn modelId="{53172B67-D6CF-4745-8B5E-C141A66C267D}" type="presParOf" srcId="{CEF4945E-6D3B-49BC-92CF-9CBBE045B8B6}" destId="{D8E0FEEC-E70B-4C61-9455-A352179D7A17}" srcOrd="12" destOrd="0" presId="urn:microsoft.com/office/officeart/2005/8/layout/vList2"/>
    <dgm:cxn modelId="{AF403DD6-928F-4C4A-9427-8ABE0F75C538}" type="presParOf" srcId="{CEF4945E-6D3B-49BC-92CF-9CBBE045B8B6}" destId="{647E5CAC-34D5-4408-BF39-5246B1068790}" srcOrd="13" destOrd="0" presId="urn:microsoft.com/office/officeart/2005/8/layout/vList2"/>
    <dgm:cxn modelId="{647426F4-8402-4B09-B315-4F296036A241}" type="presParOf" srcId="{CEF4945E-6D3B-49BC-92CF-9CBBE045B8B6}" destId="{8D729833-7324-4FBA-BC53-DE2872F558C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900E05-AF92-4BE4-BF66-118F97B64BCC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1D4983-AA84-40A1-BFF3-894D2C231501}">
      <dgm:prSet phldrT="[Text]"/>
      <dgm:spPr/>
      <dgm:t>
        <a:bodyPr/>
        <a:lstStyle/>
        <a:p>
          <a:r>
            <a:rPr lang="en-US" dirty="0" err="1"/>
            <a:t>Pattern_followed</a:t>
          </a:r>
          <a:r>
            <a:rPr lang="en-US" dirty="0"/>
            <a:t>(quasi exam </a:t>
          </a:r>
          <a:r>
            <a:rPr lang="en-US" dirty="0" err="1"/>
            <a:t>i</a:t>
          </a:r>
          <a:r>
            <a:rPr lang="en-US" dirty="0"/>
            <a:t>)</a:t>
          </a:r>
        </a:p>
      </dgm:t>
    </dgm:pt>
    <dgm:pt modelId="{F489E343-18D9-45F3-B90D-AD20104FB657}" type="parTrans" cxnId="{C21B4BB7-CF7E-4E63-8C89-11AC030FBD62}">
      <dgm:prSet/>
      <dgm:spPr/>
      <dgm:t>
        <a:bodyPr/>
        <a:lstStyle/>
        <a:p>
          <a:endParaRPr lang="en-US"/>
        </a:p>
      </dgm:t>
    </dgm:pt>
    <dgm:pt modelId="{2E198C7F-EFA8-40D6-BDE0-8A01A9BEF144}" type="sibTrans" cxnId="{C21B4BB7-CF7E-4E63-8C89-11AC030FBD62}">
      <dgm:prSet/>
      <dgm:spPr/>
      <dgm:t>
        <a:bodyPr/>
        <a:lstStyle/>
        <a:p>
          <a:endParaRPr lang="en-US"/>
        </a:p>
      </dgm:t>
    </dgm:pt>
    <dgm:pt modelId="{83A3758A-C30C-4111-8240-457A30A10948}">
      <dgm:prSet phldrT="[Text]"/>
      <dgm:spPr/>
      <dgm:t>
        <a:bodyPr/>
        <a:lstStyle/>
        <a:p>
          <a:r>
            <a:rPr lang="en-US" dirty="0" err="1"/>
            <a:t>avg_AI_involvedMsg_score</a:t>
          </a:r>
          <a:endParaRPr lang="en-US" dirty="0"/>
        </a:p>
      </dgm:t>
    </dgm:pt>
    <dgm:pt modelId="{FD6D5BE2-4CCA-4D28-910A-DE68E4FDFF4B}" type="parTrans" cxnId="{6EA633F0-A233-47CF-9179-D61D99FD5099}">
      <dgm:prSet/>
      <dgm:spPr/>
      <dgm:t>
        <a:bodyPr/>
        <a:lstStyle/>
        <a:p>
          <a:endParaRPr lang="en-US"/>
        </a:p>
      </dgm:t>
    </dgm:pt>
    <dgm:pt modelId="{042D10DF-2A7F-42BE-B6F4-E56D97090B9F}" type="sibTrans" cxnId="{6EA633F0-A233-47CF-9179-D61D99FD5099}">
      <dgm:prSet/>
      <dgm:spPr/>
      <dgm:t>
        <a:bodyPr/>
        <a:lstStyle/>
        <a:p>
          <a:endParaRPr lang="en-US"/>
        </a:p>
      </dgm:t>
    </dgm:pt>
    <dgm:pt modelId="{3585D5E9-2E24-479C-8E93-0AF780C1BD9E}">
      <dgm:prSet phldrT="[Text]"/>
      <dgm:spPr/>
      <dgm:t>
        <a:bodyPr/>
        <a:lstStyle/>
        <a:p>
          <a:r>
            <a:rPr lang="en-US" dirty="0" err="1"/>
            <a:t>topic_relevance_score</a:t>
          </a:r>
          <a:endParaRPr lang="en-US" dirty="0"/>
        </a:p>
      </dgm:t>
    </dgm:pt>
    <dgm:pt modelId="{4E82A571-D4C6-4FA2-8F66-FDE9E5A4B597}" type="parTrans" cxnId="{ED5E1C64-9D5B-4DAF-9A1A-7867C885433A}">
      <dgm:prSet/>
      <dgm:spPr/>
      <dgm:t>
        <a:bodyPr/>
        <a:lstStyle/>
        <a:p>
          <a:endParaRPr lang="en-US"/>
        </a:p>
      </dgm:t>
    </dgm:pt>
    <dgm:pt modelId="{478FF1A2-1C0A-409F-A18F-1F7E1F138E3A}" type="sibTrans" cxnId="{ED5E1C64-9D5B-4DAF-9A1A-7867C885433A}">
      <dgm:prSet/>
      <dgm:spPr/>
      <dgm:t>
        <a:bodyPr/>
        <a:lstStyle/>
        <a:p>
          <a:endParaRPr lang="en-US"/>
        </a:p>
      </dgm:t>
    </dgm:pt>
    <dgm:pt modelId="{A23A95C0-0DF9-41F3-9F2E-EB23C003ABB4}">
      <dgm:prSet phldrT="[Text]"/>
      <dgm:spPr/>
      <dgm:t>
        <a:bodyPr/>
        <a:lstStyle/>
        <a:p>
          <a:r>
            <a:rPr lang="en-US" dirty="0" err="1"/>
            <a:t>valid_response</a:t>
          </a:r>
          <a:endParaRPr lang="en-US" dirty="0"/>
        </a:p>
      </dgm:t>
    </dgm:pt>
    <dgm:pt modelId="{8D129286-D37C-4EBB-8DED-2D2DD3D04F88}" type="parTrans" cxnId="{3277411D-5ACE-4DB3-BACE-0C77E0CDA580}">
      <dgm:prSet/>
      <dgm:spPr/>
      <dgm:t>
        <a:bodyPr/>
        <a:lstStyle/>
        <a:p>
          <a:endParaRPr lang="en-US"/>
        </a:p>
      </dgm:t>
    </dgm:pt>
    <dgm:pt modelId="{746D999C-CF9B-42A1-88A0-7E1FA650F3A1}" type="sibTrans" cxnId="{3277411D-5ACE-4DB3-BACE-0C77E0CDA580}">
      <dgm:prSet/>
      <dgm:spPr/>
      <dgm:t>
        <a:bodyPr/>
        <a:lstStyle/>
        <a:p>
          <a:endParaRPr lang="en-US"/>
        </a:p>
      </dgm:t>
    </dgm:pt>
    <dgm:pt modelId="{BE6BA812-EDF1-4591-93C8-4BC17EF22845}">
      <dgm:prSet phldrT="[Text]"/>
      <dgm:spPr/>
      <dgm:t>
        <a:bodyPr/>
        <a:lstStyle/>
        <a:p>
          <a:r>
            <a:rPr lang="en-US" dirty="0" err="1"/>
            <a:t>citation_count</a:t>
          </a:r>
          <a:endParaRPr lang="en-US" dirty="0"/>
        </a:p>
      </dgm:t>
    </dgm:pt>
    <dgm:pt modelId="{FF9EDAE7-05C7-4BA7-BDA7-8795F241370E}" type="parTrans" cxnId="{82AB343C-530F-459D-89AF-D51FC379CB33}">
      <dgm:prSet/>
      <dgm:spPr/>
      <dgm:t>
        <a:bodyPr/>
        <a:lstStyle/>
        <a:p>
          <a:endParaRPr lang="en-US"/>
        </a:p>
      </dgm:t>
    </dgm:pt>
    <dgm:pt modelId="{C67E05BD-AAC9-42D5-94E5-B85D1063181B}" type="sibTrans" cxnId="{82AB343C-530F-459D-89AF-D51FC379CB33}">
      <dgm:prSet/>
      <dgm:spPr/>
      <dgm:t>
        <a:bodyPr/>
        <a:lstStyle/>
        <a:p>
          <a:endParaRPr lang="en-US"/>
        </a:p>
      </dgm:t>
    </dgm:pt>
    <dgm:pt modelId="{049427BA-DE25-413F-B85E-1CBC0B62A014}" type="pres">
      <dgm:prSet presAssocID="{67900E05-AF92-4BE4-BF66-118F97B64BCC}" presName="linear" presStyleCnt="0">
        <dgm:presLayoutVars>
          <dgm:animLvl val="lvl"/>
          <dgm:resizeHandles val="exact"/>
        </dgm:presLayoutVars>
      </dgm:prSet>
      <dgm:spPr/>
    </dgm:pt>
    <dgm:pt modelId="{7BE405AD-F676-459A-8BA7-1216067163D6}" type="pres">
      <dgm:prSet presAssocID="{2B1D4983-AA84-40A1-BFF3-894D2C23150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E4155E0-E8EC-46B5-BB38-CCD1FC3D1A19}" type="pres">
      <dgm:prSet presAssocID="{2E198C7F-EFA8-40D6-BDE0-8A01A9BEF144}" presName="spacer" presStyleCnt="0"/>
      <dgm:spPr/>
    </dgm:pt>
    <dgm:pt modelId="{75CA483E-69FD-4067-9F7A-807455FFF228}" type="pres">
      <dgm:prSet presAssocID="{83A3758A-C30C-4111-8240-457A30A1094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E96DBC9-09AD-40EA-A447-F82858DA7FB5}" type="pres">
      <dgm:prSet presAssocID="{042D10DF-2A7F-42BE-B6F4-E56D97090B9F}" presName="spacer" presStyleCnt="0"/>
      <dgm:spPr/>
    </dgm:pt>
    <dgm:pt modelId="{D72E2BB6-B791-4ACB-A0B3-6816C2D47693}" type="pres">
      <dgm:prSet presAssocID="{3585D5E9-2E24-479C-8E93-0AF780C1BD9E}" presName="parentText" presStyleLbl="node1" presStyleIdx="2" presStyleCnt="5" custLinFactNeighborX="-925">
        <dgm:presLayoutVars>
          <dgm:chMax val="0"/>
          <dgm:bulletEnabled val="1"/>
        </dgm:presLayoutVars>
      </dgm:prSet>
      <dgm:spPr/>
    </dgm:pt>
    <dgm:pt modelId="{18E6EF0E-734A-411A-A668-2D2B5FAFC5D4}" type="pres">
      <dgm:prSet presAssocID="{478FF1A2-1C0A-409F-A18F-1F7E1F138E3A}" presName="spacer" presStyleCnt="0"/>
      <dgm:spPr/>
    </dgm:pt>
    <dgm:pt modelId="{ED1B5402-5237-49D7-88B1-177FDE870EEE}" type="pres">
      <dgm:prSet presAssocID="{BE6BA812-EDF1-4591-93C8-4BC17EF228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1FE4F8D-C6EB-4783-A386-954E13BA3EF1}" type="pres">
      <dgm:prSet presAssocID="{C67E05BD-AAC9-42D5-94E5-B85D1063181B}" presName="spacer" presStyleCnt="0"/>
      <dgm:spPr/>
    </dgm:pt>
    <dgm:pt modelId="{05BEE881-C9D4-4C82-8D2A-F7839C4451E4}" type="pres">
      <dgm:prSet presAssocID="{A23A95C0-0DF9-41F3-9F2E-EB23C003AB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5BA8719-04EF-4AD1-AB34-6B6EB796E722}" type="presOf" srcId="{83A3758A-C30C-4111-8240-457A30A10948}" destId="{75CA483E-69FD-4067-9F7A-807455FFF228}" srcOrd="0" destOrd="0" presId="urn:microsoft.com/office/officeart/2005/8/layout/vList2"/>
    <dgm:cxn modelId="{3277411D-5ACE-4DB3-BACE-0C77E0CDA580}" srcId="{67900E05-AF92-4BE4-BF66-118F97B64BCC}" destId="{A23A95C0-0DF9-41F3-9F2E-EB23C003ABB4}" srcOrd="4" destOrd="0" parTransId="{8D129286-D37C-4EBB-8DED-2D2DD3D04F88}" sibTransId="{746D999C-CF9B-42A1-88A0-7E1FA650F3A1}"/>
    <dgm:cxn modelId="{82AB343C-530F-459D-89AF-D51FC379CB33}" srcId="{67900E05-AF92-4BE4-BF66-118F97B64BCC}" destId="{BE6BA812-EDF1-4591-93C8-4BC17EF22845}" srcOrd="3" destOrd="0" parTransId="{FF9EDAE7-05C7-4BA7-BDA7-8795F241370E}" sibTransId="{C67E05BD-AAC9-42D5-94E5-B85D1063181B}"/>
    <dgm:cxn modelId="{ED5E1C64-9D5B-4DAF-9A1A-7867C885433A}" srcId="{67900E05-AF92-4BE4-BF66-118F97B64BCC}" destId="{3585D5E9-2E24-479C-8E93-0AF780C1BD9E}" srcOrd="2" destOrd="0" parTransId="{4E82A571-D4C6-4FA2-8F66-FDE9E5A4B597}" sibTransId="{478FF1A2-1C0A-409F-A18F-1F7E1F138E3A}"/>
    <dgm:cxn modelId="{7869287F-3342-4499-AA2F-5FE4A259237D}" type="presOf" srcId="{67900E05-AF92-4BE4-BF66-118F97B64BCC}" destId="{049427BA-DE25-413F-B85E-1CBC0B62A014}" srcOrd="0" destOrd="0" presId="urn:microsoft.com/office/officeart/2005/8/layout/vList2"/>
    <dgm:cxn modelId="{C2E0FC8D-037C-430A-94AA-975A58BA1AF1}" type="presOf" srcId="{BE6BA812-EDF1-4591-93C8-4BC17EF22845}" destId="{ED1B5402-5237-49D7-88B1-177FDE870EEE}" srcOrd="0" destOrd="0" presId="urn:microsoft.com/office/officeart/2005/8/layout/vList2"/>
    <dgm:cxn modelId="{C21B4BB7-CF7E-4E63-8C89-11AC030FBD62}" srcId="{67900E05-AF92-4BE4-BF66-118F97B64BCC}" destId="{2B1D4983-AA84-40A1-BFF3-894D2C231501}" srcOrd="0" destOrd="0" parTransId="{F489E343-18D9-45F3-B90D-AD20104FB657}" sibTransId="{2E198C7F-EFA8-40D6-BDE0-8A01A9BEF144}"/>
    <dgm:cxn modelId="{B8331ABD-5DC0-4339-9B3D-745366EE9EDA}" type="presOf" srcId="{3585D5E9-2E24-479C-8E93-0AF780C1BD9E}" destId="{D72E2BB6-B791-4ACB-A0B3-6816C2D47693}" srcOrd="0" destOrd="0" presId="urn:microsoft.com/office/officeart/2005/8/layout/vList2"/>
    <dgm:cxn modelId="{EA2F38CD-9B63-456E-AB65-C50F3FA39197}" type="presOf" srcId="{A23A95C0-0DF9-41F3-9F2E-EB23C003ABB4}" destId="{05BEE881-C9D4-4C82-8D2A-F7839C4451E4}" srcOrd="0" destOrd="0" presId="urn:microsoft.com/office/officeart/2005/8/layout/vList2"/>
    <dgm:cxn modelId="{6EA633F0-A233-47CF-9179-D61D99FD5099}" srcId="{67900E05-AF92-4BE4-BF66-118F97B64BCC}" destId="{83A3758A-C30C-4111-8240-457A30A10948}" srcOrd="1" destOrd="0" parTransId="{FD6D5BE2-4CCA-4D28-910A-DE68E4FDFF4B}" sibTransId="{042D10DF-2A7F-42BE-B6F4-E56D97090B9F}"/>
    <dgm:cxn modelId="{645B7BF3-7B24-4205-BB91-219D53D37EB2}" type="presOf" srcId="{2B1D4983-AA84-40A1-BFF3-894D2C231501}" destId="{7BE405AD-F676-459A-8BA7-1216067163D6}" srcOrd="0" destOrd="0" presId="urn:microsoft.com/office/officeart/2005/8/layout/vList2"/>
    <dgm:cxn modelId="{A36A3F6F-95B5-4AD9-957F-353E19753CA8}" type="presParOf" srcId="{049427BA-DE25-413F-B85E-1CBC0B62A014}" destId="{7BE405AD-F676-459A-8BA7-1216067163D6}" srcOrd="0" destOrd="0" presId="urn:microsoft.com/office/officeart/2005/8/layout/vList2"/>
    <dgm:cxn modelId="{67D40327-D2C9-47FB-998B-FE258FD91328}" type="presParOf" srcId="{049427BA-DE25-413F-B85E-1CBC0B62A014}" destId="{0E4155E0-E8EC-46B5-BB38-CCD1FC3D1A19}" srcOrd="1" destOrd="0" presId="urn:microsoft.com/office/officeart/2005/8/layout/vList2"/>
    <dgm:cxn modelId="{6A1F463C-A173-40A0-96AB-C400F1F5F588}" type="presParOf" srcId="{049427BA-DE25-413F-B85E-1CBC0B62A014}" destId="{75CA483E-69FD-4067-9F7A-807455FFF228}" srcOrd="2" destOrd="0" presId="urn:microsoft.com/office/officeart/2005/8/layout/vList2"/>
    <dgm:cxn modelId="{0E0A7994-7610-4273-9A22-D3FD488B6A77}" type="presParOf" srcId="{049427BA-DE25-413F-B85E-1CBC0B62A014}" destId="{9E96DBC9-09AD-40EA-A447-F82858DA7FB5}" srcOrd="3" destOrd="0" presId="urn:microsoft.com/office/officeart/2005/8/layout/vList2"/>
    <dgm:cxn modelId="{AB2380CA-E48E-41ED-9254-F6D34BD41987}" type="presParOf" srcId="{049427BA-DE25-413F-B85E-1CBC0B62A014}" destId="{D72E2BB6-B791-4ACB-A0B3-6816C2D47693}" srcOrd="4" destOrd="0" presId="urn:microsoft.com/office/officeart/2005/8/layout/vList2"/>
    <dgm:cxn modelId="{0760CB79-1AC8-4F3E-8D21-53D3BD93A437}" type="presParOf" srcId="{049427BA-DE25-413F-B85E-1CBC0B62A014}" destId="{18E6EF0E-734A-411A-A668-2D2B5FAFC5D4}" srcOrd="5" destOrd="0" presId="urn:microsoft.com/office/officeart/2005/8/layout/vList2"/>
    <dgm:cxn modelId="{4E96E648-B4BD-4952-B61F-22A403009546}" type="presParOf" srcId="{049427BA-DE25-413F-B85E-1CBC0B62A014}" destId="{ED1B5402-5237-49D7-88B1-177FDE870EEE}" srcOrd="6" destOrd="0" presId="urn:microsoft.com/office/officeart/2005/8/layout/vList2"/>
    <dgm:cxn modelId="{2D71F83F-6105-43D9-9DDB-E0B096E02B85}" type="presParOf" srcId="{049427BA-DE25-413F-B85E-1CBC0B62A014}" destId="{01FE4F8D-C6EB-4783-A386-954E13BA3EF1}" srcOrd="7" destOrd="0" presId="urn:microsoft.com/office/officeart/2005/8/layout/vList2"/>
    <dgm:cxn modelId="{9A62164E-0185-46D8-8C56-E23899D6D542}" type="presParOf" srcId="{049427BA-DE25-413F-B85E-1CBC0B62A014}" destId="{05BEE881-C9D4-4C82-8D2A-F7839C4451E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B84050-D764-4247-8C35-FA51FFEB79B0}" type="doc">
      <dgm:prSet loTypeId="urn:microsoft.com/office/officeart/2005/8/layout/radial4" loCatId="relationship" qsTypeId="urn:microsoft.com/office/officeart/2009/2/quickstyle/3d8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4CA34FE-11BE-4CA5-AFD7-9CE9CC048487}">
      <dgm:prSet phldrT="[Text]"/>
      <dgm:spPr/>
      <dgm:t>
        <a:bodyPr/>
        <a:lstStyle/>
        <a:p>
          <a:r>
            <a:rPr lang="en-US" dirty="0"/>
            <a:t>OAM</a:t>
          </a:r>
        </a:p>
      </dgm:t>
    </dgm:pt>
    <dgm:pt modelId="{CFCECDB9-C01C-4F46-90BD-88FAB9CF6248}" type="parTrans" cxnId="{CB6996DE-6B4D-4C8E-A6F9-4FAC4E1373AE}">
      <dgm:prSet/>
      <dgm:spPr/>
      <dgm:t>
        <a:bodyPr/>
        <a:lstStyle/>
        <a:p>
          <a:endParaRPr lang="en-US"/>
        </a:p>
      </dgm:t>
    </dgm:pt>
    <dgm:pt modelId="{1659EF4A-E863-43F3-AE4F-9F06218BD998}" type="sibTrans" cxnId="{CB6996DE-6B4D-4C8E-A6F9-4FAC4E1373AE}">
      <dgm:prSet/>
      <dgm:spPr/>
      <dgm:t>
        <a:bodyPr/>
        <a:lstStyle/>
        <a:p>
          <a:endParaRPr lang="en-US"/>
        </a:p>
      </dgm:t>
    </dgm:pt>
    <dgm:pt modelId="{F52B0322-D930-4F8E-9973-C84AEE55A310}">
      <dgm:prSet phldrT="[Text]"/>
      <dgm:spPr/>
      <dgm:t>
        <a:bodyPr/>
        <a:lstStyle/>
        <a:p>
          <a:r>
            <a:rPr lang="en-US" dirty="0"/>
            <a:t>Query result</a:t>
          </a:r>
        </a:p>
      </dgm:t>
    </dgm:pt>
    <dgm:pt modelId="{1142F5D5-7C34-4487-9056-A7C348A44C52}" type="parTrans" cxnId="{714D9F9D-F429-44F3-96AE-D24A469EF02D}">
      <dgm:prSet/>
      <dgm:spPr/>
      <dgm:t>
        <a:bodyPr/>
        <a:lstStyle/>
        <a:p>
          <a:endParaRPr lang="en-US"/>
        </a:p>
      </dgm:t>
    </dgm:pt>
    <dgm:pt modelId="{8BA642B9-047F-41FD-8FD6-C8035434998A}" type="sibTrans" cxnId="{714D9F9D-F429-44F3-96AE-D24A469EF02D}">
      <dgm:prSet/>
      <dgm:spPr/>
      <dgm:t>
        <a:bodyPr/>
        <a:lstStyle/>
        <a:p>
          <a:endParaRPr lang="en-US"/>
        </a:p>
      </dgm:t>
    </dgm:pt>
    <dgm:pt modelId="{6D1A8F55-5958-4B93-B771-7D89EFD53D76}">
      <dgm:prSet phldrT="[Text]"/>
      <dgm:spPr/>
      <dgm:t>
        <a:bodyPr/>
        <a:lstStyle/>
        <a:p>
          <a:r>
            <a:rPr lang="en-US" dirty="0"/>
            <a:t>Calculation result</a:t>
          </a:r>
        </a:p>
      </dgm:t>
    </dgm:pt>
    <dgm:pt modelId="{67AAE2E6-779D-46BF-9286-3DFA0A5D9074}" type="parTrans" cxnId="{F20C040F-6ECA-4E3A-919A-1D0BE082081D}">
      <dgm:prSet/>
      <dgm:spPr/>
      <dgm:t>
        <a:bodyPr/>
        <a:lstStyle/>
        <a:p>
          <a:endParaRPr lang="en-US"/>
        </a:p>
      </dgm:t>
    </dgm:pt>
    <dgm:pt modelId="{FE41DAD6-6F4A-4035-B715-1244D7D03373}" type="sibTrans" cxnId="{F20C040F-6ECA-4E3A-919A-1D0BE082081D}">
      <dgm:prSet/>
      <dgm:spPr/>
      <dgm:t>
        <a:bodyPr/>
        <a:lstStyle/>
        <a:p>
          <a:endParaRPr lang="en-US"/>
        </a:p>
      </dgm:t>
    </dgm:pt>
    <dgm:pt modelId="{0AA871D1-5043-4DD8-9BC3-9CB9E00B58E6}">
      <dgm:prSet phldrT="[Text]"/>
      <dgm:spPr/>
      <dgm:t>
        <a:bodyPr/>
        <a:lstStyle/>
        <a:p>
          <a:r>
            <a:rPr lang="en-US" dirty="0"/>
            <a:t>Model interpretation</a:t>
          </a:r>
        </a:p>
      </dgm:t>
    </dgm:pt>
    <dgm:pt modelId="{E7A45A99-32D9-41DC-9485-6FDD29C71A71}" type="parTrans" cxnId="{B278B878-16D3-4ACC-A369-C3CFEF9B3F73}">
      <dgm:prSet/>
      <dgm:spPr/>
      <dgm:t>
        <a:bodyPr/>
        <a:lstStyle/>
        <a:p>
          <a:endParaRPr lang="en-US"/>
        </a:p>
      </dgm:t>
    </dgm:pt>
    <dgm:pt modelId="{9D89F416-3362-49F5-AEA4-132243B2DCB4}" type="sibTrans" cxnId="{B278B878-16D3-4ACC-A369-C3CFEF9B3F73}">
      <dgm:prSet/>
      <dgm:spPr/>
      <dgm:t>
        <a:bodyPr/>
        <a:lstStyle/>
        <a:p>
          <a:endParaRPr lang="en-US"/>
        </a:p>
      </dgm:t>
    </dgm:pt>
    <dgm:pt modelId="{6B3A0D30-BD9D-4D5C-A135-E3CA9D000B0D}" type="pres">
      <dgm:prSet presAssocID="{A5B84050-D764-4247-8C35-FA51FFEB79B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CB9799-7E33-4AFD-A8D1-7DF2D0A835B3}" type="pres">
      <dgm:prSet presAssocID="{84CA34FE-11BE-4CA5-AFD7-9CE9CC048487}" presName="centerShape" presStyleLbl="node0" presStyleIdx="0" presStyleCnt="1"/>
      <dgm:spPr/>
    </dgm:pt>
    <dgm:pt modelId="{D1E4CEDE-955B-4D8D-908C-32DEFD86AA6A}" type="pres">
      <dgm:prSet presAssocID="{1142F5D5-7C34-4487-9056-A7C348A44C52}" presName="parTrans" presStyleLbl="bgSibTrans2D1" presStyleIdx="0" presStyleCnt="3"/>
      <dgm:spPr/>
    </dgm:pt>
    <dgm:pt modelId="{B1296CFF-A0E0-47CF-89F2-2E1D7649A2B7}" type="pres">
      <dgm:prSet presAssocID="{F52B0322-D930-4F8E-9973-C84AEE55A310}" presName="node" presStyleLbl="node1" presStyleIdx="0" presStyleCnt="3">
        <dgm:presLayoutVars>
          <dgm:bulletEnabled val="1"/>
        </dgm:presLayoutVars>
      </dgm:prSet>
      <dgm:spPr/>
    </dgm:pt>
    <dgm:pt modelId="{618CD32E-877E-4BE7-87F2-EDCFFDA60CE5}" type="pres">
      <dgm:prSet presAssocID="{67AAE2E6-779D-46BF-9286-3DFA0A5D9074}" presName="parTrans" presStyleLbl="bgSibTrans2D1" presStyleIdx="1" presStyleCnt="3"/>
      <dgm:spPr/>
    </dgm:pt>
    <dgm:pt modelId="{EC719F47-2E32-4A36-BF43-6542E4699AF5}" type="pres">
      <dgm:prSet presAssocID="{6D1A8F55-5958-4B93-B771-7D89EFD53D76}" presName="node" presStyleLbl="node1" presStyleIdx="1" presStyleCnt="3">
        <dgm:presLayoutVars>
          <dgm:bulletEnabled val="1"/>
        </dgm:presLayoutVars>
      </dgm:prSet>
      <dgm:spPr/>
    </dgm:pt>
    <dgm:pt modelId="{5103751F-DE04-4038-BF02-7C5A12C616A4}" type="pres">
      <dgm:prSet presAssocID="{E7A45A99-32D9-41DC-9485-6FDD29C71A71}" presName="parTrans" presStyleLbl="bgSibTrans2D1" presStyleIdx="2" presStyleCnt="3"/>
      <dgm:spPr/>
    </dgm:pt>
    <dgm:pt modelId="{A938043A-A3BD-4F70-8D31-23212FB90623}" type="pres">
      <dgm:prSet presAssocID="{0AA871D1-5043-4DD8-9BC3-9CB9E00B58E6}" presName="node" presStyleLbl="node1" presStyleIdx="2" presStyleCnt="3">
        <dgm:presLayoutVars>
          <dgm:bulletEnabled val="1"/>
        </dgm:presLayoutVars>
      </dgm:prSet>
      <dgm:spPr/>
    </dgm:pt>
  </dgm:ptLst>
  <dgm:cxnLst>
    <dgm:cxn modelId="{F20C040F-6ECA-4E3A-919A-1D0BE082081D}" srcId="{84CA34FE-11BE-4CA5-AFD7-9CE9CC048487}" destId="{6D1A8F55-5958-4B93-B771-7D89EFD53D76}" srcOrd="1" destOrd="0" parTransId="{67AAE2E6-779D-46BF-9286-3DFA0A5D9074}" sibTransId="{FE41DAD6-6F4A-4035-B715-1244D7D03373}"/>
    <dgm:cxn modelId="{4D525037-9E42-4649-8D99-66BFB2C82230}" type="presOf" srcId="{84CA34FE-11BE-4CA5-AFD7-9CE9CC048487}" destId="{72CB9799-7E33-4AFD-A8D1-7DF2D0A835B3}" srcOrd="0" destOrd="0" presId="urn:microsoft.com/office/officeart/2005/8/layout/radial4"/>
    <dgm:cxn modelId="{EB89D043-F023-4CF6-A779-E7272DA91A0E}" type="presOf" srcId="{1142F5D5-7C34-4487-9056-A7C348A44C52}" destId="{D1E4CEDE-955B-4D8D-908C-32DEFD86AA6A}" srcOrd="0" destOrd="0" presId="urn:microsoft.com/office/officeart/2005/8/layout/radial4"/>
    <dgm:cxn modelId="{1F72FD4B-0055-43AD-9B5F-5AF7161622D4}" type="presOf" srcId="{E7A45A99-32D9-41DC-9485-6FDD29C71A71}" destId="{5103751F-DE04-4038-BF02-7C5A12C616A4}" srcOrd="0" destOrd="0" presId="urn:microsoft.com/office/officeart/2005/8/layout/radial4"/>
    <dgm:cxn modelId="{32F56E71-35B5-459D-AC98-DEC66850C5A9}" type="presOf" srcId="{A5B84050-D764-4247-8C35-FA51FFEB79B0}" destId="{6B3A0D30-BD9D-4D5C-A135-E3CA9D000B0D}" srcOrd="0" destOrd="0" presId="urn:microsoft.com/office/officeart/2005/8/layout/radial4"/>
    <dgm:cxn modelId="{055F2D52-6F64-4F74-B8DA-33D44F727050}" type="presOf" srcId="{67AAE2E6-779D-46BF-9286-3DFA0A5D9074}" destId="{618CD32E-877E-4BE7-87F2-EDCFFDA60CE5}" srcOrd="0" destOrd="0" presId="urn:microsoft.com/office/officeart/2005/8/layout/radial4"/>
    <dgm:cxn modelId="{B278B878-16D3-4ACC-A369-C3CFEF9B3F73}" srcId="{84CA34FE-11BE-4CA5-AFD7-9CE9CC048487}" destId="{0AA871D1-5043-4DD8-9BC3-9CB9E00B58E6}" srcOrd="2" destOrd="0" parTransId="{E7A45A99-32D9-41DC-9485-6FDD29C71A71}" sibTransId="{9D89F416-3362-49F5-AEA4-132243B2DCB4}"/>
    <dgm:cxn modelId="{5EB1978D-6F9F-4E66-8DDB-E69C577C6817}" type="presOf" srcId="{6D1A8F55-5958-4B93-B771-7D89EFD53D76}" destId="{EC719F47-2E32-4A36-BF43-6542E4699AF5}" srcOrd="0" destOrd="0" presId="urn:microsoft.com/office/officeart/2005/8/layout/radial4"/>
    <dgm:cxn modelId="{714D9F9D-F429-44F3-96AE-D24A469EF02D}" srcId="{84CA34FE-11BE-4CA5-AFD7-9CE9CC048487}" destId="{F52B0322-D930-4F8E-9973-C84AEE55A310}" srcOrd="0" destOrd="0" parTransId="{1142F5D5-7C34-4487-9056-A7C348A44C52}" sibTransId="{8BA642B9-047F-41FD-8FD6-C8035434998A}"/>
    <dgm:cxn modelId="{CFD8A3C8-2983-4C88-896F-ACE44A3F17A6}" type="presOf" srcId="{F52B0322-D930-4F8E-9973-C84AEE55A310}" destId="{B1296CFF-A0E0-47CF-89F2-2E1D7649A2B7}" srcOrd="0" destOrd="0" presId="urn:microsoft.com/office/officeart/2005/8/layout/radial4"/>
    <dgm:cxn modelId="{CB6996DE-6B4D-4C8E-A6F9-4FAC4E1373AE}" srcId="{A5B84050-D764-4247-8C35-FA51FFEB79B0}" destId="{84CA34FE-11BE-4CA5-AFD7-9CE9CC048487}" srcOrd="0" destOrd="0" parTransId="{CFCECDB9-C01C-4F46-90BD-88FAB9CF6248}" sibTransId="{1659EF4A-E863-43F3-AE4F-9F06218BD998}"/>
    <dgm:cxn modelId="{691036F8-AFE7-4DB4-8CBD-E1CC52D89E28}" type="presOf" srcId="{0AA871D1-5043-4DD8-9BC3-9CB9E00B58E6}" destId="{A938043A-A3BD-4F70-8D31-23212FB90623}" srcOrd="0" destOrd="0" presId="urn:microsoft.com/office/officeart/2005/8/layout/radial4"/>
    <dgm:cxn modelId="{7E89FA30-0EE0-4B39-91A7-C4DADB8EC5FB}" type="presParOf" srcId="{6B3A0D30-BD9D-4D5C-A135-E3CA9D000B0D}" destId="{72CB9799-7E33-4AFD-A8D1-7DF2D0A835B3}" srcOrd="0" destOrd="0" presId="urn:microsoft.com/office/officeart/2005/8/layout/radial4"/>
    <dgm:cxn modelId="{69301487-4ED2-4483-9C1F-CB97E3D8D6B1}" type="presParOf" srcId="{6B3A0D30-BD9D-4D5C-A135-E3CA9D000B0D}" destId="{D1E4CEDE-955B-4D8D-908C-32DEFD86AA6A}" srcOrd="1" destOrd="0" presId="urn:microsoft.com/office/officeart/2005/8/layout/radial4"/>
    <dgm:cxn modelId="{E98404E6-2DF3-4F95-A0BA-A7533F0BDD09}" type="presParOf" srcId="{6B3A0D30-BD9D-4D5C-A135-E3CA9D000B0D}" destId="{B1296CFF-A0E0-47CF-89F2-2E1D7649A2B7}" srcOrd="2" destOrd="0" presId="urn:microsoft.com/office/officeart/2005/8/layout/radial4"/>
    <dgm:cxn modelId="{3076C6C3-7D7A-4D17-9747-030D04E1C235}" type="presParOf" srcId="{6B3A0D30-BD9D-4D5C-A135-E3CA9D000B0D}" destId="{618CD32E-877E-4BE7-87F2-EDCFFDA60CE5}" srcOrd="3" destOrd="0" presId="urn:microsoft.com/office/officeart/2005/8/layout/radial4"/>
    <dgm:cxn modelId="{F3CC511F-2F5B-488C-8AFE-BFD25958E983}" type="presParOf" srcId="{6B3A0D30-BD9D-4D5C-A135-E3CA9D000B0D}" destId="{EC719F47-2E32-4A36-BF43-6542E4699AF5}" srcOrd="4" destOrd="0" presId="urn:microsoft.com/office/officeart/2005/8/layout/radial4"/>
    <dgm:cxn modelId="{E8FD5031-DA0D-4AC5-8DB7-37CCEF5B14B7}" type="presParOf" srcId="{6B3A0D30-BD9D-4D5C-A135-E3CA9D000B0D}" destId="{5103751F-DE04-4038-BF02-7C5A12C616A4}" srcOrd="5" destOrd="0" presId="urn:microsoft.com/office/officeart/2005/8/layout/radial4"/>
    <dgm:cxn modelId="{E77AB1B9-81DB-46C1-B13E-2CA118672830}" type="presParOf" srcId="{6B3A0D30-BD9D-4D5C-A135-E3CA9D000B0D}" destId="{A938043A-A3BD-4F70-8D31-23212FB9062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E030D-487F-4882-9A68-1ADC9F860A5D}">
      <dsp:nvSpPr>
        <dsp:cNvPr id="0" name=""/>
        <dsp:cNvSpPr/>
      </dsp:nvSpPr>
      <dsp:spPr>
        <a:xfrm>
          <a:off x="0" y="139614"/>
          <a:ext cx="4983110" cy="41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Objective</a:t>
          </a:r>
          <a:endParaRPr lang="en-US" sz="1600" kern="1200"/>
        </a:p>
      </dsp:txBody>
      <dsp:txXfrm>
        <a:off x="20104" y="159718"/>
        <a:ext cx="4942902" cy="371632"/>
      </dsp:txXfrm>
    </dsp:sp>
    <dsp:sp modelId="{F54E35DC-53A6-4D92-B1D4-E47F84DA7241}">
      <dsp:nvSpPr>
        <dsp:cNvPr id="0" name=""/>
        <dsp:cNvSpPr/>
      </dsp:nvSpPr>
      <dsp:spPr>
        <a:xfrm>
          <a:off x="0" y="597534"/>
          <a:ext cx="4983110" cy="41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Key tools</a:t>
          </a:r>
          <a:endParaRPr lang="en-US" sz="1600" kern="1200"/>
        </a:p>
      </dsp:txBody>
      <dsp:txXfrm>
        <a:off x="20104" y="617638"/>
        <a:ext cx="4942902" cy="371632"/>
      </dsp:txXfrm>
    </dsp:sp>
    <dsp:sp modelId="{D9AB41A3-8017-4F86-8F1B-073E140950E1}">
      <dsp:nvSpPr>
        <dsp:cNvPr id="0" name=""/>
        <dsp:cNvSpPr/>
      </dsp:nvSpPr>
      <dsp:spPr>
        <a:xfrm>
          <a:off x="0" y="1055454"/>
          <a:ext cx="4983110" cy="41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Data overview</a:t>
          </a:r>
          <a:endParaRPr lang="en-US" sz="1600" kern="1200"/>
        </a:p>
      </dsp:txBody>
      <dsp:txXfrm>
        <a:off x="20104" y="1075558"/>
        <a:ext cx="4942902" cy="371632"/>
      </dsp:txXfrm>
    </dsp:sp>
    <dsp:sp modelId="{FFF8AB7E-CF46-429C-8368-09839862846E}">
      <dsp:nvSpPr>
        <dsp:cNvPr id="0" name=""/>
        <dsp:cNvSpPr/>
      </dsp:nvSpPr>
      <dsp:spPr>
        <a:xfrm>
          <a:off x="0" y="1513374"/>
          <a:ext cx="4983110" cy="41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Data cleaning and conversion</a:t>
          </a:r>
          <a:endParaRPr lang="en-US" sz="1600" kern="1200"/>
        </a:p>
      </dsp:txBody>
      <dsp:txXfrm>
        <a:off x="20104" y="1533478"/>
        <a:ext cx="4942902" cy="371632"/>
      </dsp:txXfrm>
    </dsp:sp>
    <dsp:sp modelId="{4AAC2DF0-786E-4E25-A812-359083AC328D}">
      <dsp:nvSpPr>
        <dsp:cNvPr id="0" name=""/>
        <dsp:cNvSpPr/>
      </dsp:nvSpPr>
      <dsp:spPr>
        <a:xfrm>
          <a:off x="0" y="1971294"/>
          <a:ext cx="4983110" cy="41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Attributes</a:t>
          </a:r>
          <a:endParaRPr lang="en-US" sz="1600" kern="1200"/>
        </a:p>
      </dsp:txBody>
      <dsp:txXfrm>
        <a:off x="20104" y="1991398"/>
        <a:ext cx="4942902" cy="371632"/>
      </dsp:txXfrm>
    </dsp:sp>
    <dsp:sp modelId="{A5569809-0B7D-4F90-8210-9E04EAA4C2CF}">
      <dsp:nvSpPr>
        <dsp:cNvPr id="0" name=""/>
        <dsp:cNvSpPr/>
      </dsp:nvSpPr>
      <dsp:spPr>
        <a:xfrm>
          <a:off x="0" y="2429214"/>
          <a:ext cx="4983110" cy="41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Extracting attributes from the raw data</a:t>
          </a:r>
          <a:endParaRPr lang="en-US" sz="1600" kern="1200" dirty="0"/>
        </a:p>
      </dsp:txBody>
      <dsp:txXfrm>
        <a:off x="20104" y="2449318"/>
        <a:ext cx="4942902" cy="371632"/>
      </dsp:txXfrm>
    </dsp:sp>
    <dsp:sp modelId="{4A262014-F44A-4489-AB0D-F0DFB59E526F}">
      <dsp:nvSpPr>
        <dsp:cNvPr id="0" name=""/>
        <dsp:cNvSpPr/>
      </dsp:nvSpPr>
      <dsp:spPr>
        <a:xfrm>
          <a:off x="0" y="2887134"/>
          <a:ext cx="4983110" cy="41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OAM creation</a:t>
          </a:r>
          <a:endParaRPr lang="en-US" sz="1600" kern="1200" dirty="0"/>
        </a:p>
      </dsp:txBody>
      <dsp:txXfrm>
        <a:off x="20104" y="2907238"/>
        <a:ext cx="4942902" cy="371632"/>
      </dsp:txXfrm>
    </dsp:sp>
    <dsp:sp modelId="{5DCC72D6-9033-4A62-904F-C1D10D5D35EE}">
      <dsp:nvSpPr>
        <dsp:cNvPr id="0" name=""/>
        <dsp:cNvSpPr/>
      </dsp:nvSpPr>
      <dsp:spPr>
        <a:xfrm>
          <a:off x="0" y="3345054"/>
          <a:ext cx="4983110" cy="41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COCO process</a:t>
          </a:r>
          <a:endParaRPr lang="en-US" sz="1600" kern="1200" dirty="0"/>
        </a:p>
      </dsp:txBody>
      <dsp:txXfrm>
        <a:off x="20104" y="3365158"/>
        <a:ext cx="4942902" cy="371632"/>
      </dsp:txXfrm>
    </dsp:sp>
    <dsp:sp modelId="{790AE310-F523-48C1-9271-A5D42C7E2A61}">
      <dsp:nvSpPr>
        <dsp:cNvPr id="0" name=""/>
        <dsp:cNvSpPr/>
      </dsp:nvSpPr>
      <dsp:spPr>
        <a:xfrm>
          <a:off x="0" y="3802974"/>
          <a:ext cx="4983110" cy="41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Final result</a:t>
          </a:r>
          <a:endParaRPr lang="en-US" sz="1600" kern="1200" dirty="0"/>
        </a:p>
      </dsp:txBody>
      <dsp:txXfrm>
        <a:off x="20104" y="3823078"/>
        <a:ext cx="4942902" cy="371632"/>
      </dsp:txXfrm>
    </dsp:sp>
    <dsp:sp modelId="{AB3EB321-C2F4-4387-951F-78F0F36F1C26}">
      <dsp:nvSpPr>
        <dsp:cNvPr id="0" name=""/>
        <dsp:cNvSpPr/>
      </dsp:nvSpPr>
      <dsp:spPr>
        <a:xfrm>
          <a:off x="0" y="4260894"/>
          <a:ext cx="4983110" cy="41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rPr>
            <a:t>Log-based evaluation VS Peer evaluation </a:t>
          </a:r>
          <a:endParaRPr lang="en-US" sz="1600" kern="1200" dirty="0"/>
        </a:p>
      </dsp:txBody>
      <dsp:txXfrm>
        <a:off x="20104" y="4280998"/>
        <a:ext cx="4942902" cy="371632"/>
      </dsp:txXfrm>
    </dsp:sp>
    <dsp:sp modelId="{A39ACAF1-77C4-419D-AB65-A9A4C67BA06A}">
      <dsp:nvSpPr>
        <dsp:cNvPr id="0" name=""/>
        <dsp:cNvSpPr/>
      </dsp:nvSpPr>
      <dsp:spPr>
        <a:xfrm>
          <a:off x="0" y="4718814"/>
          <a:ext cx="4983110" cy="41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Helvetica" panose="020B0604020202020204" pitchFamily="34" charset="0"/>
              <a:cs typeface="Helvetica" panose="020B0604020202020204" pitchFamily="34" charset="0"/>
            </a:rPr>
            <a:t>Further development</a:t>
          </a:r>
        </a:p>
      </dsp:txBody>
      <dsp:txXfrm>
        <a:off x="20104" y="4738918"/>
        <a:ext cx="4942902" cy="3716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C391B-4747-4427-A3CB-E2B322F93527}">
      <dsp:nvSpPr>
        <dsp:cNvPr id="0" name=""/>
        <dsp:cNvSpPr/>
      </dsp:nvSpPr>
      <dsp:spPr>
        <a:xfrm flipH="1">
          <a:off x="306276" y="0"/>
          <a:ext cx="4312020" cy="53656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Important:</a:t>
          </a:r>
          <a:endParaRPr lang="en-US" sz="2100" kern="1200" dirty="0"/>
        </a:p>
      </dsp:txBody>
      <dsp:txXfrm>
        <a:off x="332469" y="26193"/>
        <a:ext cx="4259634" cy="484177"/>
      </dsp:txXfrm>
    </dsp:sp>
    <dsp:sp modelId="{0B06C2BB-4CD5-4656-9D54-65109342068B}">
      <dsp:nvSpPr>
        <dsp:cNvPr id="0" name=""/>
        <dsp:cNvSpPr/>
      </dsp:nvSpPr>
      <dsp:spPr>
        <a:xfrm>
          <a:off x="0" y="604611"/>
          <a:ext cx="13125195" cy="403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72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Giving performance index (Y = </a:t>
          </a:r>
          <a:r>
            <a:rPr lang="hu-HU" sz="1600" kern="1200" dirty="0"/>
            <a:t>min. </a:t>
          </a:r>
          <a:r>
            <a:rPr lang="en-US" sz="1600" u="sng" kern="1200" dirty="0"/>
            <a:t>1000</a:t>
          </a:r>
          <a:r>
            <a:rPr lang="en-US" sz="1600" kern="1200" dirty="0"/>
            <a:t> recommended value)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Declaring </a:t>
          </a:r>
          <a:r>
            <a:rPr lang="hu-HU" sz="1600" b="1" kern="1200" dirty="0" err="1"/>
            <a:t>types</a:t>
          </a:r>
          <a:r>
            <a:rPr lang="en-US" sz="1600" kern="1200" dirty="0"/>
            <a:t> (binary, integer, decimal, etc.)</a:t>
          </a:r>
          <a:r>
            <a:rPr lang="hu-HU" sz="1600" kern="1200" dirty="0"/>
            <a:t> and </a:t>
          </a:r>
          <a:r>
            <a:rPr lang="hu-HU" sz="1600" b="1" kern="1200" dirty="0" err="1"/>
            <a:t>units</a:t>
          </a:r>
          <a:r>
            <a:rPr lang="hu-HU" sz="1600" kern="1200" dirty="0"/>
            <a:t> (</a:t>
          </a:r>
          <a:r>
            <a:rPr lang="hu-HU" sz="1600" kern="1200" dirty="0" err="1"/>
            <a:t>count</a:t>
          </a:r>
          <a:r>
            <a:rPr lang="hu-HU" sz="1600" kern="1200" dirty="0"/>
            <a:t>, </a:t>
          </a:r>
          <a:r>
            <a:rPr lang="hu-HU" sz="1600" kern="1200" dirty="0" err="1"/>
            <a:t>time</a:t>
          </a:r>
          <a:r>
            <a:rPr lang="hu-HU" sz="1600" kern="1200" dirty="0"/>
            <a:t>, kg, </a:t>
          </a:r>
          <a:r>
            <a:rPr lang="hu-HU" sz="1600" kern="1200" dirty="0" err="1"/>
            <a:t>meter</a:t>
          </a:r>
          <a:r>
            <a:rPr lang="hu-HU" sz="1600" kern="1200" dirty="0"/>
            <a:t>, %, etc.) </a:t>
          </a:r>
          <a:endParaRPr lang="en-US" sz="1600" kern="1200" dirty="0"/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Ranking ( =Rank() in </a:t>
          </a:r>
          <a:r>
            <a:rPr lang="hu-HU" sz="1600" kern="1200" dirty="0"/>
            <a:t>E</a:t>
          </a:r>
          <a:r>
            <a:rPr lang="en-US" sz="1600" kern="1200" dirty="0" err="1"/>
            <a:t>xcel</a:t>
          </a:r>
          <a:r>
            <a:rPr lang="en-US" sz="1600" kern="1200" dirty="0"/>
            <a:t> )</a:t>
          </a:r>
          <a:r>
            <a:rPr lang="hu-HU" sz="1600" kern="1200" dirty="0"/>
            <a:t> </a:t>
          </a:r>
          <a:r>
            <a:rPr lang="hu-HU" sz="1600" kern="1200" dirty="0">
              <a:sym typeface="Wingdings" panose="05000000000000000000" pitchFamily="2" charset="2"/>
            </a:rPr>
            <a:t> leading to positive, </a:t>
          </a:r>
          <a:r>
            <a:rPr lang="en-US" sz="1600" kern="1200" dirty="0">
              <a:sym typeface="Wingdings" panose="05000000000000000000" pitchFamily="2" charset="2"/>
            </a:rPr>
            <a:t>integer</a:t>
          </a:r>
          <a:r>
            <a:rPr lang="hu-HU" sz="1600" kern="1200" dirty="0">
              <a:sym typeface="Wingdings" panose="05000000000000000000" pitchFamily="2" charset="2"/>
            </a:rPr>
            <a:t> input values for all Xi and Y</a:t>
          </a:r>
          <a:endParaRPr lang="en-US" sz="1600" kern="1200" dirty="0"/>
        </a:p>
      </dsp:txBody>
      <dsp:txXfrm>
        <a:off x="0" y="604611"/>
        <a:ext cx="13125195" cy="40365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C391B-4747-4427-A3CB-E2B322F93527}">
      <dsp:nvSpPr>
        <dsp:cNvPr id="0" name=""/>
        <dsp:cNvSpPr/>
      </dsp:nvSpPr>
      <dsp:spPr>
        <a:xfrm flipH="1">
          <a:off x="916466" y="275350"/>
          <a:ext cx="3509021" cy="45682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Important:</a:t>
          </a:r>
          <a:endParaRPr lang="en-US" sz="2000" kern="1200"/>
        </a:p>
      </dsp:txBody>
      <dsp:txXfrm>
        <a:off x="938766" y="297650"/>
        <a:ext cx="3464421" cy="412224"/>
      </dsp:txXfrm>
    </dsp:sp>
    <dsp:sp modelId="{0B06C2BB-4CD5-4656-9D54-65109342068B}">
      <dsp:nvSpPr>
        <dsp:cNvPr id="0" name=""/>
        <dsp:cNvSpPr/>
      </dsp:nvSpPr>
      <dsp:spPr>
        <a:xfrm>
          <a:off x="491079" y="688905"/>
          <a:ext cx="10097607" cy="297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6725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The difference</a:t>
          </a:r>
          <a:r>
            <a:rPr lang="hu-HU" sz="1800" kern="1200" dirty="0"/>
            <a:t> between fact_total and estimation_total must be (near) zero for the direct run (invalid model)</a:t>
          </a:r>
          <a:endParaRPr 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/>
            <a:t>The </a:t>
          </a:r>
          <a:r>
            <a:rPr lang="hu-HU" sz="1800" kern="1200" dirty="0" err="1"/>
            <a:t>same</a:t>
          </a:r>
          <a:r>
            <a:rPr lang="hu-HU" sz="1800" kern="1200" dirty="0"/>
            <a:t> </a:t>
          </a:r>
          <a:r>
            <a:rPr lang="hu-HU" sz="1800" kern="1200" dirty="0" err="1"/>
            <a:t>expectation</a:t>
          </a:r>
          <a:r>
            <a:rPr lang="hu-HU" sz="1800" kern="1200" dirty="0"/>
            <a:t> is </a:t>
          </a:r>
          <a:r>
            <a:rPr lang="hu-HU" sz="1800" kern="1200" dirty="0" err="1"/>
            <a:t>not</a:t>
          </a:r>
          <a:r>
            <a:rPr lang="hu-HU" sz="1800" kern="1200" dirty="0"/>
            <a:t> </a:t>
          </a:r>
          <a:r>
            <a:rPr lang="hu-HU" sz="1800" kern="1200" dirty="0" err="1"/>
            <a:t>relevant</a:t>
          </a:r>
          <a:r>
            <a:rPr lang="hu-HU" sz="1800" kern="1200" dirty="0"/>
            <a:t> </a:t>
          </a:r>
          <a:r>
            <a:rPr lang="hu-HU" sz="1800" kern="1200" dirty="0" err="1"/>
            <a:t>for</a:t>
          </a:r>
          <a:r>
            <a:rPr lang="hu-HU" sz="1800" kern="1200" dirty="0"/>
            <a:t> </a:t>
          </a:r>
          <a:r>
            <a:rPr lang="hu-HU" sz="1800" kern="1200" dirty="0" err="1"/>
            <a:t>the</a:t>
          </a:r>
          <a:r>
            <a:rPr lang="hu-HU" sz="1800" kern="1200" dirty="0"/>
            <a:t> </a:t>
          </a:r>
          <a:r>
            <a:rPr lang="hu-HU" sz="1800" kern="1200" dirty="0" err="1"/>
            <a:t>inverse</a:t>
          </a:r>
          <a:r>
            <a:rPr lang="hu-HU" sz="1800" kern="1200" dirty="0"/>
            <a:t> </a:t>
          </a:r>
          <a:r>
            <a:rPr lang="hu-HU" sz="1800" kern="1200" dirty="0" err="1"/>
            <a:t>run</a:t>
          </a:r>
          <a:endParaRPr 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/>
            <a:t>In case of </a:t>
          </a:r>
          <a:r>
            <a:rPr lang="en-US" sz="1800" kern="1200" dirty="0"/>
            <a:t>a </a:t>
          </a:r>
          <a:r>
            <a:rPr lang="hu-HU" sz="1800" kern="1200" dirty="0"/>
            <a:t>not-Windows-based environment: </a:t>
          </a:r>
          <a:r>
            <a:rPr lang="en-US" sz="1800" kern="1200" dirty="0"/>
            <a:t>the </a:t>
          </a:r>
          <a:r>
            <a:rPr lang="hu-HU" sz="1800" kern="1200" dirty="0"/>
            <a:t>last input cell (last Y value) should be checked (c.f. 2 digits can be vanished)</a:t>
          </a:r>
          <a:endParaRPr 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/>
            <a:t>1. and 4. COCO </a:t>
          </a:r>
          <a:r>
            <a:rPr lang="hu-HU" sz="1800" kern="1200" dirty="0" err="1"/>
            <a:t>tables</a:t>
          </a:r>
          <a:r>
            <a:rPr lang="hu-HU" sz="1800" kern="1200" dirty="0"/>
            <a:t>: </a:t>
          </a:r>
          <a:r>
            <a:rPr lang="hu-HU" sz="1800" kern="1200" dirty="0" err="1"/>
            <a:t>object-oriented</a:t>
          </a:r>
          <a:r>
            <a:rPr lang="hu-HU" sz="1800" kern="1200" dirty="0"/>
            <a:t> (</a:t>
          </a:r>
          <a:r>
            <a:rPr lang="hu-HU" sz="1800" kern="1200" dirty="0" err="1"/>
            <a:t>Oi</a:t>
          </a:r>
          <a:r>
            <a:rPr lang="hu-HU" sz="1800" kern="1200" dirty="0"/>
            <a:t>)</a:t>
          </a:r>
          <a:endParaRPr 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1800" kern="1200" dirty="0"/>
            <a:t>2. and 3. COCO </a:t>
          </a:r>
          <a:r>
            <a:rPr lang="hu-HU" sz="1800" kern="1200" dirty="0" err="1"/>
            <a:t>tables</a:t>
          </a:r>
          <a:r>
            <a:rPr lang="hu-HU" sz="1800" kern="1200" dirty="0"/>
            <a:t>: </a:t>
          </a:r>
          <a:r>
            <a:rPr lang="hu-HU" sz="1800" kern="1200" dirty="0" err="1"/>
            <a:t>stair-oriented</a:t>
          </a:r>
          <a:r>
            <a:rPr lang="hu-HU" sz="1800" kern="1200" dirty="0"/>
            <a:t> (</a:t>
          </a:r>
          <a:r>
            <a:rPr lang="hu-HU" sz="1800" kern="1200" dirty="0" err="1"/>
            <a:t>Sj</a:t>
          </a:r>
          <a:r>
            <a:rPr lang="hu-HU" sz="1800" kern="1200" dirty="0"/>
            <a:t>)</a:t>
          </a:r>
          <a:endParaRPr lang="en-US" sz="1800" kern="1200" dirty="0"/>
        </a:p>
      </dsp:txBody>
      <dsp:txXfrm>
        <a:off x="491079" y="688905"/>
        <a:ext cx="10097607" cy="29778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EC3CF-494E-450B-BB64-5FE5BB88F7A2}">
      <dsp:nvSpPr>
        <dsp:cNvPr id="0" name=""/>
        <dsp:cNvSpPr/>
      </dsp:nvSpPr>
      <dsp:spPr>
        <a:xfrm>
          <a:off x="0" y="5154"/>
          <a:ext cx="7446772" cy="6949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Estimation</a:t>
          </a:r>
        </a:p>
      </dsp:txBody>
      <dsp:txXfrm>
        <a:off x="33926" y="39080"/>
        <a:ext cx="7378920" cy="627128"/>
      </dsp:txXfrm>
    </dsp:sp>
    <dsp:sp modelId="{1F218F76-BE2B-47A3-AFA0-87730382E771}">
      <dsp:nvSpPr>
        <dsp:cNvPr id="0" name=""/>
        <dsp:cNvSpPr/>
      </dsp:nvSpPr>
      <dsp:spPr>
        <a:xfrm>
          <a:off x="0" y="700134"/>
          <a:ext cx="7446772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43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Estimated value </a:t>
          </a:r>
        </a:p>
      </dsp:txBody>
      <dsp:txXfrm>
        <a:off x="0" y="700134"/>
        <a:ext cx="7446772" cy="447120"/>
      </dsp:txXfrm>
    </dsp:sp>
    <dsp:sp modelId="{0B2D8FF1-7C02-460D-BEDD-DA5CD7A38AEA}">
      <dsp:nvSpPr>
        <dsp:cNvPr id="0" name=""/>
        <dsp:cNvSpPr/>
      </dsp:nvSpPr>
      <dsp:spPr>
        <a:xfrm>
          <a:off x="0" y="1147254"/>
          <a:ext cx="7446772" cy="6949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Fact+0</a:t>
          </a:r>
        </a:p>
      </dsp:txBody>
      <dsp:txXfrm>
        <a:off x="33926" y="1181180"/>
        <a:ext cx="7378920" cy="627128"/>
      </dsp:txXfrm>
    </dsp:sp>
    <dsp:sp modelId="{6ECA78C8-B090-4A8E-809B-D674B8297A7B}">
      <dsp:nvSpPr>
        <dsp:cNvPr id="0" name=""/>
        <dsp:cNvSpPr/>
      </dsp:nvSpPr>
      <dsp:spPr>
        <a:xfrm>
          <a:off x="0" y="1842234"/>
          <a:ext cx="7446772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43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Initial value</a:t>
          </a:r>
        </a:p>
      </dsp:txBody>
      <dsp:txXfrm>
        <a:off x="0" y="1842234"/>
        <a:ext cx="7446772" cy="4471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EC3CF-494E-450B-BB64-5FE5BB88F7A2}">
      <dsp:nvSpPr>
        <dsp:cNvPr id="0" name=""/>
        <dsp:cNvSpPr/>
      </dsp:nvSpPr>
      <dsp:spPr>
        <a:xfrm>
          <a:off x="0" y="11298"/>
          <a:ext cx="7446772" cy="669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Delta</a:t>
          </a:r>
        </a:p>
      </dsp:txBody>
      <dsp:txXfrm>
        <a:off x="32670" y="43968"/>
        <a:ext cx="7381432" cy="603900"/>
      </dsp:txXfrm>
    </dsp:sp>
    <dsp:sp modelId="{1F218F76-BE2B-47A3-AFA0-87730382E771}">
      <dsp:nvSpPr>
        <dsp:cNvPr id="0" name=""/>
        <dsp:cNvSpPr/>
      </dsp:nvSpPr>
      <dsp:spPr>
        <a:xfrm>
          <a:off x="0" y="680538"/>
          <a:ext cx="7446772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43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Differences of estimated and initial value</a:t>
          </a:r>
        </a:p>
      </dsp:txBody>
      <dsp:txXfrm>
        <a:off x="0" y="680538"/>
        <a:ext cx="7446772" cy="430560"/>
      </dsp:txXfrm>
    </dsp:sp>
    <dsp:sp modelId="{0B2D8FF1-7C02-460D-BEDD-DA5CD7A38AEA}">
      <dsp:nvSpPr>
        <dsp:cNvPr id="0" name=""/>
        <dsp:cNvSpPr/>
      </dsp:nvSpPr>
      <dsp:spPr>
        <a:xfrm>
          <a:off x="0" y="1111099"/>
          <a:ext cx="7446772" cy="6692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Delta/fact</a:t>
          </a:r>
        </a:p>
      </dsp:txBody>
      <dsp:txXfrm>
        <a:off x="32670" y="1143769"/>
        <a:ext cx="7381432" cy="603900"/>
      </dsp:txXfrm>
    </dsp:sp>
    <dsp:sp modelId="{6ECA78C8-B090-4A8E-809B-D674B8297A7B}">
      <dsp:nvSpPr>
        <dsp:cNvPr id="0" name=""/>
        <dsp:cNvSpPr/>
      </dsp:nvSpPr>
      <dsp:spPr>
        <a:xfrm>
          <a:off x="0" y="1780339"/>
          <a:ext cx="7446772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43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Differences of estimated and initial value </a:t>
          </a:r>
          <a:r>
            <a:rPr lang="hu-HU" sz="2000" kern="1200" dirty="0"/>
            <a:t>in %</a:t>
          </a:r>
          <a:endParaRPr lang="en-US" sz="2000" kern="1200" dirty="0"/>
        </a:p>
      </dsp:txBody>
      <dsp:txXfrm>
        <a:off x="0" y="1780339"/>
        <a:ext cx="7446772" cy="4305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2357B-55C9-44F8-863D-9C02E1738C38}">
      <dsp:nvSpPr>
        <dsp:cNvPr id="0" name=""/>
        <dsp:cNvSpPr/>
      </dsp:nvSpPr>
      <dsp:spPr>
        <a:xfrm rot="5400000">
          <a:off x="196675" y="3030705"/>
          <a:ext cx="732904" cy="8343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560ED5-F01C-4FE1-99D1-114D71E73935}">
      <dsp:nvSpPr>
        <dsp:cNvPr id="0" name=""/>
        <dsp:cNvSpPr/>
      </dsp:nvSpPr>
      <dsp:spPr>
        <a:xfrm>
          <a:off x="2500" y="2218265"/>
          <a:ext cx="1233780" cy="8636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Create a table with all excluded attributes</a:t>
          </a:r>
        </a:p>
      </dsp:txBody>
      <dsp:txXfrm>
        <a:off x="44665" y="2260430"/>
        <a:ext cx="1149450" cy="779276"/>
      </dsp:txXfrm>
    </dsp:sp>
    <dsp:sp modelId="{399BD1A9-B2C0-4476-ABA6-00C38A12A5AA}">
      <dsp:nvSpPr>
        <dsp:cNvPr id="0" name=""/>
        <dsp:cNvSpPr/>
      </dsp:nvSpPr>
      <dsp:spPr>
        <a:xfrm>
          <a:off x="1236280" y="2300630"/>
          <a:ext cx="897334" cy="69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2DC76-E12C-4547-A2E8-C81D22D9F411}">
      <dsp:nvSpPr>
        <dsp:cNvPr id="0" name=""/>
        <dsp:cNvSpPr/>
      </dsp:nvSpPr>
      <dsp:spPr>
        <a:xfrm rot="5400000">
          <a:off x="1219610" y="4000819"/>
          <a:ext cx="732904" cy="8343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AF1886A-291B-467C-AFFF-7B1A24C8FA61}">
      <dsp:nvSpPr>
        <dsp:cNvPr id="0" name=""/>
        <dsp:cNvSpPr/>
      </dsp:nvSpPr>
      <dsp:spPr>
        <a:xfrm>
          <a:off x="1025435" y="3188380"/>
          <a:ext cx="1233780" cy="8636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COCO Y0 run </a:t>
          </a:r>
        </a:p>
      </dsp:txBody>
      <dsp:txXfrm>
        <a:off x="1067600" y="3230545"/>
        <a:ext cx="1149450" cy="779276"/>
      </dsp:txXfrm>
    </dsp:sp>
    <dsp:sp modelId="{5B63A726-D254-4DDA-98B4-A40BBF5F3E9A}">
      <dsp:nvSpPr>
        <dsp:cNvPr id="0" name=""/>
        <dsp:cNvSpPr/>
      </dsp:nvSpPr>
      <dsp:spPr>
        <a:xfrm>
          <a:off x="2259215" y="3270744"/>
          <a:ext cx="897334" cy="69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0D086-AC59-4694-9D3A-96A5773D66B3}">
      <dsp:nvSpPr>
        <dsp:cNvPr id="0" name=""/>
        <dsp:cNvSpPr/>
      </dsp:nvSpPr>
      <dsp:spPr>
        <a:xfrm rot="5400000">
          <a:off x="2242545" y="4970934"/>
          <a:ext cx="732904" cy="8343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dk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407ED9-8578-45D8-BD4C-8D95E50C8386}">
      <dsp:nvSpPr>
        <dsp:cNvPr id="0" name=""/>
        <dsp:cNvSpPr/>
      </dsp:nvSpPr>
      <dsp:spPr>
        <a:xfrm>
          <a:off x="2048370" y="4158494"/>
          <a:ext cx="1233780" cy="8636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Validation </a:t>
          </a:r>
        </a:p>
      </dsp:txBody>
      <dsp:txXfrm>
        <a:off x="2090535" y="4200659"/>
        <a:ext cx="1149450" cy="779276"/>
      </dsp:txXfrm>
    </dsp:sp>
    <dsp:sp modelId="{131EE85C-F9C8-4B74-9311-60C61EE59B86}">
      <dsp:nvSpPr>
        <dsp:cNvPr id="0" name=""/>
        <dsp:cNvSpPr/>
      </dsp:nvSpPr>
      <dsp:spPr>
        <a:xfrm>
          <a:off x="3282150" y="4240859"/>
          <a:ext cx="897334" cy="698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C16FB-6435-417C-B4CC-026F2CB3BCFE}">
      <dsp:nvSpPr>
        <dsp:cNvPr id="0" name=""/>
        <dsp:cNvSpPr/>
      </dsp:nvSpPr>
      <dsp:spPr>
        <a:xfrm>
          <a:off x="3071305" y="5128609"/>
          <a:ext cx="1233780" cy="8636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Final result</a:t>
          </a:r>
        </a:p>
      </dsp:txBody>
      <dsp:txXfrm>
        <a:off x="3113470" y="5170774"/>
        <a:ext cx="1149450" cy="779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045EF-C637-4848-9CD1-5EEEB4B60375}">
      <dsp:nvSpPr>
        <dsp:cNvPr id="0" name=""/>
        <dsp:cNvSpPr/>
      </dsp:nvSpPr>
      <dsp:spPr>
        <a:xfrm>
          <a:off x="160287" y="1204"/>
          <a:ext cx="2439756" cy="168099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1940E-79AA-4BBD-989D-38AC7B4C5163}">
      <dsp:nvSpPr>
        <dsp:cNvPr id="0" name=""/>
        <dsp:cNvSpPr/>
      </dsp:nvSpPr>
      <dsp:spPr>
        <a:xfrm>
          <a:off x="160287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" panose="020B0604020202020204" pitchFamily="34" charset="0"/>
              <a:cs typeface="Helvetica" panose="020B0604020202020204" pitchFamily="34" charset="0"/>
            </a:rPr>
            <a:t>Excel</a:t>
          </a:r>
        </a:p>
      </dsp:txBody>
      <dsp:txXfrm>
        <a:off x="160287" y="1682196"/>
        <a:ext cx="2439756" cy="905149"/>
      </dsp:txXfrm>
    </dsp:sp>
    <dsp:sp modelId="{86D67F09-30E8-4CA0-99CC-52C159B54CE9}">
      <dsp:nvSpPr>
        <dsp:cNvPr id="0" name=""/>
        <dsp:cNvSpPr/>
      </dsp:nvSpPr>
      <dsp:spPr>
        <a:xfrm>
          <a:off x="2844121" y="9625"/>
          <a:ext cx="2439756" cy="1647304"/>
        </a:xfrm>
        <a:prstGeom prst="roundRect">
          <a:avLst/>
        </a:prstGeom>
        <a:blipFill dpi="0" rotWithShape="1"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49320" t="-80446" r="-49320" b="-8044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08467-BEE6-4D2D-840D-225A5BA4CED7}">
      <dsp:nvSpPr>
        <dsp:cNvPr id="0" name=""/>
        <dsp:cNvSpPr/>
      </dsp:nvSpPr>
      <dsp:spPr>
        <a:xfrm>
          <a:off x="2844121" y="1673774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" panose="020B0604020202020204" pitchFamily="34" charset="0"/>
              <a:cs typeface="Helvetica" panose="020B0604020202020204" pitchFamily="34" charset="0"/>
            </a:rPr>
            <a:t>SQLite</a:t>
          </a:r>
        </a:p>
      </dsp:txBody>
      <dsp:txXfrm>
        <a:off x="2844121" y="1673774"/>
        <a:ext cx="2439756" cy="905149"/>
      </dsp:txXfrm>
    </dsp:sp>
    <dsp:sp modelId="{706AF7E9-404E-419C-AF57-13EC13D8B08B}">
      <dsp:nvSpPr>
        <dsp:cNvPr id="0" name=""/>
        <dsp:cNvSpPr/>
      </dsp:nvSpPr>
      <dsp:spPr>
        <a:xfrm>
          <a:off x="5500533" y="28268"/>
          <a:ext cx="2439756" cy="1680991"/>
        </a:xfrm>
        <a:prstGeom prst="round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65" t="20081" r="16269" b="-167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FFC31-EFCD-4D26-8E0E-09FF8CF6C39E}">
      <dsp:nvSpPr>
        <dsp:cNvPr id="0" name=""/>
        <dsp:cNvSpPr/>
      </dsp:nvSpPr>
      <dsp:spPr>
        <a:xfrm>
          <a:off x="5527956" y="1682196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" panose="020B0604020202020204" pitchFamily="34" charset="0"/>
              <a:cs typeface="Helvetica" panose="020B0604020202020204" pitchFamily="34" charset="0"/>
            </a:rPr>
            <a:t>Python</a:t>
          </a:r>
        </a:p>
      </dsp:txBody>
      <dsp:txXfrm>
        <a:off x="5527956" y="1682196"/>
        <a:ext cx="2439756" cy="905149"/>
      </dsp:txXfrm>
    </dsp:sp>
    <dsp:sp modelId="{5226E743-9D6C-49A7-AAD5-48FE86051484}">
      <dsp:nvSpPr>
        <dsp:cNvPr id="0" name=""/>
        <dsp:cNvSpPr/>
      </dsp:nvSpPr>
      <dsp:spPr>
        <a:xfrm>
          <a:off x="1502204" y="2831321"/>
          <a:ext cx="2439756" cy="1680991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269" t="3763" r="16269" b="376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A7E9B-3759-4B68-B68A-6098C86F53F1}">
      <dsp:nvSpPr>
        <dsp:cNvPr id="0" name=""/>
        <dsp:cNvSpPr/>
      </dsp:nvSpPr>
      <dsp:spPr>
        <a:xfrm>
          <a:off x="1502204" y="4512313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" panose="020B0604020202020204" pitchFamily="34" charset="0"/>
              <a:cs typeface="Helvetica" panose="020B0604020202020204" pitchFamily="34" charset="0"/>
            </a:rPr>
            <a:t>NLP models</a:t>
          </a:r>
        </a:p>
      </dsp:txBody>
      <dsp:txXfrm>
        <a:off x="1502204" y="4512313"/>
        <a:ext cx="2439756" cy="905149"/>
      </dsp:txXfrm>
    </dsp:sp>
    <dsp:sp modelId="{5378269F-2F20-4B76-BF4C-DCEF8CE7437E}">
      <dsp:nvSpPr>
        <dsp:cNvPr id="0" name=""/>
        <dsp:cNvSpPr/>
      </dsp:nvSpPr>
      <dsp:spPr>
        <a:xfrm>
          <a:off x="4214608" y="2840852"/>
          <a:ext cx="2439756" cy="1680991"/>
        </a:xfrm>
        <a:prstGeom prst="roundRect">
          <a:avLst/>
        </a:prstGeom>
        <a:blipFill dpi="0" rotWithShape="1">
          <a:blip xmlns:r="http://schemas.openxmlformats.org/officeDocument/2006/relationships" r:embed="rId6"/>
          <a:srcRect/>
          <a:stretch>
            <a:fillRect l="16269" t="3763" r="16269" b="376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A62A6-C7A0-4111-B252-D5FF818A0B72}">
      <dsp:nvSpPr>
        <dsp:cNvPr id="0" name=""/>
        <dsp:cNvSpPr/>
      </dsp:nvSpPr>
      <dsp:spPr>
        <a:xfrm>
          <a:off x="4186039" y="4512313"/>
          <a:ext cx="2439756" cy="90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Helvetica" panose="020B0604020202020204" pitchFamily="34" charset="0"/>
              <a:cs typeface="Helvetica" panose="020B0604020202020204" pitchFamily="34" charset="0"/>
            </a:rPr>
            <a:t>COCO Y0</a:t>
          </a:r>
        </a:p>
      </dsp:txBody>
      <dsp:txXfrm>
        <a:off x="4186039" y="4512313"/>
        <a:ext cx="2439756" cy="905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A5B9A-6FF1-44AE-B9EE-A14C428D2A97}">
      <dsp:nvSpPr>
        <dsp:cNvPr id="0" name=""/>
        <dsp:cNvSpPr/>
      </dsp:nvSpPr>
      <dsp:spPr>
        <a:xfrm>
          <a:off x="-5634792" y="-862585"/>
          <a:ext cx="6708804" cy="6708804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3E2BA-F1AB-40C8-AC55-7E5169EDFD95}">
      <dsp:nvSpPr>
        <dsp:cNvPr id="0" name=""/>
        <dsp:cNvSpPr/>
      </dsp:nvSpPr>
      <dsp:spPr>
        <a:xfrm>
          <a:off x="469517" y="338808"/>
          <a:ext cx="7179323" cy="6231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62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ID, Discussion, Parent </a:t>
          </a:r>
          <a:endParaRPr lang="en-US" sz="1900" kern="1200" dirty="0"/>
        </a:p>
      </dsp:txBody>
      <dsp:txXfrm>
        <a:off x="469517" y="338808"/>
        <a:ext cx="7179323" cy="623153"/>
      </dsp:txXfrm>
    </dsp:sp>
    <dsp:sp modelId="{EC4B09C7-DD83-4F65-917F-F9106688A49F}">
      <dsp:nvSpPr>
        <dsp:cNvPr id="0" name=""/>
        <dsp:cNvSpPr/>
      </dsp:nvSpPr>
      <dsp:spPr>
        <a:xfrm>
          <a:off x="80046" y="233483"/>
          <a:ext cx="778941" cy="77894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B392F-0332-4392-84E1-0EDB768DCDDB}">
      <dsp:nvSpPr>
        <dsp:cNvPr id="0" name=""/>
        <dsp:cNvSpPr/>
      </dsp:nvSpPr>
      <dsp:spPr>
        <a:xfrm>
          <a:off x="916051" y="1245808"/>
          <a:ext cx="6732790" cy="6231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62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User Information (e.g. </a:t>
          </a:r>
          <a:r>
            <a:rPr lang="en-US" sz="1900" kern="1200" dirty="0" err="1">
              <a:latin typeface="Helvetica" panose="020B0604020202020204" pitchFamily="34" charset="0"/>
              <a:cs typeface="Helvetica" panose="020B0604020202020204" pitchFamily="34" charset="0"/>
            </a:rPr>
            <a:t>userid</a:t>
          </a: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)</a:t>
          </a:r>
          <a:endParaRPr lang="en-US" sz="1900" kern="1200" dirty="0"/>
        </a:p>
      </dsp:txBody>
      <dsp:txXfrm>
        <a:off x="916051" y="1245808"/>
        <a:ext cx="6732790" cy="623153"/>
      </dsp:txXfrm>
    </dsp:sp>
    <dsp:sp modelId="{D6DDE755-E467-4410-8406-6AE5A0089173}">
      <dsp:nvSpPr>
        <dsp:cNvPr id="0" name=""/>
        <dsp:cNvSpPr/>
      </dsp:nvSpPr>
      <dsp:spPr>
        <a:xfrm>
          <a:off x="526580" y="1167914"/>
          <a:ext cx="778941" cy="77894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A253E-616D-497E-A579-0BC6FF99C551}">
      <dsp:nvSpPr>
        <dsp:cNvPr id="0" name=""/>
        <dsp:cNvSpPr/>
      </dsp:nvSpPr>
      <dsp:spPr>
        <a:xfrm>
          <a:off x="1053101" y="2180240"/>
          <a:ext cx="6595740" cy="6231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62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Timestamps (created, modified)</a:t>
          </a:r>
          <a:endParaRPr lang="en-US" sz="1900" kern="1200" dirty="0"/>
        </a:p>
      </dsp:txBody>
      <dsp:txXfrm>
        <a:off x="1053101" y="2180240"/>
        <a:ext cx="6595740" cy="623153"/>
      </dsp:txXfrm>
    </dsp:sp>
    <dsp:sp modelId="{7FB809FF-6BA4-4EC6-8055-5808297E1A13}">
      <dsp:nvSpPr>
        <dsp:cNvPr id="0" name=""/>
        <dsp:cNvSpPr/>
      </dsp:nvSpPr>
      <dsp:spPr>
        <a:xfrm>
          <a:off x="663630" y="2102346"/>
          <a:ext cx="778941" cy="77894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EB773-6EE6-434B-975A-C37AA94211E9}">
      <dsp:nvSpPr>
        <dsp:cNvPr id="0" name=""/>
        <dsp:cNvSpPr/>
      </dsp:nvSpPr>
      <dsp:spPr>
        <a:xfrm>
          <a:off x="916051" y="3114671"/>
          <a:ext cx="6732790" cy="6231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62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Message Details (e.g. subject, message, </a:t>
          </a:r>
          <a:r>
            <a:rPr lang="en-US" sz="1900" kern="1200" dirty="0" err="1">
              <a:latin typeface="Helvetica" panose="020B0604020202020204" pitchFamily="34" charset="0"/>
              <a:cs typeface="Helvetica" panose="020B0604020202020204" pitchFamily="34" charset="0"/>
            </a:rPr>
            <a:t>charcount</a:t>
          </a: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, etc.)</a:t>
          </a:r>
          <a:endParaRPr lang="en-US" sz="1900" kern="1200" dirty="0"/>
        </a:p>
      </dsp:txBody>
      <dsp:txXfrm>
        <a:off x="916051" y="3114671"/>
        <a:ext cx="6732790" cy="623153"/>
      </dsp:txXfrm>
    </dsp:sp>
    <dsp:sp modelId="{5ADC2672-EBAB-40EC-B38C-7AEC925630A0}">
      <dsp:nvSpPr>
        <dsp:cNvPr id="0" name=""/>
        <dsp:cNvSpPr/>
      </dsp:nvSpPr>
      <dsp:spPr>
        <a:xfrm>
          <a:off x="526580" y="3036777"/>
          <a:ext cx="778941" cy="77894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481E4-FBE4-4A39-BDB3-EF87E99F79C7}">
      <dsp:nvSpPr>
        <dsp:cNvPr id="0" name=""/>
        <dsp:cNvSpPr/>
      </dsp:nvSpPr>
      <dsp:spPr>
        <a:xfrm>
          <a:off x="469517" y="4049102"/>
          <a:ext cx="7179323" cy="6231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628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Helvetica" panose="020B0604020202020204" pitchFamily="34" charset="0"/>
              <a:cs typeface="Helvetica" panose="020B0604020202020204" pitchFamily="34" charset="0"/>
            </a:rPr>
            <a:t>Other Fields (e.g. mailed, attachment, etc.)</a:t>
          </a:r>
          <a:endParaRPr lang="en-US" sz="1900" kern="1200" dirty="0"/>
        </a:p>
      </dsp:txBody>
      <dsp:txXfrm>
        <a:off x="469517" y="4049102"/>
        <a:ext cx="7179323" cy="623153"/>
      </dsp:txXfrm>
    </dsp:sp>
    <dsp:sp modelId="{D8375E2F-E9BD-45DF-988B-AC0C204DB51F}">
      <dsp:nvSpPr>
        <dsp:cNvPr id="0" name=""/>
        <dsp:cNvSpPr/>
      </dsp:nvSpPr>
      <dsp:spPr>
        <a:xfrm>
          <a:off x="80046" y="3971208"/>
          <a:ext cx="778941" cy="778941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6E545-2DBF-4099-A306-FCE9ED4A3556}">
      <dsp:nvSpPr>
        <dsp:cNvPr id="0" name=""/>
        <dsp:cNvSpPr/>
      </dsp:nvSpPr>
      <dsp:spPr>
        <a:xfrm>
          <a:off x="815339" y="0"/>
          <a:ext cx="9240519" cy="1791589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2C70FAE-6870-4EA8-982A-47DE1A777AFE}">
      <dsp:nvSpPr>
        <dsp:cNvPr id="0" name=""/>
        <dsp:cNvSpPr/>
      </dsp:nvSpPr>
      <dsp:spPr>
        <a:xfrm>
          <a:off x="337867" y="537476"/>
          <a:ext cx="3261359" cy="7166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Converting time format</a:t>
          </a:r>
        </a:p>
      </dsp:txBody>
      <dsp:txXfrm>
        <a:off x="372850" y="572459"/>
        <a:ext cx="3191393" cy="646669"/>
      </dsp:txXfrm>
    </dsp:sp>
    <dsp:sp modelId="{236898E8-F71D-4F3D-A716-D3D0E3D7E23F}">
      <dsp:nvSpPr>
        <dsp:cNvPr id="0" name=""/>
        <dsp:cNvSpPr/>
      </dsp:nvSpPr>
      <dsp:spPr>
        <a:xfrm>
          <a:off x="3804919" y="537476"/>
          <a:ext cx="3261359" cy="7166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Changing file type (XLSX to CSV) </a:t>
          </a:r>
        </a:p>
      </dsp:txBody>
      <dsp:txXfrm>
        <a:off x="3839902" y="572459"/>
        <a:ext cx="3191393" cy="646669"/>
      </dsp:txXfrm>
    </dsp:sp>
    <dsp:sp modelId="{FDAE83E8-994A-4A2F-AFD1-B1924634AF6C}">
      <dsp:nvSpPr>
        <dsp:cNvPr id="0" name=""/>
        <dsp:cNvSpPr/>
      </dsp:nvSpPr>
      <dsp:spPr>
        <a:xfrm>
          <a:off x="7271972" y="537476"/>
          <a:ext cx="3261359" cy="71663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Importing into SQL database</a:t>
          </a:r>
        </a:p>
      </dsp:txBody>
      <dsp:txXfrm>
        <a:off x="7306955" y="572459"/>
        <a:ext cx="3191393" cy="6466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CE4DE-DC12-4376-A523-8370A0942EEF}">
      <dsp:nvSpPr>
        <dsp:cNvPr id="0" name=""/>
        <dsp:cNvSpPr/>
      </dsp:nvSpPr>
      <dsp:spPr>
        <a:xfrm>
          <a:off x="0" y="40074"/>
          <a:ext cx="3108325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totalPosts</a:t>
          </a:r>
        </a:p>
      </dsp:txBody>
      <dsp:txXfrm>
        <a:off x="25130" y="65204"/>
        <a:ext cx="3058065" cy="464540"/>
      </dsp:txXfrm>
    </dsp:sp>
    <dsp:sp modelId="{78FC8429-BDDB-4A91-BEBF-2C7E5A8CFFCF}">
      <dsp:nvSpPr>
        <dsp:cNvPr id="0" name=""/>
        <dsp:cNvSpPr/>
      </dsp:nvSpPr>
      <dsp:spPr>
        <a:xfrm>
          <a:off x="0" y="612474"/>
          <a:ext cx="3108325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activeDays</a:t>
          </a:r>
        </a:p>
      </dsp:txBody>
      <dsp:txXfrm>
        <a:off x="25130" y="637604"/>
        <a:ext cx="3058065" cy="464540"/>
      </dsp:txXfrm>
    </dsp:sp>
    <dsp:sp modelId="{80C3656C-1E95-4BFD-B8D2-44E15DC9070A}">
      <dsp:nvSpPr>
        <dsp:cNvPr id="0" name=""/>
        <dsp:cNvSpPr/>
      </dsp:nvSpPr>
      <dsp:spPr>
        <a:xfrm>
          <a:off x="0" y="1184874"/>
          <a:ext cx="3108325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total_replies_to_prof</a:t>
          </a:r>
          <a:endParaRPr lang="en-US" sz="2000" kern="1200" dirty="0"/>
        </a:p>
      </dsp:txBody>
      <dsp:txXfrm>
        <a:off x="25130" y="1210004"/>
        <a:ext cx="3058065" cy="464540"/>
      </dsp:txXfrm>
    </dsp:sp>
    <dsp:sp modelId="{3D59C5B4-469D-4256-A82F-97538F1C762E}">
      <dsp:nvSpPr>
        <dsp:cNvPr id="0" name=""/>
        <dsp:cNvSpPr/>
      </dsp:nvSpPr>
      <dsp:spPr>
        <a:xfrm>
          <a:off x="0" y="1757274"/>
          <a:ext cx="3108325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total_characters</a:t>
          </a:r>
        </a:p>
      </dsp:txBody>
      <dsp:txXfrm>
        <a:off x="25130" y="1782404"/>
        <a:ext cx="3058065" cy="464540"/>
      </dsp:txXfrm>
    </dsp:sp>
    <dsp:sp modelId="{45D9E68C-4C18-4DDC-8AC2-885AA4EE98EE}">
      <dsp:nvSpPr>
        <dsp:cNvPr id="0" name=""/>
        <dsp:cNvSpPr/>
      </dsp:nvSpPr>
      <dsp:spPr>
        <a:xfrm>
          <a:off x="0" y="2329674"/>
          <a:ext cx="3108325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total_words</a:t>
          </a:r>
        </a:p>
      </dsp:txBody>
      <dsp:txXfrm>
        <a:off x="25130" y="2354804"/>
        <a:ext cx="3058065" cy="464540"/>
      </dsp:txXfrm>
    </dsp:sp>
    <dsp:sp modelId="{CC2A4D7F-A6D6-4566-92D5-A0CEF3BD7299}">
      <dsp:nvSpPr>
        <dsp:cNvPr id="0" name=""/>
        <dsp:cNvSpPr/>
      </dsp:nvSpPr>
      <dsp:spPr>
        <a:xfrm>
          <a:off x="0" y="2902074"/>
          <a:ext cx="3108325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avg_words</a:t>
          </a:r>
        </a:p>
      </dsp:txBody>
      <dsp:txXfrm>
        <a:off x="25130" y="2927204"/>
        <a:ext cx="3058065" cy="464540"/>
      </dsp:txXfrm>
    </dsp:sp>
    <dsp:sp modelId="{6A66AD02-F9AE-42C5-90D0-5953D6E37975}">
      <dsp:nvSpPr>
        <dsp:cNvPr id="0" name=""/>
        <dsp:cNvSpPr/>
      </dsp:nvSpPr>
      <dsp:spPr>
        <a:xfrm>
          <a:off x="0" y="3474474"/>
          <a:ext cx="3108325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unique_interactions</a:t>
          </a:r>
        </a:p>
      </dsp:txBody>
      <dsp:txXfrm>
        <a:off x="25130" y="3499604"/>
        <a:ext cx="3058065" cy="464540"/>
      </dsp:txXfrm>
    </dsp:sp>
    <dsp:sp modelId="{FA22F86B-91D5-4042-A0A5-D19AC40745E8}">
      <dsp:nvSpPr>
        <dsp:cNvPr id="0" name=""/>
        <dsp:cNvSpPr/>
      </dsp:nvSpPr>
      <dsp:spPr>
        <a:xfrm>
          <a:off x="0" y="4046874"/>
          <a:ext cx="3108325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unique_discussions</a:t>
          </a:r>
        </a:p>
      </dsp:txBody>
      <dsp:txXfrm>
        <a:off x="25130" y="4072004"/>
        <a:ext cx="3058065" cy="4645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BDA23-8E4F-4C8C-B754-9C1B5C168D56}">
      <dsp:nvSpPr>
        <dsp:cNvPr id="0" name=""/>
        <dsp:cNvSpPr/>
      </dsp:nvSpPr>
      <dsp:spPr>
        <a:xfrm>
          <a:off x="0" y="40074"/>
          <a:ext cx="4160520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engagement_rate</a:t>
          </a:r>
          <a:endParaRPr lang="en-US" sz="2000" kern="1200" dirty="0"/>
        </a:p>
      </dsp:txBody>
      <dsp:txXfrm>
        <a:off x="25130" y="65204"/>
        <a:ext cx="4110260" cy="464540"/>
      </dsp:txXfrm>
    </dsp:sp>
    <dsp:sp modelId="{17AF0891-1B08-41BF-87B9-1C7915F1624D}">
      <dsp:nvSpPr>
        <dsp:cNvPr id="0" name=""/>
        <dsp:cNvSpPr/>
      </dsp:nvSpPr>
      <dsp:spPr>
        <a:xfrm>
          <a:off x="0" y="612474"/>
          <a:ext cx="4160520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normanlized_score</a:t>
          </a:r>
        </a:p>
      </dsp:txBody>
      <dsp:txXfrm>
        <a:off x="25130" y="637604"/>
        <a:ext cx="4110260" cy="464540"/>
      </dsp:txXfrm>
    </dsp:sp>
    <dsp:sp modelId="{D3FEC530-89CC-46EA-BED6-01B5D4145E8E}">
      <dsp:nvSpPr>
        <dsp:cNvPr id="0" name=""/>
        <dsp:cNvSpPr/>
      </dsp:nvSpPr>
      <dsp:spPr>
        <a:xfrm>
          <a:off x="0" y="1184874"/>
          <a:ext cx="4160520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deadline_exceeded</a:t>
          </a:r>
          <a:r>
            <a:rPr lang="en-US" sz="2000" kern="1200" dirty="0"/>
            <a:t>(Quasi exam I)</a:t>
          </a:r>
        </a:p>
      </dsp:txBody>
      <dsp:txXfrm>
        <a:off x="25130" y="1210004"/>
        <a:ext cx="4110260" cy="464540"/>
      </dsp:txXfrm>
    </dsp:sp>
    <dsp:sp modelId="{69232ABB-8A05-431B-B2FC-5871A06704B8}">
      <dsp:nvSpPr>
        <dsp:cNvPr id="0" name=""/>
        <dsp:cNvSpPr/>
      </dsp:nvSpPr>
      <dsp:spPr>
        <a:xfrm>
          <a:off x="0" y="1757274"/>
          <a:ext cx="4160520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deadline_exceeded(Quasi exam II)</a:t>
          </a:r>
        </a:p>
      </dsp:txBody>
      <dsp:txXfrm>
        <a:off x="25130" y="1782404"/>
        <a:ext cx="4110260" cy="464540"/>
      </dsp:txXfrm>
    </dsp:sp>
    <dsp:sp modelId="{7736BFC2-2ED3-41EC-B410-1701BA9D1365}">
      <dsp:nvSpPr>
        <dsp:cNvPr id="0" name=""/>
        <dsp:cNvSpPr/>
      </dsp:nvSpPr>
      <dsp:spPr>
        <a:xfrm>
          <a:off x="0" y="2329674"/>
          <a:ext cx="4160520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deadline_exceeded</a:t>
          </a:r>
          <a:r>
            <a:rPr lang="en-US" sz="2000" kern="1200" dirty="0"/>
            <a:t>(Quasi exam III)</a:t>
          </a:r>
        </a:p>
      </dsp:txBody>
      <dsp:txXfrm>
        <a:off x="25130" y="2354804"/>
        <a:ext cx="4110260" cy="464540"/>
      </dsp:txXfrm>
    </dsp:sp>
    <dsp:sp modelId="{A1AED79C-421E-4480-BC2F-718D0AE47BC6}">
      <dsp:nvSpPr>
        <dsp:cNvPr id="0" name=""/>
        <dsp:cNvSpPr/>
      </dsp:nvSpPr>
      <dsp:spPr>
        <a:xfrm>
          <a:off x="0" y="2902074"/>
          <a:ext cx="4160520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/>
            <a:t>consistency_score</a:t>
          </a:r>
          <a:endParaRPr lang="en-US" sz="2000" kern="1200" dirty="0"/>
        </a:p>
      </dsp:txBody>
      <dsp:txXfrm>
        <a:off x="25130" y="2927204"/>
        <a:ext cx="4110260" cy="464540"/>
      </dsp:txXfrm>
    </dsp:sp>
    <dsp:sp modelId="{E3F54066-BB92-401C-BC8C-01F462D8C707}">
      <dsp:nvSpPr>
        <dsp:cNvPr id="0" name=""/>
        <dsp:cNvSpPr/>
      </dsp:nvSpPr>
      <dsp:spPr>
        <a:xfrm>
          <a:off x="0" y="3474474"/>
          <a:ext cx="4160520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/>
            <a:t>max_streak</a:t>
          </a:r>
          <a:endParaRPr lang="en-US" sz="2000" kern="1200" dirty="0"/>
        </a:p>
      </dsp:txBody>
      <dsp:txXfrm>
        <a:off x="25130" y="3499604"/>
        <a:ext cx="4110260" cy="464540"/>
      </dsp:txXfrm>
    </dsp:sp>
    <dsp:sp modelId="{42E64F39-7462-42D3-8F96-EE4D570DFC33}">
      <dsp:nvSpPr>
        <dsp:cNvPr id="0" name=""/>
        <dsp:cNvSpPr/>
      </dsp:nvSpPr>
      <dsp:spPr>
        <a:xfrm>
          <a:off x="0" y="4046874"/>
          <a:ext cx="4160520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/>
            <a:t>avg_reply_time</a:t>
          </a:r>
          <a:endParaRPr lang="en-US" sz="2000" kern="1200"/>
        </a:p>
      </dsp:txBody>
      <dsp:txXfrm>
        <a:off x="25130" y="4072004"/>
        <a:ext cx="4110260" cy="4645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A49D2-A55A-4B33-96BD-67DC6B2BB3AF}">
      <dsp:nvSpPr>
        <dsp:cNvPr id="0" name=""/>
        <dsp:cNvSpPr/>
      </dsp:nvSpPr>
      <dsp:spPr>
        <a:xfrm>
          <a:off x="0" y="40074"/>
          <a:ext cx="4017264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/>
            <a:t>avg_charcount</a:t>
          </a:r>
          <a:r>
            <a:rPr lang="en-US" sz="2000" kern="1200" dirty="0"/>
            <a:t> </a:t>
          </a:r>
        </a:p>
      </dsp:txBody>
      <dsp:txXfrm>
        <a:off x="25130" y="65204"/>
        <a:ext cx="3967004" cy="464540"/>
      </dsp:txXfrm>
    </dsp:sp>
    <dsp:sp modelId="{1CECC1B8-5866-4A3E-BC7C-897809BC8483}">
      <dsp:nvSpPr>
        <dsp:cNvPr id="0" name=""/>
        <dsp:cNvSpPr/>
      </dsp:nvSpPr>
      <dsp:spPr>
        <a:xfrm>
          <a:off x="0" y="612474"/>
          <a:ext cx="4017264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max_charcount</a:t>
          </a:r>
          <a:endParaRPr lang="en-US" sz="2000" kern="1200" dirty="0"/>
        </a:p>
      </dsp:txBody>
      <dsp:txXfrm>
        <a:off x="25130" y="637604"/>
        <a:ext cx="3967004" cy="464540"/>
      </dsp:txXfrm>
    </dsp:sp>
    <dsp:sp modelId="{8E15C6F3-2A7B-4121-A8DB-6753E914AF2D}">
      <dsp:nvSpPr>
        <dsp:cNvPr id="0" name=""/>
        <dsp:cNvSpPr/>
      </dsp:nvSpPr>
      <dsp:spPr>
        <a:xfrm>
          <a:off x="0" y="1184874"/>
          <a:ext cx="4017264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min_charcount</a:t>
          </a:r>
        </a:p>
      </dsp:txBody>
      <dsp:txXfrm>
        <a:off x="25130" y="1210004"/>
        <a:ext cx="3967004" cy="464540"/>
      </dsp:txXfrm>
    </dsp:sp>
    <dsp:sp modelId="{A7A41D71-48E4-43E3-8189-9961A0533502}">
      <dsp:nvSpPr>
        <dsp:cNvPr id="0" name=""/>
        <dsp:cNvSpPr/>
      </dsp:nvSpPr>
      <dsp:spPr>
        <a:xfrm>
          <a:off x="0" y="1757274"/>
          <a:ext cx="4017264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modification_count</a:t>
          </a:r>
        </a:p>
      </dsp:txBody>
      <dsp:txXfrm>
        <a:off x="25130" y="1782404"/>
        <a:ext cx="3967004" cy="464540"/>
      </dsp:txXfrm>
    </dsp:sp>
    <dsp:sp modelId="{1C9D5BF0-21E3-457E-A5BE-F68350EF2495}">
      <dsp:nvSpPr>
        <dsp:cNvPr id="0" name=""/>
        <dsp:cNvSpPr/>
      </dsp:nvSpPr>
      <dsp:spPr>
        <a:xfrm>
          <a:off x="0" y="2329674"/>
          <a:ext cx="4017264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avg_modified_time_minutes</a:t>
          </a:r>
          <a:endParaRPr lang="en-US" sz="2000" kern="1200" dirty="0"/>
        </a:p>
      </dsp:txBody>
      <dsp:txXfrm>
        <a:off x="25130" y="2354804"/>
        <a:ext cx="3967004" cy="464540"/>
      </dsp:txXfrm>
    </dsp:sp>
    <dsp:sp modelId="{87461627-FB4E-4662-A531-FA377D77AEB7}">
      <dsp:nvSpPr>
        <dsp:cNvPr id="0" name=""/>
        <dsp:cNvSpPr/>
      </dsp:nvSpPr>
      <dsp:spPr>
        <a:xfrm>
          <a:off x="0" y="2902074"/>
          <a:ext cx="4017264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average_posts_per_day</a:t>
          </a:r>
        </a:p>
      </dsp:txBody>
      <dsp:txXfrm>
        <a:off x="25130" y="2927204"/>
        <a:ext cx="3967004" cy="464540"/>
      </dsp:txXfrm>
    </dsp:sp>
    <dsp:sp modelId="{D8E0FEEC-E70B-4C61-9455-A352179D7A17}">
      <dsp:nvSpPr>
        <dsp:cNvPr id="0" name=""/>
        <dsp:cNvSpPr/>
      </dsp:nvSpPr>
      <dsp:spPr>
        <a:xfrm>
          <a:off x="0" y="3474474"/>
          <a:ext cx="4017264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response_time_in_hours(Task-I)</a:t>
          </a:r>
        </a:p>
      </dsp:txBody>
      <dsp:txXfrm>
        <a:off x="25130" y="3499604"/>
        <a:ext cx="3967004" cy="464540"/>
      </dsp:txXfrm>
    </dsp:sp>
    <dsp:sp modelId="{8D729833-7324-4FBA-BC53-DE2872F558CA}">
      <dsp:nvSpPr>
        <dsp:cNvPr id="0" name=""/>
        <dsp:cNvSpPr/>
      </dsp:nvSpPr>
      <dsp:spPr>
        <a:xfrm>
          <a:off x="0" y="4046874"/>
          <a:ext cx="4017264" cy="514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response_time_in_hours(Task-II)</a:t>
          </a:r>
        </a:p>
      </dsp:txBody>
      <dsp:txXfrm>
        <a:off x="25130" y="4072004"/>
        <a:ext cx="3967004" cy="4645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405AD-F676-459A-8BA7-1216067163D6}">
      <dsp:nvSpPr>
        <dsp:cNvPr id="0" name=""/>
        <dsp:cNvSpPr/>
      </dsp:nvSpPr>
      <dsp:spPr>
        <a:xfrm>
          <a:off x="0" y="16176"/>
          <a:ext cx="5651500" cy="6435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Pattern_followed</a:t>
          </a:r>
          <a:r>
            <a:rPr lang="en-US" sz="2500" kern="1200" dirty="0"/>
            <a:t>(quasi exam </a:t>
          </a:r>
          <a:r>
            <a:rPr lang="en-US" sz="2500" kern="1200" dirty="0" err="1"/>
            <a:t>i</a:t>
          </a:r>
          <a:r>
            <a:rPr lang="en-US" sz="2500" kern="1200" dirty="0"/>
            <a:t>)</a:t>
          </a:r>
        </a:p>
      </dsp:txBody>
      <dsp:txXfrm>
        <a:off x="31413" y="47589"/>
        <a:ext cx="5588674" cy="580674"/>
      </dsp:txXfrm>
    </dsp:sp>
    <dsp:sp modelId="{75CA483E-69FD-4067-9F7A-807455FFF228}">
      <dsp:nvSpPr>
        <dsp:cNvPr id="0" name=""/>
        <dsp:cNvSpPr/>
      </dsp:nvSpPr>
      <dsp:spPr>
        <a:xfrm>
          <a:off x="0" y="731676"/>
          <a:ext cx="5651500" cy="6435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avg_AI_involvedMsg_score</a:t>
          </a:r>
          <a:endParaRPr lang="en-US" sz="2500" kern="1200" dirty="0"/>
        </a:p>
      </dsp:txBody>
      <dsp:txXfrm>
        <a:off x="31413" y="763089"/>
        <a:ext cx="5588674" cy="580674"/>
      </dsp:txXfrm>
    </dsp:sp>
    <dsp:sp modelId="{D72E2BB6-B791-4ACB-A0B3-6816C2D47693}">
      <dsp:nvSpPr>
        <dsp:cNvPr id="0" name=""/>
        <dsp:cNvSpPr/>
      </dsp:nvSpPr>
      <dsp:spPr>
        <a:xfrm>
          <a:off x="0" y="1447176"/>
          <a:ext cx="5651500" cy="6435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topic_relevance_score</a:t>
          </a:r>
          <a:endParaRPr lang="en-US" sz="2500" kern="1200" dirty="0"/>
        </a:p>
      </dsp:txBody>
      <dsp:txXfrm>
        <a:off x="31413" y="1478589"/>
        <a:ext cx="5588674" cy="580674"/>
      </dsp:txXfrm>
    </dsp:sp>
    <dsp:sp modelId="{ED1B5402-5237-49D7-88B1-177FDE870EEE}">
      <dsp:nvSpPr>
        <dsp:cNvPr id="0" name=""/>
        <dsp:cNvSpPr/>
      </dsp:nvSpPr>
      <dsp:spPr>
        <a:xfrm>
          <a:off x="0" y="2162676"/>
          <a:ext cx="5651500" cy="6435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citation_count</a:t>
          </a:r>
          <a:endParaRPr lang="en-US" sz="2500" kern="1200" dirty="0"/>
        </a:p>
      </dsp:txBody>
      <dsp:txXfrm>
        <a:off x="31413" y="2194089"/>
        <a:ext cx="5588674" cy="580674"/>
      </dsp:txXfrm>
    </dsp:sp>
    <dsp:sp modelId="{05BEE881-C9D4-4C82-8D2A-F7839C4451E4}">
      <dsp:nvSpPr>
        <dsp:cNvPr id="0" name=""/>
        <dsp:cNvSpPr/>
      </dsp:nvSpPr>
      <dsp:spPr>
        <a:xfrm>
          <a:off x="0" y="2878176"/>
          <a:ext cx="5651500" cy="6435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valid_response</a:t>
          </a:r>
          <a:endParaRPr lang="en-US" sz="2500" kern="1200" dirty="0"/>
        </a:p>
      </dsp:txBody>
      <dsp:txXfrm>
        <a:off x="31413" y="2909589"/>
        <a:ext cx="5588674" cy="5806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B9799-7E33-4AFD-A8D1-7DF2D0A835B3}">
      <dsp:nvSpPr>
        <dsp:cNvPr id="0" name=""/>
        <dsp:cNvSpPr/>
      </dsp:nvSpPr>
      <dsp:spPr>
        <a:xfrm>
          <a:off x="4556080" y="2500825"/>
          <a:ext cx="2098763" cy="209876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OAM</a:t>
          </a:r>
        </a:p>
      </dsp:txBody>
      <dsp:txXfrm>
        <a:off x="4863437" y="2808182"/>
        <a:ext cx="1484049" cy="1484049"/>
      </dsp:txXfrm>
    </dsp:sp>
    <dsp:sp modelId="{D1E4CEDE-955B-4D8D-908C-32DEFD86AA6A}">
      <dsp:nvSpPr>
        <dsp:cNvPr id="0" name=""/>
        <dsp:cNvSpPr/>
      </dsp:nvSpPr>
      <dsp:spPr>
        <a:xfrm rot="12900000">
          <a:off x="3205945" y="2134179"/>
          <a:ext cx="1608682" cy="5981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296CFF-A0E0-47CF-89F2-2E1D7649A2B7}">
      <dsp:nvSpPr>
        <dsp:cNvPr id="0" name=""/>
        <dsp:cNvSpPr/>
      </dsp:nvSpPr>
      <dsp:spPr>
        <a:xfrm>
          <a:off x="2354496" y="1174371"/>
          <a:ext cx="1993825" cy="15950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Query result</a:t>
          </a:r>
        </a:p>
      </dsp:txBody>
      <dsp:txXfrm>
        <a:off x="2401214" y="1221089"/>
        <a:ext cx="1900389" cy="1501624"/>
      </dsp:txXfrm>
    </dsp:sp>
    <dsp:sp modelId="{618CD32E-877E-4BE7-87F2-EDCFFDA60CE5}">
      <dsp:nvSpPr>
        <dsp:cNvPr id="0" name=""/>
        <dsp:cNvSpPr/>
      </dsp:nvSpPr>
      <dsp:spPr>
        <a:xfrm rot="16200000">
          <a:off x="4801121" y="1303783"/>
          <a:ext cx="1608682" cy="5981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719F47-2E32-4A36-BF43-6542E4699AF5}">
      <dsp:nvSpPr>
        <dsp:cNvPr id="0" name=""/>
        <dsp:cNvSpPr/>
      </dsp:nvSpPr>
      <dsp:spPr>
        <a:xfrm>
          <a:off x="4608549" y="985"/>
          <a:ext cx="1993825" cy="15950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Calculation result</a:t>
          </a:r>
        </a:p>
      </dsp:txBody>
      <dsp:txXfrm>
        <a:off x="4655267" y="47703"/>
        <a:ext cx="1900389" cy="1501624"/>
      </dsp:txXfrm>
    </dsp:sp>
    <dsp:sp modelId="{5103751F-DE04-4038-BF02-7C5A12C616A4}">
      <dsp:nvSpPr>
        <dsp:cNvPr id="0" name=""/>
        <dsp:cNvSpPr/>
      </dsp:nvSpPr>
      <dsp:spPr>
        <a:xfrm rot="19500000">
          <a:off x="6396297" y="2134179"/>
          <a:ext cx="1608682" cy="5981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38043A-A3BD-4F70-8D31-23212FB90623}">
      <dsp:nvSpPr>
        <dsp:cNvPr id="0" name=""/>
        <dsp:cNvSpPr/>
      </dsp:nvSpPr>
      <dsp:spPr>
        <a:xfrm>
          <a:off x="6862603" y="1174371"/>
          <a:ext cx="1993825" cy="15950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Model interpretation</a:t>
          </a:r>
        </a:p>
      </dsp:txBody>
      <dsp:txXfrm>
        <a:off x="6909321" y="1221089"/>
        <a:ext cx="1900389" cy="1501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4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Every excluding and ranking process made the same as all attributes for Diligence&amp; &amp; Understanding attributes respectively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hu-HU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Quantities (diligence layers) can be converted into qualities (c.f. understanding)!</a:t>
            </a:r>
          </a:p>
          <a:p>
            <a:endParaRPr lang="hu-HU" sz="1200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  <a:p>
            <a:r>
              <a:rPr lang="hu-HU" sz="1200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The term-creation process is deep depending on the attributes as such!</a:t>
            </a:r>
            <a:endParaRPr lang="en-US" sz="1200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1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C25E2-8172-8734-1EB2-FA94A82B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904454-C044-0B60-7BC2-FE3A8C68D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88E09E-B3A9-9E3E-AB1D-73D23D4E1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Every excluding and ranking process made the same as all attributes for Diligence&amp; &amp; Understanding attributes respectively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3B0BE-6F1E-8848-0A66-4F89E4C066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4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2551176"/>
            <a:ext cx="9922447" cy="914400"/>
          </a:xfrm>
        </p:spPr>
        <p:txBody>
          <a:bodyPr/>
          <a:lstStyle>
            <a:lvl1pPr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7D0E1-EAED-8E08-24BA-8F930364B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056" y="3575304"/>
            <a:ext cx="9921943" cy="86201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976CD4A8-8154-0AA2-A2AB-9AD82CD740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483" y="128907"/>
            <a:ext cx="2369315" cy="86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BE10-5A8F-5044-434F-7434A035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243B5-B498-1E60-5D02-983D13E8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D33E4-41B8-74EC-F9A4-3E1DCC0E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A375B-2E8B-0F31-9DE4-A5F0682A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40353B-463E-6D13-F92E-564948AFA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500" y="1463040"/>
            <a:ext cx="11210543" cy="46017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81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BE10-5A8F-5044-434F-7434A035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243B5-B498-1E60-5D02-983D13E8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D33E4-41B8-74EC-F9A4-3E1DCC0E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A375B-2E8B-0F31-9DE4-A5F0682A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40353B-463E-6D13-F92E-564948AFA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500" y="1463040"/>
            <a:ext cx="5330952" cy="46017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04E943F-C687-D3B3-4E36-65D69E3E2F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8690" y="1463040"/>
            <a:ext cx="5330952" cy="46017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321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BE10-5A8F-5044-434F-7434A035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243B5-B498-1E60-5D02-983D13E8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D33E4-41B8-74EC-F9A4-3E1DCC0E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A375B-2E8B-0F31-9DE4-A5F0682A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40353B-463E-6D13-F92E-564948AFA3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500" y="1463040"/>
            <a:ext cx="5330952" cy="46017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070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ABE10-5A8F-5044-434F-7434A035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243B5-B498-1E60-5D02-983D13E8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D33E4-41B8-74EC-F9A4-3E1DCC0E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A375B-2E8B-0F31-9DE4-A5F0682A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3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500" y="430609"/>
            <a:ext cx="11210544" cy="5577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056" y="1447800"/>
            <a:ext cx="11210543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099" y="6427391"/>
            <a:ext cx="3276600" cy="141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427391"/>
            <a:ext cx="2895600" cy="141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3042" y="6427391"/>
            <a:ext cx="3276600" cy="141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F39A1B-8AD1-2C34-AB40-00704468E828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2">
              <a:lumMod val="25000"/>
            </a:schemeClr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Tx/>
        <a:buNone/>
        <a:defRPr lang="en-US" sz="1600" kern="1200" dirty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283464" indent="-283464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kern="1200" dirty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kern="1200" dirty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84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7320" userDrawn="1">
          <p15:clr>
            <a:srgbClr val="F26B43"/>
          </p15:clr>
        </p15:guide>
        <p15:guide id="4" orient="horz" pos="912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696" userDrawn="1">
          <p15:clr>
            <a:srgbClr val="F26B43"/>
          </p15:clr>
        </p15:guide>
        <p15:guide id="7" pos="3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1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1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microsoft.com/office/2007/relationships/hdphoto" Target="../media/hdphoto1.wdp"/><Relationship Id="rId7" Type="http://schemas.openxmlformats.org/officeDocument/2006/relationships/diagramColors" Target="../diagrams/colors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microsoft.com/office/2007/relationships/hdphoto" Target="../media/hdphoto1.wdp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www.journaldunet.fr/web-tech/guide-du-big-data/1516827-data-driven-definition-management-et-architecture/" TargetMode="External"/><Relationship Id="rId5" Type="http://schemas.openxmlformats.org/officeDocument/2006/relationships/diagramData" Target="../diagrams/data1.xml"/><Relationship Id="rId10" Type="http://schemas.openxmlformats.org/officeDocument/2006/relationships/image" Target="../media/image4.jp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microsoft.com/office/2007/relationships/hdphoto" Target="../media/hdphoto1.wdp"/><Relationship Id="rId7" Type="http://schemas.openxmlformats.org/officeDocument/2006/relationships/diagramColors" Target="../diagrams/colors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openxmlformats.org/officeDocument/2006/relationships/image" Target="../media/image27.emf"/><Relationship Id="rId4" Type="http://schemas.openxmlformats.org/officeDocument/2006/relationships/diagramData" Target="../diagrams/data14.xml"/><Relationship Id="rId9" Type="http://schemas.openxmlformats.org/officeDocument/2006/relationships/package" Target="../embeddings/Microsoft_Excel_Worksheet.xlsx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Excel_Worksheet1.xlsx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Excel_Worksheet2.xlsx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sun41268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iau.my-x.hu/miau/315/moodle/" TargetMode="External"/><Relationship Id="rId4" Type="http://schemas.openxmlformats.org/officeDocument/2006/relationships/hyperlink" Target="https://miau.my-x.hu/miau/315/moodle/oam_vesions/oam__final.xlsx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sqlitebrowser.org/" TargetMode="External"/><Relationship Id="rId3" Type="http://schemas.openxmlformats.org/officeDocument/2006/relationships/hyperlink" Target="https://miau.my-x.hu/myx-free/coco/beker_y0.php" TargetMode="External"/><Relationship Id="rId7" Type="http://schemas.openxmlformats.org/officeDocument/2006/relationships/hyperlink" Target="https://www.google.com/url?sa=i&amp;url=https%3A%2F%2Fwww.pngwing.com%2Fen%2Fsearch%3Fq%3Dexcel&amp;psig=AOvVaw2Woas1br1lkitoM7Wh6dnj&amp;ust=1734048723684000&amp;source=images&amp;cd=vfe&amp;opi=89978449&amp;ved=0CBEQjRxqFwoTCKC3x5L5oIoDFQAAAAAdAAAAABAE" TargetMode="External"/><Relationship Id="rId2" Type="http://schemas.openxmlformats.org/officeDocument/2006/relationships/hyperlink" Target="https://app.diagram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%3A%2F%2Fhuggingface.co%2Fblog%2Fhow-to-train-sentence-transformers&amp;psig=AOvVaw0L7aI2zsjwvYPZFLL9S6Lu&amp;ust=1734047686019000&amp;source=images&amp;cd=vfe&amp;opi=89978449&amp;ved=0CBQQjRxqFwoTCNi-_5v1oIoDFQAAAAAdAAAAABAs" TargetMode="External"/><Relationship Id="rId5" Type="http://schemas.openxmlformats.org/officeDocument/2006/relationships/hyperlink" Target="https://www.google.com/url?sa=i&amp;url=https%3A%2F%2Fwww.altexsoft.com%2Fblog%2Flanguage-models-gpt%2F&amp;psig=AOvVaw1_AbLI9AaY1Rg5zBK4bqHM&amp;ust=1734048263941000&amp;source=images&amp;cd=vfe&amp;opi=89978449&amp;ved=0CBQQjRxqFwoTCODJ_Kf3oIoDFQAAAAAdAAAAABAE" TargetMode="External"/><Relationship Id="rId4" Type="http://schemas.openxmlformats.org/officeDocument/2006/relationships/hyperlink" Target="https://huggingface.co/sentence-transformer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ournaldunet.fr/web-tech/guide-du-big-data/1516827-data-driven-definition-management-et-architecture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3.png"/><Relationship Id="rId4" Type="http://schemas.openxmlformats.org/officeDocument/2006/relationships/diagramData" Target="../diagrams/data4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microsoft.com/office/2007/relationships/hdphoto" Target="../media/hdphoto1.wdp"/><Relationship Id="rId7" Type="http://schemas.openxmlformats.org/officeDocument/2006/relationships/diagramColors" Target="../diagrams/colors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66E636-D1D5-3AAC-5CD5-A2F5C585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52" y="2019300"/>
            <a:ext cx="9922447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Analyzing Student Performance Using Moodle Log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31F0C-52BB-6204-5BF6-C4DDD23942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manual process of creating OAM based on log data.</a:t>
            </a:r>
            <a:endParaRPr lang="en-US" sz="24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7DE542-09DF-8E59-BF8C-66A941BA30D9}"/>
              </a:ext>
            </a:extLst>
          </p:cNvPr>
          <p:cNvSpPr/>
          <p:nvPr/>
        </p:nvSpPr>
        <p:spPr>
          <a:xfrm>
            <a:off x="292608" y="173736"/>
            <a:ext cx="2231136" cy="86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rculati elemek - Kodolányi János Egyetem">
            <a:extLst>
              <a:ext uri="{FF2B5EF4-FFF2-40B4-BE49-F238E27FC236}">
                <a16:creationId xmlns:a16="http://schemas.microsoft.com/office/drawing/2014/main" id="{3D70C794-51CF-1316-9901-BBFD8CCE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828" y="173736"/>
            <a:ext cx="1845564" cy="184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8C2051-134B-3D07-D9DC-A4894AADB2DC}"/>
              </a:ext>
            </a:extLst>
          </p:cNvPr>
          <p:cNvSpPr txBox="1"/>
          <p:nvPr/>
        </p:nvSpPr>
        <p:spPr>
          <a:xfrm>
            <a:off x="447552" y="4657725"/>
            <a:ext cx="7210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Presenter: Turtogtokh Shagai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2024-12-16</a:t>
            </a:r>
          </a:p>
        </p:txBody>
      </p:sp>
    </p:spTree>
    <p:extLst>
      <p:ext uri="{BB962C8B-B14F-4D97-AF65-F5344CB8AC3E}">
        <p14:creationId xmlns:p14="http://schemas.microsoft.com/office/powerpoint/2010/main" val="2350875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48FCF5-10F3-98E0-292C-39FDCDB1F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0D772FE1-5270-6A9C-4C4F-3FCF97F15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896F076-B71C-A2AC-4512-6D666CC6F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3" y="1419099"/>
            <a:ext cx="11210544" cy="557784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Writing queries to extract meaningful data from the raw log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19E89F-0462-178E-6150-638C67CB07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6484" y="2243838"/>
            <a:ext cx="11210543" cy="3794761"/>
          </a:xfrm>
        </p:spPr>
        <p:txBody>
          <a:bodyPr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EXAMPLE QUERY</a:t>
            </a:r>
            <a:r>
              <a:rPr lang="en-US" sz="1400" b="1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: Posts created after given deadline in quasi exam I</a:t>
            </a:r>
          </a:p>
          <a:p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SELECT</a:t>
            </a:r>
            <a:r>
              <a:rPr lang="en-US" sz="1200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userid</a:t>
            </a:r>
            <a:r>
              <a:rPr lang="en-US" sz="1200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userfullname</a:t>
            </a:r>
            <a:r>
              <a:rPr lang="en-US" sz="1200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, COUNT(*) AS </a:t>
            </a:r>
            <a:r>
              <a:rPr lang="en-US" sz="1200" dirty="0" err="1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posts_after_deadline</a:t>
            </a:r>
            <a:endParaRPr lang="en-US" sz="1200" dirty="0">
              <a:latin typeface="Arial" panose="020B0604020202020204" pitchFamily="34" charset="0"/>
              <a:ea typeface="Sans Serif Collection" panose="020B0502040504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FROM</a:t>
            </a:r>
            <a:r>
              <a:rPr lang="en-US" sz="1200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discussions_m</a:t>
            </a:r>
            <a:endParaRPr lang="en-US" sz="1200" dirty="0">
              <a:latin typeface="Arial" panose="020B0604020202020204" pitchFamily="34" charset="0"/>
              <a:ea typeface="Sans Serif Collection" panose="020B0502040504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WHERE</a:t>
            </a:r>
            <a:r>
              <a:rPr lang="en-US" sz="1200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    subject </a:t>
            </a:r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LIKE</a:t>
            </a:r>
            <a:r>
              <a:rPr lang="en-US" sz="1200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highlight>
                  <a:srgbClr val="00FF00"/>
                </a:highlight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'%Quasi Exam I%' </a:t>
            </a:r>
            <a:r>
              <a:rPr lang="en-US" sz="1200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-- </a:t>
            </a:r>
            <a:r>
              <a:rPr lang="en-US" sz="1200" b="1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Filter for posts related to "Quasi Exam I"</a:t>
            </a:r>
          </a:p>
          <a:p>
            <a:r>
              <a:rPr lang="en-US" sz="1200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    </a:t>
            </a:r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AND</a:t>
            </a:r>
            <a:r>
              <a:rPr lang="en-US" sz="1200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 created &gt; </a:t>
            </a:r>
            <a:r>
              <a:rPr lang="en-US" sz="1200" dirty="0">
                <a:highlight>
                  <a:srgbClr val="00FF00"/>
                </a:highlight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'2024-11-08 24:00:00' </a:t>
            </a:r>
            <a:r>
              <a:rPr lang="en-US" sz="1200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-- </a:t>
            </a:r>
            <a:r>
              <a:rPr lang="en-US" sz="1200" b="1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Filter posts made after the deadline</a:t>
            </a:r>
          </a:p>
          <a:p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GROUP BY </a:t>
            </a:r>
            <a:r>
              <a:rPr lang="en-US" sz="1200" dirty="0" err="1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userid</a:t>
            </a:r>
            <a:r>
              <a:rPr lang="en-US" sz="1200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userfullname</a:t>
            </a:r>
            <a:endParaRPr lang="en-US" sz="1200" dirty="0">
              <a:latin typeface="Arial" panose="020B0604020202020204" pitchFamily="34" charset="0"/>
              <a:ea typeface="Sans Serif Collection" panose="020B0502040504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highlight>
                  <a:srgbClr val="FFFF00"/>
                </a:highlight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ORDER BY  </a:t>
            </a:r>
            <a:r>
              <a:rPr lang="en-US" sz="1200" dirty="0" err="1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userfullname</a:t>
            </a:r>
            <a:r>
              <a:rPr lang="en-US" sz="1200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; -- </a:t>
            </a:r>
            <a:r>
              <a:rPr lang="en-US" sz="1200" b="1" dirty="0">
                <a:latin typeface="Arial" panose="020B0604020202020204" pitchFamily="34" charset="0"/>
                <a:ea typeface="Sans Serif Collection" panose="020B0502040504020204" pitchFamily="34" charset="0"/>
                <a:cs typeface="Arial" panose="020B0604020202020204" pitchFamily="34" charset="0"/>
              </a:rPr>
              <a:t>Order alphabetically for more clarity</a:t>
            </a:r>
            <a:endParaRPr lang="en-US" sz="2400" b="1" dirty="0">
              <a:latin typeface="Arial" panose="020B0604020202020204" pitchFamily="34" charset="0"/>
              <a:ea typeface="Sans Serif Collection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881471-D2EB-2FA7-13E9-7DA652F5B51E}"/>
              </a:ext>
            </a:extLst>
          </p:cNvPr>
          <p:cNvSpPr txBox="1"/>
          <p:nvPr/>
        </p:nvSpPr>
        <p:spPr>
          <a:xfrm>
            <a:off x="896112" y="1152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7579C-4443-6A3E-4D5D-F0ADCD5FF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398" y="1976884"/>
            <a:ext cx="3015842" cy="466582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D7979E8-9E97-C286-D111-9EACFDB5D45F}"/>
              </a:ext>
            </a:extLst>
          </p:cNvPr>
          <p:cNvSpPr txBox="1">
            <a:spLocks/>
          </p:cNvSpPr>
          <p:nvPr/>
        </p:nvSpPr>
        <p:spPr>
          <a:xfrm>
            <a:off x="316483" y="364366"/>
            <a:ext cx="11210544" cy="5577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Extracting attributes from the raw data</a:t>
            </a:r>
          </a:p>
        </p:txBody>
      </p:sp>
    </p:spTree>
    <p:extLst>
      <p:ext uri="{BB962C8B-B14F-4D97-AF65-F5344CB8AC3E}">
        <p14:creationId xmlns:p14="http://schemas.microsoft.com/office/powerpoint/2010/main" val="110252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082B9F-9BBF-228E-6C9B-1BB59EA03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F0AA0C80-6F8E-52EF-5616-948FCFF69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BFEADFE-6BC1-5396-0110-962B9908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91" y="1628473"/>
            <a:ext cx="11210544" cy="557784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Usage of pre-trained models to analyze their text input quality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D17684-0E97-8A54-3AA2-7C22A57E21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0492" y="2414016"/>
            <a:ext cx="11210543" cy="4601748"/>
          </a:xfrm>
        </p:spPr>
        <p:txBody>
          <a:bodyPr>
            <a:normAutofit/>
          </a:bodyPr>
          <a:lstStyle/>
          <a:p>
            <a:r>
              <a:rPr lang="en-US" sz="1800" b="1" dirty="0"/>
              <a:t>all-MiniLM-L6-v2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Sentence Transformer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Converts text into numerical representations (vectors)</a:t>
            </a:r>
          </a:p>
          <a:p>
            <a:r>
              <a:rPr lang="en-US" sz="1800" b="1" dirty="0"/>
              <a:t>Why use this model?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Understand and process text at the sentence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   Capture the semantic meaning of sentences and paragraphs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   Assess student understanding of questions and topics</a:t>
            </a:r>
          </a:p>
          <a:p>
            <a:endParaRPr lang="en-US" dirty="0"/>
          </a:p>
          <a:p>
            <a:endParaRPr lang="en-US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F7F8E31-AFC7-EFB0-42EB-CA113E224AAC}"/>
              </a:ext>
            </a:extLst>
          </p:cNvPr>
          <p:cNvSpPr txBox="1">
            <a:spLocks/>
          </p:cNvSpPr>
          <p:nvPr/>
        </p:nvSpPr>
        <p:spPr>
          <a:xfrm>
            <a:off x="380491" y="409273"/>
            <a:ext cx="11210544" cy="5577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Extracting attributes from the raw data</a:t>
            </a:r>
          </a:p>
        </p:txBody>
      </p:sp>
      <p:pic>
        <p:nvPicPr>
          <p:cNvPr id="1028" name="Picture 4" descr="Train and Fine-Tune Sentence Transformers Models">
            <a:extLst>
              <a:ext uri="{FF2B5EF4-FFF2-40B4-BE49-F238E27FC236}">
                <a16:creationId xmlns:a16="http://schemas.microsoft.com/office/drawing/2014/main" id="{45783665-9488-EBAC-2EAB-30FFA78F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010" y="2363667"/>
            <a:ext cx="5715508" cy="213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6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2193B0-A04B-C200-9BF4-0B2E30850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D830CC9A-4D37-A427-E5CA-75B5A8662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9E8587-A56B-FDA2-01BC-7D2E3D2A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91" y="1628473"/>
            <a:ext cx="11210544" cy="557784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Usage of pre-trained models to analyze their text input quality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645827-542A-F871-5CE7-D57B4E60EC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0491" y="2504209"/>
            <a:ext cx="11210543" cy="5049981"/>
          </a:xfrm>
        </p:spPr>
        <p:txBody>
          <a:bodyPr>
            <a:normAutofit/>
          </a:bodyPr>
          <a:lstStyle/>
          <a:p>
            <a:r>
              <a:rPr lang="en-US" sz="1800" b="1" dirty="0"/>
              <a:t>Roberta-base-</a:t>
            </a:r>
            <a:r>
              <a:rPr lang="en-US" sz="1800" b="1" dirty="0" err="1"/>
              <a:t>openai</a:t>
            </a:r>
            <a:r>
              <a:rPr lang="en-US" sz="1800" b="1" dirty="0"/>
              <a:t>-detector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AI-generated text detector model developed by OpenAI</a:t>
            </a:r>
          </a:p>
          <a:p>
            <a:r>
              <a:rPr lang="en-US" sz="1800" b="1" dirty="0"/>
              <a:t>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 evaluate the involvement of </a:t>
            </a:r>
            <a:r>
              <a:rPr lang="en-US" sz="1800" b="1" dirty="0"/>
              <a:t>AI-generated content</a:t>
            </a:r>
            <a:r>
              <a:rPr lang="en-US" sz="1800" dirty="0"/>
              <a:t> </a:t>
            </a:r>
          </a:p>
          <a:p>
            <a:r>
              <a:rPr lang="en-US" sz="1800" dirty="0"/>
              <a:t>     in students’ activities</a:t>
            </a:r>
            <a:r>
              <a:rPr lang="en-US" dirty="0"/>
              <a:t>.</a:t>
            </a:r>
            <a:endParaRPr lang="en-US" sz="1600" dirty="0"/>
          </a:p>
          <a:p>
            <a:endParaRPr lang="en-US" dirty="0"/>
          </a:p>
          <a:p>
            <a:endParaRPr lang="en-US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1DD1245-9CB4-33A0-B9CC-2D6E55D2B2DF}"/>
              </a:ext>
            </a:extLst>
          </p:cNvPr>
          <p:cNvSpPr txBox="1">
            <a:spLocks/>
          </p:cNvSpPr>
          <p:nvPr/>
        </p:nvSpPr>
        <p:spPr>
          <a:xfrm>
            <a:off x="380491" y="409273"/>
            <a:ext cx="11210544" cy="5577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Extracting attributes from the raw data</a:t>
            </a:r>
          </a:p>
        </p:txBody>
      </p:sp>
      <p:pic>
        <p:nvPicPr>
          <p:cNvPr id="2052" name="Picture 4" descr="Language Models Explained">
            <a:extLst>
              <a:ext uri="{FF2B5EF4-FFF2-40B4-BE49-F238E27FC236}">
                <a16:creationId xmlns:a16="http://schemas.microsoft.com/office/drawing/2014/main" id="{EDEB160C-4BBA-A90B-733B-3D5D31E3D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9" r="6647" b="17239"/>
          <a:stretch/>
        </p:blipFill>
        <p:spPr bwMode="auto">
          <a:xfrm>
            <a:off x="6672523" y="2698018"/>
            <a:ext cx="5138986" cy="273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15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9A1902-AF87-BE3D-98B4-63A24D21B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2DF7F80B-C34B-A49D-5627-BCA73D5D7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A0E513B-CD7B-C164-2DCC-6E5C060E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84" y="486314"/>
            <a:ext cx="11210544" cy="557784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OAM creation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95C04F4-038F-8001-2401-E1BA16E5DB1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51521985"/>
              </p:ext>
            </p:extLst>
          </p:nvPr>
        </p:nvGraphicFramePr>
        <p:xfrm>
          <a:off x="-2193925" y="1128712"/>
          <a:ext cx="11210925" cy="460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20136A0-77F1-903B-2E71-671268A02E70}"/>
              </a:ext>
            </a:extLst>
          </p:cNvPr>
          <p:cNvSpPr txBox="1"/>
          <p:nvPr/>
        </p:nvSpPr>
        <p:spPr>
          <a:xfrm>
            <a:off x="5921756" y="3363634"/>
            <a:ext cx="6190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Inactive users cause missing values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Excluding the Professor’s activity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r>
              <a:rPr lang="hu-HU" b="1" dirty="0"/>
              <a:t>Direction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Direction: 0 the more the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Direction: 1 the less the better.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6CDDA-2918-F593-0593-B3BB530D1E35}"/>
              </a:ext>
            </a:extLst>
          </p:cNvPr>
          <p:cNvSpPr txBox="1"/>
          <p:nvPr/>
        </p:nvSpPr>
        <p:spPr>
          <a:xfrm>
            <a:off x="5921756" y="1266644"/>
            <a:ext cx="5672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Important: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Each data point must have a source ( e.g. query, formula, table,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Ensuring maximum 2 digits in decimal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Manually extracted attribute is prohibited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Giving direction to each attribute (0</a:t>
            </a:r>
            <a:r>
              <a:rPr lang="hu-HU" dirty="0"/>
              <a:t>;</a:t>
            </a:r>
            <a:r>
              <a:rPr lang="en-US" dirty="0"/>
              <a:t>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6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4548E-7337-6D76-E35E-EEB0A4A24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C6079517-A3EA-ABE0-F494-9411BECAB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18C0DC9-3072-C413-699F-F9D7A282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8" y="403951"/>
            <a:ext cx="11210544" cy="557784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OAM creation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C0CCD9-CAA1-645B-8B2C-A2B4FBBFD03D}"/>
              </a:ext>
            </a:extLst>
          </p:cNvPr>
          <p:cNvSpPr txBox="1"/>
          <p:nvPr/>
        </p:nvSpPr>
        <p:spPr>
          <a:xfrm>
            <a:off x="6026154" y="2985620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BFAB4-A40D-00FA-5BF9-C084384D4328}"/>
              </a:ext>
            </a:extLst>
          </p:cNvPr>
          <p:cNvSpPr txBox="1"/>
          <p:nvPr/>
        </p:nvSpPr>
        <p:spPr>
          <a:xfrm>
            <a:off x="3105149" y="4410414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…..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EE10A9C-9CD9-34C8-75FD-F80C2948B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579" y="4410414"/>
            <a:ext cx="554784" cy="493819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1F5DA56-BD78-41A9-21AC-516458FD0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198774"/>
              </p:ext>
            </p:extLst>
          </p:nvPr>
        </p:nvGraphicFramePr>
        <p:xfrm>
          <a:off x="225423" y="2164446"/>
          <a:ext cx="5759453" cy="2011680"/>
        </p:xfrm>
        <a:graphic>
          <a:graphicData uri="http://schemas.openxmlformats.org/drawingml/2006/table">
            <a:tbl>
              <a:tblPr/>
              <a:tblGrid>
                <a:gridCol w="599683">
                  <a:extLst>
                    <a:ext uri="{9D8B030D-6E8A-4147-A177-3AD203B41FA5}">
                      <a16:colId xmlns:a16="http://schemas.microsoft.com/office/drawing/2014/main" val="1719753351"/>
                    </a:ext>
                  </a:extLst>
                </a:gridCol>
                <a:gridCol w="599683">
                  <a:extLst>
                    <a:ext uri="{9D8B030D-6E8A-4147-A177-3AD203B41FA5}">
                      <a16:colId xmlns:a16="http://schemas.microsoft.com/office/drawing/2014/main" val="430476904"/>
                    </a:ext>
                  </a:extLst>
                </a:gridCol>
                <a:gridCol w="1674114">
                  <a:extLst>
                    <a:ext uri="{9D8B030D-6E8A-4147-A177-3AD203B41FA5}">
                      <a16:colId xmlns:a16="http://schemas.microsoft.com/office/drawing/2014/main" val="2550952533"/>
                    </a:ext>
                  </a:extLst>
                </a:gridCol>
                <a:gridCol w="762097">
                  <a:extLst>
                    <a:ext uri="{9D8B030D-6E8A-4147-A177-3AD203B41FA5}">
                      <a16:colId xmlns:a16="http://schemas.microsoft.com/office/drawing/2014/main" val="2667355652"/>
                    </a:ext>
                  </a:extLst>
                </a:gridCol>
                <a:gridCol w="799577">
                  <a:extLst>
                    <a:ext uri="{9D8B030D-6E8A-4147-A177-3AD203B41FA5}">
                      <a16:colId xmlns:a16="http://schemas.microsoft.com/office/drawing/2014/main" val="657268081"/>
                    </a:ext>
                  </a:extLst>
                </a:gridCol>
                <a:gridCol w="1324299">
                  <a:extLst>
                    <a:ext uri="{9D8B030D-6E8A-4147-A177-3AD203B41FA5}">
                      <a16:colId xmlns:a16="http://schemas.microsoft.com/office/drawing/2014/main" val="2344959183"/>
                    </a:ext>
                  </a:extLst>
                </a:gridCol>
              </a:tblGrid>
              <a:tr h="18288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userid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direction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87364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2990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Value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integer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integer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integer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29258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attribute_id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4527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username/attribute_name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totalPosts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activeDays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total_replies_to_prof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872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47141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Aadi Rajesh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4381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Amgalanbaatar Amarsanaa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2347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Amin-Erdene Ankhbold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6750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Ariunbold Munkhjargal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5384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Battuguldur Tuyatsetseg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749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47139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Benjámin Honti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694374"/>
                  </a:ext>
                </a:extLst>
              </a:tr>
            </a:tbl>
          </a:graphicData>
        </a:graphic>
      </p:graphicFrame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id="{8BD8D27A-6304-DC08-F9C6-2002908DE69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6539404"/>
              </p:ext>
            </p:extLst>
          </p:nvPr>
        </p:nvGraphicFramePr>
        <p:xfrm>
          <a:off x="6511929" y="2164446"/>
          <a:ext cx="5597525" cy="2011680"/>
        </p:xfrm>
        <a:graphic>
          <a:graphicData uri="http://schemas.openxmlformats.org/drawingml/2006/table">
            <a:tbl>
              <a:tblPr/>
              <a:tblGrid>
                <a:gridCol w="1834284">
                  <a:extLst>
                    <a:ext uri="{9D8B030D-6E8A-4147-A177-3AD203B41FA5}">
                      <a16:colId xmlns:a16="http://schemas.microsoft.com/office/drawing/2014/main" val="973382183"/>
                    </a:ext>
                  </a:extLst>
                </a:gridCol>
                <a:gridCol w="1869786">
                  <a:extLst>
                    <a:ext uri="{9D8B030D-6E8A-4147-A177-3AD203B41FA5}">
                      <a16:colId xmlns:a16="http://schemas.microsoft.com/office/drawing/2014/main" val="2997943745"/>
                    </a:ext>
                  </a:extLst>
                </a:gridCol>
                <a:gridCol w="1325418">
                  <a:extLst>
                    <a:ext uri="{9D8B030D-6E8A-4147-A177-3AD203B41FA5}">
                      <a16:colId xmlns:a16="http://schemas.microsoft.com/office/drawing/2014/main" val="1271937667"/>
                    </a:ext>
                  </a:extLst>
                </a:gridCol>
                <a:gridCol w="568037">
                  <a:extLst>
                    <a:ext uri="{9D8B030D-6E8A-4147-A177-3AD203B41FA5}">
                      <a16:colId xmlns:a16="http://schemas.microsoft.com/office/drawing/2014/main" val="116268474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7277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8496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integer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integer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decimal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0882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9424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response_time_in_hours(Task-I)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response_time_in_hours(Task-II)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average_posts_per_day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7992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1571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5448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8487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11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7426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8229991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0040296-DD32-C50A-A220-856569AC0505}"/>
              </a:ext>
            </a:extLst>
          </p:cNvPr>
          <p:cNvSpPr txBox="1"/>
          <p:nvPr/>
        </p:nvSpPr>
        <p:spPr>
          <a:xfrm>
            <a:off x="3874771" y="5138521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OAM: 24 Objects, 29 Attributes</a:t>
            </a:r>
          </a:p>
        </p:txBody>
      </p:sp>
    </p:spTree>
    <p:extLst>
      <p:ext uri="{BB962C8B-B14F-4D97-AF65-F5344CB8AC3E}">
        <p14:creationId xmlns:p14="http://schemas.microsoft.com/office/powerpoint/2010/main" val="1885423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D41A65-0AA3-F5C8-DCA6-BF29A15EC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9CD0E3E7-90B9-8298-9407-6BCB935AA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C62D9D-E71B-B89E-84DF-210C25D47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8" y="403951"/>
            <a:ext cx="11210544" cy="557784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COCO process</a:t>
            </a:r>
            <a:br>
              <a:rPr lang="en-US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</a:br>
            <a:endParaRPr lang="en-US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4742841-B7FC-F611-4319-F1D73DA5F54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2802967"/>
              </p:ext>
            </p:extLst>
          </p:nvPr>
        </p:nvGraphicFramePr>
        <p:xfrm>
          <a:off x="0" y="1562638"/>
          <a:ext cx="13125196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5751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56E2D8-A5D8-E9AB-BE28-196C54C0C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4F062E50-949B-24E8-5683-567F48D38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3BC5F7-6EE6-FA41-121D-E11F5C42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8" y="403951"/>
            <a:ext cx="11210544" cy="557784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COCO process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447D15-B88E-17A6-0EC4-E21CB82E76E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79915486"/>
              </p:ext>
            </p:extLst>
          </p:nvPr>
        </p:nvGraphicFramePr>
        <p:xfrm>
          <a:off x="347662" y="2158047"/>
          <a:ext cx="5338764" cy="2011680"/>
        </p:xfrm>
        <a:graphic>
          <a:graphicData uri="http://schemas.openxmlformats.org/drawingml/2006/table">
            <a:tbl>
              <a:tblPr/>
              <a:tblGrid>
                <a:gridCol w="600142">
                  <a:extLst>
                    <a:ext uri="{9D8B030D-6E8A-4147-A177-3AD203B41FA5}">
                      <a16:colId xmlns:a16="http://schemas.microsoft.com/office/drawing/2014/main" val="4098338550"/>
                    </a:ext>
                  </a:extLst>
                </a:gridCol>
                <a:gridCol w="600142">
                  <a:extLst>
                    <a:ext uri="{9D8B030D-6E8A-4147-A177-3AD203B41FA5}">
                      <a16:colId xmlns:a16="http://schemas.microsoft.com/office/drawing/2014/main" val="1665854811"/>
                    </a:ext>
                  </a:extLst>
                </a:gridCol>
                <a:gridCol w="1562870">
                  <a:extLst>
                    <a:ext uri="{9D8B030D-6E8A-4147-A177-3AD203B41FA5}">
                      <a16:colId xmlns:a16="http://schemas.microsoft.com/office/drawing/2014/main" val="4001741091"/>
                    </a:ext>
                  </a:extLst>
                </a:gridCol>
                <a:gridCol w="650154">
                  <a:extLst>
                    <a:ext uri="{9D8B030D-6E8A-4147-A177-3AD203B41FA5}">
                      <a16:colId xmlns:a16="http://schemas.microsoft.com/office/drawing/2014/main" val="1768197474"/>
                    </a:ext>
                  </a:extLst>
                </a:gridCol>
                <a:gridCol w="687663">
                  <a:extLst>
                    <a:ext uri="{9D8B030D-6E8A-4147-A177-3AD203B41FA5}">
                      <a16:colId xmlns:a16="http://schemas.microsoft.com/office/drawing/2014/main" val="4129112313"/>
                    </a:ext>
                  </a:extLst>
                </a:gridCol>
                <a:gridCol w="1237793">
                  <a:extLst>
                    <a:ext uri="{9D8B030D-6E8A-4147-A177-3AD203B41FA5}">
                      <a16:colId xmlns:a16="http://schemas.microsoft.com/office/drawing/2014/main" val="393514134"/>
                    </a:ext>
                  </a:extLst>
                </a:gridCol>
              </a:tblGrid>
              <a:tr h="18288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userid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direction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10621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15359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Value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integer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integer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integer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96211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attribute_id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8499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username/attribute_name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totalPosts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activeDays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total_replies_to_prof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5208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47141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Aadi Rajesh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3115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Amgalanbaatar Amarsanaa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7600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Amin-Erdene Ankhbold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456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Ariunbold Munkhjargal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8869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Battuguldur Tuyatsetseg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4219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47139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Benjámin Honti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62356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56AB68-1680-C5BE-EE8A-11A739162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70418"/>
              </p:ext>
            </p:extLst>
          </p:nvPr>
        </p:nvGraphicFramePr>
        <p:xfrm>
          <a:off x="6096000" y="2158047"/>
          <a:ext cx="5826126" cy="2011680"/>
        </p:xfrm>
        <a:graphic>
          <a:graphicData uri="http://schemas.openxmlformats.org/drawingml/2006/table">
            <a:tbl>
              <a:tblPr/>
              <a:tblGrid>
                <a:gridCol w="1896298">
                  <a:extLst>
                    <a:ext uri="{9D8B030D-6E8A-4147-A177-3AD203B41FA5}">
                      <a16:colId xmlns:a16="http://schemas.microsoft.com/office/drawing/2014/main" val="290847849"/>
                    </a:ext>
                  </a:extLst>
                </a:gridCol>
                <a:gridCol w="1933725">
                  <a:extLst>
                    <a:ext uri="{9D8B030D-6E8A-4147-A177-3AD203B41FA5}">
                      <a16:colId xmlns:a16="http://schemas.microsoft.com/office/drawing/2014/main" val="1722994022"/>
                    </a:ext>
                  </a:extLst>
                </a:gridCol>
                <a:gridCol w="1397272">
                  <a:extLst>
                    <a:ext uri="{9D8B030D-6E8A-4147-A177-3AD203B41FA5}">
                      <a16:colId xmlns:a16="http://schemas.microsoft.com/office/drawing/2014/main" val="1299395628"/>
                    </a:ext>
                  </a:extLst>
                </a:gridCol>
                <a:gridCol w="598831">
                  <a:extLst>
                    <a:ext uri="{9D8B030D-6E8A-4147-A177-3AD203B41FA5}">
                      <a16:colId xmlns:a16="http://schemas.microsoft.com/office/drawing/2014/main" val="100534711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112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9432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integer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integer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decimal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8922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841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response_time_in_hours(Task-I)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response_time_in_hours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(Task-II)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average_posts_per_day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3582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297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0877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7111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0392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5333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FF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787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48960C-607D-AC08-F649-F81EA38372A7}"/>
              </a:ext>
            </a:extLst>
          </p:cNvPr>
          <p:cNvSpPr txBox="1"/>
          <p:nvPr/>
        </p:nvSpPr>
        <p:spPr>
          <a:xfrm>
            <a:off x="5686426" y="3059668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6F2B7-4796-A8E5-ADC5-EE6B5423A4A0}"/>
              </a:ext>
            </a:extLst>
          </p:cNvPr>
          <p:cNvSpPr txBox="1"/>
          <p:nvPr/>
        </p:nvSpPr>
        <p:spPr>
          <a:xfrm>
            <a:off x="2774156" y="4219495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F4C8C-F29F-5182-E07E-623E6421D12A}"/>
              </a:ext>
            </a:extLst>
          </p:cNvPr>
          <p:cNvSpPr txBox="1"/>
          <p:nvPr/>
        </p:nvSpPr>
        <p:spPr>
          <a:xfrm>
            <a:off x="8689183" y="4219495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ECF442-81EE-8F52-AD1A-701B7E1794A8}"/>
              </a:ext>
            </a:extLst>
          </p:cNvPr>
          <p:cNvSpPr txBox="1"/>
          <p:nvPr/>
        </p:nvSpPr>
        <p:spPr>
          <a:xfrm>
            <a:off x="1947863" y="5135206"/>
            <a:ext cx="7962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Ranked values compared to a performance index: 1000</a:t>
            </a:r>
          </a:p>
        </p:txBody>
      </p:sp>
    </p:spTree>
    <p:extLst>
      <p:ext uri="{BB962C8B-B14F-4D97-AF65-F5344CB8AC3E}">
        <p14:creationId xmlns:p14="http://schemas.microsoft.com/office/powerpoint/2010/main" val="222747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B1F214-FD5D-EF60-F243-BFEB18F84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89EE51DF-A011-A4C5-5D68-60416C482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B0A1CD6-041F-2855-34C4-15086F20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76064"/>
            <a:ext cx="11210544" cy="557784"/>
          </a:xfrm>
        </p:spPr>
        <p:txBody>
          <a:bodyPr/>
          <a:lstStyle/>
          <a:p>
            <a:r>
              <a:rPr lang="en-US" sz="2800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COCO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3F910C-4CBB-131A-B6C3-6E8EB137D5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Copy ranked OAM into the COCO Y0 model </a:t>
            </a:r>
          </a:p>
          <a:p>
            <a:endParaRPr lang="en-US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E9D015-C13D-F2E9-7F22-4C2C2C8A0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41" y="2154489"/>
            <a:ext cx="2425622" cy="115564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60FCE21-9C89-2B36-76D5-DE838909F42B}"/>
              </a:ext>
            </a:extLst>
          </p:cNvPr>
          <p:cNvSpPr/>
          <p:nvPr/>
        </p:nvSpPr>
        <p:spPr>
          <a:xfrm>
            <a:off x="2907350" y="2606039"/>
            <a:ext cx="475488" cy="2286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3F64A6-E00B-281A-E133-2E14132A1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041" y="2114327"/>
            <a:ext cx="3021460" cy="19090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B5806A-D1CB-3A63-CA44-79148E68B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2874" y="2606039"/>
            <a:ext cx="493819" cy="2682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A06B61-1D42-866B-5AA0-BA6BAFCCD9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4896" y="2132603"/>
            <a:ext cx="2775584" cy="102593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C17513C-4324-D0BB-2CE2-7527421DAE78}"/>
              </a:ext>
            </a:extLst>
          </p:cNvPr>
          <p:cNvSpPr/>
          <p:nvPr/>
        </p:nvSpPr>
        <p:spPr>
          <a:xfrm>
            <a:off x="3534497" y="2602454"/>
            <a:ext cx="1581912" cy="82654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6EBE8D-2DB9-67FC-3431-F5582A38061A}"/>
              </a:ext>
            </a:extLst>
          </p:cNvPr>
          <p:cNvSpPr/>
          <p:nvPr/>
        </p:nvSpPr>
        <p:spPr>
          <a:xfrm>
            <a:off x="8206406" y="2439829"/>
            <a:ext cx="769999" cy="411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70D65E-AE60-312E-00A4-43DFB47E68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7062" y="4142157"/>
            <a:ext cx="3627146" cy="18000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A13E5F-3F25-3E6C-550C-33AAAEA0E0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8729495" y="3611158"/>
            <a:ext cx="493819" cy="2743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064E3E-FF1E-C6AD-A7A9-7D25551C2331}"/>
              </a:ext>
            </a:extLst>
          </p:cNvPr>
          <p:cNvSpPr txBox="1"/>
          <p:nvPr/>
        </p:nvSpPr>
        <p:spPr>
          <a:xfrm>
            <a:off x="8212689" y="5998567"/>
            <a:ext cx="2407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FF00"/>
                </a:highlight>
                <a:latin typeface="Helvetica" panose="020B0604020202020204" pitchFamily="34" charset="0"/>
                <a:cs typeface="Helvetica" panose="020B0604020202020204" pitchFamily="34" charset="0"/>
              </a:rPr>
              <a:t>COCO RESULT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1123F2-EFEA-742D-B61A-78F3F53F6C47}"/>
              </a:ext>
            </a:extLst>
          </p:cNvPr>
          <p:cNvSpPr txBox="1"/>
          <p:nvPr/>
        </p:nvSpPr>
        <p:spPr>
          <a:xfrm>
            <a:off x="520019" y="3344753"/>
            <a:ext cx="198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Ranked table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77D298-1E85-E0A8-4A35-CA3A39A04644}"/>
              </a:ext>
            </a:extLst>
          </p:cNvPr>
          <p:cNvSpPr txBox="1"/>
          <p:nvPr/>
        </p:nvSpPr>
        <p:spPr>
          <a:xfrm>
            <a:off x="4124678" y="4142157"/>
            <a:ext cx="198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Copy the table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6C6F9B-230A-B08C-49C7-6DDF6C239C09}"/>
              </a:ext>
            </a:extLst>
          </p:cNvPr>
          <p:cNvSpPr txBox="1"/>
          <p:nvPr/>
        </p:nvSpPr>
        <p:spPr>
          <a:xfrm>
            <a:off x="7984674" y="3127490"/>
            <a:ext cx="198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Run</a:t>
            </a:r>
          </a:p>
        </p:txBody>
      </p:sp>
    </p:spTree>
    <p:extLst>
      <p:ext uri="{BB962C8B-B14F-4D97-AF65-F5344CB8AC3E}">
        <p14:creationId xmlns:p14="http://schemas.microsoft.com/office/powerpoint/2010/main" val="3054215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F0B42-34ED-8433-5D86-3C5B01B62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DF7169F7-E82E-68B4-8C1A-66790C27C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8453087-A131-FFE9-3D3F-BEFE3C1F4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6" y="1336639"/>
            <a:ext cx="11210544" cy="557784"/>
          </a:xfrm>
        </p:spPr>
        <p:txBody>
          <a:bodyPr/>
          <a:lstStyle/>
          <a:p>
            <a:r>
              <a:rPr lang="hu-HU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Checking </a:t>
            </a:r>
            <a:r>
              <a:rPr lang="en-US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COCO</a:t>
            </a:r>
            <a:r>
              <a:rPr lang="hu-HU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-results</a:t>
            </a:r>
            <a:endParaRPr lang="en-US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B67DAAB-223B-6F44-0D26-E18CC8D2FFE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6685586"/>
              </p:ext>
            </p:extLst>
          </p:nvPr>
        </p:nvGraphicFramePr>
        <p:xfrm>
          <a:off x="-466598" y="1786822"/>
          <a:ext cx="13125196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C8CFF1-A3D0-922C-04C0-497A3B0DF7FD}"/>
              </a:ext>
            </a:extLst>
          </p:cNvPr>
          <p:cNvSpPr txBox="1"/>
          <p:nvPr/>
        </p:nvSpPr>
        <p:spPr>
          <a:xfrm>
            <a:off x="371856" y="417250"/>
            <a:ext cx="6638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COCO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70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ADD2C-DB20-9751-7336-A82E75232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DE2DE3E6-2DDD-E0FD-A828-C8A1755BB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E144159-2E0B-1950-DBFB-1E81EB707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Explanation of COCO results </a:t>
            </a:r>
            <a:endParaRPr lang="en-US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7E732BA-4E9D-FB4E-F037-CBBC1DE92D4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18730593"/>
              </p:ext>
            </p:extLst>
          </p:nvPr>
        </p:nvGraphicFramePr>
        <p:xfrm>
          <a:off x="444500" y="1381379"/>
          <a:ext cx="7446772" cy="2294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Content Placeholder 10">
            <a:extLst>
              <a:ext uri="{FF2B5EF4-FFF2-40B4-BE49-F238E27FC236}">
                <a16:creationId xmlns:a16="http://schemas.microsoft.com/office/drawing/2014/main" id="{F05C23A6-E092-A18D-176C-28E9FB12F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282692"/>
              </p:ext>
            </p:extLst>
          </p:nvPr>
        </p:nvGraphicFramePr>
        <p:xfrm>
          <a:off x="444500" y="3675888"/>
          <a:ext cx="7446772" cy="222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1108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FDA8B-70BF-0021-D25C-3F7B31091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74C695D6-D36E-2F1B-C3D5-AAC399B01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25D82B2-C17D-FF27-C7A4-2FA0CF17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900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Conten</a:t>
            </a:r>
            <a:r>
              <a:rPr lang="en-US" sz="2900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t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C968560-BB7F-3437-21F9-0431976A5D3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19087088"/>
              </p:ext>
            </p:extLst>
          </p:nvPr>
        </p:nvGraphicFramePr>
        <p:xfrm>
          <a:off x="440945" y="1359130"/>
          <a:ext cx="4983110" cy="5270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 descr="A digital illustration of a tablet with graphs and icons&#10;&#10;Description automatically generated">
            <a:extLst>
              <a:ext uri="{FF2B5EF4-FFF2-40B4-BE49-F238E27FC236}">
                <a16:creationId xmlns:a16="http://schemas.microsoft.com/office/drawing/2014/main" id="{BF7D5CCE-DEA4-B5EA-8F4B-4ED4EEAAEC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427008" y="1525386"/>
            <a:ext cx="5116083" cy="460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39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CB4712-2265-02B6-66D1-A13EC5085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3AF37871-8B20-52F3-1EDF-7C59BCC58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23C0E98-78F5-C46E-01C0-9075B6D4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Explanation of COCO results </a:t>
            </a:r>
            <a:endParaRPr lang="en-US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F5BB1D-220C-61ED-2E99-41110E1845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Validating the COCO estimation</a:t>
            </a:r>
          </a:p>
          <a:p>
            <a:endParaRPr lang="en-US" sz="2400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Inverting the original ranked value ( =</a:t>
            </a:r>
            <a:r>
              <a:rPr lang="en-US" sz="2400" dirty="0" err="1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NumOfObject</a:t>
            </a:r>
            <a:r>
              <a:rPr lang="en-US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 – </a:t>
            </a:r>
            <a:r>
              <a:rPr lang="en-US" sz="2400" dirty="0" err="1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RankedValue</a:t>
            </a:r>
            <a:r>
              <a:rPr lang="en-US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 + 1 )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Copying the inverted table into the COCO Y0)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1</a:t>
            </a:r>
            <a:r>
              <a:rPr lang="en-US" sz="2400" baseline="300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st</a:t>
            </a:r>
            <a:r>
              <a:rPr lang="en-US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 delta/fact * inverted delta/fact </a:t>
            </a:r>
            <a:endParaRPr lang="hu-HU" sz="2400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Rule</a:t>
            </a:r>
            <a:r>
              <a:rPr lang="hu-HU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 </a:t>
            </a:r>
            <a:r>
              <a:rPr lang="hu-HU" sz="2400" dirty="0" err="1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for</a:t>
            </a:r>
            <a:r>
              <a:rPr lang="hu-HU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 </a:t>
            </a:r>
            <a:r>
              <a:rPr lang="hu-HU" sz="2400" dirty="0" err="1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each</a:t>
            </a:r>
            <a:r>
              <a:rPr lang="hu-HU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 </a:t>
            </a:r>
            <a:r>
              <a:rPr lang="hu-HU" sz="2400" dirty="0" err="1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estimation</a:t>
            </a:r>
            <a:r>
              <a:rPr lang="hu-HU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: </a:t>
            </a:r>
            <a:r>
              <a:rPr lang="en-US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if less than or equal to 0 =&gt; </a:t>
            </a:r>
            <a:r>
              <a:rPr lang="en-US" sz="2400" dirty="0">
                <a:highlight>
                  <a:srgbClr val="00FF00"/>
                </a:highlight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valid</a:t>
            </a:r>
            <a:r>
              <a:rPr lang="en-US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 else </a:t>
            </a:r>
            <a:r>
              <a:rPr lang="en-US" sz="2400" dirty="0">
                <a:highlight>
                  <a:srgbClr val="FF0000"/>
                </a:highlight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invalid</a:t>
            </a:r>
            <a:r>
              <a:rPr lang="en-US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 </a:t>
            </a:r>
            <a:endParaRPr lang="hu-HU" sz="2400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Therefore</a:t>
            </a:r>
            <a:r>
              <a:rPr lang="hu-HU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: </a:t>
            </a:r>
            <a:r>
              <a:rPr lang="hu-HU" sz="2400" dirty="0" err="1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entire</a:t>
            </a:r>
            <a:r>
              <a:rPr lang="hu-HU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 </a:t>
            </a:r>
            <a:r>
              <a:rPr lang="hu-HU" sz="2400" dirty="0" err="1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model</a:t>
            </a:r>
            <a:r>
              <a:rPr lang="hu-HU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 </a:t>
            </a:r>
            <a:r>
              <a:rPr lang="hu-HU" sz="2400" dirty="0" err="1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or</a:t>
            </a:r>
            <a:r>
              <a:rPr lang="hu-HU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 </a:t>
            </a:r>
            <a:r>
              <a:rPr lang="hu-HU" sz="2400" dirty="0" err="1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some</a:t>
            </a:r>
            <a:r>
              <a:rPr lang="hu-HU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 </a:t>
            </a:r>
            <a:r>
              <a:rPr lang="hu-HU" sz="2400" dirty="0" err="1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objects</a:t>
            </a:r>
            <a:r>
              <a:rPr lang="hu-HU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 </a:t>
            </a:r>
            <a:r>
              <a:rPr lang="hu-HU" sz="2400" dirty="0" err="1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can</a:t>
            </a:r>
            <a:r>
              <a:rPr lang="hu-HU" sz="2400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 be </a:t>
            </a:r>
            <a:r>
              <a:rPr lang="hu-HU" sz="2400" dirty="0" err="1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invalid</a:t>
            </a:r>
            <a:endParaRPr lang="en-US" sz="2400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  <a:p>
            <a:endParaRPr lang="en-US" sz="2400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2F0F97-AEC5-8784-EF79-3108E3356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54" y="2090904"/>
            <a:ext cx="4316342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84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C2E5D6-F39C-E5F9-1A8F-B42B84AFE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317CFB31-D040-82C9-DFE6-967B03D69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CC77EB3-303B-9B6E-BD89-D9E25374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3" y="1594490"/>
            <a:ext cx="11210544" cy="557784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Excluded attributes</a:t>
            </a:r>
            <a:endParaRPr lang="en-US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8F6CB1-8A66-87D3-B397-E7D1D3680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73" y="3917218"/>
            <a:ext cx="10350635" cy="171507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34C6338-22D8-EC14-EBB4-1549CF5D2EC1}"/>
              </a:ext>
            </a:extLst>
          </p:cNvPr>
          <p:cNvSpPr/>
          <p:nvPr/>
        </p:nvSpPr>
        <p:spPr>
          <a:xfrm>
            <a:off x="2980944" y="3739680"/>
            <a:ext cx="1417320" cy="5311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5AFC0E-7B4A-5B4C-C105-25403E636EAC}"/>
              </a:ext>
            </a:extLst>
          </p:cNvPr>
          <p:cNvSpPr/>
          <p:nvPr/>
        </p:nvSpPr>
        <p:spPr>
          <a:xfrm>
            <a:off x="5721096" y="3721596"/>
            <a:ext cx="1417320" cy="5311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BDB1FB-F8D4-B825-492F-254C8DF5C467}"/>
              </a:ext>
            </a:extLst>
          </p:cNvPr>
          <p:cNvSpPr/>
          <p:nvPr/>
        </p:nvSpPr>
        <p:spPr>
          <a:xfrm>
            <a:off x="7752588" y="3721596"/>
            <a:ext cx="1417320" cy="5311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28675-6AAD-362C-F9C8-9812F0E78395}"/>
              </a:ext>
            </a:extLst>
          </p:cNvPr>
          <p:cNvSpPr txBox="1"/>
          <p:nvPr/>
        </p:nvSpPr>
        <p:spPr>
          <a:xfrm>
            <a:off x="453573" y="2340617"/>
            <a:ext cx="10605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On stairs(2) attributes starting 23, non-involved attributes are the columns where the S1 value equals n-1 (n = count of objects).</a:t>
            </a:r>
            <a:endParaRPr lang="en-US" sz="24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D4E05B-FE6E-BC89-6BFB-C94AF2B0F6E9}"/>
              </a:ext>
            </a:extLst>
          </p:cNvPr>
          <p:cNvSpPr txBox="1"/>
          <p:nvPr/>
        </p:nvSpPr>
        <p:spPr>
          <a:xfrm>
            <a:off x="453573" y="455975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COCO process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C47A1A-8AA4-A182-4A0E-8AD9E4762A8C}"/>
              </a:ext>
            </a:extLst>
          </p:cNvPr>
          <p:cNvSpPr txBox="1"/>
          <p:nvPr/>
        </p:nvSpPr>
        <p:spPr>
          <a:xfrm>
            <a:off x="590549" y="5867400"/>
            <a:ext cx="909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COCO run#2 with all excluded attributes for the final result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81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9AD1B2-7B26-C87F-1ECD-3747F39A5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159EA332-3F40-3938-9E0C-1BA7B1684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6CA82E-D5CC-2739-A00D-8F0954CE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Final result (With all excluded attributes) </a:t>
            </a:r>
            <a:endParaRPr lang="en-US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82F4C99-375B-C7B4-8FF0-8642B2F8B56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6316372"/>
              </p:ext>
            </p:extLst>
          </p:nvPr>
        </p:nvGraphicFramePr>
        <p:xfrm>
          <a:off x="444500" y="-427691"/>
          <a:ext cx="4307586" cy="821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3">
            <a:extLst>
              <a:ext uri="{FF2B5EF4-FFF2-40B4-BE49-F238E27FC236}">
                <a16:creationId xmlns:a16="http://schemas.microsoft.com/office/drawing/2014/main" id="{01316B18-C48D-3645-6D06-2632E657D5AC}"/>
              </a:ext>
            </a:extLst>
          </p:cNvPr>
          <p:cNvSpPr txBox="1">
            <a:spLocks/>
          </p:cNvSpPr>
          <p:nvPr/>
        </p:nvSpPr>
        <p:spPr>
          <a:xfrm>
            <a:off x="-227908" y="6321751"/>
            <a:ext cx="6345094" cy="7081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hu-HU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CDD2D7C-5999-BA09-D7A5-B8A2021512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960704"/>
              </p:ext>
            </p:extLst>
          </p:nvPr>
        </p:nvGraphicFramePr>
        <p:xfrm>
          <a:off x="5181599" y="1317624"/>
          <a:ext cx="6086475" cy="500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5570185" imgH="4579581" progId="Excel.Sheet.12">
                  <p:embed/>
                </p:oleObj>
              </mc:Choice>
              <mc:Fallback>
                <p:oleObj name="Worksheet" r:id="rId9" imgW="5570185" imgH="45795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81599" y="1317624"/>
                        <a:ext cx="6086475" cy="500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820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294F2-454C-9815-43BE-084D9024B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D26D31F5-3E86-77B0-3552-D738CB256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4C465B-5BF5-2F56-9DFA-0E970572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Log-based evaluation VS Peer evaluation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9AF2D-DF38-2FB8-71C8-F6584EC16B4C}"/>
              </a:ext>
            </a:extLst>
          </p:cNvPr>
          <p:cNvSpPr txBox="1"/>
          <p:nvPr/>
        </p:nvSpPr>
        <p:spPr>
          <a:xfrm>
            <a:off x="5236857" y="1398446"/>
            <a:ext cx="87016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Correlation =&gt; </a:t>
            </a:r>
            <a:r>
              <a:rPr lang="en-US" sz="1800" b="0" i="0" u="none" strike="noStrike" dirty="0">
                <a:solidFill>
                  <a:srgbClr val="FF0000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-0.25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Subjective and objective evaluations do not correlate</a:t>
            </a:r>
            <a:endParaRPr lang="hu-HU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hu-HU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Interpretation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endParaRPr lang="hu-HU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Understanding &lt;&gt; diligence &lt;&gt; sympathy &lt;&gt; mixed terms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hu-HU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Data-drive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 log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c invol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v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es all data vs. Subjective evaluation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is a partial analysis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hu-HU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latin typeface="Helvetica" panose="020B0604020202020204" pitchFamily="34" charset="0"/>
                <a:cs typeface="Helvetica" panose="020B0604020202020204" pitchFamily="34" charset="0"/>
              </a:rPr>
              <a:t>Validation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u-HU" dirty="0" err="1">
                <a:latin typeface="Helvetica" panose="020B0604020202020204" pitchFamily="34" charset="0"/>
                <a:cs typeface="Helvetica" panose="020B0604020202020204" pitchFamily="34" charset="0"/>
              </a:rPr>
              <a:t>can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u-HU" dirty="0" err="1">
                <a:latin typeface="Helvetica" panose="020B0604020202020204" pitchFamily="34" charset="0"/>
                <a:cs typeface="Helvetica" panose="020B0604020202020204" pitchFamily="34" charset="0"/>
              </a:rPr>
              <a:t>exclude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u-HU" dirty="0" err="1">
                <a:latin typeface="Helvetica" panose="020B0604020202020204" pitchFamily="34" charset="0"/>
                <a:cs typeface="Helvetica" panose="020B0604020202020204" pitchFamily="34" charset="0"/>
              </a:rPr>
              <a:t>persons</a:t>
            </a:r>
            <a:endParaRPr lang="hu-HU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hu-HU" dirty="0"/>
          </a:p>
          <a:p>
            <a:pPr marL="285750" indent="-285750">
              <a:buFontTx/>
              <a:buChar char="-"/>
            </a:pPr>
            <a:endParaRPr lang="hu-HU" dirty="0"/>
          </a:p>
          <a:p>
            <a:endParaRPr lang="hu-HU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6364D4-EE56-D8E7-33E3-62CBE75E7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49864"/>
              </p:ext>
            </p:extLst>
          </p:nvPr>
        </p:nvGraphicFramePr>
        <p:xfrm>
          <a:off x="228808" y="1398446"/>
          <a:ext cx="4900976" cy="4207450"/>
        </p:xfrm>
        <a:graphic>
          <a:graphicData uri="http://schemas.openxmlformats.org/drawingml/2006/table">
            <a:tbl>
              <a:tblPr/>
              <a:tblGrid>
                <a:gridCol w="570988">
                  <a:extLst>
                    <a:ext uri="{9D8B030D-6E8A-4147-A177-3AD203B41FA5}">
                      <a16:colId xmlns:a16="http://schemas.microsoft.com/office/drawing/2014/main" val="3965245352"/>
                    </a:ext>
                  </a:extLst>
                </a:gridCol>
                <a:gridCol w="1498842">
                  <a:extLst>
                    <a:ext uri="{9D8B030D-6E8A-4147-A177-3AD203B41FA5}">
                      <a16:colId xmlns:a16="http://schemas.microsoft.com/office/drawing/2014/main" val="2426054852"/>
                    </a:ext>
                  </a:extLst>
                </a:gridCol>
                <a:gridCol w="797003">
                  <a:extLst>
                    <a:ext uri="{9D8B030D-6E8A-4147-A177-3AD203B41FA5}">
                      <a16:colId xmlns:a16="http://schemas.microsoft.com/office/drawing/2014/main" val="235527349"/>
                    </a:ext>
                  </a:extLst>
                </a:gridCol>
                <a:gridCol w="999228">
                  <a:extLst>
                    <a:ext uri="{9D8B030D-6E8A-4147-A177-3AD203B41FA5}">
                      <a16:colId xmlns:a16="http://schemas.microsoft.com/office/drawing/2014/main" val="2613772415"/>
                    </a:ext>
                  </a:extLst>
                </a:gridCol>
                <a:gridCol w="1034915">
                  <a:extLst>
                    <a:ext uri="{9D8B030D-6E8A-4147-A177-3AD203B41FA5}">
                      <a16:colId xmlns:a16="http://schemas.microsoft.com/office/drawing/2014/main" val="2758904881"/>
                    </a:ext>
                  </a:extLst>
                </a:gridCol>
              </a:tblGrid>
              <a:tr h="168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userid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userfullname 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objective ranking 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subjective ranking</a:t>
                      </a:r>
                    </a:p>
                  </a:txBody>
                  <a:tcPr marL="6630" marR="6630" marT="66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922694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47141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Aadi Rajesh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868170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46681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Amgalanbaatar Amarsanaa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F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007213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46668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Amin-Erdene Ankhbold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573768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46671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Ariunbold Munkhjargal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284120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46666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Battuguldur Tuyatsetseg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184448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47139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Benjámin Honti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908472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46683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Bilegt Gankhuyag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7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617033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46674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Boldsukh Ganzorig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5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94953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46667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Dulguun Sukh-Ochir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4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915601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46677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Ganbat Bayanmunkh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375152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45297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Gábor Kosdi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55880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48825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Gülsah Öztürk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5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138681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44166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István Siposs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908309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42461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Japheth Jerry Dangiwa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68335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44444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Muhammad Khuram Latif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517246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46672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Munkh-Orgil Batbayar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338086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45293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Márk Zsigmond Lévai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685003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46673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Namjiljav Tsetsegsuren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667343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46678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Nurbol Byekbolat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2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40913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46675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Shagai Turtogtokh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9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835967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46682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Yaruu-Aldar Enkhtur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1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143076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46680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Zandangarav Nyambaatar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E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092619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45764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Zoltán Lehrer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45876"/>
                  </a:ext>
                </a:extLst>
              </a:tr>
              <a:tr h="168298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45304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Zoltán Sváb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6630" marR="6630" marT="66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580859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3D57B6C-94A9-7112-4DAA-11FE3D9D5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08" y="5749779"/>
            <a:ext cx="4900975" cy="3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26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CEF7A2-280E-8240-E95C-790219017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FB577B2D-FC03-EA1F-B5EB-F4253BAD9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ED86E95-4605-C6C1-549D-6A799090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Final result (Attribute: Diligence) </a:t>
            </a:r>
            <a:endParaRPr lang="en-US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DD946CCD-2F54-FF2A-ABBE-9AFE5CC273D5}"/>
              </a:ext>
            </a:extLst>
          </p:cNvPr>
          <p:cNvSpPr txBox="1">
            <a:spLocks/>
          </p:cNvSpPr>
          <p:nvPr/>
        </p:nvSpPr>
        <p:spPr>
          <a:xfrm>
            <a:off x="64008" y="5868019"/>
            <a:ext cx="6345094" cy="7081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1400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768343-0938-6381-66BC-3B579B0B6E6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50378247"/>
              </p:ext>
            </p:extLst>
          </p:nvPr>
        </p:nvGraphicFramePr>
        <p:xfrm>
          <a:off x="259773" y="1241911"/>
          <a:ext cx="5912429" cy="5334285"/>
        </p:xfrm>
        <a:graphic>
          <a:graphicData uri="http://schemas.openxmlformats.org/drawingml/2006/table">
            <a:tbl>
              <a:tblPr/>
              <a:tblGrid>
                <a:gridCol w="644236">
                  <a:extLst>
                    <a:ext uri="{9D8B030D-6E8A-4147-A177-3AD203B41FA5}">
                      <a16:colId xmlns:a16="http://schemas.microsoft.com/office/drawing/2014/main" val="2897337335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608968332"/>
                    </a:ext>
                  </a:extLst>
                </a:gridCol>
                <a:gridCol w="633845">
                  <a:extLst>
                    <a:ext uri="{9D8B030D-6E8A-4147-A177-3AD203B41FA5}">
                      <a16:colId xmlns:a16="http://schemas.microsoft.com/office/drawing/2014/main" val="2757186741"/>
                    </a:ext>
                  </a:extLst>
                </a:gridCol>
                <a:gridCol w="467591">
                  <a:extLst>
                    <a:ext uri="{9D8B030D-6E8A-4147-A177-3AD203B41FA5}">
                      <a16:colId xmlns:a16="http://schemas.microsoft.com/office/drawing/2014/main" val="2853716921"/>
                    </a:ext>
                  </a:extLst>
                </a:gridCol>
                <a:gridCol w="488373">
                  <a:extLst>
                    <a:ext uri="{9D8B030D-6E8A-4147-A177-3AD203B41FA5}">
                      <a16:colId xmlns:a16="http://schemas.microsoft.com/office/drawing/2014/main" val="401111055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27012098"/>
                    </a:ext>
                  </a:extLst>
                </a:gridCol>
                <a:gridCol w="722196">
                  <a:extLst>
                    <a:ext uri="{9D8B030D-6E8A-4147-A177-3AD203B41FA5}">
                      <a16:colId xmlns:a16="http://schemas.microsoft.com/office/drawing/2014/main" val="2582145508"/>
                    </a:ext>
                  </a:extLst>
                </a:gridCol>
                <a:gridCol w="857224">
                  <a:extLst>
                    <a:ext uri="{9D8B030D-6E8A-4147-A177-3AD203B41FA5}">
                      <a16:colId xmlns:a16="http://schemas.microsoft.com/office/drawing/2014/main" val="3907931642"/>
                    </a:ext>
                  </a:extLst>
                </a:gridCol>
              </a:tblGrid>
              <a:tr h="199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userid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username/attribute_name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Estimation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Fact+0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Delta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Delta/Fact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Validation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Rank : Diligence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169294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47141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Aadi Rajesh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043653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46681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Amgalanbaatar Amarsanaa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964.4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273448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46668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Amin-Erdene Ankhbold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889149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Ariunbold Munkhjargal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1016.1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-16.1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-1.61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450919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46666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Battuguldur Tuyatsetseg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405103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47139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Benjámin Honti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1042.7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-42.7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-4.27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80218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46683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Bilegt Gankhuyag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19046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46674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Boldsukh Ganzorig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995.5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0.45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7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31746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46667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Dulguun Sukh-Ochir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74970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Ganbat Bayanmunkh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587589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45297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Gábor Kosdi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1019.6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-19.6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-1.96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829084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48825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Gülsah Öztürk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24818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44166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István Siposs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1010.6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-10.6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-1.06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239092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42461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Japheth Jerry Dangiwa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933771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44444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Muhammad Khuram Latif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971.4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0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9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61342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46672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Munkh-Orgil Batbayar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998.5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0.15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F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445010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45293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Márk Zsigmond Lévai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735044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46673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Namjiljav Tsetsegsuren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-0.36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7394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46678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Nurbol Byekbolat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969.9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B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1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828656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46675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Shagai Turtogtokh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994.5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5.5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0.55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0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87937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46682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Yaruu-Aldar Enkhtur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972.9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5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2.71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41297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46680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Zandangarav Nyambaatar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1012.6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-12.6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-1.26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650403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45764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Zoltán Lehrer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1007.1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-7.1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-0.71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933755"/>
                  </a:ext>
                </a:extLst>
              </a:tr>
              <a:tr h="21395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45304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Zoltán Sváb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988.5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11.5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1.15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7133" marR="7133" marT="71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619410"/>
                  </a:ext>
                </a:extLst>
              </a:tr>
            </a:tbl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E3C9E6B-7042-0A6F-E1A8-443E2FE34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02767"/>
              </p:ext>
            </p:extLst>
          </p:nvPr>
        </p:nvGraphicFramePr>
        <p:xfrm>
          <a:off x="6287142" y="2499173"/>
          <a:ext cx="5663693" cy="44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183274" imgH="236228" progId="Excel.Sheet.12">
                  <p:embed/>
                </p:oleObj>
              </mc:Choice>
              <mc:Fallback>
                <p:oleObj name="Worksheet" r:id="rId5" imgW="4183274" imgH="2362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7142" y="2499173"/>
                        <a:ext cx="5663693" cy="44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DA9972-AE0E-CEFD-72D8-174967B6F901}"/>
              </a:ext>
            </a:extLst>
          </p:cNvPr>
          <p:cNvSpPr txBox="1"/>
          <p:nvPr/>
        </p:nvSpPr>
        <p:spPr>
          <a:xfrm>
            <a:off x="6287142" y="3196537"/>
            <a:ext cx="5778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Subjective and objective evaluations weakly correlate with each other in this result.</a:t>
            </a:r>
            <a:endParaRPr lang="hu-HU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36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0E362C-7AE5-5FEC-E751-A8F5A1643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39B09B67-2AD6-EA2C-0F55-6B062F011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B8D931-51FF-C9A8-CC82-35AB2023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Final result (Attribute: Understanding) </a:t>
            </a:r>
            <a:endParaRPr lang="en-US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CF3E4D6-4EF2-DFB8-FFAE-4F25AE05CB4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53080617"/>
              </p:ext>
            </p:extLst>
          </p:nvPr>
        </p:nvGraphicFramePr>
        <p:xfrm>
          <a:off x="507551" y="1417956"/>
          <a:ext cx="6132240" cy="4990038"/>
        </p:xfrm>
        <a:graphic>
          <a:graphicData uri="http://schemas.openxmlformats.org/drawingml/2006/table">
            <a:tbl>
              <a:tblPr/>
              <a:tblGrid>
                <a:gridCol w="579579">
                  <a:extLst>
                    <a:ext uri="{9D8B030D-6E8A-4147-A177-3AD203B41FA5}">
                      <a16:colId xmlns:a16="http://schemas.microsoft.com/office/drawing/2014/main" val="117805920"/>
                    </a:ext>
                  </a:extLst>
                </a:gridCol>
                <a:gridCol w="1424797">
                  <a:extLst>
                    <a:ext uri="{9D8B030D-6E8A-4147-A177-3AD203B41FA5}">
                      <a16:colId xmlns:a16="http://schemas.microsoft.com/office/drawing/2014/main" val="1163713561"/>
                    </a:ext>
                  </a:extLst>
                </a:gridCol>
                <a:gridCol w="639950">
                  <a:extLst>
                    <a:ext uri="{9D8B030D-6E8A-4147-A177-3AD203B41FA5}">
                      <a16:colId xmlns:a16="http://schemas.microsoft.com/office/drawing/2014/main" val="84015356"/>
                    </a:ext>
                  </a:extLst>
                </a:gridCol>
                <a:gridCol w="579579">
                  <a:extLst>
                    <a:ext uri="{9D8B030D-6E8A-4147-A177-3AD203B41FA5}">
                      <a16:colId xmlns:a16="http://schemas.microsoft.com/office/drawing/2014/main" val="360498153"/>
                    </a:ext>
                  </a:extLst>
                </a:gridCol>
                <a:gridCol w="579579">
                  <a:extLst>
                    <a:ext uri="{9D8B030D-6E8A-4147-A177-3AD203B41FA5}">
                      <a16:colId xmlns:a16="http://schemas.microsoft.com/office/drawing/2014/main" val="1326255482"/>
                    </a:ext>
                  </a:extLst>
                </a:gridCol>
                <a:gridCol w="579579">
                  <a:extLst>
                    <a:ext uri="{9D8B030D-6E8A-4147-A177-3AD203B41FA5}">
                      <a16:colId xmlns:a16="http://schemas.microsoft.com/office/drawing/2014/main" val="3170123693"/>
                    </a:ext>
                  </a:extLst>
                </a:gridCol>
                <a:gridCol w="579579">
                  <a:extLst>
                    <a:ext uri="{9D8B030D-6E8A-4147-A177-3AD203B41FA5}">
                      <a16:colId xmlns:a16="http://schemas.microsoft.com/office/drawing/2014/main" val="106580291"/>
                    </a:ext>
                  </a:extLst>
                </a:gridCol>
                <a:gridCol w="1169598">
                  <a:extLst>
                    <a:ext uri="{9D8B030D-6E8A-4147-A177-3AD203B41FA5}">
                      <a16:colId xmlns:a16="http://schemas.microsoft.com/office/drawing/2014/main" val="1075801428"/>
                    </a:ext>
                  </a:extLst>
                </a:gridCol>
              </a:tblGrid>
              <a:tr h="23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userid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username/attribute_name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Estimation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Fact+0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Delta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Delta/Fact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validation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Rank understanding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191664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47141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Aadi Rajesh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984.8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545341"/>
                  </a:ext>
                </a:extLst>
              </a:tr>
              <a:tr h="224501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46681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Amgalanbaatar Amarsanaa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994.8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728425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46668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Amin-Erdene Ankhbold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993.8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013016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Ariunbold Munkhjargal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1014.8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1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-14.8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-1.48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2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663028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46666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Battuguldur Tuyatsetseg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-0.08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82150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47139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Benjámin Honti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-0.08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459153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46683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Bilegt Gankhuyag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995.8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0.42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983308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46674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Boldsukh Ganzorig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1007.8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-7.8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-0.78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512134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46667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Dulguun Sukh-Ochir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1005.8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-5.8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-0.58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458639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46677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Ganbat Bayanmunkh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985.8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1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599010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45297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Gábor Kosdi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1001.8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740303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48825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Gülsah Öztürk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994.8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293597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44166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István Siposs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1001.8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-0.18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440940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42461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Japheth Jerry Dangiwa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986.8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9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F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892627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44444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Muhammad Khuram Latif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1004.8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-0.48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85996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Munkh-Orgil Batbayar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1015.8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-15.8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-1.58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488020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45293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Márk Zsigmond Lévai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1004.8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-4.8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-0.48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44398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46673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Namjiljav Tsetsegsuren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998.8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393682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Nurbol Byekbolat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1002.8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-2.8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-0.28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92864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46675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Shagai Turtogtokh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1009.8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-9.8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-0.98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703095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46682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Yaruu-Aldar Enkhtur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993.8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2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629074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46680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Zandangarav Nyambaatar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999.8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278114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45764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Zoltán Lehrer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987.8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1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1.22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A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920601"/>
                  </a:ext>
                </a:extLst>
              </a:tr>
              <a:tr h="196923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45304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Zoltán Sváb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1011.8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1000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-11.8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-1.18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078" marR="7078" marT="70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6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593191"/>
                  </a:ext>
                </a:extLst>
              </a:tr>
            </a:tbl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D780393-6371-E215-4026-7F969343C2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80544"/>
              </p:ext>
            </p:extLst>
          </p:nvPr>
        </p:nvGraphicFramePr>
        <p:xfrm>
          <a:off x="7074882" y="2940782"/>
          <a:ext cx="4251209" cy="92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651760" imgH="579057" progId="Excel.Sheet.12">
                  <p:embed/>
                </p:oleObj>
              </mc:Choice>
              <mc:Fallback>
                <p:oleObj name="Worksheet" r:id="rId5" imgW="2651760" imgH="5790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74882" y="2940782"/>
                        <a:ext cx="4251209" cy="929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508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31A7-054D-8EBC-7BA0-5DB65A7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Further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D3CB5-7C60-A5F9-0261-4CE021F91E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500" y="1348740"/>
            <a:ext cx="11210543" cy="4601748"/>
          </a:xfrm>
        </p:spPr>
        <p:txBody>
          <a:bodyPr>
            <a:norm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Automate: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Streamline workflows by automating manual processes.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Refine the model with larger and more complex datasets.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Personalize: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Integrate with advanced AI APIs (e.g., ChatGPT, Llama) to provide tailored feedback to students</a:t>
            </a:r>
            <a:endParaRPr lang="en-US" sz="18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9A631E3-0F2D-DF24-6B3A-2F92126C5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9162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B9220-1E74-9003-6D56-C8CACF8E8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DBE11E-6A4B-0046-A66D-65D6A62E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52" y="2389536"/>
            <a:ext cx="9922447" cy="9144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Thank you for your attention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42EDF2-02E2-77DC-18D1-595D4FFD3362}"/>
              </a:ext>
            </a:extLst>
          </p:cNvPr>
          <p:cNvSpPr/>
          <p:nvPr/>
        </p:nvSpPr>
        <p:spPr>
          <a:xfrm>
            <a:off x="292608" y="173736"/>
            <a:ext cx="2231136" cy="86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rculati elemek - Kodolányi János Egyetem">
            <a:extLst>
              <a:ext uri="{FF2B5EF4-FFF2-40B4-BE49-F238E27FC236}">
                <a16:creationId xmlns:a16="http://schemas.microsoft.com/office/drawing/2014/main" id="{2BB4F8D0-44D2-70D0-977F-28B5080D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828" y="173736"/>
            <a:ext cx="1845564" cy="184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80FEB1-100C-83D6-CBC3-7B690C70648F}"/>
              </a:ext>
            </a:extLst>
          </p:cNvPr>
          <p:cNvSpPr txBox="1"/>
          <p:nvPr/>
        </p:nvSpPr>
        <p:spPr>
          <a:xfrm>
            <a:off x="447552" y="4657725"/>
            <a:ext cx="95026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Presenter: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Turtogtokh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Shagai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 (email: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ssun41268@gmail.com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endParaRPr lang="hu-HU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More </a:t>
            </a:r>
            <a:r>
              <a:rPr lang="hu-HU" dirty="0" err="1">
                <a:latin typeface="Helvetica" panose="020B0604020202020204" pitchFamily="34" charset="0"/>
                <a:cs typeface="Helvetica" panose="020B0604020202020204" pitchFamily="34" charset="0"/>
              </a:rPr>
              <a:t>details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https://miau.my-x.hu/miau/315/moodle/oam_vesions/oam__final.xlsx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hu-HU" dirty="0" err="1">
                <a:latin typeface="Helvetica" panose="020B0604020202020204" pitchFamily="34" charset="0"/>
                <a:cs typeface="Helvetica" panose="020B0604020202020204" pitchFamily="34" charset="0"/>
              </a:rPr>
              <a:t>Projects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u-HU" dirty="0" err="1">
                <a:latin typeface="Helvetica" panose="020B0604020202020204" pitchFamily="34" charset="0"/>
                <a:cs typeface="Helvetica" panose="020B0604020202020204" pitchFamily="34" charset="0"/>
              </a:rPr>
              <a:t>details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https://miau.my-x.hu/miau/315/moodle/</a:t>
            </a:r>
            <a:r>
              <a:rPr lang="hu-HU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2024-12-16</a:t>
            </a:r>
          </a:p>
        </p:txBody>
      </p:sp>
    </p:spTree>
    <p:extLst>
      <p:ext uri="{BB962C8B-B14F-4D97-AF65-F5344CB8AC3E}">
        <p14:creationId xmlns:p14="http://schemas.microsoft.com/office/powerpoint/2010/main" val="3601240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E498-2BEE-B2AD-B0A9-F281C783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647ED-196F-1BF0-4556-B9F7CDF05C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https://app.diagrams.net/</a:t>
            </a:r>
            <a:endParaRPr lang="en-US" dirty="0"/>
          </a:p>
          <a:p>
            <a:r>
              <a:rPr lang="en-US" dirty="0">
                <a:hlinkClick r:id="rId3"/>
              </a:rPr>
              <a:t>COCO Y0</a:t>
            </a:r>
            <a:endParaRPr lang="en-US" dirty="0"/>
          </a:p>
          <a:p>
            <a:r>
              <a:rPr lang="en-US" dirty="0">
                <a:hlinkClick r:id="rId4"/>
              </a:rPr>
              <a:t>https://huggingface.co/sentence-transformers/</a:t>
            </a:r>
            <a:endParaRPr lang="en-US" dirty="0"/>
          </a:p>
          <a:p>
            <a:r>
              <a:rPr lang="en-US" dirty="0">
                <a:hlinkClick r:id="rId5"/>
              </a:rPr>
              <a:t>image</a:t>
            </a:r>
            <a:endParaRPr lang="en-US" dirty="0"/>
          </a:p>
          <a:p>
            <a:r>
              <a:rPr lang="en-US" dirty="0">
                <a:hlinkClick r:id="rId6"/>
              </a:rPr>
              <a:t>Image</a:t>
            </a:r>
            <a:endParaRPr lang="en-US" dirty="0"/>
          </a:p>
          <a:p>
            <a:r>
              <a:rPr lang="en-US" dirty="0">
                <a:hlinkClick r:id="rId7"/>
              </a:rPr>
              <a:t>image</a:t>
            </a:r>
            <a:endParaRPr lang="en-US" dirty="0"/>
          </a:p>
          <a:p>
            <a:r>
              <a:rPr lang="en-US" dirty="0">
                <a:hlinkClick r:id="rId8"/>
              </a:rPr>
              <a:t>https://sqlitebrowser.org/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7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9D08D843-D2D0-30F2-3206-A830F3E9B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A2C7E9-DC20-A7CD-7737-2DBF7B80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Objective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D9A04-6070-3A4A-2AC0-0A472F47D1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Data-Driven Decision 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Reduce biases in the grading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Create a tool to simplify complex 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  data for deeper analysis</a:t>
            </a:r>
          </a:p>
          <a:p>
            <a:endParaRPr lang="en-US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pic>
        <p:nvPicPr>
          <p:cNvPr id="8" name="Picture 7" descr="A digital illustration of a tablet with graphs and icons&#10;&#10;Description automatically generated">
            <a:extLst>
              <a:ext uri="{FF2B5EF4-FFF2-40B4-BE49-F238E27FC236}">
                <a16:creationId xmlns:a16="http://schemas.microsoft.com/office/drawing/2014/main" id="{35D28B6E-FBFA-CFEE-61A1-200469021B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97729" y="1365130"/>
            <a:ext cx="5464555" cy="47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6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4B5473-6C07-CCAB-E625-13BF39467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D82FDB4E-9268-AD2A-F61A-102EBCAC1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612360" y="4033351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7328283-D44E-B745-7DDA-EA27E5D8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Key tools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65D5992-499A-4B21-69BF-A6A29571F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706566"/>
              </p:ext>
            </p:extLst>
          </p:nvPr>
        </p:nvGraphicFramePr>
        <p:xfrm>
          <a:off x="1985772" y="13240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570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A8D3D3-65F6-86D9-BD5A-BEDAC4B09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22D95A64-207B-D6AA-9FCE-231A007CF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D805B83-F46A-19CB-EB55-6F44BFEC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Data overview</a:t>
            </a:r>
            <a:endParaRPr lang="en-US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25103C-05DD-EF9F-697D-D447DA0BAA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500" y="1280006"/>
            <a:ext cx="11210543" cy="460174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Structure of the Data: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0C8F1B2-B452-C524-3571-6A07F81AB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723148"/>
              </p:ext>
            </p:extLst>
          </p:nvPr>
        </p:nvGraphicFramePr>
        <p:xfrm>
          <a:off x="-92457" y="1743673"/>
          <a:ext cx="7718553" cy="498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823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E2BF0A-BF86-BB07-676C-99CFEE101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94A3B286-FA42-57EC-ED16-94989525E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95C6F6C-2861-CBCD-B0FE-19044F0B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8" y="418462"/>
            <a:ext cx="11210544" cy="557784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Data overview</a:t>
            </a:r>
            <a:endParaRPr lang="en-US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800C02-D289-D680-1CE2-392C496678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500" y="1280006"/>
            <a:ext cx="11210543" cy="460174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Helvetica" panose="020B0604020202020204" pitchFamily="34" charset="0"/>
                <a:ea typeface="Sans Serif Collection" panose="020B0502040504020204" pitchFamily="34" charset="0"/>
                <a:cs typeface="Helvetica" panose="020B0604020202020204" pitchFamily="34" charset="0"/>
              </a:rPr>
              <a:t>Structure of the Data: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B2303-5EE8-9EAD-502C-6E33FCC80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28" y="1311276"/>
            <a:ext cx="8041132" cy="52118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908882-1B9E-2C26-D39C-16C886732A10}"/>
              </a:ext>
            </a:extLst>
          </p:cNvPr>
          <p:cNvSpPr/>
          <p:nvPr/>
        </p:nvSpPr>
        <p:spPr>
          <a:xfrm>
            <a:off x="3522742" y="1800400"/>
            <a:ext cx="58936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Raw data structure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149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0EC97F-C41D-32CB-B0B6-DF396594D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930FDF8A-24F0-049C-B111-72D2FCEFB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68C3041-2610-32A1-F258-09DA6AEA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Data cleaning and conversion </a:t>
            </a:r>
            <a:endParaRPr lang="en-US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FA2D894-BF23-142D-0E1D-34B6176B6F5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8359089"/>
              </p:ext>
            </p:extLst>
          </p:nvPr>
        </p:nvGraphicFramePr>
        <p:xfrm>
          <a:off x="444501" y="1463675"/>
          <a:ext cx="10871199" cy="1791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AEC151C8-01EF-ECAA-4498-C8577BCE6B02}"/>
              </a:ext>
            </a:extLst>
          </p:cNvPr>
          <p:cNvGrpSpPr/>
          <p:nvPr/>
        </p:nvGrpSpPr>
        <p:grpSpPr>
          <a:xfrm>
            <a:off x="206731" y="3429000"/>
            <a:ext cx="11031234" cy="1628775"/>
            <a:chOff x="206731" y="3429000"/>
            <a:chExt cx="11031234" cy="16287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3992B32-22F3-18FC-2EAB-E1E8E6E5C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r="23379" b="37413"/>
            <a:stretch/>
          </p:blipFill>
          <p:spPr>
            <a:xfrm>
              <a:off x="206731" y="3429000"/>
              <a:ext cx="4892669" cy="1628775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softEdge rad="0"/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835A08-5796-0E5A-0C6F-C055EBF8C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r="19150" b="31292"/>
            <a:stretch/>
          </p:blipFill>
          <p:spPr>
            <a:xfrm>
              <a:off x="6345296" y="3429000"/>
              <a:ext cx="4892669" cy="162877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49770207-F5F9-FC4C-DD15-73AD787B95E7}"/>
                </a:ext>
              </a:extLst>
            </p:cNvPr>
            <p:cNvSpPr/>
            <p:nvPr/>
          </p:nvSpPr>
          <p:spPr>
            <a:xfrm>
              <a:off x="5494280" y="4057649"/>
              <a:ext cx="704850" cy="37147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AE7F67A-DD36-3527-E99A-3749E724781B}"/>
              </a:ext>
            </a:extLst>
          </p:cNvPr>
          <p:cNvSpPr txBox="1"/>
          <p:nvPr/>
        </p:nvSpPr>
        <p:spPr>
          <a:xfrm>
            <a:off x="1596768" y="5882595"/>
            <a:ext cx="856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Thursday, 17 October 2024, 12:13 PM </a:t>
            </a:r>
            <a:r>
              <a:rPr lang="en-US" dirty="0">
                <a:sym typeface="Wingdings" panose="05000000000000000000" pitchFamily="2" charset="2"/>
              </a:rPr>
              <a:t> 2024-10-17 12:13:00 (ISO-8859-1)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4F5053-9CAD-7C31-01D9-0EDD609019CB}"/>
              </a:ext>
            </a:extLst>
          </p:cNvPr>
          <p:cNvSpPr txBox="1"/>
          <p:nvPr/>
        </p:nvSpPr>
        <p:spPr>
          <a:xfrm>
            <a:off x="1530847" y="5155334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XLCS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31CF0-4302-B565-892D-54EC93CD6C52}"/>
              </a:ext>
            </a:extLst>
          </p:cNvPr>
          <p:cNvSpPr txBox="1"/>
          <p:nvPr/>
        </p:nvSpPr>
        <p:spPr>
          <a:xfrm>
            <a:off x="7669412" y="5156777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SQLite database</a:t>
            </a:r>
          </a:p>
        </p:txBody>
      </p:sp>
    </p:spTree>
    <p:extLst>
      <p:ext uri="{BB962C8B-B14F-4D97-AF65-F5344CB8AC3E}">
        <p14:creationId xmlns:p14="http://schemas.microsoft.com/office/powerpoint/2010/main" val="128972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0DDB9D-D731-7700-8BFF-8BAEBF31D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76E1214F-A31B-D818-2C59-24918CA809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5C659F0-B030-F946-88FC-95E5200F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8" y="1340927"/>
            <a:ext cx="11210544" cy="557784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Attributes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u-HU" b="1" dirty="0">
                <a:latin typeface="Helvetica" panose="020B0604020202020204" pitchFamily="34" charset="0"/>
                <a:cs typeface="Helvetica" panose="020B0604020202020204" pitchFamily="34" charset="0"/>
              </a:rPr>
              <a:t>concerning „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Diligence</a:t>
            </a:r>
            <a:r>
              <a:rPr lang="hu-HU" b="1" dirty="0"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  <a:endParaRPr lang="en-US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DBE7D3E-8761-D149-EF34-96FB255663C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0131061"/>
              </p:ext>
            </p:extLst>
          </p:nvPr>
        </p:nvGraphicFramePr>
        <p:xfrm>
          <a:off x="225138" y="2084832"/>
          <a:ext cx="3108325" cy="460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02ECC2C-68FD-5264-EFF8-670F84616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641588"/>
              </p:ext>
            </p:extLst>
          </p:nvPr>
        </p:nvGraphicFramePr>
        <p:xfrm>
          <a:off x="3449336" y="2084832"/>
          <a:ext cx="4160520" cy="460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C20E987-90C9-261E-2D55-18F576A390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350514"/>
              </p:ext>
            </p:extLst>
          </p:nvPr>
        </p:nvGraphicFramePr>
        <p:xfrm>
          <a:off x="7835457" y="2084832"/>
          <a:ext cx="4017264" cy="460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" name="Title 3">
            <a:extLst>
              <a:ext uri="{FF2B5EF4-FFF2-40B4-BE49-F238E27FC236}">
                <a16:creationId xmlns:a16="http://schemas.microsoft.com/office/drawing/2014/main" id="{628034BF-7CCF-8F07-3803-4E36CBEEF103}"/>
              </a:ext>
            </a:extLst>
          </p:cNvPr>
          <p:cNvSpPr txBox="1">
            <a:spLocks/>
          </p:cNvSpPr>
          <p:nvPr/>
        </p:nvSpPr>
        <p:spPr>
          <a:xfrm>
            <a:off x="225138" y="411191"/>
            <a:ext cx="11210544" cy="5577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Attributes</a:t>
            </a:r>
            <a:endParaRPr lang="en-US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4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E0E175-7A94-371F-1A8E-6BCD7F178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Arculati elemek - Kodolányi János Egyetem">
            <a:extLst>
              <a:ext uri="{FF2B5EF4-FFF2-40B4-BE49-F238E27FC236}">
                <a16:creationId xmlns:a16="http://schemas.microsoft.com/office/drawing/2014/main" id="{43B226A5-1A76-2904-C06C-1B7C0BE15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11301" r="27749" b="34748"/>
          <a:stretch/>
        </p:blipFill>
        <p:spPr bwMode="auto">
          <a:xfrm>
            <a:off x="9416417" y="3917218"/>
            <a:ext cx="2775583" cy="2955483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68B4F2-7A68-85BF-8D6A-8D06FA7F2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1487133"/>
            <a:ext cx="11210544" cy="557784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Attributes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u-HU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concerning</a:t>
            </a:r>
            <a:r>
              <a:rPr lang="hu-HU" b="1" dirty="0">
                <a:latin typeface="Helvetica" panose="020B0604020202020204" pitchFamily="34" charset="0"/>
                <a:cs typeface="Helvetica" panose="020B0604020202020204" pitchFamily="34" charset="0"/>
              </a:rPr>
              <a:t> „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Understanding</a:t>
            </a:r>
            <a:r>
              <a:rPr lang="hu-HU" b="1" dirty="0"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  <a:endParaRPr lang="en-US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68C95AD-7C09-B0BE-D627-88DEB2031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991781"/>
              </p:ext>
            </p:extLst>
          </p:nvPr>
        </p:nvGraphicFramePr>
        <p:xfrm>
          <a:off x="874268" y="2656825"/>
          <a:ext cx="5651500" cy="353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EDAE5E6-836D-1375-3F04-F19956D49F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3044" y="2656825"/>
            <a:ext cx="4434456" cy="2586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05CD334F-09EC-999B-72EE-19690F94C660}"/>
              </a:ext>
            </a:extLst>
          </p:cNvPr>
          <p:cNvSpPr txBox="1">
            <a:spLocks/>
          </p:cNvSpPr>
          <p:nvPr/>
        </p:nvSpPr>
        <p:spPr>
          <a:xfrm>
            <a:off x="362712" y="384431"/>
            <a:ext cx="11210544" cy="5577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Attributes</a:t>
            </a:r>
            <a:endParaRPr lang="en-US" b="1" dirty="0">
              <a:latin typeface="Helvetica" panose="020B0604020202020204" pitchFamily="34" charset="0"/>
              <a:ea typeface="Sans Serif Collection" panose="020B0502040504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29917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CF3D1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889724_Win32" id="{A47D2243-58B7-4EA1-AC61-F4DDB07AC155}" vid="{5B84BEAD-BCA6-42F5-9270-6ECA397995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EFEE82-03DD-4F90-81E2-2AF29E1D81F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FB6FBE4-5ACD-4115-9139-635E82C3D3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C6F549-03FF-4828-9BD8-8F40C0A2B2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Online presentation tips</Template>
  <TotalTime>2182</TotalTime>
  <Words>2216</Words>
  <Application>Microsoft Office PowerPoint</Application>
  <PresentationFormat>Widescreen</PresentationFormat>
  <Paragraphs>954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 Narrow</vt:lpstr>
      <vt:lpstr>Arial</vt:lpstr>
      <vt:lpstr>Calibri</vt:lpstr>
      <vt:lpstr>Helvetica</vt:lpstr>
      <vt:lpstr>Sans Serif Collection</vt:lpstr>
      <vt:lpstr>Segoe UI</vt:lpstr>
      <vt:lpstr>Wingdings</vt:lpstr>
      <vt:lpstr>WelcomeDoc</vt:lpstr>
      <vt:lpstr>Worksheet</vt:lpstr>
      <vt:lpstr>Analyzing Student Performance Using Moodle Log Data</vt:lpstr>
      <vt:lpstr>Content</vt:lpstr>
      <vt:lpstr>Objective</vt:lpstr>
      <vt:lpstr>Key tools</vt:lpstr>
      <vt:lpstr>Data overview</vt:lpstr>
      <vt:lpstr>Data overview</vt:lpstr>
      <vt:lpstr>Data cleaning and conversion </vt:lpstr>
      <vt:lpstr>Attributes concerning „Diligence”</vt:lpstr>
      <vt:lpstr>Attributes concerning „Understanding”</vt:lpstr>
      <vt:lpstr>Writing queries to extract meaningful data from the raw log data</vt:lpstr>
      <vt:lpstr>Usage of pre-trained models to analyze their text input quality</vt:lpstr>
      <vt:lpstr>Usage of pre-trained models to analyze their text input quality</vt:lpstr>
      <vt:lpstr>OAM creation</vt:lpstr>
      <vt:lpstr>OAM creation</vt:lpstr>
      <vt:lpstr>COCO process </vt:lpstr>
      <vt:lpstr>COCO process</vt:lpstr>
      <vt:lpstr>COCO process</vt:lpstr>
      <vt:lpstr>Checking COCO-results</vt:lpstr>
      <vt:lpstr>Explanation of COCO results </vt:lpstr>
      <vt:lpstr>Explanation of COCO results </vt:lpstr>
      <vt:lpstr>Excluded attributes</vt:lpstr>
      <vt:lpstr>Final result (With all excluded attributes) </vt:lpstr>
      <vt:lpstr>Log-based evaluation VS Peer evaluation </vt:lpstr>
      <vt:lpstr>Final result (Attribute: Diligence) </vt:lpstr>
      <vt:lpstr>Final result (Attribute: Understanding) </vt:lpstr>
      <vt:lpstr>Further development</vt:lpstr>
      <vt:lpstr>Thank you for your attention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Turtogtokh Shagai</dc:creator>
  <cp:keywords/>
  <cp:lastModifiedBy>Turtogtokh Shagai</cp:lastModifiedBy>
  <cp:revision>19</cp:revision>
  <dcterms:created xsi:type="dcterms:W3CDTF">2024-12-07T02:04:48Z</dcterms:created>
  <dcterms:modified xsi:type="dcterms:W3CDTF">2024-12-12T00:47:26Z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