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85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3" r:id="rId9"/>
    <p:sldId id="264" r:id="rId10"/>
    <p:sldId id="268" r:id="rId11"/>
    <p:sldId id="265" r:id="rId12"/>
    <p:sldId id="269" r:id="rId13"/>
    <p:sldId id="271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8"/>
    <p:restoredTop sz="87906"/>
  </p:normalViewPr>
  <p:slideViewPr>
    <p:cSldViewPr snapToGrid="0" snapToObjects="1">
      <p:cViewPr varScale="1">
        <p:scale>
          <a:sx n="117" d="100"/>
          <a:sy n="117" d="100"/>
        </p:scale>
        <p:origin x="191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998497-41FC-4D54-B4AB-45568F99B71B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3FDC0AE-1268-4BE5-B74D-96BC895C1B26}">
      <dgm:prSet custT="1"/>
      <dgm:spPr/>
      <dgm:t>
        <a:bodyPr/>
        <a:lstStyle/>
        <a:p>
          <a:r>
            <a:rPr lang="hu-HU" sz="2400" dirty="0"/>
            <a:t>Célkitűzés:</a:t>
          </a:r>
        </a:p>
      </dgm:t>
    </dgm:pt>
    <dgm:pt modelId="{AE56ADF6-E839-47D5-A1F6-A5AFD8DE0640}" type="parTrans" cxnId="{6389EF83-0020-40D0-9F10-469247BFC054}">
      <dgm:prSet/>
      <dgm:spPr/>
      <dgm:t>
        <a:bodyPr/>
        <a:lstStyle/>
        <a:p>
          <a:endParaRPr lang="en-US"/>
        </a:p>
      </dgm:t>
    </dgm:pt>
    <dgm:pt modelId="{BEE48978-B818-49E5-9443-5172CDCE2408}" type="sibTrans" cxnId="{6389EF83-0020-40D0-9F10-469247BFC054}">
      <dgm:prSet/>
      <dgm:spPr/>
      <dgm:t>
        <a:bodyPr/>
        <a:lstStyle/>
        <a:p>
          <a:endParaRPr lang="en-US"/>
        </a:p>
      </dgm:t>
    </dgm:pt>
    <dgm:pt modelId="{ED04A758-0C63-46B7-940F-A4F5111DD4A6}">
      <dgm:prSet custT="1"/>
      <dgm:spPr/>
      <dgm:t>
        <a:bodyPr/>
        <a:lstStyle/>
        <a:p>
          <a:r>
            <a:rPr lang="hu-HU" sz="2000" dirty="0"/>
            <a:t>Egy mobilalkalmazás bemutatása, amely </a:t>
          </a:r>
          <a:r>
            <a:rPr lang="hu-HU" sz="2000" dirty="0" err="1"/>
            <a:t>ChatGPT</a:t>
          </a:r>
          <a:r>
            <a:rPr lang="hu-HU" sz="2000" dirty="0"/>
            <a:t> segítségével oktatási támogatást nyújt az adott felhasználónak, hiszen képes összefoglalót adni a kért témakörről.</a:t>
          </a:r>
        </a:p>
      </dgm:t>
    </dgm:pt>
    <dgm:pt modelId="{4327E28D-1295-4FBA-9E9E-8B90D1631F1C}" type="parTrans" cxnId="{3B9689DC-6533-4FE8-B701-448AD8818929}">
      <dgm:prSet/>
      <dgm:spPr/>
      <dgm:t>
        <a:bodyPr/>
        <a:lstStyle/>
        <a:p>
          <a:endParaRPr lang="en-US"/>
        </a:p>
      </dgm:t>
    </dgm:pt>
    <dgm:pt modelId="{CD7B705B-F03B-45B4-933E-5A26E0F88C6E}" type="sibTrans" cxnId="{3B9689DC-6533-4FE8-B701-448AD8818929}">
      <dgm:prSet/>
      <dgm:spPr/>
      <dgm:t>
        <a:bodyPr/>
        <a:lstStyle/>
        <a:p>
          <a:endParaRPr lang="en-US"/>
        </a:p>
      </dgm:t>
    </dgm:pt>
    <dgm:pt modelId="{6009413D-A376-437C-B2A7-8C057AE880FC}">
      <dgm:prSet custT="1"/>
      <dgm:spPr/>
      <dgm:t>
        <a:bodyPr/>
        <a:lstStyle/>
        <a:p>
          <a:r>
            <a:rPr lang="hu-HU" sz="2400" dirty="0"/>
            <a:t>Motiváció és kihívás:</a:t>
          </a:r>
        </a:p>
      </dgm:t>
    </dgm:pt>
    <dgm:pt modelId="{DBD8D64C-B887-4391-B101-EFDE67EDDD6A}" type="parTrans" cxnId="{2CDB2398-1589-4BE1-A82F-855BDF36A53C}">
      <dgm:prSet/>
      <dgm:spPr/>
      <dgm:t>
        <a:bodyPr/>
        <a:lstStyle/>
        <a:p>
          <a:endParaRPr lang="en-US"/>
        </a:p>
      </dgm:t>
    </dgm:pt>
    <dgm:pt modelId="{75A251F5-750C-42EE-A006-D107575A3ABA}" type="sibTrans" cxnId="{2CDB2398-1589-4BE1-A82F-855BDF36A53C}">
      <dgm:prSet/>
      <dgm:spPr/>
      <dgm:t>
        <a:bodyPr/>
        <a:lstStyle/>
        <a:p>
          <a:endParaRPr lang="en-US"/>
        </a:p>
      </dgm:t>
    </dgm:pt>
    <dgm:pt modelId="{43FEBFB4-5801-4A81-8B89-F9296C5C8A46}">
      <dgm:prSet custT="1"/>
      <dgm:spPr/>
      <dgm:t>
        <a:bodyPr/>
        <a:lstStyle/>
        <a:p>
          <a:r>
            <a:rPr lang="hu-HU" sz="2000" dirty="0"/>
            <a:t>A diákoknak szükségük van modern eszközökre, amelyek támogatják tanulásukat.</a:t>
          </a:r>
        </a:p>
      </dgm:t>
    </dgm:pt>
    <dgm:pt modelId="{372068C9-A90E-409A-918F-44588516882D}" type="parTrans" cxnId="{B982560E-E99A-4964-BBC4-8442473D3BEC}">
      <dgm:prSet/>
      <dgm:spPr/>
      <dgm:t>
        <a:bodyPr/>
        <a:lstStyle/>
        <a:p>
          <a:endParaRPr lang="en-US"/>
        </a:p>
      </dgm:t>
    </dgm:pt>
    <dgm:pt modelId="{372B8FF8-5A5A-4369-B611-8E2E32919E8A}" type="sibTrans" cxnId="{B982560E-E99A-4964-BBC4-8442473D3BEC}">
      <dgm:prSet/>
      <dgm:spPr/>
      <dgm:t>
        <a:bodyPr/>
        <a:lstStyle/>
        <a:p>
          <a:endParaRPr lang="en-US"/>
        </a:p>
      </dgm:t>
    </dgm:pt>
    <dgm:pt modelId="{ED019265-9AC8-40BF-82EA-501D58057D1C}">
      <dgm:prSet custT="1"/>
      <dgm:spPr/>
      <dgm:t>
        <a:bodyPr/>
        <a:lstStyle/>
        <a:p>
          <a:r>
            <a:rPr lang="hu-HU" sz="2000" dirty="0"/>
            <a:t>Személyes motiváció.</a:t>
          </a:r>
        </a:p>
      </dgm:t>
    </dgm:pt>
    <dgm:pt modelId="{C2B3D7B5-0932-4458-B517-D62F5D1D733D}" type="parTrans" cxnId="{09E1828A-EFAE-46A0-9A95-B1AC48957520}">
      <dgm:prSet/>
      <dgm:spPr/>
      <dgm:t>
        <a:bodyPr/>
        <a:lstStyle/>
        <a:p>
          <a:endParaRPr lang="en-US"/>
        </a:p>
      </dgm:t>
    </dgm:pt>
    <dgm:pt modelId="{A952E03C-5E51-4BE0-A73E-9F6C7ADD3013}" type="sibTrans" cxnId="{09E1828A-EFAE-46A0-9A95-B1AC48957520}">
      <dgm:prSet/>
      <dgm:spPr/>
      <dgm:t>
        <a:bodyPr/>
        <a:lstStyle/>
        <a:p>
          <a:endParaRPr lang="en-US"/>
        </a:p>
      </dgm:t>
    </dgm:pt>
    <dgm:pt modelId="{93594EDE-B681-4BCE-B188-8BD588E3F4FF}">
      <dgm:prSet custT="1"/>
      <dgm:spPr/>
      <dgm:t>
        <a:bodyPr/>
        <a:lstStyle/>
        <a:p>
          <a:r>
            <a:rPr lang="hu-HU" sz="2000" dirty="0"/>
            <a:t>Diákok szabadidő hiánya.</a:t>
          </a:r>
        </a:p>
      </dgm:t>
    </dgm:pt>
    <dgm:pt modelId="{EB9AF298-243C-4261-9B0E-0F8C1FA72540}" type="parTrans" cxnId="{0A0DBDD2-3FFF-4F67-9526-FEF894DA3F48}">
      <dgm:prSet/>
      <dgm:spPr/>
      <dgm:t>
        <a:bodyPr/>
        <a:lstStyle/>
        <a:p>
          <a:endParaRPr lang="en-US"/>
        </a:p>
      </dgm:t>
    </dgm:pt>
    <dgm:pt modelId="{865F7418-543E-4C6D-BAF3-64B17A5B8776}" type="sibTrans" cxnId="{0A0DBDD2-3FFF-4F67-9526-FEF894DA3F48}">
      <dgm:prSet/>
      <dgm:spPr/>
      <dgm:t>
        <a:bodyPr/>
        <a:lstStyle/>
        <a:p>
          <a:endParaRPr lang="en-US"/>
        </a:p>
      </dgm:t>
    </dgm:pt>
    <dgm:pt modelId="{5D67CC83-5A31-C648-A4FA-F03A729053B9}" type="pres">
      <dgm:prSet presAssocID="{A4998497-41FC-4D54-B4AB-45568F99B71B}" presName="linear" presStyleCnt="0">
        <dgm:presLayoutVars>
          <dgm:animLvl val="lvl"/>
          <dgm:resizeHandles val="exact"/>
        </dgm:presLayoutVars>
      </dgm:prSet>
      <dgm:spPr/>
    </dgm:pt>
    <dgm:pt modelId="{F870EB09-D4F3-2042-A49D-E49195A1967D}" type="pres">
      <dgm:prSet presAssocID="{B3FDC0AE-1268-4BE5-B74D-96BC895C1B26}" presName="parentText" presStyleLbl="node1" presStyleIdx="0" presStyleCnt="2" custLinFactNeighborX="-7" custLinFactNeighborY="1119">
        <dgm:presLayoutVars>
          <dgm:chMax val="0"/>
          <dgm:bulletEnabled val="1"/>
        </dgm:presLayoutVars>
      </dgm:prSet>
      <dgm:spPr/>
    </dgm:pt>
    <dgm:pt modelId="{B52C57C0-A604-2F41-969C-FF8E0FFD9F65}" type="pres">
      <dgm:prSet presAssocID="{B3FDC0AE-1268-4BE5-B74D-96BC895C1B26}" presName="childText" presStyleLbl="revTx" presStyleIdx="0" presStyleCnt="2">
        <dgm:presLayoutVars>
          <dgm:bulletEnabled val="1"/>
        </dgm:presLayoutVars>
      </dgm:prSet>
      <dgm:spPr/>
    </dgm:pt>
    <dgm:pt modelId="{44B1BD3D-570F-4C4A-B22D-153806366976}" type="pres">
      <dgm:prSet presAssocID="{6009413D-A376-437C-B2A7-8C057AE880FC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88654AE3-C2B8-7346-ABF6-0482A69EED98}" type="pres">
      <dgm:prSet presAssocID="{6009413D-A376-437C-B2A7-8C057AE880FC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B982560E-E99A-4964-BBC4-8442473D3BEC}" srcId="{6009413D-A376-437C-B2A7-8C057AE880FC}" destId="{43FEBFB4-5801-4A81-8B89-F9296C5C8A46}" srcOrd="0" destOrd="0" parTransId="{372068C9-A90E-409A-918F-44588516882D}" sibTransId="{372B8FF8-5A5A-4369-B611-8E2E32919E8A}"/>
    <dgm:cxn modelId="{7B53241A-FEA6-9E40-9395-2A027985EABA}" type="presOf" srcId="{43FEBFB4-5801-4A81-8B89-F9296C5C8A46}" destId="{88654AE3-C2B8-7346-ABF6-0482A69EED98}" srcOrd="0" destOrd="0" presId="urn:microsoft.com/office/officeart/2005/8/layout/vList2"/>
    <dgm:cxn modelId="{821F3521-6B7D-7146-B160-4541C3C5F63C}" type="presOf" srcId="{6009413D-A376-437C-B2A7-8C057AE880FC}" destId="{44B1BD3D-570F-4C4A-B22D-153806366976}" srcOrd="0" destOrd="0" presId="urn:microsoft.com/office/officeart/2005/8/layout/vList2"/>
    <dgm:cxn modelId="{5485E75A-5E08-B94F-9BD6-66D485B4B2DC}" type="presOf" srcId="{ED04A758-0C63-46B7-940F-A4F5111DD4A6}" destId="{B52C57C0-A604-2F41-969C-FF8E0FFD9F65}" srcOrd="0" destOrd="0" presId="urn:microsoft.com/office/officeart/2005/8/layout/vList2"/>
    <dgm:cxn modelId="{19F5135D-FE76-CF48-BBF8-90DB06C05982}" type="presOf" srcId="{A4998497-41FC-4D54-B4AB-45568F99B71B}" destId="{5D67CC83-5A31-C648-A4FA-F03A729053B9}" srcOrd="0" destOrd="0" presId="urn:microsoft.com/office/officeart/2005/8/layout/vList2"/>
    <dgm:cxn modelId="{13AA3B5D-51DB-C640-A192-7D6BE5C5B45C}" type="presOf" srcId="{B3FDC0AE-1268-4BE5-B74D-96BC895C1B26}" destId="{F870EB09-D4F3-2042-A49D-E49195A1967D}" srcOrd="0" destOrd="0" presId="urn:microsoft.com/office/officeart/2005/8/layout/vList2"/>
    <dgm:cxn modelId="{6389EF83-0020-40D0-9F10-469247BFC054}" srcId="{A4998497-41FC-4D54-B4AB-45568F99B71B}" destId="{B3FDC0AE-1268-4BE5-B74D-96BC895C1B26}" srcOrd="0" destOrd="0" parTransId="{AE56ADF6-E839-47D5-A1F6-A5AFD8DE0640}" sibTransId="{BEE48978-B818-49E5-9443-5172CDCE2408}"/>
    <dgm:cxn modelId="{09E1828A-EFAE-46A0-9A95-B1AC48957520}" srcId="{6009413D-A376-437C-B2A7-8C057AE880FC}" destId="{ED019265-9AC8-40BF-82EA-501D58057D1C}" srcOrd="1" destOrd="0" parTransId="{C2B3D7B5-0932-4458-B517-D62F5D1D733D}" sibTransId="{A952E03C-5E51-4BE0-A73E-9F6C7ADD3013}"/>
    <dgm:cxn modelId="{2CDB2398-1589-4BE1-A82F-855BDF36A53C}" srcId="{A4998497-41FC-4D54-B4AB-45568F99B71B}" destId="{6009413D-A376-437C-B2A7-8C057AE880FC}" srcOrd="1" destOrd="0" parTransId="{DBD8D64C-B887-4391-B101-EFDE67EDDD6A}" sibTransId="{75A251F5-750C-42EE-A006-D107575A3ABA}"/>
    <dgm:cxn modelId="{54FF9AB9-FC54-6045-AAC5-EBF26E76BED1}" type="presOf" srcId="{93594EDE-B681-4BCE-B188-8BD588E3F4FF}" destId="{88654AE3-C2B8-7346-ABF6-0482A69EED98}" srcOrd="0" destOrd="2" presId="urn:microsoft.com/office/officeart/2005/8/layout/vList2"/>
    <dgm:cxn modelId="{C25EFECD-15F4-794D-8ECD-E51EE4894713}" type="presOf" srcId="{ED019265-9AC8-40BF-82EA-501D58057D1C}" destId="{88654AE3-C2B8-7346-ABF6-0482A69EED98}" srcOrd="0" destOrd="1" presId="urn:microsoft.com/office/officeart/2005/8/layout/vList2"/>
    <dgm:cxn modelId="{0A0DBDD2-3FFF-4F67-9526-FEF894DA3F48}" srcId="{6009413D-A376-437C-B2A7-8C057AE880FC}" destId="{93594EDE-B681-4BCE-B188-8BD588E3F4FF}" srcOrd="2" destOrd="0" parTransId="{EB9AF298-243C-4261-9B0E-0F8C1FA72540}" sibTransId="{865F7418-543E-4C6D-BAF3-64B17A5B8776}"/>
    <dgm:cxn modelId="{3B9689DC-6533-4FE8-B701-448AD8818929}" srcId="{B3FDC0AE-1268-4BE5-B74D-96BC895C1B26}" destId="{ED04A758-0C63-46B7-940F-A4F5111DD4A6}" srcOrd="0" destOrd="0" parTransId="{4327E28D-1295-4FBA-9E9E-8B90D1631F1C}" sibTransId="{CD7B705B-F03B-45B4-933E-5A26E0F88C6E}"/>
    <dgm:cxn modelId="{0636EBD7-27DD-AE41-9A95-E45F33896896}" type="presParOf" srcId="{5D67CC83-5A31-C648-A4FA-F03A729053B9}" destId="{F870EB09-D4F3-2042-A49D-E49195A1967D}" srcOrd="0" destOrd="0" presId="urn:microsoft.com/office/officeart/2005/8/layout/vList2"/>
    <dgm:cxn modelId="{50B167D9-F024-A948-9D89-AC3A9D46BE24}" type="presParOf" srcId="{5D67CC83-5A31-C648-A4FA-F03A729053B9}" destId="{B52C57C0-A604-2F41-969C-FF8E0FFD9F65}" srcOrd="1" destOrd="0" presId="urn:microsoft.com/office/officeart/2005/8/layout/vList2"/>
    <dgm:cxn modelId="{737FA839-4B72-2B4B-9764-259B6B5E1A9E}" type="presParOf" srcId="{5D67CC83-5A31-C648-A4FA-F03A729053B9}" destId="{44B1BD3D-570F-4C4A-B22D-153806366976}" srcOrd="2" destOrd="0" presId="urn:microsoft.com/office/officeart/2005/8/layout/vList2"/>
    <dgm:cxn modelId="{CBCAF29A-55EB-334F-AA41-0636D32DA239}" type="presParOf" srcId="{5D67CC83-5A31-C648-A4FA-F03A729053B9}" destId="{88654AE3-C2B8-7346-ABF6-0482A69EED9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567F010-B728-44E9-A532-25FD24EFD098}" type="doc">
      <dgm:prSet loTypeId="urn:microsoft.com/office/officeart/2005/8/layout/matrix3" loCatId="matrix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9AFB55F-1A67-4462-BEF8-70A6E6F90BC6}">
      <dgm:prSet custT="1"/>
      <dgm:spPr/>
      <dgm:t>
        <a:bodyPr/>
        <a:lstStyle/>
        <a:p>
          <a:r>
            <a:rPr lang="hu-HU" sz="1800" dirty="0"/>
            <a:t>Biztonságos használhatóság (két lépcsős azonosítás, védett nézetek)</a:t>
          </a:r>
          <a:endParaRPr lang="en-US" sz="1800" dirty="0"/>
        </a:p>
      </dgm:t>
    </dgm:pt>
    <dgm:pt modelId="{B903E7EF-6AF6-4F73-826C-590A2B9EDF61}" type="parTrans" cxnId="{296A3DC8-60A9-49BD-AB1A-DDA5D0143CB9}">
      <dgm:prSet/>
      <dgm:spPr/>
      <dgm:t>
        <a:bodyPr/>
        <a:lstStyle/>
        <a:p>
          <a:endParaRPr lang="en-US" sz="2400"/>
        </a:p>
      </dgm:t>
    </dgm:pt>
    <dgm:pt modelId="{FB096EBB-7BF2-461B-B350-67894024CD14}" type="sibTrans" cxnId="{296A3DC8-60A9-49BD-AB1A-DDA5D0143CB9}">
      <dgm:prSet/>
      <dgm:spPr/>
      <dgm:t>
        <a:bodyPr/>
        <a:lstStyle/>
        <a:p>
          <a:endParaRPr lang="en-US" sz="2400"/>
        </a:p>
      </dgm:t>
    </dgm:pt>
    <dgm:pt modelId="{233C5407-CFE8-4F45-BEDA-C9C9F9DD1B4C}">
      <dgm:prSet custT="1"/>
      <dgm:spPr/>
      <dgm:t>
        <a:bodyPr/>
        <a:lstStyle/>
        <a:p>
          <a:r>
            <a:rPr lang="hu-HU" sz="1800" dirty="0"/>
            <a:t>Tantárgyak és témakörök szerinti, valamint korosztály-specifikus összefoglalók</a:t>
          </a:r>
          <a:endParaRPr lang="en-US" sz="1800" dirty="0"/>
        </a:p>
      </dgm:t>
    </dgm:pt>
    <dgm:pt modelId="{93EC0998-2681-4F0A-827D-B1C246A5AE1A}" type="parTrans" cxnId="{5066A4C7-7A65-495E-8D0D-F345BC6BFC3C}">
      <dgm:prSet/>
      <dgm:spPr/>
      <dgm:t>
        <a:bodyPr/>
        <a:lstStyle/>
        <a:p>
          <a:endParaRPr lang="en-US" sz="2400"/>
        </a:p>
      </dgm:t>
    </dgm:pt>
    <dgm:pt modelId="{AFD1798B-EC11-42BA-B055-0D24681DA874}" type="sibTrans" cxnId="{5066A4C7-7A65-495E-8D0D-F345BC6BFC3C}">
      <dgm:prSet/>
      <dgm:spPr/>
      <dgm:t>
        <a:bodyPr/>
        <a:lstStyle/>
        <a:p>
          <a:endParaRPr lang="en-US" sz="2400"/>
        </a:p>
      </dgm:t>
    </dgm:pt>
    <dgm:pt modelId="{F1E87045-E0B9-4C71-B19D-2DA6D0EEC4B4}">
      <dgm:prSet custT="1"/>
      <dgm:spPr/>
      <dgm:t>
        <a:bodyPr/>
        <a:lstStyle/>
        <a:p>
          <a:r>
            <a:rPr lang="hu-HU" sz="1800"/>
            <a:t>Éjjel-nappal elérhető oktatási támogatás</a:t>
          </a:r>
          <a:endParaRPr lang="en-US" sz="1800"/>
        </a:p>
      </dgm:t>
    </dgm:pt>
    <dgm:pt modelId="{332B7F5F-CD91-474B-BDB8-6E6A16C9FF7A}" type="parTrans" cxnId="{04D632B9-E51F-459E-837D-3DF3F531F9F8}">
      <dgm:prSet/>
      <dgm:spPr/>
      <dgm:t>
        <a:bodyPr/>
        <a:lstStyle/>
        <a:p>
          <a:endParaRPr lang="en-US" sz="2400"/>
        </a:p>
      </dgm:t>
    </dgm:pt>
    <dgm:pt modelId="{659DA5C5-2C1E-40FD-A248-AF378B0F6744}" type="sibTrans" cxnId="{04D632B9-E51F-459E-837D-3DF3F531F9F8}">
      <dgm:prSet/>
      <dgm:spPr/>
      <dgm:t>
        <a:bodyPr/>
        <a:lstStyle/>
        <a:p>
          <a:endParaRPr lang="en-US" sz="2400"/>
        </a:p>
      </dgm:t>
    </dgm:pt>
    <dgm:pt modelId="{2A8F265D-EF76-4EDE-82BB-038313CA1FA0}">
      <dgm:prSet custT="1"/>
      <dgm:spPr/>
      <dgm:t>
        <a:bodyPr/>
        <a:lstStyle/>
        <a:p>
          <a:r>
            <a:rPr lang="hu-HU" sz="1800"/>
            <a:t>Könnyű kezelhetőség és modern design</a:t>
          </a:r>
          <a:endParaRPr lang="en-US" sz="1800"/>
        </a:p>
      </dgm:t>
    </dgm:pt>
    <dgm:pt modelId="{981BBB55-BE97-4B3F-9CE8-3C2E5F30226A}" type="parTrans" cxnId="{8F6270F0-ED1D-45DE-B8BC-9A10997B9639}">
      <dgm:prSet/>
      <dgm:spPr/>
      <dgm:t>
        <a:bodyPr/>
        <a:lstStyle/>
        <a:p>
          <a:endParaRPr lang="en-US" sz="2400"/>
        </a:p>
      </dgm:t>
    </dgm:pt>
    <dgm:pt modelId="{1C4BC96C-55D0-4464-925C-98934AA9B003}" type="sibTrans" cxnId="{8F6270F0-ED1D-45DE-B8BC-9A10997B9639}">
      <dgm:prSet/>
      <dgm:spPr/>
      <dgm:t>
        <a:bodyPr/>
        <a:lstStyle/>
        <a:p>
          <a:endParaRPr lang="en-US" sz="2400"/>
        </a:p>
      </dgm:t>
    </dgm:pt>
    <dgm:pt modelId="{3693C90B-93F7-7F4D-9BD2-D6C09399A90D}" type="pres">
      <dgm:prSet presAssocID="{8567F010-B728-44E9-A532-25FD24EFD098}" presName="matrix" presStyleCnt="0">
        <dgm:presLayoutVars>
          <dgm:chMax val="1"/>
          <dgm:dir/>
          <dgm:resizeHandles val="exact"/>
        </dgm:presLayoutVars>
      </dgm:prSet>
      <dgm:spPr/>
    </dgm:pt>
    <dgm:pt modelId="{7D70D6FC-9D50-CB46-B02E-3F46A7322FD7}" type="pres">
      <dgm:prSet presAssocID="{8567F010-B728-44E9-A532-25FD24EFD098}" presName="diamond" presStyleLbl="bgShp" presStyleIdx="0" presStyleCnt="1"/>
      <dgm:spPr/>
    </dgm:pt>
    <dgm:pt modelId="{9AA63AA1-3C2F-1146-BBAE-91C743C03861}" type="pres">
      <dgm:prSet presAssocID="{8567F010-B728-44E9-A532-25FD24EFD098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4F6BBD3F-E806-B146-B3F7-A306DD5749CA}" type="pres">
      <dgm:prSet presAssocID="{8567F010-B728-44E9-A532-25FD24EFD098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31FD6C26-73DC-8A45-A8A3-9844BF4B4F73}" type="pres">
      <dgm:prSet presAssocID="{8567F010-B728-44E9-A532-25FD24EFD098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9DC8D21-9558-B149-BD83-6C4F5FAA6220}" type="pres">
      <dgm:prSet presAssocID="{8567F010-B728-44E9-A532-25FD24EFD098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49B6130E-C34B-4441-B649-BCF3AFE117F2}" type="presOf" srcId="{233C5407-CFE8-4F45-BEDA-C9C9F9DD1B4C}" destId="{4F6BBD3F-E806-B146-B3F7-A306DD5749CA}" srcOrd="0" destOrd="0" presId="urn:microsoft.com/office/officeart/2005/8/layout/matrix3"/>
    <dgm:cxn modelId="{EB7BD4A4-7A1E-3144-B963-DDA13E04BD1E}" type="presOf" srcId="{2A8F265D-EF76-4EDE-82BB-038313CA1FA0}" destId="{89DC8D21-9558-B149-BD83-6C4F5FAA6220}" srcOrd="0" destOrd="0" presId="urn:microsoft.com/office/officeart/2005/8/layout/matrix3"/>
    <dgm:cxn modelId="{04D632B9-E51F-459E-837D-3DF3F531F9F8}" srcId="{8567F010-B728-44E9-A532-25FD24EFD098}" destId="{F1E87045-E0B9-4C71-B19D-2DA6D0EEC4B4}" srcOrd="2" destOrd="0" parTransId="{332B7F5F-CD91-474B-BDB8-6E6A16C9FF7A}" sibTransId="{659DA5C5-2C1E-40FD-A248-AF378B0F6744}"/>
    <dgm:cxn modelId="{7D136BC0-45DD-B74D-95A0-5A436459A02D}" type="presOf" srcId="{29AFB55F-1A67-4462-BEF8-70A6E6F90BC6}" destId="{9AA63AA1-3C2F-1146-BBAE-91C743C03861}" srcOrd="0" destOrd="0" presId="urn:microsoft.com/office/officeart/2005/8/layout/matrix3"/>
    <dgm:cxn modelId="{247C6FC7-EEA1-6944-A045-14E3C7A2BFFC}" type="presOf" srcId="{8567F010-B728-44E9-A532-25FD24EFD098}" destId="{3693C90B-93F7-7F4D-9BD2-D6C09399A90D}" srcOrd="0" destOrd="0" presId="urn:microsoft.com/office/officeart/2005/8/layout/matrix3"/>
    <dgm:cxn modelId="{5066A4C7-7A65-495E-8D0D-F345BC6BFC3C}" srcId="{8567F010-B728-44E9-A532-25FD24EFD098}" destId="{233C5407-CFE8-4F45-BEDA-C9C9F9DD1B4C}" srcOrd="1" destOrd="0" parTransId="{93EC0998-2681-4F0A-827D-B1C246A5AE1A}" sibTransId="{AFD1798B-EC11-42BA-B055-0D24681DA874}"/>
    <dgm:cxn modelId="{296A3DC8-60A9-49BD-AB1A-DDA5D0143CB9}" srcId="{8567F010-B728-44E9-A532-25FD24EFD098}" destId="{29AFB55F-1A67-4462-BEF8-70A6E6F90BC6}" srcOrd="0" destOrd="0" parTransId="{B903E7EF-6AF6-4F73-826C-590A2B9EDF61}" sibTransId="{FB096EBB-7BF2-461B-B350-67894024CD14}"/>
    <dgm:cxn modelId="{F9E935F0-8315-9544-8724-BC0FB1696447}" type="presOf" srcId="{F1E87045-E0B9-4C71-B19D-2DA6D0EEC4B4}" destId="{31FD6C26-73DC-8A45-A8A3-9844BF4B4F73}" srcOrd="0" destOrd="0" presId="urn:microsoft.com/office/officeart/2005/8/layout/matrix3"/>
    <dgm:cxn modelId="{8F6270F0-ED1D-45DE-B8BC-9A10997B9639}" srcId="{8567F010-B728-44E9-A532-25FD24EFD098}" destId="{2A8F265D-EF76-4EDE-82BB-038313CA1FA0}" srcOrd="3" destOrd="0" parTransId="{981BBB55-BE97-4B3F-9CE8-3C2E5F30226A}" sibTransId="{1C4BC96C-55D0-4464-925C-98934AA9B003}"/>
    <dgm:cxn modelId="{594591CD-24B3-1444-95C1-0EC7F7BF7B23}" type="presParOf" srcId="{3693C90B-93F7-7F4D-9BD2-D6C09399A90D}" destId="{7D70D6FC-9D50-CB46-B02E-3F46A7322FD7}" srcOrd="0" destOrd="0" presId="urn:microsoft.com/office/officeart/2005/8/layout/matrix3"/>
    <dgm:cxn modelId="{12BCE4F9-3012-6043-AC02-728309199BDF}" type="presParOf" srcId="{3693C90B-93F7-7F4D-9BD2-D6C09399A90D}" destId="{9AA63AA1-3C2F-1146-BBAE-91C743C03861}" srcOrd="1" destOrd="0" presId="urn:microsoft.com/office/officeart/2005/8/layout/matrix3"/>
    <dgm:cxn modelId="{B80404BC-1685-F44A-9202-34FCC5172E77}" type="presParOf" srcId="{3693C90B-93F7-7F4D-9BD2-D6C09399A90D}" destId="{4F6BBD3F-E806-B146-B3F7-A306DD5749CA}" srcOrd="2" destOrd="0" presId="urn:microsoft.com/office/officeart/2005/8/layout/matrix3"/>
    <dgm:cxn modelId="{4697E649-ADD1-BA46-872B-F023E2519B0F}" type="presParOf" srcId="{3693C90B-93F7-7F4D-9BD2-D6C09399A90D}" destId="{31FD6C26-73DC-8A45-A8A3-9844BF4B4F73}" srcOrd="3" destOrd="0" presId="urn:microsoft.com/office/officeart/2005/8/layout/matrix3"/>
    <dgm:cxn modelId="{156AE7CA-2AAE-C04E-9AB8-1667ADF9BFBB}" type="presParOf" srcId="{3693C90B-93F7-7F4D-9BD2-D6C09399A90D}" destId="{89DC8D21-9558-B149-BD83-6C4F5FAA6220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101656E-240B-4DAE-891C-B1155E6C7ACA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D9D002A-8814-4291-B6F3-BAFC70BFCB9F}">
      <dgm:prSet custT="1"/>
      <dgm:spPr/>
      <dgm:t>
        <a:bodyPr/>
        <a:lstStyle/>
        <a:p>
          <a:r>
            <a:rPr lang="hu-HU" sz="2400" dirty="0" err="1"/>
            <a:t>ChatGPT</a:t>
          </a:r>
          <a:r>
            <a:rPr lang="hu-HU" sz="2400" dirty="0"/>
            <a:t>:</a:t>
          </a:r>
          <a:endParaRPr lang="en-US" sz="2400" dirty="0"/>
        </a:p>
      </dgm:t>
    </dgm:pt>
    <dgm:pt modelId="{4387C763-748A-4C39-944B-EEF2A28C4683}" type="parTrans" cxnId="{39DC2E49-82AE-4C44-9FAE-A9350F4C5534}">
      <dgm:prSet/>
      <dgm:spPr/>
      <dgm:t>
        <a:bodyPr/>
        <a:lstStyle/>
        <a:p>
          <a:endParaRPr lang="en-US" sz="1600"/>
        </a:p>
      </dgm:t>
    </dgm:pt>
    <dgm:pt modelId="{4096A03D-0E26-4564-8DB4-7EF81B09A0B6}" type="sibTrans" cxnId="{39DC2E49-82AE-4C44-9FAE-A9350F4C5534}">
      <dgm:prSet/>
      <dgm:spPr/>
      <dgm:t>
        <a:bodyPr/>
        <a:lstStyle/>
        <a:p>
          <a:endParaRPr lang="en-US" sz="1600"/>
        </a:p>
      </dgm:t>
    </dgm:pt>
    <dgm:pt modelId="{6EF7AED4-1A18-4711-AEA3-966CA0B6C837}">
      <dgm:prSet custT="1"/>
      <dgm:spPr/>
      <dgm:t>
        <a:bodyPr/>
        <a:lstStyle/>
        <a:p>
          <a:r>
            <a:rPr lang="hu-HU" sz="2000" dirty="0"/>
            <a:t>Természetes nyelvi feldolgozás (NLP)</a:t>
          </a:r>
          <a:endParaRPr lang="en-US" sz="2000" dirty="0"/>
        </a:p>
      </dgm:t>
    </dgm:pt>
    <dgm:pt modelId="{8312FAA4-D40A-49F5-83AA-5DBF2CB9D4BA}" type="parTrans" cxnId="{228744C6-96A5-4073-AB95-3829074F9CD4}">
      <dgm:prSet/>
      <dgm:spPr/>
      <dgm:t>
        <a:bodyPr/>
        <a:lstStyle/>
        <a:p>
          <a:endParaRPr lang="en-US" sz="1600"/>
        </a:p>
      </dgm:t>
    </dgm:pt>
    <dgm:pt modelId="{BED00951-582B-4A0C-9105-664AA3D9406B}" type="sibTrans" cxnId="{228744C6-96A5-4073-AB95-3829074F9CD4}">
      <dgm:prSet/>
      <dgm:spPr/>
      <dgm:t>
        <a:bodyPr/>
        <a:lstStyle/>
        <a:p>
          <a:endParaRPr lang="en-US" sz="1600"/>
        </a:p>
      </dgm:t>
    </dgm:pt>
    <dgm:pt modelId="{5801F8DC-DB64-42C9-AE6F-E7CC5465CF91}">
      <dgm:prSet custT="1"/>
      <dgm:spPr/>
      <dgm:t>
        <a:bodyPr/>
        <a:lstStyle/>
        <a:p>
          <a:r>
            <a:rPr lang="hu-HU" sz="2000" dirty="0"/>
            <a:t>Szöveges tananyag (összefoglaló) generálás</a:t>
          </a:r>
          <a:endParaRPr lang="en-US" sz="2000" dirty="0"/>
        </a:p>
      </dgm:t>
    </dgm:pt>
    <dgm:pt modelId="{F973EC38-43BF-4CCB-A565-DC99FB93B8AA}" type="parTrans" cxnId="{0EF00EF9-E4C3-4BF2-BF7B-EC8EC87E885A}">
      <dgm:prSet/>
      <dgm:spPr/>
      <dgm:t>
        <a:bodyPr/>
        <a:lstStyle/>
        <a:p>
          <a:endParaRPr lang="en-US" sz="1600"/>
        </a:p>
      </dgm:t>
    </dgm:pt>
    <dgm:pt modelId="{582C7B56-C4B3-4255-BAD3-76A9475D4997}" type="sibTrans" cxnId="{0EF00EF9-E4C3-4BF2-BF7B-EC8EC87E885A}">
      <dgm:prSet/>
      <dgm:spPr/>
      <dgm:t>
        <a:bodyPr/>
        <a:lstStyle/>
        <a:p>
          <a:endParaRPr lang="en-US" sz="1600"/>
        </a:p>
      </dgm:t>
    </dgm:pt>
    <dgm:pt modelId="{2B9F63C9-E429-407D-8EAB-8A6A2DA31565}">
      <dgm:prSet custT="1"/>
      <dgm:spPr/>
      <dgm:t>
        <a:bodyPr/>
        <a:lstStyle/>
        <a:p>
          <a:r>
            <a:rPr lang="hu-HU" sz="2400" dirty="0"/>
            <a:t>Előnyök:</a:t>
          </a:r>
          <a:endParaRPr lang="en-US" sz="2400" dirty="0"/>
        </a:p>
      </dgm:t>
    </dgm:pt>
    <dgm:pt modelId="{380C4063-E3B8-4368-BCC5-38B0A9902171}" type="parTrans" cxnId="{C28E0533-D6B6-4072-959B-0DBAC61C7536}">
      <dgm:prSet/>
      <dgm:spPr/>
      <dgm:t>
        <a:bodyPr/>
        <a:lstStyle/>
        <a:p>
          <a:endParaRPr lang="en-US" sz="1600"/>
        </a:p>
      </dgm:t>
    </dgm:pt>
    <dgm:pt modelId="{DB1EFAC9-9633-4A51-A610-31AF7A02B12E}" type="sibTrans" cxnId="{C28E0533-D6B6-4072-959B-0DBAC61C7536}">
      <dgm:prSet/>
      <dgm:spPr/>
      <dgm:t>
        <a:bodyPr/>
        <a:lstStyle/>
        <a:p>
          <a:endParaRPr lang="en-US" sz="1600"/>
        </a:p>
      </dgm:t>
    </dgm:pt>
    <dgm:pt modelId="{1946ED0F-D917-4179-98E5-DF44514AF2CC}">
      <dgm:prSet custT="1"/>
      <dgm:spPr/>
      <dgm:t>
        <a:bodyPr/>
        <a:lstStyle/>
        <a:p>
          <a:r>
            <a:rPr lang="hu-HU" sz="2000"/>
            <a:t>Korosztály-specifikus tartalom.</a:t>
          </a:r>
          <a:endParaRPr lang="en-US" sz="2000"/>
        </a:p>
      </dgm:t>
    </dgm:pt>
    <dgm:pt modelId="{16EC98CB-5C8A-4A7E-9260-06AEF0C3DBFF}" type="parTrans" cxnId="{A45EBDE9-C51D-4F33-91C1-74E6E632E02E}">
      <dgm:prSet/>
      <dgm:spPr/>
      <dgm:t>
        <a:bodyPr/>
        <a:lstStyle/>
        <a:p>
          <a:endParaRPr lang="en-US" sz="1600"/>
        </a:p>
      </dgm:t>
    </dgm:pt>
    <dgm:pt modelId="{525D2DB3-BB8C-4F99-9F6A-705B7183F36D}" type="sibTrans" cxnId="{A45EBDE9-C51D-4F33-91C1-74E6E632E02E}">
      <dgm:prSet/>
      <dgm:spPr/>
      <dgm:t>
        <a:bodyPr/>
        <a:lstStyle/>
        <a:p>
          <a:endParaRPr lang="en-US" sz="1600"/>
        </a:p>
      </dgm:t>
    </dgm:pt>
    <dgm:pt modelId="{DECF83FC-DBEC-4A43-AF62-BBBDBA1F63BE}">
      <dgm:prSet custT="1"/>
      <dgm:spPr/>
      <dgm:t>
        <a:bodyPr/>
        <a:lstStyle/>
        <a:p>
          <a:r>
            <a:rPr lang="hu-HU" sz="2000"/>
            <a:t>0-24 elérhetőség.</a:t>
          </a:r>
          <a:endParaRPr lang="en-US" sz="2000"/>
        </a:p>
      </dgm:t>
    </dgm:pt>
    <dgm:pt modelId="{AF3412DB-4186-4B01-A1E9-A0A834282C7F}" type="parTrans" cxnId="{930699AC-0695-4D94-8E46-EA80C7249256}">
      <dgm:prSet/>
      <dgm:spPr/>
      <dgm:t>
        <a:bodyPr/>
        <a:lstStyle/>
        <a:p>
          <a:endParaRPr lang="en-US" sz="1600"/>
        </a:p>
      </dgm:t>
    </dgm:pt>
    <dgm:pt modelId="{4A190246-E661-428C-878D-2D29047EDE43}" type="sibTrans" cxnId="{930699AC-0695-4D94-8E46-EA80C7249256}">
      <dgm:prSet/>
      <dgm:spPr/>
      <dgm:t>
        <a:bodyPr/>
        <a:lstStyle/>
        <a:p>
          <a:endParaRPr lang="en-US" sz="1600"/>
        </a:p>
      </dgm:t>
    </dgm:pt>
    <dgm:pt modelId="{88B34C87-89DD-49BC-8194-F9FFEDB7CD6E}">
      <dgm:prSet custT="1"/>
      <dgm:spPr/>
      <dgm:t>
        <a:bodyPr/>
        <a:lstStyle/>
        <a:p>
          <a:r>
            <a:rPr lang="hu-HU" sz="2400" dirty="0"/>
            <a:t>Korlátok:</a:t>
          </a:r>
          <a:endParaRPr lang="en-US" sz="2400" dirty="0"/>
        </a:p>
      </dgm:t>
    </dgm:pt>
    <dgm:pt modelId="{4EA6F941-F28F-418B-8A4C-801D1A305188}" type="parTrans" cxnId="{C83F7953-7740-470F-B44E-025AE86F8290}">
      <dgm:prSet/>
      <dgm:spPr/>
      <dgm:t>
        <a:bodyPr/>
        <a:lstStyle/>
        <a:p>
          <a:endParaRPr lang="en-US" sz="1600"/>
        </a:p>
      </dgm:t>
    </dgm:pt>
    <dgm:pt modelId="{616262DD-1980-490C-898F-34D39A6CE2F7}" type="sibTrans" cxnId="{C83F7953-7740-470F-B44E-025AE86F8290}">
      <dgm:prSet/>
      <dgm:spPr/>
      <dgm:t>
        <a:bodyPr/>
        <a:lstStyle/>
        <a:p>
          <a:endParaRPr lang="en-US" sz="1600"/>
        </a:p>
      </dgm:t>
    </dgm:pt>
    <dgm:pt modelId="{08A3C4B3-AA28-4069-9BD8-D3223085C92B}">
      <dgm:prSet custT="1"/>
      <dgm:spPr/>
      <dgm:t>
        <a:bodyPr/>
        <a:lstStyle/>
        <a:p>
          <a:r>
            <a:rPr lang="hu-HU" sz="2000"/>
            <a:t>Adatok pontossága.</a:t>
          </a:r>
          <a:endParaRPr lang="en-US" sz="2000"/>
        </a:p>
      </dgm:t>
    </dgm:pt>
    <dgm:pt modelId="{F966B924-D738-46C0-B49E-2F131906CBB2}" type="parTrans" cxnId="{B8AA62E7-3481-4731-BB66-1406EA380C80}">
      <dgm:prSet/>
      <dgm:spPr/>
      <dgm:t>
        <a:bodyPr/>
        <a:lstStyle/>
        <a:p>
          <a:endParaRPr lang="en-US" sz="1600"/>
        </a:p>
      </dgm:t>
    </dgm:pt>
    <dgm:pt modelId="{50A366B0-EA2D-42B0-9042-49AE4266934C}" type="sibTrans" cxnId="{B8AA62E7-3481-4731-BB66-1406EA380C80}">
      <dgm:prSet/>
      <dgm:spPr/>
      <dgm:t>
        <a:bodyPr/>
        <a:lstStyle/>
        <a:p>
          <a:endParaRPr lang="en-US" sz="1600"/>
        </a:p>
      </dgm:t>
    </dgm:pt>
    <dgm:pt modelId="{5E0297B3-6361-4EE2-8814-7953D8679415}">
      <dgm:prSet custT="1"/>
      <dgm:spPr/>
      <dgm:t>
        <a:bodyPr/>
        <a:lstStyle/>
        <a:p>
          <a:r>
            <a:rPr lang="hu-HU" sz="2000"/>
            <a:t>Minőségbiztosítás.</a:t>
          </a:r>
          <a:endParaRPr lang="en-US" sz="2000"/>
        </a:p>
      </dgm:t>
    </dgm:pt>
    <dgm:pt modelId="{8E8D6706-6885-4E0B-A5ED-FFF1A6D0574C}" type="parTrans" cxnId="{6C7F274C-BFEF-4F6A-A1FB-36A80F3204FF}">
      <dgm:prSet/>
      <dgm:spPr/>
      <dgm:t>
        <a:bodyPr/>
        <a:lstStyle/>
        <a:p>
          <a:endParaRPr lang="en-US" sz="1600"/>
        </a:p>
      </dgm:t>
    </dgm:pt>
    <dgm:pt modelId="{0C278152-F2D5-4451-A3B3-0B3BD053FF2E}" type="sibTrans" cxnId="{6C7F274C-BFEF-4F6A-A1FB-36A80F3204FF}">
      <dgm:prSet/>
      <dgm:spPr/>
      <dgm:t>
        <a:bodyPr/>
        <a:lstStyle/>
        <a:p>
          <a:endParaRPr lang="en-US" sz="1600"/>
        </a:p>
      </dgm:t>
    </dgm:pt>
    <dgm:pt modelId="{EEB674FF-E9ED-5A4D-87AA-B42F17E2A45B}" type="pres">
      <dgm:prSet presAssocID="{0101656E-240B-4DAE-891C-B1155E6C7ACA}" presName="linear" presStyleCnt="0">
        <dgm:presLayoutVars>
          <dgm:animLvl val="lvl"/>
          <dgm:resizeHandles val="exact"/>
        </dgm:presLayoutVars>
      </dgm:prSet>
      <dgm:spPr/>
    </dgm:pt>
    <dgm:pt modelId="{3A4ABB4A-9883-6D4E-9AF5-A10DFD97BEBC}" type="pres">
      <dgm:prSet presAssocID="{CD9D002A-8814-4291-B6F3-BAFC70BFCB9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FD6603B-81DB-DB4F-BA60-6B2709A0B85A}" type="pres">
      <dgm:prSet presAssocID="{CD9D002A-8814-4291-B6F3-BAFC70BFCB9F}" presName="childText" presStyleLbl="revTx" presStyleIdx="0" presStyleCnt="3">
        <dgm:presLayoutVars>
          <dgm:bulletEnabled val="1"/>
        </dgm:presLayoutVars>
      </dgm:prSet>
      <dgm:spPr/>
    </dgm:pt>
    <dgm:pt modelId="{8CC18802-AF2F-6043-A598-731291284649}" type="pres">
      <dgm:prSet presAssocID="{2B9F63C9-E429-407D-8EAB-8A6A2DA31565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B57AC3DD-1A3A-E447-A8EE-1EE5288237CF}" type="pres">
      <dgm:prSet presAssocID="{2B9F63C9-E429-407D-8EAB-8A6A2DA31565}" presName="childText" presStyleLbl="revTx" presStyleIdx="1" presStyleCnt="3">
        <dgm:presLayoutVars>
          <dgm:bulletEnabled val="1"/>
        </dgm:presLayoutVars>
      </dgm:prSet>
      <dgm:spPr/>
    </dgm:pt>
    <dgm:pt modelId="{464BB939-9EEF-5C48-B25C-76C74C2CE589}" type="pres">
      <dgm:prSet presAssocID="{88B34C87-89DD-49BC-8194-F9FFEDB7CD6E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6C0D8C8B-4C7A-2746-BAA6-A537A8D5213B}" type="pres">
      <dgm:prSet presAssocID="{88B34C87-89DD-49BC-8194-F9FFEDB7CD6E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60881407-BF0F-F648-B41E-4119C32DC9BA}" type="presOf" srcId="{5801F8DC-DB64-42C9-AE6F-E7CC5465CF91}" destId="{3FD6603B-81DB-DB4F-BA60-6B2709A0B85A}" srcOrd="0" destOrd="1" presId="urn:microsoft.com/office/officeart/2005/8/layout/vList2"/>
    <dgm:cxn modelId="{53FF8124-57F5-8C4A-AAAC-F841462FE0D9}" type="presOf" srcId="{DECF83FC-DBEC-4A43-AF62-BBBDBA1F63BE}" destId="{B57AC3DD-1A3A-E447-A8EE-1EE5288237CF}" srcOrd="0" destOrd="1" presId="urn:microsoft.com/office/officeart/2005/8/layout/vList2"/>
    <dgm:cxn modelId="{1C702A2D-F2B0-C544-B7DC-7622B31A6509}" type="presOf" srcId="{1946ED0F-D917-4179-98E5-DF44514AF2CC}" destId="{B57AC3DD-1A3A-E447-A8EE-1EE5288237CF}" srcOrd="0" destOrd="0" presId="urn:microsoft.com/office/officeart/2005/8/layout/vList2"/>
    <dgm:cxn modelId="{C28E0533-D6B6-4072-959B-0DBAC61C7536}" srcId="{0101656E-240B-4DAE-891C-B1155E6C7ACA}" destId="{2B9F63C9-E429-407D-8EAB-8A6A2DA31565}" srcOrd="1" destOrd="0" parTransId="{380C4063-E3B8-4368-BCC5-38B0A9902171}" sibTransId="{DB1EFAC9-9633-4A51-A610-31AF7A02B12E}"/>
    <dgm:cxn modelId="{39DC2E49-82AE-4C44-9FAE-A9350F4C5534}" srcId="{0101656E-240B-4DAE-891C-B1155E6C7ACA}" destId="{CD9D002A-8814-4291-B6F3-BAFC70BFCB9F}" srcOrd="0" destOrd="0" parTransId="{4387C763-748A-4C39-944B-EEF2A28C4683}" sibTransId="{4096A03D-0E26-4564-8DB4-7EF81B09A0B6}"/>
    <dgm:cxn modelId="{6C7F274C-BFEF-4F6A-A1FB-36A80F3204FF}" srcId="{88B34C87-89DD-49BC-8194-F9FFEDB7CD6E}" destId="{5E0297B3-6361-4EE2-8814-7953D8679415}" srcOrd="1" destOrd="0" parTransId="{8E8D6706-6885-4E0B-A5ED-FFF1A6D0574C}" sibTransId="{0C278152-F2D5-4451-A3B3-0B3BD053FF2E}"/>
    <dgm:cxn modelId="{C83F7953-7740-470F-B44E-025AE86F8290}" srcId="{0101656E-240B-4DAE-891C-B1155E6C7ACA}" destId="{88B34C87-89DD-49BC-8194-F9FFEDB7CD6E}" srcOrd="2" destOrd="0" parTransId="{4EA6F941-F28F-418B-8A4C-801D1A305188}" sibTransId="{616262DD-1980-490C-898F-34D39A6CE2F7}"/>
    <dgm:cxn modelId="{E00EED63-F9AD-2749-B341-81E25B7B307E}" type="presOf" srcId="{0101656E-240B-4DAE-891C-B1155E6C7ACA}" destId="{EEB674FF-E9ED-5A4D-87AA-B42F17E2A45B}" srcOrd="0" destOrd="0" presId="urn:microsoft.com/office/officeart/2005/8/layout/vList2"/>
    <dgm:cxn modelId="{CF6C2B8F-53A5-254F-A58A-B5740A7A5603}" type="presOf" srcId="{2B9F63C9-E429-407D-8EAB-8A6A2DA31565}" destId="{8CC18802-AF2F-6043-A598-731291284649}" srcOrd="0" destOrd="0" presId="urn:microsoft.com/office/officeart/2005/8/layout/vList2"/>
    <dgm:cxn modelId="{930699AC-0695-4D94-8E46-EA80C7249256}" srcId="{2B9F63C9-E429-407D-8EAB-8A6A2DA31565}" destId="{DECF83FC-DBEC-4A43-AF62-BBBDBA1F63BE}" srcOrd="1" destOrd="0" parTransId="{AF3412DB-4186-4B01-A1E9-A0A834282C7F}" sibTransId="{4A190246-E661-428C-878D-2D29047EDE43}"/>
    <dgm:cxn modelId="{228744C6-96A5-4073-AB95-3829074F9CD4}" srcId="{CD9D002A-8814-4291-B6F3-BAFC70BFCB9F}" destId="{6EF7AED4-1A18-4711-AEA3-966CA0B6C837}" srcOrd="0" destOrd="0" parTransId="{8312FAA4-D40A-49F5-83AA-5DBF2CB9D4BA}" sibTransId="{BED00951-582B-4A0C-9105-664AA3D9406B}"/>
    <dgm:cxn modelId="{1B4CA0C6-B934-1B4A-A4B2-1AF3CAA6A6B7}" type="presOf" srcId="{6EF7AED4-1A18-4711-AEA3-966CA0B6C837}" destId="{3FD6603B-81DB-DB4F-BA60-6B2709A0B85A}" srcOrd="0" destOrd="0" presId="urn:microsoft.com/office/officeart/2005/8/layout/vList2"/>
    <dgm:cxn modelId="{A3CEB7C9-E858-344C-B24D-34FADAE40EC1}" type="presOf" srcId="{5E0297B3-6361-4EE2-8814-7953D8679415}" destId="{6C0D8C8B-4C7A-2746-BAA6-A537A8D5213B}" srcOrd="0" destOrd="1" presId="urn:microsoft.com/office/officeart/2005/8/layout/vList2"/>
    <dgm:cxn modelId="{05D427CB-3564-774B-BC6C-1351D7060A67}" type="presOf" srcId="{08A3C4B3-AA28-4069-9BD8-D3223085C92B}" destId="{6C0D8C8B-4C7A-2746-BAA6-A537A8D5213B}" srcOrd="0" destOrd="0" presId="urn:microsoft.com/office/officeart/2005/8/layout/vList2"/>
    <dgm:cxn modelId="{E774E5D1-28B0-7541-B2CF-F1925F3A4C81}" type="presOf" srcId="{CD9D002A-8814-4291-B6F3-BAFC70BFCB9F}" destId="{3A4ABB4A-9883-6D4E-9AF5-A10DFD97BEBC}" srcOrd="0" destOrd="0" presId="urn:microsoft.com/office/officeart/2005/8/layout/vList2"/>
    <dgm:cxn modelId="{B8AA62E7-3481-4731-BB66-1406EA380C80}" srcId="{88B34C87-89DD-49BC-8194-F9FFEDB7CD6E}" destId="{08A3C4B3-AA28-4069-9BD8-D3223085C92B}" srcOrd="0" destOrd="0" parTransId="{F966B924-D738-46C0-B49E-2F131906CBB2}" sibTransId="{50A366B0-EA2D-42B0-9042-49AE4266934C}"/>
    <dgm:cxn modelId="{A45EBDE9-C51D-4F33-91C1-74E6E632E02E}" srcId="{2B9F63C9-E429-407D-8EAB-8A6A2DA31565}" destId="{1946ED0F-D917-4179-98E5-DF44514AF2CC}" srcOrd="0" destOrd="0" parTransId="{16EC98CB-5C8A-4A7E-9260-06AEF0C3DBFF}" sibTransId="{525D2DB3-BB8C-4F99-9F6A-705B7183F36D}"/>
    <dgm:cxn modelId="{2E2954ED-9D8F-EA49-9682-CD6CB1D9E93B}" type="presOf" srcId="{88B34C87-89DD-49BC-8194-F9FFEDB7CD6E}" destId="{464BB939-9EEF-5C48-B25C-76C74C2CE589}" srcOrd="0" destOrd="0" presId="urn:microsoft.com/office/officeart/2005/8/layout/vList2"/>
    <dgm:cxn modelId="{0EF00EF9-E4C3-4BF2-BF7B-EC8EC87E885A}" srcId="{CD9D002A-8814-4291-B6F3-BAFC70BFCB9F}" destId="{5801F8DC-DB64-42C9-AE6F-E7CC5465CF91}" srcOrd="1" destOrd="0" parTransId="{F973EC38-43BF-4CCB-A565-DC99FB93B8AA}" sibTransId="{582C7B56-C4B3-4255-BAD3-76A9475D4997}"/>
    <dgm:cxn modelId="{4C014B28-5298-FA4E-8B21-72B339441032}" type="presParOf" srcId="{EEB674FF-E9ED-5A4D-87AA-B42F17E2A45B}" destId="{3A4ABB4A-9883-6D4E-9AF5-A10DFD97BEBC}" srcOrd="0" destOrd="0" presId="urn:microsoft.com/office/officeart/2005/8/layout/vList2"/>
    <dgm:cxn modelId="{EE74FDFD-B0A0-6E41-9C68-12B16DA61DDD}" type="presParOf" srcId="{EEB674FF-E9ED-5A4D-87AA-B42F17E2A45B}" destId="{3FD6603B-81DB-DB4F-BA60-6B2709A0B85A}" srcOrd="1" destOrd="0" presId="urn:microsoft.com/office/officeart/2005/8/layout/vList2"/>
    <dgm:cxn modelId="{AE529F80-05B3-9B48-94C7-CA0CC5A4FC9E}" type="presParOf" srcId="{EEB674FF-E9ED-5A4D-87AA-B42F17E2A45B}" destId="{8CC18802-AF2F-6043-A598-731291284649}" srcOrd="2" destOrd="0" presId="urn:microsoft.com/office/officeart/2005/8/layout/vList2"/>
    <dgm:cxn modelId="{6377849C-A8F0-C646-8ED8-F893D0104DF0}" type="presParOf" srcId="{EEB674FF-E9ED-5A4D-87AA-B42F17E2A45B}" destId="{B57AC3DD-1A3A-E447-A8EE-1EE5288237CF}" srcOrd="3" destOrd="0" presId="urn:microsoft.com/office/officeart/2005/8/layout/vList2"/>
    <dgm:cxn modelId="{988D03FC-09D7-1242-9A12-9B2F21A8EBDD}" type="presParOf" srcId="{EEB674FF-E9ED-5A4D-87AA-B42F17E2A45B}" destId="{464BB939-9EEF-5C48-B25C-76C74C2CE589}" srcOrd="4" destOrd="0" presId="urn:microsoft.com/office/officeart/2005/8/layout/vList2"/>
    <dgm:cxn modelId="{A67F9CA1-1677-D241-B2CF-8EE491CD9233}" type="presParOf" srcId="{EEB674FF-E9ED-5A4D-87AA-B42F17E2A45B}" destId="{6C0D8C8B-4C7A-2746-BAA6-A537A8D5213B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7167A43-BB9D-484A-883D-0864A67234F4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hu-HU"/>
        </a:p>
      </dgm:t>
    </dgm:pt>
    <dgm:pt modelId="{194EC14E-9022-9949-9C3A-085BFF8B7DAD}">
      <dgm:prSet custT="1"/>
      <dgm:spPr/>
      <dgm:t>
        <a:bodyPr/>
        <a:lstStyle/>
        <a:p>
          <a:r>
            <a:rPr lang="hu-HU" sz="2400" dirty="0"/>
            <a:t>Használt technológiák:</a:t>
          </a:r>
          <a:endParaRPr lang="hu-US" sz="2400" dirty="0"/>
        </a:p>
      </dgm:t>
    </dgm:pt>
    <dgm:pt modelId="{CB303573-0467-AF4F-8AF9-A6C0AB3CF972}" type="parTrans" cxnId="{2B18DD23-30DF-7541-B50C-CDA53FCF0135}">
      <dgm:prSet/>
      <dgm:spPr/>
      <dgm:t>
        <a:bodyPr/>
        <a:lstStyle/>
        <a:p>
          <a:endParaRPr lang="hu-HU"/>
        </a:p>
      </dgm:t>
    </dgm:pt>
    <dgm:pt modelId="{1A034790-B64C-E54A-8511-94F6FC2F13AD}" type="sibTrans" cxnId="{2B18DD23-30DF-7541-B50C-CDA53FCF0135}">
      <dgm:prSet/>
      <dgm:spPr/>
      <dgm:t>
        <a:bodyPr/>
        <a:lstStyle/>
        <a:p>
          <a:endParaRPr lang="hu-HU"/>
        </a:p>
      </dgm:t>
    </dgm:pt>
    <dgm:pt modelId="{24757388-BBD5-2D4C-98C0-E15C996BD883}">
      <dgm:prSet custT="1"/>
      <dgm:spPr/>
      <dgm:t>
        <a:bodyPr/>
        <a:lstStyle/>
        <a:p>
          <a:r>
            <a:rPr lang="hu-HU" sz="2000" dirty="0"/>
            <a:t>Mobil: </a:t>
          </a:r>
          <a:r>
            <a:rPr lang="hu-HU" sz="2000" dirty="0" err="1"/>
            <a:t>React</a:t>
          </a:r>
          <a:r>
            <a:rPr lang="hu-HU" sz="2000" dirty="0"/>
            <a:t> </a:t>
          </a:r>
          <a:r>
            <a:rPr lang="hu-HU" sz="2000" dirty="0" err="1"/>
            <a:t>Native</a:t>
          </a:r>
          <a:r>
            <a:rPr lang="hu-HU" sz="2000" dirty="0"/>
            <a:t>, Expo,  </a:t>
          </a:r>
          <a:r>
            <a:rPr lang="hu-HU" sz="2000" dirty="0" err="1"/>
            <a:t>TamaGUI</a:t>
          </a:r>
          <a:endParaRPr lang="hu-US" sz="2000" dirty="0"/>
        </a:p>
      </dgm:t>
    </dgm:pt>
    <dgm:pt modelId="{48049CCC-2079-F14E-8F08-5A7C9E7BA434}" type="parTrans" cxnId="{19A28193-0111-2A4D-A404-4A971FCBBD87}">
      <dgm:prSet/>
      <dgm:spPr/>
      <dgm:t>
        <a:bodyPr/>
        <a:lstStyle/>
        <a:p>
          <a:endParaRPr lang="hu-HU"/>
        </a:p>
      </dgm:t>
    </dgm:pt>
    <dgm:pt modelId="{FC53D176-A430-574E-A5BD-A41D6F0D045E}" type="sibTrans" cxnId="{19A28193-0111-2A4D-A404-4A971FCBBD87}">
      <dgm:prSet/>
      <dgm:spPr/>
      <dgm:t>
        <a:bodyPr/>
        <a:lstStyle/>
        <a:p>
          <a:endParaRPr lang="hu-HU"/>
        </a:p>
      </dgm:t>
    </dgm:pt>
    <dgm:pt modelId="{D21C80DA-C995-C946-9976-608EA9F882C9}">
      <dgm:prSet custT="1"/>
      <dgm:spPr/>
      <dgm:t>
        <a:bodyPr/>
        <a:lstStyle/>
        <a:p>
          <a:r>
            <a:rPr lang="hu-HU" sz="2000" dirty="0"/>
            <a:t>Backend: </a:t>
          </a:r>
          <a:r>
            <a:rPr lang="hu-HU" sz="2000" dirty="0" err="1"/>
            <a:t>Convex</a:t>
          </a:r>
          <a:endParaRPr lang="hu-US" sz="2000" dirty="0"/>
        </a:p>
      </dgm:t>
    </dgm:pt>
    <dgm:pt modelId="{1B8BBEC1-E845-144F-9C9B-313ABF6CC5A4}" type="parTrans" cxnId="{A36869AE-9AE3-6D4C-8105-D88A1DDC021C}">
      <dgm:prSet/>
      <dgm:spPr/>
      <dgm:t>
        <a:bodyPr/>
        <a:lstStyle/>
        <a:p>
          <a:endParaRPr lang="hu-HU"/>
        </a:p>
      </dgm:t>
    </dgm:pt>
    <dgm:pt modelId="{499FC70F-8D9E-E741-99B9-C3ED7C4C9ED5}" type="sibTrans" cxnId="{A36869AE-9AE3-6D4C-8105-D88A1DDC021C}">
      <dgm:prSet/>
      <dgm:spPr/>
      <dgm:t>
        <a:bodyPr/>
        <a:lstStyle/>
        <a:p>
          <a:endParaRPr lang="hu-HU"/>
        </a:p>
      </dgm:t>
    </dgm:pt>
    <dgm:pt modelId="{E7D51588-03A7-2E4B-B91C-62265F51CAFC}">
      <dgm:prSet custT="1"/>
      <dgm:spPr/>
      <dgm:t>
        <a:bodyPr/>
        <a:lstStyle/>
        <a:p>
          <a:r>
            <a:rPr lang="hu-HU" sz="2000" dirty="0"/>
            <a:t>Felhasználói kezelés: </a:t>
          </a:r>
          <a:r>
            <a:rPr lang="hu-HU" sz="2000" dirty="0" err="1"/>
            <a:t>Clerk</a:t>
          </a:r>
          <a:endParaRPr lang="hu-US" sz="1800" dirty="0"/>
        </a:p>
      </dgm:t>
    </dgm:pt>
    <dgm:pt modelId="{C658337D-C01F-2D43-8F49-C1ED75867E23}" type="parTrans" cxnId="{95207504-FA11-2144-A3D1-6AAFA59B1217}">
      <dgm:prSet/>
      <dgm:spPr/>
      <dgm:t>
        <a:bodyPr/>
        <a:lstStyle/>
        <a:p>
          <a:endParaRPr lang="hu-HU"/>
        </a:p>
      </dgm:t>
    </dgm:pt>
    <dgm:pt modelId="{082004AE-525F-0C4E-9873-354D52F18240}" type="sibTrans" cxnId="{95207504-FA11-2144-A3D1-6AAFA59B1217}">
      <dgm:prSet/>
      <dgm:spPr/>
      <dgm:t>
        <a:bodyPr/>
        <a:lstStyle/>
        <a:p>
          <a:endParaRPr lang="hu-HU"/>
        </a:p>
      </dgm:t>
    </dgm:pt>
    <dgm:pt modelId="{473EDB49-A437-5846-B970-6A444E951168}">
      <dgm:prSet custT="1"/>
      <dgm:spPr/>
      <dgm:t>
        <a:bodyPr/>
        <a:lstStyle/>
        <a:p>
          <a:r>
            <a:rPr lang="hu-HU" sz="2400" dirty="0"/>
            <a:t>IT-biztonság:</a:t>
          </a:r>
          <a:endParaRPr lang="hu-US" sz="2400" dirty="0"/>
        </a:p>
      </dgm:t>
    </dgm:pt>
    <dgm:pt modelId="{8D217013-C680-8E49-8924-AEFA45FB279C}" type="parTrans" cxnId="{FB93E7B4-A661-404D-BC2D-A46667A7F4ED}">
      <dgm:prSet/>
      <dgm:spPr/>
      <dgm:t>
        <a:bodyPr/>
        <a:lstStyle/>
        <a:p>
          <a:endParaRPr lang="hu-HU"/>
        </a:p>
      </dgm:t>
    </dgm:pt>
    <dgm:pt modelId="{A8B5D179-E742-AD46-BDF2-4B63F4DF4156}" type="sibTrans" cxnId="{FB93E7B4-A661-404D-BC2D-A46667A7F4ED}">
      <dgm:prSet/>
      <dgm:spPr/>
      <dgm:t>
        <a:bodyPr/>
        <a:lstStyle/>
        <a:p>
          <a:endParaRPr lang="hu-HU"/>
        </a:p>
      </dgm:t>
    </dgm:pt>
    <dgm:pt modelId="{9E89361B-B1FD-4A40-80F4-3501B029AE7A}">
      <dgm:prSet custT="1"/>
      <dgm:spPr/>
      <dgm:t>
        <a:bodyPr/>
        <a:lstStyle/>
        <a:p>
          <a:r>
            <a:rPr lang="hu-HU" sz="2000" dirty="0"/>
            <a:t>Kétlépcsős hitelesítés</a:t>
          </a:r>
          <a:endParaRPr lang="hu-US" sz="2000" dirty="0"/>
        </a:p>
      </dgm:t>
    </dgm:pt>
    <dgm:pt modelId="{27815F94-1855-634A-B710-9D51FD5057A3}" type="parTrans" cxnId="{105D4119-23AE-0744-884F-E30575B01A27}">
      <dgm:prSet/>
      <dgm:spPr/>
      <dgm:t>
        <a:bodyPr/>
        <a:lstStyle/>
        <a:p>
          <a:endParaRPr lang="hu-HU"/>
        </a:p>
      </dgm:t>
    </dgm:pt>
    <dgm:pt modelId="{0B0DF6EA-607D-F140-BE9D-18DED0116B48}" type="sibTrans" cxnId="{105D4119-23AE-0744-884F-E30575B01A27}">
      <dgm:prSet/>
      <dgm:spPr/>
      <dgm:t>
        <a:bodyPr/>
        <a:lstStyle/>
        <a:p>
          <a:endParaRPr lang="hu-HU"/>
        </a:p>
      </dgm:t>
    </dgm:pt>
    <dgm:pt modelId="{3D5F6884-CBC3-4A4B-8957-E28DE2447D82}">
      <dgm:prSet custT="1"/>
      <dgm:spPr/>
      <dgm:t>
        <a:bodyPr/>
        <a:lstStyle/>
        <a:p>
          <a:r>
            <a:rPr lang="hu-HU" sz="2000" dirty="0"/>
            <a:t>Adatok és nézetek védelme </a:t>
          </a:r>
          <a:r>
            <a:rPr lang="hu-HU" sz="2000" dirty="0" err="1"/>
            <a:t>Clerkkel</a:t>
          </a:r>
          <a:r>
            <a:rPr lang="hu-HU" sz="2000" dirty="0"/>
            <a:t> </a:t>
          </a:r>
          <a:endParaRPr lang="hu-US" sz="2000" dirty="0"/>
        </a:p>
      </dgm:t>
    </dgm:pt>
    <dgm:pt modelId="{BAFD211B-EEAE-4E49-BAD5-71600DC7FD5D}" type="parTrans" cxnId="{25AB371E-7EFD-E940-B521-CB6666049B41}">
      <dgm:prSet/>
      <dgm:spPr/>
      <dgm:t>
        <a:bodyPr/>
        <a:lstStyle/>
        <a:p>
          <a:endParaRPr lang="hu-HU"/>
        </a:p>
      </dgm:t>
    </dgm:pt>
    <dgm:pt modelId="{25261D82-8BC1-6546-9874-243D52667354}" type="sibTrans" cxnId="{25AB371E-7EFD-E940-B521-CB6666049B41}">
      <dgm:prSet/>
      <dgm:spPr/>
      <dgm:t>
        <a:bodyPr/>
        <a:lstStyle/>
        <a:p>
          <a:endParaRPr lang="hu-HU"/>
        </a:p>
      </dgm:t>
    </dgm:pt>
    <dgm:pt modelId="{342ADE5F-C204-EA46-9A79-7145AC6A52FD}">
      <dgm:prSet custT="1"/>
      <dgm:spPr/>
      <dgm:t>
        <a:bodyPr/>
        <a:lstStyle/>
        <a:p>
          <a:r>
            <a:rPr lang="hu-HU" sz="2000" dirty="0"/>
            <a:t>Csak bejelentkezett felhasználók érhetnek el tartalmakat</a:t>
          </a:r>
          <a:endParaRPr lang="hu-US" sz="2000" dirty="0"/>
        </a:p>
      </dgm:t>
    </dgm:pt>
    <dgm:pt modelId="{46F8A28A-EDC9-F84A-BF2E-37E9F8C3DB07}" type="parTrans" cxnId="{F2968D2C-0813-D846-A06C-937318D3086A}">
      <dgm:prSet/>
      <dgm:spPr/>
      <dgm:t>
        <a:bodyPr/>
        <a:lstStyle/>
        <a:p>
          <a:endParaRPr lang="hu-HU"/>
        </a:p>
      </dgm:t>
    </dgm:pt>
    <dgm:pt modelId="{95F9FA9F-7525-0A40-8DE6-B5387F55B15C}" type="sibTrans" cxnId="{F2968D2C-0813-D846-A06C-937318D3086A}">
      <dgm:prSet/>
      <dgm:spPr/>
      <dgm:t>
        <a:bodyPr/>
        <a:lstStyle/>
        <a:p>
          <a:endParaRPr lang="hu-HU"/>
        </a:p>
      </dgm:t>
    </dgm:pt>
    <dgm:pt modelId="{C34FCAEF-A0C3-2843-AA92-CD9A7D490B04}" type="pres">
      <dgm:prSet presAssocID="{B7167A43-BB9D-484A-883D-0864A67234F4}" presName="linear" presStyleCnt="0">
        <dgm:presLayoutVars>
          <dgm:animLvl val="lvl"/>
          <dgm:resizeHandles val="exact"/>
        </dgm:presLayoutVars>
      </dgm:prSet>
      <dgm:spPr/>
    </dgm:pt>
    <dgm:pt modelId="{00F4271E-FF3F-2846-B7C9-94EACC3DAA2A}" type="pres">
      <dgm:prSet presAssocID="{194EC14E-9022-9949-9C3A-085BFF8B7DAD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B99F5CBC-7B9E-2B44-A45B-61FE868FB0EA}" type="pres">
      <dgm:prSet presAssocID="{194EC14E-9022-9949-9C3A-085BFF8B7DAD}" presName="childText" presStyleLbl="revTx" presStyleIdx="0" presStyleCnt="2">
        <dgm:presLayoutVars>
          <dgm:bulletEnabled val="1"/>
        </dgm:presLayoutVars>
      </dgm:prSet>
      <dgm:spPr/>
    </dgm:pt>
    <dgm:pt modelId="{5A0BC3A7-1A2C-0549-8772-704371DCD27D}" type="pres">
      <dgm:prSet presAssocID="{473EDB49-A437-5846-B970-6A444E951168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C8204CF2-7CB1-CF41-85CB-1E1D18895EFB}" type="pres">
      <dgm:prSet presAssocID="{473EDB49-A437-5846-B970-6A444E951168}" presName="childText" presStyleLbl="revTx" presStyleIdx="1" presStyleCnt="2" custScaleY="96283">
        <dgm:presLayoutVars>
          <dgm:bulletEnabled val="1"/>
        </dgm:presLayoutVars>
      </dgm:prSet>
      <dgm:spPr/>
    </dgm:pt>
  </dgm:ptLst>
  <dgm:cxnLst>
    <dgm:cxn modelId="{95207504-FA11-2144-A3D1-6AAFA59B1217}" srcId="{194EC14E-9022-9949-9C3A-085BFF8B7DAD}" destId="{E7D51588-03A7-2E4B-B91C-62265F51CAFC}" srcOrd="2" destOrd="0" parTransId="{C658337D-C01F-2D43-8F49-C1ED75867E23}" sibTransId="{082004AE-525F-0C4E-9873-354D52F18240}"/>
    <dgm:cxn modelId="{2F676B0D-A243-4143-AF4A-89BB0232C21B}" type="presOf" srcId="{B7167A43-BB9D-484A-883D-0864A67234F4}" destId="{C34FCAEF-A0C3-2843-AA92-CD9A7D490B04}" srcOrd="0" destOrd="0" presId="urn:microsoft.com/office/officeart/2005/8/layout/vList2"/>
    <dgm:cxn modelId="{105D4119-23AE-0744-884F-E30575B01A27}" srcId="{473EDB49-A437-5846-B970-6A444E951168}" destId="{9E89361B-B1FD-4A40-80F4-3501B029AE7A}" srcOrd="0" destOrd="0" parTransId="{27815F94-1855-634A-B710-9D51FD5057A3}" sibTransId="{0B0DF6EA-607D-F140-BE9D-18DED0116B48}"/>
    <dgm:cxn modelId="{25AB371E-7EFD-E940-B521-CB6666049B41}" srcId="{473EDB49-A437-5846-B970-6A444E951168}" destId="{3D5F6884-CBC3-4A4B-8957-E28DE2447D82}" srcOrd="1" destOrd="0" parTransId="{BAFD211B-EEAE-4E49-BAD5-71600DC7FD5D}" sibTransId="{25261D82-8BC1-6546-9874-243D52667354}"/>
    <dgm:cxn modelId="{2B18DD23-30DF-7541-B50C-CDA53FCF0135}" srcId="{B7167A43-BB9D-484A-883D-0864A67234F4}" destId="{194EC14E-9022-9949-9C3A-085BFF8B7DAD}" srcOrd="0" destOrd="0" parTransId="{CB303573-0467-AF4F-8AF9-A6C0AB3CF972}" sibTransId="{1A034790-B64C-E54A-8511-94F6FC2F13AD}"/>
    <dgm:cxn modelId="{F2968D2C-0813-D846-A06C-937318D3086A}" srcId="{3D5F6884-CBC3-4A4B-8957-E28DE2447D82}" destId="{342ADE5F-C204-EA46-9A79-7145AC6A52FD}" srcOrd="0" destOrd="0" parTransId="{46F8A28A-EDC9-F84A-BF2E-37E9F8C3DB07}" sibTransId="{95F9FA9F-7525-0A40-8DE6-B5387F55B15C}"/>
    <dgm:cxn modelId="{03CE5653-DABA-C847-8828-0B9EE0D0BDC4}" type="presOf" srcId="{342ADE5F-C204-EA46-9A79-7145AC6A52FD}" destId="{C8204CF2-7CB1-CF41-85CB-1E1D18895EFB}" srcOrd="0" destOrd="2" presId="urn:microsoft.com/office/officeart/2005/8/layout/vList2"/>
    <dgm:cxn modelId="{10B37E57-8E38-AF4E-89B8-B37946E8927E}" type="presOf" srcId="{9E89361B-B1FD-4A40-80F4-3501B029AE7A}" destId="{C8204CF2-7CB1-CF41-85CB-1E1D18895EFB}" srcOrd="0" destOrd="0" presId="urn:microsoft.com/office/officeart/2005/8/layout/vList2"/>
    <dgm:cxn modelId="{E2358657-D3B8-704D-8AE5-20210FDE06FD}" type="presOf" srcId="{473EDB49-A437-5846-B970-6A444E951168}" destId="{5A0BC3A7-1A2C-0549-8772-704371DCD27D}" srcOrd="0" destOrd="0" presId="urn:microsoft.com/office/officeart/2005/8/layout/vList2"/>
    <dgm:cxn modelId="{E1EFC860-54E4-BC43-9F55-6FF997315CE9}" type="presOf" srcId="{3D5F6884-CBC3-4A4B-8957-E28DE2447D82}" destId="{C8204CF2-7CB1-CF41-85CB-1E1D18895EFB}" srcOrd="0" destOrd="1" presId="urn:microsoft.com/office/officeart/2005/8/layout/vList2"/>
    <dgm:cxn modelId="{B400B966-C8D1-114A-B32B-D4A3B9780C16}" type="presOf" srcId="{E7D51588-03A7-2E4B-B91C-62265F51CAFC}" destId="{B99F5CBC-7B9E-2B44-A45B-61FE868FB0EA}" srcOrd="0" destOrd="2" presId="urn:microsoft.com/office/officeart/2005/8/layout/vList2"/>
    <dgm:cxn modelId="{19A28193-0111-2A4D-A404-4A971FCBBD87}" srcId="{194EC14E-9022-9949-9C3A-085BFF8B7DAD}" destId="{24757388-BBD5-2D4C-98C0-E15C996BD883}" srcOrd="0" destOrd="0" parTransId="{48049CCC-2079-F14E-8F08-5A7C9E7BA434}" sibTransId="{FC53D176-A430-574E-A5BD-A41D6F0D045E}"/>
    <dgm:cxn modelId="{59993EA9-2677-6145-8161-1FC0E162603C}" type="presOf" srcId="{24757388-BBD5-2D4C-98C0-E15C996BD883}" destId="{B99F5CBC-7B9E-2B44-A45B-61FE868FB0EA}" srcOrd="0" destOrd="0" presId="urn:microsoft.com/office/officeart/2005/8/layout/vList2"/>
    <dgm:cxn modelId="{A36869AE-9AE3-6D4C-8105-D88A1DDC021C}" srcId="{194EC14E-9022-9949-9C3A-085BFF8B7DAD}" destId="{D21C80DA-C995-C946-9976-608EA9F882C9}" srcOrd="1" destOrd="0" parTransId="{1B8BBEC1-E845-144F-9C9B-313ABF6CC5A4}" sibTransId="{499FC70F-8D9E-E741-99B9-C3ED7C4C9ED5}"/>
    <dgm:cxn modelId="{FB93E7B4-A661-404D-BC2D-A46667A7F4ED}" srcId="{B7167A43-BB9D-484A-883D-0864A67234F4}" destId="{473EDB49-A437-5846-B970-6A444E951168}" srcOrd="1" destOrd="0" parTransId="{8D217013-C680-8E49-8924-AEFA45FB279C}" sibTransId="{A8B5D179-E742-AD46-BDF2-4B63F4DF4156}"/>
    <dgm:cxn modelId="{5D437FC3-353E-CA47-BA77-FC12B1A12565}" type="presOf" srcId="{D21C80DA-C995-C946-9976-608EA9F882C9}" destId="{B99F5CBC-7B9E-2B44-A45B-61FE868FB0EA}" srcOrd="0" destOrd="1" presId="urn:microsoft.com/office/officeart/2005/8/layout/vList2"/>
    <dgm:cxn modelId="{589DBDD4-6C95-DF4B-9E5A-0949FAD32884}" type="presOf" srcId="{194EC14E-9022-9949-9C3A-085BFF8B7DAD}" destId="{00F4271E-FF3F-2846-B7C9-94EACC3DAA2A}" srcOrd="0" destOrd="0" presId="urn:microsoft.com/office/officeart/2005/8/layout/vList2"/>
    <dgm:cxn modelId="{C75EB5FB-ACAF-A64F-84E7-1A2074977431}" type="presParOf" srcId="{C34FCAEF-A0C3-2843-AA92-CD9A7D490B04}" destId="{00F4271E-FF3F-2846-B7C9-94EACC3DAA2A}" srcOrd="0" destOrd="0" presId="urn:microsoft.com/office/officeart/2005/8/layout/vList2"/>
    <dgm:cxn modelId="{F53158E9-632B-474F-99FC-74F05B971EEA}" type="presParOf" srcId="{C34FCAEF-A0C3-2843-AA92-CD9A7D490B04}" destId="{B99F5CBC-7B9E-2B44-A45B-61FE868FB0EA}" srcOrd="1" destOrd="0" presId="urn:microsoft.com/office/officeart/2005/8/layout/vList2"/>
    <dgm:cxn modelId="{BD18DF89-A464-9045-8A4F-A0AB538C9321}" type="presParOf" srcId="{C34FCAEF-A0C3-2843-AA92-CD9A7D490B04}" destId="{5A0BC3A7-1A2C-0549-8772-704371DCD27D}" srcOrd="2" destOrd="0" presId="urn:microsoft.com/office/officeart/2005/8/layout/vList2"/>
    <dgm:cxn modelId="{769EBD2C-D422-4C4B-B1EB-035157354991}" type="presParOf" srcId="{C34FCAEF-A0C3-2843-AA92-CD9A7D490B04}" destId="{C8204CF2-7CB1-CF41-85CB-1E1D18895EFB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E8288ED-A64D-4EE7-9A7E-8BEEAE67E7EB}" type="doc">
      <dgm:prSet loTypeId="urn:microsoft.com/office/officeart/2005/8/layout/default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5226B48-CAAD-4776-9163-5A963996FB93}">
      <dgm:prSet custT="1"/>
      <dgm:spPr/>
      <dgm:t>
        <a:bodyPr/>
        <a:lstStyle/>
        <a:p>
          <a:r>
            <a:rPr lang="hu-HU" sz="2800" dirty="0"/>
            <a:t>Tervezés:</a:t>
          </a:r>
          <a:endParaRPr lang="en-US" sz="2800" dirty="0"/>
        </a:p>
      </dgm:t>
    </dgm:pt>
    <dgm:pt modelId="{17FAC6D0-F49B-4BD1-9F51-8C7B510786FB}" type="parTrans" cxnId="{68A5F0C4-51AD-40AF-A314-BC87C8040AB0}">
      <dgm:prSet/>
      <dgm:spPr/>
      <dgm:t>
        <a:bodyPr/>
        <a:lstStyle/>
        <a:p>
          <a:endParaRPr lang="en-US" sz="2000"/>
        </a:p>
      </dgm:t>
    </dgm:pt>
    <dgm:pt modelId="{1478DAE7-62D9-4823-91A3-CCD1D1A69596}" type="sibTrans" cxnId="{68A5F0C4-51AD-40AF-A314-BC87C8040AB0}">
      <dgm:prSet/>
      <dgm:spPr/>
      <dgm:t>
        <a:bodyPr/>
        <a:lstStyle/>
        <a:p>
          <a:endParaRPr lang="en-US" sz="2000"/>
        </a:p>
      </dgm:t>
    </dgm:pt>
    <dgm:pt modelId="{FBD48AE6-24F2-430C-9C86-F1C030C233FC}">
      <dgm:prSet custT="1"/>
      <dgm:spPr/>
      <dgm:t>
        <a:bodyPr/>
        <a:lstStyle/>
        <a:p>
          <a:r>
            <a:rPr lang="hu-HU" sz="2000" dirty="0"/>
            <a:t>Felhasználói felület (</a:t>
          </a:r>
          <a:r>
            <a:rPr lang="hu-HU" sz="2000" dirty="0" err="1"/>
            <a:t>TamaGUI</a:t>
          </a:r>
          <a:r>
            <a:rPr lang="hu-HU" sz="2000" dirty="0"/>
            <a:t>)</a:t>
          </a:r>
          <a:endParaRPr lang="en-US" sz="2000" dirty="0"/>
        </a:p>
      </dgm:t>
    </dgm:pt>
    <dgm:pt modelId="{17F86127-FAF7-49DB-919F-CF95D2E1B619}" type="parTrans" cxnId="{11F25FE5-A26F-49BE-89B7-7C8DC66779DD}">
      <dgm:prSet/>
      <dgm:spPr/>
      <dgm:t>
        <a:bodyPr/>
        <a:lstStyle/>
        <a:p>
          <a:endParaRPr lang="en-US" sz="2000"/>
        </a:p>
      </dgm:t>
    </dgm:pt>
    <dgm:pt modelId="{D2FACB3D-561E-4D09-960F-D5267A8E0394}" type="sibTrans" cxnId="{11F25FE5-A26F-49BE-89B7-7C8DC66779DD}">
      <dgm:prSet/>
      <dgm:spPr/>
      <dgm:t>
        <a:bodyPr/>
        <a:lstStyle/>
        <a:p>
          <a:endParaRPr lang="en-US" sz="2000"/>
        </a:p>
      </dgm:t>
    </dgm:pt>
    <dgm:pt modelId="{CE950959-3367-469F-AE09-1E3BFB2D5B95}">
      <dgm:prSet custT="1"/>
      <dgm:spPr/>
      <dgm:t>
        <a:bodyPr/>
        <a:lstStyle/>
        <a:p>
          <a:r>
            <a:rPr lang="hu-HU" sz="2000" dirty="0"/>
            <a:t>Modern, megbízható szolgáltatások kiválasztása (</a:t>
          </a:r>
          <a:r>
            <a:rPr lang="hu-HU" sz="2000" dirty="0" err="1"/>
            <a:t>Convex</a:t>
          </a:r>
          <a:r>
            <a:rPr lang="hu-HU" sz="2000" dirty="0"/>
            <a:t>, </a:t>
          </a:r>
          <a:r>
            <a:rPr lang="hu-HU" sz="2000" dirty="0" err="1"/>
            <a:t>Clerk</a:t>
          </a:r>
          <a:r>
            <a:rPr lang="hu-HU" sz="2000" dirty="0"/>
            <a:t>)</a:t>
          </a:r>
          <a:endParaRPr lang="en-US" sz="2000" dirty="0"/>
        </a:p>
      </dgm:t>
    </dgm:pt>
    <dgm:pt modelId="{E8778D98-F245-4897-8AE6-E7A589A6FCED}" type="parTrans" cxnId="{F640922C-9BE0-47B1-9A9A-E8C9D2B6CD87}">
      <dgm:prSet/>
      <dgm:spPr/>
      <dgm:t>
        <a:bodyPr/>
        <a:lstStyle/>
        <a:p>
          <a:endParaRPr lang="en-US" sz="2000"/>
        </a:p>
      </dgm:t>
    </dgm:pt>
    <dgm:pt modelId="{31B1246E-86C3-4774-94F0-F98271ADC428}" type="sibTrans" cxnId="{F640922C-9BE0-47B1-9A9A-E8C9D2B6CD87}">
      <dgm:prSet/>
      <dgm:spPr/>
      <dgm:t>
        <a:bodyPr/>
        <a:lstStyle/>
        <a:p>
          <a:endParaRPr lang="en-US" sz="2000"/>
        </a:p>
      </dgm:t>
    </dgm:pt>
    <dgm:pt modelId="{20D4EB73-85C8-4755-B6F4-B9535DC39354}">
      <dgm:prSet custT="1"/>
      <dgm:spPr/>
      <dgm:t>
        <a:bodyPr/>
        <a:lstStyle/>
        <a:p>
          <a:r>
            <a:rPr lang="hu-HU" sz="2000"/>
            <a:t>Architektúra terv</a:t>
          </a:r>
          <a:endParaRPr lang="en-US" sz="2000"/>
        </a:p>
      </dgm:t>
    </dgm:pt>
    <dgm:pt modelId="{3F7D6A52-0E3F-43A6-AF12-4346AEC9566C}" type="parTrans" cxnId="{93D377FA-FF6E-49E7-837D-A2B547833195}">
      <dgm:prSet/>
      <dgm:spPr/>
      <dgm:t>
        <a:bodyPr/>
        <a:lstStyle/>
        <a:p>
          <a:endParaRPr lang="en-US" sz="2000"/>
        </a:p>
      </dgm:t>
    </dgm:pt>
    <dgm:pt modelId="{992AB1EE-9484-4DF9-9AF3-161A4A9BFEC1}" type="sibTrans" cxnId="{93D377FA-FF6E-49E7-837D-A2B547833195}">
      <dgm:prSet/>
      <dgm:spPr/>
      <dgm:t>
        <a:bodyPr/>
        <a:lstStyle/>
        <a:p>
          <a:endParaRPr lang="en-US" sz="2000"/>
        </a:p>
      </dgm:t>
    </dgm:pt>
    <dgm:pt modelId="{B48273BB-BA42-4B1D-87D5-0A65D1504813}">
      <dgm:prSet custT="1"/>
      <dgm:spPr/>
      <dgm:t>
        <a:bodyPr/>
        <a:lstStyle/>
        <a:p>
          <a:r>
            <a:rPr lang="hu-HU" sz="2800"/>
            <a:t>Megvalósítás:</a:t>
          </a:r>
          <a:endParaRPr lang="en-US" sz="2800"/>
        </a:p>
      </dgm:t>
    </dgm:pt>
    <dgm:pt modelId="{BFA02D24-655B-4D91-A3D2-432B721DEA7B}" type="parTrans" cxnId="{431C4E8D-E612-409B-8B2C-A1F630B29D63}">
      <dgm:prSet/>
      <dgm:spPr/>
      <dgm:t>
        <a:bodyPr/>
        <a:lstStyle/>
        <a:p>
          <a:endParaRPr lang="en-US" sz="2000"/>
        </a:p>
      </dgm:t>
    </dgm:pt>
    <dgm:pt modelId="{B4F09FEC-03AF-4CB1-8C1E-A868154DC963}" type="sibTrans" cxnId="{431C4E8D-E612-409B-8B2C-A1F630B29D63}">
      <dgm:prSet/>
      <dgm:spPr/>
      <dgm:t>
        <a:bodyPr/>
        <a:lstStyle/>
        <a:p>
          <a:endParaRPr lang="en-US" sz="2000"/>
        </a:p>
      </dgm:t>
    </dgm:pt>
    <dgm:pt modelId="{4ECC9406-8FA5-47BD-9756-1824235AE276}">
      <dgm:prSet custT="1"/>
      <dgm:spPr/>
      <dgm:t>
        <a:bodyPr/>
        <a:lstStyle/>
        <a:p>
          <a:r>
            <a:rPr lang="hu-HU" sz="2000" dirty="0" err="1"/>
            <a:t>Cross</a:t>
          </a:r>
          <a:r>
            <a:rPr lang="hu-HU" sz="2000" dirty="0"/>
            <a:t>-platform fejlesztés egyetlen kódbázissal</a:t>
          </a:r>
          <a:endParaRPr lang="en-US" sz="2000" dirty="0"/>
        </a:p>
      </dgm:t>
    </dgm:pt>
    <dgm:pt modelId="{7C2D2820-BA38-4ACA-B7EE-8C1B19DAB1E7}" type="parTrans" cxnId="{DD22EB76-0004-4568-8390-87074E7FDD90}">
      <dgm:prSet/>
      <dgm:spPr/>
      <dgm:t>
        <a:bodyPr/>
        <a:lstStyle/>
        <a:p>
          <a:endParaRPr lang="en-US" sz="2000"/>
        </a:p>
      </dgm:t>
    </dgm:pt>
    <dgm:pt modelId="{7ED71EFC-643E-4B6A-9691-D1E664F43072}" type="sibTrans" cxnId="{DD22EB76-0004-4568-8390-87074E7FDD90}">
      <dgm:prSet/>
      <dgm:spPr/>
      <dgm:t>
        <a:bodyPr/>
        <a:lstStyle/>
        <a:p>
          <a:endParaRPr lang="en-US" sz="2000"/>
        </a:p>
      </dgm:t>
    </dgm:pt>
    <dgm:pt modelId="{1F3673E5-C2BB-44C3-99B6-BEFF19D09458}">
      <dgm:prSet custT="1"/>
      <dgm:spPr/>
      <dgm:t>
        <a:bodyPr/>
        <a:lstStyle/>
        <a:p>
          <a:r>
            <a:rPr lang="hu-HU" sz="2000" dirty="0"/>
            <a:t>Verziókezelés </a:t>
          </a:r>
          <a:r>
            <a:rPr lang="hu-HU" sz="2000" dirty="0" err="1"/>
            <a:t>Git</a:t>
          </a:r>
          <a:r>
            <a:rPr lang="hu-HU" sz="2000" dirty="0"/>
            <a:t> és GitHub segítségével</a:t>
          </a:r>
          <a:endParaRPr lang="en-US" sz="2000" dirty="0"/>
        </a:p>
      </dgm:t>
    </dgm:pt>
    <dgm:pt modelId="{50AB1A21-5D11-4A9D-B467-4B964998D5B4}" type="parTrans" cxnId="{3D754118-37B3-4BA6-B5A6-41152B9B2701}">
      <dgm:prSet/>
      <dgm:spPr/>
      <dgm:t>
        <a:bodyPr/>
        <a:lstStyle/>
        <a:p>
          <a:endParaRPr lang="en-US" sz="2000"/>
        </a:p>
      </dgm:t>
    </dgm:pt>
    <dgm:pt modelId="{BB2BB361-26E7-4FD3-A1CE-E2E667EDAB6F}" type="sibTrans" cxnId="{3D754118-37B3-4BA6-B5A6-41152B9B2701}">
      <dgm:prSet/>
      <dgm:spPr/>
      <dgm:t>
        <a:bodyPr/>
        <a:lstStyle/>
        <a:p>
          <a:endParaRPr lang="en-US" sz="2000"/>
        </a:p>
      </dgm:t>
    </dgm:pt>
    <dgm:pt modelId="{AF7A8A4C-4ED9-40D1-B045-A32DDF636F1C}">
      <dgm:prSet custT="1"/>
      <dgm:spPr/>
      <dgm:t>
        <a:bodyPr/>
        <a:lstStyle/>
        <a:p>
          <a:r>
            <a:rPr lang="hu-HU" sz="2000" dirty="0" err="1"/>
            <a:t>Convex</a:t>
          </a:r>
          <a:r>
            <a:rPr lang="hu-HU" sz="2000" dirty="0"/>
            <a:t> és </a:t>
          </a:r>
          <a:r>
            <a:rPr lang="hu-HU" sz="2000" dirty="0" err="1"/>
            <a:t>Clerk</a:t>
          </a:r>
          <a:r>
            <a:rPr lang="hu-HU" sz="2000" dirty="0"/>
            <a:t> implementációja</a:t>
          </a:r>
          <a:endParaRPr lang="en-US" sz="2000" dirty="0"/>
        </a:p>
      </dgm:t>
    </dgm:pt>
    <dgm:pt modelId="{5B062908-6022-460B-B006-F678B17E5460}" type="parTrans" cxnId="{C5E1DC1B-C3B0-42B0-9DC6-2165BA9DFB5E}">
      <dgm:prSet/>
      <dgm:spPr/>
      <dgm:t>
        <a:bodyPr/>
        <a:lstStyle/>
        <a:p>
          <a:endParaRPr lang="en-US" sz="2000"/>
        </a:p>
      </dgm:t>
    </dgm:pt>
    <dgm:pt modelId="{7D277B13-2D5B-4B52-BF15-68052B8FCBAD}" type="sibTrans" cxnId="{C5E1DC1B-C3B0-42B0-9DC6-2165BA9DFB5E}">
      <dgm:prSet/>
      <dgm:spPr/>
      <dgm:t>
        <a:bodyPr/>
        <a:lstStyle/>
        <a:p>
          <a:endParaRPr lang="en-US" sz="2000"/>
        </a:p>
      </dgm:t>
    </dgm:pt>
    <dgm:pt modelId="{C280FB30-3589-424A-9B51-C9C9C8995678}" type="pres">
      <dgm:prSet presAssocID="{0E8288ED-A64D-4EE7-9A7E-8BEEAE67E7EB}" presName="diagram" presStyleCnt="0">
        <dgm:presLayoutVars>
          <dgm:dir/>
          <dgm:resizeHandles val="exact"/>
        </dgm:presLayoutVars>
      </dgm:prSet>
      <dgm:spPr/>
    </dgm:pt>
    <dgm:pt modelId="{6A11773D-446E-9747-ABE4-C2A12AD703D3}" type="pres">
      <dgm:prSet presAssocID="{A5226B48-CAAD-4776-9163-5A963996FB93}" presName="node" presStyleLbl="node1" presStyleIdx="0" presStyleCnt="2" custScaleY="123886">
        <dgm:presLayoutVars>
          <dgm:bulletEnabled val="1"/>
        </dgm:presLayoutVars>
      </dgm:prSet>
      <dgm:spPr/>
    </dgm:pt>
    <dgm:pt modelId="{83E4338F-D3FC-7F4D-877B-351931B96AAF}" type="pres">
      <dgm:prSet presAssocID="{1478DAE7-62D9-4823-91A3-CCD1D1A69596}" presName="sibTrans" presStyleCnt="0"/>
      <dgm:spPr/>
    </dgm:pt>
    <dgm:pt modelId="{EBC00EA1-4C7D-5048-AB9C-09062410BBDB}" type="pres">
      <dgm:prSet presAssocID="{B48273BB-BA42-4B1D-87D5-0A65D1504813}" presName="node" presStyleLbl="node1" presStyleIdx="1" presStyleCnt="2" custScaleY="124824">
        <dgm:presLayoutVars>
          <dgm:bulletEnabled val="1"/>
        </dgm:presLayoutVars>
      </dgm:prSet>
      <dgm:spPr/>
    </dgm:pt>
  </dgm:ptLst>
  <dgm:cxnLst>
    <dgm:cxn modelId="{3D754118-37B3-4BA6-B5A6-41152B9B2701}" srcId="{B48273BB-BA42-4B1D-87D5-0A65D1504813}" destId="{1F3673E5-C2BB-44C3-99B6-BEFF19D09458}" srcOrd="1" destOrd="0" parTransId="{50AB1A21-5D11-4A9D-B467-4B964998D5B4}" sibTransId="{BB2BB361-26E7-4FD3-A1CE-E2E667EDAB6F}"/>
    <dgm:cxn modelId="{C5E1DC1B-C3B0-42B0-9DC6-2165BA9DFB5E}" srcId="{B48273BB-BA42-4B1D-87D5-0A65D1504813}" destId="{AF7A8A4C-4ED9-40D1-B045-A32DDF636F1C}" srcOrd="2" destOrd="0" parTransId="{5B062908-6022-460B-B006-F678B17E5460}" sibTransId="{7D277B13-2D5B-4B52-BF15-68052B8FCBAD}"/>
    <dgm:cxn modelId="{F640922C-9BE0-47B1-9A9A-E8C9D2B6CD87}" srcId="{A5226B48-CAAD-4776-9163-5A963996FB93}" destId="{CE950959-3367-469F-AE09-1E3BFB2D5B95}" srcOrd="1" destOrd="0" parTransId="{E8778D98-F245-4897-8AE6-E7A589A6FCED}" sibTransId="{31B1246E-86C3-4774-94F0-F98271ADC428}"/>
    <dgm:cxn modelId="{4235382F-2613-F749-8213-9F127637CBE4}" type="presOf" srcId="{CE950959-3367-469F-AE09-1E3BFB2D5B95}" destId="{6A11773D-446E-9747-ABE4-C2A12AD703D3}" srcOrd="0" destOrd="2" presId="urn:microsoft.com/office/officeart/2005/8/layout/default"/>
    <dgm:cxn modelId="{DA84623B-5826-E04A-85F7-9EE4493D3407}" type="presOf" srcId="{B48273BB-BA42-4B1D-87D5-0A65D1504813}" destId="{EBC00EA1-4C7D-5048-AB9C-09062410BBDB}" srcOrd="0" destOrd="0" presId="urn:microsoft.com/office/officeart/2005/8/layout/default"/>
    <dgm:cxn modelId="{DD22EB76-0004-4568-8390-87074E7FDD90}" srcId="{B48273BB-BA42-4B1D-87D5-0A65D1504813}" destId="{4ECC9406-8FA5-47BD-9756-1824235AE276}" srcOrd="0" destOrd="0" parTransId="{7C2D2820-BA38-4ACA-B7EE-8C1B19DAB1E7}" sibTransId="{7ED71EFC-643E-4B6A-9691-D1E664F43072}"/>
    <dgm:cxn modelId="{2961A686-79D7-5D4A-83B3-E4FE100506AC}" type="presOf" srcId="{FBD48AE6-24F2-430C-9C86-F1C030C233FC}" destId="{6A11773D-446E-9747-ABE4-C2A12AD703D3}" srcOrd="0" destOrd="1" presId="urn:microsoft.com/office/officeart/2005/8/layout/default"/>
    <dgm:cxn modelId="{431C4E8D-E612-409B-8B2C-A1F630B29D63}" srcId="{0E8288ED-A64D-4EE7-9A7E-8BEEAE67E7EB}" destId="{B48273BB-BA42-4B1D-87D5-0A65D1504813}" srcOrd="1" destOrd="0" parTransId="{BFA02D24-655B-4D91-A3D2-432B721DEA7B}" sibTransId="{B4F09FEC-03AF-4CB1-8C1E-A868154DC963}"/>
    <dgm:cxn modelId="{53547B98-947C-2B41-90E6-3B2599D2402C}" type="presOf" srcId="{0E8288ED-A64D-4EE7-9A7E-8BEEAE67E7EB}" destId="{C280FB30-3589-424A-9B51-C9C9C8995678}" srcOrd="0" destOrd="0" presId="urn:microsoft.com/office/officeart/2005/8/layout/default"/>
    <dgm:cxn modelId="{8088BDA8-FA9A-1144-9A4F-112007F9E551}" type="presOf" srcId="{4ECC9406-8FA5-47BD-9756-1824235AE276}" destId="{EBC00EA1-4C7D-5048-AB9C-09062410BBDB}" srcOrd="0" destOrd="1" presId="urn:microsoft.com/office/officeart/2005/8/layout/default"/>
    <dgm:cxn modelId="{AC04F8B1-3B55-704D-B2C5-18B044E9E14E}" type="presOf" srcId="{A5226B48-CAAD-4776-9163-5A963996FB93}" destId="{6A11773D-446E-9747-ABE4-C2A12AD703D3}" srcOrd="0" destOrd="0" presId="urn:microsoft.com/office/officeart/2005/8/layout/default"/>
    <dgm:cxn modelId="{96FECFBE-A8FC-4C4A-B966-B3FE5EE3CE4B}" type="presOf" srcId="{1F3673E5-C2BB-44C3-99B6-BEFF19D09458}" destId="{EBC00EA1-4C7D-5048-AB9C-09062410BBDB}" srcOrd="0" destOrd="2" presId="urn:microsoft.com/office/officeart/2005/8/layout/default"/>
    <dgm:cxn modelId="{68A5F0C4-51AD-40AF-A314-BC87C8040AB0}" srcId="{0E8288ED-A64D-4EE7-9A7E-8BEEAE67E7EB}" destId="{A5226B48-CAAD-4776-9163-5A963996FB93}" srcOrd="0" destOrd="0" parTransId="{17FAC6D0-F49B-4BD1-9F51-8C7B510786FB}" sibTransId="{1478DAE7-62D9-4823-91A3-CCD1D1A69596}"/>
    <dgm:cxn modelId="{11F25FE5-A26F-49BE-89B7-7C8DC66779DD}" srcId="{A5226B48-CAAD-4776-9163-5A963996FB93}" destId="{FBD48AE6-24F2-430C-9C86-F1C030C233FC}" srcOrd="0" destOrd="0" parTransId="{17F86127-FAF7-49DB-919F-CF95D2E1B619}" sibTransId="{D2FACB3D-561E-4D09-960F-D5267A8E0394}"/>
    <dgm:cxn modelId="{7A2A72EB-3DF7-6846-99CF-BBA602AA483E}" type="presOf" srcId="{AF7A8A4C-4ED9-40D1-B045-A32DDF636F1C}" destId="{EBC00EA1-4C7D-5048-AB9C-09062410BBDB}" srcOrd="0" destOrd="3" presId="urn:microsoft.com/office/officeart/2005/8/layout/default"/>
    <dgm:cxn modelId="{E61BE9F3-50D1-F24B-A8F4-1CD2E3E9A89F}" type="presOf" srcId="{20D4EB73-85C8-4755-B6F4-B9535DC39354}" destId="{6A11773D-446E-9747-ABE4-C2A12AD703D3}" srcOrd="0" destOrd="3" presId="urn:microsoft.com/office/officeart/2005/8/layout/default"/>
    <dgm:cxn modelId="{93D377FA-FF6E-49E7-837D-A2B547833195}" srcId="{A5226B48-CAAD-4776-9163-5A963996FB93}" destId="{20D4EB73-85C8-4755-B6F4-B9535DC39354}" srcOrd="2" destOrd="0" parTransId="{3F7D6A52-0E3F-43A6-AF12-4346AEC9566C}" sibTransId="{992AB1EE-9484-4DF9-9AF3-161A4A9BFEC1}"/>
    <dgm:cxn modelId="{07492130-3488-E643-891E-16C9005F3E79}" type="presParOf" srcId="{C280FB30-3589-424A-9B51-C9C9C8995678}" destId="{6A11773D-446E-9747-ABE4-C2A12AD703D3}" srcOrd="0" destOrd="0" presId="urn:microsoft.com/office/officeart/2005/8/layout/default"/>
    <dgm:cxn modelId="{B3ADCADA-39F2-9942-87A0-A556EE1589AB}" type="presParOf" srcId="{C280FB30-3589-424A-9B51-C9C9C8995678}" destId="{83E4338F-D3FC-7F4D-877B-351931B96AAF}" srcOrd="1" destOrd="0" presId="urn:microsoft.com/office/officeart/2005/8/layout/default"/>
    <dgm:cxn modelId="{2B81B552-AB6A-2E45-A769-9AEC6E433522}" type="presParOf" srcId="{C280FB30-3589-424A-9B51-C9C9C8995678}" destId="{EBC00EA1-4C7D-5048-AB9C-09062410BBDB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1F874B3-7A15-46A1-8C76-FC15D417D856}" type="doc">
      <dgm:prSet loTypeId="urn:microsoft.com/office/officeart/2005/8/layout/process4" loCatId="process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6D665EA-1A8C-4392-B367-FF77B51820D5}">
      <dgm:prSet/>
      <dgm:spPr/>
      <dgm:t>
        <a:bodyPr/>
        <a:lstStyle/>
        <a:p>
          <a:r>
            <a:rPr lang="hu-HU"/>
            <a:t>Tesztszövegek (összefoglalók) készítése az alkalmazásban használt AI segítségével</a:t>
          </a:r>
          <a:endParaRPr lang="en-US"/>
        </a:p>
      </dgm:t>
    </dgm:pt>
    <dgm:pt modelId="{2A964182-7F98-47C7-AB43-00EB1F707810}" type="parTrans" cxnId="{D7668E76-101B-4192-A102-76607C5153E9}">
      <dgm:prSet/>
      <dgm:spPr/>
      <dgm:t>
        <a:bodyPr/>
        <a:lstStyle/>
        <a:p>
          <a:endParaRPr lang="en-US"/>
        </a:p>
      </dgm:t>
    </dgm:pt>
    <dgm:pt modelId="{0DBD5117-0575-4FEF-B03E-6187D42E3F91}" type="sibTrans" cxnId="{D7668E76-101B-4192-A102-76607C5153E9}">
      <dgm:prSet/>
      <dgm:spPr/>
      <dgm:t>
        <a:bodyPr/>
        <a:lstStyle/>
        <a:p>
          <a:endParaRPr lang="en-US"/>
        </a:p>
      </dgm:t>
    </dgm:pt>
    <dgm:pt modelId="{2C6DB645-7C16-4EB4-A01F-638E769D37B2}">
      <dgm:prSet/>
      <dgm:spPr/>
      <dgm:t>
        <a:bodyPr/>
        <a:lstStyle/>
        <a:p>
          <a:r>
            <a:rPr lang="hu-HU"/>
            <a:t>Két humán tesztelő bevonása (egyetemista, középiskolás)</a:t>
          </a:r>
          <a:endParaRPr lang="en-US"/>
        </a:p>
      </dgm:t>
    </dgm:pt>
    <dgm:pt modelId="{DC144F80-0433-48C3-B77E-2C974CD07D0E}" type="parTrans" cxnId="{E39BB738-DC96-4172-AC1E-25BE951B755A}">
      <dgm:prSet/>
      <dgm:spPr/>
      <dgm:t>
        <a:bodyPr/>
        <a:lstStyle/>
        <a:p>
          <a:endParaRPr lang="en-US"/>
        </a:p>
      </dgm:t>
    </dgm:pt>
    <dgm:pt modelId="{E98CD90F-9EC3-4575-9C47-EC861BB64A92}" type="sibTrans" cxnId="{E39BB738-DC96-4172-AC1E-25BE951B755A}">
      <dgm:prSet/>
      <dgm:spPr/>
      <dgm:t>
        <a:bodyPr/>
        <a:lstStyle/>
        <a:p>
          <a:endParaRPr lang="en-US"/>
        </a:p>
      </dgm:t>
    </dgm:pt>
    <dgm:pt modelId="{A3D752A0-E733-4A8B-B8BC-6EF230F96067}">
      <dgm:prSet/>
      <dgm:spPr/>
      <dgm:t>
        <a:bodyPr/>
        <a:lstStyle/>
        <a:p>
          <a:r>
            <a:rPr lang="hu-HU" dirty="0" err="1"/>
            <a:t>ChatGPT</a:t>
          </a:r>
          <a:r>
            <a:rPr lang="hu-HU" dirty="0"/>
            <a:t>, mint tesztelő bevonása</a:t>
          </a:r>
          <a:endParaRPr lang="en-US" dirty="0"/>
        </a:p>
      </dgm:t>
    </dgm:pt>
    <dgm:pt modelId="{A9DD0D13-D6AB-47AF-81D9-1D64310772E7}" type="parTrans" cxnId="{7A23246E-89BB-4168-A1F9-237BE12C0C9B}">
      <dgm:prSet/>
      <dgm:spPr/>
      <dgm:t>
        <a:bodyPr/>
        <a:lstStyle/>
        <a:p>
          <a:endParaRPr lang="en-US"/>
        </a:p>
      </dgm:t>
    </dgm:pt>
    <dgm:pt modelId="{5F6396B6-6C8E-4755-AC46-C7AFFABB9A5E}" type="sibTrans" cxnId="{7A23246E-89BB-4168-A1F9-237BE12C0C9B}">
      <dgm:prSet/>
      <dgm:spPr/>
      <dgm:t>
        <a:bodyPr/>
        <a:lstStyle/>
        <a:p>
          <a:endParaRPr lang="en-US"/>
        </a:p>
      </dgm:t>
    </dgm:pt>
    <dgm:pt modelId="{178DB8BF-A301-49DE-A941-221426F23232}">
      <dgm:prSet/>
      <dgm:spPr/>
      <dgm:t>
        <a:bodyPr/>
        <a:lstStyle/>
        <a:p>
          <a:r>
            <a:rPr lang="hu-HU"/>
            <a:t>Objektum Attribútum Mátrix készítés</a:t>
          </a:r>
          <a:endParaRPr lang="en-US"/>
        </a:p>
      </dgm:t>
    </dgm:pt>
    <dgm:pt modelId="{20A85D81-63AD-4BA1-8DD0-E7D6C9757283}" type="parTrans" cxnId="{CC84528D-23D7-4ABC-BDCF-C22802AC3148}">
      <dgm:prSet/>
      <dgm:spPr/>
      <dgm:t>
        <a:bodyPr/>
        <a:lstStyle/>
        <a:p>
          <a:endParaRPr lang="en-US"/>
        </a:p>
      </dgm:t>
    </dgm:pt>
    <dgm:pt modelId="{DA290C70-BE8B-488F-965A-4D731BF2EE07}" type="sibTrans" cxnId="{CC84528D-23D7-4ABC-BDCF-C22802AC3148}">
      <dgm:prSet/>
      <dgm:spPr/>
      <dgm:t>
        <a:bodyPr/>
        <a:lstStyle/>
        <a:p>
          <a:endParaRPr lang="en-US"/>
        </a:p>
      </dgm:t>
    </dgm:pt>
    <dgm:pt modelId="{F183CDFD-B994-4E22-AED6-C3F2E6F048BD}">
      <dgm:prSet/>
      <dgm:spPr/>
      <dgm:t>
        <a:bodyPr/>
        <a:lstStyle/>
        <a:p>
          <a:r>
            <a:rPr lang="hu-HU"/>
            <a:t>COCO elemzés elkészítés</a:t>
          </a:r>
          <a:endParaRPr lang="en-US"/>
        </a:p>
      </dgm:t>
    </dgm:pt>
    <dgm:pt modelId="{5947B7F9-55CF-4D45-AA0D-2633A12EC047}" type="parTrans" cxnId="{DFCC8408-3864-4F96-8316-E1F4FD2364C1}">
      <dgm:prSet/>
      <dgm:spPr/>
      <dgm:t>
        <a:bodyPr/>
        <a:lstStyle/>
        <a:p>
          <a:endParaRPr lang="en-US"/>
        </a:p>
      </dgm:t>
    </dgm:pt>
    <dgm:pt modelId="{44BDA7BC-27E1-46C7-B411-78279144AF35}" type="sibTrans" cxnId="{DFCC8408-3864-4F96-8316-E1F4FD2364C1}">
      <dgm:prSet/>
      <dgm:spPr/>
      <dgm:t>
        <a:bodyPr/>
        <a:lstStyle/>
        <a:p>
          <a:endParaRPr lang="en-US"/>
        </a:p>
      </dgm:t>
    </dgm:pt>
    <dgm:pt modelId="{84FEDDAF-D704-2D4F-A037-6A4EA5CF63F7}" type="pres">
      <dgm:prSet presAssocID="{C1F874B3-7A15-46A1-8C76-FC15D417D856}" presName="Name0" presStyleCnt="0">
        <dgm:presLayoutVars>
          <dgm:dir/>
          <dgm:animLvl val="lvl"/>
          <dgm:resizeHandles val="exact"/>
        </dgm:presLayoutVars>
      </dgm:prSet>
      <dgm:spPr/>
    </dgm:pt>
    <dgm:pt modelId="{962C5341-3F66-094F-9B8C-929E90582428}" type="pres">
      <dgm:prSet presAssocID="{F183CDFD-B994-4E22-AED6-C3F2E6F048BD}" presName="boxAndChildren" presStyleCnt="0"/>
      <dgm:spPr/>
    </dgm:pt>
    <dgm:pt modelId="{6BD25047-B52C-9948-8D0F-DC170E50B920}" type="pres">
      <dgm:prSet presAssocID="{F183CDFD-B994-4E22-AED6-C3F2E6F048BD}" presName="parentTextBox" presStyleLbl="node1" presStyleIdx="0" presStyleCnt="5"/>
      <dgm:spPr/>
    </dgm:pt>
    <dgm:pt modelId="{52F11D3C-39A1-934B-A45F-A139AF62F936}" type="pres">
      <dgm:prSet presAssocID="{DA290C70-BE8B-488F-965A-4D731BF2EE07}" presName="sp" presStyleCnt="0"/>
      <dgm:spPr/>
    </dgm:pt>
    <dgm:pt modelId="{B6956165-978E-E746-A1DD-94CCEEA1A710}" type="pres">
      <dgm:prSet presAssocID="{178DB8BF-A301-49DE-A941-221426F23232}" presName="arrowAndChildren" presStyleCnt="0"/>
      <dgm:spPr/>
    </dgm:pt>
    <dgm:pt modelId="{37888EBA-89A6-DB47-935F-6EEE8BBE1F62}" type="pres">
      <dgm:prSet presAssocID="{178DB8BF-A301-49DE-A941-221426F23232}" presName="parentTextArrow" presStyleLbl="node1" presStyleIdx="1" presStyleCnt="5"/>
      <dgm:spPr/>
    </dgm:pt>
    <dgm:pt modelId="{E1B958FB-C395-5946-AA45-476144FA6322}" type="pres">
      <dgm:prSet presAssocID="{5F6396B6-6C8E-4755-AC46-C7AFFABB9A5E}" presName="sp" presStyleCnt="0"/>
      <dgm:spPr/>
    </dgm:pt>
    <dgm:pt modelId="{4B905D42-6F53-8D42-85DD-12E4F03F8E1F}" type="pres">
      <dgm:prSet presAssocID="{A3D752A0-E733-4A8B-B8BC-6EF230F96067}" presName="arrowAndChildren" presStyleCnt="0"/>
      <dgm:spPr/>
    </dgm:pt>
    <dgm:pt modelId="{43686988-184D-5B4A-BB7A-A8161FCE4CEC}" type="pres">
      <dgm:prSet presAssocID="{A3D752A0-E733-4A8B-B8BC-6EF230F96067}" presName="parentTextArrow" presStyleLbl="node1" presStyleIdx="2" presStyleCnt="5"/>
      <dgm:spPr/>
    </dgm:pt>
    <dgm:pt modelId="{76267FDF-97CE-AF48-BDED-0D2F54949915}" type="pres">
      <dgm:prSet presAssocID="{E98CD90F-9EC3-4575-9C47-EC861BB64A92}" presName="sp" presStyleCnt="0"/>
      <dgm:spPr/>
    </dgm:pt>
    <dgm:pt modelId="{C889FA17-E528-4D4D-9CCE-498B3C93180E}" type="pres">
      <dgm:prSet presAssocID="{2C6DB645-7C16-4EB4-A01F-638E769D37B2}" presName="arrowAndChildren" presStyleCnt="0"/>
      <dgm:spPr/>
    </dgm:pt>
    <dgm:pt modelId="{F19704CE-49BB-C94A-9ADC-04B15D2F04D5}" type="pres">
      <dgm:prSet presAssocID="{2C6DB645-7C16-4EB4-A01F-638E769D37B2}" presName="parentTextArrow" presStyleLbl="node1" presStyleIdx="3" presStyleCnt="5"/>
      <dgm:spPr/>
    </dgm:pt>
    <dgm:pt modelId="{8E14D66F-E600-1142-9E13-EABB2578E124}" type="pres">
      <dgm:prSet presAssocID="{0DBD5117-0575-4FEF-B03E-6187D42E3F91}" presName="sp" presStyleCnt="0"/>
      <dgm:spPr/>
    </dgm:pt>
    <dgm:pt modelId="{F35CBDDF-52D6-6A46-BA64-E23171E265E1}" type="pres">
      <dgm:prSet presAssocID="{66D665EA-1A8C-4392-B367-FF77B51820D5}" presName="arrowAndChildren" presStyleCnt="0"/>
      <dgm:spPr/>
    </dgm:pt>
    <dgm:pt modelId="{B313B9D3-4D9A-8E4B-90FA-F459281D0699}" type="pres">
      <dgm:prSet presAssocID="{66D665EA-1A8C-4392-B367-FF77B51820D5}" presName="parentTextArrow" presStyleLbl="node1" presStyleIdx="4" presStyleCnt="5"/>
      <dgm:spPr/>
    </dgm:pt>
  </dgm:ptLst>
  <dgm:cxnLst>
    <dgm:cxn modelId="{BF46E600-F406-FF49-8A17-854E3E20ABF0}" type="presOf" srcId="{178DB8BF-A301-49DE-A941-221426F23232}" destId="{37888EBA-89A6-DB47-935F-6EEE8BBE1F62}" srcOrd="0" destOrd="0" presId="urn:microsoft.com/office/officeart/2005/8/layout/process4"/>
    <dgm:cxn modelId="{DFCC8408-3864-4F96-8316-E1F4FD2364C1}" srcId="{C1F874B3-7A15-46A1-8C76-FC15D417D856}" destId="{F183CDFD-B994-4E22-AED6-C3F2E6F048BD}" srcOrd="4" destOrd="0" parTransId="{5947B7F9-55CF-4D45-AA0D-2633A12EC047}" sibTransId="{44BDA7BC-27E1-46C7-B411-78279144AF35}"/>
    <dgm:cxn modelId="{382ED01E-C277-964C-A72F-021CA026A9D9}" type="presOf" srcId="{C1F874B3-7A15-46A1-8C76-FC15D417D856}" destId="{84FEDDAF-D704-2D4F-A037-6A4EA5CF63F7}" srcOrd="0" destOrd="0" presId="urn:microsoft.com/office/officeart/2005/8/layout/process4"/>
    <dgm:cxn modelId="{F166E327-E991-F844-8A80-4AB0667D1549}" type="presOf" srcId="{2C6DB645-7C16-4EB4-A01F-638E769D37B2}" destId="{F19704CE-49BB-C94A-9ADC-04B15D2F04D5}" srcOrd="0" destOrd="0" presId="urn:microsoft.com/office/officeart/2005/8/layout/process4"/>
    <dgm:cxn modelId="{E39BB738-DC96-4172-AC1E-25BE951B755A}" srcId="{C1F874B3-7A15-46A1-8C76-FC15D417D856}" destId="{2C6DB645-7C16-4EB4-A01F-638E769D37B2}" srcOrd="1" destOrd="0" parTransId="{DC144F80-0433-48C3-B77E-2C974CD07D0E}" sibTransId="{E98CD90F-9EC3-4575-9C47-EC861BB64A92}"/>
    <dgm:cxn modelId="{7A23246E-89BB-4168-A1F9-237BE12C0C9B}" srcId="{C1F874B3-7A15-46A1-8C76-FC15D417D856}" destId="{A3D752A0-E733-4A8B-B8BC-6EF230F96067}" srcOrd="2" destOrd="0" parTransId="{A9DD0D13-D6AB-47AF-81D9-1D64310772E7}" sibTransId="{5F6396B6-6C8E-4755-AC46-C7AFFABB9A5E}"/>
    <dgm:cxn modelId="{D7668E76-101B-4192-A102-76607C5153E9}" srcId="{C1F874B3-7A15-46A1-8C76-FC15D417D856}" destId="{66D665EA-1A8C-4392-B367-FF77B51820D5}" srcOrd="0" destOrd="0" parTransId="{2A964182-7F98-47C7-AB43-00EB1F707810}" sibTransId="{0DBD5117-0575-4FEF-B03E-6187D42E3F91}"/>
    <dgm:cxn modelId="{5F6E7680-393E-4E49-92B7-26E62A1B54C7}" type="presOf" srcId="{A3D752A0-E733-4A8B-B8BC-6EF230F96067}" destId="{43686988-184D-5B4A-BB7A-A8161FCE4CEC}" srcOrd="0" destOrd="0" presId="urn:microsoft.com/office/officeart/2005/8/layout/process4"/>
    <dgm:cxn modelId="{CC84528D-23D7-4ABC-BDCF-C22802AC3148}" srcId="{C1F874B3-7A15-46A1-8C76-FC15D417D856}" destId="{178DB8BF-A301-49DE-A941-221426F23232}" srcOrd="3" destOrd="0" parTransId="{20A85D81-63AD-4BA1-8DD0-E7D6C9757283}" sibTransId="{DA290C70-BE8B-488F-965A-4D731BF2EE07}"/>
    <dgm:cxn modelId="{25C0B4B8-0EA7-FA4C-A601-81A2F57FA7EF}" type="presOf" srcId="{66D665EA-1A8C-4392-B367-FF77B51820D5}" destId="{B313B9D3-4D9A-8E4B-90FA-F459281D0699}" srcOrd="0" destOrd="0" presId="urn:microsoft.com/office/officeart/2005/8/layout/process4"/>
    <dgm:cxn modelId="{E44B4CEC-C6A6-B647-96F0-D0FFEE1426DE}" type="presOf" srcId="{F183CDFD-B994-4E22-AED6-C3F2E6F048BD}" destId="{6BD25047-B52C-9948-8D0F-DC170E50B920}" srcOrd="0" destOrd="0" presId="urn:microsoft.com/office/officeart/2005/8/layout/process4"/>
    <dgm:cxn modelId="{0A77F273-5F1E-0746-903C-7ABD6398110E}" type="presParOf" srcId="{84FEDDAF-D704-2D4F-A037-6A4EA5CF63F7}" destId="{962C5341-3F66-094F-9B8C-929E90582428}" srcOrd="0" destOrd="0" presId="urn:microsoft.com/office/officeart/2005/8/layout/process4"/>
    <dgm:cxn modelId="{9261474B-4589-7D4B-888B-44DFB708CA3C}" type="presParOf" srcId="{962C5341-3F66-094F-9B8C-929E90582428}" destId="{6BD25047-B52C-9948-8D0F-DC170E50B920}" srcOrd="0" destOrd="0" presId="urn:microsoft.com/office/officeart/2005/8/layout/process4"/>
    <dgm:cxn modelId="{44A94F53-F39C-2748-A90D-E5F90260F7AC}" type="presParOf" srcId="{84FEDDAF-D704-2D4F-A037-6A4EA5CF63F7}" destId="{52F11D3C-39A1-934B-A45F-A139AF62F936}" srcOrd="1" destOrd="0" presId="urn:microsoft.com/office/officeart/2005/8/layout/process4"/>
    <dgm:cxn modelId="{11541489-951B-9449-8CDA-74EC5161A08B}" type="presParOf" srcId="{84FEDDAF-D704-2D4F-A037-6A4EA5CF63F7}" destId="{B6956165-978E-E746-A1DD-94CCEEA1A710}" srcOrd="2" destOrd="0" presId="urn:microsoft.com/office/officeart/2005/8/layout/process4"/>
    <dgm:cxn modelId="{61DC7AF6-98FF-E249-AC42-7F017E0570C8}" type="presParOf" srcId="{B6956165-978E-E746-A1DD-94CCEEA1A710}" destId="{37888EBA-89A6-DB47-935F-6EEE8BBE1F62}" srcOrd="0" destOrd="0" presId="urn:microsoft.com/office/officeart/2005/8/layout/process4"/>
    <dgm:cxn modelId="{280D7CE9-4499-B043-921A-E28F2B591EBD}" type="presParOf" srcId="{84FEDDAF-D704-2D4F-A037-6A4EA5CF63F7}" destId="{E1B958FB-C395-5946-AA45-476144FA6322}" srcOrd="3" destOrd="0" presId="urn:microsoft.com/office/officeart/2005/8/layout/process4"/>
    <dgm:cxn modelId="{02EF1C71-7F90-964C-B040-8418F65EB03A}" type="presParOf" srcId="{84FEDDAF-D704-2D4F-A037-6A4EA5CF63F7}" destId="{4B905D42-6F53-8D42-85DD-12E4F03F8E1F}" srcOrd="4" destOrd="0" presId="urn:microsoft.com/office/officeart/2005/8/layout/process4"/>
    <dgm:cxn modelId="{D4DBFABB-3ED0-D74A-94E9-B375FD4114CF}" type="presParOf" srcId="{4B905D42-6F53-8D42-85DD-12E4F03F8E1F}" destId="{43686988-184D-5B4A-BB7A-A8161FCE4CEC}" srcOrd="0" destOrd="0" presId="urn:microsoft.com/office/officeart/2005/8/layout/process4"/>
    <dgm:cxn modelId="{849696B1-8DB6-234C-A433-8AFDF3568A5F}" type="presParOf" srcId="{84FEDDAF-D704-2D4F-A037-6A4EA5CF63F7}" destId="{76267FDF-97CE-AF48-BDED-0D2F54949915}" srcOrd="5" destOrd="0" presId="urn:microsoft.com/office/officeart/2005/8/layout/process4"/>
    <dgm:cxn modelId="{F9129B1D-1797-3D44-A7A8-FA64C5052908}" type="presParOf" srcId="{84FEDDAF-D704-2D4F-A037-6A4EA5CF63F7}" destId="{C889FA17-E528-4D4D-9CCE-498B3C93180E}" srcOrd="6" destOrd="0" presId="urn:microsoft.com/office/officeart/2005/8/layout/process4"/>
    <dgm:cxn modelId="{241DEAB0-28EC-A84E-A563-07F768654C8E}" type="presParOf" srcId="{C889FA17-E528-4D4D-9CCE-498B3C93180E}" destId="{F19704CE-49BB-C94A-9ADC-04B15D2F04D5}" srcOrd="0" destOrd="0" presId="urn:microsoft.com/office/officeart/2005/8/layout/process4"/>
    <dgm:cxn modelId="{0EE4C30D-2EC5-BA41-8F87-90E076F0EA31}" type="presParOf" srcId="{84FEDDAF-D704-2D4F-A037-6A4EA5CF63F7}" destId="{8E14D66F-E600-1142-9E13-EABB2578E124}" srcOrd="7" destOrd="0" presId="urn:microsoft.com/office/officeart/2005/8/layout/process4"/>
    <dgm:cxn modelId="{981DE9E4-643F-1D4A-82DE-1DEC0952BE82}" type="presParOf" srcId="{84FEDDAF-D704-2D4F-A037-6A4EA5CF63F7}" destId="{F35CBDDF-52D6-6A46-BA64-E23171E265E1}" srcOrd="8" destOrd="0" presId="urn:microsoft.com/office/officeart/2005/8/layout/process4"/>
    <dgm:cxn modelId="{5479361C-ABD2-A246-BFF9-E967F26C7D4A}" type="presParOf" srcId="{F35CBDDF-52D6-6A46-BA64-E23171E265E1}" destId="{B313B9D3-4D9A-8E4B-90FA-F459281D0699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AE191CA-A1A5-D24C-A7DF-F31CD631544C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hu-HU"/>
        </a:p>
      </dgm:t>
    </dgm:pt>
    <dgm:pt modelId="{33611BD1-61A8-D142-8F22-838CF6FEA7C5}">
      <dgm:prSet custT="1"/>
      <dgm:spPr/>
      <dgm:t>
        <a:bodyPr/>
        <a:lstStyle/>
        <a:p>
          <a:r>
            <a:rPr lang="hu-HU" sz="2400" dirty="0"/>
            <a:t>Humán tesztelők véleménye:</a:t>
          </a:r>
          <a:endParaRPr lang="hu-US" sz="2400" dirty="0"/>
        </a:p>
      </dgm:t>
    </dgm:pt>
    <dgm:pt modelId="{5C8AFADA-AE26-164F-A2D9-F0A6B9B9B634}" type="parTrans" cxnId="{02AB547A-A119-6F46-8C3E-3FF2FE9E3599}">
      <dgm:prSet/>
      <dgm:spPr/>
      <dgm:t>
        <a:bodyPr/>
        <a:lstStyle/>
        <a:p>
          <a:endParaRPr lang="hu-HU"/>
        </a:p>
      </dgm:t>
    </dgm:pt>
    <dgm:pt modelId="{C272BCDE-276B-6E4E-93FF-DA51A6619D2E}" type="sibTrans" cxnId="{02AB547A-A119-6F46-8C3E-3FF2FE9E3599}">
      <dgm:prSet/>
      <dgm:spPr/>
      <dgm:t>
        <a:bodyPr/>
        <a:lstStyle/>
        <a:p>
          <a:endParaRPr lang="hu-HU"/>
        </a:p>
      </dgm:t>
    </dgm:pt>
    <dgm:pt modelId="{C39463C4-7E18-8D47-B921-C5E74FE7D25A}">
      <dgm:prSet custT="1"/>
      <dgm:spPr/>
      <dgm:t>
        <a:bodyPr/>
        <a:lstStyle/>
        <a:p>
          <a:r>
            <a:rPr lang="hu-HU" sz="2000" dirty="0"/>
            <a:t>Mindketten eltalálták a korosztályt a tesztszövegekhez</a:t>
          </a:r>
          <a:endParaRPr lang="hu-US" sz="2000" dirty="0"/>
        </a:p>
      </dgm:t>
    </dgm:pt>
    <dgm:pt modelId="{F42DCD2E-599E-E347-AC95-E5D5CE4C77BC}" type="parTrans" cxnId="{57E6C1C6-8D2E-F649-876A-7C6907CF0343}">
      <dgm:prSet/>
      <dgm:spPr/>
      <dgm:t>
        <a:bodyPr/>
        <a:lstStyle/>
        <a:p>
          <a:endParaRPr lang="hu-HU"/>
        </a:p>
      </dgm:t>
    </dgm:pt>
    <dgm:pt modelId="{1ABAA2FF-C998-0648-AC97-C73785D1710F}" type="sibTrans" cxnId="{57E6C1C6-8D2E-F649-876A-7C6907CF0343}">
      <dgm:prSet/>
      <dgm:spPr/>
      <dgm:t>
        <a:bodyPr/>
        <a:lstStyle/>
        <a:p>
          <a:endParaRPr lang="hu-HU"/>
        </a:p>
      </dgm:t>
    </dgm:pt>
    <dgm:pt modelId="{CD38E85A-3E76-0C46-BD48-F1619F2ED848}">
      <dgm:prSet custT="1"/>
      <dgm:spPr/>
      <dgm:t>
        <a:bodyPr/>
        <a:lstStyle/>
        <a:p>
          <a:r>
            <a:rPr lang="hu-HU" sz="2000" dirty="0"/>
            <a:t>Középiskolás tesztelő szerint a 11.-es korosztálynak készült szöveg a leghasznosabb</a:t>
          </a:r>
          <a:endParaRPr lang="hu-US" sz="2000" dirty="0"/>
        </a:p>
      </dgm:t>
    </dgm:pt>
    <dgm:pt modelId="{FF70F1F1-BB9F-C44F-8B3D-D0B27E7C6DBB}" type="parTrans" cxnId="{4C19F817-811D-F049-9595-F9EA7F33C7F7}">
      <dgm:prSet/>
      <dgm:spPr/>
      <dgm:t>
        <a:bodyPr/>
        <a:lstStyle/>
        <a:p>
          <a:endParaRPr lang="hu-HU"/>
        </a:p>
      </dgm:t>
    </dgm:pt>
    <dgm:pt modelId="{3D5684D5-0DA8-3F43-BA9D-50824D6874A9}" type="sibTrans" cxnId="{4C19F817-811D-F049-9595-F9EA7F33C7F7}">
      <dgm:prSet/>
      <dgm:spPr/>
      <dgm:t>
        <a:bodyPr/>
        <a:lstStyle/>
        <a:p>
          <a:endParaRPr lang="hu-HU"/>
        </a:p>
      </dgm:t>
    </dgm:pt>
    <dgm:pt modelId="{2A9BA327-3CA6-6C47-9320-1AF967A127CE}">
      <dgm:prSet custT="1"/>
      <dgm:spPr/>
      <dgm:t>
        <a:bodyPr/>
        <a:lstStyle/>
        <a:p>
          <a:r>
            <a:rPr lang="hu-HU" sz="2400" dirty="0" err="1"/>
            <a:t>ChatGPT</a:t>
          </a:r>
          <a:r>
            <a:rPr lang="hu-HU" sz="2400" dirty="0"/>
            <a:t>, mint tesztelő véleménye:</a:t>
          </a:r>
          <a:endParaRPr lang="hu-US" sz="2400" dirty="0"/>
        </a:p>
      </dgm:t>
    </dgm:pt>
    <dgm:pt modelId="{221DB763-74F1-474E-8DFD-C48F70B6C7CF}" type="parTrans" cxnId="{A72B1AC7-F7E5-7946-BCFF-464E1C48F277}">
      <dgm:prSet/>
      <dgm:spPr/>
      <dgm:t>
        <a:bodyPr/>
        <a:lstStyle/>
        <a:p>
          <a:endParaRPr lang="hu-HU"/>
        </a:p>
      </dgm:t>
    </dgm:pt>
    <dgm:pt modelId="{6ED0FC4A-1907-A24E-A6A3-9579CA475D95}" type="sibTrans" cxnId="{A72B1AC7-F7E5-7946-BCFF-464E1C48F277}">
      <dgm:prSet/>
      <dgm:spPr/>
      <dgm:t>
        <a:bodyPr/>
        <a:lstStyle/>
        <a:p>
          <a:endParaRPr lang="hu-HU"/>
        </a:p>
      </dgm:t>
    </dgm:pt>
    <dgm:pt modelId="{78E43C4D-54C5-B449-B30C-5952C271A81B}">
      <dgm:prSet custT="1"/>
      <dgm:spPr/>
      <dgm:t>
        <a:bodyPr/>
        <a:lstStyle/>
        <a:p>
          <a:r>
            <a:rPr lang="hu-HU" sz="2000" dirty="0"/>
            <a:t>Az első két szöveg (korosztály meghatározással ellátott) jobban alkalmazható oktatásra</a:t>
          </a:r>
          <a:endParaRPr lang="hu-US" sz="2000" dirty="0"/>
        </a:p>
      </dgm:t>
    </dgm:pt>
    <dgm:pt modelId="{9A2EE96B-AC4E-EE47-8B0F-D85513CD364B}" type="parTrans" cxnId="{578E5FD3-11AF-CC49-930A-C771C318BAA4}">
      <dgm:prSet/>
      <dgm:spPr/>
      <dgm:t>
        <a:bodyPr/>
        <a:lstStyle/>
        <a:p>
          <a:endParaRPr lang="hu-HU"/>
        </a:p>
      </dgm:t>
    </dgm:pt>
    <dgm:pt modelId="{1AB5697F-4E84-FF41-9B84-FAC592321835}" type="sibTrans" cxnId="{578E5FD3-11AF-CC49-930A-C771C318BAA4}">
      <dgm:prSet/>
      <dgm:spPr/>
      <dgm:t>
        <a:bodyPr/>
        <a:lstStyle/>
        <a:p>
          <a:endParaRPr lang="hu-HU"/>
        </a:p>
      </dgm:t>
    </dgm:pt>
    <dgm:pt modelId="{62502771-1DF0-3245-9AFB-1EEEC29B1BC8}">
      <dgm:prSet custT="1"/>
      <dgm:spPr/>
      <dgm:t>
        <a:bodyPr/>
        <a:lstStyle/>
        <a:p>
          <a:r>
            <a:rPr lang="hu-HU" sz="2000" dirty="0"/>
            <a:t>Eltalálta a korosztályokat</a:t>
          </a:r>
          <a:endParaRPr lang="hu-US" sz="2000" dirty="0"/>
        </a:p>
      </dgm:t>
    </dgm:pt>
    <dgm:pt modelId="{F1B210A1-3951-9844-BD38-5740D9B12D0F}" type="parTrans" cxnId="{74C5D332-ECDC-094D-9155-78E34C5D5908}">
      <dgm:prSet/>
      <dgm:spPr/>
      <dgm:t>
        <a:bodyPr/>
        <a:lstStyle/>
        <a:p>
          <a:endParaRPr lang="hu-HU"/>
        </a:p>
      </dgm:t>
    </dgm:pt>
    <dgm:pt modelId="{E74805AD-B06D-4943-A410-FF6327ACF243}" type="sibTrans" cxnId="{74C5D332-ECDC-094D-9155-78E34C5D5908}">
      <dgm:prSet/>
      <dgm:spPr/>
      <dgm:t>
        <a:bodyPr/>
        <a:lstStyle/>
        <a:p>
          <a:endParaRPr lang="hu-HU"/>
        </a:p>
      </dgm:t>
    </dgm:pt>
    <dgm:pt modelId="{A830035F-2693-784F-BEEC-3FFEC78C79B7}">
      <dgm:prSet custT="1"/>
      <dgm:spPr/>
      <dgm:t>
        <a:bodyPr/>
        <a:lstStyle/>
        <a:p>
          <a:r>
            <a:rPr lang="hu-US" sz="2000" dirty="0"/>
            <a:t>Első két szöveg érthetőbb, mint a korosztály nélküli szöveg (kevesebb magyarázat az okokra) </a:t>
          </a:r>
        </a:p>
      </dgm:t>
    </dgm:pt>
    <dgm:pt modelId="{9AD27247-76DD-624D-9070-9AB88B76B48A}" type="parTrans" cxnId="{20BC4CF9-DEA0-CD47-B86E-8BCE64E0511B}">
      <dgm:prSet/>
      <dgm:spPr/>
    </dgm:pt>
    <dgm:pt modelId="{8303B90B-40DC-9F46-8EFB-1A38F7088A6A}" type="sibTrans" cxnId="{20BC4CF9-DEA0-CD47-B86E-8BCE64E0511B}">
      <dgm:prSet/>
      <dgm:spPr/>
    </dgm:pt>
    <dgm:pt modelId="{05077D6D-80E0-0D44-A9AE-931568E5B1DC}" type="pres">
      <dgm:prSet presAssocID="{0AE191CA-A1A5-D24C-A7DF-F31CD631544C}" presName="linear" presStyleCnt="0">
        <dgm:presLayoutVars>
          <dgm:animLvl val="lvl"/>
          <dgm:resizeHandles val="exact"/>
        </dgm:presLayoutVars>
      </dgm:prSet>
      <dgm:spPr/>
    </dgm:pt>
    <dgm:pt modelId="{5CDDF7B2-D17B-EB45-BC0C-4CAA20DB7F7D}" type="pres">
      <dgm:prSet presAssocID="{33611BD1-61A8-D142-8F22-838CF6FEA7C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E4511C7-3347-A644-BE27-0C82B970D76A}" type="pres">
      <dgm:prSet presAssocID="{33611BD1-61A8-D142-8F22-838CF6FEA7C5}" presName="childText" presStyleLbl="revTx" presStyleIdx="0" presStyleCnt="2">
        <dgm:presLayoutVars>
          <dgm:bulletEnabled val="1"/>
        </dgm:presLayoutVars>
      </dgm:prSet>
      <dgm:spPr/>
    </dgm:pt>
    <dgm:pt modelId="{134F39FD-CBC4-3F48-80D7-6C209B78D4AF}" type="pres">
      <dgm:prSet presAssocID="{2A9BA327-3CA6-6C47-9320-1AF967A127CE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B3F0240-A39F-0847-8F77-8E6CDB5FF243}" type="pres">
      <dgm:prSet presAssocID="{2A9BA327-3CA6-6C47-9320-1AF967A127CE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4C19F817-811D-F049-9595-F9EA7F33C7F7}" srcId="{33611BD1-61A8-D142-8F22-838CF6FEA7C5}" destId="{CD38E85A-3E76-0C46-BD48-F1619F2ED848}" srcOrd="1" destOrd="0" parTransId="{FF70F1F1-BB9F-C44F-8B3D-D0B27E7C6DBB}" sibTransId="{3D5684D5-0DA8-3F43-BA9D-50824D6874A9}"/>
    <dgm:cxn modelId="{74C5D332-ECDC-094D-9155-78E34C5D5908}" srcId="{2A9BA327-3CA6-6C47-9320-1AF967A127CE}" destId="{62502771-1DF0-3245-9AFB-1EEEC29B1BC8}" srcOrd="1" destOrd="0" parTransId="{F1B210A1-3951-9844-BD38-5740D9B12D0F}" sibTransId="{E74805AD-B06D-4943-A410-FF6327ACF243}"/>
    <dgm:cxn modelId="{FE78AB65-8545-D243-99A5-46F1EA8DE3C3}" type="presOf" srcId="{78E43C4D-54C5-B449-B30C-5952C271A81B}" destId="{BB3F0240-A39F-0847-8F77-8E6CDB5FF243}" srcOrd="0" destOrd="0" presId="urn:microsoft.com/office/officeart/2005/8/layout/vList2"/>
    <dgm:cxn modelId="{CC06F16A-BC1C-854F-8572-EEAD5DB89A8A}" type="presOf" srcId="{A830035F-2693-784F-BEEC-3FFEC78C79B7}" destId="{EE4511C7-3347-A644-BE27-0C82B970D76A}" srcOrd="0" destOrd="2" presId="urn:microsoft.com/office/officeart/2005/8/layout/vList2"/>
    <dgm:cxn modelId="{5B6B6B6D-F3D5-B445-B7FF-AE770D0899F9}" type="presOf" srcId="{62502771-1DF0-3245-9AFB-1EEEC29B1BC8}" destId="{BB3F0240-A39F-0847-8F77-8E6CDB5FF243}" srcOrd="0" destOrd="1" presId="urn:microsoft.com/office/officeart/2005/8/layout/vList2"/>
    <dgm:cxn modelId="{02AB547A-A119-6F46-8C3E-3FF2FE9E3599}" srcId="{0AE191CA-A1A5-D24C-A7DF-F31CD631544C}" destId="{33611BD1-61A8-D142-8F22-838CF6FEA7C5}" srcOrd="0" destOrd="0" parTransId="{5C8AFADA-AE26-164F-A2D9-F0A6B9B9B634}" sibTransId="{C272BCDE-276B-6E4E-93FF-DA51A6619D2E}"/>
    <dgm:cxn modelId="{E93C427B-4917-F942-ADF3-6205719C8576}" type="presOf" srcId="{C39463C4-7E18-8D47-B921-C5E74FE7D25A}" destId="{EE4511C7-3347-A644-BE27-0C82B970D76A}" srcOrd="0" destOrd="0" presId="urn:microsoft.com/office/officeart/2005/8/layout/vList2"/>
    <dgm:cxn modelId="{281EABBE-CAF2-FA44-AF36-D11E9E7E00EC}" type="presOf" srcId="{33611BD1-61A8-D142-8F22-838CF6FEA7C5}" destId="{5CDDF7B2-D17B-EB45-BC0C-4CAA20DB7F7D}" srcOrd="0" destOrd="0" presId="urn:microsoft.com/office/officeart/2005/8/layout/vList2"/>
    <dgm:cxn modelId="{57E6C1C6-8D2E-F649-876A-7C6907CF0343}" srcId="{33611BD1-61A8-D142-8F22-838CF6FEA7C5}" destId="{C39463C4-7E18-8D47-B921-C5E74FE7D25A}" srcOrd="0" destOrd="0" parTransId="{F42DCD2E-599E-E347-AC95-E5D5CE4C77BC}" sibTransId="{1ABAA2FF-C998-0648-AC97-C73785D1710F}"/>
    <dgm:cxn modelId="{A72B1AC7-F7E5-7946-BCFF-464E1C48F277}" srcId="{0AE191CA-A1A5-D24C-A7DF-F31CD631544C}" destId="{2A9BA327-3CA6-6C47-9320-1AF967A127CE}" srcOrd="1" destOrd="0" parTransId="{221DB763-74F1-474E-8DFD-C48F70B6C7CF}" sibTransId="{6ED0FC4A-1907-A24E-A6A3-9579CA475D95}"/>
    <dgm:cxn modelId="{C9B613CE-237B-F94A-A4BE-E3D18164C948}" type="presOf" srcId="{2A9BA327-3CA6-6C47-9320-1AF967A127CE}" destId="{134F39FD-CBC4-3F48-80D7-6C209B78D4AF}" srcOrd="0" destOrd="0" presId="urn:microsoft.com/office/officeart/2005/8/layout/vList2"/>
    <dgm:cxn modelId="{578E5FD3-11AF-CC49-930A-C771C318BAA4}" srcId="{2A9BA327-3CA6-6C47-9320-1AF967A127CE}" destId="{78E43C4D-54C5-B449-B30C-5952C271A81B}" srcOrd="0" destOrd="0" parTransId="{9A2EE96B-AC4E-EE47-8B0F-D85513CD364B}" sibTransId="{1AB5697F-4E84-FF41-9B84-FAC592321835}"/>
    <dgm:cxn modelId="{A3941CDC-6C70-724F-9BB2-4C1CF0AD40D4}" type="presOf" srcId="{CD38E85A-3E76-0C46-BD48-F1619F2ED848}" destId="{EE4511C7-3347-A644-BE27-0C82B970D76A}" srcOrd="0" destOrd="1" presId="urn:microsoft.com/office/officeart/2005/8/layout/vList2"/>
    <dgm:cxn modelId="{1AA554EB-AA53-9948-B848-32B972DAFE1A}" type="presOf" srcId="{0AE191CA-A1A5-D24C-A7DF-F31CD631544C}" destId="{05077D6D-80E0-0D44-A9AE-931568E5B1DC}" srcOrd="0" destOrd="0" presId="urn:microsoft.com/office/officeart/2005/8/layout/vList2"/>
    <dgm:cxn modelId="{20BC4CF9-DEA0-CD47-B86E-8BCE64E0511B}" srcId="{33611BD1-61A8-D142-8F22-838CF6FEA7C5}" destId="{A830035F-2693-784F-BEEC-3FFEC78C79B7}" srcOrd="2" destOrd="0" parTransId="{9AD27247-76DD-624D-9070-9AB88B76B48A}" sibTransId="{8303B90B-40DC-9F46-8EFB-1A38F7088A6A}"/>
    <dgm:cxn modelId="{E86EFB61-FBC3-1C47-8D65-D9A0CE49CD2A}" type="presParOf" srcId="{05077D6D-80E0-0D44-A9AE-931568E5B1DC}" destId="{5CDDF7B2-D17B-EB45-BC0C-4CAA20DB7F7D}" srcOrd="0" destOrd="0" presId="urn:microsoft.com/office/officeart/2005/8/layout/vList2"/>
    <dgm:cxn modelId="{0A4748F0-4AD7-094F-878F-4CE60CBB40A4}" type="presParOf" srcId="{05077D6D-80E0-0D44-A9AE-931568E5B1DC}" destId="{EE4511C7-3347-A644-BE27-0C82B970D76A}" srcOrd="1" destOrd="0" presId="urn:microsoft.com/office/officeart/2005/8/layout/vList2"/>
    <dgm:cxn modelId="{79548E7A-4285-7A41-955A-A7D75492DD51}" type="presParOf" srcId="{05077D6D-80E0-0D44-A9AE-931568E5B1DC}" destId="{134F39FD-CBC4-3F48-80D7-6C209B78D4AF}" srcOrd="2" destOrd="0" presId="urn:microsoft.com/office/officeart/2005/8/layout/vList2"/>
    <dgm:cxn modelId="{50970C55-921B-D64A-89CE-2DEB1FFBBE4B}" type="presParOf" srcId="{05077D6D-80E0-0D44-A9AE-931568E5B1DC}" destId="{BB3F0240-A39F-0847-8F77-8E6CDB5FF243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102B1A4-8695-4241-BC0B-6698E8ECB417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hu-HU"/>
        </a:p>
      </dgm:t>
    </dgm:pt>
    <dgm:pt modelId="{E8B91C5B-8D2D-194E-AC40-2D7BEF05FC6C}">
      <dgm:prSet custT="1"/>
      <dgm:spPr/>
      <dgm:t>
        <a:bodyPr/>
        <a:lstStyle/>
        <a:p>
          <a:r>
            <a:rPr lang="hu-HU" sz="2400" dirty="0"/>
            <a:t>COCO elemzés:</a:t>
          </a:r>
          <a:endParaRPr lang="hu-US" sz="2400" dirty="0"/>
        </a:p>
      </dgm:t>
    </dgm:pt>
    <dgm:pt modelId="{46175F7B-02DB-1140-9053-45F8B17C047D}" type="parTrans" cxnId="{66370248-F385-3547-A872-B9ED2F3372CC}">
      <dgm:prSet/>
      <dgm:spPr/>
      <dgm:t>
        <a:bodyPr/>
        <a:lstStyle/>
        <a:p>
          <a:endParaRPr lang="hu-HU"/>
        </a:p>
      </dgm:t>
    </dgm:pt>
    <dgm:pt modelId="{E32C1B6B-E7FD-8047-ADAF-2AD4C849ADF9}" type="sibTrans" cxnId="{66370248-F385-3547-A872-B9ED2F3372CC}">
      <dgm:prSet/>
      <dgm:spPr/>
      <dgm:t>
        <a:bodyPr/>
        <a:lstStyle/>
        <a:p>
          <a:endParaRPr lang="hu-HU"/>
        </a:p>
      </dgm:t>
    </dgm:pt>
    <dgm:pt modelId="{3C23A872-BF80-1040-A705-A7E774561852}">
      <dgm:prSet custT="1"/>
      <dgm:spPr/>
      <dgm:t>
        <a:bodyPr/>
        <a:lstStyle/>
        <a:p>
          <a:r>
            <a:rPr lang="hu-HU" sz="2000" dirty="0"/>
            <a:t>Számokkal alátámasztott teszt</a:t>
          </a:r>
          <a:endParaRPr lang="hu-US" sz="2000" dirty="0"/>
        </a:p>
      </dgm:t>
    </dgm:pt>
    <dgm:pt modelId="{1DE445CB-4AB9-F94D-AAD7-C79CBACA1FD5}" type="parTrans" cxnId="{F42E5B66-722F-6342-A1CA-5071C3A99804}">
      <dgm:prSet/>
      <dgm:spPr/>
      <dgm:t>
        <a:bodyPr/>
        <a:lstStyle/>
        <a:p>
          <a:endParaRPr lang="hu-HU"/>
        </a:p>
      </dgm:t>
    </dgm:pt>
    <dgm:pt modelId="{84D50BB4-B82D-AA4C-ABF7-9824C4ECF953}" type="sibTrans" cxnId="{F42E5B66-722F-6342-A1CA-5071C3A99804}">
      <dgm:prSet/>
      <dgm:spPr/>
      <dgm:t>
        <a:bodyPr/>
        <a:lstStyle/>
        <a:p>
          <a:endParaRPr lang="hu-HU"/>
        </a:p>
      </dgm:t>
    </dgm:pt>
    <dgm:pt modelId="{0A375961-3FB7-164E-A86A-5542FB9136E0}">
      <dgm:prSet custT="1"/>
      <dgm:spPr/>
      <dgm:t>
        <a:bodyPr/>
        <a:lstStyle/>
        <a:p>
          <a:r>
            <a:rPr lang="hu-HU" sz="2000" dirty="0"/>
            <a:t>Attribútumok és a korosztálymeghatározás között gyenge korreláció (0,78)</a:t>
          </a:r>
          <a:endParaRPr lang="hu-US" sz="2000" dirty="0"/>
        </a:p>
      </dgm:t>
    </dgm:pt>
    <dgm:pt modelId="{67A43A02-D8CE-6C4C-BEAA-44C3FF6A22BD}" type="parTrans" cxnId="{40468114-89A6-BD46-801D-5467907836BE}">
      <dgm:prSet/>
      <dgm:spPr/>
      <dgm:t>
        <a:bodyPr/>
        <a:lstStyle/>
        <a:p>
          <a:endParaRPr lang="hu-HU"/>
        </a:p>
      </dgm:t>
    </dgm:pt>
    <dgm:pt modelId="{DCE857D5-9319-B74B-8D93-46A36FC37178}" type="sibTrans" cxnId="{40468114-89A6-BD46-801D-5467907836BE}">
      <dgm:prSet/>
      <dgm:spPr/>
      <dgm:t>
        <a:bodyPr/>
        <a:lstStyle/>
        <a:p>
          <a:endParaRPr lang="hu-HU"/>
        </a:p>
      </dgm:t>
    </dgm:pt>
    <dgm:pt modelId="{5232176D-B4D3-8D4F-BEEC-24DA248DD335}">
      <dgm:prSet custT="1"/>
      <dgm:spPr/>
      <dgm:t>
        <a:bodyPr/>
        <a:lstStyle/>
        <a:p>
          <a:r>
            <a:rPr lang="hu-HU" sz="2000" dirty="0"/>
            <a:t>Több eltérést is mutat a tesztelők eredményeiben (attribútumok fontossága, </a:t>
          </a:r>
          <a:r>
            <a:rPr lang="hu-HU" sz="2000" dirty="0" err="1"/>
            <a:t>ChatGPT</a:t>
          </a:r>
          <a:r>
            <a:rPr lang="hu-HU" sz="2000" dirty="0"/>
            <a:t> korosztálymeghatározása)</a:t>
          </a:r>
          <a:endParaRPr lang="hu-US" sz="2000" dirty="0"/>
        </a:p>
      </dgm:t>
    </dgm:pt>
    <dgm:pt modelId="{0EB8857E-CE2C-C142-95E7-9ED78B7D3141}" type="parTrans" cxnId="{0FFEDA78-5BD4-E64A-9A69-EEDE9577E411}">
      <dgm:prSet/>
      <dgm:spPr/>
      <dgm:t>
        <a:bodyPr/>
        <a:lstStyle/>
        <a:p>
          <a:endParaRPr lang="hu-HU"/>
        </a:p>
      </dgm:t>
    </dgm:pt>
    <dgm:pt modelId="{2AE3545E-FC38-454E-9C5D-82127CD60D4E}" type="sibTrans" cxnId="{0FFEDA78-5BD4-E64A-9A69-EEDE9577E411}">
      <dgm:prSet/>
      <dgm:spPr/>
      <dgm:t>
        <a:bodyPr/>
        <a:lstStyle/>
        <a:p>
          <a:endParaRPr lang="hu-HU"/>
        </a:p>
      </dgm:t>
    </dgm:pt>
    <dgm:pt modelId="{8FB51EA4-3F7F-2D41-A9C0-9880A7521BA8}">
      <dgm:prSet custT="1"/>
      <dgm:spPr/>
      <dgm:t>
        <a:bodyPr/>
        <a:lstStyle/>
        <a:p>
          <a:r>
            <a:rPr lang="hu-HU" sz="2000" dirty="0"/>
            <a:t>A két tesztből az derült ki, hogy az alkalmazás hasznos lehet </a:t>
          </a:r>
          <a:r>
            <a:rPr lang="hu-HU" dirty="0"/>
            <a:t>olyanok számára, akiknek szükségük van egy rövid összefoglalásra a tanulásuk során. </a:t>
          </a:r>
          <a:endParaRPr lang="hu-US" sz="2000" dirty="0"/>
        </a:p>
      </dgm:t>
    </dgm:pt>
    <dgm:pt modelId="{B96C9908-E21C-8F4E-A3A2-3B2A9B2185E5}" type="parTrans" cxnId="{C8381F33-46E1-2742-9DCA-56763CF47F4F}">
      <dgm:prSet/>
      <dgm:spPr/>
      <dgm:t>
        <a:bodyPr/>
        <a:lstStyle/>
        <a:p>
          <a:endParaRPr lang="hu-HU"/>
        </a:p>
      </dgm:t>
    </dgm:pt>
    <dgm:pt modelId="{9E0E1562-1806-9546-886B-73EEE9C3C70B}" type="sibTrans" cxnId="{C8381F33-46E1-2742-9DCA-56763CF47F4F}">
      <dgm:prSet/>
      <dgm:spPr/>
      <dgm:t>
        <a:bodyPr/>
        <a:lstStyle/>
        <a:p>
          <a:endParaRPr lang="hu-HU"/>
        </a:p>
      </dgm:t>
    </dgm:pt>
    <dgm:pt modelId="{287A42CB-3363-0549-B8F2-BF8F449CFEA3}">
      <dgm:prSet custT="1"/>
      <dgm:spPr/>
      <dgm:t>
        <a:bodyPr/>
        <a:lstStyle/>
        <a:p>
          <a:r>
            <a:rPr lang="hu-US" sz="2000" dirty="0"/>
            <a:t>Összegzés</a:t>
          </a:r>
        </a:p>
      </dgm:t>
    </dgm:pt>
    <dgm:pt modelId="{0559DD54-D132-564E-84ED-E3FB2743932B}" type="parTrans" cxnId="{ABB75643-5081-F348-88F8-1855E08028EF}">
      <dgm:prSet/>
      <dgm:spPr/>
      <dgm:t>
        <a:bodyPr/>
        <a:lstStyle/>
        <a:p>
          <a:endParaRPr lang="hu-HU"/>
        </a:p>
      </dgm:t>
    </dgm:pt>
    <dgm:pt modelId="{8DC97C57-D231-4D40-A0D1-8BB589D0D12C}" type="sibTrans" cxnId="{ABB75643-5081-F348-88F8-1855E08028EF}">
      <dgm:prSet/>
      <dgm:spPr/>
      <dgm:t>
        <a:bodyPr/>
        <a:lstStyle/>
        <a:p>
          <a:endParaRPr lang="hu-HU"/>
        </a:p>
      </dgm:t>
    </dgm:pt>
    <dgm:pt modelId="{EACAF8A1-FBBC-7246-BFAB-55BA5E049D45}">
      <dgm:prSet custT="1"/>
      <dgm:spPr/>
      <dgm:t>
        <a:bodyPr/>
        <a:lstStyle/>
        <a:p>
          <a:r>
            <a:rPr lang="hu-HU" dirty="0"/>
            <a:t>A jelenlegi alkalmazás nem fedi le egy humán magántanár összes képességét.</a:t>
          </a:r>
          <a:endParaRPr lang="hu-US" sz="2000" dirty="0"/>
        </a:p>
      </dgm:t>
    </dgm:pt>
    <dgm:pt modelId="{4EE964AA-22FA-3F44-8AEE-1FAFEEA592FC}" type="parTrans" cxnId="{8DBE2BDF-A62C-AB45-802C-2D7135890ED4}">
      <dgm:prSet/>
      <dgm:spPr/>
    </dgm:pt>
    <dgm:pt modelId="{B0515C41-787B-CC41-B0FE-283618B4C16D}" type="sibTrans" cxnId="{8DBE2BDF-A62C-AB45-802C-2D7135890ED4}">
      <dgm:prSet/>
      <dgm:spPr/>
    </dgm:pt>
    <dgm:pt modelId="{E14E5C71-09D7-4347-B7EA-8B565F0693B3}" type="pres">
      <dgm:prSet presAssocID="{A102B1A4-8695-4241-BC0B-6698E8ECB417}" presName="linear" presStyleCnt="0">
        <dgm:presLayoutVars>
          <dgm:animLvl val="lvl"/>
          <dgm:resizeHandles val="exact"/>
        </dgm:presLayoutVars>
      </dgm:prSet>
      <dgm:spPr/>
    </dgm:pt>
    <dgm:pt modelId="{011B1565-AC30-C64F-B8A5-BFA841E64AB2}" type="pres">
      <dgm:prSet presAssocID="{E8B91C5B-8D2D-194E-AC40-2D7BEF05FC6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327C6FA-0349-BD43-8C81-4B942B17AF4C}" type="pres">
      <dgm:prSet presAssocID="{E8B91C5B-8D2D-194E-AC40-2D7BEF05FC6C}" presName="childText" presStyleLbl="revTx" presStyleIdx="0" presStyleCnt="2">
        <dgm:presLayoutVars>
          <dgm:bulletEnabled val="1"/>
        </dgm:presLayoutVars>
      </dgm:prSet>
      <dgm:spPr/>
    </dgm:pt>
    <dgm:pt modelId="{5D6B9C6E-EE54-DA49-ACF9-C2CF5BBE805D}" type="pres">
      <dgm:prSet presAssocID="{287A42CB-3363-0549-B8F2-BF8F449CFEA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E4A61730-E66C-6741-A393-39AC80A9690C}" type="pres">
      <dgm:prSet presAssocID="{287A42CB-3363-0549-B8F2-BF8F449CFEA3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40468114-89A6-BD46-801D-5467907836BE}" srcId="{E8B91C5B-8D2D-194E-AC40-2D7BEF05FC6C}" destId="{0A375961-3FB7-164E-A86A-5542FB9136E0}" srcOrd="1" destOrd="0" parTransId="{67A43A02-D8CE-6C4C-BEAA-44C3FF6A22BD}" sibTransId="{DCE857D5-9319-B74B-8D93-46A36FC37178}"/>
    <dgm:cxn modelId="{8A0C252B-37F1-FF45-8D42-022E8FACC437}" type="presOf" srcId="{0A375961-3FB7-164E-A86A-5542FB9136E0}" destId="{2327C6FA-0349-BD43-8C81-4B942B17AF4C}" srcOrd="0" destOrd="1" presId="urn:microsoft.com/office/officeart/2005/8/layout/vList2"/>
    <dgm:cxn modelId="{64570031-258D-9444-8B6F-0FB5F22D4CA5}" type="presOf" srcId="{287A42CB-3363-0549-B8F2-BF8F449CFEA3}" destId="{5D6B9C6E-EE54-DA49-ACF9-C2CF5BBE805D}" srcOrd="0" destOrd="0" presId="urn:microsoft.com/office/officeart/2005/8/layout/vList2"/>
    <dgm:cxn modelId="{C8381F33-46E1-2742-9DCA-56763CF47F4F}" srcId="{287A42CB-3363-0549-B8F2-BF8F449CFEA3}" destId="{8FB51EA4-3F7F-2D41-A9C0-9880A7521BA8}" srcOrd="0" destOrd="0" parTransId="{B96C9908-E21C-8F4E-A3A2-3B2A9B2185E5}" sibTransId="{9E0E1562-1806-9546-886B-73EEE9C3C70B}"/>
    <dgm:cxn modelId="{ABB75643-5081-F348-88F8-1855E08028EF}" srcId="{A102B1A4-8695-4241-BC0B-6698E8ECB417}" destId="{287A42CB-3363-0549-B8F2-BF8F449CFEA3}" srcOrd="1" destOrd="0" parTransId="{0559DD54-D132-564E-84ED-E3FB2743932B}" sibTransId="{8DC97C57-D231-4D40-A0D1-8BB589D0D12C}"/>
    <dgm:cxn modelId="{84537C47-EC86-3044-9ACA-8B8954B8F748}" type="presOf" srcId="{8FB51EA4-3F7F-2D41-A9C0-9880A7521BA8}" destId="{E4A61730-E66C-6741-A393-39AC80A9690C}" srcOrd="0" destOrd="0" presId="urn:microsoft.com/office/officeart/2005/8/layout/vList2"/>
    <dgm:cxn modelId="{66370248-F385-3547-A872-B9ED2F3372CC}" srcId="{A102B1A4-8695-4241-BC0B-6698E8ECB417}" destId="{E8B91C5B-8D2D-194E-AC40-2D7BEF05FC6C}" srcOrd="0" destOrd="0" parTransId="{46175F7B-02DB-1140-9053-45F8B17C047D}" sibTransId="{E32C1B6B-E7FD-8047-ADAF-2AD4C849ADF9}"/>
    <dgm:cxn modelId="{F42E5B66-722F-6342-A1CA-5071C3A99804}" srcId="{E8B91C5B-8D2D-194E-AC40-2D7BEF05FC6C}" destId="{3C23A872-BF80-1040-A705-A7E774561852}" srcOrd="0" destOrd="0" parTransId="{1DE445CB-4AB9-F94D-AAD7-C79CBACA1FD5}" sibTransId="{84D50BB4-B82D-AA4C-ABF7-9824C4ECF953}"/>
    <dgm:cxn modelId="{B9913168-FFB8-D248-9A7C-82AD4EA792C9}" type="presOf" srcId="{EACAF8A1-FBBC-7246-BFAB-55BA5E049D45}" destId="{E4A61730-E66C-6741-A393-39AC80A9690C}" srcOrd="0" destOrd="1" presId="urn:microsoft.com/office/officeart/2005/8/layout/vList2"/>
    <dgm:cxn modelId="{0FFEDA78-5BD4-E64A-9A69-EEDE9577E411}" srcId="{E8B91C5B-8D2D-194E-AC40-2D7BEF05FC6C}" destId="{5232176D-B4D3-8D4F-BEEC-24DA248DD335}" srcOrd="2" destOrd="0" parTransId="{0EB8857E-CE2C-C142-95E7-9ED78B7D3141}" sibTransId="{2AE3545E-FC38-454E-9C5D-82127CD60D4E}"/>
    <dgm:cxn modelId="{4406DB7B-6496-F74D-AEA6-1BBD42621AB8}" type="presOf" srcId="{E8B91C5B-8D2D-194E-AC40-2D7BEF05FC6C}" destId="{011B1565-AC30-C64F-B8A5-BFA841E64AB2}" srcOrd="0" destOrd="0" presId="urn:microsoft.com/office/officeart/2005/8/layout/vList2"/>
    <dgm:cxn modelId="{E51B527D-2F22-2345-B749-DDD558223AAF}" type="presOf" srcId="{5232176D-B4D3-8D4F-BEEC-24DA248DD335}" destId="{2327C6FA-0349-BD43-8C81-4B942B17AF4C}" srcOrd="0" destOrd="2" presId="urn:microsoft.com/office/officeart/2005/8/layout/vList2"/>
    <dgm:cxn modelId="{D773947E-BA7C-DF41-B3B8-695F6CE01155}" type="presOf" srcId="{A102B1A4-8695-4241-BC0B-6698E8ECB417}" destId="{E14E5C71-09D7-4347-B7EA-8B565F0693B3}" srcOrd="0" destOrd="0" presId="urn:microsoft.com/office/officeart/2005/8/layout/vList2"/>
    <dgm:cxn modelId="{9A17A8CB-56A9-1042-A185-AC9E35271E97}" type="presOf" srcId="{3C23A872-BF80-1040-A705-A7E774561852}" destId="{2327C6FA-0349-BD43-8C81-4B942B17AF4C}" srcOrd="0" destOrd="0" presId="urn:microsoft.com/office/officeart/2005/8/layout/vList2"/>
    <dgm:cxn modelId="{8DBE2BDF-A62C-AB45-802C-2D7135890ED4}" srcId="{287A42CB-3363-0549-B8F2-BF8F449CFEA3}" destId="{EACAF8A1-FBBC-7246-BFAB-55BA5E049D45}" srcOrd="1" destOrd="0" parTransId="{4EE964AA-22FA-3F44-8AEE-1FAFEEA592FC}" sibTransId="{B0515C41-787B-CC41-B0FE-283618B4C16D}"/>
    <dgm:cxn modelId="{4C408C0C-BFA1-9D42-8977-3FFBAF8F3A47}" type="presParOf" srcId="{E14E5C71-09D7-4347-B7EA-8B565F0693B3}" destId="{011B1565-AC30-C64F-B8A5-BFA841E64AB2}" srcOrd="0" destOrd="0" presId="urn:microsoft.com/office/officeart/2005/8/layout/vList2"/>
    <dgm:cxn modelId="{79DDE342-9A29-1A4C-BFBF-21C3722F871C}" type="presParOf" srcId="{E14E5C71-09D7-4347-B7EA-8B565F0693B3}" destId="{2327C6FA-0349-BD43-8C81-4B942B17AF4C}" srcOrd="1" destOrd="0" presId="urn:microsoft.com/office/officeart/2005/8/layout/vList2"/>
    <dgm:cxn modelId="{6A396CC7-FA35-ED4D-8F41-4F09A59945AB}" type="presParOf" srcId="{E14E5C71-09D7-4347-B7EA-8B565F0693B3}" destId="{5D6B9C6E-EE54-DA49-ACF9-C2CF5BBE805D}" srcOrd="2" destOrd="0" presId="urn:microsoft.com/office/officeart/2005/8/layout/vList2"/>
    <dgm:cxn modelId="{219BF4D1-602C-304C-9D41-ACB2CB4B7D7D}" type="presParOf" srcId="{E14E5C71-09D7-4347-B7EA-8B565F0693B3}" destId="{E4A61730-E66C-6741-A393-39AC80A9690C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70EB09-D4F3-2042-A49D-E49195A1967D}">
      <dsp:nvSpPr>
        <dsp:cNvPr id="0" name=""/>
        <dsp:cNvSpPr/>
      </dsp:nvSpPr>
      <dsp:spPr>
        <a:xfrm>
          <a:off x="0" y="19201"/>
          <a:ext cx="7068583" cy="9172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/>
            <a:t>Célkitűzés:</a:t>
          </a:r>
        </a:p>
      </dsp:txBody>
      <dsp:txXfrm>
        <a:off x="44778" y="63979"/>
        <a:ext cx="6979027" cy="827724"/>
      </dsp:txXfrm>
    </dsp:sp>
    <dsp:sp modelId="{B52C57C0-A604-2F41-969C-FF8E0FFD9F65}">
      <dsp:nvSpPr>
        <dsp:cNvPr id="0" name=""/>
        <dsp:cNvSpPr/>
      </dsp:nvSpPr>
      <dsp:spPr>
        <a:xfrm>
          <a:off x="0" y="923996"/>
          <a:ext cx="7068583" cy="1115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428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 dirty="0"/>
            <a:t>Egy mobilalkalmazás bemutatása, amely </a:t>
          </a:r>
          <a:r>
            <a:rPr lang="hu-HU" sz="2000" kern="1200" dirty="0" err="1"/>
            <a:t>ChatGPT</a:t>
          </a:r>
          <a:r>
            <a:rPr lang="hu-HU" sz="2000" kern="1200" dirty="0"/>
            <a:t> segítségével oktatási támogatást nyújt az adott felhasználónak, hiszen képes összefoglalót adni a kért témakörről.</a:t>
          </a:r>
        </a:p>
      </dsp:txBody>
      <dsp:txXfrm>
        <a:off x="0" y="923996"/>
        <a:ext cx="7068583" cy="1115730"/>
      </dsp:txXfrm>
    </dsp:sp>
    <dsp:sp modelId="{44B1BD3D-570F-4C4A-B22D-153806366976}">
      <dsp:nvSpPr>
        <dsp:cNvPr id="0" name=""/>
        <dsp:cNvSpPr/>
      </dsp:nvSpPr>
      <dsp:spPr>
        <a:xfrm>
          <a:off x="0" y="2039726"/>
          <a:ext cx="7068583" cy="917280"/>
        </a:xfrm>
        <a:prstGeom prst="roundRect">
          <a:avLst/>
        </a:prstGeom>
        <a:gradFill rotWithShape="0">
          <a:gsLst>
            <a:gs pos="0">
              <a:schemeClr val="accent2">
                <a:hueOff val="-882696"/>
                <a:satOff val="4218"/>
                <a:lumOff val="5883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882696"/>
                <a:satOff val="4218"/>
                <a:lumOff val="5883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882696"/>
                <a:satOff val="4218"/>
                <a:lumOff val="5883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/>
            <a:t>Motiváció és kihívás:</a:t>
          </a:r>
        </a:p>
      </dsp:txBody>
      <dsp:txXfrm>
        <a:off x="44778" y="2084504"/>
        <a:ext cx="6979027" cy="827724"/>
      </dsp:txXfrm>
    </dsp:sp>
    <dsp:sp modelId="{88654AE3-C2B8-7346-ABF6-0482A69EED98}">
      <dsp:nvSpPr>
        <dsp:cNvPr id="0" name=""/>
        <dsp:cNvSpPr/>
      </dsp:nvSpPr>
      <dsp:spPr>
        <a:xfrm>
          <a:off x="0" y="2957006"/>
          <a:ext cx="7068583" cy="12425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428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 dirty="0"/>
            <a:t>A diákoknak szükségük van modern eszközökre, amelyek támogatják tanulásukat.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 dirty="0"/>
            <a:t>Személyes motiváció.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 dirty="0"/>
            <a:t>Diákok szabadidő hiánya.</a:t>
          </a:r>
        </a:p>
      </dsp:txBody>
      <dsp:txXfrm>
        <a:off x="0" y="2957006"/>
        <a:ext cx="7068583" cy="12425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70D6FC-9D50-CB46-B02E-3F46A7322FD7}">
      <dsp:nvSpPr>
        <dsp:cNvPr id="0" name=""/>
        <dsp:cNvSpPr/>
      </dsp:nvSpPr>
      <dsp:spPr>
        <a:xfrm>
          <a:off x="0" y="249300"/>
          <a:ext cx="5279063" cy="5279063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AA63AA1-3C2F-1146-BBAE-91C743C03861}">
      <dsp:nvSpPr>
        <dsp:cNvPr id="0" name=""/>
        <dsp:cNvSpPr/>
      </dsp:nvSpPr>
      <dsp:spPr>
        <a:xfrm>
          <a:off x="501510" y="750811"/>
          <a:ext cx="2058834" cy="20588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 dirty="0"/>
            <a:t>Biztonságos használhatóság (két lépcsős azonosítás, védett nézetek)</a:t>
          </a:r>
          <a:endParaRPr lang="en-US" sz="1800" kern="1200" dirty="0"/>
        </a:p>
      </dsp:txBody>
      <dsp:txXfrm>
        <a:off x="602014" y="851315"/>
        <a:ext cx="1857826" cy="1857826"/>
      </dsp:txXfrm>
    </dsp:sp>
    <dsp:sp modelId="{4F6BBD3F-E806-B146-B3F7-A306DD5749CA}">
      <dsp:nvSpPr>
        <dsp:cNvPr id="0" name=""/>
        <dsp:cNvSpPr/>
      </dsp:nvSpPr>
      <dsp:spPr>
        <a:xfrm>
          <a:off x="2718717" y="750811"/>
          <a:ext cx="2058834" cy="20588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 dirty="0"/>
            <a:t>Tantárgyak és témakörök szerinti, valamint korosztály-specifikus összefoglalók</a:t>
          </a:r>
          <a:endParaRPr lang="en-US" sz="1800" kern="1200" dirty="0"/>
        </a:p>
      </dsp:txBody>
      <dsp:txXfrm>
        <a:off x="2819221" y="851315"/>
        <a:ext cx="1857826" cy="1857826"/>
      </dsp:txXfrm>
    </dsp:sp>
    <dsp:sp modelId="{31FD6C26-73DC-8A45-A8A3-9844BF4B4F73}">
      <dsp:nvSpPr>
        <dsp:cNvPr id="0" name=""/>
        <dsp:cNvSpPr/>
      </dsp:nvSpPr>
      <dsp:spPr>
        <a:xfrm>
          <a:off x="501510" y="2968018"/>
          <a:ext cx="2058834" cy="20588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/>
            <a:t>Éjjel-nappal elérhető oktatási támogatás</a:t>
          </a:r>
          <a:endParaRPr lang="en-US" sz="1800" kern="1200"/>
        </a:p>
      </dsp:txBody>
      <dsp:txXfrm>
        <a:off x="602014" y="3068522"/>
        <a:ext cx="1857826" cy="1857826"/>
      </dsp:txXfrm>
    </dsp:sp>
    <dsp:sp modelId="{89DC8D21-9558-B149-BD83-6C4F5FAA6220}">
      <dsp:nvSpPr>
        <dsp:cNvPr id="0" name=""/>
        <dsp:cNvSpPr/>
      </dsp:nvSpPr>
      <dsp:spPr>
        <a:xfrm>
          <a:off x="2718717" y="2968018"/>
          <a:ext cx="2058834" cy="205883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/>
            <a:t>Könnyű kezelhetőség és modern design</a:t>
          </a:r>
          <a:endParaRPr lang="en-US" sz="1800" kern="1200"/>
        </a:p>
      </dsp:txBody>
      <dsp:txXfrm>
        <a:off x="2819221" y="3068522"/>
        <a:ext cx="1857826" cy="18578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4ABB4A-9883-6D4E-9AF5-A10DFD97BEBC}">
      <dsp:nvSpPr>
        <dsp:cNvPr id="0" name=""/>
        <dsp:cNvSpPr/>
      </dsp:nvSpPr>
      <dsp:spPr>
        <a:xfrm>
          <a:off x="0" y="5976"/>
          <a:ext cx="4695825" cy="91728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 err="1"/>
            <a:t>ChatGPT</a:t>
          </a:r>
          <a:r>
            <a:rPr lang="hu-HU" sz="2400" kern="1200" dirty="0"/>
            <a:t>:</a:t>
          </a:r>
          <a:endParaRPr lang="en-US" sz="2400" kern="1200" dirty="0"/>
        </a:p>
      </dsp:txBody>
      <dsp:txXfrm>
        <a:off x="44778" y="50754"/>
        <a:ext cx="4606269" cy="827724"/>
      </dsp:txXfrm>
    </dsp:sp>
    <dsp:sp modelId="{3FD6603B-81DB-DB4F-BA60-6B2709A0B85A}">
      <dsp:nvSpPr>
        <dsp:cNvPr id="0" name=""/>
        <dsp:cNvSpPr/>
      </dsp:nvSpPr>
      <dsp:spPr>
        <a:xfrm>
          <a:off x="0" y="923256"/>
          <a:ext cx="4695825" cy="1191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092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 dirty="0"/>
            <a:t>Természetes nyelvi feldolgozás (NLP)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 dirty="0"/>
            <a:t>Szöveges tananyag (összefoglaló) generálás</a:t>
          </a:r>
          <a:endParaRPr lang="en-US" sz="2000" kern="1200" dirty="0"/>
        </a:p>
      </dsp:txBody>
      <dsp:txXfrm>
        <a:off x="0" y="923256"/>
        <a:ext cx="4695825" cy="1191802"/>
      </dsp:txXfrm>
    </dsp:sp>
    <dsp:sp modelId="{8CC18802-AF2F-6043-A598-731291284649}">
      <dsp:nvSpPr>
        <dsp:cNvPr id="0" name=""/>
        <dsp:cNvSpPr/>
      </dsp:nvSpPr>
      <dsp:spPr>
        <a:xfrm>
          <a:off x="0" y="2115058"/>
          <a:ext cx="4695825" cy="917280"/>
        </a:xfrm>
        <a:prstGeom prst="roundRect">
          <a:avLst/>
        </a:prstGeom>
        <a:gradFill rotWithShape="0">
          <a:gsLst>
            <a:gs pos="0">
              <a:schemeClr val="accent2">
                <a:hueOff val="-441348"/>
                <a:satOff val="2109"/>
                <a:lumOff val="2941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441348"/>
                <a:satOff val="2109"/>
                <a:lumOff val="2941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441348"/>
                <a:satOff val="2109"/>
                <a:lumOff val="2941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/>
            <a:t>Előnyök:</a:t>
          </a:r>
          <a:endParaRPr lang="en-US" sz="2400" kern="1200" dirty="0"/>
        </a:p>
      </dsp:txBody>
      <dsp:txXfrm>
        <a:off x="44778" y="2159836"/>
        <a:ext cx="4606269" cy="827724"/>
      </dsp:txXfrm>
    </dsp:sp>
    <dsp:sp modelId="{B57AC3DD-1A3A-E447-A8EE-1EE5288237CF}">
      <dsp:nvSpPr>
        <dsp:cNvPr id="0" name=""/>
        <dsp:cNvSpPr/>
      </dsp:nvSpPr>
      <dsp:spPr>
        <a:xfrm>
          <a:off x="0" y="3032338"/>
          <a:ext cx="4695825" cy="811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092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/>
            <a:t>Korosztály-specifikus tartalom.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/>
            <a:t>0-24 elérhetőség.</a:t>
          </a:r>
          <a:endParaRPr lang="en-US" sz="2000" kern="1200"/>
        </a:p>
      </dsp:txBody>
      <dsp:txXfrm>
        <a:off x="0" y="3032338"/>
        <a:ext cx="4695825" cy="811440"/>
      </dsp:txXfrm>
    </dsp:sp>
    <dsp:sp modelId="{464BB939-9EEF-5C48-B25C-76C74C2CE589}">
      <dsp:nvSpPr>
        <dsp:cNvPr id="0" name=""/>
        <dsp:cNvSpPr/>
      </dsp:nvSpPr>
      <dsp:spPr>
        <a:xfrm>
          <a:off x="0" y="3843778"/>
          <a:ext cx="4695825" cy="917280"/>
        </a:xfrm>
        <a:prstGeom prst="roundRect">
          <a:avLst/>
        </a:prstGeom>
        <a:gradFill rotWithShape="0">
          <a:gsLst>
            <a:gs pos="0">
              <a:schemeClr val="accent2">
                <a:hueOff val="-882696"/>
                <a:satOff val="4218"/>
                <a:lumOff val="5883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-882696"/>
                <a:satOff val="4218"/>
                <a:lumOff val="5883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-882696"/>
                <a:satOff val="4218"/>
                <a:lumOff val="5883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/>
            <a:t>Korlátok:</a:t>
          </a:r>
          <a:endParaRPr lang="en-US" sz="2400" kern="1200" dirty="0"/>
        </a:p>
      </dsp:txBody>
      <dsp:txXfrm>
        <a:off x="44778" y="3888556"/>
        <a:ext cx="4606269" cy="827724"/>
      </dsp:txXfrm>
    </dsp:sp>
    <dsp:sp modelId="{6C0D8C8B-4C7A-2746-BAA6-A537A8D5213B}">
      <dsp:nvSpPr>
        <dsp:cNvPr id="0" name=""/>
        <dsp:cNvSpPr/>
      </dsp:nvSpPr>
      <dsp:spPr>
        <a:xfrm>
          <a:off x="0" y="4761058"/>
          <a:ext cx="4695825" cy="811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092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/>
            <a:t>Adatok pontossága.</a:t>
          </a:r>
          <a:endParaRPr lang="en-US" sz="20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/>
            <a:t>Minőségbiztosítás.</a:t>
          </a:r>
          <a:endParaRPr lang="en-US" sz="2000" kern="1200"/>
        </a:p>
      </dsp:txBody>
      <dsp:txXfrm>
        <a:off x="0" y="4761058"/>
        <a:ext cx="4695825" cy="8114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F4271E-FF3F-2846-B7C9-94EACC3DAA2A}">
      <dsp:nvSpPr>
        <dsp:cNvPr id="0" name=""/>
        <dsp:cNvSpPr/>
      </dsp:nvSpPr>
      <dsp:spPr>
        <a:xfrm>
          <a:off x="0" y="2724"/>
          <a:ext cx="8420527" cy="78547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/>
            <a:t>Használt technológiák:</a:t>
          </a:r>
          <a:endParaRPr lang="hu-US" sz="2400" kern="1200" dirty="0"/>
        </a:p>
      </dsp:txBody>
      <dsp:txXfrm>
        <a:off x="38344" y="41068"/>
        <a:ext cx="8343839" cy="708784"/>
      </dsp:txXfrm>
    </dsp:sp>
    <dsp:sp modelId="{B99F5CBC-7B9E-2B44-A45B-61FE868FB0EA}">
      <dsp:nvSpPr>
        <dsp:cNvPr id="0" name=""/>
        <dsp:cNvSpPr/>
      </dsp:nvSpPr>
      <dsp:spPr>
        <a:xfrm>
          <a:off x="0" y="788196"/>
          <a:ext cx="8420527" cy="9771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352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 dirty="0"/>
            <a:t>Mobil: </a:t>
          </a:r>
          <a:r>
            <a:rPr lang="hu-HU" sz="2000" kern="1200" dirty="0" err="1"/>
            <a:t>React</a:t>
          </a:r>
          <a:r>
            <a:rPr lang="hu-HU" sz="2000" kern="1200" dirty="0"/>
            <a:t> </a:t>
          </a:r>
          <a:r>
            <a:rPr lang="hu-HU" sz="2000" kern="1200" dirty="0" err="1"/>
            <a:t>Native</a:t>
          </a:r>
          <a:r>
            <a:rPr lang="hu-HU" sz="2000" kern="1200" dirty="0"/>
            <a:t>, Expo,  </a:t>
          </a:r>
          <a:r>
            <a:rPr lang="hu-HU" sz="2000" kern="1200" dirty="0" err="1"/>
            <a:t>TamaGUI</a:t>
          </a:r>
          <a:endParaRPr lang="hu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 dirty="0"/>
            <a:t>Backend: </a:t>
          </a:r>
          <a:r>
            <a:rPr lang="hu-HU" sz="2000" kern="1200" dirty="0" err="1"/>
            <a:t>Convex</a:t>
          </a:r>
          <a:endParaRPr lang="hu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 dirty="0"/>
            <a:t>Felhasználói kezelés: </a:t>
          </a:r>
          <a:r>
            <a:rPr lang="hu-HU" sz="2000" kern="1200" dirty="0" err="1"/>
            <a:t>Clerk</a:t>
          </a:r>
          <a:endParaRPr lang="hu-US" sz="1800" kern="1200" dirty="0"/>
        </a:p>
      </dsp:txBody>
      <dsp:txXfrm>
        <a:off x="0" y="788196"/>
        <a:ext cx="8420527" cy="977119"/>
      </dsp:txXfrm>
    </dsp:sp>
    <dsp:sp modelId="{5A0BC3A7-1A2C-0549-8772-704371DCD27D}">
      <dsp:nvSpPr>
        <dsp:cNvPr id="0" name=""/>
        <dsp:cNvSpPr/>
      </dsp:nvSpPr>
      <dsp:spPr>
        <a:xfrm>
          <a:off x="0" y="1765316"/>
          <a:ext cx="8420527" cy="785472"/>
        </a:xfrm>
        <a:prstGeom prst="roundRect">
          <a:avLst/>
        </a:prstGeom>
        <a:solidFill>
          <a:schemeClr val="accent3">
            <a:hueOff val="6059133"/>
            <a:satOff val="36540"/>
            <a:lumOff val="-221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/>
            <a:t>IT-biztonság:</a:t>
          </a:r>
          <a:endParaRPr lang="hu-US" sz="2400" kern="1200" dirty="0"/>
        </a:p>
      </dsp:txBody>
      <dsp:txXfrm>
        <a:off x="38344" y="1803660"/>
        <a:ext cx="8343839" cy="708784"/>
      </dsp:txXfrm>
    </dsp:sp>
    <dsp:sp modelId="{C8204CF2-7CB1-CF41-85CB-1E1D18895EFB}">
      <dsp:nvSpPr>
        <dsp:cNvPr id="0" name=""/>
        <dsp:cNvSpPr/>
      </dsp:nvSpPr>
      <dsp:spPr>
        <a:xfrm>
          <a:off x="0" y="2550788"/>
          <a:ext cx="8420527" cy="940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352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 dirty="0"/>
            <a:t>Kétlépcsős hitelesítés</a:t>
          </a:r>
          <a:endParaRPr lang="hu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 dirty="0"/>
            <a:t>Adatok és nézetek védelme </a:t>
          </a:r>
          <a:r>
            <a:rPr lang="hu-HU" sz="2000" kern="1200" dirty="0" err="1"/>
            <a:t>Clerkkel</a:t>
          </a:r>
          <a:r>
            <a:rPr lang="hu-HU" sz="2000" kern="1200" dirty="0"/>
            <a:t> </a:t>
          </a:r>
          <a:endParaRPr lang="hu-US" sz="2000" kern="1200" dirty="0"/>
        </a:p>
        <a:p>
          <a:pPr marL="457200" lvl="2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 dirty="0"/>
            <a:t>Csak bejelentkezett felhasználók érhetnek el tartalmakat</a:t>
          </a:r>
          <a:endParaRPr lang="hu-US" sz="2000" kern="1200" dirty="0"/>
        </a:p>
      </dsp:txBody>
      <dsp:txXfrm>
        <a:off x="0" y="2550788"/>
        <a:ext cx="8420527" cy="9408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11773D-446E-9747-ABE4-C2A12AD703D3}">
      <dsp:nvSpPr>
        <dsp:cNvPr id="0" name=""/>
        <dsp:cNvSpPr/>
      </dsp:nvSpPr>
      <dsp:spPr>
        <a:xfrm>
          <a:off x="991" y="362177"/>
          <a:ext cx="3867141" cy="287450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kern="1200" dirty="0"/>
            <a:t>Tervezés:</a:t>
          </a:r>
          <a:endParaRPr lang="en-US" sz="28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000" kern="1200" dirty="0"/>
            <a:t>Felhasználói felület (</a:t>
          </a:r>
          <a:r>
            <a:rPr lang="hu-HU" sz="2000" kern="1200" dirty="0" err="1"/>
            <a:t>TamaGUI</a:t>
          </a:r>
          <a:r>
            <a:rPr lang="hu-HU" sz="2000" kern="1200" dirty="0"/>
            <a:t>)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000" kern="1200" dirty="0"/>
            <a:t>Modern, megbízható szolgáltatások kiválasztása (</a:t>
          </a:r>
          <a:r>
            <a:rPr lang="hu-HU" sz="2000" kern="1200" dirty="0" err="1"/>
            <a:t>Convex</a:t>
          </a:r>
          <a:r>
            <a:rPr lang="hu-HU" sz="2000" kern="1200" dirty="0"/>
            <a:t>, </a:t>
          </a:r>
          <a:r>
            <a:rPr lang="hu-HU" sz="2000" kern="1200" dirty="0" err="1"/>
            <a:t>Clerk</a:t>
          </a:r>
          <a:r>
            <a:rPr lang="hu-HU" sz="2000" kern="1200" dirty="0"/>
            <a:t>)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000" kern="1200"/>
            <a:t>Architektúra terv</a:t>
          </a:r>
          <a:endParaRPr lang="en-US" sz="2000" kern="1200"/>
        </a:p>
      </dsp:txBody>
      <dsp:txXfrm>
        <a:off x="991" y="362177"/>
        <a:ext cx="3867141" cy="2874508"/>
      </dsp:txXfrm>
    </dsp:sp>
    <dsp:sp modelId="{EBC00EA1-4C7D-5048-AB9C-09062410BBDB}">
      <dsp:nvSpPr>
        <dsp:cNvPr id="0" name=""/>
        <dsp:cNvSpPr/>
      </dsp:nvSpPr>
      <dsp:spPr>
        <a:xfrm>
          <a:off x="4254847" y="351295"/>
          <a:ext cx="3867141" cy="2896272"/>
        </a:xfrm>
        <a:prstGeom prst="rect">
          <a:avLst/>
        </a:prstGeom>
        <a:gradFill rotWithShape="0">
          <a:gsLst>
            <a:gs pos="0">
              <a:schemeClr val="accent5">
                <a:hueOff val="414507"/>
                <a:satOff val="39495"/>
                <a:lumOff val="-16471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414507"/>
                <a:satOff val="39495"/>
                <a:lumOff val="-16471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414507"/>
                <a:satOff val="39495"/>
                <a:lumOff val="-16471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800" kern="1200"/>
            <a:t>Megvalósítás:</a:t>
          </a:r>
          <a:endParaRPr lang="en-US" sz="2800" kern="120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000" kern="1200" dirty="0" err="1"/>
            <a:t>Cross</a:t>
          </a:r>
          <a:r>
            <a:rPr lang="hu-HU" sz="2000" kern="1200" dirty="0"/>
            <a:t>-platform fejlesztés egyetlen kódbázissal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000" kern="1200" dirty="0"/>
            <a:t>Verziókezelés </a:t>
          </a:r>
          <a:r>
            <a:rPr lang="hu-HU" sz="2000" kern="1200" dirty="0" err="1"/>
            <a:t>Git</a:t>
          </a:r>
          <a:r>
            <a:rPr lang="hu-HU" sz="2000" kern="1200" dirty="0"/>
            <a:t> és GitHub segítségével</a:t>
          </a:r>
          <a:endParaRPr lang="en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hu-HU" sz="2000" kern="1200" dirty="0" err="1"/>
            <a:t>Convex</a:t>
          </a:r>
          <a:r>
            <a:rPr lang="hu-HU" sz="2000" kern="1200" dirty="0"/>
            <a:t> és </a:t>
          </a:r>
          <a:r>
            <a:rPr lang="hu-HU" sz="2000" kern="1200" dirty="0" err="1"/>
            <a:t>Clerk</a:t>
          </a:r>
          <a:r>
            <a:rPr lang="hu-HU" sz="2000" kern="1200" dirty="0"/>
            <a:t> implementációja</a:t>
          </a:r>
          <a:endParaRPr lang="en-US" sz="2000" kern="1200" dirty="0"/>
        </a:p>
      </dsp:txBody>
      <dsp:txXfrm>
        <a:off x="4254847" y="351295"/>
        <a:ext cx="3867141" cy="289627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D25047-B52C-9948-8D0F-DC170E50B920}">
      <dsp:nvSpPr>
        <dsp:cNvPr id="0" name=""/>
        <dsp:cNvSpPr/>
      </dsp:nvSpPr>
      <dsp:spPr>
        <a:xfrm>
          <a:off x="0" y="4789973"/>
          <a:ext cx="4695825" cy="78583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/>
            <a:t>COCO elemzés elkészítés</a:t>
          </a:r>
          <a:endParaRPr lang="en-US" sz="1800" kern="1200"/>
        </a:p>
      </dsp:txBody>
      <dsp:txXfrm>
        <a:off x="0" y="4789973"/>
        <a:ext cx="4695825" cy="785834"/>
      </dsp:txXfrm>
    </dsp:sp>
    <dsp:sp modelId="{37888EBA-89A6-DB47-935F-6EEE8BBE1F62}">
      <dsp:nvSpPr>
        <dsp:cNvPr id="0" name=""/>
        <dsp:cNvSpPr/>
      </dsp:nvSpPr>
      <dsp:spPr>
        <a:xfrm rot="10800000">
          <a:off x="0" y="3593146"/>
          <a:ext cx="4695825" cy="1208614"/>
        </a:xfrm>
        <a:prstGeom prst="upArrowCallou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/>
            <a:t>Objektum Attribútum Mátrix készítés</a:t>
          </a:r>
          <a:endParaRPr lang="en-US" sz="1800" kern="1200"/>
        </a:p>
      </dsp:txBody>
      <dsp:txXfrm rot="10800000">
        <a:off x="0" y="3593146"/>
        <a:ext cx="4695825" cy="785321"/>
      </dsp:txXfrm>
    </dsp:sp>
    <dsp:sp modelId="{43686988-184D-5B4A-BB7A-A8161FCE4CEC}">
      <dsp:nvSpPr>
        <dsp:cNvPr id="0" name=""/>
        <dsp:cNvSpPr/>
      </dsp:nvSpPr>
      <dsp:spPr>
        <a:xfrm rot="10800000">
          <a:off x="0" y="2396320"/>
          <a:ext cx="4695825" cy="1208614"/>
        </a:xfrm>
        <a:prstGeom prst="upArrowCallou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 dirty="0" err="1"/>
            <a:t>ChatGPT</a:t>
          </a:r>
          <a:r>
            <a:rPr lang="hu-HU" sz="1800" kern="1200" dirty="0"/>
            <a:t>, mint tesztelő bevonása</a:t>
          </a:r>
          <a:endParaRPr lang="en-US" sz="1800" kern="1200" dirty="0"/>
        </a:p>
      </dsp:txBody>
      <dsp:txXfrm rot="10800000">
        <a:off x="0" y="2396320"/>
        <a:ext cx="4695825" cy="785321"/>
      </dsp:txXfrm>
    </dsp:sp>
    <dsp:sp modelId="{F19704CE-49BB-C94A-9ADC-04B15D2F04D5}">
      <dsp:nvSpPr>
        <dsp:cNvPr id="0" name=""/>
        <dsp:cNvSpPr/>
      </dsp:nvSpPr>
      <dsp:spPr>
        <a:xfrm rot="10800000">
          <a:off x="0" y="1199493"/>
          <a:ext cx="4695825" cy="1208614"/>
        </a:xfrm>
        <a:prstGeom prst="upArrowCallou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/>
            <a:t>Két humán tesztelő bevonása (egyetemista, középiskolás)</a:t>
          </a:r>
          <a:endParaRPr lang="en-US" sz="1800" kern="1200"/>
        </a:p>
      </dsp:txBody>
      <dsp:txXfrm rot="10800000">
        <a:off x="0" y="1199493"/>
        <a:ext cx="4695825" cy="785321"/>
      </dsp:txXfrm>
    </dsp:sp>
    <dsp:sp modelId="{B313B9D3-4D9A-8E4B-90FA-F459281D0699}">
      <dsp:nvSpPr>
        <dsp:cNvPr id="0" name=""/>
        <dsp:cNvSpPr/>
      </dsp:nvSpPr>
      <dsp:spPr>
        <a:xfrm rot="10800000">
          <a:off x="0" y="2666"/>
          <a:ext cx="4695825" cy="1208614"/>
        </a:xfrm>
        <a:prstGeom prst="upArrowCallou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3000"/>
                <a:lumMod val="102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8000"/>
                <a:satMod val="120000"/>
                <a:lumMod val="99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1800" kern="1200"/>
            <a:t>Tesztszövegek (összefoglalók) készítése az alkalmazásban használt AI segítségével</a:t>
          </a:r>
          <a:endParaRPr lang="en-US" sz="1800" kern="1200"/>
        </a:p>
      </dsp:txBody>
      <dsp:txXfrm rot="10800000">
        <a:off x="0" y="2666"/>
        <a:ext cx="4695825" cy="78532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DDF7B2-D17B-EB45-BC0C-4CAA20DB7F7D}">
      <dsp:nvSpPr>
        <dsp:cNvPr id="0" name=""/>
        <dsp:cNvSpPr/>
      </dsp:nvSpPr>
      <dsp:spPr>
        <a:xfrm>
          <a:off x="0" y="20425"/>
          <a:ext cx="7148191" cy="10857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/>
            <a:t>Humán tesztelők véleménye:</a:t>
          </a:r>
          <a:endParaRPr lang="hu-US" sz="2400" kern="1200" dirty="0"/>
        </a:p>
      </dsp:txBody>
      <dsp:txXfrm>
        <a:off x="53002" y="73427"/>
        <a:ext cx="7042187" cy="979756"/>
      </dsp:txXfrm>
    </dsp:sp>
    <dsp:sp modelId="{EE4511C7-3347-A644-BE27-0C82B970D76A}">
      <dsp:nvSpPr>
        <dsp:cNvPr id="0" name=""/>
        <dsp:cNvSpPr/>
      </dsp:nvSpPr>
      <dsp:spPr>
        <a:xfrm>
          <a:off x="0" y="1106185"/>
          <a:ext cx="7148191" cy="1500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6955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 dirty="0"/>
            <a:t>Mindketten eltalálták a korosztályt a tesztszövegekhez</a:t>
          </a:r>
          <a:endParaRPr lang="hu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 dirty="0"/>
            <a:t>Középiskolás tesztelő szerint a 11.-es korosztálynak készült szöveg a leghasznosabb</a:t>
          </a:r>
          <a:endParaRPr lang="hu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US" sz="2000" kern="1200" dirty="0"/>
            <a:t>Első két szöveg érthetőbb, mint a korosztály nélküli szöveg (kevesebb magyarázat az okokra) </a:t>
          </a:r>
        </a:p>
      </dsp:txBody>
      <dsp:txXfrm>
        <a:off x="0" y="1106185"/>
        <a:ext cx="7148191" cy="1500750"/>
      </dsp:txXfrm>
    </dsp:sp>
    <dsp:sp modelId="{134F39FD-CBC4-3F48-80D7-6C209B78D4AF}">
      <dsp:nvSpPr>
        <dsp:cNvPr id="0" name=""/>
        <dsp:cNvSpPr/>
      </dsp:nvSpPr>
      <dsp:spPr>
        <a:xfrm>
          <a:off x="0" y="2606935"/>
          <a:ext cx="7148191" cy="1085760"/>
        </a:xfrm>
        <a:prstGeom prst="roundRect">
          <a:avLst/>
        </a:prstGeom>
        <a:solidFill>
          <a:schemeClr val="accent3">
            <a:hueOff val="6059133"/>
            <a:satOff val="36540"/>
            <a:lumOff val="-221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 err="1"/>
            <a:t>ChatGPT</a:t>
          </a:r>
          <a:r>
            <a:rPr lang="hu-HU" sz="2400" kern="1200" dirty="0"/>
            <a:t>, mint tesztelő véleménye:</a:t>
          </a:r>
          <a:endParaRPr lang="hu-US" sz="2400" kern="1200" dirty="0"/>
        </a:p>
      </dsp:txBody>
      <dsp:txXfrm>
        <a:off x="53002" y="2659937"/>
        <a:ext cx="7042187" cy="979756"/>
      </dsp:txXfrm>
    </dsp:sp>
    <dsp:sp modelId="{BB3F0240-A39F-0847-8F77-8E6CDB5FF243}">
      <dsp:nvSpPr>
        <dsp:cNvPr id="0" name=""/>
        <dsp:cNvSpPr/>
      </dsp:nvSpPr>
      <dsp:spPr>
        <a:xfrm>
          <a:off x="0" y="3692695"/>
          <a:ext cx="7148191" cy="960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6955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 dirty="0"/>
            <a:t>Az első két szöveg (korosztály meghatározással ellátott) jobban alkalmazható oktatásra</a:t>
          </a:r>
          <a:endParaRPr lang="hu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 dirty="0"/>
            <a:t>Eltalálta a korosztályokat</a:t>
          </a:r>
          <a:endParaRPr lang="hu-US" sz="2000" kern="1200" dirty="0"/>
        </a:p>
      </dsp:txBody>
      <dsp:txXfrm>
        <a:off x="0" y="3692695"/>
        <a:ext cx="7148191" cy="96048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1B1565-AC30-C64F-B8A5-BFA841E64AB2}">
      <dsp:nvSpPr>
        <dsp:cNvPr id="0" name=""/>
        <dsp:cNvSpPr/>
      </dsp:nvSpPr>
      <dsp:spPr>
        <a:xfrm>
          <a:off x="0" y="3495"/>
          <a:ext cx="6887389" cy="54735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HU" sz="2400" kern="1200" dirty="0"/>
            <a:t>COCO elemzés:</a:t>
          </a:r>
          <a:endParaRPr lang="hu-US" sz="2400" kern="1200" dirty="0"/>
        </a:p>
      </dsp:txBody>
      <dsp:txXfrm>
        <a:off x="26720" y="30215"/>
        <a:ext cx="6833949" cy="493914"/>
      </dsp:txXfrm>
    </dsp:sp>
    <dsp:sp modelId="{2327C6FA-0349-BD43-8C81-4B942B17AF4C}">
      <dsp:nvSpPr>
        <dsp:cNvPr id="0" name=""/>
        <dsp:cNvSpPr/>
      </dsp:nvSpPr>
      <dsp:spPr>
        <a:xfrm>
          <a:off x="0" y="550849"/>
          <a:ext cx="6887389" cy="17350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8675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 dirty="0"/>
            <a:t>Számokkal alátámasztott teszt</a:t>
          </a:r>
          <a:endParaRPr lang="hu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 dirty="0"/>
            <a:t>Attribútumok és a korosztálymeghatározás között gyenge korreláció (0,78)</a:t>
          </a:r>
          <a:endParaRPr lang="hu-US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 dirty="0"/>
            <a:t>Több eltérést is mutat a tesztelők eredményeiben (attribútumok fontossága, </a:t>
          </a:r>
          <a:r>
            <a:rPr lang="hu-HU" sz="2000" kern="1200" dirty="0" err="1"/>
            <a:t>ChatGPT</a:t>
          </a:r>
          <a:r>
            <a:rPr lang="hu-HU" sz="2000" kern="1200" dirty="0"/>
            <a:t> korosztálymeghatározása)</a:t>
          </a:r>
          <a:endParaRPr lang="hu-US" sz="2000" kern="1200" dirty="0"/>
        </a:p>
      </dsp:txBody>
      <dsp:txXfrm>
        <a:off x="0" y="550849"/>
        <a:ext cx="6887389" cy="1735042"/>
      </dsp:txXfrm>
    </dsp:sp>
    <dsp:sp modelId="{5D6B9C6E-EE54-DA49-ACF9-C2CF5BBE805D}">
      <dsp:nvSpPr>
        <dsp:cNvPr id="0" name=""/>
        <dsp:cNvSpPr/>
      </dsp:nvSpPr>
      <dsp:spPr>
        <a:xfrm>
          <a:off x="0" y="2285891"/>
          <a:ext cx="6887389" cy="547354"/>
        </a:xfrm>
        <a:prstGeom prst="roundRect">
          <a:avLst/>
        </a:prstGeom>
        <a:solidFill>
          <a:schemeClr val="accent3">
            <a:hueOff val="6059133"/>
            <a:satOff val="36540"/>
            <a:lumOff val="-221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u-US" sz="2000" kern="1200" dirty="0"/>
            <a:t>Összegzés</a:t>
          </a:r>
        </a:p>
      </dsp:txBody>
      <dsp:txXfrm>
        <a:off x="26720" y="2312611"/>
        <a:ext cx="6833949" cy="493914"/>
      </dsp:txXfrm>
    </dsp:sp>
    <dsp:sp modelId="{E4A61730-E66C-6741-A393-39AC80A9690C}">
      <dsp:nvSpPr>
        <dsp:cNvPr id="0" name=""/>
        <dsp:cNvSpPr/>
      </dsp:nvSpPr>
      <dsp:spPr>
        <a:xfrm>
          <a:off x="0" y="2833245"/>
          <a:ext cx="6887389" cy="14122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8675" tIns="25400" rIns="142240" bIns="254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sz="2000" kern="1200" dirty="0"/>
            <a:t>A két tesztből az derült ki, hogy az alkalmazás hasznos lehet </a:t>
          </a:r>
          <a:r>
            <a:rPr lang="hu-HU" kern="1200" dirty="0"/>
            <a:t>olyanok számára, akiknek szükségük van egy rövid összefoglalásra a tanulásuk során. </a:t>
          </a:r>
          <a:endParaRPr lang="hu-US" sz="20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hu-HU" kern="1200" dirty="0"/>
            <a:t>A jelenlegi alkalmazás nem fedi le egy humán magántanár összes képességét.</a:t>
          </a:r>
          <a:endParaRPr lang="hu-US" sz="2000" kern="1200" dirty="0"/>
        </a:p>
      </dsp:txBody>
      <dsp:txXfrm>
        <a:off x="0" y="2833245"/>
        <a:ext cx="6887389" cy="14122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US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4E976F-2EE4-F540-AF06-81D13AA9F4A4}" type="datetimeFigureOut">
              <a:rPr lang="hu-US" smtClean="0"/>
              <a:t>1/22/25</a:t>
            </a:fld>
            <a:endParaRPr lang="hu-US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US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hu-US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CE36CD-FAD8-BD48-8839-D719CFB94DDC}" type="slidenum">
              <a:rPr lang="hu-US" smtClean="0"/>
              <a:t>‹#›</a:t>
            </a:fld>
            <a:endParaRPr lang="hu-US"/>
          </a:p>
        </p:txBody>
      </p:sp>
    </p:spTree>
    <p:extLst>
      <p:ext uri="{BB962C8B-B14F-4D97-AF65-F5344CB8AC3E}">
        <p14:creationId xmlns:p14="http://schemas.microsoft.com/office/powerpoint/2010/main" val="828875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US" dirty="0"/>
              <a:t>Személye motiváció: Kinga példája</a:t>
            </a:r>
          </a:p>
          <a:p>
            <a:endParaRPr lang="hu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E36CD-FAD8-BD48-8839-D719CFB94DDC}" type="slidenum">
              <a:rPr lang="hu-US" smtClean="0"/>
              <a:t>2</a:t>
            </a:fld>
            <a:endParaRPr lang="hu-US"/>
          </a:p>
        </p:txBody>
      </p:sp>
    </p:spTree>
    <p:extLst>
      <p:ext uri="{BB962C8B-B14F-4D97-AF65-F5344CB8AC3E}">
        <p14:creationId xmlns:p14="http://schemas.microsoft.com/office/powerpoint/2010/main" val="2101063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E36CD-FAD8-BD48-8839-D719CFB94DDC}" type="slidenum">
              <a:rPr lang="hu-US" smtClean="0"/>
              <a:t>8</a:t>
            </a:fld>
            <a:endParaRPr lang="hu-US"/>
          </a:p>
        </p:txBody>
      </p:sp>
    </p:spTree>
    <p:extLst>
      <p:ext uri="{BB962C8B-B14F-4D97-AF65-F5344CB8AC3E}">
        <p14:creationId xmlns:p14="http://schemas.microsoft.com/office/powerpoint/2010/main" val="4117154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US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CE36CD-FAD8-BD48-8839-D719CFB94DDC}" type="slidenum">
              <a:rPr lang="hu-US" smtClean="0"/>
              <a:t>14</a:t>
            </a:fld>
            <a:endParaRPr lang="hu-US"/>
          </a:p>
        </p:txBody>
      </p:sp>
    </p:spTree>
    <p:extLst>
      <p:ext uri="{BB962C8B-B14F-4D97-AF65-F5344CB8AC3E}">
        <p14:creationId xmlns:p14="http://schemas.microsoft.com/office/powerpoint/2010/main" val="3281039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240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511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560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3061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78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2933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802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1501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 bwMode="ltGray"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611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800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965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73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963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115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34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5413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47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/>
            </a:gs>
            <a:gs pos="10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4096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86" r:id="rId1"/>
    <p:sldLayoutId id="2147483887" r:id="rId2"/>
    <p:sldLayoutId id="2147483888" r:id="rId3"/>
    <p:sldLayoutId id="2147483889" r:id="rId4"/>
    <p:sldLayoutId id="2147483890" r:id="rId5"/>
    <p:sldLayoutId id="2147483891" r:id="rId6"/>
    <p:sldLayoutId id="2147483892" r:id="rId7"/>
    <p:sldLayoutId id="2147483893" r:id="rId8"/>
    <p:sldLayoutId id="2147483894" r:id="rId9"/>
    <p:sldLayoutId id="2147483895" r:id="rId10"/>
    <p:sldLayoutId id="2147483896" r:id="rId11"/>
    <p:sldLayoutId id="2147483897" r:id="rId12"/>
    <p:sldLayoutId id="2147483898" r:id="rId13"/>
    <p:sldLayoutId id="2147483899" r:id="rId14"/>
    <p:sldLayoutId id="2147483900" r:id="rId15"/>
    <p:sldLayoutId id="2147483901" r:id="rId16"/>
    <p:sldLayoutId id="2147483902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5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6.xml"/><Relationship Id="rId3" Type="http://schemas.openxmlformats.org/officeDocument/2006/relationships/image" Target="../media/image4.png"/><Relationship Id="rId7" Type="http://schemas.openxmlformats.org/officeDocument/2006/relationships/diagramQuickStyle" Target="../diagrams/quickStyle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6.xml"/><Relationship Id="rId5" Type="http://schemas.openxmlformats.org/officeDocument/2006/relationships/diagramData" Target="../diagrams/data6.xml"/><Relationship Id="rId4" Type="http://schemas.openxmlformats.org/officeDocument/2006/relationships/image" Target="../media/image5.png"/><Relationship Id="rId9" Type="http://schemas.microsoft.com/office/2007/relationships/diagramDrawing" Target="../diagrams/drawing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172" y="2099144"/>
            <a:ext cx="2708018" cy="2673194"/>
          </a:xfrm>
          <a:noFill/>
          <a:ln>
            <a:solidFill>
              <a:schemeClr val="tx1">
                <a:lumMod val="85000"/>
                <a:lumOff val="15000"/>
              </a:schemeClr>
            </a:solidFill>
          </a:ln>
        </p:spPr>
        <p:txBody>
          <a:bodyPr vert="horz" lIns="182880" tIns="182880" rIns="182880" bIns="182880" rtlCol="0" anchor="ctr">
            <a:normAutofit/>
          </a:bodyPr>
          <a:lstStyle/>
          <a:p>
            <a:pPr>
              <a:defRPr>
                <a:solidFill>
                  <a:srgbClr val="282828"/>
                </a:solidFill>
              </a:defRPr>
            </a:pPr>
            <a:r>
              <a:rPr lang="hu-HU" sz="2100" kern="1200" cap="all" spc="200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Robot Magántanár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05774" y="2931609"/>
            <a:ext cx="4370189" cy="492428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defRPr>
                <a:solidFill>
                  <a:srgbClr val="505050"/>
                </a:solidFill>
              </a:defRPr>
            </a:pPr>
            <a:r>
              <a:rPr lang="hu-HU" dirty="0">
                <a:solidFill>
                  <a:schemeClr val="tx1"/>
                </a:solidFill>
              </a:rPr>
              <a:t>Szathmáry Gergely</a:t>
            </a:r>
          </a:p>
          <a:p>
            <a:pPr algn="l">
              <a:defRPr>
                <a:solidFill>
                  <a:srgbClr val="505050"/>
                </a:solidFill>
              </a:defRPr>
            </a:pPr>
            <a:r>
              <a:rPr lang="hu-HU" dirty="0">
                <a:solidFill>
                  <a:schemeClr val="tx1"/>
                </a:solidFill>
              </a:rPr>
              <a:t>Kodolányi János Egyetem</a:t>
            </a:r>
          </a:p>
          <a:p>
            <a:pPr algn="l">
              <a:defRPr>
                <a:solidFill>
                  <a:srgbClr val="505050"/>
                </a:solidFill>
              </a:defRPr>
            </a:pPr>
            <a:r>
              <a:rPr lang="hu-HU" dirty="0">
                <a:solidFill>
                  <a:schemeClr val="tx1"/>
                </a:solidFill>
              </a:rPr>
              <a:t>Konzulens: Dr. Pitlik László</a:t>
            </a:r>
          </a:p>
          <a:p>
            <a:pPr algn="l">
              <a:defRPr>
                <a:solidFill>
                  <a:srgbClr val="505050"/>
                </a:solidFill>
              </a:defRPr>
            </a:pPr>
            <a:endParaRPr lang="hu-HU" dirty="0">
              <a:solidFill>
                <a:schemeClr val="tx1"/>
              </a:solidFill>
            </a:endParaRPr>
          </a:p>
          <a:p>
            <a:pPr algn="l">
              <a:defRPr>
                <a:solidFill>
                  <a:srgbClr val="505050"/>
                </a:solidFill>
              </a:defRPr>
            </a:pPr>
            <a:r>
              <a:rPr lang="hu-HU" dirty="0">
                <a:solidFill>
                  <a:schemeClr val="tx1"/>
                </a:solidFill>
              </a:rPr>
              <a:t>2024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E9712E7-E3F5-F607-B75C-883E9E91E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US" sz="3500" dirty="0"/>
              <a:t>ÖSSZEGZÉS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1B811A24-65C4-808F-2DAA-7E991D881B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2703871"/>
              </p:ext>
            </p:extLst>
          </p:nvPr>
        </p:nvGraphicFramePr>
        <p:xfrm>
          <a:off x="524255" y="2184473"/>
          <a:ext cx="6887389" cy="42489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3943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983" y="661106"/>
            <a:ext cx="5373725" cy="1217390"/>
          </a:xfrm>
        </p:spPr>
        <p:txBody>
          <a:bodyPr>
            <a:normAutofit/>
          </a:bodyPr>
          <a:lstStyle/>
          <a:p>
            <a:pPr>
              <a:defRPr>
                <a:solidFill>
                  <a:srgbClr val="282828"/>
                </a:solidFill>
              </a:defRPr>
            </a:pPr>
            <a:r>
              <a:rPr lang="hu-HU" sz="3500" dirty="0">
                <a:solidFill>
                  <a:srgbClr val="FFFFFF"/>
                </a:solidFill>
              </a:rPr>
              <a:t>JÖVŐKÉP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983" y="2032000"/>
            <a:ext cx="7074057" cy="4668920"/>
          </a:xfrm>
        </p:spPr>
        <p:txBody>
          <a:bodyPr anchor="ctr">
            <a:normAutofit/>
          </a:bodyPr>
          <a:lstStyle/>
          <a:p>
            <a:pPr marL="0" indent="0" algn="just">
              <a:buNone/>
              <a:defRPr>
                <a:solidFill>
                  <a:srgbClr val="505050"/>
                </a:solidFill>
              </a:defRPr>
            </a:pPr>
            <a:r>
              <a:rPr lang="hu-HU" sz="2000" dirty="0">
                <a:solidFill>
                  <a:srgbClr val="FFFFFF"/>
                </a:solidFill>
              </a:rPr>
              <a:t>Jövőbeni fejlesztések:</a:t>
            </a:r>
          </a:p>
          <a:p>
            <a:pPr algn="just">
              <a:defRPr>
                <a:solidFill>
                  <a:srgbClr val="505050"/>
                </a:solidFill>
              </a:defRPr>
            </a:pPr>
            <a:r>
              <a:rPr lang="hu-HU" sz="2000" dirty="0" err="1">
                <a:solidFill>
                  <a:srgbClr val="FFFFFF"/>
                </a:solidFill>
              </a:rPr>
              <a:t>Promt</a:t>
            </a:r>
            <a:r>
              <a:rPr lang="hu-HU" sz="2000" dirty="0">
                <a:solidFill>
                  <a:srgbClr val="FFFFFF"/>
                </a:solidFill>
              </a:rPr>
              <a:t>-ok optimalizálása, pontosítása</a:t>
            </a:r>
          </a:p>
          <a:p>
            <a:pPr algn="just">
              <a:defRPr>
                <a:solidFill>
                  <a:srgbClr val="505050"/>
                </a:solidFill>
              </a:defRPr>
            </a:pPr>
            <a:r>
              <a:rPr lang="hu-HU" sz="2000" dirty="0">
                <a:solidFill>
                  <a:srgbClr val="FFFFFF"/>
                </a:solidFill>
              </a:rPr>
              <a:t>Tesztek továbbfejlesztése és kiterjesztése (több attribútum és tesztelő) a minőségbiztosítás érdekében</a:t>
            </a:r>
          </a:p>
          <a:p>
            <a:pPr algn="just">
              <a:defRPr>
                <a:solidFill>
                  <a:srgbClr val="505050"/>
                </a:solidFill>
              </a:defRPr>
            </a:pPr>
            <a:r>
              <a:rPr lang="hu-HU" sz="2000" dirty="0">
                <a:solidFill>
                  <a:srgbClr val="FFFFFF"/>
                </a:solidFill>
              </a:rPr>
              <a:t>További tantárgyak és egyéb funkciók (felmérők készítés és javítás)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187D83-6A65-80C5-501D-0028041E7A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ím 6">
            <a:extLst>
              <a:ext uri="{FF2B5EF4-FFF2-40B4-BE49-F238E27FC236}">
                <a16:creationId xmlns:a16="http://schemas.microsoft.com/office/drawing/2014/main" id="{4A54FBE5-7C66-F033-D6C0-654FF6D157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086" y="2733709"/>
            <a:ext cx="6492424" cy="1373070"/>
          </a:xfrm>
        </p:spPr>
        <p:txBody>
          <a:bodyPr anchor="ctr"/>
          <a:lstStyle/>
          <a:p>
            <a:pPr algn="ctr"/>
            <a:r>
              <a:rPr lang="hu-US" dirty="0"/>
              <a:t>Köszönöm a figyelmet!</a:t>
            </a:r>
          </a:p>
        </p:txBody>
      </p:sp>
    </p:spTree>
    <p:extLst>
      <p:ext uri="{BB962C8B-B14F-4D97-AF65-F5344CB8AC3E}">
        <p14:creationId xmlns:p14="http://schemas.microsoft.com/office/powerpoint/2010/main" val="31663308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DED39BF-E8E8-3F55-99C8-F31789265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US" dirty="0"/>
              <a:t>Konzulensi Kérdések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03B33ED5-E470-0C2B-BF5E-E842655EF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Soroljon fel minél több (a dolgozat által nem, vagy csak érintőleg érintett) funkciót, melyet felhasználóként racionálisan elvárhatunk egy robot-magántanártól akár azonnal is?!</a:t>
            </a:r>
          </a:p>
          <a:p>
            <a:endParaRPr lang="hu-HU" dirty="0"/>
          </a:p>
          <a:p>
            <a:r>
              <a:rPr lang="hu-HU" dirty="0"/>
              <a:t>Minden egyes felsorolt többletfunkció esetén fejtse ki, miként lehetséges ezek realizálása?!</a:t>
            </a:r>
            <a:endParaRPr lang="hu-US" dirty="0"/>
          </a:p>
        </p:txBody>
      </p:sp>
    </p:spTree>
    <p:extLst>
      <p:ext uri="{BB962C8B-B14F-4D97-AF65-F5344CB8AC3E}">
        <p14:creationId xmlns:p14="http://schemas.microsoft.com/office/powerpoint/2010/main" val="25014411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48056ED-9819-F2C3-5322-522F738BB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US" dirty="0"/>
              <a:t>Opponensi Kérdések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9128298-4A34-CD3A-A543-17F43EB7A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Vizsgálta-e vagy ha nem akkor milyen módszerrel vizsgálná az egyes tantárgyak oktatása közötti </a:t>
            </a:r>
            <a:r>
              <a:rPr lang="hu-HU" dirty="0" err="1"/>
              <a:t>hatékonyságbeli</a:t>
            </a:r>
            <a:r>
              <a:rPr lang="hu-HU" dirty="0"/>
              <a:t> különbséget? Ezek </a:t>
            </a:r>
            <a:r>
              <a:rPr lang="hu-HU" dirty="0" err="1"/>
              <a:t>korrigálhatóek</a:t>
            </a:r>
            <a:r>
              <a:rPr lang="hu-HU"/>
              <a:t>-e?</a:t>
            </a:r>
            <a:endParaRPr lang="hu-HU" dirty="0"/>
          </a:p>
          <a:p>
            <a:endParaRPr lang="hu-HU" dirty="0"/>
          </a:p>
          <a:p>
            <a:r>
              <a:rPr lang="hu-HU" dirty="0"/>
              <a:t>„Startup”-ként milyen érvekkel győzné meg a potenciális ügyfeleit az alkalmazás használatáról?</a:t>
            </a:r>
            <a:endParaRPr lang="hu-US" dirty="0"/>
          </a:p>
        </p:txBody>
      </p:sp>
    </p:spTree>
    <p:extLst>
      <p:ext uri="{BB962C8B-B14F-4D97-AF65-F5344CB8AC3E}">
        <p14:creationId xmlns:p14="http://schemas.microsoft.com/office/powerpoint/2010/main" val="96180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0AC8D29-819B-C58B-ABC2-03E81BDC5B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3501477"/>
              </p:ext>
            </p:extLst>
          </p:nvPr>
        </p:nvGraphicFramePr>
        <p:xfrm>
          <a:off x="510777" y="2336800"/>
          <a:ext cx="7068583" cy="4206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0F5E1121-FA7F-55EF-4D12-4EDE184BA622}"/>
              </a:ext>
            </a:extLst>
          </p:cNvPr>
          <p:cNvSpPr txBox="1"/>
          <p:nvPr/>
        </p:nvSpPr>
        <p:spPr>
          <a:xfrm>
            <a:off x="510777" y="922337"/>
            <a:ext cx="2387192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35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BEVEZETÉS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0" y="753228"/>
            <a:ext cx="7210396" cy="1080938"/>
          </a:xfrm>
        </p:spPr>
        <p:txBody>
          <a:bodyPr>
            <a:normAutofit/>
          </a:bodyPr>
          <a:lstStyle/>
          <a:p>
            <a:pPr>
              <a:defRPr>
                <a:solidFill>
                  <a:srgbClr val="282828"/>
                </a:solidFill>
              </a:defRPr>
            </a:pPr>
            <a:r>
              <a:rPr lang="hu-HU" sz="3500" dirty="0">
                <a:solidFill>
                  <a:srgbClr val="FFFFFF"/>
                </a:solidFill>
              </a:rPr>
              <a:t>PROBLÉMAMEGOLDÁS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241" y="2103120"/>
            <a:ext cx="6835517" cy="4257040"/>
          </a:xfrm>
        </p:spPr>
        <p:txBody>
          <a:bodyPr>
            <a:normAutofit/>
          </a:bodyPr>
          <a:lstStyle/>
          <a:p>
            <a:pPr marL="0" indent="0" algn="just">
              <a:buNone/>
              <a:defRPr>
                <a:solidFill>
                  <a:srgbClr val="505050"/>
                </a:solidFill>
              </a:defRPr>
            </a:pPr>
            <a:r>
              <a:rPr lang="hu-HU" dirty="0">
                <a:solidFill>
                  <a:srgbClr val="FFFFFF"/>
                </a:solidFill>
              </a:rPr>
              <a:t>Megoldás:</a:t>
            </a:r>
          </a:p>
          <a:p>
            <a:pPr algn="just">
              <a:defRPr>
                <a:solidFill>
                  <a:srgbClr val="505050"/>
                </a:solidFill>
              </a:defRPr>
            </a:pPr>
            <a:r>
              <a:rPr lang="hu-HU" sz="2000" dirty="0">
                <a:solidFill>
                  <a:srgbClr val="FFFFFF"/>
                </a:solidFill>
              </a:rPr>
              <a:t>Egy mesterséges intelligenciával működő alkalmazás, amely személyre szabott tananyagokat nyújt.</a:t>
            </a:r>
          </a:p>
          <a:p>
            <a:pPr algn="just">
              <a:defRPr>
                <a:solidFill>
                  <a:srgbClr val="505050"/>
                </a:solidFill>
              </a:defRPr>
            </a:pPr>
            <a:r>
              <a:rPr lang="hu-HU" sz="2000" dirty="0">
                <a:solidFill>
                  <a:srgbClr val="FFFFFF"/>
                </a:solidFill>
              </a:rPr>
              <a:t>A mobilalkalmazás fő feladata, hogy egy adott tantárgyból (például, történelemből) ezen belül egy adott témakörből (például, a második világháború előzményeiből) adott korosztály számára (például, hetedikes vagy </a:t>
            </a:r>
            <a:r>
              <a:rPr lang="hu-HU" sz="2000" dirty="0" err="1">
                <a:solidFill>
                  <a:srgbClr val="FFFFFF"/>
                </a:solidFill>
              </a:rPr>
              <a:t>tizenegyedikes</a:t>
            </a:r>
            <a:r>
              <a:rPr lang="hu-HU" sz="2000" dirty="0">
                <a:solidFill>
                  <a:srgbClr val="FFFFFF"/>
                </a:solidFill>
              </a:rPr>
              <a:t> tanulónak) adjon összefoglalókat.</a:t>
            </a:r>
          </a:p>
          <a:p>
            <a:pPr algn="just">
              <a:defRPr>
                <a:solidFill>
                  <a:srgbClr val="505050"/>
                </a:solidFill>
              </a:defRPr>
            </a:pPr>
            <a:endParaRPr lang="hu-HU" sz="17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812AC83-22F0-44D1-B41F-5FF2304A14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61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A9B3369-20B8-495A-B857-05C117B589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53743EE-5C98-4818-927C-F0CA00C3C2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83395" y="0"/>
            <a:ext cx="5664708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832B64A-5DE3-4CF7-93BD-E4EEFDC83D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06045"/>
            <a:ext cx="3723894" cy="144049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60D20CA5-592A-495C-845B-170F147EC1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38764"/>
            <a:ext cx="3723424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u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0" y="2063262"/>
            <a:ext cx="2804460" cy="2661052"/>
          </a:xfrm>
        </p:spPr>
        <p:txBody>
          <a:bodyPr>
            <a:normAutofit/>
          </a:bodyPr>
          <a:lstStyle/>
          <a:p>
            <a:pPr>
              <a:defRPr>
                <a:solidFill>
                  <a:srgbClr val="282828"/>
                </a:solidFill>
              </a:defRPr>
            </a:pPr>
            <a:r>
              <a:rPr lang="hu-HU" sz="3500" dirty="0">
                <a:solidFill>
                  <a:schemeClr val="tx1">
                    <a:lumMod val="95000"/>
                  </a:schemeClr>
                </a:solidFill>
              </a:rPr>
              <a:t>AZ ALKALMAZÁS FUNKCIÓI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4851148-34C6-C714-EECA-E7522B74DF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4671596"/>
              </p:ext>
            </p:extLst>
          </p:nvPr>
        </p:nvGraphicFramePr>
        <p:xfrm>
          <a:off x="3723424" y="696686"/>
          <a:ext cx="5279063" cy="57776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F80DE4C-0C31-4F4F-BA78-30C6E52FDE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61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799E698-FF9B-4101-95EF-59189E5D0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663CEEF-E862-497E-8B58-D5FC7B598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83395" y="0"/>
            <a:ext cx="5664708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62DE490-9B76-4FCB-B722-75055E30A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06045"/>
            <a:ext cx="3723894" cy="14466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F238B29C-0945-4ED7-825C-2662C6957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38764"/>
            <a:ext cx="3723424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u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63262"/>
            <a:ext cx="3086100" cy="2661052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defRPr>
                <a:solidFill>
                  <a:srgbClr val="282828"/>
                </a:solidFill>
              </a:defRPr>
            </a:pPr>
            <a:r>
              <a:rPr lang="hu-HU" sz="3500" dirty="0">
                <a:solidFill>
                  <a:schemeClr val="tx1">
                    <a:lumMod val="95000"/>
                  </a:schemeClr>
                </a:solidFill>
              </a:rPr>
              <a:t>MESTERSÉGES INTELLIGENCIA HASZNÁLATA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15729AB-8244-9D0C-B181-6DC666EA253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1438071"/>
              </p:ext>
            </p:extLst>
          </p:nvPr>
        </p:nvGraphicFramePr>
        <p:xfrm>
          <a:off x="3963591" y="639763"/>
          <a:ext cx="4695825" cy="5578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456" y="751604"/>
            <a:ext cx="7053439" cy="1126892"/>
          </a:xfrm>
        </p:spPr>
        <p:txBody>
          <a:bodyPr>
            <a:normAutofit/>
          </a:bodyPr>
          <a:lstStyle/>
          <a:p>
            <a:pPr>
              <a:defRPr>
                <a:solidFill>
                  <a:srgbClr val="282828"/>
                </a:solidFill>
              </a:defRPr>
            </a:pPr>
            <a:r>
              <a:rPr lang="hu-HU" sz="3500" dirty="0">
                <a:solidFill>
                  <a:srgbClr val="FFFFFF"/>
                </a:solidFill>
              </a:rPr>
              <a:t>TECHNOLÓGIAI HÁTTER ÉS IT-BIZTONSÁG</a:t>
            </a:r>
          </a:p>
        </p:txBody>
      </p:sp>
      <p:graphicFrame>
        <p:nvGraphicFramePr>
          <p:cNvPr id="9" name="Tartalom helye 8">
            <a:extLst>
              <a:ext uri="{FF2B5EF4-FFF2-40B4-BE49-F238E27FC236}">
                <a16:creationId xmlns:a16="http://schemas.microsoft.com/office/drawing/2014/main" id="{82D42031-7836-9D44-4607-755171B736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7941828"/>
              </p:ext>
            </p:extLst>
          </p:nvPr>
        </p:nvGraphicFramePr>
        <p:xfrm>
          <a:off x="407786" y="2286000"/>
          <a:ext cx="8420527" cy="34943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736E0A-5860-F9B9-6372-A1B26773AD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542EA071-83CF-FCD9-8DC2-49769F80C3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6685163"/>
              </p:ext>
            </p:extLst>
          </p:nvPr>
        </p:nvGraphicFramePr>
        <p:xfrm>
          <a:off x="510777" y="2336800"/>
          <a:ext cx="8122981" cy="3598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2C48D9FD-47A4-29DF-6989-5C14F0B9D0BF}"/>
              </a:ext>
            </a:extLst>
          </p:cNvPr>
          <p:cNvSpPr txBox="1">
            <a:spLocks/>
          </p:cNvSpPr>
          <p:nvPr/>
        </p:nvSpPr>
        <p:spPr>
          <a:xfrm>
            <a:off x="510777" y="753228"/>
            <a:ext cx="7210396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>
                <a:solidFill>
                  <a:srgbClr val="282828"/>
                </a:solidFill>
              </a:defRPr>
            </a:pPr>
            <a:r>
              <a:rPr lang="hu-HU" dirty="0">
                <a:solidFill>
                  <a:schemeClr val="tx1">
                    <a:lumMod val="95000"/>
                  </a:schemeClr>
                </a:solidFill>
              </a:rPr>
              <a:t>FEJLESZTÉSI FOLYAMAT</a:t>
            </a:r>
          </a:p>
        </p:txBody>
      </p:sp>
    </p:spTree>
    <p:extLst>
      <p:ext uri="{BB962C8B-B14F-4D97-AF65-F5344CB8AC3E}">
        <p14:creationId xmlns:p14="http://schemas.microsoft.com/office/powerpoint/2010/main" val="9750644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EF80DE4C-0C31-4F4F-BA78-30C6E52FDE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61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799E698-FF9B-4101-95EF-59189E5D0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663CEEF-E862-497E-8B58-D5FC7B598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83395" y="0"/>
            <a:ext cx="5664708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62DE490-9B76-4FCB-B722-75055E30A0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06045"/>
            <a:ext cx="3723894" cy="144668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F238B29C-0945-4ED7-825C-2662C69577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838764"/>
            <a:ext cx="3723424" cy="3180473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hu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0" y="2063262"/>
            <a:ext cx="2804460" cy="2661052"/>
          </a:xfrm>
        </p:spPr>
        <p:txBody>
          <a:bodyPr>
            <a:normAutofit/>
          </a:bodyPr>
          <a:lstStyle/>
          <a:p>
            <a:pPr algn="r">
              <a:defRPr>
                <a:solidFill>
                  <a:srgbClr val="282828"/>
                </a:solidFill>
              </a:defRPr>
            </a:pPr>
            <a:r>
              <a:rPr lang="hu-HU" sz="3800" dirty="0">
                <a:solidFill>
                  <a:schemeClr val="tx1">
                    <a:lumMod val="95000"/>
                  </a:schemeClr>
                </a:solidFill>
              </a:rPr>
              <a:t>TESZTELÉS FOLYMATA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9D4E031-45A8-6703-8B5D-D03FC8D6C4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4683758"/>
              </p:ext>
            </p:extLst>
          </p:nvPr>
        </p:nvGraphicFramePr>
        <p:xfrm>
          <a:off x="3963591" y="639763"/>
          <a:ext cx="4695825" cy="5578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848" y="640080"/>
            <a:ext cx="7046591" cy="1402080"/>
          </a:xfrm>
        </p:spPr>
        <p:txBody>
          <a:bodyPr>
            <a:normAutofit/>
          </a:bodyPr>
          <a:lstStyle/>
          <a:p>
            <a:pPr>
              <a:defRPr>
                <a:solidFill>
                  <a:srgbClr val="282828"/>
                </a:solidFill>
              </a:defRPr>
            </a:pPr>
            <a:r>
              <a:rPr lang="hu-HU" sz="3500" dirty="0">
                <a:solidFill>
                  <a:srgbClr val="FFFFFF"/>
                </a:solidFill>
              </a:rPr>
              <a:t>TESZTEREDMÉNYEK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id="{9081E6A6-C399-735D-85C2-220702CD83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022087"/>
              </p:ext>
            </p:extLst>
          </p:nvPr>
        </p:nvGraphicFramePr>
        <p:xfrm>
          <a:off x="410849" y="2042160"/>
          <a:ext cx="7148191" cy="467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3367</TotalTime>
  <Words>536</Words>
  <Application>Microsoft Macintosh PowerPoint</Application>
  <PresentationFormat>Diavetítés a képernyőre (4:3 oldalarány)</PresentationFormat>
  <Paragraphs>90</Paragraphs>
  <Slides>14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14</vt:i4>
      </vt:variant>
    </vt:vector>
  </HeadingPairs>
  <TitlesOfParts>
    <vt:vector size="18" baseType="lpstr">
      <vt:lpstr>Aptos</vt:lpstr>
      <vt:lpstr>Arial</vt:lpstr>
      <vt:lpstr>Trebuchet MS</vt:lpstr>
      <vt:lpstr>Berlin</vt:lpstr>
      <vt:lpstr>Robot Magántanár</vt:lpstr>
      <vt:lpstr>PowerPoint-bemutató</vt:lpstr>
      <vt:lpstr>PROBLÉMAMEGOLDÁS</vt:lpstr>
      <vt:lpstr>AZ ALKALMAZÁS FUNKCIÓI</vt:lpstr>
      <vt:lpstr>MESTERSÉGES INTELLIGENCIA HASZNÁLATA</vt:lpstr>
      <vt:lpstr>TECHNOLÓGIAI HÁTTER ÉS IT-BIZTONSÁG</vt:lpstr>
      <vt:lpstr>PowerPoint-bemutató</vt:lpstr>
      <vt:lpstr>TESZTELÉS FOLYMATA</vt:lpstr>
      <vt:lpstr>TESZTEREDMÉNYEK</vt:lpstr>
      <vt:lpstr>ÖSSZEGZÉS</vt:lpstr>
      <vt:lpstr>JÖVŐKÉP</vt:lpstr>
      <vt:lpstr>Köszönöm a figyelmet!</vt:lpstr>
      <vt:lpstr>Konzulensi Kérdések</vt:lpstr>
      <vt:lpstr>Opponensi Kérdések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Szathmáry Gergely</cp:lastModifiedBy>
  <cp:revision>29</cp:revision>
  <dcterms:created xsi:type="dcterms:W3CDTF">2013-01-27T09:14:16Z</dcterms:created>
  <dcterms:modified xsi:type="dcterms:W3CDTF">2025-01-22T17:03:45Z</dcterms:modified>
  <cp:category/>
</cp:coreProperties>
</file>