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</p:sldMasterIdLst>
  <p:notesMasterIdLst>
    <p:notesMasterId r:id="rId41"/>
  </p:notesMasterIdLst>
  <p:sldIdLst>
    <p:sldId id="271" r:id="rId11"/>
    <p:sldId id="257" r:id="rId12"/>
    <p:sldId id="303" r:id="rId13"/>
    <p:sldId id="294" r:id="rId14"/>
    <p:sldId id="304" r:id="rId15"/>
    <p:sldId id="305" r:id="rId16"/>
    <p:sldId id="306" r:id="rId17"/>
    <p:sldId id="307" r:id="rId18"/>
    <p:sldId id="258" r:id="rId19"/>
    <p:sldId id="262" r:id="rId20"/>
    <p:sldId id="288" r:id="rId21"/>
    <p:sldId id="308" r:id="rId22"/>
    <p:sldId id="309" r:id="rId23"/>
    <p:sldId id="310" r:id="rId24"/>
    <p:sldId id="286" r:id="rId25"/>
    <p:sldId id="319" r:id="rId26"/>
    <p:sldId id="320" r:id="rId27"/>
    <p:sldId id="316" r:id="rId28"/>
    <p:sldId id="314" r:id="rId29"/>
    <p:sldId id="315" r:id="rId30"/>
    <p:sldId id="317" r:id="rId31"/>
    <p:sldId id="321" r:id="rId32"/>
    <p:sldId id="270" r:id="rId33"/>
    <p:sldId id="322" r:id="rId34"/>
    <p:sldId id="323" r:id="rId35"/>
    <p:sldId id="324" r:id="rId36"/>
    <p:sldId id="311" r:id="rId37"/>
    <p:sldId id="312" r:id="rId38"/>
    <p:sldId id="313" r:id="rId39"/>
    <p:sldId id="318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57D6-3D96-4F93-BEAA-6F30F8DBB93F}" v="40" dt="2025-02-10T10:14:38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5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6/11/relationships/changesInfo" Target="changesInfos/changesInfo1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lik László" userId="15e79039-7579-4d2f-afe1-71e5c567d826" providerId="ADAL" clId="{426657D6-3D96-4F93-BEAA-6F30F8DBB93F}"/>
    <pc:docChg chg="undo custSel addSld delSld modSld">
      <pc:chgData name="Pitlik László" userId="15e79039-7579-4d2f-afe1-71e5c567d826" providerId="ADAL" clId="{426657D6-3D96-4F93-BEAA-6F30F8DBB93F}" dt="2025-02-10T10:15:31.740" v="2136" actId="113"/>
      <pc:docMkLst>
        <pc:docMk/>
      </pc:docMkLst>
      <pc:sldChg chg="addSp modSp mod">
        <pc:chgData name="Pitlik László" userId="15e79039-7579-4d2f-afe1-71e5c567d826" providerId="ADAL" clId="{426657D6-3D96-4F93-BEAA-6F30F8DBB93F}" dt="2025-02-10T09:39:26.663" v="1464" actId="14100"/>
        <pc:sldMkLst>
          <pc:docMk/>
          <pc:sldMk cId="0" sldId="257"/>
        </pc:sldMkLst>
        <pc:spChg chg="add mod">
          <ac:chgData name="Pitlik László" userId="15e79039-7579-4d2f-afe1-71e5c567d826" providerId="ADAL" clId="{426657D6-3D96-4F93-BEAA-6F30F8DBB93F}" dt="2025-02-10T09:39:26.663" v="1464" actId="14100"/>
          <ac:spMkLst>
            <pc:docMk/>
            <pc:sldMk cId="0" sldId="257"/>
            <ac:spMk id="2" creationId="{52A07AA2-9736-094A-C193-958D8DF10314}"/>
          </ac:spMkLst>
        </pc:spChg>
        <pc:spChg chg="mod">
          <ac:chgData name="Pitlik László" userId="15e79039-7579-4d2f-afe1-71e5c567d826" providerId="ADAL" clId="{426657D6-3D96-4F93-BEAA-6F30F8DBB93F}" dt="2025-02-09T18:53:18.532" v="59" actId="1076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Pitlik László" userId="15e79039-7579-4d2f-afe1-71e5c567d826" providerId="ADAL" clId="{426657D6-3D96-4F93-BEAA-6F30F8DBB93F}" dt="2025-02-09T18:53:32.483" v="60" actId="255"/>
          <ac:spMkLst>
            <pc:docMk/>
            <pc:sldMk cId="0" sldId="257"/>
            <ac:spMk id="157" creationId="{00000000-0000-0000-0000-000000000000}"/>
          </ac:spMkLst>
        </pc:spChg>
      </pc:sldChg>
      <pc:sldChg chg="modSp mod">
        <pc:chgData name="Pitlik László" userId="15e79039-7579-4d2f-afe1-71e5c567d826" providerId="ADAL" clId="{426657D6-3D96-4F93-BEAA-6F30F8DBB93F}" dt="2025-02-09T19:22:07.658" v="412" actId="20577"/>
        <pc:sldMkLst>
          <pc:docMk/>
          <pc:sldMk cId="0" sldId="258"/>
        </pc:sldMkLst>
        <pc:spChg chg="mod">
          <ac:chgData name="Pitlik László" userId="15e79039-7579-4d2f-afe1-71e5c567d826" providerId="ADAL" clId="{426657D6-3D96-4F93-BEAA-6F30F8DBB93F}" dt="2025-02-09T19:22:07.658" v="412" actId="20577"/>
          <ac:spMkLst>
            <pc:docMk/>
            <pc:sldMk cId="0" sldId="258"/>
            <ac:spMk id="164" creationId="{00000000-0000-0000-0000-000000000000}"/>
          </ac:spMkLst>
        </pc:spChg>
      </pc:sldChg>
      <pc:sldChg chg="addSp delSp modSp mod">
        <pc:chgData name="Pitlik László" userId="15e79039-7579-4d2f-afe1-71e5c567d826" providerId="ADAL" clId="{426657D6-3D96-4F93-BEAA-6F30F8DBB93F}" dt="2025-02-10T08:54:48.460" v="1203" actId="5793"/>
        <pc:sldMkLst>
          <pc:docMk/>
          <pc:sldMk cId="0" sldId="262"/>
        </pc:sldMkLst>
        <pc:spChg chg="mod">
          <ac:chgData name="Pitlik László" userId="15e79039-7579-4d2f-afe1-71e5c567d826" providerId="ADAL" clId="{426657D6-3D96-4F93-BEAA-6F30F8DBB93F}" dt="2025-02-10T08:54:48.460" v="1203" actId="5793"/>
          <ac:spMkLst>
            <pc:docMk/>
            <pc:sldMk cId="0" sldId="262"/>
            <ac:spMk id="198" creationId="{00000000-0000-0000-0000-000000000000}"/>
          </ac:spMkLst>
        </pc:spChg>
        <pc:picChg chg="add mod">
          <ac:chgData name="Pitlik László" userId="15e79039-7579-4d2f-afe1-71e5c567d826" providerId="ADAL" clId="{426657D6-3D96-4F93-BEAA-6F30F8DBB93F}" dt="2025-02-09T19:25:42.836" v="634" actId="1076"/>
          <ac:picMkLst>
            <pc:docMk/>
            <pc:sldMk cId="0" sldId="262"/>
            <ac:picMk id="2" creationId="{B25D49AF-8360-ACDE-2F9F-AD01C648FE02}"/>
          </ac:picMkLst>
        </pc:picChg>
        <pc:picChg chg="del">
          <ac:chgData name="Pitlik László" userId="15e79039-7579-4d2f-afe1-71e5c567d826" providerId="ADAL" clId="{426657D6-3D96-4F93-BEAA-6F30F8DBB93F}" dt="2025-02-09T19:22:24.746" v="413" actId="478"/>
          <ac:picMkLst>
            <pc:docMk/>
            <pc:sldMk cId="0" sldId="262"/>
            <ac:picMk id="3" creationId="{10225B45-863C-F877-9658-8DBAC1F1F6D8}"/>
          </ac:picMkLst>
        </pc:picChg>
      </pc:sldChg>
      <pc:sldChg chg="del">
        <pc:chgData name="Pitlik László" userId="15e79039-7579-4d2f-afe1-71e5c567d826" providerId="ADAL" clId="{426657D6-3D96-4F93-BEAA-6F30F8DBB93F}" dt="2025-02-10T09:44:37.300" v="1480" actId="47"/>
        <pc:sldMkLst>
          <pc:docMk/>
          <pc:sldMk cId="0" sldId="265"/>
        </pc:sldMkLst>
      </pc:sldChg>
      <pc:sldChg chg="modSp mod">
        <pc:chgData name="Pitlik László" userId="15e79039-7579-4d2f-afe1-71e5c567d826" providerId="ADAL" clId="{426657D6-3D96-4F93-BEAA-6F30F8DBB93F}" dt="2025-02-10T09:45:27.377" v="1484" actId="20577"/>
        <pc:sldMkLst>
          <pc:docMk/>
          <pc:sldMk cId="0" sldId="270"/>
        </pc:sldMkLst>
        <pc:spChg chg="mod">
          <ac:chgData name="Pitlik László" userId="15e79039-7579-4d2f-afe1-71e5c567d826" providerId="ADAL" clId="{426657D6-3D96-4F93-BEAA-6F30F8DBB93F}" dt="2025-02-10T09:45:27.377" v="1484" actId="20577"/>
          <ac:spMkLst>
            <pc:docMk/>
            <pc:sldMk cId="0" sldId="270"/>
            <ac:spMk id="269" creationId="{00000000-0000-0000-0000-000000000000}"/>
          </ac:spMkLst>
        </pc:spChg>
      </pc:sldChg>
      <pc:sldChg chg="addSp delSp mod modNotesTx">
        <pc:chgData name="Pitlik László" userId="15e79039-7579-4d2f-afe1-71e5c567d826" providerId="ADAL" clId="{426657D6-3D96-4F93-BEAA-6F30F8DBB93F}" dt="2025-02-09T18:49:34.380" v="2" actId="6549"/>
        <pc:sldMkLst>
          <pc:docMk/>
          <pc:sldMk cId="1394522119" sldId="271"/>
        </pc:sldMkLst>
        <pc:picChg chg="add">
          <ac:chgData name="Pitlik László" userId="15e79039-7579-4d2f-afe1-71e5c567d826" providerId="ADAL" clId="{426657D6-3D96-4F93-BEAA-6F30F8DBB93F}" dt="2025-02-09T18:49:27.685" v="1" actId="22"/>
          <ac:picMkLst>
            <pc:docMk/>
            <pc:sldMk cId="1394522119" sldId="271"/>
            <ac:picMk id="5" creationId="{9583781F-5D65-7433-54A8-C556CC9E6AC1}"/>
          </ac:picMkLst>
        </pc:picChg>
        <pc:picChg chg="del">
          <ac:chgData name="Pitlik László" userId="15e79039-7579-4d2f-afe1-71e5c567d826" providerId="ADAL" clId="{426657D6-3D96-4F93-BEAA-6F30F8DBB93F}" dt="2025-02-09T18:49:26.836" v="0" actId="478"/>
          <ac:picMkLst>
            <pc:docMk/>
            <pc:sldMk cId="1394522119" sldId="271"/>
            <ac:picMk id="6" creationId="{B6E67BDF-C9BD-0E3F-939B-264AEE3DF401}"/>
          </ac:picMkLst>
        </pc:picChg>
      </pc:sldChg>
      <pc:sldChg chg="delSp modSp mod">
        <pc:chgData name="Pitlik László" userId="15e79039-7579-4d2f-afe1-71e5c567d826" providerId="ADAL" clId="{426657D6-3D96-4F93-BEAA-6F30F8DBB93F}" dt="2025-02-10T10:10:59.642" v="2035" actId="20577"/>
        <pc:sldMkLst>
          <pc:docMk/>
          <pc:sldMk cId="636870683" sldId="286"/>
        </pc:sldMkLst>
        <pc:spChg chg="del mod">
          <ac:chgData name="Pitlik László" userId="15e79039-7579-4d2f-afe1-71e5c567d826" providerId="ADAL" clId="{426657D6-3D96-4F93-BEAA-6F30F8DBB93F}" dt="2025-02-09T19:34:43.937" v="1089"/>
          <ac:spMkLst>
            <pc:docMk/>
            <pc:sldMk cId="636870683" sldId="286"/>
            <ac:spMk id="5" creationId="{F717B846-9D98-BB5E-3705-50C628D5BC90}"/>
          </ac:spMkLst>
        </pc:spChg>
        <pc:spChg chg="del">
          <ac:chgData name="Pitlik László" userId="15e79039-7579-4d2f-afe1-71e5c567d826" providerId="ADAL" clId="{426657D6-3D96-4F93-BEAA-6F30F8DBB93F}" dt="2025-02-09T19:34:46.348" v="1090" actId="478"/>
          <ac:spMkLst>
            <pc:docMk/>
            <pc:sldMk cId="636870683" sldId="286"/>
            <ac:spMk id="6" creationId="{E6C52DCB-2B78-09F3-7E68-AE9C6C3DA4D8}"/>
          </ac:spMkLst>
        </pc:spChg>
        <pc:spChg chg="del">
          <ac:chgData name="Pitlik László" userId="15e79039-7579-4d2f-afe1-71e5c567d826" providerId="ADAL" clId="{426657D6-3D96-4F93-BEAA-6F30F8DBB93F}" dt="2025-02-09T19:34:50.915" v="1091" actId="478"/>
          <ac:spMkLst>
            <pc:docMk/>
            <pc:sldMk cId="636870683" sldId="286"/>
            <ac:spMk id="7" creationId="{43A0304F-7DBC-3E9E-56D8-A3BCB21AF260}"/>
          </ac:spMkLst>
        </pc:spChg>
        <pc:spChg chg="mod">
          <ac:chgData name="Pitlik László" userId="15e79039-7579-4d2f-afe1-71e5c567d826" providerId="ADAL" clId="{426657D6-3D96-4F93-BEAA-6F30F8DBB93F}" dt="2025-02-10T10:10:59.642" v="2035" actId="20577"/>
          <ac:spMkLst>
            <pc:docMk/>
            <pc:sldMk cId="636870683" sldId="286"/>
            <ac:spMk id="198" creationId="{00000000-0000-0000-0000-000000000000}"/>
          </ac:spMkLst>
        </pc:spChg>
        <pc:picChg chg="del">
          <ac:chgData name="Pitlik László" userId="15e79039-7579-4d2f-afe1-71e5c567d826" providerId="ADAL" clId="{426657D6-3D96-4F93-BEAA-6F30F8DBB93F}" dt="2025-02-09T19:34:43.937" v="1087" actId="478"/>
          <ac:picMkLst>
            <pc:docMk/>
            <pc:sldMk cId="636870683" sldId="286"/>
            <ac:picMk id="4" creationId="{6A7357D9-E926-7E83-5BB0-70DD9BBDC4B2}"/>
          </ac:picMkLst>
        </pc:picChg>
      </pc:sldChg>
      <pc:sldChg chg="delSp modSp mod">
        <pc:chgData name="Pitlik László" userId="15e79039-7579-4d2f-afe1-71e5c567d826" providerId="ADAL" clId="{426657D6-3D96-4F93-BEAA-6F30F8DBB93F}" dt="2025-02-10T09:43:18.810" v="1471" actId="20577"/>
        <pc:sldMkLst>
          <pc:docMk/>
          <pc:sldMk cId="2094460154" sldId="288"/>
        </pc:sldMkLst>
        <pc:spChg chg="mod">
          <ac:chgData name="Pitlik László" userId="15e79039-7579-4d2f-afe1-71e5c567d826" providerId="ADAL" clId="{426657D6-3D96-4F93-BEAA-6F30F8DBB93F}" dt="2025-02-10T09:43:18.810" v="1471" actId="20577"/>
          <ac:spMkLst>
            <pc:docMk/>
            <pc:sldMk cId="2094460154" sldId="288"/>
            <ac:spMk id="164" creationId="{00000000-0000-0000-0000-000000000000}"/>
          </ac:spMkLst>
        </pc:spChg>
        <pc:picChg chg="del">
          <ac:chgData name="Pitlik László" userId="15e79039-7579-4d2f-afe1-71e5c567d826" providerId="ADAL" clId="{426657D6-3D96-4F93-BEAA-6F30F8DBB93F}" dt="2025-02-09T19:26:56.291" v="656" actId="478"/>
          <ac:picMkLst>
            <pc:docMk/>
            <pc:sldMk cId="2094460154" sldId="288"/>
            <ac:picMk id="2" creationId="{05C655BE-2842-7A01-63CC-24E8CFD07035}"/>
          </ac:picMkLst>
        </pc:picChg>
      </pc:sldChg>
      <pc:sldChg chg="del">
        <pc:chgData name="Pitlik László" userId="15e79039-7579-4d2f-afe1-71e5c567d826" providerId="ADAL" clId="{426657D6-3D96-4F93-BEAA-6F30F8DBB93F}" dt="2025-02-10T09:45:04.205" v="1482" actId="47"/>
        <pc:sldMkLst>
          <pc:docMk/>
          <pc:sldMk cId="786438750" sldId="289"/>
        </pc:sldMkLst>
      </pc:sldChg>
      <pc:sldChg chg="del">
        <pc:chgData name="Pitlik László" userId="15e79039-7579-4d2f-afe1-71e5c567d826" providerId="ADAL" clId="{426657D6-3D96-4F93-BEAA-6F30F8DBB93F}" dt="2025-02-10T09:44:17.680" v="1472" actId="47"/>
        <pc:sldMkLst>
          <pc:docMk/>
          <pc:sldMk cId="3487982760" sldId="290"/>
        </pc:sldMkLst>
      </pc:sldChg>
      <pc:sldChg chg="del">
        <pc:chgData name="Pitlik László" userId="15e79039-7579-4d2f-afe1-71e5c567d826" providerId="ADAL" clId="{426657D6-3D96-4F93-BEAA-6F30F8DBB93F}" dt="2025-02-10T09:44:19.603" v="1473" actId="47"/>
        <pc:sldMkLst>
          <pc:docMk/>
          <pc:sldMk cId="2230449681" sldId="291"/>
        </pc:sldMkLst>
      </pc:sldChg>
      <pc:sldChg chg="del">
        <pc:chgData name="Pitlik László" userId="15e79039-7579-4d2f-afe1-71e5c567d826" providerId="ADAL" clId="{426657D6-3D96-4F93-BEAA-6F30F8DBB93F}" dt="2025-02-10T09:44:22.277" v="1474" actId="47"/>
        <pc:sldMkLst>
          <pc:docMk/>
          <pc:sldMk cId="1470140402" sldId="292"/>
        </pc:sldMkLst>
      </pc:sldChg>
      <pc:sldChg chg="modSp mod">
        <pc:chgData name="Pitlik László" userId="15e79039-7579-4d2f-afe1-71e5c567d826" providerId="ADAL" clId="{426657D6-3D96-4F93-BEAA-6F30F8DBB93F}" dt="2025-02-09T19:21:05.767" v="337" actId="20577"/>
        <pc:sldMkLst>
          <pc:docMk/>
          <pc:sldMk cId="130704491" sldId="294"/>
        </pc:sldMkLst>
        <pc:spChg chg="mod">
          <ac:chgData name="Pitlik László" userId="15e79039-7579-4d2f-afe1-71e5c567d826" providerId="ADAL" clId="{426657D6-3D96-4F93-BEAA-6F30F8DBB93F}" dt="2025-02-09T19:21:05.767" v="337" actId="20577"/>
          <ac:spMkLst>
            <pc:docMk/>
            <pc:sldMk cId="130704491" sldId="294"/>
            <ac:spMk id="156" creationId="{00000000-0000-0000-0000-000000000000}"/>
          </ac:spMkLst>
        </pc:spChg>
      </pc:sldChg>
      <pc:sldChg chg="del">
        <pc:chgData name="Pitlik László" userId="15e79039-7579-4d2f-afe1-71e5c567d826" providerId="ADAL" clId="{426657D6-3D96-4F93-BEAA-6F30F8DBB93F}" dt="2025-02-10T09:44:24.309" v="1475" actId="47"/>
        <pc:sldMkLst>
          <pc:docMk/>
          <pc:sldMk cId="1461853558" sldId="295"/>
        </pc:sldMkLst>
      </pc:sldChg>
      <pc:sldChg chg="del">
        <pc:chgData name="Pitlik László" userId="15e79039-7579-4d2f-afe1-71e5c567d826" providerId="ADAL" clId="{426657D6-3D96-4F93-BEAA-6F30F8DBB93F}" dt="2025-02-10T09:44:26.137" v="1476" actId="47"/>
        <pc:sldMkLst>
          <pc:docMk/>
          <pc:sldMk cId="3047236304" sldId="296"/>
        </pc:sldMkLst>
      </pc:sldChg>
      <pc:sldChg chg="del">
        <pc:chgData name="Pitlik László" userId="15e79039-7579-4d2f-afe1-71e5c567d826" providerId="ADAL" clId="{426657D6-3D96-4F93-BEAA-6F30F8DBB93F}" dt="2025-02-10T09:44:28.577" v="1477" actId="47"/>
        <pc:sldMkLst>
          <pc:docMk/>
          <pc:sldMk cId="2661618338" sldId="297"/>
        </pc:sldMkLst>
      </pc:sldChg>
      <pc:sldChg chg="del">
        <pc:chgData name="Pitlik László" userId="15e79039-7579-4d2f-afe1-71e5c567d826" providerId="ADAL" clId="{426657D6-3D96-4F93-BEAA-6F30F8DBB93F}" dt="2025-02-10T09:44:30.275" v="1478" actId="47"/>
        <pc:sldMkLst>
          <pc:docMk/>
          <pc:sldMk cId="2871389154" sldId="298"/>
        </pc:sldMkLst>
      </pc:sldChg>
      <pc:sldChg chg="del">
        <pc:chgData name="Pitlik László" userId="15e79039-7579-4d2f-afe1-71e5c567d826" providerId="ADAL" clId="{426657D6-3D96-4F93-BEAA-6F30F8DBB93F}" dt="2025-02-10T09:44:32.122" v="1479" actId="47"/>
        <pc:sldMkLst>
          <pc:docMk/>
          <pc:sldMk cId="181775512" sldId="299"/>
        </pc:sldMkLst>
      </pc:sldChg>
      <pc:sldChg chg="del">
        <pc:chgData name="Pitlik László" userId="15e79039-7579-4d2f-afe1-71e5c567d826" providerId="ADAL" clId="{426657D6-3D96-4F93-BEAA-6F30F8DBB93F}" dt="2025-02-10T09:44:37.300" v="1480" actId="47"/>
        <pc:sldMkLst>
          <pc:docMk/>
          <pc:sldMk cId="391850429" sldId="300"/>
        </pc:sldMkLst>
      </pc:sldChg>
      <pc:sldChg chg="del">
        <pc:chgData name="Pitlik László" userId="15e79039-7579-4d2f-afe1-71e5c567d826" providerId="ADAL" clId="{426657D6-3D96-4F93-BEAA-6F30F8DBB93F}" dt="2025-02-10T09:44:37.300" v="1480" actId="47"/>
        <pc:sldMkLst>
          <pc:docMk/>
          <pc:sldMk cId="3900276602" sldId="301"/>
        </pc:sldMkLst>
      </pc:sldChg>
      <pc:sldChg chg="del">
        <pc:chgData name="Pitlik László" userId="15e79039-7579-4d2f-afe1-71e5c567d826" providerId="ADAL" clId="{426657D6-3D96-4F93-BEAA-6F30F8DBB93F}" dt="2025-02-10T09:44:37.300" v="1480" actId="47"/>
        <pc:sldMkLst>
          <pc:docMk/>
          <pc:sldMk cId="1096728257" sldId="302"/>
        </pc:sldMkLst>
      </pc:sldChg>
      <pc:sldChg chg="addSp modSp new mod">
        <pc:chgData name="Pitlik László" userId="15e79039-7579-4d2f-afe1-71e5c567d826" providerId="ADAL" clId="{426657D6-3D96-4F93-BEAA-6F30F8DBB93F}" dt="2025-02-09T19:12:55.167" v="66"/>
        <pc:sldMkLst>
          <pc:docMk/>
          <pc:sldMk cId="3827663079" sldId="303"/>
        </pc:sldMkLst>
        <pc:spChg chg="add mod">
          <ac:chgData name="Pitlik László" userId="15e79039-7579-4d2f-afe1-71e5c567d826" providerId="ADAL" clId="{426657D6-3D96-4F93-BEAA-6F30F8DBB93F}" dt="2025-02-09T19:12:55.167" v="66"/>
          <ac:spMkLst>
            <pc:docMk/>
            <pc:sldMk cId="3827663079" sldId="303"/>
            <ac:spMk id="6" creationId="{49B8C68D-D4AA-DEB6-2DDB-E8846EF02185}"/>
          </ac:spMkLst>
        </pc:spChg>
        <pc:picChg chg="add mod">
          <ac:chgData name="Pitlik László" userId="15e79039-7579-4d2f-afe1-71e5c567d826" providerId="ADAL" clId="{426657D6-3D96-4F93-BEAA-6F30F8DBB93F}" dt="2025-02-09T19:12:21.597" v="64" actId="14100"/>
          <ac:picMkLst>
            <pc:docMk/>
            <pc:sldMk cId="3827663079" sldId="303"/>
            <ac:picMk id="5" creationId="{321C95B5-22C9-AC39-9948-A34A5B1DA25A}"/>
          </ac:picMkLst>
        </pc:picChg>
      </pc:sldChg>
      <pc:sldChg chg="addSp modSp new mod">
        <pc:chgData name="Pitlik László" userId="15e79039-7579-4d2f-afe1-71e5c567d826" providerId="ADAL" clId="{426657D6-3D96-4F93-BEAA-6F30F8DBB93F}" dt="2025-02-09T19:16:51.587" v="191" actId="20577"/>
        <pc:sldMkLst>
          <pc:docMk/>
          <pc:sldMk cId="2958740316" sldId="304"/>
        </pc:sldMkLst>
        <pc:spChg chg="add mod">
          <ac:chgData name="Pitlik László" userId="15e79039-7579-4d2f-afe1-71e5c567d826" providerId="ADAL" clId="{426657D6-3D96-4F93-BEAA-6F30F8DBB93F}" dt="2025-02-09T19:16:51.587" v="191" actId="20577"/>
          <ac:spMkLst>
            <pc:docMk/>
            <pc:sldMk cId="2958740316" sldId="304"/>
            <ac:spMk id="6" creationId="{A5D0688E-A6B8-C407-95FD-38C7651D379D}"/>
          </ac:spMkLst>
        </pc:spChg>
        <pc:picChg chg="add">
          <ac:chgData name="Pitlik László" userId="15e79039-7579-4d2f-afe1-71e5c567d826" providerId="ADAL" clId="{426657D6-3D96-4F93-BEAA-6F30F8DBB93F}" dt="2025-02-09T19:14:49.735" v="129" actId="22"/>
          <ac:picMkLst>
            <pc:docMk/>
            <pc:sldMk cId="2958740316" sldId="304"/>
            <ac:picMk id="5" creationId="{37149EC2-26ED-D55E-0AA2-84530E2BDF28}"/>
          </ac:picMkLst>
        </pc:picChg>
      </pc:sldChg>
      <pc:sldChg chg="addSp modSp new mod">
        <pc:chgData name="Pitlik László" userId="15e79039-7579-4d2f-afe1-71e5c567d826" providerId="ADAL" clId="{426657D6-3D96-4F93-BEAA-6F30F8DBB93F}" dt="2025-02-09T19:17:11.758" v="219" actId="5793"/>
        <pc:sldMkLst>
          <pc:docMk/>
          <pc:sldMk cId="3169537952" sldId="305"/>
        </pc:sldMkLst>
        <pc:spChg chg="add mod">
          <ac:chgData name="Pitlik László" userId="15e79039-7579-4d2f-afe1-71e5c567d826" providerId="ADAL" clId="{426657D6-3D96-4F93-BEAA-6F30F8DBB93F}" dt="2025-02-09T19:17:11.758" v="219" actId="5793"/>
          <ac:spMkLst>
            <pc:docMk/>
            <pc:sldMk cId="3169537952" sldId="305"/>
            <ac:spMk id="6" creationId="{7EEA416E-3BC9-588D-D75F-9A20A71C2DAC}"/>
          </ac:spMkLst>
        </pc:spChg>
        <pc:picChg chg="add">
          <ac:chgData name="Pitlik László" userId="15e79039-7579-4d2f-afe1-71e5c567d826" providerId="ADAL" clId="{426657D6-3D96-4F93-BEAA-6F30F8DBB93F}" dt="2025-02-09T19:15:39.153" v="131" actId="22"/>
          <ac:picMkLst>
            <pc:docMk/>
            <pc:sldMk cId="3169537952" sldId="305"/>
            <ac:picMk id="5" creationId="{B5D9A1F0-11A6-ECB6-30C5-F523AF9986E6}"/>
          </ac:picMkLst>
        </pc:picChg>
      </pc:sldChg>
      <pc:sldChg chg="addSp modSp new mod">
        <pc:chgData name="Pitlik László" userId="15e79039-7579-4d2f-afe1-71e5c567d826" providerId="ADAL" clId="{426657D6-3D96-4F93-BEAA-6F30F8DBB93F}" dt="2025-02-09T19:18:32.654" v="255" actId="5793"/>
        <pc:sldMkLst>
          <pc:docMk/>
          <pc:sldMk cId="3619115595" sldId="306"/>
        </pc:sldMkLst>
        <pc:spChg chg="add mod">
          <ac:chgData name="Pitlik László" userId="15e79039-7579-4d2f-afe1-71e5c567d826" providerId="ADAL" clId="{426657D6-3D96-4F93-BEAA-6F30F8DBB93F}" dt="2025-02-09T19:18:32.654" v="255" actId="5793"/>
          <ac:spMkLst>
            <pc:docMk/>
            <pc:sldMk cId="3619115595" sldId="306"/>
            <ac:spMk id="6" creationId="{01225AEB-B3BF-4031-9E0D-D4AAC7B00C57}"/>
          </ac:spMkLst>
        </pc:spChg>
        <pc:picChg chg="add">
          <ac:chgData name="Pitlik László" userId="15e79039-7579-4d2f-afe1-71e5c567d826" providerId="ADAL" clId="{426657D6-3D96-4F93-BEAA-6F30F8DBB93F}" dt="2025-02-09T19:18:05.492" v="221" actId="22"/>
          <ac:picMkLst>
            <pc:docMk/>
            <pc:sldMk cId="3619115595" sldId="306"/>
            <ac:picMk id="5" creationId="{E09FA884-EF94-F7C0-6B5F-15765DA13633}"/>
          </ac:picMkLst>
        </pc:picChg>
      </pc:sldChg>
      <pc:sldChg chg="addSp modSp new mod">
        <pc:chgData name="Pitlik László" userId="15e79039-7579-4d2f-afe1-71e5c567d826" providerId="ADAL" clId="{426657D6-3D96-4F93-BEAA-6F30F8DBB93F}" dt="2025-02-09T19:20:15.919" v="282" actId="20577"/>
        <pc:sldMkLst>
          <pc:docMk/>
          <pc:sldMk cId="2163234632" sldId="307"/>
        </pc:sldMkLst>
        <pc:spChg chg="add mod">
          <ac:chgData name="Pitlik László" userId="15e79039-7579-4d2f-afe1-71e5c567d826" providerId="ADAL" clId="{426657D6-3D96-4F93-BEAA-6F30F8DBB93F}" dt="2025-02-09T19:20:15.919" v="282" actId="20577"/>
          <ac:spMkLst>
            <pc:docMk/>
            <pc:sldMk cId="2163234632" sldId="307"/>
            <ac:spMk id="6" creationId="{B32E1459-98C3-9B3C-42FF-82B478718314}"/>
          </ac:spMkLst>
        </pc:spChg>
        <pc:picChg chg="add">
          <ac:chgData name="Pitlik László" userId="15e79039-7579-4d2f-afe1-71e5c567d826" providerId="ADAL" clId="{426657D6-3D96-4F93-BEAA-6F30F8DBB93F}" dt="2025-02-09T19:19:47.026" v="257" actId="22"/>
          <ac:picMkLst>
            <pc:docMk/>
            <pc:sldMk cId="2163234632" sldId="307"/>
            <ac:picMk id="5" creationId="{3B3E0F62-A15F-D3B2-77AA-352A98E613EF}"/>
          </ac:picMkLst>
        </pc:picChg>
      </pc:sldChg>
      <pc:sldChg chg="addSp modSp new mod">
        <pc:chgData name="Pitlik László" userId="15e79039-7579-4d2f-afe1-71e5c567d826" providerId="ADAL" clId="{426657D6-3D96-4F93-BEAA-6F30F8DBB93F}" dt="2025-02-10T09:41:59.734" v="1467" actId="20577"/>
        <pc:sldMkLst>
          <pc:docMk/>
          <pc:sldMk cId="87033517" sldId="308"/>
        </pc:sldMkLst>
        <pc:spChg chg="add mod">
          <ac:chgData name="Pitlik László" userId="15e79039-7579-4d2f-afe1-71e5c567d826" providerId="ADAL" clId="{426657D6-3D96-4F93-BEAA-6F30F8DBB93F}" dt="2025-02-10T09:41:59.734" v="1467" actId="20577"/>
          <ac:spMkLst>
            <pc:docMk/>
            <pc:sldMk cId="87033517" sldId="308"/>
            <ac:spMk id="6" creationId="{46B08DB2-B55D-7948-94F1-12739C6194FF}"/>
          </ac:spMkLst>
        </pc:spChg>
        <pc:picChg chg="add">
          <ac:chgData name="Pitlik László" userId="15e79039-7579-4d2f-afe1-71e5c567d826" providerId="ADAL" clId="{426657D6-3D96-4F93-BEAA-6F30F8DBB93F}" dt="2025-02-09T19:33:13.924" v="974" actId="22"/>
          <ac:picMkLst>
            <pc:docMk/>
            <pc:sldMk cId="87033517" sldId="308"/>
            <ac:picMk id="5" creationId="{B77E888B-8BE2-7D35-5147-6C7341131106}"/>
          </ac:picMkLst>
        </pc:picChg>
      </pc:sldChg>
      <pc:sldChg chg="addSp modSp new mod">
        <pc:chgData name="Pitlik László" userId="15e79039-7579-4d2f-afe1-71e5c567d826" providerId="ADAL" clId="{426657D6-3D96-4F93-BEAA-6F30F8DBB93F}" dt="2025-02-10T08:58:22.520" v="1208" actId="1076"/>
        <pc:sldMkLst>
          <pc:docMk/>
          <pc:sldMk cId="4044508856" sldId="309"/>
        </pc:sldMkLst>
        <pc:picChg chg="add mod">
          <ac:chgData name="Pitlik László" userId="15e79039-7579-4d2f-afe1-71e5c567d826" providerId="ADAL" clId="{426657D6-3D96-4F93-BEAA-6F30F8DBB93F}" dt="2025-02-10T08:57:55.586" v="1206" actId="1076"/>
          <ac:picMkLst>
            <pc:docMk/>
            <pc:sldMk cId="4044508856" sldId="309"/>
            <ac:picMk id="5" creationId="{D1AE9F1E-B0A7-3833-CA05-6FFF819E578A}"/>
          </ac:picMkLst>
        </pc:picChg>
        <pc:picChg chg="add mod">
          <ac:chgData name="Pitlik László" userId="15e79039-7579-4d2f-afe1-71e5c567d826" providerId="ADAL" clId="{426657D6-3D96-4F93-BEAA-6F30F8DBB93F}" dt="2025-02-10T08:58:22.520" v="1208" actId="1076"/>
          <ac:picMkLst>
            <pc:docMk/>
            <pc:sldMk cId="4044508856" sldId="309"/>
            <ac:picMk id="7" creationId="{5A9B0F2E-BA77-FBDC-1753-B28139E80A86}"/>
          </ac:picMkLst>
        </pc:picChg>
      </pc:sldChg>
      <pc:sldChg chg="addSp delSp modSp new mod delAnim modAnim">
        <pc:chgData name="Pitlik László" userId="15e79039-7579-4d2f-afe1-71e5c567d826" providerId="ADAL" clId="{426657D6-3D96-4F93-BEAA-6F30F8DBB93F}" dt="2025-02-10T09:37:07.780" v="1457" actId="113"/>
        <pc:sldMkLst>
          <pc:docMk/>
          <pc:sldMk cId="2256458794" sldId="310"/>
        </pc:sldMkLst>
        <pc:spChg chg="add mod">
          <ac:chgData name="Pitlik László" userId="15e79039-7579-4d2f-afe1-71e5c567d826" providerId="ADAL" clId="{426657D6-3D96-4F93-BEAA-6F30F8DBB93F}" dt="2025-02-10T09:37:07.780" v="1457" actId="113"/>
          <ac:spMkLst>
            <pc:docMk/>
            <pc:sldMk cId="2256458794" sldId="310"/>
            <ac:spMk id="6" creationId="{FD688AB0-2D2D-A231-AFD3-EF06581681E8}"/>
          </ac:spMkLst>
        </pc:spChg>
        <pc:picChg chg="add del mod">
          <ac:chgData name="Pitlik László" userId="15e79039-7579-4d2f-afe1-71e5c567d826" providerId="ADAL" clId="{426657D6-3D96-4F93-BEAA-6F30F8DBB93F}" dt="2025-02-10T09:24:55.266" v="1390" actId="478"/>
          <ac:picMkLst>
            <pc:docMk/>
            <pc:sldMk cId="2256458794" sldId="310"/>
            <ac:picMk id="4" creationId="{B28CAFAB-657A-9DB8-85EE-AE8F3EF4FCAA}"/>
          </ac:picMkLst>
        </pc:picChg>
        <pc:picChg chg="add mod">
          <ac:chgData name="Pitlik László" userId="15e79039-7579-4d2f-afe1-71e5c567d826" providerId="ADAL" clId="{426657D6-3D96-4F93-BEAA-6F30F8DBB93F}" dt="2025-02-10T09:35:26.832" v="1391"/>
          <ac:picMkLst>
            <pc:docMk/>
            <pc:sldMk cId="2256458794" sldId="310"/>
            <ac:picMk id="5" creationId="{F25F8378-1FA7-B7B2-A82D-269DB92B4E95}"/>
          </ac:picMkLst>
        </pc:picChg>
      </pc:sldChg>
      <pc:sldChg chg="addSp delSp modSp new mod">
        <pc:chgData name="Pitlik László" userId="15e79039-7579-4d2f-afe1-71e5c567d826" providerId="ADAL" clId="{426657D6-3D96-4F93-BEAA-6F30F8DBB93F}" dt="2025-02-10T09:57:45.303" v="1664" actId="1076"/>
        <pc:sldMkLst>
          <pc:docMk/>
          <pc:sldMk cId="1172101355" sldId="311"/>
        </pc:sldMkLst>
        <pc:spChg chg="add mod">
          <ac:chgData name="Pitlik László" userId="15e79039-7579-4d2f-afe1-71e5c567d826" providerId="ADAL" clId="{426657D6-3D96-4F93-BEAA-6F30F8DBB93F}" dt="2025-02-10T09:47:20.749" v="1531" actId="20577"/>
          <ac:spMkLst>
            <pc:docMk/>
            <pc:sldMk cId="1172101355" sldId="311"/>
            <ac:spMk id="5" creationId="{8D2F979D-E704-1562-6093-3595ACB1B3BE}"/>
          </ac:spMkLst>
        </pc:spChg>
        <pc:graphicFrameChg chg="add del mod">
          <ac:chgData name="Pitlik László" userId="15e79039-7579-4d2f-afe1-71e5c567d826" providerId="ADAL" clId="{426657D6-3D96-4F93-BEAA-6F30F8DBB93F}" dt="2025-02-10T09:48:48.085" v="1534" actId="478"/>
          <ac:graphicFrameMkLst>
            <pc:docMk/>
            <pc:sldMk cId="1172101355" sldId="311"/>
            <ac:graphicFrameMk id="4" creationId="{F4DDF86C-B221-476A-BF0C-F88CEEB73054}"/>
          </ac:graphicFrameMkLst>
        </pc:graphicFrameChg>
        <pc:picChg chg="add mod">
          <ac:chgData name="Pitlik László" userId="15e79039-7579-4d2f-afe1-71e5c567d826" providerId="ADAL" clId="{426657D6-3D96-4F93-BEAA-6F30F8DBB93F}" dt="2025-02-10T09:57:45.303" v="1664" actId="1076"/>
          <ac:picMkLst>
            <pc:docMk/>
            <pc:sldMk cId="1172101355" sldId="311"/>
            <ac:picMk id="6" creationId="{420DD6D5-C4DC-FCB4-66FD-2D2063B17BA0}"/>
          </ac:picMkLst>
        </pc:picChg>
      </pc:sldChg>
      <pc:sldChg chg="addSp modSp new mod">
        <pc:chgData name="Pitlik László" userId="15e79039-7579-4d2f-afe1-71e5c567d826" providerId="ADAL" clId="{426657D6-3D96-4F93-BEAA-6F30F8DBB93F}" dt="2025-02-10T09:57:40.238" v="1663" actId="1076"/>
        <pc:sldMkLst>
          <pc:docMk/>
          <pc:sldMk cId="2685059293" sldId="312"/>
        </pc:sldMkLst>
        <pc:spChg chg="add mod">
          <ac:chgData name="Pitlik László" userId="15e79039-7579-4d2f-afe1-71e5c567d826" providerId="ADAL" clId="{426657D6-3D96-4F93-BEAA-6F30F8DBB93F}" dt="2025-02-10T09:55:38.493" v="1569" actId="20577"/>
          <ac:spMkLst>
            <pc:docMk/>
            <pc:sldMk cId="2685059293" sldId="312"/>
            <ac:spMk id="5" creationId="{3382D2B4-73C2-99A4-F0A3-3E3B494FE708}"/>
          </ac:spMkLst>
        </pc:spChg>
        <pc:picChg chg="add mod">
          <ac:chgData name="Pitlik László" userId="15e79039-7579-4d2f-afe1-71e5c567d826" providerId="ADAL" clId="{426657D6-3D96-4F93-BEAA-6F30F8DBB93F}" dt="2025-02-10T09:57:40.238" v="1663" actId="1076"/>
          <ac:picMkLst>
            <pc:docMk/>
            <pc:sldMk cId="2685059293" sldId="312"/>
            <ac:picMk id="4" creationId="{9105DE27-99E6-94F7-27FE-EE2CD2D1766E}"/>
          </ac:picMkLst>
        </pc:picChg>
      </pc:sldChg>
      <pc:sldChg chg="addSp delSp modSp new mod">
        <pc:chgData name="Pitlik László" userId="15e79039-7579-4d2f-afe1-71e5c567d826" providerId="ADAL" clId="{426657D6-3D96-4F93-BEAA-6F30F8DBB93F}" dt="2025-02-10T09:57:35.776" v="1662" actId="1076"/>
        <pc:sldMkLst>
          <pc:docMk/>
          <pc:sldMk cId="1240763169" sldId="313"/>
        </pc:sldMkLst>
        <pc:spChg chg="add mod">
          <ac:chgData name="Pitlik László" userId="15e79039-7579-4d2f-afe1-71e5c567d826" providerId="ADAL" clId="{426657D6-3D96-4F93-BEAA-6F30F8DBB93F}" dt="2025-02-10T09:57:22.158" v="1661" actId="20577"/>
          <ac:spMkLst>
            <pc:docMk/>
            <pc:sldMk cId="1240763169" sldId="313"/>
            <ac:spMk id="6" creationId="{F87CBDEF-0428-3EBD-A6D7-4A756BD496E3}"/>
          </ac:spMkLst>
        </pc:spChg>
        <pc:graphicFrameChg chg="add del mod">
          <ac:chgData name="Pitlik László" userId="15e79039-7579-4d2f-afe1-71e5c567d826" providerId="ADAL" clId="{426657D6-3D96-4F93-BEAA-6F30F8DBB93F}" dt="2025-02-10T09:56:12.096" v="1572" actId="478"/>
          <ac:graphicFrameMkLst>
            <pc:docMk/>
            <pc:sldMk cId="1240763169" sldId="313"/>
            <ac:graphicFrameMk id="4" creationId="{BB61C9A1-31FE-461F-8B27-64C7F397BF5C}"/>
          </ac:graphicFrameMkLst>
        </pc:graphicFrameChg>
        <pc:picChg chg="add mod">
          <ac:chgData name="Pitlik László" userId="15e79039-7579-4d2f-afe1-71e5c567d826" providerId="ADAL" clId="{426657D6-3D96-4F93-BEAA-6F30F8DBB93F}" dt="2025-02-10T09:57:35.776" v="1662" actId="1076"/>
          <ac:picMkLst>
            <pc:docMk/>
            <pc:sldMk cId="1240763169" sldId="313"/>
            <ac:picMk id="5" creationId="{10893E02-EDFB-5BBE-B81E-0F1B14F92699}"/>
          </ac:picMkLst>
        </pc:picChg>
      </pc:sldChg>
      <pc:sldChg chg="addSp modSp new mod">
        <pc:chgData name="Pitlik László" userId="15e79039-7579-4d2f-afe1-71e5c567d826" providerId="ADAL" clId="{426657D6-3D96-4F93-BEAA-6F30F8DBB93F}" dt="2025-02-10T10:00:13.537" v="1729" actId="20577"/>
        <pc:sldMkLst>
          <pc:docMk/>
          <pc:sldMk cId="3477137819" sldId="314"/>
        </pc:sldMkLst>
        <pc:spChg chg="add mod">
          <ac:chgData name="Pitlik László" userId="15e79039-7579-4d2f-afe1-71e5c567d826" providerId="ADAL" clId="{426657D6-3D96-4F93-BEAA-6F30F8DBB93F}" dt="2025-02-10T10:00:13.537" v="1729" actId="20577"/>
          <ac:spMkLst>
            <pc:docMk/>
            <pc:sldMk cId="3477137819" sldId="314"/>
            <ac:spMk id="5" creationId="{8410EC33-160E-5A9B-35A4-4DE5D015ACDB}"/>
          </ac:spMkLst>
        </pc:spChg>
        <pc:picChg chg="add mod">
          <ac:chgData name="Pitlik László" userId="15e79039-7579-4d2f-afe1-71e5c567d826" providerId="ADAL" clId="{426657D6-3D96-4F93-BEAA-6F30F8DBB93F}" dt="2025-02-10T09:59:22.043" v="1671" actId="1076"/>
          <ac:picMkLst>
            <pc:docMk/>
            <pc:sldMk cId="3477137819" sldId="314"/>
            <ac:picMk id="4" creationId="{8077274E-D0B3-8F2C-355C-7FF0A79A8588}"/>
          </ac:picMkLst>
        </pc:picChg>
      </pc:sldChg>
      <pc:sldChg chg="addSp modSp new mod">
        <pc:chgData name="Pitlik László" userId="15e79039-7579-4d2f-afe1-71e5c567d826" providerId="ADAL" clId="{426657D6-3D96-4F93-BEAA-6F30F8DBB93F}" dt="2025-02-10T10:00:25.482" v="1739" actId="20577"/>
        <pc:sldMkLst>
          <pc:docMk/>
          <pc:sldMk cId="1519602394" sldId="315"/>
        </pc:sldMkLst>
        <pc:spChg chg="add mod">
          <ac:chgData name="Pitlik László" userId="15e79039-7579-4d2f-afe1-71e5c567d826" providerId="ADAL" clId="{426657D6-3D96-4F93-BEAA-6F30F8DBB93F}" dt="2025-02-10T10:00:25.482" v="1739" actId="20577"/>
          <ac:spMkLst>
            <pc:docMk/>
            <pc:sldMk cId="1519602394" sldId="315"/>
            <ac:spMk id="5" creationId="{18F37739-4B60-E190-4258-B5C4A100D43F}"/>
          </ac:spMkLst>
        </pc:spChg>
        <pc:picChg chg="add mod">
          <ac:chgData name="Pitlik László" userId="15e79039-7579-4d2f-afe1-71e5c567d826" providerId="ADAL" clId="{426657D6-3D96-4F93-BEAA-6F30F8DBB93F}" dt="2025-02-10T09:59:35.181" v="1674" actId="1076"/>
          <ac:picMkLst>
            <pc:docMk/>
            <pc:sldMk cId="1519602394" sldId="315"/>
            <ac:picMk id="4" creationId="{9346DD69-D98A-4294-5E2F-E788E31D7E41}"/>
          </ac:picMkLst>
        </pc:picChg>
      </pc:sldChg>
      <pc:sldChg chg="modSp add mod">
        <pc:chgData name="Pitlik László" userId="15e79039-7579-4d2f-afe1-71e5c567d826" providerId="ADAL" clId="{426657D6-3D96-4F93-BEAA-6F30F8DBB93F}" dt="2025-02-10T10:00:45.475" v="1754" actId="20577"/>
        <pc:sldMkLst>
          <pc:docMk/>
          <pc:sldMk cId="3289740830" sldId="316"/>
        </pc:sldMkLst>
        <pc:spChg chg="mod">
          <ac:chgData name="Pitlik László" userId="15e79039-7579-4d2f-afe1-71e5c567d826" providerId="ADAL" clId="{426657D6-3D96-4F93-BEAA-6F30F8DBB93F}" dt="2025-02-10T10:00:45.475" v="1754" actId="20577"/>
          <ac:spMkLst>
            <pc:docMk/>
            <pc:sldMk cId="3289740830" sldId="316"/>
            <ac:spMk id="198" creationId="{6A0522EF-DF10-F590-26D0-3534809857C3}"/>
          </ac:spMkLst>
        </pc:spChg>
      </pc:sldChg>
      <pc:sldChg chg="addSp delSp modSp new mod">
        <pc:chgData name="Pitlik László" userId="15e79039-7579-4d2f-afe1-71e5c567d826" providerId="ADAL" clId="{426657D6-3D96-4F93-BEAA-6F30F8DBB93F}" dt="2025-02-10T10:05:05.245" v="1889" actId="1076"/>
        <pc:sldMkLst>
          <pc:docMk/>
          <pc:sldMk cId="2290308843" sldId="317"/>
        </pc:sldMkLst>
        <pc:spChg chg="add del">
          <ac:chgData name="Pitlik László" userId="15e79039-7579-4d2f-afe1-71e5c567d826" providerId="ADAL" clId="{426657D6-3D96-4F93-BEAA-6F30F8DBB93F}" dt="2025-02-10T10:04:17.113" v="1833"/>
          <ac:spMkLst>
            <pc:docMk/>
            <pc:sldMk cId="2290308843" sldId="317"/>
            <ac:spMk id="2" creationId="{9B518CED-0349-BD4E-C284-D3191B3689A7}"/>
          </ac:spMkLst>
        </pc:spChg>
        <pc:spChg chg="add mod">
          <ac:chgData name="Pitlik László" userId="15e79039-7579-4d2f-afe1-71e5c567d826" providerId="ADAL" clId="{426657D6-3D96-4F93-BEAA-6F30F8DBB93F}" dt="2025-02-10T10:04:17.113" v="1833"/>
          <ac:spMkLst>
            <pc:docMk/>
            <pc:sldMk cId="2290308843" sldId="317"/>
            <ac:spMk id="7" creationId="{6C5FDA57-C2BF-B985-297B-93644832763F}"/>
          </ac:spMkLst>
        </pc:spChg>
        <pc:spChg chg="add mod">
          <ac:chgData name="Pitlik László" userId="15e79039-7579-4d2f-afe1-71e5c567d826" providerId="ADAL" clId="{426657D6-3D96-4F93-BEAA-6F30F8DBB93F}" dt="2025-02-10T10:05:05.245" v="1889" actId="1076"/>
          <ac:spMkLst>
            <pc:docMk/>
            <pc:sldMk cId="2290308843" sldId="317"/>
            <ac:spMk id="8" creationId="{B4BC4C41-4E2B-26B2-E8AB-06820D413CA7}"/>
          </ac:spMkLst>
        </pc:spChg>
        <pc:picChg chg="add mod">
          <ac:chgData name="Pitlik László" userId="15e79039-7579-4d2f-afe1-71e5c567d826" providerId="ADAL" clId="{426657D6-3D96-4F93-BEAA-6F30F8DBB93F}" dt="2025-02-10T10:03:29.077" v="1826" actId="1076"/>
          <ac:picMkLst>
            <pc:docMk/>
            <pc:sldMk cId="2290308843" sldId="317"/>
            <ac:picMk id="4" creationId="{DF662231-D1EF-1ACD-7AA4-D6D33BF4C69C}"/>
          </ac:picMkLst>
        </pc:picChg>
        <pc:picChg chg="add mod">
          <ac:chgData name="Pitlik László" userId="15e79039-7579-4d2f-afe1-71e5c567d826" providerId="ADAL" clId="{426657D6-3D96-4F93-BEAA-6F30F8DBB93F}" dt="2025-02-10T10:03:21.804" v="1824"/>
          <ac:picMkLst>
            <pc:docMk/>
            <pc:sldMk cId="2290308843" sldId="317"/>
            <ac:picMk id="5" creationId="{E269EFE2-25F0-70F4-9BFA-28504078AB9E}"/>
          </ac:picMkLst>
        </pc:picChg>
        <pc:picChg chg="add mod">
          <ac:chgData name="Pitlik László" userId="15e79039-7579-4d2f-afe1-71e5c567d826" providerId="ADAL" clId="{426657D6-3D96-4F93-BEAA-6F30F8DBB93F}" dt="2025-02-10T10:03:59.331" v="1831" actId="14100"/>
          <ac:picMkLst>
            <pc:docMk/>
            <pc:sldMk cId="2290308843" sldId="317"/>
            <ac:picMk id="6" creationId="{FDAB6756-8B8E-28CF-CB64-E8EC9BFC3EB7}"/>
          </ac:picMkLst>
        </pc:picChg>
      </pc:sldChg>
      <pc:sldChg chg="addSp modSp new mod">
        <pc:chgData name="Pitlik László" userId="15e79039-7579-4d2f-afe1-71e5c567d826" providerId="ADAL" clId="{426657D6-3D96-4F93-BEAA-6F30F8DBB93F}" dt="2025-02-10T10:07:45.491" v="1989" actId="20577"/>
        <pc:sldMkLst>
          <pc:docMk/>
          <pc:sldMk cId="117405634" sldId="318"/>
        </pc:sldMkLst>
        <pc:spChg chg="add mod">
          <ac:chgData name="Pitlik László" userId="15e79039-7579-4d2f-afe1-71e5c567d826" providerId="ADAL" clId="{426657D6-3D96-4F93-BEAA-6F30F8DBB93F}" dt="2025-02-10T10:07:45.491" v="1989" actId="20577"/>
          <ac:spMkLst>
            <pc:docMk/>
            <pc:sldMk cId="117405634" sldId="318"/>
            <ac:spMk id="5" creationId="{103639C3-D8EE-EA79-B34D-8B287EC80AD5}"/>
          </ac:spMkLst>
        </pc:spChg>
        <pc:picChg chg="add mod">
          <ac:chgData name="Pitlik László" userId="15e79039-7579-4d2f-afe1-71e5c567d826" providerId="ADAL" clId="{426657D6-3D96-4F93-BEAA-6F30F8DBB93F}" dt="2025-02-10T10:07:01.171" v="1894" actId="14100"/>
          <ac:picMkLst>
            <pc:docMk/>
            <pc:sldMk cId="117405634" sldId="318"/>
            <ac:picMk id="4" creationId="{7BCCF43E-499C-93F5-4718-70CA7F7BB14C}"/>
          </ac:picMkLst>
        </pc:picChg>
      </pc:sldChg>
      <pc:sldChg chg="modSp add mod">
        <pc:chgData name="Pitlik László" userId="15e79039-7579-4d2f-afe1-71e5c567d826" providerId="ADAL" clId="{426657D6-3D96-4F93-BEAA-6F30F8DBB93F}" dt="2025-02-10T10:11:30.089" v="2037"/>
        <pc:sldMkLst>
          <pc:docMk/>
          <pc:sldMk cId="2665685847" sldId="319"/>
        </pc:sldMkLst>
        <pc:spChg chg="mod">
          <ac:chgData name="Pitlik László" userId="15e79039-7579-4d2f-afe1-71e5c567d826" providerId="ADAL" clId="{426657D6-3D96-4F93-BEAA-6F30F8DBB93F}" dt="2025-02-10T10:11:30.089" v="2037"/>
          <ac:spMkLst>
            <pc:docMk/>
            <pc:sldMk cId="2665685847" sldId="319"/>
            <ac:spMk id="198" creationId="{381ACBDC-21F1-2039-4E10-91496D8CB56F}"/>
          </ac:spMkLst>
        </pc:spChg>
      </pc:sldChg>
      <pc:sldChg chg="addSp modSp new mod">
        <pc:chgData name="Pitlik László" userId="15e79039-7579-4d2f-afe1-71e5c567d826" providerId="ADAL" clId="{426657D6-3D96-4F93-BEAA-6F30F8DBB93F}" dt="2025-02-10T10:15:31.740" v="2136" actId="113"/>
        <pc:sldMkLst>
          <pc:docMk/>
          <pc:sldMk cId="4220164341" sldId="320"/>
        </pc:sldMkLst>
        <pc:spChg chg="add mod">
          <ac:chgData name="Pitlik László" userId="15e79039-7579-4d2f-afe1-71e5c567d826" providerId="ADAL" clId="{426657D6-3D96-4F93-BEAA-6F30F8DBB93F}" dt="2025-02-10T10:15:31.740" v="2136" actId="113"/>
          <ac:spMkLst>
            <pc:docMk/>
            <pc:sldMk cId="4220164341" sldId="320"/>
            <ac:spMk id="8" creationId="{5AB81EE4-FAAA-6995-D2E0-E5C31E0547A9}"/>
          </ac:spMkLst>
        </pc:spChg>
        <pc:picChg chg="add mod">
          <ac:chgData name="Pitlik László" userId="15e79039-7579-4d2f-afe1-71e5c567d826" providerId="ADAL" clId="{426657D6-3D96-4F93-BEAA-6F30F8DBB93F}" dt="2025-02-10T10:14:14.655" v="2049" actId="14100"/>
          <ac:picMkLst>
            <pc:docMk/>
            <pc:sldMk cId="4220164341" sldId="320"/>
            <ac:picMk id="5" creationId="{FD48879D-0965-EF5C-E7EF-B4793FD518E7}"/>
          </ac:picMkLst>
        </pc:picChg>
        <pc:picChg chg="add mod">
          <ac:chgData name="Pitlik László" userId="15e79039-7579-4d2f-afe1-71e5c567d826" providerId="ADAL" clId="{426657D6-3D96-4F93-BEAA-6F30F8DBB93F}" dt="2025-02-10T10:14:11.943" v="2048" actId="14100"/>
          <ac:picMkLst>
            <pc:docMk/>
            <pc:sldMk cId="4220164341" sldId="320"/>
            <ac:picMk id="7" creationId="{62C3F03F-99E2-CD8A-2029-D592AF5FC2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719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26DB9A8-1F1B-CB10-083B-8FB31FAC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DCC6FE3E-FCFF-746C-C92E-1AD79F2AE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C65050E0-C7BD-E848-1966-A593C9C4A3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72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87BA273F-4889-A51B-92B2-D6208ADD2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2269DBE3-6456-C959-6748-5A641CDBA5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BBF07895-F5D4-D605-1098-AD4B592781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713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D573730F-C10C-370D-6538-61CFB994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CD6C8DA8-7F54-D69A-3E87-2E2DE826FC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945152F7-5039-0E61-8E4E-590394EE8D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916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27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73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52530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7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70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80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C3FBE42-9258-E6AF-3FB6-A71ECC28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301E6A00-E0F1-8F3A-9F16-3CF1454062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23CB915F-FEDE-9AAE-219A-D5497C39D4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53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trends.google.com/trend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miau.my-x.hu/miau/318/taylor_swif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miau.my-x.hu/miau/318/taylor_swift/" TargetMode="External"/><Relationship Id="rId4" Type="http://schemas.openxmlformats.org/officeDocument/2006/relationships/hyperlink" Target="mailto:pitlik@my-x.h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7AF79D-DCAB-4B44-9C93-4A19AF5EB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87F883F-D59D-43F6-B669-68AD67004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83781F-5D65-7433-54A8-C556CC9E6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96" y="128127"/>
            <a:ext cx="5792008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15240" y="2425648"/>
            <a:ext cx="9083038" cy="4748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3200" b="1" u="sng" dirty="0"/>
              <a:t>Problémák, tanmesék: muszáj, hogy fájjon!</a:t>
            </a:r>
            <a:br>
              <a:rPr lang="hu-HU" sz="3200" b="1" u="sng" dirty="0"/>
            </a:br>
            <a:br>
              <a:rPr lang="hu-HU" sz="3200" b="1" u="sng" dirty="0"/>
            </a:br>
            <a:r>
              <a:rPr lang="hu-HU" sz="2000" b="1" dirty="0" err="1"/>
              <a:t>Knuth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Sörmarketing – </a:t>
            </a:r>
            <a:r>
              <a:rPr lang="hu-HU" sz="2000" b="1" dirty="0" err="1"/>
              <a:t>kazohin</a:t>
            </a:r>
            <a:r>
              <a:rPr lang="hu-HU" sz="2000" b="1" dirty="0"/>
              <a:t> módon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Karaktergyilkosság, ami visszafelé is elsülhet </a:t>
            </a:r>
            <a:br>
              <a:rPr lang="hu-HU" sz="2000" b="1" dirty="0"/>
            </a:br>
            <a:r>
              <a:rPr lang="hu-HU" sz="2000" b="1" dirty="0"/>
              <a:t>(</a:t>
            </a:r>
            <a:r>
              <a:rPr lang="hu-HU" sz="2000" b="1" dirty="0" err="1"/>
              <a:t>Sztyeppefölde</a:t>
            </a:r>
            <a:r>
              <a:rPr lang="hu-HU" sz="2000" b="1" dirty="0"/>
              <a:t> </a:t>
            </a:r>
            <a:r>
              <a:rPr lang="hu-HU" sz="2000" b="1" dirty="0" err="1"/>
              <a:t>vs</a:t>
            </a:r>
            <a:r>
              <a:rPr lang="hu-HU" sz="2000" b="1" dirty="0"/>
              <a:t>. Iparváros)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…</a:t>
            </a:r>
            <a:br>
              <a:rPr lang="hu-HU" sz="2000" b="1" dirty="0"/>
            </a:br>
            <a:br>
              <a:rPr lang="hu-HU" sz="2000" b="1" dirty="0"/>
            </a:br>
            <a:r>
              <a:rPr lang="hu-HU" sz="1400" b="1" dirty="0"/>
              <a:t>avagy nincs olyan értelmezés, aminél ne lehetne még komplexebb módon szemlélni a világot…</a:t>
            </a:r>
            <a:br>
              <a:rPr lang="hu-HU" sz="1400" b="1" dirty="0"/>
            </a:br>
            <a:endParaRPr lang="en-US" sz="1800" b="1" i="0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25D49AF-8360-ACDE-2F9F-AD01C648F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2" y="1166345"/>
            <a:ext cx="1679070" cy="1259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30481" y="1166345"/>
            <a:ext cx="9083038" cy="532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Adatvagyon</a:t>
            </a:r>
            <a:b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Országok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27(EU) + 27+1(egyéb, de nem akármilyen)</a:t>
            </a: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Évek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2004-2024 (253 hónap/idősor)</a:t>
            </a: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Kulcsszó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„</a:t>
            </a:r>
            <a:r>
              <a:rPr lang="hu-HU" sz="2800" b="1" i="0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Taylor Swift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[</a:t>
            </a:r>
            <a:r>
              <a:rPr lang="hu-HU" sz="2800" b="1" i="1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populáció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Nézetek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egy-egy ország / összes ország</a:t>
            </a: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Forrás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Google </a:t>
            </a:r>
            <a:r>
              <a:rPr lang="hu-HU" sz="2800" b="1" i="0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hu-HU" sz="2800" b="1" i="1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ENSZ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] (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https://trends.google.com/trends/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Adatok</a:t>
            </a:r>
            <a:r>
              <a:rPr lang="hu-HU" sz="2800" b="1" i="0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0-100%, ahol a 100% az érdeklődés maximuma valahol valamikor valamilyen nézetben</a:t>
            </a:r>
            <a:endParaRPr lang="en-US" sz="2800" b="1" i="0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46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28DD6-2235-CBE5-758B-47790777D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A69D86-011B-2A29-6203-B2119818A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7E888B-8BE2-7D35-5147-6C734113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772"/>
            <a:ext cx="9144000" cy="483045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6B08DB2-B55D-7948-94F1-12739C6194FF}"/>
              </a:ext>
            </a:extLst>
          </p:cNvPr>
          <p:cNvSpPr txBox="1"/>
          <p:nvPr/>
        </p:nvSpPr>
        <p:spPr>
          <a:xfrm>
            <a:off x="794657" y="359229"/>
            <a:ext cx="7511143" cy="3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Kulcsszó: </a:t>
            </a:r>
            <a:r>
              <a:rPr lang="hu-HU" b="1" dirty="0"/>
              <a:t>Hasonlóság</a:t>
            </a:r>
            <a:r>
              <a:rPr lang="hu-HU" dirty="0"/>
              <a:t> - legalább az idősoron belül, de később ország(csoport)</a:t>
            </a:r>
            <a:r>
              <a:rPr lang="hu-HU" dirty="0" err="1"/>
              <a:t>onként</a:t>
            </a:r>
            <a:r>
              <a:rPr lang="hu-HU" dirty="0"/>
              <a:t> is…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3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47B43C-97CA-1981-9F5A-2655C354A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CA54F5-3589-F5FB-722B-B91591AE9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1AE9F1E-B0A7-3833-CA05-6FFF819E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0970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A9B0F2E-BA77-FBDC-1753-B28139E8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59" y="0"/>
            <a:ext cx="435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A9DF54-4B86-513F-397C-775314E98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C483809-0E43-B63C-6CF7-A15F0DC3C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Meeting with Pitlik László-20250210_101306-Értekezletről készült felvétel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F25F8378-1FA7-B7B2-A82D-269DB92B4E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D688AB0-2D2D-A231-AFD3-EF06581681E8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Adat-vezérelt gépi elemzés </a:t>
            </a:r>
            <a:r>
              <a:rPr lang="hu-HU" dirty="0" err="1"/>
              <a:t>vs</a:t>
            </a:r>
            <a:r>
              <a:rPr lang="hu-HU" dirty="0"/>
              <a:t>. Adat-vezérelt humán </a:t>
            </a:r>
            <a:r>
              <a:rPr lang="hu-HU" b="1" dirty="0"/>
              <a:t>intuíció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564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dirty="0"/>
              <a:t>Kérdések: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Mely országokban volt a Taylor-Swift-jelenség lakosságlétszámtól függően/függetlenül a legfontosabb?</a:t>
            </a:r>
            <a:br>
              <a:rPr lang="hu-HU" sz="2400" b="1" dirty="0"/>
            </a:br>
            <a:r>
              <a:rPr lang="hu-HU" sz="2400" dirty="0"/>
              <a:t>(ismerkedjünk meg egyes naiv világértelmezésekkel) </a:t>
            </a:r>
            <a:br>
              <a:rPr lang="hu-HU" sz="2400" dirty="0"/>
            </a:br>
            <a:br>
              <a:rPr lang="hu-HU" sz="2400" b="1" dirty="0"/>
            </a:br>
            <a:r>
              <a:rPr lang="hu-HU" sz="2400" b="1" dirty="0"/>
              <a:t>Mely országok egyedi Google </a:t>
            </a:r>
            <a:r>
              <a:rPr lang="hu-HU" sz="2400" b="1" dirty="0" err="1"/>
              <a:t>Trends</a:t>
            </a:r>
            <a:r>
              <a:rPr lang="hu-HU" sz="2400" b="1" dirty="0"/>
              <a:t> idősora hasonlít legjobban a világszerte-alapmintához?</a:t>
            </a:r>
            <a:br>
              <a:rPr lang="hu-HU" sz="2400" b="1" dirty="0"/>
            </a:br>
            <a:r>
              <a:rPr lang="hu-HU" sz="2400" dirty="0"/>
              <a:t>(lássunk legalább egy MI-alapú világértelmezést számos naiv értelmezés ellenpontjaként – avagy miért is nem halt még ki az emberi faj?)</a:t>
            </a:r>
            <a:br>
              <a:rPr lang="hu-HU" sz="2400" b="1" dirty="0"/>
            </a:br>
            <a:br>
              <a:rPr lang="hu-HU" sz="2400" b="1" dirty="0"/>
            </a:br>
            <a:endParaRPr lang="en-US"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87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1D20334-7A57-A83A-2A13-A2531F1A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284FF9EE-E42B-ECE6-0536-F1BE950FDB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381ACBDC-21F1-2039-4E10-91496D8CB5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dirty="0"/>
              <a:t>Eredmények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Mely országokban volt a Taylor-Swift-jelenség lakosságlétszám függően és függetlenül a legfontosabb?</a:t>
            </a:r>
            <a:br>
              <a:rPr lang="hu-HU" sz="2400" b="1" dirty="0"/>
            </a:br>
            <a:r>
              <a:rPr lang="hu-HU" sz="2400" dirty="0"/>
              <a:t>(Van előnye a hazai pályának?</a:t>
            </a:r>
            <a:br>
              <a:rPr lang="hu-HU" sz="2400" dirty="0"/>
            </a:br>
            <a:r>
              <a:rPr lang="hu-HU" sz="2400" dirty="0"/>
              <a:t>Mikor csap át a mennyiség minőségbe?)</a:t>
            </a: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5B0571C4-6D60-4697-3E87-2AC44B6785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68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E9652C-2965-0EE5-F541-564A1A02D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D72319-7B39-E516-2316-10D5E4E60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D48879D-0965-EF5C-E7EF-B4793FD5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9784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2C3F03F-99E2-CD8A-2029-D592AF5F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448"/>
            <a:ext cx="9144000" cy="325755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5AB81EE4-FAAA-6995-D2E0-E5C31E0547A9}"/>
              </a:ext>
            </a:extLst>
          </p:cNvPr>
          <p:cNvSpPr txBox="1"/>
          <p:nvPr/>
        </p:nvSpPr>
        <p:spPr>
          <a:xfrm>
            <a:off x="947057" y="3160808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Lakosságszámtól független és lakosságszámtól függő fontossági sorrendek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16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7EDE188E-FBD8-360B-7729-0089F0F8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enterback">
            <a:extLst>
              <a:ext uri="{FF2B5EF4-FFF2-40B4-BE49-F238E27FC236}">
                <a16:creationId xmlns:a16="http://schemas.microsoft.com/office/drawing/2014/main" id="{5A614140-80B2-8D99-EBB0-CFB697D480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>
            <a:extLst>
              <a:ext uri="{FF2B5EF4-FFF2-40B4-BE49-F238E27FC236}">
                <a16:creationId xmlns:a16="http://schemas.microsoft.com/office/drawing/2014/main" id="{6A0522EF-DF10-F590-26D0-3534809857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1" y="1844675"/>
            <a:ext cx="9083038" cy="402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000" b="1" dirty="0"/>
              <a:t>Eredmények</a:t>
            </a:r>
            <a:br>
              <a:rPr lang="hu-HU" sz="4000" b="1" dirty="0"/>
            </a:br>
            <a:br>
              <a:rPr lang="hu-HU" sz="4000" b="1" dirty="0"/>
            </a:br>
            <a:r>
              <a:rPr lang="hu-HU" sz="2400" b="1" dirty="0"/>
              <a:t>Mely országok egyedi Google </a:t>
            </a:r>
            <a:r>
              <a:rPr lang="hu-HU" sz="2400" b="1" dirty="0" err="1"/>
              <a:t>Trends</a:t>
            </a:r>
            <a:r>
              <a:rPr lang="hu-HU" sz="2400" b="1" dirty="0"/>
              <a:t> idősora hasonlít legjobban a világszerte-alapmintához?</a:t>
            </a:r>
            <a:br>
              <a:rPr lang="hu-HU" sz="2400" b="1" dirty="0"/>
            </a:br>
            <a:r>
              <a:rPr lang="hu-HU" sz="2400" dirty="0"/>
              <a:t>(Beszélhetünk EU-homogenitásról?</a:t>
            </a:r>
            <a:br>
              <a:rPr lang="hu-HU" sz="2400" dirty="0"/>
            </a:br>
            <a:r>
              <a:rPr lang="hu-HU" sz="2400" dirty="0"/>
              <a:t>Milyen témát milyen delegációk kapcsán (nem) érdemes felhozni?</a:t>
            </a:r>
            <a:br>
              <a:rPr lang="hu-HU" sz="2400" dirty="0"/>
            </a:br>
            <a:r>
              <a:rPr lang="hu-HU" sz="2400" dirty="0"/>
              <a:t>Tényleg mások, akiket adott </a:t>
            </a:r>
            <a:r>
              <a:rPr lang="hu-HU" sz="2400"/>
              <a:t>pillanatban úm. nem </a:t>
            </a:r>
            <a:r>
              <a:rPr lang="hu-HU" sz="2400" dirty="0"/>
              <a:t>szeretünk?)</a:t>
            </a:r>
            <a:endParaRPr lang="en-US" sz="320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199" name="Shape 199" descr="portal_top_de">
            <a:extLst>
              <a:ext uri="{FF2B5EF4-FFF2-40B4-BE49-F238E27FC236}">
                <a16:creationId xmlns:a16="http://schemas.microsoft.com/office/drawing/2014/main" id="{8AD5EB09-40EA-C2F9-F2F4-1CF3DA53ED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74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96A2EE-DB64-7A27-D8EB-BDE7B2AF9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056F767-0B94-7DF9-E857-FE904F020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Kép 3" descr="A képen szöveg, képernyőkép, sor, Párhuzamos látható&#10;&#10;Automatikusan generált leírás">
            <a:extLst>
              <a:ext uri="{FF2B5EF4-FFF2-40B4-BE49-F238E27FC236}">
                <a16:creationId xmlns:a16="http://schemas.microsoft.com/office/drawing/2014/main" id="{8077274E-D0B3-8F2C-355C-7FF0A79A8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144"/>
            <a:ext cx="9109215" cy="506971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410EC33-160E-5A9B-35A4-4DE5D015ACDB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világmintához legkevésbé hasonló országok idősorai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7713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17621" y="1618228"/>
            <a:ext cx="9108757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br>
              <a:rPr lang="hu-HU" sz="3200" dirty="0">
                <a:solidFill>
                  <a:srgbClr val="000000"/>
                </a:solidFill>
                <a:effectLst/>
                <a:latin typeface="Algerian" panose="04020705040A02060702" pitchFamily="8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A "Taylor-Swift" jelenség </a:t>
            </a:r>
            <a:b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regionális és időbeni hatásai </a:t>
            </a:r>
            <a:b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Google-</a:t>
            </a:r>
            <a:r>
              <a:rPr lang="hu-HU" sz="3200" b="1" dirty="0" err="1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Trends</a:t>
            </a: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-adatok alapján </a:t>
            </a:r>
            <a:b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MI-</a:t>
            </a:r>
            <a:r>
              <a:rPr lang="hu-HU" sz="3200" b="1" dirty="0" err="1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kroszkóp</a:t>
            </a:r>
            <a:r>
              <a:rPr lang="hu-HU" sz="3200" b="1" dirty="0">
                <a:effectLst/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  <a:t> alatt</a:t>
            </a:r>
            <a:br>
              <a:rPr lang="hu-HU" sz="8000" b="1" dirty="0">
                <a:latin typeface="+mj-lt"/>
                <a:ea typeface="ADLaM Display" panose="02010000000000000000" pitchFamily="2" charset="0"/>
                <a:cs typeface="Aharoni" panose="02010803020104030203" pitchFamily="2" charset="-79"/>
              </a:rPr>
            </a:br>
            <a:endParaRPr lang="en-US" sz="3600" b="1" i="0" u="none" strike="noStrike" cap="none" dirty="0">
              <a:solidFill>
                <a:schemeClr val="dk2"/>
              </a:solidFill>
              <a:latin typeface="+mj-lt"/>
              <a:ea typeface="ADLaM Display" panose="02010000000000000000" pitchFamily="2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0" y="4444912"/>
            <a:ext cx="9108758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Pitlik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László</a:t>
            </a:r>
            <a:endParaRPr lang="hu-HU"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dirty="0"/>
              <a:t>Kodolányi János Egyetem, MY-X kutatócsoport 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2025.</a:t>
            </a:r>
            <a:r>
              <a:rPr lang="hu-HU" sz="1800" dirty="0"/>
              <a:t>I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</a:t>
            </a:r>
            <a:r>
              <a:rPr lang="hu-HU" sz="1800" dirty="0"/>
              <a:t>13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– Budapest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hu-HU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-HU" sz="1800" dirty="0"/>
              <a:t>Részletek: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https://miau.my-x.hu/miau/318/taylor_swift/</a:t>
            </a:r>
            <a:r>
              <a:rPr lang="hu-H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280"/>
              </a:spcBef>
              <a:buSzPct val="25000"/>
            </a:pPr>
            <a:endParaRPr lang="en-US" sz="1400" dirty="0"/>
          </a:p>
          <a:p>
            <a:pPr lvl="0">
              <a:spcBef>
                <a:spcPts val="280"/>
              </a:spcBef>
              <a:buSzPct val="250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</a:t>
            </a:r>
          </a:p>
        </p:txBody>
      </p:sp>
      <p:pic>
        <p:nvPicPr>
          <p:cNvPr id="158" name="Shape 158" descr="portal_top_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osolygó arc 1">
            <a:extLst>
              <a:ext uri="{FF2B5EF4-FFF2-40B4-BE49-F238E27FC236}">
                <a16:creationId xmlns:a16="http://schemas.microsoft.com/office/drawing/2014/main" id="{52A07AA2-9736-094A-C193-958D8DF10314}"/>
              </a:ext>
            </a:extLst>
          </p:cNvPr>
          <p:cNvSpPr/>
          <p:nvPr/>
        </p:nvSpPr>
        <p:spPr>
          <a:xfrm>
            <a:off x="3893820" y="3429000"/>
            <a:ext cx="219075" cy="22479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71ECD-FD90-EDF6-0FF2-0D2A4C0B2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54C0BC7-C0EE-9792-0271-7911EA37F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Kép 3" descr="A képen szöveg, képernyőkép, szoftver, diagram látható&#10;&#10;Automatikusan generált leírás">
            <a:extLst>
              <a:ext uri="{FF2B5EF4-FFF2-40B4-BE49-F238E27FC236}">
                <a16:creationId xmlns:a16="http://schemas.microsoft.com/office/drawing/2014/main" id="{9346DD69-D98A-4294-5E2F-E788E31D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558"/>
            <a:ext cx="9147166" cy="509688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8F37739-4B60-E190-4258-B5C4A100D43F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világmintához leginkább hasonló országok idősorai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1960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518CED-0349-BD4E-C284-D3191B368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3C5687-8CD1-32A2-1DDA-B78041AC5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Kép 3" descr="A képen szöveg, diagram, képernyőkép, szám látható&#10;&#10;Automatikusan generált leírás">
            <a:extLst>
              <a:ext uri="{FF2B5EF4-FFF2-40B4-BE49-F238E27FC236}">
                <a16:creationId xmlns:a16="http://schemas.microsoft.com/office/drawing/2014/main" id="{DF662231-D1EF-1ACD-7AA4-D6D33BF4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" y="0"/>
            <a:ext cx="9143775" cy="3096305"/>
          </a:xfrm>
          <a:prstGeom prst="rect">
            <a:avLst/>
          </a:prstGeom>
        </p:spPr>
      </p:pic>
      <p:pic>
        <p:nvPicPr>
          <p:cNvPr id="6" name="Kép 5" descr="A képen szöveg, képernyőkép, szám, Betűtípus látható&#10;&#10;Automatikusan generált leírás">
            <a:extLst>
              <a:ext uri="{FF2B5EF4-FFF2-40B4-BE49-F238E27FC236}">
                <a16:creationId xmlns:a16="http://schemas.microsoft.com/office/drawing/2014/main" id="{FDAB6756-8B8E-28CF-CB64-E8EC9BFC3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6206"/>
            <a:ext cx="9144000" cy="302179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4BC4C41-4E2B-26B2-E8AB-06820D413CA7}"/>
              </a:ext>
            </a:extLst>
          </p:cNvPr>
          <p:cNvSpPr txBox="1"/>
          <p:nvPr/>
        </p:nvSpPr>
        <p:spPr>
          <a:xfrm>
            <a:off x="947057" y="3275111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világmintához legkevésbé és leginkább hasonló országok naiv és MI-értelmezés szerint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90308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5D049413-836C-A75B-D8EF-98FB11092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enterback">
            <a:extLst>
              <a:ext uri="{FF2B5EF4-FFF2-40B4-BE49-F238E27FC236}">
                <a16:creationId xmlns:a16="http://schemas.microsoft.com/office/drawing/2014/main" id="{ACC208C7-502B-33D6-2F18-06ED4149D3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>
            <a:extLst>
              <a:ext uri="{FF2B5EF4-FFF2-40B4-BE49-F238E27FC236}">
                <a16:creationId xmlns:a16="http://schemas.microsoft.com/office/drawing/2014/main" id="{15E2AA9A-6379-BFE1-694D-DB79B97092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9386" y="3141661"/>
            <a:ext cx="8713786" cy="8207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Vita, következmények, jövőkép</a:t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1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Vita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Google </a:t>
            </a:r>
            <a:r>
              <a:rPr lang="hu-HU" sz="240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adatvagyona is kockázatos </a:t>
            </a:r>
            <a:b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(vö. mellékletek – ha pl. marad rá idő, vagy ha kritikusan majd rákérdez valaki:-)</a:t>
            </a:r>
            <a:b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12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Konklúzió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naiv (nyers) adatvagyon értelmezése olyan, mint természetes fényben látni, de létezik pl. hőkamera is, elektron MI-</a:t>
            </a:r>
            <a:r>
              <a:rPr lang="hu-HU" sz="240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kroszkóp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is, vagyis minél több a képalkotó eljárás, annál értékesebbé válik az emberi 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intuíció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b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12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Jövőkép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Tömegesen válunk majd </a:t>
            </a:r>
            <a:r>
              <a:rPr lang="hu-HU" sz="240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cyborg-gá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akár tetszik, akár nem?</a:t>
            </a:r>
            <a:r>
              <a:rPr lang="hu-HU" sz="2400" dirty="0"/>
              <a:t>!</a:t>
            </a:r>
            <a:endParaRPr lang="en-US" sz="2000" dirty="0"/>
          </a:p>
        </p:txBody>
      </p:sp>
      <p:pic>
        <p:nvPicPr>
          <p:cNvPr id="271" name="Shape 271" descr="portal_top_de">
            <a:extLst>
              <a:ext uri="{FF2B5EF4-FFF2-40B4-BE49-F238E27FC236}">
                <a16:creationId xmlns:a16="http://schemas.microsoft.com/office/drawing/2014/main" id="{3779DDBD-8AEA-470B-FD87-ACC113EC6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41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179386" y="3141661"/>
            <a:ext cx="8713786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pitlik@my-x.hu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Részletek: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https://miau.my-x.hu/miau/318/taylor_swift/</a:t>
            </a:r>
            <a:r>
              <a:rPr lang="hu-HU" sz="24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hu-HU" sz="2800" b="1" dirty="0"/>
            </a:br>
            <a:endParaRPr lang="en-US" sz="2400" b="1" dirty="0"/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1371600" y="479742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2400" b="1" dirty="0">
                <a:solidFill>
                  <a:schemeClr val="dk2"/>
                </a:solidFill>
              </a:rPr>
            </a:br>
            <a:endParaRPr lang="en-US" sz="2400" b="1" dirty="0">
              <a:solidFill>
                <a:schemeClr val="dk2"/>
              </a:solidFill>
            </a:endParaRPr>
          </a:p>
        </p:txBody>
      </p:sp>
      <p:pic>
        <p:nvPicPr>
          <p:cNvPr id="271" name="Shape 271" descr="portal_top_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48260BD4-59EE-C799-6239-3580276F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enterback">
            <a:extLst>
              <a:ext uri="{FF2B5EF4-FFF2-40B4-BE49-F238E27FC236}">
                <a16:creationId xmlns:a16="http://schemas.microsoft.com/office/drawing/2014/main" id="{17F1E3E0-5563-9C25-3F4D-B803F08B90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>
            <a:extLst>
              <a:ext uri="{FF2B5EF4-FFF2-40B4-BE49-F238E27FC236}">
                <a16:creationId xmlns:a16="http://schemas.microsoft.com/office/drawing/2014/main" id="{7B3A19EF-531A-C557-D12B-A6AF89BB55C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9386" y="3141661"/>
            <a:ext cx="8713786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l">
              <a:buClr>
                <a:schemeClr val="dk2"/>
              </a:buClr>
              <a:buSzPct val="25000"/>
            </a:pPr>
            <a: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Vizsgakérdések/-feladatok?!</a:t>
            </a: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Az alábbi opciók közül válassza ki a helyes(eke)t!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Kétszer ugyanaz a lekérdezés vezethet más-más 	eredményre a Google </a:t>
            </a:r>
            <a:r>
              <a:rPr lang="hu-HU" sz="2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esetén?!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A nyersadatok automatikusan 1 főre jutóan kerülnek 	vizualizálásra a Google </a:t>
            </a:r>
            <a:r>
              <a:rPr lang="hu-HU" sz="2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esetén?!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Az átlag és a norma mindig jelentősen eltérnek 	egymástól?!</a:t>
            </a:r>
            <a:b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400" b="1" i="0" u="none" strike="noStrike" cap="none" dirty="0">
                <a:solidFill>
                  <a:schemeClr val="dk2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hu-H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Tudás az, ami forráskódba átírható, minden más emberi 	aktivitás művészet?!</a:t>
            </a:r>
            <a:endParaRPr lang="en-US" sz="1100" b="1" dirty="0"/>
          </a:p>
        </p:txBody>
      </p:sp>
      <p:pic>
        <p:nvPicPr>
          <p:cNvPr id="271" name="Shape 271" descr="portal_top_de">
            <a:extLst>
              <a:ext uri="{FF2B5EF4-FFF2-40B4-BE49-F238E27FC236}">
                <a16:creationId xmlns:a16="http://schemas.microsoft.com/office/drawing/2014/main" id="{99C492A1-2955-2151-20C3-E0C28E45AD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32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F3733C-83EE-169A-DB4A-43BDCF5AB0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6E56ED-91A4-04E5-11C1-169032B3D0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FA9ADB9-D21A-2876-61D2-7170CBEB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971"/>
            <a:ext cx="9144000" cy="51054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B86DA3D-24A5-D6B2-CAA1-7EAAA48D068D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Lehet-e minden énekesnő másként egyformán sikeres?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20727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9115C2C3-E78E-24EB-9470-FC1FAF0F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A6500BB-A95D-8F12-FBC9-8D2D3F79408A}"/>
              </a:ext>
            </a:extLst>
          </p:cNvPr>
          <p:cNvSpPr txBox="1"/>
          <p:nvPr/>
        </p:nvSpPr>
        <p:spPr>
          <a:xfrm>
            <a:off x="381000" y="5159829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Lehet-e minden év másként egyformán a zene éve?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86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2F6D00-1D9D-1C6D-10EA-008BAE4EA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3F4832-F865-D7EC-83F8-F7E25134F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D2F979D-E704-1562-6093-3595ACB1B3BE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Werkfilm 1 of n: Google </a:t>
            </a:r>
            <a:r>
              <a:rPr lang="hu-HU" dirty="0" err="1"/>
              <a:t>Trends</a:t>
            </a:r>
            <a:r>
              <a:rPr lang="hu-HU" dirty="0"/>
              <a:t> anomália?</a:t>
            </a:r>
            <a:endParaRPr lang="de-DE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20DD6D5-C4DC-FCB4-66FD-2D2063B1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39" y="1472878"/>
            <a:ext cx="9170534" cy="39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151C46-F398-10D7-A985-425757C5F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FFE6375-7ED2-A372-27A1-82F28DA44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105DE27-99E6-94F7-27FE-EE2CD2D17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827"/>
            <a:ext cx="9053088" cy="2638345"/>
          </a:xfrm>
          <a:prstGeom prst="rect">
            <a:avLst/>
          </a:prstGeom>
          <a:noFill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382D2B4-73C2-99A4-F0A3-3E3B494FE708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Werkfilm 2 of n: Google </a:t>
            </a:r>
            <a:r>
              <a:rPr lang="hu-HU" dirty="0" err="1"/>
              <a:t>Trends</a:t>
            </a:r>
            <a:r>
              <a:rPr lang="hu-HU" dirty="0"/>
              <a:t> ország-(kölcsön)hatások?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8505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E3EC0-37EF-25DE-2FEA-FD2AB18E5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B3D62D1-88DE-9CFA-1887-D4C341EAFE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0893E02-EDFB-5BBE-B81E-0F1B14F9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201"/>
            <a:ext cx="9144000" cy="360159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87CBDEF-0428-3EBD-A6D7-4A756BD496E3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Werkfilm 3 of n: Miért kell az országméreteket (populációnagyságokat) figyelembe venni?!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4076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D5E109-F2A4-965D-7530-EB861F13A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C4C43C-02AE-80E9-DCA6-35041D0CD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1C95B5-22C9-AC39-9948-A34A5B1D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9B8C68D-D4AA-DEB6-2DDB-E8846EF02185}"/>
              </a:ext>
            </a:extLst>
          </p:cNvPr>
          <p:cNvSpPr txBox="1"/>
          <p:nvPr/>
        </p:nvSpPr>
        <p:spPr>
          <a:xfrm>
            <a:off x="228600" y="304800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https://www.wordclouds.com/</a:t>
            </a:r>
          </a:p>
        </p:txBody>
      </p:sp>
    </p:spTree>
    <p:extLst>
      <p:ext uri="{BB962C8B-B14F-4D97-AF65-F5344CB8AC3E}">
        <p14:creationId xmlns:p14="http://schemas.microsoft.com/office/powerpoint/2010/main" val="3827663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1D3A16-CB72-D3B6-C465-FBB7054E3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56D929-7A40-78F5-D613-73663B6B7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Kép 3" descr="A képen szöveg, képernyőkép, szoftver, Betűtípus látható&#10;&#10;Automatikusan generált leírás">
            <a:extLst>
              <a:ext uri="{FF2B5EF4-FFF2-40B4-BE49-F238E27FC236}">
                <a16:creationId xmlns:a16="http://schemas.microsoft.com/office/drawing/2014/main" id="{7BCCF43E-499C-93F5-4718-70CA7F7B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786"/>
            <a:ext cx="9144000" cy="538842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03639C3-D8EE-EA79-B34D-8B287EC80AD5}"/>
              </a:ext>
            </a:extLst>
          </p:cNvPr>
          <p:cNvSpPr txBox="1"/>
          <p:nvPr/>
        </p:nvSpPr>
        <p:spPr>
          <a:xfrm>
            <a:off x="794657" y="359229"/>
            <a:ext cx="751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Werkfilm 4 of n: A Google </a:t>
            </a:r>
            <a:r>
              <a:rPr lang="hu-HU" dirty="0" err="1"/>
              <a:t>Trends</a:t>
            </a:r>
            <a:r>
              <a:rPr lang="hu-HU" dirty="0"/>
              <a:t> tud előre is jelezni – de vajon kockáztat vagy tutira megy?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740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1" y="0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35243" y="2538198"/>
            <a:ext cx="9108757" cy="23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Taylor Swift fontossága – mihez képest?!</a:t>
            </a: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(bemelegítő agy-öblítés csak 4 felvonásban)</a:t>
            </a:r>
            <a:endParaRPr lang="en-GB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8" name="Shape 158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DA7E3D-2DBD-2E2D-0CFB-21014FC7E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638967-EB5D-CAE3-8E32-722C2AC6E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149EC2-26ED-D55E-0AA2-84530E2B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604"/>
            <a:ext cx="9144000" cy="496879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5D0688E-A6B8-C407-95FD-38C7651D379D}"/>
              </a:ext>
            </a:extLst>
          </p:cNvPr>
          <p:cNvSpPr txBox="1"/>
          <p:nvPr/>
        </p:nvSpPr>
        <p:spPr>
          <a:xfrm>
            <a:off x="794657" y="359229"/>
            <a:ext cx="7511143" cy="3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 halálhír mindent visz?!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74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AC455D-5B3A-F17D-C17A-1504AF3F0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CDF3E1-4282-C7B3-0232-4E9A4282C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5D9A1F0-11A6-ECB6-30C5-F523AF998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75"/>
            <a:ext cx="9144000" cy="489984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EEA416E-3BC9-588D-D75F-9A20A71C2DAC}"/>
              </a:ext>
            </a:extLst>
          </p:cNvPr>
          <p:cNvSpPr txBox="1"/>
          <p:nvPr/>
        </p:nvSpPr>
        <p:spPr>
          <a:xfrm>
            <a:off x="794657" y="359229"/>
            <a:ext cx="7511143" cy="3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Konkurencia-harc nyomai…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53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BDAFD7-1DFE-18A7-F230-1572A5ED2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DB8BA2-2A67-196C-D3F5-09956354B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09FA884-EF94-F7C0-6B5F-15765DA1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009"/>
            <a:ext cx="9144000" cy="492598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1225AEB-B3BF-4031-9E0D-D4AAC7B00C57}"/>
              </a:ext>
            </a:extLst>
          </p:cNvPr>
          <p:cNvSpPr txBox="1"/>
          <p:nvPr/>
        </p:nvSpPr>
        <p:spPr>
          <a:xfrm>
            <a:off x="794657" y="359229"/>
            <a:ext cx="7511143" cy="3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Trump </a:t>
            </a:r>
            <a:r>
              <a:rPr lang="hu-HU" dirty="0"/>
              <a:t>árnyékában…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11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19D4A2-CD3A-8685-5BCB-9DE8D3C3F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D0B216-89B1-22D4-6CD5-48E6905A9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3E0F62-A15F-D3B2-77AA-352A98E61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035"/>
            <a:ext cx="9144000" cy="488393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32E1459-98C3-9B3C-42FF-82B478718314}"/>
              </a:ext>
            </a:extLst>
          </p:cNvPr>
          <p:cNvSpPr txBox="1"/>
          <p:nvPr/>
        </p:nvSpPr>
        <p:spPr>
          <a:xfrm>
            <a:off x="794657" y="359229"/>
            <a:ext cx="7511143" cy="3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Kérész-életű népszerűség…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2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enterb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9113519" cy="68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463550" y="3563937"/>
            <a:ext cx="8215312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 sz="4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Tartalomjegyzék</a:t>
            </a:r>
            <a:br>
              <a:rPr lang="hu-HU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Problémák, tanmesék: muszáj, hogy fájjon!</a:t>
            </a: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Adatvagyon</a:t>
            </a: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dirty="0"/>
              <a:t>Kérdések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dirty="0"/>
              <a:t>Eredmények</a:t>
            </a: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Vita / Következmények / Jövőkép</a:t>
            </a:r>
            <a:br>
              <a:rPr lang="hu-HU" sz="2800" b="1" dirty="0"/>
            </a:b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1370012" y="591661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portal_top_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16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750</Words>
  <Application>Microsoft Office PowerPoint</Application>
  <PresentationFormat>Diavetítés a képernyőre (4:3 oldalarány)</PresentationFormat>
  <Paragraphs>44</Paragraphs>
  <Slides>30</Slides>
  <Notes>15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10</vt:i4>
      </vt:variant>
      <vt:variant>
        <vt:lpstr>Diacímek</vt:lpstr>
      </vt:variant>
      <vt:variant>
        <vt:i4>30</vt:i4>
      </vt:variant>
    </vt:vector>
  </HeadingPairs>
  <TitlesOfParts>
    <vt:vector size="43" baseType="lpstr">
      <vt:lpstr>Algerian</vt:lpstr>
      <vt:lpstr>Arial</vt:lpstr>
      <vt:lpstr>Times New Roman</vt:lpstr>
      <vt:lpstr>1_Alapértelmezett terv</vt:lpstr>
      <vt:lpstr>2_Alapértelmezett terv</vt:lpstr>
      <vt:lpstr>3_Alapértelmezett terv</vt:lpstr>
      <vt:lpstr>4_Alapértelmezett terv</vt:lpstr>
      <vt:lpstr>5_Alapértelmezett terv</vt:lpstr>
      <vt:lpstr>6_Alapértelmezett terv</vt:lpstr>
      <vt:lpstr>7_Alapértelmezett terv</vt:lpstr>
      <vt:lpstr>8_Alapértelmezett terv</vt:lpstr>
      <vt:lpstr>9_Alapértelmezett terv</vt:lpstr>
      <vt:lpstr>10_Alapértelmezett terv</vt:lpstr>
      <vt:lpstr>PowerPoint-bemutató</vt:lpstr>
      <vt:lpstr> A "Taylor-Swift" jelenség  regionális és időbeni hatásai  Google-Trends-adatok alapján  MI-kroszkóp alatt </vt:lpstr>
      <vt:lpstr>PowerPoint-bemutató</vt:lpstr>
      <vt:lpstr>Taylor Swift fontossága – mihez képest?!  (bemelegítő agy-öblítés csak 4 felvonásban)</vt:lpstr>
      <vt:lpstr>PowerPoint-bemutató</vt:lpstr>
      <vt:lpstr>PowerPoint-bemutató</vt:lpstr>
      <vt:lpstr>PowerPoint-bemutató</vt:lpstr>
      <vt:lpstr>PowerPoint-bemutató</vt:lpstr>
      <vt:lpstr>Tartalomjegyzék  Problémák, tanmesék: muszáj, hogy fájjon!  Adatvagyon  Kérdések  Eredmények  Vita / Következmények / Jövőkép    </vt:lpstr>
      <vt:lpstr>Problémák, tanmesék: muszáj, hogy fájjon!  Knuth  Sörmarketing – kazohin módon  Karaktergyilkosság, ami visszafelé is elsülhet  (Sztyeppefölde vs. Iparváros)  …  avagy nincs olyan értelmezés, aminél ne lehetne még komplexebb módon szemlélni a világot… </vt:lpstr>
      <vt:lpstr>Adatvagyon  Országok: 27(EU) + 27+1(egyéb, de nem akármilyen) Évek: 2004-2024 (253 hónap/idősor) Kulcsszó: „Taylor Swift” [populáció] Nézetek: egy-egy ország / összes ország  Forrás: Google Trends [ENSZ] (https://trends.google.com/trends/)   Adatok: 0-100%, ahol a 100% az érdeklődés maximuma valahol valamikor valamilyen nézetben</vt:lpstr>
      <vt:lpstr>PowerPoint-bemutató</vt:lpstr>
      <vt:lpstr>PowerPoint-bemutató</vt:lpstr>
      <vt:lpstr>PowerPoint-bemutató</vt:lpstr>
      <vt:lpstr>Kérdések:  Mely országokban volt a Taylor-Swift-jelenség lakosságlétszámtól függően/függetlenül a legfontosabb? (ismerkedjünk meg egyes naiv világértelmezésekkel)   Mely országok egyedi Google Trends idősora hasonlít legjobban a világszerte-alapmintához? (lássunk legalább egy MI-alapú világértelmezést számos naiv értelmezés ellenpontjaként – avagy miért is nem halt még ki az emberi faj?)  </vt:lpstr>
      <vt:lpstr>Eredmények  Mely országokban volt a Taylor-Swift-jelenség lakosságlétszám függően és függetlenül a legfontosabb? (Van előnye a hazai pályának? Mikor csap át a mennyiség minőségbe?)</vt:lpstr>
      <vt:lpstr>PowerPoint-bemutató</vt:lpstr>
      <vt:lpstr>Eredmények  Mely országok egyedi Google Trends idősora hasonlít legjobban a világszerte-alapmintához? (Beszélhetünk EU-homogenitásról? Milyen témát milyen delegációk kapcsán (nem) érdemes felhozni? Tényleg mások, akiket adott pillanatban úm. nem szeretünk?)</vt:lpstr>
      <vt:lpstr>PowerPoint-bemutató</vt:lpstr>
      <vt:lpstr>PowerPoint-bemutató</vt:lpstr>
      <vt:lpstr>PowerPoint-bemutató</vt:lpstr>
      <vt:lpstr> Vita, következmények, jövőkép  Vita:  A Google Trends adatvagyona is kockázatos  (vö. mellékletek – ha pl. marad rá idő, vagy ha kritikusan majd rákérdez valaki:-)  Konklúzió:  A naiv (nyers) adatvagyon értelmezése olyan, mint természetes fényben látni, de létezik pl. hőkamera is, elektron MI-kroszkóp is, vagyis minél több a képalkotó eljárás, annál értékesebbé válik az emberi intuíció!  Jövőkép:  Tömegesen válunk majd cyborg-gá, akár tetszik, akár nem?!</vt:lpstr>
      <vt:lpstr>Köszönöm a figyelmet!  Email:  pitlik@my-x.hu   Részletek: https://miau.my-x.hu/miau/318/taylor_swift/  </vt:lpstr>
      <vt:lpstr>Vizsgakérdések/-feladatok?!  Az alábbi opciók közül válassza ki a helyes(eke)t!  A: Kétszer ugyanaz a lekérdezés vezethet más-más  eredményre a Google Trends esetén?! B: A nyersadatok automatikusan 1 főre jutóan kerülnek  vizualizálásra a Google Trends esetén?! C: Az átlag és a norma mindig jelentősen eltérnek  egymástól?! D: Tudás az, ami forráskódba átírható, minden más emberi  aktivitás művészet?!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Latitude</dc:creator>
  <cp:lastModifiedBy>Lttd</cp:lastModifiedBy>
  <cp:revision>135</cp:revision>
  <dcterms:modified xsi:type="dcterms:W3CDTF">2025-02-10T16:45:32Z</dcterms:modified>
</cp:coreProperties>
</file>