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  <p:sldMasterId id="2147483867" r:id="rId2"/>
  </p:sldMasterIdLst>
  <p:notesMasterIdLst>
    <p:notesMasterId r:id="rId16"/>
  </p:notesMasterIdLst>
  <p:sldIdLst>
    <p:sldId id="256" r:id="rId3"/>
    <p:sldId id="257" r:id="rId4"/>
    <p:sldId id="275" r:id="rId5"/>
    <p:sldId id="263" r:id="rId6"/>
    <p:sldId id="262" r:id="rId7"/>
    <p:sldId id="265" r:id="rId8"/>
    <p:sldId id="267" r:id="rId9"/>
    <p:sldId id="258" r:id="rId10"/>
    <p:sldId id="269" r:id="rId11"/>
    <p:sldId id="272" r:id="rId12"/>
    <p:sldId id="271" r:id="rId13"/>
    <p:sldId id="270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358" autoAdjust="0"/>
  </p:normalViewPr>
  <p:slideViewPr>
    <p:cSldViewPr snapToGrid="0">
      <p:cViewPr varScale="1">
        <p:scale>
          <a:sx n="60" d="100"/>
          <a:sy n="60" d="100"/>
        </p:scale>
        <p:origin x="25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örmő Richárd" userId="80f943f8-84ad-49d6-a7ee-8ddc3fe350c2" providerId="ADAL" clId="{7912301D-4E1D-444F-B76E-E4DF423DF131}"/>
    <pc:docChg chg="addSld delSld modSld sldOrd">
      <pc:chgData name="Dörmő Richárd" userId="80f943f8-84ad-49d6-a7ee-8ddc3fe350c2" providerId="ADAL" clId="{7912301D-4E1D-444F-B76E-E4DF423DF131}" dt="2025-05-16T15:34:15.810" v="95" actId="1076"/>
      <pc:docMkLst>
        <pc:docMk/>
      </pc:docMkLst>
      <pc:sldChg chg="ord">
        <pc:chgData name="Dörmő Richárd" userId="80f943f8-84ad-49d6-a7ee-8ddc3fe350c2" providerId="ADAL" clId="{7912301D-4E1D-444F-B76E-E4DF423DF131}" dt="2025-05-15T16:41:14.001" v="65" actId="20578"/>
        <pc:sldMkLst>
          <pc:docMk/>
          <pc:sldMk cId="0" sldId="258"/>
        </pc:sldMkLst>
      </pc:sldChg>
      <pc:sldChg chg="addSp delSp modSp add ord setBg modAnim delDesignElem modNotesTx">
        <pc:chgData name="Dörmő Richárd" userId="80f943f8-84ad-49d6-a7ee-8ddc3fe350c2" providerId="ADAL" clId="{7912301D-4E1D-444F-B76E-E4DF423DF131}" dt="2025-05-16T14:25:04.716" v="80" actId="767"/>
        <pc:sldMkLst>
          <pc:docMk/>
          <pc:sldMk cId="2751366393" sldId="269"/>
        </pc:sldMkLst>
        <pc:spChg chg="mod">
          <ac:chgData name="Dörmő Richárd" userId="80f943f8-84ad-49d6-a7ee-8ddc3fe350c2" providerId="ADAL" clId="{7912301D-4E1D-444F-B76E-E4DF423DF131}" dt="2025-05-15T16:23:00.946" v="58" actId="207"/>
          <ac:spMkLst>
            <pc:docMk/>
            <pc:sldMk cId="2751366393" sldId="269"/>
            <ac:spMk id="6" creationId="{B5D59D39-558B-E97F-E354-7D3276142F29}"/>
          </ac:spMkLst>
        </pc:spChg>
        <pc:picChg chg="add mod">
          <ac:chgData name="Dörmő Richárd" userId="80f943f8-84ad-49d6-a7ee-8ddc3fe350c2" providerId="ADAL" clId="{7912301D-4E1D-444F-B76E-E4DF423DF131}" dt="2025-05-15T17:48:06.225" v="73"/>
          <ac:picMkLst>
            <pc:docMk/>
            <pc:sldMk cId="2751366393" sldId="269"/>
            <ac:picMk id="3" creationId="{77DDAD26-37BA-3F83-F42B-33B65FDC7F31}"/>
          </ac:picMkLst>
        </pc:picChg>
      </pc:sldChg>
      <pc:sldChg chg="addSp delSp modSp add setBg modAnim delDesignElem">
        <pc:chgData name="Dörmő Richárd" userId="80f943f8-84ad-49d6-a7ee-8ddc3fe350c2" providerId="ADAL" clId="{7912301D-4E1D-444F-B76E-E4DF423DF131}" dt="2025-05-15T17:48:19.524" v="76"/>
        <pc:sldMkLst>
          <pc:docMk/>
          <pc:sldMk cId="1212307183" sldId="270"/>
        </pc:sldMkLst>
        <pc:spChg chg="mod">
          <ac:chgData name="Dörmő Richárd" userId="80f943f8-84ad-49d6-a7ee-8ddc3fe350c2" providerId="ADAL" clId="{7912301D-4E1D-444F-B76E-E4DF423DF131}" dt="2025-05-15T16:42:10.983" v="72" actId="207"/>
          <ac:spMkLst>
            <pc:docMk/>
            <pc:sldMk cId="1212307183" sldId="270"/>
            <ac:spMk id="5" creationId="{AF5F70E7-62EB-AF3C-608C-8E195D4DFC77}"/>
          </ac:spMkLst>
        </pc:spChg>
        <pc:picChg chg="add mod">
          <ac:chgData name="Dörmő Richárd" userId="80f943f8-84ad-49d6-a7ee-8ddc3fe350c2" providerId="ADAL" clId="{7912301D-4E1D-444F-B76E-E4DF423DF131}" dt="2025-05-15T17:48:19.524" v="76"/>
          <ac:picMkLst>
            <pc:docMk/>
            <pc:sldMk cId="1212307183" sldId="270"/>
            <ac:picMk id="3" creationId="{210E3A07-6780-6B29-3B83-48DB10E8A9F8}"/>
          </ac:picMkLst>
        </pc:picChg>
      </pc:sldChg>
      <pc:sldChg chg="addSp delSp modSp add setBg modAnim delDesignElem">
        <pc:chgData name="Dörmő Richárd" userId="80f943f8-84ad-49d6-a7ee-8ddc3fe350c2" providerId="ADAL" clId="{7912301D-4E1D-444F-B76E-E4DF423DF131}" dt="2025-05-15T17:48:16.222" v="75"/>
        <pc:sldMkLst>
          <pc:docMk/>
          <pc:sldMk cId="2204782899" sldId="271"/>
        </pc:sldMkLst>
        <pc:spChg chg="mod">
          <ac:chgData name="Dörmő Richárd" userId="80f943f8-84ad-49d6-a7ee-8ddc3fe350c2" providerId="ADAL" clId="{7912301D-4E1D-444F-B76E-E4DF423DF131}" dt="2025-05-15T16:23:10.256" v="60" actId="207"/>
          <ac:spMkLst>
            <pc:docMk/>
            <pc:sldMk cId="2204782899" sldId="271"/>
            <ac:spMk id="3" creationId="{69D37407-DA0C-3D7E-3DE9-2CC763455B56}"/>
          </ac:spMkLst>
        </pc:spChg>
        <pc:picChg chg="add mod">
          <ac:chgData name="Dörmő Richárd" userId="80f943f8-84ad-49d6-a7ee-8ddc3fe350c2" providerId="ADAL" clId="{7912301D-4E1D-444F-B76E-E4DF423DF131}" dt="2025-05-15T17:48:16.222" v="75"/>
          <ac:picMkLst>
            <pc:docMk/>
            <pc:sldMk cId="2204782899" sldId="271"/>
            <ac:picMk id="5" creationId="{E0ADD90F-BCE2-D84C-815A-F16E05A20E7F}"/>
          </ac:picMkLst>
        </pc:picChg>
      </pc:sldChg>
      <pc:sldChg chg="addSp delSp modSp add setBg modAnim delDesignElem">
        <pc:chgData name="Dörmő Richárd" userId="80f943f8-84ad-49d6-a7ee-8ddc3fe350c2" providerId="ADAL" clId="{7912301D-4E1D-444F-B76E-E4DF423DF131}" dt="2025-05-15T17:48:13.765" v="74"/>
        <pc:sldMkLst>
          <pc:docMk/>
          <pc:sldMk cId="2739505367" sldId="272"/>
        </pc:sldMkLst>
        <pc:spChg chg="mod">
          <ac:chgData name="Dörmő Richárd" userId="80f943f8-84ad-49d6-a7ee-8ddc3fe350c2" providerId="ADAL" clId="{7912301D-4E1D-444F-B76E-E4DF423DF131}" dt="2025-05-15T16:23:05.254" v="59" actId="207"/>
          <ac:spMkLst>
            <pc:docMk/>
            <pc:sldMk cId="2739505367" sldId="272"/>
            <ac:spMk id="3" creationId="{D2D6049A-808A-131E-DEDA-228A424818D0}"/>
          </ac:spMkLst>
        </pc:spChg>
        <pc:picChg chg="add mod">
          <ac:chgData name="Dörmő Richárd" userId="80f943f8-84ad-49d6-a7ee-8ddc3fe350c2" providerId="ADAL" clId="{7912301D-4E1D-444F-B76E-E4DF423DF131}" dt="2025-05-15T17:48:13.765" v="74"/>
          <ac:picMkLst>
            <pc:docMk/>
            <pc:sldMk cId="2739505367" sldId="272"/>
            <ac:picMk id="5" creationId="{D5566798-402A-52A9-E5ED-3D7D60AFB977}"/>
          </ac:picMkLst>
        </pc:picChg>
      </pc:sldChg>
      <pc:sldChg chg="del">
        <pc:chgData name="Dörmő Richárd" userId="80f943f8-84ad-49d6-a7ee-8ddc3fe350c2" providerId="ADAL" clId="{7912301D-4E1D-444F-B76E-E4DF423DF131}" dt="2025-05-16T14:23:39.590" v="78" actId="2696"/>
        <pc:sldMkLst>
          <pc:docMk/>
          <pc:sldMk cId="4062431751" sldId="274"/>
        </pc:sldMkLst>
      </pc:sldChg>
      <pc:sldChg chg="addSp modSp new mod">
        <pc:chgData name="Dörmő Richárd" userId="80f943f8-84ad-49d6-a7ee-8ddc3fe350c2" providerId="ADAL" clId="{7912301D-4E1D-444F-B76E-E4DF423DF131}" dt="2025-05-16T15:34:15.810" v="95" actId="1076"/>
        <pc:sldMkLst>
          <pc:docMk/>
          <pc:sldMk cId="370238896" sldId="276"/>
        </pc:sldMkLst>
        <pc:spChg chg="mod">
          <ac:chgData name="Dörmő Richárd" userId="80f943f8-84ad-49d6-a7ee-8ddc3fe350c2" providerId="ADAL" clId="{7912301D-4E1D-444F-B76E-E4DF423DF131}" dt="2025-05-16T15:33:38.323" v="89" actId="20577"/>
          <ac:spMkLst>
            <pc:docMk/>
            <pc:sldMk cId="370238896" sldId="276"/>
            <ac:spMk id="2" creationId="{6E9C652E-DC5E-00C5-4A21-23B5AC3DCA10}"/>
          </ac:spMkLst>
        </pc:spChg>
        <pc:picChg chg="add mod">
          <ac:chgData name="Dörmő Richárd" userId="80f943f8-84ad-49d6-a7ee-8ddc3fe350c2" providerId="ADAL" clId="{7912301D-4E1D-444F-B76E-E4DF423DF131}" dt="2025-05-16T15:34:15.810" v="95" actId="1076"/>
          <ac:picMkLst>
            <pc:docMk/>
            <pc:sldMk cId="370238896" sldId="276"/>
            <ac:picMk id="6" creationId="{C5E4A974-B5FB-6E6F-3E69-2ECBEB366DBF}"/>
          </ac:picMkLst>
        </pc:picChg>
      </pc:sldChg>
    </pc:docChg>
  </pc:docChgLst>
  <pc:docChgLst>
    <pc:chgData name="Vendégfelhasználó" userId="S::urn:spo:anon#c81848071d557172583524fc5db0a6d3973e8a8b9abd751b403048192c30263b::" providerId="AD" clId="Web-{3457A483-0179-10DF-843A-6A853B08DA02}"/>
    <pc:docChg chg="addSld delSld modSld sldOrd addMainMaster delMainMaster modMainMaster">
      <pc:chgData name="Vendégfelhasználó" userId="S::urn:spo:anon#c81848071d557172583524fc5db0a6d3973e8a8b9abd751b403048192c30263b::" providerId="AD" clId="Web-{3457A483-0179-10DF-843A-6A853B08DA02}" dt="2025-05-15T18:00:16.306" v="221"/>
      <pc:docMkLst>
        <pc:docMk/>
      </pc:docMkLst>
      <pc:sldChg chg="mod modClrScheme chgLayout">
        <pc:chgData name="Vendégfelhasználó" userId="S::urn:spo:anon#c81848071d557172583524fc5db0a6d3973e8a8b9abd751b403048192c30263b::" providerId="AD" clId="Web-{3457A483-0179-10DF-843A-6A853B08DA02}" dt="2025-05-15T17:54:32.480" v="215"/>
        <pc:sldMkLst>
          <pc:docMk/>
          <pc:sldMk cId="0" sldId="256"/>
        </pc:sldMkLst>
      </pc:sldChg>
      <pc:sldChg chg="mod modClrScheme chgLayout">
        <pc:chgData name="Vendégfelhasználó" userId="S::urn:spo:anon#c81848071d557172583524fc5db0a6d3973e8a8b9abd751b403048192c30263b::" providerId="AD" clId="Web-{3457A483-0179-10DF-843A-6A853B08DA02}" dt="2025-05-15T17:54:32.480" v="215"/>
        <pc:sldMkLst>
          <pc:docMk/>
          <pc:sldMk cId="0" sldId="257"/>
        </pc:sldMkLst>
      </pc:sldChg>
      <pc:sldChg chg="mod ord modClrScheme chgLayout">
        <pc:chgData name="Vendégfelhasználó" userId="S::urn:spo:anon#c81848071d557172583524fc5db0a6d3973e8a8b9abd751b403048192c30263b::" providerId="AD" clId="Web-{3457A483-0179-10DF-843A-6A853B08DA02}" dt="2025-05-15T17:59:32.132" v="218"/>
        <pc:sldMkLst>
          <pc:docMk/>
          <pc:sldMk cId="0" sldId="258"/>
        </pc:sldMkLst>
      </pc:sldChg>
      <pc:sldChg chg="mod modClrScheme chgLayout">
        <pc:chgData name="Vendégfelhasználó" userId="S::urn:spo:anon#c81848071d557172583524fc5db0a6d3973e8a8b9abd751b403048192c30263b::" providerId="AD" clId="Web-{3457A483-0179-10DF-843A-6A853B08DA02}" dt="2025-05-15T17:54:32.480" v="215"/>
        <pc:sldMkLst>
          <pc:docMk/>
          <pc:sldMk cId="1304965969" sldId="262"/>
        </pc:sldMkLst>
      </pc:sldChg>
      <pc:sldChg chg="mod modClrScheme chgLayout">
        <pc:chgData name="Vendégfelhasználó" userId="S::urn:spo:anon#c81848071d557172583524fc5db0a6d3973e8a8b9abd751b403048192c30263b::" providerId="AD" clId="Web-{3457A483-0179-10DF-843A-6A853B08DA02}" dt="2025-05-15T17:54:32.480" v="215"/>
        <pc:sldMkLst>
          <pc:docMk/>
          <pc:sldMk cId="747985789" sldId="263"/>
        </pc:sldMkLst>
      </pc:sldChg>
      <pc:sldChg chg="modSp mod setBg modClrScheme chgLayout">
        <pc:chgData name="Vendégfelhasználó" userId="S::urn:spo:anon#c81848071d557172583524fc5db0a6d3973e8a8b9abd751b403048192c30263b::" providerId="AD" clId="Web-{3457A483-0179-10DF-843A-6A853B08DA02}" dt="2025-05-15T18:00:16.306" v="221"/>
        <pc:sldMkLst>
          <pc:docMk/>
          <pc:sldMk cId="2078361222" sldId="265"/>
        </pc:sldMkLst>
        <pc:spChg chg="mod">
          <ac:chgData name="Vendégfelhasználó" userId="S::urn:spo:anon#c81848071d557172583524fc5db0a6d3973e8a8b9abd751b403048192c30263b::" providerId="AD" clId="Web-{3457A483-0179-10DF-843A-6A853B08DA02}" dt="2025-05-15T18:00:16.306" v="221"/>
          <ac:spMkLst>
            <pc:docMk/>
            <pc:sldMk cId="2078361222" sldId="265"/>
            <ac:spMk id="5" creationId="{1DA8A2A2-5324-559C-8D40-CC8FB4787073}"/>
          </ac:spMkLst>
        </pc:spChg>
      </pc:sldChg>
      <pc:sldChg chg="mod modClrScheme chgLayout">
        <pc:chgData name="Vendégfelhasználó" userId="S::urn:spo:anon#c81848071d557172583524fc5db0a6d3973e8a8b9abd751b403048192c30263b::" providerId="AD" clId="Web-{3457A483-0179-10DF-843A-6A853B08DA02}" dt="2025-05-15T17:54:32.480" v="215"/>
        <pc:sldMkLst>
          <pc:docMk/>
          <pc:sldMk cId="1444560596" sldId="267"/>
        </pc:sldMkLst>
      </pc:sldChg>
      <pc:sldChg chg="addSp delSp modSp mod setBg modClrScheme setClrOvrMap delDesignElem chgLayout">
        <pc:chgData name="Vendégfelhasználó" userId="S::urn:spo:anon#c81848071d557172583524fc5db0a6d3973e8a8b9abd751b403048192c30263b::" providerId="AD" clId="Web-{3457A483-0179-10DF-843A-6A853B08DA02}" dt="2025-05-15T17:54:32.480" v="215"/>
        <pc:sldMkLst>
          <pc:docMk/>
          <pc:sldMk cId="2751366393" sldId="269"/>
        </pc:sldMkLst>
        <pc:spChg chg="mod ord">
          <ac:chgData name="Vendégfelhasználó" userId="S::urn:spo:anon#c81848071d557172583524fc5db0a6d3973e8a8b9abd751b403048192c30263b::" providerId="AD" clId="Web-{3457A483-0179-10DF-843A-6A853B08DA02}" dt="2025-05-15T17:54:31.542" v="214"/>
          <ac:spMkLst>
            <pc:docMk/>
            <pc:sldMk cId="2751366393" sldId="269"/>
            <ac:spMk id="2" creationId="{F0E5C84F-5FF3-9F15-2535-26159FE59FBC}"/>
          </ac:spMkLst>
        </pc:spChg>
        <pc:spChg chg="mod">
          <ac:chgData name="Vendégfelhasználó" userId="S::urn:spo:anon#c81848071d557172583524fc5db0a6d3973e8a8b9abd751b403048192c30263b::" providerId="AD" clId="Web-{3457A483-0179-10DF-843A-6A853B08DA02}" dt="2025-05-15T17:53:24.883" v="211"/>
          <ac:spMkLst>
            <pc:docMk/>
            <pc:sldMk cId="2751366393" sldId="269"/>
            <ac:spMk id="6" creationId="{B5D59D39-558B-E97F-E354-7D3276142F29}"/>
          </ac:spMkLst>
        </pc:spChg>
        <pc:picChg chg="mod ord">
          <ac:chgData name="Vendégfelhasználó" userId="S::urn:spo:anon#c81848071d557172583524fc5db0a6d3973e8a8b9abd751b403048192c30263b::" providerId="AD" clId="Web-{3457A483-0179-10DF-843A-6A853B08DA02}" dt="2025-05-15T17:53:24.883" v="211"/>
          <ac:picMkLst>
            <pc:docMk/>
            <pc:sldMk cId="2751366393" sldId="269"/>
            <ac:picMk id="4" creationId="{848622B9-56BB-F0B5-8E32-95717F5EAA2A}"/>
          </ac:picMkLst>
        </pc:picChg>
      </pc:sldChg>
      <pc:sldChg chg="delSp modSp mod modClrScheme delDesignElem chgLayout">
        <pc:chgData name="Vendégfelhasználó" userId="S::urn:spo:anon#c81848071d557172583524fc5db0a6d3973e8a8b9abd751b403048192c30263b::" providerId="AD" clId="Web-{3457A483-0179-10DF-843A-6A853B08DA02}" dt="2025-05-15T17:54:32.480" v="215"/>
        <pc:sldMkLst>
          <pc:docMk/>
          <pc:sldMk cId="1212307183" sldId="270"/>
        </pc:sldMkLst>
        <pc:spChg chg="mod ord">
          <ac:chgData name="Vendégfelhasználó" userId="S::urn:spo:anon#c81848071d557172583524fc5db0a6d3973e8a8b9abd751b403048192c30263b::" providerId="AD" clId="Web-{3457A483-0179-10DF-843A-6A853B08DA02}" dt="2025-05-15T17:54:31.542" v="214"/>
          <ac:spMkLst>
            <pc:docMk/>
            <pc:sldMk cId="1212307183" sldId="270"/>
            <ac:spMk id="2" creationId="{80BCF426-8CF4-32CF-5553-D5EA03CCD789}"/>
          </ac:spMkLst>
        </pc:spChg>
      </pc:sldChg>
      <pc:sldChg chg="delSp modSp mod modClrScheme delDesignElem chgLayout">
        <pc:chgData name="Vendégfelhasználó" userId="S::urn:spo:anon#c81848071d557172583524fc5db0a6d3973e8a8b9abd751b403048192c30263b::" providerId="AD" clId="Web-{3457A483-0179-10DF-843A-6A853B08DA02}" dt="2025-05-15T17:54:32.480" v="215"/>
        <pc:sldMkLst>
          <pc:docMk/>
          <pc:sldMk cId="2204782899" sldId="271"/>
        </pc:sldMkLst>
        <pc:spChg chg="mod ord">
          <ac:chgData name="Vendégfelhasználó" userId="S::urn:spo:anon#c81848071d557172583524fc5db0a6d3973e8a8b9abd751b403048192c30263b::" providerId="AD" clId="Web-{3457A483-0179-10DF-843A-6A853B08DA02}" dt="2025-05-15T17:54:31.542" v="214"/>
          <ac:spMkLst>
            <pc:docMk/>
            <pc:sldMk cId="2204782899" sldId="271"/>
            <ac:spMk id="2" creationId="{315D4862-A05A-D098-5666-FA058E402531}"/>
          </ac:spMkLst>
        </pc:spChg>
      </pc:sldChg>
      <pc:sldChg chg="delSp modSp mod modClrScheme delDesignElem chgLayout">
        <pc:chgData name="Vendégfelhasználó" userId="S::urn:spo:anon#c81848071d557172583524fc5db0a6d3973e8a8b9abd751b403048192c30263b::" providerId="AD" clId="Web-{3457A483-0179-10DF-843A-6A853B08DA02}" dt="2025-05-15T17:54:32.480" v="215"/>
        <pc:sldMkLst>
          <pc:docMk/>
          <pc:sldMk cId="2739505367" sldId="272"/>
        </pc:sldMkLst>
        <pc:spChg chg="mod ord">
          <ac:chgData name="Vendégfelhasználó" userId="S::urn:spo:anon#c81848071d557172583524fc5db0a6d3973e8a8b9abd751b403048192c30263b::" providerId="AD" clId="Web-{3457A483-0179-10DF-843A-6A853B08DA02}" dt="2025-05-15T17:54:31.542" v="214"/>
          <ac:spMkLst>
            <pc:docMk/>
            <pc:sldMk cId="2739505367" sldId="272"/>
            <ac:spMk id="2" creationId="{DBFEC526-F5A4-4EE6-3D99-918BA892381B}"/>
          </ac:spMkLst>
        </pc:spChg>
      </pc:sldChg>
      <pc:sldChg chg="new del">
        <pc:chgData name="Vendégfelhasználó" userId="S::urn:spo:anon#c81848071d557172583524fc5db0a6d3973e8a8b9abd751b403048192c30263b::" providerId="AD" clId="Web-{3457A483-0179-10DF-843A-6A853B08DA02}" dt="2025-05-15T16:47:36.961" v="7"/>
        <pc:sldMkLst>
          <pc:docMk/>
          <pc:sldMk cId="958393613" sldId="273"/>
        </pc:sldMkLst>
      </pc:sldChg>
      <pc:sldChg chg="modSp add mod replId modClrScheme chgLayout">
        <pc:chgData name="Vendégfelhasználó" userId="S::urn:spo:anon#c81848071d557172583524fc5db0a6d3973e8a8b9abd751b403048192c30263b::" providerId="AD" clId="Web-{3457A483-0179-10DF-843A-6A853B08DA02}" dt="2025-05-15T17:54:32.480" v="215"/>
        <pc:sldMkLst>
          <pc:docMk/>
          <pc:sldMk cId="4062431751" sldId="274"/>
        </pc:sldMkLst>
      </pc:sldChg>
      <pc:sldMasterChg chg="del delSldLayout">
        <pc:chgData name="Vendégfelhasználó" userId="S::urn:spo:anon#c81848071d557172583524fc5db0a6d3973e8a8b9abd751b403048192c30263b::" providerId="AD" clId="Web-{3457A483-0179-10DF-843A-6A853B08DA02}" dt="2025-05-15T16:32:51.263" v="0"/>
        <pc:sldMasterMkLst>
          <pc:docMk/>
          <pc:sldMasterMk cId="1968142497" sldId="2147483720"/>
        </pc:sldMasterMkLst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2393045873" sldId="2147483721"/>
          </pc:sldLayoutMkLst>
        </pc:sldLayoutChg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249964588" sldId="2147483722"/>
          </pc:sldLayoutMkLst>
        </pc:sldLayoutChg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3903728236" sldId="2147483723"/>
          </pc:sldLayoutMkLst>
        </pc:sldLayoutChg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2671376177" sldId="2147483724"/>
          </pc:sldLayoutMkLst>
        </pc:sldLayoutChg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2618747700" sldId="2147483725"/>
          </pc:sldLayoutMkLst>
        </pc:sldLayoutChg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1696382588" sldId="2147483726"/>
          </pc:sldLayoutMkLst>
        </pc:sldLayoutChg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4125892592" sldId="2147483727"/>
          </pc:sldLayoutMkLst>
        </pc:sldLayoutChg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2818054737" sldId="2147483728"/>
          </pc:sldLayoutMkLst>
        </pc:sldLayoutChg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2577606545" sldId="2147483729"/>
          </pc:sldLayoutMkLst>
        </pc:sldLayoutChg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1851240610" sldId="2147483730"/>
          </pc:sldLayoutMkLst>
        </pc:sldLayoutChg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1058849210" sldId="2147483731"/>
          </pc:sldLayoutMkLst>
        </pc:sldLayoutChg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3155526584" sldId="2147483732"/>
          </pc:sldLayoutMkLst>
        </pc:sldLayoutChg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1365429590" sldId="2147483733"/>
          </pc:sldLayoutMkLst>
        </pc:sldLayoutChg>
        <pc:sldLayoutChg chg="del">
          <pc:chgData name="Vendégfelhasználó" userId="S::urn:spo:anon#c81848071d557172583524fc5db0a6d3973e8a8b9abd751b403048192c30263b::" providerId="AD" clId="Web-{3457A483-0179-10DF-843A-6A853B08DA02}" dt="2025-05-15T16:32:51.263" v="0"/>
          <pc:sldLayoutMkLst>
            <pc:docMk/>
            <pc:sldMasterMk cId="1968142497" sldId="2147483720"/>
            <pc:sldLayoutMk cId="1650498239" sldId="2147483734"/>
          </pc:sldLayoutMkLst>
        </pc:sldLayoutChg>
      </pc:sldMasterChg>
      <pc:sldMasterChg chg="add del addSldLayout delSldLayout modSldLayout">
        <pc:chgData name="Vendégfelhasználó" userId="S::urn:spo:anon#c81848071d557172583524fc5db0a6d3973e8a8b9abd751b403048192c30263b::" providerId="AD" clId="Web-{3457A483-0179-10DF-843A-6A853B08DA02}" dt="2025-05-15T16:32:58.279" v="1"/>
        <pc:sldMasterMkLst>
          <pc:docMk/>
          <pc:sldMasterMk cId="4175090553" sldId="2147483735"/>
        </pc:sldMasterMkLst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2:58.279" v="1"/>
          <pc:sldLayoutMkLst>
            <pc:docMk/>
            <pc:sldMasterMk cId="4175090553" sldId="2147483735"/>
            <pc:sldLayoutMk cId="197347525" sldId="2147483736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2:58.279" v="1"/>
          <pc:sldLayoutMkLst>
            <pc:docMk/>
            <pc:sldMasterMk cId="4175090553" sldId="2147483735"/>
            <pc:sldLayoutMk cId="1708558822" sldId="2147483737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2:58.279" v="1"/>
          <pc:sldLayoutMkLst>
            <pc:docMk/>
            <pc:sldMasterMk cId="4175090553" sldId="2147483735"/>
            <pc:sldLayoutMk cId="2066698149" sldId="2147483738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2:58.279" v="1"/>
          <pc:sldLayoutMkLst>
            <pc:docMk/>
            <pc:sldMasterMk cId="4175090553" sldId="2147483735"/>
            <pc:sldLayoutMk cId="588837825" sldId="2147483739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2:58.279" v="1"/>
          <pc:sldLayoutMkLst>
            <pc:docMk/>
            <pc:sldMasterMk cId="4175090553" sldId="2147483735"/>
            <pc:sldLayoutMk cId="829642199" sldId="2147483740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2:58.279" v="1"/>
          <pc:sldLayoutMkLst>
            <pc:docMk/>
            <pc:sldMasterMk cId="4175090553" sldId="2147483735"/>
            <pc:sldLayoutMk cId="609516070" sldId="2147483741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2:58.279" v="1"/>
          <pc:sldLayoutMkLst>
            <pc:docMk/>
            <pc:sldMasterMk cId="4175090553" sldId="2147483735"/>
            <pc:sldLayoutMk cId="1985128161" sldId="2147483742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2:58.279" v="1"/>
          <pc:sldLayoutMkLst>
            <pc:docMk/>
            <pc:sldMasterMk cId="4175090553" sldId="2147483735"/>
            <pc:sldLayoutMk cId="2154948832" sldId="2147483743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2:58.279" v="1"/>
          <pc:sldLayoutMkLst>
            <pc:docMk/>
            <pc:sldMasterMk cId="4175090553" sldId="2147483735"/>
            <pc:sldLayoutMk cId="3425761247" sldId="2147483744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2:58.279" v="1"/>
          <pc:sldLayoutMkLst>
            <pc:docMk/>
            <pc:sldMasterMk cId="4175090553" sldId="2147483735"/>
            <pc:sldLayoutMk cId="1225337917" sldId="2147483745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2:58.279" v="1"/>
          <pc:sldLayoutMkLst>
            <pc:docMk/>
            <pc:sldMasterMk cId="4175090553" sldId="2147483735"/>
            <pc:sldLayoutMk cId="4202595952" sldId="2147483746"/>
          </pc:sldLayoutMkLst>
        </pc:sldLayoutChg>
      </pc:sldMasterChg>
      <pc:sldMasterChg chg="add del addSldLayout delSldLayout modSldLayout">
        <pc:chgData name="Vendégfelhasználó" userId="S::urn:spo:anon#c81848071d557172583524fc5db0a6d3973e8a8b9abd751b403048192c30263b::" providerId="AD" clId="Web-{3457A483-0179-10DF-843A-6A853B08DA02}" dt="2025-05-15T16:34:25.672" v="2"/>
        <pc:sldMasterMkLst>
          <pc:docMk/>
          <pc:sldMasterMk cId="3118503891" sldId="2147483747"/>
        </pc:sldMasterMkLst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25.672" v="2"/>
          <pc:sldLayoutMkLst>
            <pc:docMk/>
            <pc:sldMasterMk cId="3118503891" sldId="2147483747"/>
            <pc:sldLayoutMk cId="1741298623" sldId="2147483748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25.672" v="2"/>
          <pc:sldLayoutMkLst>
            <pc:docMk/>
            <pc:sldMasterMk cId="3118503891" sldId="2147483747"/>
            <pc:sldLayoutMk cId="3335008772" sldId="2147483749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25.672" v="2"/>
          <pc:sldLayoutMkLst>
            <pc:docMk/>
            <pc:sldMasterMk cId="3118503891" sldId="2147483747"/>
            <pc:sldLayoutMk cId="223034197" sldId="2147483750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25.672" v="2"/>
          <pc:sldLayoutMkLst>
            <pc:docMk/>
            <pc:sldMasterMk cId="3118503891" sldId="2147483747"/>
            <pc:sldLayoutMk cId="1743531266" sldId="2147483751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25.672" v="2"/>
          <pc:sldLayoutMkLst>
            <pc:docMk/>
            <pc:sldMasterMk cId="3118503891" sldId="2147483747"/>
            <pc:sldLayoutMk cId="1567614587" sldId="2147483752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25.672" v="2"/>
          <pc:sldLayoutMkLst>
            <pc:docMk/>
            <pc:sldMasterMk cId="3118503891" sldId="2147483747"/>
            <pc:sldLayoutMk cId="1352758218" sldId="2147483753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25.672" v="2"/>
          <pc:sldLayoutMkLst>
            <pc:docMk/>
            <pc:sldMasterMk cId="3118503891" sldId="2147483747"/>
            <pc:sldLayoutMk cId="2169669008" sldId="2147483754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25.672" v="2"/>
          <pc:sldLayoutMkLst>
            <pc:docMk/>
            <pc:sldMasterMk cId="3118503891" sldId="2147483747"/>
            <pc:sldLayoutMk cId="3606115005" sldId="2147483755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25.672" v="2"/>
          <pc:sldLayoutMkLst>
            <pc:docMk/>
            <pc:sldMasterMk cId="3118503891" sldId="2147483747"/>
            <pc:sldLayoutMk cId="1165443298" sldId="2147483756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25.672" v="2"/>
          <pc:sldLayoutMkLst>
            <pc:docMk/>
            <pc:sldMasterMk cId="3118503891" sldId="2147483747"/>
            <pc:sldLayoutMk cId="1597876730" sldId="2147483757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25.672" v="2"/>
          <pc:sldLayoutMkLst>
            <pc:docMk/>
            <pc:sldMasterMk cId="3118503891" sldId="2147483747"/>
            <pc:sldLayoutMk cId="299096782" sldId="2147483758"/>
          </pc:sldLayoutMkLst>
        </pc:sldLayoutChg>
      </pc:sldMasterChg>
      <pc:sldMasterChg chg="add del addSldLayout delSldLayout modSldLayout">
        <pc:chgData name="Vendégfelhasználó" userId="S::urn:spo:anon#c81848071d557172583524fc5db0a6d3973e8a8b9abd751b403048192c30263b::" providerId="AD" clId="Web-{3457A483-0179-10DF-843A-6A853B08DA02}" dt="2025-05-15T16:34:44.454" v="3"/>
        <pc:sldMasterMkLst>
          <pc:docMk/>
          <pc:sldMasterMk cId="3364838080" sldId="2147483759"/>
        </pc:sldMasterMkLst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4.454" v="3"/>
          <pc:sldLayoutMkLst>
            <pc:docMk/>
            <pc:sldMasterMk cId="3364838080" sldId="2147483759"/>
            <pc:sldLayoutMk cId="92877813" sldId="2147483760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4.454" v="3"/>
          <pc:sldLayoutMkLst>
            <pc:docMk/>
            <pc:sldMasterMk cId="3364838080" sldId="2147483759"/>
            <pc:sldLayoutMk cId="560446865" sldId="2147483761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4.454" v="3"/>
          <pc:sldLayoutMkLst>
            <pc:docMk/>
            <pc:sldMasterMk cId="3364838080" sldId="2147483759"/>
            <pc:sldLayoutMk cId="3604893801" sldId="2147483762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4.454" v="3"/>
          <pc:sldLayoutMkLst>
            <pc:docMk/>
            <pc:sldMasterMk cId="3364838080" sldId="2147483759"/>
            <pc:sldLayoutMk cId="3250747504" sldId="2147483763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4.454" v="3"/>
          <pc:sldLayoutMkLst>
            <pc:docMk/>
            <pc:sldMasterMk cId="3364838080" sldId="2147483759"/>
            <pc:sldLayoutMk cId="2633899860" sldId="2147483764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4.454" v="3"/>
          <pc:sldLayoutMkLst>
            <pc:docMk/>
            <pc:sldMasterMk cId="3364838080" sldId="2147483759"/>
            <pc:sldLayoutMk cId="2361689410" sldId="2147483765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4.454" v="3"/>
          <pc:sldLayoutMkLst>
            <pc:docMk/>
            <pc:sldMasterMk cId="3364838080" sldId="2147483759"/>
            <pc:sldLayoutMk cId="1868309466" sldId="2147483766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4.454" v="3"/>
          <pc:sldLayoutMkLst>
            <pc:docMk/>
            <pc:sldMasterMk cId="3364838080" sldId="2147483759"/>
            <pc:sldLayoutMk cId="3048348016" sldId="2147483767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4.454" v="3"/>
          <pc:sldLayoutMkLst>
            <pc:docMk/>
            <pc:sldMasterMk cId="3364838080" sldId="2147483759"/>
            <pc:sldLayoutMk cId="3879067659" sldId="2147483768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4.454" v="3"/>
          <pc:sldLayoutMkLst>
            <pc:docMk/>
            <pc:sldMasterMk cId="3364838080" sldId="2147483759"/>
            <pc:sldLayoutMk cId="1135993181" sldId="2147483769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4.454" v="3"/>
          <pc:sldLayoutMkLst>
            <pc:docMk/>
            <pc:sldMasterMk cId="3364838080" sldId="2147483759"/>
            <pc:sldLayoutMk cId="1794994258" sldId="2147483770"/>
          </pc:sldLayoutMkLst>
        </pc:sldLayoutChg>
      </pc:sldMasterChg>
      <pc:sldMasterChg chg="add del addSldLayout delSldLayout modSldLayout">
        <pc:chgData name="Vendégfelhasználó" userId="S::urn:spo:anon#c81848071d557172583524fc5db0a6d3973e8a8b9abd751b403048192c30263b::" providerId="AD" clId="Web-{3457A483-0179-10DF-843A-6A853B08DA02}" dt="2025-05-15T16:34:46.422" v="4"/>
        <pc:sldMasterMkLst>
          <pc:docMk/>
          <pc:sldMasterMk cId="3879405104" sldId="2147483771"/>
        </pc:sldMasterMkLst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3879405104" sldId="2147483771"/>
            <pc:sldLayoutMk cId="1818054899" sldId="2147483772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3879405104" sldId="2147483771"/>
            <pc:sldLayoutMk cId="592969718" sldId="2147483773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3879405104" sldId="2147483771"/>
            <pc:sldLayoutMk cId="2646578685" sldId="2147483774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3879405104" sldId="2147483771"/>
            <pc:sldLayoutMk cId="2528412848" sldId="2147483775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3879405104" sldId="2147483771"/>
            <pc:sldLayoutMk cId="601306822" sldId="2147483776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3879405104" sldId="2147483771"/>
            <pc:sldLayoutMk cId="737326427" sldId="2147483777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3879405104" sldId="2147483771"/>
            <pc:sldLayoutMk cId="3231434648" sldId="2147483778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3879405104" sldId="2147483771"/>
            <pc:sldLayoutMk cId="3451931528" sldId="2147483779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3879405104" sldId="2147483771"/>
            <pc:sldLayoutMk cId="2046836335" sldId="2147483780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3879405104" sldId="2147483771"/>
            <pc:sldLayoutMk cId="4292551238" sldId="2147483781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3879405104" sldId="2147483771"/>
            <pc:sldLayoutMk cId="466853461" sldId="2147483782"/>
          </pc:sldLayoutMkLst>
        </pc:sldLayoutChg>
      </pc:sldMasterChg>
      <pc:sldMasterChg chg="add addSldLayout modSldLayout">
        <pc:chgData name="Vendégfelhasználó" userId="S::urn:spo:anon#c81848071d557172583524fc5db0a6d3973e8a8b9abd751b403048192c30263b::" providerId="AD" clId="Web-{3457A483-0179-10DF-843A-6A853B08DA02}" dt="2025-05-15T16:34:46.422" v="4"/>
        <pc:sldMasterMkLst>
          <pc:docMk/>
          <pc:sldMasterMk cId="2668452626" sldId="2147483783"/>
        </pc:sldMasterMkLst>
        <pc:sldLayoutChg chg="add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2668452626" sldId="2147483783"/>
            <pc:sldLayoutMk cId="3723947155" sldId="2147483784"/>
          </pc:sldLayoutMkLst>
        </pc:sldLayoutChg>
        <pc:sldLayoutChg chg="add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2668452626" sldId="2147483783"/>
            <pc:sldLayoutMk cId="433688240" sldId="2147483785"/>
          </pc:sldLayoutMkLst>
        </pc:sldLayoutChg>
        <pc:sldLayoutChg chg="add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2668452626" sldId="2147483783"/>
            <pc:sldLayoutMk cId="1249709696" sldId="2147483786"/>
          </pc:sldLayoutMkLst>
        </pc:sldLayoutChg>
        <pc:sldLayoutChg chg="add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2668452626" sldId="2147483783"/>
            <pc:sldLayoutMk cId="97065535" sldId="2147483787"/>
          </pc:sldLayoutMkLst>
        </pc:sldLayoutChg>
        <pc:sldLayoutChg chg="add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2668452626" sldId="2147483783"/>
            <pc:sldLayoutMk cId="2804908444" sldId="2147483788"/>
          </pc:sldLayoutMkLst>
        </pc:sldLayoutChg>
        <pc:sldLayoutChg chg="add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2668452626" sldId="2147483783"/>
            <pc:sldLayoutMk cId="1883702223" sldId="2147483789"/>
          </pc:sldLayoutMkLst>
        </pc:sldLayoutChg>
        <pc:sldLayoutChg chg="add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2668452626" sldId="2147483783"/>
            <pc:sldLayoutMk cId="1641993823" sldId="2147483790"/>
          </pc:sldLayoutMkLst>
        </pc:sldLayoutChg>
        <pc:sldLayoutChg chg="add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2668452626" sldId="2147483783"/>
            <pc:sldLayoutMk cId="1116045317" sldId="2147483791"/>
          </pc:sldLayoutMkLst>
        </pc:sldLayoutChg>
        <pc:sldLayoutChg chg="add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2668452626" sldId="2147483783"/>
            <pc:sldLayoutMk cId="2116165977" sldId="2147483792"/>
          </pc:sldLayoutMkLst>
        </pc:sldLayoutChg>
        <pc:sldLayoutChg chg="add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2668452626" sldId="2147483783"/>
            <pc:sldLayoutMk cId="1986166151" sldId="2147483793"/>
          </pc:sldLayoutMkLst>
        </pc:sldLayoutChg>
        <pc:sldLayoutChg chg="add mod replId">
          <pc:chgData name="Vendégfelhasználó" userId="S::urn:spo:anon#c81848071d557172583524fc5db0a6d3973e8a8b9abd751b403048192c30263b::" providerId="AD" clId="Web-{3457A483-0179-10DF-843A-6A853B08DA02}" dt="2025-05-15T16:34:46.422" v="4"/>
          <pc:sldLayoutMkLst>
            <pc:docMk/>
            <pc:sldMasterMk cId="2668452626" sldId="2147483783"/>
            <pc:sldLayoutMk cId="1076168218" sldId="2147483794"/>
          </pc:sldLayoutMkLst>
        </pc:sldLayoutChg>
      </pc:sldMasterChg>
      <pc:sldMasterChg chg="add del mod setBg addSldLayout delSldLayout modSldLayout">
        <pc:chgData name="Vendégfelhasználó" userId="S::urn:spo:anon#c81848071d557172583524fc5db0a6d3973e8a8b9abd751b403048192c30263b::" providerId="AD" clId="Web-{3457A483-0179-10DF-843A-6A853B08DA02}" dt="2025-05-15T17:54:32.480" v="215"/>
        <pc:sldMasterMkLst>
          <pc:docMk/>
          <pc:sldMasterMk cId="3273073525" sldId="2147483855"/>
        </pc:sldMasterMkLst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3273073525" sldId="2147483855"/>
            <pc:sldLayoutMk cId="934627496" sldId="2147483856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3273073525" sldId="2147483855"/>
            <pc:sldLayoutMk cId="1899875278" sldId="2147483857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3273073525" sldId="2147483855"/>
            <pc:sldLayoutMk cId="3432462230" sldId="2147483858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3273073525" sldId="2147483855"/>
            <pc:sldLayoutMk cId="47977121" sldId="2147483859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3273073525" sldId="2147483855"/>
            <pc:sldLayoutMk cId="3038124719" sldId="2147483860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3273073525" sldId="2147483855"/>
            <pc:sldLayoutMk cId="4165868047" sldId="2147483861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3273073525" sldId="2147483855"/>
            <pc:sldLayoutMk cId="3899892317" sldId="2147483862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3273073525" sldId="2147483855"/>
            <pc:sldLayoutMk cId="2695194784" sldId="2147483863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3273073525" sldId="2147483855"/>
            <pc:sldLayoutMk cId="2456127999" sldId="2147483864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3273073525" sldId="2147483855"/>
            <pc:sldLayoutMk cId="3573771425" sldId="2147483865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3273073525" sldId="2147483855"/>
            <pc:sldLayoutMk cId="3008733124" sldId="2147483866"/>
          </pc:sldLayoutMkLst>
        </pc:sldLayoutChg>
      </pc:sldMasterChg>
      <pc:sldMasterChg chg="add del mod setBg addSldLayout delSldLayout modSldLayout">
        <pc:chgData name="Vendégfelhasználó" userId="S::urn:spo:anon#c81848071d557172583524fc5db0a6d3973e8a8b9abd751b403048192c30263b::" providerId="AD" clId="Web-{3457A483-0179-10DF-843A-6A853B08DA02}" dt="2025-05-15T17:54:32.480" v="215"/>
        <pc:sldMasterMkLst>
          <pc:docMk/>
          <pc:sldMasterMk cId="2560433448" sldId="2147483867"/>
        </pc:sldMasterMkLst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1978030277" sldId="2147483870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2753979103" sldId="2147483874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2924265959" sldId="2147483876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1998645502" sldId="2147483877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4197375616" sldId="2147483878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3773644281" sldId="2147483879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557184670" sldId="2147483882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2219955788" sldId="2147483883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2662712527" sldId="2147483884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1656623010" sldId="2147483885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4071118306" sldId="2147483886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446661738" sldId="2147483887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3934992105" sldId="2147483888"/>
          </pc:sldLayoutMkLst>
        </pc:sldLayoutChg>
        <pc:sldLayoutChg chg="add del mod">
          <pc:chgData name="Vendégfelhasználó" userId="S::urn:spo:anon#c81848071d557172583524fc5db0a6d3973e8a8b9abd751b403048192c30263b::" providerId="AD" clId="Web-{3457A483-0179-10DF-843A-6A853B08DA02}" dt="2025-05-15T17:54:32.480" v="215"/>
          <pc:sldLayoutMkLst>
            <pc:docMk/>
            <pc:sldMasterMk cId="2560433448" sldId="2147483867"/>
            <pc:sldLayoutMk cId="2649870881" sldId="2147483889"/>
          </pc:sldLayoutMkLst>
        </pc:sldLayoutChg>
      </pc:sldMasterChg>
      <pc:sldMasterChg chg="add del addSldLayout delSldLayout modSldLayout">
        <pc:chgData name="Vendégfelhasználó" userId="S::urn:spo:anon#c81848071d557172583524fc5db0a6d3973e8a8b9abd751b403048192c30263b::" providerId="AD" clId="Web-{3457A483-0179-10DF-843A-6A853B08DA02}" dt="2025-05-15T17:54:31.542" v="214"/>
        <pc:sldMasterMkLst>
          <pc:docMk/>
          <pc:sldMasterMk cId="255930632" sldId="2147483882"/>
        </pc:sldMasterMkLst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4:31.542" v="214"/>
          <pc:sldLayoutMkLst>
            <pc:docMk/>
            <pc:sldMasterMk cId="255930632" sldId="2147483882"/>
            <pc:sldLayoutMk cId="444085215" sldId="2147483883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4:31.542" v="214"/>
          <pc:sldLayoutMkLst>
            <pc:docMk/>
            <pc:sldMasterMk cId="255930632" sldId="2147483882"/>
            <pc:sldLayoutMk cId="1702684263" sldId="2147483884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4:31.542" v="214"/>
          <pc:sldLayoutMkLst>
            <pc:docMk/>
            <pc:sldMasterMk cId="255930632" sldId="2147483882"/>
            <pc:sldLayoutMk cId="3794617489" sldId="2147483885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4:31.542" v="214"/>
          <pc:sldLayoutMkLst>
            <pc:docMk/>
            <pc:sldMasterMk cId="255930632" sldId="2147483882"/>
            <pc:sldLayoutMk cId="1725281478" sldId="2147483886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4:31.542" v="214"/>
          <pc:sldLayoutMkLst>
            <pc:docMk/>
            <pc:sldMasterMk cId="255930632" sldId="2147483882"/>
            <pc:sldLayoutMk cId="457552256" sldId="2147483887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4:31.542" v="214"/>
          <pc:sldLayoutMkLst>
            <pc:docMk/>
            <pc:sldMasterMk cId="255930632" sldId="2147483882"/>
            <pc:sldLayoutMk cId="47863309" sldId="2147483888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4:31.542" v="214"/>
          <pc:sldLayoutMkLst>
            <pc:docMk/>
            <pc:sldMasterMk cId="255930632" sldId="2147483882"/>
            <pc:sldLayoutMk cId="780383789" sldId="2147483889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4:31.542" v="214"/>
          <pc:sldLayoutMkLst>
            <pc:docMk/>
            <pc:sldMasterMk cId="255930632" sldId="2147483882"/>
            <pc:sldLayoutMk cId="25248703" sldId="2147483890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4:31.542" v="214"/>
          <pc:sldLayoutMkLst>
            <pc:docMk/>
            <pc:sldMasterMk cId="255930632" sldId="2147483882"/>
            <pc:sldLayoutMk cId="2390697998" sldId="2147483891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4:31.542" v="214"/>
          <pc:sldLayoutMkLst>
            <pc:docMk/>
            <pc:sldMasterMk cId="255930632" sldId="2147483882"/>
            <pc:sldLayoutMk cId="770970915" sldId="2147483892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4:31.542" v="214"/>
          <pc:sldLayoutMkLst>
            <pc:docMk/>
            <pc:sldMasterMk cId="255930632" sldId="2147483882"/>
            <pc:sldLayoutMk cId="2627799846" sldId="2147483893"/>
          </pc:sldLayoutMkLst>
        </pc:sldLayoutChg>
      </pc:sldMasterChg>
      <pc:sldMasterChg chg="add del addSldLayout delSldLayout modSldLayout">
        <pc:chgData name="Vendégfelhasználó" userId="S::urn:spo:anon#c81848071d557172583524fc5db0a6d3973e8a8b9abd751b403048192c30263b::" providerId="AD" clId="Web-{3457A483-0179-10DF-843A-6A853B08DA02}" dt="2025-05-15T17:49:10.061" v="205"/>
        <pc:sldMasterMkLst>
          <pc:docMk/>
          <pc:sldMasterMk cId="856055148" sldId="2147483882"/>
        </pc:sldMasterMkLst>
        <pc:sldLayoutChg chg="add del mod replId">
          <pc:chgData name="Vendégfelhasználó" userId="S::urn:spo:anon#c81848071d557172583524fc5db0a6d3973e8a8b9abd751b403048192c30263b::" providerId="AD" clId="Web-{3457A483-0179-10DF-843A-6A853B08DA02}" dt="2025-05-15T17:49:10.061" v="205"/>
          <pc:sldLayoutMkLst>
            <pc:docMk/>
            <pc:sldMasterMk cId="856055148" sldId="2147483882"/>
            <pc:sldLayoutMk cId="700135027" sldId="2147483883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49:10.061" v="205"/>
          <pc:sldLayoutMkLst>
            <pc:docMk/>
            <pc:sldMasterMk cId="856055148" sldId="2147483882"/>
            <pc:sldLayoutMk cId="3987365133" sldId="2147483884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49:10.061" v="205"/>
          <pc:sldLayoutMkLst>
            <pc:docMk/>
            <pc:sldMasterMk cId="856055148" sldId="2147483882"/>
            <pc:sldLayoutMk cId="2329098888" sldId="2147483885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49:10.061" v="205"/>
          <pc:sldLayoutMkLst>
            <pc:docMk/>
            <pc:sldMasterMk cId="856055148" sldId="2147483882"/>
            <pc:sldLayoutMk cId="1424200704" sldId="2147483886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49:10.061" v="205"/>
          <pc:sldLayoutMkLst>
            <pc:docMk/>
            <pc:sldMasterMk cId="856055148" sldId="2147483882"/>
            <pc:sldLayoutMk cId="2846831371" sldId="2147483887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49:10.061" v="205"/>
          <pc:sldLayoutMkLst>
            <pc:docMk/>
            <pc:sldMasterMk cId="856055148" sldId="2147483882"/>
            <pc:sldLayoutMk cId="1687741343" sldId="2147483888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49:10.061" v="205"/>
          <pc:sldLayoutMkLst>
            <pc:docMk/>
            <pc:sldMasterMk cId="856055148" sldId="2147483882"/>
            <pc:sldLayoutMk cId="4278417539" sldId="2147483889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49:10.061" v="205"/>
          <pc:sldLayoutMkLst>
            <pc:docMk/>
            <pc:sldMasterMk cId="856055148" sldId="2147483882"/>
            <pc:sldLayoutMk cId="3389299297" sldId="2147483890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49:10.061" v="205"/>
          <pc:sldLayoutMkLst>
            <pc:docMk/>
            <pc:sldMasterMk cId="856055148" sldId="2147483882"/>
            <pc:sldLayoutMk cId="468501974" sldId="2147483891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49:10.061" v="205"/>
          <pc:sldLayoutMkLst>
            <pc:docMk/>
            <pc:sldMasterMk cId="856055148" sldId="2147483882"/>
            <pc:sldLayoutMk cId="2965630187" sldId="2147483892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49:10.061" v="205"/>
          <pc:sldLayoutMkLst>
            <pc:docMk/>
            <pc:sldMasterMk cId="856055148" sldId="2147483882"/>
            <pc:sldLayoutMk cId="619954322" sldId="2147483893"/>
          </pc:sldLayoutMkLst>
        </pc:sldLayoutChg>
      </pc:sldMasterChg>
      <pc:sldMasterChg chg="add del addSldLayout delSldLayout modSldLayout">
        <pc:chgData name="Vendégfelhasználó" userId="S::urn:spo:anon#c81848071d557172583524fc5db0a6d3973e8a8b9abd751b403048192c30263b::" providerId="AD" clId="Web-{3457A483-0179-10DF-843A-6A853B08DA02}" dt="2025-05-15T17:51:56.224" v="207"/>
        <pc:sldMasterMkLst>
          <pc:docMk/>
          <pc:sldMasterMk cId="4063778051" sldId="2147483882"/>
        </pc:sldMasterMkLst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1:56.224" v="207"/>
          <pc:sldLayoutMkLst>
            <pc:docMk/>
            <pc:sldMasterMk cId="4063778051" sldId="2147483882"/>
            <pc:sldLayoutMk cId="1718864809" sldId="2147483883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1:56.224" v="207"/>
          <pc:sldLayoutMkLst>
            <pc:docMk/>
            <pc:sldMasterMk cId="4063778051" sldId="2147483882"/>
            <pc:sldLayoutMk cId="1537296062" sldId="2147483884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1:56.224" v="207"/>
          <pc:sldLayoutMkLst>
            <pc:docMk/>
            <pc:sldMasterMk cId="4063778051" sldId="2147483882"/>
            <pc:sldLayoutMk cId="3990041604" sldId="2147483885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1:56.224" v="207"/>
          <pc:sldLayoutMkLst>
            <pc:docMk/>
            <pc:sldMasterMk cId="4063778051" sldId="2147483882"/>
            <pc:sldLayoutMk cId="3814884415" sldId="2147483886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1:56.224" v="207"/>
          <pc:sldLayoutMkLst>
            <pc:docMk/>
            <pc:sldMasterMk cId="4063778051" sldId="2147483882"/>
            <pc:sldLayoutMk cId="2398272862" sldId="2147483887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1:56.224" v="207"/>
          <pc:sldLayoutMkLst>
            <pc:docMk/>
            <pc:sldMasterMk cId="4063778051" sldId="2147483882"/>
            <pc:sldLayoutMk cId="1481513896" sldId="2147483888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1:56.224" v="207"/>
          <pc:sldLayoutMkLst>
            <pc:docMk/>
            <pc:sldMasterMk cId="4063778051" sldId="2147483882"/>
            <pc:sldLayoutMk cId="932220574" sldId="2147483889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1:56.224" v="207"/>
          <pc:sldLayoutMkLst>
            <pc:docMk/>
            <pc:sldMasterMk cId="4063778051" sldId="2147483882"/>
            <pc:sldLayoutMk cId="1018721879" sldId="2147483890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1:56.224" v="207"/>
          <pc:sldLayoutMkLst>
            <pc:docMk/>
            <pc:sldMasterMk cId="4063778051" sldId="2147483882"/>
            <pc:sldLayoutMk cId="3360525645" sldId="2147483891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1:56.224" v="207"/>
          <pc:sldLayoutMkLst>
            <pc:docMk/>
            <pc:sldMasterMk cId="4063778051" sldId="2147483882"/>
            <pc:sldLayoutMk cId="4001687522" sldId="2147483892"/>
          </pc:sldLayoutMkLst>
        </pc:sldLayoutChg>
        <pc:sldLayoutChg chg="add del mod replId">
          <pc:chgData name="Vendégfelhasználó" userId="S::urn:spo:anon#c81848071d557172583524fc5db0a6d3973e8a8b9abd751b403048192c30263b::" providerId="AD" clId="Web-{3457A483-0179-10DF-843A-6A853B08DA02}" dt="2025-05-15T17:51:56.224" v="207"/>
          <pc:sldLayoutMkLst>
            <pc:docMk/>
            <pc:sldMasterMk cId="4063778051" sldId="2147483882"/>
            <pc:sldLayoutMk cId="577060620" sldId="2147483893"/>
          </pc:sldLayoutMkLst>
        </pc:sldLayoutChg>
      </pc:sldMasterChg>
    </pc:docChg>
  </pc:docChgLst>
  <pc:docChgLst>
    <pc:chgData name="Abért Attila" userId="92d7f4e9-954a-413b-8220-43708b28b44c" providerId="ADAL" clId="{C0BE01CD-D344-4325-AD87-C34F54869876}"/>
    <pc:docChg chg="undo custSel addSld modSld sldOrd">
      <pc:chgData name="Abért Attila" userId="92d7f4e9-954a-413b-8220-43708b28b44c" providerId="ADAL" clId="{C0BE01CD-D344-4325-AD87-C34F54869876}" dt="2025-05-16T12:35:48.615" v="2400" actId="20577"/>
      <pc:docMkLst>
        <pc:docMk/>
      </pc:docMkLst>
      <pc:sldChg chg="modAnim modNotesTx">
        <pc:chgData name="Abért Attila" userId="92d7f4e9-954a-413b-8220-43708b28b44c" providerId="ADAL" clId="{C0BE01CD-D344-4325-AD87-C34F54869876}" dt="2025-05-16T12:35:48.615" v="2400" actId="20577"/>
        <pc:sldMkLst>
          <pc:docMk/>
          <pc:sldMk cId="0" sldId="256"/>
        </pc:sldMkLst>
      </pc:sldChg>
      <pc:sldChg chg="modAnim modNotesTx">
        <pc:chgData name="Abért Attila" userId="92d7f4e9-954a-413b-8220-43708b28b44c" providerId="ADAL" clId="{C0BE01CD-D344-4325-AD87-C34F54869876}" dt="2025-05-16T11:42:41.639" v="2104"/>
        <pc:sldMkLst>
          <pc:docMk/>
          <pc:sldMk cId="0" sldId="257"/>
        </pc:sldMkLst>
      </pc:sldChg>
      <pc:sldChg chg="addSp modSp mod modAnim modNotesTx">
        <pc:chgData name="Abért Attila" userId="92d7f4e9-954a-413b-8220-43708b28b44c" providerId="ADAL" clId="{C0BE01CD-D344-4325-AD87-C34F54869876}" dt="2025-05-16T11:50:10.120" v="2137" actId="20577"/>
        <pc:sldMkLst>
          <pc:docMk/>
          <pc:sldMk cId="1304965969" sldId="262"/>
        </pc:sldMkLst>
        <pc:spChg chg="mod">
          <ac:chgData name="Abért Attila" userId="92d7f4e9-954a-413b-8220-43708b28b44c" providerId="ADAL" clId="{C0BE01CD-D344-4325-AD87-C34F54869876}" dt="2025-05-15T19:45:03.659" v="97" actId="1076"/>
          <ac:spMkLst>
            <pc:docMk/>
            <pc:sldMk cId="1304965969" sldId="262"/>
            <ac:spMk id="9" creationId="{22FCC580-CCFE-5605-7D00-D803B4A3D8CB}"/>
          </ac:spMkLst>
        </pc:spChg>
        <pc:spChg chg="mod">
          <ac:chgData name="Abért Attila" userId="92d7f4e9-954a-413b-8220-43708b28b44c" providerId="ADAL" clId="{C0BE01CD-D344-4325-AD87-C34F54869876}" dt="2025-05-15T19:44:49.423" v="96" actId="20577"/>
          <ac:spMkLst>
            <pc:docMk/>
            <pc:sldMk cId="1304965969" sldId="262"/>
            <ac:spMk id="16" creationId="{78F847B3-C788-D9E9-1437-2080BF489C51}"/>
          </ac:spMkLst>
        </pc:spChg>
        <pc:picChg chg="add mod">
          <ac:chgData name="Abért Attila" userId="92d7f4e9-954a-413b-8220-43708b28b44c" providerId="ADAL" clId="{C0BE01CD-D344-4325-AD87-C34F54869876}" dt="2025-05-15T19:47:03.901" v="102" actId="1440"/>
          <ac:picMkLst>
            <pc:docMk/>
            <pc:sldMk cId="1304965969" sldId="262"/>
            <ac:picMk id="1026" creationId="{C07A88DF-5E14-E9A4-8782-3E979FA65E30}"/>
          </ac:picMkLst>
        </pc:picChg>
      </pc:sldChg>
      <pc:sldChg chg="delSp modSp mod ord delAnim modAnim">
        <pc:chgData name="Abért Attila" userId="92d7f4e9-954a-413b-8220-43708b28b44c" providerId="ADAL" clId="{C0BE01CD-D344-4325-AD87-C34F54869876}" dt="2025-05-16T12:31:19.551" v="2391"/>
        <pc:sldMkLst>
          <pc:docMk/>
          <pc:sldMk cId="747985789" sldId="263"/>
        </pc:sldMkLst>
        <pc:spChg chg="mod">
          <ac:chgData name="Abért Attila" userId="92d7f4e9-954a-413b-8220-43708b28b44c" providerId="ADAL" clId="{C0BE01CD-D344-4325-AD87-C34F54869876}" dt="2025-05-16T12:30:56.182" v="2388" actId="1076"/>
          <ac:spMkLst>
            <pc:docMk/>
            <pc:sldMk cId="747985789" sldId="263"/>
            <ac:spMk id="5" creationId="{1DA8A2A2-5324-559C-8D40-CC8FB4787073}"/>
          </ac:spMkLst>
        </pc:spChg>
        <pc:spChg chg="mod">
          <ac:chgData name="Abért Attila" userId="92d7f4e9-954a-413b-8220-43708b28b44c" providerId="ADAL" clId="{C0BE01CD-D344-4325-AD87-C34F54869876}" dt="2025-05-16T12:30:59.805" v="2389" actId="1076"/>
          <ac:spMkLst>
            <pc:docMk/>
            <pc:sldMk cId="747985789" sldId="263"/>
            <ac:spMk id="15" creationId="{ED221C65-6B3B-61FD-5B08-CC1B537A7CAF}"/>
          </ac:spMkLst>
        </pc:spChg>
      </pc:sldChg>
      <pc:sldChg chg="modAnim">
        <pc:chgData name="Abért Attila" userId="92d7f4e9-954a-413b-8220-43708b28b44c" providerId="ADAL" clId="{C0BE01CD-D344-4325-AD87-C34F54869876}" dt="2025-05-15T19:40:17.133" v="0"/>
        <pc:sldMkLst>
          <pc:docMk/>
          <pc:sldMk cId="2078361222" sldId="265"/>
        </pc:sldMkLst>
      </pc:sldChg>
      <pc:sldChg chg="modAnim">
        <pc:chgData name="Abért Attila" userId="92d7f4e9-954a-413b-8220-43708b28b44c" providerId="ADAL" clId="{C0BE01CD-D344-4325-AD87-C34F54869876}" dt="2025-05-15T19:40:26.669" v="1"/>
        <pc:sldMkLst>
          <pc:docMk/>
          <pc:sldMk cId="1444560596" sldId="267"/>
        </pc:sldMkLst>
      </pc:sldChg>
      <pc:sldChg chg="modAnim">
        <pc:chgData name="Abért Attila" userId="92d7f4e9-954a-413b-8220-43708b28b44c" providerId="ADAL" clId="{C0BE01CD-D344-4325-AD87-C34F54869876}" dt="2025-05-16T12:33:41.184" v="2393"/>
        <pc:sldMkLst>
          <pc:docMk/>
          <pc:sldMk cId="2751366393" sldId="269"/>
        </pc:sldMkLst>
      </pc:sldChg>
      <pc:sldChg chg="modAnim">
        <pc:chgData name="Abért Attila" userId="92d7f4e9-954a-413b-8220-43708b28b44c" providerId="ADAL" clId="{C0BE01CD-D344-4325-AD87-C34F54869876}" dt="2025-05-16T12:34:18.236" v="2397"/>
        <pc:sldMkLst>
          <pc:docMk/>
          <pc:sldMk cId="1212307183" sldId="270"/>
        </pc:sldMkLst>
      </pc:sldChg>
      <pc:sldChg chg="modAnim">
        <pc:chgData name="Abért Attila" userId="92d7f4e9-954a-413b-8220-43708b28b44c" providerId="ADAL" clId="{C0BE01CD-D344-4325-AD87-C34F54869876}" dt="2025-05-16T12:34:09.090" v="2396"/>
        <pc:sldMkLst>
          <pc:docMk/>
          <pc:sldMk cId="2204782899" sldId="271"/>
        </pc:sldMkLst>
      </pc:sldChg>
      <pc:sldChg chg="modAnim">
        <pc:chgData name="Abért Attila" userId="92d7f4e9-954a-413b-8220-43708b28b44c" providerId="ADAL" clId="{C0BE01CD-D344-4325-AD87-C34F54869876}" dt="2025-05-16T12:33:51.923" v="2394"/>
        <pc:sldMkLst>
          <pc:docMk/>
          <pc:sldMk cId="2739505367" sldId="272"/>
        </pc:sldMkLst>
      </pc:sldChg>
      <pc:sldChg chg="modAnim">
        <pc:chgData name="Abért Attila" userId="92d7f4e9-954a-413b-8220-43708b28b44c" providerId="ADAL" clId="{C0BE01CD-D344-4325-AD87-C34F54869876}" dt="2025-05-15T19:40:34.516" v="2"/>
        <pc:sldMkLst>
          <pc:docMk/>
          <pc:sldMk cId="4062431751" sldId="274"/>
        </pc:sldMkLst>
      </pc:sldChg>
      <pc:sldChg chg="addSp delSp modSp add mod delAnim modAnim modNotesTx">
        <pc:chgData name="Abért Attila" userId="92d7f4e9-954a-413b-8220-43708b28b44c" providerId="ADAL" clId="{C0BE01CD-D344-4325-AD87-C34F54869876}" dt="2025-05-16T12:29:56.430" v="2380"/>
        <pc:sldMkLst>
          <pc:docMk/>
          <pc:sldMk cId="3478856315" sldId="275"/>
        </pc:sldMkLst>
        <pc:spChg chg="add mod">
          <ac:chgData name="Abért Attila" userId="92d7f4e9-954a-413b-8220-43708b28b44c" providerId="ADAL" clId="{C0BE01CD-D344-4325-AD87-C34F54869876}" dt="2025-05-16T11:22:54.274" v="1777" actId="1035"/>
          <ac:spMkLst>
            <pc:docMk/>
            <pc:sldMk cId="3478856315" sldId="275"/>
            <ac:spMk id="22" creationId="{6A2C6E00-C906-2BA6-6DFF-DEB0139EC2E6}"/>
          </ac:spMkLst>
        </pc:spChg>
        <pc:spChg chg="add mod">
          <ac:chgData name="Abért Attila" userId="92d7f4e9-954a-413b-8220-43708b28b44c" providerId="ADAL" clId="{C0BE01CD-D344-4325-AD87-C34F54869876}" dt="2025-05-16T11:23:13.243" v="1779" actId="1076"/>
          <ac:spMkLst>
            <pc:docMk/>
            <pc:sldMk cId="3478856315" sldId="275"/>
            <ac:spMk id="24" creationId="{A2ADF893-28E9-3D95-2FBC-0AF94463639E}"/>
          </ac:spMkLst>
        </pc:spChg>
        <pc:picChg chg="add mod">
          <ac:chgData name="Abért Attila" userId="92d7f4e9-954a-413b-8220-43708b28b44c" providerId="ADAL" clId="{C0BE01CD-D344-4325-AD87-C34F54869876}" dt="2025-05-16T11:14:10.378" v="1728" actId="14100"/>
          <ac:picMkLst>
            <pc:docMk/>
            <pc:sldMk cId="3478856315" sldId="275"/>
            <ac:picMk id="16" creationId="{448C6CB6-8735-EF71-1B9D-CE27673BFCD4}"/>
          </ac:picMkLst>
        </pc:picChg>
        <pc:picChg chg="add mod">
          <ac:chgData name="Abért Attila" userId="92d7f4e9-954a-413b-8220-43708b28b44c" providerId="ADAL" clId="{C0BE01CD-D344-4325-AD87-C34F54869876}" dt="2025-05-16T11:23:17.679" v="1780" actId="1076"/>
          <ac:picMkLst>
            <pc:docMk/>
            <pc:sldMk cId="3478856315" sldId="275"/>
            <ac:picMk id="18" creationId="{D0AC5E06-A156-F6CB-3AB4-3171BEA6DE49}"/>
          </ac:picMkLst>
        </pc:picChg>
      </pc:sldChg>
    </pc:docChg>
  </pc:docChgLst>
  <pc:docChgLst>
    <pc:chgData name="Vendégfelhasználó" userId="S::urn:spo:anon#c81848071d557172583524fc5db0a6d3973e8a8b9abd751b403048192c30263b::" providerId="AD" clId="Web-{F98AB6C4-904D-D4CE-46DB-105300BD4305}"/>
    <pc:docChg chg="addSld delSld modSld modMainMaster">
      <pc:chgData name="Vendégfelhasználó" userId="S::urn:spo:anon#c81848071d557172583524fc5db0a6d3973e8a8b9abd751b403048192c30263b::" providerId="AD" clId="Web-{F98AB6C4-904D-D4CE-46DB-105300BD4305}" dt="2025-05-15T15:03:55.609" v="90"/>
      <pc:docMkLst>
        <pc:docMk/>
      </pc:docMkLst>
      <pc:sldChg chg="mod">
        <pc:chgData name="Vendégfelhasználó" userId="S::urn:spo:anon#c81848071d557172583524fc5db0a6d3973e8a8b9abd751b403048192c30263b::" providerId="AD" clId="Web-{F98AB6C4-904D-D4CE-46DB-105300BD4305}" dt="2025-05-15T15:03:55.609" v="90"/>
        <pc:sldMkLst>
          <pc:docMk/>
          <pc:sldMk cId="0" sldId="256"/>
        </pc:sldMkLst>
      </pc:sldChg>
      <pc:sldChg chg="mod">
        <pc:chgData name="Vendégfelhasználó" userId="S::urn:spo:anon#c81848071d557172583524fc5db0a6d3973e8a8b9abd751b403048192c30263b::" providerId="AD" clId="Web-{F98AB6C4-904D-D4CE-46DB-105300BD4305}" dt="2025-05-15T15:03:55.609" v="90"/>
        <pc:sldMkLst>
          <pc:docMk/>
          <pc:sldMk cId="0" sldId="257"/>
        </pc:sldMkLst>
      </pc:sldChg>
      <pc:sldChg chg="addSp delSp modSp mod addAnim delAnim">
        <pc:chgData name="Vendégfelhasználó" userId="S::urn:spo:anon#c81848071d557172583524fc5db0a6d3973e8a8b9abd751b403048192c30263b::" providerId="AD" clId="Web-{F98AB6C4-904D-D4CE-46DB-105300BD4305}" dt="2025-05-15T15:03:55.609" v="90"/>
        <pc:sldMkLst>
          <pc:docMk/>
          <pc:sldMk cId="0" sldId="258"/>
        </pc:sldMkLst>
        <pc:picChg chg="add del">
          <ac:chgData name="Vendégfelhasználó" userId="S::urn:spo:anon#c81848071d557172583524fc5db0a6d3973e8a8b9abd751b403048192c30263b::" providerId="AD" clId="Web-{F98AB6C4-904D-D4CE-46DB-105300BD4305}" dt="2025-05-15T14:43:10.906" v="23"/>
          <ac:picMkLst>
            <pc:docMk/>
            <pc:sldMk cId="0" sldId="258"/>
            <ac:picMk id="5" creationId="{4C864E33-30BE-3395-7476-FA9DDACE5DA3}"/>
          </ac:picMkLst>
        </pc:picChg>
      </pc:sldChg>
      <pc:sldChg chg="modSp">
        <pc:chgData name="Vendégfelhasználó" userId="S::urn:spo:anon#c81848071d557172583524fc5db0a6d3973e8a8b9abd751b403048192c30263b::" providerId="AD" clId="Web-{F98AB6C4-904D-D4CE-46DB-105300BD4305}" dt="2025-05-15T14:31:02.700" v="21" actId="14100"/>
        <pc:sldMkLst>
          <pc:docMk/>
          <pc:sldMk cId="895081980" sldId="261"/>
        </pc:sldMkLst>
      </pc:sldChg>
      <pc:sldChg chg="mod">
        <pc:chgData name="Vendégfelhasználó" userId="S::urn:spo:anon#c81848071d557172583524fc5db0a6d3973e8a8b9abd751b403048192c30263b::" providerId="AD" clId="Web-{F98AB6C4-904D-D4CE-46DB-105300BD4305}" dt="2025-05-15T15:03:55.609" v="90"/>
        <pc:sldMkLst>
          <pc:docMk/>
          <pc:sldMk cId="1304965969" sldId="262"/>
        </pc:sldMkLst>
      </pc:sldChg>
      <pc:sldChg chg="mod">
        <pc:chgData name="Vendégfelhasználó" userId="S::urn:spo:anon#c81848071d557172583524fc5db0a6d3973e8a8b9abd751b403048192c30263b::" providerId="AD" clId="Web-{F98AB6C4-904D-D4CE-46DB-105300BD4305}" dt="2025-05-15T15:03:55.609" v="90"/>
        <pc:sldMkLst>
          <pc:docMk/>
          <pc:sldMk cId="747985789" sldId="263"/>
        </pc:sldMkLst>
      </pc:sldChg>
      <pc:sldChg chg="modSp mod">
        <pc:chgData name="Vendégfelhasználó" userId="S::urn:spo:anon#c81848071d557172583524fc5db0a6d3973e8a8b9abd751b403048192c30263b::" providerId="AD" clId="Web-{F98AB6C4-904D-D4CE-46DB-105300BD4305}" dt="2025-05-15T15:03:55.609" v="90"/>
        <pc:sldMkLst>
          <pc:docMk/>
          <pc:sldMk cId="2078361222" sldId="265"/>
        </pc:sldMkLst>
        <pc:spChg chg="mod">
          <ac:chgData name="Vendégfelhasználó" userId="S::urn:spo:anon#c81848071d557172583524fc5db0a6d3973e8a8b9abd751b403048192c30263b::" providerId="AD" clId="Web-{F98AB6C4-904D-D4CE-46DB-105300BD4305}" dt="2025-05-15T14:45:48.066" v="49" actId="20577"/>
          <ac:spMkLst>
            <pc:docMk/>
            <pc:sldMk cId="2078361222" sldId="265"/>
            <ac:spMk id="7" creationId="{A7AD107C-BAD6-82D9-3203-69F76DE9C4CB}"/>
          </ac:spMkLst>
        </pc:spChg>
      </pc:sldChg>
      <pc:sldChg chg="new del">
        <pc:chgData name="Vendégfelhasználó" userId="S::urn:spo:anon#c81848071d557172583524fc5db0a6d3973e8a8b9abd751b403048192c30263b::" providerId="AD" clId="Web-{F98AB6C4-904D-D4CE-46DB-105300BD4305}" dt="2025-05-15T14:43:33" v="26"/>
        <pc:sldMkLst>
          <pc:docMk/>
          <pc:sldMk cId="2206008697" sldId="266"/>
        </pc:sldMkLst>
      </pc:sldChg>
      <pc:sldChg chg="modSp add mod replId">
        <pc:chgData name="Vendégfelhasználó" userId="S::urn:spo:anon#c81848071d557172583524fc5db0a6d3973e8a8b9abd751b403048192c30263b::" providerId="AD" clId="Web-{F98AB6C4-904D-D4CE-46DB-105300BD4305}" dt="2025-05-15T15:03:55.609" v="90"/>
        <pc:sldMkLst>
          <pc:docMk/>
          <pc:sldMk cId="1444560596" sldId="267"/>
        </pc:sldMkLst>
        <pc:spChg chg="mod">
          <ac:chgData name="Vendégfelhasználó" userId="S::urn:spo:anon#c81848071d557172583524fc5db0a6d3973e8a8b9abd751b403048192c30263b::" providerId="AD" clId="Web-{F98AB6C4-904D-D4CE-46DB-105300BD4305}" dt="2025-05-15T14:44:02.720" v="30" actId="20577"/>
          <ac:spMkLst>
            <pc:docMk/>
            <pc:sldMk cId="1444560596" sldId="267"/>
            <ac:spMk id="5" creationId="{BA877D3E-272C-5B01-FAF9-6FAA7DD2F47C}"/>
          </ac:spMkLst>
        </pc:spChg>
        <pc:spChg chg="mod">
          <ac:chgData name="Vendégfelhasználó" userId="S::urn:spo:anon#c81848071d557172583524fc5db0a6d3973e8a8b9abd751b403048192c30263b::" providerId="AD" clId="Web-{F98AB6C4-904D-D4CE-46DB-105300BD4305}" dt="2025-05-15T14:45:58.707" v="52" actId="20577"/>
          <ac:spMkLst>
            <pc:docMk/>
            <pc:sldMk cId="1444560596" sldId="267"/>
            <ac:spMk id="7" creationId="{B315DCB2-D1E4-7B9D-BD67-A656B8C14256}"/>
          </ac:spMkLst>
        </pc:spChg>
      </pc:sldChg>
      <pc:sldChg chg="modSp mod">
        <pc:chgData name="Vendégfelhasználó" userId="S::urn:spo:anon#c81848071d557172583524fc5db0a6d3973e8a8b9abd751b403048192c30263b::" providerId="AD" clId="Web-{F98AB6C4-904D-D4CE-46DB-105300BD4305}" dt="2025-05-15T15:03:55.609" v="90"/>
        <pc:sldMkLst>
          <pc:docMk/>
          <pc:sldMk cId="3709196967" sldId="268"/>
        </pc:sldMkLst>
      </pc:sldChg>
      <pc:sldMasterChg chg="mod setBg modSldLayout">
        <pc:chgData name="Vendégfelhasználó" userId="S::urn:spo:anon#c81848071d557172583524fc5db0a6d3973e8a8b9abd751b403048192c30263b::" providerId="AD" clId="Web-{F98AB6C4-904D-D4CE-46DB-105300BD4305}" dt="2025-05-15T15:03:55.609" v="90"/>
        <pc:sldMasterMkLst>
          <pc:docMk/>
          <pc:sldMasterMk cId="1968142497" sldId="2147483720"/>
        </pc:sldMasterMkLst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2393045873" sldId="2147483721"/>
          </pc:sldLayoutMkLst>
        </pc:sldLayoutChg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249964588" sldId="2147483722"/>
          </pc:sldLayoutMkLst>
        </pc:sldLayoutChg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3903728236" sldId="2147483723"/>
          </pc:sldLayoutMkLst>
        </pc:sldLayoutChg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2671376177" sldId="2147483724"/>
          </pc:sldLayoutMkLst>
        </pc:sldLayoutChg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2618747700" sldId="2147483725"/>
          </pc:sldLayoutMkLst>
        </pc:sldLayoutChg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1696382588" sldId="2147483726"/>
          </pc:sldLayoutMkLst>
        </pc:sldLayoutChg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4125892592" sldId="2147483727"/>
          </pc:sldLayoutMkLst>
        </pc:sldLayoutChg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2818054737" sldId="2147483728"/>
          </pc:sldLayoutMkLst>
        </pc:sldLayoutChg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2577606545" sldId="2147483729"/>
          </pc:sldLayoutMkLst>
        </pc:sldLayoutChg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1851240610" sldId="2147483730"/>
          </pc:sldLayoutMkLst>
        </pc:sldLayoutChg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1058849210" sldId="2147483731"/>
          </pc:sldLayoutMkLst>
        </pc:sldLayoutChg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3155526584" sldId="2147483732"/>
          </pc:sldLayoutMkLst>
        </pc:sldLayoutChg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1365429590" sldId="2147483733"/>
          </pc:sldLayoutMkLst>
        </pc:sldLayoutChg>
        <pc:sldLayoutChg chg="mod">
          <pc:chgData name="Vendégfelhasználó" userId="S::urn:spo:anon#c81848071d557172583524fc5db0a6d3973e8a8b9abd751b403048192c30263b::" providerId="AD" clId="Web-{F98AB6C4-904D-D4CE-46DB-105300BD4305}" dt="2025-05-15T15:03:55.609" v="90"/>
          <pc:sldLayoutMkLst>
            <pc:docMk/>
            <pc:sldMasterMk cId="1968142497" sldId="2147483720"/>
            <pc:sldLayoutMk cId="1650498239" sldId="2147483734"/>
          </pc:sldLayoutMkLst>
        </pc:sldLayoutChg>
      </pc:sldMasterChg>
    </pc:docChg>
  </pc:docChgLst>
  <pc:docChgLst>
    <pc:chgData name="Guest User" userId="S::urn:spo:anon#c81848071d557172583524fc5db0a6d3973e8a8b9abd751b403048192c30263b::" providerId="AD" clId="Web-{C706F60D-86E3-9682-3C36-7F6A2CF7BFFB}"/>
    <pc:docChg chg="modSld">
      <pc:chgData name="Guest User" userId="S::urn:spo:anon#c81848071d557172583524fc5db0a6d3973e8a8b9abd751b403048192c30263b::" providerId="AD" clId="Web-{C706F60D-86E3-9682-3C36-7F6A2CF7BFFB}" dt="2025-05-15T16:06:55.329" v="87" actId="20577"/>
      <pc:docMkLst>
        <pc:docMk/>
      </pc:docMkLst>
      <pc:sldChg chg="addSp delSp modSp mod setBg">
        <pc:chgData name="Guest User" userId="S::urn:spo:anon#c81848071d557172583524fc5db0a6d3973e8a8b9abd751b403048192c30263b::" providerId="AD" clId="Web-{C706F60D-86E3-9682-3C36-7F6A2CF7BFFB}" dt="2025-05-15T16:06:55.329" v="87" actId="20577"/>
        <pc:sldMkLst>
          <pc:docMk/>
          <pc:sldMk cId="3709196967" sldId="268"/>
        </pc:sldMkLst>
      </pc:sldChg>
      <pc:sldChg chg="addSp modSp mod setBg">
        <pc:chgData name="Guest User" userId="S::urn:spo:anon#c81848071d557172583524fc5db0a6d3973e8a8b9abd751b403048192c30263b::" providerId="AD" clId="Web-{C706F60D-86E3-9682-3C36-7F6A2CF7BFFB}" dt="2025-05-15T16:01:56.787" v="3"/>
        <pc:sldMkLst>
          <pc:docMk/>
          <pc:sldMk cId="2751366393" sldId="269"/>
        </pc:sldMkLst>
        <pc:spChg chg="mod">
          <ac:chgData name="Guest User" userId="S::urn:spo:anon#c81848071d557172583524fc5db0a6d3973e8a8b9abd751b403048192c30263b::" providerId="AD" clId="Web-{C706F60D-86E3-9682-3C36-7F6A2CF7BFFB}" dt="2025-05-15T16:01:56.787" v="3"/>
          <ac:spMkLst>
            <pc:docMk/>
            <pc:sldMk cId="2751366393" sldId="269"/>
            <ac:spMk id="2" creationId="{F0E5C84F-5FF3-9F15-2535-26159FE59FBC}"/>
          </ac:spMkLst>
        </pc:spChg>
        <pc:picChg chg="mod ord">
          <ac:chgData name="Guest User" userId="S::urn:spo:anon#c81848071d557172583524fc5db0a6d3973e8a8b9abd751b403048192c30263b::" providerId="AD" clId="Web-{C706F60D-86E3-9682-3C36-7F6A2CF7BFFB}" dt="2025-05-15T16:01:56.787" v="3"/>
          <ac:picMkLst>
            <pc:docMk/>
            <pc:sldMk cId="2751366393" sldId="269"/>
            <ac:picMk id="4" creationId="{848622B9-56BB-F0B5-8E32-95717F5EAA2A}"/>
          </ac:picMkLst>
        </pc:picChg>
      </pc:sldChg>
      <pc:sldChg chg="addSp modSp mod setBg modNotes">
        <pc:chgData name="Guest User" userId="S::urn:spo:anon#c81848071d557172583524fc5db0a6d3973e8a8b9abd751b403048192c30263b::" providerId="AD" clId="Web-{C706F60D-86E3-9682-3C36-7F6A2CF7BFFB}" dt="2025-05-15T16:05:54.139" v="85" actId="20577"/>
        <pc:sldMkLst>
          <pc:docMk/>
          <pc:sldMk cId="1212307183" sldId="270"/>
        </pc:sldMkLst>
        <pc:spChg chg="mod">
          <ac:chgData name="Guest User" userId="S::urn:spo:anon#c81848071d557172583524fc5db0a6d3973e8a8b9abd751b403048192c30263b::" providerId="AD" clId="Web-{C706F60D-86E3-9682-3C36-7F6A2CF7BFFB}" dt="2025-05-15T16:02:27.570" v="6"/>
          <ac:spMkLst>
            <pc:docMk/>
            <pc:sldMk cId="1212307183" sldId="270"/>
            <ac:spMk id="2" creationId="{80BCF426-8CF4-32CF-5553-D5EA03CCD789}"/>
          </ac:spMkLst>
        </pc:spChg>
        <pc:spChg chg="mod">
          <ac:chgData name="Guest User" userId="S::urn:spo:anon#c81848071d557172583524fc5db0a6d3973e8a8b9abd751b403048192c30263b::" providerId="AD" clId="Web-{C706F60D-86E3-9682-3C36-7F6A2CF7BFFB}" dt="2025-05-15T16:05:54.139" v="85" actId="20577"/>
          <ac:spMkLst>
            <pc:docMk/>
            <pc:sldMk cId="1212307183" sldId="270"/>
            <ac:spMk id="5" creationId="{AF5F70E7-62EB-AF3C-608C-8E195D4DFC77}"/>
          </ac:spMkLst>
        </pc:spChg>
        <pc:picChg chg="mod ord">
          <ac:chgData name="Guest User" userId="S::urn:spo:anon#c81848071d557172583524fc5db0a6d3973e8a8b9abd751b403048192c30263b::" providerId="AD" clId="Web-{C706F60D-86E3-9682-3C36-7F6A2CF7BFFB}" dt="2025-05-15T16:02:27.570" v="6"/>
          <ac:picMkLst>
            <pc:docMk/>
            <pc:sldMk cId="1212307183" sldId="270"/>
            <ac:picMk id="4" creationId="{9E0D44D2-A9D5-D0F7-3D79-6781F3B8E275}"/>
          </ac:picMkLst>
        </pc:picChg>
      </pc:sldChg>
      <pc:sldChg chg="addSp modSp mod setBg">
        <pc:chgData name="Guest User" userId="S::urn:spo:anon#c81848071d557172583524fc5db0a6d3973e8a8b9abd751b403048192c30263b::" providerId="AD" clId="Web-{C706F60D-86E3-9682-3C36-7F6A2CF7BFFB}" dt="2025-05-15T16:02:09.100" v="5"/>
        <pc:sldMkLst>
          <pc:docMk/>
          <pc:sldMk cId="2204782899" sldId="271"/>
        </pc:sldMkLst>
        <pc:spChg chg="mod">
          <ac:chgData name="Guest User" userId="S::urn:spo:anon#c81848071d557172583524fc5db0a6d3973e8a8b9abd751b403048192c30263b::" providerId="AD" clId="Web-{C706F60D-86E3-9682-3C36-7F6A2CF7BFFB}" dt="2025-05-15T16:02:09.100" v="5"/>
          <ac:spMkLst>
            <pc:docMk/>
            <pc:sldMk cId="2204782899" sldId="271"/>
            <ac:spMk id="2" creationId="{315D4862-A05A-D098-5666-FA058E402531}"/>
          </ac:spMkLst>
        </pc:spChg>
        <pc:spChg chg="mod">
          <ac:chgData name="Guest User" userId="S::urn:spo:anon#c81848071d557172583524fc5db0a6d3973e8a8b9abd751b403048192c30263b::" providerId="AD" clId="Web-{C706F60D-86E3-9682-3C36-7F6A2CF7BFFB}" dt="2025-05-15T16:02:09.100" v="5"/>
          <ac:spMkLst>
            <pc:docMk/>
            <pc:sldMk cId="2204782899" sldId="271"/>
            <ac:spMk id="3" creationId="{69D37407-DA0C-3D7E-3DE9-2CC763455B56}"/>
          </ac:spMkLst>
        </pc:spChg>
        <pc:picChg chg="mod ord">
          <ac:chgData name="Guest User" userId="S::urn:spo:anon#c81848071d557172583524fc5db0a6d3973e8a8b9abd751b403048192c30263b::" providerId="AD" clId="Web-{C706F60D-86E3-9682-3C36-7F6A2CF7BFFB}" dt="2025-05-15T16:02:09.100" v="5"/>
          <ac:picMkLst>
            <pc:docMk/>
            <pc:sldMk cId="2204782899" sldId="271"/>
            <ac:picMk id="4" creationId="{3BC9B14C-E605-A3A7-D954-0D29D04ACB5C}"/>
          </ac:picMkLst>
        </pc:picChg>
      </pc:sldChg>
    </pc:docChg>
  </pc:docChgLst>
  <pc:docChgLst>
    <pc:chgData name="Abért Attila" userId="S::d89ytl@o365.kodolanyi.hu::92d7f4e9-954a-413b-8220-43708b28b44c" providerId="AD" clId="Web-{CDEB353D-8582-945D-88BF-54ACC0E2D575}"/>
    <pc:docChg chg="modSld">
      <pc:chgData name="Abért Attila" userId="S::d89ytl@o365.kodolanyi.hu::92d7f4e9-954a-413b-8220-43708b28b44c" providerId="AD" clId="Web-{CDEB353D-8582-945D-88BF-54ACC0E2D575}" dt="2025-05-16T08:41:31.042" v="3" actId="20577"/>
      <pc:docMkLst>
        <pc:docMk/>
      </pc:docMkLst>
      <pc:sldChg chg="modSp">
        <pc:chgData name="Abért Attila" userId="S::d89ytl@o365.kodolanyi.hu::92d7f4e9-954a-413b-8220-43708b28b44c" providerId="AD" clId="Web-{CDEB353D-8582-945D-88BF-54ACC0E2D575}" dt="2025-05-16T08:41:31.042" v="3" actId="20577"/>
        <pc:sldMkLst>
          <pc:docMk/>
          <pc:sldMk cId="0" sldId="257"/>
        </pc:sldMkLst>
        <pc:spChg chg="mod">
          <ac:chgData name="Abért Attila" userId="S::d89ytl@o365.kodolanyi.hu::92d7f4e9-954a-413b-8220-43708b28b44c" providerId="AD" clId="Web-{CDEB353D-8582-945D-88BF-54ACC0E2D575}" dt="2025-05-16T08:41:31.042" v="3" actId="20577"/>
          <ac:spMkLst>
            <pc:docMk/>
            <pc:sldMk cId="0" sldId="257"/>
            <ac:spMk id="3" creationId="{00000000-0000-0000-0000-000000000000}"/>
          </ac:spMkLst>
        </pc:spChg>
      </pc:sldChg>
    </pc:docChg>
  </pc:docChgLst>
  <pc:docChgLst>
    <pc:chgData name="Guest User" userId="S::urn:spo:anon#c81848071d557172583524fc5db0a6d3973e8a8b9abd751b403048192c30263b::" providerId="AD" clId="Web-{FEC4110E-5770-A242-C318-E13F37BA1035}"/>
    <pc:docChg chg="mod addSld delSld modSld addMainMaster delMainMaster modMainMaster">
      <pc:chgData name="Guest User" userId="S::urn:spo:anon#c81848071d557172583524fc5db0a6d3973e8a8b9abd751b403048192c30263b::" providerId="AD" clId="Web-{FEC4110E-5770-A242-C318-E13F37BA1035}" dt="2025-05-15T15:55:55.031" v="686" actId="20577"/>
      <pc:docMkLst>
        <pc:docMk/>
      </pc:docMkLst>
      <pc:sldChg chg="mod modClrScheme chgLayout">
        <pc:chgData name="Guest User" userId="S::urn:spo:anon#c81848071d557172583524fc5db0a6d3973e8a8b9abd751b403048192c30263b::" providerId="AD" clId="Web-{FEC4110E-5770-A242-C318-E13F37BA1035}" dt="2025-05-15T14:51:56.348" v="6"/>
        <pc:sldMkLst>
          <pc:docMk/>
          <pc:sldMk cId="0" sldId="256"/>
        </pc:sldMkLst>
      </pc:sldChg>
      <pc:sldChg chg="mod modClrScheme chgLayout">
        <pc:chgData name="Guest User" userId="S::urn:spo:anon#c81848071d557172583524fc5db0a6d3973e8a8b9abd751b403048192c30263b::" providerId="AD" clId="Web-{FEC4110E-5770-A242-C318-E13F37BA1035}" dt="2025-05-15T14:51:56.348" v="6"/>
        <pc:sldMkLst>
          <pc:docMk/>
          <pc:sldMk cId="0" sldId="257"/>
        </pc:sldMkLst>
      </pc:sldChg>
      <pc:sldChg chg="mod modClrScheme chgLayout">
        <pc:chgData name="Guest User" userId="S::urn:spo:anon#c81848071d557172583524fc5db0a6d3973e8a8b9abd751b403048192c30263b::" providerId="AD" clId="Web-{FEC4110E-5770-A242-C318-E13F37BA1035}" dt="2025-05-15T14:51:56.348" v="6"/>
        <pc:sldMkLst>
          <pc:docMk/>
          <pc:sldMk cId="0" sldId="258"/>
        </pc:sldMkLst>
      </pc:sldChg>
      <pc:sldChg chg="del mod modClrScheme chgLayout">
        <pc:chgData name="Guest User" userId="S::urn:spo:anon#c81848071d557172583524fc5db0a6d3973e8a8b9abd751b403048192c30263b::" providerId="AD" clId="Web-{FEC4110E-5770-A242-C318-E13F37BA1035}" dt="2025-05-15T14:56:35.060" v="78"/>
        <pc:sldMkLst>
          <pc:docMk/>
          <pc:sldMk cId="895081980" sldId="261"/>
        </pc:sldMkLst>
      </pc:sldChg>
      <pc:sldChg chg="mod modClrScheme chgLayout">
        <pc:chgData name="Guest User" userId="S::urn:spo:anon#c81848071d557172583524fc5db0a6d3973e8a8b9abd751b403048192c30263b::" providerId="AD" clId="Web-{FEC4110E-5770-A242-C318-E13F37BA1035}" dt="2025-05-15T14:51:56.348" v="6"/>
        <pc:sldMkLst>
          <pc:docMk/>
          <pc:sldMk cId="1304965969" sldId="262"/>
        </pc:sldMkLst>
      </pc:sldChg>
      <pc:sldChg chg="mod modClrScheme chgLayout">
        <pc:chgData name="Guest User" userId="S::urn:spo:anon#c81848071d557172583524fc5db0a6d3973e8a8b9abd751b403048192c30263b::" providerId="AD" clId="Web-{FEC4110E-5770-A242-C318-E13F37BA1035}" dt="2025-05-15T14:51:56.348" v="6"/>
        <pc:sldMkLst>
          <pc:docMk/>
          <pc:sldMk cId="747985789" sldId="263"/>
        </pc:sldMkLst>
      </pc:sldChg>
      <pc:sldChg chg="mod modClrScheme chgLayout">
        <pc:chgData name="Guest User" userId="S::urn:spo:anon#c81848071d557172583524fc5db0a6d3973e8a8b9abd751b403048192c30263b::" providerId="AD" clId="Web-{FEC4110E-5770-A242-C318-E13F37BA1035}" dt="2025-05-15T14:51:56.348" v="6"/>
        <pc:sldMkLst>
          <pc:docMk/>
          <pc:sldMk cId="2078361222" sldId="265"/>
        </pc:sldMkLst>
      </pc:sldChg>
      <pc:sldChg chg="mod modClrScheme chgLayout">
        <pc:chgData name="Guest User" userId="S::urn:spo:anon#c81848071d557172583524fc5db0a6d3973e8a8b9abd751b403048192c30263b::" providerId="AD" clId="Web-{FEC4110E-5770-A242-C318-E13F37BA1035}" dt="2025-05-15T14:51:56.348" v="6"/>
        <pc:sldMkLst>
          <pc:docMk/>
          <pc:sldMk cId="1444560596" sldId="267"/>
        </pc:sldMkLst>
      </pc:sldChg>
      <pc:sldChg chg="addSp delSp modSp new mod modClrScheme chgLayout modNotes">
        <pc:chgData name="Guest User" userId="S::urn:spo:anon#c81848071d557172583524fc5db0a6d3973e8a8b9abd751b403048192c30263b::" providerId="AD" clId="Web-{FEC4110E-5770-A242-C318-E13F37BA1035}" dt="2025-05-15T15:55:55.031" v="686" actId="20577"/>
        <pc:sldMkLst>
          <pc:docMk/>
          <pc:sldMk cId="3709196967" sldId="268"/>
        </pc:sldMkLst>
      </pc:sldChg>
      <pc:sldChg chg="addSp modSp new modNotes">
        <pc:chgData name="Guest User" userId="S::urn:spo:anon#c81848071d557172583524fc5db0a6d3973e8a8b9abd751b403048192c30263b::" providerId="AD" clId="Web-{FEC4110E-5770-A242-C318-E13F37BA1035}" dt="2025-05-15T15:43:07.288" v="527" actId="20577"/>
        <pc:sldMkLst>
          <pc:docMk/>
          <pc:sldMk cId="2751366393" sldId="269"/>
        </pc:sldMkLst>
        <pc:spChg chg="mod">
          <ac:chgData name="Guest User" userId="S::urn:spo:anon#c81848071d557172583524fc5db0a6d3973e8a8b9abd751b403048192c30263b::" providerId="AD" clId="Web-{FEC4110E-5770-A242-C318-E13F37BA1035}" dt="2025-05-15T15:05:53.564" v="138" actId="20577"/>
          <ac:spMkLst>
            <pc:docMk/>
            <pc:sldMk cId="2751366393" sldId="269"/>
            <ac:spMk id="2" creationId="{F0E5C84F-5FF3-9F15-2535-26159FE59FBC}"/>
          </ac:spMkLst>
        </pc:spChg>
        <pc:picChg chg="add">
          <ac:chgData name="Guest User" userId="S::urn:spo:anon#c81848071d557172583524fc5db0a6d3973e8a8b9abd751b403048192c30263b::" providerId="AD" clId="Web-{FEC4110E-5770-A242-C318-E13F37BA1035}" dt="2025-05-15T15:06:28.190" v="139"/>
          <ac:picMkLst>
            <pc:docMk/>
            <pc:sldMk cId="2751366393" sldId="269"/>
            <ac:picMk id="4" creationId="{848622B9-56BB-F0B5-8E32-95717F5EAA2A}"/>
          </ac:picMkLst>
        </pc:picChg>
      </pc:sldChg>
      <pc:sldChg chg="addSp delSp modSp new modNotes">
        <pc:chgData name="Guest User" userId="S::urn:spo:anon#c81848071d557172583524fc5db0a6d3973e8a8b9abd751b403048192c30263b::" providerId="AD" clId="Web-{FEC4110E-5770-A242-C318-E13F37BA1035}" dt="2025-05-15T15:48:57.565" v="652" actId="20577"/>
        <pc:sldMkLst>
          <pc:docMk/>
          <pc:sldMk cId="1212307183" sldId="270"/>
        </pc:sldMkLst>
        <pc:spChg chg="mod">
          <ac:chgData name="Guest User" userId="S::urn:spo:anon#c81848071d557172583524fc5db0a6d3973e8a8b9abd751b403048192c30263b::" providerId="AD" clId="Web-{FEC4110E-5770-A242-C318-E13F37BA1035}" dt="2025-05-15T15:07:11.395" v="199" actId="20577"/>
          <ac:spMkLst>
            <pc:docMk/>
            <pc:sldMk cId="1212307183" sldId="270"/>
            <ac:spMk id="2" creationId="{80BCF426-8CF4-32CF-5553-D5EA03CCD789}"/>
          </ac:spMkLst>
        </pc:spChg>
        <pc:spChg chg="add mod">
          <ac:chgData name="Guest User" userId="S::urn:spo:anon#c81848071d557172583524fc5db0a6d3973e8a8b9abd751b403048192c30263b::" providerId="AD" clId="Web-{FEC4110E-5770-A242-C318-E13F37BA1035}" dt="2025-05-15T15:48:57.565" v="652" actId="20577"/>
          <ac:spMkLst>
            <pc:docMk/>
            <pc:sldMk cId="1212307183" sldId="270"/>
            <ac:spMk id="5" creationId="{AF5F70E7-62EB-AF3C-608C-8E195D4DFC77}"/>
          </ac:spMkLst>
        </pc:spChg>
        <pc:picChg chg="add">
          <ac:chgData name="Guest User" userId="S::urn:spo:anon#c81848071d557172583524fc5db0a6d3973e8a8b9abd751b403048192c30263b::" providerId="AD" clId="Web-{FEC4110E-5770-A242-C318-E13F37BA1035}" dt="2025-05-15T15:06:32.003" v="140"/>
          <ac:picMkLst>
            <pc:docMk/>
            <pc:sldMk cId="1212307183" sldId="270"/>
            <ac:picMk id="4" creationId="{9E0D44D2-A9D5-D0F7-3D79-6781F3B8E275}"/>
          </ac:picMkLst>
        </pc:picChg>
      </pc:sldChg>
      <pc:sldChg chg="modSp add replId">
        <pc:chgData name="Guest User" userId="S::urn:spo:anon#c81848071d557172583524fc5db0a6d3973e8a8b9abd751b403048192c30263b::" providerId="AD" clId="Web-{FEC4110E-5770-A242-C318-E13F37BA1035}" dt="2025-05-15T15:42:27.052" v="516" actId="20577"/>
        <pc:sldMkLst>
          <pc:docMk/>
          <pc:sldMk cId="2204782899" sldId="271"/>
        </pc:sldMkLst>
        <pc:spChg chg="mod">
          <ac:chgData name="Guest User" userId="S::urn:spo:anon#c81848071d557172583524fc5db0a6d3973e8a8b9abd751b403048192c30263b::" providerId="AD" clId="Web-{FEC4110E-5770-A242-C318-E13F37BA1035}" dt="2025-05-15T15:42:27.052" v="516" actId="20577"/>
          <ac:spMkLst>
            <pc:docMk/>
            <pc:sldMk cId="2204782899" sldId="271"/>
            <ac:spMk id="3" creationId="{69D37407-DA0C-3D7E-3DE9-2CC763455B56}"/>
          </ac:spMkLst>
        </pc:spChg>
      </pc:sldChg>
      <pc:sldMasterChg chg="del delSldLayout">
        <pc:chgData name="Guest User" userId="S::urn:spo:anon#c81848071d557172583524fc5db0a6d3973e8a8b9abd751b403048192c30263b::" providerId="AD" clId="Web-{FEC4110E-5770-A242-C318-E13F37BA1035}" dt="2025-05-15T14:50:50.970" v="0"/>
        <pc:sldMasterMkLst>
          <pc:docMk/>
          <pc:sldMasterMk cId="2209977519" sldId="2147483648"/>
        </pc:sldMasterMkLst>
        <pc:sldLayoutChg chg="del">
          <pc:chgData name="Guest User" userId="S::urn:spo:anon#c81848071d557172583524fc5db0a6d3973e8a8b9abd751b403048192c30263b::" providerId="AD" clId="Web-{FEC4110E-5770-A242-C318-E13F37BA1035}" dt="2025-05-15T14:50:50.970" v="0"/>
          <pc:sldLayoutMkLst>
            <pc:docMk/>
            <pc:sldMasterMk cId="2209977519" sldId="2147483648"/>
            <pc:sldLayoutMk cId="3168075583" sldId="2147483649"/>
          </pc:sldLayoutMkLst>
        </pc:sldLayoutChg>
        <pc:sldLayoutChg chg="del">
          <pc:chgData name="Guest User" userId="S::urn:spo:anon#c81848071d557172583524fc5db0a6d3973e8a8b9abd751b403048192c30263b::" providerId="AD" clId="Web-{FEC4110E-5770-A242-C318-E13F37BA1035}" dt="2025-05-15T14:50:50.970" v="0"/>
          <pc:sldLayoutMkLst>
            <pc:docMk/>
            <pc:sldMasterMk cId="2209977519" sldId="2147483648"/>
            <pc:sldLayoutMk cId="2614314258" sldId="2147483650"/>
          </pc:sldLayoutMkLst>
        </pc:sldLayoutChg>
        <pc:sldLayoutChg chg="del">
          <pc:chgData name="Guest User" userId="S::urn:spo:anon#c81848071d557172583524fc5db0a6d3973e8a8b9abd751b403048192c30263b::" providerId="AD" clId="Web-{FEC4110E-5770-A242-C318-E13F37BA1035}" dt="2025-05-15T14:50:50.970" v="0"/>
          <pc:sldLayoutMkLst>
            <pc:docMk/>
            <pc:sldMasterMk cId="2209977519" sldId="2147483648"/>
            <pc:sldLayoutMk cId="960648375" sldId="2147483651"/>
          </pc:sldLayoutMkLst>
        </pc:sldLayoutChg>
        <pc:sldLayoutChg chg="del">
          <pc:chgData name="Guest User" userId="S::urn:spo:anon#c81848071d557172583524fc5db0a6d3973e8a8b9abd751b403048192c30263b::" providerId="AD" clId="Web-{FEC4110E-5770-A242-C318-E13F37BA1035}" dt="2025-05-15T14:50:50.970" v="0"/>
          <pc:sldLayoutMkLst>
            <pc:docMk/>
            <pc:sldMasterMk cId="2209977519" sldId="2147483648"/>
            <pc:sldLayoutMk cId="2782244947" sldId="2147483652"/>
          </pc:sldLayoutMkLst>
        </pc:sldLayoutChg>
        <pc:sldLayoutChg chg="del">
          <pc:chgData name="Guest User" userId="S::urn:spo:anon#c81848071d557172583524fc5db0a6d3973e8a8b9abd751b403048192c30263b::" providerId="AD" clId="Web-{FEC4110E-5770-A242-C318-E13F37BA1035}" dt="2025-05-15T14:50:50.970" v="0"/>
          <pc:sldLayoutMkLst>
            <pc:docMk/>
            <pc:sldMasterMk cId="2209977519" sldId="2147483648"/>
            <pc:sldLayoutMk cId="990158736" sldId="2147483653"/>
          </pc:sldLayoutMkLst>
        </pc:sldLayoutChg>
        <pc:sldLayoutChg chg="del">
          <pc:chgData name="Guest User" userId="S::urn:spo:anon#c81848071d557172583524fc5db0a6d3973e8a8b9abd751b403048192c30263b::" providerId="AD" clId="Web-{FEC4110E-5770-A242-C318-E13F37BA1035}" dt="2025-05-15T14:50:50.970" v="0"/>
          <pc:sldLayoutMkLst>
            <pc:docMk/>
            <pc:sldMasterMk cId="2209977519" sldId="2147483648"/>
            <pc:sldLayoutMk cId="727027711" sldId="2147483654"/>
          </pc:sldLayoutMkLst>
        </pc:sldLayoutChg>
        <pc:sldLayoutChg chg="del">
          <pc:chgData name="Guest User" userId="S::urn:spo:anon#c81848071d557172583524fc5db0a6d3973e8a8b9abd751b403048192c30263b::" providerId="AD" clId="Web-{FEC4110E-5770-A242-C318-E13F37BA1035}" dt="2025-05-15T14:50:50.970" v="0"/>
          <pc:sldLayoutMkLst>
            <pc:docMk/>
            <pc:sldMasterMk cId="2209977519" sldId="2147483648"/>
            <pc:sldLayoutMk cId="1212999818" sldId="2147483655"/>
          </pc:sldLayoutMkLst>
        </pc:sldLayoutChg>
        <pc:sldLayoutChg chg="del">
          <pc:chgData name="Guest User" userId="S::urn:spo:anon#c81848071d557172583524fc5db0a6d3973e8a8b9abd751b403048192c30263b::" providerId="AD" clId="Web-{FEC4110E-5770-A242-C318-E13F37BA1035}" dt="2025-05-15T14:50:50.970" v="0"/>
          <pc:sldLayoutMkLst>
            <pc:docMk/>
            <pc:sldMasterMk cId="2209977519" sldId="2147483648"/>
            <pc:sldLayoutMk cId="1840726560" sldId="2147483656"/>
          </pc:sldLayoutMkLst>
        </pc:sldLayoutChg>
        <pc:sldLayoutChg chg="del">
          <pc:chgData name="Guest User" userId="S::urn:spo:anon#c81848071d557172583524fc5db0a6d3973e8a8b9abd751b403048192c30263b::" providerId="AD" clId="Web-{FEC4110E-5770-A242-C318-E13F37BA1035}" dt="2025-05-15T14:50:50.970" v="0"/>
          <pc:sldLayoutMkLst>
            <pc:docMk/>
            <pc:sldMasterMk cId="2209977519" sldId="2147483648"/>
            <pc:sldLayoutMk cId="3889236939" sldId="2147483657"/>
          </pc:sldLayoutMkLst>
        </pc:sldLayoutChg>
        <pc:sldLayoutChg chg="del">
          <pc:chgData name="Guest User" userId="S::urn:spo:anon#c81848071d557172583524fc5db0a6d3973e8a8b9abd751b403048192c30263b::" providerId="AD" clId="Web-{FEC4110E-5770-A242-C318-E13F37BA1035}" dt="2025-05-15T14:50:50.970" v="0"/>
          <pc:sldLayoutMkLst>
            <pc:docMk/>
            <pc:sldMasterMk cId="2209977519" sldId="2147483648"/>
            <pc:sldLayoutMk cId="2910927964" sldId="2147483658"/>
          </pc:sldLayoutMkLst>
        </pc:sldLayoutChg>
        <pc:sldLayoutChg chg="del">
          <pc:chgData name="Guest User" userId="S::urn:spo:anon#c81848071d557172583524fc5db0a6d3973e8a8b9abd751b403048192c30263b::" providerId="AD" clId="Web-{FEC4110E-5770-A242-C318-E13F37BA1035}" dt="2025-05-15T14:50:50.970" v="0"/>
          <pc:sldLayoutMkLst>
            <pc:docMk/>
            <pc:sldMasterMk cId="2209977519" sldId="2147483648"/>
            <pc:sldLayoutMk cId="3612223792" sldId="2147483659"/>
          </pc:sldLayoutMkLst>
        </pc:sldLayoutChg>
      </pc:sldMasterChg>
      <pc:sldMasterChg chg="add del addSldLayout delSldLayout modSldLayout">
        <pc:chgData name="Guest User" userId="S::urn:spo:anon#c81848071d557172583524fc5db0a6d3973e8a8b9abd751b403048192c30263b::" providerId="AD" clId="Web-{FEC4110E-5770-A242-C318-E13F37BA1035}" dt="2025-05-15T14:50:58.205" v="1"/>
        <pc:sldMasterMkLst>
          <pc:docMk/>
          <pc:sldMasterMk cId="1432468785" sldId="2147483660"/>
        </pc:sldMasterMkLst>
        <pc:sldLayoutChg chg="add del mod replId">
          <pc:chgData name="Guest User" userId="S::urn:spo:anon#c81848071d557172583524fc5db0a6d3973e8a8b9abd751b403048192c30263b::" providerId="AD" clId="Web-{FEC4110E-5770-A242-C318-E13F37BA1035}" dt="2025-05-15T14:50:58.205" v="1"/>
          <pc:sldLayoutMkLst>
            <pc:docMk/>
            <pc:sldMasterMk cId="1432468785" sldId="2147483660"/>
            <pc:sldLayoutMk cId="1049577287" sldId="2147483661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0:58.205" v="1"/>
          <pc:sldLayoutMkLst>
            <pc:docMk/>
            <pc:sldMasterMk cId="1432468785" sldId="2147483660"/>
            <pc:sldLayoutMk cId="433419563" sldId="2147483662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0:58.205" v="1"/>
          <pc:sldLayoutMkLst>
            <pc:docMk/>
            <pc:sldMasterMk cId="1432468785" sldId="2147483660"/>
            <pc:sldLayoutMk cId="1314453583" sldId="2147483663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0:58.205" v="1"/>
          <pc:sldLayoutMkLst>
            <pc:docMk/>
            <pc:sldMasterMk cId="1432468785" sldId="2147483660"/>
            <pc:sldLayoutMk cId="348802444" sldId="2147483664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0:58.205" v="1"/>
          <pc:sldLayoutMkLst>
            <pc:docMk/>
            <pc:sldMasterMk cId="1432468785" sldId="2147483660"/>
            <pc:sldLayoutMk cId="4171236010" sldId="2147483665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0:58.205" v="1"/>
          <pc:sldLayoutMkLst>
            <pc:docMk/>
            <pc:sldMasterMk cId="1432468785" sldId="2147483660"/>
            <pc:sldLayoutMk cId="2007281964" sldId="2147483666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0:58.205" v="1"/>
          <pc:sldLayoutMkLst>
            <pc:docMk/>
            <pc:sldMasterMk cId="1432468785" sldId="2147483660"/>
            <pc:sldLayoutMk cId="123638002" sldId="2147483667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0:58.205" v="1"/>
          <pc:sldLayoutMkLst>
            <pc:docMk/>
            <pc:sldMasterMk cId="1432468785" sldId="2147483660"/>
            <pc:sldLayoutMk cId="2993910615" sldId="2147483668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0:58.205" v="1"/>
          <pc:sldLayoutMkLst>
            <pc:docMk/>
            <pc:sldMasterMk cId="1432468785" sldId="2147483660"/>
            <pc:sldLayoutMk cId="1808678860" sldId="2147483669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0:58.205" v="1"/>
          <pc:sldLayoutMkLst>
            <pc:docMk/>
            <pc:sldMasterMk cId="1432468785" sldId="2147483660"/>
            <pc:sldLayoutMk cId="1251769071" sldId="2147483670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0:58.205" v="1"/>
          <pc:sldLayoutMkLst>
            <pc:docMk/>
            <pc:sldMasterMk cId="1432468785" sldId="2147483660"/>
            <pc:sldLayoutMk cId="772359387" sldId="2147483671"/>
          </pc:sldLayoutMkLst>
        </pc:sldLayoutChg>
      </pc:sldMasterChg>
      <pc:sldMasterChg chg="add del addSldLayout delSldLayout modSldLayout">
        <pc:chgData name="Guest User" userId="S::urn:spo:anon#c81848071d557172583524fc5db0a6d3973e8a8b9abd751b403048192c30263b::" providerId="AD" clId="Web-{FEC4110E-5770-A242-C318-E13F37BA1035}" dt="2025-05-15T14:51:17.893" v="3"/>
        <pc:sldMasterMkLst>
          <pc:docMk/>
          <pc:sldMasterMk cId="2228165470" sldId="2147483672"/>
        </pc:sldMasterMkLst>
        <pc:sldLayoutChg chg="add del mod replId">
          <pc:chgData name="Guest User" userId="S::urn:spo:anon#c81848071d557172583524fc5db0a6d3973e8a8b9abd751b403048192c30263b::" providerId="AD" clId="Web-{FEC4110E-5770-A242-C318-E13F37BA1035}" dt="2025-05-15T14:51:17.893" v="3"/>
          <pc:sldLayoutMkLst>
            <pc:docMk/>
            <pc:sldMasterMk cId="2228165470" sldId="2147483672"/>
            <pc:sldLayoutMk cId="94195813" sldId="2147483673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17.893" v="3"/>
          <pc:sldLayoutMkLst>
            <pc:docMk/>
            <pc:sldMasterMk cId="2228165470" sldId="2147483672"/>
            <pc:sldLayoutMk cId="2168049978" sldId="2147483674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17.893" v="3"/>
          <pc:sldLayoutMkLst>
            <pc:docMk/>
            <pc:sldMasterMk cId="2228165470" sldId="2147483672"/>
            <pc:sldLayoutMk cId="2039863453" sldId="2147483675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17.893" v="3"/>
          <pc:sldLayoutMkLst>
            <pc:docMk/>
            <pc:sldMasterMk cId="2228165470" sldId="2147483672"/>
            <pc:sldLayoutMk cId="2225725614" sldId="2147483676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17.893" v="3"/>
          <pc:sldLayoutMkLst>
            <pc:docMk/>
            <pc:sldMasterMk cId="2228165470" sldId="2147483672"/>
            <pc:sldLayoutMk cId="595056265" sldId="2147483677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17.893" v="3"/>
          <pc:sldLayoutMkLst>
            <pc:docMk/>
            <pc:sldMasterMk cId="2228165470" sldId="2147483672"/>
            <pc:sldLayoutMk cId="1057531257" sldId="2147483678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17.893" v="3"/>
          <pc:sldLayoutMkLst>
            <pc:docMk/>
            <pc:sldMasterMk cId="2228165470" sldId="2147483672"/>
            <pc:sldLayoutMk cId="2214470782" sldId="2147483679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17.893" v="3"/>
          <pc:sldLayoutMkLst>
            <pc:docMk/>
            <pc:sldMasterMk cId="2228165470" sldId="2147483672"/>
            <pc:sldLayoutMk cId="3633260640" sldId="2147483680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17.893" v="3"/>
          <pc:sldLayoutMkLst>
            <pc:docMk/>
            <pc:sldMasterMk cId="2228165470" sldId="2147483672"/>
            <pc:sldLayoutMk cId="1238834030" sldId="2147483681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17.893" v="3"/>
          <pc:sldLayoutMkLst>
            <pc:docMk/>
            <pc:sldMasterMk cId="2228165470" sldId="2147483672"/>
            <pc:sldLayoutMk cId="1564175402" sldId="2147483682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17.893" v="3"/>
          <pc:sldLayoutMkLst>
            <pc:docMk/>
            <pc:sldMasterMk cId="2228165470" sldId="2147483672"/>
            <pc:sldLayoutMk cId="396539117" sldId="2147483683"/>
          </pc:sldLayoutMkLst>
        </pc:sldLayoutChg>
      </pc:sldMasterChg>
      <pc:sldMasterChg chg="add del addSldLayout delSldLayout modSldLayout">
        <pc:chgData name="Guest User" userId="S::urn:spo:anon#c81848071d557172583524fc5db0a6d3973e8a8b9abd751b403048192c30263b::" providerId="AD" clId="Web-{FEC4110E-5770-A242-C318-E13F37BA1035}" dt="2025-05-15T14:51:37.519" v="4"/>
        <pc:sldMasterMkLst>
          <pc:docMk/>
          <pc:sldMasterMk cId="131252032" sldId="2147483684"/>
        </pc:sldMasterMkLst>
        <pc:sldLayoutChg chg="add del mod replId">
          <pc:chgData name="Guest User" userId="S::urn:spo:anon#c81848071d557172583524fc5db0a6d3973e8a8b9abd751b403048192c30263b::" providerId="AD" clId="Web-{FEC4110E-5770-A242-C318-E13F37BA1035}" dt="2025-05-15T14:51:37.519" v="4"/>
          <pc:sldLayoutMkLst>
            <pc:docMk/>
            <pc:sldMasterMk cId="131252032" sldId="2147483684"/>
            <pc:sldLayoutMk cId="3318216549" sldId="2147483685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37.519" v="4"/>
          <pc:sldLayoutMkLst>
            <pc:docMk/>
            <pc:sldMasterMk cId="131252032" sldId="2147483684"/>
            <pc:sldLayoutMk cId="2781406268" sldId="2147483686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37.519" v="4"/>
          <pc:sldLayoutMkLst>
            <pc:docMk/>
            <pc:sldMasterMk cId="131252032" sldId="2147483684"/>
            <pc:sldLayoutMk cId="634491088" sldId="2147483687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37.519" v="4"/>
          <pc:sldLayoutMkLst>
            <pc:docMk/>
            <pc:sldMasterMk cId="131252032" sldId="2147483684"/>
            <pc:sldLayoutMk cId="3128969520" sldId="2147483688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37.519" v="4"/>
          <pc:sldLayoutMkLst>
            <pc:docMk/>
            <pc:sldMasterMk cId="131252032" sldId="2147483684"/>
            <pc:sldLayoutMk cId="2646894963" sldId="2147483689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37.519" v="4"/>
          <pc:sldLayoutMkLst>
            <pc:docMk/>
            <pc:sldMasterMk cId="131252032" sldId="2147483684"/>
            <pc:sldLayoutMk cId="3998638722" sldId="2147483690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37.519" v="4"/>
          <pc:sldLayoutMkLst>
            <pc:docMk/>
            <pc:sldMasterMk cId="131252032" sldId="2147483684"/>
            <pc:sldLayoutMk cId="3981233124" sldId="2147483691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37.519" v="4"/>
          <pc:sldLayoutMkLst>
            <pc:docMk/>
            <pc:sldMasterMk cId="131252032" sldId="2147483684"/>
            <pc:sldLayoutMk cId="2774561763" sldId="2147483692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37.519" v="4"/>
          <pc:sldLayoutMkLst>
            <pc:docMk/>
            <pc:sldMasterMk cId="131252032" sldId="2147483684"/>
            <pc:sldLayoutMk cId="1393900715" sldId="2147483693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37.519" v="4"/>
          <pc:sldLayoutMkLst>
            <pc:docMk/>
            <pc:sldMasterMk cId="131252032" sldId="2147483684"/>
            <pc:sldLayoutMk cId="1476439839" sldId="2147483694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37.519" v="4"/>
          <pc:sldLayoutMkLst>
            <pc:docMk/>
            <pc:sldMasterMk cId="131252032" sldId="2147483684"/>
            <pc:sldLayoutMk cId="486550945" sldId="2147483695"/>
          </pc:sldLayoutMkLst>
        </pc:sldLayoutChg>
      </pc:sldMasterChg>
      <pc:sldMasterChg chg="add del addSldLayout delSldLayout modSldLayout">
        <pc:chgData name="Guest User" userId="S::urn:spo:anon#c81848071d557172583524fc5db0a6d3973e8a8b9abd751b403048192c30263b::" providerId="AD" clId="Web-{FEC4110E-5770-A242-C318-E13F37BA1035}" dt="2025-05-15T14:51:46.628" v="5"/>
        <pc:sldMasterMkLst>
          <pc:docMk/>
          <pc:sldMasterMk cId="4001495624" sldId="2147483696"/>
        </pc:sldMasterMkLst>
        <pc:sldLayoutChg chg="add del mod replId">
          <pc:chgData name="Guest User" userId="S::urn:spo:anon#c81848071d557172583524fc5db0a6d3973e8a8b9abd751b403048192c30263b::" providerId="AD" clId="Web-{FEC4110E-5770-A242-C318-E13F37BA1035}" dt="2025-05-15T14:51:46.628" v="5"/>
          <pc:sldLayoutMkLst>
            <pc:docMk/>
            <pc:sldMasterMk cId="4001495624" sldId="2147483696"/>
            <pc:sldLayoutMk cId="1440278383" sldId="2147483697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46.628" v="5"/>
          <pc:sldLayoutMkLst>
            <pc:docMk/>
            <pc:sldMasterMk cId="4001495624" sldId="2147483696"/>
            <pc:sldLayoutMk cId="2630916084" sldId="2147483698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46.628" v="5"/>
          <pc:sldLayoutMkLst>
            <pc:docMk/>
            <pc:sldMasterMk cId="4001495624" sldId="2147483696"/>
            <pc:sldLayoutMk cId="1142567636" sldId="2147483699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46.628" v="5"/>
          <pc:sldLayoutMkLst>
            <pc:docMk/>
            <pc:sldMasterMk cId="4001495624" sldId="2147483696"/>
            <pc:sldLayoutMk cId="1277997395" sldId="2147483700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46.628" v="5"/>
          <pc:sldLayoutMkLst>
            <pc:docMk/>
            <pc:sldMasterMk cId="4001495624" sldId="2147483696"/>
            <pc:sldLayoutMk cId="3806505690" sldId="2147483701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46.628" v="5"/>
          <pc:sldLayoutMkLst>
            <pc:docMk/>
            <pc:sldMasterMk cId="4001495624" sldId="2147483696"/>
            <pc:sldLayoutMk cId="3527423619" sldId="2147483702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46.628" v="5"/>
          <pc:sldLayoutMkLst>
            <pc:docMk/>
            <pc:sldMasterMk cId="4001495624" sldId="2147483696"/>
            <pc:sldLayoutMk cId="369626830" sldId="2147483703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46.628" v="5"/>
          <pc:sldLayoutMkLst>
            <pc:docMk/>
            <pc:sldMasterMk cId="4001495624" sldId="2147483696"/>
            <pc:sldLayoutMk cId="269472700" sldId="2147483704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46.628" v="5"/>
          <pc:sldLayoutMkLst>
            <pc:docMk/>
            <pc:sldMasterMk cId="4001495624" sldId="2147483696"/>
            <pc:sldLayoutMk cId="690319218" sldId="2147483705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46.628" v="5"/>
          <pc:sldLayoutMkLst>
            <pc:docMk/>
            <pc:sldMasterMk cId="4001495624" sldId="2147483696"/>
            <pc:sldLayoutMk cId="1048532151" sldId="2147483706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46.628" v="5"/>
          <pc:sldLayoutMkLst>
            <pc:docMk/>
            <pc:sldMasterMk cId="4001495624" sldId="2147483696"/>
            <pc:sldLayoutMk cId="2692527264" sldId="2147483707"/>
          </pc:sldLayoutMkLst>
        </pc:sldLayoutChg>
      </pc:sldMasterChg>
      <pc:sldMasterChg chg="add del addSldLayout delSldLayout modSldLayout">
        <pc:chgData name="Guest User" userId="S::urn:spo:anon#c81848071d557172583524fc5db0a6d3973e8a8b9abd751b403048192c30263b::" providerId="AD" clId="Web-{FEC4110E-5770-A242-C318-E13F37BA1035}" dt="2025-05-15T14:51:56.348" v="6"/>
        <pc:sldMasterMkLst>
          <pc:docMk/>
          <pc:sldMasterMk cId="2482734516" sldId="2147483708"/>
        </pc:sldMasterMkLst>
        <pc:sldLayoutChg chg="add del mod replId">
          <pc:chgData name="Guest User" userId="S::urn:spo:anon#c81848071d557172583524fc5db0a6d3973e8a8b9abd751b403048192c30263b::" providerId="AD" clId="Web-{FEC4110E-5770-A242-C318-E13F37BA1035}" dt="2025-05-15T14:51:56.348" v="6"/>
          <pc:sldLayoutMkLst>
            <pc:docMk/>
            <pc:sldMasterMk cId="2482734516" sldId="2147483708"/>
            <pc:sldLayoutMk cId="2978092559" sldId="2147483709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56.348" v="6"/>
          <pc:sldLayoutMkLst>
            <pc:docMk/>
            <pc:sldMasterMk cId="2482734516" sldId="2147483708"/>
            <pc:sldLayoutMk cId="1986340177" sldId="2147483710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56.348" v="6"/>
          <pc:sldLayoutMkLst>
            <pc:docMk/>
            <pc:sldMasterMk cId="2482734516" sldId="2147483708"/>
            <pc:sldLayoutMk cId="2182020771" sldId="2147483711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56.348" v="6"/>
          <pc:sldLayoutMkLst>
            <pc:docMk/>
            <pc:sldMasterMk cId="2482734516" sldId="2147483708"/>
            <pc:sldLayoutMk cId="4255319978" sldId="2147483712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56.348" v="6"/>
          <pc:sldLayoutMkLst>
            <pc:docMk/>
            <pc:sldMasterMk cId="2482734516" sldId="2147483708"/>
            <pc:sldLayoutMk cId="584200268" sldId="2147483713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56.348" v="6"/>
          <pc:sldLayoutMkLst>
            <pc:docMk/>
            <pc:sldMasterMk cId="2482734516" sldId="2147483708"/>
            <pc:sldLayoutMk cId="1023576525" sldId="2147483714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56.348" v="6"/>
          <pc:sldLayoutMkLst>
            <pc:docMk/>
            <pc:sldMasterMk cId="2482734516" sldId="2147483708"/>
            <pc:sldLayoutMk cId="1692189114" sldId="2147483715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56.348" v="6"/>
          <pc:sldLayoutMkLst>
            <pc:docMk/>
            <pc:sldMasterMk cId="2482734516" sldId="2147483708"/>
            <pc:sldLayoutMk cId="3161472060" sldId="2147483716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56.348" v="6"/>
          <pc:sldLayoutMkLst>
            <pc:docMk/>
            <pc:sldMasterMk cId="2482734516" sldId="2147483708"/>
            <pc:sldLayoutMk cId="3999959685" sldId="2147483717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56.348" v="6"/>
          <pc:sldLayoutMkLst>
            <pc:docMk/>
            <pc:sldMasterMk cId="2482734516" sldId="2147483708"/>
            <pc:sldLayoutMk cId="4062237018" sldId="2147483718"/>
          </pc:sldLayoutMkLst>
        </pc:sldLayoutChg>
        <pc:sldLayoutChg chg="add del mod replId">
          <pc:chgData name="Guest User" userId="S::urn:spo:anon#c81848071d557172583524fc5db0a6d3973e8a8b9abd751b403048192c30263b::" providerId="AD" clId="Web-{FEC4110E-5770-A242-C318-E13F37BA1035}" dt="2025-05-15T14:51:56.348" v="6"/>
          <pc:sldLayoutMkLst>
            <pc:docMk/>
            <pc:sldMasterMk cId="2482734516" sldId="2147483708"/>
            <pc:sldLayoutMk cId="911281762" sldId="2147483719"/>
          </pc:sldLayoutMkLst>
        </pc:sldLayoutChg>
      </pc:sldMasterChg>
      <pc:sldMasterChg chg="add mod addSldLayout modSldLayout">
        <pc:chgData name="Guest User" userId="S::urn:spo:anon#c81848071d557172583524fc5db0a6d3973e8a8b9abd751b403048192c30263b::" providerId="AD" clId="Web-{FEC4110E-5770-A242-C318-E13F37BA1035}" dt="2025-05-15T15:53:01.588" v="677"/>
        <pc:sldMasterMkLst>
          <pc:docMk/>
          <pc:sldMasterMk cId="1968142497" sldId="2147483720"/>
        </pc:sldMasterMkLst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2393045873" sldId="2147483721"/>
          </pc:sldLayoutMkLst>
        </pc:sldLayoutChg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249964588" sldId="2147483722"/>
          </pc:sldLayoutMkLst>
        </pc:sldLayoutChg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3903728236" sldId="2147483723"/>
          </pc:sldLayoutMkLst>
        </pc:sldLayoutChg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2671376177" sldId="2147483724"/>
          </pc:sldLayoutMkLst>
        </pc:sldLayoutChg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2618747700" sldId="2147483725"/>
          </pc:sldLayoutMkLst>
        </pc:sldLayoutChg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1696382588" sldId="2147483726"/>
          </pc:sldLayoutMkLst>
        </pc:sldLayoutChg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4125892592" sldId="2147483727"/>
          </pc:sldLayoutMkLst>
        </pc:sldLayoutChg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2818054737" sldId="2147483728"/>
          </pc:sldLayoutMkLst>
        </pc:sldLayoutChg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2577606545" sldId="2147483729"/>
          </pc:sldLayoutMkLst>
        </pc:sldLayoutChg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1851240610" sldId="2147483730"/>
          </pc:sldLayoutMkLst>
        </pc:sldLayoutChg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1058849210" sldId="2147483731"/>
          </pc:sldLayoutMkLst>
        </pc:sldLayoutChg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3155526584" sldId="2147483732"/>
          </pc:sldLayoutMkLst>
        </pc:sldLayoutChg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1365429590" sldId="2147483733"/>
          </pc:sldLayoutMkLst>
        </pc:sldLayoutChg>
        <pc:sldLayoutChg chg="add mod replId">
          <pc:chgData name="Guest User" userId="S::urn:spo:anon#c81848071d557172583524fc5db0a6d3973e8a8b9abd751b403048192c30263b::" providerId="AD" clId="Web-{FEC4110E-5770-A242-C318-E13F37BA1035}" dt="2025-05-15T15:53:01.588" v="677"/>
          <pc:sldLayoutMkLst>
            <pc:docMk/>
            <pc:sldMasterMk cId="1968142497" sldId="2147483720"/>
            <pc:sldLayoutMk cId="1650498239" sldId="2147483734"/>
          </pc:sldLayoutMkLst>
        </pc:sldLayoutChg>
      </pc:sldMasterChg>
    </pc:docChg>
  </pc:docChgLst>
  <pc:docChgLst>
    <pc:chgData name="Guest User" userId="S::urn:spo:anon#c81848071d557172583524fc5db0a6d3973e8a8b9abd751b403048192c30263b::" providerId="AD" clId="Web-{60F2EB90-3FF2-1DA1-6677-E163935CE062}"/>
    <pc:docChg chg="addSld delSld modSld addMainMaster delMainMaster">
      <pc:chgData name="Guest User" userId="S::urn:spo:anon#c81848071d557172583524fc5db0a6d3973e8a8b9abd751b403048192c30263b::" providerId="AD" clId="Web-{60F2EB90-3FF2-1DA1-6677-E163935CE062}" dt="2025-05-15T16:36:28.689" v="68"/>
      <pc:docMkLst>
        <pc:docMk/>
      </pc:docMkLst>
      <pc:sldChg chg="mod modClrScheme chgLayout">
        <pc:chgData name="Guest User" userId="S::urn:spo:anon#c81848071d557172583524fc5db0a6d3973e8a8b9abd751b403048192c30263b::" providerId="AD" clId="Web-{60F2EB90-3FF2-1DA1-6677-E163935CE062}" dt="2025-05-15T16:36:09.688" v="65"/>
        <pc:sldMkLst>
          <pc:docMk/>
          <pc:sldMk cId="0" sldId="256"/>
        </pc:sldMkLst>
      </pc:sldChg>
      <pc:sldChg chg="mod modClrScheme chgLayout">
        <pc:chgData name="Guest User" userId="S::urn:spo:anon#c81848071d557172583524fc5db0a6d3973e8a8b9abd751b403048192c30263b::" providerId="AD" clId="Web-{60F2EB90-3FF2-1DA1-6677-E163935CE062}" dt="2025-05-15T16:36:09.688" v="65"/>
        <pc:sldMkLst>
          <pc:docMk/>
          <pc:sldMk cId="0" sldId="257"/>
        </pc:sldMkLst>
      </pc:sldChg>
      <pc:sldChg chg="mod modClrScheme chgLayout">
        <pc:chgData name="Guest User" userId="S::urn:spo:anon#c81848071d557172583524fc5db0a6d3973e8a8b9abd751b403048192c30263b::" providerId="AD" clId="Web-{60F2EB90-3FF2-1DA1-6677-E163935CE062}" dt="2025-05-15T16:36:09.688" v="65"/>
        <pc:sldMkLst>
          <pc:docMk/>
          <pc:sldMk cId="0" sldId="258"/>
        </pc:sldMkLst>
      </pc:sldChg>
      <pc:sldChg chg="mod modClrScheme chgLayout">
        <pc:chgData name="Guest User" userId="S::urn:spo:anon#c81848071d557172583524fc5db0a6d3973e8a8b9abd751b403048192c30263b::" providerId="AD" clId="Web-{60F2EB90-3FF2-1DA1-6677-E163935CE062}" dt="2025-05-15T16:36:09.688" v="65"/>
        <pc:sldMkLst>
          <pc:docMk/>
          <pc:sldMk cId="1304965969" sldId="262"/>
        </pc:sldMkLst>
      </pc:sldChg>
      <pc:sldChg chg="mod modClrScheme chgLayout">
        <pc:chgData name="Guest User" userId="S::urn:spo:anon#c81848071d557172583524fc5db0a6d3973e8a8b9abd751b403048192c30263b::" providerId="AD" clId="Web-{60F2EB90-3FF2-1DA1-6677-E163935CE062}" dt="2025-05-15T16:36:09.688" v="65"/>
        <pc:sldMkLst>
          <pc:docMk/>
          <pc:sldMk cId="747985789" sldId="263"/>
        </pc:sldMkLst>
      </pc:sldChg>
      <pc:sldChg chg="mod modClrScheme chgLayout">
        <pc:chgData name="Guest User" userId="S::urn:spo:anon#c81848071d557172583524fc5db0a6d3973e8a8b9abd751b403048192c30263b::" providerId="AD" clId="Web-{60F2EB90-3FF2-1DA1-6677-E163935CE062}" dt="2025-05-15T16:36:09.688" v="65"/>
        <pc:sldMkLst>
          <pc:docMk/>
          <pc:sldMk cId="2078361222" sldId="265"/>
        </pc:sldMkLst>
      </pc:sldChg>
      <pc:sldChg chg="mod modClrScheme chgLayout">
        <pc:chgData name="Guest User" userId="S::urn:spo:anon#c81848071d557172583524fc5db0a6d3973e8a8b9abd751b403048192c30263b::" providerId="AD" clId="Web-{60F2EB90-3FF2-1DA1-6677-E163935CE062}" dt="2025-05-15T16:36:09.688" v="65"/>
        <pc:sldMkLst>
          <pc:docMk/>
          <pc:sldMk cId="1444560596" sldId="267"/>
        </pc:sldMkLst>
      </pc:sldChg>
      <pc:sldChg chg="del">
        <pc:chgData name="Guest User" userId="S::urn:spo:anon#c81848071d557172583524fc5db0a6d3973e8a8b9abd751b403048192c30263b::" providerId="AD" clId="Web-{60F2EB90-3FF2-1DA1-6677-E163935CE062}" dt="2025-05-15T16:11:16.750" v="56"/>
        <pc:sldMkLst>
          <pc:docMk/>
          <pc:sldMk cId="3709196967" sldId="268"/>
        </pc:sldMkLst>
      </pc:sldChg>
      <pc:sldChg chg="new del">
        <pc:chgData name="Guest User" userId="S::urn:spo:anon#c81848071d557172583524fc5db0a6d3973e8a8b9abd751b403048192c30263b::" providerId="AD" clId="Web-{60F2EB90-3FF2-1DA1-6677-E163935CE062}" dt="2025-05-15T16:36:28.689" v="68"/>
        <pc:sldMkLst>
          <pc:docMk/>
          <pc:sldMk cId="3803481478" sldId="268"/>
        </pc:sldMkLst>
      </pc:sldChg>
      <pc:sldChg chg="addSp delSp modSp add del mod modClrScheme chgLayout">
        <pc:chgData name="Guest User" userId="S::urn:spo:anon#c81848071d557172583524fc5db0a6d3973e8a8b9abd751b403048192c30263b::" providerId="AD" clId="Web-{60F2EB90-3FF2-1DA1-6677-E163935CE062}" dt="2025-05-15T16:36:18.141" v="66"/>
        <pc:sldMkLst>
          <pc:docMk/>
          <pc:sldMk cId="2751366393" sldId="269"/>
        </pc:sldMkLst>
        <pc:spChg chg="mod ord">
          <ac:chgData name="Guest User" userId="S::urn:spo:anon#c81848071d557172583524fc5db0a6d3973e8a8b9abd751b403048192c30263b::" providerId="AD" clId="Web-{60F2EB90-3FF2-1DA1-6677-E163935CE062}" dt="2025-05-15T16:36:09.688" v="65"/>
          <ac:spMkLst>
            <pc:docMk/>
            <pc:sldMk cId="2751366393" sldId="269"/>
            <ac:spMk id="2" creationId="{F0E5C84F-5FF3-9F15-2535-26159FE59FBC}"/>
          </ac:spMkLst>
        </pc:spChg>
        <pc:spChg chg="add">
          <ac:chgData name="Guest User" userId="S::urn:spo:anon#c81848071d557172583524fc5db0a6d3973e8a8b9abd751b403048192c30263b::" providerId="AD" clId="Web-{60F2EB90-3FF2-1DA1-6677-E163935CE062}" dt="2025-05-15T16:11:12.328" v="55"/>
          <ac:spMkLst>
            <pc:docMk/>
            <pc:sldMk cId="2751366393" sldId="269"/>
            <ac:spMk id="6" creationId="{B5D59D39-558B-E97F-E354-7D3276142F29}"/>
          </ac:spMkLst>
        </pc:spChg>
      </pc:sldChg>
      <pc:sldChg chg="modSp del">
        <pc:chgData name="Guest User" userId="S::urn:spo:anon#c81848071d557172583524fc5db0a6d3973e8a8b9abd751b403048192c30263b::" providerId="AD" clId="Web-{60F2EB90-3FF2-1DA1-6677-E163935CE062}" dt="2025-05-15T16:35:15.046" v="60"/>
        <pc:sldMkLst>
          <pc:docMk/>
          <pc:sldMk cId="1212307183" sldId="270"/>
        </pc:sldMkLst>
        <pc:spChg chg="mod">
          <ac:chgData name="Guest User" userId="S::urn:spo:anon#c81848071d557172583524fc5db0a6d3973e8a8b9abd751b403048192c30263b::" providerId="AD" clId="Web-{60F2EB90-3FF2-1DA1-6677-E163935CE062}" dt="2025-05-15T16:10:20.248" v="32" actId="20577"/>
          <ac:spMkLst>
            <pc:docMk/>
            <pc:sldMk cId="1212307183" sldId="270"/>
            <ac:spMk id="5" creationId="{AF5F70E7-62EB-AF3C-608C-8E195D4DFC77}"/>
          </ac:spMkLst>
        </pc:spChg>
      </pc:sldChg>
      <pc:sldChg chg="modSp del">
        <pc:chgData name="Guest User" userId="S::urn:spo:anon#c81848071d557172583524fc5db0a6d3973e8a8b9abd751b403048192c30263b::" providerId="AD" clId="Web-{60F2EB90-3FF2-1DA1-6677-E163935CE062}" dt="2025-05-15T16:35:13.624" v="59"/>
        <pc:sldMkLst>
          <pc:docMk/>
          <pc:sldMk cId="2204782899" sldId="271"/>
        </pc:sldMkLst>
        <pc:spChg chg="mod">
          <ac:chgData name="Guest User" userId="S::urn:spo:anon#c81848071d557172583524fc5db0a6d3973e8a8b9abd751b403048192c30263b::" providerId="AD" clId="Web-{60F2EB90-3FF2-1DA1-6677-E163935CE062}" dt="2025-05-15T16:09:56.356" v="23" actId="20577"/>
          <ac:spMkLst>
            <pc:docMk/>
            <pc:sldMk cId="2204782899" sldId="271"/>
            <ac:spMk id="3" creationId="{69D37407-DA0C-3D7E-3DE9-2CC763455B56}"/>
          </ac:spMkLst>
        </pc:spChg>
      </pc:sldChg>
      <pc:sldChg chg="add del replId">
        <pc:chgData name="Guest User" userId="S::urn:spo:anon#c81848071d557172583524fc5db0a6d3973e8a8b9abd751b403048192c30263b::" providerId="AD" clId="Web-{60F2EB90-3FF2-1DA1-6677-E163935CE062}" dt="2025-05-15T16:35:11.842" v="58"/>
        <pc:sldMkLst>
          <pc:docMk/>
          <pc:sldMk cId="2739505367" sldId="272"/>
        </pc:sldMkLst>
      </pc:sldChg>
      <pc:sldMasterChg chg="add del addSldLayout delSldLayout">
        <pc:chgData name="Guest User" userId="S::urn:spo:anon#c81848071d557172583524fc5db0a6d3973e8a8b9abd751b403048192c30263b::" providerId="AD" clId="Web-{60F2EB90-3FF2-1DA1-6677-E163935CE062}" dt="2025-05-15T16:36:09.688" v="65"/>
        <pc:sldMasterMkLst>
          <pc:docMk/>
          <pc:sldMasterMk cId="2668452626" sldId="2147483783"/>
        </pc:sldMasterMkLst>
        <pc:sldLayoutChg chg="add del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2668452626" sldId="2147483783"/>
            <pc:sldLayoutMk cId="3723947155" sldId="2147483784"/>
          </pc:sldLayoutMkLst>
        </pc:sldLayoutChg>
        <pc:sldLayoutChg chg="add del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2668452626" sldId="2147483783"/>
            <pc:sldLayoutMk cId="433688240" sldId="2147483785"/>
          </pc:sldLayoutMkLst>
        </pc:sldLayoutChg>
        <pc:sldLayoutChg chg="add del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2668452626" sldId="2147483783"/>
            <pc:sldLayoutMk cId="1249709696" sldId="2147483786"/>
          </pc:sldLayoutMkLst>
        </pc:sldLayoutChg>
        <pc:sldLayoutChg chg="add del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2668452626" sldId="2147483783"/>
            <pc:sldLayoutMk cId="97065535" sldId="2147483787"/>
          </pc:sldLayoutMkLst>
        </pc:sldLayoutChg>
        <pc:sldLayoutChg chg="add del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2668452626" sldId="2147483783"/>
            <pc:sldLayoutMk cId="2804908444" sldId="2147483788"/>
          </pc:sldLayoutMkLst>
        </pc:sldLayoutChg>
        <pc:sldLayoutChg chg="add del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2668452626" sldId="2147483783"/>
            <pc:sldLayoutMk cId="1883702223" sldId="2147483789"/>
          </pc:sldLayoutMkLst>
        </pc:sldLayoutChg>
        <pc:sldLayoutChg chg="add del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2668452626" sldId="2147483783"/>
            <pc:sldLayoutMk cId="1641993823" sldId="2147483790"/>
          </pc:sldLayoutMkLst>
        </pc:sldLayoutChg>
        <pc:sldLayoutChg chg="add del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2668452626" sldId="2147483783"/>
            <pc:sldLayoutMk cId="1116045317" sldId="2147483791"/>
          </pc:sldLayoutMkLst>
        </pc:sldLayoutChg>
        <pc:sldLayoutChg chg="add del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2668452626" sldId="2147483783"/>
            <pc:sldLayoutMk cId="2116165977" sldId="2147483792"/>
          </pc:sldLayoutMkLst>
        </pc:sldLayoutChg>
        <pc:sldLayoutChg chg="add del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2668452626" sldId="2147483783"/>
            <pc:sldLayoutMk cId="1986166151" sldId="2147483793"/>
          </pc:sldLayoutMkLst>
        </pc:sldLayoutChg>
        <pc:sldLayoutChg chg="add del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2668452626" sldId="2147483783"/>
            <pc:sldLayoutMk cId="1076168218" sldId="2147483794"/>
          </pc:sldLayoutMkLst>
        </pc:sldLayoutChg>
      </pc:sldMasterChg>
      <pc:sldMasterChg chg="add del addSldLayout delSldLayout modSldLayout">
        <pc:chgData name="Guest User" userId="S::urn:spo:anon#c81848071d557172583524fc5db0a6d3973e8a8b9abd751b403048192c30263b::" providerId="AD" clId="Web-{60F2EB90-3FF2-1DA1-6677-E163935CE062}" dt="2025-05-15T16:36:09.688" v="65"/>
        <pc:sldMasterMkLst>
          <pc:docMk/>
          <pc:sldMasterMk cId="4279402495" sldId="2147483795"/>
        </pc:sldMasterMkLst>
        <pc:sldLayoutChg chg="add del mod replId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4279402495" sldId="2147483795"/>
            <pc:sldLayoutMk cId="1626696539" sldId="2147483796"/>
          </pc:sldLayoutMkLst>
        </pc:sldLayoutChg>
        <pc:sldLayoutChg chg="add del mod replId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4279402495" sldId="2147483795"/>
            <pc:sldLayoutMk cId="631514859" sldId="2147483797"/>
          </pc:sldLayoutMkLst>
        </pc:sldLayoutChg>
        <pc:sldLayoutChg chg="add del mod replId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4279402495" sldId="2147483795"/>
            <pc:sldLayoutMk cId="408816921" sldId="2147483798"/>
          </pc:sldLayoutMkLst>
        </pc:sldLayoutChg>
        <pc:sldLayoutChg chg="add del mod replId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4279402495" sldId="2147483795"/>
            <pc:sldLayoutMk cId="3820298176" sldId="2147483799"/>
          </pc:sldLayoutMkLst>
        </pc:sldLayoutChg>
        <pc:sldLayoutChg chg="add del mod replId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4279402495" sldId="2147483795"/>
            <pc:sldLayoutMk cId="885489139" sldId="2147483800"/>
          </pc:sldLayoutMkLst>
        </pc:sldLayoutChg>
        <pc:sldLayoutChg chg="add del mod replId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4279402495" sldId="2147483795"/>
            <pc:sldLayoutMk cId="2712881209" sldId="2147483801"/>
          </pc:sldLayoutMkLst>
        </pc:sldLayoutChg>
        <pc:sldLayoutChg chg="add del mod replId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4279402495" sldId="2147483795"/>
            <pc:sldLayoutMk cId="2613173481" sldId="2147483802"/>
          </pc:sldLayoutMkLst>
        </pc:sldLayoutChg>
        <pc:sldLayoutChg chg="add del mod replId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4279402495" sldId="2147483795"/>
            <pc:sldLayoutMk cId="3789948606" sldId="2147483803"/>
          </pc:sldLayoutMkLst>
        </pc:sldLayoutChg>
        <pc:sldLayoutChg chg="add del mod replId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4279402495" sldId="2147483795"/>
            <pc:sldLayoutMk cId="4122431456" sldId="2147483804"/>
          </pc:sldLayoutMkLst>
        </pc:sldLayoutChg>
        <pc:sldLayoutChg chg="add del mod replId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4279402495" sldId="2147483795"/>
            <pc:sldLayoutMk cId="2569263994" sldId="2147483805"/>
          </pc:sldLayoutMkLst>
        </pc:sldLayoutChg>
        <pc:sldLayoutChg chg="add del mod replId">
          <pc:chgData name="Guest User" userId="S::urn:spo:anon#c81848071d557172583524fc5db0a6d3973e8a8b9abd751b403048192c30263b::" providerId="AD" clId="Web-{60F2EB90-3FF2-1DA1-6677-E163935CE062}" dt="2025-05-15T16:36:09.688" v="65"/>
          <pc:sldLayoutMkLst>
            <pc:docMk/>
            <pc:sldMasterMk cId="4279402495" sldId="2147483795"/>
            <pc:sldLayoutMk cId="3680087734" sldId="2147483806"/>
          </pc:sldLayoutMkLst>
        </pc:sldLayoutChg>
      </pc:sldMasterChg>
    </pc:docChg>
  </pc:docChgLst>
  <pc:docChgLst>
    <pc:chgData name="Attila Abért" userId="84dfd84a995f248d" providerId="LiveId" clId="{B8908DB7-6CFB-4426-B84B-28751C4D5E22}"/>
    <pc:docChg chg="undo custSel addSld delSld modSld">
      <pc:chgData name="Attila Abért" userId="84dfd84a995f248d" providerId="LiveId" clId="{B8908DB7-6CFB-4426-B84B-28751C4D5E22}" dt="2025-05-19T11:07:14.746" v="339" actId="20577"/>
      <pc:docMkLst>
        <pc:docMk/>
      </pc:docMkLst>
      <pc:sldChg chg="modNotesTx">
        <pc:chgData name="Attila Abért" userId="84dfd84a995f248d" providerId="LiveId" clId="{B8908DB7-6CFB-4426-B84B-28751C4D5E22}" dt="2025-05-19T10:07:14.084" v="113" actId="20577"/>
        <pc:sldMkLst>
          <pc:docMk/>
          <pc:sldMk cId="0" sldId="257"/>
        </pc:sldMkLst>
      </pc:sldChg>
      <pc:sldChg chg="modSp">
        <pc:chgData name="Attila Abért" userId="84dfd84a995f248d" providerId="LiveId" clId="{B8908DB7-6CFB-4426-B84B-28751C4D5E22}" dt="2025-05-15T14:23:32.821" v="50" actId="20577"/>
        <pc:sldMkLst>
          <pc:docMk/>
          <pc:sldMk cId="0" sldId="258"/>
        </pc:sldMkLst>
        <pc:spChg chg="mod">
          <ac:chgData name="Attila Abért" userId="84dfd84a995f248d" providerId="LiveId" clId="{B8908DB7-6CFB-4426-B84B-28751C4D5E22}" dt="2025-05-15T14:23:32.821" v="50" actId="20577"/>
          <ac:spMkLst>
            <pc:docMk/>
            <pc:sldMk cId="0" sldId="258"/>
            <ac:spMk id="3" creationId="{00000000-0000-0000-0000-000000000000}"/>
          </ac:spMkLst>
        </pc:spChg>
      </pc:sldChg>
      <pc:sldChg chg="modNotesTx">
        <pc:chgData name="Attila Abért" userId="84dfd84a995f248d" providerId="LiveId" clId="{B8908DB7-6CFB-4426-B84B-28751C4D5E22}" dt="2025-05-19T11:07:14.746" v="339" actId="20577"/>
        <pc:sldMkLst>
          <pc:docMk/>
          <pc:sldMk cId="1304965969" sldId="262"/>
        </pc:sldMkLst>
      </pc:sldChg>
      <pc:sldChg chg="modNotesTx">
        <pc:chgData name="Attila Abért" userId="84dfd84a995f248d" providerId="LiveId" clId="{B8908DB7-6CFB-4426-B84B-28751C4D5E22}" dt="2025-05-19T10:08:07.611" v="190" actId="20577"/>
        <pc:sldMkLst>
          <pc:docMk/>
          <pc:sldMk cId="747985789" sldId="263"/>
        </pc:sldMkLst>
      </pc:sldChg>
      <pc:sldChg chg="new del">
        <pc:chgData name="Attila Abért" userId="84dfd84a995f248d" providerId="LiveId" clId="{B8908DB7-6CFB-4426-B84B-28751C4D5E22}" dt="2025-05-15T14:19:57.355" v="2" actId="47"/>
        <pc:sldMkLst>
          <pc:docMk/>
          <pc:sldMk cId="1589980673" sldId="264"/>
        </pc:sldMkLst>
      </pc:sldChg>
      <pc:sldChg chg="addSp delSp modSp add mod delAnim modAnim">
        <pc:chgData name="Attila Abért" userId="84dfd84a995f248d" providerId="LiveId" clId="{B8908DB7-6CFB-4426-B84B-28751C4D5E22}" dt="2025-05-15T14:25:36.541" v="91" actId="1076"/>
        <pc:sldMkLst>
          <pc:docMk/>
          <pc:sldMk cId="2078361222" sldId="265"/>
        </pc:sldMkLst>
        <pc:spChg chg="mod">
          <ac:chgData name="Attila Abért" userId="84dfd84a995f248d" providerId="LiveId" clId="{B8908DB7-6CFB-4426-B84B-28751C4D5E22}" dt="2025-05-15T14:24:42.964" v="70" actId="1076"/>
          <ac:spMkLst>
            <pc:docMk/>
            <pc:sldMk cId="2078361222" sldId="265"/>
            <ac:spMk id="5" creationId="{1DA8A2A2-5324-559C-8D40-CC8FB4787073}"/>
          </ac:spMkLst>
        </pc:spChg>
        <pc:spChg chg="mod">
          <ac:chgData name="Attila Abért" userId="84dfd84a995f248d" providerId="LiveId" clId="{B8908DB7-6CFB-4426-B84B-28751C4D5E22}" dt="2025-05-15T14:21:11.140" v="34" actId="207"/>
          <ac:spMkLst>
            <pc:docMk/>
            <pc:sldMk cId="2078361222" sldId="265"/>
            <ac:spMk id="6" creationId="{18498955-E9FB-B2BD-0E2E-63631EF6FC58}"/>
          </ac:spMkLst>
        </pc:spChg>
        <pc:spChg chg="add mod">
          <ac:chgData name="Attila Abért" userId="84dfd84a995f248d" providerId="LiveId" clId="{B8908DB7-6CFB-4426-B84B-28751C4D5E22}" dt="2025-05-15T14:25:36.541" v="91" actId="1076"/>
          <ac:spMkLst>
            <pc:docMk/>
            <pc:sldMk cId="2078361222" sldId="265"/>
            <ac:spMk id="7" creationId="{A7AD107C-BAD6-82D9-3203-69F76DE9C4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0F31-FF1C-45A6-AEF0-E0DBF2A08246}" type="datetimeFigureOut">
              <a:t>2025. 05. 19.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C530A-235A-4699-AECE-296AF3350F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u-HU" sz="1200"/>
              <a:t>CIA – a </a:t>
            </a:r>
            <a:r>
              <a:rPr lang="hu-HU" sz="1200" err="1"/>
              <a:t>triád</a:t>
            </a:r>
            <a:r>
              <a:rPr lang="hu-HU" sz="1200"/>
              <a:t> az információsbiztonság 3 pillére. </a:t>
            </a:r>
            <a:r>
              <a:rPr lang="hu-HU" sz="1200" err="1"/>
              <a:t>Confidentiality</a:t>
            </a:r>
            <a:r>
              <a:rPr lang="hu-HU" sz="1200"/>
              <a:t> (Bizalmasság), </a:t>
            </a:r>
            <a:r>
              <a:rPr lang="hu-HU" sz="1200" err="1"/>
              <a:t>Integrity</a:t>
            </a:r>
            <a:r>
              <a:rPr lang="hu-HU" sz="1200"/>
              <a:t> (Integritás), </a:t>
            </a:r>
            <a:r>
              <a:rPr lang="hu-HU" sz="1200" err="1"/>
              <a:t>Availability</a:t>
            </a:r>
            <a:r>
              <a:rPr lang="hu-HU" sz="1200"/>
              <a:t> (rendelkezésre állás).</a:t>
            </a:r>
          </a:p>
          <a:p>
            <a:pPr>
              <a:buNone/>
            </a:pPr>
            <a:r>
              <a:rPr lang="hu-HU" sz="1200"/>
              <a:t>Ez a modell a biztonsági intézkedések megtervezését segíti. </a:t>
            </a:r>
          </a:p>
          <a:p>
            <a:pPr>
              <a:defRPr sz="2000"/>
            </a:pPr>
            <a:endParaRPr lang="hu-HU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/>
            </a:pPr>
            <a:r>
              <a:rPr lang="hu-HU" sz="1200" b="0">
                <a:latin typeface="Arial" panose="020B0604020202020204" pitchFamily="34" charset="0"/>
                <a:cs typeface="Arial" panose="020B0604020202020204" pitchFamily="34" charset="0"/>
              </a:rPr>
              <a:t>Információbiztonság: Adatvédelem minden formában - </a:t>
            </a:r>
            <a:r>
              <a:rPr lang="hu-HU" sz="1100"/>
              <a:t>összefügg, de nem azonos. Az </a:t>
            </a:r>
            <a:r>
              <a:rPr lang="hu-HU" sz="1100" b="1"/>
              <a:t>információbiztonság</a:t>
            </a:r>
            <a:r>
              <a:rPr lang="hu-HU" sz="1100"/>
              <a:t> célja a digitális és nem digitális formában tárolt információk bizalmasságának, sértetlenségének és rendelkezésre állásának védelme. Ez magában foglalja a technikai, fizikai és adminisztratív intézkedéseket is.</a:t>
            </a:r>
          </a:p>
          <a:p>
            <a:r>
              <a:rPr lang="hu-HU" sz="1100"/>
              <a:t>Az </a:t>
            </a:r>
            <a:r>
              <a:rPr lang="hu-HU" sz="1100" b="1"/>
              <a:t>adatvédelem</a:t>
            </a:r>
            <a:r>
              <a:rPr lang="hu-HU" sz="1100"/>
              <a:t> az információbiztonság egy speciális területe, amely a személyes adatok védelme és kezelése jogszerűen, tisztességesen és átláthatóan.</a:t>
            </a:r>
          </a:p>
          <a:p>
            <a:pPr>
              <a:defRPr sz="2000"/>
            </a:pPr>
            <a:endParaRPr lang="hu-HU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1200" b="0">
                <a:latin typeface="Arial" panose="020B0604020202020204" pitchFamily="34" charset="0"/>
                <a:cs typeface="Arial" panose="020B0604020202020204" pitchFamily="34" charset="0"/>
              </a:rPr>
              <a:t>Kiberbiztonság: Digitális rendszerek védelme - </a:t>
            </a:r>
            <a:r>
              <a:rPr lang="hu-HU" sz="1100"/>
              <a:t>A </a:t>
            </a:r>
            <a:r>
              <a:rPr lang="hu-HU" sz="1100" b="1"/>
              <a:t>kiberbiztonság</a:t>
            </a:r>
            <a:r>
              <a:rPr lang="hu-HU" sz="1100"/>
              <a:t>, más néven </a:t>
            </a:r>
            <a:r>
              <a:rPr lang="hu-HU" sz="1100" b="1"/>
              <a:t>informatikai biztonság</a:t>
            </a:r>
            <a:r>
              <a:rPr lang="hu-HU" sz="1100"/>
              <a:t>, a digitális rendszerek, hálózatok, programok és adatok védelmét jelenti a jogosulatlan hozzáféréstől, felhasználástól, felfedéstől, megsemmisítéstől, módosítástól. Célja a digitális eszközök és az azokon tárolt információk bizalmasságának, sértetlenségének és rendelkezésre állásának biztosítása.</a:t>
            </a:r>
          </a:p>
          <a:p>
            <a:pPr>
              <a:buNone/>
            </a:pPr>
            <a:endParaRPr lang="hu-HU" sz="1100"/>
          </a:p>
          <a:p>
            <a:r>
              <a:rPr lang="hu-HU" sz="1100"/>
              <a:t>A SOC a nap 24 órájában, a hét minden napján, az év 365 napján elemzi a technológiai infrastruktúrát a rendellenességek felderítése érdekében. </a:t>
            </a:r>
          </a:p>
          <a:p>
            <a:r>
              <a:rPr lang="hu-HU" sz="1100"/>
              <a:t>A SOC reaktív és proaktív intézkedéseket is alkalmaz a szabálytalan tevékenységek gyors észlelése és kezelése érdekében. A gyanús tevékenységek viselkedésbeli monitorozásával minimalizálják a téves riasztásokat.</a:t>
            </a:r>
          </a:p>
          <a:p>
            <a:endParaRPr lang="hu-HU" sz="1100"/>
          </a:p>
          <a:p>
            <a:r>
              <a:rPr lang="hu-HU" sz="1600"/>
              <a:t>Fizikai Biztonsági Incidensek</a:t>
            </a:r>
            <a:r>
              <a:rPr lang="hu-HU" sz="1100"/>
              <a:t>, </a:t>
            </a:r>
            <a:r>
              <a:rPr lang="hu-HU" sz="1600"/>
              <a:t>Adatvédelmi Incidensek, Hálózati Biztonsági Incidensek, Rendszerbiztonsági Incidensek, Alkalmazásbiztonsági Incidensek, Végpontbiztonsági Incidensek, </a:t>
            </a:r>
            <a:r>
              <a:rPr lang="hu-HU" sz="1600" err="1"/>
              <a:t>Social</a:t>
            </a:r>
            <a:r>
              <a:rPr lang="hu-HU" sz="1600"/>
              <a:t> </a:t>
            </a:r>
            <a:r>
              <a:rPr lang="hu-HU" sz="1600" err="1"/>
              <a:t>Engineering</a:t>
            </a:r>
            <a:r>
              <a:rPr lang="hu-HU" sz="1600"/>
              <a:t> Incidensek</a:t>
            </a:r>
            <a:br>
              <a:rPr lang="hu-HU" sz="1600"/>
            </a:br>
            <a:r>
              <a:rPr lang="hu-HU" sz="1600"/>
              <a:t>Egyéb incidensek: Biztonsági irányelvek és eljárások megsértése Nem megfelelő incidenskezelési folyamatok Külső szolgáltatók biztonsági incidensei, amelyek hatással vannak a szervezetre.</a:t>
            </a:r>
            <a:endParaRPr lang="hu-HU" sz="1100"/>
          </a:p>
          <a:p>
            <a:endParaRPr lang="hu-HU" sz="1100"/>
          </a:p>
          <a:p>
            <a:endParaRPr lang="hu-HU" sz="1100"/>
          </a:p>
          <a:p>
            <a:pPr>
              <a:defRPr sz="2000"/>
            </a:pPr>
            <a:endParaRPr lang="hu-HU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C530A-235A-4699-AECE-296AF3350FF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590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C530A-235A-4699-AECE-296AF3350FF2}" type="slidenum">
              <a:rPr lang="en-HU" smtClean="0"/>
              <a:t>13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2642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Miért?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/>
              <a:t>2005 – 2010: </a:t>
            </a:r>
            <a:r>
              <a:rPr lang="hu-HU" b="0" dirty="0" err="1"/>
              <a:t>Stuxnet</a:t>
            </a:r>
            <a:r>
              <a:rPr lang="hu-HU" b="0" dirty="0"/>
              <a:t> szofisztikált kártékony program, ezt 2010-ben fedezte fel egy </a:t>
            </a:r>
            <a:r>
              <a:rPr lang="hu-HU" b="0" dirty="0" err="1"/>
              <a:t>belarusz</a:t>
            </a:r>
            <a:r>
              <a:rPr lang="hu-HU" b="0" dirty="0"/>
              <a:t> védelmi cég. Kritikus infrastruktúra elleni kibernetikai fegyver.</a:t>
            </a:r>
          </a:p>
          <a:p>
            <a:r>
              <a:rPr lang="hu-HU" dirty="0"/>
              <a:t>2013 - </a:t>
            </a:r>
            <a:r>
              <a:rPr lang="hu-HU" dirty="0" err="1"/>
              <a:t>Snowden</a:t>
            </a:r>
            <a:r>
              <a:rPr lang="hu-HU" dirty="0"/>
              <a:t> botrány: amerikai nemzetbiztonsági ügynökség kiszivárogtatás - elektronikus kommunikáció tömeges gyűjtése és elemzése. Felhasználói és technológiai válaszreakció. </a:t>
            </a:r>
            <a:r>
              <a:rPr lang="hu-HU" dirty="0" err="1"/>
              <a:t>Signal</a:t>
            </a:r>
            <a:r>
              <a:rPr lang="hu-HU" dirty="0"/>
              <a:t> korábban, </a:t>
            </a:r>
            <a:r>
              <a:rPr lang="hu-HU" dirty="0" err="1"/>
              <a:t>whatsapp</a:t>
            </a:r>
            <a:r>
              <a:rPr lang="hu-HU" dirty="0"/>
              <a:t> 2016. </a:t>
            </a:r>
          </a:p>
          <a:p>
            <a:r>
              <a:rPr lang="hu-HU" dirty="0"/>
              <a:t>2017 – </a:t>
            </a:r>
            <a:r>
              <a:rPr lang="hu-HU" dirty="0" err="1"/>
              <a:t>ZeroTrust</a:t>
            </a:r>
            <a:r>
              <a:rPr lang="hu-HU" dirty="0"/>
              <a:t> – itt vált a korábbi </a:t>
            </a:r>
            <a:r>
              <a:rPr lang="hu-HU" dirty="0" err="1"/>
              <a:t>model</a:t>
            </a:r>
            <a:r>
              <a:rPr lang="hu-HU" dirty="0"/>
              <a:t> éretté és tudatossá. A növekvő iparági igény túlmutatott a hálózaton túlmutató rendszereken, bejöttek további elemek, feltétel nélküli bizalomtól a kifejezett, folyamatosan ellenőrzött bizalom felé.</a:t>
            </a:r>
          </a:p>
          <a:p>
            <a:r>
              <a:rPr lang="hu-HU" dirty="0"/>
              <a:t>Kontrollok, mint munkavállaók, munkaterhelések, eszközök, adatok, az ehhez szükséges láthatóság és elemzés, a szervezettség és automatizálás.</a:t>
            </a:r>
          </a:p>
          <a:p>
            <a:r>
              <a:rPr lang="hu-HU" dirty="0"/>
              <a:t>2020 – COVID – megugrott az információéhsége az embereknek, ez sebezhető pont. Még mindig alacsony volt az MFA.</a:t>
            </a:r>
          </a:p>
          <a:p>
            <a:r>
              <a:rPr lang="hu-HU" dirty="0"/>
              <a:t>APT-k - Advanced </a:t>
            </a:r>
            <a:r>
              <a:rPr lang="hu-HU" dirty="0" err="1"/>
              <a:t>Persistent</a:t>
            </a:r>
            <a:r>
              <a:rPr lang="hu-HU" dirty="0"/>
              <a:t> </a:t>
            </a:r>
            <a:r>
              <a:rPr lang="hu-HU" dirty="0" err="1"/>
              <a:t>Threats</a:t>
            </a:r>
            <a:r>
              <a:rPr lang="hu-HU" dirty="0"/>
              <a:t> Hosszú távú, célzott támadások, amelyeket általában jól képzett és erőforrásokkal rendelkező csoportok hajtanak végre.</a:t>
            </a:r>
          </a:p>
          <a:p>
            <a:endParaRPr lang="hu-HU" dirty="0"/>
          </a:p>
          <a:p>
            <a:r>
              <a:rPr lang="hu-HU" dirty="0"/>
              <a:t>A MITRE átgondolt megközelítés, amely a NIST által finanszírozott jelentős </a:t>
            </a:r>
            <a:r>
              <a:rPr lang="hu-HU" dirty="0" err="1"/>
              <a:t>kiberbiztonsági</a:t>
            </a:r>
            <a:r>
              <a:rPr lang="hu-HU" dirty="0"/>
              <a:t> tudásbázist képviseli.</a:t>
            </a:r>
          </a:p>
          <a:p>
            <a:r>
              <a:rPr lang="hu-HU" dirty="0"/>
              <a:t>NIST - az Egyesült Államok Kereskedelmi Minisztériumának Nemzeti Szabványügyi és Technológiai Intézete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C530A-235A-4699-AECE-296AF3350FF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73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A5340-4007-0500-56E9-6A218A551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0FBA285F-F836-F75A-DD05-8E19F4915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AB10AD7D-7011-D912-904A-9CD822CE9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TARA – Threat </a:t>
            </a:r>
            <a:r>
              <a:rPr lang="hu-HU" err="1"/>
              <a:t>Analysis</a:t>
            </a:r>
            <a:r>
              <a:rPr lang="hu-HU"/>
              <a:t> and </a:t>
            </a:r>
            <a:r>
              <a:rPr lang="hu-HU" err="1"/>
              <a:t>Risk</a:t>
            </a:r>
            <a:r>
              <a:rPr lang="hu-HU"/>
              <a:t> </a:t>
            </a:r>
            <a:r>
              <a:rPr lang="hu-HU" err="1"/>
              <a:t>Assessment</a:t>
            </a:r>
            <a:r>
              <a:rPr lang="hu-HU"/>
              <a:t> – NIST és 21434 – átfogó kockázat kezelés – autóiparra, IT, biztonság kritikus rendszer fókuszú</a:t>
            </a:r>
          </a:p>
          <a:p>
            <a:pPr algn="l">
              <a:buFont typeface="+mj-lt"/>
              <a:buNone/>
            </a:pPr>
            <a:r>
              <a:rPr lang="hu-HU" sz="1000"/>
              <a:t>Threat mátrix</a:t>
            </a:r>
            <a:br>
              <a:rPr lang="hu-HU" sz="10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Fenyegetés azonosítása</a:t>
            </a:r>
            <a:r>
              <a:rPr lang="hu-HU" sz="12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Támadó távolról hozzáfér az autó szoftverfrissítő rendszeréhez.</a:t>
            </a:r>
            <a:endParaRPr lang="hu-HU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None/>
            </a:pPr>
            <a:r>
              <a:rPr lang="hu-HU" sz="10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Sérülékenység elemzése </a:t>
            </a:r>
            <a:r>
              <a:rPr lang="hu-HU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frissítési folyamat nem hitelesíti megfelelően a forrást.</a:t>
            </a:r>
            <a:endParaRPr lang="hu-HU" sz="1200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None/>
            </a:pPr>
            <a:r>
              <a:rPr lang="hu-HU" sz="10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Kockázatértékelés </a:t>
            </a:r>
            <a:r>
              <a:rPr lang="hu-HU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Valószínűség: Közepes Hatás: Magas (pl. jármű irányításának átvétele) Kockázat: </a:t>
            </a:r>
            <a:r>
              <a:rPr lang="hu-HU" sz="10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Magas Kockázatcsökkentés </a:t>
            </a:r>
            <a:r>
              <a:rPr lang="hu-HU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Digitális aláírás bevezetése a frissítésekhez, Többlépcsős hitelesítés</a:t>
            </a:r>
            <a:endParaRPr lang="hu-HU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br>
              <a:rPr lang="hu-HU"/>
            </a:br>
            <a:r>
              <a:rPr lang="hu-HU"/>
              <a:t>TARA – Threat </a:t>
            </a:r>
            <a:r>
              <a:rPr lang="hu-HU" err="1"/>
              <a:t>Asessment</a:t>
            </a:r>
            <a:r>
              <a:rPr lang="hu-HU"/>
              <a:t> and </a:t>
            </a:r>
            <a:r>
              <a:rPr lang="hu-HU" err="1"/>
              <a:t>Remediation</a:t>
            </a:r>
            <a:r>
              <a:rPr lang="hu-HU"/>
              <a:t> </a:t>
            </a:r>
            <a:r>
              <a:rPr lang="hu-HU" err="1"/>
              <a:t>Analysis</a:t>
            </a:r>
            <a:r>
              <a:rPr lang="hu-HU"/>
              <a:t> – MITRE – taktikus </a:t>
            </a:r>
            <a:r>
              <a:rPr lang="hu-HU" err="1"/>
              <a:t>kibervédelem</a:t>
            </a:r>
            <a:r>
              <a:rPr lang="hu-HU"/>
              <a:t> – </a:t>
            </a:r>
            <a:r>
              <a:rPr lang="hu-HU" err="1"/>
              <a:t>kiberbiztonsági</a:t>
            </a:r>
            <a:r>
              <a:rPr lang="hu-HU"/>
              <a:t> műveletek, fenyegetési információk – SOC – operatív és taktikai</a:t>
            </a:r>
          </a:p>
          <a:p>
            <a:r>
              <a:rPr lang="hu-HU"/>
              <a:t>T1566.001 </a:t>
            </a:r>
            <a:r>
              <a:rPr lang="hu-HU" err="1"/>
              <a:t>Spearphishing</a:t>
            </a:r>
            <a:endParaRPr lang="hu-HU"/>
          </a:p>
          <a:p>
            <a:pPr algn="l">
              <a:buFont typeface="+mj-lt"/>
              <a:buNone/>
            </a:pPr>
            <a:r>
              <a:rPr lang="hu-HU" sz="10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Fenyegetések leképezése TTP-</a:t>
            </a:r>
            <a:r>
              <a:rPr lang="hu-HU" sz="1000" b="1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kre</a:t>
            </a:r>
            <a:r>
              <a:rPr lang="hu-HU" sz="10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Adathalász e-mail, amely </a:t>
            </a:r>
            <a:r>
              <a:rPr lang="hu-HU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malware</a:t>
            </a:r>
            <a:r>
              <a:rPr lang="hu-HU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-t telepít (MITRE ATT&amp;CK: T1566.001)</a:t>
            </a:r>
            <a:endParaRPr lang="hu-HU" sz="1200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None/>
            </a:pPr>
            <a:r>
              <a:rPr lang="hu-HU" sz="10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Védekezés értékelése </a:t>
            </a:r>
            <a:r>
              <a:rPr lang="hu-HU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cég rendelkezik spam szűrővel, de nincs </a:t>
            </a:r>
            <a:r>
              <a:rPr lang="hu-HU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sandboxing</a:t>
            </a:r>
            <a:r>
              <a:rPr lang="hu-HU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vagy viselkedéselemzés. </a:t>
            </a:r>
            <a:r>
              <a:rPr lang="hu-HU" sz="10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Hiányosságok azonosítása </a:t>
            </a:r>
            <a:r>
              <a:rPr lang="hu-HU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rendszer nem képes felismerni új, ismeretlen </a:t>
            </a:r>
            <a:r>
              <a:rPr lang="hu-HU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malware-eket</a:t>
            </a:r>
            <a:r>
              <a:rPr lang="hu-HU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hu-HU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hu-HU" sz="10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Javító intézkedések ajánlása </a:t>
            </a:r>
            <a:r>
              <a:rPr lang="hu-HU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Sandboxing</a:t>
            </a:r>
            <a:r>
              <a:rPr lang="hu-HU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bevezetése, Felhasználók képzése adathalászat felismerésére</a:t>
            </a:r>
            <a:endParaRPr lang="hu-HU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hu-HU" sz="1000" b="1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Intézkedések végrehajtása </a:t>
            </a:r>
            <a:r>
              <a:rPr lang="hu-HU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Új e-mail </a:t>
            </a:r>
            <a:r>
              <a:rPr lang="hu-HU" sz="1000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gateway</a:t>
            </a:r>
            <a:r>
              <a:rPr lang="hu-HU" sz="1000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telepítése Oktatási kampány indítása</a:t>
            </a:r>
            <a:endParaRPr lang="hu-HU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CB19BC7-012C-B4D9-4243-9C6249ECE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C530A-235A-4699-AECE-296AF3350FF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331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valószerűtlen valószínűsége </a:t>
            </a:r>
          </a:p>
          <a:p>
            <a:endParaRPr lang="hu-HU" dirty="0"/>
          </a:p>
          <a:p>
            <a:r>
              <a:rPr lang="hu-HU" dirty="0"/>
              <a:t>MITRE technikák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C530A-235A-4699-AECE-296AF3350FF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522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Azok a mankó adatbázisok, amik segítik a </a:t>
            </a:r>
            <a:r>
              <a:rPr lang="hu-HU" b="0" i="0" dirty="0" err="1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mitigációt</a:t>
            </a:r>
            <a:r>
              <a:rPr lang="hu-HU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 (elő felkészülés és </a:t>
            </a:r>
            <a:r>
              <a:rPr lang="hu-HU" b="0" i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utólagos elhárító </a:t>
            </a:r>
            <a:r>
              <a:rPr lang="hu-HU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műveletek)</a:t>
            </a:r>
          </a:p>
          <a:p>
            <a:endParaRPr lang="hu-HU" b="0" i="0" dirty="0">
              <a:solidFill>
                <a:srgbClr val="CDCDCD"/>
              </a:solidFill>
              <a:effectLst/>
              <a:latin typeface="Arial" panose="020B0604020202020204" pitchFamily="34" charset="0"/>
            </a:endParaRPr>
          </a:p>
          <a:p>
            <a:r>
              <a:rPr lang="hu-HU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A CVSS a sebezhetőségek benne rejlő, vele járó (inherens) jellemzőire összpontosít a súlyosságuk meghatározása érdekében.</a:t>
            </a:r>
            <a:br>
              <a:rPr lang="hu-HU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</a:br>
            <a:br>
              <a:rPr lang="hu-HU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</a:br>
            <a:r>
              <a:rPr lang="hu-HU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Az EPSS egy olyan modell, amely napi becslést ad arra vonatkozóan, hogy mekkora a valószínűsége annak, hogy egy sebezhetőséget a következő 30 napban kihasználnak.</a:t>
            </a:r>
          </a:p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C530A-235A-4699-AECE-296AF3350FF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36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C530A-235A-4699-AECE-296AF3350FF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50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8D259-7CED-9DA7-F848-C3DFAA7E4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59D45-9015-E374-2A92-7F72772F7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50865A-1E08-2F18-CC0B-7C13E3E90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/>
              <a:t>SOC</a:t>
            </a:r>
            <a:r>
              <a:rPr lang="en-US"/>
              <a:t>, vagyis a biztonsági műveleti központ, az a hely vagy csapat, ahol a Blue Team dolgozik.</a:t>
            </a:r>
            <a:br>
              <a:rPr lang="en-US">
                <a:cs typeface="+mn-lt"/>
              </a:rPr>
            </a:br>
            <a:r>
              <a:rPr lang="en-US"/>
              <a:t> Ez lehet egy fizikai helyiség, de akár virtuális is.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2A3EA-38FF-60F2-700B-C4E4363CC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C530A-235A-4699-AECE-296AF3350FF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0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105A8-7B28-CB79-C4BC-A8CB86C45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45D017-B253-5DF8-29E9-C2A492A8C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A78DB-5F59-1A0E-3A7F-A80C12984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/>
              <a:t>SOC</a:t>
            </a:r>
            <a:r>
              <a:rPr lang="en-US"/>
              <a:t>, vagyis a biztonsági műveleti központ, az a hely vagy csapat, ahol a Blue Team dolgozik.</a:t>
            </a:r>
            <a:br>
              <a:rPr lang="en-US">
                <a:cs typeface="+mn-lt"/>
              </a:rPr>
            </a:br>
            <a:r>
              <a:rPr lang="en-US"/>
              <a:t> Ez lehet egy fizikai helyiség, de akár virtuális is.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FF6D-73D1-8161-AF13-752DD5FFCF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C530A-235A-4699-AECE-296AF3350FF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/>
              <a:t>SIEM</a:t>
            </a:r>
            <a:r>
              <a:rPr lang="en-US"/>
              <a:t> (Security Information and Event Management) </a:t>
            </a:r>
            <a:r>
              <a:rPr lang="en-US" err="1"/>
              <a:t>egy</a:t>
            </a:r>
            <a:r>
              <a:rPr lang="en-US"/>
              <a:t> </a:t>
            </a:r>
            <a:r>
              <a:rPr lang="en-US" err="1"/>
              <a:t>olyan</a:t>
            </a:r>
            <a:r>
              <a:rPr lang="en-US"/>
              <a:t> </a:t>
            </a:r>
            <a:r>
              <a:rPr lang="en-US" err="1"/>
              <a:t>szoftverrendszer</a:t>
            </a:r>
            <a:r>
              <a:rPr lang="en-US"/>
              <a:t>, </a:t>
            </a:r>
            <a:r>
              <a:rPr lang="en-US" err="1"/>
              <a:t>amit</a:t>
            </a:r>
            <a:r>
              <a:rPr lang="en-US"/>
              <a:t> a SOC </a:t>
            </a:r>
            <a:r>
              <a:rPr lang="en-US" err="1"/>
              <a:t>használ</a:t>
            </a:r>
            <a:r>
              <a:rPr lang="en-US"/>
              <a:t>, </a:t>
            </a:r>
            <a:r>
              <a:rPr lang="en-US" err="1"/>
              <a:t>hogy</a:t>
            </a:r>
            <a:r>
              <a:rPr lang="en-US"/>
              <a:t> </a:t>
            </a:r>
            <a:r>
              <a:rPr lang="en-US" err="1"/>
              <a:t>különböző</a:t>
            </a:r>
            <a:r>
              <a:rPr lang="en-US"/>
              <a:t> </a:t>
            </a:r>
            <a:r>
              <a:rPr lang="en-US" err="1"/>
              <a:t>rendszerekből</a:t>
            </a:r>
            <a:r>
              <a:rPr lang="en-US"/>
              <a:t> </a:t>
            </a:r>
            <a:r>
              <a:rPr lang="en-US" err="1"/>
              <a:t>származó</a:t>
            </a:r>
            <a:r>
              <a:rPr lang="en-US"/>
              <a:t> </a:t>
            </a:r>
            <a:r>
              <a:rPr lang="en-US" err="1"/>
              <a:t>naplóadatokat</a:t>
            </a:r>
            <a:r>
              <a:rPr lang="en-US"/>
              <a:t> </a:t>
            </a:r>
            <a:r>
              <a:rPr lang="en-US" err="1"/>
              <a:t>egy</a:t>
            </a:r>
            <a:r>
              <a:rPr lang="en-US"/>
              <a:t> </a:t>
            </a:r>
            <a:r>
              <a:rPr lang="en-US" err="1"/>
              <a:t>helyre</a:t>
            </a:r>
            <a:r>
              <a:rPr lang="en-US"/>
              <a:t> </a:t>
            </a:r>
            <a:r>
              <a:rPr lang="en-US" err="1"/>
              <a:t>gyűjtsön</a:t>
            </a:r>
            <a:r>
              <a:rPr lang="en-US"/>
              <a:t>, </a:t>
            </a:r>
            <a:r>
              <a:rPr lang="en-US" err="1"/>
              <a:t>elemezzen</a:t>
            </a:r>
            <a:r>
              <a:rPr lang="en-US"/>
              <a:t> </a:t>
            </a:r>
            <a:r>
              <a:rPr lang="en-US" err="1"/>
              <a:t>és</a:t>
            </a:r>
            <a:r>
              <a:rPr lang="en-US"/>
              <a:t> </a:t>
            </a:r>
            <a:r>
              <a:rPr lang="en-US" err="1"/>
              <a:t>riasztásokat</a:t>
            </a:r>
            <a:r>
              <a:rPr lang="en-US"/>
              <a:t> </a:t>
            </a:r>
            <a:r>
              <a:rPr lang="en-US" err="1"/>
              <a:t>adjon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 b="1"/>
              <a:t>EDR: </a:t>
            </a:r>
            <a:r>
              <a:rPr lang="en-US" err="1"/>
              <a:t>Végpontokon</a:t>
            </a:r>
            <a:r>
              <a:rPr lang="en-US"/>
              <a:t> (pl. </a:t>
            </a:r>
            <a:r>
              <a:rPr lang="en-US" err="1"/>
              <a:t>laptopokon</a:t>
            </a:r>
            <a:r>
              <a:rPr lang="en-US"/>
              <a:t>) </a:t>
            </a:r>
            <a:r>
              <a:rPr lang="en-US" err="1"/>
              <a:t>történő</a:t>
            </a:r>
            <a:r>
              <a:rPr lang="en-US"/>
              <a:t> </a:t>
            </a:r>
            <a:r>
              <a:rPr lang="en-US" err="1"/>
              <a:t>fenyegetések</a:t>
            </a:r>
            <a:r>
              <a:rPr lang="en-US"/>
              <a:t> </a:t>
            </a:r>
            <a:r>
              <a:rPr lang="en-US" err="1"/>
              <a:t>észlelése</a:t>
            </a:r>
            <a:r>
              <a:rPr lang="en-US"/>
              <a:t> </a:t>
            </a:r>
            <a:r>
              <a:rPr lang="en-US" err="1"/>
              <a:t>és</a:t>
            </a:r>
            <a:r>
              <a:rPr lang="en-US"/>
              <a:t> </a:t>
            </a:r>
            <a:r>
              <a:rPr lang="en-US" err="1"/>
              <a:t>kezelése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 b="1"/>
              <a:t>Detection Engineering:</a:t>
            </a:r>
            <a:r>
              <a:rPr lang="en-US"/>
              <a:t> Olyan </a:t>
            </a:r>
            <a:r>
              <a:rPr lang="en-US" err="1"/>
              <a:t>szakemberek</a:t>
            </a:r>
            <a:r>
              <a:rPr lang="en-US"/>
              <a:t> </a:t>
            </a:r>
            <a:r>
              <a:rPr lang="en-US" err="1"/>
              <a:t>munkája</a:t>
            </a:r>
            <a:r>
              <a:rPr lang="en-US"/>
              <a:t>, </a:t>
            </a:r>
            <a:r>
              <a:rPr lang="en-US" err="1"/>
              <a:t>akik</a:t>
            </a:r>
            <a:r>
              <a:rPr lang="en-US"/>
              <a:t> </a:t>
            </a:r>
            <a:r>
              <a:rPr lang="en-US" err="1"/>
              <a:t>új</a:t>
            </a:r>
            <a:r>
              <a:rPr lang="en-US"/>
              <a:t> </a:t>
            </a:r>
            <a:r>
              <a:rPr lang="en-US" err="1"/>
              <a:t>szabályokat</a:t>
            </a:r>
            <a:r>
              <a:rPr lang="en-US"/>
              <a:t> </a:t>
            </a:r>
            <a:r>
              <a:rPr lang="en-US" err="1"/>
              <a:t>és</a:t>
            </a:r>
            <a:r>
              <a:rPr lang="en-US"/>
              <a:t> </a:t>
            </a:r>
            <a:r>
              <a:rPr lang="en-US" err="1"/>
              <a:t>logikákat</a:t>
            </a:r>
            <a:r>
              <a:rPr lang="en-US"/>
              <a:t> </a:t>
            </a:r>
            <a:r>
              <a:rPr lang="en-US" err="1"/>
              <a:t>készítenek</a:t>
            </a:r>
            <a:r>
              <a:rPr lang="en-US"/>
              <a:t> a SIEM </a:t>
            </a:r>
            <a:r>
              <a:rPr lang="en-US" err="1"/>
              <a:t>számára</a:t>
            </a:r>
            <a:r>
              <a:rPr lang="en-US"/>
              <a:t>, </a:t>
            </a:r>
            <a:r>
              <a:rPr lang="en-US" err="1"/>
              <a:t>hogy</a:t>
            </a:r>
            <a:r>
              <a:rPr lang="en-US"/>
              <a:t> </a:t>
            </a:r>
            <a:r>
              <a:rPr lang="en-US" err="1"/>
              <a:t>még</a:t>
            </a:r>
            <a:r>
              <a:rPr lang="en-US"/>
              <a:t> </a:t>
            </a:r>
            <a:r>
              <a:rPr lang="en-US" err="1"/>
              <a:t>jobban</a:t>
            </a:r>
            <a:r>
              <a:rPr lang="en-US"/>
              <a:t> </a:t>
            </a:r>
            <a:r>
              <a:rPr lang="en-US" err="1"/>
              <a:t>felismerje</a:t>
            </a:r>
            <a:r>
              <a:rPr lang="en-US"/>
              <a:t> a </a:t>
            </a:r>
            <a:r>
              <a:rPr lang="en-US" err="1"/>
              <a:t>gyanús</a:t>
            </a:r>
            <a:r>
              <a:rPr lang="en-US"/>
              <a:t> </a:t>
            </a:r>
            <a:r>
              <a:rPr lang="en-US" err="1"/>
              <a:t>tevékenységeket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r>
              <a:rPr lang="en-US" b="1" err="1"/>
              <a:t>SOAR</a:t>
            </a:r>
            <a:r>
              <a:rPr lang="en-US" err="1"/>
              <a:t>:Biztonsági</a:t>
            </a:r>
            <a:r>
              <a:rPr lang="en-US"/>
              <a:t> </a:t>
            </a:r>
            <a:r>
              <a:rPr lang="en-US" err="1"/>
              <a:t>feladatok</a:t>
            </a:r>
            <a:r>
              <a:rPr lang="en-US"/>
              <a:t> </a:t>
            </a:r>
            <a:r>
              <a:rPr lang="en-US" err="1"/>
              <a:t>automatizálását</a:t>
            </a:r>
            <a:r>
              <a:rPr lang="en-US"/>
              <a:t> </a:t>
            </a:r>
            <a:r>
              <a:rPr lang="en-US" err="1"/>
              <a:t>és</a:t>
            </a:r>
            <a:r>
              <a:rPr lang="en-US"/>
              <a:t> </a:t>
            </a:r>
            <a:r>
              <a:rPr lang="en-US" err="1"/>
              <a:t>rendszerek</a:t>
            </a:r>
            <a:r>
              <a:rPr lang="en-US"/>
              <a:t> </a:t>
            </a:r>
            <a:r>
              <a:rPr lang="en-US" err="1"/>
              <a:t>közötti</a:t>
            </a:r>
            <a:r>
              <a:rPr lang="en-US"/>
              <a:t> </a:t>
            </a:r>
            <a:r>
              <a:rPr lang="en-US" err="1"/>
              <a:t>együttműködést</a:t>
            </a:r>
            <a:r>
              <a:rPr lang="en-US"/>
              <a:t> </a:t>
            </a:r>
            <a:r>
              <a:rPr lang="en-US" err="1"/>
              <a:t>biztosító</a:t>
            </a:r>
            <a:r>
              <a:rPr lang="en-US"/>
              <a:t> </a:t>
            </a:r>
            <a:r>
              <a:rPr lang="en-US" err="1"/>
              <a:t>eszköz</a:t>
            </a:r>
            <a:r>
              <a:rPr lang="en-US"/>
              <a:t>, </a:t>
            </a:r>
            <a:r>
              <a:rPr lang="en-US" err="1"/>
              <a:t>amely</a:t>
            </a:r>
            <a:r>
              <a:rPr lang="en-US"/>
              <a:t> </a:t>
            </a:r>
            <a:r>
              <a:rPr lang="en-US" err="1"/>
              <a:t>gyorsítja</a:t>
            </a:r>
            <a:r>
              <a:rPr lang="en-US"/>
              <a:t> </a:t>
            </a:r>
            <a:r>
              <a:rPr lang="en-US" err="1"/>
              <a:t>az</a:t>
            </a:r>
            <a:r>
              <a:rPr lang="en-US"/>
              <a:t> </a:t>
            </a:r>
            <a:r>
              <a:rPr lang="en-US" err="1"/>
              <a:t>incidensekre</a:t>
            </a:r>
            <a:r>
              <a:rPr lang="en-US"/>
              <a:t> </a:t>
            </a:r>
            <a:r>
              <a:rPr lang="en-US" err="1"/>
              <a:t>adott</a:t>
            </a:r>
            <a:r>
              <a:rPr lang="en-US"/>
              <a:t> </a:t>
            </a:r>
            <a:r>
              <a:rPr lang="en-US" err="1"/>
              <a:t>válaszokat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C530A-235A-4699-AECE-296AF3350FF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0120-CDFC-48DE-A6EA-6DEEDD0E436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BA7-0A17-4D30-9B66-E29324151C7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BB1B-D40A-4DB9-B3DE-BAAE675B83C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33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0120-CDFC-48DE-A6EA-6DEEDD0E436A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8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AAF-C467-4C93-8ECD-39AF5A14D49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55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480-B2BA-4553-A144-61E7F75833E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3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682A-6B53-4B08-AE4D-4C5E659103C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1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F0F6-BEBB-4894-ABB2-75C5CBE0DD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23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9E5F-17D9-4A30-9DA3-64E46A6DF11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18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5F0-3BC3-4718-BCCA-24B5655EC86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79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BD81-465B-40F2-9A54-9DF3B12AF59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6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AAF-C467-4C93-8ECD-39AF5A14D49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5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70A3DFD-A535-46B2-84C1-61DC8B16A90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5959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3DFD-A535-46B2-84C1-61DC8B16A90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4550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3DFD-A535-46B2-84C1-61DC8B16A90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561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3DFD-A535-46B2-84C1-61DC8B16A90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4281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BA7-0A17-4D30-9B66-E29324151C73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92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BB1B-D40A-4DB9-B3DE-BAAE675B83C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7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480-B2BA-4553-A144-61E7F75833E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682A-6B53-4B08-AE4D-4C5E659103CC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F0F6-BEBB-4894-ABB2-75C5CBE0DDB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2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9E5F-17D9-4A30-9DA3-64E46A6DF11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6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5F0-3BC3-4718-BCCA-24B5655EC86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9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BD81-465B-40F2-9A54-9DF3B12AF598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9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3CEF-64EF-4C43-9530-8E9CBFD2CAD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2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0A3DFD-A535-46B2-84C1-61DC8B16A90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70A3DFD-A535-46B2-84C1-61DC8B16A90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96A61CA-0502-4EE4-9724-96EA82254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33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634" y="88491"/>
            <a:ext cx="23374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l">
              <a:defRPr sz="1800">
                <a:solidFill>
                  <a:srgbClr val="FFFFFF"/>
                </a:solidFill>
                <a:latin typeface="Consolas"/>
              </a:defRPr>
            </a:pPr>
            <a:r>
              <a:rPr lang="hu-HU"/>
              <a:t>ITSec+3://SOC.exe</a:t>
            </a:r>
            <a:endParaRPr/>
          </a:p>
        </p:txBody>
      </p:sp>
      <p:pic>
        <p:nvPicPr>
          <p:cNvPr id="4" name="Picture 2" descr="Kodolányi János Egyetem">
            <a:extLst>
              <a:ext uri="{FF2B5EF4-FFF2-40B4-BE49-F238E27FC236}">
                <a16:creationId xmlns:a16="http://schemas.microsoft.com/office/drawing/2014/main" id="{24B2480C-FAB4-C31F-54B5-351F5E67F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109" y="5916069"/>
            <a:ext cx="728516" cy="7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34">
            <a:extLst>
              <a:ext uri="{FF2B5EF4-FFF2-40B4-BE49-F238E27FC236}">
                <a16:creationId xmlns:a16="http://schemas.microsoft.com/office/drawing/2014/main" id="{00407838-D2F0-9F67-3D49-1D816D84C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981" y="833439"/>
            <a:ext cx="7266038" cy="5191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87C58-94E5-8E47-90A4-F12A4355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C526-F5A4-4EE6-3D99-918BA892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Security Operation Center (SOC)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6049A-808A-131E-DEDA-228A424818D0}"/>
              </a:ext>
            </a:extLst>
          </p:cNvPr>
          <p:cNvSpPr txBox="1"/>
          <p:nvPr/>
        </p:nvSpPr>
        <p:spPr>
          <a:xfrm>
            <a:off x="818713" y="2413000"/>
            <a:ext cx="3835583" cy="3632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b="1">
                <a:solidFill>
                  <a:srgbClr val="00B0F0"/>
                </a:solidFill>
                <a:latin typeface="Century Gothic"/>
              </a:rPr>
              <a:t>SOC </a:t>
            </a:r>
            <a:r>
              <a:rPr lang="en-US" sz="1600" b="1" err="1">
                <a:solidFill>
                  <a:srgbClr val="00B0F0"/>
                </a:solidFill>
                <a:latin typeface="Century Gothic"/>
              </a:rPr>
              <a:t>feladatai</a:t>
            </a:r>
            <a:r>
              <a:rPr lang="en-US" sz="1600" b="1">
                <a:solidFill>
                  <a:srgbClr val="00B0F0"/>
                </a:solidFill>
                <a:latin typeface="Century Gothic"/>
              </a:rPr>
              <a:t>:</a:t>
            </a:r>
            <a:endParaRPr lang="en-US">
              <a:solidFill>
                <a:srgbClr val="00B0F0"/>
              </a:solidFill>
              <a:latin typeface="Century Gothic"/>
            </a:endParaRPr>
          </a:p>
          <a:p>
            <a:pPr marL="2286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err="1">
                <a:latin typeface="Century Gothic"/>
              </a:rPr>
              <a:t>Folyamatos</a:t>
            </a:r>
            <a:r>
              <a:rPr lang="en-US" sz="1600">
                <a:latin typeface="Century Gothic"/>
              </a:rPr>
              <a:t>, 24/7 </a:t>
            </a:r>
            <a:r>
              <a:rPr lang="en-US" sz="1600" err="1">
                <a:latin typeface="Century Gothic"/>
              </a:rPr>
              <a:t>biztonsági</a:t>
            </a:r>
            <a:r>
              <a:rPr lang="en-US" sz="160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megfigyelés</a:t>
            </a:r>
            <a:endParaRPr lang="en-US" sz="1600">
              <a:latin typeface="Century Gothic"/>
            </a:endParaRPr>
          </a:p>
          <a:p>
            <a:pPr marL="2286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err="1">
                <a:latin typeface="Century Gothic"/>
              </a:rPr>
              <a:t>Gyanús</a:t>
            </a:r>
            <a:r>
              <a:rPr lang="en-US" sz="160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események</a:t>
            </a:r>
            <a:r>
              <a:rPr lang="en-US" sz="160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vizsgálata</a:t>
            </a:r>
            <a:endParaRPr lang="en-US" sz="1600">
              <a:latin typeface="Century Gothic"/>
            </a:endParaRPr>
          </a:p>
          <a:p>
            <a:pPr marL="2286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err="1">
                <a:latin typeface="Century Gothic"/>
              </a:rPr>
              <a:t>Incidenskezelés</a:t>
            </a:r>
            <a:r>
              <a:rPr lang="en-US" sz="1600">
                <a:latin typeface="Century Gothic"/>
              </a:rPr>
              <a:t> (pl. ha </a:t>
            </a:r>
            <a:r>
              <a:rPr lang="en-US" sz="1600" err="1">
                <a:latin typeface="Century Gothic"/>
              </a:rPr>
              <a:t>egy</a:t>
            </a:r>
            <a:r>
              <a:rPr lang="en-US" sz="1600">
                <a:latin typeface="Century Gothic"/>
              </a:rPr>
              <a:t> malware/</a:t>
            </a:r>
            <a:r>
              <a:rPr lang="en-US" sz="1600" err="1">
                <a:latin typeface="Century Gothic"/>
              </a:rPr>
              <a:t>támadó</a:t>
            </a:r>
            <a:r>
              <a:rPr lang="en-US" sz="160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bejut</a:t>
            </a:r>
            <a:r>
              <a:rPr lang="en-US" sz="1600">
                <a:latin typeface="Century Gothic"/>
              </a:rPr>
              <a:t> a </a:t>
            </a:r>
            <a:r>
              <a:rPr lang="en-US" sz="1600" err="1">
                <a:latin typeface="Century Gothic"/>
              </a:rPr>
              <a:t>rendszerbe</a:t>
            </a:r>
            <a:r>
              <a:rPr lang="en-US" sz="1600">
                <a:latin typeface="Century Gothic"/>
              </a:rPr>
              <a:t>)</a:t>
            </a:r>
          </a:p>
          <a:p>
            <a:pPr marL="2286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err="1">
                <a:latin typeface="Century Gothic"/>
              </a:rPr>
              <a:t>Kommunikáció</a:t>
            </a:r>
            <a:r>
              <a:rPr lang="en-US" sz="160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más</a:t>
            </a:r>
            <a:r>
              <a:rPr lang="en-US" sz="1600">
                <a:latin typeface="Century Gothic"/>
              </a:rPr>
              <a:t> IT </a:t>
            </a:r>
            <a:r>
              <a:rPr lang="en-US" sz="1600" err="1">
                <a:latin typeface="Century Gothic"/>
              </a:rPr>
              <a:t>csapatokkal</a:t>
            </a:r>
            <a:endParaRPr lang="en-US" sz="1600">
              <a:latin typeface="Century Gothic"/>
            </a:endParaRPr>
          </a:p>
          <a:p>
            <a:pPr marL="2286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err="1">
                <a:latin typeface="Century Gothic"/>
              </a:rPr>
              <a:t>Védenie</a:t>
            </a:r>
            <a:r>
              <a:rPr lang="en-US" sz="160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kell</a:t>
            </a:r>
            <a:r>
              <a:rPr lang="en-US" sz="160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önmagát</a:t>
            </a:r>
            <a:r>
              <a:rPr lang="en-US" sz="160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és</a:t>
            </a:r>
            <a:r>
              <a:rPr lang="en-US" sz="1600">
                <a:latin typeface="Century Gothic"/>
              </a:rPr>
              <a:t> a </a:t>
            </a:r>
            <a:r>
              <a:rPr lang="en-US" sz="1600" err="1">
                <a:latin typeface="Century Gothic"/>
              </a:rPr>
              <a:t>teljes</a:t>
            </a:r>
            <a:r>
              <a:rPr lang="en-US" sz="1600">
                <a:latin typeface="Century Gothic"/>
              </a:rPr>
              <a:t> </a:t>
            </a:r>
            <a:r>
              <a:rPr lang="en-US" sz="1600" err="1">
                <a:latin typeface="Century Gothic"/>
              </a:rPr>
              <a:t>szervezetet</a:t>
            </a:r>
            <a:endParaRPr lang="en-US" sz="1600">
              <a:latin typeface="Century Gothic"/>
            </a:endParaRPr>
          </a:p>
        </p:txBody>
      </p:sp>
      <p:pic>
        <p:nvPicPr>
          <p:cNvPr id="4" name="Picture 3" descr="A blue logo with a shield and a person in a hat&#10;&#10;AI-generated content may be incorrect.">
            <a:extLst>
              <a:ext uri="{FF2B5EF4-FFF2-40B4-BE49-F238E27FC236}">
                <a16:creationId xmlns:a16="http://schemas.microsoft.com/office/drawing/2014/main" id="{02490205-8F2C-C644-37F3-D53C73760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356" y="241300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Picture 2" descr="Kodolányi János Egyetem">
            <a:extLst>
              <a:ext uri="{FF2B5EF4-FFF2-40B4-BE49-F238E27FC236}">
                <a16:creationId xmlns:a16="http://schemas.microsoft.com/office/drawing/2014/main" id="{D5566798-402A-52A9-E5ED-3D7D60AFB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109" y="5916069"/>
            <a:ext cx="728516" cy="7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5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9CFAD-78DC-3740-3411-89377EBBC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4862-A05A-D098-5666-FA058E40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Security Operation Center (SOC)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37407-DA0C-3D7E-3DE9-2CC763455B56}"/>
              </a:ext>
            </a:extLst>
          </p:cNvPr>
          <p:cNvSpPr txBox="1"/>
          <p:nvPr/>
        </p:nvSpPr>
        <p:spPr>
          <a:xfrm>
            <a:off x="818713" y="2413000"/>
            <a:ext cx="3835583" cy="3632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b="1">
                <a:solidFill>
                  <a:srgbClr val="00B0F0"/>
                </a:solidFill>
              </a:rPr>
              <a:t>Egy jól működő SOC jellemzői:</a:t>
            </a:r>
            <a:endParaRPr lang="en-US">
              <a:solidFill>
                <a:srgbClr val="00B0F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>
                <a:latin typeface="Century Gothic"/>
              </a:rPr>
              <a:t>Rendelkeznie kell a működéshez szükséges felhatalmazással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>
                <a:latin typeface="Century Gothic"/>
              </a:rPr>
              <a:t>A különböző folyamatokat egy központba kell integrálnia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>
                <a:latin typeface="Century Gothic"/>
              </a:rPr>
              <a:t>Képesnek kell lennie megkülönböztetni a lényeges eseményeket a zajtól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>
                <a:latin typeface="Century Gothic"/>
              </a:rPr>
              <a:t>Más SOC-okkal együtt kell működnie az adatmegosztás érdekében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>
                <a:latin typeface="Century Gothic"/>
              </a:rPr>
              <a:t>Képesnek kell lennie incidensek kezelésére (incident response)</a:t>
            </a:r>
          </a:p>
        </p:txBody>
      </p:sp>
      <p:pic>
        <p:nvPicPr>
          <p:cNvPr id="4" name="Picture 3" descr="A blue logo with a shield and a person in a hat&#10;&#10;AI-generated content may be incorrect.">
            <a:extLst>
              <a:ext uri="{FF2B5EF4-FFF2-40B4-BE49-F238E27FC236}">
                <a16:creationId xmlns:a16="http://schemas.microsoft.com/office/drawing/2014/main" id="{3BC9B14C-E605-A3A7-D954-0D29D04AC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356" y="241300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Picture 2" descr="Kodolányi János Egyetem">
            <a:extLst>
              <a:ext uri="{FF2B5EF4-FFF2-40B4-BE49-F238E27FC236}">
                <a16:creationId xmlns:a16="http://schemas.microsoft.com/office/drawing/2014/main" id="{E0ADD90F-BCE2-D84C-815A-F16E05A20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109" y="5916069"/>
            <a:ext cx="728516" cy="7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47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CF426-8CF4-32CF-5553-D5EA03CC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Security Information and Event Management (SIEM)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F70E7-62EB-AF3C-608C-8E195D4DFC77}"/>
              </a:ext>
            </a:extLst>
          </p:cNvPr>
          <p:cNvSpPr txBox="1"/>
          <p:nvPr/>
        </p:nvSpPr>
        <p:spPr>
          <a:xfrm>
            <a:off x="811017" y="2413000"/>
            <a:ext cx="4505218" cy="42633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b="1">
                <a:solidFill>
                  <a:srgbClr val="00B0F0"/>
                </a:solidFill>
                <a:latin typeface="Century Gothic"/>
              </a:rPr>
              <a:t>Mit tud egy hagyományos SIEM?</a:t>
            </a:r>
            <a:endParaRPr lang="en-US" sz="1600">
              <a:solidFill>
                <a:srgbClr val="00B0F0"/>
              </a:solidFill>
              <a:latin typeface="Century Gothic"/>
            </a:endParaRP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/>
              <a:t>Naplók gyűjtése (pl. tűzfal, szerver, alkalmazás)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/>
              <a:t>Szabályalapú riasztások generálása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/>
              <a:t>Események korrelációja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b="1">
                <a:solidFill>
                  <a:srgbClr val="00B0F0"/>
                </a:solidFill>
              </a:rPr>
              <a:t>Modernebb megközelítés: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/>
              <a:t>EDR (Endpoint Detection and Response)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/>
              <a:t>Detection Engineering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/>
              <a:t>SOAR (Security Orchestration, Automation, and Response)</a:t>
            </a:r>
          </a:p>
        </p:txBody>
      </p:sp>
      <p:pic>
        <p:nvPicPr>
          <p:cNvPr id="4" name="Picture 3" descr="A blue logo with a shield and a person in a hat&#10;&#10;AI-generated content may be incorrect.">
            <a:extLst>
              <a:ext uri="{FF2B5EF4-FFF2-40B4-BE49-F238E27FC236}">
                <a16:creationId xmlns:a16="http://schemas.microsoft.com/office/drawing/2014/main" id="{9E0D44D2-A9D5-D0F7-3D79-6781F3B8E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356" y="241300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3" name="Picture 2" descr="Kodolányi János Egyetem">
            <a:extLst>
              <a:ext uri="{FF2B5EF4-FFF2-40B4-BE49-F238E27FC236}">
                <a16:creationId xmlns:a16="http://schemas.microsoft.com/office/drawing/2014/main" id="{210E3A07-6780-6B29-3B83-48DB10E8A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109" y="5916069"/>
            <a:ext cx="728516" cy="7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3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652E-DC5E-00C5-4A21-23B5AC3DC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DEMO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4E580-499A-DE2B-5892-93A788A5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3403-9F70-DC4B-9362-F68704856B7B}" type="datetime1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E279F-011D-F1DF-273D-36095CA2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0948EF-671A-6A5E-7930-0FB7F04B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4A974-B5FB-6E6F-3E69-2ECBEB366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846" y="1937673"/>
            <a:ext cx="7727484" cy="47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8154"/>
            <a:ext cx="8957187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>
              <a:latin typeface="Consolas" panose="020B0609020204030204" pitchFamily="49" charset="0"/>
            </a:endParaRPr>
          </a:p>
          <a:p>
            <a:pPr>
              <a:defRPr sz="1800">
                <a:solidFill>
                  <a:srgbClr val="FFFFFF"/>
                </a:solidFill>
                <a:latin typeface="Consolas"/>
              </a:defRPr>
            </a:pPr>
            <a:r>
              <a:rPr>
                <a:latin typeface="Consolas"/>
              </a:rPr>
              <a:t>C:</a:t>
            </a:r>
            <a:r>
              <a:rPr lang="hu-HU">
                <a:latin typeface="Consolas"/>
              </a:rPr>
              <a:t>\Users\KJE\InfoSec+\</a:t>
            </a:r>
            <a:r>
              <a:rPr lang="hu" sz="1800">
                <a:latin typeface="Consolas"/>
                <a:cs typeface="Arial"/>
              </a:rPr>
              <a:t>Informacio_kiberbiztonsag</a:t>
            </a:r>
            <a:r>
              <a:rPr>
                <a:latin typeface="Consolas"/>
              </a:rPr>
              <a:t>&gt;</a:t>
            </a:r>
            <a:r>
              <a:rPr lang="hu-HU">
                <a:latin typeface="Consolas"/>
              </a:rPr>
              <a:t> </a:t>
            </a:r>
            <a:r>
              <a:rPr err="1">
                <a:latin typeface="Consolas"/>
              </a:rPr>
              <a:t>dir</a:t>
            </a:r>
            <a:br>
              <a:rPr>
                <a:latin typeface="Consolas" panose="020B0609020204030204" pitchFamily="49" charset="0"/>
              </a:rPr>
            </a:br>
            <a:r>
              <a:rPr>
                <a:latin typeface="Consolas"/>
              </a:rPr>
              <a:t> </a:t>
            </a:r>
            <a:br>
              <a:rPr>
                <a:latin typeface="Consolas" panose="020B0609020204030204" pitchFamily="49" charset="0"/>
              </a:rPr>
            </a:br>
            <a:r>
              <a:rPr>
                <a:latin typeface="Consolas"/>
              </a:rPr>
              <a:t>Directory of C:\</a:t>
            </a:r>
            <a:r>
              <a:rPr lang="hu-HU">
                <a:latin typeface="Consolas"/>
              </a:rPr>
              <a:t> Users\KJE\InfoSec+\</a:t>
            </a:r>
            <a:r>
              <a:rPr lang="hu" sz="1800">
                <a:latin typeface="Consolas"/>
                <a:cs typeface="Arial"/>
              </a:rPr>
              <a:t>Informacio_kiberbiztonsag</a:t>
            </a:r>
            <a:br>
              <a:rPr>
                <a:latin typeface="Consolas" panose="020B0609020204030204" pitchFamily="49" charset="0"/>
              </a:rPr>
            </a:br>
            <a:br>
              <a:rPr>
                <a:latin typeface="Consolas" panose="020B0609020204030204" pitchFamily="49" charset="0"/>
              </a:rPr>
            </a:br>
            <a:r>
              <a:rPr lang="hu-HU">
                <a:latin typeface="Consolas"/>
              </a:rPr>
              <a:t>16</a:t>
            </a:r>
            <a:r>
              <a:rPr>
                <a:latin typeface="Consolas"/>
              </a:rPr>
              <a:t>/0</a:t>
            </a:r>
            <a:r>
              <a:rPr lang="hu-HU">
                <a:latin typeface="Consolas"/>
              </a:rPr>
              <a:t>5</a:t>
            </a:r>
            <a:r>
              <a:rPr>
                <a:latin typeface="Consolas"/>
              </a:rPr>
              <a:t>/202</a:t>
            </a:r>
            <a:r>
              <a:rPr lang="hu-HU">
                <a:latin typeface="Consolas"/>
              </a:rPr>
              <a:t>5</a:t>
            </a:r>
            <a:r>
              <a:rPr>
                <a:latin typeface="Consolas"/>
              </a:rPr>
              <a:t>  1</a:t>
            </a:r>
            <a:r>
              <a:rPr lang="hu-HU">
                <a:latin typeface="Consolas"/>
              </a:rPr>
              <a:t>7</a:t>
            </a:r>
            <a:r>
              <a:rPr>
                <a:latin typeface="Consolas"/>
              </a:rPr>
              <a:t>:00 </a:t>
            </a:r>
            <a:r>
              <a:rPr lang="hu-HU">
                <a:latin typeface="Consolas"/>
              </a:rPr>
              <a:t>P</a:t>
            </a:r>
            <a:r>
              <a:rPr>
                <a:latin typeface="Consolas"/>
              </a:rPr>
              <a:t>M    &lt;DIR&gt;          .</a:t>
            </a:r>
            <a:br>
              <a:rPr>
                <a:latin typeface="Consolas" panose="020B0609020204030204" pitchFamily="49" charset="0"/>
              </a:rPr>
            </a:br>
            <a:r>
              <a:rPr>
                <a:latin typeface="Consolas"/>
              </a:rPr>
              <a:t>1</a:t>
            </a:r>
            <a:r>
              <a:rPr lang="hu-HU">
                <a:latin typeface="Consolas"/>
              </a:rPr>
              <a:t>6</a:t>
            </a:r>
            <a:r>
              <a:rPr>
                <a:latin typeface="Consolas"/>
              </a:rPr>
              <a:t>/0</a:t>
            </a:r>
            <a:r>
              <a:rPr lang="hu-HU">
                <a:latin typeface="Consolas"/>
              </a:rPr>
              <a:t>5</a:t>
            </a:r>
            <a:r>
              <a:rPr>
                <a:latin typeface="Consolas"/>
              </a:rPr>
              <a:t>/202</a:t>
            </a:r>
            <a:r>
              <a:rPr lang="hu-HU">
                <a:latin typeface="Consolas"/>
              </a:rPr>
              <a:t>5</a:t>
            </a:r>
            <a:r>
              <a:rPr>
                <a:latin typeface="Consolas"/>
              </a:rPr>
              <a:t>  1</a:t>
            </a:r>
            <a:r>
              <a:rPr lang="hu-HU">
                <a:latin typeface="Consolas"/>
              </a:rPr>
              <a:t>7</a:t>
            </a:r>
            <a:r>
              <a:rPr>
                <a:latin typeface="Consolas"/>
              </a:rPr>
              <a:t>:00 </a:t>
            </a:r>
            <a:r>
              <a:rPr lang="hu-HU">
                <a:latin typeface="Consolas"/>
              </a:rPr>
              <a:t>P</a:t>
            </a:r>
            <a:r>
              <a:rPr>
                <a:latin typeface="Consolas"/>
              </a:rPr>
              <a:t>M               </a:t>
            </a:r>
            <a:r>
              <a:rPr lang="hu-HU">
                <a:latin typeface="Consolas"/>
              </a:rPr>
              <a:t>Miért_érdekeljen_ez_bárkit.txt</a:t>
            </a:r>
            <a:endParaRPr>
              <a:latin typeface="Consolas"/>
            </a:endParaRPr>
          </a:p>
        </p:txBody>
      </p:sp>
      <p:pic>
        <p:nvPicPr>
          <p:cNvPr id="4" name="Picture 2" descr="Kodolányi János Egyetem">
            <a:extLst>
              <a:ext uri="{FF2B5EF4-FFF2-40B4-BE49-F238E27FC236}">
                <a16:creationId xmlns:a16="http://schemas.microsoft.com/office/drawing/2014/main" id="{35C76281-5822-AF9F-E0AA-FAB58CA7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109" y="5916069"/>
            <a:ext cx="728516" cy="7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6F0D63E-FC04-62AC-FC99-9FB42EA62137}"/>
              </a:ext>
            </a:extLst>
          </p:cNvPr>
          <p:cNvSpPr txBox="1"/>
          <p:nvPr/>
        </p:nvSpPr>
        <p:spPr>
          <a:xfrm>
            <a:off x="2177902" y="2521044"/>
            <a:ext cx="7836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800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MITRE – globálisan elérhető tudásbázis </a:t>
            </a:r>
          </a:p>
        </p:txBody>
      </p:sp>
      <p:sp>
        <p:nvSpPr>
          <p:cNvPr id="6" name="Szövegdoboz 11">
            <a:extLst>
              <a:ext uri="{FF2B5EF4-FFF2-40B4-BE49-F238E27FC236}">
                <a16:creationId xmlns:a16="http://schemas.microsoft.com/office/drawing/2014/main" id="{A2C29339-1CA4-D3C6-7CFB-CE9D3A92C008}"/>
              </a:ext>
            </a:extLst>
          </p:cNvPr>
          <p:cNvSpPr txBox="1"/>
          <p:nvPr/>
        </p:nvSpPr>
        <p:spPr>
          <a:xfrm>
            <a:off x="4617695" y="3425829"/>
            <a:ext cx="3054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MITRE EMB3D™</a:t>
            </a:r>
          </a:p>
        </p:txBody>
      </p:sp>
      <p:sp>
        <p:nvSpPr>
          <p:cNvPr id="7" name="Szövegdoboz 19">
            <a:extLst>
              <a:ext uri="{FF2B5EF4-FFF2-40B4-BE49-F238E27FC236}">
                <a16:creationId xmlns:a16="http://schemas.microsoft.com/office/drawing/2014/main" id="{30BB132E-B851-EF7C-96AB-8141D535FD2B}"/>
              </a:ext>
            </a:extLst>
          </p:cNvPr>
          <p:cNvSpPr txBox="1"/>
          <p:nvPr/>
        </p:nvSpPr>
        <p:spPr>
          <a:xfrm>
            <a:off x="1168935" y="3601395"/>
            <a:ext cx="2149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MITRE ATT&amp;CK®</a:t>
            </a:r>
          </a:p>
        </p:txBody>
      </p:sp>
      <p:sp>
        <p:nvSpPr>
          <p:cNvPr id="8" name="Szövegdoboz 23">
            <a:extLst>
              <a:ext uri="{FF2B5EF4-FFF2-40B4-BE49-F238E27FC236}">
                <a16:creationId xmlns:a16="http://schemas.microsoft.com/office/drawing/2014/main" id="{098A42A3-5210-CA2A-D004-4562D9181633}"/>
              </a:ext>
            </a:extLst>
          </p:cNvPr>
          <p:cNvSpPr txBox="1"/>
          <p:nvPr/>
        </p:nvSpPr>
        <p:spPr>
          <a:xfrm>
            <a:off x="8938679" y="3601395"/>
            <a:ext cx="2339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MITRE D3FEND™</a:t>
            </a:r>
          </a:p>
        </p:txBody>
      </p:sp>
      <p:sp>
        <p:nvSpPr>
          <p:cNvPr id="10" name="Szövegdoboz 4">
            <a:extLst>
              <a:ext uri="{FF2B5EF4-FFF2-40B4-BE49-F238E27FC236}">
                <a16:creationId xmlns:a16="http://schemas.microsoft.com/office/drawing/2014/main" id="{443AFE9D-1314-76D9-18FA-B7B3B94652F8}"/>
              </a:ext>
            </a:extLst>
          </p:cNvPr>
          <p:cNvSpPr txBox="1"/>
          <p:nvPr/>
        </p:nvSpPr>
        <p:spPr>
          <a:xfrm>
            <a:off x="462116" y="4616909"/>
            <a:ext cx="112549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2000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„Azt mondani, hogy nem érdekel a magánélethez való jog, mert neked nincs titkolnivalód, ugyanolyan, mintha azt mondanád, hogy nem érdekes a szólásszabadság, mert nincs mondanivalód.”</a:t>
            </a:r>
          </a:p>
          <a:p>
            <a:pPr>
              <a:buNone/>
            </a:pPr>
            <a:endParaRPr lang="hu-HU" sz="2000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u-HU" sz="2000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- Edward Snowden on reddit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514A3-40B4-25F0-6F82-E490EDA5907E}"/>
              </a:ext>
            </a:extLst>
          </p:cNvPr>
          <p:cNvSpPr txBox="1"/>
          <p:nvPr/>
        </p:nvSpPr>
        <p:spPr>
          <a:xfrm>
            <a:off x="358876" y="2178014"/>
            <a:ext cx="1135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//////////////////////////////////////////////////////////////////////////////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6436C-F802-B9B0-9F23-12435F823A96}"/>
              </a:ext>
            </a:extLst>
          </p:cNvPr>
          <p:cNvSpPr txBox="1"/>
          <p:nvPr/>
        </p:nvSpPr>
        <p:spPr>
          <a:xfrm>
            <a:off x="165667" y="4139030"/>
            <a:ext cx="1135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//////////////////////////////////////////////////////////////////////////////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072108-A60D-B136-C35B-0D3419F57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dolányi János Egyetem">
            <a:extLst>
              <a:ext uri="{FF2B5EF4-FFF2-40B4-BE49-F238E27FC236}">
                <a16:creationId xmlns:a16="http://schemas.microsoft.com/office/drawing/2014/main" id="{0D31FC70-40D2-7586-2CF3-8A66DF0DA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109" y="5916069"/>
            <a:ext cx="728516" cy="7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Kép 15" descr="A képen szöveg, képernyőkép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48C6CB6-8735-EF71-1B9D-CE27673BF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673" y="213415"/>
            <a:ext cx="5397033" cy="4727457"/>
          </a:xfrm>
          <a:prstGeom prst="rect">
            <a:avLst/>
          </a:prstGeom>
        </p:spPr>
      </p:pic>
      <p:pic>
        <p:nvPicPr>
          <p:cNvPr id="18" name="Kép 17" descr="A képen szöveg, képernyőkép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0AC5E06-A156-F6CB-3AB4-3171BEA6D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69" y="1291099"/>
            <a:ext cx="5493677" cy="4517145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6A2C6E00-C906-2BA6-6DFF-DEB0139EC2E6}"/>
              </a:ext>
            </a:extLst>
          </p:cNvPr>
          <p:cNvSpPr txBox="1"/>
          <p:nvPr/>
        </p:nvSpPr>
        <p:spPr>
          <a:xfrm>
            <a:off x="5915566" y="5049550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Egy közepes méretű cég </a:t>
            </a:r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belső hálózata</a:t>
            </a:r>
            <a: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, amely tartalmaz fájlszervert, e-mail rendszert és VPN hozzáférést.</a:t>
            </a:r>
            <a:endParaRPr lang="hu-HU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A2ADF893-28E9-3D95-2FBC-0AF94463639E}"/>
              </a:ext>
            </a:extLst>
          </p:cNvPr>
          <p:cNvSpPr txBox="1"/>
          <p:nvPr/>
        </p:nvSpPr>
        <p:spPr>
          <a:xfrm>
            <a:off x="182294" y="213415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Egy modern autó, amely rendelkezik </a:t>
            </a:r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vezetéstámogató rendszerrel (ADAS)</a:t>
            </a:r>
            <a: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 és </a:t>
            </a:r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távoli szoftverfrissítéssel (OTA)</a:t>
            </a:r>
            <a: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.</a:t>
            </a:r>
            <a:endParaRPr lang="hu-HU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dolányi János Egyetem">
            <a:extLst>
              <a:ext uri="{FF2B5EF4-FFF2-40B4-BE49-F238E27FC236}">
                <a16:creationId xmlns:a16="http://schemas.microsoft.com/office/drawing/2014/main" id="{35C76281-5822-AF9F-E0AA-FAB58CA7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015" y="5949522"/>
            <a:ext cx="728516" cy="7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9DB969-F5AC-48F6-2795-C7CCB65B3FC8}"/>
              </a:ext>
            </a:extLst>
          </p:cNvPr>
          <p:cNvSpPr txBox="1"/>
          <p:nvPr/>
        </p:nvSpPr>
        <p:spPr>
          <a:xfrm>
            <a:off x="189599" y="479502"/>
            <a:ext cx="11597240" cy="60631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endParaRPr lang="hu-HU" b="1" i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hu-HU" b="1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l"/>
            <a:endParaRPr lang="hu-HU" b="1" i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hu-HU" b="1" i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Initial Access</a:t>
            </a:r>
          </a:p>
          <a:p>
            <a:pPr algn="l"/>
            <a:r>
              <a:rPr lang="hu-HU" b="1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  <a:r>
              <a:rPr lang="hu-HU" sz="1600" b="1">
                <a:solidFill>
                  <a:schemeClr val="bg1"/>
                </a:solidFill>
                <a:latin typeface="Consolas" panose="020B0609020204030204" pitchFamily="49" charset="0"/>
              </a:rPr>
              <a:t>****takarítónő megtalálja a cetlit****</a:t>
            </a:r>
          </a:p>
          <a:p>
            <a:pPr algn="l"/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							↓</a:t>
            </a:r>
            <a:endParaRPr lang="hu-HU" b="1" i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hu-HU" b="1">
                <a:solidFill>
                  <a:schemeClr val="bg1"/>
                </a:solidFill>
                <a:latin typeface="Consolas" panose="020B0609020204030204" pitchFamily="49" charset="0"/>
              </a:rPr>
              <a:t>					Credential Access</a:t>
            </a:r>
          </a:p>
          <a:p>
            <a:pPr algn="l"/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				</a:t>
            </a:r>
            <a:r>
              <a:rPr lang="hu-HU" sz="1600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****jelszó eladása a „dark web”-en...***</a:t>
            </a:r>
          </a:p>
          <a:p>
            <a:pPr algn="l"/>
            <a:r>
              <a:rPr lang="hu-HU" sz="1600">
                <a:solidFill>
                  <a:schemeClr val="bg1"/>
                </a:solidFill>
                <a:latin typeface="Consolas" panose="020B0609020204030204" pitchFamily="49" charset="0"/>
              </a:rPr>
              <a:t>										↓</a:t>
            </a:r>
            <a:endParaRPr lang="hu-HU" sz="1600" b="1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l"/>
            <a:r>
              <a:rPr lang="hu-HU" sz="1600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									</a:t>
            </a:r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Persistence</a:t>
            </a:r>
          </a:p>
          <a:p>
            <a:pPr algn="l"/>
            <a:r>
              <a:rPr lang="hu-HU" sz="1600" b="1">
                <a:solidFill>
                  <a:schemeClr val="bg1"/>
                </a:solidFill>
                <a:latin typeface="Consolas" panose="020B0609020204030204" pitchFamily="49" charset="0"/>
              </a:rPr>
              <a:t>							****támadó hozzáférést szerez****</a:t>
            </a:r>
          </a:p>
          <a:p>
            <a:pPr algn="l"/>
            <a:r>
              <a:rPr lang="hu-HU" sz="1600">
                <a:solidFill>
                  <a:schemeClr val="bg1"/>
                </a:solidFill>
                <a:latin typeface="Consolas" panose="020B0609020204030204" pitchFamily="49" charset="0"/>
              </a:rPr>
              <a:t>													↓</a:t>
            </a:r>
            <a:endParaRPr lang="hu-HU" sz="1600" b="1" i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hu-HU" sz="1600" b="1">
                <a:solidFill>
                  <a:schemeClr val="bg1"/>
                </a:solidFill>
                <a:latin typeface="Consolas" panose="020B0609020204030204" pitchFamily="49" charset="0"/>
              </a:rPr>
              <a:t>											</a:t>
            </a:r>
            <a:r>
              <a:rPr lang="hu-HU" b="1">
                <a:solidFill>
                  <a:schemeClr val="bg1"/>
                </a:solidFill>
                <a:latin typeface="Consolas" panose="020B0609020204030204" pitchFamily="49" charset="0"/>
              </a:rPr>
              <a:t>Privilege Escalation</a:t>
            </a:r>
          </a:p>
          <a:p>
            <a:pPr algn="l"/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									</a:t>
            </a:r>
            <a:r>
              <a:rPr lang="hu-HU" sz="1600" b="1">
                <a:solidFill>
                  <a:schemeClr val="bg1"/>
                </a:solidFill>
                <a:latin typeface="Consolas" panose="020B0609020204030204" pitchFamily="49" charset="0"/>
              </a:rPr>
              <a:t>****támadó magasabb jogosultságot szerez****</a:t>
            </a:r>
          </a:p>
          <a:p>
            <a:pPr algn="l"/>
            <a:r>
              <a:rPr lang="hu-HU" sz="1600">
                <a:solidFill>
                  <a:schemeClr val="bg1"/>
                </a:solidFill>
                <a:latin typeface="Consolas" panose="020B0609020204030204" pitchFamily="49" charset="0"/>
              </a:rPr>
              <a:t>																↓</a:t>
            </a:r>
            <a:endParaRPr lang="hu-HU" sz="1600" b="1" i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hu-HU" sz="1600" b="1">
                <a:solidFill>
                  <a:schemeClr val="bg1"/>
                </a:solidFill>
                <a:latin typeface="Consolas" panose="020B0609020204030204" pitchFamily="49" charset="0"/>
              </a:rPr>
              <a:t>															</a:t>
            </a:r>
            <a:r>
              <a:rPr lang="hu-HU" b="1">
                <a:solidFill>
                  <a:schemeClr val="bg1"/>
                </a:solidFill>
                <a:latin typeface="Consolas" panose="020B0609020204030204" pitchFamily="49" charset="0"/>
              </a:rPr>
              <a:t>Exfiltration</a:t>
            </a:r>
          </a:p>
          <a:p>
            <a:pPr algn="l"/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													</a:t>
            </a:r>
            <a:r>
              <a:rPr lang="hu-HU" sz="1600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****adatok kiszivárogtatása****</a:t>
            </a:r>
          </a:p>
          <a:p>
            <a:pPr algn="l"/>
            <a:endParaRPr lang="hu-HU" b="1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l"/>
            <a:endParaRPr lang="hu-HU" b="1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…A titkos naplód és a jelszóval védett dokumentumaid 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													nem ugyanabba a kategóriába esnek!</a:t>
            </a:r>
            <a:endParaRPr lang="hu-HU" b="0" i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221C65-6B3B-61FD-5B08-CC1B537A7CAF}"/>
              </a:ext>
            </a:extLst>
          </p:cNvPr>
          <p:cNvSpPr txBox="1"/>
          <p:nvPr/>
        </p:nvSpPr>
        <p:spPr>
          <a:xfrm>
            <a:off x="7334472" y="1017672"/>
            <a:ext cx="46500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Font typeface="+mj-lt"/>
              <a:buAutoNum type="arabicPeriod"/>
            </a:pPr>
            <a:r>
              <a:rPr lang="hu-HU">
                <a:solidFill>
                  <a:schemeClr val="bg1"/>
                </a:solidFill>
              </a:rPr>
              <a:t> T1078 – Valid Accounts</a:t>
            </a:r>
          </a:p>
          <a:p>
            <a:pPr algn="r">
              <a:buFont typeface="+mj-lt"/>
              <a:buAutoNum type="arabicPeriod"/>
            </a:pPr>
            <a:r>
              <a:rPr lang="hu-HU">
                <a:solidFill>
                  <a:schemeClr val="bg1"/>
                </a:solidFill>
              </a:rPr>
              <a:t> T1555.003 – Credentials in Files</a:t>
            </a:r>
          </a:p>
          <a:p>
            <a:pPr algn="r">
              <a:buFont typeface="+mj-lt"/>
              <a:buAutoNum type="arabicPeriod"/>
            </a:pPr>
            <a:r>
              <a:rPr lang="hu-HU">
                <a:solidFill>
                  <a:schemeClr val="bg1"/>
                </a:solidFill>
              </a:rPr>
              <a:t> T1136 – Create Account</a:t>
            </a:r>
          </a:p>
          <a:p>
            <a:pPr algn="r">
              <a:buFont typeface="+mj-lt"/>
              <a:buAutoNum type="arabicPeriod"/>
            </a:pPr>
            <a:r>
              <a:rPr lang="hu-HU">
                <a:solidFill>
                  <a:schemeClr val="bg1"/>
                </a:solidFill>
              </a:rPr>
              <a:t> T1068 – Exploitation for Privilege Escalation</a:t>
            </a:r>
          </a:p>
          <a:p>
            <a:pPr algn="r">
              <a:buFont typeface="+mj-lt"/>
              <a:buAutoNum type="arabicPeriod"/>
            </a:pPr>
            <a:r>
              <a:rPr lang="hu-HU">
                <a:solidFill>
                  <a:schemeClr val="bg1"/>
                </a:solidFill>
              </a:rPr>
              <a:t> T1071 – Application Layer Protocol</a:t>
            </a:r>
          </a:p>
          <a:p>
            <a:pPr algn="r">
              <a:buFont typeface="+mj-lt"/>
              <a:buAutoNum type="arabicPeriod"/>
            </a:pPr>
            <a:r>
              <a:rPr lang="hu-HU">
                <a:solidFill>
                  <a:schemeClr val="bg1"/>
                </a:solidFill>
              </a:rPr>
              <a:t> T1041 – Exfiltration Over C2 Channel</a:t>
            </a:r>
          </a:p>
        </p:txBody>
      </p:sp>
      <p:sp>
        <p:nvSpPr>
          <p:cNvPr id="5" name="Szövegdoboz 6">
            <a:extLst>
              <a:ext uri="{FF2B5EF4-FFF2-40B4-BE49-F238E27FC236}">
                <a16:creationId xmlns:a16="http://schemas.microsoft.com/office/drawing/2014/main" id="{1DA8A2A2-5324-559C-8D40-CC8FB4787073}"/>
              </a:ext>
            </a:extLst>
          </p:cNvPr>
          <p:cNvSpPr txBox="1"/>
          <p:nvPr/>
        </p:nvSpPr>
        <p:spPr>
          <a:xfrm>
            <a:off x="405161" y="179962"/>
            <a:ext cx="11512464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hu-HU" sz="1800" b="1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Egy munkatárs "véletlenül" leírja jelszavát egy cetlire, </a:t>
            </a:r>
          </a:p>
          <a:p>
            <a:pPr>
              <a:buNone/>
            </a:pPr>
            <a:r>
              <a:rPr lang="hu-HU" b="1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									</a:t>
            </a:r>
            <a:r>
              <a:rPr lang="hu-HU" sz="1800" b="1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amit a takarítónő megtalál és eladja a „dark web”-en…</a:t>
            </a:r>
          </a:p>
        </p:txBody>
      </p:sp>
      <p:pic>
        <p:nvPicPr>
          <p:cNvPr id="17" name="ezgif-4561abe6e1d6b8">
            <a:hlinkClick r:id="" action="ppaction://media"/>
            <a:extLst>
              <a:ext uri="{FF2B5EF4-FFF2-40B4-BE49-F238E27FC236}">
                <a16:creationId xmlns:a16="http://schemas.microsoft.com/office/drawing/2014/main" id="{C8885B62-4EE6-390B-A4CC-C70E6529DE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14749" y="1488665"/>
            <a:ext cx="47625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3" grpId="0"/>
      <p:bldP spid="15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dolányi János Egyetem">
            <a:extLst>
              <a:ext uri="{FF2B5EF4-FFF2-40B4-BE49-F238E27FC236}">
                <a16:creationId xmlns:a16="http://schemas.microsoft.com/office/drawing/2014/main" id="{35C76281-5822-AF9F-E0AA-FAB58CA7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109" y="5916069"/>
            <a:ext cx="728516" cy="7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FCC580-CCFE-5605-7D00-D803B4A3D8CB}"/>
              </a:ext>
            </a:extLst>
          </p:cNvPr>
          <p:cNvSpPr txBox="1"/>
          <p:nvPr/>
        </p:nvSpPr>
        <p:spPr>
          <a:xfrm>
            <a:off x="7549135" y="647313"/>
            <a:ext cx="43684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[Bejelentett sérülékenység (CVE)] 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        ↓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[Értékelés (CVSS/EPSS)]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        ↓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[Prioritás meghatározás]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        ↓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[Incident Response &amp; Triage]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        ↓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[Megoldás / Patch / Mitigáció]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0D7EBF-636E-FABA-9C78-F76995937026}"/>
              </a:ext>
            </a:extLst>
          </p:cNvPr>
          <p:cNvSpPr txBox="1"/>
          <p:nvPr/>
        </p:nvSpPr>
        <p:spPr>
          <a:xfrm>
            <a:off x="571500" y="5899563"/>
            <a:ext cx="9999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„Nem minden sérülékenység egyforma – de mindegyik lehet kapu egy támadáshoz.”</a:t>
            </a:r>
            <a:endParaRPr lang="hu-HU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F847B3-C788-D9E9-1437-2080BF489C51}"/>
              </a:ext>
            </a:extLst>
          </p:cNvPr>
          <p:cNvSpPr txBox="1"/>
          <p:nvPr/>
        </p:nvSpPr>
        <p:spPr>
          <a:xfrm>
            <a:off x="274375" y="759163"/>
            <a:ext cx="689585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CVE (Common Vulnerabilities and Exposures)</a:t>
            </a:r>
            <a:b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</a:br>
            <a: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Nyilvánosan ismert sérülékenységek azonosító rendszere.</a:t>
            </a:r>
          </a:p>
          <a:p>
            <a:pPr algn="l"/>
            <a:endParaRPr lang="hu-HU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l"/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NVD (National Vulnerability Database)</a:t>
            </a:r>
            <a: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algn="l"/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Sérülékenységi adatbázis.</a:t>
            </a:r>
            <a:endParaRPr lang="hu-HU" b="0" i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  <a:p>
            <a:pPr algn="l"/>
            <a:endParaRPr lang="hu-HU" b="0" i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CVSS (Common Vulnerability Scoring System)</a:t>
            </a:r>
            <a:b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</a:br>
            <a: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Sérülékenységek súlyosságának pontozása (0–10).</a:t>
            </a:r>
          </a:p>
          <a:p>
            <a:pPr algn="l"/>
            <a:endParaRPr lang="hu-HU" b="0" i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EPSS (Exploit Prediction Scoring System)</a:t>
            </a:r>
            <a:b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</a:br>
            <a: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CVSS kiegészítése valószínűségi tényezőkkel </a:t>
            </a:r>
          </a:p>
          <a:p>
            <a:pPr algn="l"/>
            <a: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(pl. adott szervezetnél mennyire kritikus).</a:t>
            </a:r>
          </a:p>
          <a:p>
            <a:pPr algn="l"/>
            <a:endParaRPr lang="hu-HU" b="0" i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  <a:p>
            <a:pPr algn="l"/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Incidens &amp; Triage</a:t>
            </a:r>
            <a:b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</a:br>
            <a:r>
              <a:rPr lang="hu-HU" b="0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Események észlelése, osztályozása, válaszintézkedések.</a:t>
            </a:r>
          </a:p>
          <a:p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-----------------------------------------------</a:t>
            </a:r>
            <a:endParaRPr lang="hu-HU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l"/>
            <a:endParaRPr lang="hu-HU" b="0" i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393EAF-EE00-47BB-F948-D157BF2C9193}"/>
              </a:ext>
            </a:extLst>
          </p:cNvPr>
          <p:cNvSpPr txBox="1"/>
          <p:nvPr/>
        </p:nvSpPr>
        <p:spPr>
          <a:xfrm>
            <a:off x="274375" y="185648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Sérülékenységek, értékelés és eseménykezelés</a:t>
            </a:r>
          </a:p>
          <a:p>
            <a:r>
              <a:rPr lang="hu-HU" b="1" i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-----------------------------------------------</a:t>
            </a:r>
            <a:endParaRPr lang="hu-HU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endParaRPr lang="hu-HU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790C0C-706B-E5F6-FD1B-C261E06A7F4E}"/>
              </a:ext>
            </a:extLst>
          </p:cNvPr>
          <p:cNvSpPr txBox="1"/>
          <p:nvPr/>
        </p:nvSpPr>
        <p:spPr>
          <a:xfrm>
            <a:off x="6902605" y="524107"/>
            <a:ext cx="2676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  <a:p>
            <a:r>
              <a:rPr lang="hu-HU">
                <a:solidFill>
                  <a:schemeClr val="bg1"/>
                </a:solidFill>
                <a:latin typeface="Consolas" panose="020B0609020204030204" pitchFamily="49" charset="0"/>
              </a:rPr>
              <a:t>*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7A88DF-5E14-E9A4-8782-3E979FA6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15" y="3436819"/>
            <a:ext cx="3883152" cy="2184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dolányi János Egyetem">
            <a:extLst>
              <a:ext uri="{FF2B5EF4-FFF2-40B4-BE49-F238E27FC236}">
                <a16:creationId xmlns:a16="http://schemas.microsoft.com/office/drawing/2014/main" id="{35C76281-5822-AF9F-E0AA-FAB58CA72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015" y="5949522"/>
            <a:ext cx="728516" cy="7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498955-E9FB-B2BD-0E2E-63631EF6FC58}"/>
              </a:ext>
            </a:extLst>
          </p:cNvPr>
          <p:cNvSpPr/>
          <p:nvPr/>
        </p:nvSpPr>
        <p:spPr>
          <a:xfrm>
            <a:off x="189599" y="202262"/>
            <a:ext cx="11794931" cy="119163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6">
            <a:extLst>
              <a:ext uri="{FF2B5EF4-FFF2-40B4-BE49-F238E27FC236}">
                <a16:creationId xmlns:a16="http://schemas.microsoft.com/office/drawing/2014/main" id="{1DA8A2A2-5324-559C-8D40-CC8FB4787073}"/>
              </a:ext>
            </a:extLst>
          </p:cNvPr>
          <p:cNvSpPr txBox="1"/>
          <p:nvPr/>
        </p:nvSpPr>
        <p:spPr>
          <a:xfrm>
            <a:off x="330832" y="461062"/>
            <a:ext cx="1151246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None/>
            </a:pPr>
            <a:r>
              <a:rPr lang="hu-HU" sz="3200" b="1">
                <a:solidFill>
                  <a:schemeClr val="bg1"/>
                </a:solidFill>
                <a:latin typeface="Consolas"/>
                <a:cs typeface="Arial"/>
              </a:rPr>
              <a:t>MI AZ OFFENZÍV SECURITY</a:t>
            </a:r>
            <a:br>
              <a:rPr lang="hu-HU" sz="3200" b="1">
                <a:latin typeface="Consolas" panose="020B0609020204030204" pitchFamily="49" charset="0"/>
                <a:cs typeface="Arial" panose="020B0604020202020204" pitchFamily="34" charset="0"/>
              </a:rPr>
            </a:br>
            <a:endParaRPr lang="hu-HU" sz="3200" b="1">
              <a:solidFill>
                <a:schemeClr val="bg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7AD107C-BAD6-82D9-3203-69F76DE9C4CB}"/>
              </a:ext>
            </a:extLst>
          </p:cNvPr>
          <p:cNvSpPr txBox="1"/>
          <p:nvPr/>
        </p:nvSpPr>
        <p:spPr>
          <a:xfrm>
            <a:off x="189599" y="1652701"/>
            <a:ext cx="9069137" cy="48190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l" rtl="0" fontAlgn="base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Proaktív megközelítés: támadóként gondolkodunk a védelem érdekében</a:t>
            </a:r>
            <a:r>
              <a:rPr lang="en-US" sz="2000" i="0">
                <a:solidFill>
                  <a:srgbClr val="FFFFFF"/>
                </a:solidFill>
                <a:effectLst/>
                <a:latin typeface="Consolas"/>
              </a:rPr>
              <a:t>​</a:t>
            </a:r>
            <a:endParaRPr lang="hu-HU" sz="2000" i="0">
              <a:solidFill>
                <a:srgbClr val="FFFFFF"/>
              </a:solidFill>
              <a:effectLst/>
              <a:latin typeface="Consolas"/>
            </a:endParaRPr>
          </a:p>
          <a:p>
            <a:pPr algn="l" rtl="0" fontAlgn="base">
              <a:lnSpc>
                <a:spcPts val="2250"/>
              </a:lnSpc>
            </a:pPr>
            <a:endParaRPr lang="en-US" sz="2000" i="0">
              <a:solidFill>
                <a:srgbClr val="FFFFFF"/>
              </a:solidFill>
              <a:effectLst/>
              <a:latin typeface="Consolas"/>
            </a:endParaRPr>
          </a:p>
          <a:p>
            <a:pPr marL="342900" indent="-342900" algn="l" rtl="0" fontAlgn="base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Cél: sérülékenységek feltárása még a valódi támadók előtt</a:t>
            </a:r>
            <a:r>
              <a:rPr lang="en-US" sz="2000" i="0">
                <a:solidFill>
                  <a:srgbClr val="FFFFFF"/>
                </a:solidFill>
                <a:effectLst/>
                <a:latin typeface="Consolas"/>
              </a:rPr>
              <a:t>​</a:t>
            </a:r>
            <a:endParaRPr lang="hu-HU" sz="2000" i="0">
              <a:solidFill>
                <a:srgbClr val="FFFFFF"/>
              </a:solidFill>
              <a:effectLst/>
              <a:latin typeface="Consolas"/>
            </a:endParaRPr>
          </a:p>
          <a:p>
            <a:pPr marL="342900" indent="-342900" algn="l" rtl="0" fontAlgn="base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i="0">
              <a:solidFill>
                <a:srgbClr val="FFFFFF"/>
              </a:solidFill>
              <a:effectLst/>
              <a:latin typeface="Consolas"/>
            </a:endParaRPr>
          </a:p>
          <a:p>
            <a:pPr marL="342900" indent="-342900" algn="l" rtl="0" fontAlgn="base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Főbb területek:</a:t>
            </a:r>
            <a:br>
              <a:rPr lang="hu-HU" sz="2000" b="1">
                <a:latin typeface="Consolas"/>
              </a:rPr>
            </a:br>
            <a:br>
              <a:rPr lang="en-US" sz="2000" i="0">
                <a:effectLst/>
                <a:latin typeface="Consolas"/>
              </a:rPr>
            </a:b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– Penetration testing (etikus hackelés)</a:t>
            </a:r>
            <a:r>
              <a:rPr lang="en-US" sz="2000" i="0">
                <a:solidFill>
                  <a:srgbClr val="FFFFFF"/>
                </a:solidFill>
                <a:effectLst/>
                <a:latin typeface="Consolas"/>
              </a:rPr>
              <a:t>​</a:t>
            </a:r>
            <a:br>
              <a:rPr lang="hu-HU" sz="2000" i="0">
                <a:effectLst/>
                <a:latin typeface="Consolas"/>
              </a:rPr>
            </a:br>
            <a:br>
              <a:rPr lang="en-US" sz="2000" i="0">
                <a:effectLst/>
                <a:latin typeface="Consolas"/>
              </a:rPr>
            </a:b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– Red teaming (valós támadási szimulációk)</a:t>
            </a:r>
            <a:r>
              <a:rPr lang="en-US" sz="2000" i="0">
                <a:solidFill>
                  <a:srgbClr val="FFFFFF"/>
                </a:solidFill>
                <a:effectLst/>
                <a:latin typeface="Consolas"/>
              </a:rPr>
              <a:t>​</a:t>
            </a:r>
            <a:br>
              <a:rPr lang="hu-HU" sz="2000" i="0">
                <a:effectLst/>
                <a:latin typeface="Consolas"/>
              </a:rPr>
            </a:br>
            <a:br>
              <a:rPr lang="en-US" sz="2000" i="0">
                <a:effectLst/>
                <a:latin typeface="Consolas"/>
              </a:rPr>
            </a:b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– Social engineering (emberi tényezők kihasználása)</a:t>
            </a:r>
            <a:r>
              <a:rPr lang="en-US" sz="2000" i="0">
                <a:solidFill>
                  <a:srgbClr val="FFFFFF"/>
                </a:solidFill>
                <a:effectLst/>
                <a:latin typeface="Consolas"/>
              </a:rPr>
              <a:t>​</a:t>
            </a:r>
            <a:br>
              <a:rPr lang="hu-HU" sz="2000" i="0">
                <a:effectLst/>
                <a:latin typeface="Consolas"/>
              </a:rPr>
            </a:br>
            <a:br>
              <a:rPr lang="en-US" sz="2000" i="0">
                <a:effectLst/>
                <a:latin typeface="Consolas"/>
              </a:rPr>
            </a:b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– Exploit fejlesztés</a:t>
            </a:r>
            <a:r>
              <a:rPr lang="en-US" sz="2000" i="0">
                <a:solidFill>
                  <a:srgbClr val="FFFFFF"/>
                </a:solidFill>
                <a:effectLst/>
                <a:latin typeface="Consolas"/>
              </a:rPr>
              <a:t>​</a:t>
            </a:r>
            <a:br>
              <a:rPr lang="hu-HU" sz="2000" i="0">
                <a:effectLst/>
                <a:latin typeface="Consolas"/>
              </a:rPr>
            </a:br>
            <a:br>
              <a:rPr lang="en-US" sz="2000" i="0">
                <a:effectLst/>
                <a:latin typeface="Consolas"/>
              </a:rPr>
            </a:b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– Vulnerability assessment</a:t>
            </a:r>
            <a:r>
              <a:rPr lang="en-US" sz="2000" i="0">
                <a:solidFill>
                  <a:srgbClr val="FFFFFF"/>
                </a:solidFill>
                <a:effectLst/>
                <a:latin typeface="Consolas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0783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CAA28-9E7C-B5F3-06E4-B04CBAB9B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odolányi János Egyetem">
            <a:extLst>
              <a:ext uri="{FF2B5EF4-FFF2-40B4-BE49-F238E27FC236}">
                <a16:creationId xmlns:a16="http://schemas.microsoft.com/office/drawing/2014/main" id="{E2E55034-515E-8BBF-304F-23D7C0B9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015" y="5949522"/>
            <a:ext cx="728516" cy="7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41596E-6D45-F1A4-E8DD-37E4F08DEC1B}"/>
              </a:ext>
            </a:extLst>
          </p:cNvPr>
          <p:cNvSpPr/>
          <p:nvPr/>
        </p:nvSpPr>
        <p:spPr>
          <a:xfrm>
            <a:off x="189599" y="202262"/>
            <a:ext cx="11794931" cy="119163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6">
            <a:extLst>
              <a:ext uri="{FF2B5EF4-FFF2-40B4-BE49-F238E27FC236}">
                <a16:creationId xmlns:a16="http://schemas.microsoft.com/office/drawing/2014/main" id="{BA877D3E-272C-5B01-FAF9-6FAA7DD2F47C}"/>
              </a:ext>
            </a:extLst>
          </p:cNvPr>
          <p:cNvSpPr txBox="1"/>
          <p:nvPr/>
        </p:nvSpPr>
        <p:spPr>
          <a:xfrm>
            <a:off x="330832" y="461062"/>
            <a:ext cx="1151246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hu-HU" sz="3200" b="1">
                <a:solidFill>
                  <a:schemeClr val="bg1"/>
                </a:solidFill>
                <a:latin typeface="Consolas"/>
                <a:cs typeface="Arial"/>
              </a:rPr>
              <a:t>Módszerek és Eszközök</a:t>
            </a:r>
          </a:p>
          <a:p>
            <a:pPr algn="ctr">
              <a:buNone/>
            </a:pPr>
            <a:endParaRPr lang="hu-HU" sz="3200" b="1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315DCB2-D1E4-7B9D-BD67-A656B8C14256}"/>
              </a:ext>
            </a:extLst>
          </p:cNvPr>
          <p:cNvSpPr txBox="1"/>
          <p:nvPr/>
        </p:nvSpPr>
        <p:spPr>
          <a:xfrm>
            <a:off x="189599" y="1652701"/>
            <a:ext cx="9069137" cy="34009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FFFFFF"/>
                </a:solidFill>
                <a:latin typeface="Consolas"/>
              </a:rPr>
              <a:t>Alkalmazott módszertanok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:</a:t>
            </a:r>
            <a:br>
              <a:rPr lang="en-US" sz="2000" b="1">
                <a:latin typeface="Consolas"/>
              </a:rPr>
            </a:br>
            <a:r>
              <a:rPr lang="en-US" sz="2000" b="1">
                <a:solidFill>
                  <a:srgbClr val="FFFFFF"/>
                </a:solidFill>
                <a:latin typeface="Consolas"/>
              </a:rPr>
              <a:t> 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– </a:t>
            </a:r>
            <a:r>
              <a:rPr lang="en-US" sz="2000" b="1">
                <a:solidFill>
                  <a:srgbClr val="FFFFFF"/>
                </a:solidFill>
                <a:latin typeface="Consolas"/>
              </a:rPr>
              <a:t>OWASP Top 10 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(</a:t>
            </a:r>
            <a:r>
              <a:rPr lang="en-US" sz="2000" b="1">
                <a:solidFill>
                  <a:srgbClr val="FFFFFF"/>
                </a:solidFill>
                <a:latin typeface="Consolas"/>
              </a:rPr>
              <a:t>webes hibák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)</a:t>
            </a:r>
            <a:br>
              <a:rPr lang="en-US" sz="2000" b="1">
                <a:latin typeface="Consolas"/>
              </a:rPr>
            </a:br>
            <a:r>
              <a:rPr lang="en-US" sz="2000" b="1">
                <a:solidFill>
                  <a:srgbClr val="FFFFFF"/>
                </a:solidFill>
                <a:latin typeface="Consolas"/>
              </a:rPr>
              <a:t> 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– </a:t>
            </a:r>
            <a:r>
              <a:rPr lang="en-US" sz="2000" b="1">
                <a:solidFill>
                  <a:srgbClr val="FFFFFF"/>
                </a:solidFill>
                <a:latin typeface="Consolas"/>
              </a:rPr>
              <a:t>PTES 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(</a:t>
            </a:r>
            <a:r>
              <a:rPr lang="en-US" sz="2000" b="1">
                <a:solidFill>
                  <a:srgbClr val="FFFFFF"/>
                </a:solidFill>
                <a:latin typeface="Consolas"/>
              </a:rPr>
              <a:t>penetrációs tesztelési szabvány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)</a:t>
            </a:r>
            <a:br>
              <a:rPr lang="en-US" sz="2000" b="1">
                <a:latin typeface="Consolas"/>
              </a:rPr>
            </a:br>
            <a:r>
              <a:rPr lang="en-US" sz="2000" b="1">
                <a:solidFill>
                  <a:srgbClr val="FFFFFF"/>
                </a:solidFill>
                <a:latin typeface="Consolas"/>
              </a:rPr>
              <a:t> 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– </a:t>
            </a:r>
            <a:r>
              <a:rPr lang="en-US" sz="2000" b="1">
                <a:solidFill>
                  <a:srgbClr val="FFFFFF"/>
                </a:solidFill>
                <a:latin typeface="Consolas"/>
              </a:rPr>
              <a:t>MITRE ATT&amp;CK 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(</a:t>
            </a:r>
            <a:r>
              <a:rPr lang="en-US" sz="2000" b="1">
                <a:solidFill>
                  <a:srgbClr val="FFFFFF"/>
                </a:solidFill>
                <a:latin typeface="Consolas"/>
              </a:rPr>
              <a:t>támadási technikák leírása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)</a:t>
            </a:r>
            <a:br>
              <a:rPr lang="en-US" sz="2000" b="1">
                <a:latin typeface="Consolas"/>
              </a:rPr>
            </a:br>
            <a:r>
              <a:rPr lang="en-US" sz="2000" b="1">
                <a:solidFill>
                  <a:srgbClr val="FFFFFF"/>
                </a:solidFill>
                <a:latin typeface="Consolas"/>
              </a:rPr>
              <a:t> – Tesztelési típusok: black box, grey box, white box</a:t>
            </a:r>
          </a:p>
          <a:p>
            <a:pPr marL="342900" indent="-342900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FFFFFF"/>
                </a:solidFill>
                <a:latin typeface="Consolas"/>
              </a:rPr>
              <a:t>Tipikus eszközök:</a:t>
            </a:r>
            <a:br>
              <a:rPr lang="en-US" sz="2000" b="1">
                <a:latin typeface="Consolas"/>
              </a:rPr>
            </a:br>
            <a:r>
              <a:rPr lang="en-US" sz="2000" b="1">
                <a:solidFill>
                  <a:srgbClr val="FFFFFF"/>
                </a:solidFill>
                <a:latin typeface="Consolas"/>
              </a:rPr>
              <a:t> – Nmap – feltérképezés, szkennelés</a:t>
            </a:r>
            <a:br>
              <a:rPr lang="en-US" sz="2000" b="1">
                <a:latin typeface="Consolas"/>
              </a:rPr>
            </a:br>
            <a:r>
              <a:rPr lang="en-US" sz="2000" b="1">
                <a:solidFill>
                  <a:srgbClr val="FFFFFF"/>
                </a:solidFill>
                <a:latin typeface="Consolas"/>
              </a:rPr>
              <a:t> – Metasploit – kihasználási keretrendszer</a:t>
            </a:r>
            <a:br>
              <a:rPr lang="en-US" sz="2000" b="1">
                <a:latin typeface="Consolas"/>
              </a:rPr>
            </a:br>
            <a:r>
              <a:rPr lang="en-US" sz="2000" b="1">
                <a:solidFill>
                  <a:srgbClr val="FFFFFF"/>
                </a:solidFill>
                <a:latin typeface="Consolas"/>
              </a:rPr>
              <a:t> – GoPhish – adathalászat szimuláció</a:t>
            </a:r>
            <a:br>
              <a:rPr lang="en-US" sz="2000" b="1">
                <a:latin typeface="Consolas"/>
              </a:rPr>
            </a:br>
            <a:r>
              <a:rPr lang="en-US" sz="2000" b="1">
                <a:solidFill>
                  <a:srgbClr val="FFFFFF"/>
                </a:solidFill>
                <a:latin typeface="Consolas"/>
              </a:rPr>
              <a:t> – WiFi Pineapple – hálózati lehallgatás, MITM támadások</a:t>
            </a:r>
            <a:br>
              <a:rPr lang="en-US" sz="2000" b="1">
                <a:latin typeface="Consolas"/>
              </a:rPr>
            </a:br>
            <a:r>
              <a:rPr lang="en-US" sz="2000" b="1">
                <a:solidFill>
                  <a:srgbClr val="FFFFFF"/>
                </a:solidFill>
                <a:latin typeface="Consolas"/>
              </a:rPr>
              <a:t> 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– </a:t>
            </a:r>
            <a:r>
              <a:rPr lang="en-US" sz="2000" b="1">
                <a:solidFill>
                  <a:srgbClr val="FFFFFF"/>
                </a:solidFill>
                <a:latin typeface="Consolas"/>
              </a:rPr>
              <a:t>Burp Suite, saját szkriptek </a:t>
            </a:r>
            <a:r>
              <a:rPr lang="en-US" sz="2000" b="1" i="0" u="none" strike="noStrike">
                <a:solidFill>
                  <a:srgbClr val="FFFFFF"/>
                </a:solidFill>
                <a:effectLst/>
                <a:latin typeface="Consolas"/>
              </a:rPr>
              <a:t>– </a:t>
            </a:r>
            <a:r>
              <a:rPr lang="en-US" sz="2000" b="1">
                <a:solidFill>
                  <a:srgbClr val="FFFFFF"/>
                </a:solidFill>
                <a:latin typeface="Consolas"/>
              </a:rPr>
              <a:t>webes hibák keresése</a:t>
            </a:r>
            <a:endParaRPr lang="en-US" sz="2000" b="1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4445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789" y="1751352"/>
            <a:ext cx="7206460" cy="49552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>
              <a:solidFill>
                <a:srgbClr val="FF0000"/>
              </a:solidFill>
            </a:endParaRPr>
          </a:p>
          <a:p>
            <a:pPr>
              <a:defRPr sz="2000"/>
            </a:pPr>
            <a:r>
              <a:rPr lang="hu-HU" sz="2000">
                <a:solidFill>
                  <a:srgbClr val="FF0000"/>
                </a:solidFill>
                <a:latin typeface="Consolas"/>
              </a:rPr>
              <a:t>Malware-esemény</a:t>
            </a:r>
            <a:r>
              <a:rPr lang="hu-HU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>
                <a:solidFill>
                  <a:srgbClr val="FF0000"/>
                </a:solidFill>
                <a:latin typeface="Consolas"/>
              </a:rPr>
              <a:t>– Stealer log</a:t>
            </a:r>
          </a:p>
          <a:p>
            <a:pPr marL="667385" lvl="1" indent="-342900">
              <a:buFont typeface="Arial" panose="020B0604020202020204" pitchFamily="34" charset="0"/>
              <a:buChar char="•"/>
              <a:defRPr sz="2000"/>
            </a:pPr>
            <a:r>
              <a:rPr lang="hu-HU" sz="2000">
                <a:solidFill>
                  <a:srgbClr val="FF0000"/>
                </a:solidFill>
                <a:latin typeface="Consolas"/>
              </a:rPr>
              <a:t>Jelszavak lopása </a:t>
            </a:r>
            <a:br>
              <a:rPr lang="hu-HU" sz="2000">
                <a:solidFill>
                  <a:srgbClr val="FF0000"/>
                </a:solidFill>
                <a:latin typeface="Consolas"/>
              </a:rPr>
            </a:br>
            <a:r>
              <a:rPr lang="hu-HU" sz="2000">
                <a:solidFill>
                  <a:srgbClr val="FF0000"/>
                </a:solidFill>
                <a:latin typeface="Consolas"/>
              </a:rPr>
              <a:t>			ártalmatlannak álcázott programmal</a:t>
            </a:r>
          </a:p>
          <a:p>
            <a:pPr marL="972820" lvl="2" indent="-342900">
              <a:buFont typeface="Arial" panose="020B0604020202020204" pitchFamily="34" charset="0"/>
              <a:buChar char="•"/>
              <a:defRPr sz="2000"/>
            </a:pPr>
            <a:r>
              <a:rPr lang="hu-HU" sz="2000">
                <a:solidFill>
                  <a:srgbClr val="FF0000"/>
                </a:solidFill>
                <a:latin typeface="Consolas"/>
              </a:rPr>
              <a:t>Tanulság: Jelszavak védelme, MFA</a:t>
            </a:r>
          </a:p>
          <a:p>
            <a:pPr marL="667385" lvl="1" indent="-342900">
              <a:buFont typeface="Arial" panose="020B0604020202020204" pitchFamily="34" charset="0"/>
              <a:buChar char="•"/>
              <a:defRPr sz="2000"/>
            </a:pPr>
            <a:endParaRPr lang="hu-HU" sz="2000">
              <a:solidFill>
                <a:srgbClr val="FF0000"/>
              </a:solidFill>
              <a:latin typeface="Consolas"/>
            </a:endParaRPr>
          </a:p>
          <a:p>
            <a:pPr>
              <a:defRPr sz="2000"/>
            </a:pPr>
            <a:r>
              <a:rPr lang="hu-HU" sz="2000">
                <a:solidFill>
                  <a:srgbClr val="FF0000"/>
                </a:solidFill>
                <a:latin typeface="Consolas"/>
              </a:rPr>
              <a:t>Insider threat – Adatszivárogtatás</a:t>
            </a:r>
          </a:p>
          <a:p>
            <a:pPr marL="667385" lvl="1" indent="-342900">
              <a:buFont typeface="Arial" panose="020B0604020202020204" pitchFamily="34" charset="0"/>
              <a:buChar char="•"/>
              <a:defRPr sz="2000"/>
            </a:pPr>
            <a:r>
              <a:rPr lang="hu-HU" sz="2000">
                <a:solidFill>
                  <a:srgbClr val="FF0000"/>
                </a:solidFill>
                <a:latin typeface="Consolas"/>
              </a:rPr>
              <a:t>Adatok másolása USB-re vagy küldése e-mailben</a:t>
            </a:r>
          </a:p>
          <a:p>
            <a:pPr marL="667385" lvl="1" indent="-342900">
              <a:buFont typeface="Arial" panose="020B0604020202020204" pitchFamily="34" charset="0"/>
              <a:buChar char="•"/>
              <a:defRPr sz="2000"/>
            </a:pPr>
            <a:r>
              <a:rPr lang="hu-HU" sz="2000">
                <a:solidFill>
                  <a:srgbClr val="FF0000"/>
                </a:solidFill>
                <a:latin typeface="Consolas"/>
              </a:rPr>
              <a:t>Monitoring: naplózás, aktivitás figyelés</a:t>
            </a:r>
          </a:p>
          <a:p>
            <a:pPr marL="972820" lvl="2" indent="-342900">
              <a:buFont typeface="Arial" panose="020B0604020202020204" pitchFamily="34" charset="0"/>
              <a:buChar char="•"/>
              <a:defRPr sz="2000"/>
            </a:pPr>
            <a:r>
              <a:rPr lang="hu-HU" sz="2000">
                <a:solidFill>
                  <a:srgbClr val="FF0000"/>
                </a:solidFill>
                <a:latin typeface="Consolas"/>
              </a:rPr>
              <a:t>Tanulság: Zero Trust modell</a:t>
            </a:r>
          </a:p>
          <a:p>
            <a:pPr marL="667385" lvl="1" indent="-342900">
              <a:buFont typeface="Arial" panose="020B0604020202020204" pitchFamily="34" charset="0"/>
              <a:buChar char="•"/>
              <a:defRPr sz="2000"/>
            </a:pPr>
            <a:endParaRPr lang="hu-HU" sz="2000">
              <a:solidFill>
                <a:srgbClr val="FF0000"/>
              </a:solidFill>
              <a:latin typeface="Consolas"/>
            </a:endParaRPr>
          </a:p>
          <a:p>
            <a:pPr>
              <a:defRPr sz="2000"/>
            </a:pPr>
            <a:r>
              <a:rPr lang="hu-HU" sz="2000">
                <a:solidFill>
                  <a:srgbClr val="FF0000"/>
                </a:solidFill>
                <a:latin typeface="Consolas"/>
              </a:rPr>
              <a:t>Hálózati támadás – Man-in-the-Middle</a:t>
            </a:r>
          </a:p>
          <a:p>
            <a:pPr marL="667385" lvl="1" indent="-342900">
              <a:buFont typeface="Arial" panose="020B0604020202020204" pitchFamily="34" charset="0"/>
              <a:buChar char="•"/>
              <a:defRPr sz="2000"/>
            </a:pPr>
            <a:r>
              <a:rPr lang="hu-HU" sz="2000">
                <a:solidFill>
                  <a:srgbClr val="FF0000"/>
                </a:solidFill>
                <a:latin typeface="Consolas"/>
              </a:rPr>
              <a:t>Kommunikáció közbeékelődése</a:t>
            </a:r>
          </a:p>
          <a:p>
            <a:pPr marL="667385" lvl="1" indent="-342900">
              <a:buFont typeface="Arial" panose="020B0604020202020204" pitchFamily="34" charset="0"/>
              <a:buChar char="•"/>
              <a:defRPr sz="2000"/>
            </a:pPr>
            <a:r>
              <a:rPr lang="hu-HU" sz="2000">
                <a:solidFill>
                  <a:srgbClr val="FF0000"/>
                </a:solidFill>
                <a:latin typeface="Consolas"/>
              </a:rPr>
              <a:t>Nyilvános Wi-Fi veszélyei</a:t>
            </a:r>
          </a:p>
          <a:p>
            <a:pPr marL="972820" lvl="2" indent="-342900">
              <a:buFont typeface="Arial" panose="020B0604020202020204" pitchFamily="34" charset="0"/>
              <a:buChar char="•"/>
              <a:defRPr sz="2000"/>
            </a:pPr>
            <a:r>
              <a:rPr lang="hu-HU" sz="2000">
                <a:solidFill>
                  <a:srgbClr val="FF0000"/>
                </a:solidFill>
                <a:latin typeface="Consolas"/>
              </a:rPr>
              <a:t>Tanulság: VPN, titkosítás</a:t>
            </a:r>
          </a:p>
          <a:p>
            <a:pPr algn="l">
              <a:defRPr sz="1800">
                <a:solidFill>
                  <a:srgbClr val="FFFFFF"/>
                </a:solidFill>
                <a:latin typeface="Consolas"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4" name="Picture 2" descr="Kodolányi János Egyetem">
            <a:extLst>
              <a:ext uri="{FF2B5EF4-FFF2-40B4-BE49-F238E27FC236}">
                <a16:creationId xmlns:a16="http://schemas.microsoft.com/office/drawing/2014/main" id="{CF1459FD-0BB8-A27F-5F67-D1EEE419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109" y="5916069"/>
            <a:ext cx="728516" cy="7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r/PeterExplainsTheJoke - I'm a programmer but I don't get it. Petah? ">
            <a:extLst>
              <a:ext uri="{FF2B5EF4-FFF2-40B4-BE49-F238E27FC236}">
                <a16:creationId xmlns:a16="http://schemas.microsoft.com/office/drawing/2014/main" id="{4C864E33-30BE-3395-7476-FA9DDACE5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848" y="340172"/>
            <a:ext cx="4452021" cy="419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867CE2-B87D-30A2-7DA8-74F54FDF81C8}"/>
              </a:ext>
            </a:extLst>
          </p:cNvPr>
          <p:cNvSpPr txBox="1"/>
          <p:nvPr/>
        </p:nvSpPr>
        <p:spPr>
          <a:xfrm>
            <a:off x="422789" y="99435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2000" b="1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Ha ismerjük a támadók módszereit, </a:t>
            </a:r>
            <a:br>
              <a:rPr lang="hu-HU" sz="2000" b="1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</a:br>
            <a:r>
              <a:rPr lang="hu-HU" sz="2000" b="1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		hogyan fordíthatjuk ezt előnyünkre?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C84F-5FF3-9F15-2535-26159FE5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Mi is az a Blue Team?</a:t>
            </a:r>
            <a:endParaRPr lang="en-US" b="0"/>
          </a:p>
        </p:txBody>
      </p:sp>
      <p:pic>
        <p:nvPicPr>
          <p:cNvPr id="4" name="Picture 3" descr="A blue logo with a shield and a person in a hat&#10;&#10;AI-generated content may be incorrect.">
            <a:extLst>
              <a:ext uri="{FF2B5EF4-FFF2-40B4-BE49-F238E27FC236}">
                <a16:creationId xmlns:a16="http://schemas.microsoft.com/office/drawing/2014/main" id="{848622B9-56BB-F0B5-8E32-95717F5EA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356" y="241300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D59D39-558B-E97F-E354-7D3276142F29}"/>
              </a:ext>
            </a:extLst>
          </p:cNvPr>
          <p:cNvSpPr txBox="1"/>
          <p:nvPr/>
        </p:nvSpPr>
        <p:spPr>
          <a:xfrm>
            <a:off x="818713" y="2413000"/>
            <a:ext cx="3835583" cy="3632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b="1">
                <a:solidFill>
                  <a:srgbClr val="00B0F0"/>
                </a:solidFill>
              </a:rPr>
              <a:t>Blue Team </a:t>
            </a:r>
            <a:r>
              <a:rPr lang="en-US" sz="1600" b="1" err="1">
                <a:solidFill>
                  <a:srgbClr val="00B0F0"/>
                </a:solidFill>
              </a:rPr>
              <a:t>feladatai</a:t>
            </a:r>
            <a:r>
              <a:rPr lang="en-US" sz="1600" b="1">
                <a:solidFill>
                  <a:srgbClr val="00B0F0"/>
                </a:solidFill>
              </a:rPr>
              <a:t>:</a:t>
            </a:r>
            <a:endParaRPr lang="en-US">
              <a:solidFill>
                <a:srgbClr val="00B0F0"/>
              </a:solidFill>
            </a:endParaRP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/>
              <a:t>A </a:t>
            </a:r>
            <a:r>
              <a:rPr lang="en-US" sz="1600" err="1"/>
              <a:t>rendszerek</a:t>
            </a:r>
            <a:r>
              <a:rPr lang="en-US" sz="1600"/>
              <a:t> </a:t>
            </a:r>
            <a:r>
              <a:rPr lang="en-US" sz="1600" err="1"/>
              <a:t>védelmének</a:t>
            </a:r>
            <a:r>
              <a:rPr lang="en-US" sz="1600"/>
              <a:t> </a:t>
            </a:r>
            <a:r>
              <a:rPr lang="en-US" sz="1600" err="1"/>
              <a:t>kialakítása</a:t>
            </a:r>
            <a:r>
              <a:rPr lang="en-US" sz="1600"/>
              <a:t> </a:t>
            </a:r>
            <a:r>
              <a:rPr lang="en-US" sz="1600" err="1"/>
              <a:t>és</a:t>
            </a:r>
            <a:r>
              <a:rPr lang="en-US" sz="1600"/>
              <a:t> </a:t>
            </a:r>
            <a:r>
              <a:rPr lang="en-US" sz="1600" err="1"/>
              <a:t>fenntartása</a:t>
            </a:r>
            <a:endParaRPr lang="en-US" sz="1600"/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err="1"/>
              <a:t>Támadások</a:t>
            </a:r>
            <a:r>
              <a:rPr lang="en-US" sz="1600"/>
              <a:t> </a:t>
            </a:r>
            <a:r>
              <a:rPr lang="en-US" sz="1600" err="1"/>
              <a:t>észlelése</a:t>
            </a:r>
            <a:r>
              <a:rPr lang="en-US" sz="1600"/>
              <a:t> </a:t>
            </a:r>
            <a:r>
              <a:rPr lang="en-US" sz="1600" err="1"/>
              <a:t>és</a:t>
            </a:r>
            <a:r>
              <a:rPr lang="en-US" sz="1600"/>
              <a:t> </a:t>
            </a:r>
            <a:r>
              <a:rPr lang="en-US" sz="1600" err="1"/>
              <a:t>kezelése</a:t>
            </a:r>
            <a:endParaRPr lang="en-US" sz="1600"/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err="1"/>
              <a:t>Naplófájlok</a:t>
            </a:r>
            <a:r>
              <a:rPr lang="en-US" sz="1600"/>
              <a:t> </a:t>
            </a:r>
            <a:r>
              <a:rPr lang="en-US" sz="1600" err="1"/>
              <a:t>és</a:t>
            </a:r>
            <a:r>
              <a:rPr lang="en-US" sz="1600"/>
              <a:t> </a:t>
            </a:r>
            <a:r>
              <a:rPr lang="en-US" sz="1600" err="1"/>
              <a:t>riasztások</a:t>
            </a:r>
            <a:r>
              <a:rPr lang="en-US" sz="1600"/>
              <a:t> </a:t>
            </a:r>
            <a:r>
              <a:rPr lang="en-US" sz="1600" err="1"/>
              <a:t>figyelése</a:t>
            </a:r>
            <a:endParaRPr lang="en-US" sz="1600"/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err="1"/>
              <a:t>Fenyegetések</a:t>
            </a:r>
            <a:r>
              <a:rPr lang="en-US" sz="1600"/>
              <a:t> </a:t>
            </a:r>
            <a:r>
              <a:rPr lang="en-US" sz="1600" err="1"/>
              <a:t>elemzése</a:t>
            </a:r>
            <a:r>
              <a:rPr lang="en-US" sz="1600"/>
              <a:t>, </a:t>
            </a:r>
            <a:r>
              <a:rPr lang="en-US" sz="1600" err="1"/>
              <a:t>válaszadás</a:t>
            </a:r>
            <a:r>
              <a:rPr lang="en-US" sz="1600"/>
              <a:t> </a:t>
            </a:r>
            <a:r>
              <a:rPr lang="en-US" sz="1600" err="1"/>
              <a:t>incidensekre</a:t>
            </a:r>
            <a:r>
              <a:rPr lang="en-US" sz="1600"/>
              <a:t> </a:t>
            </a:r>
          </a:p>
        </p:txBody>
      </p:sp>
      <p:pic>
        <p:nvPicPr>
          <p:cNvPr id="3" name="Picture 2" descr="Kodolányi János Egyetem">
            <a:extLst>
              <a:ext uri="{FF2B5EF4-FFF2-40B4-BE49-F238E27FC236}">
                <a16:creationId xmlns:a16="http://schemas.microsoft.com/office/drawing/2014/main" id="{77DDAD26-37BA-3F83-F42B-33B65FDC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109" y="5916069"/>
            <a:ext cx="728516" cy="72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13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0</TotalTime>
  <Words>1820</Words>
  <Application>Microsoft Office PowerPoint</Application>
  <PresentationFormat>Szélesvásznú</PresentationFormat>
  <Paragraphs>204</Paragraphs>
  <Slides>13</Slides>
  <Notes>10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Century Gothic</vt:lpstr>
      <vt:lpstr>Consolas</vt:lpstr>
      <vt:lpstr>Wingdings 2</vt:lpstr>
      <vt:lpstr>Office Theme</vt:lpstr>
      <vt:lpstr>Quotable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Mi is az a Blue Team?</vt:lpstr>
      <vt:lpstr>Security Operation Center (SOC) </vt:lpstr>
      <vt:lpstr>Security Operation Center (SOC) </vt:lpstr>
      <vt:lpstr>Security Information and Event Management (SIEM) systems</vt:lpstr>
      <vt:lpstr>DEMO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Attila Abért</cp:lastModifiedBy>
  <cp:revision>1</cp:revision>
  <dcterms:created xsi:type="dcterms:W3CDTF">2013-01-27T09:14:16Z</dcterms:created>
  <dcterms:modified xsi:type="dcterms:W3CDTF">2025-05-19T11:07:16Z</dcterms:modified>
  <cp:category/>
</cp:coreProperties>
</file>