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9" r:id="rId3"/>
    <p:sldId id="262" r:id="rId4"/>
    <p:sldId id="257" r:id="rId5"/>
    <p:sldId id="261" r:id="rId6"/>
    <p:sldId id="259" r:id="rId7"/>
    <p:sldId id="270" r:id="rId8"/>
    <p:sldId id="260" r:id="rId9"/>
    <p:sldId id="268" r:id="rId10"/>
    <p:sldId id="266" r:id="rId11"/>
    <p:sldId id="272" r:id="rId12"/>
    <p:sldId id="273" r:id="rId13"/>
    <p:sldId id="267" r:id="rId14"/>
    <p:sldId id="263" r:id="rId15"/>
    <p:sldId id="271" r:id="rId16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5030"/>
    <p:restoredTop sz="94677"/>
  </p:normalViewPr>
  <p:slideViewPr>
    <p:cSldViewPr snapToGrid="0">
      <p:cViewPr varScale="1">
        <p:scale>
          <a:sx n="55" d="100"/>
          <a:sy n="55" d="100"/>
        </p:scale>
        <p:origin x="216" y="1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11632E-4FF5-5845-A279-9EA94A512D3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u-HU"/>
        </a:p>
      </dgm:t>
    </dgm:pt>
    <dgm:pt modelId="{224DEAE6-8AB8-3A47-81FA-ECF9422D9B1D}">
      <dgm:prSet custT="1"/>
      <dgm:spPr/>
      <dgm:t>
        <a:bodyPr/>
        <a:lstStyle/>
        <a:p>
          <a:r>
            <a:rPr lang="hu-HU" sz="2800" b="1" dirty="0"/>
            <a:t>A </a:t>
          </a:r>
          <a:r>
            <a:rPr lang="hu-HU" sz="2800" b="1" dirty="0" err="1"/>
            <a:t>kiberbiztonság</a:t>
          </a:r>
          <a:r>
            <a:rPr lang="hu-HU" sz="2800" b="1" dirty="0"/>
            <a:t> </a:t>
          </a:r>
          <a:r>
            <a:rPr lang="hu-HU" sz="2800" dirty="0"/>
            <a:t>a </a:t>
          </a:r>
          <a:r>
            <a:rPr lang="hu-HU" sz="2800" dirty="0" err="1"/>
            <a:t>kibertámadások</a:t>
          </a:r>
          <a:r>
            <a:rPr lang="hu-HU" sz="2800" dirty="0"/>
            <a:t> megelőzésére vagy hatásuk enyhítésére szolgáló technológiákkal, gyakorlatokkal és politikákkal foglalkozik. A </a:t>
          </a:r>
          <a:r>
            <a:rPr lang="hu-HU" sz="2800" dirty="0" err="1"/>
            <a:t>kiberbiztonság</a:t>
          </a:r>
          <a:r>
            <a:rPr lang="hu-HU" sz="2800" dirty="0"/>
            <a:t> célja a számítógépes rendszerek, alkalmazások, eszközök, adatok, pénzügyi eszközök és </a:t>
          </a:r>
          <a:r>
            <a:rPr lang="hu-HU" sz="2800" b="1" dirty="0"/>
            <a:t>emberek védelme</a:t>
          </a:r>
          <a:r>
            <a:rPr lang="hu-HU" sz="2800" dirty="0"/>
            <a:t> a zsarolóprogramok és más rosszindulatú programok, adathalász csalások, adatlopás és más</a:t>
          </a:r>
          <a:r>
            <a:rPr lang="hu-HU" sz="2800" b="1" dirty="0"/>
            <a:t> </a:t>
          </a:r>
          <a:r>
            <a:rPr lang="hu-HU" sz="2800" b="1" dirty="0" err="1"/>
            <a:t>kiberfenyegetések</a:t>
          </a:r>
          <a:r>
            <a:rPr lang="hu-HU" sz="2800" b="1" dirty="0"/>
            <a:t> ellen</a:t>
          </a:r>
          <a:r>
            <a:rPr lang="hu-HU" sz="2800" dirty="0"/>
            <a:t>.</a:t>
          </a:r>
        </a:p>
      </dgm:t>
    </dgm:pt>
    <dgm:pt modelId="{93FF50AE-50AC-1247-970F-748D325F45DB}" type="parTrans" cxnId="{979963E8-01DF-FC4F-A667-E8590F509702}">
      <dgm:prSet/>
      <dgm:spPr/>
      <dgm:t>
        <a:bodyPr/>
        <a:lstStyle/>
        <a:p>
          <a:endParaRPr lang="hu-HU"/>
        </a:p>
      </dgm:t>
    </dgm:pt>
    <dgm:pt modelId="{DCACC726-6235-2F42-A2E1-EB46C56D7556}" type="sibTrans" cxnId="{979963E8-01DF-FC4F-A667-E8590F509702}">
      <dgm:prSet/>
      <dgm:spPr/>
      <dgm:t>
        <a:bodyPr/>
        <a:lstStyle/>
        <a:p>
          <a:endParaRPr lang="hu-HU"/>
        </a:p>
      </dgm:t>
    </dgm:pt>
    <dgm:pt modelId="{64A2534A-A6E7-F04D-954B-79144ED86132}" type="pres">
      <dgm:prSet presAssocID="{DD11632E-4FF5-5845-A279-9EA94A512D31}" presName="linear" presStyleCnt="0">
        <dgm:presLayoutVars>
          <dgm:animLvl val="lvl"/>
          <dgm:resizeHandles val="exact"/>
        </dgm:presLayoutVars>
      </dgm:prSet>
      <dgm:spPr/>
    </dgm:pt>
    <dgm:pt modelId="{AC999243-3B25-734F-9DA9-804A8234C70F}" type="pres">
      <dgm:prSet presAssocID="{224DEAE6-8AB8-3A47-81FA-ECF9422D9B1D}" presName="parentText" presStyleLbl="node1" presStyleIdx="0" presStyleCnt="1" custLinFactNeighborX="966" custLinFactNeighborY="-10379">
        <dgm:presLayoutVars>
          <dgm:chMax val="0"/>
          <dgm:bulletEnabled val="1"/>
        </dgm:presLayoutVars>
      </dgm:prSet>
      <dgm:spPr/>
    </dgm:pt>
  </dgm:ptLst>
  <dgm:cxnLst>
    <dgm:cxn modelId="{05AA7F14-096F-D049-A97C-E85EA64A0315}" type="presOf" srcId="{DD11632E-4FF5-5845-A279-9EA94A512D31}" destId="{64A2534A-A6E7-F04D-954B-79144ED86132}" srcOrd="0" destOrd="0" presId="urn:microsoft.com/office/officeart/2005/8/layout/vList2"/>
    <dgm:cxn modelId="{915CD338-89CA-8F41-B58D-2E04AE86D8B9}" type="presOf" srcId="{224DEAE6-8AB8-3A47-81FA-ECF9422D9B1D}" destId="{AC999243-3B25-734F-9DA9-804A8234C70F}" srcOrd="0" destOrd="0" presId="urn:microsoft.com/office/officeart/2005/8/layout/vList2"/>
    <dgm:cxn modelId="{979963E8-01DF-FC4F-A667-E8590F509702}" srcId="{DD11632E-4FF5-5845-A279-9EA94A512D31}" destId="{224DEAE6-8AB8-3A47-81FA-ECF9422D9B1D}" srcOrd="0" destOrd="0" parTransId="{93FF50AE-50AC-1247-970F-748D325F45DB}" sibTransId="{DCACC726-6235-2F42-A2E1-EB46C56D7556}"/>
    <dgm:cxn modelId="{4019D93B-E505-F342-BAB6-983AEB97D3FA}" type="presParOf" srcId="{64A2534A-A6E7-F04D-954B-79144ED86132}" destId="{AC999243-3B25-734F-9DA9-804A8234C70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8FE7E1-C8AE-4D84-980A-436B53E15B45}" type="doc">
      <dgm:prSet loTypeId="urn:microsoft.com/office/officeart/2005/8/layout/vList5" loCatId="list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2D16FE2-9BCE-44A5-B20A-8D7DD5AE9ADD}">
      <dgm:prSet/>
      <dgm:spPr/>
      <dgm:t>
        <a:bodyPr/>
        <a:lstStyle/>
        <a:p>
          <a:r>
            <a:rPr lang="hu-HU" dirty="0"/>
            <a:t>Pszichológia</a:t>
          </a:r>
          <a:endParaRPr lang="en-US" dirty="0"/>
        </a:p>
      </dgm:t>
    </dgm:pt>
    <dgm:pt modelId="{B49310C9-6823-4496-B845-F5AD1CCF0A95}" type="parTrans" cxnId="{71CB74C2-B80B-44E4-A8B2-5F0F6517F77A}">
      <dgm:prSet/>
      <dgm:spPr/>
      <dgm:t>
        <a:bodyPr/>
        <a:lstStyle/>
        <a:p>
          <a:endParaRPr lang="en-US"/>
        </a:p>
      </dgm:t>
    </dgm:pt>
    <dgm:pt modelId="{630D7073-3211-400B-8657-D01286ED4DB0}" type="sibTrans" cxnId="{71CB74C2-B80B-44E4-A8B2-5F0F6517F77A}">
      <dgm:prSet/>
      <dgm:spPr/>
      <dgm:t>
        <a:bodyPr/>
        <a:lstStyle/>
        <a:p>
          <a:endParaRPr lang="en-US"/>
        </a:p>
      </dgm:t>
    </dgm:pt>
    <dgm:pt modelId="{3C272A76-E8C6-4163-A0ED-BBD445B822B8}">
      <dgm:prSet/>
      <dgm:spPr/>
      <dgm:t>
        <a:bodyPr/>
        <a:lstStyle/>
        <a:p>
          <a:r>
            <a:rPr lang="hu-HU"/>
            <a:t>Szociológia</a:t>
          </a:r>
          <a:endParaRPr lang="en-US"/>
        </a:p>
      </dgm:t>
    </dgm:pt>
    <dgm:pt modelId="{2D578D7B-B1B2-4072-89DB-992211854C81}" type="parTrans" cxnId="{738554C4-602B-4344-8899-36EF8279963F}">
      <dgm:prSet/>
      <dgm:spPr/>
      <dgm:t>
        <a:bodyPr/>
        <a:lstStyle/>
        <a:p>
          <a:endParaRPr lang="en-US"/>
        </a:p>
      </dgm:t>
    </dgm:pt>
    <dgm:pt modelId="{4F84160A-2789-45D6-9A9F-A095D3855EA7}" type="sibTrans" cxnId="{738554C4-602B-4344-8899-36EF8279963F}">
      <dgm:prSet/>
      <dgm:spPr/>
      <dgm:t>
        <a:bodyPr/>
        <a:lstStyle/>
        <a:p>
          <a:endParaRPr lang="en-US"/>
        </a:p>
      </dgm:t>
    </dgm:pt>
    <dgm:pt modelId="{28508946-4F58-41E7-B9D4-F70B118088D2}">
      <dgm:prSet/>
      <dgm:spPr/>
      <dgm:t>
        <a:bodyPr/>
        <a:lstStyle/>
        <a:p>
          <a:r>
            <a:rPr lang="hu-HU"/>
            <a:t>Kriminológia</a:t>
          </a:r>
          <a:endParaRPr lang="en-US"/>
        </a:p>
      </dgm:t>
    </dgm:pt>
    <dgm:pt modelId="{82E6FFE9-BAE3-4C05-B27C-CFF5CF14EDE3}" type="parTrans" cxnId="{AB461EF4-93AB-4AE1-8B7E-939FFD0116B2}">
      <dgm:prSet/>
      <dgm:spPr/>
      <dgm:t>
        <a:bodyPr/>
        <a:lstStyle/>
        <a:p>
          <a:endParaRPr lang="en-US"/>
        </a:p>
      </dgm:t>
    </dgm:pt>
    <dgm:pt modelId="{2E078C2F-8786-4179-9762-1CB4183197DE}" type="sibTrans" cxnId="{AB461EF4-93AB-4AE1-8B7E-939FFD0116B2}">
      <dgm:prSet/>
      <dgm:spPr/>
      <dgm:t>
        <a:bodyPr/>
        <a:lstStyle/>
        <a:p>
          <a:endParaRPr lang="en-US"/>
        </a:p>
      </dgm:t>
    </dgm:pt>
    <dgm:pt modelId="{7B883F4F-1839-4C6C-80AF-F924511B7D04}">
      <dgm:prSet/>
      <dgm:spPr/>
      <dgm:t>
        <a:bodyPr/>
        <a:lstStyle/>
        <a:p>
          <a:r>
            <a:rPr lang="hu-HU" dirty="0"/>
            <a:t>Informatika</a:t>
          </a:r>
          <a:endParaRPr lang="en-US" dirty="0"/>
        </a:p>
      </dgm:t>
    </dgm:pt>
    <dgm:pt modelId="{5BCF5701-4E5F-4E6C-BCCB-C70C5A15D33A}" type="parTrans" cxnId="{F2FDBD63-C9AA-4EBA-B711-83AB66C80423}">
      <dgm:prSet/>
      <dgm:spPr/>
      <dgm:t>
        <a:bodyPr/>
        <a:lstStyle/>
        <a:p>
          <a:endParaRPr lang="en-US"/>
        </a:p>
      </dgm:t>
    </dgm:pt>
    <dgm:pt modelId="{8DC6144E-2F33-46A5-9698-B2723D9D7269}" type="sibTrans" cxnId="{F2FDBD63-C9AA-4EBA-B711-83AB66C80423}">
      <dgm:prSet/>
      <dgm:spPr/>
      <dgm:t>
        <a:bodyPr/>
        <a:lstStyle/>
        <a:p>
          <a:endParaRPr lang="en-US"/>
        </a:p>
      </dgm:t>
    </dgm:pt>
    <dgm:pt modelId="{DBB48B4E-84FC-794D-AAF9-B8A8156E5E8F}">
      <dgm:prSet/>
      <dgm:spPr/>
      <dgm:t>
        <a:bodyPr/>
        <a:lstStyle/>
        <a:p>
          <a:r>
            <a:rPr lang="en-US" dirty="0"/>
            <a:t>IT </a:t>
          </a:r>
          <a:r>
            <a:rPr lang="en-US" dirty="0" err="1"/>
            <a:t>Biztonság</a:t>
          </a:r>
          <a:endParaRPr lang="en-US" dirty="0"/>
        </a:p>
      </dgm:t>
    </dgm:pt>
    <dgm:pt modelId="{C58DFB47-83FB-9D4C-A373-9631D4632E9F}" type="parTrans" cxnId="{D4620DF5-4483-C54F-92A7-E684E6D4C9A8}">
      <dgm:prSet/>
      <dgm:spPr/>
      <dgm:t>
        <a:bodyPr/>
        <a:lstStyle/>
        <a:p>
          <a:endParaRPr lang="hu-HU"/>
        </a:p>
      </dgm:t>
    </dgm:pt>
    <dgm:pt modelId="{7E38757C-83AC-7644-8787-9C6BBB25B92F}" type="sibTrans" cxnId="{D4620DF5-4483-C54F-92A7-E684E6D4C9A8}">
      <dgm:prSet/>
      <dgm:spPr/>
      <dgm:t>
        <a:bodyPr/>
        <a:lstStyle/>
        <a:p>
          <a:endParaRPr lang="hu-HU"/>
        </a:p>
      </dgm:t>
    </dgm:pt>
    <dgm:pt modelId="{4793A008-FE87-1B43-AC4F-7EC67D07EC78}" type="pres">
      <dgm:prSet presAssocID="{8E8FE7E1-C8AE-4D84-980A-436B53E15B45}" presName="Name0" presStyleCnt="0">
        <dgm:presLayoutVars>
          <dgm:dir/>
          <dgm:animLvl val="lvl"/>
          <dgm:resizeHandles val="exact"/>
        </dgm:presLayoutVars>
      </dgm:prSet>
      <dgm:spPr/>
    </dgm:pt>
    <dgm:pt modelId="{5D9B4B91-D640-4949-8F56-FDC8CD202C3F}" type="pres">
      <dgm:prSet presAssocID="{F2D16FE2-9BCE-44A5-B20A-8D7DD5AE9ADD}" presName="linNode" presStyleCnt="0"/>
      <dgm:spPr/>
    </dgm:pt>
    <dgm:pt modelId="{1E0A0C67-7C45-8645-8A02-A433C97B37B9}" type="pres">
      <dgm:prSet presAssocID="{F2D16FE2-9BCE-44A5-B20A-8D7DD5AE9ADD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893E2FAF-86AE-0645-B94F-56BA07A600F0}" type="pres">
      <dgm:prSet presAssocID="{630D7073-3211-400B-8657-D01286ED4DB0}" presName="sp" presStyleCnt="0"/>
      <dgm:spPr/>
    </dgm:pt>
    <dgm:pt modelId="{D9240D25-CEEA-3F4C-BB87-4759EBB682E5}" type="pres">
      <dgm:prSet presAssocID="{3C272A76-E8C6-4163-A0ED-BBD445B822B8}" presName="linNode" presStyleCnt="0"/>
      <dgm:spPr/>
    </dgm:pt>
    <dgm:pt modelId="{0D69FC57-2305-BF49-AFEC-1E1C4F63E9B0}" type="pres">
      <dgm:prSet presAssocID="{3C272A76-E8C6-4163-A0ED-BBD445B822B8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9C12D8C2-0122-3948-BEC8-29025745C621}" type="pres">
      <dgm:prSet presAssocID="{4F84160A-2789-45D6-9A9F-A095D3855EA7}" presName="sp" presStyleCnt="0"/>
      <dgm:spPr/>
    </dgm:pt>
    <dgm:pt modelId="{46310430-ABE0-5C4E-AB7E-A40B4BB348D8}" type="pres">
      <dgm:prSet presAssocID="{28508946-4F58-41E7-B9D4-F70B118088D2}" presName="linNode" presStyleCnt="0"/>
      <dgm:spPr/>
    </dgm:pt>
    <dgm:pt modelId="{BEDB25E0-789D-FF4C-B9B5-D4AAB2DD0588}" type="pres">
      <dgm:prSet presAssocID="{28508946-4F58-41E7-B9D4-F70B118088D2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E2E8F9A8-4CCF-654F-844B-06095F017FE1}" type="pres">
      <dgm:prSet presAssocID="{2E078C2F-8786-4179-9762-1CB4183197DE}" presName="sp" presStyleCnt="0"/>
      <dgm:spPr/>
    </dgm:pt>
    <dgm:pt modelId="{602259A6-42B9-7145-A719-E93F53401CCC}" type="pres">
      <dgm:prSet presAssocID="{7B883F4F-1839-4C6C-80AF-F924511B7D04}" presName="linNode" presStyleCnt="0"/>
      <dgm:spPr/>
    </dgm:pt>
    <dgm:pt modelId="{C3D941A8-0205-204F-9B70-05EC5F3D25D9}" type="pres">
      <dgm:prSet presAssocID="{7B883F4F-1839-4C6C-80AF-F924511B7D04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4F9D7A03-353D-EB4E-889B-88AF61D4CA1A}" type="pres">
      <dgm:prSet presAssocID="{7B883F4F-1839-4C6C-80AF-F924511B7D04}" presName="descendantText" presStyleLbl="alignAccFollowNode1" presStyleIdx="0" presStyleCnt="1">
        <dgm:presLayoutVars>
          <dgm:bulletEnabled val="1"/>
        </dgm:presLayoutVars>
      </dgm:prSet>
      <dgm:spPr/>
    </dgm:pt>
  </dgm:ptLst>
  <dgm:cxnLst>
    <dgm:cxn modelId="{7F431A0F-CC70-9F40-9EED-9088FD7C1E08}" type="presOf" srcId="{7B883F4F-1839-4C6C-80AF-F924511B7D04}" destId="{C3D941A8-0205-204F-9B70-05EC5F3D25D9}" srcOrd="0" destOrd="0" presId="urn:microsoft.com/office/officeart/2005/8/layout/vList5"/>
    <dgm:cxn modelId="{49C59541-8381-2843-8552-7AEF448C588F}" type="presOf" srcId="{8E8FE7E1-C8AE-4D84-980A-436B53E15B45}" destId="{4793A008-FE87-1B43-AC4F-7EC67D07EC78}" srcOrd="0" destOrd="0" presId="urn:microsoft.com/office/officeart/2005/8/layout/vList5"/>
    <dgm:cxn modelId="{F2FDBD63-C9AA-4EBA-B711-83AB66C80423}" srcId="{8E8FE7E1-C8AE-4D84-980A-436B53E15B45}" destId="{7B883F4F-1839-4C6C-80AF-F924511B7D04}" srcOrd="3" destOrd="0" parTransId="{5BCF5701-4E5F-4E6C-BCCB-C70C5A15D33A}" sibTransId="{8DC6144E-2F33-46A5-9698-B2723D9D7269}"/>
    <dgm:cxn modelId="{76698292-5C55-1F48-AD6D-1B78B8E19B9F}" type="presOf" srcId="{F2D16FE2-9BCE-44A5-B20A-8D7DD5AE9ADD}" destId="{1E0A0C67-7C45-8645-8A02-A433C97B37B9}" srcOrd="0" destOrd="0" presId="urn:microsoft.com/office/officeart/2005/8/layout/vList5"/>
    <dgm:cxn modelId="{B6406CAF-71E1-3F43-84A1-5895B7AEA325}" type="presOf" srcId="{28508946-4F58-41E7-B9D4-F70B118088D2}" destId="{BEDB25E0-789D-FF4C-B9B5-D4AAB2DD0588}" srcOrd="0" destOrd="0" presId="urn:microsoft.com/office/officeart/2005/8/layout/vList5"/>
    <dgm:cxn modelId="{71CB74C2-B80B-44E4-A8B2-5F0F6517F77A}" srcId="{8E8FE7E1-C8AE-4D84-980A-436B53E15B45}" destId="{F2D16FE2-9BCE-44A5-B20A-8D7DD5AE9ADD}" srcOrd="0" destOrd="0" parTransId="{B49310C9-6823-4496-B845-F5AD1CCF0A95}" sibTransId="{630D7073-3211-400B-8657-D01286ED4DB0}"/>
    <dgm:cxn modelId="{738554C4-602B-4344-8899-36EF8279963F}" srcId="{8E8FE7E1-C8AE-4D84-980A-436B53E15B45}" destId="{3C272A76-E8C6-4163-A0ED-BBD445B822B8}" srcOrd="1" destOrd="0" parTransId="{2D578D7B-B1B2-4072-89DB-992211854C81}" sibTransId="{4F84160A-2789-45D6-9A9F-A095D3855EA7}"/>
    <dgm:cxn modelId="{B173E0D2-8552-3645-B9C0-E98B51161422}" type="presOf" srcId="{3C272A76-E8C6-4163-A0ED-BBD445B822B8}" destId="{0D69FC57-2305-BF49-AFEC-1E1C4F63E9B0}" srcOrd="0" destOrd="0" presId="urn:microsoft.com/office/officeart/2005/8/layout/vList5"/>
    <dgm:cxn modelId="{BD4D51F3-498E-984A-8EA4-824003DE6BD3}" type="presOf" srcId="{DBB48B4E-84FC-794D-AAF9-B8A8156E5E8F}" destId="{4F9D7A03-353D-EB4E-889B-88AF61D4CA1A}" srcOrd="0" destOrd="0" presId="urn:microsoft.com/office/officeart/2005/8/layout/vList5"/>
    <dgm:cxn modelId="{AB461EF4-93AB-4AE1-8B7E-939FFD0116B2}" srcId="{8E8FE7E1-C8AE-4D84-980A-436B53E15B45}" destId="{28508946-4F58-41E7-B9D4-F70B118088D2}" srcOrd="2" destOrd="0" parTransId="{82E6FFE9-BAE3-4C05-B27C-CFF5CF14EDE3}" sibTransId="{2E078C2F-8786-4179-9762-1CB4183197DE}"/>
    <dgm:cxn modelId="{D4620DF5-4483-C54F-92A7-E684E6D4C9A8}" srcId="{7B883F4F-1839-4C6C-80AF-F924511B7D04}" destId="{DBB48B4E-84FC-794D-AAF9-B8A8156E5E8F}" srcOrd="0" destOrd="0" parTransId="{C58DFB47-83FB-9D4C-A373-9631D4632E9F}" sibTransId="{7E38757C-83AC-7644-8787-9C6BBB25B92F}"/>
    <dgm:cxn modelId="{F71B3693-A4DF-694D-929A-65EC4EC34AC4}" type="presParOf" srcId="{4793A008-FE87-1B43-AC4F-7EC67D07EC78}" destId="{5D9B4B91-D640-4949-8F56-FDC8CD202C3F}" srcOrd="0" destOrd="0" presId="urn:microsoft.com/office/officeart/2005/8/layout/vList5"/>
    <dgm:cxn modelId="{7E6C80CA-586C-134E-A00B-49966599277D}" type="presParOf" srcId="{5D9B4B91-D640-4949-8F56-FDC8CD202C3F}" destId="{1E0A0C67-7C45-8645-8A02-A433C97B37B9}" srcOrd="0" destOrd="0" presId="urn:microsoft.com/office/officeart/2005/8/layout/vList5"/>
    <dgm:cxn modelId="{04496829-F1B2-8649-A9A3-5EB24079BB64}" type="presParOf" srcId="{4793A008-FE87-1B43-AC4F-7EC67D07EC78}" destId="{893E2FAF-86AE-0645-B94F-56BA07A600F0}" srcOrd="1" destOrd="0" presId="urn:microsoft.com/office/officeart/2005/8/layout/vList5"/>
    <dgm:cxn modelId="{1E1E3A33-4C78-A940-8076-0E095EE4F778}" type="presParOf" srcId="{4793A008-FE87-1B43-AC4F-7EC67D07EC78}" destId="{D9240D25-CEEA-3F4C-BB87-4759EBB682E5}" srcOrd="2" destOrd="0" presId="urn:microsoft.com/office/officeart/2005/8/layout/vList5"/>
    <dgm:cxn modelId="{4B178917-98C1-0343-8E1E-C47B2D0A8D43}" type="presParOf" srcId="{D9240D25-CEEA-3F4C-BB87-4759EBB682E5}" destId="{0D69FC57-2305-BF49-AFEC-1E1C4F63E9B0}" srcOrd="0" destOrd="0" presId="urn:microsoft.com/office/officeart/2005/8/layout/vList5"/>
    <dgm:cxn modelId="{1F1E70FC-F793-7942-BF9D-6DA1BC04B05C}" type="presParOf" srcId="{4793A008-FE87-1B43-AC4F-7EC67D07EC78}" destId="{9C12D8C2-0122-3948-BEC8-29025745C621}" srcOrd="3" destOrd="0" presId="urn:microsoft.com/office/officeart/2005/8/layout/vList5"/>
    <dgm:cxn modelId="{8544EB90-C734-AD45-8C2D-0D1CB24735CE}" type="presParOf" srcId="{4793A008-FE87-1B43-AC4F-7EC67D07EC78}" destId="{46310430-ABE0-5C4E-AB7E-A40B4BB348D8}" srcOrd="4" destOrd="0" presId="urn:microsoft.com/office/officeart/2005/8/layout/vList5"/>
    <dgm:cxn modelId="{4EA66AC8-A974-2448-9367-1A38BAA66CE8}" type="presParOf" srcId="{46310430-ABE0-5C4E-AB7E-A40B4BB348D8}" destId="{BEDB25E0-789D-FF4C-B9B5-D4AAB2DD0588}" srcOrd="0" destOrd="0" presId="urn:microsoft.com/office/officeart/2005/8/layout/vList5"/>
    <dgm:cxn modelId="{E075BCB3-F9EF-9D42-A2B9-0AE65F6C5CB8}" type="presParOf" srcId="{4793A008-FE87-1B43-AC4F-7EC67D07EC78}" destId="{E2E8F9A8-4CCF-654F-844B-06095F017FE1}" srcOrd="5" destOrd="0" presId="urn:microsoft.com/office/officeart/2005/8/layout/vList5"/>
    <dgm:cxn modelId="{7A779B2E-5044-EF4F-8C0E-2C6BF2C99E49}" type="presParOf" srcId="{4793A008-FE87-1B43-AC4F-7EC67D07EC78}" destId="{602259A6-42B9-7145-A719-E93F53401CCC}" srcOrd="6" destOrd="0" presId="urn:microsoft.com/office/officeart/2005/8/layout/vList5"/>
    <dgm:cxn modelId="{3728F333-EC52-9643-8015-9388C3EE260E}" type="presParOf" srcId="{602259A6-42B9-7145-A719-E93F53401CCC}" destId="{C3D941A8-0205-204F-9B70-05EC5F3D25D9}" srcOrd="0" destOrd="0" presId="urn:microsoft.com/office/officeart/2005/8/layout/vList5"/>
    <dgm:cxn modelId="{7A31FE8E-0CA8-3B4E-B496-6FD6FF276FF9}" type="presParOf" srcId="{602259A6-42B9-7145-A719-E93F53401CCC}" destId="{4F9D7A03-353D-EB4E-889B-88AF61D4CA1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1D7E2B-9A3B-400B-904C-849B0CA45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4C116-78D7-4BF2-BD4B-2FFCC7716B94}">
      <dgm:prSet/>
      <dgm:spPr/>
      <dgm:t>
        <a:bodyPr/>
        <a:lstStyle/>
        <a:p>
          <a:r>
            <a:rPr lang="en-US" dirty="0" err="1"/>
            <a:t>Kapcsolattartás</a:t>
          </a:r>
          <a:r>
            <a:rPr lang="en-US" dirty="0"/>
            <a:t> és </a:t>
          </a:r>
          <a:r>
            <a:rPr lang="en-US" dirty="0" err="1"/>
            <a:t>kapcsolatépítés</a:t>
          </a:r>
          <a:endParaRPr lang="en-US" dirty="0"/>
        </a:p>
      </dgm:t>
    </dgm:pt>
    <dgm:pt modelId="{D64B2A77-E3D7-4438-AF2E-D1B2666151D5}" type="parTrans" cxnId="{6088702A-4EDE-4C6C-A374-0C99DE808C01}">
      <dgm:prSet/>
      <dgm:spPr/>
      <dgm:t>
        <a:bodyPr/>
        <a:lstStyle/>
        <a:p>
          <a:endParaRPr lang="en-US"/>
        </a:p>
      </dgm:t>
    </dgm:pt>
    <dgm:pt modelId="{807D96DE-785C-49D1-9310-CECA8433CE42}" type="sibTrans" cxnId="{6088702A-4EDE-4C6C-A374-0C99DE808C01}">
      <dgm:prSet/>
      <dgm:spPr/>
      <dgm:t>
        <a:bodyPr/>
        <a:lstStyle/>
        <a:p>
          <a:endParaRPr lang="en-US"/>
        </a:p>
      </dgm:t>
    </dgm:pt>
    <dgm:pt modelId="{AB57143A-F778-4356-8426-9E1BE40A8150}">
      <dgm:prSet/>
      <dgm:spPr/>
      <dgm:t>
        <a:bodyPr/>
        <a:lstStyle/>
        <a:p>
          <a:r>
            <a:rPr lang="en-US" dirty="0" err="1"/>
            <a:t>Információhoz</a:t>
          </a:r>
          <a:r>
            <a:rPr lang="en-US" dirty="0"/>
            <a:t> </a:t>
          </a:r>
          <a:r>
            <a:rPr lang="en-US" dirty="0" err="1"/>
            <a:t>való</a:t>
          </a:r>
          <a:r>
            <a:rPr lang="en-US" dirty="0"/>
            <a:t> </a:t>
          </a:r>
          <a:r>
            <a:rPr lang="en-US" dirty="0" err="1"/>
            <a:t>hozzájutás</a:t>
          </a:r>
          <a:r>
            <a:rPr lang="en-US" dirty="0"/>
            <a:t>, </a:t>
          </a:r>
          <a:r>
            <a:rPr lang="en-US" dirty="0" err="1"/>
            <a:t>tanulás</a:t>
          </a:r>
          <a:r>
            <a:rPr lang="en-US" dirty="0"/>
            <a:t>, </a:t>
          </a:r>
          <a:r>
            <a:rPr lang="en-US" dirty="0" err="1"/>
            <a:t>önfejlesztés</a:t>
          </a:r>
          <a:endParaRPr lang="en-US" dirty="0"/>
        </a:p>
      </dgm:t>
    </dgm:pt>
    <dgm:pt modelId="{43199141-4BE2-4D41-88E6-82F6960C39F9}" type="sibTrans" cxnId="{0C54281A-337D-453B-91A8-34B959A760C3}">
      <dgm:prSet/>
      <dgm:spPr/>
      <dgm:t>
        <a:bodyPr/>
        <a:lstStyle/>
        <a:p>
          <a:endParaRPr lang="en-US"/>
        </a:p>
      </dgm:t>
    </dgm:pt>
    <dgm:pt modelId="{36499A46-6F05-43A9-B326-AA1BA7E2560A}" type="parTrans" cxnId="{0C54281A-337D-453B-91A8-34B959A760C3}">
      <dgm:prSet/>
      <dgm:spPr/>
      <dgm:t>
        <a:bodyPr/>
        <a:lstStyle/>
        <a:p>
          <a:endParaRPr lang="en-US"/>
        </a:p>
      </dgm:t>
    </dgm:pt>
    <dgm:pt modelId="{25DA8F03-4988-814F-A386-A7A0E0FB80EE}">
      <dgm:prSet/>
      <dgm:spPr/>
      <dgm:t>
        <a:bodyPr/>
        <a:lstStyle/>
        <a:p>
          <a:r>
            <a:rPr lang="en-US" dirty="0" err="1"/>
            <a:t>Kényelmi</a:t>
          </a:r>
          <a:r>
            <a:rPr lang="en-US" dirty="0"/>
            <a:t> </a:t>
          </a:r>
          <a:r>
            <a:rPr lang="en-US" dirty="0" err="1"/>
            <a:t>funkciók</a:t>
          </a:r>
          <a:r>
            <a:rPr lang="en-US" dirty="0"/>
            <a:t>:</a:t>
          </a:r>
        </a:p>
      </dgm:t>
    </dgm:pt>
    <dgm:pt modelId="{FC2AFA98-7F40-304B-A097-24C9526FB95D}" type="parTrans" cxnId="{E9D7D6C8-F1A7-6C48-AC27-EAA4714D91C3}">
      <dgm:prSet/>
      <dgm:spPr/>
      <dgm:t>
        <a:bodyPr/>
        <a:lstStyle/>
        <a:p>
          <a:endParaRPr lang="hu-HU"/>
        </a:p>
      </dgm:t>
    </dgm:pt>
    <dgm:pt modelId="{82DA5389-9759-724A-8955-65CEF4B3A785}" type="sibTrans" cxnId="{E9D7D6C8-F1A7-6C48-AC27-EAA4714D91C3}">
      <dgm:prSet/>
      <dgm:spPr/>
      <dgm:t>
        <a:bodyPr/>
        <a:lstStyle/>
        <a:p>
          <a:endParaRPr lang="hu-HU"/>
        </a:p>
      </dgm:t>
    </dgm:pt>
    <dgm:pt modelId="{DCC0A6AD-C53C-9E4F-A26F-1FB7D17F6655}">
      <dgm:prSet/>
      <dgm:spPr/>
      <dgm:t>
        <a:bodyPr/>
        <a:lstStyle/>
        <a:p>
          <a:r>
            <a:rPr lang="en-US" dirty="0"/>
            <a:t>Online </a:t>
          </a:r>
          <a:r>
            <a:rPr lang="en-US" dirty="0" err="1"/>
            <a:t>vásárlás</a:t>
          </a:r>
          <a:endParaRPr lang="en-US" dirty="0"/>
        </a:p>
      </dgm:t>
    </dgm:pt>
    <dgm:pt modelId="{EC39743B-AD1C-1445-B15C-1D306A14A8CC}" type="parTrans" cxnId="{9DF6BED6-1240-0F4B-8C86-1AE577D50E64}">
      <dgm:prSet/>
      <dgm:spPr/>
      <dgm:t>
        <a:bodyPr/>
        <a:lstStyle/>
        <a:p>
          <a:endParaRPr lang="hu-HU"/>
        </a:p>
      </dgm:t>
    </dgm:pt>
    <dgm:pt modelId="{9BA0ABB1-F6DB-4C4E-849F-8582C3195CFB}" type="sibTrans" cxnId="{9DF6BED6-1240-0F4B-8C86-1AE577D50E64}">
      <dgm:prSet/>
      <dgm:spPr/>
      <dgm:t>
        <a:bodyPr/>
        <a:lstStyle/>
        <a:p>
          <a:endParaRPr lang="hu-HU"/>
        </a:p>
      </dgm:t>
    </dgm:pt>
    <dgm:pt modelId="{4AE1BDE0-4D97-3F4E-A48A-36804FD9078F}">
      <dgm:prSet/>
      <dgm:spPr/>
      <dgm:t>
        <a:bodyPr/>
        <a:lstStyle/>
        <a:p>
          <a:r>
            <a:rPr lang="en-US" dirty="0"/>
            <a:t>Online </a:t>
          </a:r>
          <a:r>
            <a:rPr lang="en-US" dirty="0" err="1"/>
            <a:t>terápia</a:t>
          </a:r>
          <a:r>
            <a:rPr lang="en-US" dirty="0"/>
            <a:t>…</a:t>
          </a:r>
        </a:p>
      </dgm:t>
    </dgm:pt>
    <dgm:pt modelId="{84402461-BD89-3246-B802-32DF2582DAE7}" type="parTrans" cxnId="{DA8DE004-1F79-7247-A173-A906DA457670}">
      <dgm:prSet/>
      <dgm:spPr/>
      <dgm:t>
        <a:bodyPr/>
        <a:lstStyle/>
        <a:p>
          <a:endParaRPr lang="hu-HU"/>
        </a:p>
      </dgm:t>
    </dgm:pt>
    <dgm:pt modelId="{FA5A3161-DDD6-5449-89B3-6D4DDB6ACA50}" type="sibTrans" cxnId="{DA8DE004-1F79-7247-A173-A906DA457670}">
      <dgm:prSet/>
      <dgm:spPr/>
      <dgm:t>
        <a:bodyPr/>
        <a:lstStyle/>
        <a:p>
          <a:endParaRPr lang="hu-HU"/>
        </a:p>
      </dgm:t>
    </dgm:pt>
    <dgm:pt modelId="{1C6711F3-1D3B-B84D-B841-BBB167F41D13}">
      <dgm:prSet/>
      <dgm:spPr/>
      <dgm:t>
        <a:bodyPr/>
        <a:lstStyle/>
        <a:p>
          <a:r>
            <a:rPr lang="en-US" dirty="0"/>
            <a:t>Online </a:t>
          </a:r>
          <a:r>
            <a:rPr lang="en-US" dirty="0" err="1"/>
            <a:t>ügyintézés</a:t>
          </a:r>
          <a:endParaRPr lang="en-US" dirty="0"/>
        </a:p>
      </dgm:t>
    </dgm:pt>
    <dgm:pt modelId="{447BF274-E49C-DB4D-8C5B-B89D97723A70}" type="parTrans" cxnId="{AB67D9D5-A182-AF49-9409-AC5F807DD486}">
      <dgm:prSet/>
      <dgm:spPr/>
      <dgm:t>
        <a:bodyPr/>
        <a:lstStyle/>
        <a:p>
          <a:endParaRPr lang="hu-HU"/>
        </a:p>
      </dgm:t>
    </dgm:pt>
    <dgm:pt modelId="{2DA776FD-E0E2-124C-9904-2FFF48D6D4B8}" type="sibTrans" cxnId="{AB67D9D5-A182-AF49-9409-AC5F807DD486}">
      <dgm:prSet/>
      <dgm:spPr/>
      <dgm:t>
        <a:bodyPr/>
        <a:lstStyle/>
        <a:p>
          <a:endParaRPr lang="hu-HU"/>
        </a:p>
      </dgm:t>
    </dgm:pt>
    <dgm:pt modelId="{FAE5B185-8608-5046-BFAA-2109764497F3}" type="pres">
      <dgm:prSet presAssocID="{C61D7E2B-9A3B-400B-904C-849B0CA45D9B}" presName="linear" presStyleCnt="0">
        <dgm:presLayoutVars>
          <dgm:animLvl val="lvl"/>
          <dgm:resizeHandles val="exact"/>
        </dgm:presLayoutVars>
      </dgm:prSet>
      <dgm:spPr/>
    </dgm:pt>
    <dgm:pt modelId="{C6EF2656-BB2E-5445-920F-6537A0923CCA}" type="pres">
      <dgm:prSet presAssocID="{4604C116-78D7-4BF2-BD4B-2FFCC7716B9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D538B2CF-C553-6842-BE51-0F9157D0AA30}" type="pres">
      <dgm:prSet presAssocID="{807D96DE-785C-49D1-9310-CECA8433CE42}" presName="spacer" presStyleCnt="0"/>
      <dgm:spPr/>
    </dgm:pt>
    <dgm:pt modelId="{924B0FAA-0B5F-5F47-B3A5-B5BE76451FD0}" type="pres">
      <dgm:prSet presAssocID="{AB57143A-F778-4356-8426-9E1BE40A8150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715B6E4-3553-AA4D-800D-7DD062967816}" type="pres">
      <dgm:prSet presAssocID="{43199141-4BE2-4D41-88E6-82F6960C39F9}" presName="spacer" presStyleCnt="0"/>
      <dgm:spPr/>
    </dgm:pt>
    <dgm:pt modelId="{90E1880B-2A6A-5D41-864B-C51F1D980E7A}" type="pres">
      <dgm:prSet presAssocID="{25DA8F03-4988-814F-A386-A7A0E0FB80EE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29470E1D-D2F1-E44A-A81F-ACEFDF038075}" type="pres">
      <dgm:prSet presAssocID="{25DA8F03-4988-814F-A386-A7A0E0FB80EE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DA8DE004-1F79-7247-A173-A906DA457670}" srcId="{25DA8F03-4988-814F-A386-A7A0E0FB80EE}" destId="{4AE1BDE0-4D97-3F4E-A48A-36804FD9078F}" srcOrd="2" destOrd="0" parTransId="{84402461-BD89-3246-B802-32DF2582DAE7}" sibTransId="{FA5A3161-DDD6-5449-89B3-6D4DDB6ACA50}"/>
    <dgm:cxn modelId="{0C54281A-337D-453B-91A8-34B959A760C3}" srcId="{C61D7E2B-9A3B-400B-904C-849B0CA45D9B}" destId="{AB57143A-F778-4356-8426-9E1BE40A8150}" srcOrd="1" destOrd="0" parTransId="{36499A46-6F05-43A9-B326-AA1BA7E2560A}" sibTransId="{43199141-4BE2-4D41-88E6-82F6960C39F9}"/>
    <dgm:cxn modelId="{6088702A-4EDE-4C6C-A374-0C99DE808C01}" srcId="{C61D7E2B-9A3B-400B-904C-849B0CA45D9B}" destId="{4604C116-78D7-4BF2-BD4B-2FFCC7716B94}" srcOrd="0" destOrd="0" parTransId="{D64B2A77-E3D7-4438-AF2E-D1B2666151D5}" sibTransId="{807D96DE-785C-49D1-9310-CECA8433CE42}"/>
    <dgm:cxn modelId="{7183E852-1874-B242-BB8F-6D1D8B178E5E}" type="presOf" srcId="{25DA8F03-4988-814F-A386-A7A0E0FB80EE}" destId="{90E1880B-2A6A-5D41-864B-C51F1D980E7A}" srcOrd="0" destOrd="0" presId="urn:microsoft.com/office/officeart/2005/8/layout/vList2"/>
    <dgm:cxn modelId="{B5C03B5B-E24E-4746-9B0A-0C615E487CA2}" type="presOf" srcId="{DCC0A6AD-C53C-9E4F-A26F-1FB7D17F6655}" destId="{29470E1D-D2F1-E44A-A81F-ACEFDF038075}" srcOrd="0" destOrd="0" presId="urn:microsoft.com/office/officeart/2005/8/layout/vList2"/>
    <dgm:cxn modelId="{784A7F5F-7DFB-BE46-89AD-705DAD88EA28}" type="presOf" srcId="{C61D7E2B-9A3B-400B-904C-849B0CA45D9B}" destId="{FAE5B185-8608-5046-BFAA-2109764497F3}" srcOrd="0" destOrd="0" presId="urn:microsoft.com/office/officeart/2005/8/layout/vList2"/>
    <dgm:cxn modelId="{7F49D49D-C528-BC42-9A7B-5DEC2737791B}" type="presOf" srcId="{AB57143A-F778-4356-8426-9E1BE40A8150}" destId="{924B0FAA-0B5F-5F47-B3A5-B5BE76451FD0}" srcOrd="0" destOrd="0" presId="urn:microsoft.com/office/officeart/2005/8/layout/vList2"/>
    <dgm:cxn modelId="{3D4813B6-351D-1041-998E-24317E16B639}" type="presOf" srcId="{4AE1BDE0-4D97-3F4E-A48A-36804FD9078F}" destId="{29470E1D-D2F1-E44A-A81F-ACEFDF038075}" srcOrd="0" destOrd="2" presId="urn:microsoft.com/office/officeart/2005/8/layout/vList2"/>
    <dgm:cxn modelId="{E9D7D6C8-F1A7-6C48-AC27-EAA4714D91C3}" srcId="{C61D7E2B-9A3B-400B-904C-849B0CA45D9B}" destId="{25DA8F03-4988-814F-A386-A7A0E0FB80EE}" srcOrd="2" destOrd="0" parTransId="{FC2AFA98-7F40-304B-A097-24C9526FB95D}" sibTransId="{82DA5389-9759-724A-8955-65CEF4B3A785}"/>
    <dgm:cxn modelId="{6EC933CE-99AA-B94A-A806-410E744190EC}" type="presOf" srcId="{4604C116-78D7-4BF2-BD4B-2FFCC7716B94}" destId="{C6EF2656-BB2E-5445-920F-6537A0923CCA}" srcOrd="0" destOrd="0" presId="urn:microsoft.com/office/officeart/2005/8/layout/vList2"/>
    <dgm:cxn modelId="{21407FCF-6AE2-6A4A-ACB3-AAC317490F36}" type="presOf" srcId="{1C6711F3-1D3B-B84D-B841-BBB167F41D13}" destId="{29470E1D-D2F1-E44A-A81F-ACEFDF038075}" srcOrd="0" destOrd="1" presId="urn:microsoft.com/office/officeart/2005/8/layout/vList2"/>
    <dgm:cxn modelId="{AB67D9D5-A182-AF49-9409-AC5F807DD486}" srcId="{25DA8F03-4988-814F-A386-A7A0E0FB80EE}" destId="{1C6711F3-1D3B-B84D-B841-BBB167F41D13}" srcOrd="1" destOrd="0" parTransId="{447BF274-E49C-DB4D-8C5B-B89D97723A70}" sibTransId="{2DA776FD-E0E2-124C-9904-2FFF48D6D4B8}"/>
    <dgm:cxn modelId="{9DF6BED6-1240-0F4B-8C86-1AE577D50E64}" srcId="{25DA8F03-4988-814F-A386-A7A0E0FB80EE}" destId="{DCC0A6AD-C53C-9E4F-A26F-1FB7D17F6655}" srcOrd="0" destOrd="0" parTransId="{EC39743B-AD1C-1445-B15C-1D306A14A8CC}" sibTransId="{9BA0ABB1-F6DB-4C4E-849F-8582C3195CFB}"/>
    <dgm:cxn modelId="{2B77DF7A-8C2E-4649-867D-F4A58F678E8A}" type="presParOf" srcId="{FAE5B185-8608-5046-BFAA-2109764497F3}" destId="{C6EF2656-BB2E-5445-920F-6537A0923CCA}" srcOrd="0" destOrd="0" presId="urn:microsoft.com/office/officeart/2005/8/layout/vList2"/>
    <dgm:cxn modelId="{F0978AF7-BD5F-CF4B-9387-2001D735B188}" type="presParOf" srcId="{FAE5B185-8608-5046-BFAA-2109764497F3}" destId="{D538B2CF-C553-6842-BE51-0F9157D0AA30}" srcOrd="1" destOrd="0" presId="urn:microsoft.com/office/officeart/2005/8/layout/vList2"/>
    <dgm:cxn modelId="{210F9C29-250A-FB44-9EA5-AE83228CE62C}" type="presParOf" srcId="{FAE5B185-8608-5046-BFAA-2109764497F3}" destId="{924B0FAA-0B5F-5F47-B3A5-B5BE76451FD0}" srcOrd="2" destOrd="0" presId="urn:microsoft.com/office/officeart/2005/8/layout/vList2"/>
    <dgm:cxn modelId="{E77E0BED-E7B8-E440-846E-D96CA33C207A}" type="presParOf" srcId="{FAE5B185-8608-5046-BFAA-2109764497F3}" destId="{6715B6E4-3553-AA4D-800D-7DD062967816}" srcOrd="3" destOrd="0" presId="urn:microsoft.com/office/officeart/2005/8/layout/vList2"/>
    <dgm:cxn modelId="{2E4F275E-198C-684F-9A37-2CA683AB8460}" type="presParOf" srcId="{FAE5B185-8608-5046-BFAA-2109764497F3}" destId="{90E1880B-2A6A-5D41-864B-C51F1D980E7A}" srcOrd="4" destOrd="0" presId="urn:microsoft.com/office/officeart/2005/8/layout/vList2"/>
    <dgm:cxn modelId="{850BA5C5-ADAD-9748-8109-4B4CBABF1BBD}" type="presParOf" srcId="{FAE5B185-8608-5046-BFAA-2109764497F3}" destId="{29470E1D-D2F1-E44A-A81F-ACEFDF038075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61D7E2B-9A3B-400B-904C-849B0CA45D9B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4604C116-78D7-4BF2-BD4B-2FFCC7716B94}">
      <dgm:prSet/>
      <dgm:spPr/>
      <dgm:t>
        <a:bodyPr/>
        <a:lstStyle/>
        <a:p>
          <a:r>
            <a:rPr lang="hu-HU" b="0" i="0" dirty="0"/>
            <a:t>Érzelmi manipuláció az online térben – </a:t>
          </a:r>
          <a:r>
            <a:rPr lang="hu-HU" b="0" i="0" dirty="0" err="1"/>
            <a:t>kiberbűnözés</a:t>
          </a:r>
          <a:r>
            <a:rPr lang="hu-HU" b="0" i="0" dirty="0"/>
            <a:t> (</a:t>
          </a:r>
          <a:r>
            <a:rPr lang="hu-HU" b="0" i="0" dirty="0" err="1"/>
            <a:t>social</a:t>
          </a:r>
          <a:r>
            <a:rPr lang="hu-HU" b="0" i="0" dirty="0"/>
            <a:t> </a:t>
          </a:r>
          <a:r>
            <a:rPr lang="hu-HU" b="0" i="0" dirty="0" err="1"/>
            <a:t>engineering</a:t>
          </a:r>
          <a:r>
            <a:rPr lang="hu-HU" b="0" i="0" dirty="0"/>
            <a:t>)  és </a:t>
          </a:r>
          <a:r>
            <a:rPr lang="hu-HU" b="0" i="0" dirty="0" err="1"/>
            <a:t>Tiktok</a:t>
          </a:r>
          <a:r>
            <a:rPr lang="hu-HU" b="0" i="0" dirty="0"/>
            <a:t> jelenség</a:t>
          </a:r>
          <a:endParaRPr lang="en-US" dirty="0"/>
        </a:p>
      </dgm:t>
    </dgm:pt>
    <dgm:pt modelId="{D64B2A77-E3D7-4438-AF2E-D1B2666151D5}" type="parTrans" cxnId="{6088702A-4EDE-4C6C-A374-0C99DE808C01}">
      <dgm:prSet/>
      <dgm:spPr/>
      <dgm:t>
        <a:bodyPr/>
        <a:lstStyle/>
        <a:p>
          <a:endParaRPr lang="en-US"/>
        </a:p>
      </dgm:t>
    </dgm:pt>
    <dgm:pt modelId="{807D96DE-785C-49D1-9310-CECA8433CE42}" type="sibTrans" cxnId="{6088702A-4EDE-4C6C-A374-0C99DE808C01}">
      <dgm:prSet/>
      <dgm:spPr/>
      <dgm:t>
        <a:bodyPr/>
        <a:lstStyle/>
        <a:p>
          <a:endParaRPr lang="en-US"/>
        </a:p>
      </dgm:t>
    </dgm:pt>
    <dgm:pt modelId="{AB57143A-F778-4356-8426-9E1BE40A8150}">
      <dgm:prSet/>
      <dgm:spPr/>
      <dgm:t>
        <a:bodyPr/>
        <a:lstStyle/>
        <a:p>
          <a:r>
            <a:rPr lang="hu-HU" b="0" i="0" dirty="0"/>
            <a:t>Viselkedésünk változása az interneten</a:t>
          </a:r>
          <a:r>
            <a:rPr lang="hu-HU" dirty="0"/>
            <a:t> – online gátlásvesztés</a:t>
          </a:r>
          <a:endParaRPr lang="en-US" dirty="0"/>
        </a:p>
      </dgm:t>
    </dgm:pt>
    <dgm:pt modelId="{36499A46-6F05-43A9-B326-AA1BA7E2560A}" type="parTrans" cxnId="{0C54281A-337D-453B-91A8-34B959A760C3}">
      <dgm:prSet/>
      <dgm:spPr/>
      <dgm:t>
        <a:bodyPr/>
        <a:lstStyle/>
        <a:p>
          <a:endParaRPr lang="en-US"/>
        </a:p>
      </dgm:t>
    </dgm:pt>
    <dgm:pt modelId="{43199141-4BE2-4D41-88E6-82F6960C39F9}" type="sibTrans" cxnId="{0C54281A-337D-453B-91A8-34B959A760C3}">
      <dgm:prSet/>
      <dgm:spPr/>
      <dgm:t>
        <a:bodyPr/>
        <a:lstStyle/>
        <a:p>
          <a:endParaRPr lang="en-US"/>
        </a:p>
      </dgm:t>
    </dgm:pt>
    <dgm:pt modelId="{F76CF7E9-A524-4F8C-A8F9-559A6BE1347B}">
      <dgm:prSet/>
      <dgm:spPr/>
      <dgm:t>
        <a:bodyPr/>
        <a:lstStyle/>
        <a:p>
          <a:r>
            <a:rPr lang="hu-HU" b="0" i="0" dirty="0"/>
            <a:t>Iskolai bántalmazás és a digitális világ = </a:t>
          </a:r>
          <a:r>
            <a:rPr lang="hu-HU" b="0" i="0" dirty="0" err="1"/>
            <a:t>cyberbull</a:t>
          </a:r>
          <a:r>
            <a:rPr lang="hu-HU" dirty="0" err="1"/>
            <a:t>ying</a:t>
          </a:r>
          <a:endParaRPr lang="en-US" dirty="0"/>
        </a:p>
      </dgm:t>
    </dgm:pt>
    <dgm:pt modelId="{A5677725-E913-45F5-A997-244A1C51CF24}" type="parTrans" cxnId="{09146867-62F6-447D-872E-2560FEB35546}">
      <dgm:prSet/>
      <dgm:spPr/>
      <dgm:t>
        <a:bodyPr/>
        <a:lstStyle/>
        <a:p>
          <a:endParaRPr lang="en-US"/>
        </a:p>
      </dgm:t>
    </dgm:pt>
    <dgm:pt modelId="{5DC18860-93FC-431A-920A-4D5C98725D44}" type="sibTrans" cxnId="{09146867-62F6-447D-872E-2560FEB35546}">
      <dgm:prSet/>
      <dgm:spPr/>
      <dgm:t>
        <a:bodyPr/>
        <a:lstStyle/>
        <a:p>
          <a:endParaRPr lang="en-US"/>
        </a:p>
      </dgm:t>
    </dgm:pt>
    <dgm:pt modelId="{857C3FA6-CCB9-48E8-B0AA-21356EDEFD68}">
      <dgm:prSet/>
      <dgm:spPr/>
      <dgm:t>
        <a:bodyPr/>
        <a:lstStyle/>
        <a:p>
          <a:r>
            <a:rPr lang="hu-HU" b="0" i="0" dirty="0"/>
            <a:t>Adatvédelem: megfigyelés, adatgyűjtés, adathalászat</a:t>
          </a:r>
          <a:endParaRPr lang="en-US" dirty="0"/>
        </a:p>
      </dgm:t>
    </dgm:pt>
    <dgm:pt modelId="{426C183E-88BB-4A22-98F8-009F45381C2E}" type="parTrans" cxnId="{DBF29F31-979A-4BDC-A9EF-5761C0A44F19}">
      <dgm:prSet/>
      <dgm:spPr/>
      <dgm:t>
        <a:bodyPr/>
        <a:lstStyle/>
        <a:p>
          <a:endParaRPr lang="en-US"/>
        </a:p>
      </dgm:t>
    </dgm:pt>
    <dgm:pt modelId="{4E29E926-0017-4BF6-86ED-DFB7B955B4D2}" type="sibTrans" cxnId="{DBF29F31-979A-4BDC-A9EF-5761C0A44F19}">
      <dgm:prSet/>
      <dgm:spPr/>
      <dgm:t>
        <a:bodyPr/>
        <a:lstStyle/>
        <a:p>
          <a:endParaRPr lang="en-US"/>
        </a:p>
      </dgm:t>
    </dgm:pt>
    <dgm:pt modelId="{6532CE66-45F0-4D16-88E4-BED03A13A2D5}">
      <dgm:prSet/>
      <dgm:spPr/>
      <dgm:t>
        <a:bodyPr/>
        <a:lstStyle/>
        <a:p>
          <a:r>
            <a:rPr lang="hu-HU" dirty="0"/>
            <a:t>AI használat</a:t>
          </a:r>
          <a:endParaRPr lang="en-US" dirty="0"/>
        </a:p>
      </dgm:t>
    </dgm:pt>
    <dgm:pt modelId="{8DFB2EF5-B8CB-4ABF-AAA2-2D2A0916E7CA}" type="parTrans" cxnId="{4C77E454-E8CE-4BB9-9F48-8602C68F7BEE}">
      <dgm:prSet/>
      <dgm:spPr/>
      <dgm:t>
        <a:bodyPr/>
        <a:lstStyle/>
        <a:p>
          <a:endParaRPr lang="en-US"/>
        </a:p>
      </dgm:t>
    </dgm:pt>
    <dgm:pt modelId="{B61DAA5A-33D0-4AE0-A3C8-4ADC9F0426C0}" type="sibTrans" cxnId="{4C77E454-E8CE-4BB9-9F48-8602C68F7BEE}">
      <dgm:prSet/>
      <dgm:spPr/>
      <dgm:t>
        <a:bodyPr/>
        <a:lstStyle/>
        <a:p>
          <a:endParaRPr lang="en-US"/>
        </a:p>
      </dgm:t>
    </dgm:pt>
    <dgm:pt modelId="{C220F886-08DB-584C-AE75-BE7DB65C35E3}">
      <dgm:prSet/>
      <dgm:spPr/>
      <dgm:t>
        <a:bodyPr/>
        <a:lstStyle/>
        <a:p>
          <a:r>
            <a:rPr lang="en-US" dirty="0"/>
            <a:t>Online </a:t>
          </a:r>
          <a:r>
            <a:rPr lang="en-US" dirty="0" err="1"/>
            <a:t>stressz</a:t>
          </a:r>
          <a:r>
            <a:rPr lang="en-US" dirty="0"/>
            <a:t>, </a:t>
          </a:r>
          <a:r>
            <a:rPr lang="en-US" dirty="0" err="1"/>
            <a:t>szorongás</a:t>
          </a:r>
          <a:r>
            <a:rPr lang="en-US" dirty="0"/>
            <a:t>, </a:t>
          </a:r>
          <a:r>
            <a:rPr lang="en-US" dirty="0" err="1"/>
            <a:t>önértékelési</a:t>
          </a:r>
          <a:r>
            <a:rPr lang="en-US" dirty="0"/>
            <a:t> </a:t>
          </a:r>
          <a:r>
            <a:rPr lang="en-US" dirty="0" err="1"/>
            <a:t>problémák</a:t>
          </a:r>
          <a:r>
            <a:rPr lang="en-US" dirty="0"/>
            <a:t>, </a:t>
          </a:r>
          <a:r>
            <a:rPr lang="en-US" dirty="0" err="1"/>
            <a:t>függőségek</a:t>
          </a:r>
          <a:endParaRPr lang="en-US" dirty="0"/>
        </a:p>
      </dgm:t>
    </dgm:pt>
    <dgm:pt modelId="{FBCF6D8D-533A-7D45-9FB3-915BEFDDC25C}" type="parTrans" cxnId="{BC299F46-EA70-6B44-8724-9C009D97CD95}">
      <dgm:prSet/>
      <dgm:spPr/>
      <dgm:t>
        <a:bodyPr/>
        <a:lstStyle/>
        <a:p>
          <a:endParaRPr lang="hu-HU"/>
        </a:p>
      </dgm:t>
    </dgm:pt>
    <dgm:pt modelId="{C6E6A475-9AD0-3342-A246-30B53A6FDB5C}" type="sibTrans" cxnId="{BC299F46-EA70-6B44-8724-9C009D97CD95}">
      <dgm:prSet/>
      <dgm:spPr/>
      <dgm:t>
        <a:bodyPr/>
        <a:lstStyle/>
        <a:p>
          <a:endParaRPr lang="hu-HU"/>
        </a:p>
      </dgm:t>
    </dgm:pt>
    <dgm:pt modelId="{FAE5B185-8608-5046-BFAA-2109764497F3}" type="pres">
      <dgm:prSet presAssocID="{C61D7E2B-9A3B-400B-904C-849B0CA45D9B}" presName="linear" presStyleCnt="0">
        <dgm:presLayoutVars>
          <dgm:animLvl val="lvl"/>
          <dgm:resizeHandles val="exact"/>
        </dgm:presLayoutVars>
      </dgm:prSet>
      <dgm:spPr/>
    </dgm:pt>
    <dgm:pt modelId="{06F3F072-A199-1544-A5E5-732248AD1F7A}" type="pres">
      <dgm:prSet presAssocID="{C220F886-08DB-584C-AE75-BE7DB65C35E3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242A5DC1-4944-B64C-946A-8A364DE629A4}" type="pres">
      <dgm:prSet presAssocID="{C6E6A475-9AD0-3342-A246-30B53A6FDB5C}" presName="spacer" presStyleCnt="0"/>
      <dgm:spPr/>
    </dgm:pt>
    <dgm:pt modelId="{924B0FAA-0B5F-5F47-B3A5-B5BE76451FD0}" type="pres">
      <dgm:prSet presAssocID="{AB57143A-F778-4356-8426-9E1BE40A815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3C4862D-77A1-6F46-9D24-806621A03CEE}" type="pres">
      <dgm:prSet presAssocID="{43199141-4BE2-4D41-88E6-82F6960C39F9}" presName="spacer" presStyleCnt="0"/>
      <dgm:spPr/>
    </dgm:pt>
    <dgm:pt modelId="{C6EF2656-BB2E-5445-920F-6537A0923CCA}" type="pres">
      <dgm:prSet presAssocID="{4604C116-78D7-4BF2-BD4B-2FFCC7716B94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538B2CF-C553-6842-BE51-0F9157D0AA30}" type="pres">
      <dgm:prSet presAssocID="{807D96DE-785C-49D1-9310-CECA8433CE42}" presName="spacer" presStyleCnt="0"/>
      <dgm:spPr/>
    </dgm:pt>
    <dgm:pt modelId="{91ED82DF-4440-E34A-B3D0-68D693408D4F}" type="pres">
      <dgm:prSet presAssocID="{F76CF7E9-A524-4F8C-A8F9-559A6BE1347B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5B1138C1-3B35-3046-A92E-74BD8A01F5E4}" type="pres">
      <dgm:prSet presAssocID="{5DC18860-93FC-431A-920A-4D5C98725D44}" presName="spacer" presStyleCnt="0"/>
      <dgm:spPr/>
    </dgm:pt>
    <dgm:pt modelId="{C70AA293-1834-1247-B34C-02DC01B7C33C}" type="pres">
      <dgm:prSet presAssocID="{857C3FA6-CCB9-48E8-B0AA-21356EDEFD68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E773D434-F9E7-8D44-82EB-86381120F3C1}" type="pres">
      <dgm:prSet presAssocID="{4E29E926-0017-4BF6-86ED-DFB7B955B4D2}" presName="spacer" presStyleCnt="0"/>
      <dgm:spPr/>
    </dgm:pt>
    <dgm:pt modelId="{B8CAD718-8A77-4742-B0E8-2BBB6C3FE24E}" type="pres">
      <dgm:prSet presAssocID="{6532CE66-45F0-4D16-88E4-BED03A13A2D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344FF02-A593-7B4C-A3CA-4947DA25AB79}" type="presOf" srcId="{C220F886-08DB-584C-AE75-BE7DB65C35E3}" destId="{06F3F072-A199-1544-A5E5-732248AD1F7A}" srcOrd="0" destOrd="0" presId="urn:microsoft.com/office/officeart/2005/8/layout/vList2"/>
    <dgm:cxn modelId="{F42D400A-960A-9143-8520-3B5D2F25A588}" type="presOf" srcId="{4604C116-78D7-4BF2-BD4B-2FFCC7716B94}" destId="{C6EF2656-BB2E-5445-920F-6537A0923CCA}" srcOrd="0" destOrd="0" presId="urn:microsoft.com/office/officeart/2005/8/layout/vList2"/>
    <dgm:cxn modelId="{AD548016-0DE2-D145-8972-9B391C74E5C3}" type="presOf" srcId="{AB57143A-F778-4356-8426-9E1BE40A8150}" destId="{924B0FAA-0B5F-5F47-B3A5-B5BE76451FD0}" srcOrd="0" destOrd="0" presId="urn:microsoft.com/office/officeart/2005/8/layout/vList2"/>
    <dgm:cxn modelId="{0C54281A-337D-453B-91A8-34B959A760C3}" srcId="{C61D7E2B-9A3B-400B-904C-849B0CA45D9B}" destId="{AB57143A-F778-4356-8426-9E1BE40A8150}" srcOrd="1" destOrd="0" parTransId="{36499A46-6F05-43A9-B326-AA1BA7E2560A}" sibTransId="{43199141-4BE2-4D41-88E6-82F6960C39F9}"/>
    <dgm:cxn modelId="{6088702A-4EDE-4C6C-A374-0C99DE808C01}" srcId="{C61D7E2B-9A3B-400B-904C-849B0CA45D9B}" destId="{4604C116-78D7-4BF2-BD4B-2FFCC7716B94}" srcOrd="2" destOrd="0" parTransId="{D64B2A77-E3D7-4438-AF2E-D1B2666151D5}" sibTransId="{807D96DE-785C-49D1-9310-CECA8433CE42}"/>
    <dgm:cxn modelId="{DBF29F31-979A-4BDC-A9EF-5761C0A44F19}" srcId="{C61D7E2B-9A3B-400B-904C-849B0CA45D9B}" destId="{857C3FA6-CCB9-48E8-B0AA-21356EDEFD68}" srcOrd="4" destOrd="0" parTransId="{426C183E-88BB-4A22-98F8-009F45381C2E}" sibTransId="{4E29E926-0017-4BF6-86ED-DFB7B955B4D2}"/>
    <dgm:cxn modelId="{BC299F46-EA70-6B44-8724-9C009D97CD95}" srcId="{C61D7E2B-9A3B-400B-904C-849B0CA45D9B}" destId="{C220F886-08DB-584C-AE75-BE7DB65C35E3}" srcOrd="0" destOrd="0" parTransId="{FBCF6D8D-533A-7D45-9FB3-915BEFDDC25C}" sibTransId="{C6E6A475-9AD0-3342-A246-30B53A6FDB5C}"/>
    <dgm:cxn modelId="{4C77E454-E8CE-4BB9-9F48-8602C68F7BEE}" srcId="{C61D7E2B-9A3B-400B-904C-849B0CA45D9B}" destId="{6532CE66-45F0-4D16-88E4-BED03A13A2D5}" srcOrd="5" destOrd="0" parTransId="{8DFB2EF5-B8CB-4ABF-AAA2-2D2A0916E7CA}" sibTransId="{B61DAA5A-33D0-4AE0-A3C8-4ADC9F0426C0}"/>
    <dgm:cxn modelId="{784A7F5F-7DFB-BE46-89AD-705DAD88EA28}" type="presOf" srcId="{C61D7E2B-9A3B-400B-904C-849B0CA45D9B}" destId="{FAE5B185-8608-5046-BFAA-2109764497F3}" srcOrd="0" destOrd="0" presId="urn:microsoft.com/office/officeart/2005/8/layout/vList2"/>
    <dgm:cxn modelId="{09146867-62F6-447D-872E-2560FEB35546}" srcId="{C61D7E2B-9A3B-400B-904C-849B0CA45D9B}" destId="{F76CF7E9-A524-4F8C-A8F9-559A6BE1347B}" srcOrd="3" destOrd="0" parTransId="{A5677725-E913-45F5-A997-244A1C51CF24}" sibTransId="{5DC18860-93FC-431A-920A-4D5C98725D44}"/>
    <dgm:cxn modelId="{51C907A1-8A51-8942-B174-1BF966B3B189}" type="presOf" srcId="{6532CE66-45F0-4D16-88E4-BED03A13A2D5}" destId="{B8CAD718-8A77-4742-B0E8-2BBB6C3FE24E}" srcOrd="0" destOrd="0" presId="urn:microsoft.com/office/officeart/2005/8/layout/vList2"/>
    <dgm:cxn modelId="{C6B537D3-417D-E447-BDFA-14EFB4933951}" type="presOf" srcId="{857C3FA6-CCB9-48E8-B0AA-21356EDEFD68}" destId="{C70AA293-1834-1247-B34C-02DC01B7C33C}" srcOrd="0" destOrd="0" presId="urn:microsoft.com/office/officeart/2005/8/layout/vList2"/>
    <dgm:cxn modelId="{8A27B6F6-0F0D-B141-87C5-669F33F95EDD}" type="presOf" srcId="{F76CF7E9-A524-4F8C-A8F9-559A6BE1347B}" destId="{91ED82DF-4440-E34A-B3D0-68D693408D4F}" srcOrd="0" destOrd="0" presId="urn:microsoft.com/office/officeart/2005/8/layout/vList2"/>
    <dgm:cxn modelId="{BD2005D1-0639-5346-84D1-50EB1C999186}" type="presParOf" srcId="{FAE5B185-8608-5046-BFAA-2109764497F3}" destId="{06F3F072-A199-1544-A5E5-732248AD1F7A}" srcOrd="0" destOrd="0" presId="urn:microsoft.com/office/officeart/2005/8/layout/vList2"/>
    <dgm:cxn modelId="{2F8C292F-0CA3-A44B-AD1B-D8DA7F0E02A7}" type="presParOf" srcId="{FAE5B185-8608-5046-BFAA-2109764497F3}" destId="{242A5DC1-4944-B64C-946A-8A364DE629A4}" srcOrd="1" destOrd="0" presId="urn:microsoft.com/office/officeart/2005/8/layout/vList2"/>
    <dgm:cxn modelId="{2FB00864-E650-C349-AA38-08439990D5D7}" type="presParOf" srcId="{FAE5B185-8608-5046-BFAA-2109764497F3}" destId="{924B0FAA-0B5F-5F47-B3A5-B5BE76451FD0}" srcOrd="2" destOrd="0" presId="urn:microsoft.com/office/officeart/2005/8/layout/vList2"/>
    <dgm:cxn modelId="{AE611856-4B0A-4E42-9A19-C42F67D9B1F5}" type="presParOf" srcId="{FAE5B185-8608-5046-BFAA-2109764497F3}" destId="{E3C4862D-77A1-6F46-9D24-806621A03CEE}" srcOrd="3" destOrd="0" presId="urn:microsoft.com/office/officeart/2005/8/layout/vList2"/>
    <dgm:cxn modelId="{1C1571B4-8F82-474F-A872-457625D74603}" type="presParOf" srcId="{FAE5B185-8608-5046-BFAA-2109764497F3}" destId="{C6EF2656-BB2E-5445-920F-6537A0923CCA}" srcOrd="4" destOrd="0" presId="urn:microsoft.com/office/officeart/2005/8/layout/vList2"/>
    <dgm:cxn modelId="{46C35BA2-22D6-9241-81E2-0E070E60121A}" type="presParOf" srcId="{FAE5B185-8608-5046-BFAA-2109764497F3}" destId="{D538B2CF-C553-6842-BE51-0F9157D0AA30}" srcOrd="5" destOrd="0" presId="urn:microsoft.com/office/officeart/2005/8/layout/vList2"/>
    <dgm:cxn modelId="{27E19CA0-82A2-2543-9763-921C3DC27F31}" type="presParOf" srcId="{FAE5B185-8608-5046-BFAA-2109764497F3}" destId="{91ED82DF-4440-E34A-B3D0-68D693408D4F}" srcOrd="6" destOrd="0" presId="urn:microsoft.com/office/officeart/2005/8/layout/vList2"/>
    <dgm:cxn modelId="{638C0424-174E-F64C-98ED-7FDA2EE5B92D}" type="presParOf" srcId="{FAE5B185-8608-5046-BFAA-2109764497F3}" destId="{5B1138C1-3B35-3046-A92E-74BD8A01F5E4}" srcOrd="7" destOrd="0" presId="urn:microsoft.com/office/officeart/2005/8/layout/vList2"/>
    <dgm:cxn modelId="{00C73A97-48B8-3B47-9071-415228B4ABB3}" type="presParOf" srcId="{FAE5B185-8608-5046-BFAA-2109764497F3}" destId="{C70AA293-1834-1247-B34C-02DC01B7C33C}" srcOrd="8" destOrd="0" presId="urn:microsoft.com/office/officeart/2005/8/layout/vList2"/>
    <dgm:cxn modelId="{830953C9-A10F-AC4C-B06C-74F66C7109D2}" type="presParOf" srcId="{FAE5B185-8608-5046-BFAA-2109764497F3}" destId="{E773D434-F9E7-8D44-82EB-86381120F3C1}" srcOrd="9" destOrd="0" presId="urn:microsoft.com/office/officeart/2005/8/layout/vList2"/>
    <dgm:cxn modelId="{B323E1BF-3020-8543-9F9B-1ECB9EF8300F}" type="presParOf" srcId="{FAE5B185-8608-5046-BFAA-2109764497F3}" destId="{B8CAD718-8A77-4742-B0E8-2BBB6C3FE24E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CEFC72D-4DAB-4030-8D19-E9DA2A69ACB2}" type="doc">
      <dgm:prSet loTypeId="urn:microsoft.com/office/officeart/2005/8/layout/default" loCatId="list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26CC5FBD-CC81-4C3D-BFFE-168F655290A7}">
      <dgm:prSet/>
      <dgm:spPr/>
      <dgm:t>
        <a:bodyPr/>
        <a:lstStyle/>
        <a:p>
          <a:r>
            <a:rPr lang="hu-HU" dirty="0"/>
            <a:t>AI működése: </a:t>
          </a:r>
          <a:r>
            <a:rPr lang="hu-HU" dirty="0" err="1"/>
            <a:t>feedforward</a:t>
          </a:r>
          <a:endParaRPr lang="en-US" dirty="0"/>
        </a:p>
      </dgm:t>
    </dgm:pt>
    <dgm:pt modelId="{998E3A9A-F054-49FF-9917-F53639B67767}" type="parTrans" cxnId="{4B3CBA91-5CB7-4F20-AE78-2DB35BE02511}">
      <dgm:prSet/>
      <dgm:spPr/>
      <dgm:t>
        <a:bodyPr/>
        <a:lstStyle/>
        <a:p>
          <a:endParaRPr lang="en-US"/>
        </a:p>
      </dgm:t>
    </dgm:pt>
    <dgm:pt modelId="{0105ACF8-3C56-4F54-B41F-8DCA0FC05F44}" type="sibTrans" cxnId="{4B3CBA91-5CB7-4F20-AE78-2DB35BE02511}">
      <dgm:prSet/>
      <dgm:spPr/>
      <dgm:t>
        <a:bodyPr/>
        <a:lstStyle/>
        <a:p>
          <a:endParaRPr lang="en-US"/>
        </a:p>
      </dgm:t>
    </dgm:pt>
    <dgm:pt modelId="{E6C873C5-E385-4348-AAF9-D3301FA516DD}">
      <dgm:prSet/>
      <dgm:spPr/>
      <dgm:t>
        <a:bodyPr/>
        <a:lstStyle/>
        <a:p>
          <a:r>
            <a:rPr lang="hu-HU" dirty="0"/>
            <a:t>hallucinál: helytelen információkat generál</a:t>
          </a:r>
          <a:endParaRPr lang="en-US" dirty="0"/>
        </a:p>
      </dgm:t>
    </dgm:pt>
    <dgm:pt modelId="{995AA4FC-0046-4906-A0C7-AB7779B51851}" type="parTrans" cxnId="{A412E54A-4C8C-4A7B-9814-B2FA1B170D8F}">
      <dgm:prSet/>
      <dgm:spPr/>
      <dgm:t>
        <a:bodyPr/>
        <a:lstStyle/>
        <a:p>
          <a:endParaRPr lang="en-US"/>
        </a:p>
      </dgm:t>
    </dgm:pt>
    <dgm:pt modelId="{367A3EBA-D762-4C7C-A8D3-808FD47D7F69}" type="sibTrans" cxnId="{A412E54A-4C8C-4A7B-9814-B2FA1B170D8F}">
      <dgm:prSet/>
      <dgm:spPr/>
      <dgm:t>
        <a:bodyPr/>
        <a:lstStyle/>
        <a:p>
          <a:endParaRPr lang="en-US"/>
        </a:p>
      </dgm:t>
    </dgm:pt>
    <dgm:pt modelId="{12DDBEDD-D577-4F56-A993-C393000A8D1A}">
      <dgm:prSet/>
      <dgm:spPr/>
      <dgm:t>
        <a:bodyPr/>
        <a:lstStyle/>
        <a:p>
          <a:r>
            <a:rPr lang="hu-HU" dirty="0"/>
            <a:t>Emberi agy működése: </a:t>
          </a:r>
          <a:r>
            <a:rPr lang="hu-HU" dirty="0" err="1"/>
            <a:t>feedforward</a:t>
          </a:r>
          <a:r>
            <a:rPr lang="hu-HU" dirty="0"/>
            <a:t> és </a:t>
          </a:r>
          <a:r>
            <a:rPr lang="hu-HU" dirty="0" err="1"/>
            <a:t>feedback</a:t>
          </a:r>
          <a:endParaRPr lang="en-US" dirty="0"/>
        </a:p>
      </dgm:t>
    </dgm:pt>
    <dgm:pt modelId="{F2067868-1341-48DD-9FBE-512050C1A9DA}" type="parTrans" cxnId="{EDA62CF2-8621-4CBE-A4AB-5CB4918F0BB7}">
      <dgm:prSet/>
      <dgm:spPr/>
      <dgm:t>
        <a:bodyPr/>
        <a:lstStyle/>
        <a:p>
          <a:endParaRPr lang="en-US"/>
        </a:p>
      </dgm:t>
    </dgm:pt>
    <dgm:pt modelId="{743FD506-5F74-40A4-B45E-6E200D662138}" type="sibTrans" cxnId="{EDA62CF2-8621-4CBE-A4AB-5CB4918F0BB7}">
      <dgm:prSet/>
      <dgm:spPr/>
      <dgm:t>
        <a:bodyPr/>
        <a:lstStyle/>
        <a:p>
          <a:endParaRPr lang="en-US"/>
        </a:p>
      </dgm:t>
    </dgm:pt>
    <dgm:pt modelId="{56D1D4F0-4739-3C4F-9726-DD559D8339C1}">
      <dgm:prSet/>
      <dgm:spPr/>
      <dgm:t>
        <a:bodyPr/>
        <a:lstStyle/>
        <a:p>
          <a:r>
            <a:rPr lang="en-US" dirty="0" err="1"/>
            <a:t>manipulálható</a:t>
          </a:r>
          <a:endParaRPr lang="en-US" dirty="0"/>
        </a:p>
      </dgm:t>
    </dgm:pt>
    <dgm:pt modelId="{F5EF290B-167D-EA40-80B4-1BD58898836E}" type="parTrans" cxnId="{DB68A149-4A8A-6345-8A02-E83ECAED43ED}">
      <dgm:prSet/>
      <dgm:spPr/>
    </dgm:pt>
    <dgm:pt modelId="{E0858D25-4A76-B34A-B9C7-6D69CFE75036}" type="sibTrans" cxnId="{DB68A149-4A8A-6345-8A02-E83ECAED43ED}">
      <dgm:prSet/>
      <dgm:spPr/>
    </dgm:pt>
    <dgm:pt modelId="{6A36E795-F6F1-EA4B-ABE7-0514AFA1B80A}" type="pres">
      <dgm:prSet presAssocID="{ECEFC72D-4DAB-4030-8D19-E9DA2A69ACB2}" presName="diagram" presStyleCnt="0">
        <dgm:presLayoutVars>
          <dgm:dir/>
          <dgm:resizeHandles val="exact"/>
        </dgm:presLayoutVars>
      </dgm:prSet>
      <dgm:spPr/>
    </dgm:pt>
    <dgm:pt modelId="{367E8E9F-270E-FE42-A42F-377F549645EB}" type="pres">
      <dgm:prSet presAssocID="{26CC5FBD-CC81-4C3D-BFFE-168F655290A7}" presName="node" presStyleLbl="node1" presStyleIdx="0" presStyleCnt="2">
        <dgm:presLayoutVars>
          <dgm:bulletEnabled val="1"/>
        </dgm:presLayoutVars>
      </dgm:prSet>
      <dgm:spPr/>
    </dgm:pt>
    <dgm:pt modelId="{335BEC46-DD47-F641-95D8-4EB7F23E5E82}" type="pres">
      <dgm:prSet presAssocID="{0105ACF8-3C56-4F54-B41F-8DCA0FC05F44}" presName="sibTrans" presStyleCnt="0"/>
      <dgm:spPr/>
    </dgm:pt>
    <dgm:pt modelId="{8FEC9DEC-9CC4-AF48-A871-EF0A58604842}" type="pres">
      <dgm:prSet presAssocID="{12DDBEDD-D577-4F56-A993-C393000A8D1A}" presName="node" presStyleLbl="node1" presStyleIdx="1" presStyleCnt="2">
        <dgm:presLayoutVars>
          <dgm:bulletEnabled val="1"/>
        </dgm:presLayoutVars>
      </dgm:prSet>
      <dgm:spPr/>
    </dgm:pt>
  </dgm:ptLst>
  <dgm:cxnLst>
    <dgm:cxn modelId="{DB68A149-4A8A-6345-8A02-E83ECAED43ED}" srcId="{26CC5FBD-CC81-4C3D-BFFE-168F655290A7}" destId="{56D1D4F0-4739-3C4F-9726-DD559D8339C1}" srcOrd="1" destOrd="0" parTransId="{F5EF290B-167D-EA40-80B4-1BD58898836E}" sibTransId="{E0858D25-4A76-B34A-B9C7-6D69CFE75036}"/>
    <dgm:cxn modelId="{A412E54A-4C8C-4A7B-9814-B2FA1B170D8F}" srcId="{26CC5FBD-CC81-4C3D-BFFE-168F655290A7}" destId="{E6C873C5-E385-4348-AAF9-D3301FA516DD}" srcOrd="0" destOrd="0" parTransId="{995AA4FC-0046-4906-A0C7-AB7779B51851}" sibTransId="{367A3EBA-D762-4C7C-A8D3-808FD47D7F69}"/>
    <dgm:cxn modelId="{65E3C95A-38A5-794E-8890-B841691050DA}" type="presOf" srcId="{ECEFC72D-4DAB-4030-8D19-E9DA2A69ACB2}" destId="{6A36E795-F6F1-EA4B-ABE7-0514AFA1B80A}" srcOrd="0" destOrd="0" presId="urn:microsoft.com/office/officeart/2005/8/layout/default"/>
    <dgm:cxn modelId="{4B3CBA91-5CB7-4F20-AE78-2DB35BE02511}" srcId="{ECEFC72D-4DAB-4030-8D19-E9DA2A69ACB2}" destId="{26CC5FBD-CC81-4C3D-BFFE-168F655290A7}" srcOrd="0" destOrd="0" parTransId="{998E3A9A-F054-49FF-9917-F53639B67767}" sibTransId="{0105ACF8-3C56-4F54-B41F-8DCA0FC05F44}"/>
    <dgm:cxn modelId="{009263B3-2CEC-8140-8870-373F2118390E}" type="presOf" srcId="{26CC5FBD-CC81-4C3D-BFFE-168F655290A7}" destId="{367E8E9F-270E-FE42-A42F-377F549645EB}" srcOrd="0" destOrd="0" presId="urn:microsoft.com/office/officeart/2005/8/layout/default"/>
    <dgm:cxn modelId="{DF9A40ED-A6CE-3247-9235-1A0AC8C71ADC}" type="presOf" srcId="{12DDBEDD-D577-4F56-A993-C393000A8D1A}" destId="{8FEC9DEC-9CC4-AF48-A871-EF0A58604842}" srcOrd="0" destOrd="0" presId="urn:microsoft.com/office/officeart/2005/8/layout/default"/>
    <dgm:cxn modelId="{032537F1-941F-9741-9182-13A1C6958F88}" type="presOf" srcId="{56D1D4F0-4739-3C4F-9726-DD559D8339C1}" destId="{367E8E9F-270E-FE42-A42F-377F549645EB}" srcOrd="0" destOrd="2" presId="urn:microsoft.com/office/officeart/2005/8/layout/default"/>
    <dgm:cxn modelId="{EDA62CF2-8621-4CBE-A4AB-5CB4918F0BB7}" srcId="{ECEFC72D-4DAB-4030-8D19-E9DA2A69ACB2}" destId="{12DDBEDD-D577-4F56-A993-C393000A8D1A}" srcOrd="1" destOrd="0" parTransId="{F2067868-1341-48DD-9FBE-512050C1A9DA}" sibTransId="{743FD506-5F74-40A4-B45E-6E200D662138}"/>
    <dgm:cxn modelId="{ED4309F7-0FAF-6F44-90AC-BBDA485F1C59}" type="presOf" srcId="{E6C873C5-E385-4348-AAF9-D3301FA516DD}" destId="{367E8E9F-270E-FE42-A42F-377F549645EB}" srcOrd="0" destOrd="1" presId="urn:microsoft.com/office/officeart/2005/8/layout/default"/>
    <dgm:cxn modelId="{A970ED76-B841-1449-B0A9-9A231396AF99}" type="presParOf" srcId="{6A36E795-F6F1-EA4B-ABE7-0514AFA1B80A}" destId="{367E8E9F-270E-FE42-A42F-377F549645EB}" srcOrd="0" destOrd="0" presId="urn:microsoft.com/office/officeart/2005/8/layout/default"/>
    <dgm:cxn modelId="{7ACBF65D-2DE7-694F-873D-F58336D7E085}" type="presParOf" srcId="{6A36E795-F6F1-EA4B-ABE7-0514AFA1B80A}" destId="{335BEC46-DD47-F641-95D8-4EB7F23E5E82}" srcOrd="1" destOrd="0" presId="urn:microsoft.com/office/officeart/2005/8/layout/default"/>
    <dgm:cxn modelId="{29291818-B4BE-F74F-8431-BE2758F5871E}" type="presParOf" srcId="{6A36E795-F6F1-EA4B-ABE7-0514AFA1B80A}" destId="{8FEC9DEC-9CC4-AF48-A871-EF0A58604842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DB0E98B-A026-496F-8DD6-57AD0810B123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F77D53-735A-431F-B2F6-7FB85023410D}">
      <dgm:prSet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hu-HU" sz="2400" dirty="0">
              <a:solidFill>
                <a:schemeClr val="tx1"/>
              </a:solidFill>
            </a:rPr>
            <a:t>Hiszékenység</a:t>
          </a:r>
        </a:p>
        <a:p>
          <a:r>
            <a:rPr lang="hu-HU" sz="2400" dirty="0">
              <a:solidFill>
                <a:schemeClr val="tx1"/>
              </a:solidFill>
            </a:rPr>
            <a:t>(külső)</a:t>
          </a:r>
          <a:endParaRPr lang="en-US" sz="2400" dirty="0">
            <a:solidFill>
              <a:schemeClr val="tx1"/>
            </a:solidFill>
          </a:endParaRPr>
        </a:p>
      </dgm:t>
    </dgm:pt>
    <dgm:pt modelId="{C5EE14F5-FE04-4CC0-91BB-7451C440365C}" type="parTrans" cxnId="{C5AD95E0-3495-46C2-8748-D4D93F3B734A}">
      <dgm:prSet/>
      <dgm:spPr/>
      <dgm:t>
        <a:bodyPr/>
        <a:lstStyle/>
        <a:p>
          <a:endParaRPr lang="en-US"/>
        </a:p>
      </dgm:t>
    </dgm:pt>
    <dgm:pt modelId="{E744AAAB-FFF2-4ABD-81B0-FF8A08124268}" type="sibTrans" cxnId="{C5AD95E0-3495-46C2-8748-D4D93F3B734A}">
      <dgm:prSet/>
      <dgm:spPr/>
      <dgm:t>
        <a:bodyPr/>
        <a:lstStyle/>
        <a:p>
          <a:endParaRPr lang="en-US"/>
        </a:p>
      </dgm:t>
    </dgm:pt>
    <dgm:pt modelId="{E14EB72B-2E9B-443F-BFEC-6EDE7F03B4FF}">
      <dgm:prSet custT="1"/>
      <dgm:spPr>
        <a:solidFill>
          <a:srgbClr val="C00000"/>
        </a:solidFill>
      </dgm:spPr>
      <dgm:t>
        <a:bodyPr/>
        <a:lstStyle/>
        <a:p>
          <a:r>
            <a:rPr lang="hu-HU" sz="2400" dirty="0"/>
            <a:t>Paranoia</a:t>
          </a:r>
        </a:p>
        <a:p>
          <a:r>
            <a:rPr lang="hu-HU" sz="2400" dirty="0"/>
            <a:t>(belső)</a:t>
          </a:r>
          <a:endParaRPr lang="en-US" sz="1500" dirty="0"/>
        </a:p>
      </dgm:t>
    </dgm:pt>
    <dgm:pt modelId="{59F07CC5-E7A3-47AD-9D97-DA22CF66FC64}" type="parTrans" cxnId="{9BE6E70B-8A6F-47B4-9CD4-3656544EC8BB}">
      <dgm:prSet/>
      <dgm:spPr/>
      <dgm:t>
        <a:bodyPr/>
        <a:lstStyle/>
        <a:p>
          <a:endParaRPr lang="en-US"/>
        </a:p>
      </dgm:t>
    </dgm:pt>
    <dgm:pt modelId="{391601EB-4C50-4E6E-A937-244765C0ED7B}" type="sibTrans" cxnId="{9BE6E70B-8A6F-47B4-9CD4-3656544EC8BB}">
      <dgm:prSet/>
      <dgm:spPr/>
      <dgm:t>
        <a:bodyPr/>
        <a:lstStyle/>
        <a:p>
          <a:endParaRPr lang="en-US"/>
        </a:p>
      </dgm:t>
    </dgm:pt>
    <dgm:pt modelId="{B09E1C91-0432-0048-B02E-A440F4F98B36}" type="pres">
      <dgm:prSet presAssocID="{1DB0E98B-A026-496F-8DD6-57AD0810B123}" presName="diagram" presStyleCnt="0">
        <dgm:presLayoutVars>
          <dgm:dir/>
          <dgm:resizeHandles val="exact"/>
        </dgm:presLayoutVars>
      </dgm:prSet>
      <dgm:spPr/>
    </dgm:pt>
    <dgm:pt modelId="{B9C92011-1846-C54A-B37E-A30C813A5A80}" type="pres">
      <dgm:prSet presAssocID="{C3F77D53-735A-431F-B2F6-7FB85023410D}" presName="arrow" presStyleLbl="node1" presStyleIdx="0" presStyleCnt="2" custScaleY="103117">
        <dgm:presLayoutVars>
          <dgm:bulletEnabled val="1"/>
        </dgm:presLayoutVars>
      </dgm:prSet>
      <dgm:spPr/>
    </dgm:pt>
    <dgm:pt modelId="{0963A925-E276-EB4B-94D2-7B868517D9F0}" type="pres">
      <dgm:prSet presAssocID="{E14EB72B-2E9B-443F-BFEC-6EDE7F03B4FF}" presName="arrow" presStyleLbl="node1" presStyleIdx="1" presStyleCnt="2">
        <dgm:presLayoutVars>
          <dgm:bulletEnabled val="1"/>
        </dgm:presLayoutVars>
      </dgm:prSet>
      <dgm:spPr/>
    </dgm:pt>
  </dgm:ptLst>
  <dgm:cxnLst>
    <dgm:cxn modelId="{9BE6E70B-8A6F-47B4-9CD4-3656544EC8BB}" srcId="{1DB0E98B-A026-496F-8DD6-57AD0810B123}" destId="{E14EB72B-2E9B-443F-BFEC-6EDE7F03B4FF}" srcOrd="1" destOrd="0" parTransId="{59F07CC5-E7A3-47AD-9D97-DA22CF66FC64}" sibTransId="{391601EB-4C50-4E6E-A937-244765C0ED7B}"/>
    <dgm:cxn modelId="{88F1AB22-80CE-374F-85C0-9D89AB58844D}" type="presOf" srcId="{C3F77D53-735A-431F-B2F6-7FB85023410D}" destId="{B9C92011-1846-C54A-B37E-A30C813A5A80}" srcOrd="0" destOrd="0" presId="urn:microsoft.com/office/officeart/2005/8/layout/arrow5"/>
    <dgm:cxn modelId="{22FA425E-6551-694D-9A1F-AAE61F9AA5B9}" type="presOf" srcId="{E14EB72B-2E9B-443F-BFEC-6EDE7F03B4FF}" destId="{0963A925-E276-EB4B-94D2-7B868517D9F0}" srcOrd="0" destOrd="0" presId="urn:microsoft.com/office/officeart/2005/8/layout/arrow5"/>
    <dgm:cxn modelId="{8B2F1469-2FC0-744D-ACDB-4CC16FD3D08A}" type="presOf" srcId="{1DB0E98B-A026-496F-8DD6-57AD0810B123}" destId="{B09E1C91-0432-0048-B02E-A440F4F98B36}" srcOrd="0" destOrd="0" presId="urn:microsoft.com/office/officeart/2005/8/layout/arrow5"/>
    <dgm:cxn modelId="{C5AD95E0-3495-46C2-8748-D4D93F3B734A}" srcId="{1DB0E98B-A026-496F-8DD6-57AD0810B123}" destId="{C3F77D53-735A-431F-B2F6-7FB85023410D}" srcOrd="0" destOrd="0" parTransId="{C5EE14F5-FE04-4CC0-91BB-7451C440365C}" sibTransId="{E744AAAB-FFF2-4ABD-81B0-FF8A08124268}"/>
    <dgm:cxn modelId="{54A877D2-7C9E-3E47-B213-ACB2A5C42963}" type="presParOf" srcId="{B09E1C91-0432-0048-B02E-A440F4F98B36}" destId="{B9C92011-1846-C54A-B37E-A30C813A5A80}" srcOrd="0" destOrd="0" presId="urn:microsoft.com/office/officeart/2005/8/layout/arrow5"/>
    <dgm:cxn modelId="{9A392C45-44D0-0146-A102-3F56063F98AF}" type="presParOf" srcId="{B09E1C91-0432-0048-B02E-A440F4F98B36}" destId="{0963A925-E276-EB4B-94D2-7B868517D9F0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999243-3B25-734F-9DA9-804A8234C70F}">
      <dsp:nvSpPr>
        <dsp:cNvPr id="0" name=""/>
        <dsp:cNvSpPr/>
      </dsp:nvSpPr>
      <dsp:spPr>
        <a:xfrm>
          <a:off x="0" y="35132"/>
          <a:ext cx="10515600" cy="3270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800" b="1" kern="1200" dirty="0"/>
            <a:t>A </a:t>
          </a:r>
          <a:r>
            <a:rPr lang="hu-HU" sz="2800" b="1" kern="1200" dirty="0" err="1"/>
            <a:t>kiberbiztonság</a:t>
          </a:r>
          <a:r>
            <a:rPr lang="hu-HU" sz="2800" b="1" kern="1200" dirty="0"/>
            <a:t> </a:t>
          </a:r>
          <a:r>
            <a:rPr lang="hu-HU" sz="2800" kern="1200" dirty="0"/>
            <a:t>a </a:t>
          </a:r>
          <a:r>
            <a:rPr lang="hu-HU" sz="2800" kern="1200" dirty="0" err="1"/>
            <a:t>kibertámadások</a:t>
          </a:r>
          <a:r>
            <a:rPr lang="hu-HU" sz="2800" kern="1200" dirty="0"/>
            <a:t> megelőzésére vagy hatásuk enyhítésére szolgáló technológiákkal, gyakorlatokkal és politikákkal foglalkozik. A </a:t>
          </a:r>
          <a:r>
            <a:rPr lang="hu-HU" sz="2800" kern="1200" dirty="0" err="1"/>
            <a:t>kiberbiztonság</a:t>
          </a:r>
          <a:r>
            <a:rPr lang="hu-HU" sz="2800" kern="1200" dirty="0"/>
            <a:t> célja a számítógépes rendszerek, alkalmazások, eszközök, adatok, pénzügyi eszközök és </a:t>
          </a:r>
          <a:r>
            <a:rPr lang="hu-HU" sz="2800" b="1" kern="1200" dirty="0"/>
            <a:t>emberek védelme</a:t>
          </a:r>
          <a:r>
            <a:rPr lang="hu-HU" sz="2800" kern="1200" dirty="0"/>
            <a:t> a zsarolóprogramok és más rosszindulatú programok, adathalász csalások, adatlopás és más</a:t>
          </a:r>
          <a:r>
            <a:rPr lang="hu-HU" sz="2800" b="1" kern="1200" dirty="0"/>
            <a:t> </a:t>
          </a:r>
          <a:r>
            <a:rPr lang="hu-HU" sz="2800" b="1" kern="1200" dirty="0" err="1"/>
            <a:t>kiberfenyegetések</a:t>
          </a:r>
          <a:r>
            <a:rPr lang="hu-HU" sz="2800" b="1" kern="1200" dirty="0"/>
            <a:t> ellen</a:t>
          </a:r>
          <a:r>
            <a:rPr lang="hu-HU" sz="2800" kern="1200" dirty="0"/>
            <a:t>.</a:t>
          </a:r>
        </a:p>
      </dsp:txBody>
      <dsp:txXfrm>
        <a:off x="159636" y="194768"/>
        <a:ext cx="10196328" cy="295087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0A0C67-7C45-8645-8A02-A433C97B37B9}">
      <dsp:nvSpPr>
        <dsp:cNvPr id="0" name=""/>
        <dsp:cNvSpPr/>
      </dsp:nvSpPr>
      <dsp:spPr>
        <a:xfrm>
          <a:off x="0" y="2177"/>
          <a:ext cx="3785616" cy="104746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kern="1200" dirty="0"/>
            <a:t>Pszichológia</a:t>
          </a:r>
          <a:endParaRPr lang="en-US" sz="4400" kern="1200" dirty="0"/>
        </a:p>
      </dsp:txBody>
      <dsp:txXfrm>
        <a:off x="51133" y="53310"/>
        <a:ext cx="3683350" cy="945199"/>
      </dsp:txXfrm>
    </dsp:sp>
    <dsp:sp modelId="{0D69FC57-2305-BF49-AFEC-1E1C4F63E9B0}">
      <dsp:nvSpPr>
        <dsp:cNvPr id="0" name=""/>
        <dsp:cNvSpPr/>
      </dsp:nvSpPr>
      <dsp:spPr>
        <a:xfrm>
          <a:off x="0" y="1102016"/>
          <a:ext cx="3785616" cy="104746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kern="1200"/>
            <a:t>Szociológia</a:t>
          </a:r>
          <a:endParaRPr lang="en-US" sz="4400" kern="1200"/>
        </a:p>
      </dsp:txBody>
      <dsp:txXfrm>
        <a:off x="51133" y="1153149"/>
        <a:ext cx="3683350" cy="945199"/>
      </dsp:txXfrm>
    </dsp:sp>
    <dsp:sp modelId="{BEDB25E0-789D-FF4C-B9B5-D4AAB2DD0588}">
      <dsp:nvSpPr>
        <dsp:cNvPr id="0" name=""/>
        <dsp:cNvSpPr/>
      </dsp:nvSpPr>
      <dsp:spPr>
        <a:xfrm>
          <a:off x="0" y="2201855"/>
          <a:ext cx="3785616" cy="104746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kern="1200"/>
            <a:t>Kriminológia</a:t>
          </a:r>
          <a:endParaRPr lang="en-US" sz="4400" kern="1200"/>
        </a:p>
      </dsp:txBody>
      <dsp:txXfrm>
        <a:off x="51133" y="2252988"/>
        <a:ext cx="3683350" cy="945199"/>
      </dsp:txXfrm>
    </dsp:sp>
    <dsp:sp modelId="{4F9D7A03-353D-EB4E-889B-88AF61D4CA1A}">
      <dsp:nvSpPr>
        <dsp:cNvPr id="0" name=""/>
        <dsp:cNvSpPr/>
      </dsp:nvSpPr>
      <dsp:spPr>
        <a:xfrm rot="5400000">
          <a:off x="6731621" y="460435"/>
          <a:ext cx="837972" cy="672998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020" tIns="80010" rIns="160020" bIns="80010" numCol="1" spcCol="1270" anchor="ctr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4200" kern="1200" dirty="0"/>
            <a:t>IT </a:t>
          </a:r>
          <a:r>
            <a:rPr lang="en-US" sz="4200" kern="1200" dirty="0" err="1"/>
            <a:t>Biztonság</a:t>
          </a:r>
          <a:endParaRPr lang="en-US" sz="4200" kern="1200" dirty="0"/>
        </a:p>
      </dsp:txBody>
      <dsp:txXfrm rot="-5400000">
        <a:off x="3785615" y="3447347"/>
        <a:ext cx="6689078" cy="756160"/>
      </dsp:txXfrm>
    </dsp:sp>
    <dsp:sp modelId="{C3D941A8-0205-204F-9B70-05EC5F3D25D9}">
      <dsp:nvSpPr>
        <dsp:cNvPr id="0" name=""/>
        <dsp:cNvSpPr/>
      </dsp:nvSpPr>
      <dsp:spPr>
        <a:xfrm>
          <a:off x="0" y="3301694"/>
          <a:ext cx="3785616" cy="104746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4400" kern="1200" dirty="0"/>
            <a:t>Informatika</a:t>
          </a:r>
          <a:endParaRPr lang="en-US" sz="4400" kern="1200" dirty="0"/>
        </a:p>
      </dsp:txBody>
      <dsp:txXfrm>
        <a:off x="51133" y="3352827"/>
        <a:ext cx="3683350" cy="945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EF2656-BB2E-5445-920F-6537A0923CCA}">
      <dsp:nvSpPr>
        <dsp:cNvPr id="0" name=""/>
        <dsp:cNvSpPr/>
      </dsp:nvSpPr>
      <dsp:spPr>
        <a:xfrm>
          <a:off x="0" y="39528"/>
          <a:ext cx="6253721" cy="1197787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Kapcsolattartás</a:t>
          </a:r>
          <a:r>
            <a:rPr lang="en-US" sz="3000" kern="1200" dirty="0"/>
            <a:t> és </a:t>
          </a:r>
          <a:r>
            <a:rPr lang="en-US" sz="3000" kern="1200" dirty="0" err="1"/>
            <a:t>kapcsolatépítés</a:t>
          </a:r>
          <a:endParaRPr lang="en-US" sz="3000" kern="1200" dirty="0"/>
        </a:p>
      </dsp:txBody>
      <dsp:txXfrm>
        <a:off x="58471" y="97999"/>
        <a:ext cx="6136779" cy="1080845"/>
      </dsp:txXfrm>
    </dsp:sp>
    <dsp:sp modelId="{924B0FAA-0B5F-5F47-B3A5-B5BE76451FD0}">
      <dsp:nvSpPr>
        <dsp:cNvPr id="0" name=""/>
        <dsp:cNvSpPr/>
      </dsp:nvSpPr>
      <dsp:spPr>
        <a:xfrm>
          <a:off x="0" y="1323716"/>
          <a:ext cx="6253721" cy="1197787"/>
        </a:xfrm>
        <a:prstGeom prst="roundRect">
          <a:avLst/>
        </a:prstGeom>
        <a:solidFill>
          <a:schemeClr val="accent5">
            <a:hueOff val="-6076075"/>
            <a:satOff val="-413"/>
            <a:lumOff val="98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Információhoz</a:t>
          </a:r>
          <a:r>
            <a:rPr lang="en-US" sz="3000" kern="1200" dirty="0"/>
            <a:t> </a:t>
          </a:r>
          <a:r>
            <a:rPr lang="en-US" sz="3000" kern="1200" dirty="0" err="1"/>
            <a:t>való</a:t>
          </a:r>
          <a:r>
            <a:rPr lang="en-US" sz="3000" kern="1200" dirty="0"/>
            <a:t> </a:t>
          </a:r>
          <a:r>
            <a:rPr lang="en-US" sz="3000" kern="1200" dirty="0" err="1"/>
            <a:t>hozzájutás</a:t>
          </a:r>
          <a:r>
            <a:rPr lang="en-US" sz="3000" kern="1200" dirty="0"/>
            <a:t>, </a:t>
          </a:r>
          <a:r>
            <a:rPr lang="en-US" sz="3000" kern="1200" dirty="0" err="1"/>
            <a:t>tanulás</a:t>
          </a:r>
          <a:r>
            <a:rPr lang="en-US" sz="3000" kern="1200" dirty="0"/>
            <a:t>, </a:t>
          </a:r>
          <a:r>
            <a:rPr lang="en-US" sz="3000" kern="1200" dirty="0" err="1"/>
            <a:t>önfejlesztés</a:t>
          </a:r>
          <a:endParaRPr lang="en-US" sz="3000" kern="1200" dirty="0"/>
        </a:p>
      </dsp:txBody>
      <dsp:txXfrm>
        <a:off x="58471" y="1382187"/>
        <a:ext cx="6136779" cy="1080845"/>
      </dsp:txXfrm>
    </dsp:sp>
    <dsp:sp modelId="{90E1880B-2A6A-5D41-864B-C51F1D980E7A}">
      <dsp:nvSpPr>
        <dsp:cNvPr id="0" name=""/>
        <dsp:cNvSpPr/>
      </dsp:nvSpPr>
      <dsp:spPr>
        <a:xfrm>
          <a:off x="0" y="2607903"/>
          <a:ext cx="6253721" cy="1197787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000" kern="1200" dirty="0" err="1"/>
            <a:t>Kényelmi</a:t>
          </a:r>
          <a:r>
            <a:rPr lang="en-US" sz="3000" kern="1200" dirty="0"/>
            <a:t> </a:t>
          </a:r>
          <a:r>
            <a:rPr lang="en-US" sz="3000" kern="1200" dirty="0" err="1"/>
            <a:t>funkciók</a:t>
          </a:r>
          <a:r>
            <a:rPr lang="en-US" sz="3000" kern="1200" dirty="0"/>
            <a:t>:</a:t>
          </a:r>
        </a:p>
      </dsp:txBody>
      <dsp:txXfrm>
        <a:off x="58471" y="2666374"/>
        <a:ext cx="6136779" cy="1080845"/>
      </dsp:txXfrm>
    </dsp:sp>
    <dsp:sp modelId="{29470E1D-D2F1-E44A-A81F-ACEFDF038075}">
      <dsp:nvSpPr>
        <dsp:cNvPr id="0" name=""/>
        <dsp:cNvSpPr/>
      </dsp:nvSpPr>
      <dsp:spPr>
        <a:xfrm>
          <a:off x="0" y="3805691"/>
          <a:ext cx="6253721" cy="12109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56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Online </a:t>
          </a:r>
          <a:r>
            <a:rPr lang="en-US" sz="2300" kern="1200" dirty="0" err="1"/>
            <a:t>vásárlás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Online </a:t>
          </a:r>
          <a:r>
            <a:rPr lang="en-US" sz="2300" kern="1200" dirty="0" err="1"/>
            <a:t>ügyintézés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300" kern="1200" dirty="0"/>
            <a:t>Online </a:t>
          </a:r>
          <a:r>
            <a:rPr lang="en-US" sz="2300" kern="1200" dirty="0" err="1"/>
            <a:t>terápia</a:t>
          </a:r>
          <a:r>
            <a:rPr lang="en-US" sz="2300" kern="1200" dirty="0"/>
            <a:t>…</a:t>
          </a:r>
        </a:p>
      </dsp:txBody>
      <dsp:txXfrm>
        <a:off x="0" y="3805691"/>
        <a:ext cx="6253721" cy="121095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F3F072-A199-1544-A5E5-732248AD1F7A}">
      <dsp:nvSpPr>
        <dsp:cNvPr id="0" name=""/>
        <dsp:cNvSpPr/>
      </dsp:nvSpPr>
      <dsp:spPr>
        <a:xfrm>
          <a:off x="0" y="56041"/>
          <a:ext cx="6253721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Online </a:t>
          </a:r>
          <a:r>
            <a:rPr lang="en-US" sz="2100" kern="1200" dirty="0" err="1"/>
            <a:t>stressz</a:t>
          </a:r>
          <a:r>
            <a:rPr lang="en-US" sz="2100" kern="1200" dirty="0"/>
            <a:t>, </a:t>
          </a:r>
          <a:r>
            <a:rPr lang="en-US" sz="2100" kern="1200" dirty="0" err="1"/>
            <a:t>szorongás</a:t>
          </a:r>
          <a:r>
            <a:rPr lang="en-US" sz="2100" kern="1200" dirty="0"/>
            <a:t>, </a:t>
          </a:r>
          <a:r>
            <a:rPr lang="en-US" sz="2100" kern="1200" dirty="0" err="1"/>
            <a:t>önértékelési</a:t>
          </a:r>
          <a:r>
            <a:rPr lang="en-US" sz="2100" kern="1200" dirty="0"/>
            <a:t> </a:t>
          </a:r>
          <a:r>
            <a:rPr lang="en-US" sz="2100" kern="1200" dirty="0" err="1"/>
            <a:t>problémák</a:t>
          </a:r>
          <a:r>
            <a:rPr lang="en-US" sz="2100" kern="1200" dirty="0"/>
            <a:t>, </a:t>
          </a:r>
          <a:r>
            <a:rPr lang="en-US" sz="2100" kern="1200" dirty="0" err="1"/>
            <a:t>függőségek</a:t>
          </a:r>
          <a:endParaRPr lang="en-US" sz="2100" kern="1200" dirty="0"/>
        </a:p>
      </dsp:txBody>
      <dsp:txXfrm>
        <a:off x="40780" y="96821"/>
        <a:ext cx="6172161" cy="753819"/>
      </dsp:txXfrm>
    </dsp:sp>
    <dsp:sp modelId="{924B0FAA-0B5F-5F47-B3A5-B5BE76451FD0}">
      <dsp:nvSpPr>
        <dsp:cNvPr id="0" name=""/>
        <dsp:cNvSpPr/>
      </dsp:nvSpPr>
      <dsp:spPr>
        <a:xfrm>
          <a:off x="0" y="951901"/>
          <a:ext cx="6253721" cy="835379"/>
        </a:xfrm>
        <a:prstGeom prst="roundRect">
          <a:avLst/>
        </a:prstGeom>
        <a:solidFill>
          <a:schemeClr val="accent5">
            <a:hueOff val="-2430430"/>
            <a:satOff val="-165"/>
            <a:lumOff val="39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i="0" kern="1200" dirty="0"/>
            <a:t>Viselkedésünk változása az interneten</a:t>
          </a:r>
          <a:r>
            <a:rPr lang="hu-HU" sz="2100" kern="1200" dirty="0"/>
            <a:t> – online gátlásvesztés</a:t>
          </a:r>
          <a:endParaRPr lang="en-US" sz="2100" kern="1200" dirty="0"/>
        </a:p>
      </dsp:txBody>
      <dsp:txXfrm>
        <a:off x="40780" y="992681"/>
        <a:ext cx="6172161" cy="753819"/>
      </dsp:txXfrm>
    </dsp:sp>
    <dsp:sp modelId="{C6EF2656-BB2E-5445-920F-6537A0923CCA}">
      <dsp:nvSpPr>
        <dsp:cNvPr id="0" name=""/>
        <dsp:cNvSpPr/>
      </dsp:nvSpPr>
      <dsp:spPr>
        <a:xfrm>
          <a:off x="0" y="1847761"/>
          <a:ext cx="6253721" cy="835379"/>
        </a:xfrm>
        <a:prstGeom prst="roundRect">
          <a:avLst/>
        </a:prstGeom>
        <a:solidFill>
          <a:schemeClr val="accent5">
            <a:hueOff val="-4860860"/>
            <a:satOff val="-330"/>
            <a:lumOff val="78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i="0" kern="1200" dirty="0"/>
            <a:t>Érzelmi manipuláció az online térben – </a:t>
          </a:r>
          <a:r>
            <a:rPr lang="hu-HU" sz="2100" b="0" i="0" kern="1200" dirty="0" err="1"/>
            <a:t>kiberbűnözés</a:t>
          </a:r>
          <a:r>
            <a:rPr lang="hu-HU" sz="2100" b="0" i="0" kern="1200" dirty="0"/>
            <a:t> (</a:t>
          </a:r>
          <a:r>
            <a:rPr lang="hu-HU" sz="2100" b="0" i="0" kern="1200" dirty="0" err="1"/>
            <a:t>social</a:t>
          </a:r>
          <a:r>
            <a:rPr lang="hu-HU" sz="2100" b="0" i="0" kern="1200" dirty="0"/>
            <a:t> </a:t>
          </a:r>
          <a:r>
            <a:rPr lang="hu-HU" sz="2100" b="0" i="0" kern="1200" dirty="0" err="1"/>
            <a:t>engineering</a:t>
          </a:r>
          <a:r>
            <a:rPr lang="hu-HU" sz="2100" b="0" i="0" kern="1200" dirty="0"/>
            <a:t>)  és </a:t>
          </a:r>
          <a:r>
            <a:rPr lang="hu-HU" sz="2100" b="0" i="0" kern="1200" dirty="0" err="1"/>
            <a:t>Tiktok</a:t>
          </a:r>
          <a:r>
            <a:rPr lang="hu-HU" sz="2100" b="0" i="0" kern="1200" dirty="0"/>
            <a:t> jelenség</a:t>
          </a:r>
          <a:endParaRPr lang="en-US" sz="2100" kern="1200" dirty="0"/>
        </a:p>
      </dsp:txBody>
      <dsp:txXfrm>
        <a:off x="40780" y="1888541"/>
        <a:ext cx="6172161" cy="753819"/>
      </dsp:txXfrm>
    </dsp:sp>
    <dsp:sp modelId="{91ED82DF-4440-E34A-B3D0-68D693408D4F}">
      <dsp:nvSpPr>
        <dsp:cNvPr id="0" name=""/>
        <dsp:cNvSpPr/>
      </dsp:nvSpPr>
      <dsp:spPr>
        <a:xfrm>
          <a:off x="0" y="2743621"/>
          <a:ext cx="6253721" cy="835379"/>
        </a:xfrm>
        <a:prstGeom prst="roundRect">
          <a:avLst/>
        </a:prstGeom>
        <a:solidFill>
          <a:schemeClr val="accent5">
            <a:hueOff val="-7291290"/>
            <a:satOff val="-496"/>
            <a:lumOff val="117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i="0" kern="1200" dirty="0"/>
            <a:t>Iskolai bántalmazás és a digitális világ = </a:t>
          </a:r>
          <a:r>
            <a:rPr lang="hu-HU" sz="2100" b="0" i="0" kern="1200" dirty="0" err="1"/>
            <a:t>cyberbull</a:t>
          </a:r>
          <a:r>
            <a:rPr lang="hu-HU" sz="2100" kern="1200" dirty="0" err="1"/>
            <a:t>ying</a:t>
          </a:r>
          <a:endParaRPr lang="en-US" sz="2100" kern="1200" dirty="0"/>
        </a:p>
      </dsp:txBody>
      <dsp:txXfrm>
        <a:off x="40780" y="2784401"/>
        <a:ext cx="6172161" cy="753819"/>
      </dsp:txXfrm>
    </dsp:sp>
    <dsp:sp modelId="{C70AA293-1834-1247-B34C-02DC01B7C33C}">
      <dsp:nvSpPr>
        <dsp:cNvPr id="0" name=""/>
        <dsp:cNvSpPr/>
      </dsp:nvSpPr>
      <dsp:spPr>
        <a:xfrm>
          <a:off x="0" y="3639481"/>
          <a:ext cx="6253721" cy="835379"/>
        </a:xfrm>
        <a:prstGeom prst="roundRect">
          <a:avLst/>
        </a:prstGeom>
        <a:solidFill>
          <a:schemeClr val="accent5">
            <a:hueOff val="-9721720"/>
            <a:satOff val="-661"/>
            <a:lumOff val="156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b="0" i="0" kern="1200" dirty="0"/>
            <a:t>Adatvédelem: megfigyelés, adatgyűjtés, adathalászat</a:t>
          </a:r>
          <a:endParaRPr lang="en-US" sz="2100" kern="1200" dirty="0"/>
        </a:p>
      </dsp:txBody>
      <dsp:txXfrm>
        <a:off x="40780" y="3680261"/>
        <a:ext cx="6172161" cy="753819"/>
      </dsp:txXfrm>
    </dsp:sp>
    <dsp:sp modelId="{B8CAD718-8A77-4742-B0E8-2BBB6C3FE24E}">
      <dsp:nvSpPr>
        <dsp:cNvPr id="0" name=""/>
        <dsp:cNvSpPr/>
      </dsp:nvSpPr>
      <dsp:spPr>
        <a:xfrm>
          <a:off x="0" y="4535341"/>
          <a:ext cx="6253721" cy="835379"/>
        </a:xfrm>
        <a:prstGeom prst="roundRect">
          <a:avLst/>
        </a:prstGeom>
        <a:solidFill>
          <a:schemeClr val="accent5">
            <a:hueOff val="-12152150"/>
            <a:satOff val="-826"/>
            <a:lumOff val="196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100" kern="1200" dirty="0"/>
            <a:t>AI használat</a:t>
          </a:r>
          <a:endParaRPr lang="en-US" sz="2100" kern="1200" dirty="0"/>
        </a:p>
      </dsp:txBody>
      <dsp:txXfrm>
        <a:off x="40780" y="4576121"/>
        <a:ext cx="6172161" cy="75381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7E8E9F-270E-FE42-A42F-377F549645EB}">
      <dsp:nvSpPr>
        <dsp:cNvPr id="0" name=""/>
        <dsp:cNvSpPr/>
      </dsp:nvSpPr>
      <dsp:spPr>
        <a:xfrm>
          <a:off x="816173" y="3093"/>
          <a:ext cx="3342424" cy="20054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AI működése: </a:t>
          </a:r>
          <a:r>
            <a:rPr lang="hu-HU" sz="2600" kern="1200" dirty="0" err="1"/>
            <a:t>feedforward</a:t>
          </a:r>
          <a:endParaRPr lang="en-US" sz="26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2000" kern="1200" dirty="0"/>
            <a:t>hallucinál: helytelen információkat generál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err="1"/>
            <a:t>manipulálható</a:t>
          </a:r>
          <a:endParaRPr lang="en-US" sz="2000" kern="1200" dirty="0"/>
        </a:p>
      </dsp:txBody>
      <dsp:txXfrm>
        <a:off x="816173" y="3093"/>
        <a:ext cx="3342424" cy="2005454"/>
      </dsp:txXfrm>
    </dsp:sp>
    <dsp:sp modelId="{8FEC9DEC-9CC4-AF48-A871-EF0A58604842}">
      <dsp:nvSpPr>
        <dsp:cNvPr id="0" name=""/>
        <dsp:cNvSpPr/>
      </dsp:nvSpPr>
      <dsp:spPr>
        <a:xfrm>
          <a:off x="816173" y="2342790"/>
          <a:ext cx="3342424" cy="2005454"/>
        </a:xfrm>
        <a:prstGeom prst="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dk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600" kern="1200" dirty="0"/>
            <a:t>Emberi agy működése: </a:t>
          </a:r>
          <a:r>
            <a:rPr lang="hu-HU" sz="2600" kern="1200" dirty="0" err="1"/>
            <a:t>feedforward</a:t>
          </a:r>
          <a:r>
            <a:rPr lang="hu-HU" sz="2600" kern="1200" dirty="0"/>
            <a:t> és </a:t>
          </a:r>
          <a:r>
            <a:rPr lang="hu-HU" sz="2600" kern="1200" dirty="0" err="1"/>
            <a:t>feedback</a:t>
          </a:r>
          <a:endParaRPr lang="en-US" sz="2600" kern="1200" dirty="0"/>
        </a:p>
      </dsp:txBody>
      <dsp:txXfrm>
        <a:off x="816173" y="2342790"/>
        <a:ext cx="3342424" cy="2005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C92011-1846-C54A-B37E-A30C813A5A80}">
      <dsp:nvSpPr>
        <dsp:cNvPr id="0" name=""/>
        <dsp:cNvSpPr/>
      </dsp:nvSpPr>
      <dsp:spPr>
        <a:xfrm rot="16200000">
          <a:off x="963" y="803813"/>
          <a:ext cx="2695143" cy="2779150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lumMod val="20000"/>
            <a:lumOff val="8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chemeClr val="tx1"/>
              </a:solidFill>
            </a:rPr>
            <a:t>Hiszékenység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>
              <a:solidFill>
                <a:schemeClr val="tx1"/>
              </a:solidFill>
            </a:rPr>
            <a:t>(külső)</a:t>
          </a:r>
          <a:endParaRPr lang="en-US" sz="2400" kern="1200" dirty="0">
            <a:solidFill>
              <a:schemeClr val="tx1"/>
            </a:solidFill>
          </a:endParaRPr>
        </a:p>
      </dsp:txBody>
      <dsp:txXfrm rot="5400000">
        <a:off x="-41040" y="1519602"/>
        <a:ext cx="2307500" cy="1347571"/>
      </dsp:txXfrm>
    </dsp:sp>
    <dsp:sp modelId="{0963A925-E276-EB4B-94D2-7B868517D9F0}">
      <dsp:nvSpPr>
        <dsp:cNvPr id="0" name=""/>
        <dsp:cNvSpPr/>
      </dsp:nvSpPr>
      <dsp:spPr>
        <a:xfrm rot="5400000">
          <a:off x="2907601" y="845816"/>
          <a:ext cx="2695143" cy="2695143"/>
        </a:xfrm>
        <a:prstGeom prst="downArrow">
          <a:avLst>
            <a:gd name="adj1" fmla="val 50000"/>
            <a:gd name="adj2" fmla="val 35000"/>
          </a:avLst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Paranoia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(belső)</a:t>
          </a:r>
          <a:endParaRPr lang="en-US" sz="1500" kern="1200" dirty="0"/>
        </a:p>
      </dsp:txBody>
      <dsp:txXfrm rot="-5400000">
        <a:off x="3379251" y="1519602"/>
        <a:ext cx="2223493" cy="13475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4AE1DD2-9799-9245-35C1-BAD7DFAF7C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D1BFA9B-AC96-2531-1532-23C9E2A72D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C1AB63A-4B66-98EB-BD7F-7115C6D46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C707AD18-7340-1F24-CBEB-FC965CCD7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4E11BB-FCFE-7FB6-4FFC-A5C71748A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054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50F44B6-970F-637D-F9F9-D4E7D60B1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DEFC3812-57BA-AFB8-3493-7E12646325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24BD1D9-5A06-8355-B7C5-7CF9CFD454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33F0C1B-F844-9143-33F2-5254FC0E3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1CF1F8-EA2E-20B9-D305-E8F8C29A8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679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E8948240-2761-F834-ED04-5C78D4DA8E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540C4C3-8E4E-0BC4-635F-D4ECB2CE1E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457B57-D82A-7FF5-8A02-02BCEAAC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4D61940-6E21-D85B-B2D7-6B9E31058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B63F5BA-5564-EAB3-DD03-EA7AB1C4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55957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3314BEA-6AD6-36D7-899F-0FBE699DA4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688FC8-4D41-A7F1-8BFE-220C727244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52CDE03-4B76-C2D6-E547-934FC2FBA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89D9D65-B429-C9D9-D684-AE45CA497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4AFEA4E-21A6-BC6F-B20F-D8045F492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38482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4C440AA-0CAA-9780-F3E6-410A50FF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C7CF1C45-7BBB-D557-6D7C-5326C6618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1C9D9D-2F3B-1F4C-196D-E687C7F23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CD5777B-FFF4-D95F-9992-AC8A2F761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0D228FC-D48D-E89B-5DBB-B7D0AD73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100342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080A0F-4E5E-1FE5-FFF5-49DAFF4C8E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1D9039A-BD6A-941C-009F-6DD86F3F17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77FAE399-DDF2-8EFF-8CEE-761870BC8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F675E8B0-85FC-6F1D-C8C3-8750147D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7B860652-39A6-C049-2F37-6A014DDEC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E6AA9208-5835-C91D-F482-FF52D306C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499929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EDA75A4-D551-1DB1-B319-C540BABFF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5CF586C8-3F56-26B5-98CE-C0968A6C5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633F196-E14A-7503-565D-0F64A9EFEF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DE15E0C4-3562-BD29-1B54-C1C43A0146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F003BE62-2E09-A99C-83CC-920AD1C01C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A585EFC-FB3C-A522-E4FC-989EDF6E3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4FDE25C5-4AFA-CCF0-F7BD-C458F9A67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B4E095D6-7C73-7A44-9D42-55B02ED61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9701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A0B6612-34BE-EE59-02EE-F990A09D3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6367174-2954-2439-F160-C28A8AF21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7DA25924-58F9-17B3-A430-47540E5DB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A5B8D88C-64DC-AD00-D6B0-713176839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4020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468809A1-F4DE-8150-D5B8-0A03F4AA7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2FCF6F70-ABFB-9BA6-69B7-F5D7B2DE3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FB90AAFB-552C-39DB-98CE-1F24CBEF3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90819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15DFAA5-CCE9-22E2-2327-36E5BE2DE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0B2B12B-1EBF-A85F-711E-DD837F421F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3B28F6A2-F924-3C53-6972-A28A3B3805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B662A83D-9470-B3FB-EC49-27224539B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B7C3445-872F-0A21-46BE-23D0A5279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BB70BD5F-1624-7865-57F9-6EABD3EF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188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C2E93DB-2FB3-B695-4BE3-0213917C6A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49DC445-D191-852F-232A-46947F3B61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EC242EF6-5612-603A-B99B-06AB05CFA3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144CC0D8-FA16-A923-0AE0-549CF6BF8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6432A514-A65A-0156-A11C-BCC3A0353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A1C2770-8A9E-FD18-2C7B-2D1CC7C87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12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07CAE771-95A0-9CFC-7E3B-CF6CF3766F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3182AC7E-CCB8-AA13-83D2-AB08A988B4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07777BB-26EA-740B-3A3D-E37250A77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9CE1C08-BD5E-6143-8811-997EDDD6E5DD}" type="datetimeFigureOut">
              <a:rPr lang="hu-HU" smtClean="0"/>
              <a:t>2025. 03. 20.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2384B76-9D12-B2E7-3116-5B786FE8B2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171F110-8CEC-0026-3A5F-359723EF4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125383-9290-454C-A579-4593F2A5F90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4924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87F4F1C-8D3D-4EC1-B72D-A0470A5A0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D1E3DD61-64DB-46AD-B249-E273CD86B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296011"/>
            <a:ext cx="12192000" cy="3561989"/>
            <a:chOff x="0" y="3296011"/>
            <a:chExt cx="12192000" cy="3561989"/>
          </a:xfrm>
          <a:effectLst>
            <a:outerShdw blurRad="254000" dist="152400" dir="16200000" rotWithShape="0">
              <a:prstClr val="black">
                <a:alpha val="10000"/>
              </a:prstClr>
            </a:outerShdw>
          </a:effectLst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0D7053D3-590A-4E94-B092-C96EAF744C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0" y="3681702"/>
              <a:ext cx="12192000" cy="3176298"/>
              <a:chOff x="0" y="3681702"/>
              <a:chExt cx="12192000" cy="3176298"/>
            </a:xfrm>
          </p:grpSpPr>
          <p:sp>
            <p:nvSpPr>
              <p:cNvPr id="22" name="Freeform: Shape 31">
                <a:extLst>
                  <a:ext uri="{FF2B5EF4-FFF2-40B4-BE49-F238E27FC236}">
                    <a16:creationId xmlns:a16="http://schemas.microsoft.com/office/drawing/2014/main" id="{2EB67199-6FF0-4DED-89D1-BAEA95F9F5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Freeform: Shape 32">
                <a:extLst>
                  <a:ext uri="{FF2B5EF4-FFF2-40B4-BE49-F238E27FC236}">
                    <a16:creationId xmlns:a16="http://schemas.microsoft.com/office/drawing/2014/main" id="{D1A0BEEB-C008-4150-A935-C6AAF537DA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3681702"/>
                <a:ext cx="12192000" cy="3176298"/>
              </a:xfrm>
              <a:custGeom>
                <a:avLst/>
                <a:gdLst>
                  <a:gd name="connsiteX0" fmla="*/ 12192000 w 12192000"/>
                  <a:gd name="connsiteY0" fmla="*/ 0 h 3176298"/>
                  <a:gd name="connsiteX1" fmla="*/ 12192000 w 12192000"/>
                  <a:gd name="connsiteY1" fmla="*/ 3176298 h 3176298"/>
                  <a:gd name="connsiteX2" fmla="*/ 0 w 12192000"/>
                  <a:gd name="connsiteY2" fmla="*/ 3176298 h 3176298"/>
                  <a:gd name="connsiteX3" fmla="*/ 0 w 12192000"/>
                  <a:gd name="connsiteY3" fmla="*/ 2264980 h 3176298"/>
                  <a:gd name="connsiteX4" fmla="*/ 544 w 12192000"/>
                  <a:gd name="connsiteY4" fmla="*/ 2264980 h 3176298"/>
                  <a:gd name="connsiteX5" fmla="*/ 544 w 12192000"/>
                  <a:gd name="connsiteY5" fmla="*/ 2392219 h 3176298"/>
                  <a:gd name="connsiteX6" fmla="*/ 61197 w 12192000"/>
                  <a:gd name="connsiteY6" fmla="*/ 2387448 h 3176298"/>
                  <a:gd name="connsiteX7" fmla="*/ 119613 w 12192000"/>
                  <a:gd name="connsiteY7" fmla="*/ 2369945 h 3176298"/>
                  <a:gd name="connsiteX8" fmla="*/ 172384 w 12192000"/>
                  <a:gd name="connsiteY8" fmla="*/ 2347084 h 3176298"/>
                  <a:gd name="connsiteX9" fmla="*/ 274873 w 12192000"/>
                  <a:gd name="connsiteY9" fmla="*/ 2336988 h 3176298"/>
                  <a:gd name="connsiteX10" fmla="*/ 307259 w 12192000"/>
                  <a:gd name="connsiteY10" fmla="*/ 2331461 h 3176298"/>
                  <a:gd name="connsiteX11" fmla="*/ 394511 w 12192000"/>
                  <a:gd name="connsiteY11" fmla="*/ 2308601 h 3176298"/>
                  <a:gd name="connsiteX12" fmla="*/ 494337 w 12192000"/>
                  <a:gd name="connsiteY12" fmla="*/ 2268213 h 3176298"/>
                  <a:gd name="connsiteX13" fmla="*/ 546917 w 12192000"/>
                  <a:gd name="connsiteY13" fmla="*/ 2283264 h 3176298"/>
                  <a:gd name="connsiteX14" fmla="*/ 730754 w 12192000"/>
                  <a:gd name="connsiteY14" fmla="*/ 2240780 h 3176298"/>
                  <a:gd name="connsiteX15" fmla="*/ 785432 w 12192000"/>
                  <a:gd name="connsiteY15" fmla="*/ 2218682 h 3176298"/>
                  <a:gd name="connsiteX16" fmla="*/ 801053 w 12192000"/>
                  <a:gd name="connsiteY16" fmla="*/ 2204013 h 3176298"/>
                  <a:gd name="connsiteX17" fmla="*/ 858205 w 12192000"/>
                  <a:gd name="connsiteY17" fmla="*/ 2169532 h 3176298"/>
                  <a:gd name="connsiteX18" fmla="*/ 949646 w 12192000"/>
                  <a:gd name="connsiteY18" fmla="*/ 2157340 h 3176298"/>
                  <a:gd name="connsiteX19" fmla="*/ 960887 w 12192000"/>
                  <a:gd name="connsiteY19" fmla="*/ 2150099 h 3176298"/>
                  <a:gd name="connsiteX20" fmla="*/ 977653 w 12192000"/>
                  <a:gd name="connsiteY20" fmla="*/ 2138480 h 3176298"/>
                  <a:gd name="connsiteX21" fmla="*/ 1071762 w 12192000"/>
                  <a:gd name="connsiteY21" fmla="*/ 2117905 h 3176298"/>
                  <a:gd name="connsiteX22" fmla="*/ 1092527 w 12192000"/>
                  <a:gd name="connsiteY22" fmla="*/ 2111428 h 3176298"/>
                  <a:gd name="connsiteX23" fmla="*/ 1109865 w 12192000"/>
                  <a:gd name="connsiteY23" fmla="*/ 2100568 h 3176298"/>
                  <a:gd name="connsiteX24" fmla="*/ 1162823 w 12192000"/>
                  <a:gd name="connsiteY24" fmla="*/ 2075613 h 3176298"/>
                  <a:gd name="connsiteX25" fmla="*/ 1206641 w 12192000"/>
                  <a:gd name="connsiteY25" fmla="*/ 2074851 h 3176298"/>
                  <a:gd name="connsiteX26" fmla="*/ 1267411 w 12192000"/>
                  <a:gd name="connsiteY26" fmla="*/ 2060753 h 3176298"/>
                  <a:gd name="connsiteX27" fmla="*/ 1380762 w 12192000"/>
                  <a:gd name="connsiteY27" fmla="*/ 2046847 h 3176298"/>
                  <a:gd name="connsiteX28" fmla="*/ 1404006 w 12192000"/>
                  <a:gd name="connsiteY28" fmla="*/ 2038844 h 3176298"/>
                  <a:gd name="connsiteX29" fmla="*/ 1544598 w 12192000"/>
                  <a:gd name="connsiteY29" fmla="*/ 2000932 h 3176298"/>
                  <a:gd name="connsiteX30" fmla="*/ 1657188 w 12192000"/>
                  <a:gd name="connsiteY30" fmla="*/ 2001697 h 3176298"/>
                  <a:gd name="connsiteX31" fmla="*/ 1665950 w 12192000"/>
                  <a:gd name="connsiteY31" fmla="*/ 2003411 h 3176298"/>
                  <a:gd name="connsiteX32" fmla="*/ 1709006 w 12192000"/>
                  <a:gd name="connsiteY32" fmla="*/ 2015983 h 3176298"/>
                  <a:gd name="connsiteX33" fmla="*/ 1775684 w 12192000"/>
                  <a:gd name="connsiteY33" fmla="*/ 2012555 h 3176298"/>
                  <a:gd name="connsiteX34" fmla="*/ 1821596 w 12192000"/>
                  <a:gd name="connsiteY34" fmla="*/ 1995218 h 3176298"/>
                  <a:gd name="connsiteX35" fmla="*/ 1878748 w 12192000"/>
                  <a:gd name="connsiteY35" fmla="*/ 1994457 h 3176298"/>
                  <a:gd name="connsiteX36" fmla="*/ 1944092 w 12192000"/>
                  <a:gd name="connsiteY36" fmla="*/ 2005315 h 3176298"/>
                  <a:gd name="connsiteX37" fmla="*/ 1973429 w 12192000"/>
                  <a:gd name="connsiteY37" fmla="*/ 2007601 h 3176298"/>
                  <a:gd name="connsiteX38" fmla="*/ 2054013 w 12192000"/>
                  <a:gd name="connsiteY38" fmla="*/ 2030082 h 3176298"/>
                  <a:gd name="connsiteX39" fmla="*/ 2102021 w 12192000"/>
                  <a:gd name="connsiteY39" fmla="*/ 2024557 h 3176298"/>
                  <a:gd name="connsiteX40" fmla="*/ 2149267 w 12192000"/>
                  <a:gd name="connsiteY40" fmla="*/ 2009697 h 3176298"/>
                  <a:gd name="connsiteX41" fmla="*/ 2179556 w 12192000"/>
                  <a:gd name="connsiteY41" fmla="*/ 1995409 h 3176298"/>
                  <a:gd name="connsiteX42" fmla="*/ 2240710 w 12192000"/>
                  <a:gd name="connsiteY42" fmla="*/ 1985312 h 3176298"/>
                  <a:gd name="connsiteX43" fmla="*/ 2251948 w 12192000"/>
                  <a:gd name="connsiteY43" fmla="*/ 1986836 h 3176298"/>
                  <a:gd name="connsiteX44" fmla="*/ 2434456 w 12192000"/>
                  <a:gd name="connsiteY44" fmla="*/ 1999410 h 3176298"/>
                  <a:gd name="connsiteX45" fmla="*/ 2506847 w 12192000"/>
                  <a:gd name="connsiteY45" fmla="*/ 2019603 h 3176298"/>
                  <a:gd name="connsiteX46" fmla="*/ 2522279 w 12192000"/>
                  <a:gd name="connsiteY46" fmla="*/ 2022080 h 3176298"/>
                  <a:gd name="connsiteX47" fmla="*/ 2676398 w 12192000"/>
                  <a:gd name="connsiteY47" fmla="*/ 2044751 h 3176298"/>
                  <a:gd name="connsiteX48" fmla="*/ 2693543 w 12192000"/>
                  <a:gd name="connsiteY48" fmla="*/ 2045703 h 3176298"/>
                  <a:gd name="connsiteX49" fmla="*/ 2741360 w 12192000"/>
                  <a:gd name="connsiteY49" fmla="*/ 2041701 h 3176298"/>
                  <a:gd name="connsiteX50" fmla="*/ 2854140 w 12192000"/>
                  <a:gd name="connsiteY50" fmla="*/ 2082851 h 3176298"/>
                  <a:gd name="connsiteX51" fmla="*/ 2967110 w 12192000"/>
                  <a:gd name="connsiteY51" fmla="*/ 2096949 h 3176298"/>
                  <a:gd name="connsiteX52" fmla="*/ 3029216 w 12192000"/>
                  <a:gd name="connsiteY52" fmla="*/ 2096757 h 3176298"/>
                  <a:gd name="connsiteX53" fmla="*/ 3073604 w 12192000"/>
                  <a:gd name="connsiteY53" fmla="*/ 2106856 h 3176298"/>
                  <a:gd name="connsiteX54" fmla="*/ 3182763 w 12192000"/>
                  <a:gd name="connsiteY54" fmla="*/ 2137527 h 3176298"/>
                  <a:gd name="connsiteX55" fmla="*/ 3234202 w 12192000"/>
                  <a:gd name="connsiteY55" fmla="*/ 2142289 h 3176298"/>
                  <a:gd name="connsiteX56" fmla="*/ 3288877 w 12192000"/>
                  <a:gd name="connsiteY56" fmla="*/ 2152578 h 3176298"/>
                  <a:gd name="connsiteX57" fmla="*/ 3424135 w 12192000"/>
                  <a:gd name="connsiteY57" fmla="*/ 2198680 h 3176298"/>
                  <a:gd name="connsiteX58" fmla="*/ 3534629 w 12192000"/>
                  <a:gd name="connsiteY58" fmla="*/ 2196013 h 3176298"/>
                  <a:gd name="connsiteX59" fmla="*/ 3605116 w 12192000"/>
                  <a:gd name="connsiteY59" fmla="*/ 2196583 h 3176298"/>
                  <a:gd name="connsiteX60" fmla="*/ 3689131 w 12192000"/>
                  <a:gd name="connsiteY60" fmla="*/ 2211824 h 3176298"/>
                  <a:gd name="connsiteX61" fmla="*/ 3757902 w 12192000"/>
                  <a:gd name="connsiteY61" fmla="*/ 2234114 h 3176298"/>
                  <a:gd name="connsiteX62" fmla="*/ 3852966 w 12192000"/>
                  <a:gd name="connsiteY62" fmla="*/ 2251831 h 3176298"/>
                  <a:gd name="connsiteX63" fmla="*/ 3947648 w 12192000"/>
                  <a:gd name="connsiteY63" fmla="*/ 2285932 h 3176298"/>
                  <a:gd name="connsiteX64" fmla="*/ 4013753 w 12192000"/>
                  <a:gd name="connsiteY64" fmla="*/ 2312031 h 3176298"/>
                  <a:gd name="connsiteX65" fmla="*/ 4105766 w 12192000"/>
                  <a:gd name="connsiteY65" fmla="*/ 2335082 h 3176298"/>
                  <a:gd name="connsiteX66" fmla="*/ 4246551 w 12192000"/>
                  <a:gd name="connsiteY66" fmla="*/ 2351274 h 3176298"/>
                  <a:gd name="connsiteX67" fmla="*/ 4311323 w 12192000"/>
                  <a:gd name="connsiteY67" fmla="*/ 2352991 h 3176298"/>
                  <a:gd name="connsiteX68" fmla="*/ 4413817 w 12192000"/>
                  <a:gd name="connsiteY68" fmla="*/ 2390899 h 3176298"/>
                  <a:gd name="connsiteX69" fmla="*/ 4457632 w 12192000"/>
                  <a:gd name="connsiteY69" fmla="*/ 2409188 h 3176298"/>
                  <a:gd name="connsiteX70" fmla="*/ 4497068 w 12192000"/>
                  <a:gd name="connsiteY70" fmla="*/ 2393947 h 3176298"/>
                  <a:gd name="connsiteX71" fmla="*/ 4522596 w 12192000"/>
                  <a:gd name="connsiteY71" fmla="*/ 2376421 h 3176298"/>
                  <a:gd name="connsiteX72" fmla="*/ 4603368 w 12192000"/>
                  <a:gd name="connsiteY72" fmla="*/ 2391282 h 3176298"/>
                  <a:gd name="connsiteX73" fmla="*/ 4689098 w 12192000"/>
                  <a:gd name="connsiteY73" fmla="*/ 2406903 h 3176298"/>
                  <a:gd name="connsiteX74" fmla="*/ 4719697 w 12192000"/>
                  <a:gd name="connsiteY74" fmla="*/ 2413428 h 3176298"/>
                  <a:gd name="connsiteX75" fmla="*/ 4726469 w 12192000"/>
                  <a:gd name="connsiteY75" fmla="*/ 2414298 h 3176298"/>
                  <a:gd name="connsiteX76" fmla="*/ 4785776 w 12192000"/>
                  <a:gd name="connsiteY76" fmla="*/ 2414298 h 3176298"/>
                  <a:gd name="connsiteX77" fmla="*/ 4788661 w 12192000"/>
                  <a:gd name="connsiteY77" fmla="*/ 2414047 h 3176298"/>
                  <a:gd name="connsiteX78" fmla="*/ 4827024 w 12192000"/>
                  <a:gd name="connsiteY78" fmla="*/ 2408999 h 3176298"/>
                  <a:gd name="connsiteX79" fmla="*/ 4887415 w 12192000"/>
                  <a:gd name="connsiteY79" fmla="*/ 2405570 h 3176298"/>
                  <a:gd name="connsiteX80" fmla="*/ 4936184 w 12192000"/>
                  <a:gd name="connsiteY80" fmla="*/ 2395853 h 3176298"/>
                  <a:gd name="connsiteX81" fmla="*/ 4953328 w 12192000"/>
                  <a:gd name="connsiteY81" fmla="*/ 2390138 h 3176298"/>
                  <a:gd name="connsiteX82" fmla="*/ 5089162 w 12192000"/>
                  <a:gd name="connsiteY82" fmla="*/ 2345560 h 3176298"/>
                  <a:gd name="connsiteX83" fmla="*/ 5234326 w 12192000"/>
                  <a:gd name="connsiteY83" fmla="*/ 2309935 h 3176298"/>
                  <a:gd name="connsiteX84" fmla="*/ 5328438 w 12192000"/>
                  <a:gd name="connsiteY84" fmla="*/ 2332416 h 3176298"/>
                  <a:gd name="connsiteX85" fmla="*/ 5363491 w 12192000"/>
                  <a:gd name="connsiteY85" fmla="*/ 2332034 h 3176298"/>
                  <a:gd name="connsiteX86" fmla="*/ 5524660 w 12192000"/>
                  <a:gd name="connsiteY86" fmla="*/ 2337178 h 3176298"/>
                  <a:gd name="connsiteX87" fmla="*/ 5553045 w 12192000"/>
                  <a:gd name="connsiteY87" fmla="*/ 2342701 h 3176298"/>
                  <a:gd name="connsiteX88" fmla="*/ 5706401 w 12192000"/>
                  <a:gd name="connsiteY88" fmla="*/ 2320032 h 3176298"/>
                  <a:gd name="connsiteX89" fmla="*/ 5762029 w 12192000"/>
                  <a:gd name="connsiteY89" fmla="*/ 2316221 h 3176298"/>
                  <a:gd name="connsiteX90" fmla="*/ 5813276 w 12192000"/>
                  <a:gd name="connsiteY90" fmla="*/ 2309935 h 3176298"/>
                  <a:gd name="connsiteX91" fmla="*/ 5884906 w 12192000"/>
                  <a:gd name="connsiteY91" fmla="*/ 2308411 h 3176298"/>
                  <a:gd name="connsiteX92" fmla="*/ 5959204 w 12192000"/>
                  <a:gd name="connsiteY92" fmla="*/ 2311269 h 3176298"/>
                  <a:gd name="connsiteX93" fmla="*/ 6042072 w 12192000"/>
                  <a:gd name="connsiteY93" fmla="*/ 2310697 h 3176298"/>
                  <a:gd name="connsiteX94" fmla="*/ 6074842 w 12192000"/>
                  <a:gd name="connsiteY94" fmla="*/ 2305745 h 3176298"/>
                  <a:gd name="connsiteX95" fmla="*/ 6163425 w 12192000"/>
                  <a:gd name="connsiteY95" fmla="*/ 2309172 h 3176298"/>
                  <a:gd name="connsiteX96" fmla="*/ 6209909 w 12192000"/>
                  <a:gd name="connsiteY96" fmla="*/ 2303459 h 3176298"/>
                  <a:gd name="connsiteX97" fmla="*/ 6286493 w 12192000"/>
                  <a:gd name="connsiteY97" fmla="*/ 2302315 h 3176298"/>
                  <a:gd name="connsiteX98" fmla="*/ 6311449 w 12192000"/>
                  <a:gd name="connsiteY98" fmla="*/ 2300980 h 3176298"/>
                  <a:gd name="connsiteX99" fmla="*/ 6333739 w 12192000"/>
                  <a:gd name="connsiteY99" fmla="*/ 2300218 h 3176298"/>
                  <a:gd name="connsiteX100" fmla="*/ 6410131 w 12192000"/>
                  <a:gd name="connsiteY100" fmla="*/ 2315841 h 3176298"/>
                  <a:gd name="connsiteX101" fmla="*/ 6477951 w 12192000"/>
                  <a:gd name="connsiteY101" fmla="*/ 2316793 h 3176298"/>
                  <a:gd name="connsiteX102" fmla="*/ 6596828 w 12192000"/>
                  <a:gd name="connsiteY102" fmla="*/ 2329368 h 3176298"/>
                  <a:gd name="connsiteX103" fmla="*/ 6623118 w 12192000"/>
                  <a:gd name="connsiteY103" fmla="*/ 2324985 h 3176298"/>
                  <a:gd name="connsiteX104" fmla="*/ 6705417 w 12192000"/>
                  <a:gd name="connsiteY104" fmla="*/ 2323272 h 3176298"/>
                  <a:gd name="connsiteX105" fmla="*/ 6752283 w 12192000"/>
                  <a:gd name="connsiteY105" fmla="*/ 2321937 h 3176298"/>
                  <a:gd name="connsiteX106" fmla="*/ 6810195 w 12192000"/>
                  <a:gd name="connsiteY106" fmla="*/ 2331082 h 3176298"/>
                  <a:gd name="connsiteX107" fmla="*/ 6910782 w 12192000"/>
                  <a:gd name="connsiteY107" fmla="*/ 2350512 h 3176298"/>
                  <a:gd name="connsiteX108" fmla="*/ 6937263 w 12192000"/>
                  <a:gd name="connsiteY108" fmla="*/ 2353561 h 3176298"/>
                  <a:gd name="connsiteX109" fmla="*/ 6985653 w 12192000"/>
                  <a:gd name="connsiteY109" fmla="*/ 2362897 h 3176298"/>
                  <a:gd name="connsiteX110" fmla="*/ 6994415 w 12192000"/>
                  <a:gd name="connsiteY110" fmla="*/ 2364611 h 3176298"/>
                  <a:gd name="connsiteX111" fmla="*/ 7068141 w 12192000"/>
                  <a:gd name="connsiteY111" fmla="*/ 2388234 h 3176298"/>
                  <a:gd name="connsiteX112" fmla="*/ 7106432 w 12192000"/>
                  <a:gd name="connsiteY112" fmla="*/ 2390138 h 3176298"/>
                  <a:gd name="connsiteX113" fmla="*/ 7216547 w 12192000"/>
                  <a:gd name="connsiteY113" fmla="*/ 2390330 h 3176298"/>
                  <a:gd name="connsiteX114" fmla="*/ 7263220 w 12192000"/>
                  <a:gd name="connsiteY114" fmla="*/ 2386709 h 3176298"/>
                  <a:gd name="connsiteX115" fmla="*/ 7375428 w 12192000"/>
                  <a:gd name="connsiteY115" fmla="*/ 2372803 h 3176298"/>
                  <a:gd name="connsiteX116" fmla="*/ 7445916 w 12192000"/>
                  <a:gd name="connsiteY116" fmla="*/ 2365945 h 3176298"/>
                  <a:gd name="connsiteX117" fmla="*/ 7526880 w 12192000"/>
                  <a:gd name="connsiteY117" fmla="*/ 2355084 h 3176298"/>
                  <a:gd name="connsiteX118" fmla="*/ 7619655 w 12192000"/>
                  <a:gd name="connsiteY118" fmla="*/ 2348226 h 3176298"/>
                  <a:gd name="connsiteX119" fmla="*/ 7788636 w 12192000"/>
                  <a:gd name="connsiteY119" fmla="*/ 2327461 h 3176298"/>
                  <a:gd name="connsiteX120" fmla="*/ 7952280 w 12192000"/>
                  <a:gd name="connsiteY120" fmla="*/ 2305935 h 3176298"/>
                  <a:gd name="connsiteX121" fmla="*/ 8019339 w 12192000"/>
                  <a:gd name="connsiteY121" fmla="*/ 2286884 h 3176298"/>
                  <a:gd name="connsiteX122" fmla="*/ 8137835 w 12192000"/>
                  <a:gd name="connsiteY122" fmla="*/ 2259832 h 3176298"/>
                  <a:gd name="connsiteX123" fmla="*/ 8189651 w 12192000"/>
                  <a:gd name="connsiteY123" fmla="*/ 2243639 h 3176298"/>
                  <a:gd name="connsiteX124" fmla="*/ 8313671 w 12192000"/>
                  <a:gd name="connsiteY124" fmla="*/ 2209920 h 3176298"/>
                  <a:gd name="connsiteX125" fmla="*/ 8459979 w 12192000"/>
                  <a:gd name="connsiteY125" fmla="*/ 2158864 h 3176298"/>
                  <a:gd name="connsiteX126" fmla="*/ 8516369 w 12192000"/>
                  <a:gd name="connsiteY126" fmla="*/ 2144003 h 3176298"/>
                  <a:gd name="connsiteX127" fmla="*/ 8657726 w 12192000"/>
                  <a:gd name="connsiteY127" fmla="*/ 2106284 h 3176298"/>
                  <a:gd name="connsiteX128" fmla="*/ 8711448 w 12192000"/>
                  <a:gd name="connsiteY128" fmla="*/ 2098664 h 3176298"/>
                  <a:gd name="connsiteX129" fmla="*/ 8772219 w 12192000"/>
                  <a:gd name="connsiteY129" fmla="*/ 2082280 h 3176298"/>
                  <a:gd name="connsiteX130" fmla="*/ 8845565 w 12192000"/>
                  <a:gd name="connsiteY130" fmla="*/ 2053705 h 3176298"/>
                  <a:gd name="connsiteX131" fmla="*/ 8967871 w 12192000"/>
                  <a:gd name="connsiteY131" fmla="*/ 2011221 h 3176298"/>
                  <a:gd name="connsiteX132" fmla="*/ 9015878 w 12192000"/>
                  <a:gd name="connsiteY132" fmla="*/ 2001124 h 3176298"/>
                  <a:gd name="connsiteX133" fmla="*/ 9234579 w 12192000"/>
                  <a:gd name="connsiteY133" fmla="*/ 1935209 h 3176298"/>
                  <a:gd name="connsiteX134" fmla="*/ 9346597 w 12192000"/>
                  <a:gd name="connsiteY134" fmla="*/ 1896917 h 3176298"/>
                  <a:gd name="connsiteX135" fmla="*/ 9416321 w 12192000"/>
                  <a:gd name="connsiteY135" fmla="*/ 1880724 h 3176298"/>
                  <a:gd name="connsiteX136" fmla="*/ 9477283 w 12192000"/>
                  <a:gd name="connsiteY136" fmla="*/ 1856149 h 3176298"/>
                  <a:gd name="connsiteX137" fmla="*/ 9666265 w 12192000"/>
                  <a:gd name="connsiteY137" fmla="*/ 1787186 h 3176298"/>
                  <a:gd name="connsiteX138" fmla="*/ 9754088 w 12192000"/>
                  <a:gd name="connsiteY138" fmla="*/ 1741464 h 3176298"/>
                  <a:gd name="connsiteX139" fmla="*/ 9899446 w 12192000"/>
                  <a:gd name="connsiteY139" fmla="*/ 1656880 h 3176298"/>
                  <a:gd name="connsiteX140" fmla="*/ 9993175 w 12192000"/>
                  <a:gd name="connsiteY140" fmla="*/ 1576487 h 3176298"/>
                  <a:gd name="connsiteX141" fmla="*/ 10044230 w 12192000"/>
                  <a:gd name="connsiteY141" fmla="*/ 1540480 h 3176298"/>
                  <a:gd name="connsiteX142" fmla="*/ 10131863 w 12192000"/>
                  <a:gd name="connsiteY142" fmla="*/ 1485613 h 3176298"/>
                  <a:gd name="connsiteX143" fmla="*/ 10242357 w 12192000"/>
                  <a:gd name="connsiteY143" fmla="*/ 1410555 h 3176298"/>
                  <a:gd name="connsiteX144" fmla="*/ 10363709 w 12192000"/>
                  <a:gd name="connsiteY144" fmla="*/ 1359499 h 3176298"/>
                  <a:gd name="connsiteX145" fmla="*/ 10428291 w 12192000"/>
                  <a:gd name="connsiteY145" fmla="*/ 1314920 h 3176298"/>
                  <a:gd name="connsiteX146" fmla="*/ 10490969 w 12192000"/>
                  <a:gd name="connsiteY146" fmla="*/ 1267104 h 3176298"/>
                  <a:gd name="connsiteX147" fmla="*/ 10523354 w 12192000"/>
                  <a:gd name="connsiteY147" fmla="*/ 1238337 h 3176298"/>
                  <a:gd name="connsiteX148" fmla="*/ 10590031 w 12192000"/>
                  <a:gd name="connsiteY148" fmla="*/ 1191664 h 3176298"/>
                  <a:gd name="connsiteX149" fmla="*/ 10656519 w 12192000"/>
                  <a:gd name="connsiteY149" fmla="*/ 1156038 h 3176298"/>
                  <a:gd name="connsiteX150" fmla="*/ 10703573 w 12192000"/>
                  <a:gd name="connsiteY150" fmla="*/ 1120603 h 3176298"/>
                  <a:gd name="connsiteX151" fmla="*/ 10764534 w 12192000"/>
                  <a:gd name="connsiteY151" fmla="*/ 1067643 h 3176298"/>
                  <a:gd name="connsiteX152" fmla="*/ 10850453 w 12192000"/>
                  <a:gd name="connsiteY152" fmla="*/ 1014301 h 3176298"/>
                  <a:gd name="connsiteX153" fmla="*/ 10929704 w 12192000"/>
                  <a:gd name="connsiteY153" fmla="*/ 980201 h 3176298"/>
                  <a:gd name="connsiteX154" fmla="*/ 10967423 w 12192000"/>
                  <a:gd name="connsiteY154" fmla="*/ 930289 h 3176298"/>
                  <a:gd name="connsiteX155" fmla="*/ 11058869 w 12192000"/>
                  <a:gd name="connsiteY155" fmla="*/ 838084 h 3176298"/>
                  <a:gd name="connsiteX156" fmla="*/ 11172600 w 12192000"/>
                  <a:gd name="connsiteY156" fmla="*/ 762834 h 3176298"/>
                  <a:gd name="connsiteX157" fmla="*/ 11275283 w 12192000"/>
                  <a:gd name="connsiteY157" fmla="*/ 673676 h 3176298"/>
                  <a:gd name="connsiteX158" fmla="*/ 11320623 w 12192000"/>
                  <a:gd name="connsiteY158" fmla="*/ 639195 h 3176298"/>
                  <a:gd name="connsiteX159" fmla="*/ 11374346 w 12192000"/>
                  <a:gd name="connsiteY159" fmla="*/ 601664 h 3176298"/>
                  <a:gd name="connsiteX160" fmla="*/ 11448453 w 12192000"/>
                  <a:gd name="connsiteY160" fmla="*/ 567755 h 3176298"/>
                  <a:gd name="connsiteX161" fmla="*/ 11532275 w 12192000"/>
                  <a:gd name="connsiteY161" fmla="*/ 522605 h 3176298"/>
                  <a:gd name="connsiteX162" fmla="*/ 11562947 w 12192000"/>
                  <a:gd name="connsiteY162" fmla="*/ 486598 h 3176298"/>
                  <a:gd name="connsiteX163" fmla="*/ 11672489 w 12192000"/>
                  <a:gd name="connsiteY163" fmla="*/ 335337 h 3176298"/>
                  <a:gd name="connsiteX164" fmla="*/ 11821656 w 12192000"/>
                  <a:gd name="connsiteY164" fmla="*/ 207889 h 3176298"/>
                  <a:gd name="connsiteX165" fmla="*/ 11986443 w 12192000"/>
                  <a:gd name="connsiteY165" fmla="*/ 104824 h 3176298"/>
                  <a:gd name="connsiteX166" fmla="*/ 12026448 w 12192000"/>
                  <a:gd name="connsiteY166" fmla="*/ 88821 h 3176298"/>
                  <a:gd name="connsiteX167" fmla="*/ 12160947 w 12192000"/>
                  <a:gd name="connsiteY167" fmla="*/ 28621 h 3176298"/>
                  <a:gd name="connsiteX168" fmla="*/ 12192000 w 12192000"/>
                  <a:gd name="connsiteY168" fmla="*/ 0 h 31762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12192000" h="3176298">
                    <a:moveTo>
                      <a:pt x="12192000" y="0"/>
                    </a:moveTo>
                    <a:lnTo>
                      <a:pt x="12192000" y="3176298"/>
                    </a:lnTo>
                    <a:lnTo>
                      <a:pt x="0" y="3176298"/>
                    </a:lnTo>
                    <a:lnTo>
                      <a:pt x="0" y="2264980"/>
                    </a:lnTo>
                    <a:lnTo>
                      <a:pt x="544" y="2264980"/>
                    </a:lnTo>
                    <a:lnTo>
                      <a:pt x="544" y="2392219"/>
                    </a:lnTo>
                    <a:lnTo>
                      <a:pt x="61197" y="2387448"/>
                    </a:lnTo>
                    <a:cubicBezTo>
                      <a:pt x="80794" y="2382137"/>
                      <a:pt x="99990" y="2374707"/>
                      <a:pt x="119613" y="2369945"/>
                    </a:cubicBezTo>
                    <a:cubicBezTo>
                      <a:pt x="137898" y="2365563"/>
                      <a:pt x="155046" y="2355466"/>
                      <a:pt x="172384" y="2347084"/>
                    </a:cubicBezTo>
                    <a:cubicBezTo>
                      <a:pt x="205529" y="2331082"/>
                      <a:pt x="240965" y="2341178"/>
                      <a:pt x="274873" y="2336988"/>
                    </a:cubicBezTo>
                    <a:cubicBezTo>
                      <a:pt x="285732" y="2335653"/>
                      <a:pt x="296590" y="2334130"/>
                      <a:pt x="307259" y="2331461"/>
                    </a:cubicBezTo>
                    <a:cubicBezTo>
                      <a:pt x="336408" y="2324413"/>
                      <a:pt x="366127" y="2318317"/>
                      <a:pt x="394511" y="2308601"/>
                    </a:cubicBezTo>
                    <a:cubicBezTo>
                      <a:pt x="426709" y="2297743"/>
                      <a:pt x="457572" y="2283264"/>
                      <a:pt x="494337" y="2268213"/>
                    </a:cubicBezTo>
                    <a:cubicBezTo>
                      <a:pt x="507102" y="2272024"/>
                      <a:pt x="526724" y="2282312"/>
                      <a:pt x="546917" y="2283264"/>
                    </a:cubicBezTo>
                    <a:cubicBezTo>
                      <a:pt x="611880" y="2286503"/>
                      <a:pt x="672650" y="2268786"/>
                      <a:pt x="730754" y="2240780"/>
                    </a:cubicBezTo>
                    <a:cubicBezTo>
                      <a:pt x="748471" y="2232399"/>
                      <a:pt x="767524" y="2226874"/>
                      <a:pt x="785432" y="2218682"/>
                    </a:cubicBezTo>
                    <a:cubicBezTo>
                      <a:pt x="791717" y="2215826"/>
                      <a:pt x="799909" y="2209730"/>
                      <a:pt x="801053" y="2204013"/>
                    </a:cubicBezTo>
                    <a:cubicBezTo>
                      <a:pt x="807719" y="2170866"/>
                      <a:pt x="832486" y="2171436"/>
                      <a:pt x="858205" y="2169532"/>
                    </a:cubicBezTo>
                    <a:cubicBezTo>
                      <a:pt x="888877" y="2167247"/>
                      <a:pt x="919165" y="2161912"/>
                      <a:pt x="949646" y="2157340"/>
                    </a:cubicBezTo>
                    <a:cubicBezTo>
                      <a:pt x="953648" y="2156768"/>
                      <a:pt x="957266" y="2152768"/>
                      <a:pt x="960887" y="2150099"/>
                    </a:cubicBezTo>
                    <a:cubicBezTo>
                      <a:pt x="966411" y="2146099"/>
                      <a:pt x="971554" y="2140003"/>
                      <a:pt x="977653" y="2138480"/>
                    </a:cubicBezTo>
                    <a:cubicBezTo>
                      <a:pt x="1008894" y="2131049"/>
                      <a:pt x="1040327" y="2124763"/>
                      <a:pt x="1071762" y="2117905"/>
                    </a:cubicBezTo>
                    <a:cubicBezTo>
                      <a:pt x="1078810" y="2116380"/>
                      <a:pt x="1086048" y="2114476"/>
                      <a:pt x="1092527" y="2111428"/>
                    </a:cubicBezTo>
                    <a:cubicBezTo>
                      <a:pt x="1098623" y="2108570"/>
                      <a:pt x="1103767" y="2103616"/>
                      <a:pt x="1109865" y="2100568"/>
                    </a:cubicBezTo>
                    <a:cubicBezTo>
                      <a:pt x="1126437" y="2092378"/>
                      <a:pt x="1143394" y="2084757"/>
                      <a:pt x="1162823" y="2075613"/>
                    </a:cubicBezTo>
                    <a:cubicBezTo>
                      <a:pt x="1173681" y="2092757"/>
                      <a:pt x="1188354" y="2083041"/>
                      <a:pt x="1206641" y="2074851"/>
                    </a:cubicBezTo>
                    <a:cubicBezTo>
                      <a:pt x="1225310" y="2066468"/>
                      <a:pt x="1246837" y="2063801"/>
                      <a:pt x="1267411" y="2060753"/>
                    </a:cubicBezTo>
                    <a:cubicBezTo>
                      <a:pt x="1305132" y="2055228"/>
                      <a:pt x="1343044" y="2051799"/>
                      <a:pt x="1380762" y="2046847"/>
                    </a:cubicBezTo>
                    <a:cubicBezTo>
                      <a:pt x="1388765" y="2045703"/>
                      <a:pt x="1397909" y="2043608"/>
                      <a:pt x="1404006" y="2038844"/>
                    </a:cubicBezTo>
                    <a:cubicBezTo>
                      <a:pt x="1445725" y="2006839"/>
                      <a:pt x="1496403" y="1997887"/>
                      <a:pt x="1544598" y="2000932"/>
                    </a:cubicBezTo>
                    <a:cubicBezTo>
                      <a:pt x="1582510" y="2003220"/>
                      <a:pt x="1619658" y="2004935"/>
                      <a:pt x="1657188" y="2001697"/>
                    </a:cubicBezTo>
                    <a:cubicBezTo>
                      <a:pt x="1660046" y="2001505"/>
                      <a:pt x="1663856" y="2001887"/>
                      <a:pt x="1665950" y="2003411"/>
                    </a:cubicBezTo>
                    <a:cubicBezTo>
                      <a:pt x="1678904" y="2013507"/>
                      <a:pt x="1692431" y="2014269"/>
                      <a:pt x="1709006" y="2015983"/>
                    </a:cubicBezTo>
                    <a:cubicBezTo>
                      <a:pt x="1732439" y="2018461"/>
                      <a:pt x="1753965" y="2016745"/>
                      <a:pt x="1775684" y="2012555"/>
                    </a:cubicBezTo>
                    <a:cubicBezTo>
                      <a:pt x="1791496" y="2009507"/>
                      <a:pt x="1807497" y="2003220"/>
                      <a:pt x="1821596" y="1995218"/>
                    </a:cubicBezTo>
                    <a:cubicBezTo>
                      <a:pt x="1841216" y="1983978"/>
                      <a:pt x="1860079" y="1979597"/>
                      <a:pt x="1878748" y="1994457"/>
                    </a:cubicBezTo>
                    <a:cubicBezTo>
                      <a:pt x="1898940" y="2010269"/>
                      <a:pt x="1921800" y="2004745"/>
                      <a:pt x="1944092" y="2005315"/>
                    </a:cubicBezTo>
                    <a:cubicBezTo>
                      <a:pt x="1953806" y="2005507"/>
                      <a:pt x="1964094" y="2005124"/>
                      <a:pt x="1973429" y="2007601"/>
                    </a:cubicBezTo>
                    <a:cubicBezTo>
                      <a:pt x="2000479" y="2014651"/>
                      <a:pt x="2026581" y="2025320"/>
                      <a:pt x="2054013" y="2030082"/>
                    </a:cubicBezTo>
                    <a:cubicBezTo>
                      <a:pt x="2069254" y="2032747"/>
                      <a:pt x="2086208" y="2027986"/>
                      <a:pt x="2102021" y="2024557"/>
                    </a:cubicBezTo>
                    <a:cubicBezTo>
                      <a:pt x="2118023" y="2020937"/>
                      <a:pt x="2133834" y="2015413"/>
                      <a:pt x="2149267" y="2009697"/>
                    </a:cubicBezTo>
                    <a:cubicBezTo>
                      <a:pt x="2159743" y="2005887"/>
                      <a:pt x="2171173" y="2002267"/>
                      <a:pt x="2179556" y="1995409"/>
                    </a:cubicBezTo>
                    <a:cubicBezTo>
                      <a:pt x="2198608" y="1979788"/>
                      <a:pt x="2218229" y="1977120"/>
                      <a:pt x="2240710" y="1985312"/>
                    </a:cubicBezTo>
                    <a:cubicBezTo>
                      <a:pt x="2244137" y="1986647"/>
                      <a:pt x="2248138" y="1986647"/>
                      <a:pt x="2251948" y="1986836"/>
                    </a:cubicBezTo>
                    <a:cubicBezTo>
                      <a:pt x="2312915" y="1990836"/>
                      <a:pt x="2373874" y="1993314"/>
                      <a:pt x="2434456" y="1999410"/>
                    </a:cubicBezTo>
                    <a:cubicBezTo>
                      <a:pt x="2459029" y="2001887"/>
                      <a:pt x="2482652" y="2012745"/>
                      <a:pt x="2506847" y="2019603"/>
                    </a:cubicBezTo>
                    <a:cubicBezTo>
                      <a:pt x="2511800" y="2020937"/>
                      <a:pt x="2517327" y="2023033"/>
                      <a:pt x="2522279" y="2022080"/>
                    </a:cubicBezTo>
                    <a:cubicBezTo>
                      <a:pt x="2576191" y="2012555"/>
                      <a:pt x="2626677" y="2026461"/>
                      <a:pt x="2676398" y="2044751"/>
                    </a:cubicBezTo>
                    <a:cubicBezTo>
                      <a:pt x="2681540" y="2046656"/>
                      <a:pt x="2687827" y="2046084"/>
                      <a:pt x="2693543" y="2045703"/>
                    </a:cubicBezTo>
                    <a:cubicBezTo>
                      <a:pt x="2709548" y="2044370"/>
                      <a:pt x="2726882" y="2037701"/>
                      <a:pt x="2741360" y="2041701"/>
                    </a:cubicBezTo>
                    <a:cubicBezTo>
                      <a:pt x="2779842" y="2052753"/>
                      <a:pt x="2817943" y="2066087"/>
                      <a:pt x="2854140" y="2082851"/>
                    </a:cubicBezTo>
                    <a:cubicBezTo>
                      <a:pt x="2890910" y="2099805"/>
                      <a:pt x="2925008" y="2114095"/>
                      <a:pt x="2967110" y="2096949"/>
                    </a:cubicBezTo>
                    <a:cubicBezTo>
                      <a:pt x="2985016" y="2089709"/>
                      <a:pt x="3008639" y="2094853"/>
                      <a:pt x="3029216" y="2096757"/>
                    </a:cubicBezTo>
                    <a:cubicBezTo>
                      <a:pt x="3044264" y="2098282"/>
                      <a:pt x="3058743" y="2106856"/>
                      <a:pt x="3073604" y="2106856"/>
                    </a:cubicBezTo>
                    <a:cubicBezTo>
                      <a:pt x="3113231" y="2106856"/>
                      <a:pt x="3148472" y="2116953"/>
                      <a:pt x="3182763" y="2137527"/>
                    </a:cubicBezTo>
                    <a:cubicBezTo>
                      <a:pt x="3196102" y="2145528"/>
                      <a:pt x="3216867" y="2140193"/>
                      <a:pt x="3234202" y="2142289"/>
                    </a:cubicBezTo>
                    <a:cubicBezTo>
                      <a:pt x="3252492" y="2144765"/>
                      <a:pt x="3271348" y="2147051"/>
                      <a:pt x="3288877" y="2152578"/>
                    </a:cubicBezTo>
                    <a:cubicBezTo>
                      <a:pt x="3334216" y="2167056"/>
                      <a:pt x="3378986" y="2183439"/>
                      <a:pt x="3424135" y="2198680"/>
                    </a:cubicBezTo>
                    <a:cubicBezTo>
                      <a:pt x="3461282" y="2211253"/>
                      <a:pt x="3497862" y="2201347"/>
                      <a:pt x="3534629" y="2196013"/>
                    </a:cubicBezTo>
                    <a:cubicBezTo>
                      <a:pt x="3557682" y="2192583"/>
                      <a:pt x="3579206" y="2184391"/>
                      <a:pt x="3605116" y="2196583"/>
                    </a:cubicBezTo>
                    <a:cubicBezTo>
                      <a:pt x="3629882" y="2208205"/>
                      <a:pt x="3661315" y="2205537"/>
                      <a:pt x="3689131" y="2211824"/>
                    </a:cubicBezTo>
                    <a:cubicBezTo>
                      <a:pt x="3712565" y="2217157"/>
                      <a:pt x="3735231" y="2225732"/>
                      <a:pt x="3757902" y="2234114"/>
                    </a:cubicBezTo>
                    <a:cubicBezTo>
                      <a:pt x="3788766" y="2245545"/>
                      <a:pt x="3819245" y="2257545"/>
                      <a:pt x="3852966" y="2251831"/>
                    </a:cubicBezTo>
                    <a:cubicBezTo>
                      <a:pt x="3891259" y="2245353"/>
                      <a:pt x="3917546" y="2269738"/>
                      <a:pt x="3947648" y="2285932"/>
                    </a:cubicBezTo>
                    <a:cubicBezTo>
                      <a:pt x="3968414" y="2296980"/>
                      <a:pt x="3991083" y="2305172"/>
                      <a:pt x="4013753" y="2312031"/>
                    </a:cubicBezTo>
                    <a:cubicBezTo>
                      <a:pt x="4044043" y="2320985"/>
                      <a:pt x="4075285" y="2326320"/>
                      <a:pt x="4105766" y="2335082"/>
                    </a:cubicBezTo>
                    <a:cubicBezTo>
                      <a:pt x="4151870" y="2348226"/>
                      <a:pt x="4198546" y="2358514"/>
                      <a:pt x="4246551" y="2351274"/>
                    </a:cubicBezTo>
                    <a:cubicBezTo>
                      <a:pt x="4268649" y="2348036"/>
                      <a:pt x="4289227" y="2348226"/>
                      <a:pt x="4311323" y="2352991"/>
                    </a:cubicBezTo>
                    <a:cubicBezTo>
                      <a:pt x="4347518" y="2360801"/>
                      <a:pt x="4384668" y="2361753"/>
                      <a:pt x="4413817" y="2390899"/>
                    </a:cubicBezTo>
                    <a:cubicBezTo>
                      <a:pt x="4424104" y="2401188"/>
                      <a:pt x="4442581" y="2403853"/>
                      <a:pt x="4457632" y="2409188"/>
                    </a:cubicBezTo>
                    <a:cubicBezTo>
                      <a:pt x="4474969" y="2415476"/>
                      <a:pt x="4487731" y="2412236"/>
                      <a:pt x="4497068" y="2393947"/>
                    </a:cubicBezTo>
                    <a:cubicBezTo>
                      <a:pt x="4501257" y="2385757"/>
                      <a:pt x="4513260" y="2377755"/>
                      <a:pt x="4522596" y="2376421"/>
                    </a:cubicBezTo>
                    <a:cubicBezTo>
                      <a:pt x="4550599" y="2372421"/>
                      <a:pt x="4576318" y="2378327"/>
                      <a:pt x="4603368" y="2391282"/>
                    </a:cubicBezTo>
                    <a:cubicBezTo>
                      <a:pt x="4628705" y="2403474"/>
                      <a:pt x="4660331" y="2402140"/>
                      <a:pt x="4689098" y="2406903"/>
                    </a:cubicBezTo>
                    <a:cubicBezTo>
                      <a:pt x="4699289" y="2408618"/>
                      <a:pt x="4709482" y="2411237"/>
                      <a:pt x="4719697" y="2413428"/>
                    </a:cubicBezTo>
                    <a:lnTo>
                      <a:pt x="4726469" y="2414298"/>
                    </a:lnTo>
                    <a:lnTo>
                      <a:pt x="4785776" y="2414298"/>
                    </a:lnTo>
                    <a:lnTo>
                      <a:pt x="4788661" y="2414047"/>
                    </a:lnTo>
                    <a:cubicBezTo>
                      <a:pt x="4801401" y="2412237"/>
                      <a:pt x="4814166" y="2410142"/>
                      <a:pt x="4827024" y="2408999"/>
                    </a:cubicBezTo>
                    <a:cubicBezTo>
                      <a:pt x="4847027" y="2407095"/>
                      <a:pt x="4867412" y="2407856"/>
                      <a:pt x="4887415" y="2405570"/>
                    </a:cubicBezTo>
                    <a:cubicBezTo>
                      <a:pt x="4903799" y="2403853"/>
                      <a:pt x="4919991" y="2399474"/>
                      <a:pt x="4936184" y="2395853"/>
                    </a:cubicBezTo>
                    <a:cubicBezTo>
                      <a:pt x="4942089" y="2394520"/>
                      <a:pt x="4947996" y="2389376"/>
                      <a:pt x="4953328" y="2390138"/>
                    </a:cubicBezTo>
                    <a:cubicBezTo>
                      <a:pt x="5006292" y="2398330"/>
                      <a:pt x="5044391" y="2361753"/>
                      <a:pt x="5089162" y="2345560"/>
                    </a:cubicBezTo>
                    <a:cubicBezTo>
                      <a:pt x="5136216" y="2328413"/>
                      <a:pt x="5181748" y="2302124"/>
                      <a:pt x="5234326" y="2309935"/>
                    </a:cubicBezTo>
                    <a:cubicBezTo>
                      <a:pt x="5266141" y="2314697"/>
                      <a:pt x="5296812" y="2325747"/>
                      <a:pt x="5328438" y="2332416"/>
                    </a:cubicBezTo>
                    <a:cubicBezTo>
                      <a:pt x="5339677" y="2334701"/>
                      <a:pt x="5352250" y="2334320"/>
                      <a:pt x="5363491" y="2332034"/>
                    </a:cubicBezTo>
                    <a:cubicBezTo>
                      <a:pt x="5417784" y="2321555"/>
                      <a:pt x="5471316" y="2320032"/>
                      <a:pt x="5524660" y="2337178"/>
                    </a:cubicBezTo>
                    <a:cubicBezTo>
                      <a:pt x="5533802" y="2340036"/>
                      <a:pt x="5543518" y="2342701"/>
                      <a:pt x="5553045" y="2342701"/>
                    </a:cubicBezTo>
                    <a:cubicBezTo>
                      <a:pt x="5605244" y="2342701"/>
                      <a:pt x="5656488" y="2338701"/>
                      <a:pt x="5706401" y="2320032"/>
                    </a:cubicBezTo>
                    <a:cubicBezTo>
                      <a:pt x="5723166" y="2313745"/>
                      <a:pt x="5743551" y="2317745"/>
                      <a:pt x="5762029" y="2316221"/>
                    </a:cubicBezTo>
                    <a:cubicBezTo>
                      <a:pt x="5779174" y="2314889"/>
                      <a:pt x="5796702" y="2314317"/>
                      <a:pt x="5813276" y="2309935"/>
                    </a:cubicBezTo>
                    <a:cubicBezTo>
                      <a:pt x="5837472" y="2303459"/>
                      <a:pt x="5859949" y="2302697"/>
                      <a:pt x="5884906" y="2308411"/>
                    </a:cubicBezTo>
                    <a:cubicBezTo>
                      <a:pt x="5908719" y="2313745"/>
                      <a:pt x="5934438" y="2311079"/>
                      <a:pt x="5959204" y="2311269"/>
                    </a:cubicBezTo>
                    <a:cubicBezTo>
                      <a:pt x="5986828" y="2311459"/>
                      <a:pt x="6014449" y="2311649"/>
                      <a:pt x="6042072" y="2310697"/>
                    </a:cubicBezTo>
                    <a:cubicBezTo>
                      <a:pt x="6053124" y="2310317"/>
                      <a:pt x="6065695" y="2302697"/>
                      <a:pt x="6074842" y="2305745"/>
                    </a:cubicBezTo>
                    <a:cubicBezTo>
                      <a:pt x="6104368" y="2316031"/>
                      <a:pt x="6133897" y="2303649"/>
                      <a:pt x="6163425" y="2309172"/>
                    </a:cubicBezTo>
                    <a:cubicBezTo>
                      <a:pt x="6177905" y="2312031"/>
                      <a:pt x="6194288" y="2304220"/>
                      <a:pt x="6209909" y="2303459"/>
                    </a:cubicBezTo>
                    <a:cubicBezTo>
                      <a:pt x="6235437" y="2302124"/>
                      <a:pt x="6260964" y="2302697"/>
                      <a:pt x="6286493" y="2302315"/>
                    </a:cubicBezTo>
                    <a:cubicBezTo>
                      <a:pt x="6294876" y="2302124"/>
                      <a:pt x="6303068" y="2301362"/>
                      <a:pt x="6311449" y="2300980"/>
                    </a:cubicBezTo>
                    <a:cubicBezTo>
                      <a:pt x="6318880" y="2300601"/>
                      <a:pt x="6326691" y="2298887"/>
                      <a:pt x="6333739" y="2300218"/>
                    </a:cubicBezTo>
                    <a:cubicBezTo>
                      <a:pt x="6359268" y="2304983"/>
                      <a:pt x="6384414" y="2312793"/>
                      <a:pt x="6410131" y="2315841"/>
                    </a:cubicBezTo>
                    <a:cubicBezTo>
                      <a:pt x="6432420" y="2318507"/>
                      <a:pt x="6455472" y="2314889"/>
                      <a:pt x="6477951" y="2316793"/>
                    </a:cubicBezTo>
                    <a:cubicBezTo>
                      <a:pt x="6517576" y="2320032"/>
                      <a:pt x="6557201" y="2325747"/>
                      <a:pt x="6596828" y="2329368"/>
                    </a:cubicBezTo>
                    <a:cubicBezTo>
                      <a:pt x="6605401" y="2330130"/>
                      <a:pt x="6614353" y="2325365"/>
                      <a:pt x="6623118" y="2324985"/>
                    </a:cubicBezTo>
                    <a:cubicBezTo>
                      <a:pt x="6650551" y="2324033"/>
                      <a:pt x="6677984" y="2323841"/>
                      <a:pt x="6705417" y="2323272"/>
                    </a:cubicBezTo>
                    <a:cubicBezTo>
                      <a:pt x="6721038" y="2323080"/>
                      <a:pt x="6736851" y="2323651"/>
                      <a:pt x="6752283" y="2321937"/>
                    </a:cubicBezTo>
                    <a:cubicBezTo>
                      <a:pt x="6772665" y="2319651"/>
                      <a:pt x="6791144" y="2316221"/>
                      <a:pt x="6810195" y="2331082"/>
                    </a:cubicBezTo>
                    <a:cubicBezTo>
                      <a:pt x="6839534" y="2354132"/>
                      <a:pt x="6876872" y="2345178"/>
                      <a:pt x="6910782" y="2350512"/>
                    </a:cubicBezTo>
                    <a:cubicBezTo>
                      <a:pt x="6919547" y="2351847"/>
                      <a:pt x="6928501" y="2352036"/>
                      <a:pt x="6937263" y="2353561"/>
                    </a:cubicBezTo>
                    <a:cubicBezTo>
                      <a:pt x="6953457" y="2356418"/>
                      <a:pt x="6969457" y="2359657"/>
                      <a:pt x="6985653" y="2362897"/>
                    </a:cubicBezTo>
                    <a:cubicBezTo>
                      <a:pt x="6988509" y="2363467"/>
                      <a:pt x="6991747" y="2363659"/>
                      <a:pt x="6994415" y="2364611"/>
                    </a:cubicBezTo>
                    <a:cubicBezTo>
                      <a:pt x="7018991" y="2372611"/>
                      <a:pt x="7043184" y="2381755"/>
                      <a:pt x="7068141" y="2388234"/>
                    </a:cubicBezTo>
                    <a:cubicBezTo>
                      <a:pt x="7080334" y="2391472"/>
                      <a:pt x="7093860" y="2391853"/>
                      <a:pt x="7106432" y="2390138"/>
                    </a:cubicBezTo>
                    <a:cubicBezTo>
                      <a:pt x="7143199" y="2385185"/>
                      <a:pt x="7179587" y="2383089"/>
                      <a:pt x="7216547" y="2390330"/>
                    </a:cubicBezTo>
                    <a:cubicBezTo>
                      <a:pt x="7231214" y="2393186"/>
                      <a:pt x="7247599" y="2388424"/>
                      <a:pt x="7263220" y="2386709"/>
                    </a:cubicBezTo>
                    <a:cubicBezTo>
                      <a:pt x="7300559" y="2382137"/>
                      <a:pt x="7337899" y="2377183"/>
                      <a:pt x="7375428" y="2372803"/>
                    </a:cubicBezTo>
                    <a:cubicBezTo>
                      <a:pt x="7398860" y="2370135"/>
                      <a:pt x="7422483" y="2368611"/>
                      <a:pt x="7445916" y="2365945"/>
                    </a:cubicBezTo>
                    <a:cubicBezTo>
                      <a:pt x="7472967" y="2362705"/>
                      <a:pt x="7499828" y="2357753"/>
                      <a:pt x="7526880" y="2355084"/>
                    </a:cubicBezTo>
                    <a:cubicBezTo>
                      <a:pt x="7557742" y="2352036"/>
                      <a:pt x="7588795" y="2351466"/>
                      <a:pt x="7619655" y="2348226"/>
                    </a:cubicBezTo>
                    <a:cubicBezTo>
                      <a:pt x="7676047" y="2341940"/>
                      <a:pt x="7732247" y="2334509"/>
                      <a:pt x="7788636" y="2327461"/>
                    </a:cubicBezTo>
                    <a:cubicBezTo>
                      <a:pt x="7843311" y="2320603"/>
                      <a:pt x="7897987" y="2314507"/>
                      <a:pt x="7952280" y="2305935"/>
                    </a:cubicBezTo>
                    <a:cubicBezTo>
                      <a:pt x="7975142" y="2302315"/>
                      <a:pt x="7996859" y="2292408"/>
                      <a:pt x="8019339" y="2286884"/>
                    </a:cubicBezTo>
                    <a:cubicBezTo>
                      <a:pt x="8058774" y="2277357"/>
                      <a:pt x="8098590" y="2269357"/>
                      <a:pt x="8137835" y="2259832"/>
                    </a:cubicBezTo>
                    <a:cubicBezTo>
                      <a:pt x="8155359" y="2255641"/>
                      <a:pt x="8172124" y="2248593"/>
                      <a:pt x="8189651" y="2243639"/>
                    </a:cubicBezTo>
                    <a:cubicBezTo>
                      <a:pt x="8230992" y="2232208"/>
                      <a:pt x="8272903" y="2222874"/>
                      <a:pt x="8313671" y="2209920"/>
                    </a:cubicBezTo>
                    <a:cubicBezTo>
                      <a:pt x="8362822" y="2194297"/>
                      <a:pt x="8411019" y="2175439"/>
                      <a:pt x="8459979" y="2158864"/>
                    </a:cubicBezTo>
                    <a:cubicBezTo>
                      <a:pt x="8478269" y="2152578"/>
                      <a:pt x="8497511" y="2148957"/>
                      <a:pt x="8516369" y="2144003"/>
                    </a:cubicBezTo>
                    <a:cubicBezTo>
                      <a:pt x="8563425" y="2131431"/>
                      <a:pt x="8610288" y="2118095"/>
                      <a:pt x="8657726" y="2106284"/>
                    </a:cubicBezTo>
                    <a:cubicBezTo>
                      <a:pt x="8675253" y="2101901"/>
                      <a:pt x="8693731" y="2102284"/>
                      <a:pt x="8711448" y="2098664"/>
                    </a:cubicBezTo>
                    <a:cubicBezTo>
                      <a:pt x="8732023" y="2094472"/>
                      <a:pt x="8752407" y="2089138"/>
                      <a:pt x="8772219" y="2082280"/>
                    </a:cubicBezTo>
                    <a:cubicBezTo>
                      <a:pt x="8796985" y="2073707"/>
                      <a:pt x="8820990" y="2062659"/>
                      <a:pt x="8845565" y="2053705"/>
                    </a:cubicBezTo>
                    <a:cubicBezTo>
                      <a:pt x="8886142" y="2039034"/>
                      <a:pt x="8926911" y="2024557"/>
                      <a:pt x="8967871" y="2011221"/>
                    </a:cubicBezTo>
                    <a:cubicBezTo>
                      <a:pt x="8983301" y="2006268"/>
                      <a:pt x="9000257" y="2005697"/>
                      <a:pt x="9015878" y="2001124"/>
                    </a:cubicBezTo>
                    <a:cubicBezTo>
                      <a:pt x="9088840" y="1979597"/>
                      <a:pt x="9161805" y="1957880"/>
                      <a:pt x="9234579" y="1935209"/>
                    </a:cubicBezTo>
                    <a:cubicBezTo>
                      <a:pt x="9272298" y="1923399"/>
                      <a:pt x="9308875" y="1908538"/>
                      <a:pt x="9346597" y="1896917"/>
                    </a:cubicBezTo>
                    <a:cubicBezTo>
                      <a:pt x="9369267" y="1889869"/>
                      <a:pt x="9393650" y="1887773"/>
                      <a:pt x="9416321" y="1880724"/>
                    </a:cubicBezTo>
                    <a:cubicBezTo>
                      <a:pt x="9437278" y="1874247"/>
                      <a:pt x="9456709" y="1863578"/>
                      <a:pt x="9477283" y="1856149"/>
                    </a:cubicBezTo>
                    <a:cubicBezTo>
                      <a:pt x="9540152" y="1833097"/>
                      <a:pt x="9603971" y="1811953"/>
                      <a:pt x="9666265" y="1787186"/>
                    </a:cubicBezTo>
                    <a:cubicBezTo>
                      <a:pt x="9696749" y="1775183"/>
                      <a:pt x="9725323" y="1757849"/>
                      <a:pt x="9754088" y="1741464"/>
                    </a:cubicBezTo>
                    <a:cubicBezTo>
                      <a:pt x="9802858" y="1713841"/>
                      <a:pt x="9850865" y="1685074"/>
                      <a:pt x="9899446" y="1656880"/>
                    </a:cubicBezTo>
                    <a:cubicBezTo>
                      <a:pt x="9935832" y="1635924"/>
                      <a:pt x="9968027" y="1611347"/>
                      <a:pt x="9993175" y="1576487"/>
                    </a:cubicBezTo>
                    <a:cubicBezTo>
                      <a:pt x="10004797" y="1560484"/>
                      <a:pt x="10024990" y="1546768"/>
                      <a:pt x="10044230" y="1540480"/>
                    </a:cubicBezTo>
                    <a:cubicBezTo>
                      <a:pt x="10078713" y="1529241"/>
                      <a:pt x="10104430" y="1507522"/>
                      <a:pt x="10131863" y="1485613"/>
                    </a:cubicBezTo>
                    <a:cubicBezTo>
                      <a:pt x="10166536" y="1457801"/>
                      <a:pt x="10203304" y="1431509"/>
                      <a:pt x="10242357" y="1410555"/>
                    </a:cubicBezTo>
                    <a:cubicBezTo>
                      <a:pt x="10280840" y="1389980"/>
                      <a:pt x="10324086" y="1378549"/>
                      <a:pt x="10363709" y="1359499"/>
                    </a:cubicBezTo>
                    <a:cubicBezTo>
                      <a:pt x="10386952" y="1348259"/>
                      <a:pt x="10407146" y="1330353"/>
                      <a:pt x="10428291" y="1314920"/>
                    </a:cubicBezTo>
                    <a:cubicBezTo>
                      <a:pt x="10449438" y="1299489"/>
                      <a:pt x="10470394" y="1283486"/>
                      <a:pt x="10490969" y="1267104"/>
                    </a:cubicBezTo>
                    <a:cubicBezTo>
                      <a:pt x="10502208" y="1258149"/>
                      <a:pt x="10511734" y="1246909"/>
                      <a:pt x="10523354" y="1238337"/>
                    </a:cubicBezTo>
                    <a:cubicBezTo>
                      <a:pt x="10545263" y="1222334"/>
                      <a:pt x="10569075" y="1208808"/>
                      <a:pt x="10590031" y="1191664"/>
                    </a:cubicBezTo>
                    <a:cubicBezTo>
                      <a:pt x="10610225" y="1175089"/>
                      <a:pt x="10633467" y="1166707"/>
                      <a:pt x="10656519" y="1156038"/>
                    </a:cubicBezTo>
                    <a:cubicBezTo>
                      <a:pt x="10674046" y="1148036"/>
                      <a:pt x="10686617" y="1130320"/>
                      <a:pt x="10703573" y="1120603"/>
                    </a:cubicBezTo>
                    <a:cubicBezTo>
                      <a:pt x="10727767" y="1106697"/>
                      <a:pt x="10746246" y="1089553"/>
                      <a:pt x="10764534" y="1067643"/>
                    </a:cubicBezTo>
                    <a:cubicBezTo>
                      <a:pt x="10785111" y="1043068"/>
                      <a:pt x="10820162" y="1029732"/>
                      <a:pt x="10850453" y="1014301"/>
                    </a:cubicBezTo>
                    <a:cubicBezTo>
                      <a:pt x="10876171" y="1001157"/>
                      <a:pt x="10906081" y="995632"/>
                      <a:pt x="10929704" y="980201"/>
                    </a:cubicBezTo>
                    <a:cubicBezTo>
                      <a:pt x="10946279" y="969342"/>
                      <a:pt x="10958661" y="948957"/>
                      <a:pt x="10967423" y="930289"/>
                    </a:cubicBezTo>
                    <a:cubicBezTo>
                      <a:pt x="10987046" y="887995"/>
                      <a:pt x="11021146" y="861897"/>
                      <a:pt x="11058869" y="838084"/>
                    </a:cubicBezTo>
                    <a:cubicBezTo>
                      <a:pt x="11097350" y="813699"/>
                      <a:pt x="11133927" y="786836"/>
                      <a:pt x="11172600" y="762834"/>
                    </a:cubicBezTo>
                    <a:cubicBezTo>
                      <a:pt x="11211843" y="738638"/>
                      <a:pt x="11243658" y="706443"/>
                      <a:pt x="11275283" y="673676"/>
                    </a:cubicBezTo>
                    <a:cubicBezTo>
                      <a:pt x="11288238" y="660150"/>
                      <a:pt x="11305192" y="650434"/>
                      <a:pt x="11320623" y="639195"/>
                    </a:cubicBezTo>
                    <a:cubicBezTo>
                      <a:pt x="11338339" y="626241"/>
                      <a:pt x="11355296" y="611953"/>
                      <a:pt x="11374346" y="601664"/>
                    </a:cubicBezTo>
                    <a:cubicBezTo>
                      <a:pt x="11398160" y="588709"/>
                      <a:pt x="11424069" y="579757"/>
                      <a:pt x="11448453" y="567755"/>
                    </a:cubicBezTo>
                    <a:cubicBezTo>
                      <a:pt x="11476838" y="553657"/>
                      <a:pt x="11505795" y="539750"/>
                      <a:pt x="11532275" y="522605"/>
                    </a:cubicBezTo>
                    <a:cubicBezTo>
                      <a:pt x="11545039" y="514413"/>
                      <a:pt x="11553613" y="499363"/>
                      <a:pt x="11562947" y="486598"/>
                    </a:cubicBezTo>
                    <a:cubicBezTo>
                      <a:pt x="11599714" y="436305"/>
                      <a:pt x="11635529" y="385441"/>
                      <a:pt x="11672489" y="335337"/>
                    </a:cubicBezTo>
                    <a:cubicBezTo>
                      <a:pt x="11712304" y="281424"/>
                      <a:pt x="11763931" y="241608"/>
                      <a:pt x="11821656" y="207889"/>
                    </a:cubicBezTo>
                    <a:cubicBezTo>
                      <a:pt x="11877664" y="175312"/>
                      <a:pt x="11931195" y="138734"/>
                      <a:pt x="11986443" y="104824"/>
                    </a:cubicBezTo>
                    <a:cubicBezTo>
                      <a:pt x="11998443" y="97395"/>
                      <a:pt x="12013114" y="94347"/>
                      <a:pt x="12026448" y="88821"/>
                    </a:cubicBezTo>
                    <a:cubicBezTo>
                      <a:pt x="12072360" y="69580"/>
                      <a:pt x="12118083" y="50147"/>
                      <a:pt x="12160947" y="28621"/>
                    </a:cubicBezTo>
                    <a:lnTo>
                      <a:pt x="12192000" y="0"/>
                    </a:lnTo>
                    <a:close/>
                  </a:path>
                </a:pathLst>
              </a:custGeom>
              <a:solidFill>
                <a:schemeClr val="bg1">
                  <a:alpha val="14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5148B0F-801C-45A1-80C1-EEC25A22A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44" y="3296011"/>
              <a:ext cx="12191456" cy="2849975"/>
              <a:chOff x="544" y="3296011"/>
              <a:chExt cx="12191456" cy="2849975"/>
            </a:xfrm>
          </p:grpSpPr>
          <p:sp>
            <p:nvSpPr>
              <p:cNvPr id="24" name="Freeform: Shape 29">
                <a:extLst>
                  <a:ext uri="{FF2B5EF4-FFF2-40B4-BE49-F238E27FC236}">
                    <a16:creationId xmlns:a16="http://schemas.microsoft.com/office/drawing/2014/main" id="{E7715ED9-C8CE-4651-82AA-1C4B5F14A0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30">
                <a:extLst>
                  <a:ext uri="{FF2B5EF4-FFF2-40B4-BE49-F238E27FC236}">
                    <a16:creationId xmlns:a16="http://schemas.microsoft.com/office/drawing/2014/main" id="{B911230A-EF3B-4760-9087-E4FBE05BDC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544" y="3296011"/>
                <a:ext cx="12191456" cy="2849975"/>
              </a:xfrm>
              <a:custGeom>
                <a:avLst/>
                <a:gdLst>
                  <a:gd name="connsiteX0" fmla="*/ 6095524 w 6095524"/>
                  <a:gd name="connsiteY0" fmla="*/ 0 h 1424940"/>
                  <a:gd name="connsiteX1" fmla="*/ 6095524 w 6095524"/>
                  <a:gd name="connsiteY1" fmla="*/ 17431 h 1424940"/>
                  <a:gd name="connsiteX2" fmla="*/ 6095524 w 6095524"/>
                  <a:gd name="connsiteY2" fmla="*/ 216290 h 1424940"/>
                  <a:gd name="connsiteX3" fmla="*/ 6079998 w 6095524"/>
                  <a:gd name="connsiteY3" fmla="*/ 230600 h 1424940"/>
                  <a:gd name="connsiteX4" fmla="*/ 6012751 w 6095524"/>
                  <a:gd name="connsiteY4" fmla="*/ 260699 h 1424940"/>
                  <a:gd name="connsiteX5" fmla="*/ 5992749 w 6095524"/>
                  <a:gd name="connsiteY5" fmla="*/ 268700 h 1424940"/>
                  <a:gd name="connsiteX6" fmla="*/ 5910358 w 6095524"/>
                  <a:gd name="connsiteY6" fmla="*/ 320231 h 1424940"/>
                  <a:gd name="connsiteX7" fmla="*/ 5835777 w 6095524"/>
                  <a:gd name="connsiteY7" fmla="*/ 383953 h 1424940"/>
                  <a:gd name="connsiteX8" fmla="*/ 5781008 w 6095524"/>
                  <a:gd name="connsiteY8" fmla="*/ 459581 h 1424940"/>
                  <a:gd name="connsiteX9" fmla="*/ 5765673 w 6095524"/>
                  <a:gd name="connsiteY9" fmla="*/ 477584 h 1424940"/>
                  <a:gd name="connsiteX10" fmla="*/ 5723763 w 6095524"/>
                  <a:gd name="connsiteY10" fmla="*/ 500158 h 1424940"/>
                  <a:gd name="connsiteX11" fmla="*/ 5686711 w 6095524"/>
                  <a:gd name="connsiteY11" fmla="*/ 517112 h 1424940"/>
                  <a:gd name="connsiteX12" fmla="*/ 5659850 w 6095524"/>
                  <a:gd name="connsiteY12" fmla="*/ 535877 h 1424940"/>
                  <a:gd name="connsiteX13" fmla="*/ 5637181 w 6095524"/>
                  <a:gd name="connsiteY13" fmla="*/ 553117 h 1424940"/>
                  <a:gd name="connsiteX14" fmla="*/ 5585841 w 6095524"/>
                  <a:gd name="connsiteY14" fmla="*/ 597694 h 1424940"/>
                  <a:gd name="connsiteX15" fmla="*/ 5528977 w 6095524"/>
                  <a:gd name="connsiteY15" fmla="*/ 635318 h 1424940"/>
                  <a:gd name="connsiteX16" fmla="*/ 5483256 w 6095524"/>
                  <a:gd name="connsiteY16" fmla="*/ 681419 h 1424940"/>
                  <a:gd name="connsiteX17" fmla="*/ 5464397 w 6095524"/>
                  <a:gd name="connsiteY17" fmla="*/ 706374 h 1424940"/>
                  <a:gd name="connsiteX18" fmla="*/ 5424773 w 6095524"/>
                  <a:gd name="connsiteY18" fmla="*/ 723424 h 1424940"/>
                  <a:gd name="connsiteX19" fmla="*/ 5381815 w 6095524"/>
                  <a:gd name="connsiteY19" fmla="*/ 750094 h 1424940"/>
                  <a:gd name="connsiteX20" fmla="*/ 5351335 w 6095524"/>
                  <a:gd name="connsiteY20" fmla="*/ 776573 h 1424940"/>
                  <a:gd name="connsiteX21" fmla="*/ 5327809 w 6095524"/>
                  <a:gd name="connsiteY21" fmla="*/ 794290 h 1424940"/>
                  <a:gd name="connsiteX22" fmla="*/ 5294566 w 6095524"/>
                  <a:gd name="connsiteY22" fmla="*/ 812102 h 1424940"/>
                  <a:gd name="connsiteX23" fmla="*/ 5261229 w 6095524"/>
                  <a:gd name="connsiteY23" fmla="*/ 835438 h 1424940"/>
                  <a:gd name="connsiteX24" fmla="*/ 5245037 w 6095524"/>
                  <a:gd name="connsiteY24" fmla="*/ 849821 h 1424940"/>
                  <a:gd name="connsiteX25" fmla="*/ 5213699 w 6095524"/>
                  <a:gd name="connsiteY25" fmla="*/ 873728 h 1424940"/>
                  <a:gd name="connsiteX26" fmla="*/ 5181409 w 6095524"/>
                  <a:gd name="connsiteY26" fmla="*/ 896017 h 1424940"/>
                  <a:gd name="connsiteX27" fmla="*/ 5120735 w 6095524"/>
                  <a:gd name="connsiteY27" fmla="*/ 921544 h 1424940"/>
                  <a:gd name="connsiteX28" fmla="*/ 5065490 w 6095524"/>
                  <a:gd name="connsiteY28" fmla="*/ 959072 h 1424940"/>
                  <a:gd name="connsiteX29" fmla="*/ 5021675 w 6095524"/>
                  <a:gd name="connsiteY29" fmla="*/ 986504 h 1424940"/>
                  <a:gd name="connsiteX30" fmla="*/ 4996148 w 6095524"/>
                  <a:gd name="connsiteY30" fmla="*/ 1004507 h 1424940"/>
                  <a:gd name="connsiteX31" fmla="*/ 4949285 w 6095524"/>
                  <a:gd name="connsiteY31" fmla="*/ 1044702 h 1424940"/>
                  <a:gd name="connsiteX32" fmla="*/ 4876609 w 6095524"/>
                  <a:gd name="connsiteY32" fmla="*/ 1086993 h 1424940"/>
                  <a:gd name="connsiteX33" fmla="*/ 4832699 w 6095524"/>
                  <a:gd name="connsiteY33" fmla="*/ 1109853 h 1424940"/>
                  <a:gd name="connsiteX34" fmla="*/ 4738211 w 6095524"/>
                  <a:gd name="connsiteY34" fmla="*/ 1144334 h 1424940"/>
                  <a:gd name="connsiteX35" fmla="*/ 4707731 w 6095524"/>
                  <a:gd name="connsiteY35" fmla="*/ 1156621 h 1424940"/>
                  <a:gd name="connsiteX36" fmla="*/ 4672870 w 6095524"/>
                  <a:gd name="connsiteY36" fmla="*/ 1164717 h 1424940"/>
                  <a:gd name="connsiteX37" fmla="*/ 4616863 w 6095524"/>
                  <a:gd name="connsiteY37" fmla="*/ 1183862 h 1424940"/>
                  <a:gd name="connsiteX38" fmla="*/ 4507516 w 6095524"/>
                  <a:gd name="connsiteY38" fmla="*/ 1216819 h 1424940"/>
                  <a:gd name="connsiteX39" fmla="*/ 4483513 w 6095524"/>
                  <a:gd name="connsiteY39" fmla="*/ 1221867 h 1424940"/>
                  <a:gd name="connsiteX40" fmla="*/ 4422362 w 6095524"/>
                  <a:gd name="connsiteY40" fmla="*/ 1243108 h 1424940"/>
                  <a:gd name="connsiteX41" fmla="*/ 4385691 w 6095524"/>
                  <a:gd name="connsiteY41" fmla="*/ 1257395 h 1424940"/>
                  <a:gd name="connsiteX42" fmla="*/ 4355306 w 6095524"/>
                  <a:gd name="connsiteY42" fmla="*/ 1265587 h 1424940"/>
                  <a:gd name="connsiteX43" fmla="*/ 4328446 w 6095524"/>
                  <a:gd name="connsiteY43" fmla="*/ 1269397 h 1424940"/>
                  <a:gd name="connsiteX44" fmla="*/ 4257770 w 6095524"/>
                  <a:gd name="connsiteY44" fmla="*/ 1288256 h 1424940"/>
                  <a:gd name="connsiteX45" fmla="*/ 4229576 w 6095524"/>
                  <a:gd name="connsiteY45" fmla="*/ 1295686 h 1424940"/>
                  <a:gd name="connsiteX46" fmla="*/ 4156424 w 6095524"/>
                  <a:gd name="connsiteY46" fmla="*/ 1321213 h 1424940"/>
                  <a:gd name="connsiteX47" fmla="*/ 4094416 w 6095524"/>
                  <a:gd name="connsiteY47" fmla="*/ 1338072 h 1424940"/>
                  <a:gd name="connsiteX48" fmla="*/ 4068509 w 6095524"/>
                  <a:gd name="connsiteY48" fmla="*/ 1346168 h 1424940"/>
                  <a:gd name="connsiteX49" fmla="*/ 4009263 w 6095524"/>
                  <a:gd name="connsiteY49" fmla="*/ 1359694 h 1424940"/>
                  <a:gd name="connsiteX50" fmla="*/ 3975735 w 6095524"/>
                  <a:gd name="connsiteY50" fmla="*/ 1369219 h 1424940"/>
                  <a:gd name="connsiteX51" fmla="*/ 3893915 w 6095524"/>
                  <a:gd name="connsiteY51" fmla="*/ 1379982 h 1424940"/>
                  <a:gd name="connsiteX52" fmla="*/ 3809428 w 6095524"/>
                  <a:gd name="connsiteY52" fmla="*/ 1390364 h 1424940"/>
                  <a:gd name="connsiteX53" fmla="*/ 3763042 w 6095524"/>
                  <a:gd name="connsiteY53" fmla="*/ 1393793 h 1424940"/>
                  <a:gd name="connsiteX54" fmla="*/ 3722561 w 6095524"/>
                  <a:gd name="connsiteY54" fmla="*/ 1399223 h 1424940"/>
                  <a:gd name="connsiteX55" fmla="*/ 3687318 w 6095524"/>
                  <a:gd name="connsiteY55" fmla="*/ 1402652 h 1424940"/>
                  <a:gd name="connsiteX56" fmla="*/ 3631216 w 6095524"/>
                  <a:gd name="connsiteY56" fmla="*/ 1409605 h 1424940"/>
                  <a:gd name="connsiteX57" fmla="*/ 3607880 w 6095524"/>
                  <a:gd name="connsiteY57" fmla="*/ 1411415 h 1424940"/>
                  <a:gd name="connsiteX58" fmla="*/ 3552825 w 6095524"/>
                  <a:gd name="connsiteY58" fmla="*/ 1411319 h 1424940"/>
                  <a:gd name="connsiteX59" fmla="*/ 3533680 w 6095524"/>
                  <a:gd name="connsiteY59" fmla="*/ 1410367 h 1424940"/>
                  <a:gd name="connsiteX60" fmla="*/ 3496818 w 6095524"/>
                  <a:gd name="connsiteY60" fmla="*/ 1398556 h 1424940"/>
                  <a:gd name="connsiteX61" fmla="*/ 3492437 w 6095524"/>
                  <a:gd name="connsiteY61" fmla="*/ 1397699 h 1424940"/>
                  <a:gd name="connsiteX62" fmla="*/ 3468243 w 6095524"/>
                  <a:gd name="connsiteY62" fmla="*/ 1393031 h 1424940"/>
                  <a:gd name="connsiteX63" fmla="*/ 3455003 w 6095524"/>
                  <a:gd name="connsiteY63" fmla="*/ 1391507 h 1424940"/>
                  <a:gd name="connsiteX64" fmla="*/ 3404711 w 6095524"/>
                  <a:gd name="connsiteY64" fmla="*/ 1381792 h 1424940"/>
                  <a:gd name="connsiteX65" fmla="*/ 3375756 w 6095524"/>
                  <a:gd name="connsiteY65" fmla="*/ 1377220 h 1424940"/>
                  <a:gd name="connsiteX66" fmla="*/ 3352324 w 6095524"/>
                  <a:gd name="connsiteY66" fmla="*/ 1377887 h 1424940"/>
                  <a:gd name="connsiteX67" fmla="*/ 3311176 w 6095524"/>
                  <a:gd name="connsiteY67" fmla="*/ 1378744 h 1424940"/>
                  <a:gd name="connsiteX68" fmla="*/ 3298031 w 6095524"/>
                  <a:gd name="connsiteY68" fmla="*/ 1380935 h 1424940"/>
                  <a:gd name="connsiteX69" fmla="*/ 3238595 w 6095524"/>
                  <a:gd name="connsiteY69" fmla="*/ 1374648 h 1424940"/>
                  <a:gd name="connsiteX70" fmla="*/ 3204686 w 6095524"/>
                  <a:gd name="connsiteY70" fmla="*/ 1374172 h 1424940"/>
                  <a:gd name="connsiteX71" fmla="*/ 3166491 w 6095524"/>
                  <a:gd name="connsiteY71" fmla="*/ 1366361 h 1424940"/>
                  <a:gd name="connsiteX72" fmla="*/ 3155347 w 6095524"/>
                  <a:gd name="connsiteY72" fmla="*/ 1366742 h 1424940"/>
                  <a:gd name="connsiteX73" fmla="*/ 3142869 w 6095524"/>
                  <a:gd name="connsiteY73" fmla="*/ 1367409 h 1424940"/>
                  <a:gd name="connsiteX74" fmla="*/ 3104578 w 6095524"/>
                  <a:gd name="connsiteY74" fmla="*/ 1367981 h 1424940"/>
                  <a:gd name="connsiteX75" fmla="*/ 3081337 w 6095524"/>
                  <a:gd name="connsiteY75" fmla="*/ 1370838 h 1424940"/>
                  <a:gd name="connsiteX76" fmla="*/ 3037047 w 6095524"/>
                  <a:gd name="connsiteY76" fmla="*/ 1369124 h 1424940"/>
                  <a:gd name="connsiteX77" fmla="*/ 3020663 w 6095524"/>
                  <a:gd name="connsiteY77" fmla="*/ 1371600 h 1424940"/>
                  <a:gd name="connsiteX78" fmla="*/ 2979230 w 6095524"/>
                  <a:gd name="connsiteY78" fmla="*/ 1371886 h 1424940"/>
                  <a:gd name="connsiteX79" fmla="*/ 2942082 w 6095524"/>
                  <a:gd name="connsiteY79" fmla="*/ 1370457 h 1424940"/>
                  <a:gd name="connsiteX80" fmla="*/ 2906268 w 6095524"/>
                  <a:gd name="connsiteY80" fmla="*/ 1371219 h 1424940"/>
                  <a:gd name="connsiteX81" fmla="*/ 2880646 w 6095524"/>
                  <a:gd name="connsiteY81" fmla="*/ 1374362 h 1424940"/>
                  <a:gd name="connsiteX82" fmla="*/ 2852833 w 6095524"/>
                  <a:gd name="connsiteY82" fmla="*/ 1376267 h 1424940"/>
                  <a:gd name="connsiteX83" fmla="*/ 2776157 w 6095524"/>
                  <a:gd name="connsiteY83" fmla="*/ 1387602 h 1424940"/>
                  <a:gd name="connsiteX84" fmla="*/ 2761965 w 6095524"/>
                  <a:gd name="connsiteY84" fmla="*/ 1384840 h 1424940"/>
                  <a:gd name="connsiteX85" fmla="*/ 2681383 w 6095524"/>
                  <a:gd name="connsiteY85" fmla="*/ 1382268 h 1424940"/>
                  <a:gd name="connsiteX86" fmla="*/ 2663857 w 6095524"/>
                  <a:gd name="connsiteY86" fmla="*/ 1382459 h 1424940"/>
                  <a:gd name="connsiteX87" fmla="*/ 2616803 w 6095524"/>
                  <a:gd name="connsiteY87" fmla="*/ 1371219 h 1424940"/>
                  <a:gd name="connsiteX88" fmla="*/ 2544223 w 6095524"/>
                  <a:gd name="connsiteY88" fmla="*/ 1389031 h 1424940"/>
                  <a:gd name="connsiteX89" fmla="*/ 2476309 w 6095524"/>
                  <a:gd name="connsiteY89" fmla="*/ 1411319 h 1424940"/>
                  <a:gd name="connsiteX90" fmla="*/ 2467737 w 6095524"/>
                  <a:gd name="connsiteY90" fmla="*/ 1414177 h 1424940"/>
                  <a:gd name="connsiteX91" fmla="*/ 2443353 w 6095524"/>
                  <a:gd name="connsiteY91" fmla="*/ 1419035 h 1424940"/>
                  <a:gd name="connsiteX92" fmla="*/ 2413159 w 6095524"/>
                  <a:gd name="connsiteY92" fmla="*/ 1420749 h 1424940"/>
                  <a:gd name="connsiteX93" fmla="*/ 2374868 w 6095524"/>
                  <a:gd name="connsiteY93" fmla="*/ 1424940 h 1424940"/>
                  <a:gd name="connsiteX94" fmla="*/ 2344198 w 6095524"/>
                  <a:gd name="connsiteY94" fmla="*/ 1419701 h 1424940"/>
                  <a:gd name="connsiteX95" fmla="*/ 2301335 w 6095524"/>
                  <a:gd name="connsiteY95" fmla="*/ 1411891 h 1424940"/>
                  <a:gd name="connsiteX96" fmla="*/ 2260949 w 6095524"/>
                  <a:gd name="connsiteY96" fmla="*/ 1404461 h 1424940"/>
                  <a:gd name="connsiteX97" fmla="*/ 2248186 w 6095524"/>
                  <a:gd name="connsiteY97" fmla="*/ 1413224 h 1424940"/>
                  <a:gd name="connsiteX98" fmla="*/ 2228469 w 6095524"/>
                  <a:gd name="connsiteY98" fmla="*/ 1420844 h 1424940"/>
                  <a:gd name="connsiteX99" fmla="*/ 2206562 w 6095524"/>
                  <a:gd name="connsiteY99" fmla="*/ 1411700 h 1424940"/>
                  <a:gd name="connsiteX100" fmla="*/ 2155317 w 6095524"/>
                  <a:gd name="connsiteY100" fmla="*/ 1392746 h 1424940"/>
                  <a:gd name="connsiteX101" fmla="*/ 2122932 w 6095524"/>
                  <a:gd name="connsiteY101" fmla="*/ 1391888 h 1424940"/>
                  <a:gd name="connsiteX102" fmla="*/ 2052542 w 6095524"/>
                  <a:gd name="connsiteY102" fmla="*/ 1383792 h 1424940"/>
                  <a:gd name="connsiteX103" fmla="*/ 2006537 w 6095524"/>
                  <a:gd name="connsiteY103" fmla="*/ 1372267 h 1424940"/>
                  <a:gd name="connsiteX104" fmla="*/ 1973486 w 6095524"/>
                  <a:gd name="connsiteY104" fmla="*/ 1359218 h 1424940"/>
                  <a:gd name="connsiteX105" fmla="*/ 1926146 w 6095524"/>
                  <a:gd name="connsiteY105" fmla="*/ 1342168 h 1424940"/>
                  <a:gd name="connsiteX106" fmla="*/ 1878616 w 6095524"/>
                  <a:gd name="connsiteY106" fmla="*/ 1333310 h 1424940"/>
                  <a:gd name="connsiteX107" fmla="*/ 1844231 w 6095524"/>
                  <a:gd name="connsiteY107" fmla="*/ 1322165 h 1424940"/>
                  <a:gd name="connsiteX108" fmla="*/ 1802225 w 6095524"/>
                  <a:gd name="connsiteY108" fmla="*/ 1314545 h 1424940"/>
                  <a:gd name="connsiteX109" fmla="*/ 1766983 w 6095524"/>
                  <a:gd name="connsiteY109" fmla="*/ 1314260 h 1424940"/>
                  <a:gd name="connsiteX110" fmla="*/ 1711738 w 6095524"/>
                  <a:gd name="connsiteY110" fmla="*/ 1315593 h 1424940"/>
                  <a:gd name="connsiteX111" fmla="*/ 1644111 w 6095524"/>
                  <a:gd name="connsiteY111" fmla="*/ 1292543 h 1424940"/>
                  <a:gd name="connsiteX112" fmla="*/ 1616774 w 6095524"/>
                  <a:gd name="connsiteY112" fmla="*/ 1287399 h 1424940"/>
                  <a:gd name="connsiteX113" fmla="*/ 1591056 w 6095524"/>
                  <a:gd name="connsiteY113" fmla="*/ 1285018 h 1424940"/>
                  <a:gd name="connsiteX114" fmla="*/ 1536478 w 6095524"/>
                  <a:gd name="connsiteY114" fmla="*/ 1269683 h 1424940"/>
                  <a:gd name="connsiteX115" fmla="*/ 1514285 w 6095524"/>
                  <a:gd name="connsiteY115" fmla="*/ 1264634 h 1424940"/>
                  <a:gd name="connsiteX116" fmla="*/ 1483233 w 6095524"/>
                  <a:gd name="connsiteY116" fmla="*/ 1264730 h 1424940"/>
                  <a:gd name="connsiteX117" fmla="*/ 1426750 w 6095524"/>
                  <a:gd name="connsiteY117" fmla="*/ 1257681 h 1424940"/>
                  <a:gd name="connsiteX118" fmla="*/ 1370362 w 6095524"/>
                  <a:gd name="connsiteY118" fmla="*/ 1237107 h 1424940"/>
                  <a:gd name="connsiteX119" fmla="*/ 1346454 w 6095524"/>
                  <a:gd name="connsiteY119" fmla="*/ 1239107 h 1424940"/>
                  <a:gd name="connsiteX120" fmla="*/ 1337882 w 6095524"/>
                  <a:gd name="connsiteY120" fmla="*/ 1238631 h 1424940"/>
                  <a:gd name="connsiteX121" fmla="*/ 1260825 w 6095524"/>
                  <a:gd name="connsiteY121" fmla="*/ 1227296 h 1424940"/>
                  <a:gd name="connsiteX122" fmla="*/ 1253109 w 6095524"/>
                  <a:gd name="connsiteY122" fmla="*/ 1226058 h 1424940"/>
                  <a:gd name="connsiteX123" fmla="*/ 1216915 w 6095524"/>
                  <a:gd name="connsiteY123" fmla="*/ 1215962 h 1424940"/>
                  <a:gd name="connsiteX124" fmla="*/ 1125664 w 6095524"/>
                  <a:gd name="connsiteY124" fmla="*/ 1209675 h 1424940"/>
                  <a:gd name="connsiteX125" fmla="*/ 1120045 w 6095524"/>
                  <a:gd name="connsiteY125" fmla="*/ 1208913 h 1424940"/>
                  <a:gd name="connsiteX126" fmla="*/ 1089469 w 6095524"/>
                  <a:gd name="connsiteY126" fmla="*/ 1213961 h 1424940"/>
                  <a:gd name="connsiteX127" fmla="*/ 1074325 w 6095524"/>
                  <a:gd name="connsiteY127" fmla="*/ 1221105 h 1424940"/>
                  <a:gd name="connsiteX128" fmla="*/ 1050703 w 6095524"/>
                  <a:gd name="connsiteY128" fmla="*/ 1228535 h 1424940"/>
                  <a:gd name="connsiteX129" fmla="*/ 1026700 w 6095524"/>
                  <a:gd name="connsiteY129" fmla="*/ 1231297 h 1424940"/>
                  <a:gd name="connsiteX130" fmla="*/ 986409 w 6095524"/>
                  <a:gd name="connsiteY130" fmla="*/ 1220057 h 1424940"/>
                  <a:gd name="connsiteX131" fmla="*/ 971741 w 6095524"/>
                  <a:gd name="connsiteY131" fmla="*/ 1218914 h 1424940"/>
                  <a:gd name="connsiteX132" fmla="*/ 939070 w 6095524"/>
                  <a:gd name="connsiteY132" fmla="*/ 1213485 h 1424940"/>
                  <a:gd name="connsiteX133" fmla="*/ 910495 w 6095524"/>
                  <a:gd name="connsiteY133" fmla="*/ 1213866 h 1424940"/>
                  <a:gd name="connsiteX134" fmla="*/ 887540 w 6095524"/>
                  <a:gd name="connsiteY134" fmla="*/ 1222534 h 1424940"/>
                  <a:gd name="connsiteX135" fmla="*/ 854202 w 6095524"/>
                  <a:gd name="connsiteY135" fmla="*/ 1224248 h 1424940"/>
                  <a:gd name="connsiteX136" fmla="*/ 832675 w 6095524"/>
                  <a:gd name="connsiteY136" fmla="*/ 1217962 h 1424940"/>
                  <a:gd name="connsiteX137" fmla="*/ 828294 w 6095524"/>
                  <a:gd name="connsiteY137" fmla="*/ 1217105 h 1424940"/>
                  <a:gd name="connsiteX138" fmla="*/ 772001 w 6095524"/>
                  <a:gd name="connsiteY138" fmla="*/ 1216723 h 1424940"/>
                  <a:gd name="connsiteX139" fmla="*/ 701707 w 6095524"/>
                  <a:gd name="connsiteY139" fmla="*/ 1235678 h 1424940"/>
                  <a:gd name="connsiteX140" fmla="*/ 690086 w 6095524"/>
                  <a:gd name="connsiteY140" fmla="*/ 1239679 h 1424940"/>
                  <a:gd name="connsiteX141" fmla="*/ 633412 w 6095524"/>
                  <a:gd name="connsiteY141" fmla="*/ 1246632 h 1424940"/>
                  <a:gd name="connsiteX142" fmla="*/ 603028 w 6095524"/>
                  <a:gd name="connsiteY142" fmla="*/ 1253681 h 1424940"/>
                  <a:gd name="connsiteX143" fmla="*/ 581120 w 6095524"/>
                  <a:gd name="connsiteY143" fmla="*/ 1254062 h 1424940"/>
                  <a:gd name="connsiteX144" fmla="*/ 554642 w 6095524"/>
                  <a:gd name="connsiteY144" fmla="*/ 1266539 h 1424940"/>
                  <a:gd name="connsiteX145" fmla="*/ 545973 w 6095524"/>
                  <a:gd name="connsiteY145" fmla="*/ 1271969 h 1424940"/>
                  <a:gd name="connsiteX146" fmla="*/ 535591 w 6095524"/>
                  <a:gd name="connsiteY146" fmla="*/ 1275207 h 1424940"/>
                  <a:gd name="connsiteX147" fmla="*/ 488538 w 6095524"/>
                  <a:gd name="connsiteY147" fmla="*/ 1285494 h 1424940"/>
                  <a:gd name="connsiteX148" fmla="*/ 480155 w 6095524"/>
                  <a:gd name="connsiteY148" fmla="*/ 1291304 h 1424940"/>
                  <a:gd name="connsiteX149" fmla="*/ 474535 w 6095524"/>
                  <a:gd name="connsiteY149" fmla="*/ 1294924 h 1424940"/>
                  <a:gd name="connsiteX150" fmla="*/ 428816 w 6095524"/>
                  <a:gd name="connsiteY150" fmla="*/ 1301020 h 1424940"/>
                  <a:gd name="connsiteX151" fmla="*/ 400241 w 6095524"/>
                  <a:gd name="connsiteY151" fmla="*/ 1318260 h 1424940"/>
                  <a:gd name="connsiteX152" fmla="*/ 392431 w 6095524"/>
                  <a:gd name="connsiteY152" fmla="*/ 1325594 h 1424940"/>
                  <a:gd name="connsiteX153" fmla="*/ 365093 w 6095524"/>
                  <a:gd name="connsiteY153" fmla="*/ 1336643 h 1424940"/>
                  <a:gd name="connsiteX154" fmla="*/ 273177 w 6095524"/>
                  <a:gd name="connsiteY154" fmla="*/ 1357884 h 1424940"/>
                  <a:gd name="connsiteX155" fmla="*/ 246888 w 6095524"/>
                  <a:gd name="connsiteY155" fmla="*/ 1350359 h 1424940"/>
                  <a:gd name="connsiteX156" fmla="*/ 196977 w 6095524"/>
                  <a:gd name="connsiteY156" fmla="*/ 1370552 h 1424940"/>
                  <a:gd name="connsiteX157" fmla="*/ 153352 w 6095524"/>
                  <a:gd name="connsiteY157" fmla="*/ 1381982 h 1424940"/>
                  <a:gd name="connsiteX158" fmla="*/ 137160 w 6095524"/>
                  <a:gd name="connsiteY158" fmla="*/ 1384745 h 1424940"/>
                  <a:gd name="connsiteX159" fmla="*/ 85917 w 6095524"/>
                  <a:gd name="connsiteY159" fmla="*/ 1389793 h 1424940"/>
                  <a:gd name="connsiteX160" fmla="*/ 59532 w 6095524"/>
                  <a:gd name="connsiteY160" fmla="*/ 1401223 h 1424940"/>
                  <a:gd name="connsiteX161" fmla="*/ 30325 w 6095524"/>
                  <a:gd name="connsiteY161" fmla="*/ 1409974 h 1424940"/>
                  <a:gd name="connsiteX162" fmla="*/ 0 w 6095524"/>
                  <a:gd name="connsiteY162" fmla="*/ 1412360 h 1424940"/>
                  <a:gd name="connsiteX163" fmla="*/ 0 w 6095524"/>
                  <a:gd name="connsiteY163" fmla="*/ 1058622 h 1424940"/>
                  <a:gd name="connsiteX164" fmla="*/ 17145 w 6095524"/>
                  <a:gd name="connsiteY164" fmla="*/ 1060228 h 1424940"/>
                  <a:gd name="connsiteX165" fmla="*/ 44672 w 6095524"/>
                  <a:gd name="connsiteY165" fmla="*/ 1066324 h 1424940"/>
                  <a:gd name="connsiteX166" fmla="*/ 84677 w 6095524"/>
                  <a:gd name="connsiteY166" fmla="*/ 1076230 h 1424940"/>
                  <a:gd name="connsiteX167" fmla="*/ 132017 w 6095524"/>
                  <a:gd name="connsiteY167" fmla="*/ 1064990 h 1424940"/>
                  <a:gd name="connsiteX168" fmla="*/ 136779 w 6095524"/>
                  <a:gd name="connsiteY168" fmla="*/ 1060323 h 1424940"/>
                  <a:gd name="connsiteX169" fmla="*/ 187547 w 6095524"/>
                  <a:gd name="connsiteY169" fmla="*/ 1049179 h 1424940"/>
                  <a:gd name="connsiteX170" fmla="*/ 270891 w 6095524"/>
                  <a:gd name="connsiteY170" fmla="*/ 1036415 h 1424940"/>
                  <a:gd name="connsiteX171" fmla="*/ 276320 w 6095524"/>
                  <a:gd name="connsiteY171" fmla="*/ 1035558 h 1424940"/>
                  <a:gd name="connsiteX172" fmla="*/ 323755 w 6095524"/>
                  <a:gd name="connsiteY172" fmla="*/ 1061561 h 1424940"/>
                  <a:gd name="connsiteX173" fmla="*/ 361855 w 6095524"/>
                  <a:gd name="connsiteY173" fmla="*/ 1057942 h 1424940"/>
                  <a:gd name="connsiteX174" fmla="*/ 379571 w 6095524"/>
                  <a:gd name="connsiteY174" fmla="*/ 1039939 h 1424940"/>
                  <a:gd name="connsiteX175" fmla="*/ 430530 w 6095524"/>
                  <a:gd name="connsiteY175" fmla="*/ 1025747 h 1424940"/>
                  <a:gd name="connsiteX176" fmla="*/ 493300 w 6095524"/>
                  <a:gd name="connsiteY176" fmla="*/ 1027176 h 1424940"/>
                  <a:gd name="connsiteX177" fmla="*/ 537782 w 6095524"/>
                  <a:gd name="connsiteY177" fmla="*/ 1025366 h 1424940"/>
                  <a:gd name="connsiteX178" fmla="*/ 562166 w 6095524"/>
                  <a:gd name="connsiteY178" fmla="*/ 1015746 h 1424940"/>
                  <a:gd name="connsiteX179" fmla="*/ 579596 w 6095524"/>
                  <a:gd name="connsiteY179" fmla="*/ 1016699 h 1424940"/>
                  <a:gd name="connsiteX180" fmla="*/ 612362 w 6095524"/>
                  <a:gd name="connsiteY180" fmla="*/ 1023557 h 1424940"/>
                  <a:gd name="connsiteX181" fmla="*/ 716090 w 6095524"/>
                  <a:gd name="connsiteY181" fmla="*/ 1031653 h 1424940"/>
                  <a:gd name="connsiteX182" fmla="*/ 758381 w 6095524"/>
                  <a:gd name="connsiteY182" fmla="*/ 1018985 h 1424940"/>
                  <a:gd name="connsiteX183" fmla="*/ 771049 w 6095524"/>
                  <a:gd name="connsiteY183" fmla="*/ 1018699 h 1424940"/>
                  <a:gd name="connsiteX184" fmla="*/ 799433 w 6095524"/>
                  <a:gd name="connsiteY184" fmla="*/ 1023652 h 1424940"/>
                  <a:gd name="connsiteX185" fmla="*/ 858012 w 6095524"/>
                  <a:gd name="connsiteY185" fmla="*/ 1020318 h 1424940"/>
                  <a:gd name="connsiteX186" fmla="*/ 879634 w 6095524"/>
                  <a:gd name="connsiteY186" fmla="*/ 1015270 h 1424940"/>
                  <a:gd name="connsiteX187" fmla="*/ 891635 w 6095524"/>
                  <a:gd name="connsiteY187" fmla="*/ 1012031 h 1424940"/>
                  <a:gd name="connsiteX188" fmla="*/ 953262 w 6095524"/>
                  <a:gd name="connsiteY188" fmla="*/ 1003078 h 1424940"/>
                  <a:gd name="connsiteX189" fmla="*/ 980694 w 6095524"/>
                  <a:gd name="connsiteY189" fmla="*/ 993458 h 1424940"/>
                  <a:gd name="connsiteX190" fmla="*/ 988124 w 6095524"/>
                  <a:gd name="connsiteY190" fmla="*/ 992029 h 1424940"/>
                  <a:gd name="connsiteX191" fmla="*/ 1028795 w 6095524"/>
                  <a:gd name="connsiteY191" fmla="*/ 996029 h 1424940"/>
                  <a:gd name="connsiteX192" fmla="*/ 1059275 w 6095524"/>
                  <a:gd name="connsiteY192" fmla="*/ 1011555 h 1424940"/>
                  <a:gd name="connsiteX193" fmla="*/ 1065181 w 6095524"/>
                  <a:gd name="connsiteY193" fmla="*/ 1016794 h 1424940"/>
                  <a:gd name="connsiteX194" fmla="*/ 1150144 w 6095524"/>
                  <a:gd name="connsiteY194" fmla="*/ 1014984 h 1424940"/>
                  <a:gd name="connsiteX195" fmla="*/ 1163193 w 6095524"/>
                  <a:gd name="connsiteY195" fmla="*/ 1012793 h 1424940"/>
                  <a:gd name="connsiteX196" fmla="*/ 1226249 w 6095524"/>
                  <a:gd name="connsiteY196" fmla="*/ 1021937 h 1424940"/>
                  <a:gd name="connsiteX197" fmla="*/ 1244632 w 6095524"/>
                  <a:gd name="connsiteY197" fmla="*/ 1023747 h 1424940"/>
                  <a:gd name="connsiteX198" fmla="*/ 1310545 w 6095524"/>
                  <a:gd name="connsiteY198" fmla="*/ 1031939 h 1424940"/>
                  <a:gd name="connsiteX199" fmla="*/ 1319879 w 6095524"/>
                  <a:gd name="connsiteY199" fmla="*/ 1024319 h 1424940"/>
                  <a:gd name="connsiteX200" fmla="*/ 1346740 w 6095524"/>
                  <a:gd name="connsiteY200" fmla="*/ 1005173 h 1424940"/>
                  <a:gd name="connsiteX201" fmla="*/ 1399699 w 6095524"/>
                  <a:gd name="connsiteY201" fmla="*/ 988219 h 1424940"/>
                  <a:gd name="connsiteX202" fmla="*/ 1414082 w 6095524"/>
                  <a:gd name="connsiteY202" fmla="*/ 989171 h 1424940"/>
                  <a:gd name="connsiteX203" fmla="*/ 1450467 w 6095524"/>
                  <a:gd name="connsiteY203" fmla="*/ 1017461 h 1424940"/>
                  <a:gd name="connsiteX204" fmla="*/ 1468184 w 6095524"/>
                  <a:gd name="connsiteY204" fmla="*/ 1028795 h 1424940"/>
                  <a:gd name="connsiteX205" fmla="*/ 1518476 w 6095524"/>
                  <a:gd name="connsiteY205" fmla="*/ 1049655 h 1424940"/>
                  <a:gd name="connsiteX206" fmla="*/ 1522667 w 6095524"/>
                  <a:gd name="connsiteY206" fmla="*/ 1053465 h 1424940"/>
                  <a:gd name="connsiteX207" fmla="*/ 1559814 w 6095524"/>
                  <a:gd name="connsiteY207" fmla="*/ 1098709 h 1424940"/>
                  <a:gd name="connsiteX208" fmla="*/ 1568196 w 6095524"/>
                  <a:gd name="connsiteY208" fmla="*/ 1106424 h 1424940"/>
                  <a:gd name="connsiteX209" fmla="*/ 1578293 w 6095524"/>
                  <a:gd name="connsiteY209" fmla="*/ 1118426 h 1424940"/>
                  <a:gd name="connsiteX210" fmla="*/ 1609820 w 6095524"/>
                  <a:gd name="connsiteY210" fmla="*/ 1141667 h 1424940"/>
                  <a:gd name="connsiteX211" fmla="*/ 1648873 w 6095524"/>
                  <a:gd name="connsiteY211" fmla="*/ 1149096 h 1424940"/>
                  <a:gd name="connsiteX212" fmla="*/ 1696022 w 6095524"/>
                  <a:gd name="connsiteY212" fmla="*/ 1160431 h 1424940"/>
                  <a:gd name="connsiteX213" fmla="*/ 1715739 w 6095524"/>
                  <a:gd name="connsiteY213" fmla="*/ 1168051 h 1424940"/>
                  <a:gd name="connsiteX214" fmla="*/ 1768602 w 6095524"/>
                  <a:gd name="connsiteY214" fmla="*/ 1182529 h 1424940"/>
                  <a:gd name="connsiteX215" fmla="*/ 1806321 w 6095524"/>
                  <a:gd name="connsiteY215" fmla="*/ 1194721 h 1424940"/>
                  <a:gd name="connsiteX216" fmla="*/ 1860709 w 6095524"/>
                  <a:gd name="connsiteY216" fmla="*/ 1201865 h 1424940"/>
                  <a:gd name="connsiteX217" fmla="*/ 1887093 w 6095524"/>
                  <a:gd name="connsiteY217" fmla="*/ 1202150 h 1424940"/>
                  <a:gd name="connsiteX218" fmla="*/ 1935575 w 6095524"/>
                  <a:gd name="connsiteY218" fmla="*/ 1238726 h 1424940"/>
                  <a:gd name="connsiteX219" fmla="*/ 1974247 w 6095524"/>
                  <a:gd name="connsiteY219" fmla="*/ 1262920 h 1424940"/>
                  <a:gd name="connsiteX220" fmla="*/ 2014919 w 6095524"/>
                  <a:gd name="connsiteY220" fmla="*/ 1251204 h 1424940"/>
                  <a:gd name="connsiteX221" fmla="*/ 2025968 w 6095524"/>
                  <a:gd name="connsiteY221" fmla="*/ 1240155 h 1424940"/>
                  <a:gd name="connsiteX222" fmla="*/ 2092643 w 6095524"/>
                  <a:gd name="connsiteY222" fmla="*/ 1229678 h 1424940"/>
                  <a:gd name="connsiteX223" fmla="*/ 2187893 w 6095524"/>
                  <a:gd name="connsiteY223" fmla="*/ 1229297 h 1424940"/>
                  <a:gd name="connsiteX224" fmla="*/ 2346294 w 6095524"/>
                  <a:gd name="connsiteY224" fmla="*/ 1205484 h 1424940"/>
                  <a:gd name="connsiteX225" fmla="*/ 2373916 w 6095524"/>
                  <a:gd name="connsiteY225" fmla="*/ 1194435 h 1424940"/>
                  <a:gd name="connsiteX226" fmla="*/ 2404967 w 6095524"/>
                  <a:gd name="connsiteY226" fmla="*/ 1191673 h 1424940"/>
                  <a:gd name="connsiteX227" fmla="*/ 2416874 w 6095524"/>
                  <a:gd name="connsiteY227" fmla="*/ 1198436 h 1424940"/>
                  <a:gd name="connsiteX228" fmla="*/ 2468975 w 6095524"/>
                  <a:gd name="connsiteY228" fmla="*/ 1208532 h 1424940"/>
                  <a:gd name="connsiteX229" fmla="*/ 2478882 w 6095524"/>
                  <a:gd name="connsiteY229" fmla="*/ 1208723 h 1424940"/>
                  <a:gd name="connsiteX230" fmla="*/ 2512791 w 6095524"/>
                  <a:gd name="connsiteY230" fmla="*/ 1204436 h 1424940"/>
                  <a:gd name="connsiteX231" fmla="*/ 2544223 w 6095524"/>
                  <a:gd name="connsiteY231" fmla="*/ 1201960 h 1424940"/>
                  <a:gd name="connsiteX232" fmla="*/ 2623471 w 6095524"/>
                  <a:gd name="connsiteY232" fmla="*/ 1210056 h 1424940"/>
                  <a:gd name="connsiteX233" fmla="*/ 2684241 w 6095524"/>
                  <a:gd name="connsiteY233" fmla="*/ 1208151 h 1424940"/>
                  <a:gd name="connsiteX234" fmla="*/ 2712244 w 6095524"/>
                  <a:gd name="connsiteY234" fmla="*/ 1210056 h 1424940"/>
                  <a:gd name="connsiteX235" fmla="*/ 2728055 w 6095524"/>
                  <a:gd name="connsiteY235" fmla="*/ 1212914 h 1424940"/>
                  <a:gd name="connsiteX236" fmla="*/ 2763869 w 6095524"/>
                  <a:gd name="connsiteY236" fmla="*/ 1232821 h 1424940"/>
                  <a:gd name="connsiteX237" fmla="*/ 2783491 w 6095524"/>
                  <a:gd name="connsiteY237" fmla="*/ 1237298 h 1424940"/>
                  <a:gd name="connsiteX238" fmla="*/ 2842546 w 6095524"/>
                  <a:gd name="connsiteY238" fmla="*/ 1236917 h 1424940"/>
                  <a:gd name="connsiteX239" fmla="*/ 2931128 w 6095524"/>
                  <a:gd name="connsiteY239" fmla="*/ 1206913 h 1424940"/>
                  <a:gd name="connsiteX240" fmla="*/ 2940368 w 6095524"/>
                  <a:gd name="connsiteY240" fmla="*/ 1202912 h 1424940"/>
                  <a:gd name="connsiteX241" fmla="*/ 2985421 w 6095524"/>
                  <a:gd name="connsiteY241" fmla="*/ 1197959 h 1424940"/>
                  <a:gd name="connsiteX242" fmla="*/ 3015996 w 6095524"/>
                  <a:gd name="connsiteY242" fmla="*/ 1204722 h 1424940"/>
                  <a:gd name="connsiteX243" fmla="*/ 3057621 w 6095524"/>
                  <a:gd name="connsiteY243" fmla="*/ 1218724 h 1424940"/>
                  <a:gd name="connsiteX244" fmla="*/ 3095054 w 6095524"/>
                  <a:gd name="connsiteY244" fmla="*/ 1230440 h 1424940"/>
                  <a:gd name="connsiteX245" fmla="*/ 3122295 w 6095524"/>
                  <a:gd name="connsiteY245" fmla="*/ 1243679 h 1424940"/>
                  <a:gd name="connsiteX246" fmla="*/ 3184589 w 6095524"/>
                  <a:gd name="connsiteY246" fmla="*/ 1253395 h 1424940"/>
                  <a:gd name="connsiteX247" fmla="*/ 3191066 w 6095524"/>
                  <a:gd name="connsiteY247" fmla="*/ 1255014 h 1424940"/>
                  <a:gd name="connsiteX248" fmla="*/ 3237929 w 6095524"/>
                  <a:gd name="connsiteY248" fmla="*/ 1243203 h 1424940"/>
                  <a:gd name="connsiteX249" fmla="*/ 3294221 w 6095524"/>
                  <a:gd name="connsiteY249" fmla="*/ 1231202 h 1424940"/>
                  <a:gd name="connsiteX250" fmla="*/ 3314319 w 6095524"/>
                  <a:gd name="connsiteY250" fmla="*/ 1235297 h 1424940"/>
                  <a:gd name="connsiteX251" fmla="*/ 3341846 w 6095524"/>
                  <a:gd name="connsiteY251" fmla="*/ 1241108 h 1424940"/>
                  <a:gd name="connsiteX252" fmla="*/ 3367373 w 6095524"/>
                  <a:gd name="connsiteY252" fmla="*/ 1238060 h 1424940"/>
                  <a:gd name="connsiteX253" fmla="*/ 3382899 w 6095524"/>
                  <a:gd name="connsiteY253" fmla="*/ 1237774 h 1424940"/>
                  <a:gd name="connsiteX254" fmla="*/ 3453765 w 6095524"/>
                  <a:gd name="connsiteY254" fmla="*/ 1273397 h 1424940"/>
                  <a:gd name="connsiteX255" fmla="*/ 3471767 w 6095524"/>
                  <a:gd name="connsiteY255" fmla="*/ 1276350 h 1424940"/>
                  <a:gd name="connsiteX256" fmla="*/ 3481959 w 6095524"/>
                  <a:gd name="connsiteY256" fmla="*/ 1280732 h 1424940"/>
                  <a:gd name="connsiteX257" fmla="*/ 3543396 w 6095524"/>
                  <a:gd name="connsiteY257" fmla="*/ 1324928 h 1424940"/>
                  <a:gd name="connsiteX258" fmla="*/ 3569494 w 6095524"/>
                  <a:gd name="connsiteY258" fmla="*/ 1333881 h 1424940"/>
                  <a:gd name="connsiteX259" fmla="*/ 3598164 w 6095524"/>
                  <a:gd name="connsiteY259" fmla="*/ 1332071 h 1424940"/>
                  <a:gd name="connsiteX260" fmla="*/ 3614738 w 6095524"/>
                  <a:gd name="connsiteY260" fmla="*/ 1328833 h 1424940"/>
                  <a:gd name="connsiteX261" fmla="*/ 3655886 w 6095524"/>
                  <a:gd name="connsiteY261" fmla="*/ 1300734 h 1424940"/>
                  <a:gd name="connsiteX262" fmla="*/ 3679317 w 6095524"/>
                  <a:gd name="connsiteY262" fmla="*/ 1301687 h 1424940"/>
                  <a:gd name="connsiteX263" fmla="*/ 3715893 w 6095524"/>
                  <a:gd name="connsiteY263" fmla="*/ 1321022 h 1424940"/>
                  <a:gd name="connsiteX264" fmla="*/ 3782282 w 6095524"/>
                  <a:gd name="connsiteY264" fmla="*/ 1329690 h 1424940"/>
                  <a:gd name="connsiteX265" fmla="*/ 3816001 w 6095524"/>
                  <a:gd name="connsiteY265" fmla="*/ 1302639 h 1424940"/>
                  <a:gd name="connsiteX266" fmla="*/ 3833431 w 6095524"/>
                  <a:gd name="connsiteY266" fmla="*/ 1276636 h 1424940"/>
                  <a:gd name="connsiteX267" fmla="*/ 3883819 w 6095524"/>
                  <a:gd name="connsiteY267" fmla="*/ 1246442 h 1424940"/>
                  <a:gd name="connsiteX268" fmla="*/ 3895821 w 6095524"/>
                  <a:gd name="connsiteY268" fmla="*/ 1257681 h 1424940"/>
                  <a:gd name="connsiteX269" fmla="*/ 3932778 w 6095524"/>
                  <a:gd name="connsiteY269" fmla="*/ 1262444 h 1424940"/>
                  <a:gd name="connsiteX270" fmla="*/ 3972782 w 6095524"/>
                  <a:gd name="connsiteY270" fmla="*/ 1262063 h 1424940"/>
                  <a:gd name="connsiteX271" fmla="*/ 4042505 w 6095524"/>
                  <a:gd name="connsiteY271" fmla="*/ 1267111 h 1424940"/>
                  <a:gd name="connsiteX272" fmla="*/ 4088892 w 6095524"/>
                  <a:gd name="connsiteY272" fmla="*/ 1238250 h 1424940"/>
                  <a:gd name="connsiteX273" fmla="*/ 4106609 w 6095524"/>
                  <a:gd name="connsiteY273" fmla="*/ 1226344 h 1424940"/>
                  <a:gd name="connsiteX274" fmla="*/ 4123182 w 6095524"/>
                  <a:gd name="connsiteY274" fmla="*/ 1218724 h 1424940"/>
                  <a:gd name="connsiteX275" fmla="*/ 4142328 w 6095524"/>
                  <a:gd name="connsiteY275" fmla="*/ 1214438 h 1424940"/>
                  <a:gd name="connsiteX276" fmla="*/ 4188524 w 6095524"/>
                  <a:gd name="connsiteY276" fmla="*/ 1198245 h 1424940"/>
                  <a:gd name="connsiteX277" fmla="*/ 4213860 w 6095524"/>
                  <a:gd name="connsiteY277" fmla="*/ 1182338 h 1424940"/>
                  <a:gd name="connsiteX278" fmla="*/ 4270820 w 6095524"/>
                  <a:gd name="connsiteY278" fmla="*/ 1167003 h 1424940"/>
                  <a:gd name="connsiteX279" fmla="*/ 4309587 w 6095524"/>
                  <a:gd name="connsiteY279" fmla="*/ 1153287 h 1424940"/>
                  <a:gd name="connsiteX280" fmla="*/ 4350449 w 6095524"/>
                  <a:gd name="connsiteY280" fmla="*/ 1129665 h 1424940"/>
                  <a:gd name="connsiteX281" fmla="*/ 4356164 w 6095524"/>
                  <a:gd name="connsiteY281" fmla="*/ 1126046 h 1424940"/>
                  <a:gd name="connsiteX282" fmla="*/ 4369880 w 6095524"/>
                  <a:gd name="connsiteY282" fmla="*/ 1110520 h 1424940"/>
                  <a:gd name="connsiteX283" fmla="*/ 4389787 w 6095524"/>
                  <a:gd name="connsiteY283" fmla="*/ 1057085 h 1424940"/>
                  <a:gd name="connsiteX284" fmla="*/ 4395502 w 6095524"/>
                  <a:gd name="connsiteY284" fmla="*/ 1046226 h 1424940"/>
                  <a:gd name="connsiteX285" fmla="*/ 4447413 w 6095524"/>
                  <a:gd name="connsiteY285" fmla="*/ 1009650 h 1424940"/>
                  <a:gd name="connsiteX286" fmla="*/ 4466654 w 6095524"/>
                  <a:gd name="connsiteY286" fmla="*/ 1013079 h 1424940"/>
                  <a:gd name="connsiteX287" fmla="*/ 4487894 w 6095524"/>
                  <a:gd name="connsiteY287" fmla="*/ 1025081 h 1424940"/>
                  <a:gd name="connsiteX288" fmla="*/ 4534472 w 6095524"/>
                  <a:gd name="connsiteY288" fmla="*/ 1028224 h 1424940"/>
                  <a:gd name="connsiteX289" fmla="*/ 4551903 w 6095524"/>
                  <a:gd name="connsiteY289" fmla="*/ 1022033 h 1424940"/>
                  <a:gd name="connsiteX290" fmla="*/ 4582382 w 6095524"/>
                  <a:gd name="connsiteY290" fmla="*/ 1005364 h 1424940"/>
                  <a:gd name="connsiteX291" fmla="*/ 4605909 w 6095524"/>
                  <a:gd name="connsiteY291" fmla="*/ 979551 h 1424940"/>
                  <a:gd name="connsiteX292" fmla="*/ 4640104 w 6095524"/>
                  <a:gd name="connsiteY292" fmla="*/ 936879 h 1424940"/>
                  <a:gd name="connsiteX293" fmla="*/ 4705731 w 6095524"/>
                  <a:gd name="connsiteY293" fmla="*/ 920591 h 1424940"/>
                  <a:gd name="connsiteX294" fmla="*/ 4730973 w 6095524"/>
                  <a:gd name="connsiteY294" fmla="*/ 915162 h 1424940"/>
                  <a:gd name="connsiteX295" fmla="*/ 4822794 w 6095524"/>
                  <a:gd name="connsiteY295" fmla="*/ 892397 h 1424940"/>
                  <a:gd name="connsiteX296" fmla="*/ 4830794 w 6095524"/>
                  <a:gd name="connsiteY296" fmla="*/ 891635 h 1424940"/>
                  <a:gd name="connsiteX297" fmla="*/ 4894421 w 6095524"/>
                  <a:gd name="connsiteY297" fmla="*/ 865442 h 1424940"/>
                  <a:gd name="connsiteX298" fmla="*/ 4909756 w 6095524"/>
                  <a:gd name="connsiteY298" fmla="*/ 858964 h 1424940"/>
                  <a:gd name="connsiteX299" fmla="*/ 4928521 w 6095524"/>
                  <a:gd name="connsiteY299" fmla="*/ 842391 h 1424940"/>
                  <a:gd name="connsiteX300" fmla="*/ 4945857 w 6095524"/>
                  <a:gd name="connsiteY300" fmla="*/ 795623 h 1424940"/>
                  <a:gd name="connsiteX301" fmla="*/ 4966145 w 6095524"/>
                  <a:gd name="connsiteY301" fmla="*/ 774287 h 1424940"/>
                  <a:gd name="connsiteX302" fmla="*/ 4980909 w 6095524"/>
                  <a:gd name="connsiteY302" fmla="*/ 761333 h 1424940"/>
                  <a:gd name="connsiteX303" fmla="*/ 4993862 w 6095524"/>
                  <a:gd name="connsiteY303" fmla="*/ 741712 h 1424940"/>
                  <a:gd name="connsiteX304" fmla="*/ 5006816 w 6095524"/>
                  <a:gd name="connsiteY304" fmla="*/ 694754 h 1424940"/>
                  <a:gd name="connsiteX305" fmla="*/ 5026724 w 6095524"/>
                  <a:gd name="connsiteY305" fmla="*/ 653129 h 1424940"/>
                  <a:gd name="connsiteX306" fmla="*/ 5062538 w 6095524"/>
                  <a:gd name="connsiteY306" fmla="*/ 630079 h 1424940"/>
                  <a:gd name="connsiteX307" fmla="*/ 5084731 w 6095524"/>
                  <a:gd name="connsiteY307" fmla="*/ 617982 h 1424940"/>
                  <a:gd name="connsiteX308" fmla="*/ 5172647 w 6095524"/>
                  <a:gd name="connsiteY308" fmla="*/ 630174 h 1424940"/>
                  <a:gd name="connsiteX309" fmla="*/ 5232654 w 6095524"/>
                  <a:gd name="connsiteY309" fmla="*/ 642080 h 1424940"/>
                  <a:gd name="connsiteX310" fmla="*/ 5252371 w 6095524"/>
                  <a:gd name="connsiteY310" fmla="*/ 637508 h 1424940"/>
                  <a:gd name="connsiteX311" fmla="*/ 5308092 w 6095524"/>
                  <a:gd name="connsiteY311" fmla="*/ 598646 h 1424940"/>
                  <a:gd name="connsiteX312" fmla="*/ 5363147 w 6095524"/>
                  <a:gd name="connsiteY312" fmla="*/ 581311 h 1424940"/>
                  <a:gd name="connsiteX313" fmla="*/ 5404580 w 6095524"/>
                  <a:gd name="connsiteY313" fmla="*/ 576358 h 1424940"/>
                  <a:gd name="connsiteX314" fmla="*/ 5440203 w 6095524"/>
                  <a:gd name="connsiteY314" fmla="*/ 572548 h 1424940"/>
                  <a:gd name="connsiteX315" fmla="*/ 5482971 w 6095524"/>
                  <a:gd name="connsiteY315" fmla="*/ 561880 h 1424940"/>
                  <a:gd name="connsiteX316" fmla="*/ 5507165 w 6095524"/>
                  <a:gd name="connsiteY316" fmla="*/ 550259 h 1424940"/>
                  <a:gd name="connsiteX317" fmla="*/ 5545645 w 6095524"/>
                  <a:gd name="connsiteY317" fmla="*/ 533591 h 1424940"/>
                  <a:gd name="connsiteX318" fmla="*/ 5585079 w 6095524"/>
                  <a:gd name="connsiteY318" fmla="*/ 511969 h 1424940"/>
                  <a:gd name="connsiteX319" fmla="*/ 5615368 w 6095524"/>
                  <a:gd name="connsiteY319" fmla="*/ 481679 h 1424940"/>
                  <a:gd name="connsiteX320" fmla="*/ 5631656 w 6095524"/>
                  <a:gd name="connsiteY320" fmla="*/ 456152 h 1424940"/>
                  <a:gd name="connsiteX321" fmla="*/ 5679377 w 6095524"/>
                  <a:gd name="connsiteY321" fmla="*/ 419576 h 1424940"/>
                  <a:gd name="connsiteX322" fmla="*/ 5722525 w 6095524"/>
                  <a:gd name="connsiteY322" fmla="*/ 350615 h 1424940"/>
                  <a:gd name="connsiteX323" fmla="*/ 5749576 w 6095524"/>
                  <a:gd name="connsiteY323" fmla="*/ 321945 h 1424940"/>
                  <a:gd name="connsiteX324" fmla="*/ 5764911 w 6095524"/>
                  <a:gd name="connsiteY324" fmla="*/ 313849 h 1424940"/>
                  <a:gd name="connsiteX325" fmla="*/ 5791009 w 6095524"/>
                  <a:gd name="connsiteY325" fmla="*/ 293942 h 1424940"/>
                  <a:gd name="connsiteX326" fmla="*/ 5806440 w 6095524"/>
                  <a:gd name="connsiteY326" fmla="*/ 279178 h 1424940"/>
                  <a:gd name="connsiteX327" fmla="*/ 5848636 w 6095524"/>
                  <a:gd name="connsiteY327" fmla="*/ 224885 h 1424940"/>
                  <a:gd name="connsiteX328" fmla="*/ 5861590 w 6095524"/>
                  <a:gd name="connsiteY328" fmla="*/ 208788 h 1424940"/>
                  <a:gd name="connsiteX329" fmla="*/ 5888355 w 6095524"/>
                  <a:gd name="connsiteY329" fmla="*/ 181166 h 1424940"/>
                  <a:gd name="connsiteX330" fmla="*/ 5900071 w 6095524"/>
                  <a:gd name="connsiteY330" fmla="*/ 172784 h 1424940"/>
                  <a:gd name="connsiteX331" fmla="*/ 5920740 w 6095524"/>
                  <a:gd name="connsiteY331" fmla="*/ 150305 h 1424940"/>
                  <a:gd name="connsiteX332" fmla="*/ 5969985 w 6095524"/>
                  <a:gd name="connsiteY332" fmla="*/ 91345 h 1424940"/>
                  <a:gd name="connsiteX333" fmla="*/ 5991130 w 6095524"/>
                  <a:gd name="connsiteY333" fmla="*/ 58293 h 1424940"/>
                  <a:gd name="connsiteX334" fmla="*/ 6033325 w 6095524"/>
                  <a:gd name="connsiteY334" fmla="*/ 33909 h 1424940"/>
                  <a:gd name="connsiteX335" fmla="*/ 6054376 w 6095524"/>
                  <a:gd name="connsiteY335" fmla="*/ 20955 h 1424940"/>
                  <a:gd name="connsiteX336" fmla="*/ 6095524 w 6095524"/>
                  <a:gd name="connsiteY336" fmla="*/ 0 h 14249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</a:cxnLst>
                <a:rect l="l" t="t" r="r" b="b"/>
                <a:pathLst>
                  <a:path w="6095524" h="1424940">
                    <a:moveTo>
                      <a:pt x="6095524" y="0"/>
                    </a:moveTo>
                    <a:cubicBezTo>
                      <a:pt x="6095524" y="7811"/>
                      <a:pt x="6095524" y="12573"/>
                      <a:pt x="6095524" y="17431"/>
                    </a:cubicBezTo>
                    <a:lnTo>
                      <a:pt x="6095524" y="216290"/>
                    </a:lnTo>
                    <a:lnTo>
                      <a:pt x="6079998" y="230600"/>
                    </a:lnTo>
                    <a:cubicBezTo>
                      <a:pt x="6058567" y="241363"/>
                      <a:pt x="6035706" y="251079"/>
                      <a:pt x="6012751" y="260699"/>
                    </a:cubicBezTo>
                    <a:cubicBezTo>
                      <a:pt x="6006084" y="263462"/>
                      <a:pt x="5998749" y="264986"/>
                      <a:pt x="5992749" y="268700"/>
                    </a:cubicBezTo>
                    <a:cubicBezTo>
                      <a:pt x="5965126" y="285655"/>
                      <a:pt x="5938361" y="303943"/>
                      <a:pt x="5910358" y="320231"/>
                    </a:cubicBezTo>
                    <a:cubicBezTo>
                      <a:pt x="5881497" y="337090"/>
                      <a:pt x="5855684" y="356997"/>
                      <a:pt x="5835777" y="383953"/>
                    </a:cubicBezTo>
                    <a:cubicBezTo>
                      <a:pt x="5817298" y="409004"/>
                      <a:pt x="5799391" y="434435"/>
                      <a:pt x="5781008" y="459581"/>
                    </a:cubicBezTo>
                    <a:cubicBezTo>
                      <a:pt x="5776341" y="465963"/>
                      <a:pt x="5772054" y="473488"/>
                      <a:pt x="5765673" y="477584"/>
                    </a:cubicBezTo>
                    <a:cubicBezTo>
                      <a:pt x="5752433" y="486156"/>
                      <a:pt x="5737955" y="493109"/>
                      <a:pt x="5723763" y="500158"/>
                    </a:cubicBezTo>
                    <a:cubicBezTo>
                      <a:pt x="5711571" y="506159"/>
                      <a:pt x="5698617" y="510635"/>
                      <a:pt x="5686711" y="517112"/>
                    </a:cubicBezTo>
                    <a:cubicBezTo>
                      <a:pt x="5677186" y="522256"/>
                      <a:pt x="5668708" y="529400"/>
                      <a:pt x="5659850" y="535877"/>
                    </a:cubicBezTo>
                    <a:cubicBezTo>
                      <a:pt x="5652135" y="541496"/>
                      <a:pt x="5643658" y="546354"/>
                      <a:pt x="5637181" y="553117"/>
                    </a:cubicBezTo>
                    <a:cubicBezTo>
                      <a:pt x="5621369" y="569500"/>
                      <a:pt x="5605462" y="585597"/>
                      <a:pt x="5585841" y="597694"/>
                    </a:cubicBezTo>
                    <a:cubicBezTo>
                      <a:pt x="5566505" y="609695"/>
                      <a:pt x="5548217" y="623126"/>
                      <a:pt x="5528977" y="635318"/>
                    </a:cubicBezTo>
                    <a:cubicBezTo>
                      <a:pt x="5510117" y="647224"/>
                      <a:pt x="5493067" y="660273"/>
                      <a:pt x="5483256" y="681419"/>
                    </a:cubicBezTo>
                    <a:cubicBezTo>
                      <a:pt x="5478875" y="690753"/>
                      <a:pt x="5472684" y="700945"/>
                      <a:pt x="5464397" y="706374"/>
                    </a:cubicBezTo>
                    <a:cubicBezTo>
                      <a:pt x="5452586" y="714089"/>
                      <a:pt x="5437632" y="716852"/>
                      <a:pt x="5424773" y="723424"/>
                    </a:cubicBezTo>
                    <a:cubicBezTo>
                      <a:pt x="5409628" y="731139"/>
                      <a:pt x="5392103" y="737807"/>
                      <a:pt x="5381815" y="750094"/>
                    </a:cubicBezTo>
                    <a:cubicBezTo>
                      <a:pt x="5372671" y="761048"/>
                      <a:pt x="5363432" y="769620"/>
                      <a:pt x="5351335" y="776573"/>
                    </a:cubicBezTo>
                    <a:cubicBezTo>
                      <a:pt x="5342858" y="781431"/>
                      <a:pt x="5336572" y="790289"/>
                      <a:pt x="5327809" y="794290"/>
                    </a:cubicBezTo>
                    <a:cubicBezTo>
                      <a:pt x="5316284" y="799624"/>
                      <a:pt x="5304663" y="803815"/>
                      <a:pt x="5294566" y="812102"/>
                    </a:cubicBezTo>
                    <a:cubicBezTo>
                      <a:pt x="5284089" y="820674"/>
                      <a:pt x="5272183" y="827437"/>
                      <a:pt x="5261229" y="835438"/>
                    </a:cubicBezTo>
                    <a:cubicBezTo>
                      <a:pt x="5255419" y="839724"/>
                      <a:pt x="5250656" y="845344"/>
                      <a:pt x="5245037" y="849821"/>
                    </a:cubicBezTo>
                    <a:cubicBezTo>
                      <a:pt x="5234750" y="858012"/>
                      <a:pt x="5224272" y="866013"/>
                      <a:pt x="5213699" y="873728"/>
                    </a:cubicBezTo>
                    <a:cubicBezTo>
                      <a:pt x="5203127" y="881444"/>
                      <a:pt x="5193030" y="890397"/>
                      <a:pt x="5181409" y="896017"/>
                    </a:cubicBezTo>
                    <a:cubicBezTo>
                      <a:pt x="5161598" y="905542"/>
                      <a:pt x="5139976" y="911257"/>
                      <a:pt x="5120735" y="921544"/>
                    </a:cubicBezTo>
                    <a:cubicBezTo>
                      <a:pt x="5101209" y="932021"/>
                      <a:pt x="5082826" y="945166"/>
                      <a:pt x="5065490" y="959072"/>
                    </a:cubicBezTo>
                    <a:cubicBezTo>
                      <a:pt x="5051774" y="970026"/>
                      <a:pt x="5038916" y="980885"/>
                      <a:pt x="5021675" y="986504"/>
                    </a:cubicBezTo>
                    <a:cubicBezTo>
                      <a:pt x="5012055" y="989648"/>
                      <a:pt x="5001959" y="996506"/>
                      <a:pt x="4996148" y="1004507"/>
                    </a:cubicBezTo>
                    <a:cubicBezTo>
                      <a:pt x="4983575" y="1021937"/>
                      <a:pt x="4967478" y="1034225"/>
                      <a:pt x="4949285" y="1044702"/>
                    </a:cubicBezTo>
                    <a:cubicBezTo>
                      <a:pt x="4924996" y="1058799"/>
                      <a:pt x="4900993" y="1073182"/>
                      <a:pt x="4876609" y="1086993"/>
                    </a:cubicBezTo>
                    <a:cubicBezTo>
                      <a:pt x="4862227" y="1095185"/>
                      <a:pt x="4847940" y="1103852"/>
                      <a:pt x="4832699" y="1109853"/>
                    </a:cubicBezTo>
                    <a:cubicBezTo>
                      <a:pt x="4801553" y="1122236"/>
                      <a:pt x="4769644" y="1132808"/>
                      <a:pt x="4738211" y="1144334"/>
                    </a:cubicBezTo>
                    <a:cubicBezTo>
                      <a:pt x="4727924" y="1148048"/>
                      <a:pt x="4718209" y="1153382"/>
                      <a:pt x="4707731" y="1156621"/>
                    </a:cubicBezTo>
                    <a:cubicBezTo>
                      <a:pt x="4696396" y="1160145"/>
                      <a:pt x="4684205" y="1161193"/>
                      <a:pt x="4672870" y="1164717"/>
                    </a:cubicBezTo>
                    <a:cubicBezTo>
                      <a:pt x="4654010" y="1170527"/>
                      <a:pt x="4635722" y="1177957"/>
                      <a:pt x="4616863" y="1183862"/>
                    </a:cubicBezTo>
                    <a:cubicBezTo>
                      <a:pt x="4580477" y="1195197"/>
                      <a:pt x="4543996" y="1206056"/>
                      <a:pt x="4507516" y="1216819"/>
                    </a:cubicBezTo>
                    <a:cubicBezTo>
                      <a:pt x="4499706" y="1219105"/>
                      <a:pt x="4491228" y="1219391"/>
                      <a:pt x="4483513" y="1221867"/>
                    </a:cubicBezTo>
                    <a:cubicBezTo>
                      <a:pt x="4463034" y="1228535"/>
                      <a:pt x="4442650" y="1235773"/>
                      <a:pt x="4422362" y="1243108"/>
                    </a:cubicBezTo>
                    <a:cubicBezTo>
                      <a:pt x="4410075" y="1247585"/>
                      <a:pt x="4398073" y="1253109"/>
                      <a:pt x="4385691" y="1257395"/>
                    </a:cubicBezTo>
                    <a:cubicBezTo>
                      <a:pt x="4375785" y="1260824"/>
                      <a:pt x="4365593" y="1263491"/>
                      <a:pt x="4355306" y="1265587"/>
                    </a:cubicBezTo>
                    <a:cubicBezTo>
                      <a:pt x="4346448" y="1267397"/>
                      <a:pt x="4337209" y="1267206"/>
                      <a:pt x="4328446" y="1269397"/>
                    </a:cubicBezTo>
                    <a:cubicBezTo>
                      <a:pt x="4304728" y="1275302"/>
                      <a:pt x="4281297" y="1281970"/>
                      <a:pt x="4257770" y="1288256"/>
                    </a:cubicBezTo>
                    <a:cubicBezTo>
                      <a:pt x="4248341" y="1290733"/>
                      <a:pt x="4238720" y="1292543"/>
                      <a:pt x="4229576" y="1295686"/>
                    </a:cubicBezTo>
                    <a:cubicBezTo>
                      <a:pt x="4205097" y="1303973"/>
                      <a:pt x="4180999" y="1313402"/>
                      <a:pt x="4156424" y="1321213"/>
                    </a:cubicBezTo>
                    <a:cubicBezTo>
                      <a:pt x="4136041" y="1327690"/>
                      <a:pt x="4115086" y="1332357"/>
                      <a:pt x="4094416" y="1338072"/>
                    </a:cubicBezTo>
                    <a:cubicBezTo>
                      <a:pt x="4085653" y="1340549"/>
                      <a:pt x="4077271" y="1344073"/>
                      <a:pt x="4068509" y="1346168"/>
                    </a:cubicBezTo>
                    <a:cubicBezTo>
                      <a:pt x="4048887" y="1350931"/>
                      <a:pt x="4028980" y="1354931"/>
                      <a:pt x="4009263" y="1359694"/>
                    </a:cubicBezTo>
                    <a:cubicBezTo>
                      <a:pt x="3998023" y="1362456"/>
                      <a:pt x="3987165" y="1367409"/>
                      <a:pt x="3975735" y="1369219"/>
                    </a:cubicBezTo>
                    <a:cubicBezTo>
                      <a:pt x="3948589" y="1373505"/>
                      <a:pt x="3921252" y="1376553"/>
                      <a:pt x="3893915" y="1379982"/>
                    </a:cubicBezTo>
                    <a:cubicBezTo>
                      <a:pt x="3865722" y="1383506"/>
                      <a:pt x="3837623" y="1387221"/>
                      <a:pt x="3809428" y="1390364"/>
                    </a:cubicBezTo>
                    <a:cubicBezTo>
                      <a:pt x="3793998" y="1391984"/>
                      <a:pt x="3778472" y="1392269"/>
                      <a:pt x="3763042" y="1393793"/>
                    </a:cubicBezTo>
                    <a:cubicBezTo>
                      <a:pt x="3749516" y="1395127"/>
                      <a:pt x="3736086" y="1397603"/>
                      <a:pt x="3722561" y="1399223"/>
                    </a:cubicBezTo>
                    <a:cubicBezTo>
                      <a:pt x="3710845" y="1400556"/>
                      <a:pt x="3699034" y="1401318"/>
                      <a:pt x="3687318" y="1402652"/>
                    </a:cubicBezTo>
                    <a:cubicBezTo>
                      <a:pt x="3668554" y="1404842"/>
                      <a:pt x="3649885" y="1407319"/>
                      <a:pt x="3631216" y="1409605"/>
                    </a:cubicBezTo>
                    <a:cubicBezTo>
                      <a:pt x="3623406" y="1410462"/>
                      <a:pt x="3615214" y="1412843"/>
                      <a:pt x="3607880" y="1411415"/>
                    </a:cubicBezTo>
                    <a:cubicBezTo>
                      <a:pt x="3589401" y="1407795"/>
                      <a:pt x="3571208" y="1408843"/>
                      <a:pt x="3552825" y="1411319"/>
                    </a:cubicBezTo>
                    <a:cubicBezTo>
                      <a:pt x="3546539" y="1412177"/>
                      <a:pt x="3539776" y="1411986"/>
                      <a:pt x="3533680" y="1410367"/>
                    </a:cubicBezTo>
                    <a:cubicBezTo>
                      <a:pt x="3521202" y="1407128"/>
                      <a:pt x="3509106" y="1402556"/>
                      <a:pt x="3496818" y="1398556"/>
                    </a:cubicBezTo>
                    <a:cubicBezTo>
                      <a:pt x="3495484" y="1398080"/>
                      <a:pt x="3493865" y="1397984"/>
                      <a:pt x="3492437" y="1397699"/>
                    </a:cubicBezTo>
                    <a:cubicBezTo>
                      <a:pt x="3484340" y="1396079"/>
                      <a:pt x="3476340" y="1394460"/>
                      <a:pt x="3468243" y="1393031"/>
                    </a:cubicBezTo>
                    <a:cubicBezTo>
                      <a:pt x="3463862" y="1392269"/>
                      <a:pt x="3459385" y="1392174"/>
                      <a:pt x="3455003" y="1391507"/>
                    </a:cubicBezTo>
                    <a:cubicBezTo>
                      <a:pt x="3438049" y="1388840"/>
                      <a:pt x="3419380" y="1393317"/>
                      <a:pt x="3404711" y="1381792"/>
                    </a:cubicBezTo>
                    <a:cubicBezTo>
                      <a:pt x="3395186" y="1374362"/>
                      <a:pt x="3385947" y="1376077"/>
                      <a:pt x="3375756" y="1377220"/>
                    </a:cubicBezTo>
                    <a:cubicBezTo>
                      <a:pt x="3368040" y="1378077"/>
                      <a:pt x="3360134" y="1377791"/>
                      <a:pt x="3352324" y="1377887"/>
                    </a:cubicBezTo>
                    <a:cubicBezTo>
                      <a:pt x="3338608" y="1378172"/>
                      <a:pt x="3324892" y="1378268"/>
                      <a:pt x="3311176" y="1378744"/>
                    </a:cubicBezTo>
                    <a:cubicBezTo>
                      <a:pt x="3306794" y="1378934"/>
                      <a:pt x="3302318" y="1381316"/>
                      <a:pt x="3298031" y="1380935"/>
                    </a:cubicBezTo>
                    <a:cubicBezTo>
                      <a:pt x="3278219" y="1379125"/>
                      <a:pt x="3258407" y="1376267"/>
                      <a:pt x="3238595" y="1374648"/>
                    </a:cubicBezTo>
                    <a:cubicBezTo>
                      <a:pt x="3227356" y="1373696"/>
                      <a:pt x="3215830" y="1375505"/>
                      <a:pt x="3204686" y="1374172"/>
                    </a:cubicBezTo>
                    <a:cubicBezTo>
                      <a:pt x="3191828" y="1372648"/>
                      <a:pt x="3179255" y="1368743"/>
                      <a:pt x="3166491" y="1366361"/>
                    </a:cubicBezTo>
                    <a:cubicBezTo>
                      <a:pt x="3162967" y="1365695"/>
                      <a:pt x="3159062" y="1366552"/>
                      <a:pt x="3155347" y="1366742"/>
                    </a:cubicBezTo>
                    <a:cubicBezTo>
                      <a:pt x="3151156" y="1366933"/>
                      <a:pt x="3147060" y="1367314"/>
                      <a:pt x="3142869" y="1367409"/>
                    </a:cubicBezTo>
                    <a:cubicBezTo>
                      <a:pt x="3130105" y="1367600"/>
                      <a:pt x="3117342" y="1367314"/>
                      <a:pt x="3104578" y="1367981"/>
                    </a:cubicBezTo>
                    <a:cubicBezTo>
                      <a:pt x="3096768" y="1368362"/>
                      <a:pt x="3088577" y="1372267"/>
                      <a:pt x="3081337" y="1370838"/>
                    </a:cubicBezTo>
                    <a:cubicBezTo>
                      <a:pt x="3066574" y="1368076"/>
                      <a:pt x="3051810" y="1374267"/>
                      <a:pt x="3037047" y="1369124"/>
                    </a:cubicBezTo>
                    <a:cubicBezTo>
                      <a:pt x="3032474" y="1367600"/>
                      <a:pt x="3026188" y="1371410"/>
                      <a:pt x="3020663" y="1371600"/>
                    </a:cubicBezTo>
                    <a:cubicBezTo>
                      <a:pt x="3006852" y="1372076"/>
                      <a:pt x="2993041" y="1371981"/>
                      <a:pt x="2979230" y="1371886"/>
                    </a:cubicBezTo>
                    <a:cubicBezTo>
                      <a:pt x="2966847" y="1371791"/>
                      <a:pt x="2953988" y="1373124"/>
                      <a:pt x="2942082" y="1370457"/>
                    </a:cubicBezTo>
                    <a:cubicBezTo>
                      <a:pt x="2929604" y="1367600"/>
                      <a:pt x="2918365" y="1367981"/>
                      <a:pt x="2906268" y="1371219"/>
                    </a:cubicBezTo>
                    <a:cubicBezTo>
                      <a:pt x="2897981" y="1373410"/>
                      <a:pt x="2889218" y="1373696"/>
                      <a:pt x="2880646" y="1374362"/>
                    </a:cubicBezTo>
                    <a:cubicBezTo>
                      <a:pt x="2871407" y="1375124"/>
                      <a:pt x="2861215" y="1373124"/>
                      <a:pt x="2852833" y="1376267"/>
                    </a:cubicBezTo>
                    <a:cubicBezTo>
                      <a:pt x="2827877" y="1385602"/>
                      <a:pt x="2802255" y="1387602"/>
                      <a:pt x="2776157" y="1387602"/>
                    </a:cubicBezTo>
                    <a:cubicBezTo>
                      <a:pt x="2771394" y="1387602"/>
                      <a:pt x="2766536" y="1386269"/>
                      <a:pt x="2761965" y="1384840"/>
                    </a:cubicBezTo>
                    <a:cubicBezTo>
                      <a:pt x="2735294" y="1376267"/>
                      <a:pt x="2708529" y="1377029"/>
                      <a:pt x="2681383" y="1382268"/>
                    </a:cubicBezTo>
                    <a:cubicBezTo>
                      <a:pt x="2675763" y="1383411"/>
                      <a:pt x="2669477" y="1383602"/>
                      <a:pt x="2663857" y="1382459"/>
                    </a:cubicBezTo>
                    <a:cubicBezTo>
                      <a:pt x="2648045" y="1379125"/>
                      <a:pt x="2632710" y="1373600"/>
                      <a:pt x="2616803" y="1371219"/>
                    </a:cubicBezTo>
                    <a:cubicBezTo>
                      <a:pt x="2590515" y="1367314"/>
                      <a:pt x="2567750" y="1380458"/>
                      <a:pt x="2544223" y="1389031"/>
                    </a:cubicBezTo>
                    <a:cubicBezTo>
                      <a:pt x="2521839" y="1397127"/>
                      <a:pt x="2502789" y="1415415"/>
                      <a:pt x="2476309" y="1411319"/>
                    </a:cubicBezTo>
                    <a:cubicBezTo>
                      <a:pt x="2473643" y="1410938"/>
                      <a:pt x="2470690" y="1413510"/>
                      <a:pt x="2467737" y="1414177"/>
                    </a:cubicBezTo>
                    <a:cubicBezTo>
                      <a:pt x="2459641" y="1415987"/>
                      <a:pt x="2451545" y="1418177"/>
                      <a:pt x="2443353" y="1419035"/>
                    </a:cubicBezTo>
                    <a:cubicBezTo>
                      <a:pt x="2433352" y="1420178"/>
                      <a:pt x="2423160" y="1419797"/>
                      <a:pt x="2413159" y="1420749"/>
                    </a:cubicBezTo>
                    <a:cubicBezTo>
                      <a:pt x="2400300" y="1421892"/>
                      <a:pt x="2387632" y="1424940"/>
                      <a:pt x="2374868" y="1424940"/>
                    </a:cubicBezTo>
                    <a:cubicBezTo>
                      <a:pt x="2364581" y="1424940"/>
                      <a:pt x="2354389" y="1421416"/>
                      <a:pt x="2344198" y="1419701"/>
                    </a:cubicBezTo>
                    <a:cubicBezTo>
                      <a:pt x="2329815" y="1417320"/>
                      <a:pt x="2314003" y="1417987"/>
                      <a:pt x="2301335" y="1411891"/>
                    </a:cubicBezTo>
                    <a:cubicBezTo>
                      <a:pt x="2287810" y="1405414"/>
                      <a:pt x="2274951" y="1402461"/>
                      <a:pt x="2260949" y="1404461"/>
                    </a:cubicBezTo>
                    <a:cubicBezTo>
                      <a:pt x="2256282" y="1405128"/>
                      <a:pt x="2250281" y="1409129"/>
                      <a:pt x="2248186" y="1413224"/>
                    </a:cubicBezTo>
                    <a:cubicBezTo>
                      <a:pt x="2243518" y="1422368"/>
                      <a:pt x="2237137" y="1423988"/>
                      <a:pt x="2228469" y="1420844"/>
                    </a:cubicBezTo>
                    <a:cubicBezTo>
                      <a:pt x="2220944" y="1418177"/>
                      <a:pt x="2211705" y="1416844"/>
                      <a:pt x="2206562" y="1411700"/>
                    </a:cubicBezTo>
                    <a:cubicBezTo>
                      <a:pt x="2191988" y="1397127"/>
                      <a:pt x="2173414" y="1396651"/>
                      <a:pt x="2155317" y="1392746"/>
                    </a:cubicBezTo>
                    <a:cubicBezTo>
                      <a:pt x="2144269" y="1390364"/>
                      <a:pt x="2133981" y="1390269"/>
                      <a:pt x="2122932" y="1391888"/>
                    </a:cubicBezTo>
                    <a:cubicBezTo>
                      <a:pt x="2098930" y="1395508"/>
                      <a:pt x="2075593" y="1390364"/>
                      <a:pt x="2052542" y="1383792"/>
                    </a:cubicBezTo>
                    <a:cubicBezTo>
                      <a:pt x="2037302" y="1379411"/>
                      <a:pt x="2021681" y="1376744"/>
                      <a:pt x="2006537" y="1372267"/>
                    </a:cubicBezTo>
                    <a:cubicBezTo>
                      <a:pt x="1995202" y="1368838"/>
                      <a:pt x="1983868" y="1364742"/>
                      <a:pt x="1973486" y="1359218"/>
                    </a:cubicBezTo>
                    <a:cubicBezTo>
                      <a:pt x="1958435" y="1351121"/>
                      <a:pt x="1945292" y="1338929"/>
                      <a:pt x="1926146" y="1342168"/>
                    </a:cubicBezTo>
                    <a:cubicBezTo>
                      <a:pt x="1909286" y="1345025"/>
                      <a:pt x="1894047" y="1339025"/>
                      <a:pt x="1878616" y="1333310"/>
                    </a:cubicBezTo>
                    <a:cubicBezTo>
                      <a:pt x="1867281" y="1329119"/>
                      <a:pt x="1855948" y="1324832"/>
                      <a:pt x="1844231" y="1322165"/>
                    </a:cubicBezTo>
                    <a:cubicBezTo>
                      <a:pt x="1830324" y="1319022"/>
                      <a:pt x="1814608" y="1320356"/>
                      <a:pt x="1802225" y="1314545"/>
                    </a:cubicBezTo>
                    <a:cubicBezTo>
                      <a:pt x="1789271" y="1308449"/>
                      <a:pt x="1778509" y="1312545"/>
                      <a:pt x="1766983" y="1314260"/>
                    </a:cubicBezTo>
                    <a:cubicBezTo>
                      <a:pt x="1748600" y="1316927"/>
                      <a:pt x="1730311" y="1321880"/>
                      <a:pt x="1711738" y="1315593"/>
                    </a:cubicBezTo>
                    <a:cubicBezTo>
                      <a:pt x="1689164" y="1307973"/>
                      <a:pt x="1666780" y="1299782"/>
                      <a:pt x="1644111" y="1292543"/>
                    </a:cubicBezTo>
                    <a:cubicBezTo>
                      <a:pt x="1635347" y="1289780"/>
                      <a:pt x="1625919" y="1288637"/>
                      <a:pt x="1616774" y="1287399"/>
                    </a:cubicBezTo>
                    <a:cubicBezTo>
                      <a:pt x="1608107" y="1286351"/>
                      <a:pt x="1597725" y="1289018"/>
                      <a:pt x="1591056" y="1285018"/>
                    </a:cubicBezTo>
                    <a:cubicBezTo>
                      <a:pt x="1573911" y="1274731"/>
                      <a:pt x="1556291" y="1269683"/>
                      <a:pt x="1536478" y="1269683"/>
                    </a:cubicBezTo>
                    <a:cubicBezTo>
                      <a:pt x="1529048" y="1269683"/>
                      <a:pt x="1521809" y="1265396"/>
                      <a:pt x="1514285" y="1264634"/>
                    </a:cubicBezTo>
                    <a:cubicBezTo>
                      <a:pt x="1503997" y="1263682"/>
                      <a:pt x="1492186" y="1261110"/>
                      <a:pt x="1483233" y="1264730"/>
                    </a:cubicBezTo>
                    <a:cubicBezTo>
                      <a:pt x="1462183" y="1273302"/>
                      <a:pt x="1445134" y="1266158"/>
                      <a:pt x="1426750" y="1257681"/>
                    </a:cubicBezTo>
                    <a:cubicBezTo>
                      <a:pt x="1408652" y="1249299"/>
                      <a:pt x="1389602" y="1242632"/>
                      <a:pt x="1370362" y="1237107"/>
                    </a:cubicBezTo>
                    <a:cubicBezTo>
                      <a:pt x="1363123" y="1235107"/>
                      <a:pt x="1354456" y="1238441"/>
                      <a:pt x="1346454" y="1239107"/>
                    </a:cubicBezTo>
                    <a:cubicBezTo>
                      <a:pt x="1343596" y="1239298"/>
                      <a:pt x="1340453" y="1239584"/>
                      <a:pt x="1337882" y="1238631"/>
                    </a:cubicBezTo>
                    <a:cubicBezTo>
                      <a:pt x="1313022" y="1229487"/>
                      <a:pt x="1287780" y="1222534"/>
                      <a:pt x="1260825" y="1227296"/>
                    </a:cubicBezTo>
                    <a:cubicBezTo>
                      <a:pt x="1258349" y="1227773"/>
                      <a:pt x="1255586" y="1226725"/>
                      <a:pt x="1253109" y="1226058"/>
                    </a:cubicBezTo>
                    <a:cubicBezTo>
                      <a:pt x="1241012" y="1222629"/>
                      <a:pt x="1229201" y="1217200"/>
                      <a:pt x="1216915" y="1215962"/>
                    </a:cubicBezTo>
                    <a:cubicBezTo>
                      <a:pt x="1186625" y="1212914"/>
                      <a:pt x="1156146" y="1211675"/>
                      <a:pt x="1125664" y="1209675"/>
                    </a:cubicBezTo>
                    <a:cubicBezTo>
                      <a:pt x="1123759" y="1209580"/>
                      <a:pt x="1121759" y="1209580"/>
                      <a:pt x="1120045" y="1208913"/>
                    </a:cubicBezTo>
                    <a:cubicBezTo>
                      <a:pt x="1108805" y="1204817"/>
                      <a:pt x="1098995" y="1206151"/>
                      <a:pt x="1089469" y="1213961"/>
                    </a:cubicBezTo>
                    <a:cubicBezTo>
                      <a:pt x="1085278" y="1217390"/>
                      <a:pt x="1079563" y="1219200"/>
                      <a:pt x="1074325" y="1221105"/>
                    </a:cubicBezTo>
                    <a:cubicBezTo>
                      <a:pt x="1066609" y="1223963"/>
                      <a:pt x="1058704" y="1226725"/>
                      <a:pt x="1050703" y="1228535"/>
                    </a:cubicBezTo>
                    <a:cubicBezTo>
                      <a:pt x="1042797" y="1230249"/>
                      <a:pt x="1034320" y="1232630"/>
                      <a:pt x="1026700" y="1231297"/>
                    </a:cubicBezTo>
                    <a:cubicBezTo>
                      <a:pt x="1012984" y="1228916"/>
                      <a:pt x="999934" y="1223582"/>
                      <a:pt x="986409" y="1220057"/>
                    </a:cubicBezTo>
                    <a:cubicBezTo>
                      <a:pt x="981742" y="1218819"/>
                      <a:pt x="976598" y="1219010"/>
                      <a:pt x="971741" y="1218914"/>
                    </a:cubicBezTo>
                    <a:cubicBezTo>
                      <a:pt x="960596" y="1218629"/>
                      <a:pt x="949166" y="1221391"/>
                      <a:pt x="939070" y="1213485"/>
                    </a:cubicBezTo>
                    <a:cubicBezTo>
                      <a:pt x="929736" y="1206056"/>
                      <a:pt x="920305" y="1208246"/>
                      <a:pt x="910495" y="1213866"/>
                    </a:cubicBezTo>
                    <a:cubicBezTo>
                      <a:pt x="903446" y="1217867"/>
                      <a:pt x="895446" y="1221010"/>
                      <a:pt x="887540" y="1222534"/>
                    </a:cubicBezTo>
                    <a:cubicBezTo>
                      <a:pt x="876681" y="1224629"/>
                      <a:pt x="865918" y="1225487"/>
                      <a:pt x="854202" y="1224248"/>
                    </a:cubicBezTo>
                    <a:cubicBezTo>
                      <a:pt x="845915" y="1223391"/>
                      <a:pt x="839152" y="1223010"/>
                      <a:pt x="832675" y="1217962"/>
                    </a:cubicBezTo>
                    <a:cubicBezTo>
                      <a:pt x="831628" y="1217200"/>
                      <a:pt x="829723" y="1217009"/>
                      <a:pt x="828294" y="1217105"/>
                    </a:cubicBezTo>
                    <a:cubicBezTo>
                      <a:pt x="809530" y="1218724"/>
                      <a:pt x="790956" y="1217867"/>
                      <a:pt x="772001" y="1216723"/>
                    </a:cubicBezTo>
                    <a:cubicBezTo>
                      <a:pt x="747904" y="1215200"/>
                      <a:pt x="722566" y="1219676"/>
                      <a:pt x="701707" y="1235678"/>
                    </a:cubicBezTo>
                    <a:cubicBezTo>
                      <a:pt x="698659" y="1238060"/>
                      <a:pt x="694087" y="1239107"/>
                      <a:pt x="690086" y="1239679"/>
                    </a:cubicBezTo>
                    <a:cubicBezTo>
                      <a:pt x="671227" y="1242155"/>
                      <a:pt x="652272" y="1243870"/>
                      <a:pt x="633412" y="1246632"/>
                    </a:cubicBezTo>
                    <a:cubicBezTo>
                      <a:pt x="623125" y="1248156"/>
                      <a:pt x="612362" y="1249490"/>
                      <a:pt x="603028" y="1253681"/>
                    </a:cubicBezTo>
                    <a:cubicBezTo>
                      <a:pt x="593885" y="1257776"/>
                      <a:pt x="586549" y="1262634"/>
                      <a:pt x="581120" y="1254062"/>
                    </a:cubicBezTo>
                    <a:cubicBezTo>
                      <a:pt x="571406" y="1258634"/>
                      <a:pt x="562927" y="1262444"/>
                      <a:pt x="554642" y="1266539"/>
                    </a:cubicBezTo>
                    <a:cubicBezTo>
                      <a:pt x="551593" y="1268063"/>
                      <a:pt x="549021" y="1270540"/>
                      <a:pt x="545973" y="1271969"/>
                    </a:cubicBezTo>
                    <a:cubicBezTo>
                      <a:pt x="542734" y="1273493"/>
                      <a:pt x="539115" y="1274445"/>
                      <a:pt x="535591" y="1275207"/>
                    </a:cubicBezTo>
                    <a:cubicBezTo>
                      <a:pt x="519874" y="1278636"/>
                      <a:pt x="504158" y="1281779"/>
                      <a:pt x="488538" y="1285494"/>
                    </a:cubicBezTo>
                    <a:cubicBezTo>
                      <a:pt x="485489" y="1286256"/>
                      <a:pt x="482917" y="1289304"/>
                      <a:pt x="480155" y="1291304"/>
                    </a:cubicBezTo>
                    <a:cubicBezTo>
                      <a:pt x="478345" y="1292638"/>
                      <a:pt x="476536" y="1294638"/>
                      <a:pt x="474535" y="1294924"/>
                    </a:cubicBezTo>
                    <a:cubicBezTo>
                      <a:pt x="459295" y="1297210"/>
                      <a:pt x="444151" y="1299877"/>
                      <a:pt x="428816" y="1301020"/>
                    </a:cubicBezTo>
                    <a:cubicBezTo>
                      <a:pt x="415957" y="1301972"/>
                      <a:pt x="403574" y="1301687"/>
                      <a:pt x="400241" y="1318260"/>
                    </a:cubicBezTo>
                    <a:cubicBezTo>
                      <a:pt x="399669" y="1321118"/>
                      <a:pt x="395573" y="1324166"/>
                      <a:pt x="392431" y="1325594"/>
                    </a:cubicBezTo>
                    <a:cubicBezTo>
                      <a:pt x="383477" y="1329690"/>
                      <a:pt x="373951" y="1332452"/>
                      <a:pt x="365093" y="1336643"/>
                    </a:cubicBezTo>
                    <a:cubicBezTo>
                      <a:pt x="336042" y="1350645"/>
                      <a:pt x="305658" y="1359503"/>
                      <a:pt x="273177" y="1357884"/>
                    </a:cubicBezTo>
                    <a:cubicBezTo>
                      <a:pt x="263081" y="1357408"/>
                      <a:pt x="253270" y="1352264"/>
                      <a:pt x="246888" y="1350359"/>
                    </a:cubicBezTo>
                    <a:cubicBezTo>
                      <a:pt x="228506" y="1357884"/>
                      <a:pt x="213075" y="1365123"/>
                      <a:pt x="196977" y="1370552"/>
                    </a:cubicBezTo>
                    <a:cubicBezTo>
                      <a:pt x="182785" y="1375410"/>
                      <a:pt x="167926" y="1378458"/>
                      <a:pt x="153352" y="1381982"/>
                    </a:cubicBezTo>
                    <a:cubicBezTo>
                      <a:pt x="148018" y="1383316"/>
                      <a:pt x="142589" y="1384078"/>
                      <a:pt x="137160" y="1384745"/>
                    </a:cubicBezTo>
                    <a:cubicBezTo>
                      <a:pt x="120206" y="1386840"/>
                      <a:pt x="102489" y="1381792"/>
                      <a:pt x="85917" y="1389793"/>
                    </a:cubicBezTo>
                    <a:cubicBezTo>
                      <a:pt x="77248" y="1393984"/>
                      <a:pt x="68675" y="1399032"/>
                      <a:pt x="59532" y="1401223"/>
                    </a:cubicBezTo>
                    <a:cubicBezTo>
                      <a:pt x="49721" y="1403604"/>
                      <a:pt x="40124" y="1407319"/>
                      <a:pt x="30325" y="1409974"/>
                    </a:cubicBezTo>
                    <a:lnTo>
                      <a:pt x="0" y="1412360"/>
                    </a:lnTo>
                    <a:lnTo>
                      <a:pt x="0" y="1058622"/>
                    </a:lnTo>
                    <a:lnTo>
                      <a:pt x="17145" y="1060228"/>
                    </a:lnTo>
                    <a:cubicBezTo>
                      <a:pt x="26480" y="1061561"/>
                      <a:pt x="35528" y="1066133"/>
                      <a:pt x="44672" y="1066324"/>
                    </a:cubicBezTo>
                    <a:cubicBezTo>
                      <a:pt x="59055" y="1066610"/>
                      <a:pt x="71819" y="1068419"/>
                      <a:pt x="84677" y="1076230"/>
                    </a:cubicBezTo>
                    <a:cubicBezTo>
                      <a:pt x="104108" y="1087946"/>
                      <a:pt x="120110" y="1082993"/>
                      <a:pt x="132017" y="1064990"/>
                    </a:cubicBezTo>
                    <a:cubicBezTo>
                      <a:pt x="133255" y="1063181"/>
                      <a:pt x="134874" y="1060799"/>
                      <a:pt x="136779" y="1060323"/>
                    </a:cubicBezTo>
                    <a:cubicBezTo>
                      <a:pt x="153639" y="1056132"/>
                      <a:pt x="170974" y="1048131"/>
                      <a:pt x="187547" y="1049179"/>
                    </a:cubicBezTo>
                    <a:cubicBezTo>
                      <a:pt x="216789" y="1051084"/>
                      <a:pt x="244316" y="1048798"/>
                      <a:pt x="270891" y="1036415"/>
                    </a:cubicBezTo>
                    <a:cubicBezTo>
                      <a:pt x="272510" y="1035653"/>
                      <a:pt x="274987" y="1034891"/>
                      <a:pt x="276320" y="1035558"/>
                    </a:cubicBezTo>
                    <a:cubicBezTo>
                      <a:pt x="292322" y="1043845"/>
                      <a:pt x="309848" y="1050417"/>
                      <a:pt x="323755" y="1061561"/>
                    </a:cubicBezTo>
                    <a:cubicBezTo>
                      <a:pt x="336995" y="1072134"/>
                      <a:pt x="352997" y="1072229"/>
                      <a:pt x="361855" y="1057942"/>
                    </a:cubicBezTo>
                    <a:cubicBezTo>
                      <a:pt x="366236" y="1050893"/>
                      <a:pt x="372332" y="1042702"/>
                      <a:pt x="379571" y="1039939"/>
                    </a:cubicBezTo>
                    <a:cubicBezTo>
                      <a:pt x="395954" y="1033653"/>
                      <a:pt x="413481" y="1030414"/>
                      <a:pt x="430530" y="1025747"/>
                    </a:cubicBezTo>
                    <a:cubicBezTo>
                      <a:pt x="451581" y="1020032"/>
                      <a:pt x="472345" y="1020032"/>
                      <a:pt x="493300" y="1027176"/>
                    </a:cubicBezTo>
                    <a:cubicBezTo>
                      <a:pt x="508064" y="1032224"/>
                      <a:pt x="523113" y="1032224"/>
                      <a:pt x="537782" y="1025366"/>
                    </a:cubicBezTo>
                    <a:cubicBezTo>
                      <a:pt x="545687" y="1021652"/>
                      <a:pt x="553784" y="1017842"/>
                      <a:pt x="562166" y="1015746"/>
                    </a:cubicBezTo>
                    <a:cubicBezTo>
                      <a:pt x="567595" y="1014412"/>
                      <a:pt x="573881" y="1015651"/>
                      <a:pt x="579596" y="1016699"/>
                    </a:cubicBezTo>
                    <a:cubicBezTo>
                      <a:pt x="590645" y="1018794"/>
                      <a:pt x="602075" y="1025176"/>
                      <a:pt x="612362" y="1023557"/>
                    </a:cubicBezTo>
                    <a:cubicBezTo>
                      <a:pt x="647891" y="1017842"/>
                      <a:pt x="681419" y="1031272"/>
                      <a:pt x="716090" y="1031653"/>
                    </a:cubicBezTo>
                    <a:cubicBezTo>
                      <a:pt x="731806" y="1031843"/>
                      <a:pt x="747332" y="1034891"/>
                      <a:pt x="758381" y="1018985"/>
                    </a:cubicBezTo>
                    <a:cubicBezTo>
                      <a:pt x="759809" y="1016889"/>
                      <a:pt x="766763" y="1018032"/>
                      <a:pt x="771049" y="1018699"/>
                    </a:cubicBezTo>
                    <a:cubicBezTo>
                      <a:pt x="780574" y="1020128"/>
                      <a:pt x="790004" y="1023747"/>
                      <a:pt x="799433" y="1023652"/>
                    </a:cubicBezTo>
                    <a:cubicBezTo>
                      <a:pt x="818960" y="1023557"/>
                      <a:pt x="838581" y="1022033"/>
                      <a:pt x="858012" y="1020318"/>
                    </a:cubicBezTo>
                    <a:cubicBezTo>
                      <a:pt x="865346" y="1019651"/>
                      <a:pt x="872395" y="1017080"/>
                      <a:pt x="879634" y="1015270"/>
                    </a:cubicBezTo>
                    <a:cubicBezTo>
                      <a:pt x="883634" y="1014222"/>
                      <a:pt x="887921" y="1011460"/>
                      <a:pt x="891635" y="1012031"/>
                    </a:cubicBezTo>
                    <a:cubicBezTo>
                      <a:pt x="913162" y="1015365"/>
                      <a:pt x="932879" y="1007174"/>
                      <a:pt x="953262" y="1003078"/>
                    </a:cubicBezTo>
                    <a:cubicBezTo>
                      <a:pt x="962692" y="1001173"/>
                      <a:pt x="971550" y="996601"/>
                      <a:pt x="980694" y="993458"/>
                    </a:cubicBezTo>
                    <a:cubicBezTo>
                      <a:pt x="983075" y="992600"/>
                      <a:pt x="985742" y="991838"/>
                      <a:pt x="988124" y="992029"/>
                    </a:cubicBezTo>
                    <a:cubicBezTo>
                      <a:pt x="1001744" y="993172"/>
                      <a:pt x="1015270" y="994791"/>
                      <a:pt x="1028795" y="996029"/>
                    </a:cubicBezTo>
                    <a:cubicBezTo>
                      <a:pt x="1041083" y="997172"/>
                      <a:pt x="1053465" y="997553"/>
                      <a:pt x="1059275" y="1011555"/>
                    </a:cubicBezTo>
                    <a:cubicBezTo>
                      <a:pt x="1060133" y="1013746"/>
                      <a:pt x="1062990" y="1015365"/>
                      <a:pt x="1065181" y="1016794"/>
                    </a:cubicBezTo>
                    <a:cubicBezTo>
                      <a:pt x="1098995" y="1038797"/>
                      <a:pt x="1117092" y="1038225"/>
                      <a:pt x="1150144" y="1014984"/>
                    </a:cubicBezTo>
                    <a:cubicBezTo>
                      <a:pt x="1153573" y="1012603"/>
                      <a:pt x="1160907" y="1010888"/>
                      <a:pt x="1163193" y="1012793"/>
                    </a:cubicBezTo>
                    <a:cubicBezTo>
                      <a:pt x="1182624" y="1028605"/>
                      <a:pt x="1203865" y="1026890"/>
                      <a:pt x="1226249" y="1021937"/>
                    </a:cubicBezTo>
                    <a:cubicBezTo>
                      <a:pt x="1232059" y="1020604"/>
                      <a:pt x="1240251" y="1020604"/>
                      <a:pt x="1244632" y="1023747"/>
                    </a:cubicBezTo>
                    <a:cubicBezTo>
                      <a:pt x="1265492" y="1038320"/>
                      <a:pt x="1287876" y="1036225"/>
                      <a:pt x="1310545" y="1031939"/>
                    </a:cubicBezTo>
                    <a:cubicBezTo>
                      <a:pt x="1314069" y="1031272"/>
                      <a:pt x="1318356" y="1027652"/>
                      <a:pt x="1319879" y="1024319"/>
                    </a:cubicBezTo>
                    <a:cubicBezTo>
                      <a:pt x="1325309" y="1012508"/>
                      <a:pt x="1335501" y="1008507"/>
                      <a:pt x="1346740" y="1005173"/>
                    </a:cubicBezTo>
                    <a:cubicBezTo>
                      <a:pt x="1364457" y="999744"/>
                      <a:pt x="1381887" y="993362"/>
                      <a:pt x="1399699" y="988219"/>
                    </a:cubicBezTo>
                    <a:cubicBezTo>
                      <a:pt x="1404081" y="986981"/>
                      <a:pt x="1409510" y="987743"/>
                      <a:pt x="1414082" y="989171"/>
                    </a:cubicBezTo>
                    <a:cubicBezTo>
                      <a:pt x="1429703" y="994029"/>
                      <a:pt x="1439609" y="1006221"/>
                      <a:pt x="1450467" y="1017461"/>
                    </a:cubicBezTo>
                    <a:cubicBezTo>
                      <a:pt x="1455230" y="1022414"/>
                      <a:pt x="1461802" y="1025938"/>
                      <a:pt x="1468184" y="1028795"/>
                    </a:cubicBezTo>
                    <a:cubicBezTo>
                      <a:pt x="1484757" y="1036130"/>
                      <a:pt x="1501712" y="1042702"/>
                      <a:pt x="1518476" y="1049655"/>
                    </a:cubicBezTo>
                    <a:cubicBezTo>
                      <a:pt x="1520095" y="1050322"/>
                      <a:pt x="1521428" y="1052036"/>
                      <a:pt x="1522667" y="1053465"/>
                    </a:cubicBezTo>
                    <a:cubicBezTo>
                      <a:pt x="1535049" y="1068515"/>
                      <a:pt x="1547336" y="1083659"/>
                      <a:pt x="1559814" y="1098709"/>
                    </a:cubicBezTo>
                    <a:cubicBezTo>
                      <a:pt x="1562195" y="1101566"/>
                      <a:pt x="1565625" y="1103662"/>
                      <a:pt x="1568196" y="1106424"/>
                    </a:cubicBezTo>
                    <a:cubicBezTo>
                      <a:pt x="1571816" y="1110234"/>
                      <a:pt x="1576388" y="1113854"/>
                      <a:pt x="1578293" y="1118426"/>
                    </a:cubicBezTo>
                    <a:cubicBezTo>
                      <a:pt x="1584198" y="1132808"/>
                      <a:pt x="1595533" y="1139000"/>
                      <a:pt x="1609820" y="1141667"/>
                    </a:cubicBezTo>
                    <a:cubicBezTo>
                      <a:pt x="1622870" y="1144143"/>
                      <a:pt x="1635919" y="1146239"/>
                      <a:pt x="1648873" y="1149096"/>
                    </a:cubicBezTo>
                    <a:cubicBezTo>
                      <a:pt x="1664684" y="1152525"/>
                      <a:pt x="1680401" y="1156240"/>
                      <a:pt x="1696022" y="1160431"/>
                    </a:cubicBezTo>
                    <a:cubicBezTo>
                      <a:pt x="1702784" y="1162241"/>
                      <a:pt x="1709928" y="1164336"/>
                      <a:pt x="1715739" y="1168051"/>
                    </a:cubicBezTo>
                    <a:cubicBezTo>
                      <a:pt x="1732026" y="1178338"/>
                      <a:pt x="1749457" y="1185291"/>
                      <a:pt x="1768602" y="1182529"/>
                    </a:cubicBezTo>
                    <a:cubicBezTo>
                      <a:pt x="1783937" y="1180338"/>
                      <a:pt x="1796796" y="1185958"/>
                      <a:pt x="1806321" y="1194721"/>
                    </a:cubicBezTo>
                    <a:cubicBezTo>
                      <a:pt x="1823657" y="1210628"/>
                      <a:pt x="1842230" y="1207008"/>
                      <a:pt x="1860709" y="1201865"/>
                    </a:cubicBezTo>
                    <a:cubicBezTo>
                      <a:pt x="1870234" y="1199198"/>
                      <a:pt x="1878044" y="1199579"/>
                      <a:pt x="1887093" y="1202150"/>
                    </a:cubicBezTo>
                    <a:cubicBezTo>
                      <a:pt x="1908048" y="1208151"/>
                      <a:pt x="1922050" y="1224439"/>
                      <a:pt x="1935575" y="1238726"/>
                    </a:cubicBezTo>
                    <a:cubicBezTo>
                      <a:pt x="1947101" y="1250918"/>
                      <a:pt x="1960055" y="1257776"/>
                      <a:pt x="1974247" y="1262920"/>
                    </a:cubicBezTo>
                    <a:cubicBezTo>
                      <a:pt x="1992154" y="1269492"/>
                      <a:pt x="2006346" y="1267016"/>
                      <a:pt x="2014919" y="1251204"/>
                    </a:cubicBezTo>
                    <a:cubicBezTo>
                      <a:pt x="2017300" y="1246727"/>
                      <a:pt x="2021491" y="1241488"/>
                      <a:pt x="2025968" y="1240155"/>
                    </a:cubicBezTo>
                    <a:cubicBezTo>
                      <a:pt x="2047589" y="1233488"/>
                      <a:pt x="2069497" y="1223772"/>
                      <a:pt x="2092643" y="1229678"/>
                    </a:cubicBezTo>
                    <a:cubicBezTo>
                      <a:pt x="2124647" y="1237774"/>
                      <a:pt x="2155889" y="1237298"/>
                      <a:pt x="2187893" y="1229297"/>
                    </a:cubicBezTo>
                    <a:cubicBezTo>
                      <a:pt x="2239804" y="1216343"/>
                      <a:pt x="2291715" y="1202627"/>
                      <a:pt x="2346294" y="1205484"/>
                    </a:cubicBezTo>
                    <a:cubicBezTo>
                      <a:pt x="2355342" y="1205960"/>
                      <a:pt x="2366105" y="1200150"/>
                      <a:pt x="2373916" y="1194435"/>
                    </a:cubicBezTo>
                    <a:cubicBezTo>
                      <a:pt x="2388870" y="1183577"/>
                      <a:pt x="2388203" y="1182719"/>
                      <a:pt x="2404967" y="1191673"/>
                    </a:cubicBezTo>
                    <a:cubicBezTo>
                      <a:pt x="2408968" y="1193864"/>
                      <a:pt x="2413921" y="1195197"/>
                      <a:pt x="2416874" y="1198436"/>
                    </a:cubicBezTo>
                    <a:cubicBezTo>
                      <a:pt x="2431923" y="1214914"/>
                      <a:pt x="2450497" y="1210913"/>
                      <a:pt x="2468975" y="1208532"/>
                    </a:cubicBezTo>
                    <a:cubicBezTo>
                      <a:pt x="2472214" y="1208056"/>
                      <a:pt x="2476119" y="1207389"/>
                      <a:pt x="2478882" y="1208723"/>
                    </a:cubicBezTo>
                    <a:cubicBezTo>
                      <a:pt x="2491359" y="1214723"/>
                      <a:pt x="2501932" y="1212628"/>
                      <a:pt x="2512791" y="1204436"/>
                    </a:cubicBezTo>
                    <a:cubicBezTo>
                      <a:pt x="2522220" y="1197388"/>
                      <a:pt x="2533079" y="1193197"/>
                      <a:pt x="2544223" y="1201960"/>
                    </a:cubicBezTo>
                    <a:cubicBezTo>
                      <a:pt x="2568988" y="1221391"/>
                      <a:pt x="2595467" y="1222343"/>
                      <a:pt x="2623471" y="1210056"/>
                    </a:cubicBezTo>
                    <a:cubicBezTo>
                      <a:pt x="2643473" y="1201293"/>
                      <a:pt x="2663190" y="1199293"/>
                      <a:pt x="2684241" y="1208151"/>
                    </a:cubicBezTo>
                    <a:cubicBezTo>
                      <a:pt x="2692337" y="1211580"/>
                      <a:pt x="2702814" y="1209294"/>
                      <a:pt x="2712244" y="1210056"/>
                    </a:cubicBezTo>
                    <a:cubicBezTo>
                      <a:pt x="2717578" y="1210437"/>
                      <a:pt x="2723484" y="1210532"/>
                      <a:pt x="2728055" y="1212914"/>
                    </a:cubicBezTo>
                    <a:cubicBezTo>
                      <a:pt x="2740248" y="1219010"/>
                      <a:pt x="2751582" y="1226820"/>
                      <a:pt x="2763869" y="1232821"/>
                    </a:cubicBezTo>
                    <a:cubicBezTo>
                      <a:pt x="2769775" y="1235678"/>
                      <a:pt x="2776823" y="1237202"/>
                      <a:pt x="2783491" y="1237298"/>
                    </a:cubicBezTo>
                    <a:cubicBezTo>
                      <a:pt x="2803208" y="1237774"/>
                      <a:pt x="2822925" y="1237774"/>
                      <a:pt x="2842546" y="1236917"/>
                    </a:cubicBezTo>
                    <a:cubicBezTo>
                      <a:pt x="2874931" y="1235583"/>
                      <a:pt x="2907792" y="1235297"/>
                      <a:pt x="2931128" y="1206913"/>
                    </a:cubicBezTo>
                    <a:cubicBezTo>
                      <a:pt x="2933034" y="1204627"/>
                      <a:pt x="2937129" y="1203293"/>
                      <a:pt x="2940368" y="1202912"/>
                    </a:cubicBezTo>
                    <a:cubicBezTo>
                      <a:pt x="2955322" y="1201103"/>
                      <a:pt x="2970657" y="1200912"/>
                      <a:pt x="2985421" y="1197959"/>
                    </a:cubicBezTo>
                    <a:cubicBezTo>
                      <a:pt x="2997232" y="1195578"/>
                      <a:pt x="3007043" y="1196340"/>
                      <a:pt x="3015996" y="1204722"/>
                    </a:cubicBezTo>
                    <a:cubicBezTo>
                      <a:pt x="3027712" y="1215771"/>
                      <a:pt x="3042000" y="1222248"/>
                      <a:pt x="3057621" y="1218724"/>
                    </a:cubicBezTo>
                    <a:cubicBezTo>
                      <a:pt x="3073241" y="1215295"/>
                      <a:pt x="3083528" y="1222724"/>
                      <a:pt x="3095054" y="1230440"/>
                    </a:cubicBezTo>
                    <a:cubicBezTo>
                      <a:pt x="3103436" y="1236059"/>
                      <a:pt x="3112961" y="1243108"/>
                      <a:pt x="3122295" y="1243679"/>
                    </a:cubicBezTo>
                    <a:cubicBezTo>
                      <a:pt x="3143441" y="1244917"/>
                      <a:pt x="3161634" y="1264539"/>
                      <a:pt x="3184589" y="1253395"/>
                    </a:cubicBezTo>
                    <a:cubicBezTo>
                      <a:pt x="3186113" y="1252633"/>
                      <a:pt x="3188875" y="1254538"/>
                      <a:pt x="3191066" y="1255014"/>
                    </a:cubicBezTo>
                    <a:cubicBezTo>
                      <a:pt x="3208592" y="1258634"/>
                      <a:pt x="3225070" y="1255109"/>
                      <a:pt x="3237929" y="1243203"/>
                    </a:cubicBezTo>
                    <a:cubicBezTo>
                      <a:pt x="3254788" y="1227677"/>
                      <a:pt x="3273457" y="1226153"/>
                      <a:pt x="3294221" y="1231202"/>
                    </a:cubicBezTo>
                    <a:cubicBezTo>
                      <a:pt x="3300889" y="1232821"/>
                      <a:pt x="3307557" y="1233964"/>
                      <a:pt x="3314319" y="1235297"/>
                    </a:cubicBezTo>
                    <a:cubicBezTo>
                      <a:pt x="3323463" y="1237202"/>
                      <a:pt x="3332703" y="1239203"/>
                      <a:pt x="3341846" y="1241108"/>
                    </a:cubicBezTo>
                    <a:cubicBezTo>
                      <a:pt x="3350705" y="1243013"/>
                      <a:pt x="3360516" y="1246251"/>
                      <a:pt x="3367373" y="1238060"/>
                    </a:cubicBezTo>
                    <a:cubicBezTo>
                      <a:pt x="3373279" y="1231011"/>
                      <a:pt x="3377470" y="1231678"/>
                      <a:pt x="3382899" y="1237774"/>
                    </a:cubicBezTo>
                    <a:cubicBezTo>
                      <a:pt x="3401759" y="1259110"/>
                      <a:pt x="3424619" y="1272445"/>
                      <a:pt x="3453765" y="1273397"/>
                    </a:cubicBezTo>
                    <a:cubicBezTo>
                      <a:pt x="3459766" y="1273588"/>
                      <a:pt x="3465862" y="1274921"/>
                      <a:pt x="3471767" y="1276350"/>
                    </a:cubicBezTo>
                    <a:cubicBezTo>
                      <a:pt x="3475387" y="1277207"/>
                      <a:pt x="3479769" y="1278160"/>
                      <a:pt x="3481959" y="1280732"/>
                    </a:cubicBezTo>
                    <a:cubicBezTo>
                      <a:pt x="3499009" y="1300353"/>
                      <a:pt x="3520250" y="1313974"/>
                      <a:pt x="3543396" y="1324928"/>
                    </a:cubicBezTo>
                    <a:cubicBezTo>
                      <a:pt x="3551682" y="1328833"/>
                      <a:pt x="3560541" y="1332738"/>
                      <a:pt x="3569494" y="1333881"/>
                    </a:cubicBezTo>
                    <a:cubicBezTo>
                      <a:pt x="3578828" y="1335024"/>
                      <a:pt x="3588639" y="1333119"/>
                      <a:pt x="3598164" y="1332071"/>
                    </a:cubicBezTo>
                    <a:cubicBezTo>
                      <a:pt x="3603784" y="1331500"/>
                      <a:pt x="3610261" y="1331595"/>
                      <a:pt x="3614738" y="1328833"/>
                    </a:cubicBezTo>
                    <a:cubicBezTo>
                      <a:pt x="3628930" y="1320165"/>
                      <a:pt x="3642646" y="1310831"/>
                      <a:pt x="3655886" y="1300734"/>
                    </a:cubicBezTo>
                    <a:cubicBezTo>
                      <a:pt x="3667221" y="1292066"/>
                      <a:pt x="3669507" y="1290828"/>
                      <a:pt x="3679317" y="1301687"/>
                    </a:cubicBezTo>
                    <a:cubicBezTo>
                      <a:pt x="3689414" y="1312831"/>
                      <a:pt x="3701987" y="1318641"/>
                      <a:pt x="3715893" y="1321022"/>
                    </a:cubicBezTo>
                    <a:cubicBezTo>
                      <a:pt x="3737896" y="1324737"/>
                      <a:pt x="3760089" y="1327880"/>
                      <a:pt x="3782282" y="1329690"/>
                    </a:cubicBezTo>
                    <a:cubicBezTo>
                      <a:pt x="3802380" y="1331309"/>
                      <a:pt x="3812000" y="1322546"/>
                      <a:pt x="3816001" y="1302639"/>
                    </a:cubicBezTo>
                    <a:cubicBezTo>
                      <a:pt x="3818287" y="1291590"/>
                      <a:pt x="3821240" y="1279588"/>
                      <a:pt x="3833431" y="1276636"/>
                    </a:cubicBezTo>
                    <a:cubicBezTo>
                      <a:pt x="3853339" y="1271873"/>
                      <a:pt x="3874008" y="1269778"/>
                      <a:pt x="3883819" y="1246442"/>
                    </a:cubicBezTo>
                    <a:cubicBezTo>
                      <a:pt x="3889248" y="1251585"/>
                      <a:pt x="3892582" y="1254633"/>
                      <a:pt x="3895821" y="1257681"/>
                    </a:cubicBezTo>
                    <a:cubicBezTo>
                      <a:pt x="3904774" y="1266158"/>
                      <a:pt x="3923347" y="1269778"/>
                      <a:pt x="3932778" y="1262444"/>
                    </a:cubicBezTo>
                    <a:cubicBezTo>
                      <a:pt x="3946684" y="1251776"/>
                      <a:pt x="3959448" y="1253776"/>
                      <a:pt x="3972782" y="1262063"/>
                    </a:cubicBezTo>
                    <a:cubicBezTo>
                      <a:pt x="3995071" y="1275779"/>
                      <a:pt x="4019931" y="1272635"/>
                      <a:pt x="4042505" y="1267111"/>
                    </a:cubicBezTo>
                    <a:cubicBezTo>
                      <a:pt x="4059555" y="1263015"/>
                      <a:pt x="4077748" y="1255490"/>
                      <a:pt x="4088892" y="1238250"/>
                    </a:cubicBezTo>
                    <a:cubicBezTo>
                      <a:pt x="4092416" y="1232726"/>
                      <a:pt x="4100322" y="1229963"/>
                      <a:pt x="4106609" y="1226344"/>
                    </a:cubicBezTo>
                    <a:cubicBezTo>
                      <a:pt x="4111848" y="1223391"/>
                      <a:pt x="4117372" y="1220629"/>
                      <a:pt x="4123182" y="1218724"/>
                    </a:cubicBezTo>
                    <a:cubicBezTo>
                      <a:pt x="4129373" y="1216628"/>
                      <a:pt x="4136232" y="1213580"/>
                      <a:pt x="4142328" y="1214438"/>
                    </a:cubicBezTo>
                    <a:cubicBezTo>
                      <a:pt x="4160806" y="1216914"/>
                      <a:pt x="4175475" y="1212056"/>
                      <a:pt x="4188524" y="1198245"/>
                    </a:cubicBezTo>
                    <a:cubicBezTo>
                      <a:pt x="4195287" y="1191101"/>
                      <a:pt x="4205288" y="1182434"/>
                      <a:pt x="4213860" y="1182338"/>
                    </a:cubicBezTo>
                    <a:cubicBezTo>
                      <a:pt x="4234720" y="1182053"/>
                      <a:pt x="4252055" y="1175195"/>
                      <a:pt x="4270820" y="1167003"/>
                    </a:cubicBezTo>
                    <a:cubicBezTo>
                      <a:pt x="4282916" y="1161764"/>
                      <a:pt x="4296632" y="1158145"/>
                      <a:pt x="4309587" y="1153287"/>
                    </a:cubicBezTo>
                    <a:cubicBezTo>
                      <a:pt x="4324731" y="1147572"/>
                      <a:pt x="4341210" y="1145477"/>
                      <a:pt x="4350449" y="1129665"/>
                    </a:cubicBezTo>
                    <a:cubicBezTo>
                      <a:pt x="4351496" y="1127951"/>
                      <a:pt x="4354640" y="1127665"/>
                      <a:pt x="4356164" y="1126046"/>
                    </a:cubicBezTo>
                    <a:cubicBezTo>
                      <a:pt x="4361021" y="1121093"/>
                      <a:pt x="4367308" y="1116521"/>
                      <a:pt x="4369880" y="1110520"/>
                    </a:cubicBezTo>
                    <a:cubicBezTo>
                      <a:pt x="4377309" y="1092994"/>
                      <a:pt x="4383119" y="1074896"/>
                      <a:pt x="4389787" y="1057085"/>
                    </a:cubicBezTo>
                    <a:cubicBezTo>
                      <a:pt x="4391216" y="1053275"/>
                      <a:pt x="4392549" y="1048417"/>
                      <a:pt x="4395502" y="1046226"/>
                    </a:cubicBezTo>
                    <a:cubicBezTo>
                      <a:pt x="4412552" y="1033653"/>
                      <a:pt x="4429888" y="1021556"/>
                      <a:pt x="4447413" y="1009650"/>
                    </a:cubicBezTo>
                    <a:cubicBezTo>
                      <a:pt x="4454462" y="1004887"/>
                      <a:pt x="4460367" y="1007555"/>
                      <a:pt x="4466654" y="1013079"/>
                    </a:cubicBezTo>
                    <a:cubicBezTo>
                      <a:pt x="4472750" y="1018318"/>
                      <a:pt x="4480275" y="1023747"/>
                      <a:pt x="4487894" y="1025081"/>
                    </a:cubicBezTo>
                    <a:cubicBezTo>
                      <a:pt x="4503135" y="1027652"/>
                      <a:pt x="4518946" y="1028224"/>
                      <a:pt x="4534472" y="1028224"/>
                    </a:cubicBezTo>
                    <a:cubicBezTo>
                      <a:pt x="4540282" y="1028224"/>
                      <a:pt x="4546473" y="1024795"/>
                      <a:pt x="4551903" y="1022033"/>
                    </a:cubicBezTo>
                    <a:cubicBezTo>
                      <a:pt x="4562189" y="1016794"/>
                      <a:pt x="4571714" y="1009745"/>
                      <a:pt x="4582382" y="1005364"/>
                    </a:cubicBezTo>
                    <a:cubicBezTo>
                      <a:pt x="4594765" y="1000316"/>
                      <a:pt x="4602194" y="992219"/>
                      <a:pt x="4605909" y="979551"/>
                    </a:cubicBezTo>
                    <a:cubicBezTo>
                      <a:pt x="4611434" y="960692"/>
                      <a:pt x="4624579" y="947547"/>
                      <a:pt x="4640104" y="936879"/>
                    </a:cubicBezTo>
                    <a:cubicBezTo>
                      <a:pt x="4659821" y="923258"/>
                      <a:pt x="4683348" y="923925"/>
                      <a:pt x="4705731" y="920591"/>
                    </a:cubicBezTo>
                    <a:cubicBezTo>
                      <a:pt x="4714304" y="919353"/>
                      <a:pt x="4723162" y="918305"/>
                      <a:pt x="4730973" y="915162"/>
                    </a:cubicBezTo>
                    <a:cubicBezTo>
                      <a:pt x="4760595" y="903351"/>
                      <a:pt x="4790218" y="892112"/>
                      <a:pt x="4822794" y="892397"/>
                    </a:cubicBezTo>
                    <a:cubicBezTo>
                      <a:pt x="4825460" y="892397"/>
                      <a:pt x="4828128" y="892112"/>
                      <a:pt x="4830794" y="891635"/>
                    </a:cubicBezTo>
                    <a:cubicBezTo>
                      <a:pt x="4853940" y="887730"/>
                      <a:pt x="4877848" y="886206"/>
                      <a:pt x="4894421" y="865442"/>
                    </a:cubicBezTo>
                    <a:cubicBezTo>
                      <a:pt x="4897469" y="861632"/>
                      <a:pt x="4904422" y="860489"/>
                      <a:pt x="4909756" y="858964"/>
                    </a:cubicBezTo>
                    <a:cubicBezTo>
                      <a:pt x="4918996" y="856488"/>
                      <a:pt x="4925188" y="851440"/>
                      <a:pt x="4928521" y="842391"/>
                    </a:cubicBezTo>
                    <a:cubicBezTo>
                      <a:pt x="4934141" y="826770"/>
                      <a:pt x="4940808" y="811435"/>
                      <a:pt x="4945857" y="795623"/>
                    </a:cubicBezTo>
                    <a:cubicBezTo>
                      <a:pt x="4949381" y="784765"/>
                      <a:pt x="4955953" y="778764"/>
                      <a:pt x="4966145" y="774287"/>
                    </a:cubicBezTo>
                    <a:cubicBezTo>
                      <a:pt x="4971860" y="771811"/>
                      <a:pt x="4976813" y="766382"/>
                      <a:pt x="4980909" y="761333"/>
                    </a:cubicBezTo>
                    <a:cubicBezTo>
                      <a:pt x="4985862" y="755237"/>
                      <a:pt x="4988433" y="747141"/>
                      <a:pt x="4993862" y="741712"/>
                    </a:cubicBezTo>
                    <a:cubicBezTo>
                      <a:pt x="5007102" y="728186"/>
                      <a:pt x="5011198" y="713232"/>
                      <a:pt x="5006816" y="694754"/>
                    </a:cubicBezTo>
                    <a:cubicBezTo>
                      <a:pt x="5002911" y="678371"/>
                      <a:pt x="5013198" y="656463"/>
                      <a:pt x="5026724" y="653129"/>
                    </a:cubicBezTo>
                    <a:cubicBezTo>
                      <a:pt x="5041678" y="649414"/>
                      <a:pt x="5051965" y="640271"/>
                      <a:pt x="5062538" y="630079"/>
                    </a:cubicBezTo>
                    <a:cubicBezTo>
                      <a:pt x="5068443" y="624364"/>
                      <a:pt x="5076730" y="619411"/>
                      <a:pt x="5084731" y="617982"/>
                    </a:cubicBezTo>
                    <a:cubicBezTo>
                      <a:pt x="5115116" y="612458"/>
                      <a:pt x="5143786" y="619220"/>
                      <a:pt x="5172647" y="630174"/>
                    </a:cubicBezTo>
                    <a:cubicBezTo>
                      <a:pt x="5191506" y="637318"/>
                      <a:pt x="5212461" y="639223"/>
                      <a:pt x="5232654" y="642080"/>
                    </a:cubicBezTo>
                    <a:cubicBezTo>
                      <a:pt x="5238941" y="642937"/>
                      <a:pt x="5246942" y="641033"/>
                      <a:pt x="5252371" y="637508"/>
                    </a:cubicBezTo>
                    <a:cubicBezTo>
                      <a:pt x="5271421" y="625316"/>
                      <a:pt x="5290376" y="612743"/>
                      <a:pt x="5308092" y="598646"/>
                    </a:cubicBezTo>
                    <a:cubicBezTo>
                      <a:pt x="5324571" y="585407"/>
                      <a:pt x="5343144" y="579882"/>
                      <a:pt x="5363147" y="581311"/>
                    </a:cubicBezTo>
                    <a:cubicBezTo>
                      <a:pt x="5377720" y="582359"/>
                      <a:pt x="5390864" y="579977"/>
                      <a:pt x="5404580" y="576358"/>
                    </a:cubicBezTo>
                    <a:cubicBezTo>
                      <a:pt x="5416010" y="573310"/>
                      <a:pt x="5428583" y="571214"/>
                      <a:pt x="5440203" y="572548"/>
                    </a:cubicBezTo>
                    <a:cubicBezTo>
                      <a:pt x="5456491" y="574453"/>
                      <a:pt x="5469922" y="571691"/>
                      <a:pt x="5482971" y="561880"/>
                    </a:cubicBezTo>
                    <a:cubicBezTo>
                      <a:pt x="5489924" y="556641"/>
                      <a:pt x="5498878" y="553879"/>
                      <a:pt x="5507165" y="550259"/>
                    </a:cubicBezTo>
                    <a:cubicBezTo>
                      <a:pt x="5519928" y="544640"/>
                      <a:pt x="5533168" y="539877"/>
                      <a:pt x="5545645" y="533591"/>
                    </a:cubicBezTo>
                    <a:cubicBezTo>
                      <a:pt x="5559076" y="526923"/>
                      <a:pt x="5571363" y="517684"/>
                      <a:pt x="5585079" y="511969"/>
                    </a:cubicBezTo>
                    <a:cubicBezTo>
                      <a:pt x="5599843" y="505778"/>
                      <a:pt x="5609368" y="496348"/>
                      <a:pt x="5615368" y="481679"/>
                    </a:cubicBezTo>
                    <a:cubicBezTo>
                      <a:pt x="5619179" y="472440"/>
                      <a:pt x="5624417" y="462629"/>
                      <a:pt x="5631656" y="456152"/>
                    </a:cubicBezTo>
                    <a:cubicBezTo>
                      <a:pt x="5646611" y="442913"/>
                      <a:pt x="5664136" y="432625"/>
                      <a:pt x="5679377" y="419576"/>
                    </a:cubicBezTo>
                    <a:cubicBezTo>
                      <a:pt x="5700808" y="401288"/>
                      <a:pt x="5720620" y="381857"/>
                      <a:pt x="5722525" y="350615"/>
                    </a:cubicBezTo>
                    <a:cubicBezTo>
                      <a:pt x="5723572" y="333375"/>
                      <a:pt x="5732716" y="326041"/>
                      <a:pt x="5749576" y="321945"/>
                    </a:cubicBezTo>
                    <a:cubicBezTo>
                      <a:pt x="5755195" y="320612"/>
                      <a:pt x="5763197" y="318040"/>
                      <a:pt x="5764911" y="313849"/>
                    </a:cubicBezTo>
                    <a:cubicBezTo>
                      <a:pt x="5770054" y="301371"/>
                      <a:pt x="5780722" y="298895"/>
                      <a:pt x="5791009" y="293942"/>
                    </a:cubicBezTo>
                    <a:cubicBezTo>
                      <a:pt x="5797201" y="290989"/>
                      <a:pt x="5804821" y="285179"/>
                      <a:pt x="5806440" y="279178"/>
                    </a:cubicBezTo>
                    <a:cubicBezTo>
                      <a:pt x="5813107" y="254889"/>
                      <a:pt x="5831395" y="240602"/>
                      <a:pt x="5848636" y="224885"/>
                    </a:cubicBezTo>
                    <a:cubicBezTo>
                      <a:pt x="5853684" y="220218"/>
                      <a:pt x="5859113" y="214884"/>
                      <a:pt x="5861590" y="208788"/>
                    </a:cubicBezTo>
                    <a:cubicBezTo>
                      <a:pt x="5866829" y="195643"/>
                      <a:pt x="5874639" y="186118"/>
                      <a:pt x="5888355" y="181166"/>
                    </a:cubicBezTo>
                    <a:cubicBezTo>
                      <a:pt x="5892736" y="179642"/>
                      <a:pt x="5896737" y="176117"/>
                      <a:pt x="5900071" y="172784"/>
                    </a:cubicBezTo>
                    <a:cubicBezTo>
                      <a:pt x="5907215" y="165545"/>
                      <a:pt x="5913215" y="157067"/>
                      <a:pt x="5920740" y="150305"/>
                    </a:cubicBezTo>
                    <a:cubicBezTo>
                      <a:pt x="5939885" y="132874"/>
                      <a:pt x="5958840" y="115729"/>
                      <a:pt x="5969985" y="91345"/>
                    </a:cubicBezTo>
                    <a:cubicBezTo>
                      <a:pt x="5975413" y="79439"/>
                      <a:pt x="5981605" y="66485"/>
                      <a:pt x="5991130" y="58293"/>
                    </a:cubicBezTo>
                    <a:cubicBezTo>
                      <a:pt x="6003227" y="47911"/>
                      <a:pt x="6019133" y="42005"/>
                      <a:pt x="6033325" y="33909"/>
                    </a:cubicBezTo>
                    <a:cubicBezTo>
                      <a:pt x="6040469" y="29813"/>
                      <a:pt x="6047137" y="24860"/>
                      <a:pt x="6054376" y="20955"/>
                    </a:cubicBezTo>
                    <a:cubicBezTo>
                      <a:pt x="6067234" y="14097"/>
                      <a:pt x="6080379" y="7715"/>
                      <a:pt x="6095524" y="0"/>
                    </a:cubicBez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D3F820A7-6C92-8A78-387C-90CC5F9DDB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199" y="1120676"/>
            <a:ext cx="7021513" cy="2308324"/>
          </a:xfrm>
        </p:spPr>
        <p:txBody>
          <a:bodyPr>
            <a:normAutofit/>
          </a:bodyPr>
          <a:lstStyle/>
          <a:p>
            <a:pPr algn="l"/>
            <a:r>
              <a:rPr lang="hu-HU" sz="5000" dirty="0">
                <a:solidFill>
                  <a:schemeClr val="bg1"/>
                </a:solidFill>
              </a:rPr>
              <a:t>A </a:t>
            </a:r>
            <a:r>
              <a:rPr lang="hu-HU" sz="5000" dirty="0" err="1">
                <a:solidFill>
                  <a:schemeClr val="bg1"/>
                </a:solidFill>
              </a:rPr>
              <a:t>kiberbiztonság</a:t>
            </a:r>
            <a:r>
              <a:rPr lang="hu-HU" sz="5000" dirty="0">
                <a:solidFill>
                  <a:schemeClr val="bg1"/>
                </a:solidFill>
              </a:rPr>
              <a:t> pszichológiai aspektusai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200D7F8-5100-2B77-10D5-7FC4E0DA76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5024" y="3809999"/>
            <a:ext cx="7025753" cy="1012778"/>
          </a:xfrm>
        </p:spPr>
        <p:txBody>
          <a:bodyPr>
            <a:normAutofit/>
          </a:bodyPr>
          <a:lstStyle/>
          <a:p>
            <a:pPr algn="l"/>
            <a:r>
              <a:rPr lang="hu-HU" sz="1500" dirty="0">
                <a:solidFill>
                  <a:schemeClr val="bg1"/>
                </a:solidFill>
              </a:rPr>
              <a:t>Dr. Mihály Andrea</a:t>
            </a:r>
          </a:p>
          <a:p>
            <a:pPr algn="l"/>
            <a:r>
              <a:rPr lang="hu-HU" sz="1500" dirty="0">
                <a:solidFill>
                  <a:schemeClr val="bg1"/>
                </a:solidFill>
              </a:rPr>
              <a:t>pszichiáter, pszichoterapeuta,</a:t>
            </a:r>
          </a:p>
          <a:p>
            <a:pPr algn="l"/>
            <a:r>
              <a:rPr lang="hu-HU" sz="1500" dirty="0">
                <a:solidFill>
                  <a:schemeClr val="bg1"/>
                </a:solidFill>
              </a:rPr>
              <a:t>doktorandusz (BME Pszichológiai Doktori Iskola)</a:t>
            </a:r>
          </a:p>
        </p:txBody>
      </p:sp>
    </p:spTree>
    <p:extLst>
      <p:ext uri="{BB962C8B-B14F-4D97-AF65-F5344CB8AC3E}">
        <p14:creationId xmlns:p14="http://schemas.microsoft.com/office/powerpoint/2010/main" val="16618580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3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4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5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18CCD08-B30E-89A8-86D1-7E12407B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A manipulációra való fogékonyság spektruma</a:t>
            </a:r>
          </a:p>
        </p:txBody>
      </p:sp>
      <p:grpSp>
        <p:nvGrpSpPr>
          <p:cNvPr id="39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39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39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399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0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1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02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5" name="Tartalom helye 2">
            <a:extLst>
              <a:ext uri="{FF2B5EF4-FFF2-40B4-BE49-F238E27FC236}">
                <a16:creationId xmlns:a16="http://schemas.microsoft.com/office/drawing/2014/main" id="{FF9E0294-0F58-28E0-65F4-1DD32C8F00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3723059"/>
              </p:ext>
            </p:extLst>
          </p:nvPr>
        </p:nvGraphicFramePr>
        <p:xfrm>
          <a:off x="5848332" y="1095407"/>
          <a:ext cx="5603709" cy="438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03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404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" name="Szövegdoboz 2">
            <a:extLst>
              <a:ext uri="{FF2B5EF4-FFF2-40B4-BE49-F238E27FC236}">
                <a16:creationId xmlns:a16="http://schemas.microsoft.com/office/drawing/2014/main" id="{035D233D-BE30-2913-9A8C-55586D2E2EFD}"/>
              </a:ext>
            </a:extLst>
          </p:cNvPr>
          <p:cNvSpPr txBox="1"/>
          <p:nvPr/>
        </p:nvSpPr>
        <p:spPr>
          <a:xfrm>
            <a:off x="7771773" y="4845023"/>
            <a:ext cx="23900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>
                <a:solidFill>
                  <a:schemeClr val="bg1"/>
                </a:solidFill>
              </a:rPr>
              <a:t>Mérhető-e?</a:t>
            </a:r>
          </a:p>
        </p:txBody>
      </p:sp>
    </p:spTree>
    <p:extLst>
      <p:ext uri="{BB962C8B-B14F-4D97-AF65-F5344CB8AC3E}">
        <p14:creationId xmlns:p14="http://schemas.microsoft.com/office/powerpoint/2010/main" val="4279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E5F6E31-CC87-1FFF-7D30-16BC07DB5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u-HU" sz="2200" dirty="0">
                <a:solidFill>
                  <a:srgbClr val="FFFFFF"/>
                </a:solidFill>
                <a:latin typeface="-webkit-standard"/>
              </a:rPr>
              <a:t>H</a:t>
            </a:r>
            <a:r>
              <a:rPr lang="hu-HU" sz="2200" b="0" i="0" u="none" strike="noStrike" dirty="0">
                <a:solidFill>
                  <a:srgbClr val="FFFFFF"/>
                </a:solidFill>
                <a:effectLst/>
                <a:latin typeface="-webkit-standard"/>
              </a:rPr>
              <a:t>ogyan nyerhető adat a befolyásolhatóságunkról az internetezési szokásaink alapján?</a:t>
            </a:r>
            <a:endParaRPr lang="hu-HU" sz="2200" dirty="0">
              <a:solidFill>
                <a:srgbClr val="FFFFFF"/>
              </a:solidFill>
            </a:endParaRPr>
          </a:p>
        </p:txBody>
      </p:sp>
      <p:sp>
        <p:nvSpPr>
          <p:cNvPr id="15" name="Tartalom helye 2">
            <a:extLst>
              <a:ext uri="{FF2B5EF4-FFF2-40B4-BE49-F238E27FC236}">
                <a16:creationId xmlns:a16="http://schemas.microsoft.com/office/drawing/2014/main" id="{02C53E21-CAE3-5D6F-F28D-09A8984C8C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hu-HU" sz="1100" b="1" i="0" u="none" strike="noStrike">
                <a:effectLst/>
              </a:rPr>
              <a:t>1. Kattintási és böngészési mintázatok elemzése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Hírfogyasztás és források diverzitása:</a:t>
            </a:r>
            <a:r>
              <a:rPr lang="hu-HU" sz="1100" b="0" i="0" u="none" strike="noStrike">
                <a:effectLst/>
              </a:rPr>
              <a:t> Ha valaki főként egyoldalú vagy elfogult forrásokat olvas, az jelezheti, hogy kevésbé ellenálló az információs befolyásolással szemben.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Kattintási hajlandóság clickbait tartalmakra:</a:t>
            </a:r>
            <a:r>
              <a:rPr lang="hu-HU" sz="1100" b="0" i="0" u="none" strike="noStrike">
                <a:effectLst/>
              </a:rPr>
              <a:t> A szenzációhajhász, félrevezető címekre való rendszeres kattintás utalhat nagyobb szuggesztibilitásra.</a:t>
            </a:r>
          </a:p>
          <a:p>
            <a:pPr>
              <a:buNone/>
            </a:pPr>
            <a:r>
              <a:rPr lang="hu-HU" sz="1100" b="1" i="0" u="none" strike="noStrike">
                <a:effectLst/>
              </a:rPr>
              <a:t>2. Hirdetésekre és ajánlásokra adott reakciók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Milyen típusú hirdetések vonzzák a figyelmet:</a:t>
            </a:r>
            <a:r>
              <a:rPr lang="hu-HU" sz="1100" b="0" i="0" u="none" strike="noStrike">
                <a:effectLst/>
              </a:rPr>
              <a:t> Azok az emberek, akik gyakran kattintanak szponzorált tartalmakra vagy impulzívan vásárolnak online reklámok hatására, általában befolyásolhatóbbak.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Retargeting hatékonysága:</a:t>
            </a:r>
            <a:r>
              <a:rPr lang="hu-HU" sz="1100" b="0" i="0" u="none" strike="noStrike">
                <a:effectLst/>
              </a:rPr>
              <a:t> Ha egy felhasználó gyakran visszatér egy termékhez, miután reklámot látott róla, az utalhat nagyobb befolyásolhatóságra.</a:t>
            </a:r>
          </a:p>
          <a:p>
            <a:pPr>
              <a:buNone/>
            </a:pPr>
            <a:r>
              <a:rPr lang="hu-HU" sz="1100" b="1" i="0" u="none" strike="noStrike">
                <a:effectLst/>
              </a:rPr>
              <a:t>3. Közösségi média interakciók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Reakciók és megosztások:</a:t>
            </a:r>
            <a:r>
              <a:rPr lang="hu-HU" sz="1100" b="0" i="0" u="none" strike="noStrike">
                <a:effectLst/>
              </a:rPr>
              <a:t> Ha valaki gyorsan oszt meg érzelmeket kiváltó tartalmakat (pl. álhírek, összeesküvés-elméletek), az jelezheti, hogy hajlamosabb az információs befolyásolásra.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Csoporttagságok és echo chamber jelenség:</a:t>
            </a:r>
            <a:r>
              <a:rPr lang="hu-HU" sz="1100" b="0" i="0" u="none" strike="noStrike">
                <a:effectLst/>
              </a:rPr>
              <a:t> Ha egy felhasználó zárt csoportokban aktív, ahol csak egyféle nézőpont jelenik meg, az csökkentheti a kritikai gondolkodás képességét.</a:t>
            </a:r>
          </a:p>
          <a:p>
            <a:pPr>
              <a:buNone/>
            </a:pPr>
            <a:r>
              <a:rPr lang="hu-HU" sz="1100" b="1" i="0" u="none" strike="noStrike">
                <a:effectLst/>
              </a:rPr>
              <a:t>4. Online tesztek és viselkedés-alapú profilozás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Milyen személyiségteszteket tölt ki:</a:t>
            </a:r>
            <a:r>
              <a:rPr lang="hu-HU" sz="1100" b="0" i="0" u="none" strike="noStrike">
                <a:effectLst/>
              </a:rPr>
              <a:t> A Big Five és más pszichológiai tesztek eredményei befolyásolhatósági mintázatokat tárhatnak fel.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Gépitanulás-alapú profilalkotás:</a:t>
            </a:r>
            <a:r>
              <a:rPr lang="hu-HU" sz="1100" b="0" i="0" u="none" strike="noStrike">
                <a:effectLst/>
              </a:rPr>
              <a:t> Nagy techcégek (Google, Facebook) algoritmusai elemezhetik, hogy milyen tartalmakra reagálunk, és ezek alapján személyre szabott tartalmakat kínálnak, amellyel finoman irányíthatják döntéseinket.</a:t>
            </a:r>
          </a:p>
          <a:p>
            <a:pPr>
              <a:buNone/>
            </a:pPr>
            <a:r>
              <a:rPr lang="hu-HU" sz="1100" b="1" i="0" u="none" strike="noStrike">
                <a:effectLst/>
              </a:rPr>
              <a:t>5. Chatbotokkal és AI-kkal való interakciók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sz="1100" b="1" i="0" u="none" strike="noStrike">
                <a:effectLst/>
              </a:rPr>
              <a:t>Mennyire kérdőjelezi meg az AI válaszait:</a:t>
            </a:r>
            <a:r>
              <a:rPr lang="hu-HU" sz="1100" b="0" i="0" u="none" strike="noStrike">
                <a:effectLst/>
              </a:rPr>
              <a:t> Ha valaki minden információt kritika nélkül elfogad egy chatbot vagy keresőmotor válaszai alapján, az jelezheti, hogy könnyebben befolyásolható.</a:t>
            </a:r>
          </a:p>
        </p:txBody>
      </p:sp>
    </p:spTree>
    <p:extLst>
      <p:ext uri="{BB962C8B-B14F-4D97-AF65-F5344CB8AC3E}">
        <p14:creationId xmlns:p14="http://schemas.microsoft.com/office/powerpoint/2010/main" val="35749138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öveg, képernyőkép, Betűtípus, dokumentu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112F0BD-4DE8-4B70-7FFF-CB3DB465F4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935" y="457200"/>
            <a:ext cx="8114129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573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9CB0874-88B8-43D3-B0B6-C32F790F79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BFD067A-52BE-40EE-B7CA-391830B9A2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2561771"/>
            <a:chOff x="0" y="0"/>
            <a:chExt cx="12192000" cy="2561771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1CDA7855-806B-4A02-9C19-24872E4D89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3AFE70DE-5BEC-4E54-98D2-48C13E1491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2561771"/>
            </a:xfrm>
            <a:custGeom>
              <a:avLst/>
              <a:gdLst>
                <a:gd name="connsiteX0" fmla="*/ 0 w 12192000"/>
                <a:gd name="connsiteY0" fmla="*/ 0 h 2561771"/>
                <a:gd name="connsiteX1" fmla="*/ 12192000 w 12192000"/>
                <a:gd name="connsiteY1" fmla="*/ 0 h 2561771"/>
                <a:gd name="connsiteX2" fmla="*/ 12192000 w 12192000"/>
                <a:gd name="connsiteY2" fmla="*/ 2359863 h 2561771"/>
                <a:gd name="connsiteX3" fmla="*/ 6364514 w 12192000"/>
                <a:gd name="connsiteY3" fmla="*/ 2561771 h 2561771"/>
                <a:gd name="connsiteX4" fmla="*/ 1981200 w 12192000"/>
                <a:gd name="connsiteY4" fmla="*/ 2278742 h 2561771"/>
                <a:gd name="connsiteX5" fmla="*/ 0 w 12192000"/>
                <a:gd name="connsiteY5" fmla="*/ 2343277 h 256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2000" h="2561771">
                  <a:moveTo>
                    <a:pt x="0" y="0"/>
                  </a:moveTo>
                  <a:lnTo>
                    <a:pt x="12192000" y="0"/>
                  </a:lnTo>
                  <a:lnTo>
                    <a:pt x="12192000" y="2359863"/>
                  </a:lnTo>
                  <a:lnTo>
                    <a:pt x="6364514" y="2561771"/>
                  </a:lnTo>
                  <a:lnTo>
                    <a:pt x="1981200" y="2278742"/>
                  </a:lnTo>
                  <a:lnTo>
                    <a:pt x="0" y="2343277"/>
                  </a:lnTo>
                  <a:close/>
                </a:path>
              </a:pathLst>
            </a:custGeom>
            <a:solidFill>
              <a:schemeClr val="bg1">
                <a:alpha val="86000"/>
              </a:schemeClr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56F67F40-28F8-59CB-37E1-30AD99DFC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2915" y="1040400"/>
            <a:ext cx="7866060" cy="707886"/>
          </a:xfrm>
        </p:spPr>
        <p:txBody>
          <a:bodyPr anchor="b">
            <a:normAutofit/>
          </a:bodyPr>
          <a:lstStyle/>
          <a:p>
            <a:r>
              <a:rPr lang="hu-HU" sz="4000"/>
              <a:t>Tömegek befolyásolhatósága</a:t>
            </a:r>
            <a:endParaRPr lang="hu-HU" sz="40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5B8CC4-8CCE-428F-AE7E-28D178984C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>
            <a:off x="0" y="2027156"/>
            <a:ext cx="12192000" cy="757168"/>
            <a:chOff x="0" y="2959818"/>
            <a:chExt cx="12192000" cy="75716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359FA2-E374-4073-8269-E10D2AE749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A1F0E66-9B5E-4980-8AEC-B4D144B48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2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48D6E5-EEF2-5D22-1F4F-CF0DC78EC5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12914" y="3070719"/>
            <a:ext cx="7866061" cy="2937969"/>
          </a:xfrm>
        </p:spPr>
        <p:txBody>
          <a:bodyPr>
            <a:normAutofit/>
          </a:bodyPr>
          <a:lstStyle/>
          <a:p>
            <a:r>
              <a:rPr lang="hu-HU" sz="2400" dirty="0">
                <a:solidFill>
                  <a:schemeClr val="tx1">
                    <a:alpha val="80000"/>
                  </a:schemeClr>
                </a:solidFill>
              </a:rPr>
              <a:t>Pszichológiai hadviselés</a:t>
            </a:r>
          </a:p>
          <a:p>
            <a:r>
              <a:rPr lang="hu-HU" sz="2400" dirty="0">
                <a:solidFill>
                  <a:schemeClr val="tx1">
                    <a:alpha val="80000"/>
                  </a:schemeClr>
                </a:solidFill>
              </a:rPr>
              <a:t>Kognitív hadviselés</a:t>
            </a:r>
          </a:p>
          <a:p>
            <a:r>
              <a:rPr lang="hu-HU" sz="2400" dirty="0" err="1">
                <a:solidFill>
                  <a:schemeClr val="tx1">
                    <a:alpha val="80000"/>
                  </a:schemeClr>
                </a:solidFill>
              </a:rPr>
              <a:t>Kiberhadviselés</a:t>
            </a:r>
            <a:endParaRPr lang="hu-HU" sz="2400" dirty="0">
              <a:solidFill>
                <a:schemeClr val="tx1">
                  <a:alpha val="80000"/>
                </a:schemeClr>
              </a:solidFill>
            </a:endParaRPr>
          </a:p>
          <a:p>
            <a:endParaRPr lang="hu-HU" sz="2400" dirty="0">
              <a:solidFill>
                <a:schemeClr val="tx1">
                  <a:alpha val="80000"/>
                </a:schemeClr>
              </a:solidFill>
            </a:endParaRPr>
          </a:p>
          <a:p>
            <a:r>
              <a:rPr lang="hu-HU" sz="2400" dirty="0">
                <a:solidFill>
                  <a:schemeClr val="tx1">
                    <a:alpha val="80000"/>
                  </a:schemeClr>
                </a:solidFill>
              </a:rPr>
              <a:t>Közös vonás: befolyásolás dezinformációk által</a:t>
            </a:r>
          </a:p>
        </p:txBody>
      </p:sp>
    </p:spTree>
    <p:extLst>
      <p:ext uri="{BB962C8B-B14F-4D97-AF65-F5344CB8AC3E}">
        <p14:creationId xmlns:p14="http://schemas.microsoft.com/office/powerpoint/2010/main" val="27280090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Oval 9">
            <a:extLst>
              <a:ext uri="{FF2B5EF4-FFF2-40B4-BE49-F238E27FC236}">
                <a16:creationId xmlns:a16="http://schemas.microsoft.com/office/drawing/2014/main" id="{4E0A5C5C-2A95-428E-9F6A-0D29EBD57C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8395" y="1040837"/>
            <a:ext cx="4754948" cy="4754948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11">
            <a:extLst>
              <a:ext uri="{FF2B5EF4-FFF2-40B4-BE49-F238E27FC236}">
                <a16:creationId xmlns:a16="http://schemas.microsoft.com/office/drawing/2014/main" id="{1056F38F-7C4E-461D-8709-7D0024AE1F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411" y="1029607"/>
            <a:ext cx="4754948" cy="4754948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7278469-3C3C-49CE-AEEE-E176A4900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9960" y="934855"/>
            <a:ext cx="4754948" cy="4754948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2C843FCD-98ED-95FB-9615-DAD446E13A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2368" y="1877492"/>
            <a:ext cx="4030132" cy="3215373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Mit tehetünk?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3DC754C-7E09-422D-A8BB-AF632E90DF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C5A741B9-65EC-4C5B-9FE0-4A1857577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C0BB4301-41FA-4453-956F-A11CC664B6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20" name="Graphic 212">
            <a:extLst>
              <a:ext uri="{FF2B5EF4-FFF2-40B4-BE49-F238E27FC236}">
                <a16:creationId xmlns:a16="http://schemas.microsoft.com/office/drawing/2014/main" id="{4C6598AB-1C17-4D54-951C-A082D94AC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2" name="Graphic 212">
            <a:extLst>
              <a:ext uri="{FF2B5EF4-FFF2-40B4-BE49-F238E27FC236}">
                <a16:creationId xmlns:a16="http://schemas.microsoft.com/office/drawing/2014/main" id="{C83B66D7-137D-4AC1-B172-53D60F08BE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8524" y="457812"/>
            <a:ext cx="914565" cy="91456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6B92503-6984-4D15-8B98-8718709B7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8DDF938-524E-4C18-A47D-C006278323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2976" y="4946663"/>
            <a:ext cx="319941" cy="319941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D803AC7-09BB-B3E8-242E-FADD4C9D33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130846"/>
            <a:ext cx="521717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>
                <a:solidFill>
                  <a:schemeClr val="bg1"/>
                </a:solidFill>
              </a:rPr>
              <a:t>Az egyén részéről:</a:t>
            </a:r>
          </a:p>
          <a:p>
            <a:r>
              <a:rPr lang="hu-HU" sz="2200" dirty="0">
                <a:solidFill>
                  <a:schemeClr val="bg1"/>
                </a:solidFill>
              </a:rPr>
              <a:t>Tudatosság</a:t>
            </a:r>
          </a:p>
          <a:p>
            <a:endParaRPr lang="hu-H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200" dirty="0">
                <a:solidFill>
                  <a:schemeClr val="bg1"/>
                </a:solidFill>
              </a:rPr>
              <a:t>Szervezeti/állami oldalról:</a:t>
            </a:r>
          </a:p>
          <a:p>
            <a:r>
              <a:rPr lang="hu-HU" sz="2200" dirty="0">
                <a:solidFill>
                  <a:schemeClr val="bg1"/>
                </a:solidFill>
              </a:rPr>
              <a:t>törvénykezés (adatvédelem)</a:t>
            </a:r>
          </a:p>
          <a:p>
            <a:r>
              <a:rPr lang="hu-HU" sz="2200" dirty="0">
                <a:solidFill>
                  <a:schemeClr val="bg1"/>
                </a:solidFill>
              </a:rPr>
              <a:t>edukáció</a:t>
            </a:r>
          </a:p>
          <a:p>
            <a:r>
              <a:rPr lang="hu-HU" sz="2200" dirty="0">
                <a:solidFill>
                  <a:schemeClr val="bg1"/>
                </a:solidFill>
              </a:rPr>
              <a:t>bűnüldözés</a:t>
            </a:r>
          </a:p>
          <a:p>
            <a:pPr marL="0" indent="0">
              <a:buNone/>
            </a:pPr>
            <a:endParaRPr lang="hu-HU" sz="22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hu-HU" sz="2200" dirty="0">
                <a:solidFill>
                  <a:schemeClr val="bg1"/>
                </a:solidFill>
              </a:rPr>
              <a:t>Informatikai szempontból:</a:t>
            </a:r>
          </a:p>
          <a:p>
            <a:r>
              <a:rPr lang="hu-HU" sz="2200" dirty="0">
                <a:solidFill>
                  <a:schemeClr val="bg1"/>
                </a:solidFill>
              </a:rPr>
              <a:t>IT biztonság</a:t>
            </a:r>
          </a:p>
          <a:p>
            <a:endParaRPr lang="hu-HU" sz="2200" dirty="0">
              <a:solidFill>
                <a:schemeClr val="bg1"/>
              </a:solidFill>
            </a:endParaRPr>
          </a:p>
        </p:txBody>
      </p:sp>
      <p:grpSp>
        <p:nvGrpSpPr>
          <p:cNvPr id="28" name="Graphic 185">
            <a:extLst>
              <a:ext uri="{FF2B5EF4-FFF2-40B4-BE49-F238E27FC236}">
                <a16:creationId xmlns:a16="http://schemas.microsoft.com/office/drawing/2014/main" id="{3773FAF5-C452-4455-9411-D6AF5EBD4C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812239" y="61394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1ECA0D96-F63C-4F7B-BE16-0F3FE76D7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74F83A81-0546-400A-918A-90C9C48B81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9741F692-A5B6-4215-86D9-B1FD4FF26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CC0876CB-9C60-4580-8FED-CD64EC7664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A879B3B7-48DB-4D3A-BB33-02766EAD3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311151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77D6B2E-37A3-429E-A37C-F30ED6487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EAD642-85CF-4750-8432-7C80C901F0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1723" y="-1"/>
            <a:ext cx="12225953" cy="6868071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33EEAE-15D5-4119-8C1E-89D943F911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41959" y="-3"/>
            <a:ext cx="11772269" cy="6868074"/>
          </a:xfrm>
          <a:prstGeom prst="rect">
            <a:avLst/>
          </a:prstGeom>
          <a:gradFill>
            <a:gsLst>
              <a:gs pos="21000">
                <a:schemeClr val="accent1">
                  <a:lumMod val="50000"/>
                  <a:alpha val="83000"/>
                </a:schemeClr>
              </a:gs>
              <a:gs pos="100000">
                <a:schemeClr val="accent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0D8B3B-9B80-4025-B934-26DC7D7CD2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5200" y="0"/>
            <a:ext cx="3623374" cy="686807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0"/>
                </a:schemeClr>
              </a:gs>
              <a:gs pos="99000">
                <a:srgbClr val="000000">
                  <a:alpha val="41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064D5D5-227B-4F66-9AEA-46F570E79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5875" y="-3"/>
            <a:ext cx="12233581" cy="6868076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73000"/>
                </a:srgb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46B67A4-D328-4747-A82B-65E84FA463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484334" y="-861824"/>
            <a:ext cx="6861931" cy="8597859"/>
          </a:xfrm>
          <a:prstGeom prst="rect">
            <a:avLst/>
          </a:prstGeom>
          <a:gradFill>
            <a:gsLst>
              <a:gs pos="3000">
                <a:schemeClr val="accent1">
                  <a:lumMod val="75000"/>
                  <a:alpha val="0"/>
                </a:schemeClr>
              </a:gs>
              <a:gs pos="100000">
                <a:srgbClr val="000000">
                  <a:alpha val="27000"/>
                </a:srgb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B5A1B09C-1565-46F8-B70F-621C5EB4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993193">
            <a:off x="1186972" y="1089049"/>
            <a:ext cx="4967533" cy="4988390"/>
          </a:xfrm>
          <a:prstGeom prst="ellipse">
            <a:avLst/>
          </a:prstGeom>
          <a:gradFill>
            <a:gsLst>
              <a:gs pos="0">
                <a:schemeClr val="accent1">
                  <a:alpha val="26000"/>
                </a:schemeClr>
              </a:gs>
              <a:gs pos="85000">
                <a:schemeClr val="accent1">
                  <a:lumMod val="60000"/>
                  <a:lumOff val="40000"/>
                  <a:alpha val="0"/>
                </a:schemeClr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32FDB4C3-64E4-16DC-DC67-AAE7D9EE05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62567" y="818984"/>
            <a:ext cx="6714699" cy="3178689"/>
          </a:xfrm>
        </p:spPr>
        <p:txBody>
          <a:bodyPr>
            <a:normAutofit/>
          </a:bodyPr>
          <a:lstStyle/>
          <a:p>
            <a:pPr algn="l"/>
            <a:r>
              <a:rPr lang="hu-HU" sz="4800" dirty="0">
                <a:solidFill>
                  <a:srgbClr val="FFFFFF"/>
                </a:solidFill>
              </a:rPr>
              <a:t>Köszönöm  a figyelmet?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516CC8-80AC-446C-A56E-9F54B72104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4490110"/>
            <a:ext cx="12217710" cy="2377962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50000"/>
                </a:schemeClr>
              </a:gs>
              <a:gs pos="99000">
                <a:srgbClr val="000000">
                  <a:alpha val="34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6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54A3997-1D31-42BA-F039-164EE0743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2565"/>
            <a:ext cx="10515600" cy="1325563"/>
          </a:xfrm>
        </p:spPr>
        <p:txBody>
          <a:bodyPr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Technológiai fókusz</a:t>
            </a:r>
          </a:p>
        </p:txBody>
      </p:sp>
      <p:graphicFrame>
        <p:nvGraphicFramePr>
          <p:cNvPr id="4" name="Tartalom helye 3">
            <a:extLst>
              <a:ext uri="{FF2B5EF4-FFF2-40B4-BE49-F238E27FC236}">
                <a16:creationId xmlns:a16="http://schemas.microsoft.com/office/drawing/2014/main" id="{E6DE2427-C7A3-E961-DD43-BCBCA6B849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9363107"/>
              </p:ext>
            </p:extLst>
          </p:nvPr>
        </p:nvGraphicFramePr>
        <p:xfrm>
          <a:off x="980440" y="1690688"/>
          <a:ext cx="10515600" cy="4019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ím 1">
            <a:extLst>
              <a:ext uri="{FF2B5EF4-FFF2-40B4-BE49-F238E27FC236}">
                <a16:creationId xmlns:a16="http://schemas.microsoft.com/office/drawing/2014/main" id="{B82031DC-ACA0-F875-2CA9-6820AA512023}"/>
              </a:ext>
            </a:extLst>
          </p:cNvPr>
          <p:cNvSpPr txBox="1">
            <a:spLocks/>
          </p:cNvSpPr>
          <p:nvPr/>
        </p:nvSpPr>
        <p:spPr>
          <a:xfrm>
            <a:off x="980440" y="532987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hu-HU" dirty="0">
                <a:solidFill>
                  <a:schemeClr val="bg1"/>
                </a:solidFill>
              </a:rPr>
              <a:t>Hol van ebben pszichológiai fókusz?</a:t>
            </a:r>
          </a:p>
        </p:txBody>
      </p:sp>
    </p:spTree>
    <p:extLst>
      <p:ext uri="{BB962C8B-B14F-4D97-AF65-F5344CB8AC3E}">
        <p14:creationId xmlns:p14="http://schemas.microsoft.com/office/powerpoint/2010/main" val="295429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677BAFB-3BD3-41BB-9107-FAE224AE21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6823A9B-C188-42D4-847C-3AD928DB1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42784" y="253140"/>
            <a:ext cx="6184555" cy="6184555"/>
          </a:xfrm>
          <a:prstGeom prst="ellipse">
            <a:avLst/>
          </a:pr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4B557F3-1A0C-4749-A6DB-EAC082DF3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24848" y="253140"/>
            <a:ext cx="6184555" cy="6184555"/>
          </a:xfrm>
          <a:prstGeom prst="ellipse">
            <a:avLst/>
          </a:pr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D55AA6-3751-494F-868A-DCEDC5CE82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03723" y="136525"/>
            <a:ext cx="6184555" cy="618455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9F4FEA5-C2EC-123C-6CFD-619227B1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965580"/>
            <a:ext cx="5204489" cy="316059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Kiberpszichológia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23ECB1-3514-E153-CAB0-5F7474295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0817" y="4409960"/>
            <a:ext cx="4508641" cy="1116414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Az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emberi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viselkedés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és a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digitális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technológiák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kölcsönhatása</a:t>
            </a:r>
            <a:endParaRPr lang="en-US" sz="2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Graphic 212">
            <a:extLst>
              <a:ext uri="{FF2B5EF4-FFF2-40B4-BE49-F238E27FC236}">
                <a16:creationId xmlns:a16="http://schemas.microsoft.com/office/drawing/2014/main" id="{4D4C00DC-4DC6-4CD2-9E31-F17E6CEBC5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sp>
        <p:nvSpPr>
          <p:cNvPr id="18" name="Graphic 212">
            <a:extLst>
              <a:ext uri="{FF2B5EF4-FFF2-40B4-BE49-F238E27FC236}">
                <a16:creationId xmlns:a16="http://schemas.microsoft.com/office/drawing/2014/main" id="{D82AB1B2-7970-42CF-8BF5-567C69E9FF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56275" y="975977"/>
            <a:ext cx="413564" cy="413564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</a:endParaRPr>
          </a:p>
        </p:txBody>
      </p:sp>
      <p:grpSp>
        <p:nvGrpSpPr>
          <p:cNvPr id="20" name="Graphic 190">
            <a:extLst>
              <a:ext uri="{FF2B5EF4-FFF2-40B4-BE49-F238E27FC236}">
                <a16:creationId xmlns:a16="http://schemas.microsoft.com/office/drawing/2014/main" id="{66FB5A75-BDE2-4F12-A95B-C48788A76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80947" y="1755501"/>
            <a:ext cx="1598829" cy="531293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C86CBC8-A814-4C0C-A287-7C549693D2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AA52F4F-14E6-402F-A196-668B9CA9BC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C10FB9CA-E7FA-462C-B537-F1224ED1A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8469AE7-A75B-4F37-850B-EF5974ABE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19820" y="4236107"/>
            <a:ext cx="510988" cy="510988"/>
          </a:xfrm>
          <a:prstGeom prst="ellipse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28" name="Graphic 4">
            <a:extLst>
              <a:ext uri="{FF2B5EF4-FFF2-40B4-BE49-F238E27FC236}">
                <a16:creationId xmlns:a16="http://schemas.microsoft.com/office/drawing/2014/main" id="{63301095-70B2-49AA-8DA9-A35629AD62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597506" y="4175798"/>
            <a:ext cx="1861486" cy="1861665"/>
            <a:chOff x="5734053" y="3067000"/>
            <a:chExt cx="724484" cy="724549"/>
          </a:xfrm>
          <a:solidFill>
            <a:schemeClr val="bg1"/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218E08C-0BEA-45C2-8C09-4141DDDA0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067000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32F6090-14E0-44C6-B9FC-C91047BCDC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FDB9402B-335C-4892-9E7C-C400E95BE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E7A4371D-4448-409A-93F3-0C92E3EB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80149CB-4B8F-4FD1-AC5E-25670C9EA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2D49A1A-35B0-4620-9D1E-A782A0E97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FF46F08-B1E4-44C1-BD4A-4191D6EAD9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DB16610-3D81-4E5C-850D-5D1245C0D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2624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E05501B2-83AC-4299-BE5A-8CA16B408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2624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07CF1B90-3B3A-403E-A94F-8B82945D07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56A1CBA9-4AC1-4C42-9429-3FF31DF282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1318D9B-FD39-402A-ADFA-0E6CC789A7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33FB08F-B346-47C0-A7CD-1DE53E6C0D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12624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93AD6F2-6408-4A8E-9749-CB7388EF3D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2624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15D9D2F-1568-4BE3-A54A-69F52492B0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185393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9AB547A7-0D80-491F-98B4-C6B7CC4FC4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E2693CD-DAF5-4B26-9A2F-17673BF318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96EEE12-952A-4693-B161-D7071D6010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4228DCC-1611-4BDC-90AA-231F67EB11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DA163C3C-D3DF-461F-B6A8-90C7C227D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185393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D021D29-2980-41C3-AB83-DA93C105BCE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18539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AC09C1FA-1A9D-49A7-9D73-8B777140A30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244637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B8D8CD4-7B9B-48A5-BC59-0CB859354F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24463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224D0A27-A8B0-4020-9399-24127726E6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68E8EBA-9F8C-4650-B9BE-38A0A56BCF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6A460BB3-2605-4AA2-AE1D-B9FB61EBF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1E2E38EE-DBBE-4CC1-9498-E7193E1B28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2446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BF191D5C-7D2A-4408-A8F2-389D2360F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24463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8F7193B-B379-4921-9F17-1841D50611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03786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B4C5E53C-6003-4F74-B1CA-C7EA1E49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CB97B2B1-1CF5-46A5-940D-AB8F57F59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783F4F1-D8CE-4453-B79B-AD976E272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06A7A4C9-F24F-4F00-A2FA-29E788A091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EB694A32-59D6-46E3-8CE4-E4C485C2CB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83EBB4C-28FF-41C6-90D6-5F30FC0868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0707659D-8AE9-49B5-AB29-ECC099F495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363031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5C987ECC-9573-46EA-9C4A-7C3CAE393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36302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DAF6708-18C2-4082-B024-6CEA32AE01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72CBB5AE-39E2-4D9B-A834-64D31B0032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592DE98-77BF-4E8E-AEB4-1934207BA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AF5D9A0-BA94-4D2B-8479-26C55355B6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363031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2CAA6A8E-7ACF-4EF7-AAD6-734A009DCF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3630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D3DD3695-F212-4BAD-BBB3-EC1F62474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22181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B1B3ECB-7594-4C5C-B62B-E686C0A89E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EE54C3C-D9E5-4782-B8F6-058EB2D63E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AE78EEE-DC43-44E1-AB47-ACB80F94B1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847D67EF-1141-4582-866E-FE02FB2360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99ECC931-60A1-4628-A34B-4B68DA3CC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4221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587D2BE-3417-44AE-BEEF-57F88CECB4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FCEB2ED3-A08D-4286-B75D-893289F3F3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06700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C7DB7BB-8173-4377-85B0-032B7BDAB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3EF69B4-3F48-4509-8BF8-926E23BC1D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C1A86650-1EF5-46E3-885D-96985105A8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7EBBDE2-BD90-481F-A671-34E2186FB0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7DAF1CB-838D-4C5C-8FB7-76BF677FE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067000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64573DA8-D2F3-4644-AC79-83843615C4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2624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41AB53B8-0D5C-44BD-A2A9-ABBF659E1F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9B7FA60-B453-4877-8D47-CA1209DF91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A6D2414-BCCC-40E8-B990-47642EFE96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2624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B0F37C2B-B7E6-420D-AD39-3AE4A2FBE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2624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6417E45-D7FC-40B8-AD49-941B28D18C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2624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2A8D1963-0C59-476C-AAFA-A7AF4FF508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18539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BE777A9-EC29-46FC-AD21-AC7FD89B13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C63BA1CE-93FB-42C7-8381-765E500232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F30F275-ADC8-4FD1-8B4B-673B37517B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B20529C-F2DD-4607-8DEE-19A932968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18539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B8029A9A-DFF9-49CE-8CEE-95A6695F39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185391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6822C2EC-B05D-4CE6-9D59-164769D0E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244634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3A0760F-F576-4A97-94AF-8BBE590844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CA76721C-646A-4910-AD1A-BE6B67767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065D4766-CAEC-4074-A9E2-6110A12389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F1A0AC6-319D-49D8-A4FB-17A70E8E8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24463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9502B48-2B92-45BF-B9AC-1102B38078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24463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6363AFA7-321F-431C-B2FD-ADCB4D24B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0378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3EDDE1B-7379-4973-8CFD-F3C737104D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F20B58A-2DB8-46B2-9E93-9C8C817DC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5A3EF12-3DA1-4505-A44B-1B9634887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5B08812B-9264-47E7-8EC8-1233869F6B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037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2A29F226-A243-410B-BEE4-EBA9DD76F8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0378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DF57348-F837-475C-A7AA-3C7210041E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363028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E41B89A-9A45-4947-ADB0-9400400498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C1F1525-32BC-46E1-84E6-C2BB88730B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C73A8972-BA44-40C6-B045-83E78C4D4A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36302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C196E956-03D1-4F79-826A-A2F5E3DEF1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36302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DA7B07B-EAC8-4FA5-B14F-3ABF8BA7A2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363029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93C28672-FF9E-4FE0-AC47-2FDD26CD75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87" y="34221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E347BAB3-EA9C-4ADD-AE5E-28F2E3C538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38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21920C4-EE31-4F03-A0D5-A280D3F4B1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83" y="34221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6EBB3D05-4C78-4F10-8D03-8909DBCFB3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33" y="342217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FC65F531-84E4-463F-8791-EB6EDFA63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79" y="34221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63BB6A3-D482-43F2-9F5F-20E163CC44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9" y="34221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ABDCCD34-EB5D-4194-8A28-1424E98AE4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481330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F058544E-163D-4FFF-9A69-0B3A3F2D66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1041486-0577-4F0E-8DD5-5E20E26729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71D11099-C84E-43AC-9F20-92460E1708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598FB87-8AFF-4C56-9E2C-776F4641E9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7701E761-16DE-4350-9718-DD81B37FB9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481330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552E747F-E415-4348-A11A-4CABCB64B5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C6472F13-E6DE-4469-9563-F478261B6E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4057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5C72FE15-910B-4622-A14C-AFA2DFCC02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AB8F759-DEFA-4D35-B76E-6D3034FB77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A1BBCEBD-DCE2-4354-B878-49ABEC3679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2CBB3A18-0021-403F-8E24-8805829B42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FDF7AAC-1EC6-4409-90AB-DBB984883D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2" y="3540575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5B9999E8-7D25-4049-8328-685B556DC6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4057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E77FC8A9-DEAE-424D-B460-12E0F3268D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5997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54F9C69A-0DCF-444A-B970-32B412048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BD94DDA-54FF-48EE-9DAC-C0EA6F91D4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E18A6989-0132-4CB7-BB68-EEBC4E0806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A1357332-D19F-4C2B-B474-21D5539B90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95C7590-8B80-428C-95A9-638B265425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5997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CA0E8A31-7520-4726-9D96-43BA87407E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5997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9407EEE0-5D8E-4CCC-A91B-0CB523227C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3" y="365896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3799DFCC-868B-4257-B530-8E8D616CC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99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F7F5EEB5-FE82-45A8-97C4-88460ABAFB3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49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CD76E4C7-EB07-499D-9BC3-FF39C8B613F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86EFDF8D-E5F7-4EB8-B8DA-3CC7E21D88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5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2CA6506B-EACA-4FB2-81AB-E028F44786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0" y="365896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93E4771-2787-4901-93D8-7E90F3F479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65896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0EA31773-15F1-4605-8787-6891ABB2118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5" y="3718118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1302C213-2CD5-4168-9534-111E6E81A8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0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B9B36C24-2336-41FD-BAC4-6CD69DFD55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0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CA3AFAFE-D376-4A7B-928B-833531472D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9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7C685A00-A4F7-4250-BAAA-70978DADE4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46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E52682F3-EDD5-4BDC-BB19-A4540873A8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91" y="371811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C5E1880-CFBA-4547-9C23-6D2C433048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42" y="371811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39AAF4F-2AAD-4A02-A7FA-FE28D52869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57" y="3777362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05614144-9309-41ED-8E05-839A6EEFF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301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24324D6F-A81D-45F2-BA36-C53F1AB0C6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53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6B00668D-07BC-47CF-9D1E-F94EC7C56F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701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BCF78A89-29F2-4973-8463-DF3C57EFB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54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F5BCB645-FB02-40FC-99A4-06CA3F1B28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102" y="377736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F6115A3A-2FBE-4633-A426-37D05BC071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50" y="377736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AEFD8D2F-B95A-4C0A-AE85-53171B29F5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481330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4DD4F397-1F35-4E06-8EC1-8F58C51912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B031E5E0-C77D-49F7-ADF2-258D23052D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3F044DE9-FE64-4C30-8191-7E1547880C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9B18BCEB-85ED-4077-ACB7-FEB2F6443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481330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00C0927E-2CCF-4F8E-8A54-22B8A93C97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48132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D0C3350E-04F5-4FED-9991-4DD964E099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40578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F43D0338-A6C9-4866-8D0C-072664518E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405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40EA171B-27E2-4100-9D5F-123CF6E7F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22FD540C-F3DF-40F5-B2BE-BBD113EF43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4058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57768D93-FAD4-4236-969B-B8EE8E88F3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4058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0F5E0490-21C2-4EF6-950D-38814F32C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40588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8E981C9B-710F-4034-AE82-28B1B07245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59973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CC62C2CC-DBAE-4877-8F55-02FE00AE81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D8F57D8B-1988-441F-9DAE-A525DA5E9D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6715F028-3A13-4D5F-86C4-74C0AD81D6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DC6C9B50-47B3-44E7-B897-43D010A189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59973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F3F602F0-702E-4D5F-A4FC-0E602C02B9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37" y="359973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9F379870-B34C-4DFC-9F0A-BDAB8C89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6589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641092AC-FED1-4D1D-B57C-0AC883CA95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46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EA8A0B5E-5BB1-46AF-AC31-7D3756F354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1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1C519384-2192-432B-B768-64B4BC2DA9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2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13C77A9D-44F0-4289-A611-D8AF813570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8" y="36589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0A54AEDC-E418-4E02-A713-6CE30C0CDD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1" y="36589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24FECFE3-9F31-47B0-B17F-CF2A1CEE85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9" y="371813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68167DF4-8B16-419B-B7BA-2FD5FF6CC8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A543D24F-44C0-4DDF-A30E-8C8407548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63DEAE3C-3931-41EE-B4A1-F9385602BE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45" y="37181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B11945CD-32F6-4C09-82AF-551051231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92" y="3718128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9109F44F-512F-4792-AED2-ECA80DDE16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40" y="37181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29B9E19B-BC56-46F2-BFFF-1688CEA55A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95" y="3777375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F573BDDE-4AED-43FB-B8D1-B5F370893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50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EFFDA684-6DFF-4629-830E-6F2ACAB8C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96" y="3777375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92E23250-6349-4726-AF61-08A57B3A2E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55" y="3777354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8536AAE6-5497-4B0A-9C9F-4EAA1BB32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314" y="3777450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52B72898-B9DE-4574-BB20-0C317954D4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207017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3CA22493-D2F4-133E-6DF4-D371DF7DEEDB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15287" b="444"/>
          <a:stretch/>
        </p:blipFill>
        <p:spPr>
          <a:xfrm>
            <a:off x="20" y="212045"/>
            <a:ext cx="12191980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93540E7-5298-8958-EDA8-23D580894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>
                <a:solidFill>
                  <a:srgbClr val="FFFFFF"/>
                </a:solidFill>
              </a:rPr>
              <a:t>Határterületek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A88F7D06-D543-93A7-6DCC-1B8614713F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200445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433527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9D39686-700B-2709-7C41-593D84885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E21FD3-D03F-89BC-E055-5F398445E6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0542C7-354E-2363-CADA-2657B2BD0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A4EF271-6B0B-51B2-28B7-EADA4FBE16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5D3A8662-E35B-11D4-FBD4-7454C6506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27D2577-FAE5-C986-4136-2C3C30338F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72B5EC4D-2516-1D55-7AC3-23188A35F0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E97EC23-0DC9-B465-DF75-DAB83C580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5D589A8-8443-1E05-D0B6-11E4117C31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B483E6AA-B3C8-9B6A-A54A-8734F8CC3E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A19C80D6-BDCB-888D-3AE6-4E9FEA3950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39CB9B84-874B-D2F4-C9C6-27C2F794DB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A5BB5F3-F0AB-0960-1B93-A59B8F6E56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D9E67AAE-1B8D-1431-1945-1D3918750A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4FED18D9-F3C2-9795-F4C2-3E401D6A1E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11418936-4282-7F13-7781-F1EDA0442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3730D35-88A3-C285-2D3C-BB2A7512B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A282C407-88E9-2FF2-1F17-BF107A684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0AD70C6D-A178-E7EC-0CB1-2AAFF4A4A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2408F2F-D9AA-4C16-1457-F73EFB9188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D28EAE88-1820-779A-75D4-4597B1DB92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0C77CFD3-C6A2-A4BB-813D-535A87241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C752D0F-7D67-FDBF-EF26-6F32ADD109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88C00A8-D48F-2FA2-5672-C4798ACAF0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819BF692-04BF-1CBB-26E2-A336E2024E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097FE3C5-AEC6-34B9-73B8-3C5953F2D5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699652B5-8E93-69D3-D602-42B5D23FFD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768292E0-1E13-0A2E-54AD-271252264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hu-HU" sz="4800" dirty="0"/>
              <a:t>Az online tér pozitív hatásai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42D0E6DB-84AA-9CA6-5428-673CEEECD0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6155368"/>
              </p:ext>
            </p:extLst>
          </p:nvPr>
        </p:nvGraphicFramePr>
        <p:xfrm>
          <a:off x="4915947" y="866585"/>
          <a:ext cx="6253722" cy="5056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65823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7">
            <a:extLst>
              <a:ext uri="{FF2B5EF4-FFF2-40B4-BE49-F238E27FC236}">
                <a16:creationId xmlns:a16="http://schemas.microsoft.com/office/drawing/2014/main" id="{C6D09588-9668-4D38-8AD4-C27CF2B2D4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8ACC28F-1192-0E03-D944-770B35152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248" y="5741828"/>
            <a:ext cx="3464634" cy="842805"/>
          </a:xfrm>
        </p:spPr>
        <p:txBody>
          <a:bodyPr anchor="t">
            <a:normAutofit/>
          </a:bodyPr>
          <a:lstStyle/>
          <a:p>
            <a:r>
              <a:rPr lang="hu-HU" sz="4000" dirty="0"/>
              <a:t>Napi kitettség</a:t>
            </a:r>
          </a:p>
        </p:txBody>
      </p:sp>
      <p:grpSp>
        <p:nvGrpSpPr>
          <p:cNvPr id="16" name="Group 9">
            <a:extLst>
              <a:ext uri="{FF2B5EF4-FFF2-40B4-BE49-F238E27FC236}">
                <a16:creationId xmlns:a16="http://schemas.microsoft.com/office/drawing/2014/main" id="{95A28492-272D-4814-AE2C-61575C989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6142518"/>
            <a:ext cx="10455568" cy="715482"/>
            <a:chOff x="0" y="6142518"/>
            <a:chExt cx="10455568" cy="715482"/>
          </a:xfrm>
          <a:effectLst>
            <a:outerShdw blurRad="381000" dist="152400" dir="16200000" algn="ctr" rotWithShape="0">
              <a:srgbClr val="000000">
                <a:alpha val="10000"/>
              </a:srgbClr>
            </a:outerShdw>
          </a:effectLst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F778866-9933-4309-8E11-F83DDDBB10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17789" y="6848400"/>
              <a:ext cx="153399" cy="9600"/>
            </a:xfrm>
            <a:custGeom>
              <a:avLst/>
              <a:gdLst>
                <a:gd name="connsiteX0" fmla="*/ 92746 w 153399"/>
                <a:gd name="connsiteY0" fmla="*/ 43 h 9600"/>
                <a:gd name="connsiteX1" fmla="*/ 144918 w 153399"/>
                <a:gd name="connsiteY1" fmla="*/ 6433 h 9600"/>
                <a:gd name="connsiteX2" fmla="*/ 153399 w 153399"/>
                <a:gd name="connsiteY2" fmla="*/ 9600 h 9600"/>
                <a:gd name="connsiteX3" fmla="*/ 0 w 153399"/>
                <a:gd name="connsiteY3" fmla="*/ 9600 h 9600"/>
                <a:gd name="connsiteX4" fmla="*/ 26678 w 153399"/>
                <a:gd name="connsiteY4" fmla="*/ 6286 h 9600"/>
                <a:gd name="connsiteX5" fmla="*/ 92746 w 153399"/>
                <a:gd name="connsiteY5" fmla="*/ 43 h 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3399" h="9600">
                  <a:moveTo>
                    <a:pt x="92746" y="43"/>
                  </a:moveTo>
                  <a:cubicBezTo>
                    <a:pt x="111004" y="-358"/>
                    <a:pt x="128295" y="2072"/>
                    <a:pt x="144918" y="6433"/>
                  </a:cubicBezTo>
                  <a:lnTo>
                    <a:pt x="153399" y="9600"/>
                  </a:lnTo>
                  <a:lnTo>
                    <a:pt x="0" y="9600"/>
                  </a:lnTo>
                  <a:lnTo>
                    <a:pt x="26678" y="6286"/>
                  </a:lnTo>
                  <a:cubicBezTo>
                    <a:pt x="48667" y="3255"/>
                    <a:pt x="70647" y="552"/>
                    <a:pt x="92746" y="43"/>
                  </a:cubicBezTo>
                  <a:close/>
                </a:path>
              </a:pathLst>
            </a:custGeom>
            <a:blipFill dpi="0" rotWithShape="1">
              <a:blip r:embed="rId2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1">
              <a:extLst>
                <a:ext uri="{FF2B5EF4-FFF2-40B4-BE49-F238E27FC236}">
                  <a16:creationId xmlns:a16="http://schemas.microsoft.com/office/drawing/2014/main" id="{6D21D106-ABCB-4A50-84B3-D35C3B2B67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 rot="10800000" flipH="1">
              <a:off x="0" y="6142518"/>
              <a:ext cx="10455568" cy="715481"/>
              <a:chOff x="0" y="0"/>
              <a:chExt cx="10455568" cy="715481"/>
            </a:xfrm>
          </p:grpSpPr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65E4ED97-1207-4104-A25F-8791916BF2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2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solidFill>
                <a:schemeClr val="lt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024CB190-EFCD-4B40-9CDD-E3C0EB4B3C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SpPr>
            <p:spPr>
              <a:xfrm>
                <a:off x="0" y="0"/>
                <a:ext cx="10455568" cy="715479"/>
              </a:xfrm>
              <a:custGeom>
                <a:avLst/>
                <a:gdLst>
                  <a:gd name="connsiteX0" fmla="*/ 0 w 10455568"/>
                  <a:gd name="connsiteY0" fmla="*/ 0 h 715479"/>
                  <a:gd name="connsiteX1" fmla="*/ 10455568 w 10455568"/>
                  <a:gd name="connsiteY1" fmla="*/ 0 h 715479"/>
                  <a:gd name="connsiteX2" fmla="*/ 10434629 w 10455568"/>
                  <a:gd name="connsiteY2" fmla="*/ 8947 h 715479"/>
                  <a:gd name="connsiteX3" fmla="*/ 10249341 w 10455568"/>
                  <a:gd name="connsiteY3" fmla="*/ 73146 h 715479"/>
                  <a:gd name="connsiteX4" fmla="*/ 10172148 w 10455568"/>
                  <a:gd name="connsiteY4" fmla="*/ 103170 h 715479"/>
                  <a:gd name="connsiteX5" fmla="*/ 9994576 w 10455568"/>
                  <a:gd name="connsiteY5" fmla="*/ 156647 h 715479"/>
                  <a:gd name="connsiteX6" fmla="*/ 9894474 w 10455568"/>
                  <a:gd name="connsiteY6" fmla="*/ 192604 h 715479"/>
                  <a:gd name="connsiteX7" fmla="*/ 9647603 w 10455568"/>
                  <a:gd name="connsiteY7" fmla="*/ 242354 h 715479"/>
                  <a:gd name="connsiteX8" fmla="*/ 9392533 w 10455568"/>
                  <a:gd name="connsiteY8" fmla="*/ 291498 h 715479"/>
                  <a:gd name="connsiteX9" fmla="*/ 9252019 w 10455568"/>
                  <a:gd name="connsiteY9" fmla="*/ 311564 h 715479"/>
                  <a:gd name="connsiteX10" fmla="*/ 9129899 w 10455568"/>
                  <a:gd name="connsiteY10" fmla="*/ 336497 h 715479"/>
                  <a:gd name="connsiteX11" fmla="*/ 9023312 w 10455568"/>
                  <a:gd name="connsiteY11" fmla="*/ 354253 h 715479"/>
                  <a:gd name="connsiteX12" fmla="*/ 8853949 w 10455568"/>
                  <a:gd name="connsiteY12" fmla="*/ 387064 h 715479"/>
                  <a:gd name="connsiteX13" fmla="*/ 8783278 w 10455568"/>
                  <a:gd name="connsiteY13" fmla="*/ 397418 h 715479"/>
                  <a:gd name="connsiteX14" fmla="*/ 8615640 w 10455568"/>
                  <a:gd name="connsiteY14" fmla="*/ 408552 h 715479"/>
                  <a:gd name="connsiteX15" fmla="*/ 8557154 w 10455568"/>
                  <a:gd name="connsiteY15" fmla="*/ 409627 h 715479"/>
                  <a:gd name="connsiteX16" fmla="*/ 8442474 w 10455568"/>
                  <a:gd name="connsiteY16" fmla="*/ 381318 h 715479"/>
                  <a:gd name="connsiteX17" fmla="*/ 8428959 w 10455568"/>
                  <a:gd name="connsiteY17" fmla="*/ 379618 h 715479"/>
                  <a:gd name="connsiteX18" fmla="*/ 8354329 w 10455568"/>
                  <a:gd name="connsiteY18" fmla="*/ 370428 h 715479"/>
                  <a:gd name="connsiteX19" fmla="*/ 8313705 w 10455568"/>
                  <a:gd name="connsiteY19" fmla="*/ 368535 h 715479"/>
                  <a:gd name="connsiteX20" fmla="*/ 8158571 w 10455568"/>
                  <a:gd name="connsiteY20" fmla="*/ 349396 h 715479"/>
                  <a:gd name="connsiteX21" fmla="*/ 8069467 w 10455568"/>
                  <a:gd name="connsiteY21" fmla="*/ 341485 h 715479"/>
                  <a:gd name="connsiteX22" fmla="*/ 7998265 w 10455568"/>
                  <a:gd name="connsiteY22" fmla="*/ 348379 h 715479"/>
                  <a:gd name="connsiteX23" fmla="*/ 7873167 w 10455568"/>
                  <a:gd name="connsiteY23" fmla="*/ 359529 h 715479"/>
                  <a:gd name="connsiteX24" fmla="*/ 7833600 w 10455568"/>
                  <a:gd name="connsiteY24" fmla="*/ 368926 h 715479"/>
                  <a:gd name="connsiteX25" fmla="*/ 7651338 w 10455568"/>
                  <a:gd name="connsiteY25" fmla="*/ 362121 h 715479"/>
                  <a:gd name="connsiteX26" fmla="*/ 7548003 w 10455568"/>
                  <a:gd name="connsiteY26" fmla="*/ 367710 h 715479"/>
                  <a:gd name="connsiteX27" fmla="*/ 7430093 w 10455568"/>
                  <a:gd name="connsiteY27" fmla="*/ 351855 h 715479"/>
                  <a:gd name="connsiteX28" fmla="*/ 7396245 w 10455568"/>
                  <a:gd name="connsiteY28" fmla="*/ 355328 h 715479"/>
                  <a:gd name="connsiteX29" fmla="*/ 7358394 w 10455568"/>
                  <a:gd name="connsiteY29" fmla="*/ 359950 h 715479"/>
                  <a:gd name="connsiteX30" fmla="*/ 7241933 w 10455568"/>
                  <a:gd name="connsiteY30" fmla="*/ 369637 h 715479"/>
                  <a:gd name="connsiteX31" fmla="*/ 7171767 w 10455568"/>
                  <a:gd name="connsiteY31" fmla="*/ 383160 h 715479"/>
                  <a:gd name="connsiteX32" fmla="*/ 7036569 w 10455568"/>
                  <a:gd name="connsiteY32" fmla="*/ 387132 h 715479"/>
                  <a:gd name="connsiteX33" fmla="*/ 6987200 w 10455568"/>
                  <a:gd name="connsiteY33" fmla="*/ 398073 h 715479"/>
                  <a:gd name="connsiteX34" fmla="*/ 6861115 w 10455568"/>
                  <a:gd name="connsiteY34" fmla="*/ 407542 h 715479"/>
                  <a:gd name="connsiteX35" fmla="*/ 6747718 w 10455568"/>
                  <a:gd name="connsiteY35" fmla="*/ 410900 h 715479"/>
                  <a:gd name="connsiteX36" fmla="*/ 6638839 w 10455568"/>
                  <a:gd name="connsiteY36" fmla="*/ 420654 h 715479"/>
                  <a:gd name="connsiteX37" fmla="*/ 6561486 w 10455568"/>
                  <a:gd name="connsiteY37" fmla="*/ 435540 h 715479"/>
                  <a:gd name="connsiteX38" fmla="*/ 6477200 w 10455568"/>
                  <a:gd name="connsiteY38" fmla="*/ 447113 h 715479"/>
                  <a:gd name="connsiteX39" fmla="*/ 6246111 w 10455568"/>
                  <a:gd name="connsiteY39" fmla="*/ 497537 h 715479"/>
                  <a:gd name="connsiteX40" fmla="*/ 6202328 w 10455568"/>
                  <a:gd name="connsiteY40" fmla="*/ 492074 h 715479"/>
                  <a:gd name="connsiteX41" fmla="*/ 5956458 w 10455568"/>
                  <a:gd name="connsiteY41" fmla="*/ 500965 h 715479"/>
                  <a:gd name="connsiteX42" fmla="*/ 5903139 w 10455568"/>
                  <a:gd name="connsiteY42" fmla="*/ 505186 h 715479"/>
                  <a:gd name="connsiteX43" fmla="*/ 5757547 w 10455568"/>
                  <a:gd name="connsiteY43" fmla="*/ 480730 h 715479"/>
                  <a:gd name="connsiteX44" fmla="*/ 5540270 w 10455568"/>
                  <a:gd name="connsiteY44" fmla="*/ 550023 h 715479"/>
                  <a:gd name="connsiteX45" fmla="*/ 5338128 w 10455568"/>
                  <a:gd name="connsiteY45" fmla="*/ 631974 h 715479"/>
                  <a:gd name="connsiteX46" fmla="*/ 5312622 w 10455568"/>
                  <a:gd name="connsiteY46" fmla="*/ 642454 h 715479"/>
                  <a:gd name="connsiteX47" fmla="*/ 5239393 w 10455568"/>
                  <a:gd name="connsiteY47" fmla="*/ 662307 h 715479"/>
                  <a:gd name="connsiteX48" fmla="*/ 5147821 w 10455568"/>
                  <a:gd name="connsiteY48" fmla="*/ 673791 h 715479"/>
                  <a:gd name="connsiteX49" fmla="*/ 5032111 w 10455568"/>
                  <a:gd name="connsiteY49" fmla="*/ 694497 h 715479"/>
                  <a:gd name="connsiteX50" fmla="*/ 4937648 w 10455568"/>
                  <a:gd name="connsiteY50" fmla="*/ 684913 h 715479"/>
                  <a:gd name="connsiteX51" fmla="*/ 4805529 w 10455568"/>
                  <a:gd name="connsiteY51" fmla="*/ 670032 h 715479"/>
                  <a:gd name="connsiteX52" fmla="*/ 4681029 w 10455568"/>
                  <a:gd name="connsiteY52" fmla="*/ 655792 h 715479"/>
                  <a:gd name="connsiteX53" fmla="*/ 4643990 w 10455568"/>
                  <a:gd name="connsiteY53" fmla="*/ 685120 h 715479"/>
                  <a:gd name="connsiteX54" fmla="*/ 4585542 w 10455568"/>
                  <a:gd name="connsiteY54" fmla="*/ 712411 h 715479"/>
                  <a:gd name="connsiteX55" fmla="*/ 4516947 w 10455568"/>
                  <a:gd name="connsiteY55" fmla="*/ 689117 h 715479"/>
                  <a:gd name="connsiteX56" fmla="*/ 4356995 w 10455568"/>
                  <a:gd name="connsiteY56" fmla="*/ 642048 h 715479"/>
                  <a:gd name="connsiteX57" fmla="*/ 4258219 w 10455568"/>
                  <a:gd name="connsiteY57" fmla="*/ 646156 h 715479"/>
                  <a:gd name="connsiteX58" fmla="*/ 4042233 w 10455568"/>
                  <a:gd name="connsiteY58" fmla="*/ 636117 h 715479"/>
                  <a:gd name="connsiteX59" fmla="*/ 3899777 w 10455568"/>
                  <a:gd name="connsiteY59" fmla="*/ 610576 h 715479"/>
                  <a:gd name="connsiteX60" fmla="*/ 3796441 w 10455568"/>
                  <a:gd name="connsiteY60" fmla="*/ 577707 h 715479"/>
                  <a:gd name="connsiteX61" fmla="*/ 3648774 w 10455568"/>
                  <a:gd name="connsiteY61" fmla="*/ 535623 h 715479"/>
                  <a:gd name="connsiteX62" fmla="*/ 3502227 w 10455568"/>
                  <a:gd name="connsiteY62" fmla="*/ 518518 h 715479"/>
                  <a:gd name="connsiteX63" fmla="*/ 3395228 w 10455568"/>
                  <a:gd name="connsiteY63" fmla="*/ 491723 h 715479"/>
                  <a:gd name="connsiteX64" fmla="*/ 3265757 w 10455568"/>
                  <a:gd name="connsiteY64" fmla="*/ 477242 h 715479"/>
                  <a:gd name="connsiteX65" fmla="*/ 3158404 w 10455568"/>
                  <a:gd name="connsiteY65" fmla="*/ 483689 h 715479"/>
                  <a:gd name="connsiteX66" fmla="*/ 2990483 w 10455568"/>
                  <a:gd name="connsiteY66" fmla="*/ 499212 h 715479"/>
                  <a:gd name="connsiteX67" fmla="*/ 2779802 w 10455568"/>
                  <a:gd name="connsiteY67" fmla="*/ 443069 h 715479"/>
                  <a:gd name="connsiteX68" fmla="*/ 2695508 w 10455568"/>
                  <a:gd name="connsiteY68" fmla="*/ 433082 h 715479"/>
                  <a:gd name="connsiteX69" fmla="*/ 2616713 w 10455568"/>
                  <a:gd name="connsiteY69" fmla="*/ 431172 h 715479"/>
                  <a:gd name="connsiteX70" fmla="*/ 2447364 w 10455568"/>
                  <a:gd name="connsiteY70" fmla="*/ 395810 h 715479"/>
                  <a:gd name="connsiteX71" fmla="*/ 2378751 w 10455568"/>
                  <a:gd name="connsiteY71" fmla="*/ 385044 h 715479"/>
                  <a:gd name="connsiteX72" fmla="*/ 2284230 w 10455568"/>
                  <a:gd name="connsiteY72" fmla="*/ 391782 h 715479"/>
                  <a:gd name="connsiteX73" fmla="*/ 2110801 w 10455568"/>
                  <a:gd name="connsiteY73" fmla="*/ 382042 h 715479"/>
                  <a:gd name="connsiteX74" fmla="*/ 1934854 w 10455568"/>
                  <a:gd name="connsiteY74" fmla="*/ 331108 h 715479"/>
                  <a:gd name="connsiteX75" fmla="*/ 1862479 w 10455568"/>
                  <a:gd name="connsiteY75" fmla="*/ 342158 h 715479"/>
                  <a:gd name="connsiteX76" fmla="*/ 1836283 w 10455568"/>
                  <a:gd name="connsiteY76" fmla="*/ 342488 h 715479"/>
                  <a:gd name="connsiteX77" fmla="*/ 1599327 w 10455568"/>
                  <a:gd name="connsiteY77" fmla="*/ 323970 h 715479"/>
                  <a:gd name="connsiteX78" fmla="*/ 1575578 w 10455568"/>
                  <a:gd name="connsiteY78" fmla="*/ 321802 h 715479"/>
                  <a:gd name="connsiteX79" fmla="*/ 1463288 w 10455568"/>
                  <a:gd name="connsiteY79" fmla="*/ 298576 h 715479"/>
                  <a:gd name="connsiteX80" fmla="*/ 1184165 w 10455568"/>
                  <a:gd name="connsiteY80" fmla="*/ 298373 h 715479"/>
                  <a:gd name="connsiteX81" fmla="*/ 1166899 w 10455568"/>
                  <a:gd name="connsiteY81" fmla="*/ 297220 h 715479"/>
                  <a:gd name="connsiteX82" fmla="*/ 1074855 w 10455568"/>
                  <a:gd name="connsiteY82" fmla="*/ 318934 h 715479"/>
                  <a:gd name="connsiteX83" fmla="*/ 1030232 w 10455568"/>
                  <a:gd name="connsiteY83" fmla="*/ 343829 h 715479"/>
                  <a:gd name="connsiteX84" fmla="*/ 959854 w 10455568"/>
                  <a:gd name="connsiteY84" fmla="*/ 371351 h 715479"/>
                  <a:gd name="connsiteX85" fmla="*/ 887350 w 10455568"/>
                  <a:gd name="connsiteY85" fmla="*/ 384742 h 715479"/>
                  <a:gd name="connsiteX86" fmla="*/ 762349 w 10455568"/>
                  <a:gd name="connsiteY86" fmla="*/ 358882 h 715479"/>
                  <a:gd name="connsiteX87" fmla="*/ 717454 w 10455568"/>
                  <a:gd name="connsiteY87" fmla="*/ 358448 h 715479"/>
                  <a:gd name="connsiteX88" fmla="*/ 616859 w 10455568"/>
                  <a:gd name="connsiteY88" fmla="*/ 348700 h 715479"/>
                  <a:gd name="connsiteX89" fmla="*/ 529939 w 10455568"/>
                  <a:gd name="connsiteY89" fmla="*/ 355789 h 715479"/>
                  <a:gd name="connsiteX90" fmla="*/ 461851 w 10455568"/>
                  <a:gd name="connsiteY90" fmla="*/ 386945 h 715479"/>
                  <a:gd name="connsiteX91" fmla="*/ 360707 w 10455568"/>
                  <a:gd name="connsiteY91" fmla="*/ 399082 h 715479"/>
                  <a:gd name="connsiteX92" fmla="*/ 293863 w 10455568"/>
                  <a:gd name="connsiteY92" fmla="*/ 384410 h 715479"/>
                  <a:gd name="connsiteX93" fmla="*/ 280347 w 10455568"/>
                  <a:gd name="connsiteY93" fmla="*/ 382711 h 715479"/>
                  <a:gd name="connsiteX94" fmla="*/ 108881 w 10455568"/>
                  <a:gd name="connsiteY94" fmla="*/ 393231 h 715479"/>
                  <a:gd name="connsiteX95" fmla="*/ 53435 w 10455568"/>
                  <a:gd name="connsiteY95" fmla="*/ 397222 h 715479"/>
                  <a:gd name="connsiteX96" fmla="*/ 0 w 10455568"/>
                  <a:gd name="connsiteY96" fmla="*/ 409348 h 715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10455568" h="715479">
                    <a:moveTo>
                      <a:pt x="0" y="0"/>
                    </a:moveTo>
                    <a:lnTo>
                      <a:pt x="10455568" y="0"/>
                    </a:lnTo>
                    <a:lnTo>
                      <a:pt x="10434629" y="8947"/>
                    </a:lnTo>
                    <a:cubicBezTo>
                      <a:pt x="10373917" y="32898"/>
                      <a:pt x="10311087" y="51455"/>
                      <a:pt x="10249341" y="73146"/>
                    </a:cubicBezTo>
                    <a:cubicBezTo>
                      <a:pt x="10223176" y="82504"/>
                      <a:pt x="10198388" y="94974"/>
                      <a:pt x="10172148" y="103170"/>
                    </a:cubicBezTo>
                    <a:cubicBezTo>
                      <a:pt x="10113395" y="121743"/>
                      <a:pt x="10053617" y="138053"/>
                      <a:pt x="9994576" y="156647"/>
                    </a:cubicBezTo>
                    <a:cubicBezTo>
                      <a:pt x="9960929" y="167389"/>
                      <a:pt x="9928899" y="184724"/>
                      <a:pt x="9894474" y="192604"/>
                    </a:cubicBezTo>
                    <a:cubicBezTo>
                      <a:pt x="9812718" y="211289"/>
                      <a:pt x="9730121" y="226242"/>
                      <a:pt x="9647603" y="242354"/>
                    </a:cubicBezTo>
                    <a:cubicBezTo>
                      <a:pt x="9562500" y="258935"/>
                      <a:pt x="9477721" y="276078"/>
                      <a:pt x="9392533" y="291498"/>
                    </a:cubicBezTo>
                    <a:cubicBezTo>
                      <a:pt x="9345891" y="299632"/>
                      <a:pt x="9298681" y="303723"/>
                      <a:pt x="9252019" y="311564"/>
                    </a:cubicBezTo>
                    <a:cubicBezTo>
                      <a:pt x="9211115" y="318433"/>
                      <a:pt x="9170740" y="328758"/>
                      <a:pt x="9129899" y="336497"/>
                    </a:cubicBezTo>
                    <a:cubicBezTo>
                      <a:pt x="9094507" y="342987"/>
                      <a:pt x="9058706" y="347759"/>
                      <a:pt x="9023312" y="354253"/>
                    </a:cubicBezTo>
                    <a:cubicBezTo>
                      <a:pt x="8966639" y="364814"/>
                      <a:pt x="8910315" y="376230"/>
                      <a:pt x="8853949" y="387064"/>
                    </a:cubicBezTo>
                    <a:cubicBezTo>
                      <a:pt x="8830350" y="391295"/>
                      <a:pt x="8805902" y="400245"/>
                      <a:pt x="8783278" y="397418"/>
                    </a:cubicBezTo>
                    <a:cubicBezTo>
                      <a:pt x="8726267" y="390232"/>
                      <a:pt x="8671093" y="397198"/>
                      <a:pt x="8615640" y="408552"/>
                    </a:cubicBezTo>
                    <a:cubicBezTo>
                      <a:pt x="8596680" y="412471"/>
                      <a:pt x="8576049" y="413291"/>
                      <a:pt x="8557154" y="409627"/>
                    </a:cubicBezTo>
                    <a:cubicBezTo>
                      <a:pt x="8518491" y="402356"/>
                      <a:pt x="8480716" y="390947"/>
                      <a:pt x="8442474" y="381318"/>
                    </a:cubicBezTo>
                    <a:cubicBezTo>
                      <a:pt x="8438313" y="380145"/>
                      <a:pt x="8433365" y="380189"/>
                      <a:pt x="8428959" y="379618"/>
                    </a:cubicBezTo>
                    <a:cubicBezTo>
                      <a:pt x="8403970" y="376366"/>
                      <a:pt x="8379279" y="373098"/>
                      <a:pt x="8354329" y="370428"/>
                    </a:cubicBezTo>
                    <a:cubicBezTo>
                      <a:pt x="8340833" y="369017"/>
                      <a:pt x="8327184" y="369657"/>
                      <a:pt x="8313705" y="368535"/>
                    </a:cubicBezTo>
                    <a:cubicBezTo>
                      <a:pt x="8261532" y="363935"/>
                      <a:pt x="8205623" y="381441"/>
                      <a:pt x="8158571" y="349396"/>
                    </a:cubicBezTo>
                    <a:cubicBezTo>
                      <a:pt x="8128030" y="328752"/>
                      <a:pt x="8100257" y="335890"/>
                      <a:pt x="8069467" y="341485"/>
                    </a:cubicBezTo>
                    <a:cubicBezTo>
                      <a:pt x="8046153" y="345696"/>
                      <a:pt x="8022024" y="346466"/>
                      <a:pt x="7998265" y="348379"/>
                    </a:cubicBezTo>
                    <a:cubicBezTo>
                      <a:pt x="7956565" y="352093"/>
                      <a:pt x="7914826" y="355232"/>
                      <a:pt x="7873167" y="359529"/>
                    </a:cubicBezTo>
                    <a:cubicBezTo>
                      <a:pt x="7859864" y="361016"/>
                      <a:pt x="7846730" y="369197"/>
                      <a:pt x="7833600" y="368926"/>
                    </a:cubicBezTo>
                    <a:cubicBezTo>
                      <a:pt x="7772906" y="367528"/>
                      <a:pt x="7711993" y="362939"/>
                      <a:pt x="7651338" y="362121"/>
                    </a:cubicBezTo>
                    <a:cubicBezTo>
                      <a:pt x="7616924" y="361556"/>
                      <a:pt x="7582209" y="369456"/>
                      <a:pt x="7548003" y="367710"/>
                    </a:cubicBezTo>
                    <a:cubicBezTo>
                      <a:pt x="7508539" y="365739"/>
                      <a:pt x="7469448" y="356458"/>
                      <a:pt x="7430093" y="351855"/>
                    </a:cubicBezTo>
                    <a:cubicBezTo>
                      <a:pt x="7419227" y="350559"/>
                      <a:pt x="7407516" y="353979"/>
                      <a:pt x="7396245" y="355328"/>
                    </a:cubicBezTo>
                    <a:cubicBezTo>
                      <a:pt x="7383524" y="356781"/>
                      <a:pt x="7371134" y="358791"/>
                      <a:pt x="7358394" y="359950"/>
                    </a:cubicBezTo>
                    <a:cubicBezTo>
                      <a:pt x="7319573" y="363179"/>
                      <a:pt x="7280655" y="364958"/>
                      <a:pt x="7241933" y="369637"/>
                    </a:cubicBezTo>
                    <a:cubicBezTo>
                      <a:pt x="7218235" y="372418"/>
                      <a:pt x="7194108" y="386008"/>
                      <a:pt x="7171767" y="383160"/>
                    </a:cubicBezTo>
                    <a:cubicBezTo>
                      <a:pt x="7126248" y="377813"/>
                      <a:pt x="7082583" y="399728"/>
                      <a:pt x="7036569" y="387132"/>
                    </a:cubicBezTo>
                    <a:cubicBezTo>
                      <a:pt x="7022328" y="383442"/>
                      <a:pt x="7003983" y="396347"/>
                      <a:pt x="6987200" y="398073"/>
                    </a:cubicBezTo>
                    <a:cubicBezTo>
                      <a:pt x="6945251" y="402388"/>
                      <a:pt x="6903183" y="404965"/>
                      <a:pt x="6861115" y="407542"/>
                    </a:cubicBezTo>
                    <a:cubicBezTo>
                      <a:pt x="6823394" y="409822"/>
                      <a:pt x="6784520" y="416550"/>
                      <a:pt x="6747718" y="410900"/>
                    </a:cubicBezTo>
                    <a:cubicBezTo>
                      <a:pt x="6709137" y="404791"/>
                      <a:pt x="6674999" y="408284"/>
                      <a:pt x="6638839" y="420654"/>
                    </a:cubicBezTo>
                    <a:cubicBezTo>
                      <a:pt x="6614066" y="429044"/>
                      <a:pt x="6587444" y="431733"/>
                      <a:pt x="6561486" y="435540"/>
                    </a:cubicBezTo>
                    <a:cubicBezTo>
                      <a:pt x="6533513" y="439778"/>
                      <a:pt x="6502069" y="435804"/>
                      <a:pt x="6477200" y="447113"/>
                    </a:cubicBezTo>
                    <a:cubicBezTo>
                      <a:pt x="6403159" y="480713"/>
                      <a:pt x="6325566" y="492119"/>
                      <a:pt x="6246111" y="497537"/>
                    </a:cubicBezTo>
                    <a:cubicBezTo>
                      <a:pt x="6231608" y="498524"/>
                      <a:pt x="6216540" y="495475"/>
                      <a:pt x="6202328" y="492074"/>
                    </a:cubicBezTo>
                    <a:cubicBezTo>
                      <a:pt x="6119346" y="471508"/>
                      <a:pt x="6038018" y="479381"/>
                      <a:pt x="5956458" y="500965"/>
                    </a:cubicBezTo>
                    <a:cubicBezTo>
                      <a:pt x="5939584" y="505613"/>
                      <a:pt x="5920486" y="507499"/>
                      <a:pt x="5903139" y="505186"/>
                    </a:cubicBezTo>
                    <a:cubicBezTo>
                      <a:pt x="5854306" y="498315"/>
                      <a:pt x="5806470" y="484677"/>
                      <a:pt x="5757547" y="480730"/>
                    </a:cubicBezTo>
                    <a:cubicBezTo>
                      <a:pt x="5676701" y="474297"/>
                      <a:pt x="5610121" y="519038"/>
                      <a:pt x="5540270" y="550023"/>
                    </a:cubicBezTo>
                    <a:cubicBezTo>
                      <a:pt x="5473801" y="579316"/>
                      <a:pt x="5419599" y="638949"/>
                      <a:pt x="5338128" y="631974"/>
                    </a:cubicBezTo>
                    <a:cubicBezTo>
                      <a:pt x="5329931" y="631367"/>
                      <a:pt x="5321476" y="639812"/>
                      <a:pt x="5312622" y="642454"/>
                    </a:cubicBezTo>
                    <a:cubicBezTo>
                      <a:pt x="5288350" y="649647"/>
                      <a:pt x="5264155" y="657994"/>
                      <a:pt x="5239393" y="662307"/>
                    </a:cubicBezTo>
                    <a:cubicBezTo>
                      <a:pt x="5209181" y="667862"/>
                      <a:pt x="5178072" y="668817"/>
                      <a:pt x="5147821" y="673791"/>
                    </a:cubicBezTo>
                    <a:cubicBezTo>
                      <a:pt x="5108908" y="679940"/>
                      <a:pt x="5070972" y="691848"/>
                      <a:pt x="5032111" y="694497"/>
                    </a:cubicBezTo>
                    <a:cubicBezTo>
                      <a:pt x="5000793" y="696632"/>
                      <a:pt x="4969032" y="688019"/>
                      <a:pt x="4937648" y="684913"/>
                    </a:cubicBezTo>
                    <a:cubicBezTo>
                      <a:pt x="4893363" y="680649"/>
                      <a:pt x="4845361" y="685962"/>
                      <a:pt x="4805529" y="670032"/>
                    </a:cubicBezTo>
                    <a:cubicBezTo>
                      <a:pt x="4763006" y="653119"/>
                      <a:pt x="4723244" y="646796"/>
                      <a:pt x="4681029" y="655792"/>
                    </a:cubicBezTo>
                    <a:cubicBezTo>
                      <a:pt x="4666957" y="658791"/>
                      <a:pt x="4649519" y="672217"/>
                      <a:pt x="4643990" y="685120"/>
                    </a:cubicBezTo>
                    <a:cubicBezTo>
                      <a:pt x="4631676" y="713928"/>
                      <a:pt x="4612585" y="720184"/>
                      <a:pt x="4585542" y="712411"/>
                    </a:cubicBezTo>
                    <a:cubicBezTo>
                      <a:pt x="4562077" y="705853"/>
                      <a:pt x="4533672" y="703713"/>
                      <a:pt x="4516947" y="689117"/>
                    </a:cubicBezTo>
                    <a:cubicBezTo>
                      <a:pt x="4469552" y="647774"/>
                      <a:pt x="4412904" y="650180"/>
                      <a:pt x="4356995" y="642048"/>
                    </a:cubicBezTo>
                    <a:cubicBezTo>
                      <a:pt x="4322867" y="637088"/>
                      <a:pt x="4291523" y="638934"/>
                      <a:pt x="4258219" y="646156"/>
                    </a:cubicBezTo>
                    <a:cubicBezTo>
                      <a:pt x="4185895" y="662159"/>
                      <a:pt x="4113776" y="651342"/>
                      <a:pt x="4042233" y="636117"/>
                    </a:cubicBezTo>
                    <a:cubicBezTo>
                      <a:pt x="3994923" y="625941"/>
                      <a:pt x="3946812" y="621063"/>
                      <a:pt x="3899777" y="610576"/>
                    </a:cubicBezTo>
                    <a:cubicBezTo>
                      <a:pt x="3864554" y="602488"/>
                      <a:pt x="3829196" y="592371"/>
                      <a:pt x="3796441" y="577707"/>
                    </a:cubicBezTo>
                    <a:cubicBezTo>
                      <a:pt x="3748937" y="556178"/>
                      <a:pt x="3706395" y="521788"/>
                      <a:pt x="3648774" y="535623"/>
                    </a:cubicBezTo>
                    <a:cubicBezTo>
                      <a:pt x="3598036" y="547820"/>
                      <a:pt x="3550396" y="532716"/>
                      <a:pt x="3502227" y="518518"/>
                    </a:cubicBezTo>
                    <a:cubicBezTo>
                      <a:pt x="3466848" y="508111"/>
                      <a:pt x="3431455" y="497410"/>
                      <a:pt x="3395228" y="491723"/>
                    </a:cubicBezTo>
                    <a:cubicBezTo>
                      <a:pt x="3352235" y="485040"/>
                      <a:pt x="3304663" y="492363"/>
                      <a:pt x="3265757" y="477242"/>
                    </a:cubicBezTo>
                    <a:cubicBezTo>
                      <a:pt x="3225052" y="461369"/>
                      <a:pt x="3193136" y="476075"/>
                      <a:pt x="3158404" y="483689"/>
                    </a:cubicBezTo>
                    <a:cubicBezTo>
                      <a:pt x="3102986" y="495623"/>
                      <a:pt x="3048333" y="514498"/>
                      <a:pt x="2990483" y="499212"/>
                    </a:cubicBezTo>
                    <a:cubicBezTo>
                      <a:pt x="2920173" y="480697"/>
                      <a:pt x="2850324" y="460405"/>
                      <a:pt x="2779802" y="443069"/>
                    </a:cubicBezTo>
                    <a:cubicBezTo>
                      <a:pt x="2752548" y="436477"/>
                      <a:pt x="2723606" y="434954"/>
                      <a:pt x="2695508" y="433082"/>
                    </a:cubicBezTo>
                    <a:cubicBezTo>
                      <a:pt x="2668903" y="431690"/>
                      <a:pt x="2637847" y="441965"/>
                      <a:pt x="2616713" y="431172"/>
                    </a:cubicBezTo>
                    <a:cubicBezTo>
                      <a:pt x="2562378" y="403411"/>
                      <a:pt x="2507687" y="391698"/>
                      <a:pt x="2447364" y="395810"/>
                    </a:cubicBezTo>
                    <a:cubicBezTo>
                      <a:pt x="2424744" y="397352"/>
                      <a:pt x="2401814" y="385802"/>
                      <a:pt x="2378751" y="385044"/>
                    </a:cubicBezTo>
                    <a:cubicBezTo>
                      <a:pt x="2347229" y="384281"/>
                      <a:pt x="2310735" y="378901"/>
                      <a:pt x="2284230" y="391782"/>
                    </a:cubicBezTo>
                    <a:cubicBezTo>
                      <a:pt x="2221919" y="422248"/>
                      <a:pt x="2168532" y="404037"/>
                      <a:pt x="2110801" y="382042"/>
                    </a:cubicBezTo>
                    <a:cubicBezTo>
                      <a:pt x="2053961" y="360279"/>
                      <a:pt x="1994577" y="343935"/>
                      <a:pt x="1934854" y="331108"/>
                    </a:cubicBezTo>
                    <a:cubicBezTo>
                      <a:pt x="1912400" y="326519"/>
                      <a:pt x="1886705" y="338470"/>
                      <a:pt x="1862479" y="342158"/>
                    </a:cubicBezTo>
                    <a:cubicBezTo>
                      <a:pt x="1853818" y="343333"/>
                      <a:pt x="1844309" y="344855"/>
                      <a:pt x="1836283" y="342488"/>
                    </a:cubicBezTo>
                    <a:cubicBezTo>
                      <a:pt x="1758698" y="319808"/>
                      <a:pt x="1680403" y="303878"/>
                      <a:pt x="1599327" y="323970"/>
                    </a:cubicBezTo>
                    <a:cubicBezTo>
                      <a:pt x="1591888" y="325937"/>
                      <a:pt x="1583257" y="323319"/>
                      <a:pt x="1575578" y="321802"/>
                    </a:cubicBezTo>
                    <a:cubicBezTo>
                      <a:pt x="1538035" y="313873"/>
                      <a:pt x="1500950" y="299795"/>
                      <a:pt x="1463288" y="298576"/>
                    </a:cubicBezTo>
                    <a:cubicBezTo>
                      <a:pt x="1370438" y="295582"/>
                      <a:pt x="1277384" y="298137"/>
                      <a:pt x="1184165" y="298373"/>
                    </a:cubicBezTo>
                    <a:cubicBezTo>
                      <a:pt x="1178344" y="298480"/>
                      <a:pt x="1172255" y="298896"/>
                      <a:pt x="1166899" y="297220"/>
                    </a:cubicBezTo>
                    <a:cubicBezTo>
                      <a:pt x="1131827" y="287082"/>
                      <a:pt x="1102238" y="293180"/>
                      <a:pt x="1074855" y="318934"/>
                    </a:cubicBezTo>
                    <a:cubicBezTo>
                      <a:pt x="1062808" y="330244"/>
                      <a:pt x="1045783" y="336940"/>
                      <a:pt x="1030232" y="343829"/>
                    </a:cubicBezTo>
                    <a:cubicBezTo>
                      <a:pt x="1007334" y="354132"/>
                      <a:pt x="983839" y="364180"/>
                      <a:pt x="959854" y="371351"/>
                    </a:cubicBezTo>
                    <a:cubicBezTo>
                      <a:pt x="936141" y="378210"/>
                      <a:pt x="910825" y="387219"/>
                      <a:pt x="887350" y="384742"/>
                    </a:cubicBezTo>
                    <a:cubicBezTo>
                      <a:pt x="845096" y="380339"/>
                      <a:pt x="804258" y="366810"/>
                      <a:pt x="762349" y="358882"/>
                    </a:cubicBezTo>
                    <a:cubicBezTo>
                      <a:pt x="747884" y="356082"/>
                      <a:pt x="732263" y="357732"/>
                      <a:pt x="717454" y="358448"/>
                    </a:cubicBezTo>
                    <a:cubicBezTo>
                      <a:pt x="683463" y="359893"/>
                      <a:pt x="649238" y="370675"/>
                      <a:pt x="616859" y="348700"/>
                    </a:cubicBezTo>
                    <a:cubicBezTo>
                      <a:pt x="586900" y="328019"/>
                      <a:pt x="558641" y="336644"/>
                      <a:pt x="529939" y="355789"/>
                    </a:cubicBezTo>
                    <a:cubicBezTo>
                      <a:pt x="509309" y="369433"/>
                      <a:pt x="485605" y="380664"/>
                      <a:pt x="461851" y="386945"/>
                    </a:cubicBezTo>
                    <a:cubicBezTo>
                      <a:pt x="429225" y="395576"/>
                      <a:pt x="396634" y="400422"/>
                      <a:pt x="360707" y="399082"/>
                    </a:cubicBezTo>
                    <a:cubicBezTo>
                      <a:pt x="335299" y="398193"/>
                      <a:pt x="314629" y="398437"/>
                      <a:pt x="293863" y="384410"/>
                    </a:cubicBezTo>
                    <a:cubicBezTo>
                      <a:pt x="290517" y="382308"/>
                      <a:pt x="284678" y="382122"/>
                      <a:pt x="280347" y="382711"/>
                    </a:cubicBezTo>
                    <a:cubicBezTo>
                      <a:pt x="223554" y="391535"/>
                      <a:pt x="166827" y="392780"/>
                      <a:pt x="108881" y="393231"/>
                    </a:cubicBezTo>
                    <a:cubicBezTo>
                      <a:pt x="90460" y="393322"/>
                      <a:pt x="71882" y="394571"/>
                      <a:pt x="53435" y="397222"/>
                    </a:cubicBezTo>
                    <a:lnTo>
                      <a:pt x="0" y="409348"/>
                    </a:lnTo>
                    <a:close/>
                  </a:path>
                </a:pathLst>
              </a:custGeom>
              <a:blipFill>
                <a:blip r:embed="rId2">
                  <a:alphaModFix amt="57000"/>
                </a:blip>
                <a:tile tx="0" ty="0" sx="100000" sy="100000" flip="none" algn="tl"/>
              </a:blip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" name="Kép 3" descr="A képen szöveg, Emberi arc, mosoly, ruháza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85D48977-8895-5C02-B509-2B03E2DE3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713" y="68508"/>
            <a:ext cx="2994991" cy="5520724"/>
          </a:xfrm>
          <a:prstGeom prst="rect">
            <a:avLst/>
          </a:prstGeom>
        </p:spPr>
      </p:pic>
      <p:pic>
        <p:nvPicPr>
          <p:cNvPr id="5" name="Kép 4" descr="A képen szöveg, képernyőkép, Betűtípus, szám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F787897-830C-B507-43AB-F245B1728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756" y="1538001"/>
            <a:ext cx="4724400" cy="3637788"/>
          </a:xfrm>
          <a:prstGeom prst="rect">
            <a:avLst/>
          </a:prstGeom>
        </p:spPr>
      </p:pic>
      <p:pic>
        <p:nvPicPr>
          <p:cNvPr id="6" name="Tartalom helye 4" descr="A képen szöveg, Emberi arc, képernyőkép, személy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1A8E0A6B-6772-DDCE-B7E0-D69AE3967A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3409" y="712989"/>
            <a:ext cx="4890212" cy="1405935"/>
          </a:xfrm>
          <a:prstGeom prst="rect">
            <a:avLst/>
          </a:prstGeom>
        </p:spPr>
      </p:pic>
      <p:pic>
        <p:nvPicPr>
          <p:cNvPr id="7" name="Kép 6" descr="A képen szöveg, képernyőkép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91645843-2611-6045-015B-B62E46ABD5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0956" y="4404495"/>
            <a:ext cx="6064609" cy="1758736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25179939-C6B8-2CB4-D083-59B979049FD6}"/>
              </a:ext>
            </a:extLst>
          </p:cNvPr>
          <p:cNvSpPr txBox="1"/>
          <p:nvPr/>
        </p:nvSpPr>
        <p:spPr>
          <a:xfrm>
            <a:off x="8324297" y="2519614"/>
            <a:ext cx="344012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/>
              <a:t>Milyen érzelmek állnak a </a:t>
            </a:r>
          </a:p>
          <a:p>
            <a:pPr algn="ctr"/>
            <a:r>
              <a:rPr lang="hu-HU" sz="2400" dirty="0"/>
              <a:t>befolyásolhatóság mögött?</a:t>
            </a:r>
          </a:p>
        </p:txBody>
      </p:sp>
    </p:spTree>
    <p:extLst>
      <p:ext uri="{BB962C8B-B14F-4D97-AF65-F5344CB8AC3E}">
        <p14:creationId xmlns:p14="http://schemas.microsoft.com/office/powerpoint/2010/main" val="12835006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2294244-A14A-3368-7E8D-31E87BBF7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hu-HU" sz="3300">
                <a:solidFill>
                  <a:srgbClr val="FFFFFF"/>
                </a:solidFill>
              </a:rPr>
              <a:t>A hiszékenység magasiskolája</a:t>
            </a:r>
          </a:p>
        </p:txBody>
      </p:sp>
      <p:pic>
        <p:nvPicPr>
          <p:cNvPr id="4" name="Kép 3" descr="A képen szöveg, képernyőkép, Betűtípus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6CBE10E5-8537-29D2-0D98-731E64EB9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7804" y="1059337"/>
            <a:ext cx="7233962" cy="439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595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EFF7B1-6CB7-47D1-AD37-B870CA2B2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A2962B-21B6-4689-A95D-A8FF6ADE4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745280D-ED36-41FE-8EB1-CE597C99CF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117348" y="774914"/>
            <a:ext cx="304800" cy="429768"/>
            <a:chOff x="215328" y="-46937"/>
            <a:chExt cx="304800" cy="277384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D26CEB3-5AE4-4088-AD63-396DB50F28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AA9279A-AD34-474C-834E-6BF658144A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B3589559-7D9A-4ECD-90BB-A5565E2DAE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01B1A71-DCEA-4EB2-8133-98A2CD6F09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0E95A5C-1E97-41C3-9DEC-245FF6DEB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8D3C3374-C720-4FCD-B6CD-AEF1D1A61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7639E2EF-4D23-4EA3-B29E-D6362FF72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30820A4-6CEA-4BF7-8DE4-F5B2D2EB23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320E002-8AED-4D4F-A104-0585FFFB9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A0BF3F3-3A09-42CE-9483-114BD01DD9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33BD5C-DFC7-4EB7-B348-7C9B5B8D0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A00D2CE1-35C1-46E6-BD59-CEE668BD9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58DCE86-9AE1-46D1-96D6-04B8B3EDF6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9B74739-D423-4F25-A976-0A6CD86D17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018E700-FF08-42AA-9237-24E7A74AD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46B3488A-8A55-403E-B9C9-75AFA0CF53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5089B9D-BA8D-4A64-B95F-33940D9D68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E18403B7-F2C7-4C07-8522-21C31910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3B58CC6-A99E-43AF-A467-256F19287F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8FE97852-3A18-4317-B17E-8C45174F96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F9D0BC6E-6D0B-4589-B1BF-372BAA3839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30B892E-E062-4B0A-B79E-E55D36EC9A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1A4DF9-C28A-4C0A-B273-702F0C4880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51A56C60-A2AF-C832-0553-7CABA35EA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95992"/>
            <a:ext cx="4195140" cy="5638831"/>
          </a:xfrm>
          <a:noFill/>
        </p:spPr>
        <p:txBody>
          <a:bodyPr anchor="ctr">
            <a:normAutofit/>
          </a:bodyPr>
          <a:lstStyle/>
          <a:p>
            <a:r>
              <a:rPr lang="hu-HU" sz="4800" dirty="0"/>
              <a:t>Az online tér negatív hatásai</a:t>
            </a:r>
            <a:br>
              <a:rPr lang="hu-HU" sz="4800" dirty="0"/>
            </a:br>
            <a:r>
              <a:rPr lang="hu-HU" sz="4800" dirty="0"/>
              <a:t> =</a:t>
            </a:r>
            <a:br>
              <a:rPr lang="hu-HU" sz="4800" dirty="0"/>
            </a:br>
            <a:r>
              <a:rPr lang="hu-HU" sz="4800" dirty="0" err="1"/>
              <a:t>kiberbiztonsági</a:t>
            </a:r>
            <a:r>
              <a:rPr lang="hu-HU" sz="4800" dirty="0"/>
              <a:t> kérdések?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5F2437CF-CFA5-38E2-6A42-32AA588FD7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7455453"/>
              </p:ext>
            </p:extLst>
          </p:nvPr>
        </p:nvGraphicFramePr>
        <p:xfrm>
          <a:off x="4915947" y="495992"/>
          <a:ext cx="6253722" cy="5426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18886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A0118C5-4F8D-4CF4-BADD-53FEACC6C4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AED1919-54A1-41C9-B30B-A3FF3F58E3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026220" y="98104"/>
            <a:ext cx="4288094" cy="428809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képen homály, Színesség, homályos, kék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id="{AE9E20C3-F305-EABD-941F-9357F364FB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815" r="14859"/>
          <a:stretch/>
        </p:blipFill>
        <p:spPr>
          <a:xfrm>
            <a:off x="3223287" y="941355"/>
            <a:ext cx="1893959" cy="260159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C4751043-2EE3-4222-9979-8E61D93D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1848" y="2813300"/>
            <a:ext cx="3757487" cy="3757487"/>
            <a:chOff x="1881974" y="1174396"/>
            <a:chExt cx="5290997" cy="5290997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03FD8213-DB67-4E29-9615-984DB59917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rgbClr val="FFFFFF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4EDB257-28CF-422F-AE6A-B99E3FE811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81974" y="1174396"/>
              <a:ext cx="5290997" cy="5290997"/>
            </a:xfrm>
            <a:prstGeom prst="ellipse">
              <a:avLst/>
            </a:prstGeom>
            <a:solidFill>
              <a:schemeClr val="accent2">
                <a:alpha val="3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FFFEB18F-F81F-4CED-BE64-EB888A77C3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4350" y="2762501"/>
            <a:ext cx="3744592" cy="3744592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FFEB0D24-2BE0-4B2A-5A69-FD6642F12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591" y="3404608"/>
            <a:ext cx="3520789" cy="2666087"/>
          </a:xfrm>
        </p:spPr>
        <p:txBody>
          <a:bodyPr>
            <a:normAutofit/>
          </a:bodyPr>
          <a:lstStyle/>
          <a:p>
            <a:pPr algn="ctr"/>
            <a:r>
              <a:rPr lang="hu-HU">
                <a:solidFill>
                  <a:schemeClr val="bg1"/>
                </a:solidFill>
              </a:rPr>
              <a:t>AI működése</a:t>
            </a:r>
          </a:p>
        </p:txBody>
      </p:sp>
      <p:grpSp>
        <p:nvGrpSpPr>
          <p:cNvPr id="26" name="Graphic 190">
            <a:extLst>
              <a:ext uri="{FF2B5EF4-FFF2-40B4-BE49-F238E27FC236}">
                <a16:creationId xmlns:a16="http://schemas.microsoft.com/office/drawing/2014/main" id="{00E015F5-1A99-4E40-BC3D-7707802996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93117" y="1193254"/>
            <a:ext cx="1291642" cy="429215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3FE6F571-2BB7-46DA-A3D9-B32ADDC16A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905CC16-753C-4B9F-B3E2-C456795AED6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0" name="Graphic 4">
            <a:extLst>
              <a:ext uri="{FF2B5EF4-FFF2-40B4-BE49-F238E27FC236}">
                <a16:creationId xmlns:a16="http://schemas.microsoft.com/office/drawing/2014/main" id="{5468B3A9-705E-43C3-A742-0619B0D8F2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80915" y="4748271"/>
            <a:ext cx="1330536" cy="1330521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9D439AD-5D67-497C-B831-D17FC3E592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3F54BF2-C71C-45C5-9408-3B5E011B0F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BBABE17-DB56-44AB-934B-63C07C79F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B483D20-A128-4076-AF54-88646172B8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5EFA818-FDDA-49E9-B11F-E9DC1854A9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A1F8728-F8F7-4828-A718-A15E7663EA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DA1F73F-AA1D-41D7-BAAB-292FD94A3E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9441DEA-C85E-4B9C-A48D-8437854C4C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15EBAA20-1368-4495-8D7C-820FAD8ECF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B92591-626C-4D2B-A3E6-EC8742D67B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92448D-513F-4528-9D8D-A151982041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1946BAE-1546-4EA4-A108-A799BF5D2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42A8EC93-6A35-4D37-A8CB-59362BF875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FC3ECA2-E914-4D83-ABF9-B9FFD96E92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712B1108-9AAC-4F10-A64F-0D6963E518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284CDA0C-B2AB-4791-83B1-C053C061D6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57BF6B-E0CA-49C0-8827-B44CE8B928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D7B06A7-ADDF-4F27-B11F-08422FC180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B0DA6C-71D7-4FCB-AE4C-035E0ADB50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EB078173-ADFB-480D-91A4-4D71C01098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AA4027A-C97B-4C9A-B04C-EBE2112200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06DA92D-C6D0-4C7D-98CF-D9576912E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D6601653-3941-4C9B-BD39-62EECE23AE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2BC4A394-4FFE-4BFE-9A59-2B624E071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EB4EABA5-FDCF-4F6F-8FF1-6FDFF50580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0F3C940-2320-488A-B24C-AB0A4FB539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F525BA82-37D8-47ED-AFF6-AE57124A4E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C2D78955-C80F-4DA3-83AA-D28A5A6FAD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BC23DAAC-7C06-4012-8CBB-8E3126B68B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60D19F80-DC80-49EC-8EDD-7889092C18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11F50BB3-EA39-4693-BAE1-1101EF0A41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0EFD45B-69A8-47F6-A5BF-779F7EB49F7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9E53C464-7272-4EBC-830B-CB29A96988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B6BF10CE-C2AD-487A-9402-8D5C746ECF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1064C7FE-F8EB-47EF-97FA-348A520599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A991C553-06A1-4F26-BBBC-80F7E11E7A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CE9C081-2191-4C84-956E-F106BB015C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292F6F03-BC34-40C6-8F17-7A169CD72F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5101B80-7351-4F0F-AB7D-3E40B4D26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0570EE1D-95AC-4660-8E96-7C8A36FEB6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85D9A56-2D15-4E0A-B981-E168F09064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28D0BA2F-9273-4EAA-AD17-C4EFE1140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512CC54E-7976-4DC9-984C-45C2A23A7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C8A3FC72-9FF9-41F6-97E0-45A0FEE94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48918C16-C9B6-40D5-93A0-DB547B644A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A05612C6-4858-4854-A3D3-90CF1E1C75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A8E88D77-C726-4008-849C-DA7361F885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4CFE7CA-C955-4365-90C3-6272CB9A3C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8B43FC8-B81C-490A-A346-4C6235DA8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214D0221-0C97-4C71-B535-7506956EF8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D0C44EA-BD25-49A3-9EB8-9D8DED7C19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3C9CCF2-15CC-4F7D-87F5-7FFEBAC9C2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AA321D8-1D2C-472C-A2DB-EBB74498DD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724680C1-4BB5-45DB-A558-82514418CF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C94F4CEF-82DD-4CFB-8EE3-4AB115F6A0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4F186C9C-C620-4426-A674-E40F808F66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8929942C-BA3F-40EF-94DD-4A5C22C5B7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234974B-3555-465B-95A7-1C63CE7386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0E38F9FD-48AC-4C3E-9E75-D1C0B555E0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AA72E26-5C3D-4231-9042-E00AE43E80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6684433D-3C9E-4C19-A801-D51CF3064F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DADB0C3D-A021-4F40-93B3-76B61334FD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1781C18-F408-401D-8A86-99FFBB9895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9D958D9F-E4B0-48B1-ADA4-3053AFB5D9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EFCD46-F0FB-499C-81B9-3508FE5C8C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2B6A130F-CB85-4BDA-8DDF-8DAAB2F7D0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9359DA40-CA94-4B1F-9BE6-C800BEEC77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3304FCD-8DAD-4BC8-A16E-84DDCA07FF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BCB4864C-8F67-4BE7-89CC-664EA25EC5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845F543D-67FC-4640-A2A1-69DA6D0528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DBDB2A9C-60E5-4F7E-BA2B-4DD1595FB9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72B10DA2-D88E-4952-BDB5-102E61B4B2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AC5F5BED-3698-4F52-9977-D8CA2DC031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19CCEBC-AD20-45B2-A751-42B40BB31C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3A978AD9-9A35-4B89-B3BC-61E54AD9EB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7D8C808-AFC9-42DD-B253-0048903791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EECD0BF1-7C64-407E-8306-4C447B1D32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953B0F94-AC35-4CB2-878D-1DC7D68BE9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8EA50C2-BB5F-4368-AA91-67B207C1AB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DE45A7FE-0A45-45F6-8417-EBDA5A12D8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A8B8DC8-F88C-432E-A8C2-8D13FE874F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D02C5430-233D-49F7-B852-181D2B2F61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76DB286F-9E15-441C-8697-57007B76C1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534DC0EE-15B7-44AE-A7DC-8B5E22688A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4FBE9900-F640-4248-9C4C-EDBE5E00AF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37FF04AF-F86B-49F8-AAB5-DA696591A1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10DCFEA-4572-47A3-A6BE-7B21F5758C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BA42ED8E-CCC8-478F-9EF4-625B633071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146DF8F4-DF09-4E6C-887F-C9269E56A5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FF3916E-5C82-4956-A88B-81BFAC91B8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7E5CF7AE-ED45-4AB5-9AEB-56FC964BFAA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CFB132C-BEB1-4897-B1A4-97422811F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4EE49F21-E336-41BC-8256-85A9AB597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C62510EE-BDCD-4393-9AD7-2D0C9A722D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420F94B-4F00-4C6C-97E3-BA5B5E6871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E712560A-A110-4132-85D5-21BBBFA8C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D1E3102B-23D5-43AE-A67D-583AAA52B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9D5ABE4E-EB80-423C-BBCE-9C1B77D9B0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BEB8CCC5-38F5-4892-A00B-14B645BBDF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8860175F-F7D5-4464-AD61-5B435528FE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E28C20B0-98AA-4A5B-8CE1-236A3F6CAA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8A56719F-13F0-4B75-8C04-DAACD8FD86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B30555DA-285C-4859-83DE-B16FF6DB13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67AF00E9-C8D6-41C4-9703-5468F51639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D07F88BD-A2E8-4F25-BB43-9372C6C9F30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DFAE35DA-8283-4F4B-8C00-FF8EFE39B3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4340DEBE-A255-48E2-B7B2-AE881651C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FE968FB9-507A-4F2E-B346-15995081B1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4DA99BD8-9C2B-46BF-AA27-ED405540D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50C84F67-D2C2-48DF-8537-DF99C6024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F5CAEB9A-26A6-4FBF-916B-19FC9B0BF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4DEDE1B-4819-4E4B-849E-330D7DF56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C441B73E-F19C-4313-8F46-F600603B36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014FE805-EF51-4859-A6DF-CF75F9A0F5D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624CF2A5-BD9E-4570-8560-063BC70F268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6BEC415C-7946-43B2-9AC8-348B6B5CD0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1B615AD5-3365-43D4-8E16-377A2A2F97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9D184DFD-DD33-491E-90FF-6E4ECA2668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31B62FE1-0262-4B09-ABEA-8AA010137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20C539C6-FAA9-4EBE-93D9-1F946E1449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C6EF3FF-09E5-4099-A49B-CA364A6E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B3C5E06F-8F1E-4771-AAE4-B34B1D6A3D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538D5AE9-76CC-4AE4-B026-656EDCB01B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30F1A9B9-52AB-4527-BD4A-1802F7C960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6A57D78-C020-4EEF-971D-0C8802889A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7666D7A3-5ABF-4EDE-A0C5-F2099B2D86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13BC460A-E0FF-4658-A2FD-A3AF4D51D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26467CC2-3AB3-4D37-8323-385B7399F7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563A1F58-33CE-4EDF-B902-3F43F69DA2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DDCFAB2F-7E88-4A57-999A-2506A1FE71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571BEB66-3787-441F-BB54-80C05C6F13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641DC095-611E-4979-8664-6C0EB878F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210B9ECF-D859-4919-A9D6-3208548F00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4FBC31D4-7E98-452C-8A87-822DE0432C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id="{E302346C-F328-435B-87ED-447C6F8542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id="{B94F507E-9E94-432E-AE8A-A6CB2C5D05C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id="{1FFAC4F0-FD7F-4943-B60E-E276F8B23FD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id="{A8A5D871-92FD-43C3-BF94-0B524FA7D3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id="{6A79A241-1665-453E-ADD4-18892D4F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id="{81EABE18-4189-4E07-93C9-9B76673E3E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id="{B658A0EE-6F09-4EF7-B5E7-F23A556BDA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id="{15EB019C-C95B-4DE3-BD17-DC20F8007A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id="{2948B3ED-79C1-47C8-B712-0BFB5536C3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id="{13387DB9-900B-422D-90F7-C5C7EB5D59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id="{48FDCCF3-E6D6-4CD0-9D47-02FE785C7A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id="{BC14E8F6-33F6-47CE-9A24-EA71D71496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id="{F78CC38F-63FC-4552-B17B-8D79D3C8F8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id="{89042823-A002-49CE-B03D-ED1291DC13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96EFC6CE-198B-489B-B1EE-72CE842628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id="{49FEA23D-54D9-45D7-9325-1E2F638C9C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id="{2DB04EE3-370F-49CE-BCFE-C2999C3CF2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id="{8BCBCC34-797D-41A8-8AD1-7E03E1BBFF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id="{AFF5C1F8-0EDE-4835-89E6-1FCB2EA395F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id="{6171D504-6300-457C-AFCC-064DBB3FCC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id="{62ACE739-C8C4-4495-B04C-C3AFC44811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id="{3F4771CD-CDCA-4FFE-8EF5-E42D1781E7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id="{A10C0BFE-A8F9-4E21-9DFD-37A4D26C62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id="{4D8D4EF9-4EF7-4538-A4AE-439F9335EA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id="{7E0500AB-5662-43B9-95C2-2EC80CC54F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id="{984021AD-A6A2-4CDA-A953-72FBA7598B9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1" name="Freeform: Shape 190">
              <a:extLst>
                <a:ext uri="{FF2B5EF4-FFF2-40B4-BE49-F238E27FC236}">
                  <a16:creationId xmlns:a16="http://schemas.microsoft.com/office/drawing/2014/main" id="{FD1FBF47-CAC8-4385-9DC7-C9BB6167E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2" name="Freeform: Shape 191">
              <a:extLst>
                <a:ext uri="{FF2B5EF4-FFF2-40B4-BE49-F238E27FC236}">
                  <a16:creationId xmlns:a16="http://schemas.microsoft.com/office/drawing/2014/main" id="{FBAEE482-005F-4288-8D66-09EA246C45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Freeform: Shape 192">
              <a:extLst>
                <a:ext uri="{FF2B5EF4-FFF2-40B4-BE49-F238E27FC236}">
                  <a16:creationId xmlns:a16="http://schemas.microsoft.com/office/drawing/2014/main" id="{2C5DCF49-33DE-4AFF-818E-42F59F2804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4" name="Freeform: Shape 193">
              <a:extLst>
                <a:ext uri="{FF2B5EF4-FFF2-40B4-BE49-F238E27FC236}">
                  <a16:creationId xmlns:a16="http://schemas.microsoft.com/office/drawing/2014/main" id="{866903F3-208B-46D5-925B-254DC74291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5" name="Freeform: Shape 194">
              <a:extLst>
                <a:ext uri="{FF2B5EF4-FFF2-40B4-BE49-F238E27FC236}">
                  <a16:creationId xmlns:a16="http://schemas.microsoft.com/office/drawing/2014/main" id="{2550D219-E342-4A38-BB89-575C1EE7AA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95">
              <a:extLst>
                <a:ext uri="{FF2B5EF4-FFF2-40B4-BE49-F238E27FC236}">
                  <a16:creationId xmlns:a16="http://schemas.microsoft.com/office/drawing/2014/main" id="{5B5485FC-95D0-4660-9594-2C9BD3B776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7" name="Freeform: Shape 196">
              <a:extLst>
                <a:ext uri="{FF2B5EF4-FFF2-40B4-BE49-F238E27FC236}">
                  <a16:creationId xmlns:a16="http://schemas.microsoft.com/office/drawing/2014/main" id="{2EA358DA-C7E8-4DF8-B7D6-CC58295655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8" name="Freeform: Shape 197">
              <a:extLst>
                <a:ext uri="{FF2B5EF4-FFF2-40B4-BE49-F238E27FC236}">
                  <a16:creationId xmlns:a16="http://schemas.microsoft.com/office/drawing/2014/main" id="{7990E8BB-4369-4845-8436-A6F3FE1D1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9" name="Freeform: Shape 198">
              <a:extLst>
                <a:ext uri="{FF2B5EF4-FFF2-40B4-BE49-F238E27FC236}">
                  <a16:creationId xmlns:a16="http://schemas.microsoft.com/office/drawing/2014/main" id="{D6C050C5-1951-434B-A7FE-D271E73F82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aphicFrame>
        <p:nvGraphicFramePr>
          <p:cNvPr id="6" name="Tartalom helye 2">
            <a:extLst>
              <a:ext uri="{FF2B5EF4-FFF2-40B4-BE49-F238E27FC236}">
                <a16:creationId xmlns:a16="http://schemas.microsoft.com/office/drawing/2014/main" id="{6FE90555-0F45-F6E4-6F40-E56E0AC62E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5200347"/>
              </p:ext>
            </p:extLst>
          </p:nvPr>
        </p:nvGraphicFramePr>
        <p:xfrm>
          <a:off x="6477270" y="1130846"/>
          <a:ext cx="497477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7805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1209</TotalTime>
  <Words>528</Words>
  <Application>Microsoft Macintosh PowerPoint</Application>
  <PresentationFormat>Szélesvásznú</PresentationFormat>
  <Paragraphs>77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-webkit-standard</vt:lpstr>
      <vt:lpstr>Aptos</vt:lpstr>
      <vt:lpstr>Aptos Display</vt:lpstr>
      <vt:lpstr>Arial</vt:lpstr>
      <vt:lpstr>Office-téma</vt:lpstr>
      <vt:lpstr>A kiberbiztonság pszichológiai aspektusai</vt:lpstr>
      <vt:lpstr>Technológiai fókusz</vt:lpstr>
      <vt:lpstr>Kiberpszichológia</vt:lpstr>
      <vt:lpstr>Határterületek</vt:lpstr>
      <vt:lpstr>Az online tér pozitív hatásai</vt:lpstr>
      <vt:lpstr>Napi kitettség</vt:lpstr>
      <vt:lpstr>A hiszékenység magasiskolája</vt:lpstr>
      <vt:lpstr>Az online tér negatív hatásai  = kiberbiztonsági kérdések?</vt:lpstr>
      <vt:lpstr>AI működése</vt:lpstr>
      <vt:lpstr>A manipulációra való fogékonyság spektruma</vt:lpstr>
      <vt:lpstr>Hogyan nyerhető adat a befolyásolhatóságunkról az internetezési szokásaink alapján?</vt:lpstr>
      <vt:lpstr>PowerPoint-bemutató</vt:lpstr>
      <vt:lpstr>Tömegek befolyásolhatósága</vt:lpstr>
      <vt:lpstr>Mit tehetünk?</vt:lpstr>
      <vt:lpstr>Köszönöm  a figyelmet?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Andrea Nyáriné dr. Mihály</dc:creator>
  <cp:lastModifiedBy>Andrea Nyáriné dr. Mihály</cp:lastModifiedBy>
  <cp:revision>25</cp:revision>
  <dcterms:created xsi:type="dcterms:W3CDTF">2025-03-15T09:23:05Z</dcterms:created>
  <dcterms:modified xsi:type="dcterms:W3CDTF">2025-03-20T07:09:01Z</dcterms:modified>
</cp:coreProperties>
</file>