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414" r:id="rId2"/>
    <p:sldId id="385" r:id="rId3"/>
    <p:sldId id="386" r:id="rId4"/>
    <p:sldId id="387" r:id="rId5"/>
    <p:sldId id="411" r:id="rId6"/>
    <p:sldId id="390" r:id="rId7"/>
    <p:sldId id="393" r:id="rId8"/>
    <p:sldId id="394" r:id="rId9"/>
    <p:sldId id="413" r:id="rId10"/>
    <p:sldId id="404" r:id="rId11"/>
    <p:sldId id="405" r:id="rId12"/>
    <p:sldId id="412" r:id="rId13"/>
    <p:sldId id="407" r:id="rId14"/>
    <p:sldId id="408" r:id="rId15"/>
    <p:sldId id="392" r:id="rId16"/>
    <p:sldId id="401" r:id="rId17"/>
    <p:sldId id="40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3921B8-1982-4BA1-846D-4294CAF227FD}" v="4" dt="2025-03-28T04:20:15.3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799" autoAdjust="0"/>
    <p:restoredTop sz="71359" autoAdjust="0"/>
  </p:normalViewPr>
  <p:slideViewPr>
    <p:cSldViewPr snapToGrid="0">
      <p:cViewPr varScale="1">
        <p:scale>
          <a:sx n="59" d="100"/>
          <a:sy n="59" d="100"/>
        </p:scale>
        <p:origin x="1046"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tlik László" userId="15e79039-7579-4d2f-afe1-71e5c567d826" providerId="ADAL" clId="{6A3921B8-1982-4BA1-846D-4294CAF227FD}"/>
    <pc:docChg chg="addSld modSld sldOrd">
      <pc:chgData name="Pitlik László" userId="15e79039-7579-4d2f-afe1-71e5c567d826" providerId="ADAL" clId="{6A3921B8-1982-4BA1-846D-4294CAF227FD}" dt="2025-03-28T04:20:43.041" v="6" actId="22"/>
      <pc:docMkLst>
        <pc:docMk/>
      </pc:docMkLst>
      <pc:sldChg chg="addSp modSp new mod ord">
        <pc:chgData name="Pitlik László" userId="15e79039-7579-4d2f-afe1-71e5c567d826" providerId="ADAL" clId="{6A3921B8-1982-4BA1-846D-4294CAF227FD}" dt="2025-03-28T04:20:43.041" v="6" actId="22"/>
        <pc:sldMkLst>
          <pc:docMk/>
          <pc:sldMk cId="2659042164" sldId="414"/>
        </pc:sldMkLst>
        <pc:spChg chg="add mod">
          <ac:chgData name="Pitlik László" userId="15e79039-7579-4d2f-afe1-71e5c567d826" providerId="ADAL" clId="{6A3921B8-1982-4BA1-846D-4294CAF227FD}" dt="2025-03-28T04:20:13.814" v="5" actId="14100"/>
          <ac:spMkLst>
            <pc:docMk/>
            <pc:sldMk cId="2659042164" sldId="414"/>
            <ac:spMk id="4" creationId="{475EFF29-A925-90EB-B14C-8913E3BDC475}"/>
          </ac:spMkLst>
        </pc:spChg>
        <pc:picChg chg="add">
          <ac:chgData name="Pitlik László" userId="15e79039-7579-4d2f-afe1-71e5c567d826" providerId="ADAL" clId="{6A3921B8-1982-4BA1-846D-4294CAF227FD}" dt="2025-03-28T04:20:43.041" v="6" actId="22"/>
          <ac:picMkLst>
            <pc:docMk/>
            <pc:sldMk cId="2659042164" sldId="414"/>
            <ac:picMk id="6" creationId="{673905BD-7EAE-22A6-47E8-20C24E44F0B7}"/>
          </ac:picMkLst>
        </pc:picChg>
      </pc:sldChg>
    </pc:docChg>
  </pc:docChgLst>
  <pc:docChgLst>
    <pc:chgData name="Pitlik László" userId="15e79039-7579-4d2f-afe1-71e5c567d826" providerId="ADAL" clId="{E8536AEB-C07C-4B55-A952-6A943A0B2C77}"/>
    <pc:docChg chg="custSel modSld">
      <pc:chgData name="Pitlik László" userId="15e79039-7579-4d2f-afe1-71e5c567d826" providerId="ADAL" clId="{E8536AEB-C07C-4B55-A952-6A943A0B2C77}" dt="2025-03-12T04:23:41.956" v="528" actId="20577"/>
      <pc:docMkLst>
        <pc:docMk/>
      </pc:docMkLst>
      <pc:sldChg chg="modSp mod">
        <pc:chgData name="Pitlik László" userId="15e79039-7579-4d2f-afe1-71e5c567d826" providerId="ADAL" clId="{E8536AEB-C07C-4B55-A952-6A943A0B2C77}" dt="2025-03-12T04:09:57.391" v="1" actId="20577"/>
        <pc:sldMkLst>
          <pc:docMk/>
          <pc:sldMk cId="2350875359" sldId="385"/>
        </pc:sldMkLst>
        <pc:spChg chg="mod">
          <ac:chgData name="Pitlik László" userId="15e79039-7579-4d2f-afe1-71e5c567d826" providerId="ADAL" clId="{E8536AEB-C07C-4B55-A952-6A943A0B2C77}" dt="2025-03-12T04:09:57.391" v="1" actId="20577"/>
          <ac:spMkLst>
            <pc:docMk/>
            <pc:sldMk cId="2350875359" sldId="385"/>
            <ac:spMk id="4" creationId="{8D66E636-D1D5-3AAC-5CD5-A2F5C585CB49}"/>
          </ac:spMkLst>
        </pc:spChg>
      </pc:sldChg>
      <pc:sldChg chg="modSp mod">
        <pc:chgData name="Pitlik László" userId="15e79039-7579-4d2f-afe1-71e5c567d826" providerId="ADAL" clId="{E8536AEB-C07C-4B55-A952-6A943A0B2C77}" dt="2025-03-12T04:11:46.038" v="16" actId="20577"/>
        <pc:sldMkLst>
          <pc:docMk/>
          <pc:sldMk cId="536769677" sldId="387"/>
        </pc:sldMkLst>
        <pc:spChg chg="mod">
          <ac:chgData name="Pitlik László" userId="15e79039-7579-4d2f-afe1-71e5c567d826" providerId="ADAL" clId="{E8536AEB-C07C-4B55-A952-6A943A0B2C77}" dt="2025-03-12T04:11:20.336" v="6" actId="1076"/>
          <ac:spMkLst>
            <pc:docMk/>
            <pc:sldMk cId="536769677" sldId="387"/>
            <ac:spMk id="107" creationId="{C5C22495-0E91-6702-4658-3575F97AB119}"/>
          </ac:spMkLst>
        </pc:spChg>
        <pc:spChg chg="mod">
          <ac:chgData name="Pitlik László" userId="15e79039-7579-4d2f-afe1-71e5c567d826" providerId="ADAL" clId="{E8536AEB-C07C-4B55-A952-6A943A0B2C77}" dt="2025-03-12T04:11:46.038" v="16" actId="20577"/>
          <ac:spMkLst>
            <pc:docMk/>
            <pc:sldMk cId="536769677" sldId="387"/>
            <ac:spMk id="170" creationId="{EE81128D-8BD8-B06E-4AEC-0A9EE431B1D4}"/>
          </ac:spMkLst>
        </pc:spChg>
      </pc:sldChg>
      <pc:sldChg chg="modSp mod">
        <pc:chgData name="Pitlik László" userId="15e79039-7579-4d2f-afe1-71e5c567d826" providerId="ADAL" clId="{E8536AEB-C07C-4B55-A952-6A943A0B2C77}" dt="2025-03-12T04:12:07.345" v="38" actId="14100"/>
        <pc:sldMkLst>
          <pc:docMk/>
          <pc:sldMk cId="3542010069" sldId="388"/>
        </pc:sldMkLst>
      </pc:sldChg>
      <pc:sldChg chg="modSp">
        <pc:chgData name="Pitlik László" userId="15e79039-7579-4d2f-afe1-71e5c567d826" providerId="ADAL" clId="{E8536AEB-C07C-4B55-A952-6A943A0B2C77}" dt="2025-03-12T04:13:12.040" v="39" actId="403"/>
        <pc:sldMkLst>
          <pc:docMk/>
          <pc:sldMk cId="1050809453" sldId="390"/>
        </pc:sldMkLst>
        <pc:spChg chg="mod">
          <ac:chgData name="Pitlik László" userId="15e79039-7579-4d2f-afe1-71e5c567d826" providerId="ADAL" clId="{E8536AEB-C07C-4B55-A952-6A943A0B2C77}" dt="2025-03-12T04:13:12.040" v="39" actId="403"/>
          <ac:spMkLst>
            <pc:docMk/>
            <pc:sldMk cId="1050809453" sldId="390"/>
            <ac:spMk id="7" creationId="{AC821F59-1283-A8EF-4F57-5603F1A30BB3}"/>
          </ac:spMkLst>
        </pc:spChg>
      </pc:sldChg>
      <pc:sldChg chg="modSp mod">
        <pc:chgData name="Pitlik László" userId="15e79039-7579-4d2f-afe1-71e5c567d826" providerId="ADAL" clId="{E8536AEB-C07C-4B55-A952-6A943A0B2C77}" dt="2025-03-12T04:22:05.890" v="482" actId="20577"/>
        <pc:sldMkLst>
          <pc:docMk/>
          <pc:sldMk cId="1144021784" sldId="392"/>
        </pc:sldMkLst>
        <pc:spChg chg="mod">
          <ac:chgData name="Pitlik László" userId="15e79039-7579-4d2f-afe1-71e5c567d826" providerId="ADAL" clId="{E8536AEB-C07C-4B55-A952-6A943A0B2C77}" dt="2025-03-12T04:22:05.890" v="482" actId="20577"/>
          <ac:spMkLst>
            <pc:docMk/>
            <pc:sldMk cId="1144021784" sldId="392"/>
            <ac:spMk id="6" creationId="{E6AB34A5-D79A-5D80-1122-9ACB12A791C8}"/>
          </ac:spMkLst>
        </pc:spChg>
      </pc:sldChg>
      <pc:sldChg chg="modSp mod">
        <pc:chgData name="Pitlik László" userId="15e79039-7579-4d2f-afe1-71e5c567d826" providerId="ADAL" clId="{E8536AEB-C07C-4B55-A952-6A943A0B2C77}" dt="2025-03-12T04:23:41.956" v="528" actId="20577"/>
        <pc:sldMkLst>
          <pc:docMk/>
          <pc:sldMk cId="3584366009" sldId="393"/>
        </pc:sldMkLst>
        <pc:spChg chg="mod">
          <ac:chgData name="Pitlik László" userId="15e79039-7579-4d2f-afe1-71e5c567d826" providerId="ADAL" clId="{E8536AEB-C07C-4B55-A952-6A943A0B2C77}" dt="2025-03-12T04:14:00.984" v="51" actId="207"/>
          <ac:spMkLst>
            <pc:docMk/>
            <pc:sldMk cId="3584366009" sldId="393"/>
            <ac:spMk id="2" creationId="{2010C8C1-53DE-B92A-8B22-573875F83186}"/>
          </ac:spMkLst>
        </pc:spChg>
        <pc:spChg chg="mod">
          <ac:chgData name="Pitlik László" userId="15e79039-7579-4d2f-afe1-71e5c567d826" providerId="ADAL" clId="{E8536AEB-C07C-4B55-A952-6A943A0B2C77}" dt="2025-03-12T04:23:41.956" v="528" actId="20577"/>
          <ac:spMkLst>
            <pc:docMk/>
            <pc:sldMk cId="3584366009" sldId="393"/>
            <ac:spMk id="9" creationId="{4B94AEA6-80A5-41C9-CDD9-17325FE4138D}"/>
          </ac:spMkLst>
        </pc:spChg>
        <pc:graphicFrameChg chg="mod">
          <ac:chgData name="Pitlik László" userId="15e79039-7579-4d2f-afe1-71e5c567d826" providerId="ADAL" clId="{E8536AEB-C07C-4B55-A952-6A943A0B2C77}" dt="2025-03-12T04:15:46.478" v="115" actId="14100"/>
          <ac:graphicFrameMkLst>
            <pc:docMk/>
            <pc:sldMk cId="3584366009" sldId="393"/>
            <ac:graphicFrameMk id="10" creationId="{287CE4BF-8390-7C1C-3F6E-98C8869138A5}"/>
          </ac:graphicFrameMkLst>
        </pc:graphicFrameChg>
      </pc:sldChg>
      <pc:sldChg chg="modSp mod">
        <pc:chgData name="Pitlik László" userId="15e79039-7579-4d2f-afe1-71e5c567d826" providerId="ADAL" clId="{E8536AEB-C07C-4B55-A952-6A943A0B2C77}" dt="2025-03-12T04:16:18.520" v="129" actId="207"/>
        <pc:sldMkLst>
          <pc:docMk/>
          <pc:sldMk cId="2996330492" sldId="394"/>
        </pc:sldMkLst>
        <pc:spChg chg="mod">
          <ac:chgData name="Pitlik László" userId="15e79039-7579-4d2f-afe1-71e5c567d826" providerId="ADAL" clId="{E8536AEB-C07C-4B55-A952-6A943A0B2C77}" dt="2025-03-12T04:16:18.520" v="129" actId="207"/>
          <ac:spMkLst>
            <pc:docMk/>
            <pc:sldMk cId="2996330492" sldId="394"/>
            <ac:spMk id="2" creationId="{8E309EDB-7666-2DE6-9B77-806C3AE0CA77}"/>
          </ac:spMkLst>
        </pc:spChg>
      </pc:sldChg>
      <pc:sldChg chg="modSp mod">
        <pc:chgData name="Pitlik László" userId="15e79039-7579-4d2f-afe1-71e5c567d826" providerId="ADAL" clId="{E8536AEB-C07C-4B55-A952-6A943A0B2C77}" dt="2025-03-12T04:17:05.193" v="165" actId="20577"/>
        <pc:sldMkLst>
          <pc:docMk/>
          <pc:sldMk cId="1740710984" sldId="404"/>
        </pc:sldMkLst>
        <pc:spChg chg="mod">
          <ac:chgData name="Pitlik László" userId="15e79039-7579-4d2f-afe1-71e5c567d826" providerId="ADAL" clId="{E8536AEB-C07C-4B55-A952-6A943A0B2C77}" dt="2025-03-12T04:17:05.193" v="165" actId="20577"/>
          <ac:spMkLst>
            <pc:docMk/>
            <pc:sldMk cId="1740710984" sldId="404"/>
            <ac:spMk id="2" creationId="{6E2529EB-7E23-EE71-387F-983811B2B3D5}"/>
          </ac:spMkLst>
        </pc:spChg>
      </pc:sldChg>
      <pc:sldChg chg="addSp modSp mod">
        <pc:chgData name="Pitlik László" userId="15e79039-7579-4d2f-afe1-71e5c567d826" providerId="ADAL" clId="{E8536AEB-C07C-4B55-A952-6A943A0B2C77}" dt="2025-03-12T04:19:36.305" v="364" actId="1076"/>
        <pc:sldMkLst>
          <pc:docMk/>
          <pc:sldMk cId="24672105" sldId="405"/>
        </pc:sldMkLst>
        <pc:spChg chg="add mod">
          <ac:chgData name="Pitlik László" userId="15e79039-7579-4d2f-afe1-71e5c567d826" providerId="ADAL" clId="{E8536AEB-C07C-4B55-A952-6A943A0B2C77}" dt="2025-03-12T04:19:36.305" v="364" actId="1076"/>
          <ac:spMkLst>
            <pc:docMk/>
            <pc:sldMk cId="24672105" sldId="405"/>
            <ac:spMk id="3" creationId="{CD7E5A87-6FDB-2D21-E180-683C0F99F171}"/>
          </ac:spMkLst>
        </pc:spChg>
      </pc:sldChg>
      <pc:sldChg chg="modSp mod">
        <pc:chgData name="Pitlik László" userId="15e79039-7579-4d2f-afe1-71e5c567d826" providerId="ADAL" clId="{E8536AEB-C07C-4B55-A952-6A943A0B2C77}" dt="2025-03-12T04:21:06.262" v="471" actId="207"/>
        <pc:sldMkLst>
          <pc:docMk/>
          <pc:sldMk cId="3748601749" sldId="406"/>
        </pc:sldMkLst>
      </pc:sldChg>
      <pc:sldChg chg="modSp">
        <pc:chgData name="Pitlik László" userId="15e79039-7579-4d2f-afe1-71e5c567d826" providerId="ADAL" clId="{E8536AEB-C07C-4B55-A952-6A943A0B2C77}" dt="2025-03-12T04:23:06.460" v="500" actId="20577"/>
        <pc:sldMkLst>
          <pc:docMk/>
          <pc:sldMk cId="1918886471" sldId="407"/>
        </pc:sldMkLst>
        <pc:graphicFrameChg chg="mod">
          <ac:chgData name="Pitlik László" userId="15e79039-7579-4d2f-afe1-71e5c567d826" providerId="ADAL" clId="{E8536AEB-C07C-4B55-A952-6A943A0B2C77}" dt="2025-03-12T04:23:06.460" v="500" actId="20577"/>
          <ac:graphicFrameMkLst>
            <pc:docMk/>
            <pc:sldMk cId="1918886471" sldId="407"/>
            <ac:graphicFrameMk id="4" creationId="{634C16A9-897B-44E9-E7A4-3BCAF65D50C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shaga\OneDrive\Desktop\OAM_Moodle_COCO_Tes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a:t>Result</a:t>
            </a:r>
            <a:endParaRPr lang="en-US"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Rank_Excluded_attriubtes!$Z$8</c:f>
              <c:strCache>
                <c:ptCount val="1"/>
                <c:pt idx="0">
                  <c:v>Y</c:v>
                </c:pt>
              </c:strCache>
            </c:strRef>
          </c:tx>
          <c:spPr>
            <a:solidFill>
              <a:schemeClr val="accent1"/>
            </a:solidFill>
            <a:ln>
              <a:noFill/>
            </a:ln>
            <a:effectLst/>
          </c:spPr>
          <c:invertIfNegative val="0"/>
          <c:val>
            <c:numRef>
              <c:f>Rank_Excluded_attriubtes!$Z$9:$Z$32</c:f>
              <c:numCache>
                <c:formatCode>General</c:formatCode>
                <c:ptCount val="24"/>
                <c:pt idx="0">
                  <c:v>1000</c:v>
                </c:pt>
                <c:pt idx="1">
                  <c:v>1000</c:v>
                </c:pt>
                <c:pt idx="2">
                  <c:v>1000</c:v>
                </c:pt>
                <c:pt idx="3">
                  <c:v>1000</c:v>
                </c:pt>
                <c:pt idx="4">
                  <c:v>1000</c:v>
                </c:pt>
                <c:pt idx="5">
                  <c:v>1000</c:v>
                </c:pt>
                <c:pt idx="6">
                  <c:v>1000</c:v>
                </c:pt>
                <c:pt idx="7">
                  <c:v>1000</c:v>
                </c:pt>
                <c:pt idx="8">
                  <c:v>1000</c:v>
                </c:pt>
                <c:pt idx="9">
                  <c:v>1000</c:v>
                </c:pt>
                <c:pt idx="10">
                  <c:v>1000</c:v>
                </c:pt>
                <c:pt idx="11">
                  <c:v>1000</c:v>
                </c:pt>
                <c:pt idx="12">
                  <c:v>1000</c:v>
                </c:pt>
                <c:pt idx="13">
                  <c:v>1000</c:v>
                </c:pt>
                <c:pt idx="14">
                  <c:v>1000</c:v>
                </c:pt>
                <c:pt idx="15">
                  <c:v>1000</c:v>
                </c:pt>
                <c:pt idx="16">
                  <c:v>1000</c:v>
                </c:pt>
                <c:pt idx="17">
                  <c:v>1000</c:v>
                </c:pt>
                <c:pt idx="18">
                  <c:v>1000</c:v>
                </c:pt>
                <c:pt idx="19">
                  <c:v>1000</c:v>
                </c:pt>
                <c:pt idx="20">
                  <c:v>1000</c:v>
                </c:pt>
                <c:pt idx="21">
                  <c:v>1000</c:v>
                </c:pt>
                <c:pt idx="22">
                  <c:v>1000</c:v>
                </c:pt>
                <c:pt idx="23">
                  <c:v>1000</c:v>
                </c:pt>
              </c:numCache>
            </c:numRef>
          </c:val>
          <c:extLst>
            <c:ext xmlns:c16="http://schemas.microsoft.com/office/drawing/2014/chart" uri="{C3380CC4-5D6E-409C-BE32-E72D297353CC}">
              <c16:uniqueId val="{00000000-329C-46C3-A47E-BE66E0C20C15}"/>
            </c:ext>
          </c:extLst>
        </c:ser>
        <c:ser>
          <c:idx val="1"/>
          <c:order val="1"/>
          <c:tx>
            <c:strRef>
              <c:f>Rank_Excluded_attriubtes!$AA$8</c:f>
              <c:strCache>
                <c:ptCount val="1"/>
                <c:pt idx="0">
                  <c:v>estimation</c:v>
                </c:pt>
              </c:strCache>
            </c:strRef>
          </c:tx>
          <c:spPr>
            <a:solidFill>
              <a:schemeClr val="accent2"/>
            </a:solidFill>
            <a:ln>
              <a:noFill/>
            </a:ln>
            <a:effectLst/>
          </c:spPr>
          <c:invertIfNegative val="0"/>
          <c:val>
            <c:numRef>
              <c:f>Rank_Excluded_attriubtes!$AA$9:$AA$32</c:f>
              <c:numCache>
                <c:formatCode>General</c:formatCode>
                <c:ptCount val="24"/>
                <c:pt idx="0">
                  <c:v>1001.3</c:v>
                </c:pt>
                <c:pt idx="1">
                  <c:v>947.7</c:v>
                </c:pt>
                <c:pt idx="2">
                  <c:v>923.2</c:v>
                </c:pt>
                <c:pt idx="3">
                  <c:v>1053.4000000000001</c:v>
                </c:pt>
                <c:pt idx="4">
                  <c:v>974.8</c:v>
                </c:pt>
                <c:pt idx="5">
                  <c:v>1063.4000000000001</c:v>
                </c:pt>
                <c:pt idx="6">
                  <c:v>1022.8</c:v>
                </c:pt>
                <c:pt idx="7">
                  <c:v>993.3</c:v>
                </c:pt>
                <c:pt idx="8">
                  <c:v>947.2</c:v>
                </c:pt>
                <c:pt idx="9">
                  <c:v>1022.8</c:v>
                </c:pt>
                <c:pt idx="10">
                  <c:v>981.8</c:v>
                </c:pt>
                <c:pt idx="11">
                  <c:v>1041.3</c:v>
                </c:pt>
                <c:pt idx="12">
                  <c:v>974.3</c:v>
                </c:pt>
                <c:pt idx="13">
                  <c:v>1017.8</c:v>
                </c:pt>
                <c:pt idx="14">
                  <c:v>1001.3</c:v>
                </c:pt>
                <c:pt idx="15">
                  <c:v>987.3</c:v>
                </c:pt>
                <c:pt idx="16">
                  <c:v>984.3</c:v>
                </c:pt>
                <c:pt idx="17">
                  <c:v>958.7</c:v>
                </c:pt>
                <c:pt idx="18">
                  <c:v>1026.3</c:v>
                </c:pt>
                <c:pt idx="19">
                  <c:v>1047.9000000000001</c:v>
                </c:pt>
                <c:pt idx="20">
                  <c:v>993.3</c:v>
                </c:pt>
                <c:pt idx="21">
                  <c:v>1033.3</c:v>
                </c:pt>
                <c:pt idx="22">
                  <c:v>1019.3</c:v>
                </c:pt>
                <c:pt idx="23">
                  <c:v>983.3</c:v>
                </c:pt>
              </c:numCache>
            </c:numRef>
          </c:val>
          <c:extLst>
            <c:ext xmlns:c16="http://schemas.microsoft.com/office/drawing/2014/chart" uri="{C3380CC4-5D6E-409C-BE32-E72D297353CC}">
              <c16:uniqueId val="{00000001-329C-46C3-A47E-BE66E0C20C15}"/>
            </c:ext>
          </c:extLst>
        </c:ser>
        <c:dLbls>
          <c:showLegendKey val="0"/>
          <c:showVal val="0"/>
          <c:showCatName val="0"/>
          <c:showSerName val="0"/>
          <c:showPercent val="0"/>
          <c:showBubbleSize val="0"/>
        </c:dLbls>
        <c:gapWidth val="150"/>
        <c:axId val="28829071"/>
        <c:axId val="28828111"/>
      </c:barChart>
      <c:catAx>
        <c:axId val="28829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828111"/>
        <c:crosses val="autoZero"/>
        <c:auto val="1"/>
        <c:lblAlgn val="ctr"/>
        <c:lblOffset val="100"/>
        <c:noMultiLvlLbl val="0"/>
      </c:catAx>
      <c:valAx>
        <c:axId val="288281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829071"/>
        <c:crosses val="autoZero"/>
        <c:crossBetween val="between"/>
      </c:valAx>
      <c:spPr>
        <a:solidFill>
          <a:schemeClr val="accent1">
            <a:lumMod val="20000"/>
            <a:lumOff val="80000"/>
          </a:schemeClr>
        </a:solid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28575">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2AC875-45E4-4639-A9A8-774FF12A484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4B65AFE1-F77C-4F32-A790-CE34D5D5B04E}">
      <dgm:prSet/>
      <dgm:spPr/>
      <dgm:t>
        <a:bodyPr/>
        <a:lstStyle/>
        <a:p>
          <a:pPr algn="l"/>
          <a:r>
            <a:rPr lang="en-US" b="1" dirty="0">
              <a:latin typeface="Aptos" panose="020B0004020202020204" pitchFamily="34" charset="0"/>
            </a:rPr>
            <a:t>Methodology</a:t>
          </a:r>
        </a:p>
      </dgm:t>
    </dgm:pt>
    <dgm:pt modelId="{AEC96E14-1FDD-4BBE-8F37-09CC324E8ECD}" type="parTrans" cxnId="{B959E48D-9C02-479C-9E93-13CD1346C07B}">
      <dgm:prSet/>
      <dgm:spPr/>
      <dgm:t>
        <a:bodyPr/>
        <a:lstStyle/>
        <a:p>
          <a:pPr algn="l"/>
          <a:endParaRPr lang="en-US"/>
        </a:p>
      </dgm:t>
    </dgm:pt>
    <dgm:pt modelId="{038F49E3-5997-4C7F-8D00-379C05B81332}" type="sibTrans" cxnId="{B959E48D-9C02-479C-9E93-13CD1346C07B}">
      <dgm:prSet/>
      <dgm:spPr/>
      <dgm:t>
        <a:bodyPr/>
        <a:lstStyle/>
        <a:p>
          <a:pPr algn="l"/>
          <a:endParaRPr lang="en-US"/>
        </a:p>
      </dgm:t>
    </dgm:pt>
    <dgm:pt modelId="{9DFCE22D-B7EE-4243-A9A4-56C8E71F3C36}">
      <dgm:prSet/>
      <dgm:spPr/>
      <dgm:t>
        <a:bodyPr/>
        <a:lstStyle/>
        <a:p>
          <a:pPr algn="l"/>
          <a:r>
            <a:rPr lang="en-US" b="1" dirty="0">
              <a:latin typeface="Aptos" panose="020B0004020202020204" pitchFamily="34" charset="0"/>
            </a:rPr>
            <a:t>NLP Models</a:t>
          </a:r>
        </a:p>
      </dgm:t>
    </dgm:pt>
    <dgm:pt modelId="{650650C8-B5FB-4210-87AE-1B6135DF3494}" type="parTrans" cxnId="{029D0B6A-DCBB-4FA8-B2FE-40D23396791D}">
      <dgm:prSet/>
      <dgm:spPr/>
      <dgm:t>
        <a:bodyPr/>
        <a:lstStyle/>
        <a:p>
          <a:pPr algn="l"/>
          <a:endParaRPr lang="en-US"/>
        </a:p>
      </dgm:t>
    </dgm:pt>
    <dgm:pt modelId="{FE6AE515-8F5C-457E-98D9-36160A984D90}" type="sibTrans" cxnId="{029D0B6A-DCBB-4FA8-B2FE-40D23396791D}">
      <dgm:prSet/>
      <dgm:spPr/>
      <dgm:t>
        <a:bodyPr/>
        <a:lstStyle/>
        <a:p>
          <a:pPr algn="l"/>
          <a:endParaRPr lang="en-US"/>
        </a:p>
      </dgm:t>
    </dgm:pt>
    <dgm:pt modelId="{AD6436A3-C0EE-44C9-B3CD-0B4C00000D69}">
      <dgm:prSet/>
      <dgm:spPr/>
      <dgm:t>
        <a:bodyPr/>
        <a:lstStyle/>
        <a:p>
          <a:pPr algn="l"/>
          <a:r>
            <a:rPr lang="en-US" b="1" dirty="0">
              <a:latin typeface="Aptos" panose="020B0004020202020204" pitchFamily="34" charset="0"/>
            </a:rPr>
            <a:t>Object Attribute Matrix</a:t>
          </a:r>
        </a:p>
      </dgm:t>
    </dgm:pt>
    <dgm:pt modelId="{1DB13476-556F-42DC-AC7A-067ABC5A08BA}" type="parTrans" cxnId="{ED3075D0-70F4-4A2B-8FD6-3BD8D970B39F}">
      <dgm:prSet/>
      <dgm:spPr/>
      <dgm:t>
        <a:bodyPr/>
        <a:lstStyle/>
        <a:p>
          <a:pPr algn="l"/>
          <a:endParaRPr lang="en-US"/>
        </a:p>
      </dgm:t>
    </dgm:pt>
    <dgm:pt modelId="{71E0B7C5-91F7-4884-B6A8-AE15BBDEFBA9}" type="sibTrans" cxnId="{ED3075D0-70F4-4A2B-8FD6-3BD8D970B39F}">
      <dgm:prSet/>
      <dgm:spPr/>
      <dgm:t>
        <a:bodyPr/>
        <a:lstStyle/>
        <a:p>
          <a:pPr algn="l"/>
          <a:endParaRPr lang="en-US"/>
        </a:p>
      </dgm:t>
    </dgm:pt>
    <dgm:pt modelId="{B77993CD-9552-49BB-B94E-903E0A3040B8}">
      <dgm:prSet/>
      <dgm:spPr/>
      <dgm:t>
        <a:bodyPr/>
        <a:lstStyle/>
        <a:p>
          <a:pPr algn="l"/>
          <a:r>
            <a:rPr lang="en-US" b="1" dirty="0">
              <a:latin typeface="Aptos" panose="020B0004020202020204" pitchFamily="34" charset="0"/>
            </a:rPr>
            <a:t>COCO Y0 engine</a:t>
          </a:r>
        </a:p>
      </dgm:t>
    </dgm:pt>
    <dgm:pt modelId="{2BBB24EA-784E-473F-B8DD-FECA8DEC5CF7}" type="parTrans" cxnId="{D8E0201F-4595-4660-AF1F-1A71B65DC46D}">
      <dgm:prSet/>
      <dgm:spPr/>
      <dgm:t>
        <a:bodyPr/>
        <a:lstStyle/>
        <a:p>
          <a:pPr algn="l"/>
          <a:endParaRPr lang="en-US"/>
        </a:p>
      </dgm:t>
    </dgm:pt>
    <dgm:pt modelId="{2D070FFA-C172-43EB-9085-DF42176E0CE4}" type="sibTrans" cxnId="{D8E0201F-4595-4660-AF1F-1A71B65DC46D}">
      <dgm:prSet/>
      <dgm:spPr/>
      <dgm:t>
        <a:bodyPr/>
        <a:lstStyle/>
        <a:p>
          <a:pPr algn="l"/>
          <a:endParaRPr lang="en-US"/>
        </a:p>
      </dgm:t>
    </dgm:pt>
    <dgm:pt modelId="{2EE40D08-AED9-4BF9-AD9C-475B3E7016C6}">
      <dgm:prSet/>
      <dgm:spPr/>
      <dgm:t>
        <a:bodyPr/>
        <a:lstStyle/>
        <a:p>
          <a:pPr algn="l"/>
          <a:r>
            <a:rPr lang="en-US" b="1" dirty="0">
              <a:latin typeface="Aptos" panose="020B0004020202020204" pitchFamily="34" charset="0"/>
            </a:rPr>
            <a:t>Key Findings/Conclusion/Future Work</a:t>
          </a:r>
        </a:p>
      </dgm:t>
    </dgm:pt>
    <dgm:pt modelId="{65F6F2F5-71B3-4F95-B31C-7BF182C12297}" type="parTrans" cxnId="{CA2F76E8-6DB1-47A8-8795-524E94A27F62}">
      <dgm:prSet/>
      <dgm:spPr/>
      <dgm:t>
        <a:bodyPr/>
        <a:lstStyle/>
        <a:p>
          <a:pPr algn="l"/>
          <a:endParaRPr lang="en-US"/>
        </a:p>
      </dgm:t>
    </dgm:pt>
    <dgm:pt modelId="{2F68B2C2-DB0E-4EF8-9852-6492247CEC37}" type="sibTrans" cxnId="{CA2F76E8-6DB1-47A8-8795-524E94A27F62}">
      <dgm:prSet/>
      <dgm:spPr/>
      <dgm:t>
        <a:bodyPr/>
        <a:lstStyle/>
        <a:p>
          <a:pPr algn="l"/>
          <a:endParaRPr lang="en-US"/>
        </a:p>
      </dgm:t>
    </dgm:pt>
    <dgm:pt modelId="{4983001C-782E-4F43-A738-3C8C49EE584A}">
      <dgm:prSet/>
      <dgm:spPr/>
      <dgm:t>
        <a:bodyPr/>
        <a:lstStyle/>
        <a:p>
          <a:pPr algn="l"/>
          <a:r>
            <a:rPr lang="en-US" b="1" dirty="0">
              <a:latin typeface="Aptos" panose="020B0004020202020204" pitchFamily="34" charset="0"/>
            </a:rPr>
            <a:t>Introduction</a:t>
          </a:r>
        </a:p>
      </dgm:t>
    </dgm:pt>
    <dgm:pt modelId="{F8B4C2BB-BBD2-440B-84B0-907647BF513E}" type="parTrans" cxnId="{07CB35FE-63EB-4BED-B9DA-818656CB3117}">
      <dgm:prSet/>
      <dgm:spPr/>
      <dgm:t>
        <a:bodyPr/>
        <a:lstStyle/>
        <a:p>
          <a:endParaRPr lang="en-US"/>
        </a:p>
      </dgm:t>
    </dgm:pt>
    <dgm:pt modelId="{0BB9BC94-4B74-4570-8DBE-5B697C5D36D7}" type="sibTrans" cxnId="{07CB35FE-63EB-4BED-B9DA-818656CB3117}">
      <dgm:prSet/>
      <dgm:spPr/>
      <dgm:t>
        <a:bodyPr/>
        <a:lstStyle/>
        <a:p>
          <a:endParaRPr lang="en-US"/>
        </a:p>
      </dgm:t>
    </dgm:pt>
    <dgm:pt modelId="{3205BC5E-B275-480C-A5AB-512F5EBC2ECD}">
      <dgm:prSet/>
      <dgm:spPr/>
      <dgm:t>
        <a:bodyPr/>
        <a:lstStyle/>
        <a:p>
          <a:pPr algn="l"/>
          <a:r>
            <a:rPr lang="en-US" b="1" dirty="0">
              <a:latin typeface="Aptos" panose="020B0004020202020204" pitchFamily="34" charset="0"/>
            </a:rPr>
            <a:t>Result</a:t>
          </a:r>
        </a:p>
      </dgm:t>
    </dgm:pt>
    <dgm:pt modelId="{1113ADE5-CCF0-4A14-9D7D-A0816165406B}" type="parTrans" cxnId="{B7D6B9A2-2069-4214-9D63-07B406C3A257}">
      <dgm:prSet/>
      <dgm:spPr/>
      <dgm:t>
        <a:bodyPr/>
        <a:lstStyle/>
        <a:p>
          <a:endParaRPr lang="en-US"/>
        </a:p>
      </dgm:t>
    </dgm:pt>
    <dgm:pt modelId="{39D4B7BD-D8DA-4940-AC6C-290045E0AAD7}" type="sibTrans" cxnId="{B7D6B9A2-2069-4214-9D63-07B406C3A257}">
      <dgm:prSet/>
      <dgm:spPr/>
      <dgm:t>
        <a:bodyPr/>
        <a:lstStyle/>
        <a:p>
          <a:endParaRPr lang="en-US"/>
        </a:p>
      </dgm:t>
    </dgm:pt>
    <dgm:pt modelId="{03C36AFF-F3A2-4C50-98D9-B80BEB8FF3EC}" type="pres">
      <dgm:prSet presAssocID="{102AC875-45E4-4639-A9A8-774FF12A484C}" presName="vert0" presStyleCnt="0">
        <dgm:presLayoutVars>
          <dgm:dir/>
          <dgm:animOne val="branch"/>
          <dgm:animLvl val="lvl"/>
        </dgm:presLayoutVars>
      </dgm:prSet>
      <dgm:spPr/>
    </dgm:pt>
    <dgm:pt modelId="{1A007230-7BA1-411D-AEA3-E8A89DD75003}" type="pres">
      <dgm:prSet presAssocID="{4983001C-782E-4F43-A738-3C8C49EE584A}" presName="thickLine" presStyleLbl="alignNode1" presStyleIdx="0" presStyleCnt="7"/>
      <dgm:spPr/>
    </dgm:pt>
    <dgm:pt modelId="{E03C0211-147C-45EB-9428-64A70D9AD6F6}" type="pres">
      <dgm:prSet presAssocID="{4983001C-782E-4F43-A738-3C8C49EE584A}" presName="horz1" presStyleCnt="0"/>
      <dgm:spPr/>
    </dgm:pt>
    <dgm:pt modelId="{2ABDF58F-1A33-477E-9E02-01B46E85BD70}" type="pres">
      <dgm:prSet presAssocID="{4983001C-782E-4F43-A738-3C8C49EE584A}" presName="tx1" presStyleLbl="revTx" presStyleIdx="0" presStyleCnt="7"/>
      <dgm:spPr/>
    </dgm:pt>
    <dgm:pt modelId="{8F240B34-1E34-4D3B-AB37-F2CD3AE51421}" type="pres">
      <dgm:prSet presAssocID="{4983001C-782E-4F43-A738-3C8C49EE584A}" presName="vert1" presStyleCnt="0"/>
      <dgm:spPr/>
    </dgm:pt>
    <dgm:pt modelId="{DEF258B1-A2D4-4F8D-AC00-DB3BAA4F92C3}" type="pres">
      <dgm:prSet presAssocID="{4B65AFE1-F77C-4F32-A790-CE34D5D5B04E}" presName="thickLine" presStyleLbl="alignNode1" presStyleIdx="1" presStyleCnt="7"/>
      <dgm:spPr/>
    </dgm:pt>
    <dgm:pt modelId="{5ADAA0FB-0D05-444F-BF3D-799A1CA8192F}" type="pres">
      <dgm:prSet presAssocID="{4B65AFE1-F77C-4F32-A790-CE34D5D5B04E}" presName="horz1" presStyleCnt="0"/>
      <dgm:spPr/>
    </dgm:pt>
    <dgm:pt modelId="{030D605E-51D4-4F05-ACA8-55430D57A4F5}" type="pres">
      <dgm:prSet presAssocID="{4B65AFE1-F77C-4F32-A790-CE34D5D5B04E}" presName="tx1" presStyleLbl="revTx" presStyleIdx="1" presStyleCnt="7"/>
      <dgm:spPr/>
    </dgm:pt>
    <dgm:pt modelId="{0946E59A-9CDE-461B-B8D6-BE7C3D07098C}" type="pres">
      <dgm:prSet presAssocID="{4B65AFE1-F77C-4F32-A790-CE34D5D5B04E}" presName="vert1" presStyleCnt="0"/>
      <dgm:spPr/>
    </dgm:pt>
    <dgm:pt modelId="{00E6329D-B901-4463-8ACA-2BB003F7DD2F}" type="pres">
      <dgm:prSet presAssocID="{9DFCE22D-B7EE-4243-A9A4-56C8E71F3C36}" presName="thickLine" presStyleLbl="alignNode1" presStyleIdx="2" presStyleCnt="7"/>
      <dgm:spPr/>
    </dgm:pt>
    <dgm:pt modelId="{0809877F-DC29-44BC-9369-D4CA624845DC}" type="pres">
      <dgm:prSet presAssocID="{9DFCE22D-B7EE-4243-A9A4-56C8E71F3C36}" presName="horz1" presStyleCnt="0"/>
      <dgm:spPr/>
    </dgm:pt>
    <dgm:pt modelId="{C4C881A5-2B8E-47A7-AB01-53DA8DC10410}" type="pres">
      <dgm:prSet presAssocID="{9DFCE22D-B7EE-4243-A9A4-56C8E71F3C36}" presName="tx1" presStyleLbl="revTx" presStyleIdx="2" presStyleCnt="7"/>
      <dgm:spPr/>
    </dgm:pt>
    <dgm:pt modelId="{4D5398A3-E292-4603-BDC8-B29CDF7D0177}" type="pres">
      <dgm:prSet presAssocID="{9DFCE22D-B7EE-4243-A9A4-56C8E71F3C36}" presName="vert1" presStyleCnt="0"/>
      <dgm:spPr/>
    </dgm:pt>
    <dgm:pt modelId="{51A3A3D4-B067-4E17-AFE4-C15A09247319}" type="pres">
      <dgm:prSet presAssocID="{AD6436A3-C0EE-44C9-B3CD-0B4C00000D69}" presName="thickLine" presStyleLbl="alignNode1" presStyleIdx="3" presStyleCnt="7"/>
      <dgm:spPr/>
    </dgm:pt>
    <dgm:pt modelId="{41CD2190-5EFE-4AF2-85AA-FFFCDC105E76}" type="pres">
      <dgm:prSet presAssocID="{AD6436A3-C0EE-44C9-B3CD-0B4C00000D69}" presName="horz1" presStyleCnt="0"/>
      <dgm:spPr/>
    </dgm:pt>
    <dgm:pt modelId="{BD70E00E-6A3E-45BE-BCD6-F4DBCFDF3A3F}" type="pres">
      <dgm:prSet presAssocID="{AD6436A3-C0EE-44C9-B3CD-0B4C00000D69}" presName="tx1" presStyleLbl="revTx" presStyleIdx="3" presStyleCnt="7"/>
      <dgm:spPr/>
    </dgm:pt>
    <dgm:pt modelId="{3CCDD948-9811-4EDB-8DCD-A64C1E351BD0}" type="pres">
      <dgm:prSet presAssocID="{AD6436A3-C0EE-44C9-B3CD-0B4C00000D69}" presName="vert1" presStyleCnt="0"/>
      <dgm:spPr/>
    </dgm:pt>
    <dgm:pt modelId="{A295A808-4C37-459A-AA1E-A1141DE6648B}" type="pres">
      <dgm:prSet presAssocID="{B77993CD-9552-49BB-B94E-903E0A3040B8}" presName="thickLine" presStyleLbl="alignNode1" presStyleIdx="4" presStyleCnt="7"/>
      <dgm:spPr/>
    </dgm:pt>
    <dgm:pt modelId="{C78F17B3-7CF1-4A89-B05A-251A688840A3}" type="pres">
      <dgm:prSet presAssocID="{B77993CD-9552-49BB-B94E-903E0A3040B8}" presName="horz1" presStyleCnt="0"/>
      <dgm:spPr/>
    </dgm:pt>
    <dgm:pt modelId="{C5168A0E-FAAC-49A6-812D-2BD1E977BD1E}" type="pres">
      <dgm:prSet presAssocID="{B77993CD-9552-49BB-B94E-903E0A3040B8}" presName="tx1" presStyleLbl="revTx" presStyleIdx="4" presStyleCnt="7"/>
      <dgm:spPr/>
    </dgm:pt>
    <dgm:pt modelId="{8D351F39-8B41-4389-BAAA-E9BC8D534239}" type="pres">
      <dgm:prSet presAssocID="{B77993CD-9552-49BB-B94E-903E0A3040B8}" presName="vert1" presStyleCnt="0"/>
      <dgm:spPr/>
    </dgm:pt>
    <dgm:pt modelId="{63FBCD59-0C5D-40A2-839F-D9017DFF342F}" type="pres">
      <dgm:prSet presAssocID="{3205BC5E-B275-480C-A5AB-512F5EBC2ECD}" presName="thickLine" presStyleLbl="alignNode1" presStyleIdx="5" presStyleCnt="7"/>
      <dgm:spPr/>
    </dgm:pt>
    <dgm:pt modelId="{EF3A96E8-5F5D-4E34-8CC3-5D240D6986F6}" type="pres">
      <dgm:prSet presAssocID="{3205BC5E-B275-480C-A5AB-512F5EBC2ECD}" presName="horz1" presStyleCnt="0"/>
      <dgm:spPr/>
    </dgm:pt>
    <dgm:pt modelId="{0D8E1041-2A48-403C-97E4-BDA87DE01F34}" type="pres">
      <dgm:prSet presAssocID="{3205BC5E-B275-480C-A5AB-512F5EBC2ECD}" presName="tx1" presStyleLbl="revTx" presStyleIdx="5" presStyleCnt="7"/>
      <dgm:spPr/>
    </dgm:pt>
    <dgm:pt modelId="{EFA5B1A3-48B3-48D4-AB45-10BF509F33AE}" type="pres">
      <dgm:prSet presAssocID="{3205BC5E-B275-480C-A5AB-512F5EBC2ECD}" presName="vert1" presStyleCnt="0"/>
      <dgm:spPr/>
    </dgm:pt>
    <dgm:pt modelId="{7167AB24-BFBE-4521-8CEE-28DA5B6ABA78}" type="pres">
      <dgm:prSet presAssocID="{2EE40D08-AED9-4BF9-AD9C-475B3E7016C6}" presName="thickLine" presStyleLbl="alignNode1" presStyleIdx="6" presStyleCnt="7"/>
      <dgm:spPr/>
    </dgm:pt>
    <dgm:pt modelId="{CA8BDE51-7841-4773-A686-A21856B6BB3B}" type="pres">
      <dgm:prSet presAssocID="{2EE40D08-AED9-4BF9-AD9C-475B3E7016C6}" presName="horz1" presStyleCnt="0"/>
      <dgm:spPr/>
    </dgm:pt>
    <dgm:pt modelId="{DC10FA64-EE8A-4486-AD9B-11ABBF070E69}" type="pres">
      <dgm:prSet presAssocID="{2EE40D08-AED9-4BF9-AD9C-475B3E7016C6}" presName="tx1" presStyleLbl="revTx" presStyleIdx="6" presStyleCnt="7"/>
      <dgm:spPr/>
    </dgm:pt>
    <dgm:pt modelId="{59A211E2-88E6-47D0-9AEE-3642AA4F73AB}" type="pres">
      <dgm:prSet presAssocID="{2EE40D08-AED9-4BF9-AD9C-475B3E7016C6}" presName="vert1" presStyleCnt="0"/>
      <dgm:spPr/>
    </dgm:pt>
  </dgm:ptLst>
  <dgm:cxnLst>
    <dgm:cxn modelId="{700B1306-5C8E-4DA9-8739-A77AC3C7DC3C}" type="presOf" srcId="{3205BC5E-B275-480C-A5AB-512F5EBC2ECD}" destId="{0D8E1041-2A48-403C-97E4-BDA87DE01F34}" srcOrd="0" destOrd="0" presId="urn:microsoft.com/office/officeart/2008/layout/LinedList"/>
    <dgm:cxn modelId="{04300213-95FB-42D1-AB95-33181C1178C0}" type="presOf" srcId="{4B65AFE1-F77C-4F32-A790-CE34D5D5B04E}" destId="{030D605E-51D4-4F05-ACA8-55430D57A4F5}" srcOrd="0" destOrd="0" presId="urn:microsoft.com/office/officeart/2008/layout/LinedList"/>
    <dgm:cxn modelId="{7EE2861B-2113-49D3-BDC9-D29C964BB1E9}" type="presOf" srcId="{AD6436A3-C0EE-44C9-B3CD-0B4C00000D69}" destId="{BD70E00E-6A3E-45BE-BCD6-F4DBCFDF3A3F}" srcOrd="0" destOrd="0" presId="urn:microsoft.com/office/officeart/2008/layout/LinedList"/>
    <dgm:cxn modelId="{D8E0201F-4595-4660-AF1F-1A71B65DC46D}" srcId="{102AC875-45E4-4639-A9A8-774FF12A484C}" destId="{B77993CD-9552-49BB-B94E-903E0A3040B8}" srcOrd="4" destOrd="0" parTransId="{2BBB24EA-784E-473F-B8DD-FECA8DEC5CF7}" sibTransId="{2D070FFA-C172-43EB-9085-DF42176E0CE4}"/>
    <dgm:cxn modelId="{52C43365-9CF8-4216-A3BC-35C220A4568F}" type="presOf" srcId="{102AC875-45E4-4639-A9A8-774FF12A484C}" destId="{03C36AFF-F3A2-4C50-98D9-B80BEB8FF3EC}" srcOrd="0" destOrd="0" presId="urn:microsoft.com/office/officeart/2008/layout/LinedList"/>
    <dgm:cxn modelId="{029D0B6A-DCBB-4FA8-B2FE-40D23396791D}" srcId="{102AC875-45E4-4639-A9A8-774FF12A484C}" destId="{9DFCE22D-B7EE-4243-A9A4-56C8E71F3C36}" srcOrd="2" destOrd="0" parTransId="{650650C8-B5FB-4210-87AE-1B6135DF3494}" sibTransId="{FE6AE515-8F5C-457E-98D9-36160A984D90}"/>
    <dgm:cxn modelId="{26C7566F-6930-403E-9AB3-3D8E8800B4DB}" type="presOf" srcId="{9DFCE22D-B7EE-4243-A9A4-56C8E71F3C36}" destId="{C4C881A5-2B8E-47A7-AB01-53DA8DC10410}" srcOrd="0" destOrd="0" presId="urn:microsoft.com/office/officeart/2008/layout/LinedList"/>
    <dgm:cxn modelId="{FC669881-F3F0-4E7A-A87B-55F10F0B7CA7}" type="presOf" srcId="{2EE40D08-AED9-4BF9-AD9C-475B3E7016C6}" destId="{DC10FA64-EE8A-4486-AD9B-11ABBF070E69}" srcOrd="0" destOrd="0" presId="urn:microsoft.com/office/officeart/2008/layout/LinedList"/>
    <dgm:cxn modelId="{B959E48D-9C02-479C-9E93-13CD1346C07B}" srcId="{102AC875-45E4-4639-A9A8-774FF12A484C}" destId="{4B65AFE1-F77C-4F32-A790-CE34D5D5B04E}" srcOrd="1" destOrd="0" parTransId="{AEC96E14-1FDD-4BBE-8F37-09CC324E8ECD}" sibTransId="{038F49E3-5997-4C7F-8D00-379C05B81332}"/>
    <dgm:cxn modelId="{B7D6B9A2-2069-4214-9D63-07B406C3A257}" srcId="{102AC875-45E4-4639-A9A8-774FF12A484C}" destId="{3205BC5E-B275-480C-A5AB-512F5EBC2ECD}" srcOrd="5" destOrd="0" parTransId="{1113ADE5-CCF0-4A14-9D7D-A0816165406B}" sibTransId="{39D4B7BD-D8DA-4940-AC6C-290045E0AAD7}"/>
    <dgm:cxn modelId="{846701A3-F148-4656-BFBD-6D35912DA48F}" type="presOf" srcId="{4983001C-782E-4F43-A738-3C8C49EE584A}" destId="{2ABDF58F-1A33-477E-9E02-01B46E85BD70}" srcOrd="0" destOrd="0" presId="urn:microsoft.com/office/officeart/2008/layout/LinedList"/>
    <dgm:cxn modelId="{ED3075D0-70F4-4A2B-8FD6-3BD8D970B39F}" srcId="{102AC875-45E4-4639-A9A8-774FF12A484C}" destId="{AD6436A3-C0EE-44C9-B3CD-0B4C00000D69}" srcOrd="3" destOrd="0" parTransId="{1DB13476-556F-42DC-AC7A-067ABC5A08BA}" sibTransId="{71E0B7C5-91F7-4884-B6A8-AE15BBDEFBA9}"/>
    <dgm:cxn modelId="{44DBA1DC-1F62-4024-80E2-BE4036899D6B}" type="presOf" srcId="{B77993CD-9552-49BB-B94E-903E0A3040B8}" destId="{C5168A0E-FAAC-49A6-812D-2BD1E977BD1E}" srcOrd="0" destOrd="0" presId="urn:microsoft.com/office/officeart/2008/layout/LinedList"/>
    <dgm:cxn modelId="{CA2F76E8-6DB1-47A8-8795-524E94A27F62}" srcId="{102AC875-45E4-4639-A9A8-774FF12A484C}" destId="{2EE40D08-AED9-4BF9-AD9C-475B3E7016C6}" srcOrd="6" destOrd="0" parTransId="{65F6F2F5-71B3-4F95-B31C-7BF182C12297}" sibTransId="{2F68B2C2-DB0E-4EF8-9852-6492247CEC37}"/>
    <dgm:cxn modelId="{07CB35FE-63EB-4BED-B9DA-818656CB3117}" srcId="{102AC875-45E4-4639-A9A8-774FF12A484C}" destId="{4983001C-782E-4F43-A738-3C8C49EE584A}" srcOrd="0" destOrd="0" parTransId="{F8B4C2BB-BBD2-440B-84B0-907647BF513E}" sibTransId="{0BB9BC94-4B74-4570-8DBE-5B697C5D36D7}"/>
    <dgm:cxn modelId="{22C5AD38-D92A-417F-904E-E52AD82D970D}" type="presParOf" srcId="{03C36AFF-F3A2-4C50-98D9-B80BEB8FF3EC}" destId="{1A007230-7BA1-411D-AEA3-E8A89DD75003}" srcOrd="0" destOrd="0" presId="urn:microsoft.com/office/officeart/2008/layout/LinedList"/>
    <dgm:cxn modelId="{4773AB47-E010-445C-B012-F6857E648AE4}" type="presParOf" srcId="{03C36AFF-F3A2-4C50-98D9-B80BEB8FF3EC}" destId="{E03C0211-147C-45EB-9428-64A70D9AD6F6}" srcOrd="1" destOrd="0" presId="urn:microsoft.com/office/officeart/2008/layout/LinedList"/>
    <dgm:cxn modelId="{815F7F91-A3E6-4EB0-B368-68C67041B4CC}" type="presParOf" srcId="{E03C0211-147C-45EB-9428-64A70D9AD6F6}" destId="{2ABDF58F-1A33-477E-9E02-01B46E85BD70}" srcOrd="0" destOrd="0" presId="urn:microsoft.com/office/officeart/2008/layout/LinedList"/>
    <dgm:cxn modelId="{D72C971A-C861-4085-9033-6A9615FAAFD4}" type="presParOf" srcId="{E03C0211-147C-45EB-9428-64A70D9AD6F6}" destId="{8F240B34-1E34-4D3B-AB37-F2CD3AE51421}" srcOrd="1" destOrd="0" presId="urn:microsoft.com/office/officeart/2008/layout/LinedList"/>
    <dgm:cxn modelId="{D3BC6CCD-B552-452D-9B33-A4AC821AD5A6}" type="presParOf" srcId="{03C36AFF-F3A2-4C50-98D9-B80BEB8FF3EC}" destId="{DEF258B1-A2D4-4F8D-AC00-DB3BAA4F92C3}" srcOrd="2" destOrd="0" presId="urn:microsoft.com/office/officeart/2008/layout/LinedList"/>
    <dgm:cxn modelId="{EF427EFA-6CF2-470A-ADE8-A92A83064027}" type="presParOf" srcId="{03C36AFF-F3A2-4C50-98D9-B80BEB8FF3EC}" destId="{5ADAA0FB-0D05-444F-BF3D-799A1CA8192F}" srcOrd="3" destOrd="0" presId="urn:microsoft.com/office/officeart/2008/layout/LinedList"/>
    <dgm:cxn modelId="{B143EB0D-9B8E-41E7-BFC9-E2043AC9C2A3}" type="presParOf" srcId="{5ADAA0FB-0D05-444F-BF3D-799A1CA8192F}" destId="{030D605E-51D4-4F05-ACA8-55430D57A4F5}" srcOrd="0" destOrd="0" presId="urn:microsoft.com/office/officeart/2008/layout/LinedList"/>
    <dgm:cxn modelId="{D17A6315-0830-4695-84AC-2CE1298ACA4E}" type="presParOf" srcId="{5ADAA0FB-0D05-444F-BF3D-799A1CA8192F}" destId="{0946E59A-9CDE-461B-B8D6-BE7C3D07098C}" srcOrd="1" destOrd="0" presId="urn:microsoft.com/office/officeart/2008/layout/LinedList"/>
    <dgm:cxn modelId="{4FC2C732-2D54-489D-9D13-43BD6E4F3C79}" type="presParOf" srcId="{03C36AFF-F3A2-4C50-98D9-B80BEB8FF3EC}" destId="{00E6329D-B901-4463-8ACA-2BB003F7DD2F}" srcOrd="4" destOrd="0" presId="urn:microsoft.com/office/officeart/2008/layout/LinedList"/>
    <dgm:cxn modelId="{B01D6A56-305C-47C0-80EC-E4CC3B01611D}" type="presParOf" srcId="{03C36AFF-F3A2-4C50-98D9-B80BEB8FF3EC}" destId="{0809877F-DC29-44BC-9369-D4CA624845DC}" srcOrd="5" destOrd="0" presId="urn:microsoft.com/office/officeart/2008/layout/LinedList"/>
    <dgm:cxn modelId="{D0201F09-E9AE-4D73-8C3E-E66575086831}" type="presParOf" srcId="{0809877F-DC29-44BC-9369-D4CA624845DC}" destId="{C4C881A5-2B8E-47A7-AB01-53DA8DC10410}" srcOrd="0" destOrd="0" presId="urn:microsoft.com/office/officeart/2008/layout/LinedList"/>
    <dgm:cxn modelId="{450FAAC3-63D1-4CC2-A525-79318424BFEA}" type="presParOf" srcId="{0809877F-DC29-44BC-9369-D4CA624845DC}" destId="{4D5398A3-E292-4603-BDC8-B29CDF7D0177}" srcOrd="1" destOrd="0" presId="urn:microsoft.com/office/officeart/2008/layout/LinedList"/>
    <dgm:cxn modelId="{BE1D781B-006B-4F1D-A047-840529980355}" type="presParOf" srcId="{03C36AFF-F3A2-4C50-98D9-B80BEB8FF3EC}" destId="{51A3A3D4-B067-4E17-AFE4-C15A09247319}" srcOrd="6" destOrd="0" presId="urn:microsoft.com/office/officeart/2008/layout/LinedList"/>
    <dgm:cxn modelId="{91D4AF4C-1BB6-4120-AF9E-8DE4BD9B98E9}" type="presParOf" srcId="{03C36AFF-F3A2-4C50-98D9-B80BEB8FF3EC}" destId="{41CD2190-5EFE-4AF2-85AA-FFFCDC105E76}" srcOrd="7" destOrd="0" presId="urn:microsoft.com/office/officeart/2008/layout/LinedList"/>
    <dgm:cxn modelId="{2C523622-0B8E-4156-A69F-C3B13D997E0C}" type="presParOf" srcId="{41CD2190-5EFE-4AF2-85AA-FFFCDC105E76}" destId="{BD70E00E-6A3E-45BE-BCD6-F4DBCFDF3A3F}" srcOrd="0" destOrd="0" presId="urn:microsoft.com/office/officeart/2008/layout/LinedList"/>
    <dgm:cxn modelId="{662901D1-2CD6-444A-86BA-FAF2A77C76B2}" type="presParOf" srcId="{41CD2190-5EFE-4AF2-85AA-FFFCDC105E76}" destId="{3CCDD948-9811-4EDB-8DCD-A64C1E351BD0}" srcOrd="1" destOrd="0" presId="urn:microsoft.com/office/officeart/2008/layout/LinedList"/>
    <dgm:cxn modelId="{8A0CC8F3-A281-40AF-A5CB-B81D78F79D2D}" type="presParOf" srcId="{03C36AFF-F3A2-4C50-98D9-B80BEB8FF3EC}" destId="{A295A808-4C37-459A-AA1E-A1141DE6648B}" srcOrd="8" destOrd="0" presId="urn:microsoft.com/office/officeart/2008/layout/LinedList"/>
    <dgm:cxn modelId="{837BB018-1270-4099-A48E-43BE2BCAF235}" type="presParOf" srcId="{03C36AFF-F3A2-4C50-98D9-B80BEB8FF3EC}" destId="{C78F17B3-7CF1-4A89-B05A-251A688840A3}" srcOrd="9" destOrd="0" presId="urn:microsoft.com/office/officeart/2008/layout/LinedList"/>
    <dgm:cxn modelId="{CB7219D7-F6BA-4069-965F-B50B8CC4ED81}" type="presParOf" srcId="{C78F17B3-7CF1-4A89-B05A-251A688840A3}" destId="{C5168A0E-FAAC-49A6-812D-2BD1E977BD1E}" srcOrd="0" destOrd="0" presId="urn:microsoft.com/office/officeart/2008/layout/LinedList"/>
    <dgm:cxn modelId="{AD2A7880-28D3-45D4-A960-7801B8770A6C}" type="presParOf" srcId="{C78F17B3-7CF1-4A89-B05A-251A688840A3}" destId="{8D351F39-8B41-4389-BAAA-E9BC8D534239}" srcOrd="1" destOrd="0" presId="urn:microsoft.com/office/officeart/2008/layout/LinedList"/>
    <dgm:cxn modelId="{A00BF25D-6F4D-455E-A43F-6FED480831AD}" type="presParOf" srcId="{03C36AFF-F3A2-4C50-98D9-B80BEB8FF3EC}" destId="{63FBCD59-0C5D-40A2-839F-D9017DFF342F}" srcOrd="10" destOrd="0" presId="urn:microsoft.com/office/officeart/2008/layout/LinedList"/>
    <dgm:cxn modelId="{5A9E6906-2E8F-4E98-8C83-89F7DE78E5D7}" type="presParOf" srcId="{03C36AFF-F3A2-4C50-98D9-B80BEB8FF3EC}" destId="{EF3A96E8-5F5D-4E34-8CC3-5D240D6986F6}" srcOrd="11" destOrd="0" presId="urn:microsoft.com/office/officeart/2008/layout/LinedList"/>
    <dgm:cxn modelId="{5607B450-DA5A-4026-BD12-944AC1E25BE6}" type="presParOf" srcId="{EF3A96E8-5F5D-4E34-8CC3-5D240D6986F6}" destId="{0D8E1041-2A48-403C-97E4-BDA87DE01F34}" srcOrd="0" destOrd="0" presId="urn:microsoft.com/office/officeart/2008/layout/LinedList"/>
    <dgm:cxn modelId="{F6A79F9D-3582-4317-BFE4-7BE6BD578BF1}" type="presParOf" srcId="{EF3A96E8-5F5D-4E34-8CC3-5D240D6986F6}" destId="{EFA5B1A3-48B3-48D4-AB45-10BF509F33AE}" srcOrd="1" destOrd="0" presId="urn:microsoft.com/office/officeart/2008/layout/LinedList"/>
    <dgm:cxn modelId="{BAC2302A-5D83-4D8C-A2CC-4D392F489B46}" type="presParOf" srcId="{03C36AFF-F3A2-4C50-98D9-B80BEB8FF3EC}" destId="{7167AB24-BFBE-4521-8CEE-28DA5B6ABA78}" srcOrd="12" destOrd="0" presId="urn:microsoft.com/office/officeart/2008/layout/LinedList"/>
    <dgm:cxn modelId="{0A04C616-BD39-4988-9AB7-AB871EACF032}" type="presParOf" srcId="{03C36AFF-F3A2-4C50-98D9-B80BEB8FF3EC}" destId="{CA8BDE51-7841-4773-A686-A21856B6BB3B}" srcOrd="13" destOrd="0" presId="urn:microsoft.com/office/officeart/2008/layout/LinedList"/>
    <dgm:cxn modelId="{7AE58DED-A667-43CD-B1E9-E54C2B82957A}" type="presParOf" srcId="{CA8BDE51-7841-4773-A686-A21856B6BB3B}" destId="{DC10FA64-EE8A-4486-AD9B-11ABBF070E69}" srcOrd="0" destOrd="0" presId="urn:microsoft.com/office/officeart/2008/layout/LinedList"/>
    <dgm:cxn modelId="{4B2FFFC4-41B7-455A-9AE7-14146EE8A2D9}" type="presParOf" srcId="{CA8BDE51-7841-4773-A686-A21856B6BB3B}" destId="{59A211E2-88E6-47D0-9AEE-3642AA4F73AB}"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6994B35-F7CC-44DE-B0C5-647868B1D6D8}" type="doc">
      <dgm:prSet loTypeId="urn:microsoft.com/office/officeart/2005/8/layout/process1" loCatId="process" qsTypeId="urn:microsoft.com/office/officeart/2005/8/quickstyle/3d3" qsCatId="3D" csTypeId="urn:microsoft.com/office/officeart/2005/8/colors/accent0_2" csCatId="mainScheme" phldr="1"/>
      <dgm:spPr/>
      <dgm:t>
        <a:bodyPr/>
        <a:lstStyle/>
        <a:p>
          <a:endParaRPr lang="en-US"/>
        </a:p>
      </dgm:t>
    </dgm:pt>
    <dgm:pt modelId="{D13FAEEF-F862-484C-81E8-346D3A2DC146}">
      <dgm:prSet/>
      <dgm:spPr/>
      <dgm:t>
        <a:bodyPr/>
        <a:lstStyle/>
        <a:p>
          <a:r>
            <a:rPr lang="en-US" b="1" dirty="0">
              <a:solidFill>
                <a:schemeClr val="tx1"/>
              </a:solidFill>
            </a:rPr>
            <a:t>Uses the formula =</a:t>
          </a:r>
          <a:r>
            <a:rPr lang="en-US" b="1" dirty="0" err="1">
              <a:solidFill>
                <a:schemeClr val="tx1"/>
              </a:solidFill>
            </a:rPr>
            <a:t>NumOfObject</a:t>
          </a:r>
          <a:r>
            <a:rPr lang="en-US" b="1" dirty="0">
              <a:solidFill>
                <a:schemeClr val="tx1"/>
              </a:solidFill>
            </a:rPr>
            <a:t> – </a:t>
          </a:r>
          <a:r>
            <a:rPr lang="en-US" b="1" dirty="0" err="1">
              <a:solidFill>
                <a:schemeClr val="tx1"/>
              </a:solidFill>
            </a:rPr>
            <a:t>RankedValue</a:t>
          </a:r>
          <a:r>
            <a:rPr lang="en-US" b="1" dirty="0">
              <a:solidFill>
                <a:schemeClr val="tx1"/>
              </a:solidFill>
            </a:rPr>
            <a:t> + 1 to reverse the ranking order</a:t>
          </a:r>
        </a:p>
      </dgm:t>
    </dgm:pt>
    <dgm:pt modelId="{08007C59-73C3-4E64-8DCB-20F059C880E1}" type="parTrans" cxnId="{B036C58E-ED79-4C85-BBB7-B8703F01CE07}">
      <dgm:prSet/>
      <dgm:spPr/>
      <dgm:t>
        <a:bodyPr/>
        <a:lstStyle/>
        <a:p>
          <a:endParaRPr lang="en-US"/>
        </a:p>
      </dgm:t>
    </dgm:pt>
    <dgm:pt modelId="{12C1A19A-035B-430F-8A3D-D775CD915342}" type="sibTrans" cxnId="{B036C58E-ED79-4C85-BBB7-B8703F01CE07}">
      <dgm:prSet/>
      <dgm:spPr/>
      <dgm:t>
        <a:bodyPr/>
        <a:lstStyle/>
        <a:p>
          <a:endParaRPr lang="en-US"/>
        </a:p>
      </dgm:t>
    </dgm:pt>
    <dgm:pt modelId="{A72D5520-458E-4CBC-9191-62CF562B176B}">
      <dgm:prSet/>
      <dgm:spPr/>
      <dgm:t>
        <a:bodyPr/>
        <a:lstStyle/>
        <a:p>
          <a:r>
            <a:rPr lang="en-US" b="1" dirty="0">
              <a:solidFill>
                <a:schemeClr val="tx1"/>
              </a:solidFill>
            </a:rPr>
            <a:t>Running COCO engine with the ranked table</a:t>
          </a:r>
        </a:p>
      </dgm:t>
    </dgm:pt>
    <dgm:pt modelId="{47A2542D-530D-45B2-A45C-9C743F9A2965}" type="parTrans" cxnId="{C7C8D1A9-D4C9-4085-9330-A7C88E21C150}">
      <dgm:prSet/>
      <dgm:spPr/>
      <dgm:t>
        <a:bodyPr/>
        <a:lstStyle/>
        <a:p>
          <a:endParaRPr lang="en-US"/>
        </a:p>
      </dgm:t>
    </dgm:pt>
    <dgm:pt modelId="{1F4962DC-8E45-4E4E-8F05-691BC50E8FF5}" type="sibTrans" cxnId="{C7C8D1A9-D4C9-4085-9330-A7C88E21C150}">
      <dgm:prSet/>
      <dgm:spPr/>
      <dgm:t>
        <a:bodyPr/>
        <a:lstStyle/>
        <a:p>
          <a:endParaRPr lang="en-US"/>
        </a:p>
      </dgm:t>
    </dgm:pt>
    <dgm:pt modelId="{B29541A1-7F1D-487A-9F22-A0A484418D09}">
      <dgm:prSet custT="1"/>
      <dgm:spPr/>
      <dgm:t>
        <a:bodyPr/>
        <a:lstStyle/>
        <a:p>
          <a:r>
            <a:rPr lang="en-US" sz="1600" b="1" dirty="0">
              <a:solidFill>
                <a:schemeClr val="tx1"/>
              </a:solidFill>
            </a:rPr>
            <a:t>1st delta/fact * inverted delta/fact </a:t>
          </a:r>
        </a:p>
      </dgm:t>
    </dgm:pt>
    <dgm:pt modelId="{7653C159-A629-40BF-9BBF-DF18FAD0349D}" type="parTrans" cxnId="{D40CC5C2-B55D-4C74-AB75-F753A400EDCC}">
      <dgm:prSet/>
      <dgm:spPr/>
      <dgm:t>
        <a:bodyPr/>
        <a:lstStyle/>
        <a:p>
          <a:endParaRPr lang="en-US"/>
        </a:p>
      </dgm:t>
    </dgm:pt>
    <dgm:pt modelId="{D87FAF96-B640-4C4B-B2C8-0512BF213DAE}" type="sibTrans" cxnId="{D40CC5C2-B55D-4C74-AB75-F753A400EDCC}">
      <dgm:prSet/>
      <dgm:spPr/>
      <dgm:t>
        <a:bodyPr/>
        <a:lstStyle/>
        <a:p>
          <a:endParaRPr lang="en-US"/>
        </a:p>
      </dgm:t>
    </dgm:pt>
    <dgm:pt modelId="{0299767B-37B2-4C43-9405-E2214D448136}">
      <dgm:prSet/>
      <dgm:spPr/>
      <dgm:t>
        <a:bodyPr/>
        <a:lstStyle/>
        <a:p>
          <a:r>
            <a:rPr lang="en-US" b="1" dirty="0">
              <a:solidFill>
                <a:schemeClr val="tx1"/>
              </a:solidFill>
            </a:rPr>
            <a:t>Estimation Rule: Values ≤ 0 are considered valid, while values &gt; 0 are invalid.</a:t>
          </a:r>
        </a:p>
      </dgm:t>
    </dgm:pt>
    <dgm:pt modelId="{C5BE7167-A13C-481A-BFE6-D53504052DC9}" type="parTrans" cxnId="{E0268245-7F36-48CA-AAB5-F4B3171F61C2}">
      <dgm:prSet/>
      <dgm:spPr/>
      <dgm:t>
        <a:bodyPr/>
        <a:lstStyle/>
        <a:p>
          <a:endParaRPr lang="en-US"/>
        </a:p>
      </dgm:t>
    </dgm:pt>
    <dgm:pt modelId="{FEFEBEFD-FE90-4BCD-B0D9-B8BDABF60CFA}" type="sibTrans" cxnId="{E0268245-7F36-48CA-AAB5-F4B3171F61C2}">
      <dgm:prSet/>
      <dgm:spPr/>
      <dgm:t>
        <a:bodyPr/>
        <a:lstStyle/>
        <a:p>
          <a:endParaRPr lang="en-US"/>
        </a:p>
      </dgm:t>
    </dgm:pt>
    <dgm:pt modelId="{2C082178-7DCE-4EB2-A73B-8BF3AE15D72E}">
      <dgm:prSet/>
      <dgm:spPr/>
      <dgm:t>
        <a:bodyPr/>
        <a:lstStyle/>
        <a:p>
          <a:r>
            <a:rPr lang="en-US" b="1" dirty="0">
              <a:solidFill>
                <a:schemeClr val="tx1"/>
              </a:solidFill>
            </a:rPr>
            <a:t>Entire model or some objects can be invalid</a:t>
          </a:r>
        </a:p>
      </dgm:t>
    </dgm:pt>
    <dgm:pt modelId="{E93F7A9F-A352-46F2-87F0-DE2A9A729F6D}" type="parTrans" cxnId="{5762ACD1-16E1-4E63-8219-AFFCEF7A362C}">
      <dgm:prSet/>
      <dgm:spPr/>
      <dgm:t>
        <a:bodyPr/>
        <a:lstStyle/>
        <a:p>
          <a:endParaRPr lang="en-US"/>
        </a:p>
      </dgm:t>
    </dgm:pt>
    <dgm:pt modelId="{4829B0C3-7ACF-4291-8D2C-860BE592AA5D}" type="sibTrans" cxnId="{5762ACD1-16E1-4E63-8219-AFFCEF7A362C}">
      <dgm:prSet/>
      <dgm:spPr/>
      <dgm:t>
        <a:bodyPr/>
        <a:lstStyle/>
        <a:p>
          <a:endParaRPr lang="en-US"/>
        </a:p>
      </dgm:t>
    </dgm:pt>
    <dgm:pt modelId="{FD3F25E3-6337-41F0-98F3-02B1B1F4C9C7}" type="pres">
      <dgm:prSet presAssocID="{76994B35-F7CC-44DE-B0C5-647868B1D6D8}" presName="Name0" presStyleCnt="0">
        <dgm:presLayoutVars>
          <dgm:dir/>
          <dgm:resizeHandles val="exact"/>
        </dgm:presLayoutVars>
      </dgm:prSet>
      <dgm:spPr/>
    </dgm:pt>
    <dgm:pt modelId="{E08356F5-CCA1-4074-8CF0-6CA08A5A4E2C}" type="pres">
      <dgm:prSet presAssocID="{D13FAEEF-F862-484C-81E8-346D3A2DC146}" presName="node" presStyleLbl="node1" presStyleIdx="0" presStyleCnt="5">
        <dgm:presLayoutVars>
          <dgm:bulletEnabled val="1"/>
        </dgm:presLayoutVars>
      </dgm:prSet>
      <dgm:spPr/>
    </dgm:pt>
    <dgm:pt modelId="{6592C4D1-2B2F-4556-B166-CEB0F5427187}" type="pres">
      <dgm:prSet presAssocID="{12C1A19A-035B-430F-8A3D-D775CD915342}" presName="sibTrans" presStyleLbl="sibTrans2D1" presStyleIdx="0" presStyleCnt="4"/>
      <dgm:spPr/>
    </dgm:pt>
    <dgm:pt modelId="{2E846413-B229-43D4-B08B-C965F7DF6F76}" type="pres">
      <dgm:prSet presAssocID="{12C1A19A-035B-430F-8A3D-D775CD915342}" presName="connectorText" presStyleLbl="sibTrans2D1" presStyleIdx="0" presStyleCnt="4"/>
      <dgm:spPr/>
    </dgm:pt>
    <dgm:pt modelId="{D42A2E7D-83B5-44B7-8C0C-696C68CDE292}" type="pres">
      <dgm:prSet presAssocID="{A72D5520-458E-4CBC-9191-62CF562B176B}" presName="node" presStyleLbl="node1" presStyleIdx="1" presStyleCnt="5">
        <dgm:presLayoutVars>
          <dgm:bulletEnabled val="1"/>
        </dgm:presLayoutVars>
      </dgm:prSet>
      <dgm:spPr/>
    </dgm:pt>
    <dgm:pt modelId="{C000332B-4336-48E2-9AB4-05F8BAE74ABA}" type="pres">
      <dgm:prSet presAssocID="{1F4962DC-8E45-4E4E-8F05-691BC50E8FF5}" presName="sibTrans" presStyleLbl="sibTrans2D1" presStyleIdx="1" presStyleCnt="4"/>
      <dgm:spPr/>
    </dgm:pt>
    <dgm:pt modelId="{49AA86F5-3636-4D77-BCA4-04A69D9406F4}" type="pres">
      <dgm:prSet presAssocID="{1F4962DC-8E45-4E4E-8F05-691BC50E8FF5}" presName="connectorText" presStyleLbl="sibTrans2D1" presStyleIdx="1" presStyleCnt="4"/>
      <dgm:spPr/>
    </dgm:pt>
    <dgm:pt modelId="{49D78621-1E20-4EFE-A857-2B16E72E3E38}" type="pres">
      <dgm:prSet presAssocID="{B29541A1-7F1D-487A-9F22-A0A484418D09}" presName="node" presStyleLbl="node1" presStyleIdx="2" presStyleCnt="5">
        <dgm:presLayoutVars>
          <dgm:bulletEnabled val="1"/>
        </dgm:presLayoutVars>
      </dgm:prSet>
      <dgm:spPr/>
    </dgm:pt>
    <dgm:pt modelId="{51659770-D4FC-43D3-AEBE-F6D31A03A7AA}" type="pres">
      <dgm:prSet presAssocID="{D87FAF96-B640-4C4B-B2C8-0512BF213DAE}" presName="sibTrans" presStyleLbl="sibTrans2D1" presStyleIdx="2" presStyleCnt="4"/>
      <dgm:spPr/>
    </dgm:pt>
    <dgm:pt modelId="{52738DCC-1766-4948-B9F9-A3D1610E5309}" type="pres">
      <dgm:prSet presAssocID="{D87FAF96-B640-4C4B-B2C8-0512BF213DAE}" presName="connectorText" presStyleLbl="sibTrans2D1" presStyleIdx="2" presStyleCnt="4"/>
      <dgm:spPr/>
    </dgm:pt>
    <dgm:pt modelId="{C3E47B91-EF0C-43F1-A007-FE3DD2B03F0F}" type="pres">
      <dgm:prSet presAssocID="{0299767B-37B2-4C43-9405-E2214D448136}" presName="node" presStyleLbl="node1" presStyleIdx="3" presStyleCnt="5">
        <dgm:presLayoutVars>
          <dgm:bulletEnabled val="1"/>
        </dgm:presLayoutVars>
      </dgm:prSet>
      <dgm:spPr/>
    </dgm:pt>
    <dgm:pt modelId="{5A29CCA7-6F88-4735-AFB5-DA4AB9B57A84}" type="pres">
      <dgm:prSet presAssocID="{FEFEBEFD-FE90-4BCD-B0D9-B8BDABF60CFA}" presName="sibTrans" presStyleLbl="sibTrans2D1" presStyleIdx="3" presStyleCnt="4"/>
      <dgm:spPr/>
    </dgm:pt>
    <dgm:pt modelId="{049578A5-807D-40F5-B6E9-DF9D4FFA8BD9}" type="pres">
      <dgm:prSet presAssocID="{FEFEBEFD-FE90-4BCD-B0D9-B8BDABF60CFA}" presName="connectorText" presStyleLbl="sibTrans2D1" presStyleIdx="3" presStyleCnt="4"/>
      <dgm:spPr/>
    </dgm:pt>
    <dgm:pt modelId="{F92346DC-789E-4CD1-9A5D-83C550D8C7BA}" type="pres">
      <dgm:prSet presAssocID="{2C082178-7DCE-4EB2-A73B-8BF3AE15D72E}" presName="node" presStyleLbl="node1" presStyleIdx="4" presStyleCnt="5">
        <dgm:presLayoutVars>
          <dgm:bulletEnabled val="1"/>
        </dgm:presLayoutVars>
      </dgm:prSet>
      <dgm:spPr/>
    </dgm:pt>
  </dgm:ptLst>
  <dgm:cxnLst>
    <dgm:cxn modelId="{15100A0A-8B20-4EA6-B09F-BE76DA5F2F62}" type="presOf" srcId="{12C1A19A-035B-430F-8A3D-D775CD915342}" destId="{6592C4D1-2B2F-4556-B166-CEB0F5427187}" srcOrd="0" destOrd="0" presId="urn:microsoft.com/office/officeart/2005/8/layout/process1"/>
    <dgm:cxn modelId="{E2FC5911-A045-436D-B310-603540C68254}" type="presOf" srcId="{1F4962DC-8E45-4E4E-8F05-691BC50E8FF5}" destId="{49AA86F5-3636-4D77-BCA4-04A69D9406F4}" srcOrd="1" destOrd="0" presId="urn:microsoft.com/office/officeart/2005/8/layout/process1"/>
    <dgm:cxn modelId="{524AB425-6C26-494A-B1DD-0C23DC478466}" type="presOf" srcId="{1F4962DC-8E45-4E4E-8F05-691BC50E8FF5}" destId="{C000332B-4336-48E2-9AB4-05F8BAE74ABA}" srcOrd="0" destOrd="0" presId="urn:microsoft.com/office/officeart/2005/8/layout/process1"/>
    <dgm:cxn modelId="{C2042F26-B3C3-4343-BA9C-662898C49E27}" type="presOf" srcId="{76994B35-F7CC-44DE-B0C5-647868B1D6D8}" destId="{FD3F25E3-6337-41F0-98F3-02B1B1F4C9C7}" srcOrd="0" destOrd="0" presId="urn:microsoft.com/office/officeart/2005/8/layout/process1"/>
    <dgm:cxn modelId="{4645F639-240C-4B35-A288-A57DCCBCA7B6}" type="presOf" srcId="{0299767B-37B2-4C43-9405-E2214D448136}" destId="{C3E47B91-EF0C-43F1-A007-FE3DD2B03F0F}" srcOrd="0" destOrd="0" presId="urn:microsoft.com/office/officeart/2005/8/layout/process1"/>
    <dgm:cxn modelId="{E0268245-7F36-48CA-AAB5-F4B3171F61C2}" srcId="{76994B35-F7CC-44DE-B0C5-647868B1D6D8}" destId="{0299767B-37B2-4C43-9405-E2214D448136}" srcOrd="3" destOrd="0" parTransId="{C5BE7167-A13C-481A-BFE6-D53504052DC9}" sibTransId="{FEFEBEFD-FE90-4BCD-B0D9-B8BDABF60CFA}"/>
    <dgm:cxn modelId="{2E54EB4D-3C3D-4A5F-B0B5-5FD24874E99B}" type="presOf" srcId="{FEFEBEFD-FE90-4BCD-B0D9-B8BDABF60CFA}" destId="{5A29CCA7-6F88-4735-AFB5-DA4AB9B57A84}" srcOrd="0" destOrd="0" presId="urn:microsoft.com/office/officeart/2005/8/layout/process1"/>
    <dgm:cxn modelId="{2E5A2473-46BC-4381-AE0B-A23752AF3F49}" type="presOf" srcId="{12C1A19A-035B-430F-8A3D-D775CD915342}" destId="{2E846413-B229-43D4-B08B-C965F7DF6F76}" srcOrd="1" destOrd="0" presId="urn:microsoft.com/office/officeart/2005/8/layout/process1"/>
    <dgm:cxn modelId="{1E79B857-5D86-49F5-B538-AF6BCA5F52AA}" type="presOf" srcId="{FEFEBEFD-FE90-4BCD-B0D9-B8BDABF60CFA}" destId="{049578A5-807D-40F5-B6E9-DF9D4FFA8BD9}" srcOrd="1" destOrd="0" presId="urn:microsoft.com/office/officeart/2005/8/layout/process1"/>
    <dgm:cxn modelId="{B036C58E-ED79-4C85-BBB7-B8703F01CE07}" srcId="{76994B35-F7CC-44DE-B0C5-647868B1D6D8}" destId="{D13FAEEF-F862-484C-81E8-346D3A2DC146}" srcOrd="0" destOrd="0" parTransId="{08007C59-73C3-4E64-8DCB-20F059C880E1}" sibTransId="{12C1A19A-035B-430F-8A3D-D775CD915342}"/>
    <dgm:cxn modelId="{672C3F93-EBAF-4C49-A772-8ECB23E56E71}" type="presOf" srcId="{D87FAF96-B640-4C4B-B2C8-0512BF213DAE}" destId="{51659770-D4FC-43D3-AEBE-F6D31A03A7AA}" srcOrd="0" destOrd="0" presId="urn:microsoft.com/office/officeart/2005/8/layout/process1"/>
    <dgm:cxn modelId="{9CCFE899-70D3-46B8-9B8E-C2EF3AEE3756}" type="presOf" srcId="{D87FAF96-B640-4C4B-B2C8-0512BF213DAE}" destId="{52738DCC-1766-4948-B9F9-A3D1610E5309}" srcOrd="1" destOrd="0" presId="urn:microsoft.com/office/officeart/2005/8/layout/process1"/>
    <dgm:cxn modelId="{C7C8D1A9-D4C9-4085-9330-A7C88E21C150}" srcId="{76994B35-F7CC-44DE-B0C5-647868B1D6D8}" destId="{A72D5520-458E-4CBC-9191-62CF562B176B}" srcOrd="1" destOrd="0" parTransId="{47A2542D-530D-45B2-A45C-9C743F9A2965}" sibTransId="{1F4962DC-8E45-4E4E-8F05-691BC50E8FF5}"/>
    <dgm:cxn modelId="{AEB05AAB-9F67-4A49-93B1-D3A94D5E859E}" type="presOf" srcId="{2C082178-7DCE-4EB2-A73B-8BF3AE15D72E}" destId="{F92346DC-789E-4CD1-9A5D-83C550D8C7BA}" srcOrd="0" destOrd="0" presId="urn:microsoft.com/office/officeart/2005/8/layout/process1"/>
    <dgm:cxn modelId="{D40CC5C2-B55D-4C74-AB75-F753A400EDCC}" srcId="{76994B35-F7CC-44DE-B0C5-647868B1D6D8}" destId="{B29541A1-7F1D-487A-9F22-A0A484418D09}" srcOrd="2" destOrd="0" parTransId="{7653C159-A629-40BF-9BBF-DF18FAD0349D}" sibTransId="{D87FAF96-B640-4C4B-B2C8-0512BF213DAE}"/>
    <dgm:cxn modelId="{5762ACD1-16E1-4E63-8219-AFFCEF7A362C}" srcId="{76994B35-F7CC-44DE-B0C5-647868B1D6D8}" destId="{2C082178-7DCE-4EB2-A73B-8BF3AE15D72E}" srcOrd="4" destOrd="0" parTransId="{E93F7A9F-A352-46F2-87F0-DE2A9A729F6D}" sibTransId="{4829B0C3-7ACF-4291-8D2C-860BE592AA5D}"/>
    <dgm:cxn modelId="{C381D7E0-2876-48C8-AD35-58B083C72C63}" type="presOf" srcId="{D13FAEEF-F862-484C-81E8-346D3A2DC146}" destId="{E08356F5-CCA1-4074-8CF0-6CA08A5A4E2C}" srcOrd="0" destOrd="0" presId="urn:microsoft.com/office/officeart/2005/8/layout/process1"/>
    <dgm:cxn modelId="{ACE929E9-3B70-47EC-9AD9-FC2001230CF8}" type="presOf" srcId="{A72D5520-458E-4CBC-9191-62CF562B176B}" destId="{D42A2E7D-83B5-44B7-8C0C-696C68CDE292}" srcOrd="0" destOrd="0" presId="urn:microsoft.com/office/officeart/2005/8/layout/process1"/>
    <dgm:cxn modelId="{D92CB2F8-B4B9-4229-860A-6C2486A67B30}" type="presOf" srcId="{B29541A1-7F1D-487A-9F22-A0A484418D09}" destId="{49D78621-1E20-4EFE-A857-2B16E72E3E38}" srcOrd="0" destOrd="0" presId="urn:microsoft.com/office/officeart/2005/8/layout/process1"/>
    <dgm:cxn modelId="{A8912C4F-9167-4C94-ABB9-81FA04A78B28}" type="presParOf" srcId="{FD3F25E3-6337-41F0-98F3-02B1B1F4C9C7}" destId="{E08356F5-CCA1-4074-8CF0-6CA08A5A4E2C}" srcOrd="0" destOrd="0" presId="urn:microsoft.com/office/officeart/2005/8/layout/process1"/>
    <dgm:cxn modelId="{75417356-BCB8-463E-A880-B99918C1A258}" type="presParOf" srcId="{FD3F25E3-6337-41F0-98F3-02B1B1F4C9C7}" destId="{6592C4D1-2B2F-4556-B166-CEB0F5427187}" srcOrd="1" destOrd="0" presId="urn:microsoft.com/office/officeart/2005/8/layout/process1"/>
    <dgm:cxn modelId="{C081C684-B178-41F3-A59D-8ECD5C061FCB}" type="presParOf" srcId="{6592C4D1-2B2F-4556-B166-CEB0F5427187}" destId="{2E846413-B229-43D4-B08B-C965F7DF6F76}" srcOrd="0" destOrd="0" presId="urn:microsoft.com/office/officeart/2005/8/layout/process1"/>
    <dgm:cxn modelId="{A1322D29-A29C-4849-85E8-417919412F7A}" type="presParOf" srcId="{FD3F25E3-6337-41F0-98F3-02B1B1F4C9C7}" destId="{D42A2E7D-83B5-44B7-8C0C-696C68CDE292}" srcOrd="2" destOrd="0" presId="urn:microsoft.com/office/officeart/2005/8/layout/process1"/>
    <dgm:cxn modelId="{15B6BA66-3811-4B9D-8510-5BE4B13979FB}" type="presParOf" srcId="{FD3F25E3-6337-41F0-98F3-02B1B1F4C9C7}" destId="{C000332B-4336-48E2-9AB4-05F8BAE74ABA}" srcOrd="3" destOrd="0" presId="urn:microsoft.com/office/officeart/2005/8/layout/process1"/>
    <dgm:cxn modelId="{31BBCE07-1DDE-4FA8-8098-91782162576F}" type="presParOf" srcId="{C000332B-4336-48E2-9AB4-05F8BAE74ABA}" destId="{49AA86F5-3636-4D77-BCA4-04A69D9406F4}" srcOrd="0" destOrd="0" presId="urn:microsoft.com/office/officeart/2005/8/layout/process1"/>
    <dgm:cxn modelId="{D1CBF786-E56B-44E1-BF53-9D810F422D66}" type="presParOf" srcId="{FD3F25E3-6337-41F0-98F3-02B1B1F4C9C7}" destId="{49D78621-1E20-4EFE-A857-2B16E72E3E38}" srcOrd="4" destOrd="0" presId="urn:microsoft.com/office/officeart/2005/8/layout/process1"/>
    <dgm:cxn modelId="{737AB367-C3BC-4CDE-9926-FD9E756AADA2}" type="presParOf" srcId="{FD3F25E3-6337-41F0-98F3-02B1B1F4C9C7}" destId="{51659770-D4FC-43D3-AEBE-F6D31A03A7AA}" srcOrd="5" destOrd="0" presId="urn:microsoft.com/office/officeart/2005/8/layout/process1"/>
    <dgm:cxn modelId="{7BD74DA3-CC74-4E6D-BF74-B02D7603CAFF}" type="presParOf" srcId="{51659770-D4FC-43D3-AEBE-F6D31A03A7AA}" destId="{52738DCC-1766-4948-B9F9-A3D1610E5309}" srcOrd="0" destOrd="0" presId="urn:microsoft.com/office/officeart/2005/8/layout/process1"/>
    <dgm:cxn modelId="{8EF47445-2367-48C2-BDCE-85859974DD11}" type="presParOf" srcId="{FD3F25E3-6337-41F0-98F3-02B1B1F4C9C7}" destId="{C3E47B91-EF0C-43F1-A007-FE3DD2B03F0F}" srcOrd="6" destOrd="0" presId="urn:microsoft.com/office/officeart/2005/8/layout/process1"/>
    <dgm:cxn modelId="{55B77F75-0A1A-486F-AC07-E12CF8D17D3D}" type="presParOf" srcId="{FD3F25E3-6337-41F0-98F3-02B1B1F4C9C7}" destId="{5A29CCA7-6F88-4735-AFB5-DA4AB9B57A84}" srcOrd="7" destOrd="0" presId="urn:microsoft.com/office/officeart/2005/8/layout/process1"/>
    <dgm:cxn modelId="{83ABBFCF-19EF-48E0-BE6E-6BE893BBD7E3}" type="presParOf" srcId="{5A29CCA7-6F88-4735-AFB5-DA4AB9B57A84}" destId="{049578A5-807D-40F5-B6E9-DF9D4FFA8BD9}" srcOrd="0" destOrd="0" presId="urn:microsoft.com/office/officeart/2005/8/layout/process1"/>
    <dgm:cxn modelId="{9DD30EC6-22E1-4FC2-B7C9-1CB06DB41FA7}" type="presParOf" srcId="{FD3F25E3-6337-41F0-98F3-02B1B1F4C9C7}" destId="{F92346DC-789E-4CD1-9A5D-83C550D8C7BA}"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E48A58B-E93F-4D68-9DDA-0236DD0A4A20}" type="doc">
      <dgm:prSet loTypeId="urn:microsoft.com/office/officeart/2005/8/layout/venn1" loCatId="relationship" qsTypeId="urn:microsoft.com/office/officeart/2005/8/quickstyle/3d3" qsCatId="3D" csTypeId="urn:microsoft.com/office/officeart/2005/8/colors/colorful2" csCatId="colorful" phldr="1"/>
      <dgm:spPr/>
      <dgm:t>
        <a:bodyPr/>
        <a:lstStyle/>
        <a:p>
          <a:endParaRPr lang="en-US"/>
        </a:p>
      </dgm:t>
    </dgm:pt>
    <dgm:pt modelId="{C65C60C8-0F00-45AE-89D5-36C9C28829E2}">
      <dgm:prSet/>
      <dgm:spPr/>
      <dgm:t>
        <a:bodyPr/>
        <a:lstStyle/>
        <a:p>
          <a:r>
            <a:rPr lang="en-US" b="1" dirty="0">
              <a:latin typeface="Aptos" panose="020B0004020202020204" pitchFamily="34" charset="0"/>
            </a:rPr>
            <a:t>The model effectively evaluates student performance using 29 distinct attributes from Moodle log data.</a:t>
          </a:r>
        </a:p>
      </dgm:t>
    </dgm:pt>
    <dgm:pt modelId="{518DE5A9-3B20-46E2-940F-ECC584A1B096}" type="parTrans" cxnId="{DC619100-2E0F-4F5D-BA26-93DF21BB055C}">
      <dgm:prSet/>
      <dgm:spPr/>
      <dgm:t>
        <a:bodyPr/>
        <a:lstStyle/>
        <a:p>
          <a:endParaRPr lang="en-US"/>
        </a:p>
      </dgm:t>
    </dgm:pt>
    <dgm:pt modelId="{43799020-69C1-44DA-B0FF-8F8BBE08F34F}" type="sibTrans" cxnId="{DC619100-2E0F-4F5D-BA26-93DF21BB055C}">
      <dgm:prSet/>
      <dgm:spPr/>
      <dgm:t>
        <a:bodyPr/>
        <a:lstStyle/>
        <a:p>
          <a:endParaRPr lang="en-US"/>
        </a:p>
      </dgm:t>
    </dgm:pt>
    <dgm:pt modelId="{0030ECAD-ACFA-46B1-A641-71E87D9487F7}">
      <dgm:prSet/>
      <dgm:spPr/>
      <dgm:t>
        <a:bodyPr/>
        <a:lstStyle/>
        <a:p>
          <a:r>
            <a:rPr lang="en-US" b="1" dirty="0">
              <a:latin typeface="Aptos" panose="020B0004020202020204" pitchFamily="34" charset="0"/>
            </a:rPr>
            <a:t>The COCO Y0 engine effectively ranked students by combining multiple metrics into a composite</a:t>
          </a:r>
          <a:r>
            <a:rPr lang="hu-HU" b="1" dirty="0">
              <a:latin typeface="Aptos" panose="020B0004020202020204" pitchFamily="34" charset="0"/>
            </a:rPr>
            <a:t> and </a:t>
          </a:r>
          <a:r>
            <a:rPr lang="hu-HU" b="1" dirty="0" err="1">
              <a:latin typeface="Aptos" panose="020B0004020202020204" pitchFamily="34" charset="0"/>
            </a:rPr>
            <a:t>optimized</a:t>
          </a:r>
          <a:r>
            <a:rPr lang="en-US" b="1" dirty="0">
              <a:latin typeface="Aptos" panose="020B0004020202020204" pitchFamily="34" charset="0"/>
            </a:rPr>
            <a:t> score.</a:t>
          </a:r>
        </a:p>
      </dgm:t>
    </dgm:pt>
    <dgm:pt modelId="{C83F62E7-EC47-4512-A030-8211CFE9B49E}" type="parTrans" cxnId="{9019B5BC-5F78-4CC7-A9D2-8A631AD18772}">
      <dgm:prSet/>
      <dgm:spPr/>
      <dgm:t>
        <a:bodyPr/>
        <a:lstStyle/>
        <a:p>
          <a:endParaRPr lang="en-US"/>
        </a:p>
      </dgm:t>
    </dgm:pt>
    <dgm:pt modelId="{597D7BE0-61B1-4D7D-9CFD-D402E87566B2}" type="sibTrans" cxnId="{9019B5BC-5F78-4CC7-A9D2-8A631AD18772}">
      <dgm:prSet/>
      <dgm:spPr/>
      <dgm:t>
        <a:bodyPr/>
        <a:lstStyle/>
        <a:p>
          <a:endParaRPr lang="en-US"/>
        </a:p>
      </dgm:t>
    </dgm:pt>
    <dgm:pt modelId="{593A5D3E-0B30-4169-8F0F-46196993E820}">
      <dgm:prSet/>
      <dgm:spPr/>
      <dgm:t>
        <a:bodyPr/>
        <a:lstStyle/>
        <a:p>
          <a:r>
            <a:rPr lang="en-US" b="1" dirty="0">
              <a:latin typeface="Aptos" panose="020B0004020202020204" pitchFamily="34" charset="0"/>
            </a:rPr>
            <a:t>Proved the differences between subjective and objective evaluations</a:t>
          </a:r>
        </a:p>
      </dgm:t>
    </dgm:pt>
    <dgm:pt modelId="{50C91F12-38FA-4319-B613-CC328046E97A}" type="parTrans" cxnId="{01E4A41E-F50B-45D1-81E3-4610C102CEF0}">
      <dgm:prSet/>
      <dgm:spPr/>
      <dgm:t>
        <a:bodyPr/>
        <a:lstStyle/>
        <a:p>
          <a:endParaRPr lang="en-US"/>
        </a:p>
      </dgm:t>
    </dgm:pt>
    <dgm:pt modelId="{CB01F4E9-774D-48A8-8797-39A3BBB17AF1}" type="sibTrans" cxnId="{01E4A41E-F50B-45D1-81E3-4610C102CEF0}">
      <dgm:prSet/>
      <dgm:spPr/>
      <dgm:t>
        <a:bodyPr/>
        <a:lstStyle/>
        <a:p>
          <a:endParaRPr lang="en-US"/>
        </a:p>
      </dgm:t>
    </dgm:pt>
    <dgm:pt modelId="{01C4A173-EE47-42F8-BDB1-EDC44996E8DD}" type="pres">
      <dgm:prSet presAssocID="{9E48A58B-E93F-4D68-9DDA-0236DD0A4A20}" presName="compositeShape" presStyleCnt="0">
        <dgm:presLayoutVars>
          <dgm:chMax val="7"/>
          <dgm:dir/>
          <dgm:resizeHandles val="exact"/>
        </dgm:presLayoutVars>
      </dgm:prSet>
      <dgm:spPr/>
    </dgm:pt>
    <dgm:pt modelId="{768CA209-1772-4757-9EAA-CB6022AB1DF2}" type="pres">
      <dgm:prSet presAssocID="{C65C60C8-0F00-45AE-89D5-36C9C28829E2}" presName="circ1" presStyleLbl="vennNode1" presStyleIdx="0" presStyleCnt="3"/>
      <dgm:spPr/>
    </dgm:pt>
    <dgm:pt modelId="{B3C09FB3-5046-492B-A7EB-D4E71D065AB2}" type="pres">
      <dgm:prSet presAssocID="{C65C60C8-0F00-45AE-89D5-36C9C28829E2}" presName="circ1Tx" presStyleLbl="revTx" presStyleIdx="0" presStyleCnt="0">
        <dgm:presLayoutVars>
          <dgm:chMax val="0"/>
          <dgm:chPref val="0"/>
          <dgm:bulletEnabled val="1"/>
        </dgm:presLayoutVars>
      </dgm:prSet>
      <dgm:spPr/>
    </dgm:pt>
    <dgm:pt modelId="{373DCFFA-252C-45AC-A80E-BD048FB80167}" type="pres">
      <dgm:prSet presAssocID="{0030ECAD-ACFA-46B1-A641-71E87D9487F7}" presName="circ2" presStyleLbl="vennNode1" presStyleIdx="1" presStyleCnt="3"/>
      <dgm:spPr/>
    </dgm:pt>
    <dgm:pt modelId="{E1107349-6030-479B-9786-40D54129AA8C}" type="pres">
      <dgm:prSet presAssocID="{0030ECAD-ACFA-46B1-A641-71E87D9487F7}" presName="circ2Tx" presStyleLbl="revTx" presStyleIdx="0" presStyleCnt="0">
        <dgm:presLayoutVars>
          <dgm:chMax val="0"/>
          <dgm:chPref val="0"/>
          <dgm:bulletEnabled val="1"/>
        </dgm:presLayoutVars>
      </dgm:prSet>
      <dgm:spPr/>
    </dgm:pt>
    <dgm:pt modelId="{F79EEC37-7BF4-4637-AC84-B8B49C903A97}" type="pres">
      <dgm:prSet presAssocID="{593A5D3E-0B30-4169-8F0F-46196993E820}" presName="circ3" presStyleLbl="vennNode1" presStyleIdx="2" presStyleCnt="3"/>
      <dgm:spPr/>
    </dgm:pt>
    <dgm:pt modelId="{C9DD1459-8BBA-44EE-94EB-C0F988521FAD}" type="pres">
      <dgm:prSet presAssocID="{593A5D3E-0B30-4169-8F0F-46196993E820}" presName="circ3Tx" presStyleLbl="revTx" presStyleIdx="0" presStyleCnt="0">
        <dgm:presLayoutVars>
          <dgm:chMax val="0"/>
          <dgm:chPref val="0"/>
          <dgm:bulletEnabled val="1"/>
        </dgm:presLayoutVars>
      </dgm:prSet>
      <dgm:spPr/>
    </dgm:pt>
  </dgm:ptLst>
  <dgm:cxnLst>
    <dgm:cxn modelId="{DC619100-2E0F-4F5D-BA26-93DF21BB055C}" srcId="{9E48A58B-E93F-4D68-9DDA-0236DD0A4A20}" destId="{C65C60C8-0F00-45AE-89D5-36C9C28829E2}" srcOrd="0" destOrd="0" parTransId="{518DE5A9-3B20-46E2-940F-ECC584A1B096}" sibTransId="{43799020-69C1-44DA-B0FF-8F8BBE08F34F}"/>
    <dgm:cxn modelId="{01E4A41E-F50B-45D1-81E3-4610C102CEF0}" srcId="{9E48A58B-E93F-4D68-9DDA-0236DD0A4A20}" destId="{593A5D3E-0B30-4169-8F0F-46196993E820}" srcOrd="2" destOrd="0" parTransId="{50C91F12-38FA-4319-B613-CC328046E97A}" sibTransId="{CB01F4E9-774D-48A8-8797-39A3BBB17AF1}"/>
    <dgm:cxn modelId="{6C4E172C-E328-46E7-A35B-3FCF55FE83AF}" type="presOf" srcId="{593A5D3E-0B30-4169-8F0F-46196993E820}" destId="{C9DD1459-8BBA-44EE-94EB-C0F988521FAD}" srcOrd="1" destOrd="0" presId="urn:microsoft.com/office/officeart/2005/8/layout/venn1"/>
    <dgm:cxn modelId="{4FF66C3F-AE75-48F1-A4AB-471AF15558D7}" type="presOf" srcId="{0030ECAD-ACFA-46B1-A641-71E87D9487F7}" destId="{373DCFFA-252C-45AC-A80E-BD048FB80167}" srcOrd="0" destOrd="0" presId="urn:microsoft.com/office/officeart/2005/8/layout/venn1"/>
    <dgm:cxn modelId="{4D54D15D-D879-4E4E-824D-6531F81AC12B}" type="presOf" srcId="{0030ECAD-ACFA-46B1-A641-71E87D9487F7}" destId="{E1107349-6030-479B-9786-40D54129AA8C}" srcOrd="1" destOrd="0" presId="urn:microsoft.com/office/officeart/2005/8/layout/venn1"/>
    <dgm:cxn modelId="{632FB157-B8A4-4F73-BA8A-7D81CCA3D7C1}" type="presOf" srcId="{C65C60C8-0F00-45AE-89D5-36C9C28829E2}" destId="{B3C09FB3-5046-492B-A7EB-D4E71D065AB2}" srcOrd="0" destOrd="0" presId="urn:microsoft.com/office/officeart/2005/8/layout/venn1"/>
    <dgm:cxn modelId="{9019B5BC-5F78-4CC7-A9D2-8A631AD18772}" srcId="{9E48A58B-E93F-4D68-9DDA-0236DD0A4A20}" destId="{0030ECAD-ACFA-46B1-A641-71E87D9487F7}" srcOrd="1" destOrd="0" parTransId="{C83F62E7-EC47-4512-A030-8211CFE9B49E}" sibTransId="{597D7BE0-61B1-4D7D-9CFD-D402E87566B2}"/>
    <dgm:cxn modelId="{58CD0EC2-37F2-4076-A9A5-74BCE3484162}" type="presOf" srcId="{9E48A58B-E93F-4D68-9DDA-0236DD0A4A20}" destId="{01C4A173-EE47-42F8-BDB1-EDC44996E8DD}" srcOrd="0" destOrd="0" presId="urn:microsoft.com/office/officeart/2005/8/layout/venn1"/>
    <dgm:cxn modelId="{5EDA7EC8-B4C9-4A32-9604-153AAE8BF6AA}" type="presOf" srcId="{C65C60C8-0F00-45AE-89D5-36C9C28829E2}" destId="{768CA209-1772-4757-9EAA-CB6022AB1DF2}" srcOrd="1" destOrd="0" presId="urn:microsoft.com/office/officeart/2005/8/layout/venn1"/>
    <dgm:cxn modelId="{C2A2A5F5-6D90-4CFB-ADA5-CDC0F397522E}" type="presOf" srcId="{593A5D3E-0B30-4169-8F0F-46196993E820}" destId="{F79EEC37-7BF4-4637-AC84-B8B49C903A97}" srcOrd="0" destOrd="0" presId="urn:microsoft.com/office/officeart/2005/8/layout/venn1"/>
    <dgm:cxn modelId="{1E50B0BF-938E-442D-9F9B-86501E40596D}" type="presParOf" srcId="{01C4A173-EE47-42F8-BDB1-EDC44996E8DD}" destId="{768CA209-1772-4757-9EAA-CB6022AB1DF2}" srcOrd="0" destOrd="0" presId="urn:microsoft.com/office/officeart/2005/8/layout/venn1"/>
    <dgm:cxn modelId="{AB12485F-0F91-4AF9-B57E-1B970C77CF97}" type="presParOf" srcId="{01C4A173-EE47-42F8-BDB1-EDC44996E8DD}" destId="{B3C09FB3-5046-492B-A7EB-D4E71D065AB2}" srcOrd="1" destOrd="0" presId="urn:microsoft.com/office/officeart/2005/8/layout/venn1"/>
    <dgm:cxn modelId="{05F48188-414E-4E21-96DF-7FF9F960E88D}" type="presParOf" srcId="{01C4A173-EE47-42F8-BDB1-EDC44996E8DD}" destId="{373DCFFA-252C-45AC-A80E-BD048FB80167}" srcOrd="2" destOrd="0" presId="urn:microsoft.com/office/officeart/2005/8/layout/venn1"/>
    <dgm:cxn modelId="{A0931A0D-623C-4447-AF41-0E822AE1AA38}" type="presParOf" srcId="{01C4A173-EE47-42F8-BDB1-EDC44996E8DD}" destId="{E1107349-6030-479B-9786-40D54129AA8C}" srcOrd="3" destOrd="0" presId="urn:microsoft.com/office/officeart/2005/8/layout/venn1"/>
    <dgm:cxn modelId="{C1CE2C78-80D6-4828-BD86-AD406000D8D8}" type="presParOf" srcId="{01C4A173-EE47-42F8-BDB1-EDC44996E8DD}" destId="{F79EEC37-7BF4-4637-AC84-B8B49C903A97}" srcOrd="4" destOrd="0" presId="urn:microsoft.com/office/officeart/2005/8/layout/venn1"/>
    <dgm:cxn modelId="{C319BF48-59DE-429E-BFBA-E07490984909}" type="presParOf" srcId="{01C4A173-EE47-42F8-BDB1-EDC44996E8DD}" destId="{C9DD1459-8BBA-44EE-94EB-C0F988521FAD}"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F714597-91C3-40D9-A8A2-58F1F65F4418}" type="doc">
      <dgm:prSet loTypeId="urn:microsoft.com/office/officeart/2005/8/layout/process1" loCatId="process" qsTypeId="urn:microsoft.com/office/officeart/2005/8/quickstyle/3d3" qsCatId="3D" csTypeId="urn:microsoft.com/office/officeart/2005/8/colors/accent0_1" csCatId="mainScheme" phldr="1"/>
      <dgm:spPr/>
      <dgm:t>
        <a:bodyPr/>
        <a:lstStyle/>
        <a:p>
          <a:endParaRPr lang="en-US"/>
        </a:p>
      </dgm:t>
    </dgm:pt>
    <dgm:pt modelId="{EEFEC948-C1F6-4336-B5D6-16705063A8FF}">
      <dgm:prSet/>
      <dgm:spPr/>
      <dgm:t>
        <a:bodyPr/>
        <a:lstStyle/>
        <a:p>
          <a:pPr algn="just"/>
          <a:r>
            <a:rPr lang="en-US" dirty="0"/>
            <a:t>In conclusion, our study unveils a robust, data-driven model to objectively evaluate student performance. Using 29 attributes from Moodle logs, advanced analytics like topic alignment and AI detection, and the COCO Y0 anti-discriminative model, we empower educators with actionable insights and personalized feedback. This framework has the potential to transform learning outcomes in e-learning environments.</a:t>
          </a:r>
          <a:endParaRPr lang="en-US" b="1" dirty="0"/>
        </a:p>
      </dgm:t>
    </dgm:pt>
    <dgm:pt modelId="{B9471A28-2155-48F9-8CC2-FF4681E3C8C7}" type="parTrans" cxnId="{B4827854-A053-41C0-AD5D-ADFA0EAF8A22}">
      <dgm:prSet/>
      <dgm:spPr/>
      <dgm:t>
        <a:bodyPr/>
        <a:lstStyle/>
        <a:p>
          <a:endParaRPr lang="en-US"/>
        </a:p>
      </dgm:t>
    </dgm:pt>
    <dgm:pt modelId="{BE06209B-1E51-4F14-83BD-2F95A552F6ED}" type="sibTrans" cxnId="{B4827854-A053-41C0-AD5D-ADFA0EAF8A22}">
      <dgm:prSet/>
      <dgm:spPr/>
      <dgm:t>
        <a:bodyPr/>
        <a:lstStyle/>
        <a:p>
          <a:endParaRPr lang="en-US"/>
        </a:p>
      </dgm:t>
    </dgm:pt>
    <dgm:pt modelId="{B13A577B-4C8F-4DC4-86C9-97086FE04D65}" type="pres">
      <dgm:prSet presAssocID="{BF714597-91C3-40D9-A8A2-58F1F65F4418}" presName="Name0" presStyleCnt="0">
        <dgm:presLayoutVars>
          <dgm:dir/>
          <dgm:resizeHandles val="exact"/>
        </dgm:presLayoutVars>
      </dgm:prSet>
      <dgm:spPr/>
    </dgm:pt>
    <dgm:pt modelId="{F2BD9444-BB3A-468A-9200-B923DDA0C722}" type="pres">
      <dgm:prSet presAssocID="{EEFEC948-C1F6-4336-B5D6-16705063A8FF}" presName="node" presStyleLbl="node1" presStyleIdx="0" presStyleCnt="1" custLinFactNeighborX="-73805" custLinFactNeighborY="-10251">
        <dgm:presLayoutVars>
          <dgm:bulletEnabled val="1"/>
        </dgm:presLayoutVars>
      </dgm:prSet>
      <dgm:spPr/>
    </dgm:pt>
  </dgm:ptLst>
  <dgm:cxnLst>
    <dgm:cxn modelId="{3A7F6931-327F-4972-949B-0F686AA7714D}" type="presOf" srcId="{BF714597-91C3-40D9-A8A2-58F1F65F4418}" destId="{B13A577B-4C8F-4DC4-86C9-97086FE04D65}" srcOrd="0" destOrd="0" presId="urn:microsoft.com/office/officeart/2005/8/layout/process1"/>
    <dgm:cxn modelId="{B4827854-A053-41C0-AD5D-ADFA0EAF8A22}" srcId="{BF714597-91C3-40D9-A8A2-58F1F65F4418}" destId="{EEFEC948-C1F6-4336-B5D6-16705063A8FF}" srcOrd="0" destOrd="0" parTransId="{B9471A28-2155-48F9-8CC2-FF4681E3C8C7}" sibTransId="{BE06209B-1E51-4F14-83BD-2F95A552F6ED}"/>
    <dgm:cxn modelId="{3111089A-1861-489B-B3AA-9D152F82F63B}" type="presOf" srcId="{EEFEC948-C1F6-4336-B5D6-16705063A8FF}" destId="{F2BD9444-BB3A-468A-9200-B923DDA0C722}" srcOrd="0" destOrd="0" presId="urn:microsoft.com/office/officeart/2005/8/layout/process1"/>
    <dgm:cxn modelId="{E6916295-C317-4C9D-A68D-E2149F4D86AE}" type="presParOf" srcId="{B13A577B-4C8F-4DC4-86C9-97086FE04D65}" destId="{F2BD9444-BB3A-468A-9200-B923DDA0C722}" srcOrd="0"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38D5BC-2D6F-4752-B38A-AC0C46FCD58A}" type="doc">
      <dgm:prSet loTypeId="urn:microsoft.com/office/officeart/2005/8/layout/vList2" loCatId="list" qsTypeId="urn:microsoft.com/office/officeart/2005/8/quickstyle/3d3" qsCatId="3D" csTypeId="urn:microsoft.com/office/officeart/2005/8/colors/accent0_3" csCatId="mainScheme" phldr="1"/>
      <dgm:spPr/>
      <dgm:t>
        <a:bodyPr/>
        <a:lstStyle/>
        <a:p>
          <a:endParaRPr lang="en-US"/>
        </a:p>
      </dgm:t>
    </dgm:pt>
    <dgm:pt modelId="{98F70594-347B-41C0-8889-9DE088352A52}">
      <dgm:prSet custT="1"/>
      <dgm:spPr>
        <a:solidFill>
          <a:schemeClr val="accent4"/>
        </a:solidFill>
      </dgm:spPr>
      <dgm:t>
        <a:bodyPr/>
        <a:lstStyle/>
        <a:p>
          <a:pPr algn="ctr"/>
          <a:r>
            <a:rPr lang="en-US" sz="1400" b="1" dirty="0">
              <a:solidFill>
                <a:schemeClr val="tx1"/>
              </a:solidFill>
            </a:rPr>
            <a:t>Data collection from Moodle logs</a:t>
          </a:r>
        </a:p>
      </dgm:t>
    </dgm:pt>
    <dgm:pt modelId="{F925EA87-CDDA-471D-8006-494FD6C6C368}" type="parTrans" cxnId="{50ABDAB4-EC04-42CD-B69E-9B1212B3F0D5}">
      <dgm:prSet/>
      <dgm:spPr/>
      <dgm:t>
        <a:bodyPr/>
        <a:lstStyle/>
        <a:p>
          <a:endParaRPr lang="en-US"/>
        </a:p>
      </dgm:t>
    </dgm:pt>
    <dgm:pt modelId="{D219BFAA-13CB-48B2-A4E8-05C80AC2BF85}" type="sibTrans" cxnId="{50ABDAB4-EC04-42CD-B69E-9B1212B3F0D5}">
      <dgm:prSet/>
      <dgm:spPr/>
      <dgm:t>
        <a:bodyPr/>
        <a:lstStyle/>
        <a:p>
          <a:endParaRPr lang="en-US"/>
        </a:p>
      </dgm:t>
    </dgm:pt>
    <dgm:pt modelId="{7897BD15-439B-4E79-848A-1FB425FCE93C}">
      <dgm:prSet custT="1"/>
      <dgm:spPr>
        <a:solidFill>
          <a:schemeClr val="accent4"/>
        </a:solidFill>
      </dgm:spPr>
      <dgm:t>
        <a:bodyPr/>
        <a:lstStyle/>
        <a:p>
          <a:pPr algn="ctr"/>
          <a:r>
            <a:rPr lang="en-US" sz="1400" b="1" dirty="0">
              <a:solidFill>
                <a:schemeClr val="tx1"/>
              </a:solidFill>
            </a:rPr>
            <a:t>Data cleaning process</a:t>
          </a:r>
        </a:p>
      </dgm:t>
    </dgm:pt>
    <dgm:pt modelId="{0F7FCE19-78FF-4783-8E6A-6405F993D47F}" type="parTrans" cxnId="{2E5F2B90-7C98-4DA1-A787-DE595FDCD997}">
      <dgm:prSet/>
      <dgm:spPr/>
      <dgm:t>
        <a:bodyPr/>
        <a:lstStyle/>
        <a:p>
          <a:endParaRPr lang="en-US"/>
        </a:p>
      </dgm:t>
    </dgm:pt>
    <dgm:pt modelId="{D61338C9-4A5C-4575-83F9-CE0B6E1F13A1}" type="sibTrans" cxnId="{2E5F2B90-7C98-4DA1-A787-DE595FDCD997}">
      <dgm:prSet/>
      <dgm:spPr/>
      <dgm:t>
        <a:bodyPr/>
        <a:lstStyle/>
        <a:p>
          <a:endParaRPr lang="en-US"/>
        </a:p>
      </dgm:t>
    </dgm:pt>
    <dgm:pt modelId="{8409110A-4693-4CAA-A054-45920BABB5B5}">
      <dgm:prSet custT="1"/>
      <dgm:spPr>
        <a:solidFill>
          <a:schemeClr val="accent4"/>
        </a:solidFill>
      </dgm:spPr>
      <dgm:t>
        <a:bodyPr/>
        <a:lstStyle/>
        <a:p>
          <a:pPr algn="ctr"/>
          <a:r>
            <a:rPr lang="en-US" sz="1400" b="1" dirty="0">
              <a:solidFill>
                <a:schemeClr val="tx1"/>
              </a:solidFill>
            </a:rPr>
            <a:t>Data Querying process</a:t>
          </a:r>
        </a:p>
      </dgm:t>
    </dgm:pt>
    <dgm:pt modelId="{6373306C-5AB4-4FAA-A902-2B77E3D9957C}" type="parTrans" cxnId="{AB3A1DC1-103D-4151-9C83-44208E9B5AFB}">
      <dgm:prSet/>
      <dgm:spPr/>
      <dgm:t>
        <a:bodyPr/>
        <a:lstStyle/>
        <a:p>
          <a:endParaRPr lang="en-US"/>
        </a:p>
      </dgm:t>
    </dgm:pt>
    <dgm:pt modelId="{C7159B6B-59CB-415A-9204-4BCAC8449D98}" type="sibTrans" cxnId="{AB3A1DC1-103D-4151-9C83-44208E9B5AFB}">
      <dgm:prSet/>
      <dgm:spPr/>
      <dgm:t>
        <a:bodyPr/>
        <a:lstStyle/>
        <a:p>
          <a:endParaRPr lang="en-US"/>
        </a:p>
      </dgm:t>
    </dgm:pt>
    <dgm:pt modelId="{4FADC222-287C-4387-8819-70B3EFFFF094}">
      <dgm:prSet custT="1"/>
      <dgm:spPr>
        <a:solidFill>
          <a:schemeClr val="accent4"/>
        </a:solidFill>
      </dgm:spPr>
      <dgm:t>
        <a:bodyPr/>
        <a:lstStyle/>
        <a:p>
          <a:pPr algn="ctr"/>
          <a:r>
            <a:rPr lang="en-US" sz="1400" b="1" dirty="0">
              <a:solidFill>
                <a:schemeClr val="tx1"/>
              </a:solidFill>
            </a:rPr>
            <a:t>Applying NLP models process</a:t>
          </a:r>
        </a:p>
      </dgm:t>
    </dgm:pt>
    <dgm:pt modelId="{CB6207C7-EF48-4E70-A460-C32156A33B88}" type="parTrans" cxnId="{5D640522-FE10-4A13-A6A8-6960E26A66F8}">
      <dgm:prSet/>
      <dgm:spPr/>
      <dgm:t>
        <a:bodyPr/>
        <a:lstStyle/>
        <a:p>
          <a:endParaRPr lang="en-US"/>
        </a:p>
      </dgm:t>
    </dgm:pt>
    <dgm:pt modelId="{B40F7DB1-5893-4068-9D46-4D771979B06C}" type="sibTrans" cxnId="{5D640522-FE10-4A13-A6A8-6960E26A66F8}">
      <dgm:prSet/>
      <dgm:spPr/>
      <dgm:t>
        <a:bodyPr/>
        <a:lstStyle/>
        <a:p>
          <a:endParaRPr lang="en-US"/>
        </a:p>
      </dgm:t>
    </dgm:pt>
    <dgm:pt modelId="{21F1AA64-5F55-42B3-B342-19E7324A27C3}" type="pres">
      <dgm:prSet presAssocID="{5D38D5BC-2D6F-4752-B38A-AC0C46FCD58A}" presName="linear" presStyleCnt="0">
        <dgm:presLayoutVars>
          <dgm:animLvl val="lvl"/>
          <dgm:resizeHandles val="exact"/>
        </dgm:presLayoutVars>
      </dgm:prSet>
      <dgm:spPr/>
    </dgm:pt>
    <dgm:pt modelId="{C747A9A9-C084-4066-91BD-2C3EE98EB071}" type="pres">
      <dgm:prSet presAssocID="{98F70594-347B-41C0-8889-9DE088352A52}" presName="parentText" presStyleLbl="node1" presStyleIdx="0" presStyleCnt="4">
        <dgm:presLayoutVars>
          <dgm:chMax val="0"/>
          <dgm:bulletEnabled val="1"/>
        </dgm:presLayoutVars>
      </dgm:prSet>
      <dgm:spPr/>
    </dgm:pt>
    <dgm:pt modelId="{094DE62F-2EF6-4DA0-A224-F579BC6EB4E9}" type="pres">
      <dgm:prSet presAssocID="{D219BFAA-13CB-48B2-A4E8-05C80AC2BF85}" presName="spacer" presStyleCnt="0"/>
      <dgm:spPr/>
    </dgm:pt>
    <dgm:pt modelId="{090926C1-27D2-43FD-8398-F7E664B3D8DF}" type="pres">
      <dgm:prSet presAssocID="{7897BD15-439B-4E79-848A-1FB425FCE93C}" presName="parentText" presStyleLbl="node1" presStyleIdx="1" presStyleCnt="4">
        <dgm:presLayoutVars>
          <dgm:chMax val="0"/>
          <dgm:bulletEnabled val="1"/>
        </dgm:presLayoutVars>
      </dgm:prSet>
      <dgm:spPr/>
    </dgm:pt>
    <dgm:pt modelId="{9098A20C-8587-4738-9D24-8D415D75AAF1}" type="pres">
      <dgm:prSet presAssocID="{D61338C9-4A5C-4575-83F9-CE0B6E1F13A1}" presName="spacer" presStyleCnt="0"/>
      <dgm:spPr/>
    </dgm:pt>
    <dgm:pt modelId="{71E0C97B-AD43-4D21-B190-0EA4F9B9F80F}" type="pres">
      <dgm:prSet presAssocID="{8409110A-4693-4CAA-A054-45920BABB5B5}" presName="parentText" presStyleLbl="node1" presStyleIdx="2" presStyleCnt="4">
        <dgm:presLayoutVars>
          <dgm:chMax val="0"/>
          <dgm:bulletEnabled val="1"/>
        </dgm:presLayoutVars>
      </dgm:prSet>
      <dgm:spPr/>
    </dgm:pt>
    <dgm:pt modelId="{C6FF8476-D081-473A-B196-C61860CEE302}" type="pres">
      <dgm:prSet presAssocID="{C7159B6B-59CB-415A-9204-4BCAC8449D98}" presName="spacer" presStyleCnt="0"/>
      <dgm:spPr/>
    </dgm:pt>
    <dgm:pt modelId="{D70684A3-DB7F-49A0-95AC-CC76E62B5E66}" type="pres">
      <dgm:prSet presAssocID="{4FADC222-287C-4387-8819-70B3EFFFF094}" presName="parentText" presStyleLbl="node1" presStyleIdx="3" presStyleCnt="4">
        <dgm:presLayoutVars>
          <dgm:chMax val="0"/>
          <dgm:bulletEnabled val="1"/>
        </dgm:presLayoutVars>
      </dgm:prSet>
      <dgm:spPr/>
    </dgm:pt>
  </dgm:ptLst>
  <dgm:cxnLst>
    <dgm:cxn modelId="{0DD7AB0B-D66E-4C96-955C-E1B810BC790F}" type="presOf" srcId="{4FADC222-287C-4387-8819-70B3EFFFF094}" destId="{D70684A3-DB7F-49A0-95AC-CC76E62B5E66}" srcOrd="0" destOrd="0" presId="urn:microsoft.com/office/officeart/2005/8/layout/vList2"/>
    <dgm:cxn modelId="{5D640522-FE10-4A13-A6A8-6960E26A66F8}" srcId="{5D38D5BC-2D6F-4752-B38A-AC0C46FCD58A}" destId="{4FADC222-287C-4387-8819-70B3EFFFF094}" srcOrd="3" destOrd="0" parTransId="{CB6207C7-EF48-4E70-A460-C32156A33B88}" sibTransId="{B40F7DB1-5893-4068-9D46-4D771979B06C}"/>
    <dgm:cxn modelId="{ECD5FA5C-C3D2-42C6-BF60-286C2BC0F7F0}" type="presOf" srcId="{8409110A-4693-4CAA-A054-45920BABB5B5}" destId="{71E0C97B-AD43-4D21-B190-0EA4F9B9F80F}" srcOrd="0" destOrd="0" presId="urn:microsoft.com/office/officeart/2005/8/layout/vList2"/>
    <dgm:cxn modelId="{2E5F2B90-7C98-4DA1-A787-DE595FDCD997}" srcId="{5D38D5BC-2D6F-4752-B38A-AC0C46FCD58A}" destId="{7897BD15-439B-4E79-848A-1FB425FCE93C}" srcOrd="1" destOrd="0" parTransId="{0F7FCE19-78FF-4783-8E6A-6405F993D47F}" sibTransId="{D61338C9-4A5C-4575-83F9-CE0B6E1F13A1}"/>
    <dgm:cxn modelId="{67CFF595-9188-42F7-88A5-11F9371C33AB}" type="presOf" srcId="{5D38D5BC-2D6F-4752-B38A-AC0C46FCD58A}" destId="{21F1AA64-5F55-42B3-B342-19E7324A27C3}" srcOrd="0" destOrd="0" presId="urn:microsoft.com/office/officeart/2005/8/layout/vList2"/>
    <dgm:cxn modelId="{4D119BB1-695D-4D39-8C26-239E9C6014A8}" type="presOf" srcId="{98F70594-347B-41C0-8889-9DE088352A52}" destId="{C747A9A9-C084-4066-91BD-2C3EE98EB071}" srcOrd="0" destOrd="0" presId="urn:microsoft.com/office/officeart/2005/8/layout/vList2"/>
    <dgm:cxn modelId="{50ABDAB4-EC04-42CD-B69E-9B1212B3F0D5}" srcId="{5D38D5BC-2D6F-4752-B38A-AC0C46FCD58A}" destId="{98F70594-347B-41C0-8889-9DE088352A52}" srcOrd="0" destOrd="0" parTransId="{F925EA87-CDDA-471D-8006-494FD6C6C368}" sibTransId="{D219BFAA-13CB-48B2-A4E8-05C80AC2BF85}"/>
    <dgm:cxn modelId="{AB3A1DC1-103D-4151-9C83-44208E9B5AFB}" srcId="{5D38D5BC-2D6F-4752-B38A-AC0C46FCD58A}" destId="{8409110A-4693-4CAA-A054-45920BABB5B5}" srcOrd="2" destOrd="0" parTransId="{6373306C-5AB4-4FAA-A902-2B77E3D9957C}" sibTransId="{C7159B6B-59CB-415A-9204-4BCAC8449D98}"/>
    <dgm:cxn modelId="{C61690CE-99E0-4163-99A8-B85CAD501832}" type="presOf" srcId="{7897BD15-439B-4E79-848A-1FB425FCE93C}" destId="{090926C1-27D2-43FD-8398-F7E664B3D8DF}" srcOrd="0" destOrd="0" presId="urn:microsoft.com/office/officeart/2005/8/layout/vList2"/>
    <dgm:cxn modelId="{70DD5EC7-C08C-432B-B243-0C3ACF890134}" type="presParOf" srcId="{21F1AA64-5F55-42B3-B342-19E7324A27C3}" destId="{C747A9A9-C084-4066-91BD-2C3EE98EB071}" srcOrd="0" destOrd="0" presId="urn:microsoft.com/office/officeart/2005/8/layout/vList2"/>
    <dgm:cxn modelId="{1D879679-7ADC-40E6-BFD4-3C37FD748328}" type="presParOf" srcId="{21F1AA64-5F55-42B3-B342-19E7324A27C3}" destId="{094DE62F-2EF6-4DA0-A224-F579BC6EB4E9}" srcOrd="1" destOrd="0" presId="urn:microsoft.com/office/officeart/2005/8/layout/vList2"/>
    <dgm:cxn modelId="{F71C30A0-2BCB-48EA-858D-74B3F39F83CA}" type="presParOf" srcId="{21F1AA64-5F55-42B3-B342-19E7324A27C3}" destId="{090926C1-27D2-43FD-8398-F7E664B3D8DF}" srcOrd="2" destOrd="0" presId="urn:microsoft.com/office/officeart/2005/8/layout/vList2"/>
    <dgm:cxn modelId="{2D5FFE72-7453-4F8F-946B-BCABF516BF2F}" type="presParOf" srcId="{21F1AA64-5F55-42B3-B342-19E7324A27C3}" destId="{9098A20C-8587-4738-9D24-8D415D75AAF1}" srcOrd="3" destOrd="0" presId="urn:microsoft.com/office/officeart/2005/8/layout/vList2"/>
    <dgm:cxn modelId="{38FC7250-E7BC-4CB4-A62C-5FF289DE3515}" type="presParOf" srcId="{21F1AA64-5F55-42B3-B342-19E7324A27C3}" destId="{71E0C97B-AD43-4D21-B190-0EA4F9B9F80F}" srcOrd="4" destOrd="0" presId="urn:microsoft.com/office/officeart/2005/8/layout/vList2"/>
    <dgm:cxn modelId="{F44574D9-11A9-436F-BE04-40303EC09A46}" type="presParOf" srcId="{21F1AA64-5F55-42B3-B342-19E7324A27C3}" destId="{C6FF8476-D081-473A-B196-C61860CEE302}" srcOrd="5" destOrd="0" presId="urn:microsoft.com/office/officeart/2005/8/layout/vList2"/>
    <dgm:cxn modelId="{363ADC2F-136E-4E01-A31E-13ED4B4C1153}" type="presParOf" srcId="{21F1AA64-5F55-42B3-B342-19E7324A27C3}" destId="{D70684A3-DB7F-49A0-95AC-CC76E62B5E66}" srcOrd="6" destOrd="0" presId="urn:microsoft.com/office/officeart/2005/8/layout/vList2"/>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38D5BC-2D6F-4752-B38A-AC0C46FCD58A}" type="doc">
      <dgm:prSet loTypeId="urn:microsoft.com/office/officeart/2005/8/layout/vList2" loCatId="list" qsTypeId="urn:microsoft.com/office/officeart/2005/8/quickstyle/3d3" qsCatId="3D" csTypeId="urn:microsoft.com/office/officeart/2005/8/colors/accent0_3" csCatId="mainScheme" phldr="1"/>
      <dgm:spPr/>
      <dgm:t>
        <a:bodyPr/>
        <a:lstStyle/>
        <a:p>
          <a:endParaRPr lang="en-US"/>
        </a:p>
      </dgm:t>
    </dgm:pt>
    <dgm:pt modelId="{98F70594-347B-41C0-8889-9DE088352A52}">
      <dgm:prSet custT="1"/>
      <dgm:spPr>
        <a:solidFill>
          <a:schemeClr val="accent4"/>
        </a:solidFill>
      </dgm:spPr>
      <dgm:t>
        <a:bodyPr/>
        <a:lstStyle/>
        <a:p>
          <a:pPr algn="ctr"/>
          <a:r>
            <a:rPr lang="en-US" sz="1400" b="1" dirty="0">
              <a:solidFill>
                <a:schemeClr val="tx1"/>
              </a:solidFill>
            </a:rPr>
            <a:t>Applying</a:t>
          </a:r>
          <a:r>
            <a:rPr lang="en-US" sz="1400" b="1" baseline="0" dirty="0">
              <a:solidFill>
                <a:schemeClr val="tx1"/>
              </a:solidFill>
            </a:rPr>
            <a:t> the COCO Y0 engine on the ranking table</a:t>
          </a:r>
          <a:endParaRPr lang="en-US" sz="1400" b="1" dirty="0">
            <a:solidFill>
              <a:schemeClr val="tx1"/>
            </a:solidFill>
          </a:endParaRPr>
        </a:p>
      </dgm:t>
    </dgm:pt>
    <dgm:pt modelId="{F925EA87-CDDA-471D-8006-494FD6C6C368}" type="parTrans" cxnId="{50ABDAB4-EC04-42CD-B69E-9B1212B3F0D5}">
      <dgm:prSet/>
      <dgm:spPr/>
      <dgm:t>
        <a:bodyPr/>
        <a:lstStyle/>
        <a:p>
          <a:endParaRPr lang="en-US"/>
        </a:p>
      </dgm:t>
    </dgm:pt>
    <dgm:pt modelId="{D219BFAA-13CB-48B2-A4E8-05C80AC2BF85}" type="sibTrans" cxnId="{50ABDAB4-EC04-42CD-B69E-9B1212B3F0D5}">
      <dgm:prSet/>
      <dgm:spPr/>
      <dgm:t>
        <a:bodyPr/>
        <a:lstStyle/>
        <a:p>
          <a:endParaRPr lang="en-US"/>
        </a:p>
      </dgm:t>
    </dgm:pt>
    <dgm:pt modelId="{7897BD15-439B-4E79-848A-1FB425FCE93C}">
      <dgm:prSet custT="1"/>
      <dgm:spPr>
        <a:solidFill>
          <a:schemeClr val="accent4"/>
        </a:solidFill>
      </dgm:spPr>
      <dgm:t>
        <a:bodyPr/>
        <a:lstStyle/>
        <a:p>
          <a:pPr algn="ctr"/>
          <a:r>
            <a:rPr lang="en-US" sz="1400" b="1" dirty="0">
              <a:solidFill>
                <a:schemeClr val="tx1"/>
              </a:solidFill>
            </a:rPr>
            <a:t>Validating process </a:t>
          </a:r>
          <a:r>
            <a:rPr lang="hu-HU" sz="1600" b="1" dirty="0">
              <a:solidFill>
                <a:schemeClr val="tx1"/>
              </a:solidFill>
              <a:latin typeface="Aptos" panose="020B0004020202020204" pitchFamily="34" charset="0"/>
            </a:rPr>
            <a:t>based on symmetry</a:t>
          </a:r>
          <a:r>
            <a:rPr lang="en-US" sz="1600" b="1" dirty="0">
              <a:solidFill>
                <a:schemeClr val="tx1"/>
              </a:solidFill>
              <a:latin typeface="Aptos" panose="020B0004020202020204" pitchFamily="34" charset="0"/>
            </a:rPr>
            <a:t> </a:t>
          </a:r>
          <a:r>
            <a:rPr lang="hu-HU" sz="1600" b="1" dirty="0">
              <a:solidFill>
                <a:schemeClr val="tx1"/>
              </a:solidFill>
              <a:latin typeface="Aptos" panose="020B0004020202020204" pitchFamily="34" charset="0"/>
            </a:rPr>
            <a:t>effects</a:t>
          </a:r>
          <a:endParaRPr lang="en-US" sz="1400" b="1" dirty="0">
            <a:solidFill>
              <a:schemeClr val="tx1"/>
            </a:solidFill>
          </a:endParaRPr>
        </a:p>
      </dgm:t>
    </dgm:pt>
    <dgm:pt modelId="{0F7FCE19-78FF-4783-8E6A-6405F993D47F}" type="parTrans" cxnId="{2E5F2B90-7C98-4DA1-A787-DE595FDCD997}">
      <dgm:prSet/>
      <dgm:spPr/>
      <dgm:t>
        <a:bodyPr/>
        <a:lstStyle/>
        <a:p>
          <a:endParaRPr lang="en-US"/>
        </a:p>
      </dgm:t>
    </dgm:pt>
    <dgm:pt modelId="{D61338C9-4A5C-4575-83F9-CE0B6E1F13A1}" type="sibTrans" cxnId="{2E5F2B90-7C98-4DA1-A787-DE595FDCD997}">
      <dgm:prSet/>
      <dgm:spPr/>
      <dgm:t>
        <a:bodyPr/>
        <a:lstStyle/>
        <a:p>
          <a:endParaRPr lang="en-US"/>
        </a:p>
      </dgm:t>
    </dgm:pt>
    <dgm:pt modelId="{4FADC222-287C-4387-8819-70B3EFFFF094}">
      <dgm:prSet custT="1"/>
      <dgm:spPr>
        <a:solidFill>
          <a:schemeClr val="accent4"/>
        </a:solidFill>
      </dgm:spPr>
      <dgm:t>
        <a:bodyPr/>
        <a:lstStyle/>
        <a:p>
          <a:pPr algn="ctr"/>
          <a:r>
            <a:rPr lang="en-US" sz="1400" b="1" dirty="0">
              <a:solidFill>
                <a:schemeClr val="tx1"/>
              </a:solidFill>
            </a:rPr>
            <a:t>Getting Result</a:t>
          </a:r>
        </a:p>
      </dgm:t>
    </dgm:pt>
    <dgm:pt modelId="{CB6207C7-EF48-4E70-A460-C32156A33B88}" type="parTrans" cxnId="{5D640522-FE10-4A13-A6A8-6960E26A66F8}">
      <dgm:prSet/>
      <dgm:spPr/>
      <dgm:t>
        <a:bodyPr/>
        <a:lstStyle/>
        <a:p>
          <a:endParaRPr lang="en-US"/>
        </a:p>
      </dgm:t>
    </dgm:pt>
    <dgm:pt modelId="{B40F7DB1-5893-4068-9D46-4D771979B06C}" type="sibTrans" cxnId="{5D640522-FE10-4A13-A6A8-6960E26A66F8}">
      <dgm:prSet/>
      <dgm:spPr/>
      <dgm:t>
        <a:bodyPr/>
        <a:lstStyle/>
        <a:p>
          <a:endParaRPr lang="en-US"/>
        </a:p>
      </dgm:t>
    </dgm:pt>
    <dgm:pt modelId="{21F1AA64-5F55-42B3-B342-19E7324A27C3}" type="pres">
      <dgm:prSet presAssocID="{5D38D5BC-2D6F-4752-B38A-AC0C46FCD58A}" presName="linear" presStyleCnt="0">
        <dgm:presLayoutVars>
          <dgm:animLvl val="lvl"/>
          <dgm:resizeHandles val="exact"/>
        </dgm:presLayoutVars>
      </dgm:prSet>
      <dgm:spPr/>
    </dgm:pt>
    <dgm:pt modelId="{C747A9A9-C084-4066-91BD-2C3EE98EB071}" type="pres">
      <dgm:prSet presAssocID="{98F70594-347B-41C0-8889-9DE088352A52}" presName="parentText" presStyleLbl="node1" presStyleIdx="0" presStyleCnt="3">
        <dgm:presLayoutVars>
          <dgm:chMax val="0"/>
          <dgm:bulletEnabled val="1"/>
        </dgm:presLayoutVars>
      </dgm:prSet>
      <dgm:spPr/>
    </dgm:pt>
    <dgm:pt modelId="{094DE62F-2EF6-4DA0-A224-F579BC6EB4E9}" type="pres">
      <dgm:prSet presAssocID="{D219BFAA-13CB-48B2-A4E8-05C80AC2BF85}" presName="spacer" presStyleCnt="0"/>
      <dgm:spPr/>
    </dgm:pt>
    <dgm:pt modelId="{090926C1-27D2-43FD-8398-F7E664B3D8DF}" type="pres">
      <dgm:prSet presAssocID="{7897BD15-439B-4E79-848A-1FB425FCE93C}" presName="parentText" presStyleLbl="node1" presStyleIdx="1" presStyleCnt="3">
        <dgm:presLayoutVars>
          <dgm:chMax val="0"/>
          <dgm:bulletEnabled val="1"/>
        </dgm:presLayoutVars>
      </dgm:prSet>
      <dgm:spPr/>
    </dgm:pt>
    <dgm:pt modelId="{9098A20C-8587-4738-9D24-8D415D75AAF1}" type="pres">
      <dgm:prSet presAssocID="{D61338C9-4A5C-4575-83F9-CE0B6E1F13A1}" presName="spacer" presStyleCnt="0"/>
      <dgm:spPr/>
    </dgm:pt>
    <dgm:pt modelId="{D70684A3-DB7F-49A0-95AC-CC76E62B5E66}" type="pres">
      <dgm:prSet presAssocID="{4FADC222-287C-4387-8819-70B3EFFFF094}" presName="parentText" presStyleLbl="node1" presStyleIdx="2" presStyleCnt="3">
        <dgm:presLayoutVars>
          <dgm:chMax val="0"/>
          <dgm:bulletEnabled val="1"/>
        </dgm:presLayoutVars>
      </dgm:prSet>
      <dgm:spPr/>
    </dgm:pt>
  </dgm:ptLst>
  <dgm:cxnLst>
    <dgm:cxn modelId="{0DD7AB0B-D66E-4C96-955C-E1B810BC790F}" type="presOf" srcId="{4FADC222-287C-4387-8819-70B3EFFFF094}" destId="{D70684A3-DB7F-49A0-95AC-CC76E62B5E66}" srcOrd="0" destOrd="0" presId="urn:microsoft.com/office/officeart/2005/8/layout/vList2"/>
    <dgm:cxn modelId="{5D640522-FE10-4A13-A6A8-6960E26A66F8}" srcId="{5D38D5BC-2D6F-4752-B38A-AC0C46FCD58A}" destId="{4FADC222-287C-4387-8819-70B3EFFFF094}" srcOrd="2" destOrd="0" parTransId="{CB6207C7-EF48-4E70-A460-C32156A33B88}" sibTransId="{B40F7DB1-5893-4068-9D46-4D771979B06C}"/>
    <dgm:cxn modelId="{2E5F2B90-7C98-4DA1-A787-DE595FDCD997}" srcId="{5D38D5BC-2D6F-4752-B38A-AC0C46FCD58A}" destId="{7897BD15-439B-4E79-848A-1FB425FCE93C}" srcOrd="1" destOrd="0" parTransId="{0F7FCE19-78FF-4783-8E6A-6405F993D47F}" sibTransId="{D61338C9-4A5C-4575-83F9-CE0B6E1F13A1}"/>
    <dgm:cxn modelId="{67CFF595-9188-42F7-88A5-11F9371C33AB}" type="presOf" srcId="{5D38D5BC-2D6F-4752-B38A-AC0C46FCD58A}" destId="{21F1AA64-5F55-42B3-B342-19E7324A27C3}" srcOrd="0" destOrd="0" presId="urn:microsoft.com/office/officeart/2005/8/layout/vList2"/>
    <dgm:cxn modelId="{4D119BB1-695D-4D39-8C26-239E9C6014A8}" type="presOf" srcId="{98F70594-347B-41C0-8889-9DE088352A52}" destId="{C747A9A9-C084-4066-91BD-2C3EE98EB071}" srcOrd="0" destOrd="0" presId="urn:microsoft.com/office/officeart/2005/8/layout/vList2"/>
    <dgm:cxn modelId="{50ABDAB4-EC04-42CD-B69E-9B1212B3F0D5}" srcId="{5D38D5BC-2D6F-4752-B38A-AC0C46FCD58A}" destId="{98F70594-347B-41C0-8889-9DE088352A52}" srcOrd="0" destOrd="0" parTransId="{F925EA87-CDDA-471D-8006-494FD6C6C368}" sibTransId="{D219BFAA-13CB-48B2-A4E8-05C80AC2BF85}"/>
    <dgm:cxn modelId="{C61690CE-99E0-4163-99A8-B85CAD501832}" type="presOf" srcId="{7897BD15-439B-4E79-848A-1FB425FCE93C}" destId="{090926C1-27D2-43FD-8398-F7E664B3D8DF}" srcOrd="0" destOrd="0" presId="urn:microsoft.com/office/officeart/2005/8/layout/vList2"/>
    <dgm:cxn modelId="{70DD5EC7-C08C-432B-B243-0C3ACF890134}" type="presParOf" srcId="{21F1AA64-5F55-42B3-B342-19E7324A27C3}" destId="{C747A9A9-C084-4066-91BD-2C3EE98EB071}" srcOrd="0" destOrd="0" presId="urn:microsoft.com/office/officeart/2005/8/layout/vList2"/>
    <dgm:cxn modelId="{1D879679-7ADC-40E6-BFD4-3C37FD748328}" type="presParOf" srcId="{21F1AA64-5F55-42B3-B342-19E7324A27C3}" destId="{094DE62F-2EF6-4DA0-A224-F579BC6EB4E9}" srcOrd="1" destOrd="0" presId="urn:microsoft.com/office/officeart/2005/8/layout/vList2"/>
    <dgm:cxn modelId="{F71C30A0-2BCB-48EA-858D-74B3F39F83CA}" type="presParOf" srcId="{21F1AA64-5F55-42B3-B342-19E7324A27C3}" destId="{090926C1-27D2-43FD-8398-F7E664B3D8DF}" srcOrd="2" destOrd="0" presId="urn:microsoft.com/office/officeart/2005/8/layout/vList2"/>
    <dgm:cxn modelId="{2D5FFE72-7453-4F8F-946B-BCABF516BF2F}" type="presParOf" srcId="{21F1AA64-5F55-42B3-B342-19E7324A27C3}" destId="{9098A20C-8587-4738-9D24-8D415D75AAF1}" srcOrd="3" destOrd="0" presId="urn:microsoft.com/office/officeart/2005/8/layout/vList2"/>
    <dgm:cxn modelId="{363ADC2F-136E-4E01-A31E-13ED4B4C1153}" type="presParOf" srcId="{21F1AA64-5F55-42B3-B342-19E7324A27C3}" destId="{D70684A3-DB7F-49A0-95AC-CC76E62B5E66}" srcOrd="4" destOrd="0" presId="urn:microsoft.com/office/officeart/2005/8/layout/vList2"/>
  </dgm:cxnLst>
  <dgm:bg>
    <a:noFill/>
  </dgm:bg>
  <dgm:whole/>
  <dgm:extLst>
    <a:ext uri="http://schemas.microsoft.com/office/drawing/2008/diagram">
      <dsp:dataModelExt xmlns:dsp="http://schemas.microsoft.com/office/drawing/2008/diagram" relId="rId1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9830465-B621-4F54-9AD6-843B348B8724}"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n-US"/>
        </a:p>
      </dgm:t>
    </dgm:pt>
    <dgm:pt modelId="{8BEEFB3A-7B63-40E5-84CD-4ABD83A6E289}">
      <dgm:prSet/>
      <dgm:spPr>
        <a:solidFill>
          <a:schemeClr val="accent2">
            <a:lumMod val="75000"/>
          </a:schemeClr>
        </a:solidFill>
      </dgm:spPr>
      <dgm:t>
        <a:bodyPr/>
        <a:lstStyle/>
        <a:p>
          <a:r>
            <a:rPr lang="en-US" b="1" dirty="0"/>
            <a:t>Objects</a:t>
          </a:r>
          <a:endParaRPr lang="en-US" dirty="0"/>
        </a:p>
      </dgm:t>
    </dgm:pt>
    <dgm:pt modelId="{2C11B846-457F-4C64-B4F6-2AFA007BDB71}" type="parTrans" cxnId="{40C5C010-7829-40FF-9A2A-835E43955D9B}">
      <dgm:prSet/>
      <dgm:spPr/>
      <dgm:t>
        <a:bodyPr/>
        <a:lstStyle/>
        <a:p>
          <a:endParaRPr lang="en-US"/>
        </a:p>
      </dgm:t>
    </dgm:pt>
    <dgm:pt modelId="{8F18594B-F243-47D3-86CA-7B6744C86E28}" type="sibTrans" cxnId="{40C5C010-7829-40FF-9A2A-835E43955D9B}">
      <dgm:prSet/>
      <dgm:spPr/>
      <dgm:t>
        <a:bodyPr/>
        <a:lstStyle/>
        <a:p>
          <a:endParaRPr lang="en-US"/>
        </a:p>
      </dgm:t>
    </dgm:pt>
    <dgm:pt modelId="{65A72E4B-92A4-406D-9748-D0B30FB8A749}">
      <dgm:prSet/>
      <dgm:spPr/>
      <dgm:t>
        <a:bodyPr/>
        <a:lstStyle/>
        <a:p>
          <a:r>
            <a:rPr lang="en-US" b="1" dirty="0"/>
            <a:t>24 Students</a:t>
          </a:r>
          <a:endParaRPr lang="en-US" dirty="0"/>
        </a:p>
      </dgm:t>
    </dgm:pt>
    <dgm:pt modelId="{EE9E552D-07C4-4128-B956-27174C8297C7}" type="parTrans" cxnId="{92DC277C-F01C-4213-8AA9-B6AEB5304CBB}">
      <dgm:prSet/>
      <dgm:spPr/>
      <dgm:t>
        <a:bodyPr/>
        <a:lstStyle/>
        <a:p>
          <a:endParaRPr lang="en-US"/>
        </a:p>
      </dgm:t>
    </dgm:pt>
    <dgm:pt modelId="{B5E34BDC-E4C9-4211-887D-1092F64CF21E}" type="sibTrans" cxnId="{92DC277C-F01C-4213-8AA9-B6AEB5304CBB}">
      <dgm:prSet/>
      <dgm:spPr/>
      <dgm:t>
        <a:bodyPr/>
        <a:lstStyle/>
        <a:p>
          <a:endParaRPr lang="en-US"/>
        </a:p>
      </dgm:t>
    </dgm:pt>
    <dgm:pt modelId="{53A24659-5B9D-46E7-BC07-E934F233E023}">
      <dgm:prSet/>
      <dgm:spPr>
        <a:solidFill>
          <a:schemeClr val="accent2">
            <a:lumMod val="75000"/>
          </a:schemeClr>
        </a:solidFill>
      </dgm:spPr>
      <dgm:t>
        <a:bodyPr/>
        <a:lstStyle/>
        <a:p>
          <a:r>
            <a:rPr lang="en-US" b="1" dirty="0"/>
            <a:t>Attributes</a:t>
          </a:r>
          <a:endParaRPr lang="en-US" dirty="0"/>
        </a:p>
      </dgm:t>
    </dgm:pt>
    <dgm:pt modelId="{8CCC11DE-F67D-47CF-9281-30C9B5812A22}" type="parTrans" cxnId="{6F593DC1-F366-4645-B199-B99286E09F32}">
      <dgm:prSet/>
      <dgm:spPr/>
      <dgm:t>
        <a:bodyPr/>
        <a:lstStyle/>
        <a:p>
          <a:endParaRPr lang="en-US"/>
        </a:p>
      </dgm:t>
    </dgm:pt>
    <dgm:pt modelId="{3E72ACC7-7D30-4020-B91B-6108E04862FA}" type="sibTrans" cxnId="{6F593DC1-F366-4645-B199-B99286E09F32}">
      <dgm:prSet/>
      <dgm:spPr/>
      <dgm:t>
        <a:bodyPr/>
        <a:lstStyle/>
        <a:p>
          <a:endParaRPr lang="en-US"/>
        </a:p>
      </dgm:t>
    </dgm:pt>
    <dgm:pt modelId="{E54B7F89-2B8C-48A3-8AB5-F16F2EFBE415}">
      <dgm:prSet/>
      <dgm:spPr/>
      <dgm:t>
        <a:bodyPr/>
        <a:lstStyle/>
        <a:p>
          <a:r>
            <a:rPr lang="en-US" b="1"/>
            <a:t>29 attributes</a:t>
          </a:r>
          <a:endParaRPr lang="en-US"/>
        </a:p>
      </dgm:t>
    </dgm:pt>
    <dgm:pt modelId="{C6BC9CF7-0F5E-4260-8AAE-E1BA133E2DEF}" type="parTrans" cxnId="{798BB754-CE99-4D48-BE68-AD22B55385C8}">
      <dgm:prSet/>
      <dgm:spPr/>
      <dgm:t>
        <a:bodyPr/>
        <a:lstStyle/>
        <a:p>
          <a:endParaRPr lang="en-US"/>
        </a:p>
      </dgm:t>
    </dgm:pt>
    <dgm:pt modelId="{A44D82D3-AAB2-4284-BF8A-6F0EA3672040}" type="sibTrans" cxnId="{798BB754-CE99-4D48-BE68-AD22B55385C8}">
      <dgm:prSet/>
      <dgm:spPr/>
      <dgm:t>
        <a:bodyPr/>
        <a:lstStyle/>
        <a:p>
          <a:endParaRPr lang="en-US"/>
        </a:p>
      </dgm:t>
    </dgm:pt>
    <dgm:pt modelId="{CA51805B-BC5F-4CF3-B7E9-C66289350D7C}">
      <dgm:prSet/>
      <dgm:spPr/>
      <dgm:t>
        <a:bodyPr/>
        <a:lstStyle/>
        <a:p>
          <a:r>
            <a:rPr lang="en-US" b="1"/>
            <a:t>Understanding</a:t>
          </a:r>
          <a:endParaRPr lang="en-US"/>
        </a:p>
      </dgm:t>
    </dgm:pt>
    <dgm:pt modelId="{7DD6F4EA-6460-4EDC-AF59-B84FAD10E784}" type="parTrans" cxnId="{A939384A-FAF7-4E0D-BDFF-D6C95D0B5F0F}">
      <dgm:prSet/>
      <dgm:spPr/>
      <dgm:t>
        <a:bodyPr/>
        <a:lstStyle/>
        <a:p>
          <a:endParaRPr lang="en-US"/>
        </a:p>
      </dgm:t>
    </dgm:pt>
    <dgm:pt modelId="{C59A2A6B-F007-476A-9A80-F0C68580D643}" type="sibTrans" cxnId="{A939384A-FAF7-4E0D-BDFF-D6C95D0B5F0F}">
      <dgm:prSet/>
      <dgm:spPr/>
      <dgm:t>
        <a:bodyPr/>
        <a:lstStyle/>
        <a:p>
          <a:endParaRPr lang="en-US"/>
        </a:p>
      </dgm:t>
    </dgm:pt>
    <dgm:pt modelId="{0543B37E-D7CA-42E3-B11B-1241F67581A9}">
      <dgm:prSet/>
      <dgm:spPr/>
      <dgm:t>
        <a:bodyPr/>
        <a:lstStyle/>
        <a:p>
          <a:r>
            <a:rPr lang="en-US" b="1" dirty="0"/>
            <a:t>Diligence</a:t>
          </a:r>
          <a:endParaRPr lang="en-US" dirty="0"/>
        </a:p>
      </dgm:t>
    </dgm:pt>
    <dgm:pt modelId="{DC5FB15F-535B-487D-99D2-BC06FECA8DF7}" type="parTrans" cxnId="{23180418-F8CF-4F1D-AE78-72644963F278}">
      <dgm:prSet/>
      <dgm:spPr/>
      <dgm:t>
        <a:bodyPr/>
        <a:lstStyle/>
        <a:p>
          <a:endParaRPr lang="en-US"/>
        </a:p>
      </dgm:t>
    </dgm:pt>
    <dgm:pt modelId="{4D018E82-3641-4871-BDED-27E8F8AEFA47}" type="sibTrans" cxnId="{23180418-F8CF-4F1D-AE78-72644963F278}">
      <dgm:prSet/>
      <dgm:spPr/>
      <dgm:t>
        <a:bodyPr/>
        <a:lstStyle/>
        <a:p>
          <a:endParaRPr lang="en-US"/>
        </a:p>
      </dgm:t>
    </dgm:pt>
    <dgm:pt modelId="{D802C173-6BA5-4E38-9000-7B59C205DBED}" type="pres">
      <dgm:prSet presAssocID="{E9830465-B621-4F54-9AD6-843B348B8724}" presName="linear" presStyleCnt="0">
        <dgm:presLayoutVars>
          <dgm:animLvl val="lvl"/>
          <dgm:resizeHandles val="exact"/>
        </dgm:presLayoutVars>
      </dgm:prSet>
      <dgm:spPr/>
    </dgm:pt>
    <dgm:pt modelId="{F6D6B08E-BA09-468A-BFDD-58F82ABC925B}" type="pres">
      <dgm:prSet presAssocID="{8BEEFB3A-7B63-40E5-84CD-4ABD83A6E289}" presName="parentText" presStyleLbl="node1" presStyleIdx="0" presStyleCnt="2" custScaleY="52904">
        <dgm:presLayoutVars>
          <dgm:chMax val="0"/>
          <dgm:bulletEnabled val="1"/>
        </dgm:presLayoutVars>
      </dgm:prSet>
      <dgm:spPr/>
    </dgm:pt>
    <dgm:pt modelId="{90F6E0FB-3F5E-4560-9EBA-7CB867AE4615}" type="pres">
      <dgm:prSet presAssocID="{8BEEFB3A-7B63-40E5-84CD-4ABD83A6E289}" presName="childText" presStyleLbl="revTx" presStyleIdx="0" presStyleCnt="2">
        <dgm:presLayoutVars>
          <dgm:bulletEnabled val="1"/>
        </dgm:presLayoutVars>
      </dgm:prSet>
      <dgm:spPr/>
    </dgm:pt>
    <dgm:pt modelId="{C2E43099-7097-418A-BCB3-8E2CEC344C22}" type="pres">
      <dgm:prSet presAssocID="{53A24659-5B9D-46E7-BC07-E934F233E023}" presName="parentText" presStyleLbl="node1" presStyleIdx="1" presStyleCnt="2" custScaleY="60638">
        <dgm:presLayoutVars>
          <dgm:chMax val="0"/>
          <dgm:bulletEnabled val="1"/>
        </dgm:presLayoutVars>
      </dgm:prSet>
      <dgm:spPr/>
    </dgm:pt>
    <dgm:pt modelId="{1CC32551-E890-46F4-BAEC-8E14247187DE}" type="pres">
      <dgm:prSet presAssocID="{53A24659-5B9D-46E7-BC07-E934F233E023}" presName="childText" presStyleLbl="revTx" presStyleIdx="1" presStyleCnt="2" custScaleY="132040">
        <dgm:presLayoutVars>
          <dgm:bulletEnabled val="1"/>
        </dgm:presLayoutVars>
      </dgm:prSet>
      <dgm:spPr/>
    </dgm:pt>
  </dgm:ptLst>
  <dgm:cxnLst>
    <dgm:cxn modelId="{40C5C010-7829-40FF-9A2A-835E43955D9B}" srcId="{E9830465-B621-4F54-9AD6-843B348B8724}" destId="{8BEEFB3A-7B63-40E5-84CD-4ABD83A6E289}" srcOrd="0" destOrd="0" parTransId="{2C11B846-457F-4C64-B4F6-2AFA007BDB71}" sibTransId="{8F18594B-F243-47D3-86CA-7B6744C86E28}"/>
    <dgm:cxn modelId="{23180418-F8CF-4F1D-AE78-72644963F278}" srcId="{53A24659-5B9D-46E7-BC07-E934F233E023}" destId="{0543B37E-D7CA-42E3-B11B-1241F67581A9}" srcOrd="2" destOrd="0" parTransId="{DC5FB15F-535B-487D-99D2-BC06FECA8DF7}" sibTransId="{4D018E82-3641-4871-BDED-27E8F8AEFA47}"/>
    <dgm:cxn modelId="{DFC86838-E424-4A76-A767-E623890A342B}" type="presOf" srcId="{53A24659-5B9D-46E7-BC07-E934F233E023}" destId="{C2E43099-7097-418A-BCB3-8E2CEC344C22}" srcOrd="0" destOrd="0" presId="urn:microsoft.com/office/officeart/2005/8/layout/vList2"/>
    <dgm:cxn modelId="{A939384A-FAF7-4E0D-BDFF-D6C95D0B5F0F}" srcId="{53A24659-5B9D-46E7-BC07-E934F233E023}" destId="{CA51805B-BC5F-4CF3-B7E9-C66289350D7C}" srcOrd="1" destOrd="0" parTransId="{7DD6F4EA-6460-4EDC-AF59-B84FAD10E784}" sibTransId="{C59A2A6B-F007-476A-9A80-F0C68580D643}"/>
    <dgm:cxn modelId="{FC631253-F271-42E9-94A5-3D8328B79BF3}" type="presOf" srcId="{65A72E4B-92A4-406D-9748-D0B30FB8A749}" destId="{90F6E0FB-3F5E-4560-9EBA-7CB867AE4615}" srcOrd="0" destOrd="0" presId="urn:microsoft.com/office/officeart/2005/8/layout/vList2"/>
    <dgm:cxn modelId="{B1253D53-FED7-4254-B596-DFBBEACC8E1E}" type="presOf" srcId="{E54B7F89-2B8C-48A3-8AB5-F16F2EFBE415}" destId="{1CC32551-E890-46F4-BAEC-8E14247187DE}" srcOrd="0" destOrd="0" presId="urn:microsoft.com/office/officeart/2005/8/layout/vList2"/>
    <dgm:cxn modelId="{798BB754-CE99-4D48-BE68-AD22B55385C8}" srcId="{53A24659-5B9D-46E7-BC07-E934F233E023}" destId="{E54B7F89-2B8C-48A3-8AB5-F16F2EFBE415}" srcOrd="0" destOrd="0" parTransId="{C6BC9CF7-0F5E-4260-8AAE-E1BA133E2DEF}" sibTransId="{A44D82D3-AAB2-4284-BF8A-6F0EA3672040}"/>
    <dgm:cxn modelId="{92DC277C-F01C-4213-8AA9-B6AEB5304CBB}" srcId="{8BEEFB3A-7B63-40E5-84CD-4ABD83A6E289}" destId="{65A72E4B-92A4-406D-9748-D0B30FB8A749}" srcOrd="0" destOrd="0" parTransId="{EE9E552D-07C4-4128-B956-27174C8297C7}" sibTransId="{B5E34BDC-E4C9-4211-887D-1092F64CF21E}"/>
    <dgm:cxn modelId="{709A488F-151D-495E-A332-DA1C7E311425}" type="presOf" srcId="{CA51805B-BC5F-4CF3-B7E9-C66289350D7C}" destId="{1CC32551-E890-46F4-BAEC-8E14247187DE}" srcOrd="0" destOrd="1" presId="urn:microsoft.com/office/officeart/2005/8/layout/vList2"/>
    <dgm:cxn modelId="{15AE36A5-5930-4CB6-870B-62CAF81A6A22}" type="presOf" srcId="{8BEEFB3A-7B63-40E5-84CD-4ABD83A6E289}" destId="{F6D6B08E-BA09-468A-BFDD-58F82ABC925B}" srcOrd="0" destOrd="0" presId="urn:microsoft.com/office/officeart/2005/8/layout/vList2"/>
    <dgm:cxn modelId="{45890DBD-844A-4F98-891E-BBD1E64844BB}" type="presOf" srcId="{0543B37E-D7CA-42E3-B11B-1241F67581A9}" destId="{1CC32551-E890-46F4-BAEC-8E14247187DE}" srcOrd="0" destOrd="2" presId="urn:microsoft.com/office/officeart/2005/8/layout/vList2"/>
    <dgm:cxn modelId="{6F593DC1-F366-4645-B199-B99286E09F32}" srcId="{E9830465-B621-4F54-9AD6-843B348B8724}" destId="{53A24659-5B9D-46E7-BC07-E934F233E023}" srcOrd="1" destOrd="0" parTransId="{8CCC11DE-F67D-47CF-9281-30C9B5812A22}" sibTransId="{3E72ACC7-7D30-4020-B91B-6108E04862FA}"/>
    <dgm:cxn modelId="{A54249EC-34AE-4575-A372-4BC135236E3D}" type="presOf" srcId="{E9830465-B621-4F54-9AD6-843B348B8724}" destId="{D802C173-6BA5-4E38-9000-7B59C205DBED}" srcOrd="0" destOrd="0" presId="urn:microsoft.com/office/officeart/2005/8/layout/vList2"/>
    <dgm:cxn modelId="{9E18FCD2-7869-4BB8-AC41-C1BFA371E9DC}" type="presParOf" srcId="{D802C173-6BA5-4E38-9000-7B59C205DBED}" destId="{F6D6B08E-BA09-468A-BFDD-58F82ABC925B}" srcOrd="0" destOrd="0" presId="urn:microsoft.com/office/officeart/2005/8/layout/vList2"/>
    <dgm:cxn modelId="{2D6C75FC-45AB-4373-9BD5-4439B5401AA5}" type="presParOf" srcId="{D802C173-6BA5-4E38-9000-7B59C205DBED}" destId="{90F6E0FB-3F5E-4560-9EBA-7CB867AE4615}" srcOrd="1" destOrd="0" presId="urn:microsoft.com/office/officeart/2005/8/layout/vList2"/>
    <dgm:cxn modelId="{EB9183DC-6CA8-4920-B18A-9D3C5CBB1AE4}" type="presParOf" srcId="{D802C173-6BA5-4E38-9000-7B59C205DBED}" destId="{C2E43099-7097-418A-BCB3-8E2CEC344C22}" srcOrd="2" destOrd="0" presId="urn:microsoft.com/office/officeart/2005/8/layout/vList2"/>
    <dgm:cxn modelId="{2549105C-A524-4808-9E63-56D902492AC3}" type="presParOf" srcId="{D802C173-6BA5-4E38-9000-7B59C205DBED}" destId="{1CC32551-E890-46F4-BAEC-8E14247187DE}" srcOrd="3" destOrd="0" presId="urn:microsoft.com/office/officeart/2005/8/layout/vList2"/>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9830465-B621-4F54-9AD6-843B348B8724}"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n-US"/>
        </a:p>
      </dgm:t>
    </dgm:pt>
    <dgm:pt modelId="{53A24659-5B9D-46E7-BC07-E934F233E023}">
      <dgm:prSet/>
      <dgm:spPr>
        <a:solidFill>
          <a:schemeClr val="accent2">
            <a:lumMod val="75000"/>
          </a:schemeClr>
        </a:solidFill>
      </dgm:spPr>
      <dgm:t>
        <a:bodyPr/>
        <a:lstStyle/>
        <a:p>
          <a:r>
            <a:rPr lang="en-US" b="1" dirty="0"/>
            <a:t>Ranking Table</a:t>
          </a:r>
        </a:p>
      </dgm:t>
    </dgm:pt>
    <dgm:pt modelId="{8CCC11DE-F67D-47CF-9281-30C9B5812A22}" type="parTrans" cxnId="{6F593DC1-F366-4645-B199-B99286E09F32}">
      <dgm:prSet/>
      <dgm:spPr/>
      <dgm:t>
        <a:bodyPr/>
        <a:lstStyle/>
        <a:p>
          <a:endParaRPr lang="en-US"/>
        </a:p>
      </dgm:t>
    </dgm:pt>
    <dgm:pt modelId="{3E72ACC7-7D30-4020-B91B-6108E04862FA}" type="sibTrans" cxnId="{6F593DC1-F366-4645-B199-B99286E09F32}">
      <dgm:prSet/>
      <dgm:spPr/>
      <dgm:t>
        <a:bodyPr/>
        <a:lstStyle/>
        <a:p>
          <a:endParaRPr lang="en-US"/>
        </a:p>
      </dgm:t>
    </dgm:pt>
    <dgm:pt modelId="{D802C173-6BA5-4E38-9000-7B59C205DBED}" type="pres">
      <dgm:prSet presAssocID="{E9830465-B621-4F54-9AD6-843B348B8724}" presName="linear" presStyleCnt="0">
        <dgm:presLayoutVars>
          <dgm:animLvl val="lvl"/>
          <dgm:resizeHandles val="exact"/>
        </dgm:presLayoutVars>
      </dgm:prSet>
      <dgm:spPr/>
    </dgm:pt>
    <dgm:pt modelId="{C2E43099-7097-418A-BCB3-8E2CEC344C22}" type="pres">
      <dgm:prSet presAssocID="{53A24659-5B9D-46E7-BC07-E934F233E023}" presName="parentText" presStyleLbl="node1" presStyleIdx="0" presStyleCnt="1" custScaleY="27851">
        <dgm:presLayoutVars>
          <dgm:chMax val="0"/>
          <dgm:bulletEnabled val="1"/>
        </dgm:presLayoutVars>
      </dgm:prSet>
      <dgm:spPr/>
    </dgm:pt>
  </dgm:ptLst>
  <dgm:cxnLst>
    <dgm:cxn modelId="{DFC86838-E424-4A76-A767-E623890A342B}" type="presOf" srcId="{53A24659-5B9D-46E7-BC07-E934F233E023}" destId="{C2E43099-7097-418A-BCB3-8E2CEC344C22}" srcOrd="0" destOrd="0" presId="urn:microsoft.com/office/officeart/2005/8/layout/vList2"/>
    <dgm:cxn modelId="{6F593DC1-F366-4645-B199-B99286E09F32}" srcId="{E9830465-B621-4F54-9AD6-843B348B8724}" destId="{53A24659-5B9D-46E7-BC07-E934F233E023}" srcOrd="0" destOrd="0" parTransId="{8CCC11DE-F67D-47CF-9281-30C9B5812A22}" sibTransId="{3E72ACC7-7D30-4020-B91B-6108E04862FA}"/>
    <dgm:cxn modelId="{A54249EC-34AE-4575-A372-4BC135236E3D}" type="presOf" srcId="{E9830465-B621-4F54-9AD6-843B348B8724}" destId="{D802C173-6BA5-4E38-9000-7B59C205DBED}" srcOrd="0" destOrd="0" presId="urn:microsoft.com/office/officeart/2005/8/layout/vList2"/>
    <dgm:cxn modelId="{EB9183DC-6CA8-4920-B18A-9D3C5CBB1AE4}" type="presParOf" srcId="{D802C173-6BA5-4E38-9000-7B59C205DBED}" destId="{C2E43099-7097-418A-BCB3-8E2CEC344C22}" srcOrd="0" destOrd="0" presId="urn:microsoft.com/office/officeart/2005/8/layout/vList2"/>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750ABB-DD2F-4BF8-8686-E9C239109E26}" type="doc">
      <dgm:prSet loTypeId="urn:microsoft.com/office/officeart/2005/8/layout/process1" loCatId="process" qsTypeId="urn:microsoft.com/office/officeart/2005/8/quickstyle/3d3" qsCatId="3D" csTypeId="urn:microsoft.com/office/officeart/2005/8/colors/accent4_2" csCatId="accent4" phldr="1"/>
      <dgm:spPr/>
    </dgm:pt>
    <dgm:pt modelId="{72528214-F8B3-4C96-9E86-2733210DF63C}">
      <dgm:prSet phldrT="[Text]"/>
      <dgm:spPr/>
      <dgm:t>
        <a:bodyPr/>
        <a:lstStyle/>
        <a:p>
          <a:r>
            <a:rPr lang="en-US" b="1" dirty="0">
              <a:solidFill>
                <a:schemeClr val="tx1"/>
              </a:solidFill>
            </a:rPr>
            <a:t>Student response</a:t>
          </a:r>
        </a:p>
      </dgm:t>
    </dgm:pt>
    <dgm:pt modelId="{8713A228-9251-4672-B198-F7198C5032B1}" type="parTrans" cxnId="{FC0C6174-4DB6-4161-A6CA-1FE3E09C2898}">
      <dgm:prSet/>
      <dgm:spPr/>
      <dgm:t>
        <a:bodyPr/>
        <a:lstStyle/>
        <a:p>
          <a:endParaRPr lang="en-US"/>
        </a:p>
      </dgm:t>
    </dgm:pt>
    <dgm:pt modelId="{E28A7FB2-A9B6-411F-97A1-A4AB8ADAAC34}" type="sibTrans" cxnId="{FC0C6174-4DB6-4161-A6CA-1FE3E09C2898}">
      <dgm:prSet/>
      <dgm:spPr/>
      <dgm:t>
        <a:bodyPr/>
        <a:lstStyle/>
        <a:p>
          <a:endParaRPr lang="en-US"/>
        </a:p>
      </dgm:t>
    </dgm:pt>
    <dgm:pt modelId="{3D25F8D2-330C-40AB-848B-F16DA12C1A92}">
      <dgm:prSet phldrT="[Text]"/>
      <dgm:spPr/>
      <dgm:t>
        <a:bodyPr/>
        <a:lstStyle/>
        <a:p>
          <a:r>
            <a:rPr lang="en-US" b="1" dirty="0">
              <a:solidFill>
                <a:schemeClr val="tx1"/>
              </a:solidFill>
            </a:rPr>
            <a:t>Text embeddings</a:t>
          </a:r>
        </a:p>
      </dgm:t>
    </dgm:pt>
    <dgm:pt modelId="{F817AD5D-0800-4963-B13E-C10875C8EA0D}" type="parTrans" cxnId="{98C06D76-15D0-44F3-9954-0F5EDEC48FB4}">
      <dgm:prSet/>
      <dgm:spPr/>
      <dgm:t>
        <a:bodyPr/>
        <a:lstStyle/>
        <a:p>
          <a:endParaRPr lang="en-US"/>
        </a:p>
      </dgm:t>
    </dgm:pt>
    <dgm:pt modelId="{A56A3CA9-E3D0-4889-AD2A-541BF140CF1F}" type="sibTrans" cxnId="{98C06D76-15D0-44F3-9954-0F5EDEC48FB4}">
      <dgm:prSet/>
      <dgm:spPr/>
      <dgm:t>
        <a:bodyPr/>
        <a:lstStyle/>
        <a:p>
          <a:endParaRPr lang="en-US"/>
        </a:p>
      </dgm:t>
    </dgm:pt>
    <dgm:pt modelId="{E47B6D86-7DEF-4CD5-B8EA-F9A068C84932}">
      <dgm:prSet phldrT="[Text]"/>
      <dgm:spPr/>
      <dgm:t>
        <a:bodyPr/>
        <a:lstStyle/>
        <a:p>
          <a:pPr>
            <a:buNone/>
          </a:pPr>
          <a:r>
            <a:rPr lang="en-US" b="1" dirty="0">
              <a:solidFill>
                <a:schemeClr val="tx1"/>
              </a:solidFill>
            </a:rPr>
            <a:t>Cosine Similarity Calculation</a:t>
          </a:r>
          <a:endParaRPr lang="en-US" dirty="0">
            <a:solidFill>
              <a:schemeClr val="tx1"/>
            </a:solidFill>
          </a:endParaRPr>
        </a:p>
      </dgm:t>
    </dgm:pt>
    <dgm:pt modelId="{FDB34593-D566-497A-A082-6D7ECB385023}" type="parTrans" cxnId="{B0D6A92E-1A03-413A-9AC0-1D2236BBED1E}">
      <dgm:prSet/>
      <dgm:spPr/>
      <dgm:t>
        <a:bodyPr/>
        <a:lstStyle/>
        <a:p>
          <a:endParaRPr lang="en-US"/>
        </a:p>
      </dgm:t>
    </dgm:pt>
    <dgm:pt modelId="{C9E58A4B-992A-481E-9339-F9F282BD8A01}" type="sibTrans" cxnId="{B0D6A92E-1A03-413A-9AC0-1D2236BBED1E}">
      <dgm:prSet/>
      <dgm:spPr/>
      <dgm:t>
        <a:bodyPr/>
        <a:lstStyle/>
        <a:p>
          <a:endParaRPr lang="en-US"/>
        </a:p>
      </dgm:t>
    </dgm:pt>
    <dgm:pt modelId="{EBC1A5A8-EA3C-4D19-882D-A70C80A7FEA5}">
      <dgm:prSet phldrT="[Text]"/>
      <dgm:spPr/>
      <dgm:t>
        <a:bodyPr/>
        <a:lstStyle/>
        <a:p>
          <a:pPr>
            <a:buNone/>
          </a:pPr>
          <a:r>
            <a:rPr lang="en-US" b="1" dirty="0">
              <a:solidFill>
                <a:schemeClr val="tx1"/>
              </a:solidFill>
            </a:rPr>
            <a:t>Relevance score</a:t>
          </a:r>
        </a:p>
      </dgm:t>
    </dgm:pt>
    <dgm:pt modelId="{F0D29DDF-F34B-43E3-9E80-8BBAD2EE17F9}" type="parTrans" cxnId="{945A8AF0-922D-49C5-976F-4459558C00E9}">
      <dgm:prSet/>
      <dgm:spPr/>
      <dgm:t>
        <a:bodyPr/>
        <a:lstStyle/>
        <a:p>
          <a:endParaRPr lang="en-US"/>
        </a:p>
      </dgm:t>
    </dgm:pt>
    <dgm:pt modelId="{F0EDCD3C-47AB-43A1-A904-8A77F7D6C278}" type="sibTrans" cxnId="{945A8AF0-922D-49C5-976F-4459558C00E9}">
      <dgm:prSet/>
      <dgm:spPr/>
      <dgm:t>
        <a:bodyPr/>
        <a:lstStyle/>
        <a:p>
          <a:endParaRPr lang="en-US"/>
        </a:p>
      </dgm:t>
    </dgm:pt>
    <dgm:pt modelId="{98F0D00F-6C7C-4F01-81B9-42FC2D4E6777}" type="pres">
      <dgm:prSet presAssocID="{59750ABB-DD2F-4BF8-8686-E9C239109E26}" presName="Name0" presStyleCnt="0">
        <dgm:presLayoutVars>
          <dgm:dir/>
          <dgm:resizeHandles val="exact"/>
        </dgm:presLayoutVars>
      </dgm:prSet>
      <dgm:spPr/>
    </dgm:pt>
    <dgm:pt modelId="{A607B0BC-AB39-4B45-B111-F98F870A97C8}" type="pres">
      <dgm:prSet presAssocID="{72528214-F8B3-4C96-9E86-2733210DF63C}" presName="node" presStyleLbl="node1" presStyleIdx="0" presStyleCnt="4">
        <dgm:presLayoutVars>
          <dgm:bulletEnabled val="1"/>
        </dgm:presLayoutVars>
      </dgm:prSet>
      <dgm:spPr/>
    </dgm:pt>
    <dgm:pt modelId="{0750DFFA-E081-4F57-BFC6-57A8C21887D2}" type="pres">
      <dgm:prSet presAssocID="{E28A7FB2-A9B6-411F-97A1-A4AB8ADAAC34}" presName="sibTrans" presStyleLbl="sibTrans2D1" presStyleIdx="0" presStyleCnt="3"/>
      <dgm:spPr/>
    </dgm:pt>
    <dgm:pt modelId="{453A5A4F-8F1D-4A5F-A318-348756DA207A}" type="pres">
      <dgm:prSet presAssocID="{E28A7FB2-A9B6-411F-97A1-A4AB8ADAAC34}" presName="connectorText" presStyleLbl="sibTrans2D1" presStyleIdx="0" presStyleCnt="3"/>
      <dgm:spPr/>
    </dgm:pt>
    <dgm:pt modelId="{EDEBD987-F4DB-47E7-AF62-A00A69A1DC0C}" type="pres">
      <dgm:prSet presAssocID="{3D25F8D2-330C-40AB-848B-F16DA12C1A92}" presName="node" presStyleLbl="node1" presStyleIdx="1" presStyleCnt="4">
        <dgm:presLayoutVars>
          <dgm:bulletEnabled val="1"/>
        </dgm:presLayoutVars>
      </dgm:prSet>
      <dgm:spPr/>
    </dgm:pt>
    <dgm:pt modelId="{18AD9A26-8EA1-49F6-B5D5-38E30D555F24}" type="pres">
      <dgm:prSet presAssocID="{A56A3CA9-E3D0-4889-AD2A-541BF140CF1F}" presName="sibTrans" presStyleLbl="sibTrans2D1" presStyleIdx="1" presStyleCnt="3"/>
      <dgm:spPr/>
    </dgm:pt>
    <dgm:pt modelId="{0DFBBD34-5B91-4BE1-A2E8-114E14CA74A7}" type="pres">
      <dgm:prSet presAssocID="{A56A3CA9-E3D0-4889-AD2A-541BF140CF1F}" presName="connectorText" presStyleLbl="sibTrans2D1" presStyleIdx="1" presStyleCnt="3"/>
      <dgm:spPr/>
    </dgm:pt>
    <dgm:pt modelId="{D7A09995-936B-413C-ADE7-2FE0DF7BF151}" type="pres">
      <dgm:prSet presAssocID="{E47B6D86-7DEF-4CD5-B8EA-F9A068C84932}" presName="node" presStyleLbl="node1" presStyleIdx="2" presStyleCnt="4">
        <dgm:presLayoutVars>
          <dgm:bulletEnabled val="1"/>
        </dgm:presLayoutVars>
      </dgm:prSet>
      <dgm:spPr/>
    </dgm:pt>
    <dgm:pt modelId="{91C3E60F-9043-4FAF-BB24-5ECEA3CE43A1}" type="pres">
      <dgm:prSet presAssocID="{C9E58A4B-992A-481E-9339-F9F282BD8A01}" presName="sibTrans" presStyleLbl="sibTrans2D1" presStyleIdx="2" presStyleCnt="3"/>
      <dgm:spPr/>
    </dgm:pt>
    <dgm:pt modelId="{47333FA7-80B0-494E-B047-5CE195D37209}" type="pres">
      <dgm:prSet presAssocID="{C9E58A4B-992A-481E-9339-F9F282BD8A01}" presName="connectorText" presStyleLbl="sibTrans2D1" presStyleIdx="2" presStyleCnt="3"/>
      <dgm:spPr/>
    </dgm:pt>
    <dgm:pt modelId="{5E1A775C-4F44-40EE-ACF5-FC61D4CAEC3D}" type="pres">
      <dgm:prSet presAssocID="{EBC1A5A8-EA3C-4D19-882D-A70C80A7FEA5}" presName="node" presStyleLbl="node1" presStyleIdx="3" presStyleCnt="4">
        <dgm:presLayoutVars>
          <dgm:bulletEnabled val="1"/>
        </dgm:presLayoutVars>
      </dgm:prSet>
      <dgm:spPr/>
    </dgm:pt>
  </dgm:ptLst>
  <dgm:cxnLst>
    <dgm:cxn modelId="{D51A5306-889B-474F-882F-73C553E6BD09}" type="presOf" srcId="{E28A7FB2-A9B6-411F-97A1-A4AB8ADAAC34}" destId="{453A5A4F-8F1D-4A5F-A318-348756DA207A}" srcOrd="1" destOrd="0" presId="urn:microsoft.com/office/officeart/2005/8/layout/process1"/>
    <dgm:cxn modelId="{5A53CA09-17C4-448C-BEC7-6FE927E45583}" type="presOf" srcId="{3D25F8D2-330C-40AB-848B-F16DA12C1A92}" destId="{EDEBD987-F4DB-47E7-AF62-A00A69A1DC0C}" srcOrd="0" destOrd="0" presId="urn:microsoft.com/office/officeart/2005/8/layout/process1"/>
    <dgm:cxn modelId="{63E7A40B-A6ED-4F03-A849-97E64C97098D}" type="presOf" srcId="{E47B6D86-7DEF-4CD5-B8EA-F9A068C84932}" destId="{D7A09995-936B-413C-ADE7-2FE0DF7BF151}" srcOrd="0" destOrd="0" presId="urn:microsoft.com/office/officeart/2005/8/layout/process1"/>
    <dgm:cxn modelId="{0F821518-B1AF-487F-8183-F153D2EC9A12}" type="presOf" srcId="{59750ABB-DD2F-4BF8-8686-E9C239109E26}" destId="{98F0D00F-6C7C-4F01-81B9-42FC2D4E6777}" srcOrd="0" destOrd="0" presId="urn:microsoft.com/office/officeart/2005/8/layout/process1"/>
    <dgm:cxn modelId="{C3F2E51C-AC5C-4753-9340-88B8FBDA60AC}" type="presOf" srcId="{72528214-F8B3-4C96-9E86-2733210DF63C}" destId="{A607B0BC-AB39-4B45-B111-F98F870A97C8}" srcOrd="0" destOrd="0" presId="urn:microsoft.com/office/officeart/2005/8/layout/process1"/>
    <dgm:cxn modelId="{B0D6A92E-1A03-413A-9AC0-1D2236BBED1E}" srcId="{59750ABB-DD2F-4BF8-8686-E9C239109E26}" destId="{E47B6D86-7DEF-4CD5-B8EA-F9A068C84932}" srcOrd="2" destOrd="0" parTransId="{FDB34593-D566-497A-A082-6D7ECB385023}" sibTransId="{C9E58A4B-992A-481E-9339-F9F282BD8A01}"/>
    <dgm:cxn modelId="{1AD93D72-729F-42ED-ADC0-7F9E6CF7CC5B}" type="presOf" srcId="{C9E58A4B-992A-481E-9339-F9F282BD8A01}" destId="{47333FA7-80B0-494E-B047-5CE195D37209}" srcOrd="1" destOrd="0" presId="urn:microsoft.com/office/officeart/2005/8/layout/process1"/>
    <dgm:cxn modelId="{FC0C6174-4DB6-4161-A6CA-1FE3E09C2898}" srcId="{59750ABB-DD2F-4BF8-8686-E9C239109E26}" destId="{72528214-F8B3-4C96-9E86-2733210DF63C}" srcOrd="0" destOrd="0" parTransId="{8713A228-9251-4672-B198-F7198C5032B1}" sibTransId="{E28A7FB2-A9B6-411F-97A1-A4AB8ADAAC34}"/>
    <dgm:cxn modelId="{98C06D76-15D0-44F3-9954-0F5EDEC48FB4}" srcId="{59750ABB-DD2F-4BF8-8686-E9C239109E26}" destId="{3D25F8D2-330C-40AB-848B-F16DA12C1A92}" srcOrd="1" destOrd="0" parTransId="{F817AD5D-0800-4963-B13E-C10875C8EA0D}" sibTransId="{A56A3CA9-E3D0-4889-AD2A-541BF140CF1F}"/>
    <dgm:cxn modelId="{B8F3E156-DD2F-4D04-9D6F-BA79205A94D9}" type="presOf" srcId="{A56A3CA9-E3D0-4889-AD2A-541BF140CF1F}" destId="{18AD9A26-8EA1-49F6-B5D5-38E30D555F24}" srcOrd="0" destOrd="0" presId="urn:microsoft.com/office/officeart/2005/8/layout/process1"/>
    <dgm:cxn modelId="{3458485A-FAA3-4094-A9EE-485823AD2744}" type="presOf" srcId="{E28A7FB2-A9B6-411F-97A1-A4AB8ADAAC34}" destId="{0750DFFA-E081-4F57-BFC6-57A8C21887D2}" srcOrd="0" destOrd="0" presId="urn:microsoft.com/office/officeart/2005/8/layout/process1"/>
    <dgm:cxn modelId="{F63C0FA5-0D36-44FA-B8EB-C85E5841ECC2}" type="presOf" srcId="{A56A3CA9-E3D0-4889-AD2A-541BF140CF1F}" destId="{0DFBBD34-5B91-4BE1-A2E8-114E14CA74A7}" srcOrd="1" destOrd="0" presId="urn:microsoft.com/office/officeart/2005/8/layout/process1"/>
    <dgm:cxn modelId="{945A8AF0-922D-49C5-976F-4459558C00E9}" srcId="{59750ABB-DD2F-4BF8-8686-E9C239109E26}" destId="{EBC1A5A8-EA3C-4D19-882D-A70C80A7FEA5}" srcOrd="3" destOrd="0" parTransId="{F0D29DDF-F34B-43E3-9E80-8BBAD2EE17F9}" sibTransId="{F0EDCD3C-47AB-43A1-A904-8A77F7D6C278}"/>
    <dgm:cxn modelId="{ED5C21F4-50D2-482B-B99F-E51244120D0D}" type="presOf" srcId="{C9E58A4B-992A-481E-9339-F9F282BD8A01}" destId="{91C3E60F-9043-4FAF-BB24-5ECEA3CE43A1}" srcOrd="0" destOrd="0" presId="urn:microsoft.com/office/officeart/2005/8/layout/process1"/>
    <dgm:cxn modelId="{8DB607FC-BFEE-4FAB-9DD6-E049D7E0C637}" type="presOf" srcId="{EBC1A5A8-EA3C-4D19-882D-A70C80A7FEA5}" destId="{5E1A775C-4F44-40EE-ACF5-FC61D4CAEC3D}" srcOrd="0" destOrd="0" presId="urn:microsoft.com/office/officeart/2005/8/layout/process1"/>
    <dgm:cxn modelId="{0F537471-73DF-4B28-8B2A-8082BA69CDC1}" type="presParOf" srcId="{98F0D00F-6C7C-4F01-81B9-42FC2D4E6777}" destId="{A607B0BC-AB39-4B45-B111-F98F870A97C8}" srcOrd="0" destOrd="0" presId="urn:microsoft.com/office/officeart/2005/8/layout/process1"/>
    <dgm:cxn modelId="{A444B698-D20C-4753-BCD7-F132D8C237FE}" type="presParOf" srcId="{98F0D00F-6C7C-4F01-81B9-42FC2D4E6777}" destId="{0750DFFA-E081-4F57-BFC6-57A8C21887D2}" srcOrd="1" destOrd="0" presId="urn:microsoft.com/office/officeart/2005/8/layout/process1"/>
    <dgm:cxn modelId="{93A1CB44-4B34-4F0C-80C9-40DBD6C374C5}" type="presParOf" srcId="{0750DFFA-E081-4F57-BFC6-57A8C21887D2}" destId="{453A5A4F-8F1D-4A5F-A318-348756DA207A}" srcOrd="0" destOrd="0" presId="urn:microsoft.com/office/officeart/2005/8/layout/process1"/>
    <dgm:cxn modelId="{3FE09AF5-20F2-4A01-B1D9-774449D7220C}" type="presParOf" srcId="{98F0D00F-6C7C-4F01-81B9-42FC2D4E6777}" destId="{EDEBD987-F4DB-47E7-AF62-A00A69A1DC0C}" srcOrd="2" destOrd="0" presId="urn:microsoft.com/office/officeart/2005/8/layout/process1"/>
    <dgm:cxn modelId="{3B80AF5F-70C1-4398-9D18-43F3CC24814C}" type="presParOf" srcId="{98F0D00F-6C7C-4F01-81B9-42FC2D4E6777}" destId="{18AD9A26-8EA1-49F6-B5D5-38E30D555F24}" srcOrd="3" destOrd="0" presId="urn:microsoft.com/office/officeart/2005/8/layout/process1"/>
    <dgm:cxn modelId="{DDBC0F20-FE07-4784-856A-57D0CD2C85AF}" type="presParOf" srcId="{18AD9A26-8EA1-49F6-B5D5-38E30D555F24}" destId="{0DFBBD34-5B91-4BE1-A2E8-114E14CA74A7}" srcOrd="0" destOrd="0" presId="urn:microsoft.com/office/officeart/2005/8/layout/process1"/>
    <dgm:cxn modelId="{78B42CEA-5906-4221-ABC3-7D92E0431C13}" type="presParOf" srcId="{98F0D00F-6C7C-4F01-81B9-42FC2D4E6777}" destId="{D7A09995-936B-413C-ADE7-2FE0DF7BF151}" srcOrd="4" destOrd="0" presId="urn:microsoft.com/office/officeart/2005/8/layout/process1"/>
    <dgm:cxn modelId="{F5C115F5-6AEF-44EC-BF3E-91F0F7E14197}" type="presParOf" srcId="{98F0D00F-6C7C-4F01-81B9-42FC2D4E6777}" destId="{91C3E60F-9043-4FAF-BB24-5ECEA3CE43A1}" srcOrd="5" destOrd="0" presId="urn:microsoft.com/office/officeart/2005/8/layout/process1"/>
    <dgm:cxn modelId="{C50518C8-EDA8-4847-B065-07A4EFBF43A2}" type="presParOf" srcId="{91C3E60F-9043-4FAF-BB24-5ECEA3CE43A1}" destId="{47333FA7-80B0-494E-B047-5CE195D37209}" srcOrd="0" destOrd="0" presId="urn:microsoft.com/office/officeart/2005/8/layout/process1"/>
    <dgm:cxn modelId="{EF6DE0D5-82E0-4672-8C92-0F3271578F3C}" type="presParOf" srcId="{98F0D00F-6C7C-4F01-81B9-42FC2D4E6777}" destId="{5E1A775C-4F44-40EE-ACF5-FC61D4CAEC3D}" srcOrd="6"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9750ABB-DD2F-4BF8-8686-E9C239109E26}" type="doc">
      <dgm:prSet loTypeId="urn:microsoft.com/office/officeart/2005/8/layout/StepDownProcess" loCatId="process" qsTypeId="urn:microsoft.com/office/officeart/2005/8/quickstyle/3d3" qsCatId="3D" csTypeId="urn:microsoft.com/office/officeart/2005/8/colors/colorful3" csCatId="colorful" phldr="1"/>
      <dgm:spPr/>
    </dgm:pt>
    <dgm:pt modelId="{72528214-F8B3-4C96-9E86-2733210DF63C}">
      <dgm:prSet phldrT="[Text]"/>
      <dgm:spPr/>
      <dgm:t>
        <a:bodyPr/>
        <a:lstStyle/>
        <a:p>
          <a:r>
            <a:rPr lang="en-US" b="1" dirty="0"/>
            <a:t>Student response</a:t>
          </a:r>
        </a:p>
      </dgm:t>
    </dgm:pt>
    <dgm:pt modelId="{8713A228-9251-4672-B198-F7198C5032B1}" type="parTrans" cxnId="{FC0C6174-4DB6-4161-A6CA-1FE3E09C2898}">
      <dgm:prSet/>
      <dgm:spPr/>
      <dgm:t>
        <a:bodyPr/>
        <a:lstStyle/>
        <a:p>
          <a:endParaRPr lang="en-US"/>
        </a:p>
      </dgm:t>
    </dgm:pt>
    <dgm:pt modelId="{E28A7FB2-A9B6-411F-97A1-A4AB8ADAAC34}" type="sibTrans" cxnId="{FC0C6174-4DB6-4161-A6CA-1FE3E09C2898}">
      <dgm:prSet/>
      <dgm:spPr/>
      <dgm:t>
        <a:bodyPr/>
        <a:lstStyle/>
        <a:p>
          <a:endParaRPr lang="en-US"/>
        </a:p>
      </dgm:t>
    </dgm:pt>
    <dgm:pt modelId="{3D25F8D2-330C-40AB-848B-F16DA12C1A92}">
      <dgm:prSet phldrT="[Text]"/>
      <dgm:spPr/>
      <dgm:t>
        <a:bodyPr/>
        <a:lstStyle/>
        <a:p>
          <a:r>
            <a:rPr lang="en-US" b="1" dirty="0"/>
            <a:t>Model</a:t>
          </a:r>
          <a:r>
            <a:rPr lang="en-US" b="1" baseline="0" dirty="0"/>
            <a:t> interpretation</a:t>
          </a:r>
          <a:endParaRPr lang="en-US" b="1" dirty="0"/>
        </a:p>
      </dgm:t>
    </dgm:pt>
    <dgm:pt modelId="{F817AD5D-0800-4963-B13E-C10875C8EA0D}" type="parTrans" cxnId="{98C06D76-15D0-44F3-9954-0F5EDEC48FB4}">
      <dgm:prSet/>
      <dgm:spPr/>
      <dgm:t>
        <a:bodyPr/>
        <a:lstStyle/>
        <a:p>
          <a:endParaRPr lang="en-US"/>
        </a:p>
      </dgm:t>
    </dgm:pt>
    <dgm:pt modelId="{A56A3CA9-E3D0-4889-AD2A-541BF140CF1F}" type="sibTrans" cxnId="{98C06D76-15D0-44F3-9954-0F5EDEC48FB4}">
      <dgm:prSet/>
      <dgm:spPr/>
      <dgm:t>
        <a:bodyPr/>
        <a:lstStyle/>
        <a:p>
          <a:endParaRPr lang="en-US"/>
        </a:p>
      </dgm:t>
    </dgm:pt>
    <dgm:pt modelId="{EBC1A5A8-EA3C-4D19-882D-A70C80A7FEA5}">
      <dgm:prSet phldrT="[Text]"/>
      <dgm:spPr/>
      <dgm:t>
        <a:bodyPr/>
        <a:lstStyle/>
        <a:p>
          <a:pPr>
            <a:buNone/>
          </a:pPr>
          <a:r>
            <a:rPr lang="en-US" b="1" dirty="0"/>
            <a:t>AI involvement score</a:t>
          </a:r>
        </a:p>
      </dgm:t>
    </dgm:pt>
    <dgm:pt modelId="{F0EDCD3C-47AB-43A1-A904-8A77F7D6C278}" type="sibTrans" cxnId="{945A8AF0-922D-49C5-976F-4459558C00E9}">
      <dgm:prSet/>
      <dgm:spPr/>
      <dgm:t>
        <a:bodyPr/>
        <a:lstStyle/>
        <a:p>
          <a:endParaRPr lang="en-US"/>
        </a:p>
      </dgm:t>
    </dgm:pt>
    <dgm:pt modelId="{F0D29DDF-F34B-43E3-9E80-8BBAD2EE17F9}" type="parTrans" cxnId="{945A8AF0-922D-49C5-976F-4459558C00E9}">
      <dgm:prSet/>
      <dgm:spPr/>
      <dgm:t>
        <a:bodyPr/>
        <a:lstStyle/>
        <a:p>
          <a:endParaRPr lang="en-US"/>
        </a:p>
      </dgm:t>
    </dgm:pt>
    <dgm:pt modelId="{18005919-5479-49A9-94ED-33FC3BD9AF09}" type="pres">
      <dgm:prSet presAssocID="{59750ABB-DD2F-4BF8-8686-E9C239109E26}" presName="rootnode" presStyleCnt="0">
        <dgm:presLayoutVars>
          <dgm:chMax/>
          <dgm:chPref/>
          <dgm:dir/>
          <dgm:animLvl val="lvl"/>
        </dgm:presLayoutVars>
      </dgm:prSet>
      <dgm:spPr/>
    </dgm:pt>
    <dgm:pt modelId="{487720CB-351D-4F93-9F7B-319C43B27C20}" type="pres">
      <dgm:prSet presAssocID="{72528214-F8B3-4C96-9E86-2733210DF63C}" presName="composite" presStyleCnt="0"/>
      <dgm:spPr/>
    </dgm:pt>
    <dgm:pt modelId="{052F58D7-A9BC-40ED-8330-1EAD3DAC0FAF}" type="pres">
      <dgm:prSet presAssocID="{72528214-F8B3-4C96-9E86-2733210DF63C}" presName="bentUpArrow1" presStyleLbl="alignImgPlace1" presStyleIdx="0" presStyleCnt="2"/>
      <dgm:spPr/>
    </dgm:pt>
    <dgm:pt modelId="{C4EA80AA-A1E7-4C57-9CBE-FA1F8EC3C516}" type="pres">
      <dgm:prSet presAssocID="{72528214-F8B3-4C96-9E86-2733210DF63C}" presName="ParentText" presStyleLbl="node1" presStyleIdx="0" presStyleCnt="3">
        <dgm:presLayoutVars>
          <dgm:chMax val="1"/>
          <dgm:chPref val="1"/>
          <dgm:bulletEnabled val="1"/>
        </dgm:presLayoutVars>
      </dgm:prSet>
      <dgm:spPr/>
    </dgm:pt>
    <dgm:pt modelId="{E3604D8A-CD6E-46C6-B5C6-C0C85C6179E6}" type="pres">
      <dgm:prSet presAssocID="{72528214-F8B3-4C96-9E86-2733210DF63C}" presName="ChildText" presStyleLbl="revTx" presStyleIdx="0" presStyleCnt="2">
        <dgm:presLayoutVars>
          <dgm:chMax val="0"/>
          <dgm:chPref val="0"/>
          <dgm:bulletEnabled val="1"/>
        </dgm:presLayoutVars>
      </dgm:prSet>
      <dgm:spPr/>
    </dgm:pt>
    <dgm:pt modelId="{5DAD9EF4-B141-4434-88E6-1517EC4E174B}" type="pres">
      <dgm:prSet presAssocID="{E28A7FB2-A9B6-411F-97A1-A4AB8ADAAC34}" presName="sibTrans" presStyleCnt="0"/>
      <dgm:spPr/>
    </dgm:pt>
    <dgm:pt modelId="{E56481A9-BF33-436B-8160-CFFF622C16DD}" type="pres">
      <dgm:prSet presAssocID="{3D25F8D2-330C-40AB-848B-F16DA12C1A92}" presName="composite" presStyleCnt="0"/>
      <dgm:spPr/>
    </dgm:pt>
    <dgm:pt modelId="{44BC8FAE-3BB1-4B56-8B96-C5C51E6C3FA5}" type="pres">
      <dgm:prSet presAssocID="{3D25F8D2-330C-40AB-848B-F16DA12C1A92}" presName="bentUpArrow1" presStyleLbl="alignImgPlace1" presStyleIdx="1" presStyleCnt="2"/>
      <dgm:spPr/>
    </dgm:pt>
    <dgm:pt modelId="{CBF2CE47-789A-4D07-8A61-73396023C475}" type="pres">
      <dgm:prSet presAssocID="{3D25F8D2-330C-40AB-848B-F16DA12C1A92}" presName="ParentText" presStyleLbl="node1" presStyleIdx="1" presStyleCnt="3">
        <dgm:presLayoutVars>
          <dgm:chMax val="1"/>
          <dgm:chPref val="1"/>
          <dgm:bulletEnabled val="1"/>
        </dgm:presLayoutVars>
      </dgm:prSet>
      <dgm:spPr/>
    </dgm:pt>
    <dgm:pt modelId="{1E5575D7-643D-472F-B27D-886FAC86F9B4}" type="pres">
      <dgm:prSet presAssocID="{3D25F8D2-330C-40AB-848B-F16DA12C1A92}" presName="ChildText" presStyleLbl="revTx" presStyleIdx="1" presStyleCnt="2">
        <dgm:presLayoutVars>
          <dgm:chMax val="0"/>
          <dgm:chPref val="0"/>
          <dgm:bulletEnabled val="1"/>
        </dgm:presLayoutVars>
      </dgm:prSet>
      <dgm:spPr/>
    </dgm:pt>
    <dgm:pt modelId="{2B3D239B-DEDF-43B2-BB7F-81F17B581CA4}" type="pres">
      <dgm:prSet presAssocID="{A56A3CA9-E3D0-4889-AD2A-541BF140CF1F}" presName="sibTrans" presStyleCnt="0"/>
      <dgm:spPr/>
    </dgm:pt>
    <dgm:pt modelId="{8D0FAC88-196E-4F84-86D3-4FB597B8376F}" type="pres">
      <dgm:prSet presAssocID="{EBC1A5A8-EA3C-4D19-882D-A70C80A7FEA5}" presName="composite" presStyleCnt="0"/>
      <dgm:spPr/>
    </dgm:pt>
    <dgm:pt modelId="{D9316A36-A1F6-4A4A-A8A1-D2BE6FFB961D}" type="pres">
      <dgm:prSet presAssocID="{EBC1A5A8-EA3C-4D19-882D-A70C80A7FEA5}" presName="ParentText" presStyleLbl="node1" presStyleIdx="2" presStyleCnt="3">
        <dgm:presLayoutVars>
          <dgm:chMax val="1"/>
          <dgm:chPref val="1"/>
          <dgm:bulletEnabled val="1"/>
        </dgm:presLayoutVars>
      </dgm:prSet>
      <dgm:spPr/>
    </dgm:pt>
  </dgm:ptLst>
  <dgm:cxnLst>
    <dgm:cxn modelId="{74DD0561-A31B-48B0-BDA2-D2715DE31425}" type="presOf" srcId="{59750ABB-DD2F-4BF8-8686-E9C239109E26}" destId="{18005919-5479-49A9-94ED-33FC3BD9AF09}" srcOrd="0" destOrd="0" presId="urn:microsoft.com/office/officeart/2005/8/layout/StepDownProcess"/>
    <dgm:cxn modelId="{0962A571-D095-4BD2-AB00-91E5F2A94D00}" type="presOf" srcId="{EBC1A5A8-EA3C-4D19-882D-A70C80A7FEA5}" destId="{D9316A36-A1F6-4A4A-A8A1-D2BE6FFB961D}" srcOrd="0" destOrd="0" presId="urn:microsoft.com/office/officeart/2005/8/layout/StepDownProcess"/>
    <dgm:cxn modelId="{FC0C6174-4DB6-4161-A6CA-1FE3E09C2898}" srcId="{59750ABB-DD2F-4BF8-8686-E9C239109E26}" destId="{72528214-F8B3-4C96-9E86-2733210DF63C}" srcOrd="0" destOrd="0" parTransId="{8713A228-9251-4672-B198-F7198C5032B1}" sibTransId="{E28A7FB2-A9B6-411F-97A1-A4AB8ADAAC34}"/>
    <dgm:cxn modelId="{98C06D76-15D0-44F3-9954-0F5EDEC48FB4}" srcId="{59750ABB-DD2F-4BF8-8686-E9C239109E26}" destId="{3D25F8D2-330C-40AB-848B-F16DA12C1A92}" srcOrd="1" destOrd="0" parTransId="{F817AD5D-0800-4963-B13E-C10875C8EA0D}" sibTransId="{A56A3CA9-E3D0-4889-AD2A-541BF140CF1F}"/>
    <dgm:cxn modelId="{4F228178-1BFE-4B1F-A93E-8AC1BA0E72E9}" type="presOf" srcId="{72528214-F8B3-4C96-9E86-2733210DF63C}" destId="{C4EA80AA-A1E7-4C57-9CBE-FA1F8EC3C516}" srcOrd="0" destOrd="0" presId="urn:microsoft.com/office/officeart/2005/8/layout/StepDownProcess"/>
    <dgm:cxn modelId="{CC10739F-B72F-48F5-AFF9-66F5A7C27D34}" type="presOf" srcId="{3D25F8D2-330C-40AB-848B-F16DA12C1A92}" destId="{CBF2CE47-789A-4D07-8A61-73396023C475}" srcOrd="0" destOrd="0" presId="urn:microsoft.com/office/officeart/2005/8/layout/StepDownProcess"/>
    <dgm:cxn modelId="{945A8AF0-922D-49C5-976F-4459558C00E9}" srcId="{59750ABB-DD2F-4BF8-8686-E9C239109E26}" destId="{EBC1A5A8-EA3C-4D19-882D-A70C80A7FEA5}" srcOrd="2" destOrd="0" parTransId="{F0D29DDF-F34B-43E3-9E80-8BBAD2EE17F9}" sibTransId="{F0EDCD3C-47AB-43A1-A904-8A77F7D6C278}"/>
    <dgm:cxn modelId="{ADF39ABB-3B07-4B15-8703-E1D7C1EE6007}" type="presParOf" srcId="{18005919-5479-49A9-94ED-33FC3BD9AF09}" destId="{487720CB-351D-4F93-9F7B-319C43B27C20}" srcOrd="0" destOrd="0" presId="urn:microsoft.com/office/officeart/2005/8/layout/StepDownProcess"/>
    <dgm:cxn modelId="{3E440BBB-1D73-46F9-B0EC-6E097FB329C7}" type="presParOf" srcId="{487720CB-351D-4F93-9F7B-319C43B27C20}" destId="{052F58D7-A9BC-40ED-8330-1EAD3DAC0FAF}" srcOrd="0" destOrd="0" presId="urn:microsoft.com/office/officeart/2005/8/layout/StepDownProcess"/>
    <dgm:cxn modelId="{1090D60A-FF62-41C5-95F5-D8D15E566EC6}" type="presParOf" srcId="{487720CB-351D-4F93-9F7B-319C43B27C20}" destId="{C4EA80AA-A1E7-4C57-9CBE-FA1F8EC3C516}" srcOrd="1" destOrd="0" presId="urn:microsoft.com/office/officeart/2005/8/layout/StepDownProcess"/>
    <dgm:cxn modelId="{287A1E62-F507-440E-9D42-55E47EA3E09F}" type="presParOf" srcId="{487720CB-351D-4F93-9F7B-319C43B27C20}" destId="{E3604D8A-CD6E-46C6-B5C6-C0C85C6179E6}" srcOrd="2" destOrd="0" presId="urn:microsoft.com/office/officeart/2005/8/layout/StepDownProcess"/>
    <dgm:cxn modelId="{A17916C9-F4AA-473D-B158-34422E89A775}" type="presParOf" srcId="{18005919-5479-49A9-94ED-33FC3BD9AF09}" destId="{5DAD9EF4-B141-4434-88E6-1517EC4E174B}" srcOrd="1" destOrd="0" presId="urn:microsoft.com/office/officeart/2005/8/layout/StepDownProcess"/>
    <dgm:cxn modelId="{AB9F3F7A-51C7-4D8F-A49B-0DBEA23858A3}" type="presParOf" srcId="{18005919-5479-49A9-94ED-33FC3BD9AF09}" destId="{E56481A9-BF33-436B-8160-CFFF622C16DD}" srcOrd="2" destOrd="0" presId="urn:microsoft.com/office/officeart/2005/8/layout/StepDownProcess"/>
    <dgm:cxn modelId="{8ABF0ACA-08B5-401F-B1D6-7F5302E7B5F2}" type="presParOf" srcId="{E56481A9-BF33-436B-8160-CFFF622C16DD}" destId="{44BC8FAE-3BB1-4B56-8B96-C5C51E6C3FA5}" srcOrd="0" destOrd="0" presId="urn:microsoft.com/office/officeart/2005/8/layout/StepDownProcess"/>
    <dgm:cxn modelId="{55DE26E4-8F24-443B-BF91-0A7BDAAF04C3}" type="presParOf" srcId="{E56481A9-BF33-436B-8160-CFFF622C16DD}" destId="{CBF2CE47-789A-4D07-8A61-73396023C475}" srcOrd="1" destOrd="0" presId="urn:microsoft.com/office/officeart/2005/8/layout/StepDownProcess"/>
    <dgm:cxn modelId="{6C98A205-4BB0-4B15-961A-2AA6ABB99D84}" type="presParOf" srcId="{E56481A9-BF33-436B-8160-CFFF622C16DD}" destId="{1E5575D7-643D-472F-B27D-886FAC86F9B4}" srcOrd="2" destOrd="0" presId="urn:microsoft.com/office/officeart/2005/8/layout/StepDownProcess"/>
    <dgm:cxn modelId="{2F85EFB5-E179-431E-86BE-752D2C183B3A}" type="presParOf" srcId="{18005919-5479-49A9-94ED-33FC3BD9AF09}" destId="{2B3D239B-DEDF-43B2-BB7F-81F17B581CA4}" srcOrd="3" destOrd="0" presId="urn:microsoft.com/office/officeart/2005/8/layout/StepDownProcess"/>
    <dgm:cxn modelId="{A573B948-3C8D-4CDB-9A37-1FAAD43C20AF}" type="presParOf" srcId="{18005919-5479-49A9-94ED-33FC3BD9AF09}" destId="{8D0FAC88-196E-4F84-86D3-4FB597B8376F}" srcOrd="4" destOrd="0" presId="urn:microsoft.com/office/officeart/2005/8/layout/StepDownProcess"/>
    <dgm:cxn modelId="{D8AE0259-C983-448D-B674-8A8568C58A31}" type="presParOf" srcId="{8D0FAC88-196E-4F84-86D3-4FB597B8376F}" destId="{D9316A36-A1F6-4A4A-A8A1-D2BE6FFB961D}" srcOrd="0" destOrd="0" presId="urn:microsoft.com/office/officeart/2005/8/layout/StepDownProcess"/>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6BCC984-8A4C-42E7-9F50-DC0B99C3A1D6}" type="doc">
      <dgm:prSet loTypeId="urn:microsoft.com/office/officeart/2005/8/layout/hChevron3" loCatId="process" qsTypeId="urn:microsoft.com/office/officeart/2005/8/quickstyle/3d3" qsCatId="3D" csTypeId="urn:microsoft.com/office/officeart/2005/8/colors/colorful3" csCatId="colorful" phldr="1"/>
      <dgm:spPr/>
      <dgm:t>
        <a:bodyPr/>
        <a:lstStyle/>
        <a:p>
          <a:endParaRPr lang="en-US"/>
        </a:p>
      </dgm:t>
    </dgm:pt>
    <dgm:pt modelId="{F1EC6520-8742-42AC-9810-CF63DFCEE62C}">
      <dgm:prSet/>
      <dgm:spPr/>
      <dgm:t>
        <a:bodyPr/>
        <a:lstStyle/>
        <a:p>
          <a:r>
            <a:rPr lang="en-US" b="1" dirty="0"/>
            <a:t>Giving direction to each attribute  ( 0, 1 )</a:t>
          </a:r>
        </a:p>
      </dgm:t>
    </dgm:pt>
    <dgm:pt modelId="{E192A448-CBA8-4B15-B059-5E0DDA6A6999}" type="parTrans" cxnId="{314B4329-2E4A-4C94-AFC2-B63ADE3C9014}">
      <dgm:prSet/>
      <dgm:spPr/>
      <dgm:t>
        <a:bodyPr/>
        <a:lstStyle/>
        <a:p>
          <a:endParaRPr lang="en-US"/>
        </a:p>
      </dgm:t>
    </dgm:pt>
    <dgm:pt modelId="{C9692654-D90B-436F-B088-1F478A0FBD50}" type="sibTrans" cxnId="{314B4329-2E4A-4C94-AFC2-B63ADE3C9014}">
      <dgm:prSet/>
      <dgm:spPr/>
      <dgm:t>
        <a:bodyPr/>
        <a:lstStyle/>
        <a:p>
          <a:endParaRPr lang="en-US"/>
        </a:p>
      </dgm:t>
    </dgm:pt>
    <dgm:pt modelId="{52B7CB32-7570-4C9C-8D6F-8E7FBA79F066}">
      <dgm:prSet/>
      <dgm:spPr/>
      <dgm:t>
        <a:bodyPr/>
        <a:lstStyle/>
        <a:p>
          <a:r>
            <a:rPr lang="en-US" b="1" dirty="0"/>
            <a:t>Giving performance index</a:t>
          </a:r>
        </a:p>
        <a:p>
          <a:r>
            <a:rPr lang="en-US" b="1" dirty="0"/>
            <a:t> (Y = </a:t>
          </a:r>
          <a:r>
            <a:rPr lang="hu-HU" b="1" dirty="0"/>
            <a:t>min. </a:t>
          </a:r>
          <a:r>
            <a:rPr lang="en-US" b="1" u="sng" dirty="0"/>
            <a:t>1000</a:t>
          </a:r>
          <a:r>
            <a:rPr lang="en-US" b="1" dirty="0"/>
            <a:t> recommended value)</a:t>
          </a:r>
        </a:p>
      </dgm:t>
    </dgm:pt>
    <dgm:pt modelId="{1B8EF65A-4AF5-4221-8A13-7CE6AF9E3CD4}" type="parTrans" cxnId="{39BD5683-FE02-4833-8E79-37C907A05160}">
      <dgm:prSet/>
      <dgm:spPr/>
      <dgm:t>
        <a:bodyPr/>
        <a:lstStyle/>
        <a:p>
          <a:endParaRPr lang="en-US"/>
        </a:p>
      </dgm:t>
    </dgm:pt>
    <dgm:pt modelId="{D69AC37B-F974-44D6-A6B4-536005D8A3F5}" type="sibTrans" cxnId="{39BD5683-FE02-4833-8E79-37C907A05160}">
      <dgm:prSet/>
      <dgm:spPr/>
      <dgm:t>
        <a:bodyPr/>
        <a:lstStyle/>
        <a:p>
          <a:endParaRPr lang="en-US"/>
        </a:p>
      </dgm:t>
    </dgm:pt>
    <dgm:pt modelId="{290E6558-D843-4AA5-B9E7-68C027C9971F}">
      <dgm:prSet/>
      <dgm:spPr/>
      <dgm:t>
        <a:bodyPr/>
        <a:lstStyle/>
        <a:p>
          <a:r>
            <a:rPr lang="en-US" b="1" dirty="0"/>
            <a:t>Ranked Table</a:t>
          </a:r>
        </a:p>
      </dgm:t>
    </dgm:pt>
    <dgm:pt modelId="{78F9881D-8AE4-45A6-A3A2-1548C8A7EA39}" type="parTrans" cxnId="{F7C3FF7D-C603-4C3C-A885-B9DB53AD386B}">
      <dgm:prSet/>
      <dgm:spPr/>
      <dgm:t>
        <a:bodyPr/>
        <a:lstStyle/>
        <a:p>
          <a:endParaRPr lang="en-US"/>
        </a:p>
      </dgm:t>
    </dgm:pt>
    <dgm:pt modelId="{8AF5AB2F-9ACE-470B-8E50-21F21505F927}" type="sibTrans" cxnId="{F7C3FF7D-C603-4C3C-A885-B9DB53AD386B}">
      <dgm:prSet/>
      <dgm:spPr/>
      <dgm:t>
        <a:bodyPr/>
        <a:lstStyle/>
        <a:p>
          <a:endParaRPr lang="en-US"/>
        </a:p>
      </dgm:t>
    </dgm:pt>
    <dgm:pt modelId="{33818575-84B0-4533-803D-158CE4FAC3B1}" type="pres">
      <dgm:prSet presAssocID="{E6BCC984-8A4C-42E7-9F50-DC0B99C3A1D6}" presName="Name0" presStyleCnt="0">
        <dgm:presLayoutVars>
          <dgm:dir/>
          <dgm:resizeHandles val="exact"/>
        </dgm:presLayoutVars>
      </dgm:prSet>
      <dgm:spPr/>
    </dgm:pt>
    <dgm:pt modelId="{11403FCC-5CB8-4D14-AB18-10B3AAA371F9}" type="pres">
      <dgm:prSet presAssocID="{F1EC6520-8742-42AC-9810-CF63DFCEE62C}" presName="parTxOnly" presStyleLbl="node1" presStyleIdx="0" presStyleCnt="3">
        <dgm:presLayoutVars>
          <dgm:bulletEnabled val="1"/>
        </dgm:presLayoutVars>
      </dgm:prSet>
      <dgm:spPr/>
    </dgm:pt>
    <dgm:pt modelId="{13BBC266-C045-40EA-A552-1E66877AE0BF}" type="pres">
      <dgm:prSet presAssocID="{C9692654-D90B-436F-B088-1F478A0FBD50}" presName="parSpace" presStyleCnt="0"/>
      <dgm:spPr/>
    </dgm:pt>
    <dgm:pt modelId="{8A94C589-4115-448F-A9AE-CBC1CF341B00}" type="pres">
      <dgm:prSet presAssocID="{52B7CB32-7570-4C9C-8D6F-8E7FBA79F066}" presName="parTxOnly" presStyleLbl="node1" presStyleIdx="1" presStyleCnt="3">
        <dgm:presLayoutVars>
          <dgm:bulletEnabled val="1"/>
        </dgm:presLayoutVars>
      </dgm:prSet>
      <dgm:spPr/>
    </dgm:pt>
    <dgm:pt modelId="{B9D5C4EE-2E8D-48C9-BC99-EDA09F1F782D}" type="pres">
      <dgm:prSet presAssocID="{D69AC37B-F974-44D6-A6B4-536005D8A3F5}" presName="parSpace" presStyleCnt="0"/>
      <dgm:spPr/>
    </dgm:pt>
    <dgm:pt modelId="{1D9F511D-245D-47BA-A0BC-CBD93413A3B4}" type="pres">
      <dgm:prSet presAssocID="{290E6558-D843-4AA5-B9E7-68C027C9971F}" presName="parTxOnly" presStyleLbl="node1" presStyleIdx="2" presStyleCnt="3">
        <dgm:presLayoutVars>
          <dgm:bulletEnabled val="1"/>
        </dgm:presLayoutVars>
      </dgm:prSet>
      <dgm:spPr/>
    </dgm:pt>
  </dgm:ptLst>
  <dgm:cxnLst>
    <dgm:cxn modelId="{15DE3A01-D85E-49BB-B414-FEF70B01231C}" type="presOf" srcId="{F1EC6520-8742-42AC-9810-CF63DFCEE62C}" destId="{11403FCC-5CB8-4D14-AB18-10B3AAA371F9}" srcOrd="0" destOrd="0" presId="urn:microsoft.com/office/officeart/2005/8/layout/hChevron3"/>
    <dgm:cxn modelId="{314B4329-2E4A-4C94-AFC2-B63ADE3C9014}" srcId="{E6BCC984-8A4C-42E7-9F50-DC0B99C3A1D6}" destId="{F1EC6520-8742-42AC-9810-CF63DFCEE62C}" srcOrd="0" destOrd="0" parTransId="{E192A448-CBA8-4B15-B059-5E0DDA6A6999}" sibTransId="{C9692654-D90B-436F-B088-1F478A0FBD50}"/>
    <dgm:cxn modelId="{C8288B55-0FF3-4F6E-B1E8-EFCE444D3196}" type="presOf" srcId="{52B7CB32-7570-4C9C-8D6F-8E7FBA79F066}" destId="{8A94C589-4115-448F-A9AE-CBC1CF341B00}" srcOrd="0" destOrd="0" presId="urn:microsoft.com/office/officeart/2005/8/layout/hChevron3"/>
    <dgm:cxn modelId="{F7C3FF7D-C603-4C3C-A885-B9DB53AD386B}" srcId="{E6BCC984-8A4C-42E7-9F50-DC0B99C3A1D6}" destId="{290E6558-D843-4AA5-B9E7-68C027C9971F}" srcOrd="2" destOrd="0" parTransId="{78F9881D-8AE4-45A6-A3A2-1548C8A7EA39}" sibTransId="{8AF5AB2F-9ACE-470B-8E50-21F21505F927}"/>
    <dgm:cxn modelId="{39BD5683-FE02-4833-8E79-37C907A05160}" srcId="{E6BCC984-8A4C-42E7-9F50-DC0B99C3A1D6}" destId="{52B7CB32-7570-4C9C-8D6F-8E7FBA79F066}" srcOrd="1" destOrd="0" parTransId="{1B8EF65A-4AF5-4221-8A13-7CE6AF9E3CD4}" sibTransId="{D69AC37B-F974-44D6-A6B4-536005D8A3F5}"/>
    <dgm:cxn modelId="{5B8995AC-8B54-44CF-9ED6-58CFBF581241}" type="presOf" srcId="{E6BCC984-8A4C-42E7-9F50-DC0B99C3A1D6}" destId="{33818575-84B0-4533-803D-158CE4FAC3B1}" srcOrd="0" destOrd="0" presId="urn:microsoft.com/office/officeart/2005/8/layout/hChevron3"/>
    <dgm:cxn modelId="{A8EFA4DD-1430-4684-8113-5DB7E4534BC3}" type="presOf" srcId="{290E6558-D843-4AA5-B9E7-68C027C9971F}" destId="{1D9F511D-245D-47BA-A0BC-CBD93413A3B4}" srcOrd="0" destOrd="0" presId="urn:microsoft.com/office/officeart/2005/8/layout/hChevron3"/>
    <dgm:cxn modelId="{60F161AA-F2B2-4557-85D6-E6F8AFB75B7E}" type="presParOf" srcId="{33818575-84B0-4533-803D-158CE4FAC3B1}" destId="{11403FCC-5CB8-4D14-AB18-10B3AAA371F9}" srcOrd="0" destOrd="0" presId="urn:microsoft.com/office/officeart/2005/8/layout/hChevron3"/>
    <dgm:cxn modelId="{54EA7214-FF52-4452-B414-DC3E1D8AE959}" type="presParOf" srcId="{33818575-84B0-4533-803D-158CE4FAC3B1}" destId="{13BBC266-C045-40EA-A552-1E66877AE0BF}" srcOrd="1" destOrd="0" presId="urn:microsoft.com/office/officeart/2005/8/layout/hChevron3"/>
    <dgm:cxn modelId="{2DE12967-935E-4C9E-A9FC-2EC622FD6BB4}" type="presParOf" srcId="{33818575-84B0-4533-803D-158CE4FAC3B1}" destId="{8A94C589-4115-448F-A9AE-CBC1CF341B00}" srcOrd="2" destOrd="0" presId="urn:microsoft.com/office/officeart/2005/8/layout/hChevron3"/>
    <dgm:cxn modelId="{BB8CCAC6-97EE-48B9-A0BE-1DE8A1AFE973}" type="presParOf" srcId="{33818575-84B0-4533-803D-158CE4FAC3B1}" destId="{B9D5C4EE-2E8D-48C9-BC99-EDA09F1F782D}" srcOrd="3" destOrd="0" presId="urn:microsoft.com/office/officeart/2005/8/layout/hChevron3"/>
    <dgm:cxn modelId="{C4C151A9-CF69-4579-8E4F-14DC95C1D752}" type="presParOf" srcId="{33818575-84B0-4533-803D-158CE4FAC3B1}" destId="{1D9F511D-245D-47BA-A0BC-CBD93413A3B4}" srcOrd="4" destOrd="0" presId="urn:microsoft.com/office/officeart/2005/8/layout/hChevro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79F3819-CD39-4231-A00C-D8D82990DF08}" type="doc">
      <dgm:prSet loTypeId="urn:microsoft.com/office/officeart/2005/8/layout/vList2" loCatId="list" qsTypeId="urn:microsoft.com/office/officeart/2005/8/quickstyle/3d3" qsCatId="3D" csTypeId="urn:microsoft.com/office/officeart/2005/8/colors/colorful2" csCatId="colorful" phldr="1"/>
      <dgm:spPr/>
      <dgm:t>
        <a:bodyPr/>
        <a:lstStyle/>
        <a:p>
          <a:endParaRPr lang="en-US"/>
        </a:p>
      </dgm:t>
    </dgm:pt>
    <dgm:pt modelId="{1669CB64-1771-443A-8814-C1871B46D1E0}">
      <dgm:prSet/>
      <dgm:spPr/>
      <dgm:t>
        <a:bodyPr/>
        <a:lstStyle/>
        <a:p>
          <a:r>
            <a:rPr lang="en-US" b="1" dirty="0"/>
            <a:t>Students evaluated each other from zero to nine from their perspectives.</a:t>
          </a:r>
        </a:p>
      </dgm:t>
    </dgm:pt>
    <dgm:pt modelId="{8A727C67-F92F-4780-8F35-389421C110B3}" type="parTrans" cxnId="{0037C67B-BC99-4FBD-958E-4499E2710A3B}">
      <dgm:prSet/>
      <dgm:spPr/>
      <dgm:t>
        <a:bodyPr/>
        <a:lstStyle/>
        <a:p>
          <a:endParaRPr lang="en-US"/>
        </a:p>
      </dgm:t>
    </dgm:pt>
    <dgm:pt modelId="{59A141BC-4A2C-453F-BF2D-F1822CDC490F}" type="sibTrans" cxnId="{0037C67B-BC99-4FBD-958E-4499E2710A3B}">
      <dgm:prSet/>
      <dgm:spPr/>
      <dgm:t>
        <a:bodyPr/>
        <a:lstStyle/>
        <a:p>
          <a:endParaRPr lang="en-US"/>
        </a:p>
      </dgm:t>
    </dgm:pt>
    <dgm:pt modelId="{A98055E1-C2EC-4179-A461-7B1348706540}" type="pres">
      <dgm:prSet presAssocID="{279F3819-CD39-4231-A00C-D8D82990DF08}" presName="linear" presStyleCnt="0">
        <dgm:presLayoutVars>
          <dgm:animLvl val="lvl"/>
          <dgm:resizeHandles val="exact"/>
        </dgm:presLayoutVars>
      </dgm:prSet>
      <dgm:spPr/>
    </dgm:pt>
    <dgm:pt modelId="{A83FD62C-8B52-4E20-ABF3-B1D320B8427D}" type="pres">
      <dgm:prSet presAssocID="{1669CB64-1771-443A-8814-C1871B46D1E0}" presName="parentText" presStyleLbl="node1" presStyleIdx="0" presStyleCnt="1">
        <dgm:presLayoutVars>
          <dgm:chMax val="0"/>
          <dgm:bulletEnabled val="1"/>
        </dgm:presLayoutVars>
      </dgm:prSet>
      <dgm:spPr/>
    </dgm:pt>
  </dgm:ptLst>
  <dgm:cxnLst>
    <dgm:cxn modelId="{C6EC8348-B1FE-433C-84B5-FC424F90650B}" type="presOf" srcId="{1669CB64-1771-443A-8814-C1871B46D1E0}" destId="{A83FD62C-8B52-4E20-ABF3-B1D320B8427D}" srcOrd="0" destOrd="0" presId="urn:microsoft.com/office/officeart/2005/8/layout/vList2"/>
    <dgm:cxn modelId="{0037C67B-BC99-4FBD-958E-4499E2710A3B}" srcId="{279F3819-CD39-4231-A00C-D8D82990DF08}" destId="{1669CB64-1771-443A-8814-C1871B46D1E0}" srcOrd="0" destOrd="0" parTransId="{8A727C67-F92F-4780-8F35-389421C110B3}" sibTransId="{59A141BC-4A2C-453F-BF2D-F1822CDC490F}"/>
    <dgm:cxn modelId="{5EF6D4D5-429F-4044-8338-AF74D023DAD0}" type="presOf" srcId="{279F3819-CD39-4231-A00C-D8D82990DF08}" destId="{A98055E1-C2EC-4179-A461-7B1348706540}" srcOrd="0" destOrd="0" presId="urn:microsoft.com/office/officeart/2005/8/layout/vList2"/>
    <dgm:cxn modelId="{2AE063A5-4FB2-4B2F-ABC4-753164119F44}" type="presParOf" srcId="{A98055E1-C2EC-4179-A461-7B1348706540}" destId="{A83FD62C-8B52-4E20-ABF3-B1D320B8427D}"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007230-7BA1-411D-AEA3-E8A89DD75003}">
      <dsp:nvSpPr>
        <dsp:cNvPr id="0" name=""/>
        <dsp:cNvSpPr/>
      </dsp:nvSpPr>
      <dsp:spPr>
        <a:xfrm>
          <a:off x="0" y="455"/>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BDF58F-1A33-477E-9E02-01B46E85BD70}">
      <dsp:nvSpPr>
        <dsp:cNvPr id="0" name=""/>
        <dsp:cNvSpPr/>
      </dsp:nvSpPr>
      <dsp:spPr>
        <a:xfrm>
          <a:off x="0" y="455"/>
          <a:ext cx="10308336" cy="532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Aptos" panose="020B0004020202020204" pitchFamily="34" charset="0"/>
            </a:rPr>
            <a:t>Introduction</a:t>
          </a:r>
        </a:p>
      </dsp:txBody>
      <dsp:txXfrm>
        <a:off x="0" y="455"/>
        <a:ext cx="10308336" cy="532512"/>
      </dsp:txXfrm>
    </dsp:sp>
    <dsp:sp modelId="{DEF258B1-A2D4-4F8D-AC00-DB3BAA4F92C3}">
      <dsp:nvSpPr>
        <dsp:cNvPr id="0" name=""/>
        <dsp:cNvSpPr/>
      </dsp:nvSpPr>
      <dsp:spPr>
        <a:xfrm>
          <a:off x="0" y="532967"/>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0D605E-51D4-4F05-ACA8-55430D57A4F5}">
      <dsp:nvSpPr>
        <dsp:cNvPr id="0" name=""/>
        <dsp:cNvSpPr/>
      </dsp:nvSpPr>
      <dsp:spPr>
        <a:xfrm>
          <a:off x="0" y="532967"/>
          <a:ext cx="10308336" cy="532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Aptos" panose="020B0004020202020204" pitchFamily="34" charset="0"/>
            </a:rPr>
            <a:t>Methodology</a:t>
          </a:r>
        </a:p>
      </dsp:txBody>
      <dsp:txXfrm>
        <a:off x="0" y="532967"/>
        <a:ext cx="10308336" cy="532512"/>
      </dsp:txXfrm>
    </dsp:sp>
    <dsp:sp modelId="{00E6329D-B901-4463-8ACA-2BB003F7DD2F}">
      <dsp:nvSpPr>
        <dsp:cNvPr id="0" name=""/>
        <dsp:cNvSpPr/>
      </dsp:nvSpPr>
      <dsp:spPr>
        <a:xfrm>
          <a:off x="0" y="1065479"/>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C881A5-2B8E-47A7-AB01-53DA8DC10410}">
      <dsp:nvSpPr>
        <dsp:cNvPr id="0" name=""/>
        <dsp:cNvSpPr/>
      </dsp:nvSpPr>
      <dsp:spPr>
        <a:xfrm>
          <a:off x="0" y="1065479"/>
          <a:ext cx="10308336" cy="532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Aptos" panose="020B0004020202020204" pitchFamily="34" charset="0"/>
            </a:rPr>
            <a:t>NLP Models</a:t>
          </a:r>
        </a:p>
      </dsp:txBody>
      <dsp:txXfrm>
        <a:off x="0" y="1065479"/>
        <a:ext cx="10308336" cy="532512"/>
      </dsp:txXfrm>
    </dsp:sp>
    <dsp:sp modelId="{51A3A3D4-B067-4E17-AFE4-C15A09247319}">
      <dsp:nvSpPr>
        <dsp:cNvPr id="0" name=""/>
        <dsp:cNvSpPr/>
      </dsp:nvSpPr>
      <dsp:spPr>
        <a:xfrm>
          <a:off x="0" y="1597991"/>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70E00E-6A3E-45BE-BCD6-F4DBCFDF3A3F}">
      <dsp:nvSpPr>
        <dsp:cNvPr id="0" name=""/>
        <dsp:cNvSpPr/>
      </dsp:nvSpPr>
      <dsp:spPr>
        <a:xfrm>
          <a:off x="0" y="1597991"/>
          <a:ext cx="10308336" cy="532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Aptos" panose="020B0004020202020204" pitchFamily="34" charset="0"/>
            </a:rPr>
            <a:t>Object Attribute Matrix</a:t>
          </a:r>
        </a:p>
      </dsp:txBody>
      <dsp:txXfrm>
        <a:off x="0" y="1597991"/>
        <a:ext cx="10308336" cy="532512"/>
      </dsp:txXfrm>
    </dsp:sp>
    <dsp:sp modelId="{A295A808-4C37-459A-AA1E-A1141DE6648B}">
      <dsp:nvSpPr>
        <dsp:cNvPr id="0" name=""/>
        <dsp:cNvSpPr/>
      </dsp:nvSpPr>
      <dsp:spPr>
        <a:xfrm>
          <a:off x="0" y="2130504"/>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168A0E-FAAC-49A6-812D-2BD1E977BD1E}">
      <dsp:nvSpPr>
        <dsp:cNvPr id="0" name=""/>
        <dsp:cNvSpPr/>
      </dsp:nvSpPr>
      <dsp:spPr>
        <a:xfrm>
          <a:off x="0" y="2130504"/>
          <a:ext cx="10308336" cy="532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Aptos" panose="020B0004020202020204" pitchFamily="34" charset="0"/>
            </a:rPr>
            <a:t>COCO Y0 engine</a:t>
          </a:r>
        </a:p>
      </dsp:txBody>
      <dsp:txXfrm>
        <a:off x="0" y="2130504"/>
        <a:ext cx="10308336" cy="532512"/>
      </dsp:txXfrm>
    </dsp:sp>
    <dsp:sp modelId="{63FBCD59-0C5D-40A2-839F-D9017DFF342F}">
      <dsp:nvSpPr>
        <dsp:cNvPr id="0" name=""/>
        <dsp:cNvSpPr/>
      </dsp:nvSpPr>
      <dsp:spPr>
        <a:xfrm>
          <a:off x="0" y="2663016"/>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8E1041-2A48-403C-97E4-BDA87DE01F34}">
      <dsp:nvSpPr>
        <dsp:cNvPr id="0" name=""/>
        <dsp:cNvSpPr/>
      </dsp:nvSpPr>
      <dsp:spPr>
        <a:xfrm>
          <a:off x="0" y="2663016"/>
          <a:ext cx="10308336" cy="532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Aptos" panose="020B0004020202020204" pitchFamily="34" charset="0"/>
            </a:rPr>
            <a:t>Result</a:t>
          </a:r>
        </a:p>
      </dsp:txBody>
      <dsp:txXfrm>
        <a:off x="0" y="2663016"/>
        <a:ext cx="10308336" cy="532512"/>
      </dsp:txXfrm>
    </dsp:sp>
    <dsp:sp modelId="{7167AB24-BFBE-4521-8CEE-28DA5B6ABA78}">
      <dsp:nvSpPr>
        <dsp:cNvPr id="0" name=""/>
        <dsp:cNvSpPr/>
      </dsp:nvSpPr>
      <dsp:spPr>
        <a:xfrm>
          <a:off x="0" y="3195528"/>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10FA64-EE8A-4486-AD9B-11ABBF070E69}">
      <dsp:nvSpPr>
        <dsp:cNvPr id="0" name=""/>
        <dsp:cNvSpPr/>
      </dsp:nvSpPr>
      <dsp:spPr>
        <a:xfrm>
          <a:off x="0" y="3195528"/>
          <a:ext cx="10308336" cy="532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Aptos" panose="020B0004020202020204" pitchFamily="34" charset="0"/>
            </a:rPr>
            <a:t>Key Findings/Conclusion/Future Work</a:t>
          </a:r>
        </a:p>
      </dsp:txBody>
      <dsp:txXfrm>
        <a:off x="0" y="3195528"/>
        <a:ext cx="10308336" cy="53251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356F5-CCA1-4074-8CF0-6CA08A5A4E2C}">
      <dsp:nvSpPr>
        <dsp:cNvPr id="0" name=""/>
        <dsp:cNvSpPr/>
      </dsp:nvSpPr>
      <dsp:spPr>
        <a:xfrm>
          <a:off x="5474" y="1337789"/>
          <a:ext cx="1696966" cy="1924996"/>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Uses the formula =</a:t>
          </a:r>
          <a:r>
            <a:rPr lang="en-US" sz="1600" b="1" kern="1200" dirty="0" err="1">
              <a:solidFill>
                <a:schemeClr val="tx1"/>
              </a:solidFill>
            </a:rPr>
            <a:t>NumOfObject</a:t>
          </a:r>
          <a:r>
            <a:rPr lang="en-US" sz="1600" b="1" kern="1200" dirty="0">
              <a:solidFill>
                <a:schemeClr val="tx1"/>
              </a:solidFill>
            </a:rPr>
            <a:t> – </a:t>
          </a:r>
          <a:r>
            <a:rPr lang="en-US" sz="1600" b="1" kern="1200" dirty="0" err="1">
              <a:solidFill>
                <a:schemeClr val="tx1"/>
              </a:solidFill>
            </a:rPr>
            <a:t>RankedValue</a:t>
          </a:r>
          <a:r>
            <a:rPr lang="en-US" sz="1600" b="1" kern="1200" dirty="0">
              <a:solidFill>
                <a:schemeClr val="tx1"/>
              </a:solidFill>
            </a:rPr>
            <a:t> + 1 to reverse the ranking order</a:t>
          </a:r>
        </a:p>
      </dsp:txBody>
      <dsp:txXfrm>
        <a:off x="55176" y="1387491"/>
        <a:ext cx="1597562" cy="1825592"/>
      </dsp:txXfrm>
    </dsp:sp>
    <dsp:sp modelId="{6592C4D1-2B2F-4556-B166-CEB0F5427187}">
      <dsp:nvSpPr>
        <dsp:cNvPr id="0" name=""/>
        <dsp:cNvSpPr/>
      </dsp:nvSpPr>
      <dsp:spPr>
        <a:xfrm>
          <a:off x="1872136" y="2089863"/>
          <a:ext cx="359756" cy="420847"/>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872136" y="2174032"/>
        <a:ext cx="251829" cy="252509"/>
      </dsp:txXfrm>
    </dsp:sp>
    <dsp:sp modelId="{D42A2E7D-83B5-44B7-8C0C-696C68CDE292}">
      <dsp:nvSpPr>
        <dsp:cNvPr id="0" name=""/>
        <dsp:cNvSpPr/>
      </dsp:nvSpPr>
      <dsp:spPr>
        <a:xfrm>
          <a:off x="2381226" y="1337789"/>
          <a:ext cx="1696966" cy="1924996"/>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Running COCO engine with the ranked table</a:t>
          </a:r>
        </a:p>
      </dsp:txBody>
      <dsp:txXfrm>
        <a:off x="2430928" y="1387491"/>
        <a:ext cx="1597562" cy="1825592"/>
      </dsp:txXfrm>
    </dsp:sp>
    <dsp:sp modelId="{C000332B-4336-48E2-9AB4-05F8BAE74ABA}">
      <dsp:nvSpPr>
        <dsp:cNvPr id="0" name=""/>
        <dsp:cNvSpPr/>
      </dsp:nvSpPr>
      <dsp:spPr>
        <a:xfrm>
          <a:off x="4247889" y="2089863"/>
          <a:ext cx="359756" cy="420847"/>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4247889" y="2174032"/>
        <a:ext cx="251829" cy="252509"/>
      </dsp:txXfrm>
    </dsp:sp>
    <dsp:sp modelId="{49D78621-1E20-4EFE-A857-2B16E72E3E38}">
      <dsp:nvSpPr>
        <dsp:cNvPr id="0" name=""/>
        <dsp:cNvSpPr/>
      </dsp:nvSpPr>
      <dsp:spPr>
        <a:xfrm>
          <a:off x="4756979" y="1337789"/>
          <a:ext cx="1696966" cy="1924996"/>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1st delta/fact * inverted delta/fact </a:t>
          </a:r>
        </a:p>
      </dsp:txBody>
      <dsp:txXfrm>
        <a:off x="4806681" y="1387491"/>
        <a:ext cx="1597562" cy="1825592"/>
      </dsp:txXfrm>
    </dsp:sp>
    <dsp:sp modelId="{51659770-D4FC-43D3-AEBE-F6D31A03A7AA}">
      <dsp:nvSpPr>
        <dsp:cNvPr id="0" name=""/>
        <dsp:cNvSpPr/>
      </dsp:nvSpPr>
      <dsp:spPr>
        <a:xfrm>
          <a:off x="6623642" y="2089863"/>
          <a:ext cx="359756" cy="420847"/>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6623642" y="2174032"/>
        <a:ext cx="251829" cy="252509"/>
      </dsp:txXfrm>
    </dsp:sp>
    <dsp:sp modelId="{C3E47B91-EF0C-43F1-A007-FE3DD2B03F0F}">
      <dsp:nvSpPr>
        <dsp:cNvPr id="0" name=""/>
        <dsp:cNvSpPr/>
      </dsp:nvSpPr>
      <dsp:spPr>
        <a:xfrm>
          <a:off x="7132732" y="1337789"/>
          <a:ext cx="1696966" cy="1924996"/>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Estimation Rule: Values ≤ 0 are considered valid, while values &gt; 0 are invalid.</a:t>
          </a:r>
        </a:p>
      </dsp:txBody>
      <dsp:txXfrm>
        <a:off x="7182434" y="1387491"/>
        <a:ext cx="1597562" cy="1825592"/>
      </dsp:txXfrm>
    </dsp:sp>
    <dsp:sp modelId="{5A29CCA7-6F88-4735-AFB5-DA4AB9B57A84}">
      <dsp:nvSpPr>
        <dsp:cNvPr id="0" name=""/>
        <dsp:cNvSpPr/>
      </dsp:nvSpPr>
      <dsp:spPr>
        <a:xfrm>
          <a:off x="8999394" y="2089863"/>
          <a:ext cx="359756" cy="420847"/>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8999394" y="2174032"/>
        <a:ext cx="251829" cy="252509"/>
      </dsp:txXfrm>
    </dsp:sp>
    <dsp:sp modelId="{F92346DC-789E-4CD1-9A5D-83C550D8C7BA}">
      <dsp:nvSpPr>
        <dsp:cNvPr id="0" name=""/>
        <dsp:cNvSpPr/>
      </dsp:nvSpPr>
      <dsp:spPr>
        <a:xfrm>
          <a:off x="9508484" y="1337789"/>
          <a:ext cx="1696966" cy="1924996"/>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Entire model or some objects can be invalid</a:t>
          </a:r>
        </a:p>
      </dsp:txBody>
      <dsp:txXfrm>
        <a:off x="9558186" y="1387491"/>
        <a:ext cx="1597562" cy="182559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CA209-1772-4757-9EAA-CB6022AB1DF2}">
      <dsp:nvSpPr>
        <dsp:cNvPr id="0" name=""/>
        <dsp:cNvSpPr/>
      </dsp:nvSpPr>
      <dsp:spPr>
        <a:xfrm>
          <a:off x="4192649" y="52186"/>
          <a:ext cx="2504951" cy="2504951"/>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en-US" sz="1300" b="1" kern="1200" dirty="0">
              <a:latin typeface="Aptos" panose="020B0004020202020204" pitchFamily="34" charset="0"/>
            </a:rPr>
            <a:t>The model effectively evaluates student performance using 29 distinct attributes from Moodle log data.</a:t>
          </a:r>
        </a:p>
      </dsp:txBody>
      <dsp:txXfrm>
        <a:off x="4526642" y="490552"/>
        <a:ext cx="1836964" cy="1127228"/>
      </dsp:txXfrm>
    </dsp:sp>
    <dsp:sp modelId="{373DCFFA-252C-45AC-A80E-BD048FB80167}">
      <dsp:nvSpPr>
        <dsp:cNvPr id="0" name=""/>
        <dsp:cNvSpPr/>
      </dsp:nvSpPr>
      <dsp:spPr>
        <a:xfrm>
          <a:off x="5096519" y="1617781"/>
          <a:ext cx="2504951" cy="2504951"/>
        </a:xfrm>
        <a:prstGeom prst="ellipse">
          <a:avLst/>
        </a:prstGeom>
        <a:solidFill>
          <a:schemeClr val="accent2">
            <a:alpha val="50000"/>
            <a:hueOff val="-331904"/>
            <a:satOff val="-38087"/>
            <a:lumOff val="9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en-US" sz="1300" b="1" kern="1200" dirty="0">
              <a:latin typeface="Aptos" panose="020B0004020202020204" pitchFamily="34" charset="0"/>
            </a:rPr>
            <a:t>The COCO Y0 engine effectively ranked students by combining multiple metrics into a composite</a:t>
          </a:r>
          <a:r>
            <a:rPr lang="hu-HU" sz="1300" b="1" kern="1200" dirty="0">
              <a:latin typeface="Aptos" panose="020B0004020202020204" pitchFamily="34" charset="0"/>
            </a:rPr>
            <a:t> and </a:t>
          </a:r>
          <a:r>
            <a:rPr lang="hu-HU" sz="1300" b="1" kern="1200" dirty="0" err="1">
              <a:latin typeface="Aptos" panose="020B0004020202020204" pitchFamily="34" charset="0"/>
            </a:rPr>
            <a:t>optimized</a:t>
          </a:r>
          <a:r>
            <a:rPr lang="en-US" sz="1300" b="1" kern="1200" dirty="0">
              <a:latin typeface="Aptos" panose="020B0004020202020204" pitchFamily="34" charset="0"/>
            </a:rPr>
            <a:t> score.</a:t>
          </a:r>
        </a:p>
      </dsp:txBody>
      <dsp:txXfrm>
        <a:off x="5862616" y="2264893"/>
        <a:ext cx="1502970" cy="1377723"/>
      </dsp:txXfrm>
    </dsp:sp>
    <dsp:sp modelId="{F79EEC37-7BF4-4637-AC84-B8B49C903A97}">
      <dsp:nvSpPr>
        <dsp:cNvPr id="0" name=""/>
        <dsp:cNvSpPr/>
      </dsp:nvSpPr>
      <dsp:spPr>
        <a:xfrm>
          <a:off x="3288779" y="1617781"/>
          <a:ext cx="2504951" cy="2504951"/>
        </a:xfrm>
        <a:prstGeom prst="ellipse">
          <a:avLst/>
        </a:prstGeom>
        <a:solidFill>
          <a:schemeClr val="accent2">
            <a:alpha val="50000"/>
            <a:hueOff val="-663809"/>
            <a:satOff val="-76173"/>
            <a:lumOff val="1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en-US" sz="1300" b="1" kern="1200" dirty="0">
              <a:latin typeface="Aptos" panose="020B0004020202020204" pitchFamily="34" charset="0"/>
            </a:rPr>
            <a:t>Proved the differences between subjective and objective evaluations</a:t>
          </a:r>
        </a:p>
      </dsp:txBody>
      <dsp:txXfrm>
        <a:off x="3524662" y="2264893"/>
        <a:ext cx="1502970" cy="137772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BD9444-BB3A-468A-9200-B923DDA0C722}">
      <dsp:nvSpPr>
        <dsp:cNvPr id="0" name=""/>
        <dsp:cNvSpPr/>
      </dsp:nvSpPr>
      <dsp:spPr>
        <a:xfrm>
          <a:off x="0" y="0"/>
          <a:ext cx="10686763" cy="1792224"/>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t>In conclusion, our study unveils a robust, data-driven model to objectively evaluate student performance. Using 29 attributes from Moodle logs, advanced analytics like topic alignment and AI detection, and the COCO Y0 anti-discriminative model, we empower educators with actionable insights and personalized feedback. This framework has the potential to transform learning outcomes in e-learning environments.</a:t>
          </a:r>
          <a:endParaRPr lang="en-US" sz="2000" b="1" kern="1200" dirty="0"/>
        </a:p>
      </dsp:txBody>
      <dsp:txXfrm>
        <a:off x="52492" y="52492"/>
        <a:ext cx="10581779" cy="1687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47A9A9-C084-4066-91BD-2C3EE98EB071}">
      <dsp:nvSpPr>
        <dsp:cNvPr id="0" name=""/>
        <dsp:cNvSpPr/>
      </dsp:nvSpPr>
      <dsp:spPr>
        <a:xfrm>
          <a:off x="0" y="24540"/>
          <a:ext cx="2305050" cy="692640"/>
        </a:xfrm>
        <a:prstGeom prst="roundRect">
          <a:avLst/>
        </a:prstGeom>
        <a:solidFill>
          <a:schemeClr val="accent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Data collection from Moodle logs</a:t>
          </a:r>
        </a:p>
      </dsp:txBody>
      <dsp:txXfrm>
        <a:off x="33812" y="58352"/>
        <a:ext cx="2237426" cy="625016"/>
      </dsp:txXfrm>
    </dsp:sp>
    <dsp:sp modelId="{090926C1-27D2-43FD-8398-F7E664B3D8DF}">
      <dsp:nvSpPr>
        <dsp:cNvPr id="0" name=""/>
        <dsp:cNvSpPr/>
      </dsp:nvSpPr>
      <dsp:spPr>
        <a:xfrm>
          <a:off x="0" y="823740"/>
          <a:ext cx="2305050" cy="692640"/>
        </a:xfrm>
        <a:prstGeom prst="roundRect">
          <a:avLst/>
        </a:prstGeom>
        <a:solidFill>
          <a:schemeClr val="accent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Data cleaning process</a:t>
          </a:r>
        </a:p>
      </dsp:txBody>
      <dsp:txXfrm>
        <a:off x="33812" y="857552"/>
        <a:ext cx="2237426" cy="625016"/>
      </dsp:txXfrm>
    </dsp:sp>
    <dsp:sp modelId="{71E0C97B-AD43-4D21-B190-0EA4F9B9F80F}">
      <dsp:nvSpPr>
        <dsp:cNvPr id="0" name=""/>
        <dsp:cNvSpPr/>
      </dsp:nvSpPr>
      <dsp:spPr>
        <a:xfrm>
          <a:off x="0" y="1622940"/>
          <a:ext cx="2305050" cy="692640"/>
        </a:xfrm>
        <a:prstGeom prst="roundRect">
          <a:avLst/>
        </a:prstGeom>
        <a:solidFill>
          <a:schemeClr val="accent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Data Querying process</a:t>
          </a:r>
        </a:p>
      </dsp:txBody>
      <dsp:txXfrm>
        <a:off x="33812" y="1656752"/>
        <a:ext cx="2237426" cy="625016"/>
      </dsp:txXfrm>
    </dsp:sp>
    <dsp:sp modelId="{D70684A3-DB7F-49A0-95AC-CC76E62B5E66}">
      <dsp:nvSpPr>
        <dsp:cNvPr id="0" name=""/>
        <dsp:cNvSpPr/>
      </dsp:nvSpPr>
      <dsp:spPr>
        <a:xfrm>
          <a:off x="0" y="2422140"/>
          <a:ext cx="2305050" cy="692640"/>
        </a:xfrm>
        <a:prstGeom prst="roundRect">
          <a:avLst/>
        </a:prstGeom>
        <a:solidFill>
          <a:schemeClr val="accent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Applying NLP models process</a:t>
          </a:r>
        </a:p>
      </dsp:txBody>
      <dsp:txXfrm>
        <a:off x="33812" y="2455952"/>
        <a:ext cx="2237426" cy="6250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47A9A9-C084-4066-91BD-2C3EE98EB071}">
      <dsp:nvSpPr>
        <dsp:cNvPr id="0" name=""/>
        <dsp:cNvSpPr/>
      </dsp:nvSpPr>
      <dsp:spPr>
        <a:xfrm>
          <a:off x="0" y="21660"/>
          <a:ext cx="2305050" cy="936000"/>
        </a:xfrm>
        <a:prstGeom prst="roundRect">
          <a:avLst/>
        </a:prstGeom>
        <a:solidFill>
          <a:schemeClr val="accent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Applying</a:t>
          </a:r>
          <a:r>
            <a:rPr lang="en-US" sz="1400" b="1" kern="1200" baseline="0" dirty="0">
              <a:solidFill>
                <a:schemeClr val="tx1"/>
              </a:solidFill>
            </a:rPr>
            <a:t> the COCO Y0 engine on the ranking table</a:t>
          </a:r>
          <a:endParaRPr lang="en-US" sz="1400" b="1" kern="1200" dirty="0">
            <a:solidFill>
              <a:schemeClr val="tx1"/>
            </a:solidFill>
          </a:endParaRPr>
        </a:p>
      </dsp:txBody>
      <dsp:txXfrm>
        <a:off x="45692" y="67352"/>
        <a:ext cx="2213666" cy="844616"/>
      </dsp:txXfrm>
    </dsp:sp>
    <dsp:sp modelId="{090926C1-27D2-43FD-8398-F7E664B3D8DF}">
      <dsp:nvSpPr>
        <dsp:cNvPr id="0" name=""/>
        <dsp:cNvSpPr/>
      </dsp:nvSpPr>
      <dsp:spPr>
        <a:xfrm>
          <a:off x="0" y="1101660"/>
          <a:ext cx="2305050" cy="936000"/>
        </a:xfrm>
        <a:prstGeom prst="roundRect">
          <a:avLst/>
        </a:prstGeom>
        <a:solidFill>
          <a:schemeClr val="accent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Validating process </a:t>
          </a:r>
          <a:r>
            <a:rPr lang="hu-HU" sz="1600" b="1" kern="1200" dirty="0">
              <a:solidFill>
                <a:schemeClr val="tx1"/>
              </a:solidFill>
              <a:latin typeface="Aptos" panose="020B0004020202020204" pitchFamily="34" charset="0"/>
            </a:rPr>
            <a:t>based on symmetry</a:t>
          </a:r>
          <a:r>
            <a:rPr lang="en-US" sz="1600" b="1" kern="1200" dirty="0">
              <a:solidFill>
                <a:schemeClr val="tx1"/>
              </a:solidFill>
              <a:latin typeface="Aptos" panose="020B0004020202020204" pitchFamily="34" charset="0"/>
            </a:rPr>
            <a:t> </a:t>
          </a:r>
          <a:r>
            <a:rPr lang="hu-HU" sz="1600" b="1" kern="1200" dirty="0">
              <a:solidFill>
                <a:schemeClr val="tx1"/>
              </a:solidFill>
              <a:latin typeface="Aptos" panose="020B0004020202020204" pitchFamily="34" charset="0"/>
            </a:rPr>
            <a:t>effects</a:t>
          </a:r>
          <a:endParaRPr lang="en-US" sz="1400" b="1" kern="1200" dirty="0">
            <a:solidFill>
              <a:schemeClr val="tx1"/>
            </a:solidFill>
          </a:endParaRPr>
        </a:p>
      </dsp:txBody>
      <dsp:txXfrm>
        <a:off x="45692" y="1147352"/>
        <a:ext cx="2213666" cy="844616"/>
      </dsp:txXfrm>
    </dsp:sp>
    <dsp:sp modelId="{D70684A3-DB7F-49A0-95AC-CC76E62B5E66}">
      <dsp:nvSpPr>
        <dsp:cNvPr id="0" name=""/>
        <dsp:cNvSpPr/>
      </dsp:nvSpPr>
      <dsp:spPr>
        <a:xfrm>
          <a:off x="0" y="2181660"/>
          <a:ext cx="2305050" cy="936000"/>
        </a:xfrm>
        <a:prstGeom prst="roundRect">
          <a:avLst/>
        </a:prstGeom>
        <a:solidFill>
          <a:schemeClr val="accent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Getting Result</a:t>
          </a:r>
        </a:p>
      </dsp:txBody>
      <dsp:txXfrm>
        <a:off x="45692" y="2227352"/>
        <a:ext cx="2213666" cy="8446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D6B08E-BA09-468A-BFDD-58F82ABC925B}">
      <dsp:nvSpPr>
        <dsp:cNvPr id="0" name=""/>
        <dsp:cNvSpPr/>
      </dsp:nvSpPr>
      <dsp:spPr>
        <a:xfrm>
          <a:off x="0" y="176706"/>
          <a:ext cx="1945833" cy="299584"/>
        </a:xfrm>
        <a:prstGeom prst="roundRect">
          <a:avLst/>
        </a:prstGeom>
        <a:solidFill>
          <a:schemeClr val="accent2">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1" kern="1200" dirty="0"/>
            <a:t>Objects</a:t>
          </a:r>
          <a:endParaRPr lang="en-US" sz="1100" kern="1200" dirty="0"/>
        </a:p>
      </dsp:txBody>
      <dsp:txXfrm>
        <a:off x="14624" y="191330"/>
        <a:ext cx="1916585" cy="270336"/>
      </dsp:txXfrm>
    </dsp:sp>
    <dsp:sp modelId="{90F6E0FB-3F5E-4560-9EBA-7CB867AE4615}">
      <dsp:nvSpPr>
        <dsp:cNvPr id="0" name=""/>
        <dsp:cNvSpPr/>
      </dsp:nvSpPr>
      <dsp:spPr>
        <a:xfrm>
          <a:off x="0" y="476290"/>
          <a:ext cx="1945833" cy="36432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61780" tIns="13970" rIns="78232" bIns="13970" numCol="1" spcCol="1270" anchor="t" anchorCtr="0">
          <a:noAutofit/>
        </a:bodyPr>
        <a:lstStyle/>
        <a:p>
          <a:pPr marL="57150" lvl="1" indent="-57150" algn="l" defTabSz="400050">
            <a:lnSpc>
              <a:spcPct val="90000"/>
            </a:lnSpc>
            <a:spcBef>
              <a:spcPct val="0"/>
            </a:spcBef>
            <a:spcAft>
              <a:spcPct val="20000"/>
            </a:spcAft>
            <a:buChar char="•"/>
          </a:pPr>
          <a:r>
            <a:rPr lang="en-US" sz="900" b="1" kern="1200" dirty="0"/>
            <a:t>24 Students</a:t>
          </a:r>
          <a:endParaRPr lang="en-US" sz="900" kern="1200" dirty="0"/>
        </a:p>
      </dsp:txBody>
      <dsp:txXfrm>
        <a:off x="0" y="476290"/>
        <a:ext cx="1945833" cy="364320"/>
      </dsp:txXfrm>
    </dsp:sp>
    <dsp:sp modelId="{C2E43099-7097-418A-BCB3-8E2CEC344C22}">
      <dsp:nvSpPr>
        <dsp:cNvPr id="0" name=""/>
        <dsp:cNvSpPr/>
      </dsp:nvSpPr>
      <dsp:spPr>
        <a:xfrm>
          <a:off x="0" y="840610"/>
          <a:ext cx="1945833" cy="343380"/>
        </a:xfrm>
        <a:prstGeom prst="roundRect">
          <a:avLst/>
        </a:prstGeom>
        <a:solidFill>
          <a:schemeClr val="accent2">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1" kern="1200" dirty="0"/>
            <a:t>Attributes</a:t>
          </a:r>
          <a:endParaRPr lang="en-US" sz="1100" kern="1200" dirty="0"/>
        </a:p>
      </dsp:txBody>
      <dsp:txXfrm>
        <a:off x="16762" y="857372"/>
        <a:ext cx="1912309" cy="309856"/>
      </dsp:txXfrm>
    </dsp:sp>
    <dsp:sp modelId="{1CC32551-E890-46F4-BAEC-8E14247187DE}">
      <dsp:nvSpPr>
        <dsp:cNvPr id="0" name=""/>
        <dsp:cNvSpPr/>
      </dsp:nvSpPr>
      <dsp:spPr>
        <a:xfrm>
          <a:off x="0" y="1183991"/>
          <a:ext cx="1945833" cy="1262751"/>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61780" tIns="13970" rIns="78232" bIns="13970" numCol="1" spcCol="1270" anchor="t" anchorCtr="0">
          <a:noAutofit/>
        </a:bodyPr>
        <a:lstStyle/>
        <a:p>
          <a:pPr marL="57150" lvl="1" indent="-57150" algn="l" defTabSz="400050">
            <a:lnSpc>
              <a:spcPct val="90000"/>
            </a:lnSpc>
            <a:spcBef>
              <a:spcPct val="0"/>
            </a:spcBef>
            <a:spcAft>
              <a:spcPct val="20000"/>
            </a:spcAft>
            <a:buChar char="•"/>
          </a:pPr>
          <a:r>
            <a:rPr lang="en-US" sz="900" b="1" kern="1200"/>
            <a:t>29 attributes</a:t>
          </a:r>
          <a:endParaRPr lang="en-US" sz="900" kern="1200"/>
        </a:p>
        <a:p>
          <a:pPr marL="57150" lvl="1" indent="-57150" algn="l" defTabSz="400050">
            <a:lnSpc>
              <a:spcPct val="90000"/>
            </a:lnSpc>
            <a:spcBef>
              <a:spcPct val="0"/>
            </a:spcBef>
            <a:spcAft>
              <a:spcPct val="20000"/>
            </a:spcAft>
            <a:buChar char="•"/>
          </a:pPr>
          <a:r>
            <a:rPr lang="en-US" sz="900" b="1" kern="1200"/>
            <a:t>Understanding</a:t>
          </a:r>
          <a:endParaRPr lang="en-US" sz="900" kern="1200"/>
        </a:p>
        <a:p>
          <a:pPr marL="57150" lvl="1" indent="-57150" algn="l" defTabSz="400050">
            <a:lnSpc>
              <a:spcPct val="90000"/>
            </a:lnSpc>
            <a:spcBef>
              <a:spcPct val="0"/>
            </a:spcBef>
            <a:spcAft>
              <a:spcPct val="20000"/>
            </a:spcAft>
            <a:buChar char="•"/>
          </a:pPr>
          <a:r>
            <a:rPr lang="en-US" sz="900" b="1" kern="1200" dirty="0"/>
            <a:t>Diligence</a:t>
          </a:r>
          <a:endParaRPr lang="en-US" sz="900" kern="1200" dirty="0"/>
        </a:p>
      </dsp:txBody>
      <dsp:txXfrm>
        <a:off x="0" y="1183991"/>
        <a:ext cx="1945833" cy="12627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E43099-7097-418A-BCB3-8E2CEC344C22}">
      <dsp:nvSpPr>
        <dsp:cNvPr id="0" name=""/>
        <dsp:cNvSpPr/>
      </dsp:nvSpPr>
      <dsp:spPr>
        <a:xfrm>
          <a:off x="0" y="1124845"/>
          <a:ext cx="1945833" cy="373757"/>
        </a:xfrm>
        <a:prstGeom prst="roundRect">
          <a:avLst/>
        </a:prstGeom>
        <a:solidFill>
          <a:schemeClr val="accent2">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t>Ranking Table</a:t>
          </a:r>
        </a:p>
      </dsp:txBody>
      <dsp:txXfrm>
        <a:off x="18245" y="1143090"/>
        <a:ext cx="1909343" cy="3372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7B0BC-AB39-4B45-B111-F98F870A97C8}">
      <dsp:nvSpPr>
        <dsp:cNvPr id="0" name=""/>
        <dsp:cNvSpPr/>
      </dsp:nvSpPr>
      <dsp:spPr>
        <a:xfrm>
          <a:off x="2299" y="2262382"/>
          <a:ext cx="1005541" cy="631605"/>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rPr>
            <a:t>Student response</a:t>
          </a:r>
        </a:p>
      </dsp:txBody>
      <dsp:txXfrm>
        <a:off x="20798" y="2280881"/>
        <a:ext cx="968543" cy="594607"/>
      </dsp:txXfrm>
    </dsp:sp>
    <dsp:sp modelId="{0750DFFA-E081-4F57-BFC6-57A8C21887D2}">
      <dsp:nvSpPr>
        <dsp:cNvPr id="0" name=""/>
        <dsp:cNvSpPr/>
      </dsp:nvSpPr>
      <dsp:spPr>
        <a:xfrm>
          <a:off x="1108395" y="2453498"/>
          <a:ext cx="213174" cy="249374"/>
        </a:xfrm>
        <a:prstGeom prst="rightArrow">
          <a:avLst>
            <a:gd name="adj1" fmla="val 60000"/>
            <a:gd name="adj2" fmla="val 50000"/>
          </a:avLst>
        </a:prstGeom>
        <a:solidFill>
          <a:schemeClr val="accent4">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1108395" y="2503373"/>
        <a:ext cx="149222" cy="149624"/>
      </dsp:txXfrm>
    </dsp:sp>
    <dsp:sp modelId="{EDEBD987-F4DB-47E7-AF62-A00A69A1DC0C}">
      <dsp:nvSpPr>
        <dsp:cNvPr id="0" name=""/>
        <dsp:cNvSpPr/>
      </dsp:nvSpPr>
      <dsp:spPr>
        <a:xfrm>
          <a:off x="1410058" y="2262382"/>
          <a:ext cx="1005541" cy="631605"/>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rPr>
            <a:t>Text embeddings</a:t>
          </a:r>
        </a:p>
      </dsp:txBody>
      <dsp:txXfrm>
        <a:off x="1428557" y="2280881"/>
        <a:ext cx="968543" cy="594607"/>
      </dsp:txXfrm>
    </dsp:sp>
    <dsp:sp modelId="{18AD9A26-8EA1-49F6-B5D5-38E30D555F24}">
      <dsp:nvSpPr>
        <dsp:cNvPr id="0" name=""/>
        <dsp:cNvSpPr/>
      </dsp:nvSpPr>
      <dsp:spPr>
        <a:xfrm>
          <a:off x="2516153" y="2453498"/>
          <a:ext cx="213174" cy="249374"/>
        </a:xfrm>
        <a:prstGeom prst="rightArrow">
          <a:avLst>
            <a:gd name="adj1" fmla="val 60000"/>
            <a:gd name="adj2" fmla="val 50000"/>
          </a:avLst>
        </a:prstGeom>
        <a:solidFill>
          <a:schemeClr val="accent4">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2516153" y="2503373"/>
        <a:ext cx="149222" cy="149624"/>
      </dsp:txXfrm>
    </dsp:sp>
    <dsp:sp modelId="{D7A09995-936B-413C-ADE7-2FE0DF7BF151}">
      <dsp:nvSpPr>
        <dsp:cNvPr id="0" name=""/>
        <dsp:cNvSpPr/>
      </dsp:nvSpPr>
      <dsp:spPr>
        <a:xfrm>
          <a:off x="2817816" y="2262382"/>
          <a:ext cx="1005541" cy="631605"/>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rPr>
            <a:t>Cosine Similarity Calculation</a:t>
          </a:r>
          <a:endParaRPr lang="en-US" sz="1100" kern="1200" dirty="0">
            <a:solidFill>
              <a:schemeClr val="tx1"/>
            </a:solidFill>
          </a:endParaRPr>
        </a:p>
      </dsp:txBody>
      <dsp:txXfrm>
        <a:off x="2836315" y="2280881"/>
        <a:ext cx="968543" cy="594607"/>
      </dsp:txXfrm>
    </dsp:sp>
    <dsp:sp modelId="{91C3E60F-9043-4FAF-BB24-5ECEA3CE43A1}">
      <dsp:nvSpPr>
        <dsp:cNvPr id="0" name=""/>
        <dsp:cNvSpPr/>
      </dsp:nvSpPr>
      <dsp:spPr>
        <a:xfrm>
          <a:off x="3923912" y="2453498"/>
          <a:ext cx="213174" cy="249374"/>
        </a:xfrm>
        <a:prstGeom prst="rightArrow">
          <a:avLst>
            <a:gd name="adj1" fmla="val 60000"/>
            <a:gd name="adj2" fmla="val 50000"/>
          </a:avLst>
        </a:prstGeom>
        <a:solidFill>
          <a:schemeClr val="accent4">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3923912" y="2503373"/>
        <a:ext cx="149222" cy="149624"/>
      </dsp:txXfrm>
    </dsp:sp>
    <dsp:sp modelId="{5E1A775C-4F44-40EE-ACF5-FC61D4CAEC3D}">
      <dsp:nvSpPr>
        <dsp:cNvPr id="0" name=""/>
        <dsp:cNvSpPr/>
      </dsp:nvSpPr>
      <dsp:spPr>
        <a:xfrm>
          <a:off x="4225574" y="2262382"/>
          <a:ext cx="1005541" cy="631605"/>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rPr>
            <a:t>Relevance score</a:t>
          </a:r>
        </a:p>
      </dsp:txBody>
      <dsp:txXfrm>
        <a:off x="4244073" y="2280881"/>
        <a:ext cx="968543" cy="59460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2F58D7-A9BC-40ED-8330-1EAD3DAC0FAF}">
      <dsp:nvSpPr>
        <dsp:cNvPr id="0" name=""/>
        <dsp:cNvSpPr/>
      </dsp:nvSpPr>
      <dsp:spPr>
        <a:xfrm rot="5400000">
          <a:off x="247380" y="829546"/>
          <a:ext cx="752996" cy="857260"/>
        </a:xfrm>
        <a:prstGeom prst="bentUpArrow">
          <a:avLst>
            <a:gd name="adj1" fmla="val 32840"/>
            <a:gd name="adj2" fmla="val 25000"/>
            <a:gd name="adj3" fmla="val 35780"/>
          </a:avLst>
        </a:prstGeom>
        <a:solidFill>
          <a:schemeClr val="accent3">
            <a:tint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C4EA80AA-A1E7-4C57-9CBE-FA1F8EC3C516}">
      <dsp:nvSpPr>
        <dsp:cNvPr id="0" name=""/>
        <dsp:cNvSpPr/>
      </dsp:nvSpPr>
      <dsp:spPr>
        <a:xfrm>
          <a:off x="47882" y="-5165"/>
          <a:ext cx="1267603" cy="887281"/>
        </a:xfrm>
        <a:prstGeom prst="roundRect">
          <a:avLst>
            <a:gd name="adj" fmla="val 1667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Student response</a:t>
          </a:r>
        </a:p>
      </dsp:txBody>
      <dsp:txXfrm>
        <a:off x="91203" y="38156"/>
        <a:ext cx="1180961" cy="800639"/>
      </dsp:txXfrm>
    </dsp:sp>
    <dsp:sp modelId="{E3604D8A-CD6E-46C6-B5C6-C0C85C6179E6}">
      <dsp:nvSpPr>
        <dsp:cNvPr id="0" name=""/>
        <dsp:cNvSpPr/>
      </dsp:nvSpPr>
      <dsp:spPr>
        <a:xfrm>
          <a:off x="1315485" y="79457"/>
          <a:ext cx="921933" cy="71713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4BC8FAE-3BB1-4B56-8B96-C5C51E6C3FA5}">
      <dsp:nvSpPr>
        <dsp:cNvPr id="0" name=""/>
        <dsp:cNvSpPr/>
      </dsp:nvSpPr>
      <dsp:spPr>
        <a:xfrm rot="5400000">
          <a:off x="1298358" y="1826256"/>
          <a:ext cx="752996" cy="857260"/>
        </a:xfrm>
        <a:prstGeom prst="bentUpArrow">
          <a:avLst>
            <a:gd name="adj1" fmla="val 32840"/>
            <a:gd name="adj2" fmla="val 25000"/>
            <a:gd name="adj3" fmla="val 35780"/>
          </a:avLst>
        </a:prstGeom>
        <a:solidFill>
          <a:schemeClr val="accent3">
            <a:tint val="50000"/>
            <a:hueOff val="1955669"/>
            <a:satOff val="100000"/>
            <a:lumOff val="10532"/>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CBF2CE47-789A-4D07-8A61-73396023C475}">
      <dsp:nvSpPr>
        <dsp:cNvPr id="0" name=""/>
        <dsp:cNvSpPr/>
      </dsp:nvSpPr>
      <dsp:spPr>
        <a:xfrm>
          <a:off x="1098860" y="991544"/>
          <a:ext cx="1267603" cy="887281"/>
        </a:xfrm>
        <a:prstGeom prst="roundRect">
          <a:avLst>
            <a:gd name="adj" fmla="val 16670"/>
          </a:avLst>
        </a:prstGeom>
        <a:solidFill>
          <a:schemeClr val="accent3">
            <a:hueOff val="1355300"/>
            <a:satOff val="50000"/>
            <a:lumOff val="-735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Model</a:t>
          </a:r>
          <a:r>
            <a:rPr lang="en-US" sz="1200" b="1" kern="1200" baseline="0" dirty="0"/>
            <a:t> interpretation</a:t>
          </a:r>
          <a:endParaRPr lang="en-US" sz="1200" b="1" kern="1200" dirty="0"/>
        </a:p>
      </dsp:txBody>
      <dsp:txXfrm>
        <a:off x="1142181" y="1034865"/>
        <a:ext cx="1180961" cy="800639"/>
      </dsp:txXfrm>
    </dsp:sp>
    <dsp:sp modelId="{1E5575D7-643D-472F-B27D-886FAC86F9B4}">
      <dsp:nvSpPr>
        <dsp:cNvPr id="0" name=""/>
        <dsp:cNvSpPr/>
      </dsp:nvSpPr>
      <dsp:spPr>
        <a:xfrm>
          <a:off x="2366463" y="1076166"/>
          <a:ext cx="921933" cy="71713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9316A36-A1F6-4A4A-A8A1-D2BE6FFB961D}">
      <dsp:nvSpPr>
        <dsp:cNvPr id="0" name=""/>
        <dsp:cNvSpPr/>
      </dsp:nvSpPr>
      <dsp:spPr>
        <a:xfrm>
          <a:off x="2149838" y="1988253"/>
          <a:ext cx="1267603" cy="887281"/>
        </a:xfrm>
        <a:prstGeom prst="roundRect">
          <a:avLst>
            <a:gd name="adj" fmla="val 16670"/>
          </a:avLst>
        </a:prstGeom>
        <a:solidFill>
          <a:schemeClr val="accent3">
            <a:hueOff val="2710599"/>
            <a:satOff val="100000"/>
            <a:lumOff val="-1470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AI involvement score</a:t>
          </a:r>
        </a:p>
      </dsp:txBody>
      <dsp:txXfrm>
        <a:off x="2193159" y="2031574"/>
        <a:ext cx="1180961" cy="80063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403FCC-5CB8-4D14-AB18-10B3AAA371F9}">
      <dsp:nvSpPr>
        <dsp:cNvPr id="0" name=""/>
        <dsp:cNvSpPr/>
      </dsp:nvSpPr>
      <dsp:spPr>
        <a:xfrm>
          <a:off x="4118" y="151467"/>
          <a:ext cx="3601677" cy="1440671"/>
        </a:xfrm>
        <a:prstGeom prst="homePlate">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5344" tIns="42672" rIns="21336" bIns="42672" numCol="1" spcCol="1270" anchor="ctr" anchorCtr="0">
          <a:noAutofit/>
        </a:bodyPr>
        <a:lstStyle/>
        <a:p>
          <a:pPr marL="0" lvl="0" indent="0" algn="ctr" defTabSz="711200">
            <a:lnSpc>
              <a:spcPct val="90000"/>
            </a:lnSpc>
            <a:spcBef>
              <a:spcPct val="0"/>
            </a:spcBef>
            <a:spcAft>
              <a:spcPct val="35000"/>
            </a:spcAft>
            <a:buNone/>
          </a:pPr>
          <a:r>
            <a:rPr lang="en-US" sz="1600" b="1" kern="1200" dirty="0"/>
            <a:t>Giving direction to each attribute  ( 0, 1 )</a:t>
          </a:r>
        </a:p>
      </dsp:txBody>
      <dsp:txXfrm>
        <a:off x="4118" y="151467"/>
        <a:ext cx="3241509" cy="1440671"/>
      </dsp:txXfrm>
    </dsp:sp>
    <dsp:sp modelId="{8A94C589-4115-448F-A9AE-CBC1CF341B00}">
      <dsp:nvSpPr>
        <dsp:cNvPr id="0" name=""/>
        <dsp:cNvSpPr/>
      </dsp:nvSpPr>
      <dsp:spPr>
        <a:xfrm>
          <a:off x="2885461" y="151467"/>
          <a:ext cx="3601677" cy="1440671"/>
        </a:xfrm>
        <a:prstGeom prst="chevron">
          <a:avLst/>
        </a:prstGeom>
        <a:solidFill>
          <a:schemeClr val="accent3">
            <a:hueOff val="1355300"/>
            <a:satOff val="50000"/>
            <a:lumOff val="-735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en-US" sz="1600" b="1" kern="1200" dirty="0"/>
            <a:t>Giving performance index</a:t>
          </a:r>
        </a:p>
        <a:p>
          <a:pPr marL="0" lvl="0" indent="0" algn="ctr" defTabSz="711200">
            <a:lnSpc>
              <a:spcPct val="90000"/>
            </a:lnSpc>
            <a:spcBef>
              <a:spcPct val="0"/>
            </a:spcBef>
            <a:spcAft>
              <a:spcPct val="35000"/>
            </a:spcAft>
            <a:buNone/>
          </a:pPr>
          <a:r>
            <a:rPr lang="en-US" sz="1600" b="1" kern="1200" dirty="0"/>
            <a:t> (Y = </a:t>
          </a:r>
          <a:r>
            <a:rPr lang="hu-HU" sz="1600" b="1" kern="1200" dirty="0"/>
            <a:t>min. </a:t>
          </a:r>
          <a:r>
            <a:rPr lang="en-US" sz="1600" b="1" u="sng" kern="1200" dirty="0"/>
            <a:t>1000</a:t>
          </a:r>
          <a:r>
            <a:rPr lang="en-US" sz="1600" b="1" kern="1200" dirty="0"/>
            <a:t> recommended value)</a:t>
          </a:r>
        </a:p>
      </dsp:txBody>
      <dsp:txXfrm>
        <a:off x="3605797" y="151467"/>
        <a:ext cx="2161006" cy="1440671"/>
      </dsp:txXfrm>
    </dsp:sp>
    <dsp:sp modelId="{1D9F511D-245D-47BA-A0BC-CBD93413A3B4}">
      <dsp:nvSpPr>
        <dsp:cNvPr id="0" name=""/>
        <dsp:cNvSpPr/>
      </dsp:nvSpPr>
      <dsp:spPr>
        <a:xfrm>
          <a:off x="5766803" y="151467"/>
          <a:ext cx="3601677" cy="1440671"/>
        </a:xfrm>
        <a:prstGeom prst="chevron">
          <a:avLst/>
        </a:prstGeom>
        <a:solidFill>
          <a:schemeClr val="accent3">
            <a:hueOff val="2710599"/>
            <a:satOff val="100000"/>
            <a:lumOff val="-1470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en-US" sz="1600" b="1" kern="1200" dirty="0"/>
            <a:t>Ranked Table</a:t>
          </a:r>
        </a:p>
      </dsp:txBody>
      <dsp:txXfrm>
        <a:off x="6487139" y="151467"/>
        <a:ext cx="2161006" cy="144067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3FD62C-8B52-4E20-ABF3-B1D320B8427D}">
      <dsp:nvSpPr>
        <dsp:cNvPr id="0" name=""/>
        <dsp:cNvSpPr/>
      </dsp:nvSpPr>
      <dsp:spPr>
        <a:xfrm>
          <a:off x="0" y="20135"/>
          <a:ext cx="4246880" cy="606060"/>
        </a:xfrm>
        <a:prstGeom prst="round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t>Students evaluated each other from zero to nine from their perspectives.</a:t>
          </a:r>
        </a:p>
      </dsp:txBody>
      <dsp:txXfrm>
        <a:off x="29585" y="49720"/>
        <a:ext cx="4187710" cy="54689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102224-B7B2-468D-BD6E-9FCDB7542366}" type="datetimeFigureOut">
              <a:rPr lang="en-US" smtClean="0"/>
              <a:t>3/28/2025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81C31-A782-457E-8709-0848F9A43900}" type="slidenum">
              <a:rPr lang="en-US" smtClean="0"/>
              <a:t>‹#›</a:t>
            </a:fld>
            <a:endParaRPr lang="en-US"/>
          </a:p>
        </p:txBody>
      </p:sp>
    </p:spTree>
    <p:extLst>
      <p:ext uri="{BB962C8B-B14F-4D97-AF65-F5344CB8AC3E}">
        <p14:creationId xmlns:p14="http://schemas.microsoft.com/office/powerpoint/2010/main" val="3561198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de-DE" dirty="0"/>
          </a:p>
        </p:txBody>
      </p:sp>
      <p:sp>
        <p:nvSpPr>
          <p:cNvPr id="4" name="Dia számának helye 3"/>
          <p:cNvSpPr>
            <a:spLocks noGrp="1"/>
          </p:cNvSpPr>
          <p:nvPr>
            <p:ph type="sldNum" sz="quarter" idx="5"/>
          </p:nvPr>
        </p:nvSpPr>
        <p:spPr/>
        <p:txBody>
          <a:bodyPr/>
          <a:lstStyle/>
          <a:p>
            <a:fld id="{C0481C31-A782-457E-8709-0848F9A43900}" type="slidenum">
              <a:rPr lang="en-US" smtClean="0"/>
              <a:t>1</a:t>
            </a:fld>
            <a:endParaRPr lang="en-US"/>
          </a:p>
        </p:txBody>
      </p:sp>
    </p:spTree>
    <p:extLst>
      <p:ext uri="{BB962C8B-B14F-4D97-AF65-F5344CB8AC3E}">
        <p14:creationId xmlns:p14="http://schemas.microsoft.com/office/powerpoint/2010/main" val="2683358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confirm our results are reliable, we validate them using symmetry effects.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method checks whether differences in attribute values between students consistently match their performance rankings, ensuring the model's predictions remain reliable.</a:t>
            </a:r>
          </a:p>
          <a:p>
            <a:r>
              <a:rPr lang="en-US" dirty="0"/>
              <a:t>. Here’s how it works: </a:t>
            </a:r>
          </a:p>
          <a:p>
            <a:r>
              <a:rPr lang="en-US" dirty="0"/>
              <a:t>we reverse the ranking order with the formula ‘Number of Objects minus Ranked Value plus 1,’ then run the COCO engine on this flipped table. We calculate a metric—first delta fact times inverted delta fact. </a:t>
            </a:r>
          </a:p>
          <a:p>
            <a:r>
              <a:rPr lang="en-US" dirty="0"/>
              <a:t>and Here’s the rule: if this number is zero or less, everything is fine. If it’s greater than zero, something might be wrong. This could mean there’s an issue with certain students’ data or the whole model. This check helps us feel confident that our final results are accurate</a:t>
            </a:r>
          </a:p>
          <a:p>
            <a:endParaRPr lang="en-US" dirty="0"/>
          </a:p>
        </p:txBody>
      </p:sp>
      <p:sp>
        <p:nvSpPr>
          <p:cNvPr id="4" name="Slide Number Placeholder 3"/>
          <p:cNvSpPr>
            <a:spLocks noGrp="1"/>
          </p:cNvSpPr>
          <p:nvPr>
            <p:ph type="sldNum" sz="quarter" idx="5"/>
          </p:nvPr>
        </p:nvSpPr>
        <p:spPr/>
        <p:txBody>
          <a:bodyPr/>
          <a:lstStyle/>
          <a:p>
            <a:fld id="{C0481C31-A782-457E-8709-0848F9A43900}" type="slidenum">
              <a:rPr lang="en-US" smtClean="0"/>
              <a:t>10</a:t>
            </a:fld>
            <a:endParaRPr lang="en-US"/>
          </a:p>
        </p:txBody>
      </p:sp>
    </p:spTree>
    <p:extLst>
      <p:ext uri="{BB962C8B-B14F-4D97-AF65-F5344CB8AC3E}">
        <p14:creationId xmlns:p14="http://schemas.microsoft.com/office/powerpoint/2010/main" val="1853696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chart displays our final results, showing a natural spread in student performance—typical in any learning setting. These fluctuations could reflect the varying effectiveness of teaching or learning methods, with some students </a:t>
            </a:r>
            <a:r>
              <a:rPr lang="en-US" dirty="0" err="1"/>
              <a:t>succesful</a:t>
            </a:r>
            <a:r>
              <a:rPr lang="en-US" dirty="0"/>
              <a:t> more than others. It’s a signal for where we might fine-tune our approach.</a:t>
            </a:r>
          </a:p>
        </p:txBody>
      </p:sp>
      <p:sp>
        <p:nvSpPr>
          <p:cNvPr id="4" name="Slide Number Placeholder 3"/>
          <p:cNvSpPr>
            <a:spLocks noGrp="1"/>
          </p:cNvSpPr>
          <p:nvPr>
            <p:ph type="sldNum" sz="quarter" idx="5"/>
          </p:nvPr>
        </p:nvSpPr>
        <p:spPr/>
        <p:txBody>
          <a:bodyPr/>
          <a:lstStyle/>
          <a:p>
            <a:fld id="{C0481C31-A782-457E-8709-0848F9A43900}" type="slidenum">
              <a:rPr lang="en-US" smtClean="0"/>
              <a:t>11</a:t>
            </a:fld>
            <a:endParaRPr lang="en-US"/>
          </a:p>
        </p:txBody>
      </p:sp>
    </p:spTree>
    <p:extLst>
      <p:ext uri="{BB962C8B-B14F-4D97-AF65-F5344CB8AC3E}">
        <p14:creationId xmlns:p14="http://schemas.microsoft.com/office/powerpoint/2010/main" val="2069711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compare subjective and objective results side by side. The correlation between them is -0.25—a negative value that tells us these two approaches don’t align. This lack of correlation underscores how subjective perceptions can differ sharply from objective data, adding depth to our understanding.</a:t>
            </a:r>
          </a:p>
        </p:txBody>
      </p:sp>
      <p:sp>
        <p:nvSpPr>
          <p:cNvPr id="4" name="Slide Number Placeholder 3"/>
          <p:cNvSpPr>
            <a:spLocks noGrp="1"/>
          </p:cNvSpPr>
          <p:nvPr>
            <p:ph type="sldNum" sz="quarter" idx="5"/>
          </p:nvPr>
        </p:nvSpPr>
        <p:spPr/>
        <p:txBody>
          <a:bodyPr/>
          <a:lstStyle/>
          <a:p>
            <a:fld id="{C0481C31-A782-457E-8709-0848F9A43900}" type="slidenum">
              <a:rPr lang="en-US" smtClean="0"/>
              <a:t>12</a:t>
            </a:fld>
            <a:endParaRPr lang="en-US"/>
          </a:p>
        </p:txBody>
      </p:sp>
    </p:spTree>
    <p:extLst>
      <p:ext uri="{BB962C8B-B14F-4D97-AF65-F5344CB8AC3E}">
        <p14:creationId xmlns:p14="http://schemas.microsoft.com/office/powerpoint/2010/main" val="4119917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research delivers three standout findings. First, our model effectively evaluates student performance using 29 distinct attributes from Moodle logs, capturing a comprehensive picture. Second, the COCO Y0 engine excels at combining these metrics into a single, optimized score, ranking students fairly and accurately. Finally, we’ve proven a clear divide between subjective and objective evaluations, highlighting the power of data-driven insights.</a:t>
            </a:r>
          </a:p>
          <a:p>
            <a:endParaRPr lang="en-US" dirty="0"/>
          </a:p>
        </p:txBody>
      </p:sp>
      <p:sp>
        <p:nvSpPr>
          <p:cNvPr id="4" name="Slide Number Placeholder 3"/>
          <p:cNvSpPr>
            <a:spLocks noGrp="1"/>
          </p:cNvSpPr>
          <p:nvPr>
            <p:ph type="sldNum" sz="quarter" idx="5"/>
          </p:nvPr>
        </p:nvSpPr>
        <p:spPr/>
        <p:txBody>
          <a:bodyPr/>
          <a:lstStyle/>
          <a:p>
            <a:fld id="{C0481C31-A782-457E-8709-0848F9A43900}" type="slidenum">
              <a:rPr lang="en-US" smtClean="0"/>
              <a:t>13</a:t>
            </a:fld>
            <a:endParaRPr lang="en-US"/>
          </a:p>
        </p:txBody>
      </p:sp>
    </p:spTree>
    <p:extLst>
      <p:ext uri="{BB962C8B-B14F-4D97-AF65-F5344CB8AC3E}">
        <p14:creationId xmlns:p14="http://schemas.microsoft.com/office/powerpoint/2010/main" val="518010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conclusion, our study unveils a robust, data-driven model to objectively evaluate student performance. Using 29 attributes from Moodle logs, advanced analytics like topic alignment and AI detection, and the COCO Y0 anti-discriminative model, we empower educators with actionable insights and personalized feedback. This framework has the potential to transform learning outcomes in e-learning environments.</a:t>
            </a:r>
          </a:p>
          <a:p>
            <a:endParaRPr lang="en-US" dirty="0"/>
          </a:p>
        </p:txBody>
      </p:sp>
      <p:sp>
        <p:nvSpPr>
          <p:cNvPr id="4" name="Slide Number Placeholder 3"/>
          <p:cNvSpPr>
            <a:spLocks noGrp="1"/>
          </p:cNvSpPr>
          <p:nvPr>
            <p:ph type="sldNum" sz="quarter" idx="5"/>
          </p:nvPr>
        </p:nvSpPr>
        <p:spPr/>
        <p:txBody>
          <a:bodyPr/>
          <a:lstStyle/>
          <a:p>
            <a:fld id="{C0481C31-A782-457E-8709-0848F9A43900}" type="slidenum">
              <a:rPr lang="en-US" smtClean="0"/>
              <a:t>14</a:t>
            </a:fld>
            <a:endParaRPr lang="en-US"/>
          </a:p>
        </p:txBody>
      </p:sp>
    </p:spTree>
    <p:extLst>
      <p:ext uri="{BB962C8B-B14F-4D97-AF65-F5344CB8AC3E}">
        <p14:creationId xmlns:p14="http://schemas.microsoft.com/office/powerpoint/2010/main" val="293300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future work will focus on several key areas: model validation and testing, ensuring objectivity, enhancing NLP models for improved accuracy, expanding our attribute scope, integrating data across different educational platforms, and automating the process for efficiency. These steps will strengthen and scale up our approach.</a:t>
            </a:r>
          </a:p>
          <a:p>
            <a:endParaRPr lang="en-US" dirty="0"/>
          </a:p>
        </p:txBody>
      </p:sp>
      <p:sp>
        <p:nvSpPr>
          <p:cNvPr id="4" name="Slide Number Placeholder 3"/>
          <p:cNvSpPr>
            <a:spLocks noGrp="1"/>
          </p:cNvSpPr>
          <p:nvPr>
            <p:ph type="sldNum" sz="quarter" idx="5"/>
          </p:nvPr>
        </p:nvSpPr>
        <p:spPr/>
        <p:txBody>
          <a:bodyPr/>
          <a:lstStyle/>
          <a:p>
            <a:fld id="{C0481C31-A782-457E-8709-0848F9A43900}" type="slidenum">
              <a:rPr lang="en-US" smtClean="0"/>
              <a:t>15</a:t>
            </a:fld>
            <a:endParaRPr lang="en-US"/>
          </a:p>
        </p:txBody>
      </p:sp>
    </p:spTree>
    <p:extLst>
      <p:ext uri="{BB962C8B-B14F-4D97-AF65-F5344CB8AC3E}">
        <p14:creationId xmlns:p14="http://schemas.microsoft.com/office/powerpoint/2010/main" val="3353162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you all for your attention. It’s been a pleasure sharing this with you, and I’d be happy to address any questions you have.</a:t>
            </a:r>
          </a:p>
          <a:p>
            <a:endParaRPr lang="en-US" dirty="0"/>
          </a:p>
        </p:txBody>
      </p:sp>
      <p:sp>
        <p:nvSpPr>
          <p:cNvPr id="4" name="Slide Number Placeholder 3"/>
          <p:cNvSpPr>
            <a:spLocks noGrp="1"/>
          </p:cNvSpPr>
          <p:nvPr>
            <p:ph type="sldNum" sz="quarter" idx="5"/>
          </p:nvPr>
        </p:nvSpPr>
        <p:spPr/>
        <p:txBody>
          <a:bodyPr/>
          <a:lstStyle/>
          <a:p>
            <a:fld id="{C0481C31-A782-457E-8709-0848F9A43900}" type="slidenum">
              <a:rPr lang="en-US" smtClean="0"/>
              <a:t>16</a:t>
            </a:fld>
            <a:endParaRPr lang="en-US"/>
          </a:p>
        </p:txBody>
      </p:sp>
    </p:spTree>
    <p:extLst>
      <p:ext uri="{BB962C8B-B14F-4D97-AF65-F5344CB8AC3E}">
        <p14:creationId xmlns:p14="http://schemas.microsoft.com/office/powerpoint/2010/main" val="4243113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everyone. I'm excited to present our work on </a:t>
            </a:r>
            <a:r>
              <a:rPr lang="en-US" sz="1200" b="1" dirty="0">
                <a:latin typeface="Helvetica" panose="020B0604020202020204" pitchFamily="34" charset="0"/>
                <a:ea typeface="Verdana" panose="020B0604030504040204" pitchFamily="34" charset="0"/>
                <a:cs typeface="Helvetica" panose="020B0604020202020204" pitchFamily="34" charset="0"/>
              </a:rPr>
              <a:t>Objective evaluation of </a:t>
            </a:r>
            <a:r>
              <a:rPr lang="en-US" sz="1200" b="1">
                <a:latin typeface="Helvetica" panose="020B0604020202020204" pitchFamily="34" charset="0"/>
                <a:ea typeface="Verdana" panose="020B0604030504040204" pitchFamily="34" charset="0"/>
                <a:cs typeface="Helvetica" panose="020B0604020202020204" pitchFamily="34" charset="0"/>
              </a:rPr>
              <a:t>performances in </a:t>
            </a:r>
            <a:r>
              <a:rPr lang="en-US" sz="1200" b="1" dirty="0">
                <a:latin typeface="Helvetica" panose="020B0604020202020204" pitchFamily="34" charset="0"/>
                <a:ea typeface="Verdana" panose="020B0604030504040204" pitchFamily="34" charset="0"/>
                <a:cs typeface="Helvetica" panose="020B0604020202020204" pitchFamily="34" charset="0"/>
              </a:rPr>
              <a:t>case of Students </a:t>
            </a:r>
            <a:br>
              <a:rPr lang="hu-HU" sz="1200" b="1" dirty="0">
                <a:latin typeface="Helvetica" panose="020B0604020202020204" pitchFamily="34" charset="0"/>
                <a:ea typeface="Verdana" panose="020B0604030504040204" pitchFamily="34" charset="0"/>
                <a:cs typeface="Helvetica" panose="020B0604020202020204" pitchFamily="34" charset="0"/>
              </a:rPr>
            </a:br>
            <a:r>
              <a:rPr lang="en-US" sz="1200" b="1" dirty="0">
                <a:latin typeface="Helvetica" panose="020B0604020202020204" pitchFamily="34" charset="0"/>
                <a:ea typeface="Verdana" panose="020B0604030504040204" pitchFamily="34" charset="0"/>
                <a:cs typeface="Helvetica" panose="020B0604020202020204" pitchFamily="34" charset="0"/>
              </a:rPr>
              <a:t>based on similarity analyses and Moodle-logs</a:t>
            </a:r>
            <a:r>
              <a:rPr lang="en-US" dirty="0"/>
              <a:t>. We are from </a:t>
            </a:r>
            <a:r>
              <a:rPr lang="en-US" dirty="0" err="1"/>
              <a:t>Kodolanyi</a:t>
            </a:r>
            <a:r>
              <a:rPr lang="en-US" dirty="0"/>
              <a:t> Janos University and my x team.</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61EA0F-A667-4B49-8422-0062BC55E24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9797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presentation, I'll go over the key aspects of our research — starting with the introduction, followed by the methodology, results, and conclusion as well as the future works.</a:t>
            </a:r>
          </a:p>
        </p:txBody>
      </p:sp>
      <p:sp>
        <p:nvSpPr>
          <p:cNvPr id="4" name="Slide Number Placeholder 3"/>
          <p:cNvSpPr>
            <a:spLocks noGrp="1"/>
          </p:cNvSpPr>
          <p:nvPr>
            <p:ph type="sldNum" sz="quarter" idx="5"/>
          </p:nvPr>
        </p:nvSpPr>
        <p:spPr/>
        <p:txBody>
          <a:bodyPr/>
          <a:lstStyle/>
          <a:p>
            <a:fld id="{C0481C31-A782-457E-8709-0848F9A43900}" type="slidenum">
              <a:rPr lang="en-US" smtClean="0"/>
              <a:t>3</a:t>
            </a:fld>
            <a:endParaRPr lang="en-US"/>
          </a:p>
        </p:txBody>
      </p:sp>
    </p:spTree>
    <p:extLst>
      <p:ext uri="{BB962C8B-B14F-4D97-AF65-F5344CB8AC3E}">
        <p14:creationId xmlns:p14="http://schemas.microsoft.com/office/powerpoint/2010/main" val="2221674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rapid rise of e-learning platforms has revolutionized education and unlocked a huge amount of data for objectively evaluating student performance. Our research uses this potential to deliver a data-driven evaluation of students’ performance. By improving teaching methods and institutional analysis, we aim to enhance e-learning outcomes—a critical advantage for institutions adopting this approach.</a:t>
            </a:r>
          </a:p>
          <a:p>
            <a:pPr>
              <a:buNone/>
            </a:pPr>
            <a:endParaRPr lang="en-US" dirty="0"/>
          </a:p>
          <a:p>
            <a:pPr>
              <a:buNone/>
            </a:pPr>
            <a:r>
              <a:rPr lang="en-US" dirty="0"/>
              <a:t>However, we must acknowledge the challenges. The complexity of the data, along with critical ethical considerations such as student privacy and potential algorithmic bias, require careful attention</a:t>
            </a:r>
          </a:p>
          <a:p>
            <a:pPr>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main method involves creating an Object Attribute Matrix using Moodle log data with 29 different attributes to assess performance from multiple perspectives. To achieve meaningful insights, we used NLP tools and the COCO Y0 engine. which I’ll explain shortly.</a:t>
            </a:r>
          </a:p>
          <a:p>
            <a:pPr>
              <a:buNone/>
            </a:pPr>
            <a:endParaRPr lang="en-US" dirty="0"/>
          </a:p>
          <a:p>
            <a:pPr>
              <a:buNone/>
            </a:pPr>
            <a:endParaRPr lang="en-US" dirty="0"/>
          </a:p>
        </p:txBody>
      </p:sp>
      <p:sp>
        <p:nvSpPr>
          <p:cNvPr id="4" name="Slide Number Placeholder 3"/>
          <p:cNvSpPr>
            <a:spLocks noGrp="1"/>
          </p:cNvSpPr>
          <p:nvPr>
            <p:ph type="sldNum" sz="quarter" idx="5"/>
          </p:nvPr>
        </p:nvSpPr>
        <p:spPr/>
        <p:txBody>
          <a:bodyPr/>
          <a:lstStyle/>
          <a:p>
            <a:fld id="{C0481C31-A782-457E-8709-0848F9A43900}" type="slidenum">
              <a:rPr lang="en-US" smtClean="0"/>
              <a:t>4</a:t>
            </a:fld>
            <a:endParaRPr lang="en-US"/>
          </a:p>
        </p:txBody>
      </p:sp>
    </p:spTree>
    <p:extLst>
      <p:ext uri="{BB962C8B-B14F-4D97-AF65-F5344CB8AC3E}">
        <p14:creationId xmlns:p14="http://schemas.microsoft.com/office/powerpoint/2010/main" val="1190033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process begins with data preparation. Raw data is collected from Moodle logs, followed by data cleaning and querying it to extract what’s relevant. For text inputs, natural language processing models are used to dig deeper into the content.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Then, An Object-Attribute Matrix (OAM) is created, consisting of 24 student objects and 29 attributes which are categorized into two groups which are understanding and diligence. Once the OAM is ready, we generate a ranked table using Excel’s RANK function, assigning positive integer values to variables—think of them as X and Y scores—for performance comparison</a:t>
            </a:r>
          </a:p>
          <a:p>
            <a:endParaRPr lang="en-US" dirty="0"/>
          </a:p>
          <a:p>
            <a:r>
              <a:rPr lang="en-US" dirty="0"/>
              <a:t>This table feeds into the COCO Y0 engine, an anti-discriminative model designed to process and analyze the data objectively. Then the outputs are validated based on symmetry effects to ensure the accuracy of the result.</a:t>
            </a:r>
          </a:p>
        </p:txBody>
      </p:sp>
      <p:sp>
        <p:nvSpPr>
          <p:cNvPr id="4" name="Slide Number Placeholder 3"/>
          <p:cNvSpPr>
            <a:spLocks noGrp="1"/>
          </p:cNvSpPr>
          <p:nvPr>
            <p:ph type="sldNum" sz="quarter" idx="5"/>
          </p:nvPr>
        </p:nvSpPr>
        <p:spPr/>
        <p:txBody>
          <a:bodyPr/>
          <a:lstStyle/>
          <a:p>
            <a:fld id="{C0481C31-A782-457E-8709-0848F9A43900}" type="slidenum">
              <a:rPr lang="en-US" smtClean="0"/>
              <a:t>5</a:t>
            </a:fld>
            <a:endParaRPr lang="en-US"/>
          </a:p>
        </p:txBody>
      </p:sp>
    </p:spTree>
    <p:extLst>
      <p:ext uri="{BB962C8B-B14F-4D97-AF65-F5344CB8AC3E}">
        <p14:creationId xmlns:p14="http://schemas.microsoft.com/office/powerpoint/2010/main" val="1743947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Text input processing, 2 things are emphasized. One is topic relevance which tells how well the student’s response aligns with the professor’s post and AI text prediction to see the student’s response origin. All miniLML6version 2 a semantic analysis tool that generates sentence embeddings and calculates similarity via cosine distance is used for topic relevance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 Roberta-base open AI detector is been used for detecting AI-generated content in student responses giving scores from one to 10.</a:t>
            </a:r>
          </a:p>
        </p:txBody>
      </p:sp>
      <p:sp>
        <p:nvSpPr>
          <p:cNvPr id="4" name="Slide Number Placeholder 3"/>
          <p:cNvSpPr>
            <a:spLocks noGrp="1"/>
          </p:cNvSpPr>
          <p:nvPr>
            <p:ph type="sldNum" sz="quarter" idx="5"/>
          </p:nvPr>
        </p:nvSpPr>
        <p:spPr/>
        <p:txBody>
          <a:bodyPr/>
          <a:lstStyle/>
          <a:p>
            <a:fld id="{C0481C31-A782-457E-8709-0848F9A43900}" type="slidenum">
              <a:rPr lang="en-US" smtClean="0"/>
              <a:t>6</a:t>
            </a:fld>
            <a:endParaRPr lang="en-US"/>
          </a:p>
        </p:txBody>
      </p:sp>
    </p:spTree>
    <p:extLst>
      <p:ext uri="{BB962C8B-B14F-4D97-AF65-F5344CB8AC3E}">
        <p14:creationId xmlns:p14="http://schemas.microsoft.com/office/powerpoint/2010/main" val="364360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can see OAM </a:t>
            </a:r>
            <a:r>
              <a:rPr lang="en-US" dirty="0" err="1"/>
              <a:t>consuisting</a:t>
            </a:r>
            <a:r>
              <a:rPr lang="en-US" dirty="0"/>
              <a: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Each of its 29 attributes has a direction: 0 means ‘more is better,’ and 1 means ‘less is better.’ For instance, a higher number of posts or replies to the professor leads to a better grade, so we assign that a 0. </a:t>
            </a:r>
          </a:p>
          <a:p>
            <a:r>
              <a:rPr lang="en-US" dirty="0"/>
              <a:t>Conversely, a higher AI involvement score—indicating possible machine-generated responses—lowers performance, so we are giving the direction of 1.</a:t>
            </a:r>
          </a:p>
          <a:p>
            <a:endParaRPr lang="en-US" dirty="0"/>
          </a:p>
          <a:p>
            <a:r>
              <a:rPr lang="en-US" dirty="0"/>
              <a:t>We also assign each student a starting performance index of 1000. This baseline lets their scores rise or fall based on their attributes. </a:t>
            </a:r>
          </a:p>
          <a:p>
            <a:r>
              <a:rPr lang="en-US" dirty="0"/>
              <a:t>Why 1000?</a:t>
            </a:r>
          </a:p>
          <a:p>
            <a:r>
              <a:rPr lang="en-US" dirty="0"/>
              <a:t>Additionally, since the linear programming tool is not so pond of negative value Starting from 1000 gives enough room for deductions without going below zero values.</a:t>
            </a:r>
          </a:p>
          <a:p>
            <a:r>
              <a:rPr lang="en-US" dirty="0"/>
              <a:t>We could start at a million for even more detailed output, but 1000 gave us clear, actionable results in this case.</a:t>
            </a:r>
            <a:br>
              <a:rPr lang="en-US" dirty="0"/>
            </a:br>
            <a:r>
              <a:rPr lang="en-US" dirty="0"/>
              <a:t>Setting the value higher than 1000 allows for a more detailed analysis of the differences between multiple objects, similar to how a magnifying glass reveals finer details.</a:t>
            </a:r>
          </a:p>
          <a:p>
            <a:endParaRPr lang="en-US" dirty="0"/>
          </a:p>
          <a:p>
            <a:r>
              <a:rPr lang="en-US" dirty="0"/>
              <a:t>To feed this into the COCO Y0 anti-discriminative model, we then create a ranked table from the OAM."</a:t>
            </a:r>
          </a:p>
        </p:txBody>
      </p:sp>
      <p:sp>
        <p:nvSpPr>
          <p:cNvPr id="4" name="Slide Number Placeholder 3"/>
          <p:cNvSpPr>
            <a:spLocks noGrp="1"/>
          </p:cNvSpPr>
          <p:nvPr>
            <p:ph type="sldNum" sz="quarter" idx="5"/>
          </p:nvPr>
        </p:nvSpPr>
        <p:spPr/>
        <p:txBody>
          <a:bodyPr/>
          <a:lstStyle/>
          <a:p>
            <a:fld id="{C0481C31-A782-457E-8709-0848F9A43900}" type="slidenum">
              <a:rPr lang="en-US" smtClean="0"/>
              <a:t>7</a:t>
            </a:fld>
            <a:endParaRPr lang="en-US"/>
          </a:p>
        </p:txBody>
      </p:sp>
    </p:spTree>
    <p:extLst>
      <p:ext uri="{BB962C8B-B14F-4D97-AF65-F5344CB8AC3E}">
        <p14:creationId xmlns:p14="http://schemas.microsoft.com/office/powerpoint/2010/main" val="1264103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our ranked table, derived from the OAM. Using Excel’s RANK function, we assign rankings to each student’s attribute values and compare them to our baseline index of 1000. This step transforms raw data into a format the COCO Y0 engine can process, giving us a clear view of the relative performance shown in the table.</a:t>
            </a:r>
          </a:p>
          <a:p>
            <a:endParaRPr lang="en-US" dirty="0"/>
          </a:p>
        </p:txBody>
      </p:sp>
      <p:sp>
        <p:nvSpPr>
          <p:cNvPr id="4" name="Slide Number Placeholder 3"/>
          <p:cNvSpPr>
            <a:spLocks noGrp="1"/>
          </p:cNvSpPr>
          <p:nvPr>
            <p:ph type="sldNum" sz="quarter" idx="5"/>
          </p:nvPr>
        </p:nvSpPr>
        <p:spPr/>
        <p:txBody>
          <a:bodyPr/>
          <a:lstStyle/>
          <a:p>
            <a:fld id="{C0481C31-A782-457E-8709-0848F9A43900}" type="slidenum">
              <a:rPr lang="en-US" smtClean="0"/>
              <a:t>8</a:t>
            </a:fld>
            <a:endParaRPr lang="en-US"/>
          </a:p>
        </p:txBody>
      </p:sp>
    </p:spTree>
    <p:extLst>
      <p:ext uri="{BB962C8B-B14F-4D97-AF65-F5344CB8AC3E}">
        <p14:creationId xmlns:p14="http://schemas.microsoft.com/office/powerpoint/2010/main" val="2610951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Beyond our objective rankings, we also collected subjective evaluations. We asked students to rate their peers’ performance and engagement on a scale of 0 to 9. This subjective table, shown here, offers a fascinating glimpse into how students perceive each other—insights we can later compare with our data-driven findings.</a:t>
            </a:r>
          </a:p>
        </p:txBody>
      </p:sp>
      <p:sp>
        <p:nvSpPr>
          <p:cNvPr id="4" name="Slide Number Placeholder 3"/>
          <p:cNvSpPr>
            <a:spLocks noGrp="1"/>
          </p:cNvSpPr>
          <p:nvPr>
            <p:ph type="sldNum" sz="quarter" idx="5"/>
          </p:nvPr>
        </p:nvSpPr>
        <p:spPr/>
        <p:txBody>
          <a:bodyPr/>
          <a:lstStyle/>
          <a:p>
            <a:fld id="{C0481C31-A782-457E-8709-0848F9A43900}" type="slidenum">
              <a:rPr lang="en-US" smtClean="0"/>
              <a:t>9</a:t>
            </a:fld>
            <a:endParaRPr lang="en-US"/>
          </a:p>
        </p:txBody>
      </p:sp>
    </p:spTree>
    <p:extLst>
      <p:ext uri="{BB962C8B-B14F-4D97-AF65-F5344CB8AC3E}">
        <p14:creationId xmlns:p14="http://schemas.microsoft.com/office/powerpoint/2010/main" val="40133472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48056" y="2551176"/>
            <a:ext cx="9922447" cy="914400"/>
          </a:xfrm>
        </p:spPr>
        <p:txBody>
          <a:bodyPr/>
          <a:lstStyle>
            <a:lvl1pPr>
              <a:defRPr sz="5400" b="0">
                <a:solidFill>
                  <a:schemeClr val="tx1"/>
                </a:solidFill>
              </a:defRPr>
            </a:lvl1pPr>
          </a:lstStyle>
          <a:p>
            <a:r>
              <a:rPr lang="en-US"/>
              <a:t>Click to edit Master title style</a:t>
            </a:r>
            <a:endParaRPr lang="en-US" dirty="0"/>
          </a:p>
        </p:txBody>
      </p:sp>
      <p:sp>
        <p:nvSpPr>
          <p:cNvPr id="5" name="Text Placeholder 4">
            <a:extLst>
              <a:ext uri="{FF2B5EF4-FFF2-40B4-BE49-F238E27FC236}">
                <a16:creationId xmlns:a16="http://schemas.microsoft.com/office/drawing/2014/main" id="{B107D0E1-EAED-8E08-24BA-8F930364BA96}"/>
              </a:ext>
            </a:extLst>
          </p:cNvPr>
          <p:cNvSpPr>
            <a:spLocks noGrp="1"/>
          </p:cNvSpPr>
          <p:nvPr>
            <p:ph type="body" sz="quarter" idx="10"/>
          </p:nvPr>
        </p:nvSpPr>
        <p:spPr>
          <a:xfrm>
            <a:off x="448056" y="3575304"/>
            <a:ext cx="9921943" cy="862012"/>
          </a:xfrm>
        </p:spPr>
        <p:txBody>
          <a:bodyPr>
            <a:normAutofit/>
          </a:bodyPr>
          <a:lstStyle>
            <a:lvl1pPr>
              <a:defRPr sz="2400">
                <a:solidFill>
                  <a:schemeClr val="accent2"/>
                </a:solidFill>
              </a:defRPr>
            </a:lvl1pPr>
          </a:lstStyle>
          <a:p>
            <a:pPr lvl="0"/>
            <a:r>
              <a:rPr lang="en-US"/>
              <a:t>Click to edit Master text styles</a:t>
            </a:r>
          </a:p>
        </p:txBody>
      </p:sp>
      <p:pic>
        <p:nvPicPr>
          <p:cNvPr id="6" name="Picture 5" descr="Graphical user interface&#10;&#10;Description automatically generated">
            <a:extLst>
              <a:ext uri="{FF2B5EF4-FFF2-40B4-BE49-F238E27FC236}">
                <a16:creationId xmlns:a16="http://schemas.microsoft.com/office/drawing/2014/main" id="{976CD4A8-8154-0AA2-A2AB-9AD82CD7406C}"/>
              </a:ext>
            </a:extLst>
          </p:cNvPr>
          <p:cNvPicPr>
            <a:picLocks noChangeAspect="1"/>
          </p:cNvPicPr>
          <p:nvPr userDrawn="1"/>
        </p:nvPicPr>
        <p:blipFill>
          <a:blip r:embed="rId2"/>
          <a:stretch>
            <a:fillRect/>
          </a:stretch>
        </p:blipFill>
        <p:spPr>
          <a:xfrm>
            <a:off x="249483" y="128907"/>
            <a:ext cx="2369315" cy="867807"/>
          </a:xfrm>
          <a:prstGeom prst="rect">
            <a:avLst/>
          </a:prstGeom>
        </p:spPr>
      </p:pic>
    </p:spTree>
    <p:extLst>
      <p:ext uri="{BB962C8B-B14F-4D97-AF65-F5344CB8AC3E}">
        <p14:creationId xmlns:p14="http://schemas.microsoft.com/office/powerpoint/2010/main" val="349877480"/>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3/28/2025</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11210543"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3823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3/28/2025</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5330952"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a:extLst>
              <a:ext uri="{FF2B5EF4-FFF2-40B4-BE49-F238E27FC236}">
                <a16:creationId xmlns:a16="http://schemas.microsoft.com/office/drawing/2014/main" id="{904E943F-C687-D3B3-4E36-65D69E3E2F0C}"/>
              </a:ext>
            </a:extLst>
          </p:cNvPr>
          <p:cNvSpPr>
            <a:spLocks noGrp="1"/>
          </p:cNvSpPr>
          <p:nvPr>
            <p:ph sz="quarter" idx="14"/>
          </p:nvPr>
        </p:nvSpPr>
        <p:spPr>
          <a:xfrm>
            <a:off x="6298690" y="1463040"/>
            <a:ext cx="5330952"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3957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ho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3/28/2025</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5330952"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546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3/28/2025</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0241047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4500" y="430609"/>
            <a:ext cx="11210544" cy="557784"/>
          </a:xfrm>
          <a:prstGeom prst="rect">
            <a:avLst/>
          </a:prstGeom>
        </p:spPr>
        <p:txBody>
          <a:bodyPr vert="horz" lIns="91440" tIns="45720" rIns="91440" bIns="45720" rtlCol="0" anchor="t" anchorCtr="0">
            <a:normAutofit/>
          </a:bodyPr>
          <a:lstStyle/>
          <a:p>
            <a:r>
              <a:rPr lang="en-US"/>
              <a:t>Click to edit Master title style</a:t>
            </a:r>
          </a:p>
        </p:txBody>
      </p:sp>
      <p:sp>
        <p:nvSpPr>
          <p:cNvPr id="3" name="Text Placeholder 2"/>
          <p:cNvSpPr>
            <a:spLocks noGrp="1"/>
          </p:cNvSpPr>
          <p:nvPr>
            <p:ph type="body" idx="1"/>
          </p:nvPr>
        </p:nvSpPr>
        <p:spPr>
          <a:xfrm>
            <a:off x="448056" y="1447800"/>
            <a:ext cx="11210543"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19099" y="6427391"/>
            <a:ext cx="3276600" cy="141686"/>
          </a:xfrm>
          <a:prstGeom prst="rect">
            <a:avLst/>
          </a:prstGeom>
        </p:spPr>
        <p:txBody>
          <a:bodyPr vert="horz" lIns="91440" tIns="45720" rIns="91440" bIns="45720" rtlCol="0" anchor="ctr"/>
          <a:lstStyle>
            <a:lvl1pPr algn="l">
              <a:defRPr sz="800" baseline="0">
                <a:solidFill>
                  <a:schemeClr val="tx1">
                    <a:lumMod val="65000"/>
                    <a:lumOff val="35000"/>
                  </a:schemeClr>
                </a:solidFill>
              </a:defRPr>
            </a:lvl1pPr>
          </a:lstStyle>
          <a:p>
            <a:fld id="{8BEEBAAA-29B5-4AF5-BC5F-7E580C29002D}" type="datetimeFigureOut">
              <a:rPr lang="en-US" smtClean="0"/>
              <a:pPr/>
              <a:t>3/28/2025</a:t>
            </a:fld>
            <a:endParaRPr lang="en-US"/>
          </a:p>
        </p:txBody>
      </p:sp>
      <p:sp>
        <p:nvSpPr>
          <p:cNvPr id="5" name="Footer Placeholder 4"/>
          <p:cNvSpPr>
            <a:spLocks noGrp="1"/>
          </p:cNvSpPr>
          <p:nvPr>
            <p:ph type="ftr" sz="quarter" idx="3"/>
          </p:nvPr>
        </p:nvSpPr>
        <p:spPr>
          <a:xfrm>
            <a:off x="4648200" y="6427391"/>
            <a:ext cx="2895600" cy="141686"/>
          </a:xfrm>
          <a:prstGeom prst="rect">
            <a:avLst/>
          </a:prstGeom>
        </p:spPr>
        <p:txBody>
          <a:bodyPr vert="horz" lIns="91440" tIns="45720" rIns="91440" bIns="45720" rtlCol="0" anchor="ctr"/>
          <a:lstStyle>
            <a:lvl1pPr algn="ctr">
              <a:defRPr sz="800" baseline="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53042" y="6427391"/>
            <a:ext cx="3276600" cy="141686"/>
          </a:xfrm>
          <a:prstGeom prst="rect">
            <a:avLst/>
          </a:prstGeom>
        </p:spPr>
        <p:txBody>
          <a:bodyPr vert="horz" lIns="91440" tIns="45720" rIns="91440" bIns="45720" rtlCol="0" anchor="ctr"/>
          <a:lstStyle>
            <a:lvl1pPr algn="r">
              <a:defRPr sz="800" baseline="0">
                <a:solidFill>
                  <a:schemeClr val="tx1">
                    <a:lumMod val="65000"/>
                    <a:lumOff val="35000"/>
                  </a:schemeClr>
                </a:solidFill>
              </a:defRPr>
            </a:lvl1pPr>
          </a:lstStyle>
          <a:p>
            <a:fld id="{9860EDB8-5305-433F-BE41-D7A86D811DB3}" type="slidenum">
              <a:rPr lang="en-US" smtClean="0"/>
              <a:pPr/>
              <a:t>‹#›</a:t>
            </a:fld>
            <a:endParaRPr lang="en-US"/>
          </a:p>
        </p:txBody>
      </p:sp>
      <p:cxnSp>
        <p:nvCxnSpPr>
          <p:cNvPr id="7" name="Straight Connector 6">
            <a:extLst>
              <a:ext uri="{FF2B5EF4-FFF2-40B4-BE49-F238E27FC236}">
                <a16:creationId xmlns:a16="http://schemas.microsoft.com/office/drawing/2014/main" id="{D8F39A1B-8AD1-2C34-AB40-00704468E828}"/>
              </a:ext>
            </a:extLst>
          </p:cNvPr>
          <p:cNvCxnSpPr>
            <a:cxnSpLocks/>
          </p:cNvCxnSpPr>
          <p:nvPr userDrawn="1"/>
        </p:nvCxnSpPr>
        <p:spPr>
          <a:xfrm>
            <a:off x="533400" y="1104900"/>
            <a:ext cx="11119104"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9482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400" rtl="0" eaLnBrk="1" latinLnBrk="0" hangingPunct="1">
        <a:spcBef>
          <a:spcPct val="0"/>
        </a:spcBef>
        <a:buNone/>
        <a:defRPr sz="2800" kern="1200">
          <a:solidFill>
            <a:schemeClr val="bg2">
              <a:lumMod val="25000"/>
            </a:schemeClr>
          </a:solidFill>
          <a:latin typeface="+mn-lt"/>
          <a:ea typeface="+mj-ea"/>
          <a:cs typeface="+mj-cs"/>
        </a:defRPr>
      </a:lvl1pPr>
    </p:titleStyle>
    <p:body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984">
          <p15:clr>
            <a:srgbClr val="F26B43"/>
          </p15:clr>
        </p15:guide>
        <p15:guide id="2" pos="336">
          <p15:clr>
            <a:srgbClr val="F26B43"/>
          </p15:clr>
        </p15:guide>
        <p15:guide id="3" pos="7320">
          <p15:clr>
            <a:srgbClr val="F26B43"/>
          </p15:clr>
        </p15:guide>
        <p15:guide id="4" orient="horz" pos="912">
          <p15:clr>
            <a:srgbClr val="F26B43"/>
          </p15:clr>
        </p15:guide>
        <p15:guide id="5" orient="horz" pos="264">
          <p15:clr>
            <a:srgbClr val="F26B43"/>
          </p15:clr>
        </p15:guide>
        <p15:guide id="6" orient="horz" pos="696">
          <p15:clr>
            <a:srgbClr val="F26B43"/>
          </p15:clr>
        </p15:guide>
        <p15:guide id="7" pos="369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 Id="rId9"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7.png"/><Relationship Id="rId7" Type="http://schemas.openxmlformats.org/officeDocument/2006/relationships/diagramColors" Target="../diagrams/colors1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 Id="rId9"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7.png"/><Relationship Id="rId7" Type="http://schemas.openxmlformats.org/officeDocument/2006/relationships/diagramColors" Target="../diagrams/colors1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QuickStyle" Target="../diagrams/quickStyle12.xml"/><Relationship Id="rId11" Type="http://schemas.openxmlformats.org/officeDocument/2006/relationships/image" Target="../media/image3.png"/><Relationship Id="rId5" Type="http://schemas.openxmlformats.org/officeDocument/2006/relationships/diagramLayout" Target="../diagrams/layout12.xml"/><Relationship Id="rId10" Type="http://schemas.openxmlformats.org/officeDocument/2006/relationships/image" Target="../media/image9.svg"/><Relationship Id="rId4" Type="http://schemas.openxmlformats.org/officeDocument/2006/relationships/diagramData" Target="../diagrams/data12.xml"/><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hyperlink" Target="https://miau.my-x.hu/miau/320/moodle_cubes_logic/" TargetMode="External"/><Relationship Id="rId3" Type="http://schemas.openxmlformats.org/officeDocument/2006/relationships/image" Target="../media/image4.png"/><Relationship Id="rId7" Type="http://schemas.openxmlformats.org/officeDocument/2006/relationships/hyperlink" Target="https://miau.my-x.hu/miau/315/moodle/" TargetMode="External"/><Relationship Id="rId12"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orcid.org/0000-0002-8058-9577" TargetMode="External"/><Relationship Id="rId11" Type="http://schemas.openxmlformats.org/officeDocument/2006/relationships/image" Target="../media/image11.svg"/><Relationship Id="rId5" Type="http://schemas.openxmlformats.org/officeDocument/2006/relationships/hyperlink" Target="https://orcid.org/0000-0001-5819-0319" TargetMode="External"/><Relationship Id="rId10" Type="http://schemas.openxmlformats.org/officeDocument/2006/relationships/image" Target="../media/image10.png"/><Relationship Id="rId4" Type="http://schemas.openxmlformats.org/officeDocument/2006/relationships/hyperlink" Target="https://orcid.org/0009-0004-4656-6867" TargetMode="External"/><Relationship Id="rId9" Type="http://schemas.openxmlformats.org/officeDocument/2006/relationships/hyperlink" Target="https://miau.my-x.hu/miau/320"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orcid.org/0000-0002-8058-9577"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orcid.org/0000-0001-5819-0319" TargetMode="External"/><Relationship Id="rId5" Type="http://schemas.openxmlformats.org/officeDocument/2006/relationships/hyperlink" Target="https://orcid.org/0009-0004-4656-6867"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18" Type="http://schemas.microsoft.com/office/2007/relationships/diagramDrawing" Target="../diagrams/drawing4.xml"/><Relationship Id="rId3" Type="http://schemas.openxmlformats.org/officeDocument/2006/relationships/image" Target="../media/image3.png"/><Relationship Id="rId21" Type="http://schemas.openxmlformats.org/officeDocument/2006/relationships/diagramQuickStyle" Target="../diagrams/quickStyle5.xml"/><Relationship Id="rId7" Type="http://schemas.openxmlformats.org/officeDocument/2006/relationships/diagramColors" Target="../diagrams/colors2.xml"/><Relationship Id="rId12" Type="http://schemas.openxmlformats.org/officeDocument/2006/relationships/diagramColors" Target="../diagrams/colors3.xml"/><Relationship Id="rId17" Type="http://schemas.openxmlformats.org/officeDocument/2006/relationships/diagramColors" Target="../diagrams/colors4.xml"/><Relationship Id="rId2" Type="http://schemas.openxmlformats.org/officeDocument/2006/relationships/notesSlide" Target="../notesSlides/notesSlide5.xml"/><Relationship Id="rId16" Type="http://schemas.openxmlformats.org/officeDocument/2006/relationships/diagramQuickStyle" Target="../diagrams/quickStyle4.xml"/><Relationship Id="rId20" Type="http://schemas.openxmlformats.org/officeDocument/2006/relationships/diagramLayout" Target="../diagrams/layout5.xml"/><Relationship Id="rId1" Type="http://schemas.openxmlformats.org/officeDocument/2006/relationships/slideLayout" Target="../slideLayouts/slideLayout2.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5" Type="http://schemas.openxmlformats.org/officeDocument/2006/relationships/diagramLayout" Target="../diagrams/layout4.xml"/><Relationship Id="rId23" Type="http://schemas.microsoft.com/office/2007/relationships/diagramDrawing" Target="../diagrams/drawing5.xml"/><Relationship Id="rId10" Type="http://schemas.openxmlformats.org/officeDocument/2006/relationships/diagramLayout" Target="../diagrams/layout3.xml"/><Relationship Id="rId19" Type="http://schemas.openxmlformats.org/officeDocument/2006/relationships/diagramData" Target="../diagrams/data5.xml"/><Relationship Id="rId4" Type="http://schemas.openxmlformats.org/officeDocument/2006/relationships/diagramData" Target="../diagrams/data2.xml"/><Relationship Id="rId9" Type="http://schemas.openxmlformats.org/officeDocument/2006/relationships/diagramData" Target="../diagrams/data3.xml"/><Relationship Id="rId14" Type="http://schemas.openxmlformats.org/officeDocument/2006/relationships/diagramData" Target="../diagrams/data4.xml"/><Relationship Id="rId22" Type="http://schemas.openxmlformats.org/officeDocument/2006/relationships/diagramColors" Target="../diagrams/colors5.xml"/></Relationships>
</file>

<file path=ppt/slides/_rels/slide6.xml.rels><?xml version="1.0" encoding="UTF-8" standalone="yes"?>
<Relationships xmlns="http://schemas.openxmlformats.org/package/2006/relationships"><Relationship Id="rId8" Type="http://schemas.microsoft.com/office/2007/relationships/diagramDrawing" Target="../diagrams/drawing6.xml"/><Relationship Id="rId13" Type="http://schemas.microsoft.com/office/2007/relationships/diagramDrawing" Target="../diagrams/drawing7.xml"/><Relationship Id="rId3" Type="http://schemas.openxmlformats.org/officeDocument/2006/relationships/image" Target="../media/image4.png"/><Relationship Id="rId7" Type="http://schemas.openxmlformats.org/officeDocument/2006/relationships/diagramColors" Target="../diagrams/colors6.xml"/><Relationship Id="rId12" Type="http://schemas.openxmlformats.org/officeDocument/2006/relationships/diagramColors" Target="../diagrams/colors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6.xml"/><Relationship Id="rId11" Type="http://schemas.openxmlformats.org/officeDocument/2006/relationships/diagramQuickStyle" Target="../diagrams/quickStyle7.xml"/><Relationship Id="rId5" Type="http://schemas.openxmlformats.org/officeDocument/2006/relationships/diagramLayout" Target="../diagrams/layout6.xml"/><Relationship Id="rId10" Type="http://schemas.openxmlformats.org/officeDocument/2006/relationships/diagramLayout" Target="../diagrams/layout7.xml"/><Relationship Id="rId4" Type="http://schemas.openxmlformats.org/officeDocument/2006/relationships/diagramData" Target="../diagrams/data6.xml"/><Relationship Id="rId9" Type="http://schemas.openxmlformats.org/officeDocument/2006/relationships/diagramData" Target="../diagrams/data7.xml"/><Relationship Id="rId1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3.png"/><Relationship Id="rId7" Type="http://schemas.openxmlformats.org/officeDocument/2006/relationships/diagramQuickStyle" Target="../diagrams/quickStyle8.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8.xml"/><Relationship Id="rId5" Type="http://schemas.openxmlformats.org/officeDocument/2006/relationships/diagramData" Target="../diagrams/data8.xml"/><Relationship Id="rId10" Type="http://schemas.openxmlformats.org/officeDocument/2006/relationships/image" Target="../media/image6.png"/><Relationship Id="rId4" Type="http://schemas.openxmlformats.org/officeDocument/2006/relationships/image" Target="../media/image5.png"/><Relationship Id="rId9" Type="http://schemas.microsoft.com/office/2007/relationships/diagramDrawing" Target="../diagrams/drawing8.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7.png"/><Relationship Id="rId7" Type="http://schemas.openxmlformats.org/officeDocument/2006/relationships/diagramColors" Target="../diagrams/colors9.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14323F4-0FD5-BDE0-971F-91171C02D700}"/>
              </a:ext>
            </a:extLst>
          </p:cNvPr>
          <p:cNvSpPr>
            <a:spLocks noGrp="1"/>
          </p:cNvSpPr>
          <p:nvPr>
            <p:ph type="title"/>
          </p:nvPr>
        </p:nvSpPr>
        <p:spPr/>
        <p:txBody>
          <a:bodyPr/>
          <a:lstStyle/>
          <a:p>
            <a:endParaRPr lang="de-DE"/>
          </a:p>
        </p:txBody>
      </p:sp>
      <p:sp>
        <p:nvSpPr>
          <p:cNvPr id="3" name="Tartalom helye 2">
            <a:extLst>
              <a:ext uri="{FF2B5EF4-FFF2-40B4-BE49-F238E27FC236}">
                <a16:creationId xmlns:a16="http://schemas.microsoft.com/office/drawing/2014/main" id="{86EBBF8D-C5E8-DD96-9805-8CD17C3B6863}"/>
              </a:ext>
            </a:extLst>
          </p:cNvPr>
          <p:cNvSpPr>
            <a:spLocks noGrp="1"/>
          </p:cNvSpPr>
          <p:nvPr>
            <p:ph sz="quarter" idx="13"/>
          </p:nvPr>
        </p:nvSpPr>
        <p:spPr/>
        <p:txBody>
          <a:bodyPr/>
          <a:lstStyle/>
          <a:p>
            <a:endParaRPr lang="de-DE"/>
          </a:p>
        </p:txBody>
      </p:sp>
      <p:pic>
        <p:nvPicPr>
          <p:cNvPr id="6" name="Kép 5">
            <a:extLst>
              <a:ext uri="{FF2B5EF4-FFF2-40B4-BE49-F238E27FC236}">
                <a16:creationId xmlns:a16="http://schemas.microsoft.com/office/drawing/2014/main" id="{673905BD-7EAE-22A6-47E8-20C24E44F0B7}"/>
              </a:ext>
            </a:extLst>
          </p:cNvPr>
          <p:cNvPicPr>
            <a:picLocks noChangeAspect="1"/>
          </p:cNvPicPr>
          <p:nvPr/>
        </p:nvPicPr>
        <p:blipFill>
          <a:blip r:embed="rId3"/>
          <a:stretch>
            <a:fillRect/>
          </a:stretch>
        </p:blipFill>
        <p:spPr>
          <a:xfrm>
            <a:off x="1809750" y="0"/>
            <a:ext cx="8572500" cy="6858000"/>
          </a:xfrm>
          <a:prstGeom prst="rect">
            <a:avLst/>
          </a:prstGeom>
        </p:spPr>
      </p:pic>
    </p:spTree>
    <p:extLst>
      <p:ext uri="{BB962C8B-B14F-4D97-AF65-F5344CB8AC3E}">
        <p14:creationId xmlns:p14="http://schemas.microsoft.com/office/powerpoint/2010/main" val="2659042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68BA9-2E86-05F2-9CD6-809FC0A10194}"/>
            </a:ext>
          </a:extLst>
        </p:cNvPr>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5E5975DD-437C-2579-686B-5EBCFFFA2EF7}"/>
              </a:ext>
            </a:extLst>
          </p:cNvPr>
          <p:cNvSpPr/>
          <p:nvPr/>
        </p:nvSpPr>
        <p:spPr>
          <a:xfrm>
            <a:off x="324357" y="2114248"/>
            <a:ext cx="11543284" cy="2761488"/>
          </a:xfrm>
          <a:prstGeom prst="round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2529EB-7E23-EE71-387F-983811B2B3D5}"/>
              </a:ext>
            </a:extLst>
          </p:cNvPr>
          <p:cNvSpPr>
            <a:spLocks noGrp="1"/>
          </p:cNvSpPr>
          <p:nvPr>
            <p:ph type="title"/>
          </p:nvPr>
        </p:nvSpPr>
        <p:spPr/>
        <p:txBody>
          <a:bodyPr/>
          <a:lstStyle/>
          <a:p>
            <a:r>
              <a:rPr lang="en-US" b="1" dirty="0">
                <a:latin typeface="Aptos" panose="020B0004020202020204" pitchFamily="34" charset="0"/>
              </a:rPr>
              <a:t>Result validation</a:t>
            </a:r>
            <a:r>
              <a:rPr lang="hu-HU" b="1" dirty="0">
                <a:latin typeface="Aptos" panose="020B0004020202020204" pitchFamily="34" charset="0"/>
              </a:rPr>
              <a:t> based on symmetry</a:t>
            </a:r>
            <a:r>
              <a:rPr lang="en-US" b="1" dirty="0">
                <a:latin typeface="Aptos" panose="020B0004020202020204" pitchFamily="34" charset="0"/>
              </a:rPr>
              <a:t> </a:t>
            </a:r>
            <a:r>
              <a:rPr lang="hu-HU" b="1" dirty="0">
                <a:latin typeface="Aptos" panose="020B0004020202020204" pitchFamily="34" charset="0"/>
              </a:rPr>
              <a:t>effects</a:t>
            </a:r>
            <a:endParaRPr lang="en-US" b="1" dirty="0">
              <a:latin typeface="Aptos" panose="020B0004020202020204" pitchFamily="34" charset="0"/>
            </a:endParaRPr>
          </a:p>
        </p:txBody>
      </p:sp>
      <p:graphicFrame>
        <p:nvGraphicFramePr>
          <p:cNvPr id="6" name="Content Placeholder 5">
            <a:extLst>
              <a:ext uri="{FF2B5EF4-FFF2-40B4-BE49-F238E27FC236}">
                <a16:creationId xmlns:a16="http://schemas.microsoft.com/office/drawing/2014/main" id="{DB6FC122-79DA-162A-FC11-772894B58F88}"/>
              </a:ext>
            </a:extLst>
          </p:cNvPr>
          <p:cNvGraphicFramePr>
            <a:graphicFrameLocks noGrp="1"/>
          </p:cNvGraphicFramePr>
          <p:nvPr>
            <p:ph sz="quarter" idx="13"/>
            <p:extLst>
              <p:ext uri="{D42A27DB-BD31-4B8C-83A1-F6EECF244321}">
                <p14:modId xmlns:p14="http://schemas.microsoft.com/office/powerpoint/2010/main" val="1916108116"/>
              </p:ext>
            </p:extLst>
          </p:nvPr>
        </p:nvGraphicFramePr>
        <p:xfrm>
          <a:off x="490537" y="1227582"/>
          <a:ext cx="11210925" cy="4600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7">
            <a:extLst>
              <a:ext uri="{FF2B5EF4-FFF2-40B4-BE49-F238E27FC236}">
                <a16:creationId xmlns:a16="http://schemas.microsoft.com/office/drawing/2014/main" id="{EC92CA18-6EAC-5307-1171-6496C9B1ADF2}"/>
              </a:ext>
            </a:extLst>
          </p:cNvPr>
          <p:cNvPicPr>
            <a:picLocks noChangeAspect="1"/>
          </p:cNvPicPr>
          <p:nvPr/>
        </p:nvPicPr>
        <p:blipFill>
          <a:blip r:embed="rId8"/>
          <a:stretch>
            <a:fillRect/>
          </a:stretch>
        </p:blipFill>
        <p:spPr>
          <a:xfrm>
            <a:off x="10448925" y="5114925"/>
            <a:ext cx="1743075" cy="1743075"/>
          </a:xfrm>
          <a:prstGeom prst="rect">
            <a:avLst/>
          </a:prstGeom>
        </p:spPr>
      </p:pic>
      <p:pic>
        <p:nvPicPr>
          <p:cNvPr id="4" name="Picture 3">
            <a:extLst>
              <a:ext uri="{FF2B5EF4-FFF2-40B4-BE49-F238E27FC236}">
                <a16:creationId xmlns:a16="http://schemas.microsoft.com/office/drawing/2014/main" id="{6B891019-10E2-47D1-D756-F782A7540A50}"/>
              </a:ext>
            </a:extLst>
          </p:cNvPr>
          <p:cNvPicPr>
            <a:picLocks noChangeAspect="1"/>
          </p:cNvPicPr>
          <p:nvPr/>
        </p:nvPicPr>
        <p:blipFill>
          <a:blip r:embed="rId9"/>
          <a:srcRect l="20666" t="20391" r="19534" b="20809"/>
          <a:stretch/>
        </p:blipFill>
        <p:spPr>
          <a:xfrm>
            <a:off x="-2114089" y="6725358"/>
            <a:ext cx="2734056" cy="2688336"/>
          </a:xfrm>
          <a:prstGeom prst="rect">
            <a:avLst/>
          </a:prstGeom>
        </p:spPr>
      </p:pic>
    </p:spTree>
    <p:extLst>
      <p:ext uri="{BB962C8B-B14F-4D97-AF65-F5344CB8AC3E}">
        <p14:creationId xmlns:p14="http://schemas.microsoft.com/office/powerpoint/2010/main" val="17407109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E08356F5-CCA1-4074-8CF0-6CA08A5A4E2C}"/>
                                            </p:graphicEl>
                                          </p:spTgt>
                                        </p:tgtEl>
                                        <p:attrNameLst>
                                          <p:attrName>style.visibility</p:attrName>
                                        </p:attrNameLst>
                                      </p:cBhvr>
                                      <p:to>
                                        <p:strVal val="visible"/>
                                      </p:to>
                                    </p:set>
                                    <p:animEffect transition="in" filter="fade">
                                      <p:cBhvr>
                                        <p:cTn id="7" dur="500"/>
                                        <p:tgtEl>
                                          <p:spTgt spid="6">
                                            <p:graphicEl>
                                              <a:dgm id="{E08356F5-CCA1-4074-8CF0-6CA08A5A4E2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6592C4D1-2B2F-4556-B166-CEB0F5427187}"/>
                                            </p:graphicEl>
                                          </p:spTgt>
                                        </p:tgtEl>
                                        <p:attrNameLst>
                                          <p:attrName>style.visibility</p:attrName>
                                        </p:attrNameLst>
                                      </p:cBhvr>
                                      <p:to>
                                        <p:strVal val="visible"/>
                                      </p:to>
                                    </p:set>
                                    <p:animEffect transition="in" filter="fade">
                                      <p:cBhvr>
                                        <p:cTn id="12" dur="500"/>
                                        <p:tgtEl>
                                          <p:spTgt spid="6">
                                            <p:graphicEl>
                                              <a:dgm id="{6592C4D1-2B2F-4556-B166-CEB0F542718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D42A2E7D-83B5-44B7-8C0C-696C68CDE292}"/>
                                            </p:graphicEl>
                                          </p:spTgt>
                                        </p:tgtEl>
                                        <p:attrNameLst>
                                          <p:attrName>style.visibility</p:attrName>
                                        </p:attrNameLst>
                                      </p:cBhvr>
                                      <p:to>
                                        <p:strVal val="visible"/>
                                      </p:to>
                                    </p:set>
                                    <p:animEffect transition="in" filter="fade">
                                      <p:cBhvr>
                                        <p:cTn id="15" dur="500"/>
                                        <p:tgtEl>
                                          <p:spTgt spid="6">
                                            <p:graphicEl>
                                              <a:dgm id="{D42A2E7D-83B5-44B7-8C0C-696C68CDE292}"/>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C000332B-4336-48E2-9AB4-05F8BAE74ABA}"/>
                                            </p:graphicEl>
                                          </p:spTgt>
                                        </p:tgtEl>
                                        <p:attrNameLst>
                                          <p:attrName>style.visibility</p:attrName>
                                        </p:attrNameLst>
                                      </p:cBhvr>
                                      <p:to>
                                        <p:strVal val="visible"/>
                                      </p:to>
                                    </p:set>
                                    <p:animEffect transition="in" filter="fade">
                                      <p:cBhvr>
                                        <p:cTn id="20" dur="500"/>
                                        <p:tgtEl>
                                          <p:spTgt spid="6">
                                            <p:graphicEl>
                                              <a:dgm id="{C000332B-4336-48E2-9AB4-05F8BAE74ABA}"/>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49D78621-1E20-4EFE-A857-2B16E72E3E38}"/>
                                            </p:graphicEl>
                                          </p:spTgt>
                                        </p:tgtEl>
                                        <p:attrNameLst>
                                          <p:attrName>style.visibility</p:attrName>
                                        </p:attrNameLst>
                                      </p:cBhvr>
                                      <p:to>
                                        <p:strVal val="visible"/>
                                      </p:to>
                                    </p:set>
                                    <p:animEffect transition="in" filter="fade">
                                      <p:cBhvr>
                                        <p:cTn id="23" dur="500"/>
                                        <p:tgtEl>
                                          <p:spTgt spid="6">
                                            <p:graphicEl>
                                              <a:dgm id="{49D78621-1E20-4EFE-A857-2B16E72E3E38}"/>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51659770-D4FC-43D3-AEBE-F6D31A03A7AA}"/>
                                            </p:graphicEl>
                                          </p:spTgt>
                                        </p:tgtEl>
                                        <p:attrNameLst>
                                          <p:attrName>style.visibility</p:attrName>
                                        </p:attrNameLst>
                                      </p:cBhvr>
                                      <p:to>
                                        <p:strVal val="visible"/>
                                      </p:to>
                                    </p:set>
                                    <p:animEffect transition="in" filter="fade">
                                      <p:cBhvr>
                                        <p:cTn id="28" dur="500"/>
                                        <p:tgtEl>
                                          <p:spTgt spid="6">
                                            <p:graphicEl>
                                              <a:dgm id="{51659770-D4FC-43D3-AEBE-F6D31A03A7AA}"/>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C3E47B91-EF0C-43F1-A007-FE3DD2B03F0F}"/>
                                            </p:graphicEl>
                                          </p:spTgt>
                                        </p:tgtEl>
                                        <p:attrNameLst>
                                          <p:attrName>style.visibility</p:attrName>
                                        </p:attrNameLst>
                                      </p:cBhvr>
                                      <p:to>
                                        <p:strVal val="visible"/>
                                      </p:to>
                                    </p:set>
                                    <p:animEffect transition="in" filter="fade">
                                      <p:cBhvr>
                                        <p:cTn id="31" dur="500"/>
                                        <p:tgtEl>
                                          <p:spTgt spid="6">
                                            <p:graphicEl>
                                              <a:dgm id="{C3E47B91-EF0C-43F1-A007-FE3DD2B03F0F}"/>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5A29CCA7-6F88-4735-AFB5-DA4AB9B57A84}"/>
                                            </p:graphicEl>
                                          </p:spTgt>
                                        </p:tgtEl>
                                        <p:attrNameLst>
                                          <p:attrName>style.visibility</p:attrName>
                                        </p:attrNameLst>
                                      </p:cBhvr>
                                      <p:to>
                                        <p:strVal val="visible"/>
                                      </p:to>
                                    </p:set>
                                    <p:animEffect transition="in" filter="fade">
                                      <p:cBhvr>
                                        <p:cTn id="36" dur="500"/>
                                        <p:tgtEl>
                                          <p:spTgt spid="6">
                                            <p:graphicEl>
                                              <a:dgm id="{5A29CCA7-6F88-4735-AFB5-DA4AB9B57A84}"/>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F92346DC-789E-4CD1-9A5D-83C550D8C7BA}"/>
                                            </p:graphicEl>
                                          </p:spTgt>
                                        </p:tgtEl>
                                        <p:attrNameLst>
                                          <p:attrName>style.visibility</p:attrName>
                                        </p:attrNameLst>
                                      </p:cBhvr>
                                      <p:to>
                                        <p:strVal val="visible"/>
                                      </p:to>
                                    </p:set>
                                    <p:animEffect transition="in" filter="fade">
                                      <p:cBhvr>
                                        <p:cTn id="39" dur="500"/>
                                        <p:tgtEl>
                                          <p:spTgt spid="6">
                                            <p:graphicEl>
                                              <a:dgm id="{F92346DC-789E-4CD1-9A5D-83C550D8C7B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436D6-D2D7-5849-396D-D168C3C1AA52}"/>
            </a:ext>
          </a:extLst>
        </p:cNvPr>
        <p:cNvGrpSpPr/>
        <p:nvPr/>
      </p:nvGrpSpPr>
      <p:grpSpPr>
        <a:xfrm>
          <a:off x="0" y="0"/>
          <a:ext cx="0" cy="0"/>
          <a:chOff x="0" y="0"/>
          <a:chExt cx="0" cy="0"/>
        </a:xfrm>
      </p:grpSpPr>
      <p:pic>
        <p:nvPicPr>
          <p:cNvPr id="11" name="Picture 10">
            <a:extLst>
              <a:ext uri="{FF2B5EF4-FFF2-40B4-BE49-F238E27FC236}">
                <a16:creationId xmlns:a16="http://schemas.microsoft.com/office/drawing/2014/main" id="{2BED49F6-2B89-2A63-7BC6-3305935B1048}"/>
              </a:ext>
            </a:extLst>
          </p:cNvPr>
          <p:cNvPicPr>
            <a:picLocks noChangeAspect="1"/>
          </p:cNvPicPr>
          <p:nvPr/>
        </p:nvPicPr>
        <p:blipFill>
          <a:blip r:embed="rId3"/>
          <a:srcRect l="20666" t="20391" r="19534" b="20809"/>
          <a:stretch/>
        </p:blipFill>
        <p:spPr>
          <a:xfrm>
            <a:off x="7144130" y="1877522"/>
            <a:ext cx="2734056" cy="2688336"/>
          </a:xfrm>
          <a:prstGeom prst="rect">
            <a:avLst/>
          </a:prstGeom>
        </p:spPr>
      </p:pic>
      <p:pic>
        <p:nvPicPr>
          <p:cNvPr id="8" name="Picture 7">
            <a:extLst>
              <a:ext uri="{FF2B5EF4-FFF2-40B4-BE49-F238E27FC236}">
                <a16:creationId xmlns:a16="http://schemas.microsoft.com/office/drawing/2014/main" id="{6B3F9FB2-B87C-42CF-6E55-910DC0C3856A}"/>
              </a:ext>
            </a:extLst>
          </p:cNvPr>
          <p:cNvPicPr>
            <a:picLocks noChangeAspect="1"/>
          </p:cNvPicPr>
          <p:nvPr/>
        </p:nvPicPr>
        <p:blipFill>
          <a:blip r:embed="rId4"/>
          <a:stretch>
            <a:fillRect/>
          </a:stretch>
        </p:blipFill>
        <p:spPr>
          <a:xfrm>
            <a:off x="10448925" y="5114925"/>
            <a:ext cx="1743075" cy="1743075"/>
          </a:xfrm>
          <a:prstGeom prst="rect">
            <a:avLst/>
          </a:prstGeom>
        </p:spPr>
      </p:pic>
      <p:sp>
        <p:nvSpPr>
          <p:cNvPr id="7" name="Rectangle: Diagonal Corners Rounded 6">
            <a:extLst>
              <a:ext uri="{FF2B5EF4-FFF2-40B4-BE49-F238E27FC236}">
                <a16:creationId xmlns:a16="http://schemas.microsoft.com/office/drawing/2014/main" id="{672E4F1B-05A6-DF13-04A8-510B920B8857}"/>
              </a:ext>
            </a:extLst>
          </p:cNvPr>
          <p:cNvSpPr/>
          <p:nvPr/>
        </p:nvSpPr>
        <p:spPr>
          <a:xfrm>
            <a:off x="6096001" y="5090922"/>
            <a:ext cx="4352924" cy="1227587"/>
          </a:xfrm>
          <a:prstGeom prst="round2Diag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628727-1E6A-5AD8-E727-E42197792DC0}"/>
              </a:ext>
            </a:extLst>
          </p:cNvPr>
          <p:cNvSpPr>
            <a:spLocks noGrp="1"/>
          </p:cNvSpPr>
          <p:nvPr>
            <p:ph type="title"/>
          </p:nvPr>
        </p:nvSpPr>
        <p:spPr/>
        <p:txBody>
          <a:bodyPr/>
          <a:lstStyle/>
          <a:p>
            <a:r>
              <a:rPr lang="en-US" b="1" dirty="0">
                <a:latin typeface="Aptos" panose="020B0004020202020204" pitchFamily="34" charset="0"/>
              </a:rPr>
              <a:t>Final result</a:t>
            </a:r>
          </a:p>
        </p:txBody>
      </p:sp>
      <p:graphicFrame>
        <p:nvGraphicFramePr>
          <p:cNvPr id="9" name="Table 8">
            <a:extLst>
              <a:ext uri="{FF2B5EF4-FFF2-40B4-BE49-F238E27FC236}">
                <a16:creationId xmlns:a16="http://schemas.microsoft.com/office/drawing/2014/main" id="{05D36471-AA2C-4366-19B6-4FEDB50B91BD}"/>
              </a:ext>
            </a:extLst>
          </p:cNvPr>
          <p:cNvGraphicFramePr>
            <a:graphicFrameLocks noGrp="1"/>
          </p:cNvGraphicFramePr>
          <p:nvPr>
            <p:extLst>
              <p:ext uri="{D42A27DB-BD31-4B8C-83A1-F6EECF244321}">
                <p14:modId xmlns:p14="http://schemas.microsoft.com/office/powerpoint/2010/main" val="3027216306"/>
              </p:ext>
            </p:extLst>
          </p:nvPr>
        </p:nvGraphicFramePr>
        <p:xfrm>
          <a:off x="444500" y="1472184"/>
          <a:ext cx="4724680" cy="4846325"/>
        </p:xfrm>
        <a:graphic>
          <a:graphicData uri="http://schemas.openxmlformats.org/drawingml/2006/table">
            <a:tbl>
              <a:tblPr/>
              <a:tblGrid>
                <a:gridCol w="726874">
                  <a:extLst>
                    <a:ext uri="{9D8B030D-6E8A-4147-A177-3AD203B41FA5}">
                      <a16:colId xmlns:a16="http://schemas.microsoft.com/office/drawing/2014/main" val="1599989725"/>
                    </a:ext>
                  </a:extLst>
                </a:gridCol>
                <a:gridCol w="863163">
                  <a:extLst>
                    <a:ext uri="{9D8B030D-6E8A-4147-A177-3AD203B41FA5}">
                      <a16:colId xmlns:a16="http://schemas.microsoft.com/office/drawing/2014/main" val="1076554255"/>
                    </a:ext>
                  </a:extLst>
                </a:gridCol>
                <a:gridCol w="1120596">
                  <a:extLst>
                    <a:ext uri="{9D8B030D-6E8A-4147-A177-3AD203B41FA5}">
                      <a16:colId xmlns:a16="http://schemas.microsoft.com/office/drawing/2014/main" val="1014334901"/>
                    </a:ext>
                  </a:extLst>
                </a:gridCol>
                <a:gridCol w="984309">
                  <a:extLst>
                    <a:ext uri="{9D8B030D-6E8A-4147-A177-3AD203B41FA5}">
                      <a16:colId xmlns:a16="http://schemas.microsoft.com/office/drawing/2014/main" val="2843865763"/>
                    </a:ext>
                  </a:extLst>
                </a:gridCol>
                <a:gridCol w="1029738">
                  <a:extLst>
                    <a:ext uri="{9D8B030D-6E8A-4147-A177-3AD203B41FA5}">
                      <a16:colId xmlns:a16="http://schemas.microsoft.com/office/drawing/2014/main" val="3189457734"/>
                    </a:ext>
                  </a:extLst>
                </a:gridCol>
              </a:tblGrid>
              <a:tr h="193853">
                <a:tc>
                  <a:txBody>
                    <a:bodyPr/>
                    <a:lstStyle/>
                    <a:p>
                      <a:pPr algn="ctr" fontAlgn="ctr"/>
                      <a:r>
                        <a:rPr lang="en-US" sz="1000" b="0" i="0" u="none" strike="noStrike">
                          <a:solidFill>
                            <a:srgbClr val="000000"/>
                          </a:solidFill>
                          <a:effectLst/>
                          <a:latin typeface="Aptos Narrow" panose="020B0004020202020204" pitchFamily="34" charset="0"/>
                        </a:rPr>
                        <a:t>userid</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Aptos Narrow" panose="020B0004020202020204" pitchFamily="34" charset="0"/>
                        </a:rPr>
                        <a:t>Y</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Aptos Narrow" panose="020B0004020202020204" pitchFamily="34" charset="0"/>
                        </a:rPr>
                        <a:t>estimation</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Aptos Narrow" panose="020B0004020202020204" pitchFamily="34" charset="0"/>
                        </a:rPr>
                        <a:t>validation</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rank</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9114996"/>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00001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683"/>
                    </a:solidFill>
                  </a:tcPr>
                </a:tc>
                <a:extLst>
                  <a:ext uri="{0D108BD9-81ED-4DB2-BD59-A6C34878D82A}">
                    <a16:rowId xmlns:a16="http://schemas.microsoft.com/office/drawing/2014/main" val="1054207900"/>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947.7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373"/>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7F70"/>
                    </a:solidFill>
                  </a:tcPr>
                </a:tc>
                <a:extLst>
                  <a:ext uri="{0D108BD9-81ED-4DB2-BD59-A6C34878D82A}">
                    <a16:rowId xmlns:a16="http://schemas.microsoft.com/office/drawing/2014/main" val="1471956202"/>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00003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923.2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extLst>
                  <a:ext uri="{0D108BD9-81ED-4DB2-BD59-A6C34878D82A}">
                    <a16:rowId xmlns:a16="http://schemas.microsoft.com/office/drawing/2014/main" val="3617202637"/>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1053.4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C27B"/>
                    </a:solidFill>
                  </a:tcPr>
                </a:tc>
                <a:extLst>
                  <a:ext uri="{0D108BD9-81ED-4DB2-BD59-A6C34878D82A}">
                    <a16:rowId xmlns:a16="http://schemas.microsoft.com/office/drawing/2014/main" val="2001140629"/>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974.8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19</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076"/>
                    </a:solidFill>
                  </a:tcPr>
                </a:tc>
                <a:extLst>
                  <a:ext uri="{0D108BD9-81ED-4DB2-BD59-A6C34878D82A}">
                    <a16:rowId xmlns:a16="http://schemas.microsoft.com/office/drawing/2014/main" val="828025240"/>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1063.4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extLst>
                  <a:ext uri="{0D108BD9-81ED-4DB2-BD59-A6C34878D82A}">
                    <a16:rowId xmlns:a16="http://schemas.microsoft.com/office/drawing/2014/main" val="4156228270"/>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1022.8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D67F"/>
                    </a:solidFill>
                  </a:tcPr>
                </a:tc>
                <a:extLst>
                  <a:ext uri="{0D108BD9-81ED-4DB2-BD59-A6C34878D82A}">
                    <a16:rowId xmlns:a16="http://schemas.microsoft.com/office/drawing/2014/main" val="11985915"/>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993.3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3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82"/>
                    </a:solidFill>
                  </a:tcPr>
                </a:tc>
                <a:extLst>
                  <a:ext uri="{0D108BD9-81ED-4DB2-BD59-A6C34878D82A}">
                    <a16:rowId xmlns:a16="http://schemas.microsoft.com/office/drawing/2014/main" val="1298904988"/>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947.2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373"/>
                    </a:solidFill>
                  </a:tcPr>
                </a:tc>
                <a:tc>
                  <a:txBody>
                    <a:bodyPr/>
                    <a:lstStyle/>
                    <a:p>
                      <a:pPr algn="r" fontAlgn="b"/>
                      <a:r>
                        <a:rPr lang="en-US" sz="1000" b="0" i="0" u="none" strike="noStrike" dirty="0">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23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46E"/>
                    </a:solidFill>
                  </a:tcPr>
                </a:tc>
                <a:extLst>
                  <a:ext uri="{0D108BD9-81ED-4DB2-BD59-A6C34878D82A}">
                    <a16:rowId xmlns:a16="http://schemas.microsoft.com/office/drawing/2014/main" val="376767308"/>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1022.8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D67F"/>
                    </a:solidFill>
                  </a:tcPr>
                </a:tc>
                <a:extLst>
                  <a:ext uri="{0D108BD9-81ED-4DB2-BD59-A6C34878D82A}">
                    <a16:rowId xmlns:a16="http://schemas.microsoft.com/office/drawing/2014/main" val="1229971120"/>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981.8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F7E"/>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AA78"/>
                    </a:solidFill>
                  </a:tcPr>
                </a:tc>
                <a:extLst>
                  <a:ext uri="{0D108BD9-81ED-4DB2-BD59-A6C34878D82A}">
                    <a16:rowId xmlns:a16="http://schemas.microsoft.com/office/drawing/2014/main" val="701972059"/>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1041.3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CA7D"/>
                    </a:solidFill>
                  </a:tcPr>
                </a:tc>
                <a:extLst>
                  <a:ext uri="{0D108BD9-81ED-4DB2-BD59-A6C34878D82A}">
                    <a16:rowId xmlns:a16="http://schemas.microsoft.com/office/drawing/2014/main" val="1699408081"/>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974.3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9574"/>
                    </a:solidFill>
                  </a:tcPr>
                </a:tc>
                <a:extLst>
                  <a:ext uri="{0D108BD9-81ED-4DB2-BD59-A6C34878D82A}">
                    <a16:rowId xmlns:a16="http://schemas.microsoft.com/office/drawing/2014/main" val="1562295622"/>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1017.8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E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282"/>
                    </a:solidFill>
                  </a:tcPr>
                </a:tc>
                <a:extLst>
                  <a:ext uri="{0D108BD9-81ED-4DB2-BD59-A6C34878D82A}">
                    <a16:rowId xmlns:a16="http://schemas.microsoft.com/office/drawing/2014/main" val="4246108437"/>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11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683"/>
                    </a:solidFill>
                  </a:tcPr>
                </a:tc>
                <a:extLst>
                  <a:ext uri="{0D108BD9-81ED-4DB2-BD59-A6C34878D82A}">
                    <a16:rowId xmlns:a16="http://schemas.microsoft.com/office/drawing/2014/main" val="1508493337"/>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987.3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980"/>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15</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CB7E"/>
                    </a:solidFill>
                  </a:tcPr>
                </a:tc>
                <a:extLst>
                  <a:ext uri="{0D108BD9-81ED-4DB2-BD59-A6C34878D82A}">
                    <a16:rowId xmlns:a16="http://schemas.microsoft.com/office/drawing/2014/main" val="4210244875"/>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984.3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16</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07C"/>
                    </a:solidFill>
                  </a:tcPr>
                </a:tc>
                <a:extLst>
                  <a:ext uri="{0D108BD9-81ED-4DB2-BD59-A6C34878D82A}">
                    <a16:rowId xmlns:a16="http://schemas.microsoft.com/office/drawing/2014/main" val="1305503963"/>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958.7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776"/>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A72"/>
                    </a:solidFill>
                  </a:tcPr>
                </a:tc>
                <a:extLst>
                  <a:ext uri="{0D108BD9-81ED-4DB2-BD59-A6C34878D82A}">
                    <a16:rowId xmlns:a16="http://schemas.microsoft.com/office/drawing/2014/main" val="2350883929"/>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1026.3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D881"/>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6</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27F"/>
                    </a:solidFill>
                  </a:tcPr>
                </a:tc>
                <a:extLst>
                  <a:ext uri="{0D108BD9-81ED-4DB2-BD59-A6C34878D82A}">
                    <a16:rowId xmlns:a16="http://schemas.microsoft.com/office/drawing/2014/main" val="2084087751"/>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1047.9</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8C97E"/>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C"/>
                    </a:solidFill>
                  </a:tcPr>
                </a:tc>
                <a:extLst>
                  <a:ext uri="{0D108BD9-81ED-4DB2-BD59-A6C34878D82A}">
                    <a16:rowId xmlns:a16="http://schemas.microsoft.com/office/drawing/2014/main" val="3712288962"/>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993.3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3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82"/>
                    </a:solidFill>
                  </a:tcPr>
                </a:tc>
                <a:extLst>
                  <a:ext uri="{0D108BD9-81ED-4DB2-BD59-A6C34878D82A}">
                    <a16:rowId xmlns:a16="http://schemas.microsoft.com/office/drawing/2014/main" val="1111029725"/>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1033.3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D380"/>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5</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E7E"/>
                    </a:solidFill>
                  </a:tcPr>
                </a:tc>
                <a:extLst>
                  <a:ext uri="{0D108BD9-81ED-4DB2-BD59-A6C34878D82A}">
                    <a16:rowId xmlns:a16="http://schemas.microsoft.com/office/drawing/2014/main" val="2567628644"/>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1019.3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9</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E81"/>
                    </a:solidFill>
                  </a:tcPr>
                </a:tc>
                <a:extLst>
                  <a:ext uri="{0D108BD9-81ED-4DB2-BD59-A6C34878D82A}">
                    <a16:rowId xmlns:a16="http://schemas.microsoft.com/office/drawing/2014/main" val="1692240570"/>
                  </a:ext>
                </a:extLst>
              </a:tr>
              <a:tr h="193853">
                <a:tc>
                  <a:txBody>
                    <a:bodyPr/>
                    <a:lstStyle/>
                    <a:p>
                      <a:pPr algn="r" fontAlgn="b"/>
                      <a:r>
                        <a:rPr lang="en-US" sz="1100" b="0" i="0" u="none" strike="noStrike" dirty="0">
                          <a:solidFill>
                            <a:srgbClr val="000000"/>
                          </a:solidFill>
                          <a:effectLst/>
                          <a:latin typeface="Aptos Narrow" panose="020B0004020202020204" pitchFamily="34" charset="0"/>
                        </a:rPr>
                        <a:t>00024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17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B57A"/>
                    </a:solidFill>
                  </a:tcPr>
                </a:tc>
                <a:extLst>
                  <a:ext uri="{0D108BD9-81ED-4DB2-BD59-A6C34878D82A}">
                    <a16:rowId xmlns:a16="http://schemas.microsoft.com/office/drawing/2014/main" val="3347723962"/>
                  </a:ext>
                </a:extLst>
              </a:tr>
            </a:tbl>
          </a:graphicData>
        </a:graphic>
      </p:graphicFrame>
      <p:sp>
        <p:nvSpPr>
          <p:cNvPr id="3" name="Szövegdoboz 2">
            <a:extLst>
              <a:ext uri="{FF2B5EF4-FFF2-40B4-BE49-F238E27FC236}">
                <a16:creationId xmlns:a16="http://schemas.microsoft.com/office/drawing/2014/main" id="{CD7E5A87-6FDB-2D21-E180-683C0F99F171}"/>
              </a:ext>
            </a:extLst>
          </p:cNvPr>
          <p:cNvSpPr txBox="1"/>
          <p:nvPr/>
        </p:nvSpPr>
        <p:spPr>
          <a:xfrm>
            <a:off x="6096000" y="5193110"/>
            <a:ext cx="4352925" cy="1077218"/>
          </a:xfrm>
          <a:prstGeom prst="rect">
            <a:avLst/>
          </a:prstGeom>
          <a:noFill/>
        </p:spPr>
        <p:txBody>
          <a:bodyPr wrap="square" rtlCol="0">
            <a:spAutoFit/>
          </a:bodyPr>
          <a:lstStyle/>
          <a:p>
            <a:pPr algn="ctr"/>
            <a:r>
              <a:rPr lang="en-US" sz="1600" b="1" dirty="0"/>
              <a:t>Expected Outcome for Valid Objects: </a:t>
            </a:r>
            <a:r>
              <a:rPr lang="en-US" sz="1600" dirty="0"/>
              <a:t>Direct-ranking vs. Inverse-ranking should produce inverted results with differences centered around the norm value 1000.</a:t>
            </a:r>
            <a:endParaRPr lang="de-DE" sz="1600" dirty="0"/>
          </a:p>
        </p:txBody>
      </p:sp>
      <p:graphicFrame>
        <p:nvGraphicFramePr>
          <p:cNvPr id="10" name="Chart 9">
            <a:extLst>
              <a:ext uri="{FF2B5EF4-FFF2-40B4-BE49-F238E27FC236}">
                <a16:creationId xmlns:a16="http://schemas.microsoft.com/office/drawing/2014/main" id="{92703DA1-2C1A-456D-E5F5-A2658BB37E46}"/>
              </a:ext>
            </a:extLst>
          </p:cNvPr>
          <p:cNvGraphicFramePr>
            <a:graphicFrameLocks/>
          </p:cNvGraphicFramePr>
          <p:nvPr>
            <p:extLst>
              <p:ext uri="{D42A27DB-BD31-4B8C-83A1-F6EECF244321}">
                <p14:modId xmlns:p14="http://schemas.microsoft.com/office/powerpoint/2010/main" val="2223394757"/>
              </p:ext>
            </p:extLst>
          </p:nvPr>
        </p:nvGraphicFramePr>
        <p:xfrm>
          <a:off x="5609524" y="1440896"/>
          <a:ext cx="5426964" cy="35615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46721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p:bldGraphic spid="10"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FAC7E-185B-8A69-7279-80E5ABA945F9}"/>
              </a:ext>
            </a:extLst>
          </p:cNvPr>
          <p:cNvSpPr>
            <a:spLocks noGrp="1"/>
          </p:cNvSpPr>
          <p:nvPr>
            <p:ph type="title"/>
          </p:nvPr>
        </p:nvSpPr>
        <p:spPr/>
        <p:txBody>
          <a:bodyPr/>
          <a:lstStyle/>
          <a:p>
            <a:r>
              <a:rPr lang="en-US" b="1" dirty="0">
                <a:latin typeface="Aptos" panose="020B0004020202020204" pitchFamily="34" charset="0"/>
              </a:rPr>
              <a:t>Subjective VS Objective</a:t>
            </a:r>
          </a:p>
        </p:txBody>
      </p:sp>
      <p:graphicFrame>
        <p:nvGraphicFramePr>
          <p:cNvPr id="5" name="Content Placeholder 4">
            <a:extLst>
              <a:ext uri="{FF2B5EF4-FFF2-40B4-BE49-F238E27FC236}">
                <a16:creationId xmlns:a16="http://schemas.microsoft.com/office/drawing/2014/main" id="{E69233C1-32E2-CED5-16B5-A87BBE67987A}"/>
              </a:ext>
            </a:extLst>
          </p:cNvPr>
          <p:cNvGraphicFramePr>
            <a:graphicFrameLocks noGrp="1"/>
          </p:cNvGraphicFramePr>
          <p:nvPr>
            <p:ph sz="quarter" idx="13"/>
            <p:extLst>
              <p:ext uri="{D42A27DB-BD31-4B8C-83A1-F6EECF244321}">
                <p14:modId xmlns:p14="http://schemas.microsoft.com/office/powerpoint/2010/main" val="2698829973"/>
              </p:ext>
            </p:extLst>
          </p:nvPr>
        </p:nvGraphicFramePr>
        <p:xfrm>
          <a:off x="740093" y="1779905"/>
          <a:ext cx="3120708" cy="4395128"/>
        </p:xfrm>
        <a:graphic>
          <a:graphicData uri="http://schemas.openxmlformats.org/drawingml/2006/table">
            <a:tbl>
              <a:tblPr/>
              <a:tblGrid>
                <a:gridCol w="589985">
                  <a:extLst>
                    <a:ext uri="{9D8B030D-6E8A-4147-A177-3AD203B41FA5}">
                      <a16:colId xmlns:a16="http://schemas.microsoft.com/office/drawing/2014/main" val="1535398008"/>
                    </a:ext>
                  </a:extLst>
                </a:gridCol>
                <a:gridCol w="1009184">
                  <a:extLst>
                    <a:ext uri="{9D8B030D-6E8A-4147-A177-3AD203B41FA5}">
                      <a16:colId xmlns:a16="http://schemas.microsoft.com/office/drawing/2014/main" val="197769747"/>
                    </a:ext>
                  </a:extLst>
                </a:gridCol>
                <a:gridCol w="853925">
                  <a:extLst>
                    <a:ext uri="{9D8B030D-6E8A-4147-A177-3AD203B41FA5}">
                      <a16:colId xmlns:a16="http://schemas.microsoft.com/office/drawing/2014/main" val="2611521620"/>
                    </a:ext>
                  </a:extLst>
                </a:gridCol>
                <a:gridCol w="667614">
                  <a:extLst>
                    <a:ext uri="{9D8B030D-6E8A-4147-A177-3AD203B41FA5}">
                      <a16:colId xmlns:a16="http://schemas.microsoft.com/office/drawing/2014/main" val="3450071511"/>
                    </a:ext>
                  </a:extLst>
                </a:gridCol>
              </a:tblGrid>
              <a:tr h="174791">
                <a:tc>
                  <a:txBody>
                    <a:bodyPr/>
                    <a:lstStyle/>
                    <a:p>
                      <a:pPr algn="l" fontAlgn="b"/>
                      <a:r>
                        <a:rPr lang="en-US" sz="1100" b="0" i="0" u="none" strike="noStrike">
                          <a:solidFill>
                            <a:srgbClr val="000000"/>
                          </a:solidFill>
                          <a:effectLst/>
                          <a:latin typeface="Aptos Narrow" panose="020B0004020202020204" pitchFamily="34" charset="0"/>
                        </a:rPr>
                        <a:t>userid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username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total_score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rank</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359866643"/>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00001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128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C81"/>
                    </a:solidFill>
                  </a:tcPr>
                </a:tc>
                <a:tc>
                  <a:txBody>
                    <a:bodyPr/>
                    <a:lstStyle/>
                    <a:p>
                      <a:pPr algn="r" fontAlgn="b"/>
                      <a:r>
                        <a:rPr lang="en-US" sz="1100" b="0" i="0" u="none" strike="noStrike">
                          <a:solidFill>
                            <a:srgbClr val="000000"/>
                          </a:solidFill>
                          <a:effectLst/>
                          <a:latin typeface="Aptos Narrow" panose="020B0004020202020204" pitchFamily="34" charset="0"/>
                        </a:rPr>
                        <a:t>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D81"/>
                    </a:solidFill>
                  </a:tcPr>
                </a:tc>
                <a:extLst>
                  <a:ext uri="{0D108BD9-81ED-4DB2-BD59-A6C34878D82A}">
                    <a16:rowId xmlns:a16="http://schemas.microsoft.com/office/drawing/2014/main" val="1635748067"/>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r" fontAlgn="b"/>
                      <a:r>
                        <a:rPr lang="en-US"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D7E"/>
                    </a:solidFill>
                  </a:tcPr>
                </a:tc>
                <a:extLst>
                  <a:ext uri="{0D108BD9-81ED-4DB2-BD59-A6C34878D82A}">
                    <a16:rowId xmlns:a16="http://schemas.microsoft.com/office/drawing/2014/main" val="2161195400"/>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00003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r" fontAlgn="b"/>
                      <a:r>
                        <a:rPr lang="en-US" sz="1100" b="0" i="0" u="none" strike="noStrike">
                          <a:solidFill>
                            <a:srgbClr val="0000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182"/>
                    </a:solidFill>
                  </a:tcPr>
                </a:tc>
                <a:extLst>
                  <a:ext uri="{0D108BD9-81ED-4DB2-BD59-A6C34878D82A}">
                    <a16:rowId xmlns:a16="http://schemas.microsoft.com/office/drawing/2014/main" val="762446038"/>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r" fontAlgn="b"/>
                      <a:r>
                        <a:rPr lang="en-US" sz="1100" b="0" i="0" u="none" strike="noStrike">
                          <a:solidFill>
                            <a:srgbClr val="000000"/>
                          </a:solidFill>
                          <a:effectLst/>
                          <a:latin typeface="Aptos Narrow" panose="020B0004020202020204" pitchFamily="34" charset="0"/>
                        </a:rPr>
                        <a:t>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2"/>
                    </a:solidFill>
                  </a:tcPr>
                </a:tc>
                <a:extLst>
                  <a:ext uri="{0D108BD9-81ED-4DB2-BD59-A6C34878D82A}">
                    <a16:rowId xmlns:a16="http://schemas.microsoft.com/office/drawing/2014/main" val="968348063"/>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26C"/>
                    </a:solidFill>
                  </a:tcPr>
                </a:tc>
                <a:tc>
                  <a:txBody>
                    <a:bodyPr/>
                    <a:lstStyle/>
                    <a:p>
                      <a:pPr algn="r" fontAlgn="b"/>
                      <a:r>
                        <a:rPr lang="en-US" sz="1100" b="0" i="0" u="none" strike="noStrike">
                          <a:solidFill>
                            <a:srgbClr val="000000"/>
                          </a:solidFill>
                          <a:effectLst/>
                          <a:latin typeface="Aptos Narrow" panose="020B0004020202020204" pitchFamily="34" charset="0"/>
                        </a:rPr>
                        <a:t>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B72"/>
                    </a:solidFill>
                  </a:tcPr>
                </a:tc>
                <a:extLst>
                  <a:ext uri="{0D108BD9-81ED-4DB2-BD59-A6C34878D82A}">
                    <a16:rowId xmlns:a16="http://schemas.microsoft.com/office/drawing/2014/main" val="3896572310"/>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r" fontAlgn="b"/>
                      <a:r>
                        <a:rPr lang="en-US" sz="1100" b="0" i="0" u="none" strike="noStrike">
                          <a:solidFill>
                            <a:srgbClr val="000000"/>
                          </a:solidFill>
                          <a:effectLst/>
                          <a:latin typeface="Aptos Narrow" panose="020B0004020202020204" pitchFamily="34" charset="0"/>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47D"/>
                    </a:solidFill>
                  </a:tcPr>
                </a:tc>
                <a:extLst>
                  <a:ext uri="{0D108BD9-81ED-4DB2-BD59-A6C34878D82A}">
                    <a16:rowId xmlns:a16="http://schemas.microsoft.com/office/drawing/2014/main" val="1931254205"/>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D6B"/>
                    </a:solidFill>
                  </a:tcPr>
                </a:tc>
                <a:tc>
                  <a:txBody>
                    <a:bodyPr/>
                    <a:lstStyle/>
                    <a:p>
                      <a:pPr algn="r" fontAlgn="b"/>
                      <a:r>
                        <a:rPr lang="en-US" sz="1100" b="0" i="0" u="none" strike="noStrike">
                          <a:solidFill>
                            <a:srgbClr val="000000"/>
                          </a:solidFill>
                          <a:effectLst/>
                          <a:latin typeface="Aptos Narrow" panose="020B0004020202020204" pitchFamily="34" charset="0"/>
                        </a:rPr>
                        <a:t>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9774"/>
                    </a:solidFill>
                  </a:tcPr>
                </a:tc>
                <a:extLst>
                  <a:ext uri="{0D108BD9-81ED-4DB2-BD59-A6C34878D82A}">
                    <a16:rowId xmlns:a16="http://schemas.microsoft.com/office/drawing/2014/main" val="2620548778"/>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1100" b="0" i="0" u="none" strike="noStrike">
                          <a:solidFill>
                            <a:srgbClr val="000000"/>
                          </a:solidFill>
                          <a:effectLst/>
                          <a:latin typeface="Aptos Narrow" panose="020B000402020202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56E"/>
                    </a:solidFill>
                  </a:tcPr>
                </a:tc>
                <a:extLst>
                  <a:ext uri="{0D108BD9-81ED-4DB2-BD59-A6C34878D82A}">
                    <a16:rowId xmlns:a16="http://schemas.microsoft.com/office/drawing/2014/main" val="1532114703"/>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2C77D"/>
                    </a:solidFill>
                  </a:tcPr>
                </a:tc>
                <a:tc>
                  <a:txBody>
                    <a:bodyPr/>
                    <a:lstStyle/>
                    <a:p>
                      <a:pPr algn="r" fontAlgn="b"/>
                      <a:r>
                        <a:rPr lang="en-US"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57C"/>
                    </a:solidFill>
                  </a:tcPr>
                </a:tc>
                <a:extLst>
                  <a:ext uri="{0D108BD9-81ED-4DB2-BD59-A6C34878D82A}">
                    <a16:rowId xmlns:a16="http://schemas.microsoft.com/office/drawing/2014/main" val="2533587585"/>
                  </a:ext>
                </a:extLst>
              </a:tr>
              <a:tr h="182074">
                <a:tc>
                  <a:txBody>
                    <a:bodyPr/>
                    <a:lstStyle/>
                    <a:p>
                      <a:pPr algn="r" fontAlgn="b"/>
                      <a:r>
                        <a:rPr lang="en-US" sz="1100" b="0" i="0" u="none" strike="noStrike" dirty="0">
                          <a:solidFill>
                            <a:srgbClr val="000000"/>
                          </a:solidFill>
                          <a:effectLst/>
                          <a:latin typeface="Aptos Narrow" panose="020B0004020202020204" pitchFamily="34" charset="0"/>
                        </a:rPr>
                        <a:t>00010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683"/>
                    </a:solidFill>
                  </a:tcPr>
                </a:tc>
                <a:tc>
                  <a:txBody>
                    <a:bodyPr/>
                    <a:lstStyle/>
                    <a:p>
                      <a:pPr algn="r" fontAlgn="b"/>
                      <a:r>
                        <a:rPr lang="en-US" sz="1100" b="0" i="0" u="none" strike="noStrike">
                          <a:solidFill>
                            <a:srgbClr val="000000"/>
                          </a:solidFill>
                          <a:effectLst/>
                          <a:latin typeface="Aptos Narrow" panose="020B0004020202020204" pitchFamily="34" charset="0"/>
                        </a:rPr>
                        <a:t>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CF7F"/>
                    </a:solidFill>
                  </a:tcPr>
                </a:tc>
                <a:extLst>
                  <a:ext uri="{0D108BD9-81ED-4DB2-BD59-A6C34878D82A}">
                    <a16:rowId xmlns:a16="http://schemas.microsoft.com/office/drawing/2014/main" val="1245810092"/>
                  </a:ext>
                </a:extLst>
              </a:tr>
              <a:tr h="182074">
                <a:tc>
                  <a:txBody>
                    <a:bodyPr/>
                    <a:lstStyle/>
                    <a:p>
                      <a:pPr algn="r" fontAlgn="b"/>
                      <a:r>
                        <a:rPr lang="en-US" sz="1100" b="0" i="0" u="none" strike="noStrike" dirty="0">
                          <a:solidFill>
                            <a:srgbClr val="000000"/>
                          </a:solidFill>
                          <a:effectLst/>
                          <a:latin typeface="Aptos Narrow" panose="020B0004020202020204" pitchFamily="34" charset="0"/>
                        </a:rPr>
                        <a:t>00011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135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2C77D"/>
                    </a:solidFill>
                  </a:tcPr>
                </a:tc>
                <a:tc>
                  <a:txBody>
                    <a:bodyPr/>
                    <a:lstStyle/>
                    <a:p>
                      <a:pPr algn="r" fontAlgn="b"/>
                      <a:r>
                        <a:rPr lang="en-US"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C17B"/>
                    </a:solidFill>
                  </a:tcPr>
                </a:tc>
                <a:extLst>
                  <a:ext uri="{0D108BD9-81ED-4DB2-BD59-A6C34878D82A}">
                    <a16:rowId xmlns:a16="http://schemas.microsoft.com/office/drawing/2014/main" val="1166082548"/>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r" fontAlgn="b"/>
                      <a:r>
                        <a:rPr lang="en-US" sz="1100" b="0"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D57F"/>
                    </a:solidFill>
                  </a:tcPr>
                </a:tc>
                <a:extLst>
                  <a:ext uri="{0D108BD9-81ED-4DB2-BD59-A6C34878D82A}">
                    <a16:rowId xmlns:a16="http://schemas.microsoft.com/office/drawing/2014/main" val="240793327"/>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r" fontAlgn="b"/>
                      <a:r>
                        <a:rPr lang="en-US" sz="1100" b="0" i="0" u="none" strike="noStrike">
                          <a:solidFill>
                            <a:srgbClr val="000000"/>
                          </a:solidFill>
                          <a:effectLst/>
                          <a:latin typeface="Aptos Narrow" panose="020B000402020202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983"/>
                    </a:solidFill>
                  </a:tcPr>
                </a:tc>
                <a:extLst>
                  <a:ext uri="{0D108BD9-81ED-4DB2-BD59-A6C34878D82A}">
                    <a16:rowId xmlns:a16="http://schemas.microsoft.com/office/drawing/2014/main" val="1499047966"/>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100" b="0" i="0" u="none" strike="noStrike">
                          <a:solidFill>
                            <a:srgbClr val="000000"/>
                          </a:solidFill>
                          <a:effectLst/>
                          <a:latin typeface="Aptos Narrow" panose="020B0004020202020204" pitchFamily="34" charset="0"/>
                        </a:rPr>
                        <a:t>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extLst>
                  <a:ext uri="{0D108BD9-81ED-4DB2-BD59-A6C34878D82A}">
                    <a16:rowId xmlns:a16="http://schemas.microsoft.com/office/drawing/2014/main" val="2413406593"/>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F6C"/>
                    </a:solidFill>
                  </a:tcPr>
                </a:tc>
                <a:tc>
                  <a:txBody>
                    <a:bodyPr/>
                    <a:lstStyle/>
                    <a:p>
                      <a:pPr algn="r" fontAlgn="b"/>
                      <a:r>
                        <a:rPr lang="en-US" sz="1100" b="0" i="0" u="none" strike="noStrike">
                          <a:solidFill>
                            <a:srgbClr val="000000"/>
                          </a:solidFill>
                          <a:effectLst/>
                          <a:latin typeface="Aptos Narrow" panose="020B000402020202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070"/>
                    </a:solidFill>
                  </a:tcPr>
                </a:tc>
                <a:extLst>
                  <a:ext uri="{0D108BD9-81ED-4DB2-BD59-A6C34878D82A}">
                    <a16:rowId xmlns:a16="http://schemas.microsoft.com/office/drawing/2014/main" val="548202242"/>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56D"/>
                    </a:solidFill>
                  </a:tcPr>
                </a:tc>
                <a:tc>
                  <a:txBody>
                    <a:bodyPr/>
                    <a:lstStyle/>
                    <a:p>
                      <a:pPr algn="r" fontAlgn="b"/>
                      <a:r>
                        <a:rPr lang="en-US" sz="1100" b="0" i="0" u="none" strike="noStrike">
                          <a:solidFill>
                            <a:srgbClr val="0000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AD79"/>
                    </a:solidFill>
                  </a:tcPr>
                </a:tc>
                <a:extLst>
                  <a:ext uri="{0D108BD9-81ED-4DB2-BD59-A6C34878D82A}">
                    <a16:rowId xmlns:a16="http://schemas.microsoft.com/office/drawing/2014/main" val="933993017"/>
                  </a:ext>
                </a:extLst>
              </a:tr>
              <a:tr h="167508">
                <a:tc>
                  <a:txBody>
                    <a:bodyPr/>
                    <a:lstStyle/>
                    <a:p>
                      <a:pPr algn="r" fontAlgn="b"/>
                      <a:r>
                        <a:rPr lang="en-US" sz="1100" b="0" i="0" u="none" strike="noStrike" dirty="0">
                          <a:solidFill>
                            <a:srgbClr val="000000"/>
                          </a:solidFill>
                          <a:effectLst/>
                          <a:latin typeface="Aptos Narrow" panose="020B0004020202020204" pitchFamily="34" charset="0"/>
                        </a:rPr>
                        <a:t>00017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C17C"/>
                    </a:solidFill>
                  </a:tcPr>
                </a:tc>
                <a:tc>
                  <a:txBody>
                    <a:bodyPr/>
                    <a:lstStyle/>
                    <a:p>
                      <a:pPr algn="r" fontAlgn="b"/>
                      <a:r>
                        <a:rPr lang="en-US"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BC97D"/>
                    </a:solidFill>
                  </a:tcPr>
                </a:tc>
                <a:extLst>
                  <a:ext uri="{0D108BD9-81ED-4DB2-BD59-A6C34878D82A}">
                    <a16:rowId xmlns:a16="http://schemas.microsoft.com/office/drawing/2014/main" val="1021266876"/>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83"/>
                    </a:solidFill>
                  </a:tcPr>
                </a:tc>
                <a:tc>
                  <a:txBody>
                    <a:bodyPr/>
                    <a:lstStyle/>
                    <a:p>
                      <a:pPr algn="r" fontAlgn="b"/>
                      <a:r>
                        <a:rPr lang="en-US" sz="1100" b="0" i="0" u="none" strike="noStrike">
                          <a:solidFill>
                            <a:srgbClr val="000000"/>
                          </a:solidFill>
                          <a:effectLst/>
                          <a:latin typeface="Aptos Narrow" panose="020B000402020202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83"/>
                    </a:solidFill>
                  </a:tcPr>
                </a:tc>
                <a:extLst>
                  <a:ext uri="{0D108BD9-81ED-4DB2-BD59-A6C34878D82A}">
                    <a16:rowId xmlns:a16="http://schemas.microsoft.com/office/drawing/2014/main" val="3402498639"/>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1100" b="0" i="0" u="none" strike="noStrike">
                          <a:solidFill>
                            <a:srgbClr val="000000"/>
                          </a:solidFill>
                          <a:effectLst/>
                          <a:latin typeface="Aptos Narrow" panose="020B000402020202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A276"/>
                    </a:solidFill>
                  </a:tcPr>
                </a:tc>
                <a:extLst>
                  <a:ext uri="{0D108BD9-81ED-4DB2-BD59-A6C34878D82A}">
                    <a16:rowId xmlns:a16="http://schemas.microsoft.com/office/drawing/2014/main" val="2173962862"/>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1100" b="0" i="0" u="none" strike="noStrike">
                          <a:solidFill>
                            <a:srgbClr val="000000"/>
                          </a:solidFill>
                          <a:effectLst/>
                          <a:latin typeface="Aptos Narrow" panose="020B000402020202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B97B"/>
                    </a:solidFill>
                  </a:tcPr>
                </a:tc>
                <a:extLst>
                  <a:ext uri="{0D108BD9-81ED-4DB2-BD59-A6C34878D82A}">
                    <a16:rowId xmlns:a16="http://schemas.microsoft.com/office/drawing/2014/main" val="3525082424"/>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r" fontAlgn="b"/>
                      <a:r>
                        <a:rPr lang="en-US" sz="1100" b="0"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D17E"/>
                    </a:solidFill>
                  </a:tcPr>
                </a:tc>
                <a:extLst>
                  <a:ext uri="{0D108BD9-81ED-4DB2-BD59-A6C34878D82A}">
                    <a16:rowId xmlns:a16="http://schemas.microsoft.com/office/drawing/2014/main" val="2812842549"/>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83"/>
                    </a:solidFill>
                  </a:tcPr>
                </a:tc>
                <a:tc>
                  <a:txBody>
                    <a:bodyPr/>
                    <a:lstStyle/>
                    <a:p>
                      <a:pPr algn="r" fontAlgn="b"/>
                      <a:r>
                        <a:rPr lang="en-US" sz="1100" b="0" i="0" u="none" strike="noStrike">
                          <a:solidFill>
                            <a:srgbClr val="0000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0"/>
                    </a:solidFill>
                  </a:tcPr>
                </a:tc>
                <a:extLst>
                  <a:ext uri="{0D108BD9-81ED-4DB2-BD59-A6C34878D82A}">
                    <a16:rowId xmlns:a16="http://schemas.microsoft.com/office/drawing/2014/main" val="2124976738"/>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extLst>
                  <a:ext uri="{0D108BD9-81ED-4DB2-BD59-A6C34878D82A}">
                    <a16:rowId xmlns:a16="http://schemas.microsoft.com/office/drawing/2014/main" val="1977763074"/>
                  </a:ext>
                </a:extLst>
              </a:tr>
              <a:tr h="174791">
                <a:tc>
                  <a:txBody>
                    <a:bodyPr/>
                    <a:lstStyle/>
                    <a:p>
                      <a:pPr algn="r" fontAlgn="b"/>
                      <a:r>
                        <a:rPr lang="en-US" sz="1100" b="0" i="0" u="none" strike="noStrike" dirty="0">
                          <a:solidFill>
                            <a:srgbClr val="000000"/>
                          </a:solidFill>
                          <a:effectLst/>
                          <a:latin typeface="Aptos Narrow" panose="020B0004020202020204" pitchFamily="34" charset="0"/>
                        </a:rPr>
                        <a:t>00024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b"/>
                      <a:r>
                        <a:rPr lang="en-US" sz="1100" b="0" i="0" u="none" strike="noStrike">
                          <a:solidFill>
                            <a:srgbClr val="000000"/>
                          </a:solidFill>
                          <a:effectLst/>
                          <a:latin typeface="Aptos Narrow" panose="020B0004020202020204" pitchFamily="34" charset="0"/>
                        </a:rPr>
                        <a:t>Student_24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983"/>
                    </a:solidFill>
                  </a:tcPr>
                </a:tc>
                <a:tc>
                  <a:txBody>
                    <a:bodyPr/>
                    <a:lstStyle/>
                    <a:p>
                      <a:pPr algn="r" fontAlgn="b"/>
                      <a:r>
                        <a:rPr lang="en-US" sz="1100" b="0" i="0" u="none" strike="noStrike" dirty="0">
                          <a:solidFill>
                            <a:srgbClr val="000000"/>
                          </a:solidFill>
                          <a:effectLst/>
                          <a:latin typeface="Aptos Narrow" panose="020B000402020202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81"/>
                    </a:solidFill>
                  </a:tcPr>
                </a:tc>
                <a:extLst>
                  <a:ext uri="{0D108BD9-81ED-4DB2-BD59-A6C34878D82A}">
                    <a16:rowId xmlns:a16="http://schemas.microsoft.com/office/drawing/2014/main" val="873360952"/>
                  </a:ext>
                </a:extLst>
              </a:tr>
            </a:tbl>
          </a:graphicData>
        </a:graphic>
      </p:graphicFrame>
      <p:graphicFrame>
        <p:nvGraphicFramePr>
          <p:cNvPr id="7" name="Table 6">
            <a:extLst>
              <a:ext uri="{FF2B5EF4-FFF2-40B4-BE49-F238E27FC236}">
                <a16:creationId xmlns:a16="http://schemas.microsoft.com/office/drawing/2014/main" id="{3875AA06-7638-54B9-D05B-6FCE2BF9584A}"/>
              </a:ext>
            </a:extLst>
          </p:cNvPr>
          <p:cNvGraphicFramePr>
            <a:graphicFrameLocks noGrp="1"/>
          </p:cNvGraphicFramePr>
          <p:nvPr>
            <p:extLst>
              <p:ext uri="{D42A27DB-BD31-4B8C-83A1-F6EECF244321}">
                <p14:modId xmlns:p14="http://schemas.microsoft.com/office/powerpoint/2010/main" val="3498017733"/>
              </p:ext>
            </p:extLst>
          </p:nvPr>
        </p:nvGraphicFramePr>
        <p:xfrm>
          <a:off x="4561839" y="1781813"/>
          <a:ext cx="4197667" cy="4395125"/>
        </p:xfrm>
        <a:graphic>
          <a:graphicData uri="http://schemas.openxmlformats.org/drawingml/2006/table">
            <a:tbl>
              <a:tblPr/>
              <a:tblGrid>
                <a:gridCol w="645795">
                  <a:extLst>
                    <a:ext uri="{9D8B030D-6E8A-4147-A177-3AD203B41FA5}">
                      <a16:colId xmlns:a16="http://schemas.microsoft.com/office/drawing/2014/main" val="1599989725"/>
                    </a:ext>
                  </a:extLst>
                </a:gridCol>
                <a:gridCol w="766881">
                  <a:extLst>
                    <a:ext uri="{9D8B030D-6E8A-4147-A177-3AD203B41FA5}">
                      <a16:colId xmlns:a16="http://schemas.microsoft.com/office/drawing/2014/main" val="1076554255"/>
                    </a:ext>
                  </a:extLst>
                </a:gridCol>
                <a:gridCol w="995600">
                  <a:extLst>
                    <a:ext uri="{9D8B030D-6E8A-4147-A177-3AD203B41FA5}">
                      <a16:colId xmlns:a16="http://schemas.microsoft.com/office/drawing/2014/main" val="1014334901"/>
                    </a:ext>
                  </a:extLst>
                </a:gridCol>
                <a:gridCol w="874515">
                  <a:extLst>
                    <a:ext uri="{9D8B030D-6E8A-4147-A177-3AD203B41FA5}">
                      <a16:colId xmlns:a16="http://schemas.microsoft.com/office/drawing/2014/main" val="2843865763"/>
                    </a:ext>
                  </a:extLst>
                </a:gridCol>
                <a:gridCol w="914876">
                  <a:extLst>
                    <a:ext uri="{9D8B030D-6E8A-4147-A177-3AD203B41FA5}">
                      <a16:colId xmlns:a16="http://schemas.microsoft.com/office/drawing/2014/main" val="3189457734"/>
                    </a:ext>
                  </a:extLst>
                </a:gridCol>
              </a:tblGrid>
              <a:tr h="175805">
                <a:tc>
                  <a:txBody>
                    <a:bodyPr/>
                    <a:lstStyle/>
                    <a:p>
                      <a:pPr algn="ctr" fontAlgn="ctr"/>
                      <a:r>
                        <a:rPr lang="en-US" sz="1000" b="0" i="0" u="none" strike="noStrike">
                          <a:solidFill>
                            <a:srgbClr val="000000"/>
                          </a:solidFill>
                          <a:effectLst/>
                          <a:latin typeface="Aptos Narrow" panose="020B0004020202020204" pitchFamily="34" charset="0"/>
                        </a:rPr>
                        <a:t>userid</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Aptos Narrow" panose="020B0004020202020204" pitchFamily="34" charset="0"/>
                        </a:rPr>
                        <a:t>Y</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Aptos Narrow" panose="020B0004020202020204" pitchFamily="34" charset="0"/>
                        </a:rPr>
                        <a:t>estimation</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Aptos Narrow" panose="020B0004020202020204" pitchFamily="34" charset="0"/>
                        </a:rPr>
                        <a:t>validation</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rank</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9114996"/>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00001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683"/>
                    </a:solidFill>
                  </a:tcPr>
                </a:tc>
                <a:extLst>
                  <a:ext uri="{0D108BD9-81ED-4DB2-BD59-A6C34878D82A}">
                    <a16:rowId xmlns:a16="http://schemas.microsoft.com/office/drawing/2014/main" val="1054207900"/>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947.7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373"/>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7F70"/>
                    </a:solidFill>
                  </a:tcPr>
                </a:tc>
                <a:extLst>
                  <a:ext uri="{0D108BD9-81ED-4DB2-BD59-A6C34878D82A}">
                    <a16:rowId xmlns:a16="http://schemas.microsoft.com/office/drawing/2014/main" val="1471956202"/>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00003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923.2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extLst>
                  <a:ext uri="{0D108BD9-81ED-4DB2-BD59-A6C34878D82A}">
                    <a16:rowId xmlns:a16="http://schemas.microsoft.com/office/drawing/2014/main" val="3617202637"/>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1053.4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C27B"/>
                    </a:solidFill>
                  </a:tcPr>
                </a:tc>
                <a:extLst>
                  <a:ext uri="{0D108BD9-81ED-4DB2-BD59-A6C34878D82A}">
                    <a16:rowId xmlns:a16="http://schemas.microsoft.com/office/drawing/2014/main" val="2001140629"/>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974.8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19</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076"/>
                    </a:solidFill>
                  </a:tcPr>
                </a:tc>
                <a:extLst>
                  <a:ext uri="{0D108BD9-81ED-4DB2-BD59-A6C34878D82A}">
                    <a16:rowId xmlns:a16="http://schemas.microsoft.com/office/drawing/2014/main" val="828025240"/>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1063.4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extLst>
                  <a:ext uri="{0D108BD9-81ED-4DB2-BD59-A6C34878D82A}">
                    <a16:rowId xmlns:a16="http://schemas.microsoft.com/office/drawing/2014/main" val="4156228270"/>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1022.8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D67F"/>
                    </a:solidFill>
                  </a:tcPr>
                </a:tc>
                <a:extLst>
                  <a:ext uri="{0D108BD9-81ED-4DB2-BD59-A6C34878D82A}">
                    <a16:rowId xmlns:a16="http://schemas.microsoft.com/office/drawing/2014/main" val="11985915"/>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993.3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3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82"/>
                    </a:solidFill>
                  </a:tcPr>
                </a:tc>
                <a:extLst>
                  <a:ext uri="{0D108BD9-81ED-4DB2-BD59-A6C34878D82A}">
                    <a16:rowId xmlns:a16="http://schemas.microsoft.com/office/drawing/2014/main" val="1298904988"/>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947.2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373"/>
                    </a:solidFill>
                  </a:tcPr>
                </a:tc>
                <a:tc>
                  <a:txBody>
                    <a:bodyPr/>
                    <a:lstStyle/>
                    <a:p>
                      <a:pPr algn="r" fontAlgn="b"/>
                      <a:r>
                        <a:rPr lang="en-US" sz="1000" b="0" i="0" u="none" strike="noStrike" dirty="0">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23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46E"/>
                    </a:solidFill>
                  </a:tcPr>
                </a:tc>
                <a:extLst>
                  <a:ext uri="{0D108BD9-81ED-4DB2-BD59-A6C34878D82A}">
                    <a16:rowId xmlns:a16="http://schemas.microsoft.com/office/drawing/2014/main" val="376767308"/>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1022.8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D67F"/>
                    </a:solidFill>
                  </a:tcPr>
                </a:tc>
                <a:extLst>
                  <a:ext uri="{0D108BD9-81ED-4DB2-BD59-A6C34878D82A}">
                    <a16:rowId xmlns:a16="http://schemas.microsoft.com/office/drawing/2014/main" val="1229971120"/>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981.8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F7E"/>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AA78"/>
                    </a:solidFill>
                  </a:tcPr>
                </a:tc>
                <a:extLst>
                  <a:ext uri="{0D108BD9-81ED-4DB2-BD59-A6C34878D82A}">
                    <a16:rowId xmlns:a16="http://schemas.microsoft.com/office/drawing/2014/main" val="701972059"/>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Aptos Narrow" panose="020B0004020202020204" pitchFamily="34" charset="0"/>
                        </a:rPr>
                        <a:t>1041.3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CA7D"/>
                    </a:solidFill>
                  </a:tcPr>
                </a:tc>
                <a:extLst>
                  <a:ext uri="{0D108BD9-81ED-4DB2-BD59-A6C34878D82A}">
                    <a16:rowId xmlns:a16="http://schemas.microsoft.com/office/drawing/2014/main" val="1699408081"/>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974.3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9574"/>
                    </a:solidFill>
                  </a:tcPr>
                </a:tc>
                <a:extLst>
                  <a:ext uri="{0D108BD9-81ED-4DB2-BD59-A6C34878D82A}">
                    <a16:rowId xmlns:a16="http://schemas.microsoft.com/office/drawing/2014/main" val="1562295622"/>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1017.8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E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282"/>
                    </a:solidFill>
                  </a:tcPr>
                </a:tc>
                <a:extLst>
                  <a:ext uri="{0D108BD9-81ED-4DB2-BD59-A6C34878D82A}">
                    <a16:rowId xmlns:a16="http://schemas.microsoft.com/office/drawing/2014/main" val="4246108437"/>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11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683"/>
                    </a:solidFill>
                  </a:tcPr>
                </a:tc>
                <a:extLst>
                  <a:ext uri="{0D108BD9-81ED-4DB2-BD59-A6C34878D82A}">
                    <a16:rowId xmlns:a16="http://schemas.microsoft.com/office/drawing/2014/main" val="1508493337"/>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987.3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980"/>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15</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CB7E"/>
                    </a:solidFill>
                  </a:tcPr>
                </a:tc>
                <a:extLst>
                  <a:ext uri="{0D108BD9-81ED-4DB2-BD59-A6C34878D82A}">
                    <a16:rowId xmlns:a16="http://schemas.microsoft.com/office/drawing/2014/main" val="4210244875"/>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984.3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16</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07C"/>
                    </a:solidFill>
                  </a:tcPr>
                </a:tc>
                <a:extLst>
                  <a:ext uri="{0D108BD9-81ED-4DB2-BD59-A6C34878D82A}">
                    <a16:rowId xmlns:a16="http://schemas.microsoft.com/office/drawing/2014/main" val="1305503963"/>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958.7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776"/>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A72"/>
                    </a:solidFill>
                  </a:tcPr>
                </a:tc>
                <a:extLst>
                  <a:ext uri="{0D108BD9-81ED-4DB2-BD59-A6C34878D82A}">
                    <a16:rowId xmlns:a16="http://schemas.microsoft.com/office/drawing/2014/main" val="2350883929"/>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1026.3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D881"/>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6</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27F"/>
                    </a:solidFill>
                  </a:tcPr>
                </a:tc>
                <a:extLst>
                  <a:ext uri="{0D108BD9-81ED-4DB2-BD59-A6C34878D82A}">
                    <a16:rowId xmlns:a16="http://schemas.microsoft.com/office/drawing/2014/main" val="2084087751"/>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1047.9</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8C97E"/>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C"/>
                    </a:solidFill>
                  </a:tcPr>
                </a:tc>
                <a:extLst>
                  <a:ext uri="{0D108BD9-81ED-4DB2-BD59-A6C34878D82A}">
                    <a16:rowId xmlns:a16="http://schemas.microsoft.com/office/drawing/2014/main" val="3712288962"/>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993.3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3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82"/>
                    </a:solidFill>
                  </a:tcPr>
                </a:tc>
                <a:extLst>
                  <a:ext uri="{0D108BD9-81ED-4DB2-BD59-A6C34878D82A}">
                    <a16:rowId xmlns:a16="http://schemas.microsoft.com/office/drawing/2014/main" val="1111029725"/>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1033.3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D380"/>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5</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E7E"/>
                    </a:solidFill>
                  </a:tcPr>
                </a:tc>
                <a:extLst>
                  <a:ext uri="{0D108BD9-81ED-4DB2-BD59-A6C34878D82A}">
                    <a16:rowId xmlns:a16="http://schemas.microsoft.com/office/drawing/2014/main" val="2567628644"/>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1019.3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9</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E81"/>
                    </a:solidFill>
                  </a:tcPr>
                </a:tc>
                <a:extLst>
                  <a:ext uri="{0D108BD9-81ED-4DB2-BD59-A6C34878D82A}">
                    <a16:rowId xmlns:a16="http://schemas.microsoft.com/office/drawing/2014/main" val="1692240570"/>
                  </a:ext>
                </a:extLst>
              </a:tr>
              <a:tr h="175805">
                <a:tc>
                  <a:txBody>
                    <a:bodyPr/>
                    <a:lstStyle/>
                    <a:p>
                      <a:pPr algn="r" fontAlgn="b"/>
                      <a:r>
                        <a:rPr lang="en-US" sz="1100" b="0" i="0" u="none" strike="noStrike" dirty="0">
                          <a:solidFill>
                            <a:srgbClr val="000000"/>
                          </a:solidFill>
                          <a:effectLst/>
                          <a:latin typeface="Aptos Narrow" panose="020B0004020202020204" pitchFamily="34" charset="0"/>
                        </a:rPr>
                        <a:t>00024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17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B57A"/>
                    </a:solidFill>
                  </a:tcPr>
                </a:tc>
                <a:extLst>
                  <a:ext uri="{0D108BD9-81ED-4DB2-BD59-A6C34878D82A}">
                    <a16:rowId xmlns:a16="http://schemas.microsoft.com/office/drawing/2014/main" val="3347723962"/>
                  </a:ext>
                </a:extLst>
              </a:tr>
            </a:tbl>
          </a:graphicData>
        </a:graphic>
      </p:graphicFrame>
      <p:sp>
        <p:nvSpPr>
          <p:cNvPr id="9" name="TextBox 8">
            <a:extLst>
              <a:ext uri="{FF2B5EF4-FFF2-40B4-BE49-F238E27FC236}">
                <a16:creationId xmlns:a16="http://schemas.microsoft.com/office/drawing/2014/main" id="{C8982B14-F577-318E-4B6D-6D071E53B2A7}"/>
              </a:ext>
            </a:extLst>
          </p:cNvPr>
          <p:cNvSpPr txBox="1"/>
          <p:nvPr/>
        </p:nvSpPr>
        <p:spPr>
          <a:xfrm>
            <a:off x="9144000" y="1779905"/>
            <a:ext cx="6096000" cy="923330"/>
          </a:xfrm>
          <a:prstGeom prst="rect">
            <a:avLst/>
          </a:prstGeom>
          <a:noFill/>
        </p:spPr>
        <p:txBody>
          <a:bodyPr wrap="square">
            <a:spAutoFit/>
          </a:bodyPr>
          <a:lstStyle/>
          <a:p>
            <a:r>
              <a:rPr lang="en-US" sz="1800" b="0" i="0" u="none" strike="noStrike" dirty="0">
                <a:effectLst/>
                <a:latin typeface="Aptos Narrow" panose="020B0004020202020204" pitchFamily="34" charset="0"/>
              </a:rPr>
              <a:t>Correlation between the two</a:t>
            </a:r>
          </a:p>
          <a:p>
            <a:r>
              <a:rPr lang="en-US" dirty="0">
                <a:latin typeface="Aptos Narrow" panose="020B0004020202020204" pitchFamily="34" charset="0"/>
              </a:rPr>
              <a:t>Approach:</a:t>
            </a:r>
            <a:endParaRPr lang="en-US" sz="1800" b="0" i="0" u="none" strike="noStrike" dirty="0">
              <a:effectLst/>
              <a:latin typeface="Aptos Narrow" panose="020B0004020202020204" pitchFamily="34" charset="0"/>
            </a:endParaRPr>
          </a:p>
          <a:p>
            <a:r>
              <a:rPr lang="en-US" sz="1800" b="0" i="0" u="none" strike="noStrike" dirty="0">
                <a:solidFill>
                  <a:srgbClr val="FF0000"/>
                </a:solidFill>
                <a:effectLst/>
                <a:highlight>
                  <a:srgbClr val="FFFF00"/>
                </a:highlight>
                <a:latin typeface="Aptos Narrow" panose="020B0004020202020204" pitchFamily="34" charset="0"/>
              </a:rPr>
              <a:t>-0.25156</a:t>
            </a:r>
            <a:r>
              <a:rPr lang="en-US" dirty="0">
                <a:highlight>
                  <a:srgbClr val="FFFF00"/>
                </a:highlight>
              </a:rPr>
              <a:t> </a:t>
            </a:r>
          </a:p>
        </p:txBody>
      </p:sp>
      <p:sp>
        <p:nvSpPr>
          <p:cNvPr id="10" name="TextBox 9">
            <a:extLst>
              <a:ext uri="{FF2B5EF4-FFF2-40B4-BE49-F238E27FC236}">
                <a16:creationId xmlns:a16="http://schemas.microsoft.com/office/drawing/2014/main" id="{9379C87E-B8DF-6E0D-4049-3C01557DF6C2}"/>
              </a:ext>
            </a:extLst>
          </p:cNvPr>
          <p:cNvSpPr txBox="1"/>
          <p:nvPr/>
        </p:nvSpPr>
        <p:spPr>
          <a:xfrm>
            <a:off x="6096000" y="1269881"/>
            <a:ext cx="2125027" cy="369332"/>
          </a:xfrm>
          <a:prstGeom prst="rect">
            <a:avLst/>
          </a:prstGeom>
          <a:noFill/>
        </p:spPr>
        <p:txBody>
          <a:bodyPr wrap="square" rtlCol="0">
            <a:spAutoFit/>
          </a:bodyPr>
          <a:lstStyle/>
          <a:p>
            <a:r>
              <a:rPr lang="en-US" b="1" dirty="0"/>
              <a:t>objective</a:t>
            </a:r>
          </a:p>
        </p:txBody>
      </p:sp>
      <p:sp>
        <p:nvSpPr>
          <p:cNvPr id="11" name="TextBox 10">
            <a:extLst>
              <a:ext uri="{FF2B5EF4-FFF2-40B4-BE49-F238E27FC236}">
                <a16:creationId xmlns:a16="http://schemas.microsoft.com/office/drawing/2014/main" id="{90915D7B-8E0A-7D23-B12E-35601D7C9631}"/>
              </a:ext>
            </a:extLst>
          </p:cNvPr>
          <p:cNvSpPr txBox="1"/>
          <p:nvPr/>
        </p:nvSpPr>
        <p:spPr>
          <a:xfrm>
            <a:off x="1888174" y="1269881"/>
            <a:ext cx="2125027" cy="369332"/>
          </a:xfrm>
          <a:prstGeom prst="rect">
            <a:avLst/>
          </a:prstGeom>
          <a:noFill/>
        </p:spPr>
        <p:txBody>
          <a:bodyPr wrap="square" rtlCol="0">
            <a:spAutoFit/>
          </a:bodyPr>
          <a:lstStyle/>
          <a:p>
            <a:r>
              <a:rPr lang="en-US" b="1" dirty="0"/>
              <a:t>subjective</a:t>
            </a:r>
          </a:p>
        </p:txBody>
      </p:sp>
    </p:spTree>
    <p:extLst>
      <p:ext uri="{BB962C8B-B14F-4D97-AF65-F5344CB8AC3E}">
        <p14:creationId xmlns:p14="http://schemas.microsoft.com/office/powerpoint/2010/main" val="30921951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E4C76F-19F1-51B3-EC72-814B2B8611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9E33BA-630B-4023-7AAC-24455C14F069}"/>
              </a:ext>
            </a:extLst>
          </p:cNvPr>
          <p:cNvSpPr>
            <a:spLocks noGrp="1"/>
          </p:cNvSpPr>
          <p:nvPr>
            <p:ph type="title"/>
          </p:nvPr>
        </p:nvSpPr>
        <p:spPr/>
        <p:txBody>
          <a:bodyPr/>
          <a:lstStyle/>
          <a:p>
            <a:r>
              <a:rPr lang="en-US" b="1" dirty="0">
                <a:latin typeface="Aptos" panose="020B0004020202020204" pitchFamily="34" charset="0"/>
              </a:rPr>
              <a:t>Key findings</a:t>
            </a:r>
          </a:p>
        </p:txBody>
      </p:sp>
      <p:pic>
        <p:nvPicPr>
          <p:cNvPr id="8" name="Picture 7">
            <a:extLst>
              <a:ext uri="{FF2B5EF4-FFF2-40B4-BE49-F238E27FC236}">
                <a16:creationId xmlns:a16="http://schemas.microsoft.com/office/drawing/2014/main" id="{50FE8EAB-4141-99E1-7877-490DB91CCD57}"/>
              </a:ext>
            </a:extLst>
          </p:cNvPr>
          <p:cNvPicPr>
            <a:picLocks noChangeAspect="1"/>
          </p:cNvPicPr>
          <p:nvPr/>
        </p:nvPicPr>
        <p:blipFill>
          <a:blip r:embed="rId3"/>
          <a:stretch>
            <a:fillRect/>
          </a:stretch>
        </p:blipFill>
        <p:spPr>
          <a:xfrm>
            <a:off x="10448925" y="5114925"/>
            <a:ext cx="1743075" cy="1743075"/>
          </a:xfrm>
          <a:prstGeom prst="rect">
            <a:avLst/>
          </a:prstGeom>
        </p:spPr>
      </p:pic>
      <p:graphicFrame>
        <p:nvGraphicFramePr>
          <p:cNvPr id="4" name="Diagram 3">
            <a:extLst>
              <a:ext uri="{FF2B5EF4-FFF2-40B4-BE49-F238E27FC236}">
                <a16:creationId xmlns:a16="http://schemas.microsoft.com/office/drawing/2014/main" id="{634C16A9-897B-44E9-E7A4-3BCAF65D50CF}"/>
              </a:ext>
            </a:extLst>
          </p:cNvPr>
          <p:cNvGraphicFramePr/>
          <p:nvPr>
            <p:extLst>
              <p:ext uri="{D42A27DB-BD31-4B8C-83A1-F6EECF244321}">
                <p14:modId xmlns:p14="http://schemas.microsoft.com/office/powerpoint/2010/main" val="3294140760"/>
              </p:ext>
            </p:extLst>
          </p:nvPr>
        </p:nvGraphicFramePr>
        <p:xfrm>
          <a:off x="650875" y="1483360"/>
          <a:ext cx="10890250" cy="41749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3" name="Picture 2">
            <a:extLst>
              <a:ext uri="{FF2B5EF4-FFF2-40B4-BE49-F238E27FC236}">
                <a16:creationId xmlns:a16="http://schemas.microsoft.com/office/drawing/2014/main" id="{57D79331-F17E-ECBD-B90E-1B188FB87FFD}"/>
              </a:ext>
            </a:extLst>
          </p:cNvPr>
          <p:cNvPicPr>
            <a:picLocks noChangeAspect="1"/>
          </p:cNvPicPr>
          <p:nvPr/>
        </p:nvPicPr>
        <p:blipFill>
          <a:blip r:embed="rId9"/>
          <a:srcRect l="20666" t="20391" r="19534" b="20809"/>
          <a:stretch/>
        </p:blipFill>
        <p:spPr>
          <a:xfrm>
            <a:off x="-1288670" y="5330111"/>
            <a:ext cx="2734056" cy="2688336"/>
          </a:xfrm>
          <a:prstGeom prst="rect">
            <a:avLst/>
          </a:prstGeom>
        </p:spPr>
      </p:pic>
    </p:spTree>
    <p:extLst>
      <p:ext uri="{BB962C8B-B14F-4D97-AF65-F5344CB8AC3E}">
        <p14:creationId xmlns:p14="http://schemas.microsoft.com/office/powerpoint/2010/main" val="19188864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768CA209-1772-4757-9EAA-CB6022AB1DF2}"/>
                                            </p:graphicEl>
                                          </p:spTgt>
                                        </p:tgtEl>
                                        <p:attrNameLst>
                                          <p:attrName>style.visibility</p:attrName>
                                        </p:attrNameLst>
                                      </p:cBhvr>
                                      <p:to>
                                        <p:strVal val="visible"/>
                                      </p:to>
                                    </p:set>
                                    <p:animEffect transition="in" filter="fade">
                                      <p:cBhvr>
                                        <p:cTn id="7" dur="500"/>
                                        <p:tgtEl>
                                          <p:spTgt spid="4">
                                            <p:graphicEl>
                                              <a:dgm id="{768CA209-1772-4757-9EAA-CB6022AB1DF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373DCFFA-252C-45AC-A80E-BD048FB80167}"/>
                                            </p:graphicEl>
                                          </p:spTgt>
                                        </p:tgtEl>
                                        <p:attrNameLst>
                                          <p:attrName>style.visibility</p:attrName>
                                        </p:attrNameLst>
                                      </p:cBhvr>
                                      <p:to>
                                        <p:strVal val="visible"/>
                                      </p:to>
                                    </p:set>
                                    <p:animEffect transition="in" filter="fade">
                                      <p:cBhvr>
                                        <p:cTn id="12" dur="500"/>
                                        <p:tgtEl>
                                          <p:spTgt spid="4">
                                            <p:graphicEl>
                                              <a:dgm id="{373DCFFA-252C-45AC-A80E-BD048FB8016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F79EEC37-7BF4-4637-AC84-B8B49C903A97}"/>
                                            </p:graphicEl>
                                          </p:spTgt>
                                        </p:tgtEl>
                                        <p:attrNameLst>
                                          <p:attrName>style.visibility</p:attrName>
                                        </p:attrNameLst>
                                      </p:cBhvr>
                                      <p:to>
                                        <p:strVal val="visible"/>
                                      </p:to>
                                    </p:set>
                                    <p:animEffect transition="in" filter="fade">
                                      <p:cBhvr>
                                        <p:cTn id="17" dur="500"/>
                                        <p:tgtEl>
                                          <p:spTgt spid="4">
                                            <p:graphicEl>
                                              <a:dgm id="{F79EEC37-7BF4-4637-AC84-B8B49C903A9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F1FE9D-BE6F-EE9E-142E-F2DCDFA361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B77885-EEE9-D3A4-F589-B9EA109D0D57}"/>
              </a:ext>
            </a:extLst>
          </p:cNvPr>
          <p:cNvSpPr>
            <a:spLocks noGrp="1"/>
          </p:cNvSpPr>
          <p:nvPr>
            <p:ph type="title"/>
          </p:nvPr>
        </p:nvSpPr>
        <p:spPr/>
        <p:txBody>
          <a:bodyPr/>
          <a:lstStyle/>
          <a:p>
            <a:r>
              <a:rPr lang="en-US" b="1" dirty="0">
                <a:latin typeface="Aptos" panose="020B0004020202020204" pitchFamily="34" charset="0"/>
              </a:rPr>
              <a:t>Conclusion</a:t>
            </a:r>
          </a:p>
        </p:txBody>
      </p:sp>
      <p:pic>
        <p:nvPicPr>
          <p:cNvPr id="8" name="Picture 7">
            <a:extLst>
              <a:ext uri="{FF2B5EF4-FFF2-40B4-BE49-F238E27FC236}">
                <a16:creationId xmlns:a16="http://schemas.microsoft.com/office/drawing/2014/main" id="{45C5D265-8FF5-EA45-4D9A-5FEAA7BCB0CE}"/>
              </a:ext>
            </a:extLst>
          </p:cNvPr>
          <p:cNvPicPr>
            <a:picLocks noChangeAspect="1"/>
          </p:cNvPicPr>
          <p:nvPr/>
        </p:nvPicPr>
        <p:blipFill>
          <a:blip r:embed="rId3"/>
          <a:stretch>
            <a:fillRect/>
          </a:stretch>
        </p:blipFill>
        <p:spPr>
          <a:xfrm>
            <a:off x="10448925" y="5114925"/>
            <a:ext cx="1743075" cy="1743075"/>
          </a:xfrm>
          <a:prstGeom prst="rect">
            <a:avLst/>
          </a:prstGeom>
        </p:spPr>
      </p:pic>
      <p:graphicFrame>
        <p:nvGraphicFramePr>
          <p:cNvPr id="4" name="Diagram 3">
            <a:extLst>
              <a:ext uri="{FF2B5EF4-FFF2-40B4-BE49-F238E27FC236}">
                <a16:creationId xmlns:a16="http://schemas.microsoft.com/office/drawing/2014/main" id="{C34AA24A-51B5-D3D1-844E-052B110753B2}"/>
              </a:ext>
            </a:extLst>
          </p:cNvPr>
          <p:cNvGraphicFramePr/>
          <p:nvPr>
            <p:extLst>
              <p:ext uri="{D42A27DB-BD31-4B8C-83A1-F6EECF244321}">
                <p14:modId xmlns:p14="http://schemas.microsoft.com/office/powerpoint/2010/main" val="694101776"/>
              </p:ext>
            </p:extLst>
          </p:nvPr>
        </p:nvGraphicFramePr>
        <p:xfrm>
          <a:off x="815086" y="1820497"/>
          <a:ext cx="10697210" cy="17922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9" name="Graphic 8" descr="A square made of dots">
            <a:extLst>
              <a:ext uri="{FF2B5EF4-FFF2-40B4-BE49-F238E27FC236}">
                <a16:creationId xmlns:a16="http://schemas.microsoft.com/office/drawing/2014/main" id="{F3F56857-5BB4-4B7C-8CD4-679FA31A4FC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374648" y="3429000"/>
            <a:ext cx="7117080" cy="7117080"/>
          </a:xfrm>
          <a:prstGeom prst="rect">
            <a:avLst/>
          </a:prstGeom>
        </p:spPr>
      </p:pic>
      <p:pic>
        <p:nvPicPr>
          <p:cNvPr id="3" name="Picture 2">
            <a:extLst>
              <a:ext uri="{FF2B5EF4-FFF2-40B4-BE49-F238E27FC236}">
                <a16:creationId xmlns:a16="http://schemas.microsoft.com/office/drawing/2014/main" id="{2090B2A7-BE3A-5CD1-285A-EE0163737251}"/>
              </a:ext>
            </a:extLst>
          </p:cNvPr>
          <p:cNvPicPr>
            <a:picLocks noChangeAspect="1"/>
          </p:cNvPicPr>
          <p:nvPr/>
        </p:nvPicPr>
        <p:blipFill>
          <a:blip r:embed="rId11"/>
          <a:srcRect l="20666" t="20391" r="19534" b="20809"/>
          <a:stretch/>
        </p:blipFill>
        <p:spPr>
          <a:xfrm>
            <a:off x="6663839" y="7135128"/>
            <a:ext cx="2734056" cy="2688336"/>
          </a:xfrm>
          <a:prstGeom prst="rect">
            <a:avLst/>
          </a:prstGeom>
        </p:spPr>
      </p:pic>
    </p:spTree>
    <p:extLst>
      <p:ext uri="{BB962C8B-B14F-4D97-AF65-F5344CB8AC3E}">
        <p14:creationId xmlns:p14="http://schemas.microsoft.com/office/powerpoint/2010/main" val="7476630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1C4D2-43C2-B659-97D4-6A4083EC92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D584A1-110F-708F-FD91-115A2FC1BA41}"/>
              </a:ext>
            </a:extLst>
          </p:cNvPr>
          <p:cNvSpPr>
            <a:spLocks noGrp="1"/>
          </p:cNvSpPr>
          <p:nvPr>
            <p:ph type="title"/>
          </p:nvPr>
        </p:nvSpPr>
        <p:spPr>
          <a:xfrm>
            <a:off x="490728" y="342900"/>
            <a:ext cx="11210544" cy="557784"/>
          </a:xfrm>
        </p:spPr>
        <p:txBody>
          <a:bodyPr>
            <a:noAutofit/>
          </a:bodyPr>
          <a:lstStyle/>
          <a:p>
            <a:r>
              <a:rPr lang="en-US" sz="3600" b="1" dirty="0">
                <a:latin typeface="Aptos" panose="020B0004020202020204" pitchFamily="34" charset="0"/>
              </a:rPr>
              <a:t>Future research </a:t>
            </a:r>
            <a:endParaRPr lang="en-US" sz="3200" b="1" dirty="0">
              <a:latin typeface="Aptos" panose="020B0004020202020204" pitchFamily="34" charset="0"/>
            </a:endParaRPr>
          </a:p>
        </p:txBody>
      </p:sp>
      <p:sp>
        <p:nvSpPr>
          <p:cNvPr id="6" name="Content Placeholder 5">
            <a:extLst>
              <a:ext uri="{FF2B5EF4-FFF2-40B4-BE49-F238E27FC236}">
                <a16:creationId xmlns:a16="http://schemas.microsoft.com/office/drawing/2014/main" id="{E6AB34A5-D79A-5D80-1122-9ACB12A791C8}"/>
              </a:ext>
            </a:extLst>
          </p:cNvPr>
          <p:cNvSpPr>
            <a:spLocks noGrp="1"/>
          </p:cNvSpPr>
          <p:nvPr>
            <p:ph sz="quarter" idx="13"/>
          </p:nvPr>
        </p:nvSpPr>
        <p:spPr>
          <a:xfrm>
            <a:off x="490728" y="1634460"/>
            <a:ext cx="11210543" cy="4601748"/>
          </a:xfrm>
        </p:spPr>
        <p:txBody>
          <a:bodyPr/>
          <a:lstStyle/>
          <a:p>
            <a:pPr marL="342900" indent="-342900">
              <a:lnSpc>
                <a:spcPct val="150000"/>
              </a:lnSpc>
              <a:buFont typeface="Arial" panose="020B0604020202020204" pitchFamily="34" charset="0"/>
              <a:buChar char="•"/>
            </a:pPr>
            <a:r>
              <a:rPr lang="en-US" sz="2000" b="1" dirty="0"/>
              <a:t>Model Validation &amp; Testing</a:t>
            </a:r>
          </a:p>
          <a:p>
            <a:pPr marL="342900" indent="-342900">
              <a:lnSpc>
                <a:spcPct val="150000"/>
              </a:lnSpc>
              <a:buFont typeface="Arial" panose="020B0604020202020204" pitchFamily="34" charset="0"/>
              <a:buChar char="•"/>
            </a:pPr>
            <a:r>
              <a:rPr lang="en-US" sz="2000" b="1" dirty="0"/>
              <a:t>Objectivity testing</a:t>
            </a:r>
          </a:p>
          <a:p>
            <a:pPr marL="342900" indent="-342900">
              <a:lnSpc>
                <a:spcPct val="150000"/>
              </a:lnSpc>
              <a:buFont typeface="Arial" panose="020B0604020202020204" pitchFamily="34" charset="0"/>
              <a:buChar char="•"/>
            </a:pPr>
            <a:r>
              <a:rPr lang="en-US" sz="2000" b="1" dirty="0"/>
              <a:t>Enhanced NLP Models for Improved Accuracy</a:t>
            </a:r>
          </a:p>
          <a:p>
            <a:pPr marL="342900" indent="-342900">
              <a:lnSpc>
                <a:spcPct val="150000"/>
              </a:lnSpc>
              <a:buFont typeface="Arial" panose="020B0604020202020204" pitchFamily="34" charset="0"/>
              <a:buChar char="•"/>
            </a:pPr>
            <a:r>
              <a:rPr lang="en-US" sz="2000" b="1" dirty="0"/>
              <a:t>Expanding Attribute Scope</a:t>
            </a:r>
          </a:p>
          <a:p>
            <a:pPr marL="342900" indent="-342900">
              <a:lnSpc>
                <a:spcPct val="150000"/>
              </a:lnSpc>
              <a:buFont typeface="Arial" panose="020B0604020202020204" pitchFamily="34" charset="0"/>
              <a:buChar char="•"/>
            </a:pPr>
            <a:r>
              <a:rPr lang="en-US" sz="2000" b="1" dirty="0"/>
              <a:t>Cross-Platform Integration</a:t>
            </a:r>
            <a:endParaRPr lang="hu-HU" sz="2000" b="1" dirty="0"/>
          </a:p>
          <a:p>
            <a:pPr marL="342900" indent="-342900">
              <a:lnSpc>
                <a:spcPct val="150000"/>
              </a:lnSpc>
              <a:buFont typeface="Arial" panose="020B0604020202020204" pitchFamily="34" charset="0"/>
              <a:buChar char="•"/>
            </a:pPr>
            <a:r>
              <a:rPr lang="hu-HU" sz="2000" b="1" dirty="0"/>
              <a:t>Automatio</a:t>
            </a:r>
            <a:r>
              <a:rPr lang="en-US" sz="2000" b="1" dirty="0"/>
              <a:t>n</a:t>
            </a: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latin typeface="Aptos" panose="020B0004020202020204" pitchFamily="34" charset="0"/>
            </a:endParaRPr>
          </a:p>
        </p:txBody>
      </p:sp>
      <p:pic>
        <p:nvPicPr>
          <p:cNvPr id="4" name="Picture 2" descr="Arculati elemek - Kodolányi János Egyetem">
            <a:extLst>
              <a:ext uri="{FF2B5EF4-FFF2-40B4-BE49-F238E27FC236}">
                <a16:creationId xmlns:a16="http://schemas.microsoft.com/office/drawing/2014/main" id="{BF97739E-555C-7988-5D0A-664CAB525A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45496" y="5111496"/>
            <a:ext cx="1746504" cy="174650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617BA004-51A1-894B-FFE3-7886D1F8E7CC}"/>
              </a:ext>
            </a:extLst>
          </p:cNvPr>
          <p:cNvPicPr>
            <a:picLocks noChangeAspect="1"/>
          </p:cNvPicPr>
          <p:nvPr/>
        </p:nvPicPr>
        <p:blipFill>
          <a:blip r:embed="rId4"/>
          <a:srcRect l="20666" t="20391" r="19534" b="20809"/>
          <a:stretch/>
        </p:blipFill>
        <p:spPr>
          <a:xfrm>
            <a:off x="7430457" y="2423160"/>
            <a:ext cx="2734056" cy="2688336"/>
          </a:xfrm>
          <a:prstGeom prst="rect">
            <a:avLst/>
          </a:prstGeom>
        </p:spPr>
      </p:pic>
    </p:spTree>
    <p:extLst>
      <p:ext uri="{BB962C8B-B14F-4D97-AF65-F5344CB8AC3E}">
        <p14:creationId xmlns:p14="http://schemas.microsoft.com/office/powerpoint/2010/main" val="11440217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B9220-1E74-9003-6D56-C8CACF8E86C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BDBE11E-6A4B-0046-A66D-65D6A62E9BA4}"/>
              </a:ext>
            </a:extLst>
          </p:cNvPr>
          <p:cNvSpPr>
            <a:spLocks noGrp="1"/>
          </p:cNvSpPr>
          <p:nvPr>
            <p:ph type="title"/>
          </p:nvPr>
        </p:nvSpPr>
        <p:spPr>
          <a:xfrm>
            <a:off x="447552" y="1828800"/>
            <a:ext cx="9922447" cy="914400"/>
          </a:xfrm>
        </p:spPr>
        <p:txBody>
          <a:bodyPr>
            <a:normAutofit/>
          </a:bodyPr>
          <a:lstStyle/>
          <a:p>
            <a:r>
              <a:rPr lang="en-US" sz="4800" b="1" dirty="0">
                <a:latin typeface="Aptos" panose="020B0004020202020204" pitchFamily="34" charset="0"/>
                <a:ea typeface="Verdana" panose="020B0604030504040204" pitchFamily="34" charset="0"/>
                <a:cs typeface="Helvetica" panose="020B0604020202020204" pitchFamily="34" charset="0"/>
              </a:rPr>
              <a:t>Thank you for your attention</a:t>
            </a:r>
          </a:p>
        </p:txBody>
      </p:sp>
      <p:sp>
        <p:nvSpPr>
          <p:cNvPr id="2" name="Rectangle 1">
            <a:extLst>
              <a:ext uri="{FF2B5EF4-FFF2-40B4-BE49-F238E27FC236}">
                <a16:creationId xmlns:a16="http://schemas.microsoft.com/office/drawing/2014/main" id="{9842EDF2-02E2-77DC-18D1-595D4FFD3362}"/>
              </a:ext>
            </a:extLst>
          </p:cNvPr>
          <p:cNvSpPr/>
          <p:nvPr/>
        </p:nvSpPr>
        <p:spPr>
          <a:xfrm>
            <a:off x="292608" y="173736"/>
            <a:ext cx="2231136" cy="86201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rculati elemek - Kodolányi János Egyetem">
            <a:extLst>
              <a:ext uri="{FF2B5EF4-FFF2-40B4-BE49-F238E27FC236}">
                <a16:creationId xmlns:a16="http://schemas.microsoft.com/office/drawing/2014/main" id="{2BB4F8D0-44D2-70D0-977F-28B5080D01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3828" y="173736"/>
            <a:ext cx="1845564" cy="18455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080FEB1-100C-83D6-CBC3-7B690C70648F}"/>
              </a:ext>
            </a:extLst>
          </p:cNvPr>
          <p:cNvSpPr txBox="1"/>
          <p:nvPr/>
        </p:nvSpPr>
        <p:spPr>
          <a:xfrm>
            <a:off x="447552" y="3058923"/>
            <a:ext cx="9502693" cy="3623556"/>
          </a:xfrm>
          <a:prstGeom prst="rect">
            <a:avLst/>
          </a:prstGeom>
          <a:noFill/>
        </p:spPr>
        <p:txBody>
          <a:bodyPr wrap="square" rtlCol="0">
            <a:spAutoFit/>
          </a:bodyPr>
          <a:lstStyle/>
          <a:p>
            <a:endParaRPr lang="en-US" dirty="0">
              <a:latin typeface="Helvetica" panose="020B0604020202020204" pitchFamily="34" charset="0"/>
              <a:cs typeface="Helvetica" panose="020B0604020202020204"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rPr>
              <a:t>Shagai Turtogtokh: </a:t>
            </a:r>
            <a:r>
              <a:rPr kumimoji="0" lang="en-GB" sz="1600" b="0" i="0" u="sng" strike="noStrike" kern="100" cap="none" spc="0" normalizeH="0" baseline="0" noProof="0" dirty="0">
                <a:ln>
                  <a:noFill/>
                </a:ln>
                <a:solidFill>
                  <a:srgbClr val="467886"/>
                </a:solidFill>
                <a:effectLst/>
                <a:uLnTx/>
                <a:uFillTx/>
                <a:latin typeface="Calibri" panose="020F0502020204030204" pitchFamily="34" charset="0"/>
                <a:ea typeface="Calibri" panose="020F0502020204030204" pitchFamily="34" charset="0"/>
                <a:cs typeface="Arial" panose="020B0604020202020204" pitchFamily="34" charset="0"/>
                <a:hlinkClick r:id="rId4"/>
              </a:rPr>
              <a:t>https://orcid.org/0009-0004-4656-6867</a:t>
            </a:r>
            <a:r>
              <a:rPr kumimoji="0" lang="en-GB" sz="1600" b="0" i="0" u="sng" strike="noStrike" kern="100" cap="none" spc="0" normalizeH="0" baseline="0" noProof="0" dirty="0">
                <a:ln>
                  <a:noFill/>
                </a:ln>
                <a:solidFill>
                  <a:srgbClr val="467886"/>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hu-HU"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Dr. László </a:t>
            </a:r>
            <a:r>
              <a:rPr kumimoji="0" lang="en-US"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Pitlik</a:t>
            </a:r>
            <a:r>
              <a:rPr kumimoji="0" lang="de-DE"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rPr>
              <a:t>: </a:t>
            </a:r>
            <a:r>
              <a:rPr kumimoji="0" lang="de-DE" sz="1600" b="0" i="0" u="sng" strike="noStrike" kern="100" cap="none" spc="0" normalizeH="0" baseline="0" noProof="0" dirty="0">
                <a:ln>
                  <a:noFill/>
                </a:ln>
                <a:solidFill>
                  <a:srgbClr val="467886"/>
                </a:solidFill>
                <a:effectLst/>
                <a:uLnTx/>
                <a:uFillTx/>
                <a:latin typeface="Calibri" panose="020F0502020204030204" pitchFamily="34" charset="0"/>
                <a:ea typeface="Calibri" panose="020F0502020204030204" pitchFamily="34" charset="0"/>
                <a:cs typeface="Arial" panose="020B0604020202020204" pitchFamily="34" charset="0"/>
                <a:hlinkClick r:id="rId5"/>
              </a:rPr>
              <a:t>https://orcid.org/0000-0001-5819-0319</a:t>
            </a:r>
            <a:endParaRPr kumimoji="0" lang="en-US"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László</a:t>
            </a:r>
            <a:r>
              <a:rPr kumimoji="0" lang="hu-HU"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 Pitlik</a:t>
            </a:r>
            <a:r>
              <a:rPr kumimoji="0" lang="en-GB"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 (J</a:t>
            </a:r>
            <a:r>
              <a:rPr kumimoji="0" lang="en-GB" sz="16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r</a:t>
            </a:r>
            <a:r>
              <a:rPr kumimoji="0" lang="en-GB"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a:t>
            </a:r>
            <a:r>
              <a:rPr kumimoji="0" lang="de-DE"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rPr>
              <a:t>: </a:t>
            </a:r>
            <a:r>
              <a:rPr kumimoji="0" lang="de-DE" sz="1600" b="0" i="0" u="sng" strike="noStrike" kern="100" cap="none" spc="0" normalizeH="0" baseline="0" noProof="0" dirty="0">
                <a:ln>
                  <a:noFill/>
                </a:ln>
                <a:solidFill>
                  <a:srgbClr val="467886"/>
                </a:solidFill>
                <a:effectLst/>
                <a:uLnTx/>
                <a:uFillTx/>
                <a:latin typeface="Calibri" panose="020F0502020204030204" pitchFamily="34" charset="0"/>
                <a:ea typeface="Calibri" panose="020F0502020204030204" pitchFamily="34" charset="0"/>
                <a:cs typeface="Arial" panose="020B0604020202020204" pitchFamily="34" charset="0"/>
                <a:hlinkClick r:id="rId6"/>
              </a:rPr>
              <a:t>https://orcid.org/0000-0002-8058-9577</a:t>
            </a:r>
            <a:r>
              <a:rPr kumimoji="0" lang="en-US"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rPr>
              <a:t> </a:t>
            </a:r>
          </a:p>
          <a:p>
            <a:endParaRPr lang="hu-HU" dirty="0">
              <a:latin typeface="Helvetica" panose="020B0604020202020204" pitchFamily="34" charset="0"/>
              <a:cs typeface="Helvetica" panose="020B0604020202020204" pitchFamily="34" charset="0"/>
            </a:endParaRPr>
          </a:p>
          <a:p>
            <a:pPr marL="0" marR="0">
              <a:lnSpc>
                <a:spcPct val="115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More details: </a:t>
            </a:r>
            <a:endParaRPr lang="hu-HU" sz="18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marR="0" indent="-285750">
              <a:lnSpc>
                <a:spcPct val="115000"/>
              </a:lnSpc>
              <a:spcAft>
                <a:spcPts val="800"/>
              </a:spcAft>
              <a:buFont typeface="Arial" panose="020B0604020202020204" pitchFamily="34" charset="0"/>
              <a:buChar char="•"/>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7"/>
              </a:rPr>
              <a:t>https://miau.my-x.hu/miau/315/moodle/</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hu-HU" sz="18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marR="0" indent="-285750">
              <a:lnSpc>
                <a:spcPct val="115000"/>
              </a:lnSpc>
              <a:spcAft>
                <a:spcPts val="800"/>
              </a:spcAft>
              <a:buFont typeface="Arial" panose="020B0604020202020204" pitchFamily="34" charset="0"/>
              <a:buChar char="•"/>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8"/>
              </a:rPr>
              <a:t>https://miau.my-x.hu/miau/320/moodle_cubes_logic/</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hu-HU" sz="18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marR="0" indent="-285750">
              <a:lnSpc>
                <a:spcPct val="115000"/>
              </a:lnSpc>
              <a:spcAft>
                <a:spcPts val="800"/>
              </a:spcAft>
              <a:buFont typeface="Arial" panose="020B0604020202020204" pitchFamily="34" charset="0"/>
              <a:buChar char="•"/>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9"/>
              </a:rPr>
              <a:t>https://miau.my-x.hu/miau/320</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en-US" dirty="0">
              <a:latin typeface="Helvetica" panose="020B0604020202020204" pitchFamily="34" charset="0"/>
              <a:cs typeface="Helvetica" panose="020B0604020202020204" pitchFamily="34" charset="0"/>
            </a:endParaRPr>
          </a:p>
          <a:p>
            <a:r>
              <a:rPr lang="en-US" dirty="0">
                <a:latin typeface="Helvetica" panose="020B0604020202020204" pitchFamily="34" charset="0"/>
                <a:cs typeface="Helvetica" panose="020B0604020202020204" pitchFamily="34" charset="0"/>
              </a:rPr>
              <a:t>2025-04-04</a:t>
            </a:r>
          </a:p>
        </p:txBody>
      </p:sp>
      <p:pic>
        <p:nvPicPr>
          <p:cNvPr id="5" name="Graphic 4" descr="Three circles each containing concentric circles.">
            <a:extLst>
              <a:ext uri="{FF2B5EF4-FFF2-40B4-BE49-F238E27FC236}">
                <a16:creationId xmlns:a16="http://schemas.microsoft.com/office/drawing/2014/main" id="{6075B4AC-EECB-D1E3-F1AB-CF962E19F92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083999" y="2286000"/>
            <a:ext cx="4572000" cy="4572000"/>
          </a:xfrm>
          <a:prstGeom prst="rect">
            <a:avLst/>
          </a:prstGeom>
        </p:spPr>
      </p:pic>
      <p:pic>
        <p:nvPicPr>
          <p:cNvPr id="11" name="Picture 10">
            <a:extLst>
              <a:ext uri="{FF2B5EF4-FFF2-40B4-BE49-F238E27FC236}">
                <a16:creationId xmlns:a16="http://schemas.microsoft.com/office/drawing/2014/main" id="{AAC2786C-B997-E6B3-93DE-EB8B4ED7925F}"/>
              </a:ext>
            </a:extLst>
          </p:cNvPr>
          <p:cNvPicPr>
            <a:picLocks noChangeAspect="1"/>
          </p:cNvPicPr>
          <p:nvPr/>
        </p:nvPicPr>
        <p:blipFill>
          <a:blip r:embed="rId12"/>
          <a:stretch>
            <a:fillRect/>
          </a:stretch>
        </p:blipFill>
        <p:spPr>
          <a:xfrm>
            <a:off x="8083999" y="7173723"/>
            <a:ext cx="2733675" cy="2686050"/>
          </a:xfrm>
          <a:prstGeom prst="rect">
            <a:avLst/>
          </a:prstGeom>
        </p:spPr>
      </p:pic>
    </p:spTree>
    <p:extLst>
      <p:ext uri="{BB962C8B-B14F-4D97-AF65-F5344CB8AC3E}">
        <p14:creationId xmlns:p14="http://schemas.microsoft.com/office/powerpoint/2010/main" val="36012409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134EC-907F-7696-58DF-A0B9841088D4}"/>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728876B1-6791-93A3-2184-B8E0E6A8A49F}"/>
              </a:ext>
            </a:extLst>
          </p:cNvPr>
          <p:cNvSpPr>
            <a:spLocks noGrp="1"/>
          </p:cNvSpPr>
          <p:nvPr>
            <p:ph sz="quarter" idx="13"/>
          </p:nvPr>
        </p:nvSpPr>
        <p:spPr/>
        <p:txBody>
          <a:bodyPr/>
          <a:lstStyle/>
          <a:p>
            <a:endParaRPr lang="en-US"/>
          </a:p>
        </p:txBody>
      </p:sp>
      <p:pic>
        <p:nvPicPr>
          <p:cNvPr id="4" name="Picture 3">
            <a:extLst>
              <a:ext uri="{FF2B5EF4-FFF2-40B4-BE49-F238E27FC236}">
                <a16:creationId xmlns:a16="http://schemas.microsoft.com/office/drawing/2014/main" id="{78F48B07-A673-A750-2607-A46A898BFA1E}"/>
              </a:ext>
            </a:extLst>
          </p:cNvPr>
          <p:cNvPicPr>
            <a:picLocks noChangeAspect="1"/>
          </p:cNvPicPr>
          <p:nvPr/>
        </p:nvPicPr>
        <p:blipFill>
          <a:blip r:embed="rId2"/>
          <a:stretch>
            <a:fillRect/>
          </a:stretch>
        </p:blipFill>
        <p:spPr>
          <a:xfrm>
            <a:off x="3912690" y="1664065"/>
            <a:ext cx="4274161" cy="4199698"/>
          </a:xfrm>
          <a:prstGeom prst="rect">
            <a:avLst/>
          </a:prstGeom>
        </p:spPr>
      </p:pic>
    </p:spTree>
    <p:extLst>
      <p:ext uri="{BB962C8B-B14F-4D97-AF65-F5344CB8AC3E}">
        <p14:creationId xmlns:p14="http://schemas.microsoft.com/office/powerpoint/2010/main" val="31723847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D097A89-572B-0881-AC6E-0ABBE84869FB}"/>
              </a:ext>
            </a:extLst>
          </p:cNvPr>
          <p:cNvPicPr>
            <a:picLocks noChangeAspect="1"/>
          </p:cNvPicPr>
          <p:nvPr/>
        </p:nvPicPr>
        <p:blipFill>
          <a:blip r:embed="rId3"/>
          <a:srcRect l="20666" t="20391" r="19534" b="20809"/>
          <a:stretch/>
        </p:blipFill>
        <p:spPr>
          <a:xfrm>
            <a:off x="292608" y="3745569"/>
            <a:ext cx="2734056" cy="2688336"/>
          </a:xfrm>
          <a:prstGeom prst="rect">
            <a:avLst/>
          </a:prstGeom>
        </p:spPr>
      </p:pic>
      <p:sp>
        <p:nvSpPr>
          <p:cNvPr id="4" name="Title 3">
            <a:extLst>
              <a:ext uri="{FF2B5EF4-FFF2-40B4-BE49-F238E27FC236}">
                <a16:creationId xmlns:a16="http://schemas.microsoft.com/office/drawing/2014/main" id="{8D66E636-D1D5-3AAC-5CD5-A2F5C585CB49}"/>
              </a:ext>
            </a:extLst>
          </p:cNvPr>
          <p:cNvSpPr>
            <a:spLocks noGrp="1"/>
          </p:cNvSpPr>
          <p:nvPr>
            <p:ph type="title"/>
          </p:nvPr>
        </p:nvSpPr>
        <p:spPr>
          <a:xfrm>
            <a:off x="292608" y="1025652"/>
            <a:ext cx="9619488" cy="1477328"/>
          </a:xfrm>
        </p:spPr>
        <p:txBody>
          <a:bodyPr>
            <a:noAutofit/>
          </a:bodyPr>
          <a:lstStyle/>
          <a:p>
            <a:r>
              <a:rPr lang="en-US" sz="3200" b="1" dirty="0">
                <a:latin typeface="Helvetica" panose="020B0604020202020204" pitchFamily="34" charset="0"/>
                <a:ea typeface="Verdana" panose="020B0604030504040204" pitchFamily="34" charset="0"/>
                <a:cs typeface="Helvetica" panose="020B0604020202020204" pitchFamily="34" charset="0"/>
              </a:rPr>
              <a:t>Objective evaluation of performances </a:t>
            </a:r>
            <a:br>
              <a:rPr lang="hu-HU" sz="3200" b="1" dirty="0">
                <a:latin typeface="Helvetica" panose="020B0604020202020204" pitchFamily="34" charset="0"/>
                <a:ea typeface="Verdana" panose="020B0604030504040204" pitchFamily="34" charset="0"/>
                <a:cs typeface="Helvetica" panose="020B0604020202020204" pitchFamily="34" charset="0"/>
              </a:rPr>
            </a:br>
            <a:r>
              <a:rPr lang="en-US" sz="3200" b="1" dirty="0">
                <a:latin typeface="Helvetica" panose="020B0604020202020204" pitchFamily="34" charset="0"/>
                <a:ea typeface="Verdana" panose="020B0604030504040204" pitchFamily="34" charset="0"/>
                <a:cs typeface="Helvetica" panose="020B0604020202020204" pitchFamily="34" charset="0"/>
              </a:rPr>
              <a:t>in case of Students </a:t>
            </a:r>
            <a:br>
              <a:rPr lang="hu-HU" sz="3200" b="1" dirty="0">
                <a:latin typeface="Helvetica" panose="020B0604020202020204" pitchFamily="34" charset="0"/>
                <a:ea typeface="Verdana" panose="020B0604030504040204" pitchFamily="34" charset="0"/>
                <a:cs typeface="Helvetica" panose="020B0604020202020204" pitchFamily="34" charset="0"/>
              </a:rPr>
            </a:br>
            <a:r>
              <a:rPr lang="en-US" sz="3200" b="1" dirty="0">
                <a:latin typeface="Helvetica" panose="020B0604020202020204" pitchFamily="34" charset="0"/>
                <a:ea typeface="Verdana" panose="020B0604030504040204" pitchFamily="34" charset="0"/>
                <a:cs typeface="Helvetica" panose="020B0604020202020204" pitchFamily="34" charset="0"/>
              </a:rPr>
              <a:t>based on similarity analyses and Moodle-logs</a:t>
            </a:r>
          </a:p>
        </p:txBody>
      </p:sp>
      <p:sp>
        <p:nvSpPr>
          <p:cNvPr id="5" name="Text Placeholder 4">
            <a:extLst>
              <a:ext uri="{FF2B5EF4-FFF2-40B4-BE49-F238E27FC236}">
                <a16:creationId xmlns:a16="http://schemas.microsoft.com/office/drawing/2014/main" id="{DE831F0C-52BB-6204-5BF6-C4DDD23942D3}"/>
              </a:ext>
            </a:extLst>
          </p:cNvPr>
          <p:cNvSpPr>
            <a:spLocks noGrp="1"/>
          </p:cNvSpPr>
          <p:nvPr>
            <p:ph type="body" sz="quarter" idx="10"/>
          </p:nvPr>
        </p:nvSpPr>
        <p:spPr>
          <a:xfrm>
            <a:off x="292608" y="2821436"/>
            <a:ext cx="6419088" cy="862012"/>
          </a:xfrm>
        </p:spPr>
        <p:txBody>
          <a:bodyPr>
            <a:normAutofit/>
          </a:bodyPr>
          <a:lstStyle/>
          <a:p>
            <a:r>
              <a:rPr lang="en-US" sz="2000" dirty="0">
                <a:solidFill>
                  <a:schemeClr val="accent2"/>
                </a:solidFill>
                <a:latin typeface="Helvetica" panose="020B0604020202020204" pitchFamily="34" charset="0"/>
                <a:cs typeface="Helvetica" panose="020B0604020202020204" pitchFamily="34" charset="0"/>
              </a:rPr>
              <a:t>11th INTERNATIONAL AEGEAN CONGRESSES / April 4-6, 2025 - Izmir, Türkiye </a:t>
            </a:r>
          </a:p>
        </p:txBody>
      </p:sp>
      <p:sp>
        <p:nvSpPr>
          <p:cNvPr id="2" name="Rectangle 1">
            <a:extLst>
              <a:ext uri="{FF2B5EF4-FFF2-40B4-BE49-F238E27FC236}">
                <a16:creationId xmlns:a16="http://schemas.microsoft.com/office/drawing/2014/main" id="{F67DE542-09DF-8E59-BF8C-66A941BA30D9}"/>
              </a:ext>
            </a:extLst>
          </p:cNvPr>
          <p:cNvSpPr/>
          <p:nvPr/>
        </p:nvSpPr>
        <p:spPr>
          <a:xfrm>
            <a:off x="292608" y="119339"/>
            <a:ext cx="2231136" cy="86201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pic>
        <p:nvPicPr>
          <p:cNvPr id="1026" name="Picture 2" descr="Arculati elemek - Kodolányi János Egyetem">
            <a:extLst>
              <a:ext uri="{FF2B5EF4-FFF2-40B4-BE49-F238E27FC236}">
                <a16:creationId xmlns:a16="http://schemas.microsoft.com/office/drawing/2014/main" id="{3D70C794-51CF-1316-9901-BBFD8CCE0A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53828" y="173736"/>
            <a:ext cx="1845564" cy="18455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58C2051-134B-3D07-D9DC-A4894AADB2DC}"/>
              </a:ext>
            </a:extLst>
          </p:cNvPr>
          <p:cNvSpPr txBox="1"/>
          <p:nvPr/>
        </p:nvSpPr>
        <p:spPr>
          <a:xfrm>
            <a:off x="2490787" y="4064025"/>
            <a:ext cx="7210425" cy="236988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endParaRPr>
          </a:p>
          <a:p>
            <a:pPr marL="0" marR="0" algn="ctr">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Shagai Turtogtokh: </a:t>
            </a:r>
            <a:r>
              <a:rPr lang="en-GB" sz="1600" u="sng" kern="100" dirty="0">
                <a:solidFill>
                  <a:srgbClr val="467886"/>
                </a:solidFill>
                <a:effectLst/>
                <a:latin typeface="Calibri" panose="020F0502020204030204" pitchFamily="34" charset="0"/>
                <a:ea typeface="Calibri" panose="020F0502020204030204" pitchFamily="34" charset="0"/>
                <a:cs typeface="Arial" panose="020B0604020202020204" pitchFamily="34" charset="0"/>
                <a:hlinkClick r:id="rId5"/>
              </a:rPr>
              <a:t>https://orcid.org/0009-0004-4656-6867</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buNone/>
            </a:pPr>
            <a:r>
              <a:rPr lang="hu-HU" sz="1600" i="0" u="none" strike="noStrike" cap="none" dirty="0">
                <a:solidFill>
                  <a:schemeClr val="dk1"/>
                </a:solidFill>
                <a:latin typeface="Aptos" panose="020B0004020202020204" pitchFamily="34" charset="0"/>
                <a:ea typeface="Arial"/>
                <a:cs typeface="Arial"/>
                <a:sym typeface="Arial"/>
              </a:rPr>
              <a:t>Dr. László </a:t>
            </a:r>
            <a:r>
              <a:rPr lang="en-US" sz="1600" i="0" u="none" strike="noStrike" cap="none" dirty="0">
                <a:solidFill>
                  <a:schemeClr val="dk1"/>
                </a:solidFill>
                <a:latin typeface="Aptos" panose="020B0004020202020204" pitchFamily="34" charset="0"/>
                <a:ea typeface="Arial"/>
                <a:cs typeface="Arial"/>
                <a:sym typeface="Arial"/>
              </a:rPr>
              <a:t>Pitlik</a:t>
            </a:r>
            <a:r>
              <a:rPr lang="de-DE" sz="1600" kern="100" dirty="0">
                <a:effectLst/>
                <a:latin typeface="Aptos" panose="020B0004020202020204" pitchFamily="34" charset="0"/>
                <a:ea typeface="Aptos" panose="020B0004020202020204" pitchFamily="34" charset="0"/>
                <a:cs typeface="Times New Roman" panose="02020603050405020304" pitchFamily="18" charset="0"/>
              </a:rPr>
              <a:t>: </a:t>
            </a:r>
            <a:r>
              <a:rPr lang="de-DE" sz="1600" u="sng" kern="100" dirty="0">
                <a:solidFill>
                  <a:srgbClr val="467886"/>
                </a:solidFill>
                <a:effectLst/>
                <a:latin typeface="Calibri" panose="020F0502020204030204" pitchFamily="34" charset="0"/>
                <a:ea typeface="Calibri" panose="020F0502020204030204" pitchFamily="34" charset="0"/>
                <a:cs typeface="Arial" panose="020B0604020202020204" pitchFamily="34" charset="0"/>
                <a:hlinkClick r:id="rId6"/>
              </a:rPr>
              <a:t>https://orcid.org/0000-0001-5819-0319</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r>
              <a:rPr lang="en-US" sz="1600" i="0" u="none" strike="noStrike" cap="none" dirty="0">
                <a:solidFill>
                  <a:schemeClr val="dk1"/>
                </a:solidFill>
                <a:latin typeface="Aptos" panose="020B0004020202020204" pitchFamily="34" charset="0"/>
                <a:ea typeface="Arial"/>
                <a:cs typeface="Arial"/>
                <a:sym typeface="Arial"/>
              </a:rPr>
              <a:t>László</a:t>
            </a:r>
            <a:r>
              <a:rPr lang="hu-HU" sz="1600" i="0" u="none" strike="noStrike" cap="none" dirty="0">
                <a:solidFill>
                  <a:schemeClr val="dk1"/>
                </a:solidFill>
                <a:latin typeface="Aptos" panose="020B0004020202020204" pitchFamily="34" charset="0"/>
                <a:ea typeface="Arial"/>
                <a:cs typeface="Arial"/>
                <a:sym typeface="Arial"/>
              </a:rPr>
              <a:t> Pitlik</a:t>
            </a:r>
            <a:r>
              <a:rPr lang="en-GB" sz="1600" i="0" u="none" strike="noStrike" cap="none" dirty="0">
                <a:solidFill>
                  <a:schemeClr val="dk1"/>
                </a:solidFill>
                <a:latin typeface="Aptos" panose="020B0004020202020204" pitchFamily="34" charset="0"/>
                <a:ea typeface="Arial"/>
                <a:cs typeface="Arial"/>
                <a:sym typeface="Arial"/>
              </a:rPr>
              <a:t> (J</a:t>
            </a:r>
            <a:r>
              <a:rPr lang="en-GB" sz="1600" dirty="0">
                <a:latin typeface="Aptos" panose="020B0004020202020204" pitchFamily="34" charset="0"/>
              </a:rPr>
              <a:t>r</a:t>
            </a:r>
            <a:r>
              <a:rPr lang="en-GB" sz="1600" i="0" u="none" strike="noStrike" cap="none" dirty="0">
                <a:solidFill>
                  <a:schemeClr val="dk1"/>
                </a:solidFill>
                <a:latin typeface="Aptos" panose="020B0004020202020204" pitchFamily="34" charset="0"/>
                <a:ea typeface="Arial"/>
                <a:cs typeface="Arial"/>
                <a:sym typeface="Arial"/>
              </a:rPr>
              <a:t>.)</a:t>
            </a:r>
            <a:r>
              <a:rPr lang="de-DE" sz="1600" kern="100" dirty="0">
                <a:effectLst/>
                <a:latin typeface="Aptos" panose="020B0004020202020204" pitchFamily="34" charset="0"/>
                <a:ea typeface="Aptos" panose="020B0004020202020204" pitchFamily="34" charset="0"/>
                <a:cs typeface="Times New Roman" panose="02020603050405020304" pitchFamily="18" charset="0"/>
              </a:rPr>
              <a:t>: </a:t>
            </a:r>
            <a:r>
              <a:rPr lang="de-DE" sz="1600" u="sng" kern="100" dirty="0">
                <a:solidFill>
                  <a:srgbClr val="467886"/>
                </a:solidFill>
                <a:effectLst/>
                <a:latin typeface="Calibri" panose="020F0502020204030204" pitchFamily="34" charset="0"/>
                <a:ea typeface="Calibri" panose="020F0502020204030204" pitchFamily="34" charset="0"/>
                <a:cs typeface="Arial" panose="020B0604020202020204" pitchFamily="34" charset="0"/>
                <a:hlinkClick r:id="rId7"/>
              </a:rPr>
              <a:t>https://orcid.org/0000-0002-8058-9577</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gn="ct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r>
              <a:rPr lang="en-GB" sz="1600" dirty="0">
                <a:effectLst/>
                <a:latin typeface="Aptos" panose="020B0004020202020204" pitchFamily="34" charset="0"/>
                <a:ea typeface="Aptos" panose="020B0004020202020204" pitchFamily="34" charset="0"/>
                <a:cs typeface="Times New Roman" panose="02020603050405020304" pitchFamily="18" charset="0"/>
              </a:rPr>
              <a:t>Kodolányi János University and MY-X research team Hungary</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rPr>
              <a:t>2025-04-</a:t>
            </a:r>
            <a:r>
              <a:rPr lang="en-US" sz="1600" dirty="0">
                <a:solidFill>
                  <a:srgbClr val="000000"/>
                </a:solidFill>
                <a:latin typeface="Helvetica" panose="020B0604020202020204" pitchFamily="34" charset="0"/>
                <a:cs typeface="Helvetica" panose="020B0604020202020204" pitchFamily="34" charset="0"/>
              </a:rPr>
              <a:t>04</a:t>
            </a:r>
            <a:endPar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endParaRPr>
          </a:p>
        </p:txBody>
      </p:sp>
    </p:spTree>
    <p:extLst>
      <p:ext uri="{BB962C8B-B14F-4D97-AF65-F5344CB8AC3E}">
        <p14:creationId xmlns:p14="http://schemas.microsoft.com/office/powerpoint/2010/main" val="23508753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711AAF0-B324-B34B-C394-7227912EAAF3}"/>
              </a:ext>
            </a:extLst>
          </p:cNvPr>
          <p:cNvPicPr>
            <a:picLocks noChangeAspect="1"/>
          </p:cNvPicPr>
          <p:nvPr/>
        </p:nvPicPr>
        <p:blipFill>
          <a:blip r:embed="rId3"/>
          <a:srcRect l="20666" t="20391" r="19534" b="20809"/>
          <a:stretch/>
        </p:blipFill>
        <p:spPr>
          <a:xfrm>
            <a:off x="-19812" y="5475000"/>
            <a:ext cx="2734056" cy="2688336"/>
          </a:xfrm>
          <a:prstGeom prst="rect">
            <a:avLst/>
          </a:prstGeom>
        </p:spPr>
      </p:pic>
      <p:sp>
        <p:nvSpPr>
          <p:cNvPr id="2" name="Title 1">
            <a:extLst>
              <a:ext uri="{FF2B5EF4-FFF2-40B4-BE49-F238E27FC236}">
                <a16:creationId xmlns:a16="http://schemas.microsoft.com/office/drawing/2014/main" id="{21E52012-684C-C93F-235A-315B9D0A1087}"/>
              </a:ext>
            </a:extLst>
          </p:cNvPr>
          <p:cNvSpPr>
            <a:spLocks noGrp="1"/>
          </p:cNvSpPr>
          <p:nvPr>
            <p:ph type="title"/>
          </p:nvPr>
        </p:nvSpPr>
        <p:spPr>
          <a:xfrm>
            <a:off x="490728" y="382577"/>
            <a:ext cx="11210544" cy="557784"/>
          </a:xfrm>
        </p:spPr>
        <p:txBody>
          <a:bodyPr>
            <a:noAutofit/>
          </a:bodyPr>
          <a:lstStyle/>
          <a:p>
            <a:r>
              <a:rPr lang="en-US" sz="3600" b="1" dirty="0">
                <a:latin typeface="Aptos" panose="020B0004020202020204" pitchFamily="34" charset="0"/>
              </a:rPr>
              <a:t>Contents</a:t>
            </a:r>
            <a:endParaRPr lang="en-US" sz="3200" b="1" dirty="0">
              <a:latin typeface="Aptos" panose="020B0004020202020204" pitchFamily="34" charset="0"/>
            </a:endParaRPr>
          </a:p>
        </p:txBody>
      </p:sp>
      <p:graphicFrame>
        <p:nvGraphicFramePr>
          <p:cNvPr id="9" name="Content Placeholder 8">
            <a:extLst>
              <a:ext uri="{FF2B5EF4-FFF2-40B4-BE49-F238E27FC236}">
                <a16:creationId xmlns:a16="http://schemas.microsoft.com/office/drawing/2014/main" id="{A4B131FF-FAB6-C9FB-248F-799143016C9A}"/>
              </a:ext>
            </a:extLst>
          </p:cNvPr>
          <p:cNvGraphicFramePr>
            <a:graphicFrameLocks noGrp="1"/>
          </p:cNvGraphicFramePr>
          <p:nvPr>
            <p:ph sz="quarter" idx="13"/>
            <p:extLst>
              <p:ext uri="{D42A27DB-BD31-4B8C-83A1-F6EECF244321}">
                <p14:modId xmlns:p14="http://schemas.microsoft.com/office/powerpoint/2010/main" val="2792655167"/>
              </p:ext>
            </p:extLst>
          </p:nvPr>
        </p:nvGraphicFramePr>
        <p:xfrm>
          <a:off x="941832" y="1746504"/>
          <a:ext cx="10308336" cy="37284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Picture 2" descr="Arculati elemek - Kodolányi János Egyetem">
            <a:extLst>
              <a:ext uri="{FF2B5EF4-FFF2-40B4-BE49-F238E27FC236}">
                <a16:creationId xmlns:a16="http://schemas.microsoft.com/office/drawing/2014/main" id="{7E9BDBBC-79A6-2123-7DC8-604AC69B0A5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445496" y="5111496"/>
            <a:ext cx="1746504" cy="174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39673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610263-FAF5-DFFD-9EFD-499F91E070F5}"/>
            </a:ext>
          </a:extLst>
        </p:cNvPr>
        <p:cNvGrpSpPr/>
        <p:nvPr/>
      </p:nvGrpSpPr>
      <p:grpSpPr>
        <a:xfrm>
          <a:off x="0" y="0"/>
          <a:ext cx="0" cy="0"/>
          <a:chOff x="0" y="0"/>
          <a:chExt cx="0" cy="0"/>
        </a:xfrm>
      </p:grpSpPr>
      <p:pic>
        <p:nvPicPr>
          <p:cNvPr id="16" name="Picture 15">
            <a:extLst>
              <a:ext uri="{FF2B5EF4-FFF2-40B4-BE49-F238E27FC236}">
                <a16:creationId xmlns:a16="http://schemas.microsoft.com/office/drawing/2014/main" id="{18824382-CA5A-B51A-F4A9-E19A650AF874}"/>
              </a:ext>
            </a:extLst>
          </p:cNvPr>
          <p:cNvPicPr>
            <a:picLocks noChangeAspect="1"/>
          </p:cNvPicPr>
          <p:nvPr/>
        </p:nvPicPr>
        <p:blipFill>
          <a:blip r:embed="rId3"/>
          <a:srcRect l="20666" t="20391" r="19534" b="20809"/>
          <a:stretch/>
        </p:blipFill>
        <p:spPr>
          <a:xfrm>
            <a:off x="-1196306" y="5269383"/>
            <a:ext cx="2734056" cy="2688336"/>
          </a:xfrm>
          <a:prstGeom prst="rect">
            <a:avLst/>
          </a:prstGeom>
        </p:spPr>
      </p:pic>
      <p:sp>
        <p:nvSpPr>
          <p:cNvPr id="5" name="Rectangle: Rounded Corners 4">
            <a:extLst>
              <a:ext uri="{FF2B5EF4-FFF2-40B4-BE49-F238E27FC236}">
                <a16:creationId xmlns:a16="http://schemas.microsoft.com/office/drawing/2014/main" id="{AB719F54-2E60-21CE-6E1C-0F10F0F9E8F1}"/>
              </a:ext>
            </a:extLst>
          </p:cNvPr>
          <p:cNvSpPr/>
          <p:nvPr/>
        </p:nvSpPr>
        <p:spPr>
          <a:xfrm>
            <a:off x="8649302" y="1734453"/>
            <a:ext cx="2391056" cy="26426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AB82B69C-4445-353E-D1D6-0A474147F5E8}"/>
              </a:ext>
            </a:extLst>
          </p:cNvPr>
          <p:cNvSpPr/>
          <p:nvPr/>
        </p:nvSpPr>
        <p:spPr>
          <a:xfrm>
            <a:off x="6021355" y="1734455"/>
            <a:ext cx="2391056" cy="264261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4EB150A4-AA7D-6FD6-437F-BE2C93AC7381}"/>
              </a:ext>
            </a:extLst>
          </p:cNvPr>
          <p:cNvSpPr/>
          <p:nvPr/>
        </p:nvSpPr>
        <p:spPr>
          <a:xfrm>
            <a:off x="3316170" y="1734454"/>
            <a:ext cx="2391056" cy="264261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C892E0D2-AD7F-DCA4-904A-D86FEFD380D4}"/>
              </a:ext>
            </a:extLst>
          </p:cNvPr>
          <p:cNvSpPr/>
          <p:nvPr/>
        </p:nvSpPr>
        <p:spPr>
          <a:xfrm>
            <a:off x="676672" y="1737360"/>
            <a:ext cx="2391056" cy="264261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 name="Title 1">
            <a:extLst>
              <a:ext uri="{FF2B5EF4-FFF2-40B4-BE49-F238E27FC236}">
                <a16:creationId xmlns:a16="http://schemas.microsoft.com/office/drawing/2014/main" id="{E071D493-10B9-942D-1333-10B195423804}"/>
              </a:ext>
            </a:extLst>
          </p:cNvPr>
          <p:cNvSpPr>
            <a:spLocks noGrp="1"/>
          </p:cNvSpPr>
          <p:nvPr>
            <p:ph type="title"/>
          </p:nvPr>
        </p:nvSpPr>
        <p:spPr>
          <a:xfrm>
            <a:off x="490728" y="382577"/>
            <a:ext cx="11210544" cy="557784"/>
          </a:xfrm>
        </p:spPr>
        <p:txBody>
          <a:bodyPr>
            <a:noAutofit/>
          </a:bodyPr>
          <a:lstStyle/>
          <a:p>
            <a:r>
              <a:rPr lang="en-US" sz="3600" b="1" dirty="0">
                <a:latin typeface="Aptos" panose="020B0004020202020204" pitchFamily="34" charset="0"/>
              </a:rPr>
              <a:t>Introduction</a:t>
            </a:r>
            <a:endParaRPr lang="en-US" sz="3200" b="1" dirty="0">
              <a:latin typeface="Aptos" panose="020B0004020202020204" pitchFamily="34" charset="0"/>
            </a:endParaRPr>
          </a:p>
        </p:txBody>
      </p:sp>
      <p:pic>
        <p:nvPicPr>
          <p:cNvPr id="4" name="Picture 2" descr="Arculati elemek - Kodolányi János Egyetem">
            <a:extLst>
              <a:ext uri="{FF2B5EF4-FFF2-40B4-BE49-F238E27FC236}">
                <a16:creationId xmlns:a16="http://schemas.microsoft.com/office/drawing/2014/main" id="{F428F624-E403-59CE-5C2E-08FF299220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45496" y="5111496"/>
            <a:ext cx="1746504" cy="1746504"/>
          </a:xfrm>
          <a:prstGeom prst="rect">
            <a:avLst/>
          </a:prstGeom>
          <a:noFill/>
          <a:extLst>
            <a:ext uri="{909E8E84-426E-40DD-AFC4-6F175D3DCCD1}">
              <a14:hiddenFill xmlns:a14="http://schemas.microsoft.com/office/drawing/2010/main">
                <a:solidFill>
                  <a:srgbClr val="FFFFFF"/>
                </a:solidFill>
              </a14:hiddenFill>
            </a:ext>
          </a:extLst>
        </p:spPr>
      </p:pic>
      <p:sp>
        <p:nvSpPr>
          <p:cNvPr id="100" name="Google Shape;348;p37">
            <a:extLst>
              <a:ext uri="{FF2B5EF4-FFF2-40B4-BE49-F238E27FC236}">
                <a16:creationId xmlns:a16="http://schemas.microsoft.com/office/drawing/2014/main" id="{12C3ED5E-41B8-54FB-5FE1-CDABAA26621C}"/>
              </a:ext>
            </a:extLst>
          </p:cNvPr>
          <p:cNvSpPr txBox="1">
            <a:spLocks/>
          </p:cNvSpPr>
          <p:nvPr/>
        </p:nvSpPr>
        <p:spPr>
          <a:xfrm>
            <a:off x="684550" y="2787159"/>
            <a:ext cx="2391600" cy="3564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b="1" dirty="0"/>
              <a:t>Significance</a:t>
            </a:r>
          </a:p>
        </p:txBody>
      </p:sp>
      <p:sp>
        <p:nvSpPr>
          <p:cNvPr id="103" name="Google Shape;351;p37">
            <a:extLst>
              <a:ext uri="{FF2B5EF4-FFF2-40B4-BE49-F238E27FC236}">
                <a16:creationId xmlns:a16="http://schemas.microsoft.com/office/drawing/2014/main" id="{C350E654-07ED-5A14-7490-5DCCB349586E}"/>
              </a:ext>
            </a:extLst>
          </p:cNvPr>
          <p:cNvSpPr txBox="1">
            <a:spLocks/>
          </p:cNvSpPr>
          <p:nvPr/>
        </p:nvSpPr>
        <p:spPr>
          <a:xfrm>
            <a:off x="684550" y="3276697"/>
            <a:ext cx="2391600" cy="4848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dirty="0">
                <a:latin typeface="Aptos" panose="020B0004020202020204" pitchFamily="34" charset="0"/>
              </a:rPr>
              <a:t>Objective data-driven insights of student performance</a:t>
            </a:r>
          </a:p>
        </p:txBody>
      </p:sp>
      <p:sp>
        <p:nvSpPr>
          <p:cNvPr id="105" name="Google Shape;354;p37">
            <a:extLst>
              <a:ext uri="{FF2B5EF4-FFF2-40B4-BE49-F238E27FC236}">
                <a16:creationId xmlns:a16="http://schemas.microsoft.com/office/drawing/2014/main" id="{D739F2E7-DDE5-A1FD-70A1-B5131D24E5B3}"/>
              </a:ext>
            </a:extLst>
          </p:cNvPr>
          <p:cNvSpPr txBox="1">
            <a:spLocks/>
          </p:cNvSpPr>
          <p:nvPr/>
        </p:nvSpPr>
        <p:spPr>
          <a:xfrm>
            <a:off x="3342568" y="2787159"/>
            <a:ext cx="2391600" cy="3564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b="1" dirty="0"/>
              <a:t>Impact</a:t>
            </a:r>
          </a:p>
        </p:txBody>
      </p:sp>
      <p:sp>
        <p:nvSpPr>
          <p:cNvPr id="106" name="Google Shape;355;p37">
            <a:extLst>
              <a:ext uri="{FF2B5EF4-FFF2-40B4-BE49-F238E27FC236}">
                <a16:creationId xmlns:a16="http://schemas.microsoft.com/office/drawing/2014/main" id="{E76A22FD-4370-8F04-1F19-8BF7160D430F}"/>
              </a:ext>
            </a:extLst>
          </p:cNvPr>
          <p:cNvSpPr txBox="1">
            <a:spLocks/>
          </p:cNvSpPr>
          <p:nvPr/>
        </p:nvSpPr>
        <p:spPr>
          <a:xfrm>
            <a:off x="6000585" y="2787159"/>
            <a:ext cx="2391600" cy="3564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b="1" dirty="0"/>
              <a:t>Challenges</a:t>
            </a:r>
          </a:p>
        </p:txBody>
      </p:sp>
      <p:sp>
        <p:nvSpPr>
          <p:cNvPr id="107" name="Google Shape;356;p37">
            <a:extLst>
              <a:ext uri="{FF2B5EF4-FFF2-40B4-BE49-F238E27FC236}">
                <a16:creationId xmlns:a16="http://schemas.microsoft.com/office/drawing/2014/main" id="{C5C22495-0E91-6702-4658-3575F97AB119}"/>
              </a:ext>
            </a:extLst>
          </p:cNvPr>
          <p:cNvSpPr txBox="1">
            <a:spLocks/>
          </p:cNvSpPr>
          <p:nvPr/>
        </p:nvSpPr>
        <p:spPr>
          <a:xfrm>
            <a:off x="3365962" y="3519097"/>
            <a:ext cx="2391600" cy="4848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dirty="0">
                <a:latin typeface="Aptos" panose="020B0004020202020204" pitchFamily="34" charset="0"/>
              </a:rPr>
              <a:t>Enables objective feedback for students</a:t>
            </a:r>
          </a:p>
          <a:p>
            <a:pPr algn="ctr">
              <a:spcBef>
                <a:spcPts val="0"/>
              </a:spcBef>
              <a:spcAft>
                <a:spcPts val="0"/>
              </a:spcAft>
            </a:pPr>
            <a:r>
              <a:rPr lang="en-US" dirty="0">
                <a:latin typeface="Aptos" panose="020B0004020202020204" pitchFamily="34" charset="0"/>
              </a:rPr>
              <a:t>Providing better teaching and institutional strategies</a:t>
            </a:r>
          </a:p>
        </p:txBody>
      </p:sp>
      <p:sp>
        <p:nvSpPr>
          <p:cNvPr id="108" name="Google Shape;357;p37">
            <a:extLst>
              <a:ext uri="{FF2B5EF4-FFF2-40B4-BE49-F238E27FC236}">
                <a16:creationId xmlns:a16="http://schemas.microsoft.com/office/drawing/2014/main" id="{4A373183-D0EB-3B2A-741D-5BCD7118A92C}"/>
              </a:ext>
            </a:extLst>
          </p:cNvPr>
          <p:cNvSpPr txBox="1">
            <a:spLocks/>
          </p:cNvSpPr>
          <p:nvPr/>
        </p:nvSpPr>
        <p:spPr>
          <a:xfrm>
            <a:off x="6007496" y="3143559"/>
            <a:ext cx="2391600" cy="4848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dirty="0">
                <a:latin typeface="Aptos" panose="020B0004020202020204" pitchFamily="34" charset="0"/>
              </a:rPr>
              <a:t>Data Complexity &amp; Ethical Considerations</a:t>
            </a:r>
          </a:p>
        </p:txBody>
      </p:sp>
      <p:sp>
        <p:nvSpPr>
          <p:cNvPr id="112" name="Google Shape;361;p37">
            <a:extLst>
              <a:ext uri="{FF2B5EF4-FFF2-40B4-BE49-F238E27FC236}">
                <a16:creationId xmlns:a16="http://schemas.microsoft.com/office/drawing/2014/main" id="{143CD4C4-DD9F-8CB5-030A-F7650ECE7EC7}"/>
              </a:ext>
            </a:extLst>
          </p:cNvPr>
          <p:cNvSpPr/>
          <p:nvPr/>
        </p:nvSpPr>
        <p:spPr>
          <a:xfrm>
            <a:off x="1537750" y="2073519"/>
            <a:ext cx="630000" cy="630000"/>
          </a:xfrm>
          <a:prstGeom prst="rect">
            <a:avLst/>
          </a:pr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362;p37">
            <a:extLst>
              <a:ext uri="{FF2B5EF4-FFF2-40B4-BE49-F238E27FC236}">
                <a16:creationId xmlns:a16="http://schemas.microsoft.com/office/drawing/2014/main" id="{091101D7-79DB-06A8-6D7F-2F8F9B109C78}"/>
              </a:ext>
            </a:extLst>
          </p:cNvPr>
          <p:cNvSpPr/>
          <p:nvPr/>
        </p:nvSpPr>
        <p:spPr>
          <a:xfrm>
            <a:off x="4224000" y="2073519"/>
            <a:ext cx="630000" cy="6300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363;p37">
            <a:extLst>
              <a:ext uri="{FF2B5EF4-FFF2-40B4-BE49-F238E27FC236}">
                <a16:creationId xmlns:a16="http://schemas.microsoft.com/office/drawing/2014/main" id="{6D452507-F5BA-15C5-977B-AC157E4F76AA}"/>
              </a:ext>
            </a:extLst>
          </p:cNvPr>
          <p:cNvSpPr/>
          <p:nvPr/>
        </p:nvSpPr>
        <p:spPr>
          <a:xfrm>
            <a:off x="6910250" y="2073519"/>
            <a:ext cx="630000" cy="6300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4" name="Google Shape;373;p37">
            <a:extLst>
              <a:ext uri="{FF2B5EF4-FFF2-40B4-BE49-F238E27FC236}">
                <a16:creationId xmlns:a16="http://schemas.microsoft.com/office/drawing/2014/main" id="{865179FC-6A36-D9E1-2EE8-2E204415EEB8}"/>
              </a:ext>
            </a:extLst>
          </p:cNvPr>
          <p:cNvGrpSpPr/>
          <p:nvPr/>
        </p:nvGrpSpPr>
        <p:grpSpPr>
          <a:xfrm>
            <a:off x="1641484" y="2217030"/>
            <a:ext cx="422542" cy="342973"/>
            <a:chOff x="2165809" y="3811059"/>
            <a:chExt cx="422542" cy="342973"/>
          </a:xfrm>
        </p:grpSpPr>
        <p:sp>
          <p:nvSpPr>
            <p:cNvPr id="125" name="Google Shape;374;p37">
              <a:extLst>
                <a:ext uri="{FF2B5EF4-FFF2-40B4-BE49-F238E27FC236}">
                  <a16:creationId xmlns:a16="http://schemas.microsoft.com/office/drawing/2014/main" id="{2F43C832-6CFB-AEBE-F1C8-B46B4B480F0C}"/>
                </a:ext>
              </a:extLst>
            </p:cNvPr>
            <p:cNvSpPr/>
            <p:nvPr/>
          </p:nvSpPr>
          <p:spPr>
            <a:xfrm>
              <a:off x="2165809" y="3811059"/>
              <a:ext cx="422542" cy="342973"/>
            </a:xfrm>
            <a:custGeom>
              <a:avLst/>
              <a:gdLst/>
              <a:ahLst/>
              <a:cxnLst/>
              <a:rect l="l" t="t" r="r" b="b"/>
              <a:pathLst>
                <a:path w="13276" h="10776" extrusionOk="0">
                  <a:moveTo>
                    <a:pt x="2084" y="382"/>
                  </a:moveTo>
                  <a:cubicBezTo>
                    <a:pt x="2084" y="382"/>
                    <a:pt x="2108" y="382"/>
                    <a:pt x="2108" y="406"/>
                  </a:cubicBezTo>
                  <a:lnTo>
                    <a:pt x="2108" y="1239"/>
                  </a:lnTo>
                  <a:cubicBezTo>
                    <a:pt x="2108" y="1239"/>
                    <a:pt x="2108" y="1251"/>
                    <a:pt x="2084" y="1251"/>
                  </a:cubicBezTo>
                  <a:lnTo>
                    <a:pt x="1667" y="1251"/>
                  </a:lnTo>
                  <a:cubicBezTo>
                    <a:pt x="1667" y="1251"/>
                    <a:pt x="1655" y="1251"/>
                    <a:pt x="1655" y="1239"/>
                  </a:cubicBezTo>
                  <a:lnTo>
                    <a:pt x="1655" y="406"/>
                  </a:lnTo>
                  <a:lnTo>
                    <a:pt x="2084" y="382"/>
                  </a:lnTo>
                  <a:close/>
                  <a:moveTo>
                    <a:pt x="11645" y="382"/>
                  </a:moveTo>
                  <a:cubicBezTo>
                    <a:pt x="11645" y="382"/>
                    <a:pt x="11657" y="382"/>
                    <a:pt x="11657" y="406"/>
                  </a:cubicBezTo>
                  <a:lnTo>
                    <a:pt x="11657" y="1239"/>
                  </a:lnTo>
                  <a:cubicBezTo>
                    <a:pt x="11657" y="1239"/>
                    <a:pt x="11657" y="1251"/>
                    <a:pt x="11645" y="1251"/>
                  </a:cubicBezTo>
                  <a:lnTo>
                    <a:pt x="11216" y="1251"/>
                  </a:lnTo>
                  <a:cubicBezTo>
                    <a:pt x="11216" y="1251"/>
                    <a:pt x="11192" y="1251"/>
                    <a:pt x="11192" y="1239"/>
                  </a:cubicBezTo>
                  <a:lnTo>
                    <a:pt x="11192" y="406"/>
                  </a:lnTo>
                  <a:lnTo>
                    <a:pt x="11216" y="406"/>
                  </a:lnTo>
                  <a:lnTo>
                    <a:pt x="11645" y="382"/>
                  </a:lnTo>
                  <a:close/>
                  <a:moveTo>
                    <a:pt x="12478" y="1215"/>
                  </a:moveTo>
                  <a:cubicBezTo>
                    <a:pt x="12716" y="1215"/>
                    <a:pt x="12907" y="1418"/>
                    <a:pt x="12907" y="1656"/>
                  </a:cubicBezTo>
                  <a:lnTo>
                    <a:pt x="12907" y="9954"/>
                  </a:lnTo>
                  <a:cubicBezTo>
                    <a:pt x="12895" y="10193"/>
                    <a:pt x="12704" y="10383"/>
                    <a:pt x="12466" y="10383"/>
                  </a:cubicBezTo>
                  <a:lnTo>
                    <a:pt x="834" y="10383"/>
                  </a:lnTo>
                  <a:cubicBezTo>
                    <a:pt x="596" y="10383"/>
                    <a:pt x="405" y="10193"/>
                    <a:pt x="405" y="9954"/>
                  </a:cubicBezTo>
                  <a:lnTo>
                    <a:pt x="405" y="1656"/>
                  </a:lnTo>
                  <a:cubicBezTo>
                    <a:pt x="405" y="1418"/>
                    <a:pt x="596" y="1215"/>
                    <a:pt x="834" y="1215"/>
                  </a:cubicBezTo>
                  <a:lnTo>
                    <a:pt x="1262" y="1215"/>
                  </a:lnTo>
                  <a:lnTo>
                    <a:pt x="1262" y="1239"/>
                  </a:lnTo>
                  <a:cubicBezTo>
                    <a:pt x="1262" y="1453"/>
                    <a:pt x="1441" y="1632"/>
                    <a:pt x="1667" y="1632"/>
                  </a:cubicBezTo>
                  <a:lnTo>
                    <a:pt x="2084" y="1632"/>
                  </a:lnTo>
                  <a:cubicBezTo>
                    <a:pt x="2310" y="1632"/>
                    <a:pt x="2489" y="1453"/>
                    <a:pt x="2489" y="1239"/>
                  </a:cubicBezTo>
                  <a:lnTo>
                    <a:pt x="2489" y="1215"/>
                  </a:lnTo>
                  <a:lnTo>
                    <a:pt x="10823" y="1215"/>
                  </a:lnTo>
                  <a:lnTo>
                    <a:pt x="10823" y="1239"/>
                  </a:lnTo>
                  <a:cubicBezTo>
                    <a:pt x="10823" y="1453"/>
                    <a:pt x="11002" y="1632"/>
                    <a:pt x="11228" y="1632"/>
                  </a:cubicBezTo>
                  <a:lnTo>
                    <a:pt x="11645" y="1632"/>
                  </a:lnTo>
                  <a:cubicBezTo>
                    <a:pt x="11859" y="1632"/>
                    <a:pt x="12038" y="1453"/>
                    <a:pt x="12038" y="1239"/>
                  </a:cubicBezTo>
                  <a:lnTo>
                    <a:pt x="12038" y="1215"/>
                  </a:lnTo>
                  <a:close/>
                  <a:moveTo>
                    <a:pt x="1655" y="1"/>
                  </a:moveTo>
                  <a:cubicBezTo>
                    <a:pt x="1429" y="1"/>
                    <a:pt x="1251" y="179"/>
                    <a:pt x="1251" y="406"/>
                  </a:cubicBezTo>
                  <a:lnTo>
                    <a:pt x="1251" y="834"/>
                  </a:lnTo>
                  <a:lnTo>
                    <a:pt x="822" y="834"/>
                  </a:lnTo>
                  <a:cubicBezTo>
                    <a:pt x="381" y="834"/>
                    <a:pt x="0" y="1203"/>
                    <a:pt x="0" y="1656"/>
                  </a:cubicBezTo>
                  <a:lnTo>
                    <a:pt x="0" y="9954"/>
                  </a:lnTo>
                  <a:cubicBezTo>
                    <a:pt x="0" y="10395"/>
                    <a:pt x="381" y="10776"/>
                    <a:pt x="822" y="10776"/>
                  </a:cubicBezTo>
                  <a:lnTo>
                    <a:pt x="12442" y="10776"/>
                  </a:lnTo>
                  <a:cubicBezTo>
                    <a:pt x="12895" y="10776"/>
                    <a:pt x="13264" y="10395"/>
                    <a:pt x="13264" y="9954"/>
                  </a:cubicBezTo>
                  <a:lnTo>
                    <a:pt x="13264" y="1656"/>
                  </a:lnTo>
                  <a:cubicBezTo>
                    <a:pt x="13276" y="1203"/>
                    <a:pt x="12907" y="834"/>
                    <a:pt x="12466" y="834"/>
                  </a:cubicBezTo>
                  <a:lnTo>
                    <a:pt x="12026" y="834"/>
                  </a:lnTo>
                  <a:lnTo>
                    <a:pt x="12026" y="406"/>
                  </a:lnTo>
                  <a:cubicBezTo>
                    <a:pt x="12026" y="179"/>
                    <a:pt x="11847" y="1"/>
                    <a:pt x="11621" y="1"/>
                  </a:cubicBezTo>
                  <a:lnTo>
                    <a:pt x="11216" y="1"/>
                  </a:lnTo>
                  <a:cubicBezTo>
                    <a:pt x="10990" y="1"/>
                    <a:pt x="10811" y="179"/>
                    <a:pt x="10811" y="406"/>
                  </a:cubicBezTo>
                  <a:lnTo>
                    <a:pt x="10811" y="834"/>
                  </a:lnTo>
                  <a:lnTo>
                    <a:pt x="2477" y="834"/>
                  </a:lnTo>
                  <a:lnTo>
                    <a:pt x="2477" y="406"/>
                  </a:lnTo>
                  <a:cubicBezTo>
                    <a:pt x="2477" y="179"/>
                    <a:pt x="2298" y="1"/>
                    <a:pt x="2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375;p37">
              <a:extLst>
                <a:ext uri="{FF2B5EF4-FFF2-40B4-BE49-F238E27FC236}">
                  <a16:creationId xmlns:a16="http://schemas.microsoft.com/office/drawing/2014/main" id="{B746DDA4-A97A-04C4-E113-D28B4C4E019A}"/>
                </a:ext>
              </a:extLst>
            </p:cNvPr>
            <p:cNvSpPr/>
            <p:nvPr/>
          </p:nvSpPr>
          <p:spPr>
            <a:xfrm>
              <a:off x="2193085" y="3877387"/>
              <a:ext cx="368753" cy="12158"/>
            </a:xfrm>
            <a:custGeom>
              <a:avLst/>
              <a:gdLst/>
              <a:ahLst/>
              <a:cxnLst/>
              <a:rect l="l" t="t" r="r" b="b"/>
              <a:pathLst>
                <a:path w="11586" h="382" extrusionOk="0">
                  <a:moveTo>
                    <a:pt x="191" y="0"/>
                  </a:moveTo>
                  <a:cubicBezTo>
                    <a:pt x="84" y="0"/>
                    <a:pt x="1" y="84"/>
                    <a:pt x="1" y="191"/>
                  </a:cubicBezTo>
                  <a:cubicBezTo>
                    <a:pt x="1" y="298"/>
                    <a:pt x="84" y="381"/>
                    <a:pt x="191" y="381"/>
                  </a:cubicBezTo>
                  <a:lnTo>
                    <a:pt x="11395" y="381"/>
                  </a:lnTo>
                  <a:cubicBezTo>
                    <a:pt x="11502" y="381"/>
                    <a:pt x="11585" y="298"/>
                    <a:pt x="11585" y="191"/>
                  </a:cubicBezTo>
                  <a:cubicBezTo>
                    <a:pt x="11585" y="84"/>
                    <a:pt x="11502" y="0"/>
                    <a:pt x="113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376;p37">
              <a:extLst>
                <a:ext uri="{FF2B5EF4-FFF2-40B4-BE49-F238E27FC236}">
                  <a16:creationId xmlns:a16="http://schemas.microsoft.com/office/drawing/2014/main" id="{6AA68C71-B1A7-C561-B56C-BD70FBAA77BC}"/>
                </a:ext>
              </a:extLst>
            </p:cNvPr>
            <p:cNvSpPr/>
            <p:nvPr/>
          </p:nvSpPr>
          <p:spPr>
            <a:xfrm>
              <a:off x="2212404" y="3930062"/>
              <a:ext cx="51942" cy="12158"/>
            </a:xfrm>
            <a:custGeom>
              <a:avLst/>
              <a:gdLst/>
              <a:ahLst/>
              <a:cxnLst/>
              <a:rect l="l" t="t" r="r" b="b"/>
              <a:pathLst>
                <a:path w="1632" h="382" extrusionOk="0">
                  <a:moveTo>
                    <a:pt x="191" y="0"/>
                  </a:moveTo>
                  <a:cubicBezTo>
                    <a:pt x="84" y="0"/>
                    <a:pt x="1" y="84"/>
                    <a:pt x="1" y="191"/>
                  </a:cubicBezTo>
                  <a:cubicBezTo>
                    <a:pt x="1" y="298"/>
                    <a:pt x="84" y="381"/>
                    <a:pt x="191" y="381"/>
                  </a:cubicBezTo>
                  <a:lnTo>
                    <a:pt x="1442" y="381"/>
                  </a:lnTo>
                  <a:cubicBezTo>
                    <a:pt x="1549" y="381"/>
                    <a:pt x="1632" y="286"/>
                    <a:pt x="1632" y="191"/>
                  </a:cubicBezTo>
                  <a:cubicBezTo>
                    <a:pt x="1632" y="84"/>
                    <a:pt x="1561"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377;p37">
              <a:extLst>
                <a:ext uri="{FF2B5EF4-FFF2-40B4-BE49-F238E27FC236}">
                  <a16:creationId xmlns:a16="http://schemas.microsoft.com/office/drawing/2014/main" id="{FAFDD698-7011-825D-903C-962657B94E48}"/>
                </a:ext>
              </a:extLst>
            </p:cNvPr>
            <p:cNvSpPr/>
            <p:nvPr/>
          </p:nvSpPr>
          <p:spPr>
            <a:xfrm>
              <a:off x="2305245" y="3930062"/>
              <a:ext cx="51974" cy="12158"/>
            </a:xfrm>
            <a:custGeom>
              <a:avLst/>
              <a:gdLst/>
              <a:ahLst/>
              <a:cxnLst/>
              <a:rect l="l" t="t" r="r" b="b"/>
              <a:pathLst>
                <a:path w="1633" h="382" extrusionOk="0">
                  <a:moveTo>
                    <a:pt x="191" y="0"/>
                  </a:moveTo>
                  <a:cubicBezTo>
                    <a:pt x="84" y="0"/>
                    <a:pt x="1" y="84"/>
                    <a:pt x="1" y="191"/>
                  </a:cubicBezTo>
                  <a:cubicBezTo>
                    <a:pt x="1" y="298"/>
                    <a:pt x="84" y="381"/>
                    <a:pt x="191" y="381"/>
                  </a:cubicBezTo>
                  <a:lnTo>
                    <a:pt x="1442" y="381"/>
                  </a:lnTo>
                  <a:cubicBezTo>
                    <a:pt x="1549" y="381"/>
                    <a:pt x="1632" y="286"/>
                    <a:pt x="1632" y="191"/>
                  </a:cubicBezTo>
                  <a:cubicBezTo>
                    <a:pt x="1632" y="84"/>
                    <a:pt x="1549"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378;p37">
              <a:extLst>
                <a:ext uri="{FF2B5EF4-FFF2-40B4-BE49-F238E27FC236}">
                  <a16:creationId xmlns:a16="http://schemas.microsoft.com/office/drawing/2014/main" id="{BE5F2FA7-33D5-70B0-DAD8-A22ACA741A72}"/>
                </a:ext>
              </a:extLst>
            </p:cNvPr>
            <p:cNvSpPr/>
            <p:nvPr/>
          </p:nvSpPr>
          <p:spPr>
            <a:xfrm>
              <a:off x="2489813" y="3930062"/>
              <a:ext cx="52324" cy="12158"/>
            </a:xfrm>
            <a:custGeom>
              <a:avLst/>
              <a:gdLst/>
              <a:ahLst/>
              <a:cxnLst/>
              <a:rect l="l" t="t" r="r" b="b"/>
              <a:pathLst>
                <a:path w="1644" h="382" extrusionOk="0">
                  <a:moveTo>
                    <a:pt x="203" y="0"/>
                  </a:moveTo>
                  <a:cubicBezTo>
                    <a:pt x="95" y="0"/>
                    <a:pt x="0" y="84"/>
                    <a:pt x="0" y="191"/>
                  </a:cubicBezTo>
                  <a:cubicBezTo>
                    <a:pt x="0" y="298"/>
                    <a:pt x="95" y="381"/>
                    <a:pt x="203" y="381"/>
                  </a:cubicBezTo>
                  <a:lnTo>
                    <a:pt x="1441" y="381"/>
                  </a:lnTo>
                  <a:cubicBezTo>
                    <a:pt x="1548" y="381"/>
                    <a:pt x="1643" y="286"/>
                    <a:pt x="1643" y="191"/>
                  </a:cubicBezTo>
                  <a:cubicBezTo>
                    <a:pt x="1643" y="84"/>
                    <a:pt x="1572" y="0"/>
                    <a:pt x="1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379;p37">
              <a:extLst>
                <a:ext uri="{FF2B5EF4-FFF2-40B4-BE49-F238E27FC236}">
                  <a16:creationId xmlns:a16="http://schemas.microsoft.com/office/drawing/2014/main" id="{A35ABFBA-6015-ADB7-8E50-BB1F2DF316DA}"/>
                </a:ext>
              </a:extLst>
            </p:cNvPr>
            <p:cNvSpPr/>
            <p:nvPr/>
          </p:nvSpPr>
          <p:spPr>
            <a:xfrm>
              <a:off x="2212404" y="3983118"/>
              <a:ext cx="51942" cy="12158"/>
            </a:xfrm>
            <a:custGeom>
              <a:avLst/>
              <a:gdLst/>
              <a:ahLst/>
              <a:cxnLst/>
              <a:rect l="l" t="t" r="r" b="b"/>
              <a:pathLst>
                <a:path w="1632" h="382" extrusionOk="0">
                  <a:moveTo>
                    <a:pt x="191" y="0"/>
                  </a:moveTo>
                  <a:cubicBezTo>
                    <a:pt x="84" y="0"/>
                    <a:pt x="1" y="84"/>
                    <a:pt x="1" y="191"/>
                  </a:cubicBezTo>
                  <a:cubicBezTo>
                    <a:pt x="1" y="298"/>
                    <a:pt x="84" y="381"/>
                    <a:pt x="191" y="381"/>
                  </a:cubicBezTo>
                  <a:lnTo>
                    <a:pt x="1442" y="381"/>
                  </a:lnTo>
                  <a:cubicBezTo>
                    <a:pt x="1549" y="381"/>
                    <a:pt x="1632" y="286"/>
                    <a:pt x="1632" y="191"/>
                  </a:cubicBezTo>
                  <a:cubicBezTo>
                    <a:pt x="1632" y="84"/>
                    <a:pt x="1561"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380;p37">
              <a:extLst>
                <a:ext uri="{FF2B5EF4-FFF2-40B4-BE49-F238E27FC236}">
                  <a16:creationId xmlns:a16="http://schemas.microsoft.com/office/drawing/2014/main" id="{ACFD6A07-BC1B-6B5F-D488-1E61E19DD81F}"/>
                </a:ext>
              </a:extLst>
            </p:cNvPr>
            <p:cNvSpPr/>
            <p:nvPr/>
          </p:nvSpPr>
          <p:spPr>
            <a:xfrm>
              <a:off x="2397736" y="3983118"/>
              <a:ext cx="51942" cy="12158"/>
            </a:xfrm>
            <a:custGeom>
              <a:avLst/>
              <a:gdLst/>
              <a:ahLst/>
              <a:cxnLst/>
              <a:rect l="l" t="t" r="r" b="b"/>
              <a:pathLst>
                <a:path w="1632" h="382" extrusionOk="0">
                  <a:moveTo>
                    <a:pt x="191" y="0"/>
                  </a:moveTo>
                  <a:cubicBezTo>
                    <a:pt x="83" y="0"/>
                    <a:pt x="0" y="84"/>
                    <a:pt x="0" y="191"/>
                  </a:cubicBezTo>
                  <a:cubicBezTo>
                    <a:pt x="0" y="298"/>
                    <a:pt x="83" y="381"/>
                    <a:pt x="191" y="381"/>
                  </a:cubicBezTo>
                  <a:lnTo>
                    <a:pt x="1441" y="381"/>
                  </a:lnTo>
                  <a:cubicBezTo>
                    <a:pt x="1548" y="381"/>
                    <a:pt x="1631" y="286"/>
                    <a:pt x="1631" y="191"/>
                  </a:cubicBezTo>
                  <a:cubicBezTo>
                    <a:pt x="1631" y="84"/>
                    <a:pt x="1548" y="0"/>
                    <a:pt x="1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381;p37">
              <a:extLst>
                <a:ext uri="{FF2B5EF4-FFF2-40B4-BE49-F238E27FC236}">
                  <a16:creationId xmlns:a16="http://schemas.microsoft.com/office/drawing/2014/main" id="{7EFB010F-BF73-17B1-601F-3152BC2E9029}"/>
                </a:ext>
              </a:extLst>
            </p:cNvPr>
            <p:cNvSpPr/>
            <p:nvPr/>
          </p:nvSpPr>
          <p:spPr>
            <a:xfrm>
              <a:off x="2212404" y="4036175"/>
              <a:ext cx="51942" cy="12158"/>
            </a:xfrm>
            <a:custGeom>
              <a:avLst/>
              <a:gdLst/>
              <a:ahLst/>
              <a:cxnLst/>
              <a:rect l="l" t="t" r="r" b="b"/>
              <a:pathLst>
                <a:path w="1632" h="382" extrusionOk="0">
                  <a:moveTo>
                    <a:pt x="191" y="0"/>
                  </a:moveTo>
                  <a:cubicBezTo>
                    <a:pt x="84" y="0"/>
                    <a:pt x="1" y="83"/>
                    <a:pt x="1" y="191"/>
                  </a:cubicBezTo>
                  <a:cubicBezTo>
                    <a:pt x="1" y="298"/>
                    <a:pt x="84" y="381"/>
                    <a:pt x="191" y="381"/>
                  </a:cubicBezTo>
                  <a:lnTo>
                    <a:pt x="1442" y="381"/>
                  </a:lnTo>
                  <a:cubicBezTo>
                    <a:pt x="1549" y="381"/>
                    <a:pt x="1632" y="298"/>
                    <a:pt x="1632" y="191"/>
                  </a:cubicBezTo>
                  <a:cubicBezTo>
                    <a:pt x="1632" y="83"/>
                    <a:pt x="1561"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382;p37">
              <a:extLst>
                <a:ext uri="{FF2B5EF4-FFF2-40B4-BE49-F238E27FC236}">
                  <a16:creationId xmlns:a16="http://schemas.microsoft.com/office/drawing/2014/main" id="{B08A8914-31E1-4CCE-8A99-CD4C28266CEE}"/>
                </a:ext>
              </a:extLst>
            </p:cNvPr>
            <p:cNvSpPr/>
            <p:nvPr/>
          </p:nvSpPr>
          <p:spPr>
            <a:xfrm>
              <a:off x="2305245" y="4036175"/>
              <a:ext cx="51974" cy="12158"/>
            </a:xfrm>
            <a:custGeom>
              <a:avLst/>
              <a:gdLst/>
              <a:ahLst/>
              <a:cxnLst/>
              <a:rect l="l" t="t" r="r" b="b"/>
              <a:pathLst>
                <a:path w="1633" h="382" extrusionOk="0">
                  <a:moveTo>
                    <a:pt x="191" y="0"/>
                  </a:moveTo>
                  <a:cubicBezTo>
                    <a:pt x="84" y="0"/>
                    <a:pt x="1" y="83"/>
                    <a:pt x="1" y="191"/>
                  </a:cubicBezTo>
                  <a:cubicBezTo>
                    <a:pt x="1" y="298"/>
                    <a:pt x="84" y="381"/>
                    <a:pt x="191" y="381"/>
                  </a:cubicBezTo>
                  <a:lnTo>
                    <a:pt x="1442" y="381"/>
                  </a:lnTo>
                  <a:cubicBezTo>
                    <a:pt x="1549" y="381"/>
                    <a:pt x="1632" y="298"/>
                    <a:pt x="1632" y="191"/>
                  </a:cubicBezTo>
                  <a:cubicBezTo>
                    <a:pt x="1632" y="83"/>
                    <a:pt x="1549"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383;p37">
              <a:extLst>
                <a:ext uri="{FF2B5EF4-FFF2-40B4-BE49-F238E27FC236}">
                  <a16:creationId xmlns:a16="http://schemas.microsoft.com/office/drawing/2014/main" id="{99F778BD-88B1-1B3D-FCEC-EFC0785CAB6C}"/>
                </a:ext>
              </a:extLst>
            </p:cNvPr>
            <p:cNvSpPr/>
            <p:nvPr/>
          </p:nvSpPr>
          <p:spPr>
            <a:xfrm>
              <a:off x="2489813" y="4036175"/>
              <a:ext cx="52324" cy="12158"/>
            </a:xfrm>
            <a:custGeom>
              <a:avLst/>
              <a:gdLst/>
              <a:ahLst/>
              <a:cxnLst/>
              <a:rect l="l" t="t" r="r" b="b"/>
              <a:pathLst>
                <a:path w="1644" h="382" extrusionOk="0">
                  <a:moveTo>
                    <a:pt x="203" y="0"/>
                  </a:moveTo>
                  <a:cubicBezTo>
                    <a:pt x="95" y="0"/>
                    <a:pt x="0" y="83"/>
                    <a:pt x="0" y="191"/>
                  </a:cubicBezTo>
                  <a:cubicBezTo>
                    <a:pt x="0" y="298"/>
                    <a:pt x="95" y="381"/>
                    <a:pt x="203" y="381"/>
                  </a:cubicBezTo>
                  <a:lnTo>
                    <a:pt x="1441" y="381"/>
                  </a:lnTo>
                  <a:cubicBezTo>
                    <a:pt x="1548" y="381"/>
                    <a:pt x="1643" y="298"/>
                    <a:pt x="1643" y="191"/>
                  </a:cubicBezTo>
                  <a:cubicBezTo>
                    <a:pt x="1643" y="83"/>
                    <a:pt x="1572" y="0"/>
                    <a:pt x="1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384;p37">
              <a:extLst>
                <a:ext uri="{FF2B5EF4-FFF2-40B4-BE49-F238E27FC236}">
                  <a16:creationId xmlns:a16="http://schemas.microsoft.com/office/drawing/2014/main" id="{3481DD0B-530A-FBA5-5D8D-07A582AB6D6E}"/>
                </a:ext>
              </a:extLst>
            </p:cNvPr>
            <p:cNvSpPr/>
            <p:nvPr/>
          </p:nvSpPr>
          <p:spPr>
            <a:xfrm>
              <a:off x="2305245" y="4088467"/>
              <a:ext cx="51974" cy="12540"/>
            </a:xfrm>
            <a:custGeom>
              <a:avLst/>
              <a:gdLst/>
              <a:ahLst/>
              <a:cxnLst/>
              <a:rect l="l" t="t" r="r" b="b"/>
              <a:pathLst>
                <a:path w="1633" h="394" extrusionOk="0">
                  <a:moveTo>
                    <a:pt x="191" y="0"/>
                  </a:moveTo>
                  <a:cubicBezTo>
                    <a:pt x="84" y="0"/>
                    <a:pt x="1" y="95"/>
                    <a:pt x="1" y="191"/>
                  </a:cubicBezTo>
                  <a:cubicBezTo>
                    <a:pt x="1" y="298"/>
                    <a:pt x="84" y="393"/>
                    <a:pt x="191" y="393"/>
                  </a:cubicBezTo>
                  <a:lnTo>
                    <a:pt x="1442" y="393"/>
                  </a:lnTo>
                  <a:cubicBezTo>
                    <a:pt x="1549" y="393"/>
                    <a:pt x="1632" y="298"/>
                    <a:pt x="1632" y="191"/>
                  </a:cubicBezTo>
                  <a:cubicBezTo>
                    <a:pt x="1632" y="95"/>
                    <a:pt x="1549"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385;p37">
              <a:extLst>
                <a:ext uri="{FF2B5EF4-FFF2-40B4-BE49-F238E27FC236}">
                  <a16:creationId xmlns:a16="http://schemas.microsoft.com/office/drawing/2014/main" id="{8DE0DB0F-1405-E8A7-6426-78AE1B59E625}"/>
                </a:ext>
              </a:extLst>
            </p:cNvPr>
            <p:cNvSpPr/>
            <p:nvPr/>
          </p:nvSpPr>
          <p:spPr>
            <a:xfrm>
              <a:off x="2397736" y="4088467"/>
              <a:ext cx="51942" cy="12540"/>
            </a:xfrm>
            <a:custGeom>
              <a:avLst/>
              <a:gdLst/>
              <a:ahLst/>
              <a:cxnLst/>
              <a:rect l="l" t="t" r="r" b="b"/>
              <a:pathLst>
                <a:path w="1632" h="394" extrusionOk="0">
                  <a:moveTo>
                    <a:pt x="191" y="0"/>
                  </a:moveTo>
                  <a:cubicBezTo>
                    <a:pt x="83" y="0"/>
                    <a:pt x="0" y="95"/>
                    <a:pt x="0" y="191"/>
                  </a:cubicBezTo>
                  <a:cubicBezTo>
                    <a:pt x="0" y="298"/>
                    <a:pt x="83" y="393"/>
                    <a:pt x="191" y="393"/>
                  </a:cubicBezTo>
                  <a:lnTo>
                    <a:pt x="1441" y="393"/>
                  </a:lnTo>
                  <a:cubicBezTo>
                    <a:pt x="1548" y="393"/>
                    <a:pt x="1631" y="298"/>
                    <a:pt x="1631" y="191"/>
                  </a:cubicBezTo>
                  <a:cubicBezTo>
                    <a:pt x="1631" y="95"/>
                    <a:pt x="1548" y="0"/>
                    <a:pt x="1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386;p37">
              <a:extLst>
                <a:ext uri="{FF2B5EF4-FFF2-40B4-BE49-F238E27FC236}">
                  <a16:creationId xmlns:a16="http://schemas.microsoft.com/office/drawing/2014/main" id="{6E442AA1-CB75-895A-3669-3939A572FF38}"/>
                </a:ext>
              </a:extLst>
            </p:cNvPr>
            <p:cNvSpPr/>
            <p:nvPr/>
          </p:nvSpPr>
          <p:spPr>
            <a:xfrm>
              <a:off x="2489813" y="4088467"/>
              <a:ext cx="52324" cy="12540"/>
            </a:xfrm>
            <a:custGeom>
              <a:avLst/>
              <a:gdLst/>
              <a:ahLst/>
              <a:cxnLst/>
              <a:rect l="l" t="t" r="r" b="b"/>
              <a:pathLst>
                <a:path w="1644" h="394" extrusionOk="0">
                  <a:moveTo>
                    <a:pt x="203" y="0"/>
                  </a:moveTo>
                  <a:cubicBezTo>
                    <a:pt x="95" y="0"/>
                    <a:pt x="0" y="95"/>
                    <a:pt x="0" y="191"/>
                  </a:cubicBezTo>
                  <a:cubicBezTo>
                    <a:pt x="0" y="298"/>
                    <a:pt x="95" y="393"/>
                    <a:pt x="203" y="393"/>
                  </a:cubicBezTo>
                  <a:lnTo>
                    <a:pt x="1441" y="393"/>
                  </a:lnTo>
                  <a:cubicBezTo>
                    <a:pt x="1548" y="393"/>
                    <a:pt x="1643" y="298"/>
                    <a:pt x="1643" y="191"/>
                  </a:cubicBezTo>
                  <a:cubicBezTo>
                    <a:pt x="1643" y="95"/>
                    <a:pt x="1572" y="0"/>
                    <a:pt x="1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387;p37">
              <a:extLst>
                <a:ext uri="{FF2B5EF4-FFF2-40B4-BE49-F238E27FC236}">
                  <a16:creationId xmlns:a16="http://schemas.microsoft.com/office/drawing/2014/main" id="{4A16124D-7A9E-6909-9825-419BB1DCEE65}"/>
                </a:ext>
              </a:extLst>
            </p:cNvPr>
            <p:cNvSpPr/>
            <p:nvPr/>
          </p:nvSpPr>
          <p:spPr>
            <a:xfrm>
              <a:off x="2304863" y="3969751"/>
              <a:ext cx="53088" cy="38766"/>
            </a:xfrm>
            <a:custGeom>
              <a:avLst/>
              <a:gdLst/>
              <a:ahLst/>
              <a:cxnLst/>
              <a:rect l="l" t="t" r="r" b="b"/>
              <a:pathLst>
                <a:path w="1668" h="1218" extrusionOk="0">
                  <a:moveTo>
                    <a:pt x="1454" y="1"/>
                  </a:moveTo>
                  <a:cubicBezTo>
                    <a:pt x="1406" y="1"/>
                    <a:pt x="1358" y="21"/>
                    <a:pt x="1323" y="63"/>
                  </a:cubicBezTo>
                  <a:lnTo>
                    <a:pt x="620" y="754"/>
                  </a:lnTo>
                  <a:lnTo>
                    <a:pt x="334" y="480"/>
                  </a:lnTo>
                  <a:cubicBezTo>
                    <a:pt x="299" y="438"/>
                    <a:pt x="251" y="417"/>
                    <a:pt x="203" y="417"/>
                  </a:cubicBezTo>
                  <a:cubicBezTo>
                    <a:pt x="156" y="417"/>
                    <a:pt x="108" y="438"/>
                    <a:pt x="72" y="480"/>
                  </a:cubicBezTo>
                  <a:cubicBezTo>
                    <a:pt x="1" y="551"/>
                    <a:pt x="1" y="670"/>
                    <a:pt x="72" y="742"/>
                  </a:cubicBezTo>
                  <a:lnTo>
                    <a:pt x="489" y="1158"/>
                  </a:lnTo>
                  <a:cubicBezTo>
                    <a:pt x="513" y="1194"/>
                    <a:pt x="572" y="1218"/>
                    <a:pt x="620" y="1218"/>
                  </a:cubicBezTo>
                  <a:cubicBezTo>
                    <a:pt x="668" y="1218"/>
                    <a:pt x="727" y="1206"/>
                    <a:pt x="751" y="1158"/>
                  </a:cubicBezTo>
                  <a:lnTo>
                    <a:pt x="1585" y="325"/>
                  </a:lnTo>
                  <a:cubicBezTo>
                    <a:pt x="1668" y="254"/>
                    <a:pt x="1668" y="134"/>
                    <a:pt x="1585" y="63"/>
                  </a:cubicBezTo>
                  <a:cubicBezTo>
                    <a:pt x="1549" y="21"/>
                    <a:pt x="1501" y="1"/>
                    <a:pt x="14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388;p37">
              <a:extLst>
                <a:ext uri="{FF2B5EF4-FFF2-40B4-BE49-F238E27FC236}">
                  <a16:creationId xmlns:a16="http://schemas.microsoft.com/office/drawing/2014/main" id="{2CDEE850-1FA9-74A2-FAC8-1ECB879E822C}"/>
                </a:ext>
              </a:extLst>
            </p:cNvPr>
            <p:cNvSpPr/>
            <p:nvPr/>
          </p:nvSpPr>
          <p:spPr>
            <a:xfrm>
              <a:off x="2489813" y="3969751"/>
              <a:ext cx="53088" cy="38766"/>
            </a:xfrm>
            <a:custGeom>
              <a:avLst/>
              <a:gdLst/>
              <a:ahLst/>
              <a:cxnLst/>
              <a:rect l="l" t="t" r="r" b="b"/>
              <a:pathLst>
                <a:path w="1668" h="1218" extrusionOk="0">
                  <a:moveTo>
                    <a:pt x="1465" y="1"/>
                  </a:moveTo>
                  <a:cubicBezTo>
                    <a:pt x="1417" y="1"/>
                    <a:pt x="1369" y="21"/>
                    <a:pt x="1334" y="63"/>
                  </a:cubicBezTo>
                  <a:lnTo>
                    <a:pt x="631" y="754"/>
                  </a:lnTo>
                  <a:lnTo>
                    <a:pt x="346" y="480"/>
                  </a:lnTo>
                  <a:cubicBezTo>
                    <a:pt x="310" y="438"/>
                    <a:pt x="262" y="417"/>
                    <a:pt x="215" y="417"/>
                  </a:cubicBezTo>
                  <a:cubicBezTo>
                    <a:pt x="167" y="417"/>
                    <a:pt x="119" y="438"/>
                    <a:pt x="84" y="480"/>
                  </a:cubicBezTo>
                  <a:cubicBezTo>
                    <a:pt x="0" y="551"/>
                    <a:pt x="0" y="670"/>
                    <a:pt x="84" y="742"/>
                  </a:cubicBezTo>
                  <a:lnTo>
                    <a:pt x="500" y="1158"/>
                  </a:lnTo>
                  <a:cubicBezTo>
                    <a:pt x="524" y="1194"/>
                    <a:pt x="584" y="1218"/>
                    <a:pt x="631" y="1218"/>
                  </a:cubicBezTo>
                  <a:cubicBezTo>
                    <a:pt x="667" y="1218"/>
                    <a:pt x="738" y="1206"/>
                    <a:pt x="762" y="1158"/>
                  </a:cubicBezTo>
                  <a:lnTo>
                    <a:pt x="1596" y="325"/>
                  </a:lnTo>
                  <a:cubicBezTo>
                    <a:pt x="1667" y="254"/>
                    <a:pt x="1667" y="134"/>
                    <a:pt x="1596" y="63"/>
                  </a:cubicBezTo>
                  <a:cubicBezTo>
                    <a:pt x="1560" y="21"/>
                    <a:pt x="1512" y="1"/>
                    <a:pt x="14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389;p37">
              <a:extLst>
                <a:ext uri="{FF2B5EF4-FFF2-40B4-BE49-F238E27FC236}">
                  <a16:creationId xmlns:a16="http://schemas.microsoft.com/office/drawing/2014/main" id="{DDCC3109-BFA2-320C-6FA8-2FF86F6344FF}"/>
                </a:ext>
              </a:extLst>
            </p:cNvPr>
            <p:cNvSpPr/>
            <p:nvPr/>
          </p:nvSpPr>
          <p:spPr>
            <a:xfrm>
              <a:off x="2396972" y="4022807"/>
              <a:ext cx="53088" cy="38766"/>
            </a:xfrm>
            <a:custGeom>
              <a:avLst/>
              <a:gdLst/>
              <a:ahLst/>
              <a:cxnLst/>
              <a:rect l="l" t="t" r="r" b="b"/>
              <a:pathLst>
                <a:path w="1668" h="1218" extrusionOk="0">
                  <a:moveTo>
                    <a:pt x="1465" y="0"/>
                  </a:moveTo>
                  <a:cubicBezTo>
                    <a:pt x="1417" y="0"/>
                    <a:pt x="1369" y="21"/>
                    <a:pt x="1334" y="63"/>
                  </a:cubicBezTo>
                  <a:lnTo>
                    <a:pt x="631" y="753"/>
                  </a:lnTo>
                  <a:lnTo>
                    <a:pt x="345" y="480"/>
                  </a:lnTo>
                  <a:cubicBezTo>
                    <a:pt x="310" y="438"/>
                    <a:pt x="262" y="417"/>
                    <a:pt x="215" y="417"/>
                  </a:cubicBezTo>
                  <a:cubicBezTo>
                    <a:pt x="167" y="417"/>
                    <a:pt x="119" y="438"/>
                    <a:pt x="84" y="480"/>
                  </a:cubicBezTo>
                  <a:cubicBezTo>
                    <a:pt x="0" y="551"/>
                    <a:pt x="0" y="670"/>
                    <a:pt x="84" y="742"/>
                  </a:cubicBezTo>
                  <a:lnTo>
                    <a:pt x="500" y="1158"/>
                  </a:lnTo>
                  <a:cubicBezTo>
                    <a:pt x="536" y="1206"/>
                    <a:pt x="584" y="1218"/>
                    <a:pt x="631" y="1218"/>
                  </a:cubicBezTo>
                  <a:cubicBezTo>
                    <a:pt x="667" y="1218"/>
                    <a:pt x="738" y="1206"/>
                    <a:pt x="762" y="1158"/>
                  </a:cubicBezTo>
                  <a:lnTo>
                    <a:pt x="1596" y="325"/>
                  </a:lnTo>
                  <a:cubicBezTo>
                    <a:pt x="1667" y="253"/>
                    <a:pt x="1667" y="134"/>
                    <a:pt x="1596" y="63"/>
                  </a:cubicBezTo>
                  <a:cubicBezTo>
                    <a:pt x="1560" y="21"/>
                    <a:pt x="1512" y="0"/>
                    <a:pt x="14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390;p37">
              <a:extLst>
                <a:ext uri="{FF2B5EF4-FFF2-40B4-BE49-F238E27FC236}">
                  <a16:creationId xmlns:a16="http://schemas.microsoft.com/office/drawing/2014/main" id="{D4789517-D22B-1525-3254-FAF058FFC188}"/>
                </a:ext>
              </a:extLst>
            </p:cNvPr>
            <p:cNvSpPr/>
            <p:nvPr/>
          </p:nvSpPr>
          <p:spPr>
            <a:xfrm>
              <a:off x="2212404" y="4075386"/>
              <a:ext cx="53088" cy="38861"/>
            </a:xfrm>
            <a:custGeom>
              <a:avLst/>
              <a:gdLst/>
              <a:ahLst/>
              <a:cxnLst/>
              <a:rect l="l" t="t" r="r" b="b"/>
              <a:pathLst>
                <a:path w="1668" h="1221" extrusionOk="0">
                  <a:moveTo>
                    <a:pt x="1455" y="0"/>
                  </a:moveTo>
                  <a:cubicBezTo>
                    <a:pt x="1406" y="0"/>
                    <a:pt x="1358" y="18"/>
                    <a:pt x="1322" y="54"/>
                  </a:cubicBezTo>
                  <a:lnTo>
                    <a:pt x="620" y="756"/>
                  </a:lnTo>
                  <a:lnTo>
                    <a:pt x="346" y="471"/>
                  </a:lnTo>
                  <a:cubicBezTo>
                    <a:pt x="304" y="435"/>
                    <a:pt x="254" y="417"/>
                    <a:pt x="205" y="417"/>
                  </a:cubicBezTo>
                  <a:cubicBezTo>
                    <a:pt x="156" y="417"/>
                    <a:pt x="108" y="435"/>
                    <a:pt x="72" y="471"/>
                  </a:cubicBezTo>
                  <a:cubicBezTo>
                    <a:pt x="1" y="554"/>
                    <a:pt x="1" y="673"/>
                    <a:pt x="72" y="745"/>
                  </a:cubicBezTo>
                  <a:lnTo>
                    <a:pt x="489" y="1161"/>
                  </a:lnTo>
                  <a:cubicBezTo>
                    <a:pt x="537" y="1197"/>
                    <a:pt x="584" y="1221"/>
                    <a:pt x="620" y="1221"/>
                  </a:cubicBezTo>
                  <a:cubicBezTo>
                    <a:pt x="668" y="1221"/>
                    <a:pt x="727" y="1197"/>
                    <a:pt x="763" y="1161"/>
                  </a:cubicBezTo>
                  <a:lnTo>
                    <a:pt x="1596" y="328"/>
                  </a:lnTo>
                  <a:cubicBezTo>
                    <a:pt x="1668" y="268"/>
                    <a:pt x="1668" y="137"/>
                    <a:pt x="1596" y="54"/>
                  </a:cubicBezTo>
                  <a:cubicBezTo>
                    <a:pt x="1555" y="18"/>
                    <a:pt x="1504" y="0"/>
                    <a:pt x="14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391;p37">
              <a:extLst>
                <a:ext uri="{FF2B5EF4-FFF2-40B4-BE49-F238E27FC236}">
                  <a16:creationId xmlns:a16="http://schemas.microsoft.com/office/drawing/2014/main" id="{503D407D-8E2C-88AB-FE71-FB397059CCDC}"/>
                </a:ext>
              </a:extLst>
            </p:cNvPr>
            <p:cNvSpPr/>
            <p:nvPr/>
          </p:nvSpPr>
          <p:spPr>
            <a:xfrm>
              <a:off x="2396972" y="3916694"/>
              <a:ext cx="53088" cy="38798"/>
            </a:xfrm>
            <a:custGeom>
              <a:avLst/>
              <a:gdLst/>
              <a:ahLst/>
              <a:cxnLst/>
              <a:rect l="l" t="t" r="r" b="b"/>
              <a:pathLst>
                <a:path w="1668" h="1219" extrusionOk="0">
                  <a:moveTo>
                    <a:pt x="1465" y="1"/>
                  </a:moveTo>
                  <a:cubicBezTo>
                    <a:pt x="1417" y="1"/>
                    <a:pt x="1369" y="21"/>
                    <a:pt x="1334" y="63"/>
                  </a:cubicBezTo>
                  <a:lnTo>
                    <a:pt x="631" y="754"/>
                  </a:lnTo>
                  <a:lnTo>
                    <a:pt x="345" y="480"/>
                  </a:lnTo>
                  <a:cubicBezTo>
                    <a:pt x="310" y="438"/>
                    <a:pt x="262" y="417"/>
                    <a:pt x="215" y="417"/>
                  </a:cubicBezTo>
                  <a:cubicBezTo>
                    <a:pt x="167" y="417"/>
                    <a:pt x="119" y="438"/>
                    <a:pt x="84" y="480"/>
                  </a:cubicBezTo>
                  <a:cubicBezTo>
                    <a:pt x="0" y="551"/>
                    <a:pt x="0" y="670"/>
                    <a:pt x="84" y="742"/>
                  </a:cubicBezTo>
                  <a:lnTo>
                    <a:pt x="500" y="1159"/>
                  </a:lnTo>
                  <a:cubicBezTo>
                    <a:pt x="536" y="1206"/>
                    <a:pt x="584" y="1218"/>
                    <a:pt x="631" y="1218"/>
                  </a:cubicBezTo>
                  <a:cubicBezTo>
                    <a:pt x="667" y="1218"/>
                    <a:pt x="738" y="1206"/>
                    <a:pt x="762" y="1159"/>
                  </a:cubicBezTo>
                  <a:lnTo>
                    <a:pt x="1596" y="325"/>
                  </a:lnTo>
                  <a:cubicBezTo>
                    <a:pt x="1667" y="266"/>
                    <a:pt x="1667" y="135"/>
                    <a:pt x="1596" y="63"/>
                  </a:cubicBezTo>
                  <a:cubicBezTo>
                    <a:pt x="1560" y="21"/>
                    <a:pt x="1512" y="1"/>
                    <a:pt x="14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 name="Google Shape;392;p37">
            <a:extLst>
              <a:ext uri="{FF2B5EF4-FFF2-40B4-BE49-F238E27FC236}">
                <a16:creationId xmlns:a16="http://schemas.microsoft.com/office/drawing/2014/main" id="{277394E7-3E6E-5FF9-02FF-729FF22A32F6}"/>
              </a:ext>
            </a:extLst>
          </p:cNvPr>
          <p:cNvGrpSpPr/>
          <p:nvPr/>
        </p:nvGrpSpPr>
        <p:grpSpPr>
          <a:xfrm>
            <a:off x="4360867" y="2229716"/>
            <a:ext cx="356245" cy="317607"/>
            <a:chOff x="4880567" y="1535870"/>
            <a:chExt cx="356245" cy="317607"/>
          </a:xfrm>
        </p:grpSpPr>
        <p:sp>
          <p:nvSpPr>
            <p:cNvPr id="144" name="Google Shape;393;p37">
              <a:extLst>
                <a:ext uri="{FF2B5EF4-FFF2-40B4-BE49-F238E27FC236}">
                  <a16:creationId xmlns:a16="http://schemas.microsoft.com/office/drawing/2014/main" id="{445AC319-666B-1405-1D8D-7449A233CEC2}"/>
                </a:ext>
              </a:extLst>
            </p:cNvPr>
            <p:cNvSpPr/>
            <p:nvPr/>
          </p:nvSpPr>
          <p:spPr>
            <a:xfrm>
              <a:off x="5103774" y="1535870"/>
              <a:ext cx="100448" cy="128138"/>
            </a:xfrm>
            <a:custGeom>
              <a:avLst/>
              <a:gdLst/>
              <a:ahLst/>
              <a:cxnLst/>
              <a:rect l="l" t="t" r="r" b="b"/>
              <a:pathLst>
                <a:path w="3156" h="4026" extrusionOk="0">
                  <a:moveTo>
                    <a:pt x="1560" y="334"/>
                  </a:moveTo>
                  <a:cubicBezTo>
                    <a:pt x="2251" y="334"/>
                    <a:pt x="2799" y="882"/>
                    <a:pt x="2799" y="1561"/>
                  </a:cubicBezTo>
                  <a:cubicBezTo>
                    <a:pt x="2799" y="2120"/>
                    <a:pt x="2453" y="2573"/>
                    <a:pt x="1965" y="2739"/>
                  </a:cubicBezTo>
                  <a:lnTo>
                    <a:pt x="2251" y="1608"/>
                  </a:lnTo>
                  <a:cubicBezTo>
                    <a:pt x="2275" y="1513"/>
                    <a:pt x="2215" y="1430"/>
                    <a:pt x="2132" y="1418"/>
                  </a:cubicBezTo>
                  <a:cubicBezTo>
                    <a:pt x="2113" y="1410"/>
                    <a:pt x="2094" y="1407"/>
                    <a:pt x="2076" y="1407"/>
                  </a:cubicBezTo>
                  <a:cubicBezTo>
                    <a:pt x="2006" y="1407"/>
                    <a:pt x="1948" y="1461"/>
                    <a:pt x="1929" y="1537"/>
                  </a:cubicBezTo>
                  <a:lnTo>
                    <a:pt x="1917" y="1584"/>
                  </a:lnTo>
                  <a:lnTo>
                    <a:pt x="1215" y="1584"/>
                  </a:lnTo>
                  <a:lnTo>
                    <a:pt x="1203" y="1537"/>
                  </a:lnTo>
                  <a:cubicBezTo>
                    <a:pt x="1182" y="1453"/>
                    <a:pt x="1106" y="1415"/>
                    <a:pt x="1040" y="1415"/>
                  </a:cubicBezTo>
                  <a:cubicBezTo>
                    <a:pt x="1031" y="1415"/>
                    <a:pt x="1021" y="1416"/>
                    <a:pt x="1013" y="1418"/>
                  </a:cubicBezTo>
                  <a:cubicBezTo>
                    <a:pt x="917" y="1441"/>
                    <a:pt x="882" y="1537"/>
                    <a:pt x="894" y="1608"/>
                  </a:cubicBezTo>
                  <a:lnTo>
                    <a:pt x="1179" y="2739"/>
                  </a:lnTo>
                  <a:cubicBezTo>
                    <a:pt x="679" y="2573"/>
                    <a:pt x="322" y="2120"/>
                    <a:pt x="322" y="1561"/>
                  </a:cubicBezTo>
                  <a:cubicBezTo>
                    <a:pt x="322" y="882"/>
                    <a:pt x="882" y="334"/>
                    <a:pt x="1560" y="334"/>
                  </a:cubicBezTo>
                  <a:close/>
                  <a:moveTo>
                    <a:pt x="1822" y="1906"/>
                  </a:moveTo>
                  <a:lnTo>
                    <a:pt x="1608" y="2799"/>
                  </a:lnTo>
                  <a:lnTo>
                    <a:pt x="1513" y="2799"/>
                  </a:lnTo>
                  <a:lnTo>
                    <a:pt x="1286" y="1906"/>
                  </a:lnTo>
                  <a:close/>
                  <a:moveTo>
                    <a:pt x="1906" y="3096"/>
                  </a:moveTo>
                  <a:lnTo>
                    <a:pt x="1906" y="3501"/>
                  </a:lnTo>
                  <a:lnTo>
                    <a:pt x="1917" y="3501"/>
                  </a:lnTo>
                  <a:lnTo>
                    <a:pt x="1203" y="3513"/>
                  </a:lnTo>
                  <a:cubicBezTo>
                    <a:pt x="1203" y="3513"/>
                    <a:pt x="1191" y="3513"/>
                    <a:pt x="1191" y="3501"/>
                  </a:cubicBezTo>
                  <a:lnTo>
                    <a:pt x="1191" y="3096"/>
                  </a:lnTo>
                  <a:cubicBezTo>
                    <a:pt x="1310" y="3120"/>
                    <a:pt x="1429" y="3144"/>
                    <a:pt x="1548" y="3144"/>
                  </a:cubicBezTo>
                  <a:cubicBezTo>
                    <a:pt x="1667" y="3144"/>
                    <a:pt x="1798" y="3120"/>
                    <a:pt x="1906" y="3096"/>
                  </a:cubicBezTo>
                  <a:close/>
                  <a:moveTo>
                    <a:pt x="1560" y="1"/>
                  </a:moveTo>
                  <a:cubicBezTo>
                    <a:pt x="703" y="1"/>
                    <a:pt x="1" y="703"/>
                    <a:pt x="1" y="1561"/>
                  </a:cubicBezTo>
                  <a:cubicBezTo>
                    <a:pt x="1" y="2180"/>
                    <a:pt x="358" y="2704"/>
                    <a:pt x="882" y="2977"/>
                  </a:cubicBezTo>
                  <a:lnTo>
                    <a:pt x="882" y="3501"/>
                  </a:lnTo>
                  <a:cubicBezTo>
                    <a:pt x="882" y="3692"/>
                    <a:pt x="1024" y="3847"/>
                    <a:pt x="1215" y="3847"/>
                  </a:cubicBezTo>
                  <a:lnTo>
                    <a:pt x="1417" y="3847"/>
                  </a:lnTo>
                  <a:lnTo>
                    <a:pt x="1417" y="3858"/>
                  </a:lnTo>
                  <a:cubicBezTo>
                    <a:pt x="1417" y="3942"/>
                    <a:pt x="1489" y="4025"/>
                    <a:pt x="1572" y="4025"/>
                  </a:cubicBezTo>
                  <a:cubicBezTo>
                    <a:pt x="1667" y="4025"/>
                    <a:pt x="1739" y="3942"/>
                    <a:pt x="1739" y="3858"/>
                  </a:cubicBezTo>
                  <a:lnTo>
                    <a:pt x="1739" y="3847"/>
                  </a:lnTo>
                  <a:lnTo>
                    <a:pt x="1929" y="3847"/>
                  </a:lnTo>
                  <a:cubicBezTo>
                    <a:pt x="2120" y="3847"/>
                    <a:pt x="2275" y="3692"/>
                    <a:pt x="2275" y="3501"/>
                  </a:cubicBezTo>
                  <a:lnTo>
                    <a:pt x="2275" y="2977"/>
                  </a:lnTo>
                  <a:cubicBezTo>
                    <a:pt x="2799" y="2727"/>
                    <a:pt x="3156" y="2192"/>
                    <a:pt x="3156" y="1561"/>
                  </a:cubicBezTo>
                  <a:cubicBezTo>
                    <a:pt x="3120" y="703"/>
                    <a:pt x="2429" y="1"/>
                    <a:pt x="15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394;p37">
              <a:extLst>
                <a:ext uri="{FF2B5EF4-FFF2-40B4-BE49-F238E27FC236}">
                  <a16:creationId xmlns:a16="http://schemas.microsoft.com/office/drawing/2014/main" id="{B0A49474-5695-A0E3-22B2-BBAFB6B04B3A}"/>
                </a:ext>
              </a:extLst>
            </p:cNvPr>
            <p:cNvSpPr/>
            <p:nvPr/>
          </p:nvSpPr>
          <p:spPr>
            <a:xfrm>
              <a:off x="4880567" y="1552929"/>
              <a:ext cx="200895" cy="300547"/>
            </a:xfrm>
            <a:custGeom>
              <a:avLst/>
              <a:gdLst/>
              <a:ahLst/>
              <a:cxnLst/>
              <a:rect l="l" t="t" r="r" b="b"/>
              <a:pathLst>
                <a:path w="6312" h="9443" extrusionOk="0">
                  <a:moveTo>
                    <a:pt x="3144" y="310"/>
                  </a:moveTo>
                  <a:cubicBezTo>
                    <a:pt x="3632" y="310"/>
                    <a:pt x="4037" y="632"/>
                    <a:pt x="4037" y="1025"/>
                  </a:cubicBezTo>
                  <a:cubicBezTo>
                    <a:pt x="3751" y="929"/>
                    <a:pt x="3454" y="870"/>
                    <a:pt x="3144" y="870"/>
                  </a:cubicBezTo>
                  <a:cubicBezTo>
                    <a:pt x="2834" y="870"/>
                    <a:pt x="2537" y="929"/>
                    <a:pt x="2251" y="1025"/>
                  </a:cubicBezTo>
                  <a:cubicBezTo>
                    <a:pt x="2251" y="644"/>
                    <a:pt x="2644" y="310"/>
                    <a:pt x="3144" y="310"/>
                  </a:cubicBezTo>
                  <a:close/>
                  <a:moveTo>
                    <a:pt x="3144" y="1191"/>
                  </a:moveTo>
                  <a:cubicBezTo>
                    <a:pt x="4299" y="1191"/>
                    <a:pt x="5251" y="2144"/>
                    <a:pt x="5251" y="3311"/>
                  </a:cubicBezTo>
                  <a:cubicBezTo>
                    <a:pt x="5251" y="3620"/>
                    <a:pt x="5180" y="3918"/>
                    <a:pt x="5061" y="4203"/>
                  </a:cubicBezTo>
                  <a:lnTo>
                    <a:pt x="5061" y="4049"/>
                  </a:lnTo>
                  <a:cubicBezTo>
                    <a:pt x="5061" y="3858"/>
                    <a:pt x="4978" y="3668"/>
                    <a:pt x="4823" y="3525"/>
                  </a:cubicBezTo>
                  <a:cubicBezTo>
                    <a:pt x="4501" y="3251"/>
                    <a:pt x="3751" y="2739"/>
                    <a:pt x="2453" y="2608"/>
                  </a:cubicBezTo>
                  <a:cubicBezTo>
                    <a:pt x="2447" y="2607"/>
                    <a:pt x="2441" y="2607"/>
                    <a:pt x="2435" y="2607"/>
                  </a:cubicBezTo>
                  <a:cubicBezTo>
                    <a:pt x="2360" y="2607"/>
                    <a:pt x="2297" y="2674"/>
                    <a:pt x="2275" y="2751"/>
                  </a:cubicBezTo>
                  <a:cubicBezTo>
                    <a:pt x="2263" y="2846"/>
                    <a:pt x="2334" y="2918"/>
                    <a:pt x="2430" y="2930"/>
                  </a:cubicBezTo>
                  <a:cubicBezTo>
                    <a:pt x="3632" y="3049"/>
                    <a:pt x="4323" y="3513"/>
                    <a:pt x="4620" y="3763"/>
                  </a:cubicBezTo>
                  <a:cubicBezTo>
                    <a:pt x="4692" y="3822"/>
                    <a:pt x="4728" y="3930"/>
                    <a:pt x="4728" y="4037"/>
                  </a:cubicBezTo>
                  <a:lnTo>
                    <a:pt x="4728" y="4346"/>
                  </a:lnTo>
                  <a:cubicBezTo>
                    <a:pt x="4728" y="5227"/>
                    <a:pt x="4025" y="5942"/>
                    <a:pt x="3144" y="5942"/>
                  </a:cubicBezTo>
                  <a:cubicBezTo>
                    <a:pt x="3137" y="5942"/>
                    <a:pt x="3130" y="5942"/>
                    <a:pt x="3122" y="5942"/>
                  </a:cubicBezTo>
                  <a:cubicBezTo>
                    <a:pt x="2251" y="5942"/>
                    <a:pt x="1549" y="5232"/>
                    <a:pt x="1549" y="4358"/>
                  </a:cubicBezTo>
                  <a:lnTo>
                    <a:pt x="1549" y="4227"/>
                  </a:lnTo>
                  <a:cubicBezTo>
                    <a:pt x="1549" y="4168"/>
                    <a:pt x="1584" y="4108"/>
                    <a:pt x="1644" y="4084"/>
                  </a:cubicBezTo>
                  <a:cubicBezTo>
                    <a:pt x="1846" y="3965"/>
                    <a:pt x="2120" y="3739"/>
                    <a:pt x="2239" y="3370"/>
                  </a:cubicBezTo>
                  <a:cubicBezTo>
                    <a:pt x="2263" y="3275"/>
                    <a:pt x="2215" y="3191"/>
                    <a:pt x="2132" y="3156"/>
                  </a:cubicBezTo>
                  <a:cubicBezTo>
                    <a:pt x="2113" y="3151"/>
                    <a:pt x="2094" y="3149"/>
                    <a:pt x="2077" y="3149"/>
                  </a:cubicBezTo>
                  <a:cubicBezTo>
                    <a:pt x="2005" y="3149"/>
                    <a:pt x="1946" y="3187"/>
                    <a:pt x="1918" y="3263"/>
                  </a:cubicBezTo>
                  <a:cubicBezTo>
                    <a:pt x="1834" y="3525"/>
                    <a:pt x="1620" y="3692"/>
                    <a:pt x="1477" y="3787"/>
                  </a:cubicBezTo>
                  <a:cubicBezTo>
                    <a:pt x="1322" y="3870"/>
                    <a:pt x="1215" y="4037"/>
                    <a:pt x="1215" y="4203"/>
                  </a:cubicBezTo>
                  <a:cubicBezTo>
                    <a:pt x="1084" y="3918"/>
                    <a:pt x="1025" y="3620"/>
                    <a:pt x="1025" y="3311"/>
                  </a:cubicBezTo>
                  <a:cubicBezTo>
                    <a:pt x="1025" y="2144"/>
                    <a:pt x="1977" y="1191"/>
                    <a:pt x="3144" y="1191"/>
                  </a:cubicBezTo>
                  <a:close/>
                  <a:moveTo>
                    <a:pt x="3858" y="6144"/>
                  </a:moveTo>
                  <a:lnTo>
                    <a:pt x="3858" y="6537"/>
                  </a:lnTo>
                  <a:cubicBezTo>
                    <a:pt x="3858" y="6740"/>
                    <a:pt x="3977" y="6918"/>
                    <a:pt x="4168" y="7013"/>
                  </a:cubicBezTo>
                  <a:lnTo>
                    <a:pt x="4406" y="7121"/>
                  </a:lnTo>
                  <a:cubicBezTo>
                    <a:pt x="4156" y="7597"/>
                    <a:pt x="3680" y="7894"/>
                    <a:pt x="3144" y="7894"/>
                  </a:cubicBezTo>
                  <a:cubicBezTo>
                    <a:pt x="2608" y="7894"/>
                    <a:pt x="2132" y="7597"/>
                    <a:pt x="1882" y="7121"/>
                  </a:cubicBezTo>
                  <a:lnTo>
                    <a:pt x="2120" y="7013"/>
                  </a:lnTo>
                  <a:cubicBezTo>
                    <a:pt x="2311" y="6918"/>
                    <a:pt x="2430" y="6740"/>
                    <a:pt x="2430" y="6537"/>
                  </a:cubicBezTo>
                  <a:lnTo>
                    <a:pt x="2430" y="6144"/>
                  </a:lnTo>
                  <a:cubicBezTo>
                    <a:pt x="2644" y="6239"/>
                    <a:pt x="2882" y="6287"/>
                    <a:pt x="3144" y="6287"/>
                  </a:cubicBezTo>
                  <a:cubicBezTo>
                    <a:pt x="3394" y="6287"/>
                    <a:pt x="3632" y="6239"/>
                    <a:pt x="3858" y="6144"/>
                  </a:cubicBezTo>
                  <a:close/>
                  <a:moveTo>
                    <a:pt x="3144" y="1"/>
                  </a:moveTo>
                  <a:cubicBezTo>
                    <a:pt x="2465" y="1"/>
                    <a:pt x="1918" y="465"/>
                    <a:pt x="1918" y="1048"/>
                  </a:cubicBezTo>
                  <a:cubicBezTo>
                    <a:pt x="1918" y="1084"/>
                    <a:pt x="1918" y="1144"/>
                    <a:pt x="1930" y="1191"/>
                  </a:cubicBezTo>
                  <a:cubicBezTo>
                    <a:pt x="1191" y="1608"/>
                    <a:pt x="703" y="2418"/>
                    <a:pt x="703" y="3322"/>
                  </a:cubicBezTo>
                  <a:cubicBezTo>
                    <a:pt x="703" y="3918"/>
                    <a:pt x="918" y="4501"/>
                    <a:pt x="1310" y="4942"/>
                  </a:cubicBezTo>
                  <a:cubicBezTo>
                    <a:pt x="1441" y="5370"/>
                    <a:pt x="1727" y="5739"/>
                    <a:pt x="2096" y="5989"/>
                  </a:cubicBezTo>
                  <a:lnTo>
                    <a:pt x="2096" y="6549"/>
                  </a:lnTo>
                  <a:cubicBezTo>
                    <a:pt x="2096" y="6620"/>
                    <a:pt x="2049" y="6680"/>
                    <a:pt x="1989" y="6716"/>
                  </a:cubicBezTo>
                  <a:lnTo>
                    <a:pt x="525" y="7371"/>
                  </a:lnTo>
                  <a:cubicBezTo>
                    <a:pt x="203" y="7501"/>
                    <a:pt x="1" y="7811"/>
                    <a:pt x="1" y="8156"/>
                  </a:cubicBezTo>
                  <a:lnTo>
                    <a:pt x="1" y="9276"/>
                  </a:lnTo>
                  <a:cubicBezTo>
                    <a:pt x="1" y="9359"/>
                    <a:pt x="72" y="9442"/>
                    <a:pt x="167" y="9442"/>
                  </a:cubicBezTo>
                  <a:cubicBezTo>
                    <a:pt x="251" y="9442"/>
                    <a:pt x="322" y="9359"/>
                    <a:pt x="322" y="9276"/>
                  </a:cubicBezTo>
                  <a:lnTo>
                    <a:pt x="322" y="8156"/>
                  </a:lnTo>
                  <a:cubicBezTo>
                    <a:pt x="322" y="7954"/>
                    <a:pt x="441" y="7752"/>
                    <a:pt x="656" y="7668"/>
                  </a:cubicBezTo>
                  <a:lnTo>
                    <a:pt x="1596" y="7251"/>
                  </a:lnTo>
                  <a:cubicBezTo>
                    <a:pt x="1894" y="7847"/>
                    <a:pt x="2489" y="8216"/>
                    <a:pt x="3156" y="8216"/>
                  </a:cubicBezTo>
                  <a:cubicBezTo>
                    <a:pt x="3823" y="8216"/>
                    <a:pt x="4418" y="7847"/>
                    <a:pt x="4716" y="7251"/>
                  </a:cubicBezTo>
                  <a:lnTo>
                    <a:pt x="5656" y="7668"/>
                  </a:lnTo>
                  <a:cubicBezTo>
                    <a:pt x="5847" y="7752"/>
                    <a:pt x="5978" y="7942"/>
                    <a:pt x="5978" y="8156"/>
                  </a:cubicBezTo>
                  <a:lnTo>
                    <a:pt x="5978" y="9276"/>
                  </a:lnTo>
                  <a:cubicBezTo>
                    <a:pt x="5978" y="9359"/>
                    <a:pt x="6061" y="9442"/>
                    <a:pt x="6144" y="9442"/>
                  </a:cubicBezTo>
                  <a:cubicBezTo>
                    <a:pt x="6240" y="9442"/>
                    <a:pt x="6311" y="9359"/>
                    <a:pt x="6311" y="9276"/>
                  </a:cubicBezTo>
                  <a:lnTo>
                    <a:pt x="6311" y="8156"/>
                  </a:lnTo>
                  <a:cubicBezTo>
                    <a:pt x="6287" y="7811"/>
                    <a:pt x="6073" y="7501"/>
                    <a:pt x="5763" y="7371"/>
                  </a:cubicBezTo>
                  <a:lnTo>
                    <a:pt x="4287" y="6716"/>
                  </a:lnTo>
                  <a:cubicBezTo>
                    <a:pt x="4216" y="6680"/>
                    <a:pt x="4180" y="6609"/>
                    <a:pt x="4180" y="6549"/>
                  </a:cubicBezTo>
                  <a:lnTo>
                    <a:pt x="4180" y="5989"/>
                  </a:lnTo>
                  <a:cubicBezTo>
                    <a:pt x="4549" y="5739"/>
                    <a:pt x="4835" y="5370"/>
                    <a:pt x="4966" y="4942"/>
                  </a:cubicBezTo>
                  <a:cubicBezTo>
                    <a:pt x="5359" y="4501"/>
                    <a:pt x="5585" y="3918"/>
                    <a:pt x="5585" y="3322"/>
                  </a:cubicBezTo>
                  <a:cubicBezTo>
                    <a:pt x="5585" y="2418"/>
                    <a:pt x="5073" y="1608"/>
                    <a:pt x="4347" y="1191"/>
                  </a:cubicBezTo>
                  <a:cubicBezTo>
                    <a:pt x="4358" y="1144"/>
                    <a:pt x="4358" y="1084"/>
                    <a:pt x="4358" y="1048"/>
                  </a:cubicBezTo>
                  <a:cubicBezTo>
                    <a:pt x="4358" y="465"/>
                    <a:pt x="3811" y="1"/>
                    <a:pt x="31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395;p37">
              <a:extLst>
                <a:ext uri="{FF2B5EF4-FFF2-40B4-BE49-F238E27FC236}">
                  <a16:creationId xmlns:a16="http://schemas.microsoft.com/office/drawing/2014/main" id="{37EA01CE-F9E0-DD4B-2E45-1B7E239622DB}"/>
                </a:ext>
              </a:extLst>
            </p:cNvPr>
            <p:cNvSpPr/>
            <p:nvPr/>
          </p:nvSpPr>
          <p:spPr>
            <a:xfrm>
              <a:off x="4919620" y="1820471"/>
              <a:ext cx="10248" cy="33005"/>
            </a:xfrm>
            <a:custGeom>
              <a:avLst/>
              <a:gdLst/>
              <a:ahLst/>
              <a:cxnLst/>
              <a:rect l="l" t="t" r="r" b="b"/>
              <a:pathLst>
                <a:path w="322" h="1037" extrusionOk="0">
                  <a:moveTo>
                    <a:pt x="155" y="0"/>
                  </a:moveTo>
                  <a:cubicBezTo>
                    <a:pt x="72" y="0"/>
                    <a:pt x="0" y="84"/>
                    <a:pt x="0" y="167"/>
                  </a:cubicBezTo>
                  <a:lnTo>
                    <a:pt x="0" y="870"/>
                  </a:lnTo>
                  <a:cubicBezTo>
                    <a:pt x="0" y="953"/>
                    <a:pt x="72" y="1036"/>
                    <a:pt x="155" y="1036"/>
                  </a:cubicBezTo>
                  <a:cubicBezTo>
                    <a:pt x="250" y="1036"/>
                    <a:pt x="322" y="953"/>
                    <a:pt x="322" y="870"/>
                  </a:cubicBezTo>
                  <a:lnTo>
                    <a:pt x="322" y="167"/>
                  </a:lnTo>
                  <a:cubicBezTo>
                    <a:pt x="322" y="84"/>
                    <a:pt x="250" y="0"/>
                    <a:pt x="1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396;p37">
              <a:extLst>
                <a:ext uri="{FF2B5EF4-FFF2-40B4-BE49-F238E27FC236}">
                  <a16:creationId xmlns:a16="http://schemas.microsoft.com/office/drawing/2014/main" id="{DB9DFD90-73E9-9050-C7CA-81521B229153}"/>
                </a:ext>
              </a:extLst>
            </p:cNvPr>
            <p:cNvSpPr/>
            <p:nvPr/>
          </p:nvSpPr>
          <p:spPr>
            <a:xfrm>
              <a:off x="5031398" y="1820471"/>
              <a:ext cx="10248" cy="33005"/>
            </a:xfrm>
            <a:custGeom>
              <a:avLst/>
              <a:gdLst/>
              <a:ahLst/>
              <a:cxnLst/>
              <a:rect l="l" t="t" r="r" b="b"/>
              <a:pathLst>
                <a:path w="322" h="1037" extrusionOk="0">
                  <a:moveTo>
                    <a:pt x="155" y="0"/>
                  </a:moveTo>
                  <a:cubicBezTo>
                    <a:pt x="72" y="0"/>
                    <a:pt x="0" y="84"/>
                    <a:pt x="0" y="167"/>
                  </a:cubicBezTo>
                  <a:lnTo>
                    <a:pt x="0" y="870"/>
                  </a:lnTo>
                  <a:cubicBezTo>
                    <a:pt x="0" y="953"/>
                    <a:pt x="72" y="1036"/>
                    <a:pt x="155" y="1036"/>
                  </a:cubicBezTo>
                  <a:cubicBezTo>
                    <a:pt x="250" y="1036"/>
                    <a:pt x="322" y="953"/>
                    <a:pt x="322" y="870"/>
                  </a:cubicBezTo>
                  <a:lnTo>
                    <a:pt x="322" y="167"/>
                  </a:lnTo>
                  <a:cubicBezTo>
                    <a:pt x="322" y="84"/>
                    <a:pt x="250" y="0"/>
                    <a:pt x="1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397;p37">
              <a:extLst>
                <a:ext uri="{FF2B5EF4-FFF2-40B4-BE49-F238E27FC236}">
                  <a16:creationId xmlns:a16="http://schemas.microsoft.com/office/drawing/2014/main" id="{0A974027-9BB0-19E4-F9C3-B1E289387F2D}"/>
                </a:ext>
              </a:extLst>
            </p:cNvPr>
            <p:cNvSpPr/>
            <p:nvPr/>
          </p:nvSpPr>
          <p:spPr>
            <a:xfrm>
              <a:off x="5070418" y="1552547"/>
              <a:ext cx="166394" cy="173969"/>
            </a:xfrm>
            <a:custGeom>
              <a:avLst/>
              <a:gdLst/>
              <a:ahLst/>
              <a:cxnLst/>
              <a:rect l="l" t="t" r="r" b="b"/>
              <a:pathLst>
                <a:path w="5228" h="5466" extrusionOk="0">
                  <a:moveTo>
                    <a:pt x="691" y="1"/>
                  </a:moveTo>
                  <a:cubicBezTo>
                    <a:pt x="298" y="1"/>
                    <a:pt x="1" y="310"/>
                    <a:pt x="1" y="679"/>
                  </a:cubicBezTo>
                  <a:lnTo>
                    <a:pt x="1" y="3501"/>
                  </a:lnTo>
                  <a:cubicBezTo>
                    <a:pt x="1" y="3882"/>
                    <a:pt x="322" y="4180"/>
                    <a:pt x="691" y="4180"/>
                  </a:cubicBezTo>
                  <a:lnTo>
                    <a:pt x="1001" y="4180"/>
                  </a:lnTo>
                  <a:lnTo>
                    <a:pt x="763" y="5144"/>
                  </a:lnTo>
                  <a:cubicBezTo>
                    <a:pt x="739" y="5251"/>
                    <a:pt x="775" y="5358"/>
                    <a:pt x="870" y="5418"/>
                  </a:cubicBezTo>
                  <a:cubicBezTo>
                    <a:pt x="918" y="5442"/>
                    <a:pt x="953" y="5466"/>
                    <a:pt x="1001" y="5466"/>
                  </a:cubicBezTo>
                  <a:cubicBezTo>
                    <a:pt x="1049" y="5466"/>
                    <a:pt x="1108" y="5442"/>
                    <a:pt x="1156" y="5418"/>
                  </a:cubicBezTo>
                  <a:lnTo>
                    <a:pt x="2846" y="4180"/>
                  </a:lnTo>
                  <a:lnTo>
                    <a:pt x="4549" y="4180"/>
                  </a:lnTo>
                  <a:cubicBezTo>
                    <a:pt x="4930" y="4180"/>
                    <a:pt x="5228" y="3870"/>
                    <a:pt x="5228" y="3501"/>
                  </a:cubicBezTo>
                  <a:lnTo>
                    <a:pt x="5228" y="679"/>
                  </a:lnTo>
                  <a:cubicBezTo>
                    <a:pt x="5228" y="310"/>
                    <a:pt x="4918" y="1"/>
                    <a:pt x="4549" y="1"/>
                  </a:cubicBezTo>
                  <a:cubicBezTo>
                    <a:pt x="4454" y="1"/>
                    <a:pt x="4382" y="72"/>
                    <a:pt x="4382" y="167"/>
                  </a:cubicBezTo>
                  <a:cubicBezTo>
                    <a:pt x="4382" y="251"/>
                    <a:pt x="4454" y="322"/>
                    <a:pt x="4549" y="322"/>
                  </a:cubicBezTo>
                  <a:cubicBezTo>
                    <a:pt x="4739" y="322"/>
                    <a:pt x="4906" y="489"/>
                    <a:pt x="4906" y="679"/>
                  </a:cubicBezTo>
                  <a:lnTo>
                    <a:pt x="4906" y="3489"/>
                  </a:lnTo>
                  <a:cubicBezTo>
                    <a:pt x="4906" y="3692"/>
                    <a:pt x="4739" y="3846"/>
                    <a:pt x="4549" y="3846"/>
                  </a:cubicBezTo>
                  <a:lnTo>
                    <a:pt x="2787" y="3846"/>
                  </a:lnTo>
                  <a:cubicBezTo>
                    <a:pt x="2763" y="3846"/>
                    <a:pt x="2715" y="3870"/>
                    <a:pt x="2704" y="3882"/>
                  </a:cubicBezTo>
                  <a:lnTo>
                    <a:pt x="1132" y="5013"/>
                  </a:lnTo>
                  <a:lnTo>
                    <a:pt x="1370" y="4049"/>
                  </a:lnTo>
                  <a:cubicBezTo>
                    <a:pt x="1394" y="4001"/>
                    <a:pt x="1370" y="3942"/>
                    <a:pt x="1346" y="3918"/>
                  </a:cubicBezTo>
                  <a:cubicBezTo>
                    <a:pt x="1310" y="3870"/>
                    <a:pt x="1275" y="3858"/>
                    <a:pt x="1215" y="3858"/>
                  </a:cubicBezTo>
                  <a:lnTo>
                    <a:pt x="691" y="3858"/>
                  </a:lnTo>
                  <a:cubicBezTo>
                    <a:pt x="501" y="3858"/>
                    <a:pt x="334" y="3692"/>
                    <a:pt x="334" y="3501"/>
                  </a:cubicBezTo>
                  <a:lnTo>
                    <a:pt x="334" y="679"/>
                  </a:lnTo>
                  <a:cubicBezTo>
                    <a:pt x="334" y="489"/>
                    <a:pt x="489" y="322"/>
                    <a:pt x="691" y="322"/>
                  </a:cubicBezTo>
                  <a:cubicBezTo>
                    <a:pt x="775" y="322"/>
                    <a:pt x="846" y="251"/>
                    <a:pt x="846" y="167"/>
                  </a:cubicBezTo>
                  <a:cubicBezTo>
                    <a:pt x="846" y="72"/>
                    <a:pt x="775" y="1"/>
                    <a:pt x="6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 name="Google Shape;398;p37">
            <a:extLst>
              <a:ext uri="{FF2B5EF4-FFF2-40B4-BE49-F238E27FC236}">
                <a16:creationId xmlns:a16="http://schemas.microsoft.com/office/drawing/2014/main" id="{C9D0DD8A-196F-42E6-A441-46A4474FC576}"/>
              </a:ext>
            </a:extLst>
          </p:cNvPr>
          <p:cNvGrpSpPr/>
          <p:nvPr/>
        </p:nvGrpSpPr>
        <p:grpSpPr>
          <a:xfrm>
            <a:off x="7052816" y="2237855"/>
            <a:ext cx="344883" cy="301311"/>
            <a:chOff x="7551754" y="3390808"/>
            <a:chExt cx="344883" cy="301311"/>
          </a:xfrm>
        </p:grpSpPr>
        <p:sp>
          <p:nvSpPr>
            <p:cNvPr id="150" name="Google Shape;399;p37">
              <a:extLst>
                <a:ext uri="{FF2B5EF4-FFF2-40B4-BE49-F238E27FC236}">
                  <a16:creationId xmlns:a16="http://schemas.microsoft.com/office/drawing/2014/main" id="{A71EBEE0-9176-33AF-0724-4020055EA193}"/>
                </a:ext>
              </a:extLst>
            </p:cNvPr>
            <p:cNvSpPr/>
            <p:nvPr/>
          </p:nvSpPr>
          <p:spPr>
            <a:xfrm>
              <a:off x="7551754" y="3390808"/>
              <a:ext cx="344883" cy="301311"/>
            </a:xfrm>
            <a:custGeom>
              <a:avLst/>
              <a:gdLst/>
              <a:ahLst/>
              <a:cxnLst/>
              <a:rect l="l" t="t" r="r" b="b"/>
              <a:pathLst>
                <a:path w="10836" h="9467" extrusionOk="0">
                  <a:moveTo>
                    <a:pt x="6097" y="334"/>
                  </a:moveTo>
                  <a:lnTo>
                    <a:pt x="5799" y="3049"/>
                  </a:lnTo>
                  <a:cubicBezTo>
                    <a:pt x="5799" y="3049"/>
                    <a:pt x="5799" y="3073"/>
                    <a:pt x="5787" y="3073"/>
                  </a:cubicBezTo>
                  <a:lnTo>
                    <a:pt x="5073" y="3073"/>
                  </a:lnTo>
                  <a:cubicBezTo>
                    <a:pt x="5073" y="3073"/>
                    <a:pt x="5061" y="3073"/>
                    <a:pt x="5061" y="3049"/>
                  </a:cubicBezTo>
                  <a:lnTo>
                    <a:pt x="4763" y="334"/>
                  </a:lnTo>
                  <a:close/>
                  <a:moveTo>
                    <a:pt x="10336" y="2692"/>
                  </a:moveTo>
                  <a:cubicBezTo>
                    <a:pt x="10443" y="2692"/>
                    <a:pt x="10526" y="2763"/>
                    <a:pt x="10526" y="2870"/>
                  </a:cubicBezTo>
                  <a:lnTo>
                    <a:pt x="10526" y="8978"/>
                  </a:lnTo>
                  <a:cubicBezTo>
                    <a:pt x="10526" y="9085"/>
                    <a:pt x="10443" y="9157"/>
                    <a:pt x="10347" y="9157"/>
                  </a:cubicBezTo>
                  <a:lnTo>
                    <a:pt x="525" y="9157"/>
                  </a:lnTo>
                  <a:cubicBezTo>
                    <a:pt x="418" y="9157"/>
                    <a:pt x="346" y="9085"/>
                    <a:pt x="346" y="8978"/>
                  </a:cubicBezTo>
                  <a:lnTo>
                    <a:pt x="346" y="2870"/>
                  </a:lnTo>
                  <a:cubicBezTo>
                    <a:pt x="346" y="2763"/>
                    <a:pt x="418" y="2692"/>
                    <a:pt x="525" y="2692"/>
                  </a:cubicBezTo>
                  <a:lnTo>
                    <a:pt x="4704" y="2692"/>
                  </a:lnTo>
                  <a:lnTo>
                    <a:pt x="4752" y="3084"/>
                  </a:lnTo>
                  <a:cubicBezTo>
                    <a:pt x="4763" y="3251"/>
                    <a:pt x="4906" y="3382"/>
                    <a:pt x="5073" y="3382"/>
                  </a:cubicBezTo>
                  <a:lnTo>
                    <a:pt x="5787" y="3382"/>
                  </a:lnTo>
                  <a:cubicBezTo>
                    <a:pt x="5954" y="3382"/>
                    <a:pt x="6097" y="3263"/>
                    <a:pt x="6121" y="3084"/>
                  </a:cubicBezTo>
                  <a:lnTo>
                    <a:pt x="6156" y="2692"/>
                  </a:lnTo>
                  <a:close/>
                  <a:moveTo>
                    <a:pt x="4573" y="1"/>
                  </a:moveTo>
                  <a:cubicBezTo>
                    <a:pt x="4525" y="1"/>
                    <a:pt x="4478" y="13"/>
                    <a:pt x="4454" y="60"/>
                  </a:cubicBezTo>
                  <a:cubicBezTo>
                    <a:pt x="4418" y="96"/>
                    <a:pt x="4406" y="132"/>
                    <a:pt x="4406" y="179"/>
                  </a:cubicBezTo>
                  <a:lnTo>
                    <a:pt x="4644" y="2382"/>
                  </a:lnTo>
                  <a:lnTo>
                    <a:pt x="489" y="2382"/>
                  </a:lnTo>
                  <a:cubicBezTo>
                    <a:pt x="215" y="2382"/>
                    <a:pt x="1" y="2608"/>
                    <a:pt x="1" y="2870"/>
                  </a:cubicBezTo>
                  <a:lnTo>
                    <a:pt x="1" y="8978"/>
                  </a:lnTo>
                  <a:cubicBezTo>
                    <a:pt x="1" y="9240"/>
                    <a:pt x="215" y="9466"/>
                    <a:pt x="489" y="9466"/>
                  </a:cubicBezTo>
                  <a:lnTo>
                    <a:pt x="10312" y="9466"/>
                  </a:lnTo>
                  <a:cubicBezTo>
                    <a:pt x="10574" y="9466"/>
                    <a:pt x="10800" y="9240"/>
                    <a:pt x="10800" y="8978"/>
                  </a:cubicBezTo>
                  <a:lnTo>
                    <a:pt x="10800" y="2870"/>
                  </a:lnTo>
                  <a:cubicBezTo>
                    <a:pt x="10836" y="2608"/>
                    <a:pt x="10609" y="2382"/>
                    <a:pt x="10347" y="2382"/>
                  </a:cubicBezTo>
                  <a:lnTo>
                    <a:pt x="6192" y="2382"/>
                  </a:lnTo>
                  <a:lnTo>
                    <a:pt x="6430" y="179"/>
                  </a:lnTo>
                  <a:cubicBezTo>
                    <a:pt x="6430" y="132"/>
                    <a:pt x="6418" y="96"/>
                    <a:pt x="6383" y="60"/>
                  </a:cubicBezTo>
                  <a:cubicBezTo>
                    <a:pt x="6359" y="36"/>
                    <a:pt x="6311" y="1"/>
                    <a:pt x="62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400;p37">
              <a:extLst>
                <a:ext uri="{FF2B5EF4-FFF2-40B4-BE49-F238E27FC236}">
                  <a16:creationId xmlns:a16="http://schemas.microsoft.com/office/drawing/2014/main" id="{22D538E2-7485-A7E8-B5A9-172EA8B90805}"/>
                </a:ext>
              </a:extLst>
            </p:cNvPr>
            <p:cNvSpPr/>
            <p:nvPr/>
          </p:nvSpPr>
          <p:spPr>
            <a:xfrm>
              <a:off x="7584345" y="3509811"/>
              <a:ext cx="117889" cy="150098"/>
            </a:xfrm>
            <a:custGeom>
              <a:avLst/>
              <a:gdLst/>
              <a:ahLst/>
              <a:cxnLst/>
              <a:rect l="l" t="t" r="r" b="b"/>
              <a:pathLst>
                <a:path w="3704" h="4716" extrusionOk="0">
                  <a:moveTo>
                    <a:pt x="2037" y="1143"/>
                  </a:moveTo>
                  <a:cubicBezTo>
                    <a:pt x="2239" y="1143"/>
                    <a:pt x="2394" y="1310"/>
                    <a:pt x="2394" y="1501"/>
                  </a:cubicBezTo>
                  <a:lnTo>
                    <a:pt x="2394" y="1846"/>
                  </a:lnTo>
                  <a:cubicBezTo>
                    <a:pt x="2382" y="2143"/>
                    <a:pt x="2144" y="2370"/>
                    <a:pt x="1858" y="2370"/>
                  </a:cubicBezTo>
                  <a:cubicBezTo>
                    <a:pt x="1572" y="2370"/>
                    <a:pt x="1346" y="2132"/>
                    <a:pt x="1346" y="1846"/>
                  </a:cubicBezTo>
                  <a:lnTo>
                    <a:pt x="1346" y="1501"/>
                  </a:lnTo>
                  <a:cubicBezTo>
                    <a:pt x="1346" y="1310"/>
                    <a:pt x="1501" y="1143"/>
                    <a:pt x="1703" y="1143"/>
                  </a:cubicBezTo>
                  <a:close/>
                  <a:moveTo>
                    <a:pt x="2025" y="2667"/>
                  </a:moveTo>
                  <a:lnTo>
                    <a:pt x="2025" y="2751"/>
                  </a:lnTo>
                  <a:cubicBezTo>
                    <a:pt x="2037" y="2822"/>
                    <a:pt x="2061" y="2870"/>
                    <a:pt x="2084" y="2929"/>
                  </a:cubicBezTo>
                  <a:lnTo>
                    <a:pt x="1858" y="3155"/>
                  </a:lnTo>
                  <a:lnTo>
                    <a:pt x="1846" y="3155"/>
                  </a:lnTo>
                  <a:lnTo>
                    <a:pt x="1620" y="2929"/>
                  </a:lnTo>
                  <a:cubicBezTo>
                    <a:pt x="1656" y="2882"/>
                    <a:pt x="1668" y="2822"/>
                    <a:pt x="1668" y="2763"/>
                  </a:cubicBezTo>
                  <a:lnTo>
                    <a:pt x="1668" y="2667"/>
                  </a:lnTo>
                  <a:cubicBezTo>
                    <a:pt x="1727" y="2679"/>
                    <a:pt x="1787" y="2679"/>
                    <a:pt x="1846" y="2679"/>
                  </a:cubicBezTo>
                  <a:cubicBezTo>
                    <a:pt x="1906" y="2679"/>
                    <a:pt x="1965" y="2679"/>
                    <a:pt x="2025" y="2667"/>
                  </a:cubicBezTo>
                  <a:close/>
                  <a:moveTo>
                    <a:pt x="2358" y="3108"/>
                  </a:moveTo>
                  <a:lnTo>
                    <a:pt x="2620" y="3239"/>
                  </a:lnTo>
                  <a:cubicBezTo>
                    <a:pt x="2680" y="3275"/>
                    <a:pt x="2727" y="3334"/>
                    <a:pt x="2727" y="3406"/>
                  </a:cubicBezTo>
                  <a:lnTo>
                    <a:pt x="2727" y="4406"/>
                  </a:lnTo>
                  <a:lnTo>
                    <a:pt x="1001" y="4406"/>
                  </a:lnTo>
                  <a:lnTo>
                    <a:pt x="1001" y="3406"/>
                  </a:lnTo>
                  <a:cubicBezTo>
                    <a:pt x="1001" y="3334"/>
                    <a:pt x="1049" y="3275"/>
                    <a:pt x="1108" y="3239"/>
                  </a:cubicBezTo>
                  <a:lnTo>
                    <a:pt x="1370" y="3108"/>
                  </a:lnTo>
                  <a:lnTo>
                    <a:pt x="1620" y="3358"/>
                  </a:lnTo>
                  <a:cubicBezTo>
                    <a:pt x="1680" y="3417"/>
                    <a:pt x="1775" y="3453"/>
                    <a:pt x="1858" y="3453"/>
                  </a:cubicBezTo>
                  <a:cubicBezTo>
                    <a:pt x="1953" y="3453"/>
                    <a:pt x="2025" y="3417"/>
                    <a:pt x="2096" y="3358"/>
                  </a:cubicBezTo>
                  <a:lnTo>
                    <a:pt x="2358" y="3108"/>
                  </a:lnTo>
                  <a:close/>
                  <a:moveTo>
                    <a:pt x="3394" y="298"/>
                  </a:moveTo>
                  <a:cubicBezTo>
                    <a:pt x="3394" y="298"/>
                    <a:pt x="3406" y="298"/>
                    <a:pt x="3406" y="310"/>
                  </a:cubicBezTo>
                  <a:lnTo>
                    <a:pt x="3406" y="4394"/>
                  </a:lnTo>
                  <a:lnTo>
                    <a:pt x="3394" y="4394"/>
                  </a:lnTo>
                  <a:lnTo>
                    <a:pt x="3037" y="4406"/>
                  </a:lnTo>
                  <a:lnTo>
                    <a:pt x="3037" y="3406"/>
                  </a:lnTo>
                  <a:cubicBezTo>
                    <a:pt x="3037" y="3215"/>
                    <a:pt x="2930" y="3048"/>
                    <a:pt x="2775" y="2965"/>
                  </a:cubicBezTo>
                  <a:lnTo>
                    <a:pt x="2370" y="2763"/>
                  </a:lnTo>
                  <a:lnTo>
                    <a:pt x="2370" y="2751"/>
                  </a:lnTo>
                  <a:lnTo>
                    <a:pt x="2370" y="2513"/>
                  </a:lnTo>
                  <a:cubicBezTo>
                    <a:pt x="2573" y="2370"/>
                    <a:pt x="2715" y="2108"/>
                    <a:pt x="2715" y="1846"/>
                  </a:cubicBezTo>
                  <a:lnTo>
                    <a:pt x="2715" y="1501"/>
                  </a:lnTo>
                  <a:cubicBezTo>
                    <a:pt x="2715" y="1131"/>
                    <a:pt x="2418" y="834"/>
                    <a:pt x="2037" y="834"/>
                  </a:cubicBezTo>
                  <a:lnTo>
                    <a:pt x="1703" y="834"/>
                  </a:lnTo>
                  <a:cubicBezTo>
                    <a:pt x="1322" y="834"/>
                    <a:pt x="1025" y="1131"/>
                    <a:pt x="1025" y="1501"/>
                  </a:cubicBezTo>
                  <a:lnTo>
                    <a:pt x="1025" y="1846"/>
                  </a:lnTo>
                  <a:cubicBezTo>
                    <a:pt x="1025" y="2108"/>
                    <a:pt x="1168" y="2370"/>
                    <a:pt x="1370" y="2513"/>
                  </a:cubicBezTo>
                  <a:lnTo>
                    <a:pt x="1370" y="2751"/>
                  </a:lnTo>
                  <a:lnTo>
                    <a:pt x="1370" y="2763"/>
                  </a:lnTo>
                  <a:lnTo>
                    <a:pt x="965" y="2965"/>
                  </a:lnTo>
                  <a:cubicBezTo>
                    <a:pt x="810" y="3048"/>
                    <a:pt x="703" y="3215"/>
                    <a:pt x="703" y="3406"/>
                  </a:cubicBezTo>
                  <a:lnTo>
                    <a:pt x="703" y="4394"/>
                  </a:lnTo>
                  <a:lnTo>
                    <a:pt x="346" y="4394"/>
                  </a:lnTo>
                  <a:cubicBezTo>
                    <a:pt x="346" y="4394"/>
                    <a:pt x="334" y="4394"/>
                    <a:pt x="334" y="4370"/>
                  </a:cubicBezTo>
                  <a:lnTo>
                    <a:pt x="334" y="310"/>
                  </a:lnTo>
                  <a:cubicBezTo>
                    <a:pt x="334" y="310"/>
                    <a:pt x="334" y="298"/>
                    <a:pt x="346" y="298"/>
                  </a:cubicBezTo>
                  <a:close/>
                  <a:moveTo>
                    <a:pt x="334" y="0"/>
                  </a:moveTo>
                  <a:cubicBezTo>
                    <a:pt x="156" y="0"/>
                    <a:pt x="1" y="143"/>
                    <a:pt x="1" y="322"/>
                  </a:cubicBezTo>
                  <a:lnTo>
                    <a:pt x="1" y="4394"/>
                  </a:lnTo>
                  <a:cubicBezTo>
                    <a:pt x="1" y="4572"/>
                    <a:pt x="156" y="4715"/>
                    <a:pt x="334" y="4715"/>
                  </a:cubicBezTo>
                  <a:lnTo>
                    <a:pt x="3382" y="4715"/>
                  </a:lnTo>
                  <a:cubicBezTo>
                    <a:pt x="3561" y="4715"/>
                    <a:pt x="3704" y="4572"/>
                    <a:pt x="3704" y="4394"/>
                  </a:cubicBezTo>
                  <a:lnTo>
                    <a:pt x="3704" y="322"/>
                  </a:lnTo>
                  <a:cubicBezTo>
                    <a:pt x="3704" y="143"/>
                    <a:pt x="3561" y="0"/>
                    <a:pt x="3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401;p37">
              <a:extLst>
                <a:ext uri="{FF2B5EF4-FFF2-40B4-BE49-F238E27FC236}">
                  <a16:creationId xmlns:a16="http://schemas.microsoft.com/office/drawing/2014/main" id="{800A4187-DB56-0530-33F4-150FF8C2F94B}"/>
                </a:ext>
              </a:extLst>
            </p:cNvPr>
            <p:cNvSpPr/>
            <p:nvPr/>
          </p:nvSpPr>
          <p:spPr>
            <a:xfrm>
              <a:off x="7724959" y="3509811"/>
              <a:ext cx="139468" cy="31859"/>
            </a:xfrm>
            <a:custGeom>
              <a:avLst/>
              <a:gdLst/>
              <a:ahLst/>
              <a:cxnLst/>
              <a:rect l="l" t="t" r="r" b="b"/>
              <a:pathLst>
                <a:path w="4382" h="1001" extrusionOk="0">
                  <a:moveTo>
                    <a:pt x="4048" y="310"/>
                  </a:moveTo>
                  <a:cubicBezTo>
                    <a:pt x="4048" y="310"/>
                    <a:pt x="4072" y="310"/>
                    <a:pt x="4072" y="322"/>
                  </a:cubicBezTo>
                  <a:lnTo>
                    <a:pt x="4072" y="667"/>
                  </a:lnTo>
                  <a:lnTo>
                    <a:pt x="333" y="679"/>
                  </a:lnTo>
                  <a:cubicBezTo>
                    <a:pt x="333" y="679"/>
                    <a:pt x="322" y="679"/>
                    <a:pt x="322" y="667"/>
                  </a:cubicBezTo>
                  <a:lnTo>
                    <a:pt x="322" y="322"/>
                  </a:lnTo>
                  <a:cubicBezTo>
                    <a:pt x="322" y="322"/>
                    <a:pt x="322" y="310"/>
                    <a:pt x="333" y="310"/>
                  </a:cubicBezTo>
                  <a:close/>
                  <a:moveTo>
                    <a:pt x="333" y="0"/>
                  </a:moveTo>
                  <a:cubicBezTo>
                    <a:pt x="155" y="0"/>
                    <a:pt x="0" y="143"/>
                    <a:pt x="0" y="322"/>
                  </a:cubicBezTo>
                  <a:lnTo>
                    <a:pt x="0" y="667"/>
                  </a:lnTo>
                  <a:cubicBezTo>
                    <a:pt x="0" y="846"/>
                    <a:pt x="155" y="1000"/>
                    <a:pt x="333" y="1000"/>
                  </a:cubicBezTo>
                  <a:lnTo>
                    <a:pt x="4048" y="1000"/>
                  </a:lnTo>
                  <a:cubicBezTo>
                    <a:pt x="4227" y="1000"/>
                    <a:pt x="4382" y="846"/>
                    <a:pt x="4382" y="667"/>
                  </a:cubicBezTo>
                  <a:lnTo>
                    <a:pt x="4382" y="322"/>
                  </a:lnTo>
                  <a:cubicBezTo>
                    <a:pt x="4382" y="143"/>
                    <a:pt x="4227" y="0"/>
                    <a:pt x="40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402;p37">
              <a:extLst>
                <a:ext uri="{FF2B5EF4-FFF2-40B4-BE49-F238E27FC236}">
                  <a16:creationId xmlns:a16="http://schemas.microsoft.com/office/drawing/2014/main" id="{75DD7E80-9306-AEA4-EBF7-B6DDAB7E0037}"/>
                </a:ext>
              </a:extLst>
            </p:cNvPr>
            <p:cNvSpPr/>
            <p:nvPr/>
          </p:nvSpPr>
          <p:spPr>
            <a:xfrm>
              <a:off x="7724577" y="3553001"/>
              <a:ext cx="107259" cy="31477"/>
            </a:xfrm>
            <a:custGeom>
              <a:avLst/>
              <a:gdLst/>
              <a:ahLst/>
              <a:cxnLst/>
              <a:rect l="l" t="t" r="r" b="b"/>
              <a:pathLst>
                <a:path w="3370" h="989" extrusionOk="0">
                  <a:moveTo>
                    <a:pt x="3036" y="310"/>
                  </a:moveTo>
                  <a:cubicBezTo>
                    <a:pt x="3036" y="310"/>
                    <a:pt x="3048" y="310"/>
                    <a:pt x="3048" y="322"/>
                  </a:cubicBezTo>
                  <a:lnTo>
                    <a:pt x="3048" y="667"/>
                  </a:lnTo>
                  <a:lnTo>
                    <a:pt x="334" y="679"/>
                  </a:lnTo>
                  <a:cubicBezTo>
                    <a:pt x="334" y="679"/>
                    <a:pt x="310" y="679"/>
                    <a:pt x="310" y="667"/>
                  </a:cubicBezTo>
                  <a:lnTo>
                    <a:pt x="310" y="322"/>
                  </a:lnTo>
                  <a:cubicBezTo>
                    <a:pt x="310" y="322"/>
                    <a:pt x="310" y="310"/>
                    <a:pt x="334" y="310"/>
                  </a:cubicBezTo>
                  <a:close/>
                  <a:moveTo>
                    <a:pt x="334" y="1"/>
                  </a:moveTo>
                  <a:cubicBezTo>
                    <a:pt x="143" y="1"/>
                    <a:pt x="0" y="144"/>
                    <a:pt x="0" y="322"/>
                  </a:cubicBezTo>
                  <a:lnTo>
                    <a:pt x="0" y="667"/>
                  </a:lnTo>
                  <a:cubicBezTo>
                    <a:pt x="0" y="846"/>
                    <a:pt x="143" y="989"/>
                    <a:pt x="334" y="989"/>
                  </a:cubicBezTo>
                  <a:lnTo>
                    <a:pt x="3036" y="989"/>
                  </a:lnTo>
                  <a:cubicBezTo>
                    <a:pt x="3215" y="989"/>
                    <a:pt x="3370" y="846"/>
                    <a:pt x="3370" y="667"/>
                  </a:cubicBezTo>
                  <a:lnTo>
                    <a:pt x="3370" y="322"/>
                  </a:lnTo>
                  <a:cubicBezTo>
                    <a:pt x="3370" y="144"/>
                    <a:pt x="3227" y="1"/>
                    <a:pt x="30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403;p37">
              <a:extLst>
                <a:ext uri="{FF2B5EF4-FFF2-40B4-BE49-F238E27FC236}">
                  <a16:creationId xmlns:a16="http://schemas.microsoft.com/office/drawing/2014/main" id="{F36445CF-09DB-30D2-0081-96CE00FF8738}"/>
                </a:ext>
              </a:extLst>
            </p:cNvPr>
            <p:cNvSpPr/>
            <p:nvPr/>
          </p:nvSpPr>
          <p:spPr>
            <a:xfrm>
              <a:off x="7724577" y="3595841"/>
              <a:ext cx="64451" cy="10630"/>
            </a:xfrm>
            <a:custGeom>
              <a:avLst/>
              <a:gdLst/>
              <a:ahLst/>
              <a:cxnLst/>
              <a:rect l="l" t="t" r="r" b="b"/>
              <a:pathLst>
                <a:path w="2025" h="334" extrusionOk="0">
                  <a:moveTo>
                    <a:pt x="167" y="0"/>
                  </a:moveTo>
                  <a:cubicBezTo>
                    <a:pt x="72" y="0"/>
                    <a:pt x="0" y="83"/>
                    <a:pt x="0" y="167"/>
                  </a:cubicBezTo>
                  <a:cubicBezTo>
                    <a:pt x="0" y="262"/>
                    <a:pt x="72" y="333"/>
                    <a:pt x="167" y="333"/>
                  </a:cubicBezTo>
                  <a:lnTo>
                    <a:pt x="1858" y="333"/>
                  </a:lnTo>
                  <a:cubicBezTo>
                    <a:pt x="1953" y="333"/>
                    <a:pt x="2024" y="262"/>
                    <a:pt x="2024" y="167"/>
                  </a:cubicBezTo>
                  <a:cubicBezTo>
                    <a:pt x="2012" y="83"/>
                    <a:pt x="1953" y="0"/>
                    <a:pt x="18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404;p37">
              <a:extLst>
                <a:ext uri="{FF2B5EF4-FFF2-40B4-BE49-F238E27FC236}">
                  <a16:creationId xmlns:a16="http://schemas.microsoft.com/office/drawing/2014/main" id="{D016EB6B-2CF9-0BF4-1AB7-EF8062E548D3}"/>
                </a:ext>
              </a:extLst>
            </p:cNvPr>
            <p:cNvSpPr/>
            <p:nvPr/>
          </p:nvSpPr>
          <p:spPr>
            <a:xfrm>
              <a:off x="7799977" y="3595841"/>
              <a:ext cx="32241" cy="10630"/>
            </a:xfrm>
            <a:custGeom>
              <a:avLst/>
              <a:gdLst/>
              <a:ahLst/>
              <a:cxnLst/>
              <a:rect l="l" t="t" r="r" b="b"/>
              <a:pathLst>
                <a:path w="1013" h="334" extrusionOk="0">
                  <a:moveTo>
                    <a:pt x="167" y="0"/>
                  </a:moveTo>
                  <a:cubicBezTo>
                    <a:pt x="72" y="0"/>
                    <a:pt x="1" y="83"/>
                    <a:pt x="1" y="167"/>
                  </a:cubicBezTo>
                  <a:cubicBezTo>
                    <a:pt x="1" y="262"/>
                    <a:pt x="72" y="333"/>
                    <a:pt x="167" y="333"/>
                  </a:cubicBezTo>
                  <a:lnTo>
                    <a:pt x="846" y="333"/>
                  </a:lnTo>
                  <a:cubicBezTo>
                    <a:pt x="941" y="333"/>
                    <a:pt x="1013" y="262"/>
                    <a:pt x="1013" y="167"/>
                  </a:cubicBezTo>
                  <a:cubicBezTo>
                    <a:pt x="1001" y="83"/>
                    <a:pt x="941" y="0"/>
                    <a:pt x="8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405;p37">
              <a:extLst>
                <a:ext uri="{FF2B5EF4-FFF2-40B4-BE49-F238E27FC236}">
                  <a16:creationId xmlns:a16="http://schemas.microsoft.com/office/drawing/2014/main" id="{41A80B9F-D6B4-0A9E-F2DB-F0FBD3889BBD}"/>
                </a:ext>
              </a:extLst>
            </p:cNvPr>
            <p:cNvSpPr/>
            <p:nvPr/>
          </p:nvSpPr>
          <p:spPr>
            <a:xfrm>
              <a:off x="7724577" y="3628051"/>
              <a:ext cx="21229" cy="10630"/>
            </a:xfrm>
            <a:custGeom>
              <a:avLst/>
              <a:gdLst/>
              <a:ahLst/>
              <a:cxnLst/>
              <a:rect l="l" t="t" r="r" b="b"/>
              <a:pathLst>
                <a:path w="667" h="334" extrusionOk="0">
                  <a:moveTo>
                    <a:pt x="167" y="0"/>
                  </a:moveTo>
                  <a:cubicBezTo>
                    <a:pt x="72" y="0"/>
                    <a:pt x="0" y="83"/>
                    <a:pt x="0" y="167"/>
                  </a:cubicBezTo>
                  <a:cubicBezTo>
                    <a:pt x="0" y="262"/>
                    <a:pt x="72" y="333"/>
                    <a:pt x="167" y="333"/>
                  </a:cubicBezTo>
                  <a:lnTo>
                    <a:pt x="512" y="333"/>
                  </a:lnTo>
                  <a:cubicBezTo>
                    <a:pt x="595" y="333"/>
                    <a:pt x="667" y="262"/>
                    <a:pt x="667" y="167"/>
                  </a:cubicBezTo>
                  <a:cubicBezTo>
                    <a:pt x="667" y="83"/>
                    <a:pt x="595" y="0"/>
                    <a:pt x="5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406;p37">
              <a:extLst>
                <a:ext uri="{FF2B5EF4-FFF2-40B4-BE49-F238E27FC236}">
                  <a16:creationId xmlns:a16="http://schemas.microsoft.com/office/drawing/2014/main" id="{E8ACF7E3-0B82-CB04-E0CD-BB3C5E2AB1B7}"/>
                </a:ext>
              </a:extLst>
            </p:cNvPr>
            <p:cNvSpPr/>
            <p:nvPr/>
          </p:nvSpPr>
          <p:spPr>
            <a:xfrm>
              <a:off x="7756787" y="3628051"/>
              <a:ext cx="53438" cy="10630"/>
            </a:xfrm>
            <a:custGeom>
              <a:avLst/>
              <a:gdLst/>
              <a:ahLst/>
              <a:cxnLst/>
              <a:rect l="l" t="t" r="r" b="b"/>
              <a:pathLst>
                <a:path w="1679" h="334" extrusionOk="0">
                  <a:moveTo>
                    <a:pt x="167" y="0"/>
                  </a:moveTo>
                  <a:cubicBezTo>
                    <a:pt x="72" y="0"/>
                    <a:pt x="0" y="83"/>
                    <a:pt x="0" y="167"/>
                  </a:cubicBezTo>
                  <a:cubicBezTo>
                    <a:pt x="0" y="262"/>
                    <a:pt x="72" y="333"/>
                    <a:pt x="167" y="333"/>
                  </a:cubicBezTo>
                  <a:lnTo>
                    <a:pt x="1524" y="333"/>
                  </a:lnTo>
                  <a:cubicBezTo>
                    <a:pt x="1608" y="333"/>
                    <a:pt x="1679" y="262"/>
                    <a:pt x="1679" y="167"/>
                  </a:cubicBezTo>
                  <a:cubicBezTo>
                    <a:pt x="1679" y="83"/>
                    <a:pt x="1608" y="0"/>
                    <a:pt x="15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407;p37">
              <a:extLst>
                <a:ext uri="{FF2B5EF4-FFF2-40B4-BE49-F238E27FC236}">
                  <a16:creationId xmlns:a16="http://schemas.microsoft.com/office/drawing/2014/main" id="{B5FADF7E-A51E-D586-E8ED-AE2BA4889A28}"/>
                </a:ext>
              </a:extLst>
            </p:cNvPr>
            <p:cNvSpPr/>
            <p:nvPr/>
          </p:nvSpPr>
          <p:spPr>
            <a:xfrm>
              <a:off x="7724577" y="3650012"/>
              <a:ext cx="21229" cy="10280"/>
            </a:xfrm>
            <a:custGeom>
              <a:avLst/>
              <a:gdLst/>
              <a:ahLst/>
              <a:cxnLst/>
              <a:rect l="l" t="t" r="r" b="b"/>
              <a:pathLst>
                <a:path w="667" h="323" extrusionOk="0">
                  <a:moveTo>
                    <a:pt x="167" y="1"/>
                  </a:moveTo>
                  <a:cubicBezTo>
                    <a:pt x="72" y="1"/>
                    <a:pt x="0" y="72"/>
                    <a:pt x="0" y="167"/>
                  </a:cubicBezTo>
                  <a:cubicBezTo>
                    <a:pt x="0" y="251"/>
                    <a:pt x="72" y="322"/>
                    <a:pt x="167" y="322"/>
                  </a:cubicBezTo>
                  <a:lnTo>
                    <a:pt x="512" y="322"/>
                  </a:lnTo>
                  <a:cubicBezTo>
                    <a:pt x="595" y="322"/>
                    <a:pt x="667" y="251"/>
                    <a:pt x="667" y="167"/>
                  </a:cubicBezTo>
                  <a:cubicBezTo>
                    <a:pt x="655" y="72"/>
                    <a:pt x="595" y="1"/>
                    <a:pt x="5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408;p37">
              <a:extLst>
                <a:ext uri="{FF2B5EF4-FFF2-40B4-BE49-F238E27FC236}">
                  <a16:creationId xmlns:a16="http://schemas.microsoft.com/office/drawing/2014/main" id="{6A05B4D7-42A3-13EE-188D-4DA5EB277967}"/>
                </a:ext>
              </a:extLst>
            </p:cNvPr>
            <p:cNvSpPr/>
            <p:nvPr/>
          </p:nvSpPr>
          <p:spPr>
            <a:xfrm>
              <a:off x="7756787" y="3650012"/>
              <a:ext cx="53438" cy="10280"/>
            </a:xfrm>
            <a:custGeom>
              <a:avLst/>
              <a:gdLst/>
              <a:ahLst/>
              <a:cxnLst/>
              <a:rect l="l" t="t" r="r" b="b"/>
              <a:pathLst>
                <a:path w="1679" h="323" extrusionOk="0">
                  <a:moveTo>
                    <a:pt x="167" y="1"/>
                  </a:moveTo>
                  <a:cubicBezTo>
                    <a:pt x="72" y="1"/>
                    <a:pt x="0" y="72"/>
                    <a:pt x="0" y="167"/>
                  </a:cubicBezTo>
                  <a:cubicBezTo>
                    <a:pt x="0" y="251"/>
                    <a:pt x="72" y="322"/>
                    <a:pt x="167" y="322"/>
                  </a:cubicBezTo>
                  <a:lnTo>
                    <a:pt x="1524" y="322"/>
                  </a:lnTo>
                  <a:cubicBezTo>
                    <a:pt x="1608" y="322"/>
                    <a:pt x="1679" y="251"/>
                    <a:pt x="1679" y="167"/>
                  </a:cubicBezTo>
                  <a:cubicBezTo>
                    <a:pt x="1679" y="72"/>
                    <a:pt x="1608" y="1"/>
                    <a:pt x="15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409;p37">
              <a:extLst>
                <a:ext uri="{FF2B5EF4-FFF2-40B4-BE49-F238E27FC236}">
                  <a16:creationId xmlns:a16="http://schemas.microsoft.com/office/drawing/2014/main" id="{C8EB473E-B910-40F9-B251-61F5B74BE010}"/>
                </a:ext>
              </a:extLst>
            </p:cNvPr>
            <p:cNvSpPr/>
            <p:nvPr/>
          </p:nvSpPr>
          <p:spPr>
            <a:xfrm>
              <a:off x="7719262" y="3466621"/>
              <a:ext cx="10630" cy="10630"/>
            </a:xfrm>
            <a:custGeom>
              <a:avLst/>
              <a:gdLst/>
              <a:ahLst/>
              <a:cxnLst/>
              <a:rect l="l" t="t" r="r" b="b"/>
              <a:pathLst>
                <a:path w="334" h="334" extrusionOk="0">
                  <a:moveTo>
                    <a:pt x="167" y="0"/>
                  </a:moveTo>
                  <a:cubicBezTo>
                    <a:pt x="84" y="0"/>
                    <a:pt x="0" y="71"/>
                    <a:pt x="0" y="167"/>
                  </a:cubicBezTo>
                  <a:cubicBezTo>
                    <a:pt x="0" y="250"/>
                    <a:pt x="84" y="333"/>
                    <a:pt x="167" y="333"/>
                  </a:cubicBezTo>
                  <a:cubicBezTo>
                    <a:pt x="262" y="333"/>
                    <a:pt x="334" y="250"/>
                    <a:pt x="334" y="167"/>
                  </a:cubicBezTo>
                  <a:cubicBezTo>
                    <a:pt x="322" y="60"/>
                    <a:pt x="239"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9" name="Google Shape;355;p37">
            <a:extLst>
              <a:ext uri="{FF2B5EF4-FFF2-40B4-BE49-F238E27FC236}">
                <a16:creationId xmlns:a16="http://schemas.microsoft.com/office/drawing/2014/main" id="{2A320385-28B8-6A0A-215A-4F28FF4F53EF}"/>
              </a:ext>
            </a:extLst>
          </p:cNvPr>
          <p:cNvSpPr txBox="1">
            <a:spLocks/>
          </p:cNvSpPr>
          <p:nvPr/>
        </p:nvSpPr>
        <p:spPr>
          <a:xfrm>
            <a:off x="8642119" y="2787159"/>
            <a:ext cx="2391600" cy="3564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b="1" dirty="0"/>
              <a:t>Method</a:t>
            </a:r>
          </a:p>
        </p:txBody>
      </p:sp>
      <p:sp>
        <p:nvSpPr>
          <p:cNvPr id="170" name="Google Shape;357;p37">
            <a:extLst>
              <a:ext uri="{FF2B5EF4-FFF2-40B4-BE49-F238E27FC236}">
                <a16:creationId xmlns:a16="http://schemas.microsoft.com/office/drawing/2014/main" id="{EE81128D-8BD8-B06E-4AEC-0A9EE431B1D4}"/>
              </a:ext>
            </a:extLst>
          </p:cNvPr>
          <p:cNvSpPr txBox="1">
            <a:spLocks/>
          </p:cNvSpPr>
          <p:nvPr/>
        </p:nvSpPr>
        <p:spPr>
          <a:xfrm>
            <a:off x="8666058" y="3493537"/>
            <a:ext cx="2391600" cy="4848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dirty="0">
                <a:latin typeface="Aptos" panose="020B0004020202020204" pitchFamily="34" charset="0"/>
              </a:rPr>
              <a:t>Objective student assessment: 29 Moodle </a:t>
            </a:r>
            <a:r>
              <a:rPr lang="hu-HU" dirty="0">
                <a:latin typeface="Aptos" panose="020B0004020202020204" pitchFamily="34" charset="0"/>
              </a:rPr>
              <a:t>log-</a:t>
            </a:r>
            <a:r>
              <a:rPr lang="hu-HU" dirty="0" err="1">
                <a:latin typeface="Aptos" panose="020B0004020202020204" pitchFamily="34" charset="0"/>
              </a:rPr>
              <a:t>based</a:t>
            </a:r>
            <a:r>
              <a:rPr lang="hu-HU" dirty="0">
                <a:latin typeface="Aptos" panose="020B0004020202020204" pitchFamily="34" charset="0"/>
              </a:rPr>
              <a:t> </a:t>
            </a:r>
            <a:r>
              <a:rPr lang="en-US" dirty="0">
                <a:latin typeface="Aptos" panose="020B0004020202020204" pitchFamily="34" charset="0"/>
              </a:rPr>
              <a:t>attributes, OAM, and NLP tools, COCO Y0 </a:t>
            </a:r>
            <a:r>
              <a:rPr lang="en-US" sz="1800" dirty="0">
                <a:effectLst/>
                <a:latin typeface="Aptos" panose="020B0004020202020204" pitchFamily="34" charset="0"/>
                <a:ea typeface="Aptos" panose="020B0004020202020204" pitchFamily="34" charset="0"/>
                <a:cs typeface="Times New Roman" panose="02020603050405020304" pitchFamily="18" charset="0"/>
              </a:rPr>
              <a:t>engine </a:t>
            </a:r>
            <a:endParaRPr lang="en-US" dirty="0">
              <a:latin typeface="Aptos" panose="020B0004020202020204" pitchFamily="34" charset="0"/>
            </a:endParaRPr>
          </a:p>
        </p:txBody>
      </p:sp>
      <p:sp>
        <p:nvSpPr>
          <p:cNvPr id="171" name="Google Shape;363;p37">
            <a:extLst>
              <a:ext uri="{FF2B5EF4-FFF2-40B4-BE49-F238E27FC236}">
                <a16:creationId xmlns:a16="http://schemas.microsoft.com/office/drawing/2014/main" id="{C246DAB3-4910-1086-C1AE-85882166DA12}"/>
              </a:ext>
            </a:extLst>
          </p:cNvPr>
          <p:cNvSpPr/>
          <p:nvPr/>
        </p:nvSpPr>
        <p:spPr>
          <a:xfrm>
            <a:off x="9551784" y="2073519"/>
            <a:ext cx="630000" cy="6300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2" name="Google Shape;398;p37">
            <a:extLst>
              <a:ext uri="{FF2B5EF4-FFF2-40B4-BE49-F238E27FC236}">
                <a16:creationId xmlns:a16="http://schemas.microsoft.com/office/drawing/2014/main" id="{40F08545-B8F5-BC77-F814-3FDE1C439C21}"/>
              </a:ext>
            </a:extLst>
          </p:cNvPr>
          <p:cNvGrpSpPr/>
          <p:nvPr/>
        </p:nvGrpSpPr>
        <p:grpSpPr>
          <a:xfrm>
            <a:off x="9694350" y="2237855"/>
            <a:ext cx="344883" cy="301311"/>
            <a:chOff x="7551754" y="3390808"/>
            <a:chExt cx="344883" cy="301311"/>
          </a:xfrm>
        </p:grpSpPr>
        <p:sp>
          <p:nvSpPr>
            <p:cNvPr id="173" name="Google Shape;399;p37">
              <a:extLst>
                <a:ext uri="{FF2B5EF4-FFF2-40B4-BE49-F238E27FC236}">
                  <a16:creationId xmlns:a16="http://schemas.microsoft.com/office/drawing/2014/main" id="{8D1B6BDD-EE65-81AC-2B41-D843DAB42342}"/>
                </a:ext>
              </a:extLst>
            </p:cNvPr>
            <p:cNvSpPr/>
            <p:nvPr/>
          </p:nvSpPr>
          <p:spPr>
            <a:xfrm>
              <a:off x="7551754" y="3390808"/>
              <a:ext cx="344883" cy="301311"/>
            </a:xfrm>
            <a:custGeom>
              <a:avLst/>
              <a:gdLst/>
              <a:ahLst/>
              <a:cxnLst/>
              <a:rect l="l" t="t" r="r" b="b"/>
              <a:pathLst>
                <a:path w="10836" h="9467" extrusionOk="0">
                  <a:moveTo>
                    <a:pt x="6097" y="334"/>
                  </a:moveTo>
                  <a:lnTo>
                    <a:pt x="5799" y="3049"/>
                  </a:lnTo>
                  <a:cubicBezTo>
                    <a:pt x="5799" y="3049"/>
                    <a:pt x="5799" y="3073"/>
                    <a:pt x="5787" y="3073"/>
                  </a:cubicBezTo>
                  <a:lnTo>
                    <a:pt x="5073" y="3073"/>
                  </a:lnTo>
                  <a:cubicBezTo>
                    <a:pt x="5073" y="3073"/>
                    <a:pt x="5061" y="3073"/>
                    <a:pt x="5061" y="3049"/>
                  </a:cubicBezTo>
                  <a:lnTo>
                    <a:pt x="4763" y="334"/>
                  </a:lnTo>
                  <a:close/>
                  <a:moveTo>
                    <a:pt x="10336" y="2692"/>
                  </a:moveTo>
                  <a:cubicBezTo>
                    <a:pt x="10443" y="2692"/>
                    <a:pt x="10526" y="2763"/>
                    <a:pt x="10526" y="2870"/>
                  </a:cubicBezTo>
                  <a:lnTo>
                    <a:pt x="10526" y="8978"/>
                  </a:lnTo>
                  <a:cubicBezTo>
                    <a:pt x="10526" y="9085"/>
                    <a:pt x="10443" y="9157"/>
                    <a:pt x="10347" y="9157"/>
                  </a:cubicBezTo>
                  <a:lnTo>
                    <a:pt x="525" y="9157"/>
                  </a:lnTo>
                  <a:cubicBezTo>
                    <a:pt x="418" y="9157"/>
                    <a:pt x="346" y="9085"/>
                    <a:pt x="346" y="8978"/>
                  </a:cubicBezTo>
                  <a:lnTo>
                    <a:pt x="346" y="2870"/>
                  </a:lnTo>
                  <a:cubicBezTo>
                    <a:pt x="346" y="2763"/>
                    <a:pt x="418" y="2692"/>
                    <a:pt x="525" y="2692"/>
                  </a:cubicBezTo>
                  <a:lnTo>
                    <a:pt x="4704" y="2692"/>
                  </a:lnTo>
                  <a:lnTo>
                    <a:pt x="4752" y="3084"/>
                  </a:lnTo>
                  <a:cubicBezTo>
                    <a:pt x="4763" y="3251"/>
                    <a:pt x="4906" y="3382"/>
                    <a:pt x="5073" y="3382"/>
                  </a:cubicBezTo>
                  <a:lnTo>
                    <a:pt x="5787" y="3382"/>
                  </a:lnTo>
                  <a:cubicBezTo>
                    <a:pt x="5954" y="3382"/>
                    <a:pt x="6097" y="3263"/>
                    <a:pt x="6121" y="3084"/>
                  </a:cubicBezTo>
                  <a:lnTo>
                    <a:pt x="6156" y="2692"/>
                  </a:lnTo>
                  <a:close/>
                  <a:moveTo>
                    <a:pt x="4573" y="1"/>
                  </a:moveTo>
                  <a:cubicBezTo>
                    <a:pt x="4525" y="1"/>
                    <a:pt x="4478" y="13"/>
                    <a:pt x="4454" y="60"/>
                  </a:cubicBezTo>
                  <a:cubicBezTo>
                    <a:pt x="4418" y="96"/>
                    <a:pt x="4406" y="132"/>
                    <a:pt x="4406" y="179"/>
                  </a:cubicBezTo>
                  <a:lnTo>
                    <a:pt x="4644" y="2382"/>
                  </a:lnTo>
                  <a:lnTo>
                    <a:pt x="489" y="2382"/>
                  </a:lnTo>
                  <a:cubicBezTo>
                    <a:pt x="215" y="2382"/>
                    <a:pt x="1" y="2608"/>
                    <a:pt x="1" y="2870"/>
                  </a:cubicBezTo>
                  <a:lnTo>
                    <a:pt x="1" y="8978"/>
                  </a:lnTo>
                  <a:cubicBezTo>
                    <a:pt x="1" y="9240"/>
                    <a:pt x="215" y="9466"/>
                    <a:pt x="489" y="9466"/>
                  </a:cubicBezTo>
                  <a:lnTo>
                    <a:pt x="10312" y="9466"/>
                  </a:lnTo>
                  <a:cubicBezTo>
                    <a:pt x="10574" y="9466"/>
                    <a:pt x="10800" y="9240"/>
                    <a:pt x="10800" y="8978"/>
                  </a:cubicBezTo>
                  <a:lnTo>
                    <a:pt x="10800" y="2870"/>
                  </a:lnTo>
                  <a:cubicBezTo>
                    <a:pt x="10836" y="2608"/>
                    <a:pt x="10609" y="2382"/>
                    <a:pt x="10347" y="2382"/>
                  </a:cubicBezTo>
                  <a:lnTo>
                    <a:pt x="6192" y="2382"/>
                  </a:lnTo>
                  <a:lnTo>
                    <a:pt x="6430" y="179"/>
                  </a:lnTo>
                  <a:cubicBezTo>
                    <a:pt x="6430" y="132"/>
                    <a:pt x="6418" y="96"/>
                    <a:pt x="6383" y="60"/>
                  </a:cubicBezTo>
                  <a:cubicBezTo>
                    <a:pt x="6359" y="36"/>
                    <a:pt x="6311" y="1"/>
                    <a:pt x="62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400;p37">
              <a:extLst>
                <a:ext uri="{FF2B5EF4-FFF2-40B4-BE49-F238E27FC236}">
                  <a16:creationId xmlns:a16="http://schemas.microsoft.com/office/drawing/2014/main" id="{364563DF-387C-D678-CBE0-4F21EEE12AB0}"/>
                </a:ext>
              </a:extLst>
            </p:cNvPr>
            <p:cNvSpPr/>
            <p:nvPr/>
          </p:nvSpPr>
          <p:spPr>
            <a:xfrm>
              <a:off x="7584345" y="3509811"/>
              <a:ext cx="117889" cy="150098"/>
            </a:xfrm>
            <a:custGeom>
              <a:avLst/>
              <a:gdLst/>
              <a:ahLst/>
              <a:cxnLst/>
              <a:rect l="l" t="t" r="r" b="b"/>
              <a:pathLst>
                <a:path w="3704" h="4716" extrusionOk="0">
                  <a:moveTo>
                    <a:pt x="2037" y="1143"/>
                  </a:moveTo>
                  <a:cubicBezTo>
                    <a:pt x="2239" y="1143"/>
                    <a:pt x="2394" y="1310"/>
                    <a:pt x="2394" y="1501"/>
                  </a:cubicBezTo>
                  <a:lnTo>
                    <a:pt x="2394" y="1846"/>
                  </a:lnTo>
                  <a:cubicBezTo>
                    <a:pt x="2382" y="2143"/>
                    <a:pt x="2144" y="2370"/>
                    <a:pt x="1858" y="2370"/>
                  </a:cubicBezTo>
                  <a:cubicBezTo>
                    <a:pt x="1572" y="2370"/>
                    <a:pt x="1346" y="2132"/>
                    <a:pt x="1346" y="1846"/>
                  </a:cubicBezTo>
                  <a:lnTo>
                    <a:pt x="1346" y="1501"/>
                  </a:lnTo>
                  <a:cubicBezTo>
                    <a:pt x="1346" y="1310"/>
                    <a:pt x="1501" y="1143"/>
                    <a:pt x="1703" y="1143"/>
                  </a:cubicBezTo>
                  <a:close/>
                  <a:moveTo>
                    <a:pt x="2025" y="2667"/>
                  </a:moveTo>
                  <a:lnTo>
                    <a:pt x="2025" y="2751"/>
                  </a:lnTo>
                  <a:cubicBezTo>
                    <a:pt x="2037" y="2822"/>
                    <a:pt x="2061" y="2870"/>
                    <a:pt x="2084" y="2929"/>
                  </a:cubicBezTo>
                  <a:lnTo>
                    <a:pt x="1858" y="3155"/>
                  </a:lnTo>
                  <a:lnTo>
                    <a:pt x="1846" y="3155"/>
                  </a:lnTo>
                  <a:lnTo>
                    <a:pt x="1620" y="2929"/>
                  </a:lnTo>
                  <a:cubicBezTo>
                    <a:pt x="1656" y="2882"/>
                    <a:pt x="1668" y="2822"/>
                    <a:pt x="1668" y="2763"/>
                  </a:cubicBezTo>
                  <a:lnTo>
                    <a:pt x="1668" y="2667"/>
                  </a:lnTo>
                  <a:cubicBezTo>
                    <a:pt x="1727" y="2679"/>
                    <a:pt x="1787" y="2679"/>
                    <a:pt x="1846" y="2679"/>
                  </a:cubicBezTo>
                  <a:cubicBezTo>
                    <a:pt x="1906" y="2679"/>
                    <a:pt x="1965" y="2679"/>
                    <a:pt x="2025" y="2667"/>
                  </a:cubicBezTo>
                  <a:close/>
                  <a:moveTo>
                    <a:pt x="2358" y="3108"/>
                  </a:moveTo>
                  <a:lnTo>
                    <a:pt x="2620" y="3239"/>
                  </a:lnTo>
                  <a:cubicBezTo>
                    <a:pt x="2680" y="3275"/>
                    <a:pt x="2727" y="3334"/>
                    <a:pt x="2727" y="3406"/>
                  </a:cubicBezTo>
                  <a:lnTo>
                    <a:pt x="2727" y="4406"/>
                  </a:lnTo>
                  <a:lnTo>
                    <a:pt x="1001" y="4406"/>
                  </a:lnTo>
                  <a:lnTo>
                    <a:pt x="1001" y="3406"/>
                  </a:lnTo>
                  <a:cubicBezTo>
                    <a:pt x="1001" y="3334"/>
                    <a:pt x="1049" y="3275"/>
                    <a:pt x="1108" y="3239"/>
                  </a:cubicBezTo>
                  <a:lnTo>
                    <a:pt x="1370" y="3108"/>
                  </a:lnTo>
                  <a:lnTo>
                    <a:pt x="1620" y="3358"/>
                  </a:lnTo>
                  <a:cubicBezTo>
                    <a:pt x="1680" y="3417"/>
                    <a:pt x="1775" y="3453"/>
                    <a:pt x="1858" y="3453"/>
                  </a:cubicBezTo>
                  <a:cubicBezTo>
                    <a:pt x="1953" y="3453"/>
                    <a:pt x="2025" y="3417"/>
                    <a:pt x="2096" y="3358"/>
                  </a:cubicBezTo>
                  <a:lnTo>
                    <a:pt x="2358" y="3108"/>
                  </a:lnTo>
                  <a:close/>
                  <a:moveTo>
                    <a:pt x="3394" y="298"/>
                  </a:moveTo>
                  <a:cubicBezTo>
                    <a:pt x="3394" y="298"/>
                    <a:pt x="3406" y="298"/>
                    <a:pt x="3406" y="310"/>
                  </a:cubicBezTo>
                  <a:lnTo>
                    <a:pt x="3406" y="4394"/>
                  </a:lnTo>
                  <a:lnTo>
                    <a:pt x="3394" y="4394"/>
                  </a:lnTo>
                  <a:lnTo>
                    <a:pt x="3037" y="4406"/>
                  </a:lnTo>
                  <a:lnTo>
                    <a:pt x="3037" y="3406"/>
                  </a:lnTo>
                  <a:cubicBezTo>
                    <a:pt x="3037" y="3215"/>
                    <a:pt x="2930" y="3048"/>
                    <a:pt x="2775" y="2965"/>
                  </a:cubicBezTo>
                  <a:lnTo>
                    <a:pt x="2370" y="2763"/>
                  </a:lnTo>
                  <a:lnTo>
                    <a:pt x="2370" y="2751"/>
                  </a:lnTo>
                  <a:lnTo>
                    <a:pt x="2370" y="2513"/>
                  </a:lnTo>
                  <a:cubicBezTo>
                    <a:pt x="2573" y="2370"/>
                    <a:pt x="2715" y="2108"/>
                    <a:pt x="2715" y="1846"/>
                  </a:cubicBezTo>
                  <a:lnTo>
                    <a:pt x="2715" y="1501"/>
                  </a:lnTo>
                  <a:cubicBezTo>
                    <a:pt x="2715" y="1131"/>
                    <a:pt x="2418" y="834"/>
                    <a:pt x="2037" y="834"/>
                  </a:cubicBezTo>
                  <a:lnTo>
                    <a:pt x="1703" y="834"/>
                  </a:lnTo>
                  <a:cubicBezTo>
                    <a:pt x="1322" y="834"/>
                    <a:pt x="1025" y="1131"/>
                    <a:pt x="1025" y="1501"/>
                  </a:cubicBezTo>
                  <a:lnTo>
                    <a:pt x="1025" y="1846"/>
                  </a:lnTo>
                  <a:cubicBezTo>
                    <a:pt x="1025" y="2108"/>
                    <a:pt x="1168" y="2370"/>
                    <a:pt x="1370" y="2513"/>
                  </a:cubicBezTo>
                  <a:lnTo>
                    <a:pt x="1370" y="2751"/>
                  </a:lnTo>
                  <a:lnTo>
                    <a:pt x="1370" y="2763"/>
                  </a:lnTo>
                  <a:lnTo>
                    <a:pt x="965" y="2965"/>
                  </a:lnTo>
                  <a:cubicBezTo>
                    <a:pt x="810" y="3048"/>
                    <a:pt x="703" y="3215"/>
                    <a:pt x="703" y="3406"/>
                  </a:cubicBezTo>
                  <a:lnTo>
                    <a:pt x="703" y="4394"/>
                  </a:lnTo>
                  <a:lnTo>
                    <a:pt x="346" y="4394"/>
                  </a:lnTo>
                  <a:cubicBezTo>
                    <a:pt x="346" y="4394"/>
                    <a:pt x="334" y="4394"/>
                    <a:pt x="334" y="4370"/>
                  </a:cubicBezTo>
                  <a:lnTo>
                    <a:pt x="334" y="310"/>
                  </a:lnTo>
                  <a:cubicBezTo>
                    <a:pt x="334" y="310"/>
                    <a:pt x="334" y="298"/>
                    <a:pt x="346" y="298"/>
                  </a:cubicBezTo>
                  <a:close/>
                  <a:moveTo>
                    <a:pt x="334" y="0"/>
                  </a:moveTo>
                  <a:cubicBezTo>
                    <a:pt x="156" y="0"/>
                    <a:pt x="1" y="143"/>
                    <a:pt x="1" y="322"/>
                  </a:cubicBezTo>
                  <a:lnTo>
                    <a:pt x="1" y="4394"/>
                  </a:lnTo>
                  <a:cubicBezTo>
                    <a:pt x="1" y="4572"/>
                    <a:pt x="156" y="4715"/>
                    <a:pt x="334" y="4715"/>
                  </a:cubicBezTo>
                  <a:lnTo>
                    <a:pt x="3382" y="4715"/>
                  </a:lnTo>
                  <a:cubicBezTo>
                    <a:pt x="3561" y="4715"/>
                    <a:pt x="3704" y="4572"/>
                    <a:pt x="3704" y="4394"/>
                  </a:cubicBezTo>
                  <a:lnTo>
                    <a:pt x="3704" y="322"/>
                  </a:lnTo>
                  <a:cubicBezTo>
                    <a:pt x="3704" y="143"/>
                    <a:pt x="3561" y="0"/>
                    <a:pt x="3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401;p37">
              <a:extLst>
                <a:ext uri="{FF2B5EF4-FFF2-40B4-BE49-F238E27FC236}">
                  <a16:creationId xmlns:a16="http://schemas.microsoft.com/office/drawing/2014/main" id="{F2CA780E-5F20-76E3-8EA3-F28192C5B4E3}"/>
                </a:ext>
              </a:extLst>
            </p:cNvPr>
            <p:cNvSpPr/>
            <p:nvPr/>
          </p:nvSpPr>
          <p:spPr>
            <a:xfrm>
              <a:off x="7724959" y="3509811"/>
              <a:ext cx="139468" cy="31859"/>
            </a:xfrm>
            <a:custGeom>
              <a:avLst/>
              <a:gdLst/>
              <a:ahLst/>
              <a:cxnLst/>
              <a:rect l="l" t="t" r="r" b="b"/>
              <a:pathLst>
                <a:path w="4382" h="1001" extrusionOk="0">
                  <a:moveTo>
                    <a:pt x="4048" y="310"/>
                  </a:moveTo>
                  <a:cubicBezTo>
                    <a:pt x="4048" y="310"/>
                    <a:pt x="4072" y="310"/>
                    <a:pt x="4072" y="322"/>
                  </a:cubicBezTo>
                  <a:lnTo>
                    <a:pt x="4072" y="667"/>
                  </a:lnTo>
                  <a:lnTo>
                    <a:pt x="333" y="679"/>
                  </a:lnTo>
                  <a:cubicBezTo>
                    <a:pt x="333" y="679"/>
                    <a:pt x="322" y="679"/>
                    <a:pt x="322" y="667"/>
                  </a:cubicBezTo>
                  <a:lnTo>
                    <a:pt x="322" y="322"/>
                  </a:lnTo>
                  <a:cubicBezTo>
                    <a:pt x="322" y="322"/>
                    <a:pt x="322" y="310"/>
                    <a:pt x="333" y="310"/>
                  </a:cubicBezTo>
                  <a:close/>
                  <a:moveTo>
                    <a:pt x="333" y="0"/>
                  </a:moveTo>
                  <a:cubicBezTo>
                    <a:pt x="155" y="0"/>
                    <a:pt x="0" y="143"/>
                    <a:pt x="0" y="322"/>
                  </a:cubicBezTo>
                  <a:lnTo>
                    <a:pt x="0" y="667"/>
                  </a:lnTo>
                  <a:cubicBezTo>
                    <a:pt x="0" y="846"/>
                    <a:pt x="155" y="1000"/>
                    <a:pt x="333" y="1000"/>
                  </a:cubicBezTo>
                  <a:lnTo>
                    <a:pt x="4048" y="1000"/>
                  </a:lnTo>
                  <a:cubicBezTo>
                    <a:pt x="4227" y="1000"/>
                    <a:pt x="4382" y="846"/>
                    <a:pt x="4382" y="667"/>
                  </a:cubicBezTo>
                  <a:lnTo>
                    <a:pt x="4382" y="322"/>
                  </a:lnTo>
                  <a:cubicBezTo>
                    <a:pt x="4382" y="143"/>
                    <a:pt x="4227" y="0"/>
                    <a:pt x="40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402;p37">
              <a:extLst>
                <a:ext uri="{FF2B5EF4-FFF2-40B4-BE49-F238E27FC236}">
                  <a16:creationId xmlns:a16="http://schemas.microsoft.com/office/drawing/2014/main" id="{3E0B82E4-DFCD-14DA-D9CF-8D6974ABA1DE}"/>
                </a:ext>
              </a:extLst>
            </p:cNvPr>
            <p:cNvSpPr/>
            <p:nvPr/>
          </p:nvSpPr>
          <p:spPr>
            <a:xfrm>
              <a:off x="7724577" y="3553001"/>
              <a:ext cx="107259" cy="31477"/>
            </a:xfrm>
            <a:custGeom>
              <a:avLst/>
              <a:gdLst/>
              <a:ahLst/>
              <a:cxnLst/>
              <a:rect l="l" t="t" r="r" b="b"/>
              <a:pathLst>
                <a:path w="3370" h="989" extrusionOk="0">
                  <a:moveTo>
                    <a:pt x="3036" y="310"/>
                  </a:moveTo>
                  <a:cubicBezTo>
                    <a:pt x="3036" y="310"/>
                    <a:pt x="3048" y="310"/>
                    <a:pt x="3048" y="322"/>
                  </a:cubicBezTo>
                  <a:lnTo>
                    <a:pt x="3048" y="667"/>
                  </a:lnTo>
                  <a:lnTo>
                    <a:pt x="334" y="679"/>
                  </a:lnTo>
                  <a:cubicBezTo>
                    <a:pt x="334" y="679"/>
                    <a:pt x="310" y="679"/>
                    <a:pt x="310" y="667"/>
                  </a:cubicBezTo>
                  <a:lnTo>
                    <a:pt x="310" y="322"/>
                  </a:lnTo>
                  <a:cubicBezTo>
                    <a:pt x="310" y="322"/>
                    <a:pt x="310" y="310"/>
                    <a:pt x="334" y="310"/>
                  </a:cubicBezTo>
                  <a:close/>
                  <a:moveTo>
                    <a:pt x="334" y="1"/>
                  </a:moveTo>
                  <a:cubicBezTo>
                    <a:pt x="143" y="1"/>
                    <a:pt x="0" y="144"/>
                    <a:pt x="0" y="322"/>
                  </a:cubicBezTo>
                  <a:lnTo>
                    <a:pt x="0" y="667"/>
                  </a:lnTo>
                  <a:cubicBezTo>
                    <a:pt x="0" y="846"/>
                    <a:pt x="143" y="989"/>
                    <a:pt x="334" y="989"/>
                  </a:cubicBezTo>
                  <a:lnTo>
                    <a:pt x="3036" y="989"/>
                  </a:lnTo>
                  <a:cubicBezTo>
                    <a:pt x="3215" y="989"/>
                    <a:pt x="3370" y="846"/>
                    <a:pt x="3370" y="667"/>
                  </a:cubicBezTo>
                  <a:lnTo>
                    <a:pt x="3370" y="322"/>
                  </a:lnTo>
                  <a:cubicBezTo>
                    <a:pt x="3370" y="144"/>
                    <a:pt x="3227" y="1"/>
                    <a:pt x="30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403;p37">
              <a:extLst>
                <a:ext uri="{FF2B5EF4-FFF2-40B4-BE49-F238E27FC236}">
                  <a16:creationId xmlns:a16="http://schemas.microsoft.com/office/drawing/2014/main" id="{369AAB08-B119-33F4-C051-8A029E4F7975}"/>
                </a:ext>
              </a:extLst>
            </p:cNvPr>
            <p:cNvSpPr/>
            <p:nvPr/>
          </p:nvSpPr>
          <p:spPr>
            <a:xfrm>
              <a:off x="7724577" y="3595841"/>
              <a:ext cx="64451" cy="10630"/>
            </a:xfrm>
            <a:custGeom>
              <a:avLst/>
              <a:gdLst/>
              <a:ahLst/>
              <a:cxnLst/>
              <a:rect l="l" t="t" r="r" b="b"/>
              <a:pathLst>
                <a:path w="2025" h="334" extrusionOk="0">
                  <a:moveTo>
                    <a:pt x="167" y="0"/>
                  </a:moveTo>
                  <a:cubicBezTo>
                    <a:pt x="72" y="0"/>
                    <a:pt x="0" y="83"/>
                    <a:pt x="0" y="167"/>
                  </a:cubicBezTo>
                  <a:cubicBezTo>
                    <a:pt x="0" y="262"/>
                    <a:pt x="72" y="333"/>
                    <a:pt x="167" y="333"/>
                  </a:cubicBezTo>
                  <a:lnTo>
                    <a:pt x="1858" y="333"/>
                  </a:lnTo>
                  <a:cubicBezTo>
                    <a:pt x="1953" y="333"/>
                    <a:pt x="2024" y="262"/>
                    <a:pt x="2024" y="167"/>
                  </a:cubicBezTo>
                  <a:cubicBezTo>
                    <a:pt x="2012" y="83"/>
                    <a:pt x="1953" y="0"/>
                    <a:pt x="18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404;p37">
              <a:extLst>
                <a:ext uri="{FF2B5EF4-FFF2-40B4-BE49-F238E27FC236}">
                  <a16:creationId xmlns:a16="http://schemas.microsoft.com/office/drawing/2014/main" id="{8BCF19D7-8A8B-9599-A996-A3C7252FAB56}"/>
                </a:ext>
              </a:extLst>
            </p:cNvPr>
            <p:cNvSpPr/>
            <p:nvPr/>
          </p:nvSpPr>
          <p:spPr>
            <a:xfrm>
              <a:off x="7799977" y="3595841"/>
              <a:ext cx="32241" cy="10630"/>
            </a:xfrm>
            <a:custGeom>
              <a:avLst/>
              <a:gdLst/>
              <a:ahLst/>
              <a:cxnLst/>
              <a:rect l="l" t="t" r="r" b="b"/>
              <a:pathLst>
                <a:path w="1013" h="334" extrusionOk="0">
                  <a:moveTo>
                    <a:pt x="167" y="0"/>
                  </a:moveTo>
                  <a:cubicBezTo>
                    <a:pt x="72" y="0"/>
                    <a:pt x="1" y="83"/>
                    <a:pt x="1" y="167"/>
                  </a:cubicBezTo>
                  <a:cubicBezTo>
                    <a:pt x="1" y="262"/>
                    <a:pt x="72" y="333"/>
                    <a:pt x="167" y="333"/>
                  </a:cubicBezTo>
                  <a:lnTo>
                    <a:pt x="846" y="333"/>
                  </a:lnTo>
                  <a:cubicBezTo>
                    <a:pt x="941" y="333"/>
                    <a:pt x="1013" y="262"/>
                    <a:pt x="1013" y="167"/>
                  </a:cubicBezTo>
                  <a:cubicBezTo>
                    <a:pt x="1001" y="83"/>
                    <a:pt x="941" y="0"/>
                    <a:pt x="8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405;p37">
              <a:extLst>
                <a:ext uri="{FF2B5EF4-FFF2-40B4-BE49-F238E27FC236}">
                  <a16:creationId xmlns:a16="http://schemas.microsoft.com/office/drawing/2014/main" id="{6EFAAD30-A962-1A48-BA96-39C3468CC36B}"/>
                </a:ext>
              </a:extLst>
            </p:cNvPr>
            <p:cNvSpPr/>
            <p:nvPr/>
          </p:nvSpPr>
          <p:spPr>
            <a:xfrm>
              <a:off x="7724577" y="3628051"/>
              <a:ext cx="21229" cy="10630"/>
            </a:xfrm>
            <a:custGeom>
              <a:avLst/>
              <a:gdLst/>
              <a:ahLst/>
              <a:cxnLst/>
              <a:rect l="l" t="t" r="r" b="b"/>
              <a:pathLst>
                <a:path w="667" h="334" extrusionOk="0">
                  <a:moveTo>
                    <a:pt x="167" y="0"/>
                  </a:moveTo>
                  <a:cubicBezTo>
                    <a:pt x="72" y="0"/>
                    <a:pt x="0" y="83"/>
                    <a:pt x="0" y="167"/>
                  </a:cubicBezTo>
                  <a:cubicBezTo>
                    <a:pt x="0" y="262"/>
                    <a:pt x="72" y="333"/>
                    <a:pt x="167" y="333"/>
                  </a:cubicBezTo>
                  <a:lnTo>
                    <a:pt x="512" y="333"/>
                  </a:lnTo>
                  <a:cubicBezTo>
                    <a:pt x="595" y="333"/>
                    <a:pt x="667" y="262"/>
                    <a:pt x="667" y="167"/>
                  </a:cubicBezTo>
                  <a:cubicBezTo>
                    <a:pt x="667" y="83"/>
                    <a:pt x="595" y="0"/>
                    <a:pt x="5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406;p37">
              <a:extLst>
                <a:ext uri="{FF2B5EF4-FFF2-40B4-BE49-F238E27FC236}">
                  <a16:creationId xmlns:a16="http://schemas.microsoft.com/office/drawing/2014/main" id="{975CC5C1-217F-4D23-4722-4C189BAF966C}"/>
                </a:ext>
              </a:extLst>
            </p:cNvPr>
            <p:cNvSpPr/>
            <p:nvPr/>
          </p:nvSpPr>
          <p:spPr>
            <a:xfrm>
              <a:off x="7756787" y="3628051"/>
              <a:ext cx="53438" cy="10630"/>
            </a:xfrm>
            <a:custGeom>
              <a:avLst/>
              <a:gdLst/>
              <a:ahLst/>
              <a:cxnLst/>
              <a:rect l="l" t="t" r="r" b="b"/>
              <a:pathLst>
                <a:path w="1679" h="334" extrusionOk="0">
                  <a:moveTo>
                    <a:pt x="167" y="0"/>
                  </a:moveTo>
                  <a:cubicBezTo>
                    <a:pt x="72" y="0"/>
                    <a:pt x="0" y="83"/>
                    <a:pt x="0" y="167"/>
                  </a:cubicBezTo>
                  <a:cubicBezTo>
                    <a:pt x="0" y="262"/>
                    <a:pt x="72" y="333"/>
                    <a:pt x="167" y="333"/>
                  </a:cubicBezTo>
                  <a:lnTo>
                    <a:pt x="1524" y="333"/>
                  </a:lnTo>
                  <a:cubicBezTo>
                    <a:pt x="1608" y="333"/>
                    <a:pt x="1679" y="262"/>
                    <a:pt x="1679" y="167"/>
                  </a:cubicBezTo>
                  <a:cubicBezTo>
                    <a:pt x="1679" y="83"/>
                    <a:pt x="1608" y="0"/>
                    <a:pt x="15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407;p37">
              <a:extLst>
                <a:ext uri="{FF2B5EF4-FFF2-40B4-BE49-F238E27FC236}">
                  <a16:creationId xmlns:a16="http://schemas.microsoft.com/office/drawing/2014/main" id="{5FEDD74F-E09B-C0DE-F9F1-3F7D898A1C7D}"/>
                </a:ext>
              </a:extLst>
            </p:cNvPr>
            <p:cNvSpPr/>
            <p:nvPr/>
          </p:nvSpPr>
          <p:spPr>
            <a:xfrm>
              <a:off x="7724577" y="3650012"/>
              <a:ext cx="21229" cy="10280"/>
            </a:xfrm>
            <a:custGeom>
              <a:avLst/>
              <a:gdLst/>
              <a:ahLst/>
              <a:cxnLst/>
              <a:rect l="l" t="t" r="r" b="b"/>
              <a:pathLst>
                <a:path w="667" h="323" extrusionOk="0">
                  <a:moveTo>
                    <a:pt x="167" y="1"/>
                  </a:moveTo>
                  <a:cubicBezTo>
                    <a:pt x="72" y="1"/>
                    <a:pt x="0" y="72"/>
                    <a:pt x="0" y="167"/>
                  </a:cubicBezTo>
                  <a:cubicBezTo>
                    <a:pt x="0" y="251"/>
                    <a:pt x="72" y="322"/>
                    <a:pt x="167" y="322"/>
                  </a:cubicBezTo>
                  <a:lnTo>
                    <a:pt x="512" y="322"/>
                  </a:lnTo>
                  <a:cubicBezTo>
                    <a:pt x="595" y="322"/>
                    <a:pt x="667" y="251"/>
                    <a:pt x="667" y="167"/>
                  </a:cubicBezTo>
                  <a:cubicBezTo>
                    <a:pt x="655" y="72"/>
                    <a:pt x="595" y="1"/>
                    <a:pt x="5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408;p37">
              <a:extLst>
                <a:ext uri="{FF2B5EF4-FFF2-40B4-BE49-F238E27FC236}">
                  <a16:creationId xmlns:a16="http://schemas.microsoft.com/office/drawing/2014/main" id="{6DD05DEC-9BE8-3012-2713-0D4F7D1A1EC9}"/>
                </a:ext>
              </a:extLst>
            </p:cNvPr>
            <p:cNvSpPr/>
            <p:nvPr/>
          </p:nvSpPr>
          <p:spPr>
            <a:xfrm>
              <a:off x="7756787" y="3650012"/>
              <a:ext cx="53438" cy="10280"/>
            </a:xfrm>
            <a:custGeom>
              <a:avLst/>
              <a:gdLst/>
              <a:ahLst/>
              <a:cxnLst/>
              <a:rect l="l" t="t" r="r" b="b"/>
              <a:pathLst>
                <a:path w="1679" h="323" extrusionOk="0">
                  <a:moveTo>
                    <a:pt x="167" y="1"/>
                  </a:moveTo>
                  <a:cubicBezTo>
                    <a:pt x="72" y="1"/>
                    <a:pt x="0" y="72"/>
                    <a:pt x="0" y="167"/>
                  </a:cubicBezTo>
                  <a:cubicBezTo>
                    <a:pt x="0" y="251"/>
                    <a:pt x="72" y="322"/>
                    <a:pt x="167" y="322"/>
                  </a:cubicBezTo>
                  <a:lnTo>
                    <a:pt x="1524" y="322"/>
                  </a:lnTo>
                  <a:cubicBezTo>
                    <a:pt x="1608" y="322"/>
                    <a:pt x="1679" y="251"/>
                    <a:pt x="1679" y="167"/>
                  </a:cubicBezTo>
                  <a:cubicBezTo>
                    <a:pt x="1679" y="72"/>
                    <a:pt x="1608" y="1"/>
                    <a:pt x="15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409;p37">
              <a:extLst>
                <a:ext uri="{FF2B5EF4-FFF2-40B4-BE49-F238E27FC236}">
                  <a16:creationId xmlns:a16="http://schemas.microsoft.com/office/drawing/2014/main" id="{D47CF5B3-B53D-050D-702C-16EE29D41ED7}"/>
                </a:ext>
              </a:extLst>
            </p:cNvPr>
            <p:cNvSpPr/>
            <p:nvPr/>
          </p:nvSpPr>
          <p:spPr>
            <a:xfrm>
              <a:off x="7719262" y="3466621"/>
              <a:ext cx="10630" cy="10630"/>
            </a:xfrm>
            <a:custGeom>
              <a:avLst/>
              <a:gdLst/>
              <a:ahLst/>
              <a:cxnLst/>
              <a:rect l="l" t="t" r="r" b="b"/>
              <a:pathLst>
                <a:path w="334" h="334" extrusionOk="0">
                  <a:moveTo>
                    <a:pt x="167" y="0"/>
                  </a:moveTo>
                  <a:cubicBezTo>
                    <a:pt x="84" y="0"/>
                    <a:pt x="0" y="71"/>
                    <a:pt x="0" y="167"/>
                  </a:cubicBezTo>
                  <a:cubicBezTo>
                    <a:pt x="0" y="250"/>
                    <a:pt x="84" y="333"/>
                    <a:pt x="167" y="333"/>
                  </a:cubicBezTo>
                  <a:cubicBezTo>
                    <a:pt x="262" y="333"/>
                    <a:pt x="334" y="250"/>
                    <a:pt x="334" y="167"/>
                  </a:cubicBezTo>
                  <a:cubicBezTo>
                    <a:pt x="322" y="60"/>
                    <a:pt x="239"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4" name="Google Shape;361;p37">
            <a:extLst>
              <a:ext uri="{FF2B5EF4-FFF2-40B4-BE49-F238E27FC236}">
                <a16:creationId xmlns:a16="http://schemas.microsoft.com/office/drawing/2014/main" id="{BDDE78EC-625D-AC70-5E1C-CEEEE217A008}"/>
              </a:ext>
            </a:extLst>
          </p:cNvPr>
          <p:cNvSpPr/>
          <p:nvPr/>
        </p:nvSpPr>
        <p:spPr>
          <a:xfrm>
            <a:off x="4216572" y="2077272"/>
            <a:ext cx="630000" cy="630000"/>
          </a:xfrm>
          <a:prstGeom prst="rect">
            <a:avLst/>
          </a:pr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5" name="Google Shape;361;p37">
            <a:extLst>
              <a:ext uri="{FF2B5EF4-FFF2-40B4-BE49-F238E27FC236}">
                <a16:creationId xmlns:a16="http://schemas.microsoft.com/office/drawing/2014/main" id="{D84D00FB-B673-7846-16C2-51C0626D95B7}"/>
              </a:ext>
            </a:extLst>
          </p:cNvPr>
          <p:cNvSpPr/>
          <p:nvPr/>
        </p:nvSpPr>
        <p:spPr>
          <a:xfrm>
            <a:off x="6916624" y="2073519"/>
            <a:ext cx="630000" cy="630000"/>
          </a:xfrm>
          <a:prstGeom prst="rect">
            <a:avLst/>
          </a:pr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 name="Google Shape;361;p37">
            <a:extLst>
              <a:ext uri="{FF2B5EF4-FFF2-40B4-BE49-F238E27FC236}">
                <a16:creationId xmlns:a16="http://schemas.microsoft.com/office/drawing/2014/main" id="{9C4AB932-6CCE-CF86-6A9F-D4606AEB6946}"/>
              </a:ext>
            </a:extLst>
          </p:cNvPr>
          <p:cNvSpPr/>
          <p:nvPr/>
        </p:nvSpPr>
        <p:spPr>
          <a:xfrm>
            <a:off x="9565192" y="2080305"/>
            <a:ext cx="630000" cy="630000"/>
          </a:xfrm>
          <a:prstGeom prst="rect">
            <a:avLst/>
          </a:pr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Rectangle: Rounded Corners 7">
            <a:extLst>
              <a:ext uri="{FF2B5EF4-FFF2-40B4-BE49-F238E27FC236}">
                <a16:creationId xmlns:a16="http://schemas.microsoft.com/office/drawing/2014/main" id="{40F0E586-7D80-61DB-4EEE-124AEB9DB2FF}"/>
              </a:ext>
            </a:extLst>
          </p:cNvPr>
          <p:cNvSpPr/>
          <p:nvPr/>
        </p:nvSpPr>
        <p:spPr>
          <a:xfrm>
            <a:off x="296906" y="1305305"/>
            <a:ext cx="11210544" cy="3428296"/>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67696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0"/>
                                        </p:tgtEl>
                                        <p:attrNameLst>
                                          <p:attrName>style.visibility</p:attrName>
                                        </p:attrNameLst>
                                      </p:cBhvr>
                                      <p:to>
                                        <p:strVal val="visible"/>
                                      </p:to>
                                    </p:set>
                                    <p:animEffect transition="in" filter="fade">
                                      <p:cBhvr>
                                        <p:cTn id="10" dur="500"/>
                                        <p:tgtEl>
                                          <p:spTgt spid="10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3"/>
                                        </p:tgtEl>
                                        <p:attrNameLst>
                                          <p:attrName>style.visibility</p:attrName>
                                        </p:attrNameLst>
                                      </p:cBhvr>
                                      <p:to>
                                        <p:strVal val="visible"/>
                                      </p:to>
                                    </p:set>
                                    <p:animEffect transition="in" filter="fade">
                                      <p:cBhvr>
                                        <p:cTn id="13" dur="500"/>
                                        <p:tgtEl>
                                          <p:spTgt spid="10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2"/>
                                        </p:tgtEl>
                                        <p:attrNameLst>
                                          <p:attrName>style.visibility</p:attrName>
                                        </p:attrNameLst>
                                      </p:cBhvr>
                                      <p:to>
                                        <p:strVal val="visible"/>
                                      </p:to>
                                    </p:set>
                                    <p:animEffect transition="in" filter="fade">
                                      <p:cBhvr>
                                        <p:cTn id="16" dur="500"/>
                                        <p:tgtEl>
                                          <p:spTgt spid="112"/>
                                        </p:tgtEl>
                                      </p:cBhvr>
                                    </p:animEffect>
                                  </p:childTnLst>
                                </p:cTn>
                              </p:par>
                              <p:par>
                                <p:cTn id="17" presetID="10" presetClass="entr" presetSubtype="0" fill="hold" nodeType="withEffect">
                                  <p:stCondLst>
                                    <p:cond delay="0"/>
                                  </p:stCondLst>
                                  <p:childTnLst>
                                    <p:set>
                                      <p:cBhvr>
                                        <p:cTn id="18" dur="1" fill="hold">
                                          <p:stCondLst>
                                            <p:cond delay="0"/>
                                          </p:stCondLst>
                                        </p:cTn>
                                        <p:tgtEl>
                                          <p:spTgt spid="124"/>
                                        </p:tgtEl>
                                        <p:attrNameLst>
                                          <p:attrName>style.visibility</p:attrName>
                                        </p:attrNameLst>
                                      </p:cBhvr>
                                      <p:to>
                                        <p:strVal val="visible"/>
                                      </p:to>
                                    </p:set>
                                    <p:animEffect transition="in" filter="fade">
                                      <p:cBhvr>
                                        <p:cTn id="19" dur="500"/>
                                        <p:tgtEl>
                                          <p:spTgt spid="12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05"/>
                                        </p:tgtEl>
                                        <p:attrNameLst>
                                          <p:attrName>style.visibility</p:attrName>
                                        </p:attrNameLst>
                                      </p:cBhvr>
                                      <p:to>
                                        <p:strVal val="visible"/>
                                      </p:to>
                                    </p:set>
                                    <p:animEffect transition="in" filter="fade">
                                      <p:cBhvr>
                                        <p:cTn id="27" dur="500"/>
                                        <p:tgtEl>
                                          <p:spTgt spid="10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7"/>
                                        </p:tgtEl>
                                        <p:attrNameLst>
                                          <p:attrName>style.visibility</p:attrName>
                                        </p:attrNameLst>
                                      </p:cBhvr>
                                      <p:to>
                                        <p:strVal val="visible"/>
                                      </p:to>
                                    </p:set>
                                    <p:animEffect transition="in" filter="fade">
                                      <p:cBhvr>
                                        <p:cTn id="30" dur="500"/>
                                        <p:tgtEl>
                                          <p:spTgt spid="10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13"/>
                                        </p:tgtEl>
                                        <p:attrNameLst>
                                          <p:attrName>style.visibility</p:attrName>
                                        </p:attrNameLst>
                                      </p:cBhvr>
                                      <p:to>
                                        <p:strVal val="visible"/>
                                      </p:to>
                                    </p:set>
                                    <p:animEffect transition="in" filter="fade">
                                      <p:cBhvr>
                                        <p:cTn id="33" dur="500"/>
                                        <p:tgtEl>
                                          <p:spTgt spid="113"/>
                                        </p:tgtEl>
                                      </p:cBhvr>
                                    </p:animEffect>
                                  </p:childTnLst>
                                </p:cTn>
                              </p:par>
                              <p:par>
                                <p:cTn id="34" presetID="10" presetClass="entr" presetSubtype="0" fill="hold" nodeType="withEffect">
                                  <p:stCondLst>
                                    <p:cond delay="0"/>
                                  </p:stCondLst>
                                  <p:childTnLst>
                                    <p:set>
                                      <p:cBhvr>
                                        <p:cTn id="35" dur="1" fill="hold">
                                          <p:stCondLst>
                                            <p:cond delay="0"/>
                                          </p:stCondLst>
                                        </p:cTn>
                                        <p:tgtEl>
                                          <p:spTgt spid="143"/>
                                        </p:tgtEl>
                                        <p:attrNameLst>
                                          <p:attrName>style.visibility</p:attrName>
                                        </p:attrNameLst>
                                      </p:cBhvr>
                                      <p:to>
                                        <p:strVal val="visible"/>
                                      </p:to>
                                    </p:set>
                                    <p:animEffect transition="in" filter="fade">
                                      <p:cBhvr>
                                        <p:cTn id="36" dur="500"/>
                                        <p:tgtEl>
                                          <p:spTgt spid="14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84"/>
                                        </p:tgtEl>
                                        <p:attrNameLst>
                                          <p:attrName>style.visibility</p:attrName>
                                        </p:attrNameLst>
                                      </p:cBhvr>
                                      <p:to>
                                        <p:strVal val="visible"/>
                                      </p:to>
                                    </p:set>
                                    <p:animEffect transition="in" filter="fade">
                                      <p:cBhvr>
                                        <p:cTn id="39" dur="500"/>
                                        <p:tgtEl>
                                          <p:spTgt spid="18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500"/>
                                        <p:tgtEl>
                                          <p:spTgt spid="6"/>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06"/>
                                        </p:tgtEl>
                                        <p:attrNameLst>
                                          <p:attrName>style.visibility</p:attrName>
                                        </p:attrNameLst>
                                      </p:cBhvr>
                                      <p:to>
                                        <p:strVal val="visible"/>
                                      </p:to>
                                    </p:set>
                                    <p:animEffect transition="in" filter="fade">
                                      <p:cBhvr>
                                        <p:cTn id="47" dur="500"/>
                                        <p:tgtEl>
                                          <p:spTgt spid="10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8"/>
                                        </p:tgtEl>
                                        <p:attrNameLst>
                                          <p:attrName>style.visibility</p:attrName>
                                        </p:attrNameLst>
                                      </p:cBhvr>
                                      <p:to>
                                        <p:strVal val="visible"/>
                                      </p:to>
                                    </p:set>
                                    <p:animEffect transition="in" filter="fade">
                                      <p:cBhvr>
                                        <p:cTn id="50" dur="500"/>
                                        <p:tgtEl>
                                          <p:spTgt spid="108"/>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14"/>
                                        </p:tgtEl>
                                        <p:attrNameLst>
                                          <p:attrName>style.visibility</p:attrName>
                                        </p:attrNameLst>
                                      </p:cBhvr>
                                      <p:to>
                                        <p:strVal val="visible"/>
                                      </p:to>
                                    </p:set>
                                    <p:animEffect transition="in" filter="fade">
                                      <p:cBhvr>
                                        <p:cTn id="53" dur="500"/>
                                        <p:tgtEl>
                                          <p:spTgt spid="114"/>
                                        </p:tgtEl>
                                      </p:cBhvr>
                                    </p:animEffect>
                                  </p:childTnLst>
                                </p:cTn>
                              </p:par>
                              <p:par>
                                <p:cTn id="54" presetID="10" presetClass="entr" presetSubtype="0" fill="hold" nodeType="withEffect">
                                  <p:stCondLst>
                                    <p:cond delay="0"/>
                                  </p:stCondLst>
                                  <p:childTnLst>
                                    <p:set>
                                      <p:cBhvr>
                                        <p:cTn id="55" dur="1" fill="hold">
                                          <p:stCondLst>
                                            <p:cond delay="0"/>
                                          </p:stCondLst>
                                        </p:cTn>
                                        <p:tgtEl>
                                          <p:spTgt spid="149"/>
                                        </p:tgtEl>
                                        <p:attrNameLst>
                                          <p:attrName>style.visibility</p:attrName>
                                        </p:attrNameLst>
                                      </p:cBhvr>
                                      <p:to>
                                        <p:strVal val="visible"/>
                                      </p:to>
                                    </p:set>
                                    <p:animEffect transition="in" filter="fade">
                                      <p:cBhvr>
                                        <p:cTn id="56" dur="500"/>
                                        <p:tgtEl>
                                          <p:spTgt spid="149"/>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85"/>
                                        </p:tgtEl>
                                        <p:attrNameLst>
                                          <p:attrName>style.visibility</p:attrName>
                                        </p:attrNameLst>
                                      </p:cBhvr>
                                      <p:to>
                                        <p:strVal val="visible"/>
                                      </p:to>
                                    </p:set>
                                    <p:animEffect transition="in" filter="fade">
                                      <p:cBhvr>
                                        <p:cTn id="59" dur="500"/>
                                        <p:tgtEl>
                                          <p:spTgt spid="185"/>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5"/>
                                        </p:tgtEl>
                                        <p:attrNameLst>
                                          <p:attrName>style.visibility</p:attrName>
                                        </p:attrNameLst>
                                      </p:cBhvr>
                                      <p:to>
                                        <p:strVal val="visible"/>
                                      </p:to>
                                    </p:set>
                                    <p:animEffect transition="in" filter="fade">
                                      <p:cBhvr>
                                        <p:cTn id="64" dur="500"/>
                                        <p:tgtEl>
                                          <p:spTgt spid="5"/>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69"/>
                                        </p:tgtEl>
                                        <p:attrNameLst>
                                          <p:attrName>style.visibility</p:attrName>
                                        </p:attrNameLst>
                                      </p:cBhvr>
                                      <p:to>
                                        <p:strVal val="visible"/>
                                      </p:to>
                                    </p:set>
                                    <p:animEffect transition="in" filter="fade">
                                      <p:cBhvr>
                                        <p:cTn id="67" dur="500"/>
                                        <p:tgtEl>
                                          <p:spTgt spid="169"/>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70"/>
                                        </p:tgtEl>
                                        <p:attrNameLst>
                                          <p:attrName>style.visibility</p:attrName>
                                        </p:attrNameLst>
                                      </p:cBhvr>
                                      <p:to>
                                        <p:strVal val="visible"/>
                                      </p:to>
                                    </p:set>
                                    <p:animEffect transition="in" filter="fade">
                                      <p:cBhvr>
                                        <p:cTn id="70" dur="500"/>
                                        <p:tgtEl>
                                          <p:spTgt spid="170"/>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71"/>
                                        </p:tgtEl>
                                        <p:attrNameLst>
                                          <p:attrName>style.visibility</p:attrName>
                                        </p:attrNameLst>
                                      </p:cBhvr>
                                      <p:to>
                                        <p:strVal val="visible"/>
                                      </p:to>
                                    </p:set>
                                    <p:animEffect transition="in" filter="fade">
                                      <p:cBhvr>
                                        <p:cTn id="73" dur="500"/>
                                        <p:tgtEl>
                                          <p:spTgt spid="171"/>
                                        </p:tgtEl>
                                      </p:cBhvr>
                                    </p:animEffect>
                                  </p:childTnLst>
                                </p:cTn>
                              </p:par>
                              <p:par>
                                <p:cTn id="74" presetID="10" presetClass="entr" presetSubtype="0" fill="hold" nodeType="withEffect">
                                  <p:stCondLst>
                                    <p:cond delay="0"/>
                                  </p:stCondLst>
                                  <p:childTnLst>
                                    <p:set>
                                      <p:cBhvr>
                                        <p:cTn id="75" dur="1" fill="hold">
                                          <p:stCondLst>
                                            <p:cond delay="0"/>
                                          </p:stCondLst>
                                        </p:cTn>
                                        <p:tgtEl>
                                          <p:spTgt spid="172"/>
                                        </p:tgtEl>
                                        <p:attrNameLst>
                                          <p:attrName>style.visibility</p:attrName>
                                        </p:attrNameLst>
                                      </p:cBhvr>
                                      <p:to>
                                        <p:strVal val="visible"/>
                                      </p:to>
                                    </p:set>
                                    <p:animEffect transition="in" filter="fade">
                                      <p:cBhvr>
                                        <p:cTn id="76" dur="500"/>
                                        <p:tgtEl>
                                          <p:spTgt spid="172"/>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86"/>
                                        </p:tgtEl>
                                        <p:attrNameLst>
                                          <p:attrName>style.visibility</p:attrName>
                                        </p:attrNameLst>
                                      </p:cBhvr>
                                      <p:to>
                                        <p:strVal val="visible"/>
                                      </p:to>
                                    </p:set>
                                    <p:animEffect transition="in" filter="fade">
                                      <p:cBhvr>
                                        <p:cTn id="79" dur="500"/>
                                        <p:tgtEl>
                                          <p:spTgt spid="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3" grpId="0" animBg="1"/>
      <p:bldP spid="100" grpId="0"/>
      <p:bldP spid="103" grpId="0"/>
      <p:bldP spid="105" grpId="0"/>
      <p:bldP spid="106" grpId="0"/>
      <p:bldP spid="107" grpId="0"/>
      <p:bldP spid="108" grpId="0"/>
      <p:bldP spid="112" grpId="0" animBg="1"/>
      <p:bldP spid="113" grpId="0" animBg="1"/>
      <p:bldP spid="114" grpId="0" animBg="1"/>
      <p:bldP spid="169" grpId="0"/>
      <p:bldP spid="170" grpId="0"/>
      <p:bldP spid="171" grpId="0" animBg="1"/>
      <p:bldP spid="184" grpId="0" animBg="1"/>
      <p:bldP spid="185" grpId="0" animBg="1"/>
      <p:bldP spid="18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a:extLst>
              <a:ext uri="{FF2B5EF4-FFF2-40B4-BE49-F238E27FC236}">
                <a16:creationId xmlns:a16="http://schemas.microsoft.com/office/drawing/2014/main" id="{B36B46BD-5C55-BC20-6E28-F6ABFE5328BF}"/>
              </a:ext>
            </a:extLst>
          </p:cNvPr>
          <p:cNvPicPr>
            <a:picLocks noChangeAspect="1"/>
          </p:cNvPicPr>
          <p:nvPr/>
        </p:nvPicPr>
        <p:blipFill>
          <a:blip r:embed="rId3"/>
          <a:srcRect l="20666" t="20391" r="19534" b="20809"/>
          <a:stretch/>
        </p:blipFill>
        <p:spPr>
          <a:xfrm>
            <a:off x="4606637" y="2575363"/>
            <a:ext cx="2734056" cy="2688336"/>
          </a:xfrm>
          <a:prstGeom prst="rect">
            <a:avLst/>
          </a:prstGeom>
        </p:spPr>
      </p:pic>
      <p:sp>
        <p:nvSpPr>
          <p:cNvPr id="2" name="Title 1">
            <a:extLst>
              <a:ext uri="{FF2B5EF4-FFF2-40B4-BE49-F238E27FC236}">
                <a16:creationId xmlns:a16="http://schemas.microsoft.com/office/drawing/2014/main" id="{70CDD8EC-6C85-72F4-0465-9ABED86D4351}"/>
              </a:ext>
            </a:extLst>
          </p:cNvPr>
          <p:cNvSpPr>
            <a:spLocks noGrp="1"/>
          </p:cNvSpPr>
          <p:nvPr>
            <p:ph type="title"/>
          </p:nvPr>
        </p:nvSpPr>
        <p:spPr/>
        <p:txBody>
          <a:bodyPr/>
          <a:lstStyle/>
          <a:p>
            <a:r>
              <a:rPr lang="en-US" b="1" dirty="0">
                <a:latin typeface="Aptos" panose="020B0004020202020204" pitchFamily="34" charset="0"/>
              </a:rPr>
              <a:t>Applied methodology</a:t>
            </a:r>
          </a:p>
        </p:txBody>
      </p:sp>
      <p:sp>
        <p:nvSpPr>
          <p:cNvPr id="5" name="Rectangle: Diagonal Corners Rounded 4">
            <a:extLst>
              <a:ext uri="{FF2B5EF4-FFF2-40B4-BE49-F238E27FC236}">
                <a16:creationId xmlns:a16="http://schemas.microsoft.com/office/drawing/2014/main" id="{440B3484-7C1B-F942-84F1-DEF5034DA5AB}"/>
              </a:ext>
            </a:extLst>
          </p:cNvPr>
          <p:cNvSpPr/>
          <p:nvPr/>
        </p:nvSpPr>
        <p:spPr>
          <a:xfrm>
            <a:off x="608836" y="2133598"/>
            <a:ext cx="2838450" cy="3686175"/>
          </a:xfrm>
          <a:prstGeom prst="round2DiagRect">
            <a:avLst/>
          </a:prstGeom>
          <a:noFill/>
          <a:ln w="38100">
            <a:solidFill>
              <a:schemeClr val="tx1"/>
            </a:solidFill>
          </a:ln>
          <a:effectLst>
            <a:glow rad="50800">
              <a:schemeClr val="accent2"/>
            </a:glow>
            <a:outerShdw blurRad="50800" dir="117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1F919D6-59AB-7CB4-6320-48452B4A7AF1}"/>
              </a:ext>
            </a:extLst>
          </p:cNvPr>
          <p:cNvSpPr/>
          <p:nvPr/>
        </p:nvSpPr>
        <p:spPr>
          <a:xfrm>
            <a:off x="3679000" y="2010813"/>
            <a:ext cx="4657725" cy="3686175"/>
          </a:xfrm>
          <a:prstGeom prst="rect">
            <a:avLst/>
          </a:prstGeom>
          <a:pattFill prst="pct5">
            <a:fgClr>
              <a:schemeClr val="accent1"/>
            </a:fgClr>
            <a:bgClr>
              <a:schemeClr val="bg1"/>
            </a:bgClr>
          </a:pattFill>
          <a:effectLst>
            <a:softEdge rad="127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Diagonal Corners Rounded 8">
            <a:extLst>
              <a:ext uri="{FF2B5EF4-FFF2-40B4-BE49-F238E27FC236}">
                <a16:creationId xmlns:a16="http://schemas.microsoft.com/office/drawing/2014/main" id="{77CE8D08-7E4F-92B7-293B-87CFB68D6104}"/>
              </a:ext>
            </a:extLst>
          </p:cNvPr>
          <p:cNvSpPr/>
          <p:nvPr/>
        </p:nvSpPr>
        <p:spPr>
          <a:xfrm>
            <a:off x="8656577" y="2076444"/>
            <a:ext cx="2838450" cy="3686175"/>
          </a:xfrm>
          <a:prstGeom prst="round2DiagRect">
            <a:avLst/>
          </a:prstGeom>
          <a:noFill/>
          <a:ln w="38100">
            <a:solidFill>
              <a:schemeClr val="tx1"/>
            </a:solidFill>
          </a:ln>
          <a:effectLst>
            <a:glow rad="50800">
              <a:schemeClr val="accent2"/>
            </a:glow>
            <a:outerShdw blurRad="50800" dir="117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8F581425-3D3E-FEF1-9869-2F8CC5859BE5}"/>
              </a:ext>
            </a:extLst>
          </p:cNvPr>
          <p:cNvSpPr/>
          <p:nvPr/>
        </p:nvSpPr>
        <p:spPr>
          <a:xfrm>
            <a:off x="3718749" y="2133597"/>
            <a:ext cx="4657725" cy="3686175"/>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U-Turn 10">
            <a:extLst>
              <a:ext uri="{FF2B5EF4-FFF2-40B4-BE49-F238E27FC236}">
                <a16:creationId xmlns:a16="http://schemas.microsoft.com/office/drawing/2014/main" id="{4895BDA9-BD64-0ED0-6DA7-B7533C3FBA06}"/>
              </a:ext>
            </a:extLst>
          </p:cNvPr>
          <p:cNvSpPr/>
          <p:nvPr/>
        </p:nvSpPr>
        <p:spPr>
          <a:xfrm flipV="1">
            <a:off x="2028061" y="5869607"/>
            <a:ext cx="4067939" cy="557784"/>
          </a:xfrm>
          <a:prstGeom prst="uturnArrow">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tx1"/>
              </a:solidFill>
            </a:endParaRPr>
          </a:p>
        </p:txBody>
      </p:sp>
      <p:sp>
        <p:nvSpPr>
          <p:cNvPr id="12" name="Arrow: U-Turn 11">
            <a:extLst>
              <a:ext uri="{FF2B5EF4-FFF2-40B4-BE49-F238E27FC236}">
                <a16:creationId xmlns:a16="http://schemas.microsoft.com/office/drawing/2014/main" id="{FAB56504-51CD-3E5B-970B-C0EB3E724A44}"/>
              </a:ext>
            </a:extLst>
          </p:cNvPr>
          <p:cNvSpPr/>
          <p:nvPr/>
        </p:nvSpPr>
        <p:spPr>
          <a:xfrm rot="10800000" flipH="1" flipV="1">
            <a:off x="6096000" y="1561526"/>
            <a:ext cx="3981450" cy="557784"/>
          </a:xfrm>
          <a:prstGeom prst="uturnArrow">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tx1"/>
              </a:solidFill>
            </a:endParaRPr>
          </a:p>
        </p:txBody>
      </p:sp>
      <p:graphicFrame>
        <p:nvGraphicFramePr>
          <p:cNvPr id="14" name="Diagram 13">
            <a:extLst>
              <a:ext uri="{FF2B5EF4-FFF2-40B4-BE49-F238E27FC236}">
                <a16:creationId xmlns:a16="http://schemas.microsoft.com/office/drawing/2014/main" id="{FD24A1DB-BB8C-FA8C-7567-995B58DFE305}"/>
              </a:ext>
            </a:extLst>
          </p:cNvPr>
          <p:cNvGraphicFramePr/>
          <p:nvPr>
            <p:extLst>
              <p:ext uri="{D42A27DB-BD31-4B8C-83A1-F6EECF244321}">
                <p14:modId xmlns:p14="http://schemas.microsoft.com/office/powerpoint/2010/main" val="49444881"/>
              </p:ext>
            </p:extLst>
          </p:nvPr>
        </p:nvGraphicFramePr>
        <p:xfrm>
          <a:off x="875536" y="2383461"/>
          <a:ext cx="2305050" cy="31393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5" name="Diagram 14">
            <a:extLst>
              <a:ext uri="{FF2B5EF4-FFF2-40B4-BE49-F238E27FC236}">
                <a16:creationId xmlns:a16="http://schemas.microsoft.com/office/drawing/2014/main" id="{178C6A13-18E2-F86B-02FC-61A1028E8008}"/>
              </a:ext>
            </a:extLst>
          </p:cNvPr>
          <p:cNvGraphicFramePr/>
          <p:nvPr>
            <p:extLst>
              <p:ext uri="{D42A27DB-BD31-4B8C-83A1-F6EECF244321}">
                <p14:modId xmlns:p14="http://schemas.microsoft.com/office/powerpoint/2010/main" val="1302010123"/>
              </p:ext>
            </p:extLst>
          </p:nvPr>
        </p:nvGraphicFramePr>
        <p:xfrm>
          <a:off x="8923277" y="2371304"/>
          <a:ext cx="2305050" cy="313932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6" name="Rectangle: Diagonal Corners Rounded 15">
            <a:extLst>
              <a:ext uri="{FF2B5EF4-FFF2-40B4-BE49-F238E27FC236}">
                <a16:creationId xmlns:a16="http://schemas.microsoft.com/office/drawing/2014/main" id="{D74D185F-103E-6DE0-31D1-1B19EF18E3F6}"/>
              </a:ext>
            </a:extLst>
          </p:cNvPr>
          <p:cNvSpPr/>
          <p:nvPr/>
        </p:nvSpPr>
        <p:spPr>
          <a:xfrm>
            <a:off x="3975733" y="2396222"/>
            <a:ext cx="1945833" cy="693114"/>
          </a:xfrm>
          <a:prstGeom prst="round2Diag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Diagonal Corners Rounded 16">
            <a:extLst>
              <a:ext uri="{FF2B5EF4-FFF2-40B4-BE49-F238E27FC236}">
                <a16:creationId xmlns:a16="http://schemas.microsoft.com/office/drawing/2014/main" id="{31A289CF-7D03-1688-2199-83020060F698}"/>
              </a:ext>
            </a:extLst>
          </p:cNvPr>
          <p:cNvSpPr/>
          <p:nvPr/>
        </p:nvSpPr>
        <p:spPr>
          <a:xfrm>
            <a:off x="6133591" y="2383461"/>
            <a:ext cx="1945833" cy="693114"/>
          </a:xfrm>
          <a:prstGeom prst="round2Diag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F320721-DD5D-A35A-39D3-9DB8D0439BC2}"/>
              </a:ext>
            </a:extLst>
          </p:cNvPr>
          <p:cNvSpPr txBox="1"/>
          <p:nvPr/>
        </p:nvSpPr>
        <p:spPr>
          <a:xfrm>
            <a:off x="4062030" y="2468672"/>
            <a:ext cx="1774511" cy="584775"/>
          </a:xfrm>
          <a:prstGeom prst="rect">
            <a:avLst/>
          </a:prstGeom>
          <a:noFill/>
        </p:spPr>
        <p:txBody>
          <a:bodyPr wrap="square" rtlCol="0">
            <a:spAutoFit/>
          </a:bodyPr>
          <a:lstStyle/>
          <a:p>
            <a:pPr algn="ctr"/>
            <a:r>
              <a:rPr lang="en-US" sz="1600" b="1" dirty="0"/>
              <a:t>Object-Attribute Matrix </a:t>
            </a:r>
          </a:p>
        </p:txBody>
      </p:sp>
      <p:sp>
        <p:nvSpPr>
          <p:cNvPr id="19" name="TextBox 18">
            <a:extLst>
              <a:ext uri="{FF2B5EF4-FFF2-40B4-BE49-F238E27FC236}">
                <a16:creationId xmlns:a16="http://schemas.microsoft.com/office/drawing/2014/main" id="{6EBE4B44-3A03-015A-1F1A-021B9471FB29}"/>
              </a:ext>
            </a:extLst>
          </p:cNvPr>
          <p:cNvSpPr txBox="1"/>
          <p:nvPr/>
        </p:nvSpPr>
        <p:spPr>
          <a:xfrm>
            <a:off x="6219251" y="2468672"/>
            <a:ext cx="1774511" cy="523220"/>
          </a:xfrm>
          <a:prstGeom prst="rect">
            <a:avLst/>
          </a:prstGeom>
          <a:noFill/>
        </p:spPr>
        <p:txBody>
          <a:bodyPr wrap="square" rtlCol="0">
            <a:spAutoFit/>
          </a:bodyPr>
          <a:lstStyle/>
          <a:p>
            <a:pPr algn="ctr"/>
            <a:r>
              <a:rPr lang="en-US" sz="1400" b="1" dirty="0"/>
              <a:t>Creating Tables for COCO engine</a:t>
            </a:r>
          </a:p>
        </p:txBody>
      </p:sp>
      <p:graphicFrame>
        <p:nvGraphicFramePr>
          <p:cNvPr id="21" name="Diagram 20">
            <a:extLst>
              <a:ext uri="{FF2B5EF4-FFF2-40B4-BE49-F238E27FC236}">
                <a16:creationId xmlns:a16="http://schemas.microsoft.com/office/drawing/2014/main" id="{2E2F83D1-5C1A-E51A-0DE2-903A999C138C}"/>
              </a:ext>
            </a:extLst>
          </p:cNvPr>
          <p:cNvGraphicFramePr/>
          <p:nvPr>
            <p:extLst>
              <p:ext uri="{D42A27DB-BD31-4B8C-83A1-F6EECF244321}">
                <p14:modId xmlns:p14="http://schemas.microsoft.com/office/powerpoint/2010/main" val="341208794"/>
              </p:ext>
            </p:extLst>
          </p:nvPr>
        </p:nvGraphicFramePr>
        <p:xfrm>
          <a:off x="3967279" y="3163483"/>
          <a:ext cx="1945833" cy="2623449"/>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22" name="Diagram 21">
            <a:extLst>
              <a:ext uri="{FF2B5EF4-FFF2-40B4-BE49-F238E27FC236}">
                <a16:creationId xmlns:a16="http://schemas.microsoft.com/office/drawing/2014/main" id="{3B250D88-2B09-0791-A359-E61EA9C0378B}"/>
              </a:ext>
            </a:extLst>
          </p:cNvPr>
          <p:cNvGraphicFramePr/>
          <p:nvPr>
            <p:extLst>
              <p:ext uri="{D42A27DB-BD31-4B8C-83A1-F6EECF244321}">
                <p14:modId xmlns:p14="http://schemas.microsoft.com/office/powerpoint/2010/main" val="3667962249"/>
              </p:ext>
            </p:extLst>
          </p:nvPr>
        </p:nvGraphicFramePr>
        <p:xfrm>
          <a:off x="6219251" y="2885658"/>
          <a:ext cx="1945833" cy="2623449"/>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cxnSp>
        <p:nvCxnSpPr>
          <p:cNvPr id="26" name="Straight Connector 25">
            <a:extLst>
              <a:ext uri="{FF2B5EF4-FFF2-40B4-BE49-F238E27FC236}">
                <a16:creationId xmlns:a16="http://schemas.microsoft.com/office/drawing/2014/main" id="{B2B82C6D-2109-7422-FD10-FD1C152B5858}"/>
              </a:ext>
            </a:extLst>
          </p:cNvPr>
          <p:cNvCxnSpPr>
            <a:cxnSpLocks/>
          </p:cNvCxnSpPr>
          <p:nvPr/>
        </p:nvCxnSpPr>
        <p:spPr>
          <a:xfrm>
            <a:off x="6027577" y="2385591"/>
            <a:ext cx="1" cy="332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Rectangle: Rounded Corners 26">
            <a:extLst>
              <a:ext uri="{FF2B5EF4-FFF2-40B4-BE49-F238E27FC236}">
                <a16:creationId xmlns:a16="http://schemas.microsoft.com/office/drawing/2014/main" id="{B8733C05-B5E2-BFFA-6BAA-2A39EAA54675}"/>
              </a:ext>
            </a:extLst>
          </p:cNvPr>
          <p:cNvSpPr/>
          <p:nvPr/>
        </p:nvSpPr>
        <p:spPr>
          <a:xfrm>
            <a:off x="1047750" y="5609879"/>
            <a:ext cx="1838325" cy="469610"/>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Data Preparation</a:t>
            </a:r>
          </a:p>
        </p:txBody>
      </p:sp>
      <p:sp>
        <p:nvSpPr>
          <p:cNvPr id="28" name="Rectangle: Rounded Corners 27">
            <a:extLst>
              <a:ext uri="{FF2B5EF4-FFF2-40B4-BE49-F238E27FC236}">
                <a16:creationId xmlns:a16="http://schemas.microsoft.com/office/drawing/2014/main" id="{327AD2C7-7CB0-6F65-6912-A81B327D1898}"/>
              </a:ext>
            </a:extLst>
          </p:cNvPr>
          <p:cNvSpPr/>
          <p:nvPr/>
        </p:nvSpPr>
        <p:spPr>
          <a:xfrm>
            <a:off x="5108414" y="5639216"/>
            <a:ext cx="1838325" cy="469610"/>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Data Structuration</a:t>
            </a:r>
          </a:p>
        </p:txBody>
      </p:sp>
      <p:sp>
        <p:nvSpPr>
          <p:cNvPr id="29" name="Rectangle: Rounded Corners 28">
            <a:extLst>
              <a:ext uri="{FF2B5EF4-FFF2-40B4-BE49-F238E27FC236}">
                <a16:creationId xmlns:a16="http://schemas.microsoft.com/office/drawing/2014/main" id="{F8B76B51-10A2-F011-5BB2-87D8F6B6683D}"/>
              </a:ext>
            </a:extLst>
          </p:cNvPr>
          <p:cNvSpPr/>
          <p:nvPr/>
        </p:nvSpPr>
        <p:spPr>
          <a:xfrm>
            <a:off x="9176353" y="5607676"/>
            <a:ext cx="1838325" cy="469610"/>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Output Evaluation</a:t>
            </a:r>
          </a:p>
        </p:txBody>
      </p:sp>
    </p:spTree>
    <p:extLst>
      <p:ext uri="{BB962C8B-B14F-4D97-AF65-F5344CB8AC3E}">
        <p14:creationId xmlns:p14="http://schemas.microsoft.com/office/powerpoint/2010/main" val="39160272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fade">
                                      <p:cBhvr>
                                        <p:cTn id="13" dur="500"/>
                                        <p:tgtEl>
                                          <p:spTgt spid="2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500"/>
                                        <p:tgtEl>
                                          <p:spTgt spid="1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500"/>
                                        <p:tgtEl>
                                          <p:spTgt spid="2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par>
                                <p:cTn id="45" presetID="10"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500"/>
                                        <p:tgtEl>
                                          <p:spTgt spid="2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fade">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5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500"/>
                                        <p:tgtEl>
                                          <p:spTgt spid="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500"/>
                                        <p:tgtEl>
                                          <p:spTgt spid="1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fade">
                                      <p:cBhvr>
                                        <p:cTn id="6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P spid="11" grpId="0" animBg="1"/>
      <p:bldP spid="12" grpId="0" animBg="1"/>
      <p:bldGraphic spid="14" grpId="0">
        <p:bldAsOne/>
      </p:bldGraphic>
      <p:bldGraphic spid="15" grpId="0">
        <p:bldAsOne/>
      </p:bldGraphic>
      <p:bldP spid="16" grpId="0" animBg="1"/>
      <p:bldP spid="17" grpId="0" animBg="1"/>
      <p:bldP spid="18" grpId="0"/>
      <p:bldP spid="19" grpId="0"/>
      <p:bldGraphic spid="21" grpId="0">
        <p:bldAsOne/>
      </p:bldGraphic>
      <p:bldGraphic spid="22" grpId="0">
        <p:bldAsOne/>
      </p:bldGraphic>
      <p:bldP spid="27" grpId="0" animBg="1"/>
      <p:bldP spid="28"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4C619F-CEA9-99BD-4F21-A24C86B4A73D}"/>
            </a:ext>
          </a:extLst>
        </p:cNvPr>
        <p:cNvGrpSpPr/>
        <p:nvPr/>
      </p:nvGrpSpPr>
      <p:grpSpPr>
        <a:xfrm>
          <a:off x="0" y="0"/>
          <a:ext cx="0" cy="0"/>
          <a:chOff x="0" y="0"/>
          <a:chExt cx="0" cy="0"/>
        </a:xfrm>
      </p:grpSpPr>
      <p:pic>
        <p:nvPicPr>
          <p:cNvPr id="4" name="Picture 2" descr="Arculati elemek - Kodolányi János Egyetem">
            <a:extLst>
              <a:ext uri="{FF2B5EF4-FFF2-40B4-BE49-F238E27FC236}">
                <a16:creationId xmlns:a16="http://schemas.microsoft.com/office/drawing/2014/main" id="{6490CB35-523B-3027-3844-C118C42040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45496" y="5111496"/>
            <a:ext cx="1746504" cy="174650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Rounded Corners 4">
            <a:extLst>
              <a:ext uri="{FF2B5EF4-FFF2-40B4-BE49-F238E27FC236}">
                <a16:creationId xmlns:a16="http://schemas.microsoft.com/office/drawing/2014/main" id="{3B4D53F1-AF90-6471-BFDE-EED0DFFD66A0}"/>
              </a:ext>
            </a:extLst>
          </p:cNvPr>
          <p:cNvSpPr/>
          <p:nvPr/>
        </p:nvSpPr>
        <p:spPr>
          <a:xfrm>
            <a:off x="6766560" y="3227832"/>
            <a:ext cx="4023360" cy="3247591"/>
          </a:xfrm>
          <a:prstGeom prst="round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Diagonal Corners Rounded 2">
            <a:extLst>
              <a:ext uri="{FF2B5EF4-FFF2-40B4-BE49-F238E27FC236}">
                <a16:creationId xmlns:a16="http://schemas.microsoft.com/office/drawing/2014/main" id="{17D98013-16EA-26F5-EFF4-C815B314EF79}"/>
              </a:ext>
            </a:extLst>
          </p:cNvPr>
          <p:cNvSpPr/>
          <p:nvPr/>
        </p:nvSpPr>
        <p:spPr>
          <a:xfrm>
            <a:off x="338328" y="3858768"/>
            <a:ext cx="5486400" cy="1143000"/>
          </a:xfrm>
          <a:prstGeom prst="round2Diag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A214A1-146A-E859-EFF3-C2E5B42E7D3A}"/>
              </a:ext>
            </a:extLst>
          </p:cNvPr>
          <p:cNvSpPr>
            <a:spLocks noGrp="1"/>
          </p:cNvSpPr>
          <p:nvPr>
            <p:ph type="title"/>
          </p:nvPr>
        </p:nvSpPr>
        <p:spPr>
          <a:xfrm>
            <a:off x="490728" y="382577"/>
            <a:ext cx="11210544" cy="557784"/>
          </a:xfrm>
        </p:spPr>
        <p:txBody>
          <a:bodyPr>
            <a:noAutofit/>
          </a:bodyPr>
          <a:lstStyle/>
          <a:p>
            <a:r>
              <a:rPr lang="en-US" sz="3600" b="1" dirty="0">
                <a:latin typeface="Aptos" panose="020B0004020202020204" pitchFamily="34" charset="0"/>
              </a:rPr>
              <a:t>NLP models</a:t>
            </a:r>
            <a:endParaRPr lang="en-US" sz="3200" b="1" dirty="0">
              <a:latin typeface="Aptos" panose="020B0004020202020204" pitchFamily="34" charset="0"/>
            </a:endParaRPr>
          </a:p>
        </p:txBody>
      </p:sp>
      <p:sp>
        <p:nvSpPr>
          <p:cNvPr id="6" name="Content Placeholder 5">
            <a:extLst>
              <a:ext uri="{FF2B5EF4-FFF2-40B4-BE49-F238E27FC236}">
                <a16:creationId xmlns:a16="http://schemas.microsoft.com/office/drawing/2014/main" id="{E0E8C723-A08D-6196-5DF9-55C4AD55EA2B}"/>
              </a:ext>
            </a:extLst>
          </p:cNvPr>
          <p:cNvSpPr>
            <a:spLocks noGrp="1"/>
          </p:cNvSpPr>
          <p:nvPr>
            <p:ph sz="quarter" idx="13"/>
          </p:nvPr>
        </p:nvSpPr>
        <p:spPr>
          <a:xfrm>
            <a:off x="444500" y="1680180"/>
            <a:ext cx="4849875" cy="4601748"/>
          </a:xfrm>
        </p:spPr>
        <p:txBody>
          <a:bodyPr>
            <a:normAutofit/>
          </a:bodyPr>
          <a:lstStyle/>
          <a:p>
            <a:pPr algn="ctr"/>
            <a:r>
              <a:rPr lang="en-US" sz="2000" b="1" dirty="0">
                <a:latin typeface="Aptos" panose="020B0004020202020204" pitchFamily="34" charset="0"/>
              </a:rPr>
              <a:t>all-MiniLM-L6-v2 (Semantic Analysis Model)</a:t>
            </a:r>
          </a:p>
          <a:p>
            <a:pPr marL="285750" indent="-285750">
              <a:buFont typeface="Arial" panose="020B0604020202020204" pitchFamily="34" charset="0"/>
              <a:buChar char="•"/>
            </a:pPr>
            <a:r>
              <a:rPr lang="en-US" sz="1800" dirty="0">
                <a:latin typeface="Aptos" panose="020B0004020202020204" pitchFamily="34" charset="0"/>
              </a:rPr>
              <a:t>Measures topic alignment by assessing the semantic similarity between student responses and instructor posts</a:t>
            </a:r>
          </a:p>
          <a:p>
            <a:endParaRPr lang="en-US" sz="1800" dirty="0">
              <a:latin typeface="Aptos" panose="020B0004020202020204" pitchFamily="34" charset="0"/>
            </a:endParaRPr>
          </a:p>
        </p:txBody>
      </p:sp>
      <p:sp>
        <p:nvSpPr>
          <p:cNvPr id="7" name="Content Placeholder 5">
            <a:extLst>
              <a:ext uri="{FF2B5EF4-FFF2-40B4-BE49-F238E27FC236}">
                <a16:creationId xmlns:a16="http://schemas.microsoft.com/office/drawing/2014/main" id="{AC821F59-1283-A8EF-4F57-5603F1A30BB3}"/>
              </a:ext>
            </a:extLst>
          </p:cNvPr>
          <p:cNvSpPr txBox="1">
            <a:spLocks/>
          </p:cNvSpPr>
          <p:nvPr/>
        </p:nvSpPr>
        <p:spPr>
          <a:xfrm>
            <a:off x="6342889" y="1680180"/>
            <a:ext cx="4849875" cy="4601748"/>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r>
              <a:rPr lang="en-US" sz="2000" b="1" dirty="0" err="1">
                <a:latin typeface="Aptos" panose="020B0004020202020204" pitchFamily="34" charset="0"/>
              </a:rPr>
              <a:t>roberta</a:t>
            </a:r>
            <a:r>
              <a:rPr lang="en-US" sz="2000" b="1" dirty="0">
                <a:latin typeface="Aptos" panose="020B0004020202020204" pitchFamily="34" charset="0"/>
              </a:rPr>
              <a:t>-base-</a:t>
            </a:r>
            <a:r>
              <a:rPr lang="en-US" sz="2000" b="1" dirty="0" err="1">
                <a:latin typeface="Aptos" panose="020B0004020202020204" pitchFamily="34" charset="0"/>
              </a:rPr>
              <a:t>openai</a:t>
            </a:r>
            <a:r>
              <a:rPr lang="en-US" sz="2000" b="1" dirty="0">
                <a:latin typeface="Aptos" panose="020B0004020202020204" pitchFamily="34" charset="0"/>
              </a:rPr>
              <a:t>-detector (AI-Generated Content Detector)</a:t>
            </a:r>
          </a:p>
          <a:p>
            <a:pPr marL="285750" indent="-285750">
              <a:buFont typeface="Arial" panose="020B0604020202020204" pitchFamily="34" charset="0"/>
              <a:buChar char="•"/>
            </a:pPr>
            <a:r>
              <a:rPr lang="en-US" dirty="0">
                <a:latin typeface="Aptos" panose="020B0004020202020204" pitchFamily="34" charset="0"/>
              </a:rPr>
              <a:t>Detects suspected AI-generated content in student responses.</a:t>
            </a:r>
          </a:p>
        </p:txBody>
      </p:sp>
      <p:graphicFrame>
        <p:nvGraphicFramePr>
          <p:cNvPr id="10" name="Diagram 9">
            <a:extLst>
              <a:ext uri="{FF2B5EF4-FFF2-40B4-BE49-F238E27FC236}">
                <a16:creationId xmlns:a16="http://schemas.microsoft.com/office/drawing/2014/main" id="{A7BD8647-8C21-48CB-C6C2-2E1D7AB48CEB}"/>
              </a:ext>
            </a:extLst>
          </p:cNvPr>
          <p:cNvGraphicFramePr/>
          <p:nvPr>
            <p:extLst>
              <p:ext uri="{D42A27DB-BD31-4B8C-83A1-F6EECF244321}">
                <p14:modId xmlns:p14="http://schemas.microsoft.com/office/powerpoint/2010/main" val="1538989978"/>
              </p:ext>
            </p:extLst>
          </p:nvPr>
        </p:nvGraphicFramePr>
        <p:xfrm>
          <a:off x="490729" y="1865376"/>
          <a:ext cx="5233416" cy="515637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1" name="Diagram 10">
            <a:extLst>
              <a:ext uri="{FF2B5EF4-FFF2-40B4-BE49-F238E27FC236}">
                <a16:creationId xmlns:a16="http://schemas.microsoft.com/office/drawing/2014/main" id="{EBDCCA74-8FC8-8EB6-633D-2A8235B6A2BF}"/>
              </a:ext>
            </a:extLst>
          </p:cNvPr>
          <p:cNvGraphicFramePr/>
          <p:nvPr>
            <p:extLst>
              <p:ext uri="{D42A27DB-BD31-4B8C-83A1-F6EECF244321}">
                <p14:modId xmlns:p14="http://schemas.microsoft.com/office/powerpoint/2010/main" val="2426410144"/>
              </p:ext>
            </p:extLst>
          </p:nvPr>
        </p:nvGraphicFramePr>
        <p:xfrm>
          <a:off x="7035164" y="3411558"/>
          <a:ext cx="3465324" cy="287037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8" name="Picture 7">
            <a:extLst>
              <a:ext uri="{FF2B5EF4-FFF2-40B4-BE49-F238E27FC236}">
                <a16:creationId xmlns:a16="http://schemas.microsoft.com/office/drawing/2014/main" id="{FD027E2B-3408-4C8F-759B-25BCE1F2ACFE}"/>
              </a:ext>
            </a:extLst>
          </p:cNvPr>
          <p:cNvPicPr>
            <a:picLocks noChangeAspect="1"/>
          </p:cNvPicPr>
          <p:nvPr/>
        </p:nvPicPr>
        <p:blipFill>
          <a:blip r:embed="rId14"/>
          <a:srcRect l="20666" t="20391" r="19534" b="20809"/>
          <a:stretch/>
        </p:blipFill>
        <p:spPr>
          <a:xfrm>
            <a:off x="-1217168" y="5343401"/>
            <a:ext cx="2734056" cy="2688336"/>
          </a:xfrm>
          <a:prstGeom prst="rect">
            <a:avLst/>
          </a:prstGeom>
        </p:spPr>
      </p:pic>
    </p:spTree>
    <p:extLst>
      <p:ext uri="{BB962C8B-B14F-4D97-AF65-F5344CB8AC3E}">
        <p14:creationId xmlns:p14="http://schemas.microsoft.com/office/powerpoint/2010/main" val="10508094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E62BDB8-AD56-4F0B-23A2-7E1F19C87AFA}"/>
              </a:ext>
            </a:extLst>
          </p:cNvPr>
          <p:cNvPicPr>
            <a:picLocks noChangeAspect="1"/>
          </p:cNvPicPr>
          <p:nvPr/>
        </p:nvPicPr>
        <p:blipFill>
          <a:blip r:embed="rId3"/>
          <a:srcRect l="20666" t="20391" r="19534" b="20809"/>
          <a:stretch/>
        </p:blipFill>
        <p:spPr>
          <a:xfrm>
            <a:off x="5138229" y="4771789"/>
            <a:ext cx="1592969" cy="1566331"/>
          </a:xfrm>
          <a:prstGeom prst="rect">
            <a:avLst/>
          </a:prstGeom>
        </p:spPr>
      </p:pic>
      <p:pic>
        <p:nvPicPr>
          <p:cNvPr id="11" name="Picture 10">
            <a:extLst>
              <a:ext uri="{FF2B5EF4-FFF2-40B4-BE49-F238E27FC236}">
                <a16:creationId xmlns:a16="http://schemas.microsoft.com/office/drawing/2014/main" id="{CD646918-CE51-4B23-7CDE-4AC051EC5633}"/>
              </a:ext>
            </a:extLst>
          </p:cNvPr>
          <p:cNvPicPr>
            <a:picLocks noChangeAspect="1"/>
          </p:cNvPicPr>
          <p:nvPr/>
        </p:nvPicPr>
        <p:blipFill>
          <a:blip r:embed="rId4"/>
          <a:stretch>
            <a:fillRect/>
          </a:stretch>
        </p:blipFill>
        <p:spPr>
          <a:xfrm>
            <a:off x="10448393" y="5114393"/>
            <a:ext cx="1743607" cy="1743607"/>
          </a:xfrm>
          <a:prstGeom prst="rect">
            <a:avLst/>
          </a:prstGeom>
        </p:spPr>
      </p:pic>
      <p:sp>
        <p:nvSpPr>
          <p:cNvPr id="2" name="Title 1">
            <a:extLst>
              <a:ext uri="{FF2B5EF4-FFF2-40B4-BE49-F238E27FC236}">
                <a16:creationId xmlns:a16="http://schemas.microsoft.com/office/drawing/2014/main" id="{2010C8C1-53DE-B92A-8B22-573875F83186}"/>
              </a:ext>
            </a:extLst>
          </p:cNvPr>
          <p:cNvSpPr>
            <a:spLocks noGrp="1"/>
          </p:cNvSpPr>
          <p:nvPr>
            <p:ph type="title"/>
          </p:nvPr>
        </p:nvSpPr>
        <p:spPr/>
        <p:txBody>
          <a:bodyPr/>
          <a:lstStyle/>
          <a:p>
            <a:r>
              <a:rPr lang="en-US" b="1" dirty="0">
                <a:latin typeface="Aptos" panose="020B0004020202020204" pitchFamily="34" charset="0"/>
                <a:ea typeface="Sans Serif Collection" panose="020B0502040504020204" pitchFamily="34" charset="0"/>
                <a:cs typeface="Helvetica" panose="020B0604020202020204" pitchFamily="34" charset="0"/>
              </a:rPr>
              <a:t>O</a:t>
            </a:r>
            <a:r>
              <a:rPr lang="en-US" sz="2800" b="1" dirty="0">
                <a:latin typeface="Aptos" panose="020B0004020202020204" pitchFamily="34" charset="0"/>
                <a:ea typeface="Sans Serif Collection" panose="020B0502040504020204" pitchFamily="34" charset="0"/>
                <a:cs typeface="Helvetica" panose="020B0604020202020204" pitchFamily="34" charset="0"/>
              </a:rPr>
              <a:t>bject Attribute Matrix (OAM)</a:t>
            </a:r>
            <a:endParaRPr lang="en-US" dirty="0">
              <a:latin typeface="Aptos" panose="020B0004020202020204" pitchFamily="34" charset="0"/>
            </a:endParaRPr>
          </a:p>
        </p:txBody>
      </p:sp>
      <p:graphicFrame>
        <p:nvGraphicFramePr>
          <p:cNvPr id="10" name="Content Placeholder 9">
            <a:extLst>
              <a:ext uri="{FF2B5EF4-FFF2-40B4-BE49-F238E27FC236}">
                <a16:creationId xmlns:a16="http://schemas.microsoft.com/office/drawing/2014/main" id="{287CE4BF-8390-7C1C-3F6E-98C8869138A5}"/>
              </a:ext>
            </a:extLst>
          </p:cNvPr>
          <p:cNvGraphicFramePr>
            <a:graphicFrameLocks noGrp="1"/>
          </p:cNvGraphicFramePr>
          <p:nvPr>
            <p:ph sz="quarter" idx="13"/>
            <p:extLst>
              <p:ext uri="{D42A27DB-BD31-4B8C-83A1-F6EECF244321}">
                <p14:modId xmlns:p14="http://schemas.microsoft.com/office/powerpoint/2010/main" val="2957958091"/>
              </p:ext>
            </p:extLst>
          </p:nvPr>
        </p:nvGraphicFramePr>
        <p:xfrm>
          <a:off x="1363472" y="4629836"/>
          <a:ext cx="9372600" cy="174360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TextBox 3">
            <a:extLst>
              <a:ext uri="{FF2B5EF4-FFF2-40B4-BE49-F238E27FC236}">
                <a16:creationId xmlns:a16="http://schemas.microsoft.com/office/drawing/2014/main" id="{1728498C-7F01-1839-08D5-D90A204BC9D5}"/>
              </a:ext>
            </a:extLst>
          </p:cNvPr>
          <p:cNvSpPr txBox="1"/>
          <p:nvPr/>
        </p:nvSpPr>
        <p:spPr>
          <a:xfrm>
            <a:off x="5934714" y="2177534"/>
            <a:ext cx="485775" cy="369332"/>
          </a:xfrm>
          <a:prstGeom prst="rect">
            <a:avLst/>
          </a:prstGeom>
          <a:noFill/>
        </p:spPr>
        <p:txBody>
          <a:bodyPr wrap="square" rtlCol="0">
            <a:spAutoFit/>
          </a:bodyPr>
          <a:lstStyle/>
          <a:p>
            <a:r>
              <a:rPr lang="en-US" dirty="0"/>
              <a:t>…..</a:t>
            </a:r>
          </a:p>
        </p:txBody>
      </p:sp>
      <p:sp>
        <p:nvSpPr>
          <p:cNvPr id="5" name="TextBox 4">
            <a:extLst>
              <a:ext uri="{FF2B5EF4-FFF2-40B4-BE49-F238E27FC236}">
                <a16:creationId xmlns:a16="http://schemas.microsoft.com/office/drawing/2014/main" id="{F3FEF167-59C3-11B0-7AF9-C5D4AB502804}"/>
              </a:ext>
            </a:extLst>
          </p:cNvPr>
          <p:cNvSpPr txBox="1"/>
          <p:nvPr/>
        </p:nvSpPr>
        <p:spPr>
          <a:xfrm>
            <a:off x="3013709" y="3602328"/>
            <a:ext cx="485775" cy="369332"/>
          </a:xfrm>
          <a:prstGeom prst="rect">
            <a:avLst/>
          </a:prstGeom>
          <a:noFill/>
        </p:spPr>
        <p:txBody>
          <a:bodyPr wrap="square" rtlCol="0">
            <a:spAutoFit/>
          </a:bodyPr>
          <a:lstStyle/>
          <a:p>
            <a:r>
              <a:rPr lang="en-US" dirty="0"/>
              <a:t>…..</a:t>
            </a:r>
          </a:p>
        </p:txBody>
      </p:sp>
      <p:pic>
        <p:nvPicPr>
          <p:cNvPr id="6" name="Picture 5">
            <a:extLst>
              <a:ext uri="{FF2B5EF4-FFF2-40B4-BE49-F238E27FC236}">
                <a16:creationId xmlns:a16="http://schemas.microsoft.com/office/drawing/2014/main" id="{7598801F-14C2-DA7A-1A4B-451100664442}"/>
              </a:ext>
            </a:extLst>
          </p:cNvPr>
          <p:cNvPicPr>
            <a:picLocks noChangeAspect="1"/>
          </p:cNvPicPr>
          <p:nvPr/>
        </p:nvPicPr>
        <p:blipFill>
          <a:blip r:embed="rId10"/>
          <a:stretch>
            <a:fillRect/>
          </a:stretch>
        </p:blipFill>
        <p:spPr>
          <a:xfrm>
            <a:off x="8363139" y="3602328"/>
            <a:ext cx="554784" cy="493819"/>
          </a:xfrm>
          <a:prstGeom prst="rect">
            <a:avLst/>
          </a:prstGeom>
        </p:spPr>
      </p:pic>
      <p:graphicFrame>
        <p:nvGraphicFramePr>
          <p:cNvPr id="7" name="Table 6">
            <a:extLst>
              <a:ext uri="{FF2B5EF4-FFF2-40B4-BE49-F238E27FC236}">
                <a16:creationId xmlns:a16="http://schemas.microsoft.com/office/drawing/2014/main" id="{B14F1876-31C9-2CB8-2F16-DD5F7FE00809}"/>
              </a:ext>
            </a:extLst>
          </p:cNvPr>
          <p:cNvGraphicFramePr>
            <a:graphicFrameLocks noGrp="1"/>
          </p:cNvGraphicFramePr>
          <p:nvPr>
            <p:extLst>
              <p:ext uri="{D42A27DB-BD31-4B8C-83A1-F6EECF244321}">
                <p14:modId xmlns:p14="http://schemas.microsoft.com/office/powerpoint/2010/main" val="2135857986"/>
              </p:ext>
            </p:extLst>
          </p:nvPr>
        </p:nvGraphicFramePr>
        <p:xfrm>
          <a:off x="133983" y="1356360"/>
          <a:ext cx="5759453" cy="2090928"/>
        </p:xfrm>
        <a:graphic>
          <a:graphicData uri="http://schemas.openxmlformats.org/drawingml/2006/table">
            <a:tbl>
              <a:tblPr/>
              <a:tblGrid>
                <a:gridCol w="599683">
                  <a:extLst>
                    <a:ext uri="{9D8B030D-6E8A-4147-A177-3AD203B41FA5}">
                      <a16:colId xmlns:a16="http://schemas.microsoft.com/office/drawing/2014/main" val="1719753351"/>
                    </a:ext>
                  </a:extLst>
                </a:gridCol>
                <a:gridCol w="599683">
                  <a:extLst>
                    <a:ext uri="{9D8B030D-6E8A-4147-A177-3AD203B41FA5}">
                      <a16:colId xmlns:a16="http://schemas.microsoft.com/office/drawing/2014/main" val="430476904"/>
                    </a:ext>
                  </a:extLst>
                </a:gridCol>
                <a:gridCol w="1674114">
                  <a:extLst>
                    <a:ext uri="{9D8B030D-6E8A-4147-A177-3AD203B41FA5}">
                      <a16:colId xmlns:a16="http://schemas.microsoft.com/office/drawing/2014/main" val="2550952533"/>
                    </a:ext>
                  </a:extLst>
                </a:gridCol>
                <a:gridCol w="762097">
                  <a:extLst>
                    <a:ext uri="{9D8B030D-6E8A-4147-A177-3AD203B41FA5}">
                      <a16:colId xmlns:a16="http://schemas.microsoft.com/office/drawing/2014/main" val="2667355652"/>
                    </a:ext>
                  </a:extLst>
                </a:gridCol>
                <a:gridCol w="799577">
                  <a:extLst>
                    <a:ext uri="{9D8B030D-6E8A-4147-A177-3AD203B41FA5}">
                      <a16:colId xmlns:a16="http://schemas.microsoft.com/office/drawing/2014/main" val="657268081"/>
                    </a:ext>
                  </a:extLst>
                </a:gridCol>
                <a:gridCol w="1324299">
                  <a:extLst>
                    <a:ext uri="{9D8B030D-6E8A-4147-A177-3AD203B41FA5}">
                      <a16:colId xmlns:a16="http://schemas.microsoft.com/office/drawing/2014/main" val="2344959183"/>
                    </a:ext>
                  </a:extLst>
                </a:gridCol>
              </a:tblGrid>
              <a:tr h="182880">
                <a:tc rowSpan="5">
                  <a:txBody>
                    <a:bodyPr/>
                    <a:lstStyle/>
                    <a:p>
                      <a:pPr algn="ctr" fontAlgn="b"/>
                      <a:r>
                        <a:rPr lang="en-US" sz="1100" b="0" i="0" u="none" strike="noStrike">
                          <a:solidFill>
                            <a:srgbClr val="000000"/>
                          </a:solidFill>
                          <a:effectLst/>
                          <a:latin typeface="Aptos Narrow" panose="020B0004020202020204" pitchFamily="34" charset="0"/>
                        </a:rPr>
                        <a:t>id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5">
                  <a:txBody>
                    <a:bodyPr/>
                    <a:lstStyle/>
                    <a:p>
                      <a:pPr algn="ctr" fontAlgn="b"/>
                      <a:r>
                        <a:rPr lang="en-US" sz="1100" b="0" i="0" u="none" strike="noStrike">
                          <a:solidFill>
                            <a:srgbClr val="000000"/>
                          </a:solidFill>
                          <a:effectLst/>
                          <a:latin typeface="Aptos Narrow" panose="020B0004020202020204" pitchFamily="34" charset="0"/>
                        </a:rPr>
                        <a:t>userid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dirty="0">
                          <a:solidFill>
                            <a:srgbClr val="000000"/>
                          </a:solidFill>
                          <a:effectLst/>
                          <a:latin typeface="Aptos Narrow" panose="020B0004020202020204" pitchFamily="34" charset="0"/>
                        </a:rPr>
                        <a:t>direction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026873640"/>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dirty="0">
                          <a:solidFill>
                            <a:srgbClr val="000000"/>
                          </a:solidFill>
                          <a:effectLst/>
                          <a:latin typeface="Aptos Narrow" panose="020B0004020202020204" pitchFamily="34" charset="0"/>
                        </a:rPr>
                        <a:t>type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dirty="0">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221629907"/>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Value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dirty="0">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28292580"/>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attribute_id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dirty="0">
                          <a:solidFill>
                            <a:srgbClr val="000000"/>
                          </a:solidFill>
                          <a:effectLst/>
                          <a:latin typeface="Aptos Narrow" panose="020B0004020202020204" pitchFamily="34" charset="0"/>
                        </a:rPr>
                        <a:t>A1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27245274"/>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username/attribute_name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dirty="0" err="1">
                          <a:solidFill>
                            <a:srgbClr val="000000"/>
                          </a:solidFill>
                          <a:effectLst/>
                          <a:latin typeface="Aptos Narrow" panose="020B0004020202020204" pitchFamily="34" charset="0"/>
                        </a:rPr>
                        <a:t>totalPosts</a:t>
                      </a:r>
                      <a:endParaRPr lang="en-US" sz="1100" b="0" i="0" u="none" strike="noStrike" dirty="0">
                        <a:solidFill>
                          <a:srgbClr val="000000"/>
                        </a:solidFill>
                        <a:effectLst/>
                        <a:latin typeface="Aptos Narrow" panose="020B00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activeDays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total_replies_to_prof</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806287255"/>
                  </a:ext>
                </a:extLst>
              </a:tr>
              <a:tr h="262128">
                <a:tc>
                  <a:txBody>
                    <a:bodyPr/>
                    <a:lstStyle/>
                    <a:p>
                      <a:pPr algn="r" fontAlgn="b"/>
                      <a:r>
                        <a:rPr lang="en-US"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54438194"/>
                  </a:ext>
                </a:extLst>
              </a:tr>
              <a:tr h="182880">
                <a:tc>
                  <a:txBody>
                    <a:bodyPr/>
                    <a:lstStyle/>
                    <a:p>
                      <a:pPr algn="r" fontAlgn="b"/>
                      <a:r>
                        <a:rPr lang="en-US"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5234779"/>
                  </a:ext>
                </a:extLst>
              </a:tr>
              <a:tr h="182880">
                <a:tc>
                  <a:txBody>
                    <a:bodyPr/>
                    <a:lstStyle/>
                    <a:p>
                      <a:pPr algn="r" fontAlgn="b"/>
                      <a:r>
                        <a:rPr lang="en-US"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2675036"/>
                  </a:ext>
                </a:extLst>
              </a:tr>
              <a:tr h="182880">
                <a:tc>
                  <a:txBody>
                    <a:bodyPr/>
                    <a:lstStyle/>
                    <a:p>
                      <a:pPr algn="r" fontAlgn="b"/>
                      <a:r>
                        <a:rPr lang="en-US"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45538420"/>
                  </a:ext>
                </a:extLst>
              </a:tr>
              <a:tr h="182880">
                <a:tc>
                  <a:txBody>
                    <a:bodyPr/>
                    <a:lstStyle/>
                    <a:p>
                      <a:pPr algn="r" fontAlgn="b"/>
                      <a:r>
                        <a:rPr lang="en-US"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9574921"/>
                  </a:ext>
                </a:extLst>
              </a:tr>
              <a:tr h="182880">
                <a:tc>
                  <a:txBody>
                    <a:bodyPr/>
                    <a:lstStyle/>
                    <a:p>
                      <a:pPr algn="r" fontAlgn="b"/>
                      <a:r>
                        <a:rPr lang="en-US" sz="1100" b="0"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50694374"/>
                  </a:ext>
                </a:extLst>
              </a:tr>
            </a:tbl>
          </a:graphicData>
        </a:graphic>
      </p:graphicFrame>
      <p:graphicFrame>
        <p:nvGraphicFramePr>
          <p:cNvPr id="8" name="Content Placeholder 23">
            <a:extLst>
              <a:ext uri="{FF2B5EF4-FFF2-40B4-BE49-F238E27FC236}">
                <a16:creationId xmlns:a16="http://schemas.microsoft.com/office/drawing/2014/main" id="{E5F476D9-2A8F-E366-BADB-F437957F6664}"/>
              </a:ext>
            </a:extLst>
          </p:cNvPr>
          <p:cNvGraphicFramePr>
            <a:graphicFrameLocks/>
          </p:cNvGraphicFramePr>
          <p:nvPr>
            <p:extLst>
              <p:ext uri="{D42A27DB-BD31-4B8C-83A1-F6EECF244321}">
                <p14:modId xmlns:p14="http://schemas.microsoft.com/office/powerpoint/2010/main" val="3863882264"/>
              </p:ext>
            </p:extLst>
          </p:nvPr>
        </p:nvGraphicFramePr>
        <p:xfrm>
          <a:off x="6420489" y="1356360"/>
          <a:ext cx="5597525" cy="2011680"/>
        </p:xfrm>
        <a:graphic>
          <a:graphicData uri="http://schemas.openxmlformats.org/drawingml/2006/table">
            <a:tbl>
              <a:tblPr/>
              <a:tblGrid>
                <a:gridCol w="1834284">
                  <a:extLst>
                    <a:ext uri="{9D8B030D-6E8A-4147-A177-3AD203B41FA5}">
                      <a16:colId xmlns:a16="http://schemas.microsoft.com/office/drawing/2014/main" val="973382183"/>
                    </a:ext>
                  </a:extLst>
                </a:gridCol>
                <a:gridCol w="1869786">
                  <a:extLst>
                    <a:ext uri="{9D8B030D-6E8A-4147-A177-3AD203B41FA5}">
                      <a16:colId xmlns:a16="http://schemas.microsoft.com/office/drawing/2014/main" val="2997943745"/>
                    </a:ext>
                  </a:extLst>
                </a:gridCol>
                <a:gridCol w="1325418">
                  <a:extLst>
                    <a:ext uri="{9D8B030D-6E8A-4147-A177-3AD203B41FA5}">
                      <a16:colId xmlns:a16="http://schemas.microsoft.com/office/drawing/2014/main" val="1271937667"/>
                    </a:ext>
                  </a:extLst>
                </a:gridCol>
                <a:gridCol w="568037">
                  <a:extLst>
                    <a:ext uri="{9D8B030D-6E8A-4147-A177-3AD203B41FA5}">
                      <a16:colId xmlns:a16="http://schemas.microsoft.com/office/drawing/2014/main" val="1162684742"/>
                    </a:ext>
                  </a:extLst>
                </a:gridCol>
              </a:tblGrid>
              <a:tr h="182880">
                <a:tc>
                  <a:txBody>
                    <a:bodyPr/>
                    <a:lstStyle/>
                    <a:p>
                      <a:pPr algn="r" fontAlgn="b"/>
                      <a:r>
                        <a:rPr lang="en-US"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5">
                  <a:txBody>
                    <a:bodyPr/>
                    <a:lstStyle/>
                    <a:p>
                      <a:pPr algn="ctr" fontAlgn="b"/>
                      <a:r>
                        <a:rPr lang="en-US" sz="1100" b="0" i="0" u="none" strike="noStrike">
                          <a:solidFill>
                            <a:srgbClr val="000000"/>
                          </a:solidFill>
                          <a:effectLst/>
                          <a:latin typeface="Aptos Narrow" panose="020B0004020202020204" pitchFamily="34" charset="0"/>
                        </a:rPr>
                        <a:t>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592727772"/>
                  </a:ext>
                </a:extLst>
              </a:tr>
              <a:tr h="182880">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extLst>
                  <a:ext uri="{0D108BD9-81ED-4DB2-BD59-A6C34878D82A}">
                    <a16:rowId xmlns:a16="http://schemas.microsoft.com/office/drawing/2014/main" val="1446849684"/>
                  </a:ext>
                </a:extLst>
              </a:tr>
              <a:tr h="182880">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decimal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extLst>
                  <a:ext uri="{0D108BD9-81ED-4DB2-BD59-A6C34878D82A}">
                    <a16:rowId xmlns:a16="http://schemas.microsoft.com/office/drawing/2014/main" val="3241088275"/>
                  </a:ext>
                </a:extLst>
              </a:tr>
              <a:tr h="182880">
                <a:tc>
                  <a:txBody>
                    <a:bodyPr/>
                    <a:lstStyle/>
                    <a:p>
                      <a:pPr algn="l" fontAlgn="b"/>
                      <a:r>
                        <a:rPr lang="en-US" sz="1100" b="0" i="0" u="none" strike="noStrike">
                          <a:solidFill>
                            <a:srgbClr val="000000"/>
                          </a:solidFill>
                          <a:effectLst/>
                          <a:latin typeface="Aptos Narrow" panose="020B0004020202020204" pitchFamily="34" charset="0"/>
                        </a:rPr>
                        <a:t>A27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extLst>
                  <a:ext uri="{0D108BD9-81ED-4DB2-BD59-A6C34878D82A}">
                    <a16:rowId xmlns:a16="http://schemas.microsoft.com/office/drawing/2014/main" val="432942417"/>
                  </a:ext>
                </a:extLst>
              </a:tr>
              <a:tr h="182880">
                <a:tc>
                  <a:txBody>
                    <a:bodyPr/>
                    <a:lstStyle/>
                    <a:p>
                      <a:pPr algn="l" fontAlgn="b"/>
                      <a:r>
                        <a:rPr lang="en-US" sz="1100" b="0" i="0" u="none" strike="noStrike">
                          <a:solidFill>
                            <a:srgbClr val="000000"/>
                          </a:solidFill>
                          <a:effectLst/>
                          <a:latin typeface="Aptos Narrow" panose="020B0004020202020204" pitchFamily="34" charset="0"/>
                        </a:rPr>
                        <a:t>response_time_in_hours(Task-I)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response_time_in_hours(Task-II)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average_posts_per_day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extLst>
                  <a:ext uri="{0D108BD9-81ED-4DB2-BD59-A6C34878D82A}">
                    <a16:rowId xmlns:a16="http://schemas.microsoft.com/office/drawing/2014/main" val="939799245"/>
                  </a:ext>
                </a:extLst>
              </a:tr>
              <a:tr h="182880">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6157178"/>
                  </a:ext>
                </a:extLst>
              </a:tr>
              <a:tr h="182880">
                <a:tc>
                  <a:txBody>
                    <a:bodyPr/>
                    <a:lstStyle/>
                    <a:p>
                      <a:pPr algn="r" fontAlgn="b"/>
                      <a:r>
                        <a:rPr lang="en-US" sz="1100" b="0" i="0" u="none" strike="noStrike">
                          <a:solidFill>
                            <a:srgbClr val="000000"/>
                          </a:solidFill>
                          <a:effectLst/>
                          <a:latin typeface="Aptos Narrow" panose="020B0004020202020204" pitchFamily="34" charset="0"/>
                        </a:rPr>
                        <a:t>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8544866"/>
                  </a:ext>
                </a:extLst>
              </a:tr>
              <a:tr h="182880">
                <a:tc>
                  <a:txBody>
                    <a:bodyPr/>
                    <a:lstStyle/>
                    <a:p>
                      <a:pPr algn="r" fontAlgn="b"/>
                      <a:r>
                        <a:rPr lang="en-US" sz="1100" b="0" i="0" u="none" strike="noStrike">
                          <a:solidFill>
                            <a:srgbClr val="000000"/>
                          </a:solidFill>
                          <a:effectLst/>
                          <a:latin typeface="Aptos Narrow" panose="020B0004020202020204" pitchFamily="34" charset="0"/>
                        </a:rPr>
                        <a:t>32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50848720"/>
                  </a:ext>
                </a:extLst>
              </a:tr>
              <a:tr h="182880">
                <a:tc>
                  <a:txBody>
                    <a:bodyPr/>
                    <a:lstStyle/>
                    <a:p>
                      <a:pPr algn="r" fontAlgn="b"/>
                      <a:r>
                        <a:rPr lang="en-US" sz="1100" b="0" i="0" u="none" strike="noStrike">
                          <a:solidFill>
                            <a:srgbClr val="000000"/>
                          </a:solidFill>
                          <a:effectLst/>
                          <a:latin typeface="Aptos Narrow" panose="020B000402020202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471120"/>
                  </a:ext>
                </a:extLst>
              </a:tr>
              <a:tr h="182880">
                <a:tc>
                  <a:txBody>
                    <a:bodyPr/>
                    <a:lstStyle/>
                    <a:p>
                      <a:pPr algn="r" fontAlgn="b"/>
                      <a:r>
                        <a:rPr lang="en-US" sz="1100" b="0" i="0" u="none" strike="noStrike">
                          <a:solidFill>
                            <a:srgbClr val="000000"/>
                          </a:solidFill>
                          <a:effectLst/>
                          <a:latin typeface="Aptos Narrow" panose="020B0004020202020204" pitchFamily="34" charset="0"/>
                        </a:rPr>
                        <a:t>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59742670"/>
                  </a:ext>
                </a:extLst>
              </a:tr>
              <a:tr h="182880">
                <a:tc>
                  <a:txBody>
                    <a:bodyPr/>
                    <a:lstStyle/>
                    <a:p>
                      <a:pPr algn="r" fontAlgn="b"/>
                      <a:r>
                        <a:rPr lang="en-US" sz="1100" b="0" i="0" u="none" strike="noStrike">
                          <a:solidFill>
                            <a:srgbClr val="000000"/>
                          </a:solidFill>
                          <a:effectLst/>
                          <a:latin typeface="Aptos Narrow" panose="020B000402020202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8229991"/>
                  </a:ext>
                </a:extLst>
              </a:tr>
            </a:tbl>
          </a:graphicData>
        </a:graphic>
      </p:graphicFrame>
      <p:sp>
        <p:nvSpPr>
          <p:cNvPr id="9" name="TextBox 8">
            <a:extLst>
              <a:ext uri="{FF2B5EF4-FFF2-40B4-BE49-F238E27FC236}">
                <a16:creationId xmlns:a16="http://schemas.microsoft.com/office/drawing/2014/main" id="{4B94AEA6-80A5-41C9-CDD9-17325FE4138D}"/>
              </a:ext>
            </a:extLst>
          </p:cNvPr>
          <p:cNvSpPr txBox="1"/>
          <p:nvPr/>
        </p:nvSpPr>
        <p:spPr>
          <a:xfrm>
            <a:off x="478473" y="3839082"/>
            <a:ext cx="11884031" cy="461665"/>
          </a:xfrm>
          <a:prstGeom prst="rect">
            <a:avLst/>
          </a:prstGeom>
          <a:noFill/>
        </p:spPr>
        <p:txBody>
          <a:bodyPr wrap="square" rtlCol="0">
            <a:spAutoFit/>
          </a:bodyPr>
          <a:lstStyle/>
          <a:p>
            <a:r>
              <a:rPr lang="en-US" sz="2400" b="1" dirty="0">
                <a:latin typeface="Helvetica" panose="020B0604020202020204" pitchFamily="34" charset="0"/>
                <a:cs typeface="Helvetica" panose="020B0604020202020204" pitchFamily="34" charset="0"/>
              </a:rPr>
              <a:t>OAM</a:t>
            </a:r>
            <a:r>
              <a:rPr lang="en-US" sz="2400" dirty="0">
                <a:latin typeface="Helvetica" panose="020B0604020202020204" pitchFamily="34" charset="0"/>
                <a:cs typeface="Helvetica" panose="020B0604020202020204" pitchFamily="34" charset="0"/>
              </a:rPr>
              <a:t>: </a:t>
            </a:r>
            <a:r>
              <a:rPr lang="en-US" sz="2400" b="1" dirty="0">
                <a:latin typeface="Helvetica" panose="020B0604020202020204" pitchFamily="34" charset="0"/>
                <a:cs typeface="Helvetica" panose="020B0604020202020204" pitchFamily="34" charset="0"/>
              </a:rPr>
              <a:t>24 Objects</a:t>
            </a:r>
            <a:r>
              <a:rPr lang="hu-HU" sz="2400" dirty="0">
                <a:latin typeface="Helvetica" panose="020B0604020202020204" pitchFamily="34" charset="0"/>
                <a:cs typeface="Helvetica" panose="020B0604020202020204" pitchFamily="34" charset="0"/>
              </a:rPr>
              <a:t>=Students</a:t>
            </a:r>
            <a:r>
              <a:rPr lang="en-US" sz="2400" dirty="0">
                <a:latin typeface="Helvetica" panose="020B0604020202020204" pitchFamily="34" charset="0"/>
                <a:cs typeface="Helvetica" panose="020B0604020202020204" pitchFamily="34" charset="0"/>
              </a:rPr>
              <a:t>, </a:t>
            </a:r>
            <a:r>
              <a:rPr lang="en-US" sz="2400" b="1" dirty="0">
                <a:latin typeface="Helvetica" panose="020B0604020202020204" pitchFamily="34" charset="0"/>
                <a:cs typeface="Helvetica" panose="020B0604020202020204" pitchFamily="34" charset="0"/>
              </a:rPr>
              <a:t>29 Attributes</a:t>
            </a:r>
            <a:r>
              <a:rPr lang="hu-HU" sz="2400" dirty="0">
                <a:latin typeface="Helvetica" panose="020B0604020202020204" pitchFamily="34" charset="0"/>
                <a:cs typeface="Helvetica" panose="020B0604020202020204" pitchFamily="34" charset="0"/>
              </a:rPr>
              <a:t> (</a:t>
            </a:r>
            <a:r>
              <a:rPr lang="en-US" sz="2400" dirty="0">
                <a:latin typeface="Helvetica" panose="020B0604020202020204" pitchFamily="34" charset="0"/>
                <a:cs typeface="Helvetica" panose="020B0604020202020204" pitchFamily="34" charset="0"/>
              </a:rPr>
              <a:t>24</a:t>
            </a:r>
            <a:r>
              <a:rPr lang="hu-HU" sz="2400" dirty="0">
                <a:latin typeface="Helvetica" panose="020B0604020202020204" pitchFamily="34" charset="0"/>
                <a:cs typeface="Helvetica" panose="020B0604020202020204" pitchFamily="34" charset="0"/>
              </a:rPr>
              <a:t> </a:t>
            </a:r>
            <a:r>
              <a:rPr lang="en-US" sz="2400" dirty="0">
                <a:latin typeface="Helvetica" panose="020B0604020202020204" pitchFamily="34" charset="0"/>
                <a:cs typeface="Helvetica" panose="020B0604020202020204" pitchFamily="34" charset="0"/>
              </a:rPr>
              <a:t>for </a:t>
            </a:r>
            <a:r>
              <a:rPr lang="hu-HU" sz="2400" dirty="0">
                <a:latin typeface="Helvetica" panose="020B0604020202020204" pitchFamily="34" charset="0"/>
                <a:cs typeface="Helvetica" panose="020B0604020202020204" pitchFamily="34" charset="0"/>
              </a:rPr>
              <a:t>diligence, </a:t>
            </a:r>
            <a:r>
              <a:rPr lang="en-US" sz="2400" dirty="0">
                <a:latin typeface="Helvetica" panose="020B0604020202020204" pitchFamily="34" charset="0"/>
                <a:cs typeface="Helvetica" panose="020B0604020202020204" pitchFamily="34" charset="0"/>
              </a:rPr>
              <a:t>5</a:t>
            </a:r>
            <a:r>
              <a:rPr lang="hu-HU" sz="2400" dirty="0">
                <a:latin typeface="Helvetica" panose="020B0604020202020204" pitchFamily="34" charset="0"/>
                <a:cs typeface="Helvetica" panose="020B0604020202020204" pitchFamily="34" charset="0"/>
              </a:rPr>
              <a:t> </a:t>
            </a:r>
            <a:r>
              <a:rPr lang="en-US" sz="2400" dirty="0">
                <a:latin typeface="Helvetica" panose="020B0604020202020204" pitchFamily="34" charset="0"/>
                <a:cs typeface="Helvetica" panose="020B0604020202020204" pitchFamily="34" charset="0"/>
              </a:rPr>
              <a:t>for </a:t>
            </a:r>
            <a:r>
              <a:rPr lang="hu-HU" sz="2400" dirty="0">
                <a:latin typeface="Helvetica" panose="020B0604020202020204" pitchFamily="34" charset="0"/>
                <a:cs typeface="Helvetica" panose="020B0604020202020204" pitchFamily="34" charset="0"/>
              </a:rPr>
              <a:t>understanding)</a:t>
            </a:r>
            <a:endParaRPr lang="en-US"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5843660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607D84C6-DFE1-4814-18BE-5CC7DF22C85D}"/>
              </a:ext>
            </a:extLst>
          </p:cNvPr>
          <p:cNvSpPr/>
          <p:nvPr/>
        </p:nvSpPr>
        <p:spPr>
          <a:xfrm>
            <a:off x="1889188" y="4807350"/>
            <a:ext cx="8037576" cy="932688"/>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309EDB-7666-2DE6-9B77-806C3AE0CA77}"/>
              </a:ext>
            </a:extLst>
          </p:cNvPr>
          <p:cNvSpPr>
            <a:spLocks noGrp="1"/>
          </p:cNvSpPr>
          <p:nvPr>
            <p:ph type="title"/>
          </p:nvPr>
        </p:nvSpPr>
        <p:spPr/>
        <p:txBody>
          <a:bodyPr/>
          <a:lstStyle/>
          <a:p>
            <a:r>
              <a:rPr lang="en-US" b="1" dirty="0">
                <a:latin typeface="Aptos" panose="020B0004020202020204" pitchFamily="34" charset="0"/>
              </a:rPr>
              <a:t>Ranked Table</a:t>
            </a:r>
            <a:endParaRPr lang="en-US" b="1" dirty="0">
              <a:solidFill>
                <a:srgbClr val="FF0000"/>
              </a:solidFill>
              <a:latin typeface="Aptos" panose="020B0004020202020204" pitchFamily="34" charset="0"/>
            </a:endParaRPr>
          </a:p>
        </p:txBody>
      </p:sp>
      <p:pic>
        <p:nvPicPr>
          <p:cNvPr id="8" name="Picture 7">
            <a:extLst>
              <a:ext uri="{FF2B5EF4-FFF2-40B4-BE49-F238E27FC236}">
                <a16:creationId xmlns:a16="http://schemas.microsoft.com/office/drawing/2014/main" id="{778E3E58-E4A4-7C6A-D0AC-84F9B41E3A2D}"/>
              </a:ext>
            </a:extLst>
          </p:cNvPr>
          <p:cNvPicPr>
            <a:picLocks noChangeAspect="1"/>
          </p:cNvPicPr>
          <p:nvPr/>
        </p:nvPicPr>
        <p:blipFill>
          <a:blip r:embed="rId3"/>
          <a:stretch>
            <a:fillRect/>
          </a:stretch>
        </p:blipFill>
        <p:spPr>
          <a:xfrm>
            <a:off x="10448925" y="5114925"/>
            <a:ext cx="1743075" cy="1743075"/>
          </a:xfrm>
          <a:prstGeom prst="rect">
            <a:avLst/>
          </a:prstGeom>
        </p:spPr>
      </p:pic>
      <p:sp>
        <p:nvSpPr>
          <p:cNvPr id="9" name="TextBox 8">
            <a:extLst>
              <a:ext uri="{FF2B5EF4-FFF2-40B4-BE49-F238E27FC236}">
                <a16:creationId xmlns:a16="http://schemas.microsoft.com/office/drawing/2014/main" id="{979B86D4-C2EA-8188-4BED-6FAAAB92A7CE}"/>
              </a:ext>
            </a:extLst>
          </p:cNvPr>
          <p:cNvSpPr txBox="1"/>
          <p:nvPr/>
        </p:nvSpPr>
        <p:spPr>
          <a:xfrm>
            <a:off x="2077275" y="4948782"/>
            <a:ext cx="7849489" cy="646331"/>
          </a:xfrm>
          <a:prstGeom prst="rect">
            <a:avLst/>
          </a:prstGeom>
          <a:noFill/>
        </p:spPr>
        <p:txBody>
          <a:bodyPr wrap="square" rtlCol="0">
            <a:spAutoFit/>
          </a:bodyPr>
          <a:lstStyle/>
          <a:p>
            <a:pPr algn="ctr"/>
            <a:r>
              <a:rPr lang="en-US" dirty="0">
                <a:latin typeface="Aptos" panose="020B0004020202020204" pitchFamily="34" charset="0"/>
                <a:ea typeface="Aptos" panose="020B0004020202020204" pitchFamily="34" charset="0"/>
                <a:cs typeface="Times New Roman" panose="02020603050405020304" pitchFamily="18" charset="0"/>
              </a:rPr>
              <a:t>T</a:t>
            </a:r>
            <a:r>
              <a:rPr lang="en-US" sz="1800" dirty="0">
                <a:effectLst/>
                <a:latin typeface="Aptos" panose="020B0004020202020204" pitchFamily="34" charset="0"/>
                <a:ea typeface="Aptos" panose="020B0004020202020204" pitchFamily="34" charset="0"/>
                <a:cs typeface="Times New Roman" panose="02020603050405020304" pitchFamily="18" charset="0"/>
              </a:rPr>
              <a:t>he </a:t>
            </a:r>
            <a:r>
              <a:rPr lang="en-US" sz="1800" b="1" dirty="0">
                <a:effectLst/>
                <a:latin typeface="Aptos" panose="020B0004020202020204" pitchFamily="34" charset="0"/>
                <a:ea typeface="Aptos" panose="020B0004020202020204" pitchFamily="34" charset="0"/>
                <a:cs typeface="Times New Roman" panose="02020603050405020304" pitchFamily="18" charset="0"/>
              </a:rPr>
              <a:t>COCO Y0</a:t>
            </a:r>
            <a:r>
              <a:rPr lang="en-US" sz="1800" dirty="0">
                <a:effectLst/>
                <a:latin typeface="Aptos" panose="020B0004020202020204" pitchFamily="34" charset="0"/>
                <a:ea typeface="Aptos" panose="020B0004020202020204" pitchFamily="34" charset="0"/>
                <a:cs typeface="Times New Roman" panose="02020603050405020304" pitchFamily="18" charset="0"/>
              </a:rPr>
              <a:t>— </a:t>
            </a:r>
            <a:r>
              <a:rPr lang="en-US" dirty="0">
                <a:latin typeface="Aptos" panose="020B0004020202020204" pitchFamily="34" charset="0"/>
                <a:ea typeface="Aptos" panose="020B0004020202020204" pitchFamily="34" charset="0"/>
                <a:cs typeface="Times New Roman" panose="02020603050405020304" pitchFamily="18" charset="0"/>
              </a:rPr>
              <a:t>an anti-discriminative model </a:t>
            </a:r>
            <a:r>
              <a:rPr lang="en-US" sz="1800" dirty="0">
                <a:effectLst/>
                <a:latin typeface="Aptos" panose="020B0004020202020204" pitchFamily="34" charset="0"/>
                <a:ea typeface="Aptos" panose="020B0004020202020204" pitchFamily="34" charset="0"/>
                <a:cs typeface="Times New Roman" panose="02020603050405020304" pitchFamily="18" charset="0"/>
              </a:rPr>
              <a:t>— assesses attribute impacts and ranks students based on composite performance metrics. </a:t>
            </a:r>
            <a:endParaRPr lang="en-US" dirty="0"/>
          </a:p>
        </p:txBody>
      </p:sp>
      <p:pic>
        <p:nvPicPr>
          <p:cNvPr id="4" name="Picture 3">
            <a:extLst>
              <a:ext uri="{FF2B5EF4-FFF2-40B4-BE49-F238E27FC236}">
                <a16:creationId xmlns:a16="http://schemas.microsoft.com/office/drawing/2014/main" id="{0F40300E-00C8-1906-CCC7-9D9A77C9B329}"/>
              </a:ext>
            </a:extLst>
          </p:cNvPr>
          <p:cNvPicPr>
            <a:picLocks noChangeAspect="1"/>
          </p:cNvPicPr>
          <p:nvPr/>
        </p:nvPicPr>
        <p:blipFill>
          <a:blip r:embed="rId4"/>
          <a:srcRect l="20666" t="20391" r="19534" b="20809"/>
          <a:stretch/>
        </p:blipFill>
        <p:spPr>
          <a:xfrm>
            <a:off x="-1367028" y="4297769"/>
            <a:ext cx="2734056" cy="2688336"/>
          </a:xfrm>
          <a:prstGeom prst="rect">
            <a:avLst/>
          </a:prstGeom>
        </p:spPr>
      </p:pic>
      <p:graphicFrame>
        <p:nvGraphicFramePr>
          <p:cNvPr id="5" name="Content Placeholder 4">
            <a:extLst>
              <a:ext uri="{FF2B5EF4-FFF2-40B4-BE49-F238E27FC236}">
                <a16:creationId xmlns:a16="http://schemas.microsoft.com/office/drawing/2014/main" id="{389C1D05-83CE-200B-D0E0-898FB291972A}"/>
              </a:ext>
            </a:extLst>
          </p:cNvPr>
          <p:cNvGraphicFramePr>
            <a:graphicFrameLocks/>
          </p:cNvGraphicFramePr>
          <p:nvPr>
            <p:extLst>
              <p:ext uri="{D42A27DB-BD31-4B8C-83A1-F6EECF244321}">
                <p14:modId xmlns:p14="http://schemas.microsoft.com/office/powerpoint/2010/main" val="2908738134"/>
              </p:ext>
            </p:extLst>
          </p:nvPr>
        </p:nvGraphicFramePr>
        <p:xfrm>
          <a:off x="444500" y="1511937"/>
          <a:ext cx="5338764" cy="2004060"/>
        </p:xfrm>
        <a:graphic>
          <a:graphicData uri="http://schemas.openxmlformats.org/drawingml/2006/table">
            <a:tbl>
              <a:tblPr/>
              <a:tblGrid>
                <a:gridCol w="600142">
                  <a:extLst>
                    <a:ext uri="{9D8B030D-6E8A-4147-A177-3AD203B41FA5}">
                      <a16:colId xmlns:a16="http://schemas.microsoft.com/office/drawing/2014/main" val="4098338550"/>
                    </a:ext>
                  </a:extLst>
                </a:gridCol>
                <a:gridCol w="600142">
                  <a:extLst>
                    <a:ext uri="{9D8B030D-6E8A-4147-A177-3AD203B41FA5}">
                      <a16:colId xmlns:a16="http://schemas.microsoft.com/office/drawing/2014/main" val="1665854811"/>
                    </a:ext>
                  </a:extLst>
                </a:gridCol>
                <a:gridCol w="1562870">
                  <a:extLst>
                    <a:ext uri="{9D8B030D-6E8A-4147-A177-3AD203B41FA5}">
                      <a16:colId xmlns:a16="http://schemas.microsoft.com/office/drawing/2014/main" val="4001741091"/>
                    </a:ext>
                  </a:extLst>
                </a:gridCol>
                <a:gridCol w="650154">
                  <a:extLst>
                    <a:ext uri="{9D8B030D-6E8A-4147-A177-3AD203B41FA5}">
                      <a16:colId xmlns:a16="http://schemas.microsoft.com/office/drawing/2014/main" val="1768197474"/>
                    </a:ext>
                  </a:extLst>
                </a:gridCol>
                <a:gridCol w="687663">
                  <a:extLst>
                    <a:ext uri="{9D8B030D-6E8A-4147-A177-3AD203B41FA5}">
                      <a16:colId xmlns:a16="http://schemas.microsoft.com/office/drawing/2014/main" val="4129112313"/>
                    </a:ext>
                  </a:extLst>
                </a:gridCol>
                <a:gridCol w="1237793">
                  <a:extLst>
                    <a:ext uri="{9D8B030D-6E8A-4147-A177-3AD203B41FA5}">
                      <a16:colId xmlns:a16="http://schemas.microsoft.com/office/drawing/2014/main" val="393514134"/>
                    </a:ext>
                  </a:extLst>
                </a:gridCol>
              </a:tblGrid>
              <a:tr h="182880">
                <a:tc rowSpan="5">
                  <a:txBody>
                    <a:bodyPr/>
                    <a:lstStyle/>
                    <a:p>
                      <a:pPr algn="ctr" fontAlgn="ctr"/>
                      <a:r>
                        <a:rPr lang="en-US" sz="1100" b="0" i="0" u="none" strike="noStrike">
                          <a:solidFill>
                            <a:srgbClr val="000000"/>
                          </a:solidFill>
                          <a:effectLst/>
                          <a:latin typeface="Aptos Narrow" panose="020B0004020202020204" pitchFamily="34" charset="0"/>
                        </a:rPr>
                        <a:t>id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5">
                  <a:txBody>
                    <a:bodyPr/>
                    <a:lstStyle/>
                    <a:p>
                      <a:pPr algn="ctr" fontAlgn="ctr"/>
                      <a:r>
                        <a:rPr lang="en-US" sz="1100" b="0" i="0" u="none" strike="noStrike">
                          <a:solidFill>
                            <a:srgbClr val="000000"/>
                          </a:solidFill>
                          <a:effectLst/>
                          <a:latin typeface="Aptos Narrow" panose="020B0004020202020204" pitchFamily="34" charset="0"/>
                        </a:rPr>
                        <a:t>userid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direction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0106210"/>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type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9153599"/>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Value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25962110"/>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attribute_id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A1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A2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A3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2849902"/>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username/attribute_name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totalPosts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activeDays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total_replies_to_prof</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0520880"/>
                  </a:ext>
                </a:extLst>
              </a:tr>
              <a:tr h="164463">
                <a:tc>
                  <a:txBody>
                    <a:bodyPr/>
                    <a:lstStyle/>
                    <a:p>
                      <a:pPr algn="r" fontAlgn="b"/>
                      <a:r>
                        <a:rPr lang="en-US"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FF00"/>
                          </a:solidFill>
                          <a:effectLst/>
                          <a:latin typeface="Aptos Narrow" panose="020B0004020202020204" pitchFamily="34" charset="0"/>
                        </a:rPr>
                        <a:t>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1320311574"/>
                  </a:ext>
                </a:extLst>
              </a:tr>
              <a:tr h="182880">
                <a:tc>
                  <a:txBody>
                    <a:bodyPr/>
                    <a:lstStyle/>
                    <a:p>
                      <a:pPr algn="r" fontAlgn="b"/>
                      <a:r>
                        <a:rPr lang="en-US"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FF00"/>
                          </a:solidFill>
                          <a:effectLst/>
                          <a:latin typeface="Aptos Narrow" panose="020B0004020202020204" pitchFamily="34" charset="0"/>
                        </a:rPr>
                        <a:t>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3962760075"/>
                  </a:ext>
                </a:extLst>
              </a:tr>
              <a:tr h="182880">
                <a:tc>
                  <a:txBody>
                    <a:bodyPr/>
                    <a:lstStyle/>
                    <a:p>
                      <a:pPr algn="r" fontAlgn="b"/>
                      <a:r>
                        <a:rPr lang="en-US"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FF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3374456877"/>
                  </a:ext>
                </a:extLst>
              </a:tr>
              <a:tr h="182880">
                <a:tc>
                  <a:txBody>
                    <a:bodyPr/>
                    <a:lstStyle/>
                    <a:p>
                      <a:pPr algn="r" fontAlgn="b"/>
                      <a:r>
                        <a:rPr lang="en-US"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FF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dirty="0">
                          <a:solidFill>
                            <a:srgbClr val="FFFF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2340886929"/>
                  </a:ext>
                </a:extLst>
              </a:tr>
              <a:tr h="182880">
                <a:tc>
                  <a:txBody>
                    <a:bodyPr/>
                    <a:lstStyle/>
                    <a:p>
                      <a:pPr algn="r" fontAlgn="b"/>
                      <a:r>
                        <a:rPr lang="en-US"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FF00"/>
                          </a:solidFill>
                          <a:effectLst/>
                          <a:latin typeface="Aptos Narrow" panose="020B000402020202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2834421958"/>
                  </a:ext>
                </a:extLst>
              </a:tr>
              <a:tr h="182880">
                <a:tc>
                  <a:txBody>
                    <a:bodyPr/>
                    <a:lstStyle/>
                    <a:p>
                      <a:pPr algn="r" fontAlgn="b"/>
                      <a:r>
                        <a:rPr lang="en-US" sz="1100" b="0"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00006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Student_6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FF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dirty="0">
                          <a:solidFill>
                            <a:srgbClr val="FFFF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dirty="0">
                          <a:solidFill>
                            <a:srgbClr val="FFFF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2173623568"/>
                  </a:ext>
                </a:extLst>
              </a:tr>
            </a:tbl>
          </a:graphicData>
        </a:graphic>
      </p:graphicFrame>
      <p:graphicFrame>
        <p:nvGraphicFramePr>
          <p:cNvPr id="7" name="Table 6">
            <a:extLst>
              <a:ext uri="{FF2B5EF4-FFF2-40B4-BE49-F238E27FC236}">
                <a16:creationId xmlns:a16="http://schemas.microsoft.com/office/drawing/2014/main" id="{C8A37B37-A128-2A8F-EA33-A0A1E649788F}"/>
              </a:ext>
            </a:extLst>
          </p:cNvPr>
          <p:cNvGraphicFramePr>
            <a:graphicFrameLocks noGrp="1"/>
          </p:cNvGraphicFramePr>
          <p:nvPr>
            <p:extLst>
              <p:ext uri="{D42A27DB-BD31-4B8C-83A1-F6EECF244321}">
                <p14:modId xmlns:p14="http://schemas.microsoft.com/office/powerpoint/2010/main" val="3449650642"/>
              </p:ext>
            </p:extLst>
          </p:nvPr>
        </p:nvGraphicFramePr>
        <p:xfrm>
          <a:off x="6192838" y="1511937"/>
          <a:ext cx="5826126" cy="2011680"/>
        </p:xfrm>
        <a:graphic>
          <a:graphicData uri="http://schemas.openxmlformats.org/drawingml/2006/table">
            <a:tbl>
              <a:tblPr/>
              <a:tblGrid>
                <a:gridCol w="1896298">
                  <a:extLst>
                    <a:ext uri="{9D8B030D-6E8A-4147-A177-3AD203B41FA5}">
                      <a16:colId xmlns:a16="http://schemas.microsoft.com/office/drawing/2014/main" val="290847849"/>
                    </a:ext>
                  </a:extLst>
                </a:gridCol>
                <a:gridCol w="1933725">
                  <a:extLst>
                    <a:ext uri="{9D8B030D-6E8A-4147-A177-3AD203B41FA5}">
                      <a16:colId xmlns:a16="http://schemas.microsoft.com/office/drawing/2014/main" val="1722994022"/>
                    </a:ext>
                  </a:extLst>
                </a:gridCol>
                <a:gridCol w="1397272">
                  <a:extLst>
                    <a:ext uri="{9D8B030D-6E8A-4147-A177-3AD203B41FA5}">
                      <a16:colId xmlns:a16="http://schemas.microsoft.com/office/drawing/2014/main" val="1299395628"/>
                    </a:ext>
                  </a:extLst>
                </a:gridCol>
                <a:gridCol w="598831">
                  <a:extLst>
                    <a:ext uri="{9D8B030D-6E8A-4147-A177-3AD203B41FA5}">
                      <a16:colId xmlns:a16="http://schemas.microsoft.com/office/drawing/2014/main" val="1005347112"/>
                    </a:ext>
                  </a:extLst>
                </a:gridCol>
              </a:tblGrid>
              <a:tr h="182880">
                <a:tc>
                  <a:txBody>
                    <a:bodyPr/>
                    <a:lstStyle/>
                    <a:p>
                      <a:pPr algn="r" fontAlgn="b"/>
                      <a:r>
                        <a:rPr lang="en-US"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5">
                  <a:txBody>
                    <a:bodyPr/>
                    <a:lstStyle/>
                    <a:p>
                      <a:pPr algn="ctr" fontAlgn="ctr"/>
                      <a:r>
                        <a:rPr lang="en-US" sz="1100" b="0" i="0" u="none" strike="noStrike">
                          <a:solidFill>
                            <a:srgbClr val="000000"/>
                          </a:solidFill>
                          <a:effectLst/>
                          <a:latin typeface="Aptos Narrow" panose="020B0004020202020204" pitchFamily="34" charset="0"/>
                        </a:rPr>
                        <a:t>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0112189"/>
                  </a:ext>
                </a:extLst>
              </a:tr>
              <a:tr h="182880">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487943242"/>
                  </a:ext>
                </a:extLst>
              </a:tr>
              <a:tr h="182880">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decimal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499892242"/>
                  </a:ext>
                </a:extLst>
              </a:tr>
              <a:tr h="182880">
                <a:tc>
                  <a:txBody>
                    <a:bodyPr/>
                    <a:lstStyle/>
                    <a:p>
                      <a:pPr algn="l" fontAlgn="b"/>
                      <a:r>
                        <a:rPr lang="en-US" sz="1100" b="0" i="0" u="none" strike="noStrike">
                          <a:solidFill>
                            <a:srgbClr val="000000"/>
                          </a:solidFill>
                          <a:effectLst/>
                          <a:latin typeface="Aptos Narrow" panose="020B0004020202020204" pitchFamily="34" charset="0"/>
                        </a:rPr>
                        <a:t>A27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A28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A29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54384193"/>
                  </a:ext>
                </a:extLst>
              </a:tr>
              <a:tr h="182880">
                <a:tc>
                  <a:txBody>
                    <a:bodyPr/>
                    <a:lstStyle/>
                    <a:p>
                      <a:pPr algn="l" fontAlgn="b"/>
                      <a:r>
                        <a:rPr lang="en-US" sz="1100" b="0" i="0" u="none" strike="noStrike">
                          <a:solidFill>
                            <a:srgbClr val="000000"/>
                          </a:solidFill>
                          <a:effectLst/>
                          <a:latin typeface="Aptos Narrow" panose="020B0004020202020204" pitchFamily="34" charset="0"/>
                        </a:rPr>
                        <a:t>response_time_in_hours(Task-I)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err="1">
                          <a:solidFill>
                            <a:srgbClr val="000000"/>
                          </a:solidFill>
                          <a:effectLst/>
                          <a:latin typeface="Aptos Narrow" panose="020B0004020202020204" pitchFamily="34" charset="0"/>
                        </a:rPr>
                        <a:t>response_time_in_hours</a:t>
                      </a:r>
                      <a:r>
                        <a:rPr lang="en-US" sz="1100" b="0" i="0" u="none" strike="noStrike" dirty="0">
                          <a:solidFill>
                            <a:srgbClr val="000000"/>
                          </a:solidFill>
                          <a:effectLst/>
                          <a:latin typeface="Aptos Narrow" panose="020B0004020202020204" pitchFamily="34" charset="0"/>
                        </a:rPr>
                        <a:t>(Task-II)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average_posts_per_day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579358284"/>
                  </a:ext>
                </a:extLst>
              </a:tr>
              <a:tr h="182880">
                <a:tc>
                  <a:txBody>
                    <a:bodyPr/>
                    <a:lstStyle/>
                    <a:p>
                      <a:pPr algn="r" fontAlgn="b"/>
                      <a:r>
                        <a:rPr lang="en-US" sz="1100" b="0" i="0" u="none" strike="noStrike">
                          <a:solidFill>
                            <a:srgbClr val="FFFF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329760"/>
                  </a:ext>
                </a:extLst>
              </a:tr>
              <a:tr h="182880">
                <a:tc>
                  <a:txBody>
                    <a:bodyPr/>
                    <a:lstStyle/>
                    <a:p>
                      <a:pPr algn="r" fontAlgn="b"/>
                      <a:r>
                        <a:rPr lang="en-US" sz="1100" b="0" i="0" u="none" strike="noStrike">
                          <a:solidFill>
                            <a:srgbClr val="FFFF00"/>
                          </a:solidFill>
                          <a:effectLst/>
                          <a:latin typeface="Aptos Narrow" panose="020B000402020202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86087724"/>
                  </a:ext>
                </a:extLst>
              </a:tr>
              <a:tr h="182880">
                <a:tc>
                  <a:txBody>
                    <a:bodyPr/>
                    <a:lstStyle/>
                    <a:p>
                      <a:pPr algn="r" fontAlgn="b"/>
                      <a:r>
                        <a:rPr lang="en-US" sz="1100" b="0" i="0" u="none" strike="noStrike">
                          <a:solidFill>
                            <a:srgbClr val="FFFF00"/>
                          </a:solidFill>
                          <a:effectLst/>
                          <a:latin typeface="Aptos Narrow" panose="020B000402020202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95711146"/>
                  </a:ext>
                </a:extLst>
              </a:tr>
              <a:tr h="182880">
                <a:tc>
                  <a:txBody>
                    <a:bodyPr/>
                    <a:lstStyle/>
                    <a:p>
                      <a:pPr algn="r" fontAlgn="b"/>
                      <a:r>
                        <a:rPr lang="en-US" sz="1100" b="0" i="0" u="none" strike="noStrike">
                          <a:solidFill>
                            <a:srgbClr val="FFFF00"/>
                          </a:solidFill>
                          <a:effectLst/>
                          <a:latin typeface="Aptos Narrow" panose="020B000402020202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dirty="0">
                          <a:solidFill>
                            <a:srgbClr val="FFFF00"/>
                          </a:solidFill>
                          <a:effectLst/>
                          <a:latin typeface="Aptos Narrow" panose="020B000402020202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15039282"/>
                  </a:ext>
                </a:extLst>
              </a:tr>
              <a:tr h="182880">
                <a:tc>
                  <a:txBody>
                    <a:bodyPr/>
                    <a:lstStyle/>
                    <a:p>
                      <a:pPr algn="r" fontAlgn="b"/>
                      <a:r>
                        <a:rPr lang="en-US" sz="1100" b="0" i="0" u="none" strike="noStrike">
                          <a:solidFill>
                            <a:srgbClr val="FFFF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07533332"/>
                  </a:ext>
                </a:extLst>
              </a:tr>
              <a:tr h="182880">
                <a:tc>
                  <a:txBody>
                    <a:bodyPr/>
                    <a:lstStyle/>
                    <a:p>
                      <a:pPr algn="r" fontAlgn="b"/>
                      <a:r>
                        <a:rPr lang="en-US" sz="1100" b="0" i="0" u="none" strike="noStrike">
                          <a:solidFill>
                            <a:srgbClr val="FFFF00"/>
                          </a:solidFill>
                          <a:effectLst/>
                          <a:latin typeface="Aptos Narrow" panose="020B0004020202020204" pitchFamily="34" charset="0"/>
                        </a:rPr>
                        <a:t>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dirty="0">
                          <a:solidFill>
                            <a:srgbClr val="FFFF00"/>
                          </a:solidFill>
                          <a:effectLst/>
                          <a:latin typeface="Aptos Narrow" panose="020B000402020202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a:solidFill>
                            <a:srgbClr val="FFFF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r" fontAlgn="b"/>
                      <a:r>
                        <a:rPr lang="en-US" sz="1100" b="0" i="0" u="none" strike="noStrike" dirty="0">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5078760"/>
                  </a:ext>
                </a:extLst>
              </a:tr>
            </a:tbl>
          </a:graphicData>
        </a:graphic>
      </p:graphicFrame>
      <p:sp>
        <p:nvSpPr>
          <p:cNvPr id="10" name="TextBox 9">
            <a:extLst>
              <a:ext uri="{FF2B5EF4-FFF2-40B4-BE49-F238E27FC236}">
                <a16:creationId xmlns:a16="http://schemas.microsoft.com/office/drawing/2014/main" id="{9D4284E3-4F21-8EF6-129A-19D651705F05}"/>
              </a:ext>
            </a:extLst>
          </p:cNvPr>
          <p:cNvSpPr txBox="1"/>
          <p:nvPr/>
        </p:nvSpPr>
        <p:spPr>
          <a:xfrm>
            <a:off x="5783264" y="2413558"/>
            <a:ext cx="485775" cy="369332"/>
          </a:xfrm>
          <a:prstGeom prst="rect">
            <a:avLst/>
          </a:prstGeom>
          <a:noFill/>
        </p:spPr>
        <p:txBody>
          <a:bodyPr wrap="square" rtlCol="0">
            <a:spAutoFit/>
          </a:bodyPr>
          <a:lstStyle/>
          <a:p>
            <a:r>
              <a:rPr lang="en-US" dirty="0"/>
              <a:t>…..</a:t>
            </a:r>
          </a:p>
        </p:txBody>
      </p:sp>
      <p:sp>
        <p:nvSpPr>
          <p:cNvPr id="11" name="TextBox 10">
            <a:extLst>
              <a:ext uri="{FF2B5EF4-FFF2-40B4-BE49-F238E27FC236}">
                <a16:creationId xmlns:a16="http://schemas.microsoft.com/office/drawing/2014/main" id="{2414A2ED-DE3D-9F5D-93C7-1CD2F4280455}"/>
              </a:ext>
            </a:extLst>
          </p:cNvPr>
          <p:cNvSpPr txBox="1"/>
          <p:nvPr/>
        </p:nvSpPr>
        <p:spPr>
          <a:xfrm>
            <a:off x="2870994" y="3573385"/>
            <a:ext cx="485775" cy="369332"/>
          </a:xfrm>
          <a:prstGeom prst="rect">
            <a:avLst/>
          </a:prstGeom>
          <a:noFill/>
        </p:spPr>
        <p:txBody>
          <a:bodyPr wrap="square" rtlCol="0">
            <a:spAutoFit/>
          </a:bodyPr>
          <a:lstStyle/>
          <a:p>
            <a:r>
              <a:rPr lang="en-US" dirty="0"/>
              <a:t>…..</a:t>
            </a:r>
          </a:p>
        </p:txBody>
      </p:sp>
      <p:sp>
        <p:nvSpPr>
          <p:cNvPr id="12" name="TextBox 11">
            <a:extLst>
              <a:ext uri="{FF2B5EF4-FFF2-40B4-BE49-F238E27FC236}">
                <a16:creationId xmlns:a16="http://schemas.microsoft.com/office/drawing/2014/main" id="{03CA7554-920A-5A51-F513-CD512EC7BDAC}"/>
              </a:ext>
            </a:extLst>
          </p:cNvPr>
          <p:cNvSpPr txBox="1"/>
          <p:nvPr/>
        </p:nvSpPr>
        <p:spPr>
          <a:xfrm>
            <a:off x="8786021" y="3573385"/>
            <a:ext cx="485775" cy="369332"/>
          </a:xfrm>
          <a:prstGeom prst="rect">
            <a:avLst/>
          </a:prstGeom>
          <a:noFill/>
        </p:spPr>
        <p:txBody>
          <a:bodyPr wrap="square" rtlCol="0">
            <a:spAutoFit/>
          </a:bodyPr>
          <a:lstStyle/>
          <a:p>
            <a:r>
              <a:rPr lang="en-US" dirty="0"/>
              <a:t>…..</a:t>
            </a:r>
          </a:p>
        </p:txBody>
      </p:sp>
      <p:sp>
        <p:nvSpPr>
          <p:cNvPr id="13" name="TextBox 12">
            <a:extLst>
              <a:ext uri="{FF2B5EF4-FFF2-40B4-BE49-F238E27FC236}">
                <a16:creationId xmlns:a16="http://schemas.microsoft.com/office/drawing/2014/main" id="{FE7DA4C8-9444-70E9-64AE-6AD0A90ADB8F}"/>
              </a:ext>
            </a:extLst>
          </p:cNvPr>
          <p:cNvSpPr txBox="1"/>
          <p:nvPr/>
        </p:nvSpPr>
        <p:spPr>
          <a:xfrm>
            <a:off x="2114550" y="4041004"/>
            <a:ext cx="796290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rPr>
              <a:t>Ranked values compared to a performance index: 1000</a:t>
            </a:r>
          </a:p>
        </p:txBody>
      </p:sp>
    </p:spTree>
    <p:extLst>
      <p:ext uri="{BB962C8B-B14F-4D97-AF65-F5344CB8AC3E}">
        <p14:creationId xmlns:p14="http://schemas.microsoft.com/office/powerpoint/2010/main" val="29963304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D5D78-B7F5-54C3-65DA-E2B5EEF7C596}"/>
              </a:ext>
            </a:extLst>
          </p:cNvPr>
          <p:cNvSpPr>
            <a:spLocks noGrp="1"/>
          </p:cNvSpPr>
          <p:nvPr>
            <p:ph type="title"/>
          </p:nvPr>
        </p:nvSpPr>
        <p:spPr/>
        <p:txBody>
          <a:bodyPr/>
          <a:lstStyle/>
          <a:p>
            <a:r>
              <a:rPr lang="en-US" b="1" dirty="0">
                <a:latin typeface="Aptos" panose="020B0004020202020204" pitchFamily="34" charset="0"/>
              </a:rPr>
              <a:t>Subjective evaluation </a:t>
            </a:r>
          </a:p>
        </p:txBody>
      </p:sp>
      <p:pic>
        <p:nvPicPr>
          <p:cNvPr id="4" name="Picture 3">
            <a:extLst>
              <a:ext uri="{FF2B5EF4-FFF2-40B4-BE49-F238E27FC236}">
                <a16:creationId xmlns:a16="http://schemas.microsoft.com/office/drawing/2014/main" id="{8791A4E2-F58D-DC00-7804-76D647B56A7A}"/>
              </a:ext>
            </a:extLst>
          </p:cNvPr>
          <p:cNvPicPr>
            <a:picLocks noChangeAspect="1"/>
          </p:cNvPicPr>
          <p:nvPr/>
        </p:nvPicPr>
        <p:blipFill>
          <a:blip r:embed="rId3"/>
          <a:stretch>
            <a:fillRect/>
          </a:stretch>
        </p:blipFill>
        <p:spPr>
          <a:xfrm>
            <a:off x="10448925" y="5114925"/>
            <a:ext cx="1743075" cy="1743075"/>
          </a:xfrm>
          <a:prstGeom prst="rect">
            <a:avLst/>
          </a:prstGeom>
        </p:spPr>
      </p:pic>
      <p:graphicFrame>
        <p:nvGraphicFramePr>
          <p:cNvPr id="10" name="Content Placeholder 9">
            <a:extLst>
              <a:ext uri="{FF2B5EF4-FFF2-40B4-BE49-F238E27FC236}">
                <a16:creationId xmlns:a16="http://schemas.microsoft.com/office/drawing/2014/main" id="{423AAE96-AA25-62EF-66FA-03F98C60D015}"/>
              </a:ext>
            </a:extLst>
          </p:cNvPr>
          <p:cNvGraphicFramePr>
            <a:graphicFrameLocks noGrp="1"/>
          </p:cNvGraphicFramePr>
          <p:nvPr>
            <p:ph sz="quarter" idx="13"/>
            <p:extLst>
              <p:ext uri="{D42A27DB-BD31-4B8C-83A1-F6EECF244321}">
                <p14:modId xmlns:p14="http://schemas.microsoft.com/office/powerpoint/2010/main" val="2145295469"/>
              </p:ext>
            </p:extLst>
          </p:nvPr>
        </p:nvGraphicFramePr>
        <p:xfrm>
          <a:off x="1264894" y="1585599"/>
          <a:ext cx="3418866" cy="4600566"/>
        </p:xfrm>
        <a:graphic>
          <a:graphicData uri="http://schemas.openxmlformats.org/drawingml/2006/table">
            <a:tbl>
              <a:tblPr/>
              <a:tblGrid>
                <a:gridCol w="615720">
                  <a:extLst>
                    <a:ext uri="{9D8B030D-6E8A-4147-A177-3AD203B41FA5}">
                      <a16:colId xmlns:a16="http://schemas.microsoft.com/office/drawing/2014/main" val="1280795122"/>
                    </a:ext>
                  </a:extLst>
                </a:gridCol>
                <a:gridCol w="649226">
                  <a:extLst>
                    <a:ext uri="{9D8B030D-6E8A-4147-A177-3AD203B41FA5}">
                      <a16:colId xmlns:a16="http://schemas.microsoft.com/office/drawing/2014/main" val="3306662497"/>
                    </a:ext>
                  </a:extLst>
                </a:gridCol>
                <a:gridCol w="711200">
                  <a:extLst>
                    <a:ext uri="{9D8B030D-6E8A-4147-A177-3AD203B41FA5}">
                      <a16:colId xmlns:a16="http://schemas.microsoft.com/office/drawing/2014/main" val="2509584655"/>
                    </a:ext>
                  </a:extLst>
                </a:gridCol>
                <a:gridCol w="660400">
                  <a:extLst>
                    <a:ext uri="{9D8B030D-6E8A-4147-A177-3AD203B41FA5}">
                      <a16:colId xmlns:a16="http://schemas.microsoft.com/office/drawing/2014/main" val="469271664"/>
                    </a:ext>
                  </a:extLst>
                </a:gridCol>
                <a:gridCol w="782320">
                  <a:extLst>
                    <a:ext uri="{9D8B030D-6E8A-4147-A177-3AD203B41FA5}">
                      <a16:colId xmlns:a16="http://schemas.microsoft.com/office/drawing/2014/main" val="1471416280"/>
                    </a:ext>
                  </a:extLst>
                </a:gridCol>
              </a:tblGrid>
              <a:tr h="277686">
                <a:tc>
                  <a:txBody>
                    <a:bodyPr/>
                    <a:lstStyle/>
                    <a:p>
                      <a:pPr algn="ctr" fontAlgn="b"/>
                      <a:r>
                        <a:rPr lang="en-US" sz="1100" b="0" i="0" u="none" strike="noStrike" dirty="0" err="1">
                          <a:solidFill>
                            <a:srgbClr val="000000"/>
                          </a:solidFill>
                          <a:effectLst/>
                          <a:latin typeface="Aptos Narrow" panose="020B0004020202020204" pitchFamily="34" charset="0"/>
                        </a:rPr>
                        <a:t>Student_n</a:t>
                      </a:r>
                      <a:endParaRPr lang="en-US" sz="1100" b="0" i="0" u="none" strike="noStrike" dirty="0">
                        <a:solidFill>
                          <a:srgbClr val="000000"/>
                        </a:solidFill>
                        <a:effectLst/>
                        <a:latin typeface="Aptos Narrow" panose="020B0004020202020204" pitchFamily="34" charset="0"/>
                      </a:endParaRPr>
                    </a:p>
                  </a:txBody>
                  <a:tcPr marL="7505" marR="7505" marT="7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Aptos Narrow" panose="020B0004020202020204" pitchFamily="34" charset="0"/>
                        </a:rPr>
                        <a:t>student_22</a:t>
                      </a:r>
                    </a:p>
                  </a:txBody>
                  <a:tcPr marL="7505" marR="7505" marT="7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student_23</a:t>
                      </a:r>
                    </a:p>
                  </a:txBody>
                  <a:tcPr marL="7505" marR="7505" marT="7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student_24</a:t>
                      </a:r>
                    </a:p>
                  </a:txBody>
                  <a:tcPr marL="7505" marR="7505" marT="7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err="1">
                          <a:solidFill>
                            <a:srgbClr val="000000"/>
                          </a:solidFill>
                          <a:effectLst/>
                          <a:latin typeface="Aptos Narrow" panose="020B0004020202020204" pitchFamily="34" charset="0"/>
                        </a:rPr>
                        <a:t>total_score</a:t>
                      </a:r>
                      <a:endParaRPr lang="en-US" sz="1100" b="0" i="0" u="none" strike="noStrike" dirty="0">
                        <a:solidFill>
                          <a:srgbClr val="000000"/>
                        </a:solidFill>
                        <a:effectLst/>
                        <a:latin typeface="Aptos Narrow" panose="020B0004020202020204" pitchFamily="34" charset="0"/>
                      </a:endParaRPr>
                    </a:p>
                  </a:txBody>
                  <a:tcPr marL="7505" marR="7505" marT="7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27819901"/>
                  </a:ext>
                </a:extLst>
              </a:tr>
              <a:tr h="180120">
                <a:tc>
                  <a:txBody>
                    <a:bodyPr/>
                    <a:lstStyle/>
                    <a:p>
                      <a:pPr algn="ctr" fontAlgn="b"/>
                      <a:r>
                        <a:rPr lang="en-US" sz="1100" b="0" i="0" u="none" strike="noStrike" dirty="0">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128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C81"/>
                    </a:solidFill>
                  </a:tcPr>
                </a:tc>
                <a:extLst>
                  <a:ext uri="{0D108BD9-81ED-4DB2-BD59-A6C34878D82A}">
                    <a16:rowId xmlns:a16="http://schemas.microsoft.com/office/drawing/2014/main" val="2935214217"/>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129</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extLst>
                  <a:ext uri="{0D108BD9-81ED-4DB2-BD59-A6C34878D82A}">
                    <a16:rowId xmlns:a16="http://schemas.microsoft.com/office/drawing/2014/main" val="1286083728"/>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123</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extLst>
                  <a:ext uri="{0D108BD9-81ED-4DB2-BD59-A6C34878D82A}">
                    <a16:rowId xmlns:a16="http://schemas.microsoft.com/office/drawing/2014/main" val="2924151437"/>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5</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en-US" sz="900" b="0" i="0" u="none" strike="noStrike">
                          <a:solidFill>
                            <a:srgbClr val="1D2125"/>
                          </a:solidFill>
                          <a:effectLst/>
                          <a:latin typeface="Segoe UI" panose="020B0502040204020203" pitchFamily="34" charset="0"/>
                        </a:rPr>
                        <a:t>123</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extLst>
                  <a:ext uri="{0D108BD9-81ED-4DB2-BD59-A6C34878D82A}">
                    <a16:rowId xmlns:a16="http://schemas.microsoft.com/office/drawing/2014/main" val="3739154962"/>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25</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26C"/>
                    </a:solidFill>
                  </a:tcPr>
                </a:tc>
                <a:extLst>
                  <a:ext uri="{0D108BD9-81ED-4DB2-BD59-A6C34878D82A}">
                    <a16:rowId xmlns:a16="http://schemas.microsoft.com/office/drawing/2014/main" val="4204678159"/>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123</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extLst>
                  <a:ext uri="{0D108BD9-81ED-4DB2-BD59-A6C34878D82A}">
                    <a16:rowId xmlns:a16="http://schemas.microsoft.com/office/drawing/2014/main" val="696327299"/>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4</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en-US" sz="900" b="0" i="0" u="none" strike="noStrike">
                          <a:solidFill>
                            <a:srgbClr val="1D2125"/>
                          </a:solidFill>
                          <a:effectLst/>
                          <a:latin typeface="Segoe UI" panose="020B0502040204020203" pitchFamily="34" charset="0"/>
                        </a:rPr>
                        <a:t>21</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D6B"/>
                    </a:solidFill>
                  </a:tcPr>
                </a:tc>
                <a:extLst>
                  <a:ext uri="{0D108BD9-81ED-4DB2-BD59-A6C34878D82A}">
                    <a16:rowId xmlns:a16="http://schemas.microsoft.com/office/drawing/2014/main" val="1246145686"/>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5</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en-US" sz="900" b="0" i="0" u="none" strike="noStrike">
                          <a:solidFill>
                            <a:srgbClr val="1D2125"/>
                          </a:solidFill>
                          <a:effectLst/>
                          <a:latin typeface="Segoe UI" panose="020B0502040204020203" pitchFamily="34" charset="0"/>
                        </a:rPr>
                        <a:t>18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extLst>
                  <a:ext uri="{0D108BD9-81ED-4DB2-BD59-A6C34878D82A}">
                    <a16:rowId xmlns:a16="http://schemas.microsoft.com/office/drawing/2014/main" val="3952751792"/>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en-US" sz="900" b="0" i="0" u="none" strike="noStrike">
                          <a:solidFill>
                            <a:srgbClr val="1D2125"/>
                          </a:solidFill>
                          <a:effectLst/>
                          <a:latin typeface="Segoe UI" panose="020B0502040204020203" pitchFamily="34" charset="0"/>
                        </a:rPr>
                        <a:t>9</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135</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2C77D"/>
                    </a:solidFill>
                  </a:tcPr>
                </a:tc>
                <a:extLst>
                  <a:ext uri="{0D108BD9-81ED-4DB2-BD59-A6C34878D82A}">
                    <a16:rowId xmlns:a16="http://schemas.microsoft.com/office/drawing/2014/main" val="2732983514"/>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119</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683"/>
                    </a:solidFill>
                  </a:tcPr>
                </a:tc>
                <a:extLst>
                  <a:ext uri="{0D108BD9-81ED-4DB2-BD59-A6C34878D82A}">
                    <a16:rowId xmlns:a16="http://schemas.microsoft.com/office/drawing/2014/main" val="2534366187"/>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135</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2C77D"/>
                    </a:solidFill>
                  </a:tcPr>
                </a:tc>
                <a:extLst>
                  <a:ext uri="{0D108BD9-81ED-4DB2-BD59-A6C34878D82A}">
                    <a16:rowId xmlns:a16="http://schemas.microsoft.com/office/drawing/2014/main" val="2627162820"/>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127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extLst>
                  <a:ext uri="{0D108BD9-81ED-4DB2-BD59-A6C34878D82A}">
                    <a16:rowId xmlns:a16="http://schemas.microsoft.com/office/drawing/2014/main" val="1914619785"/>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5</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en-US" sz="900" b="0" i="0" u="none" strike="noStrike">
                          <a:solidFill>
                            <a:srgbClr val="1D2125"/>
                          </a:solidFill>
                          <a:effectLst/>
                          <a:latin typeface="Segoe UI" panose="020B0502040204020203" pitchFamily="34" charset="0"/>
                        </a:rPr>
                        <a:t>123</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extLst>
                  <a:ext uri="{0D108BD9-81ED-4DB2-BD59-A6C34878D82A}">
                    <a16:rowId xmlns:a16="http://schemas.microsoft.com/office/drawing/2014/main" val="3989978256"/>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4</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en-US" sz="900" b="0" i="0" u="none" strike="noStrike">
                          <a:solidFill>
                            <a:srgbClr val="1D2125"/>
                          </a:solidFill>
                          <a:effectLst/>
                          <a:latin typeface="Segoe UI" panose="020B0502040204020203" pitchFamily="34" charset="0"/>
                        </a:rPr>
                        <a:t>17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extLst>
                  <a:ext uri="{0D108BD9-81ED-4DB2-BD59-A6C34878D82A}">
                    <a16:rowId xmlns:a16="http://schemas.microsoft.com/office/drawing/2014/main" val="1395228978"/>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22</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F6C"/>
                    </a:solidFill>
                  </a:tcPr>
                </a:tc>
                <a:extLst>
                  <a:ext uri="{0D108BD9-81ED-4DB2-BD59-A6C34878D82A}">
                    <a16:rowId xmlns:a16="http://schemas.microsoft.com/office/drawing/2014/main" val="4253852355"/>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27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56D"/>
                    </a:solidFill>
                  </a:tcPr>
                </a:tc>
                <a:extLst>
                  <a:ext uri="{0D108BD9-81ED-4DB2-BD59-A6C34878D82A}">
                    <a16:rowId xmlns:a16="http://schemas.microsoft.com/office/drawing/2014/main" val="313759666"/>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en-US" sz="900" b="0" i="0" u="none" strike="noStrike">
                          <a:solidFill>
                            <a:srgbClr val="1D2125"/>
                          </a:solidFill>
                          <a:effectLst/>
                          <a:latin typeface="Segoe UI" panose="020B0502040204020203" pitchFamily="34" charset="0"/>
                        </a:rPr>
                        <a:t>9</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137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C17C"/>
                    </a:solidFill>
                  </a:tcPr>
                </a:tc>
                <a:extLst>
                  <a:ext uri="{0D108BD9-81ED-4DB2-BD59-A6C34878D82A}">
                    <a16:rowId xmlns:a16="http://schemas.microsoft.com/office/drawing/2014/main" val="728985161"/>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5</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en-US" sz="900" b="0" i="0" u="none" strike="noStrike">
                          <a:solidFill>
                            <a:srgbClr val="1D2125"/>
                          </a:solidFill>
                          <a:effectLst/>
                          <a:latin typeface="Segoe UI" panose="020B0502040204020203" pitchFamily="34" charset="0"/>
                        </a:rPr>
                        <a:t>122</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83"/>
                    </a:solidFill>
                  </a:tcPr>
                </a:tc>
                <a:extLst>
                  <a:ext uri="{0D108BD9-81ED-4DB2-BD59-A6C34878D82A}">
                    <a16:rowId xmlns:a16="http://schemas.microsoft.com/office/drawing/2014/main" val="2841443178"/>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104</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extLst>
                  <a:ext uri="{0D108BD9-81ED-4DB2-BD59-A6C34878D82A}">
                    <a16:rowId xmlns:a16="http://schemas.microsoft.com/office/drawing/2014/main" val="187707628"/>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0</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44</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extLst>
                  <a:ext uri="{0D108BD9-81ED-4DB2-BD59-A6C34878D82A}">
                    <a16:rowId xmlns:a16="http://schemas.microsoft.com/office/drawing/2014/main" val="4164178663"/>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129</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extLst>
                  <a:ext uri="{0D108BD9-81ED-4DB2-BD59-A6C34878D82A}">
                    <a16:rowId xmlns:a16="http://schemas.microsoft.com/office/drawing/2014/main" val="2561335436"/>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5</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ctr" fontAlgn="ctr"/>
                      <a:r>
                        <a:rPr lang="en-US" sz="900" b="0" i="0" u="none" strike="noStrike">
                          <a:solidFill>
                            <a:srgbClr val="1D2125"/>
                          </a:solidFill>
                          <a:effectLst/>
                          <a:latin typeface="Segoe UI" panose="020B0502040204020203" pitchFamily="34" charset="0"/>
                        </a:rPr>
                        <a:t>122</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83"/>
                    </a:solidFill>
                  </a:tcPr>
                </a:tc>
                <a:extLst>
                  <a:ext uri="{0D108BD9-81ED-4DB2-BD59-A6C34878D82A}">
                    <a16:rowId xmlns:a16="http://schemas.microsoft.com/office/drawing/2014/main" val="2633065736"/>
                  </a:ext>
                </a:extLst>
              </a:tr>
              <a:tr h="180120">
                <a:tc>
                  <a:txBody>
                    <a:bodyPr/>
                    <a:lstStyle/>
                    <a:p>
                      <a:pPr algn="ctr" fontAlgn="b"/>
                      <a:r>
                        <a:rPr lang="en-US" sz="1100" b="0" i="0" u="none" strike="noStrike">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en-US" sz="900" b="0" i="0" u="none" strike="noStrike" dirty="0">
                          <a:solidFill>
                            <a:srgbClr val="1D2125"/>
                          </a:solidFill>
                          <a:effectLst/>
                          <a:latin typeface="Segoe UI" panose="020B0502040204020203" pitchFamily="34" charset="0"/>
                        </a:rPr>
                        <a:t>9</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6</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en-US" sz="900" b="0" i="0" u="none" strike="noStrike">
                          <a:solidFill>
                            <a:srgbClr val="1D2125"/>
                          </a:solidFill>
                          <a:effectLst/>
                          <a:latin typeface="Segoe UI" panose="020B0502040204020203" pitchFamily="34" charset="0"/>
                        </a:rPr>
                        <a:t>138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extLst>
                  <a:ext uri="{0D108BD9-81ED-4DB2-BD59-A6C34878D82A}">
                    <a16:rowId xmlns:a16="http://schemas.microsoft.com/office/drawing/2014/main" val="2900229213"/>
                  </a:ext>
                </a:extLst>
              </a:tr>
              <a:tr h="180120">
                <a:tc>
                  <a:txBody>
                    <a:bodyPr/>
                    <a:lstStyle/>
                    <a:p>
                      <a:pPr algn="ctr" fontAlgn="b"/>
                      <a:r>
                        <a:rPr lang="en-US" sz="1100" b="0" i="0" u="none" strike="noStrike" dirty="0">
                          <a:solidFill>
                            <a:srgbClr val="000000"/>
                          </a:solidFill>
                          <a:effectLst/>
                          <a:latin typeface="Aptos Narrow" panose="020B000402020202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dirty="0">
                          <a:solidFill>
                            <a:srgbClr val="1D2125"/>
                          </a:solidFill>
                          <a:effectLst/>
                          <a:latin typeface="Segoe UI" panose="020B0502040204020203" pitchFamily="34" charset="0"/>
                        </a:rPr>
                        <a:t>7</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ctr" fontAlgn="ctr"/>
                      <a:r>
                        <a:rPr lang="en-US" sz="900" b="0" i="0" u="none" strike="noStrike">
                          <a:solidFill>
                            <a:srgbClr val="1D2125"/>
                          </a:solidFill>
                          <a:effectLst/>
                          <a:latin typeface="Segoe UI" panose="020B0502040204020203" pitchFamily="34" charset="0"/>
                        </a:rPr>
                        <a:t>8</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ctr"/>
                      <a:r>
                        <a:rPr lang="en-US" sz="900" b="0" i="0" u="none" strike="noStrike">
                          <a:solidFill>
                            <a:srgbClr val="1D2125"/>
                          </a:solidFill>
                          <a:effectLst/>
                          <a:latin typeface="Segoe UI" panose="020B0502040204020203" pitchFamily="34" charset="0"/>
                        </a:rPr>
                        <a:t>4</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ctr" fontAlgn="ctr"/>
                      <a:r>
                        <a:rPr lang="en-US" sz="900" b="0" i="0" u="none" strike="noStrike" dirty="0">
                          <a:solidFill>
                            <a:srgbClr val="1D2125"/>
                          </a:solidFill>
                          <a:effectLst/>
                          <a:latin typeface="Segoe UI" panose="020B0502040204020203" pitchFamily="34" charset="0"/>
                        </a:rPr>
                        <a:t>121</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983"/>
                    </a:solidFill>
                  </a:tcPr>
                </a:tc>
                <a:extLst>
                  <a:ext uri="{0D108BD9-81ED-4DB2-BD59-A6C34878D82A}">
                    <a16:rowId xmlns:a16="http://schemas.microsoft.com/office/drawing/2014/main" val="2983081720"/>
                  </a:ext>
                </a:extLst>
              </a:tr>
            </a:tbl>
          </a:graphicData>
        </a:graphic>
      </p:graphicFrame>
      <p:graphicFrame>
        <p:nvGraphicFramePr>
          <p:cNvPr id="12" name="Diagram 11">
            <a:extLst>
              <a:ext uri="{FF2B5EF4-FFF2-40B4-BE49-F238E27FC236}">
                <a16:creationId xmlns:a16="http://schemas.microsoft.com/office/drawing/2014/main" id="{7B1E91B0-4309-7795-79D8-0489D8472132}"/>
              </a:ext>
            </a:extLst>
          </p:cNvPr>
          <p:cNvGraphicFramePr/>
          <p:nvPr>
            <p:extLst>
              <p:ext uri="{D42A27DB-BD31-4B8C-83A1-F6EECF244321}">
                <p14:modId xmlns:p14="http://schemas.microsoft.com/office/powerpoint/2010/main" val="3305703829"/>
              </p:ext>
            </p:extLst>
          </p:nvPr>
        </p:nvGraphicFramePr>
        <p:xfrm>
          <a:off x="5638800" y="3239551"/>
          <a:ext cx="4246880" cy="6463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275325322"/>
      </p:ext>
    </p:extLst>
  </p:cSld>
  <p:clrMapOvr>
    <a:masterClrMapping/>
  </p:clrMapOvr>
</p:sld>
</file>

<file path=ppt/theme/theme1.xml><?xml version="1.0" encoding="utf-8"?>
<a:theme xmlns:a="http://schemas.openxmlformats.org/drawingml/2006/main" name="WelcomeDoc">
  <a:themeElements>
    <a:clrScheme name="Custom 1">
      <a:dk1>
        <a:srgbClr val="000000"/>
      </a:dk1>
      <a:lt1>
        <a:srgbClr val="FFFFFF"/>
      </a:lt1>
      <a:dk2>
        <a:srgbClr val="44546A"/>
      </a:dk2>
      <a:lt2>
        <a:srgbClr val="E7E6E6"/>
      </a:lt2>
      <a:accent1>
        <a:srgbClr val="4472C4"/>
      </a:accent1>
      <a:accent2>
        <a:srgbClr val="CF3D1C"/>
      </a:accent2>
      <a:accent3>
        <a:srgbClr val="A5A5A5"/>
      </a:accent3>
      <a:accent4>
        <a:srgbClr val="FFC000"/>
      </a:accent4>
      <a:accent5>
        <a:srgbClr val="5B9BD5"/>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889724_Win32" id="{A47D2243-58B7-4EA1-AC61-F4DDB07AC155}" vid="{5B84BEAD-BCA6-42F5-9270-6ECA397995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1895</TotalTime>
  <Words>2738</Words>
  <Application>Microsoft Office PowerPoint</Application>
  <PresentationFormat>Szélesvásznú</PresentationFormat>
  <Paragraphs>845</Paragraphs>
  <Slides>17</Slides>
  <Notes>16</Notes>
  <HiddenSlides>0</HiddenSlides>
  <MMClips>0</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17</vt:i4>
      </vt:variant>
    </vt:vector>
  </HeadingPairs>
  <TitlesOfParts>
    <vt:vector size="24" baseType="lpstr">
      <vt:lpstr>Aptos</vt:lpstr>
      <vt:lpstr>Aptos Narrow</vt:lpstr>
      <vt:lpstr>Arial</vt:lpstr>
      <vt:lpstr>Calibri</vt:lpstr>
      <vt:lpstr>Helvetica</vt:lpstr>
      <vt:lpstr>Segoe UI</vt:lpstr>
      <vt:lpstr>WelcomeDoc</vt:lpstr>
      <vt:lpstr>PowerPoint-bemutató</vt:lpstr>
      <vt:lpstr>Objective evaluation of performances  in case of Students  based on similarity analyses and Moodle-logs</vt:lpstr>
      <vt:lpstr>Contents</vt:lpstr>
      <vt:lpstr>Introduction</vt:lpstr>
      <vt:lpstr>Applied methodology</vt:lpstr>
      <vt:lpstr>NLP models</vt:lpstr>
      <vt:lpstr>Object Attribute Matrix (OAM)</vt:lpstr>
      <vt:lpstr>Ranked Table</vt:lpstr>
      <vt:lpstr>Subjective evaluation </vt:lpstr>
      <vt:lpstr>Result validation based on symmetry effects</vt:lpstr>
      <vt:lpstr>Final result</vt:lpstr>
      <vt:lpstr>Subjective VS Objective</vt:lpstr>
      <vt:lpstr>Key findings</vt:lpstr>
      <vt:lpstr>Conclusion</vt:lpstr>
      <vt:lpstr>Future research </vt:lpstr>
      <vt:lpstr>Thank you for your attention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Turtogtokh Shagai</dc:creator>
  <cp:lastModifiedBy>Lttd</cp:lastModifiedBy>
  <cp:revision>31</cp:revision>
  <dcterms:created xsi:type="dcterms:W3CDTF">2025-03-10T19:24:23Z</dcterms:created>
  <dcterms:modified xsi:type="dcterms:W3CDTF">2025-03-28T04:21:05Z</dcterms:modified>
</cp:coreProperties>
</file>