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385" r:id="rId2"/>
    <p:sldId id="386" r:id="rId3"/>
    <p:sldId id="387" r:id="rId4"/>
    <p:sldId id="388" r:id="rId5"/>
    <p:sldId id="389" r:id="rId6"/>
    <p:sldId id="390" r:id="rId7"/>
    <p:sldId id="393" r:id="rId8"/>
    <p:sldId id="394" r:id="rId9"/>
    <p:sldId id="403" r:id="rId10"/>
    <p:sldId id="404" r:id="rId11"/>
    <p:sldId id="405" r:id="rId12"/>
    <p:sldId id="406" r:id="rId13"/>
    <p:sldId id="407" r:id="rId14"/>
    <p:sldId id="408" r:id="rId15"/>
    <p:sldId id="392" r:id="rId16"/>
    <p:sldId id="401" r:id="rId17"/>
    <p:sldId id="40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536AEB-C07C-4B55-A952-6A943A0B2C77}" v="32" dt="2025-03-12T04:23:06.4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itlik László" userId="15e79039-7579-4d2f-afe1-71e5c567d826" providerId="ADAL" clId="{E8536AEB-C07C-4B55-A952-6A943A0B2C77}"/>
    <pc:docChg chg="custSel modSld">
      <pc:chgData name="Pitlik László" userId="15e79039-7579-4d2f-afe1-71e5c567d826" providerId="ADAL" clId="{E8536AEB-C07C-4B55-A952-6A943A0B2C77}" dt="2025-03-12T04:23:41.956" v="528" actId="20577"/>
      <pc:docMkLst>
        <pc:docMk/>
      </pc:docMkLst>
      <pc:sldChg chg="modSp mod">
        <pc:chgData name="Pitlik László" userId="15e79039-7579-4d2f-afe1-71e5c567d826" providerId="ADAL" clId="{E8536AEB-C07C-4B55-A952-6A943A0B2C77}" dt="2025-03-12T04:09:57.391" v="1" actId="20577"/>
        <pc:sldMkLst>
          <pc:docMk/>
          <pc:sldMk cId="2350875359" sldId="385"/>
        </pc:sldMkLst>
        <pc:spChg chg="mod">
          <ac:chgData name="Pitlik László" userId="15e79039-7579-4d2f-afe1-71e5c567d826" providerId="ADAL" clId="{E8536AEB-C07C-4B55-A952-6A943A0B2C77}" dt="2025-03-12T04:09:57.391" v="1" actId="20577"/>
          <ac:spMkLst>
            <pc:docMk/>
            <pc:sldMk cId="2350875359" sldId="385"/>
            <ac:spMk id="4" creationId="{8D66E636-D1D5-3AAC-5CD5-A2F5C585CB49}"/>
          </ac:spMkLst>
        </pc:spChg>
      </pc:sldChg>
      <pc:sldChg chg="modSp mod">
        <pc:chgData name="Pitlik László" userId="15e79039-7579-4d2f-afe1-71e5c567d826" providerId="ADAL" clId="{E8536AEB-C07C-4B55-A952-6A943A0B2C77}" dt="2025-03-12T04:11:46.038" v="16" actId="20577"/>
        <pc:sldMkLst>
          <pc:docMk/>
          <pc:sldMk cId="536769677" sldId="387"/>
        </pc:sldMkLst>
        <pc:spChg chg="mod">
          <ac:chgData name="Pitlik László" userId="15e79039-7579-4d2f-afe1-71e5c567d826" providerId="ADAL" clId="{E8536AEB-C07C-4B55-A952-6A943A0B2C77}" dt="2025-03-12T04:11:20.336" v="6" actId="1076"/>
          <ac:spMkLst>
            <pc:docMk/>
            <pc:sldMk cId="536769677" sldId="387"/>
            <ac:spMk id="107" creationId="{C5C22495-0E91-6702-4658-3575F97AB119}"/>
          </ac:spMkLst>
        </pc:spChg>
        <pc:spChg chg="mod">
          <ac:chgData name="Pitlik László" userId="15e79039-7579-4d2f-afe1-71e5c567d826" providerId="ADAL" clId="{E8536AEB-C07C-4B55-A952-6A943A0B2C77}" dt="2025-03-12T04:11:46.038" v="16" actId="20577"/>
          <ac:spMkLst>
            <pc:docMk/>
            <pc:sldMk cId="536769677" sldId="387"/>
            <ac:spMk id="170" creationId="{EE81128D-8BD8-B06E-4AEC-0A9EE431B1D4}"/>
          </ac:spMkLst>
        </pc:spChg>
      </pc:sldChg>
      <pc:sldChg chg="modSp mod">
        <pc:chgData name="Pitlik László" userId="15e79039-7579-4d2f-afe1-71e5c567d826" providerId="ADAL" clId="{E8536AEB-C07C-4B55-A952-6A943A0B2C77}" dt="2025-03-12T04:12:07.345" v="38" actId="14100"/>
        <pc:sldMkLst>
          <pc:docMk/>
          <pc:sldMk cId="3542010069" sldId="388"/>
        </pc:sldMkLst>
        <pc:spChg chg="mod">
          <ac:chgData name="Pitlik László" userId="15e79039-7579-4d2f-afe1-71e5c567d826" providerId="ADAL" clId="{E8536AEB-C07C-4B55-A952-6A943A0B2C77}" dt="2025-03-12T04:12:07.345" v="38" actId="14100"/>
          <ac:spMkLst>
            <pc:docMk/>
            <pc:sldMk cId="3542010069" sldId="388"/>
            <ac:spMk id="84" creationId="{AD8C1DBB-B6D7-970F-3E19-30FCB3264550}"/>
          </ac:spMkLst>
        </pc:spChg>
      </pc:sldChg>
      <pc:sldChg chg="modSp">
        <pc:chgData name="Pitlik László" userId="15e79039-7579-4d2f-afe1-71e5c567d826" providerId="ADAL" clId="{E8536AEB-C07C-4B55-A952-6A943A0B2C77}" dt="2025-03-12T04:13:12.040" v="39" actId="403"/>
        <pc:sldMkLst>
          <pc:docMk/>
          <pc:sldMk cId="1050809453" sldId="390"/>
        </pc:sldMkLst>
        <pc:spChg chg="mod">
          <ac:chgData name="Pitlik László" userId="15e79039-7579-4d2f-afe1-71e5c567d826" providerId="ADAL" clId="{E8536AEB-C07C-4B55-A952-6A943A0B2C77}" dt="2025-03-12T04:13:12.040" v="39" actId="403"/>
          <ac:spMkLst>
            <pc:docMk/>
            <pc:sldMk cId="1050809453" sldId="390"/>
            <ac:spMk id="7" creationId="{AC821F59-1283-A8EF-4F57-5603F1A30BB3}"/>
          </ac:spMkLst>
        </pc:spChg>
      </pc:sldChg>
      <pc:sldChg chg="modSp mod">
        <pc:chgData name="Pitlik László" userId="15e79039-7579-4d2f-afe1-71e5c567d826" providerId="ADAL" clId="{E8536AEB-C07C-4B55-A952-6A943A0B2C77}" dt="2025-03-12T04:22:05.890" v="482" actId="20577"/>
        <pc:sldMkLst>
          <pc:docMk/>
          <pc:sldMk cId="1144021784" sldId="392"/>
        </pc:sldMkLst>
        <pc:spChg chg="mod">
          <ac:chgData name="Pitlik László" userId="15e79039-7579-4d2f-afe1-71e5c567d826" providerId="ADAL" clId="{E8536AEB-C07C-4B55-A952-6A943A0B2C77}" dt="2025-03-12T04:22:05.890" v="482" actId="20577"/>
          <ac:spMkLst>
            <pc:docMk/>
            <pc:sldMk cId="1144021784" sldId="392"/>
            <ac:spMk id="6" creationId="{E6AB34A5-D79A-5D80-1122-9ACB12A791C8}"/>
          </ac:spMkLst>
        </pc:spChg>
      </pc:sldChg>
      <pc:sldChg chg="modSp mod">
        <pc:chgData name="Pitlik László" userId="15e79039-7579-4d2f-afe1-71e5c567d826" providerId="ADAL" clId="{E8536AEB-C07C-4B55-A952-6A943A0B2C77}" dt="2025-03-12T04:23:41.956" v="528" actId="20577"/>
        <pc:sldMkLst>
          <pc:docMk/>
          <pc:sldMk cId="3584366009" sldId="393"/>
        </pc:sldMkLst>
        <pc:spChg chg="mod">
          <ac:chgData name="Pitlik László" userId="15e79039-7579-4d2f-afe1-71e5c567d826" providerId="ADAL" clId="{E8536AEB-C07C-4B55-A952-6A943A0B2C77}" dt="2025-03-12T04:14:00.984" v="51" actId="207"/>
          <ac:spMkLst>
            <pc:docMk/>
            <pc:sldMk cId="3584366009" sldId="393"/>
            <ac:spMk id="2" creationId="{2010C8C1-53DE-B92A-8B22-573875F83186}"/>
          </ac:spMkLst>
        </pc:spChg>
        <pc:spChg chg="mod">
          <ac:chgData name="Pitlik László" userId="15e79039-7579-4d2f-afe1-71e5c567d826" providerId="ADAL" clId="{E8536AEB-C07C-4B55-A952-6A943A0B2C77}" dt="2025-03-12T04:23:41.956" v="528" actId="20577"/>
          <ac:spMkLst>
            <pc:docMk/>
            <pc:sldMk cId="3584366009" sldId="393"/>
            <ac:spMk id="9" creationId="{4B94AEA6-80A5-41C9-CDD9-17325FE4138D}"/>
          </ac:spMkLst>
        </pc:spChg>
        <pc:graphicFrameChg chg="mod">
          <ac:chgData name="Pitlik László" userId="15e79039-7579-4d2f-afe1-71e5c567d826" providerId="ADAL" clId="{E8536AEB-C07C-4B55-A952-6A943A0B2C77}" dt="2025-03-12T04:15:46.478" v="115" actId="14100"/>
          <ac:graphicFrameMkLst>
            <pc:docMk/>
            <pc:sldMk cId="3584366009" sldId="393"/>
            <ac:graphicFrameMk id="10" creationId="{287CE4BF-8390-7C1C-3F6E-98C8869138A5}"/>
          </ac:graphicFrameMkLst>
        </pc:graphicFrameChg>
      </pc:sldChg>
      <pc:sldChg chg="modSp mod">
        <pc:chgData name="Pitlik László" userId="15e79039-7579-4d2f-afe1-71e5c567d826" providerId="ADAL" clId="{E8536AEB-C07C-4B55-A952-6A943A0B2C77}" dt="2025-03-12T04:16:18.520" v="129" actId="207"/>
        <pc:sldMkLst>
          <pc:docMk/>
          <pc:sldMk cId="2996330492" sldId="394"/>
        </pc:sldMkLst>
        <pc:spChg chg="mod">
          <ac:chgData name="Pitlik László" userId="15e79039-7579-4d2f-afe1-71e5c567d826" providerId="ADAL" clId="{E8536AEB-C07C-4B55-A952-6A943A0B2C77}" dt="2025-03-12T04:16:18.520" v="129" actId="207"/>
          <ac:spMkLst>
            <pc:docMk/>
            <pc:sldMk cId="2996330492" sldId="394"/>
            <ac:spMk id="2" creationId="{8E309EDB-7666-2DE6-9B77-806C3AE0CA77}"/>
          </ac:spMkLst>
        </pc:spChg>
      </pc:sldChg>
      <pc:sldChg chg="modSp mod">
        <pc:chgData name="Pitlik László" userId="15e79039-7579-4d2f-afe1-71e5c567d826" providerId="ADAL" clId="{E8536AEB-C07C-4B55-A952-6A943A0B2C77}" dt="2025-03-12T04:17:05.193" v="165" actId="20577"/>
        <pc:sldMkLst>
          <pc:docMk/>
          <pc:sldMk cId="1740710984" sldId="404"/>
        </pc:sldMkLst>
        <pc:spChg chg="mod">
          <ac:chgData name="Pitlik László" userId="15e79039-7579-4d2f-afe1-71e5c567d826" providerId="ADAL" clId="{E8536AEB-C07C-4B55-A952-6A943A0B2C77}" dt="2025-03-12T04:17:05.193" v="165" actId="20577"/>
          <ac:spMkLst>
            <pc:docMk/>
            <pc:sldMk cId="1740710984" sldId="404"/>
            <ac:spMk id="2" creationId="{6E2529EB-7E23-EE71-387F-983811B2B3D5}"/>
          </ac:spMkLst>
        </pc:spChg>
      </pc:sldChg>
      <pc:sldChg chg="addSp modSp mod">
        <pc:chgData name="Pitlik László" userId="15e79039-7579-4d2f-afe1-71e5c567d826" providerId="ADAL" clId="{E8536AEB-C07C-4B55-A952-6A943A0B2C77}" dt="2025-03-12T04:19:36.305" v="364" actId="1076"/>
        <pc:sldMkLst>
          <pc:docMk/>
          <pc:sldMk cId="24672105" sldId="405"/>
        </pc:sldMkLst>
        <pc:spChg chg="add mod">
          <ac:chgData name="Pitlik László" userId="15e79039-7579-4d2f-afe1-71e5c567d826" providerId="ADAL" clId="{E8536AEB-C07C-4B55-A952-6A943A0B2C77}" dt="2025-03-12T04:19:36.305" v="364" actId="1076"/>
          <ac:spMkLst>
            <pc:docMk/>
            <pc:sldMk cId="24672105" sldId="405"/>
            <ac:spMk id="3" creationId="{CD7E5A87-6FDB-2D21-E180-683C0F99F171}"/>
          </ac:spMkLst>
        </pc:spChg>
        <pc:graphicFrameChg chg="mod">
          <ac:chgData name="Pitlik László" userId="15e79039-7579-4d2f-afe1-71e5c567d826" providerId="ADAL" clId="{E8536AEB-C07C-4B55-A952-6A943A0B2C77}" dt="2025-03-12T04:19:30.702" v="363" actId="14100"/>
          <ac:graphicFrameMkLst>
            <pc:docMk/>
            <pc:sldMk cId="24672105" sldId="405"/>
            <ac:graphicFrameMk id="5" creationId="{188BA787-8DA2-35B8-2A55-CB9F857BF375}"/>
          </ac:graphicFrameMkLst>
        </pc:graphicFrameChg>
      </pc:sldChg>
      <pc:sldChg chg="modSp mod">
        <pc:chgData name="Pitlik László" userId="15e79039-7579-4d2f-afe1-71e5c567d826" providerId="ADAL" clId="{E8536AEB-C07C-4B55-A952-6A943A0B2C77}" dt="2025-03-12T04:21:06.262" v="471" actId="207"/>
        <pc:sldMkLst>
          <pc:docMk/>
          <pc:sldMk cId="3748601749" sldId="406"/>
        </pc:sldMkLst>
        <pc:spChg chg="mod">
          <ac:chgData name="Pitlik László" userId="15e79039-7579-4d2f-afe1-71e5c567d826" providerId="ADAL" clId="{E8536AEB-C07C-4B55-A952-6A943A0B2C77}" dt="2025-03-12T04:21:06.262" v="471" actId="207"/>
          <ac:spMkLst>
            <pc:docMk/>
            <pc:sldMk cId="3748601749" sldId="406"/>
            <ac:spMk id="2" creationId="{8908FF99-2911-859A-B7BA-4EDABC52951D}"/>
          </ac:spMkLst>
        </pc:spChg>
      </pc:sldChg>
      <pc:sldChg chg="modSp">
        <pc:chgData name="Pitlik László" userId="15e79039-7579-4d2f-afe1-71e5c567d826" providerId="ADAL" clId="{E8536AEB-C07C-4B55-A952-6A943A0B2C77}" dt="2025-03-12T04:23:06.460" v="500" actId="20577"/>
        <pc:sldMkLst>
          <pc:docMk/>
          <pc:sldMk cId="1918886471" sldId="407"/>
        </pc:sldMkLst>
        <pc:graphicFrameChg chg="mod">
          <ac:chgData name="Pitlik László" userId="15e79039-7579-4d2f-afe1-71e5c567d826" providerId="ADAL" clId="{E8536AEB-C07C-4B55-A952-6A943A0B2C77}" dt="2025-03-12T04:23:06.460" v="500" actId="20577"/>
          <ac:graphicFrameMkLst>
            <pc:docMk/>
            <pc:sldMk cId="1918886471" sldId="407"/>
            <ac:graphicFrameMk id="4" creationId="{634C16A9-897B-44E9-E7A4-3BCAF65D50CF}"/>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shaga\OneDrive\Desktop\OAM_Moodle_COCO_Test.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b="1" dirty="0"/>
              <a:t>Result</a:t>
            </a:r>
            <a:endParaRPr lang="en-US" b="1"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Rank_Excluded_attriubtes!$Z$8</c:f>
              <c:strCache>
                <c:ptCount val="1"/>
                <c:pt idx="0">
                  <c:v>Y</c:v>
                </c:pt>
              </c:strCache>
            </c:strRef>
          </c:tx>
          <c:spPr>
            <a:ln w="28575" cap="rnd">
              <a:solidFill>
                <a:schemeClr val="accent1"/>
              </a:solidFill>
              <a:round/>
            </a:ln>
            <a:effectLst/>
          </c:spPr>
          <c:marker>
            <c:symbol val="none"/>
          </c:marker>
          <c:val>
            <c:numRef>
              <c:f>Rank_Excluded_attriubtes!$Z$9:$Z$32</c:f>
              <c:numCache>
                <c:formatCode>General</c:formatCode>
                <c:ptCount val="24"/>
                <c:pt idx="0">
                  <c:v>1000</c:v>
                </c:pt>
                <c:pt idx="1">
                  <c:v>1000</c:v>
                </c:pt>
                <c:pt idx="2">
                  <c:v>1000</c:v>
                </c:pt>
                <c:pt idx="3">
                  <c:v>1000</c:v>
                </c:pt>
                <c:pt idx="4">
                  <c:v>1000</c:v>
                </c:pt>
                <c:pt idx="5">
                  <c:v>1000</c:v>
                </c:pt>
                <c:pt idx="6">
                  <c:v>1000</c:v>
                </c:pt>
                <c:pt idx="7">
                  <c:v>1000</c:v>
                </c:pt>
                <c:pt idx="8">
                  <c:v>1000</c:v>
                </c:pt>
                <c:pt idx="9">
                  <c:v>1000</c:v>
                </c:pt>
                <c:pt idx="10">
                  <c:v>1000</c:v>
                </c:pt>
                <c:pt idx="11">
                  <c:v>1000</c:v>
                </c:pt>
                <c:pt idx="12">
                  <c:v>1000</c:v>
                </c:pt>
                <c:pt idx="13">
                  <c:v>1000</c:v>
                </c:pt>
                <c:pt idx="14">
                  <c:v>1000</c:v>
                </c:pt>
                <c:pt idx="15">
                  <c:v>1000</c:v>
                </c:pt>
                <c:pt idx="16">
                  <c:v>1000</c:v>
                </c:pt>
                <c:pt idx="17">
                  <c:v>1000</c:v>
                </c:pt>
                <c:pt idx="18">
                  <c:v>1000</c:v>
                </c:pt>
                <c:pt idx="19">
                  <c:v>1000</c:v>
                </c:pt>
                <c:pt idx="20">
                  <c:v>1000</c:v>
                </c:pt>
                <c:pt idx="21">
                  <c:v>1000</c:v>
                </c:pt>
                <c:pt idx="22">
                  <c:v>1000</c:v>
                </c:pt>
                <c:pt idx="23">
                  <c:v>1000</c:v>
                </c:pt>
              </c:numCache>
            </c:numRef>
          </c:val>
          <c:smooth val="0"/>
          <c:extLst>
            <c:ext xmlns:c16="http://schemas.microsoft.com/office/drawing/2014/chart" uri="{C3380CC4-5D6E-409C-BE32-E72D297353CC}">
              <c16:uniqueId val="{00000000-E4A0-4C1F-BD1D-7DBDDF32E1C9}"/>
            </c:ext>
          </c:extLst>
        </c:ser>
        <c:ser>
          <c:idx val="1"/>
          <c:order val="1"/>
          <c:tx>
            <c:strRef>
              <c:f>Rank_Excluded_attriubtes!$AA$8</c:f>
              <c:strCache>
                <c:ptCount val="1"/>
                <c:pt idx="0">
                  <c:v>estimation</c:v>
                </c:pt>
              </c:strCache>
            </c:strRef>
          </c:tx>
          <c:spPr>
            <a:ln w="28575" cap="rnd">
              <a:solidFill>
                <a:schemeClr val="accent2"/>
              </a:solidFill>
              <a:round/>
            </a:ln>
            <a:effectLst/>
          </c:spPr>
          <c:marker>
            <c:symbol val="none"/>
          </c:marker>
          <c:val>
            <c:numRef>
              <c:f>Rank_Excluded_attriubtes!$AA$9:$AA$32</c:f>
              <c:numCache>
                <c:formatCode>General</c:formatCode>
                <c:ptCount val="24"/>
                <c:pt idx="0">
                  <c:v>1001.3</c:v>
                </c:pt>
                <c:pt idx="1">
                  <c:v>947.7</c:v>
                </c:pt>
                <c:pt idx="2">
                  <c:v>923.2</c:v>
                </c:pt>
                <c:pt idx="3">
                  <c:v>1053.4000000000001</c:v>
                </c:pt>
                <c:pt idx="4">
                  <c:v>974.8</c:v>
                </c:pt>
                <c:pt idx="5">
                  <c:v>1063.4000000000001</c:v>
                </c:pt>
                <c:pt idx="6">
                  <c:v>1022.8</c:v>
                </c:pt>
                <c:pt idx="7">
                  <c:v>993.3</c:v>
                </c:pt>
                <c:pt idx="8">
                  <c:v>947.2</c:v>
                </c:pt>
                <c:pt idx="9">
                  <c:v>1022.8</c:v>
                </c:pt>
                <c:pt idx="10">
                  <c:v>981.8</c:v>
                </c:pt>
                <c:pt idx="11">
                  <c:v>1041.3</c:v>
                </c:pt>
                <c:pt idx="12">
                  <c:v>974.3</c:v>
                </c:pt>
                <c:pt idx="13">
                  <c:v>1017.8</c:v>
                </c:pt>
                <c:pt idx="14">
                  <c:v>1001.3</c:v>
                </c:pt>
                <c:pt idx="15">
                  <c:v>987.3</c:v>
                </c:pt>
                <c:pt idx="16">
                  <c:v>984.3</c:v>
                </c:pt>
                <c:pt idx="17">
                  <c:v>958.7</c:v>
                </c:pt>
                <c:pt idx="18">
                  <c:v>1026.3</c:v>
                </c:pt>
                <c:pt idx="19">
                  <c:v>1047.9000000000001</c:v>
                </c:pt>
                <c:pt idx="20">
                  <c:v>993.3</c:v>
                </c:pt>
                <c:pt idx="21">
                  <c:v>1033.3</c:v>
                </c:pt>
                <c:pt idx="22">
                  <c:v>1019.3</c:v>
                </c:pt>
                <c:pt idx="23">
                  <c:v>983.3</c:v>
                </c:pt>
              </c:numCache>
            </c:numRef>
          </c:val>
          <c:smooth val="0"/>
          <c:extLst>
            <c:ext xmlns:c16="http://schemas.microsoft.com/office/drawing/2014/chart" uri="{C3380CC4-5D6E-409C-BE32-E72D297353CC}">
              <c16:uniqueId val="{00000001-E4A0-4C1F-BD1D-7DBDDF32E1C9}"/>
            </c:ext>
          </c:extLst>
        </c:ser>
        <c:dLbls>
          <c:showLegendKey val="0"/>
          <c:showVal val="0"/>
          <c:showCatName val="0"/>
          <c:showSerName val="0"/>
          <c:showPercent val="0"/>
          <c:showBubbleSize val="0"/>
        </c:dLbls>
        <c:smooth val="0"/>
        <c:axId val="28829071"/>
        <c:axId val="28828111"/>
      </c:lineChart>
      <c:catAx>
        <c:axId val="288290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828111"/>
        <c:crosses val="autoZero"/>
        <c:auto val="1"/>
        <c:lblAlgn val="ctr"/>
        <c:lblOffset val="100"/>
        <c:noMultiLvlLbl val="0"/>
      </c:catAx>
      <c:valAx>
        <c:axId val="2882811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829071"/>
        <c:crosses val="autoZero"/>
        <c:crossBetween val="between"/>
      </c:valAx>
      <c:spPr>
        <a:noFill/>
        <a:ln>
          <a:noFill/>
        </a:ln>
        <a:effectLst/>
      </c:spPr>
    </c:plotArea>
    <c:legend>
      <c:legendPos val="b"/>
      <c:layout>
        <c:manualLayout>
          <c:xMode val="edge"/>
          <c:yMode val="edge"/>
          <c:x val="0.60316634320440299"/>
          <c:y val="0.92923870859509328"/>
          <c:w val="0.39517571074682051"/>
          <c:h val="7.0761291404906584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tx1"/>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2AC875-45E4-4639-A9A8-774FF12A484C}"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4B65AFE1-F77C-4F32-A790-CE34D5D5B04E}">
      <dgm:prSet/>
      <dgm:spPr/>
      <dgm:t>
        <a:bodyPr/>
        <a:lstStyle/>
        <a:p>
          <a:pPr algn="l"/>
          <a:r>
            <a:rPr lang="en-US" b="1" dirty="0">
              <a:latin typeface="Aptos" panose="020B0004020202020204" pitchFamily="34" charset="0"/>
            </a:rPr>
            <a:t>Data Overview</a:t>
          </a:r>
        </a:p>
      </dgm:t>
    </dgm:pt>
    <dgm:pt modelId="{AEC96E14-1FDD-4BBE-8F37-09CC324E8ECD}" type="parTrans" cxnId="{B959E48D-9C02-479C-9E93-13CD1346C07B}">
      <dgm:prSet/>
      <dgm:spPr/>
      <dgm:t>
        <a:bodyPr/>
        <a:lstStyle/>
        <a:p>
          <a:pPr algn="l"/>
          <a:endParaRPr lang="en-US"/>
        </a:p>
      </dgm:t>
    </dgm:pt>
    <dgm:pt modelId="{038F49E3-5997-4C7F-8D00-379C05B81332}" type="sibTrans" cxnId="{B959E48D-9C02-479C-9E93-13CD1346C07B}">
      <dgm:prSet/>
      <dgm:spPr/>
      <dgm:t>
        <a:bodyPr/>
        <a:lstStyle/>
        <a:p>
          <a:pPr algn="l"/>
          <a:endParaRPr lang="en-US"/>
        </a:p>
      </dgm:t>
    </dgm:pt>
    <dgm:pt modelId="{D7A9B712-C78C-430A-8F39-7EB156560A36}">
      <dgm:prSet/>
      <dgm:spPr/>
      <dgm:t>
        <a:bodyPr/>
        <a:lstStyle/>
        <a:p>
          <a:pPr algn="l"/>
          <a:r>
            <a:rPr lang="en-US" b="1" dirty="0">
              <a:latin typeface="Aptos" panose="020B0004020202020204" pitchFamily="34" charset="0"/>
            </a:rPr>
            <a:t>Attribute Extraction</a:t>
          </a:r>
        </a:p>
      </dgm:t>
    </dgm:pt>
    <dgm:pt modelId="{3E5678E2-4BEA-4891-BCB4-58485363AB6C}" type="parTrans" cxnId="{1BC34B6A-6489-413C-9CCE-C238C80F9721}">
      <dgm:prSet/>
      <dgm:spPr/>
      <dgm:t>
        <a:bodyPr/>
        <a:lstStyle/>
        <a:p>
          <a:pPr algn="l"/>
          <a:endParaRPr lang="en-US"/>
        </a:p>
      </dgm:t>
    </dgm:pt>
    <dgm:pt modelId="{AD4805D8-9D72-4396-B583-4F7D9413049D}" type="sibTrans" cxnId="{1BC34B6A-6489-413C-9CCE-C238C80F9721}">
      <dgm:prSet/>
      <dgm:spPr/>
      <dgm:t>
        <a:bodyPr/>
        <a:lstStyle/>
        <a:p>
          <a:pPr algn="l"/>
          <a:endParaRPr lang="en-US"/>
        </a:p>
      </dgm:t>
    </dgm:pt>
    <dgm:pt modelId="{9DFCE22D-B7EE-4243-A9A4-56C8E71F3C36}">
      <dgm:prSet/>
      <dgm:spPr/>
      <dgm:t>
        <a:bodyPr/>
        <a:lstStyle/>
        <a:p>
          <a:pPr algn="l"/>
          <a:r>
            <a:rPr lang="en-US" b="1" dirty="0">
              <a:latin typeface="Aptos" panose="020B0004020202020204" pitchFamily="34" charset="0"/>
            </a:rPr>
            <a:t>NLP Models</a:t>
          </a:r>
        </a:p>
      </dgm:t>
    </dgm:pt>
    <dgm:pt modelId="{650650C8-B5FB-4210-87AE-1B6135DF3494}" type="parTrans" cxnId="{029D0B6A-DCBB-4FA8-B2FE-40D23396791D}">
      <dgm:prSet/>
      <dgm:spPr/>
      <dgm:t>
        <a:bodyPr/>
        <a:lstStyle/>
        <a:p>
          <a:pPr algn="l"/>
          <a:endParaRPr lang="en-US"/>
        </a:p>
      </dgm:t>
    </dgm:pt>
    <dgm:pt modelId="{FE6AE515-8F5C-457E-98D9-36160A984D90}" type="sibTrans" cxnId="{029D0B6A-DCBB-4FA8-B2FE-40D23396791D}">
      <dgm:prSet/>
      <dgm:spPr/>
      <dgm:t>
        <a:bodyPr/>
        <a:lstStyle/>
        <a:p>
          <a:pPr algn="l"/>
          <a:endParaRPr lang="en-US"/>
        </a:p>
      </dgm:t>
    </dgm:pt>
    <dgm:pt modelId="{AD6436A3-C0EE-44C9-B3CD-0B4C00000D69}">
      <dgm:prSet/>
      <dgm:spPr/>
      <dgm:t>
        <a:bodyPr/>
        <a:lstStyle/>
        <a:p>
          <a:pPr algn="l"/>
          <a:r>
            <a:rPr lang="en-US" b="1" dirty="0">
              <a:latin typeface="Aptos" panose="020B0004020202020204" pitchFamily="34" charset="0"/>
            </a:rPr>
            <a:t>Object Attribute Matrix</a:t>
          </a:r>
        </a:p>
      </dgm:t>
    </dgm:pt>
    <dgm:pt modelId="{1DB13476-556F-42DC-AC7A-067ABC5A08BA}" type="parTrans" cxnId="{ED3075D0-70F4-4A2B-8FD6-3BD8D970B39F}">
      <dgm:prSet/>
      <dgm:spPr/>
      <dgm:t>
        <a:bodyPr/>
        <a:lstStyle/>
        <a:p>
          <a:pPr algn="l"/>
          <a:endParaRPr lang="en-US"/>
        </a:p>
      </dgm:t>
    </dgm:pt>
    <dgm:pt modelId="{71E0B7C5-91F7-4884-B6A8-AE15BBDEFBA9}" type="sibTrans" cxnId="{ED3075D0-70F4-4A2B-8FD6-3BD8D970B39F}">
      <dgm:prSet/>
      <dgm:spPr/>
      <dgm:t>
        <a:bodyPr/>
        <a:lstStyle/>
        <a:p>
          <a:pPr algn="l"/>
          <a:endParaRPr lang="en-US"/>
        </a:p>
      </dgm:t>
    </dgm:pt>
    <dgm:pt modelId="{B77993CD-9552-49BB-B94E-903E0A3040B8}">
      <dgm:prSet/>
      <dgm:spPr/>
      <dgm:t>
        <a:bodyPr/>
        <a:lstStyle/>
        <a:p>
          <a:pPr algn="l"/>
          <a:r>
            <a:rPr lang="en-US" b="1" dirty="0">
              <a:latin typeface="Aptos" panose="020B0004020202020204" pitchFamily="34" charset="0"/>
            </a:rPr>
            <a:t>COCO Y0</a:t>
          </a:r>
        </a:p>
      </dgm:t>
    </dgm:pt>
    <dgm:pt modelId="{2BBB24EA-784E-473F-B8DD-FECA8DEC5CF7}" type="parTrans" cxnId="{D8E0201F-4595-4660-AF1F-1A71B65DC46D}">
      <dgm:prSet/>
      <dgm:spPr/>
      <dgm:t>
        <a:bodyPr/>
        <a:lstStyle/>
        <a:p>
          <a:pPr algn="l"/>
          <a:endParaRPr lang="en-US"/>
        </a:p>
      </dgm:t>
    </dgm:pt>
    <dgm:pt modelId="{2D070FFA-C172-43EB-9085-DF42176E0CE4}" type="sibTrans" cxnId="{D8E0201F-4595-4660-AF1F-1A71B65DC46D}">
      <dgm:prSet/>
      <dgm:spPr/>
      <dgm:t>
        <a:bodyPr/>
        <a:lstStyle/>
        <a:p>
          <a:pPr algn="l"/>
          <a:endParaRPr lang="en-US"/>
        </a:p>
      </dgm:t>
    </dgm:pt>
    <dgm:pt modelId="{2EE40D08-AED9-4BF9-AD9C-475B3E7016C6}">
      <dgm:prSet/>
      <dgm:spPr/>
      <dgm:t>
        <a:bodyPr/>
        <a:lstStyle/>
        <a:p>
          <a:pPr algn="l"/>
          <a:r>
            <a:rPr lang="en-US" b="1" dirty="0">
              <a:latin typeface="Aptos" panose="020B0004020202020204" pitchFamily="34" charset="0"/>
            </a:rPr>
            <a:t>Key Findings/Conclusion/Future Work</a:t>
          </a:r>
        </a:p>
      </dgm:t>
    </dgm:pt>
    <dgm:pt modelId="{65F6F2F5-71B3-4F95-B31C-7BF182C12297}" type="parTrans" cxnId="{CA2F76E8-6DB1-47A8-8795-524E94A27F62}">
      <dgm:prSet/>
      <dgm:spPr/>
      <dgm:t>
        <a:bodyPr/>
        <a:lstStyle/>
        <a:p>
          <a:pPr algn="l"/>
          <a:endParaRPr lang="en-US"/>
        </a:p>
      </dgm:t>
    </dgm:pt>
    <dgm:pt modelId="{2F68B2C2-DB0E-4EF8-9852-6492247CEC37}" type="sibTrans" cxnId="{CA2F76E8-6DB1-47A8-8795-524E94A27F62}">
      <dgm:prSet/>
      <dgm:spPr/>
      <dgm:t>
        <a:bodyPr/>
        <a:lstStyle/>
        <a:p>
          <a:pPr algn="l"/>
          <a:endParaRPr lang="en-US"/>
        </a:p>
      </dgm:t>
    </dgm:pt>
    <dgm:pt modelId="{4983001C-782E-4F43-A738-3C8C49EE584A}">
      <dgm:prSet/>
      <dgm:spPr/>
      <dgm:t>
        <a:bodyPr/>
        <a:lstStyle/>
        <a:p>
          <a:pPr algn="l"/>
          <a:r>
            <a:rPr lang="en-US" b="1" dirty="0">
              <a:latin typeface="Aptos" panose="020B0004020202020204" pitchFamily="34" charset="0"/>
            </a:rPr>
            <a:t>Introduction</a:t>
          </a:r>
        </a:p>
      </dgm:t>
    </dgm:pt>
    <dgm:pt modelId="{F8B4C2BB-BBD2-440B-84B0-907647BF513E}" type="parTrans" cxnId="{07CB35FE-63EB-4BED-B9DA-818656CB3117}">
      <dgm:prSet/>
      <dgm:spPr/>
      <dgm:t>
        <a:bodyPr/>
        <a:lstStyle/>
        <a:p>
          <a:endParaRPr lang="en-US"/>
        </a:p>
      </dgm:t>
    </dgm:pt>
    <dgm:pt modelId="{0BB9BC94-4B74-4570-8DBE-5B697C5D36D7}" type="sibTrans" cxnId="{07CB35FE-63EB-4BED-B9DA-818656CB3117}">
      <dgm:prSet/>
      <dgm:spPr/>
      <dgm:t>
        <a:bodyPr/>
        <a:lstStyle/>
        <a:p>
          <a:endParaRPr lang="en-US"/>
        </a:p>
      </dgm:t>
    </dgm:pt>
    <dgm:pt modelId="{3205BC5E-B275-480C-A5AB-512F5EBC2ECD}">
      <dgm:prSet/>
      <dgm:spPr/>
      <dgm:t>
        <a:bodyPr/>
        <a:lstStyle/>
        <a:p>
          <a:pPr algn="l"/>
          <a:r>
            <a:rPr lang="en-US" b="1" dirty="0">
              <a:latin typeface="Aptos" panose="020B0004020202020204" pitchFamily="34" charset="0"/>
            </a:rPr>
            <a:t>Result</a:t>
          </a:r>
        </a:p>
      </dgm:t>
    </dgm:pt>
    <dgm:pt modelId="{1113ADE5-CCF0-4A14-9D7D-A0816165406B}" type="parTrans" cxnId="{B7D6B9A2-2069-4214-9D63-07B406C3A257}">
      <dgm:prSet/>
      <dgm:spPr/>
      <dgm:t>
        <a:bodyPr/>
        <a:lstStyle/>
        <a:p>
          <a:endParaRPr lang="en-US"/>
        </a:p>
      </dgm:t>
    </dgm:pt>
    <dgm:pt modelId="{39D4B7BD-D8DA-4940-AC6C-290045E0AAD7}" type="sibTrans" cxnId="{B7D6B9A2-2069-4214-9D63-07B406C3A257}">
      <dgm:prSet/>
      <dgm:spPr/>
      <dgm:t>
        <a:bodyPr/>
        <a:lstStyle/>
        <a:p>
          <a:endParaRPr lang="en-US"/>
        </a:p>
      </dgm:t>
    </dgm:pt>
    <dgm:pt modelId="{03C36AFF-F3A2-4C50-98D9-B80BEB8FF3EC}" type="pres">
      <dgm:prSet presAssocID="{102AC875-45E4-4639-A9A8-774FF12A484C}" presName="vert0" presStyleCnt="0">
        <dgm:presLayoutVars>
          <dgm:dir/>
          <dgm:animOne val="branch"/>
          <dgm:animLvl val="lvl"/>
        </dgm:presLayoutVars>
      </dgm:prSet>
      <dgm:spPr/>
    </dgm:pt>
    <dgm:pt modelId="{1A007230-7BA1-411D-AEA3-E8A89DD75003}" type="pres">
      <dgm:prSet presAssocID="{4983001C-782E-4F43-A738-3C8C49EE584A}" presName="thickLine" presStyleLbl="alignNode1" presStyleIdx="0" presStyleCnt="8"/>
      <dgm:spPr/>
    </dgm:pt>
    <dgm:pt modelId="{E03C0211-147C-45EB-9428-64A70D9AD6F6}" type="pres">
      <dgm:prSet presAssocID="{4983001C-782E-4F43-A738-3C8C49EE584A}" presName="horz1" presStyleCnt="0"/>
      <dgm:spPr/>
    </dgm:pt>
    <dgm:pt modelId="{2ABDF58F-1A33-477E-9E02-01B46E85BD70}" type="pres">
      <dgm:prSet presAssocID="{4983001C-782E-4F43-A738-3C8C49EE584A}" presName="tx1" presStyleLbl="revTx" presStyleIdx="0" presStyleCnt="8"/>
      <dgm:spPr/>
    </dgm:pt>
    <dgm:pt modelId="{8F240B34-1E34-4D3B-AB37-F2CD3AE51421}" type="pres">
      <dgm:prSet presAssocID="{4983001C-782E-4F43-A738-3C8C49EE584A}" presName="vert1" presStyleCnt="0"/>
      <dgm:spPr/>
    </dgm:pt>
    <dgm:pt modelId="{DEF258B1-A2D4-4F8D-AC00-DB3BAA4F92C3}" type="pres">
      <dgm:prSet presAssocID="{4B65AFE1-F77C-4F32-A790-CE34D5D5B04E}" presName="thickLine" presStyleLbl="alignNode1" presStyleIdx="1" presStyleCnt="8"/>
      <dgm:spPr/>
    </dgm:pt>
    <dgm:pt modelId="{5ADAA0FB-0D05-444F-BF3D-799A1CA8192F}" type="pres">
      <dgm:prSet presAssocID="{4B65AFE1-F77C-4F32-A790-CE34D5D5B04E}" presName="horz1" presStyleCnt="0"/>
      <dgm:spPr/>
    </dgm:pt>
    <dgm:pt modelId="{030D605E-51D4-4F05-ACA8-55430D57A4F5}" type="pres">
      <dgm:prSet presAssocID="{4B65AFE1-F77C-4F32-A790-CE34D5D5B04E}" presName="tx1" presStyleLbl="revTx" presStyleIdx="1" presStyleCnt="8"/>
      <dgm:spPr/>
    </dgm:pt>
    <dgm:pt modelId="{0946E59A-9CDE-461B-B8D6-BE7C3D07098C}" type="pres">
      <dgm:prSet presAssocID="{4B65AFE1-F77C-4F32-A790-CE34D5D5B04E}" presName="vert1" presStyleCnt="0"/>
      <dgm:spPr/>
    </dgm:pt>
    <dgm:pt modelId="{5EDF5F65-16C9-4762-812E-09D9CF252772}" type="pres">
      <dgm:prSet presAssocID="{D7A9B712-C78C-430A-8F39-7EB156560A36}" presName="thickLine" presStyleLbl="alignNode1" presStyleIdx="2" presStyleCnt="8"/>
      <dgm:spPr/>
    </dgm:pt>
    <dgm:pt modelId="{8FB10659-FA2F-4109-A862-A76F862F2115}" type="pres">
      <dgm:prSet presAssocID="{D7A9B712-C78C-430A-8F39-7EB156560A36}" presName="horz1" presStyleCnt="0"/>
      <dgm:spPr/>
    </dgm:pt>
    <dgm:pt modelId="{BB5FD983-E780-4FA0-A7BD-B377ED495E48}" type="pres">
      <dgm:prSet presAssocID="{D7A9B712-C78C-430A-8F39-7EB156560A36}" presName="tx1" presStyleLbl="revTx" presStyleIdx="2" presStyleCnt="8"/>
      <dgm:spPr/>
    </dgm:pt>
    <dgm:pt modelId="{AF01EFE6-7944-4AA0-9A50-199CFD6C5900}" type="pres">
      <dgm:prSet presAssocID="{D7A9B712-C78C-430A-8F39-7EB156560A36}" presName="vert1" presStyleCnt="0"/>
      <dgm:spPr/>
    </dgm:pt>
    <dgm:pt modelId="{00E6329D-B901-4463-8ACA-2BB003F7DD2F}" type="pres">
      <dgm:prSet presAssocID="{9DFCE22D-B7EE-4243-A9A4-56C8E71F3C36}" presName="thickLine" presStyleLbl="alignNode1" presStyleIdx="3" presStyleCnt="8"/>
      <dgm:spPr/>
    </dgm:pt>
    <dgm:pt modelId="{0809877F-DC29-44BC-9369-D4CA624845DC}" type="pres">
      <dgm:prSet presAssocID="{9DFCE22D-B7EE-4243-A9A4-56C8E71F3C36}" presName="horz1" presStyleCnt="0"/>
      <dgm:spPr/>
    </dgm:pt>
    <dgm:pt modelId="{C4C881A5-2B8E-47A7-AB01-53DA8DC10410}" type="pres">
      <dgm:prSet presAssocID="{9DFCE22D-B7EE-4243-A9A4-56C8E71F3C36}" presName="tx1" presStyleLbl="revTx" presStyleIdx="3" presStyleCnt="8"/>
      <dgm:spPr/>
    </dgm:pt>
    <dgm:pt modelId="{4D5398A3-E292-4603-BDC8-B29CDF7D0177}" type="pres">
      <dgm:prSet presAssocID="{9DFCE22D-B7EE-4243-A9A4-56C8E71F3C36}" presName="vert1" presStyleCnt="0"/>
      <dgm:spPr/>
    </dgm:pt>
    <dgm:pt modelId="{51A3A3D4-B067-4E17-AFE4-C15A09247319}" type="pres">
      <dgm:prSet presAssocID="{AD6436A3-C0EE-44C9-B3CD-0B4C00000D69}" presName="thickLine" presStyleLbl="alignNode1" presStyleIdx="4" presStyleCnt="8"/>
      <dgm:spPr/>
    </dgm:pt>
    <dgm:pt modelId="{41CD2190-5EFE-4AF2-85AA-FFFCDC105E76}" type="pres">
      <dgm:prSet presAssocID="{AD6436A3-C0EE-44C9-B3CD-0B4C00000D69}" presName="horz1" presStyleCnt="0"/>
      <dgm:spPr/>
    </dgm:pt>
    <dgm:pt modelId="{BD70E00E-6A3E-45BE-BCD6-F4DBCFDF3A3F}" type="pres">
      <dgm:prSet presAssocID="{AD6436A3-C0EE-44C9-B3CD-0B4C00000D69}" presName="tx1" presStyleLbl="revTx" presStyleIdx="4" presStyleCnt="8"/>
      <dgm:spPr/>
    </dgm:pt>
    <dgm:pt modelId="{3CCDD948-9811-4EDB-8DCD-A64C1E351BD0}" type="pres">
      <dgm:prSet presAssocID="{AD6436A3-C0EE-44C9-B3CD-0B4C00000D69}" presName="vert1" presStyleCnt="0"/>
      <dgm:spPr/>
    </dgm:pt>
    <dgm:pt modelId="{A295A808-4C37-459A-AA1E-A1141DE6648B}" type="pres">
      <dgm:prSet presAssocID="{B77993CD-9552-49BB-B94E-903E0A3040B8}" presName="thickLine" presStyleLbl="alignNode1" presStyleIdx="5" presStyleCnt="8"/>
      <dgm:spPr/>
    </dgm:pt>
    <dgm:pt modelId="{C78F17B3-7CF1-4A89-B05A-251A688840A3}" type="pres">
      <dgm:prSet presAssocID="{B77993CD-9552-49BB-B94E-903E0A3040B8}" presName="horz1" presStyleCnt="0"/>
      <dgm:spPr/>
    </dgm:pt>
    <dgm:pt modelId="{C5168A0E-FAAC-49A6-812D-2BD1E977BD1E}" type="pres">
      <dgm:prSet presAssocID="{B77993CD-9552-49BB-B94E-903E0A3040B8}" presName="tx1" presStyleLbl="revTx" presStyleIdx="5" presStyleCnt="8"/>
      <dgm:spPr/>
    </dgm:pt>
    <dgm:pt modelId="{8D351F39-8B41-4389-BAAA-E9BC8D534239}" type="pres">
      <dgm:prSet presAssocID="{B77993CD-9552-49BB-B94E-903E0A3040B8}" presName="vert1" presStyleCnt="0"/>
      <dgm:spPr/>
    </dgm:pt>
    <dgm:pt modelId="{63FBCD59-0C5D-40A2-839F-D9017DFF342F}" type="pres">
      <dgm:prSet presAssocID="{3205BC5E-B275-480C-A5AB-512F5EBC2ECD}" presName="thickLine" presStyleLbl="alignNode1" presStyleIdx="6" presStyleCnt="8"/>
      <dgm:spPr/>
    </dgm:pt>
    <dgm:pt modelId="{EF3A96E8-5F5D-4E34-8CC3-5D240D6986F6}" type="pres">
      <dgm:prSet presAssocID="{3205BC5E-B275-480C-A5AB-512F5EBC2ECD}" presName="horz1" presStyleCnt="0"/>
      <dgm:spPr/>
    </dgm:pt>
    <dgm:pt modelId="{0D8E1041-2A48-403C-97E4-BDA87DE01F34}" type="pres">
      <dgm:prSet presAssocID="{3205BC5E-B275-480C-A5AB-512F5EBC2ECD}" presName="tx1" presStyleLbl="revTx" presStyleIdx="6" presStyleCnt="8"/>
      <dgm:spPr/>
    </dgm:pt>
    <dgm:pt modelId="{EFA5B1A3-48B3-48D4-AB45-10BF509F33AE}" type="pres">
      <dgm:prSet presAssocID="{3205BC5E-B275-480C-A5AB-512F5EBC2ECD}" presName="vert1" presStyleCnt="0"/>
      <dgm:spPr/>
    </dgm:pt>
    <dgm:pt modelId="{7167AB24-BFBE-4521-8CEE-28DA5B6ABA78}" type="pres">
      <dgm:prSet presAssocID="{2EE40D08-AED9-4BF9-AD9C-475B3E7016C6}" presName="thickLine" presStyleLbl="alignNode1" presStyleIdx="7" presStyleCnt="8"/>
      <dgm:spPr/>
    </dgm:pt>
    <dgm:pt modelId="{CA8BDE51-7841-4773-A686-A21856B6BB3B}" type="pres">
      <dgm:prSet presAssocID="{2EE40D08-AED9-4BF9-AD9C-475B3E7016C6}" presName="horz1" presStyleCnt="0"/>
      <dgm:spPr/>
    </dgm:pt>
    <dgm:pt modelId="{DC10FA64-EE8A-4486-AD9B-11ABBF070E69}" type="pres">
      <dgm:prSet presAssocID="{2EE40D08-AED9-4BF9-AD9C-475B3E7016C6}" presName="tx1" presStyleLbl="revTx" presStyleIdx="7" presStyleCnt="8"/>
      <dgm:spPr/>
    </dgm:pt>
    <dgm:pt modelId="{59A211E2-88E6-47D0-9AEE-3642AA4F73AB}" type="pres">
      <dgm:prSet presAssocID="{2EE40D08-AED9-4BF9-AD9C-475B3E7016C6}" presName="vert1" presStyleCnt="0"/>
      <dgm:spPr/>
    </dgm:pt>
  </dgm:ptLst>
  <dgm:cxnLst>
    <dgm:cxn modelId="{700B1306-5C8E-4DA9-8739-A77AC3C7DC3C}" type="presOf" srcId="{3205BC5E-B275-480C-A5AB-512F5EBC2ECD}" destId="{0D8E1041-2A48-403C-97E4-BDA87DE01F34}" srcOrd="0" destOrd="0" presId="urn:microsoft.com/office/officeart/2008/layout/LinedList"/>
    <dgm:cxn modelId="{04300213-95FB-42D1-AB95-33181C1178C0}" type="presOf" srcId="{4B65AFE1-F77C-4F32-A790-CE34D5D5B04E}" destId="{030D605E-51D4-4F05-ACA8-55430D57A4F5}" srcOrd="0" destOrd="0" presId="urn:microsoft.com/office/officeart/2008/layout/LinedList"/>
    <dgm:cxn modelId="{7EE2861B-2113-49D3-BDC9-D29C964BB1E9}" type="presOf" srcId="{AD6436A3-C0EE-44C9-B3CD-0B4C00000D69}" destId="{BD70E00E-6A3E-45BE-BCD6-F4DBCFDF3A3F}" srcOrd="0" destOrd="0" presId="urn:microsoft.com/office/officeart/2008/layout/LinedList"/>
    <dgm:cxn modelId="{D8E0201F-4595-4660-AF1F-1A71B65DC46D}" srcId="{102AC875-45E4-4639-A9A8-774FF12A484C}" destId="{B77993CD-9552-49BB-B94E-903E0A3040B8}" srcOrd="5" destOrd="0" parTransId="{2BBB24EA-784E-473F-B8DD-FECA8DEC5CF7}" sibTransId="{2D070FFA-C172-43EB-9085-DF42176E0CE4}"/>
    <dgm:cxn modelId="{52C43365-9CF8-4216-A3BC-35C220A4568F}" type="presOf" srcId="{102AC875-45E4-4639-A9A8-774FF12A484C}" destId="{03C36AFF-F3A2-4C50-98D9-B80BEB8FF3EC}" srcOrd="0" destOrd="0" presId="urn:microsoft.com/office/officeart/2008/layout/LinedList"/>
    <dgm:cxn modelId="{C72DFC66-6E0F-4688-8AA7-2A26BDCCB5F7}" type="presOf" srcId="{D7A9B712-C78C-430A-8F39-7EB156560A36}" destId="{BB5FD983-E780-4FA0-A7BD-B377ED495E48}" srcOrd="0" destOrd="0" presId="urn:microsoft.com/office/officeart/2008/layout/LinedList"/>
    <dgm:cxn modelId="{029D0B6A-DCBB-4FA8-B2FE-40D23396791D}" srcId="{102AC875-45E4-4639-A9A8-774FF12A484C}" destId="{9DFCE22D-B7EE-4243-A9A4-56C8E71F3C36}" srcOrd="3" destOrd="0" parTransId="{650650C8-B5FB-4210-87AE-1B6135DF3494}" sibTransId="{FE6AE515-8F5C-457E-98D9-36160A984D90}"/>
    <dgm:cxn modelId="{1BC34B6A-6489-413C-9CCE-C238C80F9721}" srcId="{102AC875-45E4-4639-A9A8-774FF12A484C}" destId="{D7A9B712-C78C-430A-8F39-7EB156560A36}" srcOrd="2" destOrd="0" parTransId="{3E5678E2-4BEA-4891-BCB4-58485363AB6C}" sibTransId="{AD4805D8-9D72-4396-B583-4F7D9413049D}"/>
    <dgm:cxn modelId="{26C7566F-6930-403E-9AB3-3D8E8800B4DB}" type="presOf" srcId="{9DFCE22D-B7EE-4243-A9A4-56C8E71F3C36}" destId="{C4C881A5-2B8E-47A7-AB01-53DA8DC10410}" srcOrd="0" destOrd="0" presId="urn:microsoft.com/office/officeart/2008/layout/LinedList"/>
    <dgm:cxn modelId="{FC669881-F3F0-4E7A-A87B-55F10F0B7CA7}" type="presOf" srcId="{2EE40D08-AED9-4BF9-AD9C-475B3E7016C6}" destId="{DC10FA64-EE8A-4486-AD9B-11ABBF070E69}" srcOrd="0" destOrd="0" presId="urn:microsoft.com/office/officeart/2008/layout/LinedList"/>
    <dgm:cxn modelId="{B959E48D-9C02-479C-9E93-13CD1346C07B}" srcId="{102AC875-45E4-4639-A9A8-774FF12A484C}" destId="{4B65AFE1-F77C-4F32-A790-CE34D5D5B04E}" srcOrd="1" destOrd="0" parTransId="{AEC96E14-1FDD-4BBE-8F37-09CC324E8ECD}" sibTransId="{038F49E3-5997-4C7F-8D00-379C05B81332}"/>
    <dgm:cxn modelId="{B7D6B9A2-2069-4214-9D63-07B406C3A257}" srcId="{102AC875-45E4-4639-A9A8-774FF12A484C}" destId="{3205BC5E-B275-480C-A5AB-512F5EBC2ECD}" srcOrd="6" destOrd="0" parTransId="{1113ADE5-CCF0-4A14-9D7D-A0816165406B}" sibTransId="{39D4B7BD-D8DA-4940-AC6C-290045E0AAD7}"/>
    <dgm:cxn modelId="{846701A3-F148-4656-BFBD-6D35912DA48F}" type="presOf" srcId="{4983001C-782E-4F43-A738-3C8C49EE584A}" destId="{2ABDF58F-1A33-477E-9E02-01B46E85BD70}" srcOrd="0" destOrd="0" presId="urn:microsoft.com/office/officeart/2008/layout/LinedList"/>
    <dgm:cxn modelId="{ED3075D0-70F4-4A2B-8FD6-3BD8D970B39F}" srcId="{102AC875-45E4-4639-A9A8-774FF12A484C}" destId="{AD6436A3-C0EE-44C9-B3CD-0B4C00000D69}" srcOrd="4" destOrd="0" parTransId="{1DB13476-556F-42DC-AC7A-067ABC5A08BA}" sibTransId="{71E0B7C5-91F7-4884-B6A8-AE15BBDEFBA9}"/>
    <dgm:cxn modelId="{44DBA1DC-1F62-4024-80E2-BE4036899D6B}" type="presOf" srcId="{B77993CD-9552-49BB-B94E-903E0A3040B8}" destId="{C5168A0E-FAAC-49A6-812D-2BD1E977BD1E}" srcOrd="0" destOrd="0" presId="urn:microsoft.com/office/officeart/2008/layout/LinedList"/>
    <dgm:cxn modelId="{CA2F76E8-6DB1-47A8-8795-524E94A27F62}" srcId="{102AC875-45E4-4639-A9A8-774FF12A484C}" destId="{2EE40D08-AED9-4BF9-AD9C-475B3E7016C6}" srcOrd="7" destOrd="0" parTransId="{65F6F2F5-71B3-4F95-B31C-7BF182C12297}" sibTransId="{2F68B2C2-DB0E-4EF8-9852-6492247CEC37}"/>
    <dgm:cxn modelId="{07CB35FE-63EB-4BED-B9DA-818656CB3117}" srcId="{102AC875-45E4-4639-A9A8-774FF12A484C}" destId="{4983001C-782E-4F43-A738-3C8C49EE584A}" srcOrd="0" destOrd="0" parTransId="{F8B4C2BB-BBD2-440B-84B0-907647BF513E}" sibTransId="{0BB9BC94-4B74-4570-8DBE-5B697C5D36D7}"/>
    <dgm:cxn modelId="{22C5AD38-D92A-417F-904E-E52AD82D970D}" type="presParOf" srcId="{03C36AFF-F3A2-4C50-98D9-B80BEB8FF3EC}" destId="{1A007230-7BA1-411D-AEA3-E8A89DD75003}" srcOrd="0" destOrd="0" presId="urn:microsoft.com/office/officeart/2008/layout/LinedList"/>
    <dgm:cxn modelId="{4773AB47-E010-445C-B012-F6857E648AE4}" type="presParOf" srcId="{03C36AFF-F3A2-4C50-98D9-B80BEB8FF3EC}" destId="{E03C0211-147C-45EB-9428-64A70D9AD6F6}" srcOrd="1" destOrd="0" presId="urn:microsoft.com/office/officeart/2008/layout/LinedList"/>
    <dgm:cxn modelId="{815F7F91-A3E6-4EB0-B368-68C67041B4CC}" type="presParOf" srcId="{E03C0211-147C-45EB-9428-64A70D9AD6F6}" destId="{2ABDF58F-1A33-477E-9E02-01B46E85BD70}" srcOrd="0" destOrd="0" presId="urn:microsoft.com/office/officeart/2008/layout/LinedList"/>
    <dgm:cxn modelId="{D72C971A-C861-4085-9033-6A9615FAAFD4}" type="presParOf" srcId="{E03C0211-147C-45EB-9428-64A70D9AD6F6}" destId="{8F240B34-1E34-4D3B-AB37-F2CD3AE51421}" srcOrd="1" destOrd="0" presId="urn:microsoft.com/office/officeart/2008/layout/LinedList"/>
    <dgm:cxn modelId="{D3BC6CCD-B552-452D-9B33-A4AC821AD5A6}" type="presParOf" srcId="{03C36AFF-F3A2-4C50-98D9-B80BEB8FF3EC}" destId="{DEF258B1-A2D4-4F8D-AC00-DB3BAA4F92C3}" srcOrd="2" destOrd="0" presId="urn:microsoft.com/office/officeart/2008/layout/LinedList"/>
    <dgm:cxn modelId="{EF427EFA-6CF2-470A-ADE8-A92A83064027}" type="presParOf" srcId="{03C36AFF-F3A2-4C50-98D9-B80BEB8FF3EC}" destId="{5ADAA0FB-0D05-444F-BF3D-799A1CA8192F}" srcOrd="3" destOrd="0" presId="urn:microsoft.com/office/officeart/2008/layout/LinedList"/>
    <dgm:cxn modelId="{B143EB0D-9B8E-41E7-BFC9-E2043AC9C2A3}" type="presParOf" srcId="{5ADAA0FB-0D05-444F-BF3D-799A1CA8192F}" destId="{030D605E-51D4-4F05-ACA8-55430D57A4F5}" srcOrd="0" destOrd="0" presId="urn:microsoft.com/office/officeart/2008/layout/LinedList"/>
    <dgm:cxn modelId="{D17A6315-0830-4695-84AC-2CE1298ACA4E}" type="presParOf" srcId="{5ADAA0FB-0D05-444F-BF3D-799A1CA8192F}" destId="{0946E59A-9CDE-461B-B8D6-BE7C3D07098C}" srcOrd="1" destOrd="0" presId="urn:microsoft.com/office/officeart/2008/layout/LinedList"/>
    <dgm:cxn modelId="{B820A7F5-F4E0-4F1D-9952-858EFAB7172E}" type="presParOf" srcId="{03C36AFF-F3A2-4C50-98D9-B80BEB8FF3EC}" destId="{5EDF5F65-16C9-4762-812E-09D9CF252772}" srcOrd="4" destOrd="0" presId="urn:microsoft.com/office/officeart/2008/layout/LinedList"/>
    <dgm:cxn modelId="{30E7122D-1A21-4E4E-88C7-FCFDD2B23257}" type="presParOf" srcId="{03C36AFF-F3A2-4C50-98D9-B80BEB8FF3EC}" destId="{8FB10659-FA2F-4109-A862-A76F862F2115}" srcOrd="5" destOrd="0" presId="urn:microsoft.com/office/officeart/2008/layout/LinedList"/>
    <dgm:cxn modelId="{431A2E35-AADD-4594-9892-6202FAC93097}" type="presParOf" srcId="{8FB10659-FA2F-4109-A862-A76F862F2115}" destId="{BB5FD983-E780-4FA0-A7BD-B377ED495E48}" srcOrd="0" destOrd="0" presId="urn:microsoft.com/office/officeart/2008/layout/LinedList"/>
    <dgm:cxn modelId="{378DE789-7C70-43ED-912B-F4B4BC302F10}" type="presParOf" srcId="{8FB10659-FA2F-4109-A862-A76F862F2115}" destId="{AF01EFE6-7944-4AA0-9A50-199CFD6C5900}" srcOrd="1" destOrd="0" presId="urn:microsoft.com/office/officeart/2008/layout/LinedList"/>
    <dgm:cxn modelId="{4FC2C732-2D54-489D-9D13-43BD6E4F3C79}" type="presParOf" srcId="{03C36AFF-F3A2-4C50-98D9-B80BEB8FF3EC}" destId="{00E6329D-B901-4463-8ACA-2BB003F7DD2F}" srcOrd="6" destOrd="0" presId="urn:microsoft.com/office/officeart/2008/layout/LinedList"/>
    <dgm:cxn modelId="{B01D6A56-305C-47C0-80EC-E4CC3B01611D}" type="presParOf" srcId="{03C36AFF-F3A2-4C50-98D9-B80BEB8FF3EC}" destId="{0809877F-DC29-44BC-9369-D4CA624845DC}" srcOrd="7" destOrd="0" presId="urn:microsoft.com/office/officeart/2008/layout/LinedList"/>
    <dgm:cxn modelId="{D0201F09-E9AE-4D73-8C3E-E66575086831}" type="presParOf" srcId="{0809877F-DC29-44BC-9369-D4CA624845DC}" destId="{C4C881A5-2B8E-47A7-AB01-53DA8DC10410}" srcOrd="0" destOrd="0" presId="urn:microsoft.com/office/officeart/2008/layout/LinedList"/>
    <dgm:cxn modelId="{450FAAC3-63D1-4CC2-A525-79318424BFEA}" type="presParOf" srcId="{0809877F-DC29-44BC-9369-D4CA624845DC}" destId="{4D5398A3-E292-4603-BDC8-B29CDF7D0177}" srcOrd="1" destOrd="0" presId="urn:microsoft.com/office/officeart/2008/layout/LinedList"/>
    <dgm:cxn modelId="{BE1D781B-006B-4F1D-A047-840529980355}" type="presParOf" srcId="{03C36AFF-F3A2-4C50-98D9-B80BEB8FF3EC}" destId="{51A3A3D4-B067-4E17-AFE4-C15A09247319}" srcOrd="8" destOrd="0" presId="urn:microsoft.com/office/officeart/2008/layout/LinedList"/>
    <dgm:cxn modelId="{91D4AF4C-1BB6-4120-AF9E-8DE4BD9B98E9}" type="presParOf" srcId="{03C36AFF-F3A2-4C50-98D9-B80BEB8FF3EC}" destId="{41CD2190-5EFE-4AF2-85AA-FFFCDC105E76}" srcOrd="9" destOrd="0" presId="urn:microsoft.com/office/officeart/2008/layout/LinedList"/>
    <dgm:cxn modelId="{2C523622-0B8E-4156-A69F-C3B13D997E0C}" type="presParOf" srcId="{41CD2190-5EFE-4AF2-85AA-FFFCDC105E76}" destId="{BD70E00E-6A3E-45BE-BCD6-F4DBCFDF3A3F}" srcOrd="0" destOrd="0" presId="urn:microsoft.com/office/officeart/2008/layout/LinedList"/>
    <dgm:cxn modelId="{662901D1-2CD6-444A-86BA-FAF2A77C76B2}" type="presParOf" srcId="{41CD2190-5EFE-4AF2-85AA-FFFCDC105E76}" destId="{3CCDD948-9811-4EDB-8DCD-A64C1E351BD0}" srcOrd="1" destOrd="0" presId="urn:microsoft.com/office/officeart/2008/layout/LinedList"/>
    <dgm:cxn modelId="{8A0CC8F3-A281-40AF-A5CB-B81D78F79D2D}" type="presParOf" srcId="{03C36AFF-F3A2-4C50-98D9-B80BEB8FF3EC}" destId="{A295A808-4C37-459A-AA1E-A1141DE6648B}" srcOrd="10" destOrd="0" presId="urn:microsoft.com/office/officeart/2008/layout/LinedList"/>
    <dgm:cxn modelId="{837BB018-1270-4099-A48E-43BE2BCAF235}" type="presParOf" srcId="{03C36AFF-F3A2-4C50-98D9-B80BEB8FF3EC}" destId="{C78F17B3-7CF1-4A89-B05A-251A688840A3}" srcOrd="11" destOrd="0" presId="urn:microsoft.com/office/officeart/2008/layout/LinedList"/>
    <dgm:cxn modelId="{CB7219D7-F6BA-4069-965F-B50B8CC4ED81}" type="presParOf" srcId="{C78F17B3-7CF1-4A89-B05A-251A688840A3}" destId="{C5168A0E-FAAC-49A6-812D-2BD1E977BD1E}" srcOrd="0" destOrd="0" presId="urn:microsoft.com/office/officeart/2008/layout/LinedList"/>
    <dgm:cxn modelId="{AD2A7880-28D3-45D4-A960-7801B8770A6C}" type="presParOf" srcId="{C78F17B3-7CF1-4A89-B05A-251A688840A3}" destId="{8D351F39-8B41-4389-BAAA-E9BC8D534239}" srcOrd="1" destOrd="0" presId="urn:microsoft.com/office/officeart/2008/layout/LinedList"/>
    <dgm:cxn modelId="{A00BF25D-6F4D-455E-A43F-6FED480831AD}" type="presParOf" srcId="{03C36AFF-F3A2-4C50-98D9-B80BEB8FF3EC}" destId="{63FBCD59-0C5D-40A2-839F-D9017DFF342F}" srcOrd="12" destOrd="0" presId="urn:microsoft.com/office/officeart/2008/layout/LinedList"/>
    <dgm:cxn modelId="{5A9E6906-2E8F-4E98-8C83-89F7DE78E5D7}" type="presParOf" srcId="{03C36AFF-F3A2-4C50-98D9-B80BEB8FF3EC}" destId="{EF3A96E8-5F5D-4E34-8CC3-5D240D6986F6}" srcOrd="13" destOrd="0" presId="urn:microsoft.com/office/officeart/2008/layout/LinedList"/>
    <dgm:cxn modelId="{5607B450-DA5A-4026-BD12-944AC1E25BE6}" type="presParOf" srcId="{EF3A96E8-5F5D-4E34-8CC3-5D240D6986F6}" destId="{0D8E1041-2A48-403C-97E4-BDA87DE01F34}" srcOrd="0" destOrd="0" presId="urn:microsoft.com/office/officeart/2008/layout/LinedList"/>
    <dgm:cxn modelId="{F6A79F9D-3582-4317-BFE4-7BE6BD578BF1}" type="presParOf" srcId="{EF3A96E8-5F5D-4E34-8CC3-5D240D6986F6}" destId="{EFA5B1A3-48B3-48D4-AB45-10BF509F33AE}" srcOrd="1" destOrd="0" presId="urn:microsoft.com/office/officeart/2008/layout/LinedList"/>
    <dgm:cxn modelId="{BAC2302A-5D83-4D8C-A2CC-4D392F489B46}" type="presParOf" srcId="{03C36AFF-F3A2-4C50-98D9-B80BEB8FF3EC}" destId="{7167AB24-BFBE-4521-8CEE-28DA5B6ABA78}" srcOrd="14" destOrd="0" presId="urn:microsoft.com/office/officeart/2008/layout/LinedList"/>
    <dgm:cxn modelId="{0A04C616-BD39-4988-9AB7-AB871EACF032}" type="presParOf" srcId="{03C36AFF-F3A2-4C50-98D9-B80BEB8FF3EC}" destId="{CA8BDE51-7841-4773-A686-A21856B6BB3B}" srcOrd="15" destOrd="0" presId="urn:microsoft.com/office/officeart/2008/layout/LinedList"/>
    <dgm:cxn modelId="{7AE58DED-A667-43CD-B1E9-E54C2B82957A}" type="presParOf" srcId="{CA8BDE51-7841-4773-A686-A21856B6BB3B}" destId="{DC10FA64-EE8A-4486-AD9B-11ABBF070E69}" srcOrd="0" destOrd="0" presId="urn:microsoft.com/office/officeart/2008/layout/LinedList"/>
    <dgm:cxn modelId="{4B2FFFC4-41B7-455A-9AE7-14146EE8A2D9}" type="presParOf" srcId="{CA8BDE51-7841-4773-A686-A21856B6BB3B}" destId="{59A211E2-88E6-47D0-9AEE-3642AA4F73AB}"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02CB275-9333-4990-8432-35EA45F482E3}" type="doc">
      <dgm:prSet loTypeId="urn:microsoft.com/office/officeart/2005/8/layout/vList2" loCatId="list" qsTypeId="urn:microsoft.com/office/officeart/2005/8/quickstyle/3d1" qsCatId="3D" csTypeId="urn:microsoft.com/office/officeart/2005/8/colors/accent0_3" csCatId="mainScheme" phldr="1"/>
      <dgm:spPr/>
      <dgm:t>
        <a:bodyPr/>
        <a:lstStyle/>
        <a:p>
          <a:endParaRPr lang="en-US"/>
        </a:p>
      </dgm:t>
    </dgm:pt>
    <dgm:pt modelId="{9EDD96D8-B41F-4BC9-B00C-884E6096E20B}">
      <dgm:prSet phldrT="[Text]"/>
      <dgm:spPr/>
      <dgm:t>
        <a:bodyPr/>
        <a:lstStyle/>
        <a:p>
          <a:r>
            <a:rPr lang="en-US" dirty="0"/>
            <a:t>Delta</a:t>
          </a:r>
        </a:p>
      </dgm:t>
    </dgm:pt>
    <dgm:pt modelId="{54AA6AC8-F410-4E75-9C3B-0F4362EEDE6A}" type="parTrans" cxnId="{3EAC5B06-DA0F-43E9-B245-DDF36DDEE465}">
      <dgm:prSet/>
      <dgm:spPr/>
      <dgm:t>
        <a:bodyPr/>
        <a:lstStyle/>
        <a:p>
          <a:endParaRPr lang="en-US"/>
        </a:p>
      </dgm:t>
    </dgm:pt>
    <dgm:pt modelId="{04FD1848-001B-480A-9DC5-F812066144FD}" type="sibTrans" cxnId="{3EAC5B06-DA0F-43E9-B245-DDF36DDEE465}">
      <dgm:prSet/>
      <dgm:spPr/>
      <dgm:t>
        <a:bodyPr/>
        <a:lstStyle/>
        <a:p>
          <a:endParaRPr lang="en-US"/>
        </a:p>
      </dgm:t>
    </dgm:pt>
    <dgm:pt modelId="{5C8933D7-E7E7-44A7-A4D6-747D699AAC60}">
      <dgm:prSet phldrT="[Text]"/>
      <dgm:spPr/>
      <dgm:t>
        <a:bodyPr/>
        <a:lstStyle/>
        <a:p>
          <a:r>
            <a:rPr lang="en-US" dirty="0"/>
            <a:t>Differences of estimated and initial value</a:t>
          </a:r>
        </a:p>
      </dgm:t>
    </dgm:pt>
    <dgm:pt modelId="{B9685546-7EA6-4757-8D7A-5804202E1036}" type="parTrans" cxnId="{25D9F95B-520E-4E39-8FF8-452D51A7B322}">
      <dgm:prSet/>
      <dgm:spPr/>
      <dgm:t>
        <a:bodyPr/>
        <a:lstStyle/>
        <a:p>
          <a:endParaRPr lang="en-US"/>
        </a:p>
      </dgm:t>
    </dgm:pt>
    <dgm:pt modelId="{597BA8D7-9FD4-4B74-9913-01F0A92DC85A}" type="sibTrans" cxnId="{25D9F95B-520E-4E39-8FF8-452D51A7B322}">
      <dgm:prSet/>
      <dgm:spPr/>
      <dgm:t>
        <a:bodyPr/>
        <a:lstStyle/>
        <a:p>
          <a:endParaRPr lang="en-US"/>
        </a:p>
      </dgm:t>
    </dgm:pt>
    <dgm:pt modelId="{424E0353-9A75-4A13-8363-CC8A20F805FE}">
      <dgm:prSet phldrT="[Text]"/>
      <dgm:spPr/>
      <dgm:t>
        <a:bodyPr/>
        <a:lstStyle/>
        <a:p>
          <a:r>
            <a:rPr lang="en-US" dirty="0"/>
            <a:t>Delta/fact</a:t>
          </a:r>
        </a:p>
      </dgm:t>
    </dgm:pt>
    <dgm:pt modelId="{6BFF7985-3D7C-4440-AD5C-DB792E8AEE12}" type="parTrans" cxnId="{15B00092-8FF4-462F-B2C4-484815031861}">
      <dgm:prSet/>
      <dgm:spPr/>
      <dgm:t>
        <a:bodyPr/>
        <a:lstStyle/>
        <a:p>
          <a:endParaRPr lang="en-US"/>
        </a:p>
      </dgm:t>
    </dgm:pt>
    <dgm:pt modelId="{29551E12-2622-4D4F-932E-5C383907CDD3}" type="sibTrans" cxnId="{15B00092-8FF4-462F-B2C4-484815031861}">
      <dgm:prSet/>
      <dgm:spPr/>
      <dgm:t>
        <a:bodyPr/>
        <a:lstStyle/>
        <a:p>
          <a:endParaRPr lang="en-US"/>
        </a:p>
      </dgm:t>
    </dgm:pt>
    <dgm:pt modelId="{7D74714D-9D0A-4396-B5D3-3BF4DDF45F52}">
      <dgm:prSet phldrT="[Text]"/>
      <dgm:spPr/>
      <dgm:t>
        <a:bodyPr/>
        <a:lstStyle/>
        <a:p>
          <a:r>
            <a:rPr lang="en-US" dirty="0"/>
            <a:t>Differences of estimated and initial value </a:t>
          </a:r>
          <a:r>
            <a:rPr lang="hu-HU" dirty="0"/>
            <a:t>in %</a:t>
          </a:r>
          <a:endParaRPr lang="en-US" dirty="0"/>
        </a:p>
      </dgm:t>
    </dgm:pt>
    <dgm:pt modelId="{FF97AC8F-8CBA-4E05-9FF8-954323B03F4B}" type="parTrans" cxnId="{8D2C4F26-06E2-4670-A18E-18425C931DFC}">
      <dgm:prSet/>
      <dgm:spPr/>
      <dgm:t>
        <a:bodyPr/>
        <a:lstStyle/>
        <a:p>
          <a:endParaRPr lang="en-US"/>
        </a:p>
      </dgm:t>
    </dgm:pt>
    <dgm:pt modelId="{969E28D5-411B-4FAE-9622-CF0A1E390847}" type="sibTrans" cxnId="{8D2C4F26-06E2-4670-A18E-18425C931DFC}">
      <dgm:prSet/>
      <dgm:spPr/>
      <dgm:t>
        <a:bodyPr/>
        <a:lstStyle/>
        <a:p>
          <a:endParaRPr lang="en-US"/>
        </a:p>
      </dgm:t>
    </dgm:pt>
    <dgm:pt modelId="{48C6561E-07A0-420D-B9A6-202D04D32F97}" type="pres">
      <dgm:prSet presAssocID="{C02CB275-9333-4990-8432-35EA45F482E3}" presName="linear" presStyleCnt="0">
        <dgm:presLayoutVars>
          <dgm:animLvl val="lvl"/>
          <dgm:resizeHandles val="exact"/>
        </dgm:presLayoutVars>
      </dgm:prSet>
      <dgm:spPr/>
    </dgm:pt>
    <dgm:pt modelId="{C4CEC3CF-494E-450B-BB64-5FE5BB88F7A2}" type="pres">
      <dgm:prSet presAssocID="{9EDD96D8-B41F-4BC9-B00C-884E6096E20B}" presName="parentText" presStyleLbl="node1" presStyleIdx="0" presStyleCnt="2">
        <dgm:presLayoutVars>
          <dgm:chMax val="0"/>
          <dgm:bulletEnabled val="1"/>
        </dgm:presLayoutVars>
      </dgm:prSet>
      <dgm:spPr/>
    </dgm:pt>
    <dgm:pt modelId="{1F218F76-BE2B-47A3-AFA0-87730382E771}" type="pres">
      <dgm:prSet presAssocID="{9EDD96D8-B41F-4BC9-B00C-884E6096E20B}" presName="childText" presStyleLbl="revTx" presStyleIdx="0" presStyleCnt="2">
        <dgm:presLayoutVars>
          <dgm:bulletEnabled val="1"/>
        </dgm:presLayoutVars>
      </dgm:prSet>
      <dgm:spPr/>
    </dgm:pt>
    <dgm:pt modelId="{0B2D8FF1-7C02-460D-BEDD-DA5CD7A38AEA}" type="pres">
      <dgm:prSet presAssocID="{424E0353-9A75-4A13-8363-CC8A20F805FE}" presName="parentText" presStyleLbl="node1" presStyleIdx="1" presStyleCnt="2">
        <dgm:presLayoutVars>
          <dgm:chMax val="0"/>
          <dgm:bulletEnabled val="1"/>
        </dgm:presLayoutVars>
      </dgm:prSet>
      <dgm:spPr/>
    </dgm:pt>
    <dgm:pt modelId="{6ECA78C8-B090-4A8E-809B-D674B8297A7B}" type="pres">
      <dgm:prSet presAssocID="{424E0353-9A75-4A13-8363-CC8A20F805FE}" presName="childText" presStyleLbl="revTx" presStyleIdx="1" presStyleCnt="2">
        <dgm:presLayoutVars>
          <dgm:bulletEnabled val="1"/>
        </dgm:presLayoutVars>
      </dgm:prSet>
      <dgm:spPr/>
    </dgm:pt>
  </dgm:ptLst>
  <dgm:cxnLst>
    <dgm:cxn modelId="{3EAC5B06-DA0F-43E9-B245-DDF36DDEE465}" srcId="{C02CB275-9333-4990-8432-35EA45F482E3}" destId="{9EDD96D8-B41F-4BC9-B00C-884E6096E20B}" srcOrd="0" destOrd="0" parTransId="{54AA6AC8-F410-4E75-9C3B-0F4362EEDE6A}" sibTransId="{04FD1848-001B-480A-9DC5-F812066144FD}"/>
    <dgm:cxn modelId="{8D2C4F26-06E2-4670-A18E-18425C931DFC}" srcId="{424E0353-9A75-4A13-8363-CC8A20F805FE}" destId="{7D74714D-9D0A-4396-B5D3-3BF4DDF45F52}" srcOrd="0" destOrd="0" parTransId="{FF97AC8F-8CBA-4E05-9FF8-954323B03F4B}" sibTransId="{969E28D5-411B-4FAE-9622-CF0A1E390847}"/>
    <dgm:cxn modelId="{25D9F95B-520E-4E39-8FF8-452D51A7B322}" srcId="{9EDD96D8-B41F-4BC9-B00C-884E6096E20B}" destId="{5C8933D7-E7E7-44A7-A4D6-747D699AAC60}" srcOrd="0" destOrd="0" parTransId="{B9685546-7EA6-4757-8D7A-5804202E1036}" sibTransId="{597BA8D7-9FD4-4B74-9913-01F0A92DC85A}"/>
    <dgm:cxn modelId="{D484F656-F5F1-4028-AC36-E2DBE5226EC8}" type="presOf" srcId="{9EDD96D8-B41F-4BC9-B00C-884E6096E20B}" destId="{C4CEC3CF-494E-450B-BB64-5FE5BB88F7A2}" srcOrd="0" destOrd="0" presId="urn:microsoft.com/office/officeart/2005/8/layout/vList2"/>
    <dgm:cxn modelId="{1BD67391-7E2E-442F-BE0A-E3981A44F4BD}" type="presOf" srcId="{7D74714D-9D0A-4396-B5D3-3BF4DDF45F52}" destId="{6ECA78C8-B090-4A8E-809B-D674B8297A7B}" srcOrd="0" destOrd="0" presId="urn:microsoft.com/office/officeart/2005/8/layout/vList2"/>
    <dgm:cxn modelId="{E773B691-AF9E-405F-AB55-DDE68362DC69}" type="presOf" srcId="{424E0353-9A75-4A13-8363-CC8A20F805FE}" destId="{0B2D8FF1-7C02-460D-BEDD-DA5CD7A38AEA}" srcOrd="0" destOrd="0" presId="urn:microsoft.com/office/officeart/2005/8/layout/vList2"/>
    <dgm:cxn modelId="{15B00092-8FF4-462F-B2C4-484815031861}" srcId="{C02CB275-9333-4990-8432-35EA45F482E3}" destId="{424E0353-9A75-4A13-8363-CC8A20F805FE}" srcOrd="1" destOrd="0" parTransId="{6BFF7985-3D7C-4440-AD5C-DB792E8AEE12}" sibTransId="{29551E12-2622-4D4F-932E-5C383907CDD3}"/>
    <dgm:cxn modelId="{443B4AA9-4073-4AB6-84B2-B40EDF7B0537}" type="presOf" srcId="{5C8933D7-E7E7-44A7-A4D6-747D699AAC60}" destId="{1F218F76-BE2B-47A3-AFA0-87730382E771}" srcOrd="0" destOrd="0" presId="urn:microsoft.com/office/officeart/2005/8/layout/vList2"/>
    <dgm:cxn modelId="{E76E04B2-66DA-401E-9F31-5E2E3A71D7CC}" type="presOf" srcId="{C02CB275-9333-4990-8432-35EA45F482E3}" destId="{48C6561E-07A0-420D-B9A6-202D04D32F97}" srcOrd="0" destOrd="0" presId="urn:microsoft.com/office/officeart/2005/8/layout/vList2"/>
    <dgm:cxn modelId="{1691EC6B-297F-43D9-A25C-D6217DFC1AE4}" type="presParOf" srcId="{48C6561E-07A0-420D-B9A6-202D04D32F97}" destId="{C4CEC3CF-494E-450B-BB64-5FE5BB88F7A2}" srcOrd="0" destOrd="0" presId="urn:microsoft.com/office/officeart/2005/8/layout/vList2"/>
    <dgm:cxn modelId="{B7A08B54-821B-4088-95DA-E26F477F16F6}" type="presParOf" srcId="{48C6561E-07A0-420D-B9A6-202D04D32F97}" destId="{1F218F76-BE2B-47A3-AFA0-87730382E771}" srcOrd="1" destOrd="0" presId="urn:microsoft.com/office/officeart/2005/8/layout/vList2"/>
    <dgm:cxn modelId="{1A3FC5AB-F0AC-4772-BE5F-44F99BAB725B}" type="presParOf" srcId="{48C6561E-07A0-420D-B9A6-202D04D32F97}" destId="{0B2D8FF1-7C02-460D-BEDD-DA5CD7A38AEA}" srcOrd="2" destOrd="0" presId="urn:microsoft.com/office/officeart/2005/8/layout/vList2"/>
    <dgm:cxn modelId="{59B879CB-0662-4DCA-B93B-C45920CEDBE3}" type="presParOf" srcId="{48C6561E-07A0-420D-B9A6-202D04D32F97}" destId="{6ECA78C8-B090-4A8E-809B-D674B8297A7B}" srcOrd="3" destOrd="0" presId="urn:microsoft.com/office/officeart/2005/8/layout/vList2"/>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6994B35-F7CC-44DE-B0C5-647868B1D6D8}" type="doc">
      <dgm:prSet loTypeId="urn:microsoft.com/office/officeart/2005/8/layout/hProcess11" loCatId="process" qsTypeId="urn:microsoft.com/office/officeart/2005/8/quickstyle/3d3" qsCatId="3D" csTypeId="urn:microsoft.com/office/officeart/2005/8/colors/accent0_3" csCatId="mainScheme" phldr="1"/>
      <dgm:spPr/>
      <dgm:t>
        <a:bodyPr/>
        <a:lstStyle/>
        <a:p>
          <a:endParaRPr lang="en-US"/>
        </a:p>
      </dgm:t>
    </dgm:pt>
    <dgm:pt modelId="{D13FAEEF-F862-484C-81E8-346D3A2DC146}">
      <dgm:prSet/>
      <dgm:spPr/>
      <dgm:t>
        <a:bodyPr/>
        <a:lstStyle/>
        <a:p>
          <a:r>
            <a:rPr lang="en-US" b="1" dirty="0"/>
            <a:t>Uses the formula =</a:t>
          </a:r>
          <a:r>
            <a:rPr lang="en-US" b="1" dirty="0" err="1"/>
            <a:t>NumOfObject</a:t>
          </a:r>
          <a:r>
            <a:rPr lang="en-US" b="1" dirty="0"/>
            <a:t> – </a:t>
          </a:r>
          <a:r>
            <a:rPr lang="en-US" b="1" dirty="0" err="1"/>
            <a:t>RankedValue</a:t>
          </a:r>
          <a:r>
            <a:rPr lang="en-US" b="1" dirty="0"/>
            <a:t> + 1 to reverse the ranking order</a:t>
          </a:r>
        </a:p>
      </dgm:t>
    </dgm:pt>
    <dgm:pt modelId="{08007C59-73C3-4E64-8DCB-20F059C880E1}" type="parTrans" cxnId="{B036C58E-ED79-4C85-BBB7-B8703F01CE07}">
      <dgm:prSet/>
      <dgm:spPr/>
      <dgm:t>
        <a:bodyPr/>
        <a:lstStyle/>
        <a:p>
          <a:endParaRPr lang="en-US"/>
        </a:p>
      </dgm:t>
    </dgm:pt>
    <dgm:pt modelId="{12C1A19A-035B-430F-8A3D-D775CD915342}" type="sibTrans" cxnId="{B036C58E-ED79-4C85-BBB7-B8703F01CE07}">
      <dgm:prSet/>
      <dgm:spPr/>
      <dgm:t>
        <a:bodyPr/>
        <a:lstStyle/>
        <a:p>
          <a:endParaRPr lang="en-US"/>
        </a:p>
      </dgm:t>
    </dgm:pt>
    <dgm:pt modelId="{A72D5520-458E-4CBC-9191-62CF562B176B}">
      <dgm:prSet/>
      <dgm:spPr/>
      <dgm:t>
        <a:bodyPr/>
        <a:lstStyle/>
        <a:p>
          <a:r>
            <a:rPr lang="en-US" b="1" dirty="0"/>
            <a:t>Copying the inverted table into the COCO Y0)</a:t>
          </a:r>
        </a:p>
      </dgm:t>
    </dgm:pt>
    <dgm:pt modelId="{47A2542D-530D-45B2-A45C-9C743F9A2965}" type="parTrans" cxnId="{C7C8D1A9-D4C9-4085-9330-A7C88E21C150}">
      <dgm:prSet/>
      <dgm:spPr/>
      <dgm:t>
        <a:bodyPr/>
        <a:lstStyle/>
        <a:p>
          <a:endParaRPr lang="en-US"/>
        </a:p>
      </dgm:t>
    </dgm:pt>
    <dgm:pt modelId="{1F4962DC-8E45-4E4E-8F05-691BC50E8FF5}" type="sibTrans" cxnId="{C7C8D1A9-D4C9-4085-9330-A7C88E21C150}">
      <dgm:prSet/>
      <dgm:spPr/>
      <dgm:t>
        <a:bodyPr/>
        <a:lstStyle/>
        <a:p>
          <a:endParaRPr lang="en-US"/>
        </a:p>
      </dgm:t>
    </dgm:pt>
    <dgm:pt modelId="{B29541A1-7F1D-487A-9F22-A0A484418D09}">
      <dgm:prSet/>
      <dgm:spPr/>
      <dgm:t>
        <a:bodyPr/>
        <a:lstStyle/>
        <a:p>
          <a:r>
            <a:rPr lang="en-US" b="1" dirty="0"/>
            <a:t>1st delta/fact * inverted delta/fact </a:t>
          </a:r>
        </a:p>
      </dgm:t>
    </dgm:pt>
    <dgm:pt modelId="{7653C159-A629-40BF-9BBF-DF18FAD0349D}" type="parTrans" cxnId="{D40CC5C2-B55D-4C74-AB75-F753A400EDCC}">
      <dgm:prSet/>
      <dgm:spPr/>
      <dgm:t>
        <a:bodyPr/>
        <a:lstStyle/>
        <a:p>
          <a:endParaRPr lang="en-US"/>
        </a:p>
      </dgm:t>
    </dgm:pt>
    <dgm:pt modelId="{D87FAF96-B640-4C4B-B2C8-0512BF213DAE}" type="sibTrans" cxnId="{D40CC5C2-B55D-4C74-AB75-F753A400EDCC}">
      <dgm:prSet/>
      <dgm:spPr/>
      <dgm:t>
        <a:bodyPr/>
        <a:lstStyle/>
        <a:p>
          <a:endParaRPr lang="en-US"/>
        </a:p>
      </dgm:t>
    </dgm:pt>
    <dgm:pt modelId="{0299767B-37B2-4C43-9405-E2214D448136}">
      <dgm:prSet/>
      <dgm:spPr/>
      <dgm:t>
        <a:bodyPr/>
        <a:lstStyle/>
        <a:p>
          <a:r>
            <a:rPr lang="en-US" b="1" dirty="0"/>
            <a:t>Estimation Rule: Values ≤ 0 are considered valid, while values &gt; 0 are invalid.</a:t>
          </a:r>
        </a:p>
      </dgm:t>
    </dgm:pt>
    <dgm:pt modelId="{C5BE7167-A13C-481A-BFE6-D53504052DC9}" type="parTrans" cxnId="{E0268245-7F36-48CA-AAB5-F4B3171F61C2}">
      <dgm:prSet/>
      <dgm:spPr/>
      <dgm:t>
        <a:bodyPr/>
        <a:lstStyle/>
        <a:p>
          <a:endParaRPr lang="en-US"/>
        </a:p>
      </dgm:t>
    </dgm:pt>
    <dgm:pt modelId="{FEFEBEFD-FE90-4BCD-B0D9-B8BDABF60CFA}" type="sibTrans" cxnId="{E0268245-7F36-48CA-AAB5-F4B3171F61C2}">
      <dgm:prSet/>
      <dgm:spPr/>
      <dgm:t>
        <a:bodyPr/>
        <a:lstStyle/>
        <a:p>
          <a:endParaRPr lang="en-US"/>
        </a:p>
      </dgm:t>
    </dgm:pt>
    <dgm:pt modelId="{2C082178-7DCE-4EB2-A73B-8BF3AE15D72E}">
      <dgm:prSet/>
      <dgm:spPr/>
      <dgm:t>
        <a:bodyPr/>
        <a:lstStyle/>
        <a:p>
          <a:r>
            <a:rPr lang="en-US" b="1" dirty="0"/>
            <a:t>Entire model or some objects can be invalid</a:t>
          </a:r>
        </a:p>
      </dgm:t>
    </dgm:pt>
    <dgm:pt modelId="{E93F7A9F-A352-46F2-87F0-DE2A9A729F6D}" type="parTrans" cxnId="{5762ACD1-16E1-4E63-8219-AFFCEF7A362C}">
      <dgm:prSet/>
      <dgm:spPr/>
      <dgm:t>
        <a:bodyPr/>
        <a:lstStyle/>
        <a:p>
          <a:endParaRPr lang="en-US"/>
        </a:p>
      </dgm:t>
    </dgm:pt>
    <dgm:pt modelId="{4829B0C3-7ACF-4291-8D2C-860BE592AA5D}" type="sibTrans" cxnId="{5762ACD1-16E1-4E63-8219-AFFCEF7A362C}">
      <dgm:prSet/>
      <dgm:spPr/>
      <dgm:t>
        <a:bodyPr/>
        <a:lstStyle/>
        <a:p>
          <a:endParaRPr lang="en-US"/>
        </a:p>
      </dgm:t>
    </dgm:pt>
    <dgm:pt modelId="{D53DA08E-9607-43BC-9EA1-008E44F3CBF8}" type="pres">
      <dgm:prSet presAssocID="{76994B35-F7CC-44DE-B0C5-647868B1D6D8}" presName="Name0" presStyleCnt="0">
        <dgm:presLayoutVars>
          <dgm:dir/>
          <dgm:resizeHandles val="exact"/>
        </dgm:presLayoutVars>
      </dgm:prSet>
      <dgm:spPr/>
    </dgm:pt>
    <dgm:pt modelId="{33A831D7-1CB5-4DF0-902D-BECEBAF6A4CF}" type="pres">
      <dgm:prSet presAssocID="{76994B35-F7CC-44DE-B0C5-647868B1D6D8}" presName="arrow" presStyleLbl="bgShp" presStyleIdx="0" presStyleCnt="1"/>
      <dgm:spPr/>
    </dgm:pt>
    <dgm:pt modelId="{266AC01D-07BC-4724-9A20-DABEC2476380}" type="pres">
      <dgm:prSet presAssocID="{76994B35-F7CC-44DE-B0C5-647868B1D6D8}" presName="points" presStyleCnt="0"/>
      <dgm:spPr/>
    </dgm:pt>
    <dgm:pt modelId="{33136AB6-BA69-4BDD-B884-E6064754E929}" type="pres">
      <dgm:prSet presAssocID="{D13FAEEF-F862-484C-81E8-346D3A2DC146}" presName="compositeA" presStyleCnt="0"/>
      <dgm:spPr/>
    </dgm:pt>
    <dgm:pt modelId="{4AC3EA7A-DF3B-43E3-B0E1-5CE0B49E4D61}" type="pres">
      <dgm:prSet presAssocID="{D13FAEEF-F862-484C-81E8-346D3A2DC146}" presName="textA" presStyleLbl="revTx" presStyleIdx="0" presStyleCnt="5" custScaleX="180441">
        <dgm:presLayoutVars>
          <dgm:bulletEnabled val="1"/>
        </dgm:presLayoutVars>
      </dgm:prSet>
      <dgm:spPr/>
    </dgm:pt>
    <dgm:pt modelId="{FB866D0F-7922-4598-AE34-D332129B5ECE}" type="pres">
      <dgm:prSet presAssocID="{D13FAEEF-F862-484C-81E8-346D3A2DC146}" presName="circleA" presStyleLbl="node1" presStyleIdx="0" presStyleCnt="5"/>
      <dgm:spPr/>
    </dgm:pt>
    <dgm:pt modelId="{0DAAF8F1-6653-4FAD-B973-D95C7C0E3C7A}" type="pres">
      <dgm:prSet presAssocID="{D13FAEEF-F862-484C-81E8-346D3A2DC146}" presName="spaceA" presStyleCnt="0"/>
      <dgm:spPr/>
    </dgm:pt>
    <dgm:pt modelId="{25B66438-81BE-4B7C-B931-AD56A7E728F1}" type="pres">
      <dgm:prSet presAssocID="{12C1A19A-035B-430F-8A3D-D775CD915342}" presName="space" presStyleCnt="0"/>
      <dgm:spPr/>
    </dgm:pt>
    <dgm:pt modelId="{BE43FCDD-F030-40D5-8FB5-FC17452C6CFD}" type="pres">
      <dgm:prSet presAssocID="{A72D5520-458E-4CBC-9191-62CF562B176B}" presName="compositeB" presStyleCnt="0"/>
      <dgm:spPr/>
    </dgm:pt>
    <dgm:pt modelId="{6BB59A4F-CEBF-4894-8EBA-837E81E4EA70}" type="pres">
      <dgm:prSet presAssocID="{A72D5520-458E-4CBC-9191-62CF562B176B}" presName="textB" presStyleLbl="revTx" presStyleIdx="1" presStyleCnt="5" custScaleX="197957">
        <dgm:presLayoutVars>
          <dgm:bulletEnabled val="1"/>
        </dgm:presLayoutVars>
      </dgm:prSet>
      <dgm:spPr/>
    </dgm:pt>
    <dgm:pt modelId="{93091395-2611-49CD-9B2A-6982F06765C5}" type="pres">
      <dgm:prSet presAssocID="{A72D5520-458E-4CBC-9191-62CF562B176B}" presName="circleB" presStyleLbl="node1" presStyleIdx="1" presStyleCnt="5"/>
      <dgm:spPr/>
    </dgm:pt>
    <dgm:pt modelId="{D126A812-C107-4634-9D18-052B4E27F60C}" type="pres">
      <dgm:prSet presAssocID="{A72D5520-458E-4CBC-9191-62CF562B176B}" presName="spaceB" presStyleCnt="0"/>
      <dgm:spPr/>
    </dgm:pt>
    <dgm:pt modelId="{8F50116A-3FF8-4B81-BFFF-1FECD7047BBD}" type="pres">
      <dgm:prSet presAssocID="{1F4962DC-8E45-4E4E-8F05-691BC50E8FF5}" presName="space" presStyleCnt="0"/>
      <dgm:spPr/>
    </dgm:pt>
    <dgm:pt modelId="{C4C80A37-C77F-453F-832A-742AD5C5D988}" type="pres">
      <dgm:prSet presAssocID="{B29541A1-7F1D-487A-9F22-A0A484418D09}" presName="compositeA" presStyleCnt="0"/>
      <dgm:spPr/>
    </dgm:pt>
    <dgm:pt modelId="{104694EB-5FA1-495F-AA08-376ED860F4AB}" type="pres">
      <dgm:prSet presAssocID="{B29541A1-7F1D-487A-9F22-A0A484418D09}" presName="textA" presStyleLbl="revTx" presStyleIdx="2" presStyleCnt="5" custScaleX="225999">
        <dgm:presLayoutVars>
          <dgm:bulletEnabled val="1"/>
        </dgm:presLayoutVars>
      </dgm:prSet>
      <dgm:spPr/>
    </dgm:pt>
    <dgm:pt modelId="{3B71D2B1-E130-47BA-A5DF-BF06C3B90EE9}" type="pres">
      <dgm:prSet presAssocID="{B29541A1-7F1D-487A-9F22-A0A484418D09}" presName="circleA" presStyleLbl="node1" presStyleIdx="2" presStyleCnt="5"/>
      <dgm:spPr/>
    </dgm:pt>
    <dgm:pt modelId="{B75662BC-2A80-412D-AF01-F77D0D5A5614}" type="pres">
      <dgm:prSet presAssocID="{B29541A1-7F1D-487A-9F22-A0A484418D09}" presName="spaceA" presStyleCnt="0"/>
      <dgm:spPr/>
    </dgm:pt>
    <dgm:pt modelId="{59F7CC94-72E6-4722-AF6A-DA2C61F966B1}" type="pres">
      <dgm:prSet presAssocID="{D87FAF96-B640-4C4B-B2C8-0512BF213DAE}" presName="space" presStyleCnt="0"/>
      <dgm:spPr/>
    </dgm:pt>
    <dgm:pt modelId="{DBE018BE-6964-4B76-96F1-38B569E0BBD4}" type="pres">
      <dgm:prSet presAssocID="{0299767B-37B2-4C43-9405-E2214D448136}" presName="compositeB" presStyleCnt="0"/>
      <dgm:spPr/>
    </dgm:pt>
    <dgm:pt modelId="{13133AD4-A96B-4DB4-8AF3-262CEE1FB066}" type="pres">
      <dgm:prSet presAssocID="{0299767B-37B2-4C43-9405-E2214D448136}" presName="textB" presStyleLbl="revTx" presStyleIdx="3" presStyleCnt="5" custScaleX="171413">
        <dgm:presLayoutVars>
          <dgm:bulletEnabled val="1"/>
        </dgm:presLayoutVars>
      </dgm:prSet>
      <dgm:spPr/>
    </dgm:pt>
    <dgm:pt modelId="{4D912E9C-0DE8-4104-BD1E-8AB9C4D56DC0}" type="pres">
      <dgm:prSet presAssocID="{0299767B-37B2-4C43-9405-E2214D448136}" presName="circleB" presStyleLbl="node1" presStyleIdx="3" presStyleCnt="5"/>
      <dgm:spPr/>
    </dgm:pt>
    <dgm:pt modelId="{EF285EE4-72B1-4B52-B0A6-372254169F2A}" type="pres">
      <dgm:prSet presAssocID="{0299767B-37B2-4C43-9405-E2214D448136}" presName="spaceB" presStyleCnt="0"/>
      <dgm:spPr/>
    </dgm:pt>
    <dgm:pt modelId="{F45758D5-AEB9-4AFD-B6BD-F2D6DE55A468}" type="pres">
      <dgm:prSet presAssocID="{FEFEBEFD-FE90-4BCD-B0D9-B8BDABF60CFA}" presName="space" presStyleCnt="0"/>
      <dgm:spPr/>
    </dgm:pt>
    <dgm:pt modelId="{94947208-727B-4F9D-92B8-7FB4156B1643}" type="pres">
      <dgm:prSet presAssocID="{2C082178-7DCE-4EB2-A73B-8BF3AE15D72E}" presName="compositeA" presStyleCnt="0"/>
      <dgm:spPr/>
    </dgm:pt>
    <dgm:pt modelId="{2702CA3C-F42F-43C4-8F44-846911E77691}" type="pres">
      <dgm:prSet presAssocID="{2C082178-7DCE-4EB2-A73B-8BF3AE15D72E}" presName="textA" presStyleLbl="revTx" presStyleIdx="4" presStyleCnt="5" custScaleX="148869">
        <dgm:presLayoutVars>
          <dgm:bulletEnabled val="1"/>
        </dgm:presLayoutVars>
      </dgm:prSet>
      <dgm:spPr/>
    </dgm:pt>
    <dgm:pt modelId="{B751F314-C3A4-409C-9BD0-8431ADBFC841}" type="pres">
      <dgm:prSet presAssocID="{2C082178-7DCE-4EB2-A73B-8BF3AE15D72E}" presName="circleA" presStyleLbl="node1" presStyleIdx="4" presStyleCnt="5"/>
      <dgm:spPr/>
    </dgm:pt>
    <dgm:pt modelId="{1044B57C-B734-4C57-89F3-D82DCE2B5CBF}" type="pres">
      <dgm:prSet presAssocID="{2C082178-7DCE-4EB2-A73B-8BF3AE15D72E}" presName="spaceA" presStyleCnt="0"/>
      <dgm:spPr/>
    </dgm:pt>
  </dgm:ptLst>
  <dgm:cxnLst>
    <dgm:cxn modelId="{E0268245-7F36-48CA-AAB5-F4B3171F61C2}" srcId="{76994B35-F7CC-44DE-B0C5-647868B1D6D8}" destId="{0299767B-37B2-4C43-9405-E2214D448136}" srcOrd="3" destOrd="0" parTransId="{C5BE7167-A13C-481A-BFE6-D53504052DC9}" sibTransId="{FEFEBEFD-FE90-4BCD-B0D9-B8BDABF60CFA}"/>
    <dgm:cxn modelId="{A1747954-0D65-4D08-9384-FB7BC9478AC7}" type="presOf" srcId="{2C082178-7DCE-4EB2-A73B-8BF3AE15D72E}" destId="{2702CA3C-F42F-43C4-8F44-846911E77691}" srcOrd="0" destOrd="0" presId="urn:microsoft.com/office/officeart/2005/8/layout/hProcess11"/>
    <dgm:cxn modelId="{34035A7B-4861-4D72-B760-B882DB2A7C36}" type="presOf" srcId="{D13FAEEF-F862-484C-81E8-346D3A2DC146}" destId="{4AC3EA7A-DF3B-43E3-B0E1-5CE0B49E4D61}" srcOrd="0" destOrd="0" presId="urn:microsoft.com/office/officeart/2005/8/layout/hProcess11"/>
    <dgm:cxn modelId="{BB0BDA86-6CBB-423D-87C2-0A6333552B0F}" type="presOf" srcId="{76994B35-F7CC-44DE-B0C5-647868B1D6D8}" destId="{D53DA08E-9607-43BC-9EA1-008E44F3CBF8}" srcOrd="0" destOrd="0" presId="urn:microsoft.com/office/officeart/2005/8/layout/hProcess11"/>
    <dgm:cxn modelId="{B036C58E-ED79-4C85-BBB7-B8703F01CE07}" srcId="{76994B35-F7CC-44DE-B0C5-647868B1D6D8}" destId="{D13FAEEF-F862-484C-81E8-346D3A2DC146}" srcOrd="0" destOrd="0" parTransId="{08007C59-73C3-4E64-8DCB-20F059C880E1}" sibTransId="{12C1A19A-035B-430F-8A3D-D775CD915342}"/>
    <dgm:cxn modelId="{6C87FE95-D96A-46F4-B11D-CABB9C3E2275}" type="presOf" srcId="{B29541A1-7F1D-487A-9F22-A0A484418D09}" destId="{104694EB-5FA1-495F-AA08-376ED860F4AB}" srcOrd="0" destOrd="0" presId="urn:microsoft.com/office/officeart/2005/8/layout/hProcess11"/>
    <dgm:cxn modelId="{C7C8D1A9-D4C9-4085-9330-A7C88E21C150}" srcId="{76994B35-F7CC-44DE-B0C5-647868B1D6D8}" destId="{A72D5520-458E-4CBC-9191-62CF562B176B}" srcOrd="1" destOrd="0" parTransId="{47A2542D-530D-45B2-A45C-9C743F9A2965}" sibTransId="{1F4962DC-8E45-4E4E-8F05-691BC50E8FF5}"/>
    <dgm:cxn modelId="{D40CC5C2-B55D-4C74-AB75-F753A400EDCC}" srcId="{76994B35-F7CC-44DE-B0C5-647868B1D6D8}" destId="{B29541A1-7F1D-487A-9F22-A0A484418D09}" srcOrd="2" destOrd="0" parTransId="{7653C159-A629-40BF-9BBF-DF18FAD0349D}" sibTransId="{D87FAF96-B640-4C4B-B2C8-0512BF213DAE}"/>
    <dgm:cxn modelId="{ECD3A8CC-7980-44F0-8C3F-C40835716CCA}" type="presOf" srcId="{A72D5520-458E-4CBC-9191-62CF562B176B}" destId="{6BB59A4F-CEBF-4894-8EBA-837E81E4EA70}" srcOrd="0" destOrd="0" presId="urn:microsoft.com/office/officeart/2005/8/layout/hProcess11"/>
    <dgm:cxn modelId="{5762ACD1-16E1-4E63-8219-AFFCEF7A362C}" srcId="{76994B35-F7CC-44DE-B0C5-647868B1D6D8}" destId="{2C082178-7DCE-4EB2-A73B-8BF3AE15D72E}" srcOrd="4" destOrd="0" parTransId="{E93F7A9F-A352-46F2-87F0-DE2A9A729F6D}" sibTransId="{4829B0C3-7ACF-4291-8D2C-860BE592AA5D}"/>
    <dgm:cxn modelId="{6ECACBFF-BED6-44CA-9938-69C34063FFD0}" type="presOf" srcId="{0299767B-37B2-4C43-9405-E2214D448136}" destId="{13133AD4-A96B-4DB4-8AF3-262CEE1FB066}" srcOrd="0" destOrd="0" presId="urn:microsoft.com/office/officeart/2005/8/layout/hProcess11"/>
    <dgm:cxn modelId="{573DB021-DABF-4560-888F-7A064B9E1171}" type="presParOf" srcId="{D53DA08E-9607-43BC-9EA1-008E44F3CBF8}" destId="{33A831D7-1CB5-4DF0-902D-BECEBAF6A4CF}" srcOrd="0" destOrd="0" presId="urn:microsoft.com/office/officeart/2005/8/layout/hProcess11"/>
    <dgm:cxn modelId="{7126DFE5-6283-4DEB-9C0A-FF4DD4171C61}" type="presParOf" srcId="{D53DA08E-9607-43BC-9EA1-008E44F3CBF8}" destId="{266AC01D-07BC-4724-9A20-DABEC2476380}" srcOrd="1" destOrd="0" presId="urn:microsoft.com/office/officeart/2005/8/layout/hProcess11"/>
    <dgm:cxn modelId="{446E13B3-94CF-4EA0-8845-FBF6424D056A}" type="presParOf" srcId="{266AC01D-07BC-4724-9A20-DABEC2476380}" destId="{33136AB6-BA69-4BDD-B884-E6064754E929}" srcOrd="0" destOrd="0" presId="urn:microsoft.com/office/officeart/2005/8/layout/hProcess11"/>
    <dgm:cxn modelId="{07F0DD20-142F-4BBA-8FB5-1EF6D3B83BC9}" type="presParOf" srcId="{33136AB6-BA69-4BDD-B884-E6064754E929}" destId="{4AC3EA7A-DF3B-43E3-B0E1-5CE0B49E4D61}" srcOrd="0" destOrd="0" presId="urn:microsoft.com/office/officeart/2005/8/layout/hProcess11"/>
    <dgm:cxn modelId="{CD2234EF-E3D9-463D-A202-EF6EE6D9238F}" type="presParOf" srcId="{33136AB6-BA69-4BDD-B884-E6064754E929}" destId="{FB866D0F-7922-4598-AE34-D332129B5ECE}" srcOrd="1" destOrd="0" presId="urn:microsoft.com/office/officeart/2005/8/layout/hProcess11"/>
    <dgm:cxn modelId="{F33FA504-6AD8-4377-A054-A7F280355CDD}" type="presParOf" srcId="{33136AB6-BA69-4BDD-B884-E6064754E929}" destId="{0DAAF8F1-6653-4FAD-B973-D95C7C0E3C7A}" srcOrd="2" destOrd="0" presId="urn:microsoft.com/office/officeart/2005/8/layout/hProcess11"/>
    <dgm:cxn modelId="{8B08445C-A95F-454B-A03C-EB46A4D55928}" type="presParOf" srcId="{266AC01D-07BC-4724-9A20-DABEC2476380}" destId="{25B66438-81BE-4B7C-B931-AD56A7E728F1}" srcOrd="1" destOrd="0" presId="urn:microsoft.com/office/officeart/2005/8/layout/hProcess11"/>
    <dgm:cxn modelId="{CEA27D99-8FC4-4852-9293-8BCF4505D7B7}" type="presParOf" srcId="{266AC01D-07BC-4724-9A20-DABEC2476380}" destId="{BE43FCDD-F030-40D5-8FB5-FC17452C6CFD}" srcOrd="2" destOrd="0" presId="urn:microsoft.com/office/officeart/2005/8/layout/hProcess11"/>
    <dgm:cxn modelId="{B3A01641-F867-40F9-8BA5-7434DE4827A6}" type="presParOf" srcId="{BE43FCDD-F030-40D5-8FB5-FC17452C6CFD}" destId="{6BB59A4F-CEBF-4894-8EBA-837E81E4EA70}" srcOrd="0" destOrd="0" presId="urn:microsoft.com/office/officeart/2005/8/layout/hProcess11"/>
    <dgm:cxn modelId="{27869DF6-35FB-4E6E-A13D-D505D6CB0738}" type="presParOf" srcId="{BE43FCDD-F030-40D5-8FB5-FC17452C6CFD}" destId="{93091395-2611-49CD-9B2A-6982F06765C5}" srcOrd="1" destOrd="0" presId="urn:microsoft.com/office/officeart/2005/8/layout/hProcess11"/>
    <dgm:cxn modelId="{25DFA5B5-D2B7-4321-81BF-6DB2511DD50D}" type="presParOf" srcId="{BE43FCDD-F030-40D5-8FB5-FC17452C6CFD}" destId="{D126A812-C107-4634-9D18-052B4E27F60C}" srcOrd="2" destOrd="0" presId="urn:microsoft.com/office/officeart/2005/8/layout/hProcess11"/>
    <dgm:cxn modelId="{4E8C370F-BDD6-4027-9E82-872EE0F18575}" type="presParOf" srcId="{266AC01D-07BC-4724-9A20-DABEC2476380}" destId="{8F50116A-3FF8-4B81-BFFF-1FECD7047BBD}" srcOrd="3" destOrd="0" presId="urn:microsoft.com/office/officeart/2005/8/layout/hProcess11"/>
    <dgm:cxn modelId="{25E1E4FA-D731-44B3-8D9D-47EDE7FD1C70}" type="presParOf" srcId="{266AC01D-07BC-4724-9A20-DABEC2476380}" destId="{C4C80A37-C77F-453F-832A-742AD5C5D988}" srcOrd="4" destOrd="0" presId="urn:microsoft.com/office/officeart/2005/8/layout/hProcess11"/>
    <dgm:cxn modelId="{788D1651-6DA8-4646-A813-5E45A80180E2}" type="presParOf" srcId="{C4C80A37-C77F-453F-832A-742AD5C5D988}" destId="{104694EB-5FA1-495F-AA08-376ED860F4AB}" srcOrd="0" destOrd="0" presId="urn:microsoft.com/office/officeart/2005/8/layout/hProcess11"/>
    <dgm:cxn modelId="{67DD92C8-96DF-4EEF-96E6-8C7FA029CA19}" type="presParOf" srcId="{C4C80A37-C77F-453F-832A-742AD5C5D988}" destId="{3B71D2B1-E130-47BA-A5DF-BF06C3B90EE9}" srcOrd="1" destOrd="0" presId="urn:microsoft.com/office/officeart/2005/8/layout/hProcess11"/>
    <dgm:cxn modelId="{BCCBA6E1-42E5-4FBC-9EBC-D3535715C320}" type="presParOf" srcId="{C4C80A37-C77F-453F-832A-742AD5C5D988}" destId="{B75662BC-2A80-412D-AF01-F77D0D5A5614}" srcOrd="2" destOrd="0" presId="urn:microsoft.com/office/officeart/2005/8/layout/hProcess11"/>
    <dgm:cxn modelId="{A2DE897D-0DE9-4637-847F-03646AE41C35}" type="presParOf" srcId="{266AC01D-07BC-4724-9A20-DABEC2476380}" destId="{59F7CC94-72E6-4722-AF6A-DA2C61F966B1}" srcOrd="5" destOrd="0" presId="urn:microsoft.com/office/officeart/2005/8/layout/hProcess11"/>
    <dgm:cxn modelId="{68DEFCB9-317C-44D5-82DC-2345B55429A7}" type="presParOf" srcId="{266AC01D-07BC-4724-9A20-DABEC2476380}" destId="{DBE018BE-6964-4B76-96F1-38B569E0BBD4}" srcOrd="6" destOrd="0" presId="urn:microsoft.com/office/officeart/2005/8/layout/hProcess11"/>
    <dgm:cxn modelId="{017B1ED1-9DEE-496D-B34E-6B11CF78B432}" type="presParOf" srcId="{DBE018BE-6964-4B76-96F1-38B569E0BBD4}" destId="{13133AD4-A96B-4DB4-8AF3-262CEE1FB066}" srcOrd="0" destOrd="0" presId="urn:microsoft.com/office/officeart/2005/8/layout/hProcess11"/>
    <dgm:cxn modelId="{3EF9E965-3C54-406E-B7F6-A0D18D2691E8}" type="presParOf" srcId="{DBE018BE-6964-4B76-96F1-38B569E0BBD4}" destId="{4D912E9C-0DE8-4104-BD1E-8AB9C4D56DC0}" srcOrd="1" destOrd="0" presId="urn:microsoft.com/office/officeart/2005/8/layout/hProcess11"/>
    <dgm:cxn modelId="{04BE72DD-92CF-4E70-84D8-91A17F9BEB35}" type="presParOf" srcId="{DBE018BE-6964-4B76-96F1-38B569E0BBD4}" destId="{EF285EE4-72B1-4B52-B0A6-372254169F2A}" srcOrd="2" destOrd="0" presId="urn:microsoft.com/office/officeart/2005/8/layout/hProcess11"/>
    <dgm:cxn modelId="{6FB12B2F-0AEF-4345-A4A9-C2A388542397}" type="presParOf" srcId="{266AC01D-07BC-4724-9A20-DABEC2476380}" destId="{F45758D5-AEB9-4AFD-B6BD-F2D6DE55A468}" srcOrd="7" destOrd="0" presId="urn:microsoft.com/office/officeart/2005/8/layout/hProcess11"/>
    <dgm:cxn modelId="{BC75A294-36E8-47F4-A750-13C9DAB06A42}" type="presParOf" srcId="{266AC01D-07BC-4724-9A20-DABEC2476380}" destId="{94947208-727B-4F9D-92B8-7FB4156B1643}" srcOrd="8" destOrd="0" presId="urn:microsoft.com/office/officeart/2005/8/layout/hProcess11"/>
    <dgm:cxn modelId="{A4B70CEF-F8BF-4E7D-86AF-828496C4C13C}" type="presParOf" srcId="{94947208-727B-4F9D-92B8-7FB4156B1643}" destId="{2702CA3C-F42F-43C4-8F44-846911E77691}" srcOrd="0" destOrd="0" presId="urn:microsoft.com/office/officeart/2005/8/layout/hProcess11"/>
    <dgm:cxn modelId="{635E0CD4-7C09-453A-936B-B332885524B7}" type="presParOf" srcId="{94947208-727B-4F9D-92B8-7FB4156B1643}" destId="{B751F314-C3A4-409C-9BD0-8431ADBFC841}" srcOrd="1" destOrd="0" presId="urn:microsoft.com/office/officeart/2005/8/layout/hProcess11"/>
    <dgm:cxn modelId="{03AA0FA1-9ACB-4170-9BEA-40E9DDF1CEBB}" type="presParOf" srcId="{94947208-727B-4F9D-92B8-7FB4156B1643}" destId="{1044B57C-B734-4C57-89F3-D82DCE2B5CBF}"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C9D9B97F-09C0-4547-BA59-C6D46E4C371A}" type="doc">
      <dgm:prSet loTypeId="urn:microsoft.com/office/officeart/2005/8/layout/process2" loCatId="process" qsTypeId="urn:microsoft.com/office/officeart/2005/8/quickstyle/3d3" qsCatId="3D" csTypeId="urn:microsoft.com/office/officeart/2005/8/colors/colorful5" csCatId="colorful" phldr="1"/>
      <dgm:spPr/>
    </dgm:pt>
    <dgm:pt modelId="{A0F3B318-3E45-4205-806E-15810A0185A2}">
      <dgm:prSet phldrT="[Text]"/>
      <dgm:spPr/>
      <dgm:t>
        <a:bodyPr/>
        <a:lstStyle/>
        <a:p>
          <a:r>
            <a:rPr lang="en-US" dirty="0"/>
            <a:t>1</a:t>
          </a:r>
          <a:r>
            <a:rPr lang="en-US" baseline="30000" dirty="0"/>
            <a:t>st</a:t>
          </a:r>
          <a:r>
            <a:rPr lang="en-US" dirty="0"/>
            <a:t> COCO run</a:t>
          </a:r>
        </a:p>
      </dgm:t>
    </dgm:pt>
    <dgm:pt modelId="{C860BED9-5BE7-41C9-8AC0-3FDE65B1671B}" type="parTrans" cxnId="{3C096D1E-8091-4193-AD54-4B9D64A6297B}">
      <dgm:prSet/>
      <dgm:spPr/>
      <dgm:t>
        <a:bodyPr/>
        <a:lstStyle/>
        <a:p>
          <a:endParaRPr lang="en-US"/>
        </a:p>
      </dgm:t>
    </dgm:pt>
    <dgm:pt modelId="{13A9338C-6303-4BCF-AC27-D47B43FC8FC3}" type="sibTrans" cxnId="{3C096D1E-8091-4193-AD54-4B9D64A6297B}">
      <dgm:prSet/>
      <dgm:spPr/>
      <dgm:t>
        <a:bodyPr/>
        <a:lstStyle/>
        <a:p>
          <a:endParaRPr lang="en-US"/>
        </a:p>
      </dgm:t>
    </dgm:pt>
    <dgm:pt modelId="{BB42E802-BB53-4CAD-8DBC-68679E1CB0FF}">
      <dgm:prSet phldrT="[Text]"/>
      <dgm:spPr/>
      <dgm:t>
        <a:bodyPr/>
        <a:lstStyle/>
        <a:p>
          <a:r>
            <a:rPr lang="en-US" dirty="0"/>
            <a:t>Excluding attributes</a:t>
          </a:r>
        </a:p>
      </dgm:t>
    </dgm:pt>
    <dgm:pt modelId="{479A21C3-D0CA-4D09-92F8-91E27E24D19C}" type="parTrans" cxnId="{5530CF0F-FCCD-40EB-9F6A-C70C483B10C1}">
      <dgm:prSet/>
      <dgm:spPr/>
      <dgm:t>
        <a:bodyPr/>
        <a:lstStyle/>
        <a:p>
          <a:endParaRPr lang="en-US"/>
        </a:p>
      </dgm:t>
    </dgm:pt>
    <dgm:pt modelId="{D7A2A24B-10AC-4EA8-BE88-1398D83D690B}" type="sibTrans" cxnId="{5530CF0F-FCCD-40EB-9F6A-C70C483B10C1}">
      <dgm:prSet/>
      <dgm:spPr/>
      <dgm:t>
        <a:bodyPr/>
        <a:lstStyle/>
        <a:p>
          <a:endParaRPr lang="en-US"/>
        </a:p>
      </dgm:t>
    </dgm:pt>
    <dgm:pt modelId="{1E633E8B-BBEB-4715-8E3B-1B016A933C70}">
      <dgm:prSet phldrT="[Text]"/>
      <dgm:spPr/>
      <dgm:t>
        <a:bodyPr/>
        <a:lstStyle/>
        <a:p>
          <a:r>
            <a:rPr lang="en-US" dirty="0"/>
            <a:t>2</a:t>
          </a:r>
          <a:r>
            <a:rPr lang="en-US" baseline="30000" dirty="0"/>
            <a:t>nd</a:t>
          </a:r>
          <a:r>
            <a:rPr lang="en-US" dirty="0"/>
            <a:t> COCO run </a:t>
          </a:r>
        </a:p>
      </dgm:t>
    </dgm:pt>
    <dgm:pt modelId="{925FE8D4-C876-4592-A32E-52D5EF2472FC}" type="parTrans" cxnId="{365E383A-F694-42E4-B692-ADF32076B29A}">
      <dgm:prSet/>
      <dgm:spPr/>
      <dgm:t>
        <a:bodyPr/>
        <a:lstStyle/>
        <a:p>
          <a:endParaRPr lang="en-US"/>
        </a:p>
      </dgm:t>
    </dgm:pt>
    <dgm:pt modelId="{2A02AF9C-0194-45AE-99C4-79409C50B275}" type="sibTrans" cxnId="{365E383A-F694-42E4-B692-ADF32076B29A}">
      <dgm:prSet/>
      <dgm:spPr/>
      <dgm:t>
        <a:bodyPr/>
        <a:lstStyle/>
        <a:p>
          <a:endParaRPr lang="en-US"/>
        </a:p>
      </dgm:t>
    </dgm:pt>
    <dgm:pt modelId="{9A53AC36-4565-47DF-90B1-935E3F5CD1C3}">
      <dgm:prSet phldrT="[Text]"/>
      <dgm:spPr/>
      <dgm:t>
        <a:bodyPr/>
        <a:lstStyle/>
        <a:p>
          <a:r>
            <a:rPr lang="en-US" dirty="0"/>
            <a:t>Result</a:t>
          </a:r>
        </a:p>
      </dgm:t>
    </dgm:pt>
    <dgm:pt modelId="{97E0CAFA-5060-45D8-8594-01213B00495D}" type="parTrans" cxnId="{0C2D5F14-3DB3-4244-B67E-92079C904B65}">
      <dgm:prSet/>
      <dgm:spPr/>
      <dgm:t>
        <a:bodyPr/>
        <a:lstStyle/>
        <a:p>
          <a:endParaRPr lang="en-US"/>
        </a:p>
      </dgm:t>
    </dgm:pt>
    <dgm:pt modelId="{66E0450D-378F-4830-BBAA-88D3941C0EE3}" type="sibTrans" cxnId="{0C2D5F14-3DB3-4244-B67E-92079C904B65}">
      <dgm:prSet/>
      <dgm:spPr/>
      <dgm:t>
        <a:bodyPr/>
        <a:lstStyle/>
        <a:p>
          <a:endParaRPr lang="en-US"/>
        </a:p>
      </dgm:t>
    </dgm:pt>
    <dgm:pt modelId="{FF361BC5-6AB7-4CA0-AFA1-8B124481AB0D}" type="pres">
      <dgm:prSet presAssocID="{C9D9B97F-09C0-4547-BA59-C6D46E4C371A}" presName="linearFlow" presStyleCnt="0">
        <dgm:presLayoutVars>
          <dgm:resizeHandles val="exact"/>
        </dgm:presLayoutVars>
      </dgm:prSet>
      <dgm:spPr/>
    </dgm:pt>
    <dgm:pt modelId="{092156EC-B966-4045-9BAE-C182F625DC89}" type="pres">
      <dgm:prSet presAssocID="{A0F3B318-3E45-4205-806E-15810A0185A2}" presName="node" presStyleLbl="node1" presStyleIdx="0" presStyleCnt="4">
        <dgm:presLayoutVars>
          <dgm:bulletEnabled val="1"/>
        </dgm:presLayoutVars>
      </dgm:prSet>
      <dgm:spPr/>
    </dgm:pt>
    <dgm:pt modelId="{A29AD0B7-B6EF-46DD-8FFD-BB387078D676}" type="pres">
      <dgm:prSet presAssocID="{13A9338C-6303-4BCF-AC27-D47B43FC8FC3}" presName="sibTrans" presStyleLbl="sibTrans2D1" presStyleIdx="0" presStyleCnt="3"/>
      <dgm:spPr/>
    </dgm:pt>
    <dgm:pt modelId="{88A7ABF6-B8A4-44B3-920B-251538BAFF09}" type="pres">
      <dgm:prSet presAssocID="{13A9338C-6303-4BCF-AC27-D47B43FC8FC3}" presName="connectorText" presStyleLbl="sibTrans2D1" presStyleIdx="0" presStyleCnt="3"/>
      <dgm:spPr/>
    </dgm:pt>
    <dgm:pt modelId="{1ECBB5F5-8E71-4713-A8ED-A85BBC583B56}" type="pres">
      <dgm:prSet presAssocID="{BB42E802-BB53-4CAD-8DBC-68679E1CB0FF}" presName="node" presStyleLbl="node1" presStyleIdx="1" presStyleCnt="4">
        <dgm:presLayoutVars>
          <dgm:bulletEnabled val="1"/>
        </dgm:presLayoutVars>
      </dgm:prSet>
      <dgm:spPr/>
    </dgm:pt>
    <dgm:pt modelId="{1DAD40DE-7517-4E24-8CBA-24772CF14247}" type="pres">
      <dgm:prSet presAssocID="{D7A2A24B-10AC-4EA8-BE88-1398D83D690B}" presName="sibTrans" presStyleLbl="sibTrans2D1" presStyleIdx="1" presStyleCnt="3"/>
      <dgm:spPr/>
    </dgm:pt>
    <dgm:pt modelId="{2674EF00-8B1A-4219-9479-CFAECA493308}" type="pres">
      <dgm:prSet presAssocID="{D7A2A24B-10AC-4EA8-BE88-1398D83D690B}" presName="connectorText" presStyleLbl="sibTrans2D1" presStyleIdx="1" presStyleCnt="3"/>
      <dgm:spPr/>
    </dgm:pt>
    <dgm:pt modelId="{A9026093-2981-402C-BF6E-4AB549B8CE95}" type="pres">
      <dgm:prSet presAssocID="{1E633E8B-BBEB-4715-8E3B-1B016A933C70}" presName="node" presStyleLbl="node1" presStyleIdx="2" presStyleCnt="4">
        <dgm:presLayoutVars>
          <dgm:bulletEnabled val="1"/>
        </dgm:presLayoutVars>
      </dgm:prSet>
      <dgm:spPr/>
    </dgm:pt>
    <dgm:pt modelId="{EF2DF43F-E079-46B1-8C10-D2EACFF20BAE}" type="pres">
      <dgm:prSet presAssocID="{2A02AF9C-0194-45AE-99C4-79409C50B275}" presName="sibTrans" presStyleLbl="sibTrans2D1" presStyleIdx="2" presStyleCnt="3"/>
      <dgm:spPr/>
    </dgm:pt>
    <dgm:pt modelId="{7F0DBB89-8DE9-4D31-8793-F3EE0465E3FD}" type="pres">
      <dgm:prSet presAssocID="{2A02AF9C-0194-45AE-99C4-79409C50B275}" presName="connectorText" presStyleLbl="sibTrans2D1" presStyleIdx="2" presStyleCnt="3"/>
      <dgm:spPr/>
    </dgm:pt>
    <dgm:pt modelId="{596BFC26-BAD0-4A94-949F-6F25C09DFA80}" type="pres">
      <dgm:prSet presAssocID="{9A53AC36-4565-47DF-90B1-935E3F5CD1C3}" presName="node" presStyleLbl="node1" presStyleIdx="3" presStyleCnt="4">
        <dgm:presLayoutVars>
          <dgm:bulletEnabled val="1"/>
        </dgm:presLayoutVars>
      </dgm:prSet>
      <dgm:spPr/>
    </dgm:pt>
  </dgm:ptLst>
  <dgm:cxnLst>
    <dgm:cxn modelId="{5530CF0F-FCCD-40EB-9F6A-C70C483B10C1}" srcId="{C9D9B97F-09C0-4547-BA59-C6D46E4C371A}" destId="{BB42E802-BB53-4CAD-8DBC-68679E1CB0FF}" srcOrd="1" destOrd="0" parTransId="{479A21C3-D0CA-4D09-92F8-91E27E24D19C}" sibTransId="{D7A2A24B-10AC-4EA8-BE88-1398D83D690B}"/>
    <dgm:cxn modelId="{0C2D5F14-3DB3-4244-B67E-92079C904B65}" srcId="{C9D9B97F-09C0-4547-BA59-C6D46E4C371A}" destId="{9A53AC36-4565-47DF-90B1-935E3F5CD1C3}" srcOrd="3" destOrd="0" parTransId="{97E0CAFA-5060-45D8-8594-01213B00495D}" sibTransId="{66E0450D-378F-4830-BBAA-88D3941C0EE3}"/>
    <dgm:cxn modelId="{1B5C3615-4C93-40DB-8382-0BC0048135C6}" type="presOf" srcId="{2A02AF9C-0194-45AE-99C4-79409C50B275}" destId="{7F0DBB89-8DE9-4D31-8793-F3EE0465E3FD}" srcOrd="1" destOrd="0" presId="urn:microsoft.com/office/officeart/2005/8/layout/process2"/>
    <dgm:cxn modelId="{3C096D1E-8091-4193-AD54-4B9D64A6297B}" srcId="{C9D9B97F-09C0-4547-BA59-C6D46E4C371A}" destId="{A0F3B318-3E45-4205-806E-15810A0185A2}" srcOrd="0" destOrd="0" parTransId="{C860BED9-5BE7-41C9-8AC0-3FDE65B1671B}" sibTransId="{13A9338C-6303-4BCF-AC27-D47B43FC8FC3}"/>
    <dgm:cxn modelId="{365E383A-F694-42E4-B692-ADF32076B29A}" srcId="{C9D9B97F-09C0-4547-BA59-C6D46E4C371A}" destId="{1E633E8B-BBEB-4715-8E3B-1B016A933C70}" srcOrd="2" destOrd="0" parTransId="{925FE8D4-C876-4592-A32E-52D5EF2472FC}" sibTransId="{2A02AF9C-0194-45AE-99C4-79409C50B275}"/>
    <dgm:cxn modelId="{51D6C943-EEC6-4206-AC49-3934C0086ECE}" type="presOf" srcId="{1E633E8B-BBEB-4715-8E3B-1B016A933C70}" destId="{A9026093-2981-402C-BF6E-4AB549B8CE95}" srcOrd="0" destOrd="0" presId="urn:microsoft.com/office/officeart/2005/8/layout/process2"/>
    <dgm:cxn modelId="{9EA37469-C75A-4349-B717-E3D8408E78C8}" type="presOf" srcId="{D7A2A24B-10AC-4EA8-BE88-1398D83D690B}" destId="{2674EF00-8B1A-4219-9479-CFAECA493308}" srcOrd="1" destOrd="0" presId="urn:microsoft.com/office/officeart/2005/8/layout/process2"/>
    <dgm:cxn modelId="{B93AFE4A-478E-43B0-8A28-A40B8719776E}" type="presOf" srcId="{9A53AC36-4565-47DF-90B1-935E3F5CD1C3}" destId="{596BFC26-BAD0-4A94-949F-6F25C09DFA80}" srcOrd="0" destOrd="0" presId="urn:microsoft.com/office/officeart/2005/8/layout/process2"/>
    <dgm:cxn modelId="{89D3A884-C76E-4EA1-B7C7-44EFE9551CEF}" type="presOf" srcId="{C9D9B97F-09C0-4547-BA59-C6D46E4C371A}" destId="{FF361BC5-6AB7-4CA0-AFA1-8B124481AB0D}" srcOrd="0" destOrd="0" presId="urn:microsoft.com/office/officeart/2005/8/layout/process2"/>
    <dgm:cxn modelId="{2FC31E88-BFB6-400B-9A13-6512E05899BF}" type="presOf" srcId="{D7A2A24B-10AC-4EA8-BE88-1398D83D690B}" destId="{1DAD40DE-7517-4E24-8CBA-24772CF14247}" srcOrd="0" destOrd="0" presId="urn:microsoft.com/office/officeart/2005/8/layout/process2"/>
    <dgm:cxn modelId="{4D486097-CC91-419D-A088-94355AC54BF9}" type="presOf" srcId="{13A9338C-6303-4BCF-AC27-D47B43FC8FC3}" destId="{A29AD0B7-B6EF-46DD-8FFD-BB387078D676}" srcOrd="0" destOrd="0" presId="urn:microsoft.com/office/officeart/2005/8/layout/process2"/>
    <dgm:cxn modelId="{3E083BBD-507C-4E23-9DAA-FB19CA0EF604}" type="presOf" srcId="{BB42E802-BB53-4CAD-8DBC-68679E1CB0FF}" destId="{1ECBB5F5-8E71-4713-A8ED-A85BBC583B56}" srcOrd="0" destOrd="0" presId="urn:microsoft.com/office/officeart/2005/8/layout/process2"/>
    <dgm:cxn modelId="{299679C1-3929-45B2-A871-E1BACFE5657A}" type="presOf" srcId="{A0F3B318-3E45-4205-806E-15810A0185A2}" destId="{092156EC-B966-4045-9BAE-C182F625DC89}" srcOrd="0" destOrd="0" presId="urn:microsoft.com/office/officeart/2005/8/layout/process2"/>
    <dgm:cxn modelId="{F3D0C1C4-C07B-4C28-A108-ABF4CB386CDD}" type="presOf" srcId="{13A9338C-6303-4BCF-AC27-D47B43FC8FC3}" destId="{88A7ABF6-B8A4-44B3-920B-251538BAFF09}" srcOrd="1" destOrd="0" presId="urn:microsoft.com/office/officeart/2005/8/layout/process2"/>
    <dgm:cxn modelId="{E8DED7D3-FDEB-4A3A-975D-1904515378A8}" type="presOf" srcId="{2A02AF9C-0194-45AE-99C4-79409C50B275}" destId="{EF2DF43F-E079-46B1-8C10-D2EACFF20BAE}" srcOrd="0" destOrd="0" presId="urn:microsoft.com/office/officeart/2005/8/layout/process2"/>
    <dgm:cxn modelId="{E963D0B7-74C3-47DB-831A-E2F3E50F9EB3}" type="presParOf" srcId="{FF361BC5-6AB7-4CA0-AFA1-8B124481AB0D}" destId="{092156EC-B966-4045-9BAE-C182F625DC89}" srcOrd="0" destOrd="0" presId="urn:microsoft.com/office/officeart/2005/8/layout/process2"/>
    <dgm:cxn modelId="{6F5D8985-EFB1-475B-B539-A61D06785057}" type="presParOf" srcId="{FF361BC5-6AB7-4CA0-AFA1-8B124481AB0D}" destId="{A29AD0B7-B6EF-46DD-8FFD-BB387078D676}" srcOrd="1" destOrd="0" presId="urn:microsoft.com/office/officeart/2005/8/layout/process2"/>
    <dgm:cxn modelId="{334A951F-E23A-4C4B-9897-786BC6A46946}" type="presParOf" srcId="{A29AD0B7-B6EF-46DD-8FFD-BB387078D676}" destId="{88A7ABF6-B8A4-44B3-920B-251538BAFF09}" srcOrd="0" destOrd="0" presId="urn:microsoft.com/office/officeart/2005/8/layout/process2"/>
    <dgm:cxn modelId="{FB812F99-8EB3-4174-8557-9CE0363D6239}" type="presParOf" srcId="{FF361BC5-6AB7-4CA0-AFA1-8B124481AB0D}" destId="{1ECBB5F5-8E71-4713-A8ED-A85BBC583B56}" srcOrd="2" destOrd="0" presId="urn:microsoft.com/office/officeart/2005/8/layout/process2"/>
    <dgm:cxn modelId="{9D2B547E-F5B8-4B88-BC98-D3A825878262}" type="presParOf" srcId="{FF361BC5-6AB7-4CA0-AFA1-8B124481AB0D}" destId="{1DAD40DE-7517-4E24-8CBA-24772CF14247}" srcOrd="3" destOrd="0" presId="urn:microsoft.com/office/officeart/2005/8/layout/process2"/>
    <dgm:cxn modelId="{9D400EC6-A6F7-4B94-9E21-46E637799E61}" type="presParOf" srcId="{1DAD40DE-7517-4E24-8CBA-24772CF14247}" destId="{2674EF00-8B1A-4219-9479-CFAECA493308}" srcOrd="0" destOrd="0" presId="urn:microsoft.com/office/officeart/2005/8/layout/process2"/>
    <dgm:cxn modelId="{8303919A-4E92-4EC0-A704-4C3056E5D214}" type="presParOf" srcId="{FF361BC5-6AB7-4CA0-AFA1-8B124481AB0D}" destId="{A9026093-2981-402C-BF6E-4AB549B8CE95}" srcOrd="4" destOrd="0" presId="urn:microsoft.com/office/officeart/2005/8/layout/process2"/>
    <dgm:cxn modelId="{0DCDCBED-9357-448E-8EB4-1CC2847EA78F}" type="presParOf" srcId="{FF361BC5-6AB7-4CA0-AFA1-8B124481AB0D}" destId="{EF2DF43F-E079-46B1-8C10-D2EACFF20BAE}" srcOrd="5" destOrd="0" presId="urn:microsoft.com/office/officeart/2005/8/layout/process2"/>
    <dgm:cxn modelId="{38CEC241-1DA2-4228-A00D-039BB30674E6}" type="presParOf" srcId="{EF2DF43F-E079-46B1-8C10-D2EACFF20BAE}" destId="{7F0DBB89-8DE9-4D31-8793-F3EE0465E3FD}" srcOrd="0" destOrd="0" presId="urn:microsoft.com/office/officeart/2005/8/layout/process2"/>
    <dgm:cxn modelId="{D19D3A23-0B1C-4944-81B2-126E716550AC}" type="presParOf" srcId="{FF361BC5-6AB7-4CA0-AFA1-8B124481AB0D}" destId="{596BFC26-BAD0-4A94-949F-6F25C09DFA80}" srcOrd="6"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E48A58B-E93F-4D68-9DDA-0236DD0A4A20}" type="doc">
      <dgm:prSet loTypeId="urn:microsoft.com/office/officeart/2005/8/layout/venn1" loCatId="relationship" qsTypeId="urn:microsoft.com/office/officeart/2005/8/quickstyle/3d3" qsCatId="3D" csTypeId="urn:microsoft.com/office/officeart/2005/8/colors/colorful2" csCatId="colorful" phldr="1"/>
      <dgm:spPr/>
      <dgm:t>
        <a:bodyPr/>
        <a:lstStyle/>
        <a:p>
          <a:endParaRPr lang="en-US"/>
        </a:p>
      </dgm:t>
    </dgm:pt>
    <dgm:pt modelId="{C65C60C8-0F00-45AE-89D5-36C9C28829E2}">
      <dgm:prSet/>
      <dgm:spPr/>
      <dgm:t>
        <a:bodyPr/>
        <a:lstStyle/>
        <a:p>
          <a:r>
            <a:rPr lang="en-US" dirty="0"/>
            <a:t>The model effectively evaluates student performance using </a:t>
          </a:r>
          <a:r>
            <a:rPr lang="en-US" b="1" dirty="0"/>
            <a:t>29 distinct attributes</a:t>
          </a:r>
          <a:r>
            <a:rPr lang="en-US" dirty="0"/>
            <a:t> from Moodle log data.</a:t>
          </a:r>
        </a:p>
      </dgm:t>
    </dgm:pt>
    <dgm:pt modelId="{518DE5A9-3B20-46E2-940F-ECC584A1B096}" type="parTrans" cxnId="{DC619100-2E0F-4F5D-BA26-93DF21BB055C}">
      <dgm:prSet/>
      <dgm:spPr/>
      <dgm:t>
        <a:bodyPr/>
        <a:lstStyle/>
        <a:p>
          <a:endParaRPr lang="en-US"/>
        </a:p>
      </dgm:t>
    </dgm:pt>
    <dgm:pt modelId="{43799020-69C1-44DA-B0FF-8F8BBE08F34F}" type="sibTrans" cxnId="{DC619100-2E0F-4F5D-BA26-93DF21BB055C}">
      <dgm:prSet/>
      <dgm:spPr/>
      <dgm:t>
        <a:bodyPr/>
        <a:lstStyle/>
        <a:p>
          <a:endParaRPr lang="en-US"/>
        </a:p>
      </dgm:t>
    </dgm:pt>
    <dgm:pt modelId="{E5C898F3-0F24-42EC-AD9D-8E74D31EE24D}">
      <dgm:prSet/>
      <dgm:spPr/>
      <dgm:t>
        <a:bodyPr/>
        <a:lstStyle/>
        <a:p>
          <a:r>
            <a:rPr lang="en-US" dirty="0"/>
            <a:t>Attributes related to </a:t>
          </a:r>
          <a:r>
            <a:rPr lang="en-US" b="1" dirty="0"/>
            <a:t>diligence</a:t>
          </a:r>
          <a:r>
            <a:rPr lang="en-US" dirty="0"/>
            <a:t>, </a:t>
          </a:r>
          <a:r>
            <a:rPr lang="en-US" b="1" dirty="0"/>
            <a:t>understanding</a:t>
          </a:r>
          <a:r>
            <a:rPr lang="en-US" dirty="0"/>
            <a:t>, and </a:t>
          </a:r>
          <a:r>
            <a:rPr lang="en-US" b="1" dirty="0"/>
            <a:t>interaction dynamics</a:t>
          </a:r>
          <a:r>
            <a:rPr lang="en-US" dirty="0"/>
            <a:t> showed strong correlations with performance outcomes.</a:t>
          </a:r>
        </a:p>
      </dgm:t>
    </dgm:pt>
    <dgm:pt modelId="{1B161447-7E96-4007-A7FD-9AB5DE7DB4C4}" type="parTrans" cxnId="{448CBC00-FB7B-4C13-9E22-B5F657149947}">
      <dgm:prSet/>
      <dgm:spPr/>
      <dgm:t>
        <a:bodyPr/>
        <a:lstStyle/>
        <a:p>
          <a:endParaRPr lang="en-US"/>
        </a:p>
      </dgm:t>
    </dgm:pt>
    <dgm:pt modelId="{983E4435-E36D-4C6B-AC65-6F5D23940E81}" type="sibTrans" cxnId="{448CBC00-FB7B-4C13-9E22-B5F657149947}">
      <dgm:prSet/>
      <dgm:spPr/>
      <dgm:t>
        <a:bodyPr/>
        <a:lstStyle/>
        <a:p>
          <a:endParaRPr lang="en-US"/>
        </a:p>
      </dgm:t>
    </dgm:pt>
    <dgm:pt modelId="{9AA1DB41-AA3D-48A3-8F96-91BE51544929}">
      <dgm:prSet/>
      <dgm:spPr/>
      <dgm:t>
        <a:bodyPr/>
        <a:lstStyle/>
        <a:p>
          <a:r>
            <a:rPr lang="en-US" dirty="0"/>
            <a:t>The </a:t>
          </a:r>
          <a:r>
            <a:rPr lang="en-US" b="1" dirty="0"/>
            <a:t>all-MiniLM-L6-v2</a:t>
          </a:r>
          <a:r>
            <a:rPr lang="en-US" dirty="0"/>
            <a:t> model successfully measured topic relevance with cosine similarity, providing insights into content quality.</a:t>
          </a:r>
        </a:p>
      </dgm:t>
    </dgm:pt>
    <dgm:pt modelId="{55A57988-149D-4E3B-B664-04CF0D1EBD1C}" type="parTrans" cxnId="{287A65A6-3DD5-4C4A-BE60-77302A036A91}">
      <dgm:prSet/>
      <dgm:spPr/>
      <dgm:t>
        <a:bodyPr/>
        <a:lstStyle/>
        <a:p>
          <a:endParaRPr lang="en-US"/>
        </a:p>
      </dgm:t>
    </dgm:pt>
    <dgm:pt modelId="{DB93D73D-1D7B-45E7-806F-46C8F16B35CD}" type="sibTrans" cxnId="{287A65A6-3DD5-4C4A-BE60-77302A036A91}">
      <dgm:prSet/>
      <dgm:spPr/>
      <dgm:t>
        <a:bodyPr/>
        <a:lstStyle/>
        <a:p>
          <a:endParaRPr lang="en-US"/>
        </a:p>
      </dgm:t>
    </dgm:pt>
    <dgm:pt modelId="{6B1C2E6E-D77F-45F4-86CE-81C8FA170EB8}">
      <dgm:prSet/>
      <dgm:spPr/>
      <dgm:t>
        <a:bodyPr/>
        <a:lstStyle/>
        <a:p>
          <a:r>
            <a:rPr lang="en-US"/>
            <a:t>The </a:t>
          </a:r>
          <a:r>
            <a:rPr lang="en-US" b="1"/>
            <a:t>roberta-base-openai-detector</a:t>
          </a:r>
          <a:r>
            <a:rPr lang="en-US"/>
            <a:t> helped identify suspected AI-generated content, ensuring content authenticity.</a:t>
          </a:r>
        </a:p>
      </dgm:t>
    </dgm:pt>
    <dgm:pt modelId="{9BF25210-6A9C-4DD2-A0F8-6BE13EC7BFFB}" type="parTrans" cxnId="{0D6204EA-59B0-4750-A6B1-31490BE863DB}">
      <dgm:prSet/>
      <dgm:spPr/>
      <dgm:t>
        <a:bodyPr/>
        <a:lstStyle/>
        <a:p>
          <a:endParaRPr lang="en-US"/>
        </a:p>
      </dgm:t>
    </dgm:pt>
    <dgm:pt modelId="{AC177291-06BB-45AE-A391-F2F3FAD195FF}" type="sibTrans" cxnId="{0D6204EA-59B0-4750-A6B1-31490BE863DB}">
      <dgm:prSet/>
      <dgm:spPr/>
      <dgm:t>
        <a:bodyPr/>
        <a:lstStyle/>
        <a:p>
          <a:endParaRPr lang="en-US"/>
        </a:p>
      </dgm:t>
    </dgm:pt>
    <dgm:pt modelId="{0030ECAD-ACFA-46B1-A641-71E87D9487F7}">
      <dgm:prSet/>
      <dgm:spPr/>
      <dgm:t>
        <a:bodyPr/>
        <a:lstStyle/>
        <a:p>
          <a:r>
            <a:rPr lang="en-US" dirty="0"/>
            <a:t>The </a:t>
          </a:r>
          <a:r>
            <a:rPr lang="en-US" b="1" dirty="0"/>
            <a:t>COCO Y0 engine</a:t>
          </a:r>
          <a:r>
            <a:rPr lang="en-US" dirty="0"/>
            <a:t> effectively ranked students by combining multiple metrics into a composite</a:t>
          </a:r>
          <a:r>
            <a:rPr lang="hu-HU" dirty="0"/>
            <a:t> and </a:t>
          </a:r>
          <a:r>
            <a:rPr lang="hu-HU" dirty="0" err="1"/>
            <a:t>optimized</a:t>
          </a:r>
          <a:r>
            <a:rPr lang="en-US" dirty="0"/>
            <a:t> score.</a:t>
          </a:r>
        </a:p>
      </dgm:t>
    </dgm:pt>
    <dgm:pt modelId="{C83F62E7-EC47-4512-A030-8211CFE9B49E}" type="parTrans" cxnId="{9019B5BC-5F78-4CC7-A9D2-8A631AD18772}">
      <dgm:prSet/>
      <dgm:spPr/>
      <dgm:t>
        <a:bodyPr/>
        <a:lstStyle/>
        <a:p>
          <a:endParaRPr lang="en-US"/>
        </a:p>
      </dgm:t>
    </dgm:pt>
    <dgm:pt modelId="{597D7BE0-61B1-4D7D-9CFD-D402E87566B2}" type="sibTrans" cxnId="{9019B5BC-5F78-4CC7-A9D2-8A631AD18772}">
      <dgm:prSet/>
      <dgm:spPr/>
      <dgm:t>
        <a:bodyPr/>
        <a:lstStyle/>
        <a:p>
          <a:endParaRPr lang="en-US"/>
        </a:p>
      </dgm:t>
    </dgm:pt>
    <dgm:pt modelId="{01C4A173-EE47-42F8-BDB1-EDC44996E8DD}" type="pres">
      <dgm:prSet presAssocID="{9E48A58B-E93F-4D68-9DDA-0236DD0A4A20}" presName="compositeShape" presStyleCnt="0">
        <dgm:presLayoutVars>
          <dgm:chMax val="7"/>
          <dgm:dir/>
          <dgm:resizeHandles val="exact"/>
        </dgm:presLayoutVars>
      </dgm:prSet>
      <dgm:spPr/>
    </dgm:pt>
    <dgm:pt modelId="{768CA209-1772-4757-9EAA-CB6022AB1DF2}" type="pres">
      <dgm:prSet presAssocID="{C65C60C8-0F00-45AE-89D5-36C9C28829E2}" presName="circ1" presStyleLbl="vennNode1" presStyleIdx="0" presStyleCnt="5"/>
      <dgm:spPr/>
    </dgm:pt>
    <dgm:pt modelId="{B3C09FB3-5046-492B-A7EB-D4E71D065AB2}" type="pres">
      <dgm:prSet presAssocID="{C65C60C8-0F00-45AE-89D5-36C9C28829E2}" presName="circ1Tx" presStyleLbl="revTx" presStyleIdx="0" presStyleCnt="0">
        <dgm:presLayoutVars>
          <dgm:chMax val="0"/>
          <dgm:chPref val="0"/>
          <dgm:bulletEnabled val="1"/>
        </dgm:presLayoutVars>
      </dgm:prSet>
      <dgm:spPr/>
    </dgm:pt>
    <dgm:pt modelId="{98644394-F50E-4480-9138-8D9D13615BB1}" type="pres">
      <dgm:prSet presAssocID="{E5C898F3-0F24-42EC-AD9D-8E74D31EE24D}" presName="circ2" presStyleLbl="vennNode1" presStyleIdx="1" presStyleCnt="5"/>
      <dgm:spPr/>
    </dgm:pt>
    <dgm:pt modelId="{8EE1620B-9671-4B9B-BD85-5748E0637063}" type="pres">
      <dgm:prSet presAssocID="{E5C898F3-0F24-42EC-AD9D-8E74D31EE24D}" presName="circ2Tx" presStyleLbl="revTx" presStyleIdx="0" presStyleCnt="0">
        <dgm:presLayoutVars>
          <dgm:chMax val="0"/>
          <dgm:chPref val="0"/>
          <dgm:bulletEnabled val="1"/>
        </dgm:presLayoutVars>
      </dgm:prSet>
      <dgm:spPr/>
    </dgm:pt>
    <dgm:pt modelId="{3A2BFCB5-0CB1-4DFB-8D6C-78C3AF51E1FB}" type="pres">
      <dgm:prSet presAssocID="{9AA1DB41-AA3D-48A3-8F96-91BE51544929}" presName="circ3" presStyleLbl="vennNode1" presStyleIdx="2" presStyleCnt="5"/>
      <dgm:spPr/>
    </dgm:pt>
    <dgm:pt modelId="{CD8433C5-F33F-471D-9CDE-A3309FE7C753}" type="pres">
      <dgm:prSet presAssocID="{9AA1DB41-AA3D-48A3-8F96-91BE51544929}" presName="circ3Tx" presStyleLbl="revTx" presStyleIdx="0" presStyleCnt="0">
        <dgm:presLayoutVars>
          <dgm:chMax val="0"/>
          <dgm:chPref val="0"/>
          <dgm:bulletEnabled val="1"/>
        </dgm:presLayoutVars>
      </dgm:prSet>
      <dgm:spPr/>
    </dgm:pt>
    <dgm:pt modelId="{AB8A0EAB-C65D-4357-AC13-ABFF71698D4C}" type="pres">
      <dgm:prSet presAssocID="{6B1C2E6E-D77F-45F4-86CE-81C8FA170EB8}" presName="circ4" presStyleLbl="vennNode1" presStyleIdx="3" presStyleCnt="5"/>
      <dgm:spPr/>
    </dgm:pt>
    <dgm:pt modelId="{F607C97D-6CF8-45C3-BF1D-59629F125C29}" type="pres">
      <dgm:prSet presAssocID="{6B1C2E6E-D77F-45F4-86CE-81C8FA170EB8}" presName="circ4Tx" presStyleLbl="revTx" presStyleIdx="0" presStyleCnt="0">
        <dgm:presLayoutVars>
          <dgm:chMax val="0"/>
          <dgm:chPref val="0"/>
          <dgm:bulletEnabled val="1"/>
        </dgm:presLayoutVars>
      </dgm:prSet>
      <dgm:spPr/>
    </dgm:pt>
    <dgm:pt modelId="{2F4B0456-150F-41B3-AC4A-47CB694FCA67}" type="pres">
      <dgm:prSet presAssocID="{0030ECAD-ACFA-46B1-A641-71E87D9487F7}" presName="circ5" presStyleLbl="vennNode1" presStyleIdx="4" presStyleCnt="5"/>
      <dgm:spPr/>
    </dgm:pt>
    <dgm:pt modelId="{72D5AE11-887E-412E-BAD7-A9F83855BA9D}" type="pres">
      <dgm:prSet presAssocID="{0030ECAD-ACFA-46B1-A641-71E87D9487F7}" presName="circ5Tx" presStyleLbl="revTx" presStyleIdx="0" presStyleCnt="0">
        <dgm:presLayoutVars>
          <dgm:chMax val="0"/>
          <dgm:chPref val="0"/>
          <dgm:bulletEnabled val="1"/>
        </dgm:presLayoutVars>
      </dgm:prSet>
      <dgm:spPr/>
    </dgm:pt>
  </dgm:ptLst>
  <dgm:cxnLst>
    <dgm:cxn modelId="{DC619100-2E0F-4F5D-BA26-93DF21BB055C}" srcId="{9E48A58B-E93F-4D68-9DDA-0236DD0A4A20}" destId="{C65C60C8-0F00-45AE-89D5-36C9C28829E2}" srcOrd="0" destOrd="0" parTransId="{518DE5A9-3B20-46E2-940F-ECC584A1B096}" sibTransId="{43799020-69C1-44DA-B0FF-8F8BBE08F34F}"/>
    <dgm:cxn modelId="{448CBC00-FB7B-4C13-9E22-B5F657149947}" srcId="{9E48A58B-E93F-4D68-9DDA-0236DD0A4A20}" destId="{E5C898F3-0F24-42EC-AD9D-8E74D31EE24D}" srcOrd="1" destOrd="0" parTransId="{1B161447-7E96-4007-A7FD-9AB5DE7DB4C4}" sibTransId="{983E4435-E36D-4C6B-AC65-6F5D23940E81}"/>
    <dgm:cxn modelId="{A103D135-9930-41A1-8500-05AF48890DA1}" type="presOf" srcId="{E5C898F3-0F24-42EC-AD9D-8E74D31EE24D}" destId="{8EE1620B-9671-4B9B-BD85-5748E0637063}" srcOrd="0" destOrd="0" presId="urn:microsoft.com/office/officeart/2005/8/layout/venn1"/>
    <dgm:cxn modelId="{733EBC48-40D1-4270-80A1-9E0F79C4247B}" type="presOf" srcId="{0030ECAD-ACFA-46B1-A641-71E87D9487F7}" destId="{72D5AE11-887E-412E-BAD7-A9F83855BA9D}" srcOrd="0" destOrd="0" presId="urn:microsoft.com/office/officeart/2005/8/layout/venn1"/>
    <dgm:cxn modelId="{632FB157-B8A4-4F73-BA8A-7D81CCA3D7C1}" type="presOf" srcId="{C65C60C8-0F00-45AE-89D5-36C9C28829E2}" destId="{B3C09FB3-5046-492B-A7EB-D4E71D065AB2}" srcOrd="0" destOrd="0" presId="urn:microsoft.com/office/officeart/2005/8/layout/venn1"/>
    <dgm:cxn modelId="{287A65A6-3DD5-4C4A-BE60-77302A036A91}" srcId="{9E48A58B-E93F-4D68-9DDA-0236DD0A4A20}" destId="{9AA1DB41-AA3D-48A3-8F96-91BE51544929}" srcOrd="2" destOrd="0" parTransId="{55A57988-149D-4E3B-B664-04CF0D1EBD1C}" sibTransId="{DB93D73D-1D7B-45E7-806F-46C8F16B35CD}"/>
    <dgm:cxn modelId="{9019B5BC-5F78-4CC7-A9D2-8A631AD18772}" srcId="{9E48A58B-E93F-4D68-9DDA-0236DD0A4A20}" destId="{0030ECAD-ACFA-46B1-A641-71E87D9487F7}" srcOrd="4" destOrd="0" parTransId="{C83F62E7-EC47-4512-A030-8211CFE9B49E}" sibTransId="{597D7BE0-61B1-4D7D-9CFD-D402E87566B2}"/>
    <dgm:cxn modelId="{58CD0EC2-37F2-4076-A9A5-74BCE3484162}" type="presOf" srcId="{9E48A58B-E93F-4D68-9DDA-0236DD0A4A20}" destId="{01C4A173-EE47-42F8-BDB1-EDC44996E8DD}" srcOrd="0" destOrd="0" presId="urn:microsoft.com/office/officeart/2005/8/layout/venn1"/>
    <dgm:cxn modelId="{E6F7EAD4-CBF6-48F2-89DD-411A6AE51A3D}" type="presOf" srcId="{9AA1DB41-AA3D-48A3-8F96-91BE51544929}" destId="{CD8433C5-F33F-471D-9CDE-A3309FE7C753}" srcOrd="0" destOrd="0" presId="urn:microsoft.com/office/officeart/2005/8/layout/venn1"/>
    <dgm:cxn modelId="{9CED33D7-3239-4C5E-A523-867A36ECC316}" type="presOf" srcId="{6B1C2E6E-D77F-45F4-86CE-81C8FA170EB8}" destId="{F607C97D-6CF8-45C3-BF1D-59629F125C29}" srcOrd="0" destOrd="0" presId="urn:microsoft.com/office/officeart/2005/8/layout/venn1"/>
    <dgm:cxn modelId="{0D6204EA-59B0-4750-A6B1-31490BE863DB}" srcId="{9E48A58B-E93F-4D68-9DDA-0236DD0A4A20}" destId="{6B1C2E6E-D77F-45F4-86CE-81C8FA170EB8}" srcOrd="3" destOrd="0" parTransId="{9BF25210-6A9C-4DD2-A0F8-6BE13EC7BFFB}" sibTransId="{AC177291-06BB-45AE-A391-F2F3FAD195FF}"/>
    <dgm:cxn modelId="{1E50B0BF-938E-442D-9F9B-86501E40596D}" type="presParOf" srcId="{01C4A173-EE47-42F8-BDB1-EDC44996E8DD}" destId="{768CA209-1772-4757-9EAA-CB6022AB1DF2}" srcOrd="0" destOrd="0" presId="urn:microsoft.com/office/officeart/2005/8/layout/venn1"/>
    <dgm:cxn modelId="{AB12485F-0F91-4AF9-B57E-1B970C77CF97}" type="presParOf" srcId="{01C4A173-EE47-42F8-BDB1-EDC44996E8DD}" destId="{B3C09FB3-5046-492B-A7EB-D4E71D065AB2}" srcOrd="1" destOrd="0" presId="urn:microsoft.com/office/officeart/2005/8/layout/venn1"/>
    <dgm:cxn modelId="{BDA8C71E-A3C2-4B74-84B3-F8840DD1DD68}" type="presParOf" srcId="{01C4A173-EE47-42F8-BDB1-EDC44996E8DD}" destId="{98644394-F50E-4480-9138-8D9D13615BB1}" srcOrd="2" destOrd="0" presId="urn:microsoft.com/office/officeart/2005/8/layout/venn1"/>
    <dgm:cxn modelId="{AF730390-AE11-4CF5-BC86-B443DC813B1B}" type="presParOf" srcId="{01C4A173-EE47-42F8-BDB1-EDC44996E8DD}" destId="{8EE1620B-9671-4B9B-BD85-5748E0637063}" srcOrd="3" destOrd="0" presId="urn:microsoft.com/office/officeart/2005/8/layout/venn1"/>
    <dgm:cxn modelId="{F4F97B26-A014-4F22-8714-8DF132CBF3DC}" type="presParOf" srcId="{01C4A173-EE47-42F8-BDB1-EDC44996E8DD}" destId="{3A2BFCB5-0CB1-4DFB-8D6C-78C3AF51E1FB}" srcOrd="4" destOrd="0" presId="urn:microsoft.com/office/officeart/2005/8/layout/venn1"/>
    <dgm:cxn modelId="{3D256288-E1CA-4DC2-9B9A-5FD4EA4BB340}" type="presParOf" srcId="{01C4A173-EE47-42F8-BDB1-EDC44996E8DD}" destId="{CD8433C5-F33F-471D-9CDE-A3309FE7C753}" srcOrd="5" destOrd="0" presId="urn:microsoft.com/office/officeart/2005/8/layout/venn1"/>
    <dgm:cxn modelId="{40F448E4-60D3-4751-8426-751C4A127EEB}" type="presParOf" srcId="{01C4A173-EE47-42F8-BDB1-EDC44996E8DD}" destId="{AB8A0EAB-C65D-4357-AC13-ABFF71698D4C}" srcOrd="6" destOrd="0" presId="urn:microsoft.com/office/officeart/2005/8/layout/venn1"/>
    <dgm:cxn modelId="{045DE884-BDDA-4547-9646-8F7238FA5CCD}" type="presParOf" srcId="{01C4A173-EE47-42F8-BDB1-EDC44996E8DD}" destId="{F607C97D-6CF8-45C3-BF1D-59629F125C29}" srcOrd="7" destOrd="0" presId="urn:microsoft.com/office/officeart/2005/8/layout/venn1"/>
    <dgm:cxn modelId="{FBFAA18B-6576-45AB-B6C0-A505959C3DDA}" type="presParOf" srcId="{01C4A173-EE47-42F8-BDB1-EDC44996E8DD}" destId="{2F4B0456-150F-41B3-AC4A-47CB694FCA67}" srcOrd="8" destOrd="0" presId="urn:microsoft.com/office/officeart/2005/8/layout/venn1"/>
    <dgm:cxn modelId="{891F887C-3684-41A8-95D1-E0032FCFF56C}" type="presParOf" srcId="{01C4A173-EE47-42F8-BDB1-EDC44996E8DD}" destId="{72D5AE11-887E-412E-BAD7-A9F83855BA9D}" srcOrd="9"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F714597-91C3-40D9-A8A2-58F1F65F4418}" type="doc">
      <dgm:prSet loTypeId="urn:microsoft.com/office/officeart/2005/8/layout/process1" loCatId="process" qsTypeId="urn:microsoft.com/office/officeart/2005/8/quickstyle/3d3" qsCatId="3D" csTypeId="urn:microsoft.com/office/officeart/2005/8/colors/accent0_1" csCatId="mainScheme" phldr="1"/>
      <dgm:spPr/>
      <dgm:t>
        <a:bodyPr/>
        <a:lstStyle/>
        <a:p>
          <a:endParaRPr lang="en-US"/>
        </a:p>
      </dgm:t>
    </dgm:pt>
    <dgm:pt modelId="{EEFEC948-C1F6-4336-B5D6-16705063A8FF}">
      <dgm:prSet/>
      <dgm:spPr/>
      <dgm:t>
        <a:bodyPr/>
        <a:lstStyle/>
        <a:p>
          <a:pPr algn="just"/>
          <a:r>
            <a:rPr lang="en-US" dirty="0"/>
            <a:t>This study introduces a data-driven model using Moodle log data to objectively evaluate student performance through 29 attributes, advanced analytics (topic alignment, AI detection), and the COCO Y0 engine. It provides educators with actionable insights and personalized feedback to enhance learning outcomes.</a:t>
          </a:r>
        </a:p>
      </dgm:t>
    </dgm:pt>
    <dgm:pt modelId="{B9471A28-2155-48F9-8CC2-FF4681E3C8C7}" type="parTrans" cxnId="{B4827854-A053-41C0-AD5D-ADFA0EAF8A22}">
      <dgm:prSet/>
      <dgm:spPr/>
      <dgm:t>
        <a:bodyPr/>
        <a:lstStyle/>
        <a:p>
          <a:endParaRPr lang="en-US"/>
        </a:p>
      </dgm:t>
    </dgm:pt>
    <dgm:pt modelId="{BE06209B-1E51-4F14-83BD-2F95A552F6ED}" type="sibTrans" cxnId="{B4827854-A053-41C0-AD5D-ADFA0EAF8A22}">
      <dgm:prSet/>
      <dgm:spPr/>
      <dgm:t>
        <a:bodyPr/>
        <a:lstStyle/>
        <a:p>
          <a:endParaRPr lang="en-US"/>
        </a:p>
      </dgm:t>
    </dgm:pt>
    <dgm:pt modelId="{B13A577B-4C8F-4DC4-86C9-97086FE04D65}" type="pres">
      <dgm:prSet presAssocID="{BF714597-91C3-40D9-A8A2-58F1F65F4418}" presName="Name0" presStyleCnt="0">
        <dgm:presLayoutVars>
          <dgm:dir/>
          <dgm:resizeHandles val="exact"/>
        </dgm:presLayoutVars>
      </dgm:prSet>
      <dgm:spPr/>
    </dgm:pt>
    <dgm:pt modelId="{F2BD9444-BB3A-468A-9200-B923DDA0C722}" type="pres">
      <dgm:prSet presAssocID="{EEFEC948-C1F6-4336-B5D6-16705063A8FF}" presName="node" presStyleLbl="node1" presStyleIdx="0" presStyleCnt="1" custLinFactNeighborX="-73805" custLinFactNeighborY="-10251">
        <dgm:presLayoutVars>
          <dgm:bulletEnabled val="1"/>
        </dgm:presLayoutVars>
      </dgm:prSet>
      <dgm:spPr/>
    </dgm:pt>
  </dgm:ptLst>
  <dgm:cxnLst>
    <dgm:cxn modelId="{3A7F6931-327F-4972-949B-0F686AA7714D}" type="presOf" srcId="{BF714597-91C3-40D9-A8A2-58F1F65F4418}" destId="{B13A577B-4C8F-4DC4-86C9-97086FE04D65}" srcOrd="0" destOrd="0" presId="urn:microsoft.com/office/officeart/2005/8/layout/process1"/>
    <dgm:cxn modelId="{B4827854-A053-41C0-AD5D-ADFA0EAF8A22}" srcId="{BF714597-91C3-40D9-A8A2-58F1F65F4418}" destId="{EEFEC948-C1F6-4336-B5D6-16705063A8FF}" srcOrd="0" destOrd="0" parTransId="{B9471A28-2155-48F9-8CC2-FF4681E3C8C7}" sibTransId="{BE06209B-1E51-4F14-83BD-2F95A552F6ED}"/>
    <dgm:cxn modelId="{3111089A-1861-489B-B3AA-9D152F82F63B}" type="presOf" srcId="{EEFEC948-C1F6-4336-B5D6-16705063A8FF}" destId="{F2BD9444-BB3A-468A-9200-B923DDA0C722}" srcOrd="0" destOrd="0" presId="urn:microsoft.com/office/officeart/2005/8/layout/process1"/>
    <dgm:cxn modelId="{E6916295-C317-4C9D-A68D-E2149F4D86AE}" type="presParOf" srcId="{B13A577B-4C8F-4DC4-86C9-97086FE04D65}" destId="{F2BD9444-BB3A-468A-9200-B923DDA0C722}" srcOrd="0"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EBC97AC-B782-443A-AA21-7E8E9F83F932}" type="doc">
      <dgm:prSet loTypeId="urn:microsoft.com/office/officeart/2005/8/layout/cycle6" loCatId="cycle" qsTypeId="urn:microsoft.com/office/officeart/2005/8/quickstyle/3d3" qsCatId="3D" csTypeId="urn:microsoft.com/office/officeart/2005/8/colors/accent1_2" csCatId="accent1" phldr="1"/>
      <dgm:spPr/>
      <dgm:t>
        <a:bodyPr/>
        <a:lstStyle/>
        <a:p>
          <a:endParaRPr lang="en-US"/>
        </a:p>
      </dgm:t>
    </dgm:pt>
    <dgm:pt modelId="{2331B607-F5D9-4573-80AF-15AC910CCA40}">
      <dgm:prSet phldrT="[Text]"/>
      <dgm:spPr>
        <a:solidFill>
          <a:schemeClr val="accent2"/>
        </a:solidFill>
      </dgm:spPr>
      <dgm:t>
        <a:bodyPr/>
        <a:lstStyle/>
        <a:p>
          <a:r>
            <a:rPr lang="en-US" b="1" dirty="0"/>
            <a:t>Diligence</a:t>
          </a:r>
        </a:p>
      </dgm:t>
    </dgm:pt>
    <dgm:pt modelId="{0FE13C5A-90FE-446D-B8F3-056AD85292AF}" type="parTrans" cxnId="{15870F07-0D65-466A-932D-EB2BAE1F950B}">
      <dgm:prSet/>
      <dgm:spPr/>
      <dgm:t>
        <a:bodyPr/>
        <a:lstStyle/>
        <a:p>
          <a:endParaRPr lang="en-US"/>
        </a:p>
      </dgm:t>
    </dgm:pt>
    <dgm:pt modelId="{11C9B5FE-3B08-4DD3-A6D4-D41BE7D32DB9}" type="sibTrans" cxnId="{15870F07-0D65-466A-932D-EB2BAE1F950B}">
      <dgm:prSet/>
      <dgm:spPr/>
      <dgm:t>
        <a:bodyPr/>
        <a:lstStyle/>
        <a:p>
          <a:endParaRPr lang="en-US"/>
        </a:p>
      </dgm:t>
    </dgm:pt>
    <dgm:pt modelId="{FC621DCB-EDD7-40E9-B8BB-8F4A50B34393}">
      <dgm:prSet phldrT="[Text]"/>
      <dgm:spPr>
        <a:solidFill>
          <a:schemeClr val="tx2"/>
        </a:solidFill>
      </dgm:spPr>
      <dgm:t>
        <a:bodyPr/>
        <a:lstStyle/>
        <a:p>
          <a:r>
            <a:rPr lang="en-US" dirty="0"/>
            <a:t>Interaction dynamics</a:t>
          </a:r>
        </a:p>
      </dgm:t>
    </dgm:pt>
    <dgm:pt modelId="{A5FDC800-08E0-47DB-89B1-13B26300630C}" type="parTrans" cxnId="{9FD64E11-2260-4DE3-A985-FE9C8A32845A}">
      <dgm:prSet/>
      <dgm:spPr/>
      <dgm:t>
        <a:bodyPr/>
        <a:lstStyle/>
        <a:p>
          <a:endParaRPr lang="en-US"/>
        </a:p>
      </dgm:t>
    </dgm:pt>
    <dgm:pt modelId="{34CE9F6C-8B50-4BF2-8D5B-65F6CDADA3E5}" type="sibTrans" cxnId="{9FD64E11-2260-4DE3-A985-FE9C8A32845A}">
      <dgm:prSet/>
      <dgm:spPr/>
      <dgm:t>
        <a:bodyPr/>
        <a:lstStyle/>
        <a:p>
          <a:endParaRPr lang="en-US"/>
        </a:p>
      </dgm:t>
    </dgm:pt>
    <dgm:pt modelId="{5DFDAC87-1712-40C1-9B91-919BC5E6BE1D}">
      <dgm:prSet phldrT="[Text]"/>
      <dgm:spPr>
        <a:solidFill>
          <a:schemeClr val="accent1"/>
        </a:solidFill>
      </dgm:spPr>
      <dgm:t>
        <a:bodyPr/>
        <a:lstStyle/>
        <a:p>
          <a:r>
            <a:rPr lang="en-US" dirty="0"/>
            <a:t>Understanding</a:t>
          </a:r>
        </a:p>
      </dgm:t>
    </dgm:pt>
    <dgm:pt modelId="{8D2E9895-DAE7-47C5-B7CD-594313BAC23C}" type="parTrans" cxnId="{91A9AF9C-2CB2-4C47-894D-05311F60E1B2}">
      <dgm:prSet/>
      <dgm:spPr/>
      <dgm:t>
        <a:bodyPr/>
        <a:lstStyle/>
        <a:p>
          <a:endParaRPr lang="en-US"/>
        </a:p>
      </dgm:t>
    </dgm:pt>
    <dgm:pt modelId="{4943B23C-FA62-4BE4-984C-F265DF4A5F0B}" type="sibTrans" cxnId="{91A9AF9C-2CB2-4C47-894D-05311F60E1B2}">
      <dgm:prSet/>
      <dgm:spPr/>
      <dgm:t>
        <a:bodyPr/>
        <a:lstStyle/>
        <a:p>
          <a:endParaRPr lang="en-US"/>
        </a:p>
      </dgm:t>
    </dgm:pt>
    <dgm:pt modelId="{3747F118-B5FA-4DF2-802F-D05AE5E0B321}" type="pres">
      <dgm:prSet presAssocID="{7EBC97AC-B782-443A-AA21-7E8E9F83F932}" presName="cycle" presStyleCnt="0">
        <dgm:presLayoutVars>
          <dgm:dir/>
          <dgm:resizeHandles val="exact"/>
        </dgm:presLayoutVars>
      </dgm:prSet>
      <dgm:spPr/>
    </dgm:pt>
    <dgm:pt modelId="{56AF369C-301E-4928-8D7F-F35630238138}" type="pres">
      <dgm:prSet presAssocID="{2331B607-F5D9-4573-80AF-15AC910CCA40}" presName="node" presStyleLbl="node1" presStyleIdx="0" presStyleCnt="3">
        <dgm:presLayoutVars>
          <dgm:bulletEnabled val="1"/>
        </dgm:presLayoutVars>
      </dgm:prSet>
      <dgm:spPr/>
    </dgm:pt>
    <dgm:pt modelId="{684A5B88-EEB1-4ABA-B54E-2722CA23C1AC}" type="pres">
      <dgm:prSet presAssocID="{2331B607-F5D9-4573-80AF-15AC910CCA40}" presName="spNode" presStyleCnt="0"/>
      <dgm:spPr/>
    </dgm:pt>
    <dgm:pt modelId="{28CCED0E-D21F-4A9C-8825-C7F8D539E277}" type="pres">
      <dgm:prSet presAssocID="{11C9B5FE-3B08-4DD3-A6D4-D41BE7D32DB9}" presName="sibTrans" presStyleLbl="sibTrans1D1" presStyleIdx="0" presStyleCnt="3"/>
      <dgm:spPr/>
    </dgm:pt>
    <dgm:pt modelId="{11204A43-297C-41D7-A0A7-20AF2719F053}" type="pres">
      <dgm:prSet presAssocID="{FC621DCB-EDD7-40E9-B8BB-8F4A50B34393}" presName="node" presStyleLbl="node1" presStyleIdx="1" presStyleCnt="3">
        <dgm:presLayoutVars>
          <dgm:bulletEnabled val="1"/>
        </dgm:presLayoutVars>
      </dgm:prSet>
      <dgm:spPr/>
    </dgm:pt>
    <dgm:pt modelId="{1F21637F-B54D-493D-A418-7A868398AEF5}" type="pres">
      <dgm:prSet presAssocID="{FC621DCB-EDD7-40E9-B8BB-8F4A50B34393}" presName="spNode" presStyleCnt="0"/>
      <dgm:spPr/>
    </dgm:pt>
    <dgm:pt modelId="{B42D6EE9-9193-4D35-A02A-612718C4F188}" type="pres">
      <dgm:prSet presAssocID="{34CE9F6C-8B50-4BF2-8D5B-65F6CDADA3E5}" presName="sibTrans" presStyleLbl="sibTrans1D1" presStyleIdx="1" presStyleCnt="3"/>
      <dgm:spPr/>
    </dgm:pt>
    <dgm:pt modelId="{F5365CD5-EDC9-4823-A812-0A83A7A9440D}" type="pres">
      <dgm:prSet presAssocID="{5DFDAC87-1712-40C1-9B91-919BC5E6BE1D}" presName="node" presStyleLbl="node1" presStyleIdx="2" presStyleCnt="3">
        <dgm:presLayoutVars>
          <dgm:bulletEnabled val="1"/>
        </dgm:presLayoutVars>
      </dgm:prSet>
      <dgm:spPr/>
    </dgm:pt>
    <dgm:pt modelId="{173E0710-0D7F-495F-B4E1-3AD87480A287}" type="pres">
      <dgm:prSet presAssocID="{5DFDAC87-1712-40C1-9B91-919BC5E6BE1D}" presName="spNode" presStyleCnt="0"/>
      <dgm:spPr/>
    </dgm:pt>
    <dgm:pt modelId="{553CB4F4-263C-4637-81FC-94C594475AE8}" type="pres">
      <dgm:prSet presAssocID="{4943B23C-FA62-4BE4-984C-F265DF4A5F0B}" presName="sibTrans" presStyleLbl="sibTrans1D1" presStyleIdx="2" presStyleCnt="3"/>
      <dgm:spPr/>
    </dgm:pt>
  </dgm:ptLst>
  <dgm:cxnLst>
    <dgm:cxn modelId="{15870F07-0D65-466A-932D-EB2BAE1F950B}" srcId="{7EBC97AC-B782-443A-AA21-7E8E9F83F932}" destId="{2331B607-F5D9-4573-80AF-15AC910CCA40}" srcOrd="0" destOrd="0" parTransId="{0FE13C5A-90FE-446D-B8F3-056AD85292AF}" sibTransId="{11C9B5FE-3B08-4DD3-A6D4-D41BE7D32DB9}"/>
    <dgm:cxn modelId="{9FD64E11-2260-4DE3-A985-FE9C8A32845A}" srcId="{7EBC97AC-B782-443A-AA21-7E8E9F83F932}" destId="{FC621DCB-EDD7-40E9-B8BB-8F4A50B34393}" srcOrd="1" destOrd="0" parTransId="{A5FDC800-08E0-47DB-89B1-13B26300630C}" sibTransId="{34CE9F6C-8B50-4BF2-8D5B-65F6CDADA3E5}"/>
    <dgm:cxn modelId="{0156B233-5FDE-4836-976B-52C8410BEB2D}" type="presOf" srcId="{11C9B5FE-3B08-4DD3-A6D4-D41BE7D32DB9}" destId="{28CCED0E-D21F-4A9C-8825-C7F8D539E277}" srcOrd="0" destOrd="0" presId="urn:microsoft.com/office/officeart/2005/8/layout/cycle6"/>
    <dgm:cxn modelId="{3A60BD39-BE02-4DC2-823A-176026D29200}" type="presOf" srcId="{4943B23C-FA62-4BE4-984C-F265DF4A5F0B}" destId="{553CB4F4-263C-4637-81FC-94C594475AE8}" srcOrd="0" destOrd="0" presId="urn:microsoft.com/office/officeart/2005/8/layout/cycle6"/>
    <dgm:cxn modelId="{C0CBF83F-A6B8-453D-9891-7C5C5ECCBE4F}" type="presOf" srcId="{FC621DCB-EDD7-40E9-B8BB-8F4A50B34393}" destId="{11204A43-297C-41D7-A0A7-20AF2719F053}" srcOrd="0" destOrd="0" presId="urn:microsoft.com/office/officeart/2005/8/layout/cycle6"/>
    <dgm:cxn modelId="{13E19D79-2644-4E17-BB51-561B3E8AC19A}" type="presOf" srcId="{5DFDAC87-1712-40C1-9B91-919BC5E6BE1D}" destId="{F5365CD5-EDC9-4823-A812-0A83A7A9440D}" srcOrd="0" destOrd="0" presId="urn:microsoft.com/office/officeart/2005/8/layout/cycle6"/>
    <dgm:cxn modelId="{CC60908E-0746-4DBE-B0DC-A7C587B8FC4F}" type="presOf" srcId="{7EBC97AC-B782-443A-AA21-7E8E9F83F932}" destId="{3747F118-B5FA-4DF2-802F-D05AE5E0B321}" srcOrd="0" destOrd="0" presId="urn:microsoft.com/office/officeart/2005/8/layout/cycle6"/>
    <dgm:cxn modelId="{91A9AF9C-2CB2-4C47-894D-05311F60E1B2}" srcId="{7EBC97AC-B782-443A-AA21-7E8E9F83F932}" destId="{5DFDAC87-1712-40C1-9B91-919BC5E6BE1D}" srcOrd="2" destOrd="0" parTransId="{8D2E9895-DAE7-47C5-B7CD-594313BAC23C}" sibTransId="{4943B23C-FA62-4BE4-984C-F265DF4A5F0B}"/>
    <dgm:cxn modelId="{2FC371AE-31E0-48A3-BEA4-BDC7CB6C5EA1}" type="presOf" srcId="{2331B607-F5D9-4573-80AF-15AC910CCA40}" destId="{56AF369C-301E-4928-8D7F-F35630238138}" srcOrd="0" destOrd="0" presId="urn:microsoft.com/office/officeart/2005/8/layout/cycle6"/>
    <dgm:cxn modelId="{F803ECC6-5EA9-477E-8EB0-0EA7E38D17FC}" type="presOf" srcId="{34CE9F6C-8B50-4BF2-8D5B-65F6CDADA3E5}" destId="{B42D6EE9-9193-4D35-A02A-612718C4F188}" srcOrd="0" destOrd="0" presId="urn:microsoft.com/office/officeart/2005/8/layout/cycle6"/>
    <dgm:cxn modelId="{55153CED-A502-4196-8864-3019CFF8AF35}" type="presParOf" srcId="{3747F118-B5FA-4DF2-802F-D05AE5E0B321}" destId="{56AF369C-301E-4928-8D7F-F35630238138}" srcOrd="0" destOrd="0" presId="urn:microsoft.com/office/officeart/2005/8/layout/cycle6"/>
    <dgm:cxn modelId="{F24FACE6-BC3C-4427-8103-7C842386AA18}" type="presParOf" srcId="{3747F118-B5FA-4DF2-802F-D05AE5E0B321}" destId="{684A5B88-EEB1-4ABA-B54E-2722CA23C1AC}" srcOrd="1" destOrd="0" presId="urn:microsoft.com/office/officeart/2005/8/layout/cycle6"/>
    <dgm:cxn modelId="{46C35459-9FE8-41C5-B9A0-C7BB12CE28AE}" type="presParOf" srcId="{3747F118-B5FA-4DF2-802F-D05AE5E0B321}" destId="{28CCED0E-D21F-4A9C-8825-C7F8D539E277}" srcOrd="2" destOrd="0" presId="urn:microsoft.com/office/officeart/2005/8/layout/cycle6"/>
    <dgm:cxn modelId="{FD2CC2B8-D60C-4F56-B36C-4747D3722673}" type="presParOf" srcId="{3747F118-B5FA-4DF2-802F-D05AE5E0B321}" destId="{11204A43-297C-41D7-A0A7-20AF2719F053}" srcOrd="3" destOrd="0" presId="urn:microsoft.com/office/officeart/2005/8/layout/cycle6"/>
    <dgm:cxn modelId="{12F87776-6FD6-47BA-9947-E747934170FB}" type="presParOf" srcId="{3747F118-B5FA-4DF2-802F-D05AE5E0B321}" destId="{1F21637F-B54D-493D-A418-7A868398AEF5}" srcOrd="4" destOrd="0" presId="urn:microsoft.com/office/officeart/2005/8/layout/cycle6"/>
    <dgm:cxn modelId="{51DC14E4-2F99-44A3-81EA-02C5EC9EA71E}" type="presParOf" srcId="{3747F118-B5FA-4DF2-802F-D05AE5E0B321}" destId="{B42D6EE9-9193-4D35-A02A-612718C4F188}" srcOrd="5" destOrd="0" presId="urn:microsoft.com/office/officeart/2005/8/layout/cycle6"/>
    <dgm:cxn modelId="{4AA8EB73-C6F9-4239-88BC-BEFB0DAD23B4}" type="presParOf" srcId="{3747F118-B5FA-4DF2-802F-D05AE5E0B321}" destId="{F5365CD5-EDC9-4823-A812-0A83A7A9440D}" srcOrd="6" destOrd="0" presId="urn:microsoft.com/office/officeart/2005/8/layout/cycle6"/>
    <dgm:cxn modelId="{0841DD13-3C8A-4F35-899B-B4E92239CF12}" type="presParOf" srcId="{3747F118-B5FA-4DF2-802F-D05AE5E0B321}" destId="{173E0710-0D7F-495F-B4E1-3AD87480A287}" srcOrd="7" destOrd="0" presId="urn:microsoft.com/office/officeart/2005/8/layout/cycle6"/>
    <dgm:cxn modelId="{67ED736A-7EF1-4A11-8BF8-2A78A3C590FB}" type="presParOf" srcId="{3747F118-B5FA-4DF2-802F-D05AE5E0B321}" destId="{553CB4F4-263C-4637-81FC-94C594475AE8}" srcOrd="8" destOrd="0" presId="urn:microsoft.com/office/officeart/2005/8/layout/cycle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4CA0126-E45E-4420-AB74-152460A57A9A}" type="doc">
      <dgm:prSet loTypeId="urn:microsoft.com/office/officeart/2005/8/layout/list1" loCatId="list" qsTypeId="urn:microsoft.com/office/officeart/2005/8/quickstyle/3d3" qsCatId="3D" csTypeId="urn:microsoft.com/office/officeart/2005/8/colors/accent0_1" csCatId="mainScheme" phldr="1"/>
      <dgm:spPr/>
      <dgm:t>
        <a:bodyPr/>
        <a:lstStyle/>
        <a:p>
          <a:endParaRPr lang="en-US"/>
        </a:p>
      </dgm:t>
    </dgm:pt>
    <dgm:pt modelId="{1C9797AA-A28C-4F66-AF8A-B015727129A5}">
      <dgm:prSet phldrT="[Text]"/>
      <dgm:spPr/>
      <dgm:t>
        <a:bodyPr/>
        <a:lstStyle/>
        <a:p>
          <a:r>
            <a:rPr lang="en-US" b="1" dirty="0"/>
            <a:t>SQL queries</a:t>
          </a:r>
        </a:p>
      </dgm:t>
    </dgm:pt>
    <dgm:pt modelId="{FAFEBBC9-95F2-4AD4-9440-989090166B68}" type="parTrans" cxnId="{79F604F7-358E-4CF5-A9CE-1F9653E03AC0}">
      <dgm:prSet/>
      <dgm:spPr/>
      <dgm:t>
        <a:bodyPr/>
        <a:lstStyle/>
        <a:p>
          <a:endParaRPr lang="en-US"/>
        </a:p>
      </dgm:t>
    </dgm:pt>
    <dgm:pt modelId="{43FC27CD-AA40-464E-9D3A-F4E922BBD932}" type="sibTrans" cxnId="{79F604F7-358E-4CF5-A9CE-1F9653E03AC0}">
      <dgm:prSet/>
      <dgm:spPr/>
      <dgm:t>
        <a:bodyPr/>
        <a:lstStyle/>
        <a:p>
          <a:endParaRPr lang="en-US"/>
        </a:p>
      </dgm:t>
    </dgm:pt>
    <dgm:pt modelId="{B6284D43-6697-461C-A923-6BF8CD003055}">
      <dgm:prSet phldrT="[Text]"/>
      <dgm:spPr/>
      <dgm:t>
        <a:bodyPr/>
        <a:lstStyle/>
        <a:p>
          <a:r>
            <a:rPr lang="en-US" b="1" dirty="0"/>
            <a:t>Calculations</a:t>
          </a:r>
        </a:p>
      </dgm:t>
    </dgm:pt>
    <dgm:pt modelId="{DB2A54B9-198E-46D4-9991-507ADF5BCA9A}" type="parTrans" cxnId="{D0482348-CB15-4050-9823-D5CD30513F4F}">
      <dgm:prSet/>
      <dgm:spPr/>
      <dgm:t>
        <a:bodyPr/>
        <a:lstStyle/>
        <a:p>
          <a:endParaRPr lang="en-US"/>
        </a:p>
      </dgm:t>
    </dgm:pt>
    <dgm:pt modelId="{05628DA6-783E-47CD-B5DF-23393E7AFAF5}" type="sibTrans" cxnId="{D0482348-CB15-4050-9823-D5CD30513F4F}">
      <dgm:prSet/>
      <dgm:spPr/>
      <dgm:t>
        <a:bodyPr/>
        <a:lstStyle/>
        <a:p>
          <a:endParaRPr lang="en-US"/>
        </a:p>
      </dgm:t>
    </dgm:pt>
    <dgm:pt modelId="{4D4E5AA3-AB6E-417F-BC49-412C2885E829}">
      <dgm:prSet phldrT="[Text]"/>
      <dgm:spPr/>
      <dgm:t>
        <a:bodyPr/>
        <a:lstStyle/>
        <a:p>
          <a:r>
            <a:rPr lang="en-US" b="1" dirty="0"/>
            <a:t>NLP model interpretation</a:t>
          </a:r>
        </a:p>
      </dgm:t>
    </dgm:pt>
    <dgm:pt modelId="{4FF791D5-BB02-46DE-B599-754019809B3E}" type="parTrans" cxnId="{4E0FB44E-CD31-402F-AD73-B7BC57D3B334}">
      <dgm:prSet/>
      <dgm:spPr/>
      <dgm:t>
        <a:bodyPr/>
        <a:lstStyle/>
        <a:p>
          <a:endParaRPr lang="en-US"/>
        </a:p>
      </dgm:t>
    </dgm:pt>
    <dgm:pt modelId="{F952CE42-559A-40E3-9F4C-A42E30CAD0A9}" type="sibTrans" cxnId="{4E0FB44E-CD31-402F-AD73-B7BC57D3B334}">
      <dgm:prSet/>
      <dgm:spPr/>
      <dgm:t>
        <a:bodyPr/>
        <a:lstStyle/>
        <a:p>
          <a:endParaRPr lang="en-US"/>
        </a:p>
      </dgm:t>
    </dgm:pt>
    <dgm:pt modelId="{476A5197-CD33-4446-9324-11A06F0CA02D}" type="pres">
      <dgm:prSet presAssocID="{34CA0126-E45E-4420-AB74-152460A57A9A}" presName="linear" presStyleCnt="0">
        <dgm:presLayoutVars>
          <dgm:dir/>
          <dgm:animLvl val="lvl"/>
          <dgm:resizeHandles val="exact"/>
        </dgm:presLayoutVars>
      </dgm:prSet>
      <dgm:spPr/>
    </dgm:pt>
    <dgm:pt modelId="{C95D66D2-893A-43E5-8A3E-59FCC18B837F}" type="pres">
      <dgm:prSet presAssocID="{1C9797AA-A28C-4F66-AF8A-B015727129A5}" presName="parentLin" presStyleCnt="0"/>
      <dgm:spPr/>
    </dgm:pt>
    <dgm:pt modelId="{C0EFD0F1-F94E-4BB8-8B4D-8CA21E86B868}" type="pres">
      <dgm:prSet presAssocID="{1C9797AA-A28C-4F66-AF8A-B015727129A5}" presName="parentLeftMargin" presStyleLbl="node1" presStyleIdx="0" presStyleCnt="3"/>
      <dgm:spPr/>
    </dgm:pt>
    <dgm:pt modelId="{5A47E134-A464-4112-B44A-EF938D666381}" type="pres">
      <dgm:prSet presAssocID="{1C9797AA-A28C-4F66-AF8A-B015727129A5}" presName="parentText" presStyleLbl="node1" presStyleIdx="0" presStyleCnt="3">
        <dgm:presLayoutVars>
          <dgm:chMax val="0"/>
          <dgm:bulletEnabled val="1"/>
        </dgm:presLayoutVars>
      </dgm:prSet>
      <dgm:spPr/>
    </dgm:pt>
    <dgm:pt modelId="{AA92E366-8FBA-4FE5-BB2D-4ECA412DB659}" type="pres">
      <dgm:prSet presAssocID="{1C9797AA-A28C-4F66-AF8A-B015727129A5}" presName="negativeSpace" presStyleCnt="0"/>
      <dgm:spPr/>
    </dgm:pt>
    <dgm:pt modelId="{534A5E9A-2716-4764-90F0-05D2DBBB3F98}" type="pres">
      <dgm:prSet presAssocID="{1C9797AA-A28C-4F66-AF8A-B015727129A5}" presName="childText" presStyleLbl="conFgAcc1" presStyleIdx="0" presStyleCnt="3">
        <dgm:presLayoutVars>
          <dgm:bulletEnabled val="1"/>
        </dgm:presLayoutVars>
      </dgm:prSet>
      <dgm:spPr/>
    </dgm:pt>
    <dgm:pt modelId="{CBE2C3E0-79EB-4597-A568-0E64826B5361}" type="pres">
      <dgm:prSet presAssocID="{43FC27CD-AA40-464E-9D3A-F4E922BBD932}" presName="spaceBetweenRectangles" presStyleCnt="0"/>
      <dgm:spPr/>
    </dgm:pt>
    <dgm:pt modelId="{2A47630B-0534-484C-BC4E-037FD5A746F2}" type="pres">
      <dgm:prSet presAssocID="{B6284D43-6697-461C-A923-6BF8CD003055}" presName="parentLin" presStyleCnt="0"/>
      <dgm:spPr/>
    </dgm:pt>
    <dgm:pt modelId="{B409DEC9-EF99-4F49-B693-C372B809232E}" type="pres">
      <dgm:prSet presAssocID="{B6284D43-6697-461C-A923-6BF8CD003055}" presName="parentLeftMargin" presStyleLbl="node1" presStyleIdx="0" presStyleCnt="3"/>
      <dgm:spPr/>
    </dgm:pt>
    <dgm:pt modelId="{E6BCD9E1-F1F3-4462-AFC9-CAFBE55D8880}" type="pres">
      <dgm:prSet presAssocID="{B6284D43-6697-461C-A923-6BF8CD003055}" presName="parentText" presStyleLbl="node1" presStyleIdx="1" presStyleCnt="3">
        <dgm:presLayoutVars>
          <dgm:chMax val="0"/>
          <dgm:bulletEnabled val="1"/>
        </dgm:presLayoutVars>
      </dgm:prSet>
      <dgm:spPr/>
    </dgm:pt>
    <dgm:pt modelId="{BC2E13C3-D991-498F-B560-398CB113D96B}" type="pres">
      <dgm:prSet presAssocID="{B6284D43-6697-461C-A923-6BF8CD003055}" presName="negativeSpace" presStyleCnt="0"/>
      <dgm:spPr/>
    </dgm:pt>
    <dgm:pt modelId="{8745F9A9-F7A9-4E7C-B344-A3C74E4B9CE5}" type="pres">
      <dgm:prSet presAssocID="{B6284D43-6697-461C-A923-6BF8CD003055}" presName="childText" presStyleLbl="conFgAcc1" presStyleIdx="1" presStyleCnt="3">
        <dgm:presLayoutVars>
          <dgm:bulletEnabled val="1"/>
        </dgm:presLayoutVars>
      </dgm:prSet>
      <dgm:spPr/>
    </dgm:pt>
    <dgm:pt modelId="{2335DE1E-E412-42E1-84B6-FB2BBD2305C7}" type="pres">
      <dgm:prSet presAssocID="{05628DA6-783E-47CD-B5DF-23393E7AFAF5}" presName="spaceBetweenRectangles" presStyleCnt="0"/>
      <dgm:spPr/>
    </dgm:pt>
    <dgm:pt modelId="{A82A6E0B-51A7-411B-A675-AE1B1FD0D180}" type="pres">
      <dgm:prSet presAssocID="{4D4E5AA3-AB6E-417F-BC49-412C2885E829}" presName="parentLin" presStyleCnt="0"/>
      <dgm:spPr/>
    </dgm:pt>
    <dgm:pt modelId="{9D7A4A8E-84B0-44E7-814E-CE1CA44F0FAD}" type="pres">
      <dgm:prSet presAssocID="{4D4E5AA3-AB6E-417F-BC49-412C2885E829}" presName="parentLeftMargin" presStyleLbl="node1" presStyleIdx="1" presStyleCnt="3"/>
      <dgm:spPr/>
    </dgm:pt>
    <dgm:pt modelId="{B4BFCAD6-A28F-438F-B01A-984F6031A45B}" type="pres">
      <dgm:prSet presAssocID="{4D4E5AA3-AB6E-417F-BC49-412C2885E829}" presName="parentText" presStyleLbl="node1" presStyleIdx="2" presStyleCnt="3">
        <dgm:presLayoutVars>
          <dgm:chMax val="0"/>
          <dgm:bulletEnabled val="1"/>
        </dgm:presLayoutVars>
      </dgm:prSet>
      <dgm:spPr/>
    </dgm:pt>
    <dgm:pt modelId="{DE56D736-D4C6-4184-9639-2BBD961EE381}" type="pres">
      <dgm:prSet presAssocID="{4D4E5AA3-AB6E-417F-BC49-412C2885E829}" presName="negativeSpace" presStyleCnt="0"/>
      <dgm:spPr/>
    </dgm:pt>
    <dgm:pt modelId="{DA654CBB-80C3-4BD1-B466-470231833309}" type="pres">
      <dgm:prSet presAssocID="{4D4E5AA3-AB6E-417F-BC49-412C2885E829}" presName="childText" presStyleLbl="conFgAcc1" presStyleIdx="2" presStyleCnt="3">
        <dgm:presLayoutVars>
          <dgm:bulletEnabled val="1"/>
        </dgm:presLayoutVars>
      </dgm:prSet>
      <dgm:spPr/>
    </dgm:pt>
  </dgm:ptLst>
  <dgm:cxnLst>
    <dgm:cxn modelId="{E045281D-EE8C-4871-B95C-FF4B516FF843}" type="presOf" srcId="{4D4E5AA3-AB6E-417F-BC49-412C2885E829}" destId="{9D7A4A8E-84B0-44E7-814E-CE1CA44F0FAD}" srcOrd="0" destOrd="0" presId="urn:microsoft.com/office/officeart/2005/8/layout/list1"/>
    <dgm:cxn modelId="{D0482348-CB15-4050-9823-D5CD30513F4F}" srcId="{34CA0126-E45E-4420-AB74-152460A57A9A}" destId="{B6284D43-6697-461C-A923-6BF8CD003055}" srcOrd="1" destOrd="0" parTransId="{DB2A54B9-198E-46D4-9991-507ADF5BCA9A}" sibTransId="{05628DA6-783E-47CD-B5DF-23393E7AFAF5}"/>
    <dgm:cxn modelId="{4E0FB44E-CD31-402F-AD73-B7BC57D3B334}" srcId="{34CA0126-E45E-4420-AB74-152460A57A9A}" destId="{4D4E5AA3-AB6E-417F-BC49-412C2885E829}" srcOrd="2" destOrd="0" parTransId="{4FF791D5-BB02-46DE-B599-754019809B3E}" sibTransId="{F952CE42-559A-40E3-9F4C-A42E30CAD0A9}"/>
    <dgm:cxn modelId="{65239977-DAF8-4E54-B05D-A1E65A6A6454}" type="presOf" srcId="{1C9797AA-A28C-4F66-AF8A-B015727129A5}" destId="{C0EFD0F1-F94E-4BB8-8B4D-8CA21E86B868}" srcOrd="0" destOrd="0" presId="urn:microsoft.com/office/officeart/2005/8/layout/list1"/>
    <dgm:cxn modelId="{8CBAE97B-9340-4096-A4B4-A0D6888F3673}" type="presOf" srcId="{B6284D43-6697-461C-A923-6BF8CD003055}" destId="{B409DEC9-EF99-4F49-B693-C372B809232E}" srcOrd="0" destOrd="0" presId="urn:microsoft.com/office/officeart/2005/8/layout/list1"/>
    <dgm:cxn modelId="{DF797892-43A1-4BC5-80E3-D6E5BA4C2903}" type="presOf" srcId="{34CA0126-E45E-4420-AB74-152460A57A9A}" destId="{476A5197-CD33-4446-9324-11A06F0CA02D}" srcOrd="0" destOrd="0" presId="urn:microsoft.com/office/officeart/2005/8/layout/list1"/>
    <dgm:cxn modelId="{34F9349B-6DAC-4E7F-828F-983503BB338E}" type="presOf" srcId="{4D4E5AA3-AB6E-417F-BC49-412C2885E829}" destId="{B4BFCAD6-A28F-438F-B01A-984F6031A45B}" srcOrd="1" destOrd="0" presId="urn:microsoft.com/office/officeart/2005/8/layout/list1"/>
    <dgm:cxn modelId="{DEA4379E-5A45-4E39-B572-F2CD8374F8F3}" type="presOf" srcId="{B6284D43-6697-461C-A923-6BF8CD003055}" destId="{E6BCD9E1-F1F3-4462-AFC9-CAFBE55D8880}" srcOrd="1" destOrd="0" presId="urn:microsoft.com/office/officeart/2005/8/layout/list1"/>
    <dgm:cxn modelId="{1581BFD7-3933-4267-A601-F544C242AD49}" type="presOf" srcId="{1C9797AA-A28C-4F66-AF8A-B015727129A5}" destId="{5A47E134-A464-4112-B44A-EF938D666381}" srcOrd="1" destOrd="0" presId="urn:microsoft.com/office/officeart/2005/8/layout/list1"/>
    <dgm:cxn modelId="{79F604F7-358E-4CF5-A9CE-1F9653E03AC0}" srcId="{34CA0126-E45E-4420-AB74-152460A57A9A}" destId="{1C9797AA-A28C-4F66-AF8A-B015727129A5}" srcOrd="0" destOrd="0" parTransId="{FAFEBBC9-95F2-4AD4-9440-989090166B68}" sibTransId="{43FC27CD-AA40-464E-9D3A-F4E922BBD932}"/>
    <dgm:cxn modelId="{5B02AA03-6D3E-4C47-B9BF-32AB83089073}" type="presParOf" srcId="{476A5197-CD33-4446-9324-11A06F0CA02D}" destId="{C95D66D2-893A-43E5-8A3E-59FCC18B837F}" srcOrd="0" destOrd="0" presId="urn:microsoft.com/office/officeart/2005/8/layout/list1"/>
    <dgm:cxn modelId="{1F920812-BD43-4CE7-B355-45B9016CD79D}" type="presParOf" srcId="{C95D66D2-893A-43E5-8A3E-59FCC18B837F}" destId="{C0EFD0F1-F94E-4BB8-8B4D-8CA21E86B868}" srcOrd="0" destOrd="0" presId="urn:microsoft.com/office/officeart/2005/8/layout/list1"/>
    <dgm:cxn modelId="{CD581A63-B7E0-4F3C-AB57-82141A635830}" type="presParOf" srcId="{C95D66D2-893A-43E5-8A3E-59FCC18B837F}" destId="{5A47E134-A464-4112-B44A-EF938D666381}" srcOrd="1" destOrd="0" presId="urn:microsoft.com/office/officeart/2005/8/layout/list1"/>
    <dgm:cxn modelId="{696C2D21-FFEE-4308-AD71-8A2CDB814719}" type="presParOf" srcId="{476A5197-CD33-4446-9324-11A06F0CA02D}" destId="{AA92E366-8FBA-4FE5-BB2D-4ECA412DB659}" srcOrd="1" destOrd="0" presId="urn:microsoft.com/office/officeart/2005/8/layout/list1"/>
    <dgm:cxn modelId="{91E77A58-223B-4BF9-9DC7-A58A4A45843D}" type="presParOf" srcId="{476A5197-CD33-4446-9324-11A06F0CA02D}" destId="{534A5E9A-2716-4764-90F0-05D2DBBB3F98}" srcOrd="2" destOrd="0" presId="urn:microsoft.com/office/officeart/2005/8/layout/list1"/>
    <dgm:cxn modelId="{CD4226BF-C92A-4456-B717-BD1A5B73F904}" type="presParOf" srcId="{476A5197-CD33-4446-9324-11A06F0CA02D}" destId="{CBE2C3E0-79EB-4597-A568-0E64826B5361}" srcOrd="3" destOrd="0" presId="urn:microsoft.com/office/officeart/2005/8/layout/list1"/>
    <dgm:cxn modelId="{E395EBD5-4865-4D03-AA78-626226E03381}" type="presParOf" srcId="{476A5197-CD33-4446-9324-11A06F0CA02D}" destId="{2A47630B-0534-484C-BC4E-037FD5A746F2}" srcOrd="4" destOrd="0" presId="urn:microsoft.com/office/officeart/2005/8/layout/list1"/>
    <dgm:cxn modelId="{DF10842E-7E60-4942-969F-36A657EE53C3}" type="presParOf" srcId="{2A47630B-0534-484C-BC4E-037FD5A746F2}" destId="{B409DEC9-EF99-4F49-B693-C372B809232E}" srcOrd="0" destOrd="0" presId="urn:microsoft.com/office/officeart/2005/8/layout/list1"/>
    <dgm:cxn modelId="{9EA7EB9D-5FC8-463A-853C-33391B7AAA74}" type="presParOf" srcId="{2A47630B-0534-484C-BC4E-037FD5A746F2}" destId="{E6BCD9E1-F1F3-4462-AFC9-CAFBE55D8880}" srcOrd="1" destOrd="0" presId="urn:microsoft.com/office/officeart/2005/8/layout/list1"/>
    <dgm:cxn modelId="{558FA9AD-2A44-428B-A047-49F8660C0892}" type="presParOf" srcId="{476A5197-CD33-4446-9324-11A06F0CA02D}" destId="{BC2E13C3-D991-498F-B560-398CB113D96B}" srcOrd="5" destOrd="0" presId="urn:microsoft.com/office/officeart/2005/8/layout/list1"/>
    <dgm:cxn modelId="{16F62AF7-1654-47ED-9ACE-4D594043FE92}" type="presParOf" srcId="{476A5197-CD33-4446-9324-11A06F0CA02D}" destId="{8745F9A9-F7A9-4E7C-B344-A3C74E4B9CE5}" srcOrd="6" destOrd="0" presId="urn:microsoft.com/office/officeart/2005/8/layout/list1"/>
    <dgm:cxn modelId="{BE7AD6A6-1F59-450C-9CFC-72B1FE5648E4}" type="presParOf" srcId="{476A5197-CD33-4446-9324-11A06F0CA02D}" destId="{2335DE1E-E412-42E1-84B6-FB2BBD2305C7}" srcOrd="7" destOrd="0" presId="urn:microsoft.com/office/officeart/2005/8/layout/list1"/>
    <dgm:cxn modelId="{08C11E39-CFFE-43FE-9E81-960DAAFD627D}" type="presParOf" srcId="{476A5197-CD33-4446-9324-11A06F0CA02D}" destId="{A82A6E0B-51A7-411B-A675-AE1B1FD0D180}" srcOrd="8" destOrd="0" presId="urn:microsoft.com/office/officeart/2005/8/layout/list1"/>
    <dgm:cxn modelId="{0A2DC3D7-7FA9-4A7E-A2B3-3DD694D20554}" type="presParOf" srcId="{A82A6E0B-51A7-411B-A675-AE1B1FD0D180}" destId="{9D7A4A8E-84B0-44E7-814E-CE1CA44F0FAD}" srcOrd="0" destOrd="0" presId="urn:microsoft.com/office/officeart/2005/8/layout/list1"/>
    <dgm:cxn modelId="{CE562ABF-4E76-4CCD-8B7C-A70ED3E2EDB0}" type="presParOf" srcId="{A82A6E0B-51A7-411B-A675-AE1B1FD0D180}" destId="{B4BFCAD6-A28F-438F-B01A-984F6031A45B}" srcOrd="1" destOrd="0" presId="urn:microsoft.com/office/officeart/2005/8/layout/list1"/>
    <dgm:cxn modelId="{4C62EA31-A2AF-45C9-B3C6-B9D4D55B4C58}" type="presParOf" srcId="{476A5197-CD33-4446-9324-11A06F0CA02D}" destId="{DE56D736-D4C6-4184-9639-2BBD961EE381}" srcOrd="9" destOrd="0" presId="urn:microsoft.com/office/officeart/2005/8/layout/list1"/>
    <dgm:cxn modelId="{F6D56394-49FF-4B44-ADE2-C4D0CDC1D0AB}" type="presParOf" srcId="{476A5197-CD33-4446-9324-11A06F0CA02D}" destId="{DA654CBB-80C3-4BD1-B466-470231833309}"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5B84050-D764-4247-8C35-FA51FFEB79B0}" type="doc">
      <dgm:prSet loTypeId="urn:microsoft.com/office/officeart/2005/8/layout/radial4" loCatId="relationship" qsTypeId="urn:microsoft.com/office/officeart/2009/2/quickstyle/3d8" qsCatId="3D" csTypeId="urn:microsoft.com/office/officeart/2005/8/colors/accent0_3" csCatId="mainScheme" phldr="1"/>
      <dgm:spPr/>
      <dgm:t>
        <a:bodyPr/>
        <a:lstStyle/>
        <a:p>
          <a:endParaRPr lang="en-US"/>
        </a:p>
      </dgm:t>
    </dgm:pt>
    <dgm:pt modelId="{84CA34FE-11BE-4CA5-AFD7-9CE9CC048487}">
      <dgm:prSet phldrT="[Text]"/>
      <dgm:spPr/>
      <dgm:t>
        <a:bodyPr/>
        <a:lstStyle/>
        <a:p>
          <a:r>
            <a:rPr lang="en-US" dirty="0"/>
            <a:t>OAM</a:t>
          </a:r>
        </a:p>
      </dgm:t>
    </dgm:pt>
    <dgm:pt modelId="{CFCECDB9-C01C-4F46-90BD-88FAB9CF6248}" type="parTrans" cxnId="{CB6996DE-6B4D-4C8E-A6F9-4FAC4E1373AE}">
      <dgm:prSet/>
      <dgm:spPr/>
      <dgm:t>
        <a:bodyPr/>
        <a:lstStyle/>
        <a:p>
          <a:endParaRPr lang="en-US"/>
        </a:p>
      </dgm:t>
    </dgm:pt>
    <dgm:pt modelId="{1659EF4A-E863-43F3-AE4F-9F06218BD998}" type="sibTrans" cxnId="{CB6996DE-6B4D-4C8E-A6F9-4FAC4E1373AE}">
      <dgm:prSet/>
      <dgm:spPr/>
      <dgm:t>
        <a:bodyPr/>
        <a:lstStyle/>
        <a:p>
          <a:endParaRPr lang="en-US"/>
        </a:p>
      </dgm:t>
    </dgm:pt>
    <dgm:pt modelId="{F52B0322-D930-4F8E-9973-C84AEE55A310}">
      <dgm:prSet phldrT="[Text]"/>
      <dgm:spPr/>
      <dgm:t>
        <a:bodyPr/>
        <a:lstStyle/>
        <a:p>
          <a:r>
            <a:rPr lang="en-US" dirty="0"/>
            <a:t>Query result</a:t>
          </a:r>
        </a:p>
      </dgm:t>
    </dgm:pt>
    <dgm:pt modelId="{1142F5D5-7C34-4487-9056-A7C348A44C52}" type="parTrans" cxnId="{714D9F9D-F429-44F3-96AE-D24A469EF02D}">
      <dgm:prSet/>
      <dgm:spPr/>
      <dgm:t>
        <a:bodyPr/>
        <a:lstStyle/>
        <a:p>
          <a:endParaRPr lang="en-US"/>
        </a:p>
      </dgm:t>
    </dgm:pt>
    <dgm:pt modelId="{8BA642B9-047F-41FD-8FD6-C8035434998A}" type="sibTrans" cxnId="{714D9F9D-F429-44F3-96AE-D24A469EF02D}">
      <dgm:prSet/>
      <dgm:spPr/>
      <dgm:t>
        <a:bodyPr/>
        <a:lstStyle/>
        <a:p>
          <a:endParaRPr lang="en-US"/>
        </a:p>
      </dgm:t>
    </dgm:pt>
    <dgm:pt modelId="{6D1A8F55-5958-4B93-B771-7D89EFD53D76}">
      <dgm:prSet phldrT="[Text]"/>
      <dgm:spPr/>
      <dgm:t>
        <a:bodyPr/>
        <a:lstStyle/>
        <a:p>
          <a:r>
            <a:rPr lang="en-US" dirty="0"/>
            <a:t>Calculation result</a:t>
          </a:r>
        </a:p>
      </dgm:t>
    </dgm:pt>
    <dgm:pt modelId="{67AAE2E6-779D-46BF-9286-3DFA0A5D9074}" type="parTrans" cxnId="{F20C040F-6ECA-4E3A-919A-1D0BE082081D}">
      <dgm:prSet/>
      <dgm:spPr/>
      <dgm:t>
        <a:bodyPr/>
        <a:lstStyle/>
        <a:p>
          <a:endParaRPr lang="en-US"/>
        </a:p>
      </dgm:t>
    </dgm:pt>
    <dgm:pt modelId="{FE41DAD6-6F4A-4035-B715-1244D7D03373}" type="sibTrans" cxnId="{F20C040F-6ECA-4E3A-919A-1D0BE082081D}">
      <dgm:prSet/>
      <dgm:spPr/>
      <dgm:t>
        <a:bodyPr/>
        <a:lstStyle/>
        <a:p>
          <a:endParaRPr lang="en-US"/>
        </a:p>
      </dgm:t>
    </dgm:pt>
    <dgm:pt modelId="{0AA871D1-5043-4DD8-9BC3-9CB9E00B58E6}">
      <dgm:prSet phldrT="[Text]"/>
      <dgm:spPr/>
      <dgm:t>
        <a:bodyPr/>
        <a:lstStyle/>
        <a:p>
          <a:r>
            <a:rPr lang="en-US" dirty="0"/>
            <a:t>Model interpretation</a:t>
          </a:r>
        </a:p>
      </dgm:t>
    </dgm:pt>
    <dgm:pt modelId="{E7A45A99-32D9-41DC-9485-6FDD29C71A71}" type="parTrans" cxnId="{B278B878-16D3-4ACC-A369-C3CFEF9B3F73}">
      <dgm:prSet/>
      <dgm:spPr/>
      <dgm:t>
        <a:bodyPr/>
        <a:lstStyle/>
        <a:p>
          <a:endParaRPr lang="en-US"/>
        </a:p>
      </dgm:t>
    </dgm:pt>
    <dgm:pt modelId="{9D89F416-3362-49F5-AEA4-132243B2DCB4}" type="sibTrans" cxnId="{B278B878-16D3-4ACC-A369-C3CFEF9B3F73}">
      <dgm:prSet/>
      <dgm:spPr/>
      <dgm:t>
        <a:bodyPr/>
        <a:lstStyle/>
        <a:p>
          <a:endParaRPr lang="en-US"/>
        </a:p>
      </dgm:t>
    </dgm:pt>
    <dgm:pt modelId="{6B3A0D30-BD9D-4D5C-A135-E3CA9D000B0D}" type="pres">
      <dgm:prSet presAssocID="{A5B84050-D764-4247-8C35-FA51FFEB79B0}" presName="cycle" presStyleCnt="0">
        <dgm:presLayoutVars>
          <dgm:chMax val="1"/>
          <dgm:dir/>
          <dgm:animLvl val="ctr"/>
          <dgm:resizeHandles val="exact"/>
        </dgm:presLayoutVars>
      </dgm:prSet>
      <dgm:spPr/>
    </dgm:pt>
    <dgm:pt modelId="{72CB9799-7E33-4AFD-A8D1-7DF2D0A835B3}" type="pres">
      <dgm:prSet presAssocID="{84CA34FE-11BE-4CA5-AFD7-9CE9CC048487}" presName="centerShape" presStyleLbl="node0" presStyleIdx="0" presStyleCnt="1"/>
      <dgm:spPr/>
    </dgm:pt>
    <dgm:pt modelId="{D1E4CEDE-955B-4D8D-908C-32DEFD86AA6A}" type="pres">
      <dgm:prSet presAssocID="{1142F5D5-7C34-4487-9056-A7C348A44C52}" presName="parTrans" presStyleLbl="bgSibTrans2D1" presStyleIdx="0" presStyleCnt="3"/>
      <dgm:spPr/>
    </dgm:pt>
    <dgm:pt modelId="{B1296CFF-A0E0-47CF-89F2-2E1D7649A2B7}" type="pres">
      <dgm:prSet presAssocID="{F52B0322-D930-4F8E-9973-C84AEE55A310}" presName="node" presStyleLbl="node1" presStyleIdx="0" presStyleCnt="3">
        <dgm:presLayoutVars>
          <dgm:bulletEnabled val="1"/>
        </dgm:presLayoutVars>
      </dgm:prSet>
      <dgm:spPr/>
    </dgm:pt>
    <dgm:pt modelId="{618CD32E-877E-4BE7-87F2-EDCFFDA60CE5}" type="pres">
      <dgm:prSet presAssocID="{67AAE2E6-779D-46BF-9286-3DFA0A5D9074}" presName="parTrans" presStyleLbl="bgSibTrans2D1" presStyleIdx="1" presStyleCnt="3"/>
      <dgm:spPr/>
    </dgm:pt>
    <dgm:pt modelId="{EC719F47-2E32-4A36-BF43-6542E4699AF5}" type="pres">
      <dgm:prSet presAssocID="{6D1A8F55-5958-4B93-B771-7D89EFD53D76}" presName="node" presStyleLbl="node1" presStyleIdx="1" presStyleCnt="3">
        <dgm:presLayoutVars>
          <dgm:bulletEnabled val="1"/>
        </dgm:presLayoutVars>
      </dgm:prSet>
      <dgm:spPr/>
    </dgm:pt>
    <dgm:pt modelId="{5103751F-DE04-4038-BF02-7C5A12C616A4}" type="pres">
      <dgm:prSet presAssocID="{E7A45A99-32D9-41DC-9485-6FDD29C71A71}" presName="parTrans" presStyleLbl="bgSibTrans2D1" presStyleIdx="2" presStyleCnt="3"/>
      <dgm:spPr/>
    </dgm:pt>
    <dgm:pt modelId="{A938043A-A3BD-4F70-8D31-23212FB90623}" type="pres">
      <dgm:prSet presAssocID="{0AA871D1-5043-4DD8-9BC3-9CB9E00B58E6}" presName="node" presStyleLbl="node1" presStyleIdx="2" presStyleCnt="3">
        <dgm:presLayoutVars>
          <dgm:bulletEnabled val="1"/>
        </dgm:presLayoutVars>
      </dgm:prSet>
      <dgm:spPr/>
    </dgm:pt>
  </dgm:ptLst>
  <dgm:cxnLst>
    <dgm:cxn modelId="{F20C040F-6ECA-4E3A-919A-1D0BE082081D}" srcId="{84CA34FE-11BE-4CA5-AFD7-9CE9CC048487}" destId="{6D1A8F55-5958-4B93-B771-7D89EFD53D76}" srcOrd="1" destOrd="0" parTransId="{67AAE2E6-779D-46BF-9286-3DFA0A5D9074}" sibTransId="{FE41DAD6-6F4A-4035-B715-1244D7D03373}"/>
    <dgm:cxn modelId="{4D525037-9E42-4649-8D99-66BFB2C82230}" type="presOf" srcId="{84CA34FE-11BE-4CA5-AFD7-9CE9CC048487}" destId="{72CB9799-7E33-4AFD-A8D1-7DF2D0A835B3}" srcOrd="0" destOrd="0" presId="urn:microsoft.com/office/officeart/2005/8/layout/radial4"/>
    <dgm:cxn modelId="{EB89D043-F023-4CF6-A779-E7272DA91A0E}" type="presOf" srcId="{1142F5D5-7C34-4487-9056-A7C348A44C52}" destId="{D1E4CEDE-955B-4D8D-908C-32DEFD86AA6A}" srcOrd="0" destOrd="0" presId="urn:microsoft.com/office/officeart/2005/8/layout/radial4"/>
    <dgm:cxn modelId="{1F72FD4B-0055-43AD-9B5F-5AF7161622D4}" type="presOf" srcId="{E7A45A99-32D9-41DC-9485-6FDD29C71A71}" destId="{5103751F-DE04-4038-BF02-7C5A12C616A4}" srcOrd="0" destOrd="0" presId="urn:microsoft.com/office/officeart/2005/8/layout/radial4"/>
    <dgm:cxn modelId="{32F56E71-35B5-459D-AC98-DEC66850C5A9}" type="presOf" srcId="{A5B84050-D764-4247-8C35-FA51FFEB79B0}" destId="{6B3A0D30-BD9D-4D5C-A135-E3CA9D000B0D}" srcOrd="0" destOrd="0" presId="urn:microsoft.com/office/officeart/2005/8/layout/radial4"/>
    <dgm:cxn modelId="{055F2D52-6F64-4F74-B8DA-33D44F727050}" type="presOf" srcId="{67AAE2E6-779D-46BF-9286-3DFA0A5D9074}" destId="{618CD32E-877E-4BE7-87F2-EDCFFDA60CE5}" srcOrd="0" destOrd="0" presId="urn:microsoft.com/office/officeart/2005/8/layout/radial4"/>
    <dgm:cxn modelId="{B278B878-16D3-4ACC-A369-C3CFEF9B3F73}" srcId="{84CA34FE-11BE-4CA5-AFD7-9CE9CC048487}" destId="{0AA871D1-5043-4DD8-9BC3-9CB9E00B58E6}" srcOrd="2" destOrd="0" parTransId="{E7A45A99-32D9-41DC-9485-6FDD29C71A71}" sibTransId="{9D89F416-3362-49F5-AEA4-132243B2DCB4}"/>
    <dgm:cxn modelId="{5EB1978D-6F9F-4E66-8DDB-E69C577C6817}" type="presOf" srcId="{6D1A8F55-5958-4B93-B771-7D89EFD53D76}" destId="{EC719F47-2E32-4A36-BF43-6542E4699AF5}" srcOrd="0" destOrd="0" presId="urn:microsoft.com/office/officeart/2005/8/layout/radial4"/>
    <dgm:cxn modelId="{714D9F9D-F429-44F3-96AE-D24A469EF02D}" srcId="{84CA34FE-11BE-4CA5-AFD7-9CE9CC048487}" destId="{F52B0322-D930-4F8E-9973-C84AEE55A310}" srcOrd="0" destOrd="0" parTransId="{1142F5D5-7C34-4487-9056-A7C348A44C52}" sibTransId="{8BA642B9-047F-41FD-8FD6-C8035434998A}"/>
    <dgm:cxn modelId="{CFD8A3C8-2983-4C88-896F-ACE44A3F17A6}" type="presOf" srcId="{F52B0322-D930-4F8E-9973-C84AEE55A310}" destId="{B1296CFF-A0E0-47CF-89F2-2E1D7649A2B7}" srcOrd="0" destOrd="0" presId="urn:microsoft.com/office/officeart/2005/8/layout/radial4"/>
    <dgm:cxn modelId="{CB6996DE-6B4D-4C8E-A6F9-4FAC4E1373AE}" srcId="{A5B84050-D764-4247-8C35-FA51FFEB79B0}" destId="{84CA34FE-11BE-4CA5-AFD7-9CE9CC048487}" srcOrd="0" destOrd="0" parTransId="{CFCECDB9-C01C-4F46-90BD-88FAB9CF6248}" sibTransId="{1659EF4A-E863-43F3-AE4F-9F06218BD998}"/>
    <dgm:cxn modelId="{691036F8-AFE7-4DB4-8CBD-E1CC52D89E28}" type="presOf" srcId="{0AA871D1-5043-4DD8-9BC3-9CB9E00B58E6}" destId="{A938043A-A3BD-4F70-8D31-23212FB90623}" srcOrd="0" destOrd="0" presId="urn:microsoft.com/office/officeart/2005/8/layout/radial4"/>
    <dgm:cxn modelId="{7E89FA30-0EE0-4B39-91A7-C4DADB8EC5FB}" type="presParOf" srcId="{6B3A0D30-BD9D-4D5C-A135-E3CA9D000B0D}" destId="{72CB9799-7E33-4AFD-A8D1-7DF2D0A835B3}" srcOrd="0" destOrd="0" presId="urn:microsoft.com/office/officeart/2005/8/layout/radial4"/>
    <dgm:cxn modelId="{69301487-4ED2-4483-9C1F-CB97E3D8D6B1}" type="presParOf" srcId="{6B3A0D30-BD9D-4D5C-A135-E3CA9D000B0D}" destId="{D1E4CEDE-955B-4D8D-908C-32DEFD86AA6A}" srcOrd="1" destOrd="0" presId="urn:microsoft.com/office/officeart/2005/8/layout/radial4"/>
    <dgm:cxn modelId="{E98404E6-2DF3-4F95-A0BA-A7533F0BDD09}" type="presParOf" srcId="{6B3A0D30-BD9D-4D5C-A135-E3CA9D000B0D}" destId="{B1296CFF-A0E0-47CF-89F2-2E1D7649A2B7}" srcOrd="2" destOrd="0" presId="urn:microsoft.com/office/officeart/2005/8/layout/radial4"/>
    <dgm:cxn modelId="{3076C6C3-7D7A-4D17-9747-030D04E1C235}" type="presParOf" srcId="{6B3A0D30-BD9D-4D5C-A135-E3CA9D000B0D}" destId="{618CD32E-877E-4BE7-87F2-EDCFFDA60CE5}" srcOrd="3" destOrd="0" presId="urn:microsoft.com/office/officeart/2005/8/layout/radial4"/>
    <dgm:cxn modelId="{F3CC511F-2F5B-488C-8AFE-BFD25958E983}" type="presParOf" srcId="{6B3A0D30-BD9D-4D5C-A135-E3CA9D000B0D}" destId="{EC719F47-2E32-4A36-BF43-6542E4699AF5}" srcOrd="4" destOrd="0" presId="urn:microsoft.com/office/officeart/2005/8/layout/radial4"/>
    <dgm:cxn modelId="{E8FD5031-DA0D-4AC5-8DB7-37CCEF5B14B7}" type="presParOf" srcId="{6B3A0D30-BD9D-4D5C-A135-E3CA9D000B0D}" destId="{5103751F-DE04-4038-BF02-7C5A12C616A4}" srcOrd="5" destOrd="0" presId="urn:microsoft.com/office/officeart/2005/8/layout/radial4"/>
    <dgm:cxn modelId="{E77AB1B9-81DB-46C1-B13E-2CA118672830}" type="presParOf" srcId="{6B3A0D30-BD9D-4D5C-A135-E3CA9D000B0D}" destId="{A938043A-A3BD-4F70-8D31-23212FB90623}" srcOrd="6" destOrd="0" presId="urn:microsoft.com/office/officeart/2005/8/layout/radial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9750ABB-DD2F-4BF8-8686-E9C239109E26}" type="doc">
      <dgm:prSet loTypeId="urn:microsoft.com/office/officeart/2009/3/layout/StepUpProcess" loCatId="process" qsTypeId="urn:microsoft.com/office/officeart/2005/8/quickstyle/3d3" qsCatId="3D" csTypeId="urn:microsoft.com/office/officeart/2005/8/colors/accent1_2" csCatId="accent1" phldr="1"/>
      <dgm:spPr/>
    </dgm:pt>
    <dgm:pt modelId="{72528214-F8B3-4C96-9E86-2733210DF63C}">
      <dgm:prSet phldrT="[Text]"/>
      <dgm:spPr/>
      <dgm:t>
        <a:bodyPr/>
        <a:lstStyle/>
        <a:p>
          <a:r>
            <a:rPr lang="en-US" b="1" dirty="0"/>
            <a:t>Student response</a:t>
          </a:r>
        </a:p>
      </dgm:t>
    </dgm:pt>
    <dgm:pt modelId="{8713A228-9251-4672-B198-F7198C5032B1}" type="parTrans" cxnId="{FC0C6174-4DB6-4161-A6CA-1FE3E09C2898}">
      <dgm:prSet/>
      <dgm:spPr/>
      <dgm:t>
        <a:bodyPr/>
        <a:lstStyle/>
        <a:p>
          <a:endParaRPr lang="en-US"/>
        </a:p>
      </dgm:t>
    </dgm:pt>
    <dgm:pt modelId="{E28A7FB2-A9B6-411F-97A1-A4AB8ADAAC34}" type="sibTrans" cxnId="{FC0C6174-4DB6-4161-A6CA-1FE3E09C2898}">
      <dgm:prSet/>
      <dgm:spPr/>
      <dgm:t>
        <a:bodyPr/>
        <a:lstStyle/>
        <a:p>
          <a:endParaRPr lang="en-US"/>
        </a:p>
      </dgm:t>
    </dgm:pt>
    <dgm:pt modelId="{3D25F8D2-330C-40AB-848B-F16DA12C1A92}">
      <dgm:prSet phldrT="[Text]"/>
      <dgm:spPr/>
      <dgm:t>
        <a:bodyPr/>
        <a:lstStyle/>
        <a:p>
          <a:r>
            <a:rPr lang="en-US" b="1" dirty="0"/>
            <a:t>Text embeddings</a:t>
          </a:r>
        </a:p>
      </dgm:t>
    </dgm:pt>
    <dgm:pt modelId="{F817AD5D-0800-4963-B13E-C10875C8EA0D}" type="parTrans" cxnId="{98C06D76-15D0-44F3-9954-0F5EDEC48FB4}">
      <dgm:prSet/>
      <dgm:spPr/>
      <dgm:t>
        <a:bodyPr/>
        <a:lstStyle/>
        <a:p>
          <a:endParaRPr lang="en-US"/>
        </a:p>
      </dgm:t>
    </dgm:pt>
    <dgm:pt modelId="{A56A3CA9-E3D0-4889-AD2A-541BF140CF1F}" type="sibTrans" cxnId="{98C06D76-15D0-44F3-9954-0F5EDEC48FB4}">
      <dgm:prSet/>
      <dgm:spPr/>
      <dgm:t>
        <a:bodyPr/>
        <a:lstStyle/>
        <a:p>
          <a:endParaRPr lang="en-US"/>
        </a:p>
      </dgm:t>
    </dgm:pt>
    <dgm:pt modelId="{E47B6D86-7DEF-4CD5-B8EA-F9A068C84932}">
      <dgm:prSet phldrT="[Text]"/>
      <dgm:spPr/>
      <dgm:t>
        <a:bodyPr/>
        <a:lstStyle/>
        <a:p>
          <a:pPr>
            <a:buNone/>
          </a:pPr>
          <a:r>
            <a:rPr lang="en-US" b="1" dirty="0"/>
            <a:t>Cosine Similarity Calculation</a:t>
          </a:r>
          <a:endParaRPr lang="en-US" dirty="0"/>
        </a:p>
      </dgm:t>
    </dgm:pt>
    <dgm:pt modelId="{FDB34593-D566-497A-A082-6D7ECB385023}" type="parTrans" cxnId="{B0D6A92E-1A03-413A-9AC0-1D2236BBED1E}">
      <dgm:prSet/>
      <dgm:spPr/>
      <dgm:t>
        <a:bodyPr/>
        <a:lstStyle/>
        <a:p>
          <a:endParaRPr lang="en-US"/>
        </a:p>
      </dgm:t>
    </dgm:pt>
    <dgm:pt modelId="{C9E58A4B-992A-481E-9339-F9F282BD8A01}" type="sibTrans" cxnId="{B0D6A92E-1A03-413A-9AC0-1D2236BBED1E}">
      <dgm:prSet/>
      <dgm:spPr/>
      <dgm:t>
        <a:bodyPr/>
        <a:lstStyle/>
        <a:p>
          <a:endParaRPr lang="en-US"/>
        </a:p>
      </dgm:t>
    </dgm:pt>
    <dgm:pt modelId="{EBC1A5A8-EA3C-4D19-882D-A70C80A7FEA5}">
      <dgm:prSet phldrT="[Text]"/>
      <dgm:spPr/>
      <dgm:t>
        <a:bodyPr/>
        <a:lstStyle/>
        <a:p>
          <a:pPr>
            <a:buNone/>
          </a:pPr>
          <a:r>
            <a:rPr lang="en-US" b="1" dirty="0"/>
            <a:t>Relevance score</a:t>
          </a:r>
        </a:p>
      </dgm:t>
    </dgm:pt>
    <dgm:pt modelId="{F0D29DDF-F34B-43E3-9E80-8BBAD2EE17F9}" type="parTrans" cxnId="{945A8AF0-922D-49C5-976F-4459558C00E9}">
      <dgm:prSet/>
      <dgm:spPr/>
      <dgm:t>
        <a:bodyPr/>
        <a:lstStyle/>
        <a:p>
          <a:endParaRPr lang="en-US"/>
        </a:p>
      </dgm:t>
    </dgm:pt>
    <dgm:pt modelId="{F0EDCD3C-47AB-43A1-A904-8A77F7D6C278}" type="sibTrans" cxnId="{945A8AF0-922D-49C5-976F-4459558C00E9}">
      <dgm:prSet/>
      <dgm:spPr/>
      <dgm:t>
        <a:bodyPr/>
        <a:lstStyle/>
        <a:p>
          <a:endParaRPr lang="en-US"/>
        </a:p>
      </dgm:t>
    </dgm:pt>
    <dgm:pt modelId="{7CF93810-BFC8-4D85-B4A7-8039EBE68746}" type="pres">
      <dgm:prSet presAssocID="{59750ABB-DD2F-4BF8-8686-E9C239109E26}" presName="rootnode" presStyleCnt="0">
        <dgm:presLayoutVars>
          <dgm:chMax/>
          <dgm:chPref/>
          <dgm:dir/>
          <dgm:animLvl val="lvl"/>
        </dgm:presLayoutVars>
      </dgm:prSet>
      <dgm:spPr/>
    </dgm:pt>
    <dgm:pt modelId="{29265033-84AE-43A2-98FF-3ECC42CFCF13}" type="pres">
      <dgm:prSet presAssocID="{72528214-F8B3-4C96-9E86-2733210DF63C}" presName="composite" presStyleCnt="0"/>
      <dgm:spPr/>
    </dgm:pt>
    <dgm:pt modelId="{085B65D3-8341-4150-B4FE-66B3A084E130}" type="pres">
      <dgm:prSet presAssocID="{72528214-F8B3-4C96-9E86-2733210DF63C}" presName="LShape" presStyleLbl="alignNode1" presStyleIdx="0" presStyleCnt="7"/>
      <dgm:spPr/>
    </dgm:pt>
    <dgm:pt modelId="{50E44C7E-4268-4AAC-BC1C-006667665403}" type="pres">
      <dgm:prSet presAssocID="{72528214-F8B3-4C96-9E86-2733210DF63C}" presName="ParentText" presStyleLbl="revTx" presStyleIdx="0" presStyleCnt="4">
        <dgm:presLayoutVars>
          <dgm:chMax val="0"/>
          <dgm:chPref val="0"/>
          <dgm:bulletEnabled val="1"/>
        </dgm:presLayoutVars>
      </dgm:prSet>
      <dgm:spPr/>
    </dgm:pt>
    <dgm:pt modelId="{3B4CDC0D-E844-4729-92EA-E3D66FB0CAD0}" type="pres">
      <dgm:prSet presAssocID="{72528214-F8B3-4C96-9E86-2733210DF63C}" presName="Triangle" presStyleLbl="alignNode1" presStyleIdx="1" presStyleCnt="7"/>
      <dgm:spPr/>
    </dgm:pt>
    <dgm:pt modelId="{B2A5FB77-23BF-481E-8048-80E0B37936C2}" type="pres">
      <dgm:prSet presAssocID="{E28A7FB2-A9B6-411F-97A1-A4AB8ADAAC34}" presName="sibTrans" presStyleCnt="0"/>
      <dgm:spPr/>
    </dgm:pt>
    <dgm:pt modelId="{8D00D9B7-1655-4EBC-8C8F-CEEE931B4666}" type="pres">
      <dgm:prSet presAssocID="{E28A7FB2-A9B6-411F-97A1-A4AB8ADAAC34}" presName="space" presStyleCnt="0"/>
      <dgm:spPr/>
    </dgm:pt>
    <dgm:pt modelId="{F4DE1243-42CA-4957-A08B-AD1AA6F1FF0F}" type="pres">
      <dgm:prSet presAssocID="{3D25F8D2-330C-40AB-848B-F16DA12C1A92}" presName="composite" presStyleCnt="0"/>
      <dgm:spPr/>
    </dgm:pt>
    <dgm:pt modelId="{569BEABA-E9F6-49CF-A960-5F9062F00D95}" type="pres">
      <dgm:prSet presAssocID="{3D25F8D2-330C-40AB-848B-F16DA12C1A92}" presName="LShape" presStyleLbl="alignNode1" presStyleIdx="2" presStyleCnt="7"/>
      <dgm:spPr/>
    </dgm:pt>
    <dgm:pt modelId="{BB3EB6F0-77AA-4024-B36F-462B604054E5}" type="pres">
      <dgm:prSet presAssocID="{3D25F8D2-330C-40AB-848B-F16DA12C1A92}" presName="ParentText" presStyleLbl="revTx" presStyleIdx="1" presStyleCnt="4">
        <dgm:presLayoutVars>
          <dgm:chMax val="0"/>
          <dgm:chPref val="0"/>
          <dgm:bulletEnabled val="1"/>
        </dgm:presLayoutVars>
      </dgm:prSet>
      <dgm:spPr/>
    </dgm:pt>
    <dgm:pt modelId="{00F021BC-0859-4DAB-8AA8-DB3B3274EE4D}" type="pres">
      <dgm:prSet presAssocID="{3D25F8D2-330C-40AB-848B-F16DA12C1A92}" presName="Triangle" presStyleLbl="alignNode1" presStyleIdx="3" presStyleCnt="7"/>
      <dgm:spPr/>
    </dgm:pt>
    <dgm:pt modelId="{7A43E9CF-AA2E-48C2-A923-51DAE3FC4AC5}" type="pres">
      <dgm:prSet presAssocID="{A56A3CA9-E3D0-4889-AD2A-541BF140CF1F}" presName="sibTrans" presStyleCnt="0"/>
      <dgm:spPr/>
    </dgm:pt>
    <dgm:pt modelId="{C132F898-E42C-4EA6-8D3B-992E7C16A391}" type="pres">
      <dgm:prSet presAssocID="{A56A3CA9-E3D0-4889-AD2A-541BF140CF1F}" presName="space" presStyleCnt="0"/>
      <dgm:spPr/>
    </dgm:pt>
    <dgm:pt modelId="{8F8DB584-E338-4971-8CE9-A832912FCBBD}" type="pres">
      <dgm:prSet presAssocID="{E47B6D86-7DEF-4CD5-B8EA-F9A068C84932}" presName="composite" presStyleCnt="0"/>
      <dgm:spPr/>
    </dgm:pt>
    <dgm:pt modelId="{90461655-1237-4F9B-B87E-51BE4E5F6F60}" type="pres">
      <dgm:prSet presAssocID="{E47B6D86-7DEF-4CD5-B8EA-F9A068C84932}" presName="LShape" presStyleLbl="alignNode1" presStyleIdx="4" presStyleCnt="7"/>
      <dgm:spPr/>
    </dgm:pt>
    <dgm:pt modelId="{7EA19F89-6555-47B7-864E-414653A725F1}" type="pres">
      <dgm:prSet presAssocID="{E47B6D86-7DEF-4CD5-B8EA-F9A068C84932}" presName="ParentText" presStyleLbl="revTx" presStyleIdx="2" presStyleCnt="4">
        <dgm:presLayoutVars>
          <dgm:chMax val="0"/>
          <dgm:chPref val="0"/>
          <dgm:bulletEnabled val="1"/>
        </dgm:presLayoutVars>
      </dgm:prSet>
      <dgm:spPr/>
    </dgm:pt>
    <dgm:pt modelId="{4B6DE893-2983-45D9-9DA7-D8C5013D36AB}" type="pres">
      <dgm:prSet presAssocID="{E47B6D86-7DEF-4CD5-B8EA-F9A068C84932}" presName="Triangle" presStyleLbl="alignNode1" presStyleIdx="5" presStyleCnt="7"/>
      <dgm:spPr/>
    </dgm:pt>
    <dgm:pt modelId="{ED754074-EAF7-41A0-B29D-E64E2B82F706}" type="pres">
      <dgm:prSet presAssocID="{C9E58A4B-992A-481E-9339-F9F282BD8A01}" presName="sibTrans" presStyleCnt="0"/>
      <dgm:spPr/>
    </dgm:pt>
    <dgm:pt modelId="{8C532DC8-D5EA-465B-86B1-34397E6BD86D}" type="pres">
      <dgm:prSet presAssocID="{C9E58A4B-992A-481E-9339-F9F282BD8A01}" presName="space" presStyleCnt="0"/>
      <dgm:spPr/>
    </dgm:pt>
    <dgm:pt modelId="{2F0568B7-BD2C-475C-A9ED-820C3B45CBC1}" type="pres">
      <dgm:prSet presAssocID="{EBC1A5A8-EA3C-4D19-882D-A70C80A7FEA5}" presName="composite" presStyleCnt="0"/>
      <dgm:spPr/>
    </dgm:pt>
    <dgm:pt modelId="{B1AEA7B2-430F-4AF8-9F1F-65E02353C9B3}" type="pres">
      <dgm:prSet presAssocID="{EBC1A5A8-EA3C-4D19-882D-A70C80A7FEA5}" presName="LShape" presStyleLbl="alignNode1" presStyleIdx="6" presStyleCnt="7"/>
      <dgm:spPr/>
    </dgm:pt>
    <dgm:pt modelId="{17279906-B87B-4A12-B980-C26419D6F648}" type="pres">
      <dgm:prSet presAssocID="{EBC1A5A8-EA3C-4D19-882D-A70C80A7FEA5}" presName="ParentText" presStyleLbl="revTx" presStyleIdx="3" presStyleCnt="4">
        <dgm:presLayoutVars>
          <dgm:chMax val="0"/>
          <dgm:chPref val="0"/>
          <dgm:bulletEnabled val="1"/>
        </dgm:presLayoutVars>
      </dgm:prSet>
      <dgm:spPr/>
    </dgm:pt>
  </dgm:ptLst>
  <dgm:cxnLst>
    <dgm:cxn modelId="{6B23D51B-1A7F-4234-B136-8C918DA954EE}" type="presOf" srcId="{EBC1A5A8-EA3C-4D19-882D-A70C80A7FEA5}" destId="{17279906-B87B-4A12-B980-C26419D6F648}" srcOrd="0" destOrd="0" presId="urn:microsoft.com/office/officeart/2009/3/layout/StepUpProcess"/>
    <dgm:cxn modelId="{1F6D4C23-D896-4BB1-AE09-C8165E4D927E}" type="presOf" srcId="{59750ABB-DD2F-4BF8-8686-E9C239109E26}" destId="{7CF93810-BFC8-4D85-B4A7-8039EBE68746}" srcOrd="0" destOrd="0" presId="urn:microsoft.com/office/officeart/2009/3/layout/StepUpProcess"/>
    <dgm:cxn modelId="{B0D6A92E-1A03-413A-9AC0-1D2236BBED1E}" srcId="{59750ABB-DD2F-4BF8-8686-E9C239109E26}" destId="{E47B6D86-7DEF-4CD5-B8EA-F9A068C84932}" srcOrd="2" destOrd="0" parTransId="{FDB34593-D566-497A-A082-6D7ECB385023}" sibTransId="{C9E58A4B-992A-481E-9339-F9F282BD8A01}"/>
    <dgm:cxn modelId="{FC0C6174-4DB6-4161-A6CA-1FE3E09C2898}" srcId="{59750ABB-DD2F-4BF8-8686-E9C239109E26}" destId="{72528214-F8B3-4C96-9E86-2733210DF63C}" srcOrd="0" destOrd="0" parTransId="{8713A228-9251-4672-B198-F7198C5032B1}" sibTransId="{E28A7FB2-A9B6-411F-97A1-A4AB8ADAAC34}"/>
    <dgm:cxn modelId="{98C06D76-15D0-44F3-9954-0F5EDEC48FB4}" srcId="{59750ABB-DD2F-4BF8-8686-E9C239109E26}" destId="{3D25F8D2-330C-40AB-848B-F16DA12C1A92}" srcOrd="1" destOrd="0" parTransId="{F817AD5D-0800-4963-B13E-C10875C8EA0D}" sibTransId="{A56A3CA9-E3D0-4889-AD2A-541BF140CF1F}"/>
    <dgm:cxn modelId="{5A99987E-87FC-42FF-96E2-AD31C4D6400A}" type="presOf" srcId="{72528214-F8B3-4C96-9E86-2733210DF63C}" destId="{50E44C7E-4268-4AAC-BC1C-006667665403}" srcOrd="0" destOrd="0" presId="urn:microsoft.com/office/officeart/2009/3/layout/StepUpProcess"/>
    <dgm:cxn modelId="{25D89D84-A673-442E-BA80-FF019BD62101}" type="presOf" srcId="{E47B6D86-7DEF-4CD5-B8EA-F9A068C84932}" destId="{7EA19F89-6555-47B7-864E-414653A725F1}" srcOrd="0" destOrd="0" presId="urn:microsoft.com/office/officeart/2009/3/layout/StepUpProcess"/>
    <dgm:cxn modelId="{945A8AF0-922D-49C5-976F-4459558C00E9}" srcId="{59750ABB-DD2F-4BF8-8686-E9C239109E26}" destId="{EBC1A5A8-EA3C-4D19-882D-A70C80A7FEA5}" srcOrd="3" destOrd="0" parTransId="{F0D29DDF-F34B-43E3-9E80-8BBAD2EE17F9}" sibTransId="{F0EDCD3C-47AB-43A1-A904-8A77F7D6C278}"/>
    <dgm:cxn modelId="{DD27DCFE-2964-43BA-AC0E-0487D9F4DD9A}" type="presOf" srcId="{3D25F8D2-330C-40AB-848B-F16DA12C1A92}" destId="{BB3EB6F0-77AA-4024-B36F-462B604054E5}" srcOrd="0" destOrd="0" presId="urn:microsoft.com/office/officeart/2009/3/layout/StepUpProcess"/>
    <dgm:cxn modelId="{25D836F4-FEE1-4087-BD38-5C82564B883C}" type="presParOf" srcId="{7CF93810-BFC8-4D85-B4A7-8039EBE68746}" destId="{29265033-84AE-43A2-98FF-3ECC42CFCF13}" srcOrd="0" destOrd="0" presId="urn:microsoft.com/office/officeart/2009/3/layout/StepUpProcess"/>
    <dgm:cxn modelId="{594D7980-28C4-4FA4-B3C0-7EB0467D52FD}" type="presParOf" srcId="{29265033-84AE-43A2-98FF-3ECC42CFCF13}" destId="{085B65D3-8341-4150-B4FE-66B3A084E130}" srcOrd="0" destOrd="0" presId="urn:microsoft.com/office/officeart/2009/3/layout/StepUpProcess"/>
    <dgm:cxn modelId="{0232AE10-59C9-4671-8234-212B783A833C}" type="presParOf" srcId="{29265033-84AE-43A2-98FF-3ECC42CFCF13}" destId="{50E44C7E-4268-4AAC-BC1C-006667665403}" srcOrd="1" destOrd="0" presId="urn:microsoft.com/office/officeart/2009/3/layout/StepUpProcess"/>
    <dgm:cxn modelId="{49C6082C-D57E-4631-8AA7-0093D1D1EA74}" type="presParOf" srcId="{29265033-84AE-43A2-98FF-3ECC42CFCF13}" destId="{3B4CDC0D-E844-4729-92EA-E3D66FB0CAD0}" srcOrd="2" destOrd="0" presId="urn:microsoft.com/office/officeart/2009/3/layout/StepUpProcess"/>
    <dgm:cxn modelId="{C987741F-94D3-47AA-A318-D8D3760AE258}" type="presParOf" srcId="{7CF93810-BFC8-4D85-B4A7-8039EBE68746}" destId="{B2A5FB77-23BF-481E-8048-80E0B37936C2}" srcOrd="1" destOrd="0" presId="urn:microsoft.com/office/officeart/2009/3/layout/StepUpProcess"/>
    <dgm:cxn modelId="{67BAA33E-98BE-443F-8D6A-C900A4829DAD}" type="presParOf" srcId="{B2A5FB77-23BF-481E-8048-80E0B37936C2}" destId="{8D00D9B7-1655-4EBC-8C8F-CEEE931B4666}" srcOrd="0" destOrd="0" presId="urn:microsoft.com/office/officeart/2009/3/layout/StepUpProcess"/>
    <dgm:cxn modelId="{B7C3883E-7EBB-4A23-B93F-3FCE419953F4}" type="presParOf" srcId="{7CF93810-BFC8-4D85-B4A7-8039EBE68746}" destId="{F4DE1243-42CA-4957-A08B-AD1AA6F1FF0F}" srcOrd="2" destOrd="0" presId="urn:microsoft.com/office/officeart/2009/3/layout/StepUpProcess"/>
    <dgm:cxn modelId="{32D73809-760C-44D1-AE8F-3DFFA9A16503}" type="presParOf" srcId="{F4DE1243-42CA-4957-A08B-AD1AA6F1FF0F}" destId="{569BEABA-E9F6-49CF-A960-5F9062F00D95}" srcOrd="0" destOrd="0" presId="urn:microsoft.com/office/officeart/2009/3/layout/StepUpProcess"/>
    <dgm:cxn modelId="{479C0347-327A-4D35-90D8-2AA72142BEEA}" type="presParOf" srcId="{F4DE1243-42CA-4957-A08B-AD1AA6F1FF0F}" destId="{BB3EB6F0-77AA-4024-B36F-462B604054E5}" srcOrd="1" destOrd="0" presId="urn:microsoft.com/office/officeart/2009/3/layout/StepUpProcess"/>
    <dgm:cxn modelId="{919878B8-52C5-4D9F-92C6-411BB2170268}" type="presParOf" srcId="{F4DE1243-42CA-4957-A08B-AD1AA6F1FF0F}" destId="{00F021BC-0859-4DAB-8AA8-DB3B3274EE4D}" srcOrd="2" destOrd="0" presId="urn:microsoft.com/office/officeart/2009/3/layout/StepUpProcess"/>
    <dgm:cxn modelId="{96E74CF3-1527-451C-AA57-1305B5039657}" type="presParOf" srcId="{7CF93810-BFC8-4D85-B4A7-8039EBE68746}" destId="{7A43E9CF-AA2E-48C2-A923-51DAE3FC4AC5}" srcOrd="3" destOrd="0" presId="urn:microsoft.com/office/officeart/2009/3/layout/StepUpProcess"/>
    <dgm:cxn modelId="{E6BF65F8-4CE2-4281-89C7-5B47A008F30F}" type="presParOf" srcId="{7A43E9CF-AA2E-48C2-A923-51DAE3FC4AC5}" destId="{C132F898-E42C-4EA6-8D3B-992E7C16A391}" srcOrd="0" destOrd="0" presId="urn:microsoft.com/office/officeart/2009/3/layout/StepUpProcess"/>
    <dgm:cxn modelId="{FD2E52F9-597E-4BD4-A602-68012BDEC9CB}" type="presParOf" srcId="{7CF93810-BFC8-4D85-B4A7-8039EBE68746}" destId="{8F8DB584-E338-4971-8CE9-A832912FCBBD}" srcOrd="4" destOrd="0" presId="urn:microsoft.com/office/officeart/2009/3/layout/StepUpProcess"/>
    <dgm:cxn modelId="{3CF78D98-2D8C-4061-94BE-9E07BFFC65A0}" type="presParOf" srcId="{8F8DB584-E338-4971-8CE9-A832912FCBBD}" destId="{90461655-1237-4F9B-B87E-51BE4E5F6F60}" srcOrd="0" destOrd="0" presId="urn:microsoft.com/office/officeart/2009/3/layout/StepUpProcess"/>
    <dgm:cxn modelId="{5B415E68-BFAA-4743-B392-4D2657FBBC25}" type="presParOf" srcId="{8F8DB584-E338-4971-8CE9-A832912FCBBD}" destId="{7EA19F89-6555-47B7-864E-414653A725F1}" srcOrd="1" destOrd="0" presId="urn:microsoft.com/office/officeart/2009/3/layout/StepUpProcess"/>
    <dgm:cxn modelId="{C0CB49A7-0605-45B0-B2BB-79B003E35797}" type="presParOf" srcId="{8F8DB584-E338-4971-8CE9-A832912FCBBD}" destId="{4B6DE893-2983-45D9-9DA7-D8C5013D36AB}" srcOrd="2" destOrd="0" presId="urn:microsoft.com/office/officeart/2009/3/layout/StepUpProcess"/>
    <dgm:cxn modelId="{45A39BF6-C591-4A16-A677-01BCB3104C94}" type="presParOf" srcId="{7CF93810-BFC8-4D85-B4A7-8039EBE68746}" destId="{ED754074-EAF7-41A0-B29D-E64E2B82F706}" srcOrd="5" destOrd="0" presId="urn:microsoft.com/office/officeart/2009/3/layout/StepUpProcess"/>
    <dgm:cxn modelId="{FE692DB7-D73A-4277-A7F6-E77B716C9B70}" type="presParOf" srcId="{ED754074-EAF7-41A0-B29D-E64E2B82F706}" destId="{8C532DC8-D5EA-465B-86B1-34397E6BD86D}" srcOrd="0" destOrd="0" presId="urn:microsoft.com/office/officeart/2009/3/layout/StepUpProcess"/>
    <dgm:cxn modelId="{609FCAC8-0F94-4801-B987-8623272FF04E}" type="presParOf" srcId="{7CF93810-BFC8-4D85-B4A7-8039EBE68746}" destId="{2F0568B7-BD2C-475C-A9ED-820C3B45CBC1}" srcOrd="6" destOrd="0" presId="urn:microsoft.com/office/officeart/2009/3/layout/StepUpProcess"/>
    <dgm:cxn modelId="{53DF80DF-6F17-48A5-A754-F03B1F23C4CE}" type="presParOf" srcId="{2F0568B7-BD2C-475C-A9ED-820C3B45CBC1}" destId="{B1AEA7B2-430F-4AF8-9F1F-65E02353C9B3}" srcOrd="0" destOrd="0" presId="urn:microsoft.com/office/officeart/2009/3/layout/StepUpProcess"/>
    <dgm:cxn modelId="{74B04F16-2113-4FAC-9DC1-ED33CF1FBC58}" type="presParOf" srcId="{2F0568B7-BD2C-475C-A9ED-820C3B45CBC1}" destId="{17279906-B87B-4A12-B980-C26419D6F648}"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9750ABB-DD2F-4BF8-8686-E9C239109E26}" type="doc">
      <dgm:prSet loTypeId="urn:microsoft.com/office/officeart/2005/8/layout/StepDownProcess" loCatId="process" qsTypeId="urn:microsoft.com/office/officeart/2005/8/quickstyle/3d3" qsCatId="3D" csTypeId="urn:microsoft.com/office/officeart/2005/8/colors/accent1_2" csCatId="accent1" phldr="1"/>
      <dgm:spPr/>
    </dgm:pt>
    <dgm:pt modelId="{72528214-F8B3-4C96-9E86-2733210DF63C}">
      <dgm:prSet phldrT="[Text]"/>
      <dgm:spPr/>
      <dgm:t>
        <a:bodyPr/>
        <a:lstStyle/>
        <a:p>
          <a:r>
            <a:rPr lang="en-US" b="1" dirty="0"/>
            <a:t>Student response</a:t>
          </a:r>
        </a:p>
      </dgm:t>
    </dgm:pt>
    <dgm:pt modelId="{8713A228-9251-4672-B198-F7198C5032B1}" type="parTrans" cxnId="{FC0C6174-4DB6-4161-A6CA-1FE3E09C2898}">
      <dgm:prSet/>
      <dgm:spPr/>
      <dgm:t>
        <a:bodyPr/>
        <a:lstStyle/>
        <a:p>
          <a:endParaRPr lang="en-US"/>
        </a:p>
      </dgm:t>
    </dgm:pt>
    <dgm:pt modelId="{E28A7FB2-A9B6-411F-97A1-A4AB8ADAAC34}" type="sibTrans" cxnId="{FC0C6174-4DB6-4161-A6CA-1FE3E09C2898}">
      <dgm:prSet/>
      <dgm:spPr/>
      <dgm:t>
        <a:bodyPr/>
        <a:lstStyle/>
        <a:p>
          <a:endParaRPr lang="en-US"/>
        </a:p>
      </dgm:t>
    </dgm:pt>
    <dgm:pt modelId="{3D25F8D2-330C-40AB-848B-F16DA12C1A92}">
      <dgm:prSet phldrT="[Text]"/>
      <dgm:spPr/>
      <dgm:t>
        <a:bodyPr/>
        <a:lstStyle/>
        <a:p>
          <a:r>
            <a:rPr lang="en-US" b="1" dirty="0"/>
            <a:t>Text embeddings</a:t>
          </a:r>
        </a:p>
      </dgm:t>
    </dgm:pt>
    <dgm:pt modelId="{F817AD5D-0800-4963-B13E-C10875C8EA0D}" type="parTrans" cxnId="{98C06D76-15D0-44F3-9954-0F5EDEC48FB4}">
      <dgm:prSet/>
      <dgm:spPr/>
      <dgm:t>
        <a:bodyPr/>
        <a:lstStyle/>
        <a:p>
          <a:endParaRPr lang="en-US"/>
        </a:p>
      </dgm:t>
    </dgm:pt>
    <dgm:pt modelId="{A56A3CA9-E3D0-4889-AD2A-541BF140CF1F}" type="sibTrans" cxnId="{98C06D76-15D0-44F3-9954-0F5EDEC48FB4}">
      <dgm:prSet/>
      <dgm:spPr/>
      <dgm:t>
        <a:bodyPr/>
        <a:lstStyle/>
        <a:p>
          <a:endParaRPr lang="en-US"/>
        </a:p>
      </dgm:t>
    </dgm:pt>
    <dgm:pt modelId="{EBC1A5A8-EA3C-4D19-882D-A70C80A7FEA5}">
      <dgm:prSet phldrT="[Text]"/>
      <dgm:spPr/>
      <dgm:t>
        <a:bodyPr/>
        <a:lstStyle/>
        <a:p>
          <a:pPr>
            <a:buNone/>
          </a:pPr>
          <a:r>
            <a:rPr lang="en-US" b="1" dirty="0"/>
            <a:t>Relevance score</a:t>
          </a:r>
        </a:p>
      </dgm:t>
    </dgm:pt>
    <dgm:pt modelId="{F0EDCD3C-47AB-43A1-A904-8A77F7D6C278}" type="sibTrans" cxnId="{945A8AF0-922D-49C5-976F-4459558C00E9}">
      <dgm:prSet/>
      <dgm:spPr/>
      <dgm:t>
        <a:bodyPr/>
        <a:lstStyle/>
        <a:p>
          <a:endParaRPr lang="en-US"/>
        </a:p>
      </dgm:t>
    </dgm:pt>
    <dgm:pt modelId="{F0D29DDF-F34B-43E3-9E80-8BBAD2EE17F9}" type="parTrans" cxnId="{945A8AF0-922D-49C5-976F-4459558C00E9}">
      <dgm:prSet/>
      <dgm:spPr/>
      <dgm:t>
        <a:bodyPr/>
        <a:lstStyle/>
        <a:p>
          <a:endParaRPr lang="en-US"/>
        </a:p>
      </dgm:t>
    </dgm:pt>
    <dgm:pt modelId="{18005919-5479-49A9-94ED-33FC3BD9AF09}" type="pres">
      <dgm:prSet presAssocID="{59750ABB-DD2F-4BF8-8686-E9C239109E26}" presName="rootnode" presStyleCnt="0">
        <dgm:presLayoutVars>
          <dgm:chMax/>
          <dgm:chPref/>
          <dgm:dir/>
          <dgm:animLvl val="lvl"/>
        </dgm:presLayoutVars>
      </dgm:prSet>
      <dgm:spPr/>
    </dgm:pt>
    <dgm:pt modelId="{487720CB-351D-4F93-9F7B-319C43B27C20}" type="pres">
      <dgm:prSet presAssocID="{72528214-F8B3-4C96-9E86-2733210DF63C}" presName="composite" presStyleCnt="0"/>
      <dgm:spPr/>
    </dgm:pt>
    <dgm:pt modelId="{052F58D7-A9BC-40ED-8330-1EAD3DAC0FAF}" type="pres">
      <dgm:prSet presAssocID="{72528214-F8B3-4C96-9E86-2733210DF63C}" presName="bentUpArrow1" presStyleLbl="alignImgPlace1" presStyleIdx="0" presStyleCnt="2"/>
      <dgm:spPr/>
    </dgm:pt>
    <dgm:pt modelId="{C4EA80AA-A1E7-4C57-9CBE-FA1F8EC3C516}" type="pres">
      <dgm:prSet presAssocID="{72528214-F8B3-4C96-9E86-2733210DF63C}" presName="ParentText" presStyleLbl="node1" presStyleIdx="0" presStyleCnt="3">
        <dgm:presLayoutVars>
          <dgm:chMax val="1"/>
          <dgm:chPref val="1"/>
          <dgm:bulletEnabled val="1"/>
        </dgm:presLayoutVars>
      </dgm:prSet>
      <dgm:spPr/>
    </dgm:pt>
    <dgm:pt modelId="{E3604D8A-CD6E-46C6-B5C6-C0C85C6179E6}" type="pres">
      <dgm:prSet presAssocID="{72528214-F8B3-4C96-9E86-2733210DF63C}" presName="ChildText" presStyleLbl="revTx" presStyleIdx="0" presStyleCnt="2">
        <dgm:presLayoutVars>
          <dgm:chMax val="0"/>
          <dgm:chPref val="0"/>
          <dgm:bulletEnabled val="1"/>
        </dgm:presLayoutVars>
      </dgm:prSet>
      <dgm:spPr/>
    </dgm:pt>
    <dgm:pt modelId="{5DAD9EF4-B141-4434-88E6-1517EC4E174B}" type="pres">
      <dgm:prSet presAssocID="{E28A7FB2-A9B6-411F-97A1-A4AB8ADAAC34}" presName="sibTrans" presStyleCnt="0"/>
      <dgm:spPr/>
    </dgm:pt>
    <dgm:pt modelId="{E56481A9-BF33-436B-8160-CFFF622C16DD}" type="pres">
      <dgm:prSet presAssocID="{3D25F8D2-330C-40AB-848B-F16DA12C1A92}" presName="composite" presStyleCnt="0"/>
      <dgm:spPr/>
    </dgm:pt>
    <dgm:pt modelId="{44BC8FAE-3BB1-4B56-8B96-C5C51E6C3FA5}" type="pres">
      <dgm:prSet presAssocID="{3D25F8D2-330C-40AB-848B-F16DA12C1A92}" presName="bentUpArrow1" presStyleLbl="alignImgPlace1" presStyleIdx="1" presStyleCnt="2"/>
      <dgm:spPr/>
    </dgm:pt>
    <dgm:pt modelId="{CBF2CE47-789A-4D07-8A61-73396023C475}" type="pres">
      <dgm:prSet presAssocID="{3D25F8D2-330C-40AB-848B-F16DA12C1A92}" presName="ParentText" presStyleLbl="node1" presStyleIdx="1" presStyleCnt="3">
        <dgm:presLayoutVars>
          <dgm:chMax val="1"/>
          <dgm:chPref val="1"/>
          <dgm:bulletEnabled val="1"/>
        </dgm:presLayoutVars>
      </dgm:prSet>
      <dgm:spPr/>
    </dgm:pt>
    <dgm:pt modelId="{1E5575D7-643D-472F-B27D-886FAC86F9B4}" type="pres">
      <dgm:prSet presAssocID="{3D25F8D2-330C-40AB-848B-F16DA12C1A92}" presName="ChildText" presStyleLbl="revTx" presStyleIdx="1" presStyleCnt="2">
        <dgm:presLayoutVars>
          <dgm:chMax val="0"/>
          <dgm:chPref val="0"/>
          <dgm:bulletEnabled val="1"/>
        </dgm:presLayoutVars>
      </dgm:prSet>
      <dgm:spPr/>
    </dgm:pt>
    <dgm:pt modelId="{2B3D239B-DEDF-43B2-BB7F-81F17B581CA4}" type="pres">
      <dgm:prSet presAssocID="{A56A3CA9-E3D0-4889-AD2A-541BF140CF1F}" presName="sibTrans" presStyleCnt="0"/>
      <dgm:spPr/>
    </dgm:pt>
    <dgm:pt modelId="{8D0FAC88-196E-4F84-86D3-4FB597B8376F}" type="pres">
      <dgm:prSet presAssocID="{EBC1A5A8-EA3C-4D19-882D-A70C80A7FEA5}" presName="composite" presStyleCnt="0"/>
      <dgm:spPr/>
    </dgm:pt>
    <dgm:pt modelId="{D9316A36-A1F6-4A4A-A8A1-D2BE6FFB961D}" type="pres">
      <dgm:prSet presAssocID="{EBC1A5A8-EA3C-4D19-882D-A70C80A7FEA5}" presName="ParentText" presStyleLbl="node1" presStyleIdx="2" presStyleCnt="3">
        <dgm:presLayoutVars>
          <dgm:chMax val="1"/>
          <dgm:chPref val="1"/>
          <dgm:bulletEnabled val="1"/>
        </dgm:presLayoutVars>
      </dgm:prSet>
      <dgm:spPr/>
    </dgm:pt>
  </dgm:ptLst>
  <dgm:cxnLst>
    <dgm:cxn modelId="{74DD0561-A31B-48B0-BDA2-D2715DE31425}" type="presOf" srcId="{59750ABB-DD2F-4BF8-8686-E9C239109E26}" destId="{18005919-5479-49A9-94ED-33FC3BD9AF09}" srcOrd="0" destOrd="0" presId="urn:microsoft.com/office/officeart/2005/8/layout/StepDownProcess"/>
    <dgm:cxn modelId="{0962A571-D095-4BD2-AB00-91E5F2A94D00}" type="presOf" srcId="{EBC1A5A8-EA3C-4D19-882D-A70C80A7FEA5}" destId="{D9316A36-A1F6-4A4A-A8A1-D2BE6FFB961D}" srcOrd="0" destOrd="0" presId="urn:microsoft.com/office/officeart/2005/8/layout/StepDownProcess"/>
    <dgm:cxn modelId="{FC0C6174-4DB6-4161-A6CA-1FE3E09C2898}" srcId="{59750ABB-DD2F-4BF8-8686-E9C239109E26}" destId="{72528214-F8B3-4C96-9E86-2733210DF63C}" srcOrd="0" destOrd="0" parTransId="{8713A228-9251-4672-B198-F7198C5032B1}" sibTransId="{E28A7FB2-A9B6-411F-97A1-A4AB8ADAAC34}"/>
    <dgm:cxn modelId="{98C06D76-15D0-44F3-9954-0F5EDEC48FB4}" srcId="{59750ABB-DD2F-4BF8-8686-E9C239109E26}" destId="{3D25F8D2-330C-40AB-848B-F16DA12C1A92}" srcOrd="1" destOrd="0" parTransId="{F817AD5D-0800-4963-B13E-C10875C8EA0D}" sibTransId="{A56A3CA9-E3D0-4889-AD2A-541BF140CF1F}"/>
    <dgm:cxn modelId="{4F228178-1BFE-4B1F-A93E-8AC1BA0E72E9}" type="presOf" srcId="{72528214-F8B3-4C96-9E86-2733210DF63C}" destId="{C4EA80AA-A1E7-4C57-9CBE-FA1F8EC3C516}" srcOrd="0" destOrd="0" presId="urn:microsoft.com/office/officeart/2005/8/layout/StepDownProcess"/>
    <dgm:cxn modelId="{CC10739F-B72F-48F5-AFF9-66F5A7C27D34}" type="presOf" srcId="{3D25F8D2-330C-40AB-848B-F16DA12C1A92}" destId="{CBF2CE47-789A-4D07-8A61-73396023C475}" srcOrd="0" destOrd="0" presId="urn:microsoft.com/office/officeart/2005/8/layout/StepDownProcess"/>
    <dgm:cxn modelId="{945A8AF0-922D-49C5-976F-4459558C00E9}" srcId="{59750ABB-DD2F-4BF8-8686-E9C239109E26}" destId="{EBC1A5A8-EA3C-4D19-882D-A70C80A7FEA5}" srcOrd="2" destOrd="0" parTransId="{F0D29DDF-F34B-43E3-9E80-8BBAD2EE17F9}" sibTransId="{F0EDCD3C-47AB-43A1-A904-8A77F7D6C278}"/>
    <dgm:cxn modelId="{ADF39ABB-3B07-4B15-8703-E1D7C1EE6007}" type="presParOf" srcId="{18005919-5479-49A9-94ED-33FC3BD9AF09}" destId="{487720CB-351D-4F93-9F7B-319C43B27C20}" srcOrd="0" destOrd="0" presId="urn:microsoft.com/office/officeart/2005/8/layout/StepDownProcess"/>
    <dgm:cxn modelId="{3E440BBB-1D73-46F9-B0EC-6E097FB329C7}" type="presParOf" srcId="{487720CB-351D-4F93-9F7B-319C43B27C20}" destId="{052F58D7-A9BC-40ED-8330-1EAD3DAC0FAF}" srcOrd="0" destOrd="0" presId="urn:microsoft.com/office/officeart/2005/8/layout/StepDownProcess"/>
    <dgm:cxn modelId="{1090D60A-FF62-41C5-95F5-D8D15E566EC6}" type="presParOf" srcId="{487720CB-351D-4F93-9F7B-319C43B27C20}" destId="{C4EA80AA-A1E7-4C57-9CBE-FA1F8EC3C516}" srcOrd="1" destOrd="0" presId="urn:microsoft.com/office/officeart/2005/8/layout/StepDownProcess"/>
    <dgm:cxn modelId="{287A1E62-F507-440E-9D42-55E47EA3E09F}" type="presParOf" srcId="{487720CB-351D-4F93-9F7B-319C43B27C20}" destId="{E3604D8A-CD6E-46C6-B5C6-C0C85C6179E6}" srcOrd="2" destOrd="0" presId="urn:microsoft.com/office/officeart/2005/8/layout/StepDownProcess"/>
    <dgm:cxn modelId="{A17916C9-F4AA-473D-B158-34422E89A775}" type="presParOf" srcId="{18005919-5479-49A9-94ED-33FC3BD9AF09}" destId="{5DAD9EF4-B141-4434-88E6-1517EC4E174B}" srcOrd="1" destOrd="0" presId="urn:microsoft.com/office/officeart/2005/8/layout/StepDownProcess"/>
    <dgm:cxn modelId="{AB9F3F7A-51C7-4D8F-A49B-0DBEA23858A3}" type="presParOf" srcId="{18005919-5479-49A9-94ED-33FC3BD9AF09}" destId="{E56481A9-BF33-436B-8160-CFFF622C16DD}" srcOrd="2" destOrd="0" presId="urn:microsoft.com/office/officeart/2005/8/layout/StepDownProcess"/>
    <dgm:cxn modelId="{8ABF0ACA-08B5-401F-B1D6-7F5302E7B5F2}" type="presParOf" srcId="{E56481A9-BF33-436B-8160-CFFF622C16DD}" destId="{44BC8FAE-3BB1-4B56-8B96-C5C51E6C3FA5}" srcOrd="0" destOrd="0" presId="urn:microsoft.com/office/officeart/2005/8/layout/StepDownProcess"/>
    <dgm:cxn modelId="{55DE26E4-8F24-443B-BF91-0A7BDAAF04C3}" type="presParOf" srcId="{E56481A9-BF33-436B-8160-CFFF622C16DD}" destId="{CBF2CE47-789A-4D07-8A61-73396023C475}" srcOrd="1" destOrd="0" presId="urn:microsoft.com/office/officeart/2005/8/layout/StepDownProcess"/>
    <dgm:cxn modelId="{6C98A205-4BB0-4B15-961A-2AA6ABB99D84}" type="presParOf" srcId="{E56481A9-BF33-436B-8160-CFFF622C16DD}" destId="{1E5575D7-643D-472F-B27D-886FAC86F9B4}" srcOrd="2" destOrd="0" presId="urn:microsoft.com/office/officeart/2005/8/layout/StepDownProcess"/>
    <dgm:cxn modelId="{2F85EFB5-E179-431E-86BE-752D2C183B3A}" type="presParOf" srcId="{18005919-5479-49A9-94ED-33FC3BD9AF09}" destId="{2B3D239B-DEDF-43B2-BB7F-81F17B581CA4}" srcOrd="3" destOrd="0" presId="urn:microsoft.com/office/officeart/2005/8/layout/StepDownProcess"/>
    <dgm:cxn modelId="{A573B948-3C8D-4CDB-9A37-1FAAD43C20AF}" type="presParOf" srcId="{18005919-5479-49A9-94ED-33FC3BD9AF09}" destId="{8D0FAC88-196E-4F84-86D3-4FB597B8376F}" srcOrd="4" destOrd="0" presId="urn:microsoft.com/office/officeart/2005/8/layout/StepDownProcess"/>
    <dgm:cxn modelId="{D8AE0259-C983-448D-B674-8A8568C58A31}" type="presParOf" srcId="{8D0FAC88-196E-4F84-86D3-4FB597B8376F}" destId="{D9316A36-A1F6-4A4A-A8A1-D2BE6FFB961D}" srcOrd="0" destOrd="0" presId="urn:microsoft.com/office/officeart/2005/8/layout/StepDownProces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6BCC984-8A4C-42E7-9F50-DC0B99C3A1D6}" type="doc">
      <dgm:prSet loTypeId="urn:microsoft.com/office/officeart/2005/8/layout/hProcess11" loCatId="process" qsTypeId="urn:microsoft.com/office/officeart/2005/8/quickstyle/3d3" qsCatId="3D" csTypeId="urn:microsoft.com/office/officeart/2005/8/colors/colorful3" csCatId="colorful" phldr="1"/>
      <dgm:spPr/>
      <dgm:t>
        <a:bodyPr/>
        <a:lstStyle/>
        <a:p>
          <a:endParaRPr lang="en-US"/>
        </a:p>
      </dgm:t>
    </dgm:pt>
    <dgm:pt modelId="{F1EC6520-8742-42AC-9810-CF63DFCEE62C}">
      <dgm:prSet/>
      <dgm:spPr/>
      <dgm:t>
        <a:bodyPr/>
        <a:lstStyle/>
        <a:p>
          <a:r>
            <a:rPr lang="en-US" dirty="0"/>
            <a:t>Giving direction to each attribute         ( 0, 1 )</a:t>
          </a:r>
        </a:p>
      </dgm:t>
    </dgm:pt>
    <dgm:pt modelId="{E192A448-CBA8-4B15-B059-5E0DDA6A6999}" type="parTrans" cxnId="{314B4329-2E4A-4C94-AFC2-B63ADE3C9014}">
      <dgm:prSet/>
      <dgm:spPr/>
      <dgm:t>
        <a:bodyPr/>
        <a:lstStyle/>
        <a:p>
          <a:endParaRPr lang="en-US"/>
        </a:p>
      </dgm:t>
    </dgm:pt>
    <dgm:pt modelId="{C9692654-D90B-436F-B088-1F478A0FBD50}" type="sibTrans" cxnId="{314B4329-2E4A-4C94-AFC2-B63ADE3C9014}">
      <dgm:prSet/>
      <dgm:spPr/>
      <dgm:t>
        <a:bodyPr/>
        <a:lstStyle/>
        <a:p>
          <a:endParaRPr lang="en-US"/>
        </a:p>
      </dgm:t>
    </dgm:pt>
    <dgm:pt modelId="{52B7CB32-7570-4C9C-8D6F-8E7FBA79F066}">
      <dgm:prSet/>
      <dgm:spPr/>
      <dgm:t>
        <a:bodyPr/>
        <a:lstStyle/>
        <a:p>
          <a:r>
            <a:rPr lang="en-US" dirty="0"/>
            <a:t>Giving performance index</a:t>
          </a:r>
        </a:p>
        <a:p>
          <a:r>
            <a:rPr lang="en-US" dirty="0"/>
            <a:t> (Y = </a:t>
          </a:r>
          <a:r>
            <a:rPr lang="hu-HU" dirty="0"/>
            <a:t>min. </a:t>
          </a:r>
          <a:r>
            <a:rPr lang="en-US" u="sng" dirty="0"/>
            <a:t>1000</a:t>
          </a:r>
          <a:r>
            <a:rPr lang="en-US" dirty="0"/>
            <a:t> recommended value)</a:t>
          </a:r>
        </a:p>
      </dgm:t>
    </dgm:pt>
    <dgm:pt modelId="{1B8EF65A-4AF5-4221-8A13-7CE6AF9E3CD4}" type="parTrans" cxnId="{39BD5683-FE02-4833-8E79-37C907A05160}">
      <dgm:prSet/>
      <dgm:spPr/>
      <dgm:t>
        <a:bodyPr/>
        <a:lstStyle/>
        <a:p>
          <a:endParaRPr lang="en-US"/>
        </a:p>
      </dgm:t>
    </dgm:pt>
    <dgm:pt modelId="{D69AC37B-F974-44D6-A6B4-536005D8A3F5}" type="sibTrans" cxnId="{39BD5683-FE02-4833-8E79-37C907A05160}">
      <dgm:prSet/>
      <dgm:spPr/>
      <dgm:t>
        <a:bodyPr/>
        <a:lstStyle/>
        <a:p>
          <a:endParaRPr lang="en-US"/>
        </a:p>
      </dgm:t>
    </dgm:pt>
    <dgm:pt modelId="{290E6558-D843-4AA5-B9E7-68C027C9971F}">
      <dgm:prSet/>
      <dgm:spPr/>
      <dgm:t>
        <a:bodyPr/>
        <a:lstStyle/>
        <a:p>
          <a:r>
            <a:rPr lang="en-US" dirty="0"/>
            <a:t>Uses =RANK() in Excel to assign positive integer values for all Xi and Y for performance comparison.</a:t>
          </a:r>
        </a:p>
      </dgm:t>
    </dgm:pt>
    <dgm:pt modelId="{78F9881D-8AE4-45A6-A3A2-1548C8A7EA39}" type="parTrans" cxnId="{F7C3FF7D-C603-4C3C-A885-B9DB53AD386B}">
      <dgm:prSet/>
      <dgm:spPr/>
      <dgm:t>
        <a:bodyPr/>
        <a:lstStyle/>
        <a:p>
          <a:endParaRPr lang="en-US"/>
        </a:p>
      </dgm:t>
    </dgm:pt>
    <dgm:pt modelId="{8AF5AB2F-9ACE-470B-8E50-21F21505F927}" type="sibTrans" cxnId="{F7C3FF7D-C603-4C3C-A885-B9DB53AD386B}">
      <dgm:prSet/>
      <dgm:spPr/>
      <dgm:t>
        <a:bodyPr/>
        <a:lstStyle/>
        <a:p>
          <a:endParaRPr lang="en-US"/>
        </a:p>
      </dgm:t>
    </dgm:pt>
    <dgm:pt modelId="{44F363BF-C3EF-456C-A541-15E4B52894A8}" type="pres">
      <dgm:prSet presAssocID="{E6BCC984-8A4C-42E7-9F50-DC0B99C3A1D6}" presName="Name0" presStyleCnt="0">
        <dgm:presLayoutVars>
          <dgm:dir/>
          <dgm:resizeHandles val="exact"/>
        </dgm:presLayoutVars>
      </dgm:prSet>
      <dgm:spPr/>
    </dgm:pt>
    <dgm:pt modelId="{B999BCBD-C5D1-4454-9EA5-F348915F17AC}" type="pres">
      <dgm:prSet presAssocID="{E6BCC984-8A4C-42E7-9F50-DC0B99C3A1D6}" presName="arrow" presStyleLbl="bgShp" presStyleIdx="0" presStyleCnt="1"/>
      <dgm:spPr/>
    </dgm:pt>
    <dgm:pt modelId="{181A80B5-BAEB-4C65-B073-788D13277AF1}" type="pres">
      <dgm:prSet presAssocID="{E6BCC984-8A4C-42E7-9F50-DC0B99C3A1D6}" presName="points" presStyleCnt="0"/>
      <dgm:spPr/>
    </dgm:pt>
    <dgm:pt modelId="{AA26D77F-3699-4FF3-A715-43527FB2F2F0}" type="pres">
      <dgm:prSet presAssocID="{F1EC6520-8742-42AC-9810-CF63DFCEE62C}" presName="compositeA" presStyleCnt="0"/>
      <dgm:spPr/>
    </dgm:pt>
    <dgm:pt modelId="{DDD14CC4-58F0-4F81-B277-B1CCB181691B}" type="pres">
      <dgm:prSet presAssocID="{F1EC6520-8742-42AC-9810-CF63DFCEE62C}" presName="textA" presStyleLbl="revTx" presStyleIdx="0" presStyleCnt="3">
        <dgm:presLayoutVars>
          <dgm:bulletEnabled val="1"/>
        </dgm:presLayoutVars>
      </dgm:prSet>
      <dgm:spPr/>
    </dgm:pt>
    <dgm:pt modelId="{DE607FE4-2C96-483D-A10A-59818FB9B2C1}" type="pres">
      <dgm:prSet presAssocID="{F1EC6520-8742-42AC-9810-CF63DFCEE62C}" presName="circleA" presStyleLbl="node1" presStyleIdx="0" presStyleCnt="3"/>
      <dgm:spPr/>
    </dgm:pt>
    <dgm:pt modelId="{22AE2E04-8E37-42C9-9CC3-6C295249B89A}" type="pres">
      <dgm:prSet presAssocID="{F1EC6520-8742-42AC-9810-CF63DFCEE62C}" presName="spaceA" presStyleCnt="0"/>
      <dgm:spPr/>
    </dgm:pt>
    <dgm:pt modelId="{4B3944E3-2C46-4661-85A3-1F2293B5282E}" type="pres">
      <dgm:prSet presAssocID="{C9692654-D90B-436F-B088-1F478A0FBD50}" presName="space" presStyleCnt="0"/>
      <dgm:spPr/>
    </dgm:pt>
    <dgm:pt modelId="{5D94F8C0-3F00-42F7-833D-5DCD75B59762}" type="pres">
      <dgm:prSet presAssocID="{52B7CB32-7570-4C9C-8D6F-8E7FBA79F066}" presName="compositeB" presStyleCnt="0"/>
      <dgm:spPr/>
    </dgm:pt>
    <dgm:pt modelId="{F18D8A4D-541D-40E8-8EBD-26682464233C}" type="pres">
      <dgm:prSet presAssocID="{52B7CB32-7570-4C9C-8D6F-8E7FBA79F066}" presName="textB" presStyleLbl="revTx" presStyleIdx="1" presStyleCnt="3">
        <dgm:presLayoutVars>
          <dgm:bulletEnabled val="1"/>
        </dgm:presLayoutVars>
      </dgm:prSet>
      <dgm:spPr/>
    </dgm:pt>
    <dgm:pt modelId="{076D6CD2-9EB8-493F-9907-1533F9867981}" type="pres">
      <dgm:prSet presAssocID="{52B7CB32-7570-4C9C-8D6F-8E7FBA79F066}" presName="circleB" presStyleLbl="node1" presStyleIdx="1" presStyleCnt="3"/>
      <dgm:spPr/>
    </dgm:pt>
    <dgm:pt modelId="{A91CB3A4-8480-4054-BC3E-E8B6E4B79869}" type="pres">
      <dgm:prSet presAssocID="{52B7CB32-7570-4C9C-8D6F-8E7FBA79F066}" presName="spaceB" presStyleCnt="0"/>
      <dgm:spPr/>
    </dgm:pt>
    <dgm:pt modelId="{7494DEF0-DEA9-41C0-994A-B88DFF63626C}" type="pres">
      <dgm:prSet presAssocID="{D69AC37B-F974-44D6-A6B4-536005D8A3F5}" presName="space" presStyleCnt="0"/>
      <dgm:spPr/>
    </dgm:pt>
    <dgm:pt modelId="{99160B8F-6760-4939-AB32-BE892182E33D}" type="pres">
      <dgm:prSet presAssocID="{290E6558-D843-4AA5-B9E7-68C027C9971F}" presName="compositeA" presStyleCnt="0"/>
      <dgm:spPr/>
    </dgm:pt>
    <dgm:pt modelId="{B9BBCC5E-6110-4B4E-87F8-47ED64096EA6}" type="pres">
      <dgm:prSet presAssocID="{290E6558-D843-4AA5-B9E7-68C027C9971F}" presName="textA" presStyleLbl="revTx" presStyleIdx="2" presStyleCnt="3">
        <dgm:presLayoutVars>
          <dgm:bulletEnabled val="1"/>
        </dgm:presLayoutVars>
      </dgm:prSet>
      <dgm:spPr/>
    </dgm:pt>
    <dgm:pt modelId="{DD211B75-86FD-4B3C-BBC3-BC0790970AB5}" type="pres">
      <dgm:prSet presAssocID="{290E6558-D843-4AA5-B9E7-68C027C9971F}" presName="circleA" presStyleLbl="node1" presStyleIdx="2" presStyleCnt="3"/>
      <dgm:spPr/>
    </dgm:pt>
    <dgm:pt modelId="{1357DBD6-2938-47F9-BC72-F0E3478BE6EB}" type="pres">
      <dgm:prSet presAssocID="{290E6558-D843-4AA5-B9E7-68C027C9971F}" presName="spaceA" presStyleCnt="0"/>
      <dgm:spPr/>
    </dgm:pt>
  </dgm:ptLst>
  <dgm:cxnLst>
    <dgm:cxn modelId="{314B4329-2E4A-4C94-AFC2-B63ADE3C9014}" srcId="{E6BCC984-8A4C-42E7-9F50-DC0B99C3A1D6}" destId="{F1EC6520-8742-42AC-9810-CF63DFCEE62C}" srcOrd="0" destOrd="0" parTransId="{E192A448-CBA8-4B15-B059-5E0DDA6A6999}" sibTransId="{C9692654-D90B-436F-B088-1F478A0FBD50}"/>
    <dgm:cxn modelId="{19812F61-0D51-4E8C-A30C-046729B66A8F}" type="presOf" srcId="{E6BCC984-8A4C-42E7-9F50-DC0B99C3A1D6}" destId="{44F363BF-C3EF-456C-A541-15E4B52894A8}" srcOrd="0" destOrd="0" presId="urn:microsoft.com/office/officeart/2005/8/layout/hProcess11"/>
    <dgm:cxn modelId="{3ECE0378-496E-43B8-AECD-3A6E4C46440C}" type="presOf" srcId="{290E6558-D843-4AA5-B9E7-68C027C9971F}" destId="{B9BBCC5E-6110-4B4E-87F8-47ED64096EA6}" srcOrd="0" destOrd="0" presId="urn:microsoft.com/office/officeart/2005/8/layout/hProcess11"/>
    <dgm:cxn modelId="{F7C3FF7D-C603-4C3C-A885-B9DB53AD386B}" srcId="{E6BCC984-8A4C-42E7-9F50-DC0B99C3A1D6}" destId="{290E6558-D843-4AA5-B9E7-68C027C9971F}" srcOrd="2" destOrd="0" parTransId="{78F9881D-8AE4-45A6-A3A2-1548C8A7EA39}" sibTransId="{8AF5AB2F-9ACE-470B-8E50-21F21505F927}"/>
    <dgm:cxn modelId="{39BD5683-FE02-4833-8E79-37C907A05160}" srcId="{E6BCC984-8A4C-42E7-9F50-DC0B99C3A1D6}" destId="{52B7CB32-7570-4C9C-8D6F-8E7FBA79F066}" srcOrd="1" destOrd="0" parTransId="{1B8EF65A-4AF5-4221-8A13-7CE6AF9E3CD4}" sibTransId="{D69AC37B-F974-44D6-A6B4-536005D8A3F5}"/>
    <dgm:cxn modelId="{34F9578C-77B5-481F-8E06-C3630E4A9A2D}" type="presOf" srcId="{F1EC6520-8742-42AC-9810-CF63DFCEE62C}" destId="{DDD14CC4-58F0-4F81-B277-B1CCB181691B}" srcOrd="0" destOrd="0" presId="urn:microsoft.com/office/officeart/2005/8/layout/hProcess11"/>
    <dgm:cxn modelId="{53313EAF-2336-4345-9551-45513196DB30}" type="presOf" srcId="{52B7CB32-7570-4C9C-8D6F-8E7FBA79F066}" destId="{F18D8A4D-541D-40E8-8EBD-26682464233C}" srcOrd="0" destOrd="0" presId="urn:microsoft.com/office/officeart/2005/8/layout/hProcess11"/>
    <dgm:cxn modelId="{00006D98-B2A6-49B4-9CE7-B64D44603C53}" type="presParOf" srcId="{44F363BF-C3EF-456C-A541-15E4B52894A8}" destId="{B999BCBD-C5D1-4454-9EA5-F348915F17AC}" srcOrd="0" destOrd="0" presId="urn:microsoft.com/office/officeart/2005/8/layout/hProcess11"/>
    <dgm:cxn modelId="{6333F5C5-570E-4E91-99B7-EC5587FF7F7F}" type="presParOf" srcId="{44F363BF-C3EF-456C-A541-15E4B52894A8}" destId="{181A80B5-BAEB-4C65-B073-788D13277AF1}" srcOrd="1" destOrd="0" presId="urn:microsoft.com/office/officeart/2005/8/layout/hProcess11"/>
    <dgm:cxn modelId="{79903231-D29C-4120-8FEA-22FB18DA5E29}" type="presParOf" srcId="{181A80B5-BAEB-4C65-B073-788D13277AF1}" destId="{AA26D77F-3699-4FF3-A715-43527FB2F2F0}" srcOrd="0" destOrd="0" presId="urn:microsoft.com/office/officeart/2005/8/layout/hProcess11"/>
    <dgm:cxn modelId="{10208442-B7FF-4792-BD11-C9681E9D0EB5}" type="presParOf" srcId="{AA26D77F-3699-4FF3-A715-43527FB2F2F0}" destId="{DDD14CC4-58F0-4F81-B277-B1CCB181691B}" srcOrd="0" destOrd="0" presId="urn:microsoft.com/office/officeart/2005/8/layout/hProcess11"/>
    <dgm:cxn modelId="{447AB539-B5F6-4426-988A-98C8E15E2A34}" type="presParOf" srcId="{AA26D77F-3699-4FF3-A715-43527FB2F2F0}" destId="{DE607FE4-2C96-483D-A10A-59818FB9B2C1}" srcOrd="1" destOrd="0" presId="urn:microsoft.com/office/officeart/2005/8/layout/hProcess11"/>
    <dgm:cxn modelId="{E2167310-31CF-4893-A773-6052381CDFFD}" type="presParOf" srcId="{AA26D77F-3699-4FF3-A715-43527FB2F2F0}" destId="{22AE2E04-8E37-42C9-9CC3-6C295249B89A}" srcOrd="2" destOrd="0" presId="urn:microsoft.com/office/officeart/2005/8/layout/hProcess11"/>
    <dgm:cxn modelId="{3D58186E-5EB6-46BF-A740-26AB02CFBF53}" type="presParOf" srcId="{181A80B5-BAEB-4C65-B073-788D13277AF1}" destId="{4B3944E3-2C46-4661-85A3-1F2293B5282E}" srcOrd="1" destOrd="0" presId="urn:microsoft.com/office/officeart/2005/8/layout/hProcess11"/>
    <dgm:cxn modelId="{A6083BEF-0256-4A5E-84BC-4A4B6C22D5D4}" type="presParOf" srcId="{181A80B5-BAEB-4C65-B073-788D13277AF1}" destId="{5D94F8C0-3F00-42F7-833D-5DCD75B59762}" srcOrd="2" destOrd="0" presId="urn:microsoft.com/office/officeart/2005/8/layout/hProcess11"/>
    <dgm:cxn modelId="{0BE90F0C-EE78-4AF4-B9FE-341A47AD0E9A}" type="presParOf" srcId="{5D94F8C0-3F00-42F7-833D-5DCD75B59762}" destId="{F18D8A4D-541D-40E8-8EBD-26682464233C}" srcOrd="0" destOrd="0" presId="urn:microsoft.com/office/officeart/2005/8/layout/hProcess11"/>
    <dgm:cxn modelId="{4A0686A0-9802-4A4A-AD6A-8079466A12DB}" type="presParOf" srcId="{5D94F8C0-3F00-42F7-833D-5DCD75B59762}" destId="{076D6CD2-9EB8-493F-9907-1533F9867981}" srcOrd="1" destOrd="0" presId="urn:microsoft.com/office/officeart/2005/8/layout/hProcess11"/>
    <dgm:cxn modelId="{3BE5084D-59ED-4BD5-91B4-72012F6E4835}" type="presParOf" srcId="{5D94F8C0-3F00-42F7-833D-5DCD75B59762}" destId="{A91CB3A4-8480-4054-BC3E-E8B6E4B79869}" srcOrd="2" destOrd="0" presId="urn:microsoft.com/office/officeart/2005/8/layout/hProcess11"/>
    <dgm:cxn modelId="{BFF9F636-120E-434B-8B8D-D8EC55317C60}" type="presParOf" srcId="{181A80B5-BAEB-4C65-B073-788D13277AF1}" destId="{7494DEF0-DEA9-41C0-994A-B88DFF63626C}" srcOrd="3" destOrd="0" presId="urn:microsoft.com/office/officeart/2005/8/layout/hProcess11"/>
    <dgm:cxn modelId="{9F2DAD24-F603-41CA-A998-BD22542407C3}" type="presParOf" srcId="{181A80B5-BAEB-4C65-B073-788D13277AF1}" destId="{99160B8F-6760-4939-AB32-BE892182E33D}" srcOrd="4" destOrd="0" presId="urn:microsoft.com/office/officeart/2005/8/layout/hProcess11"/>
    <dgm:cxn modelId="{D0480812-B0E9-4639-AAA2-69E9E9229A25}" type="presParOf" srcId="{99160B8F-6760-4939-AB32-BE892182E33D}" destId="{B9BBCC5E-6110-4B4E-87F8-47ED64096EA6}" srcOrd="0" destOrd="0" presId="urn:microsoft.com/office/officeart/2005/8/layout/hProcess11"/>
    <dgm:cxn modelId="{ED53A8F5-3EC5-4D08-AF93-38B12B05F5EC}" type="presParOf" srcId="{99160B8F-6760-4939-AB32-BE892182E33D}" destId="{DD211B75-86FD-4B3C-BBC3-BC0790970AB5}" srcOrd="1" destOrd="0" presId="urn:microsoft.com/office/officeart/2005/8/layout/hProcess11"/>
    <dgm:cxn modelId="{65EE12C4-0702-402D-A7DB-A967AFF4F315}" type="presParOf" srcId="{99160B8F-6760-4939-AB32-BE892182E33D}" destId="{1357DBD6-2938-47F9-BC72-F0E3478BE6EB}"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B427441-3269-47BB-B835-E34E9C790FFF}"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en-US"/>
        </a:p>
      </dgm:t>
    </dgm:pt>
    <dgm:pt modelId="{27877A5F-2A12-4D17-B01F-C3736311B39B}">
      <dgm:prSet phldrT="[Text]"/>
      <dgm:spPr/>
      <dgm:t>
        <a:bodyPr/>
        <a:lstStyle/>
        <a:p>
          <a:r>
            <a:rPr lang="en-US" dirty="0"/>
            <a:t>Table 1&amp;4</a:t>
          </a:r>
        </a:p>
      </dgm:t>
    </dgm:pt>
    <dgm:pt modelId="{65947A0A-4A01-484E-A438-285D4D946110}" type="parTrans" cxnId="{0CE7A91A-BED0-45A9-B4DE-CA2E9703452D}">
      <dgm:prSet/>
      <dgm:spPr/>
      <dgm:t>
        <a:bodyPr/>
        <a:lstStyle/>
        <a:p>
          <a:endParaRPr lang="en-US"/>
        </a:p>
      </dgm:t>
    </dgm:pt>
    <dgm:pt modelId="{D4AE8FFA-1DE7-4562-A2A9-F55EEB619623}" type="sibTrans" cxnId="{0CE7A91A-BED0-45A9-B4DE-CA2E9703452D}">
      <dgm:prSet/>
      <dgm:spPr/>
      <dgm:t>
        <a:bodyPr/>
        <a:lstStyle/>
        <a:p>
          <a:endParaRPr lang="en-US"/>
        </a:p>
      </dgm:t>
    </dgm:pt>
    <dgm:pt modelId="{3385C10F-E078-4F7E-AE04-705BB4AA2D7C}">
      <dgm:prSet phldrT="[Text]"/>
      <dgm:spPr/>
      <dgm:t>
        <a:bodyPr/>
        <a:lstStyle/>
        <a:p>
          <a:r>
            <a:rPr lang="hu-HU" dirty="0"/>
            <a:t>stair-oriented (Sj)</a:t>
          </a:r>
          <a:endParaRPr lang="en-US" dirty="0"/>
        </a:p>
      </dgm:t>
    </dgm:pt>
    <dgm:pt modelId="{74E4D3EE-A1FB-459A-891C-9F7B92629097}" type="parTrans" cxnId="{BA2127E5-5A68-4930-8A66-A431430A6215}">
      <dgm:prSet/>
      <dgm:spPr/>
      <dgm:t>
        <a:bodyPr/>
        <a:lstStyle/>
        <a:p>
          <a:endParaRPr lang="en-US"/>
        </a:p>
      </dgm:t>
    </dgm:pt>
    <dgm:pt modelId="{658FC869-0B97-43C6-B16B-59FC2D6233E1}" type="sibTrans" cxnId="{BA2127E5-5A68-4930-8A66-A431430A6215}">
      <dgm:prSet/>
      <dgm:spPr/>
      <dgm:t>
        <a:bodyPr/>
        <a:lstStyle/>
        <a:p>
          <a:endParaRPr lang="en-US"/>
        </a:p>
      </dgm:t>
    </dgm:pt>
    <dgm:pt modelId="{7247148D-694C-46B3-9C43-FFE984D59462}">
      <dgm:prSet phldrT="[Text]"/>
      <dgm:spPr/>
      <dgm:t>
        <a:bodyPr/>
        <a:lstStyle/>
        <a:p>
          <a:r>
            <a:rPr lang="hu-HU" dirty="0"/>
            <a:t>object-oriented (Oi)</a:t>
          </a:r>
          <a:endParaRPr lang="en-US" dirty="0"/>
        </a:p>
      </dgm:t>
    </dgm:pt>
    <dgm:pt modelId="{92913726-1138-4C13-B3CA-C1FA21E0E878}" type="sibTrans" cxnId="{12290695-4984-417C-BECC-84AF2DB25BA5}">
      <dgm:prSet/>
      <dgm:spPr/>
      <dgm:t>
        <a:bodyPr/>
        <a:lstStyle/>
        <a:p>
          <a:endParaRPr lang="en-US"/>
        </a:p>
      </dgm:t>
    </dgm:pt>
    <dgm:pt modelId="{9A006B8C-3131-4890-A569-6A406B0E89A4}" type="parTrans" cxnId="{12290695-4984-417C-BECC-84AF2DB25BA5}">
      <dgm:prSet/>
      <dgm:spPr/>
      <dgm:t>
        <a:bodyPr/>
        <a:lstStyle/>
        <a:p>
          <a:endParaRPr lang="en-US"/>
        </a:p>
      </dgm:t>
    </dgm:pt>
    <dgm:pt modelId="{5C94D423-176B-4D8D-8094-9A71DCFDF1A9}">
      <dgm:prSet phldrT="[Text]"/>
      <dgm:spPr/>
      <dgm:t>
        <a:bodyPr/>
        <a:lstStyle/>
        <a:p>
          <a:r>
            <a:rPr lang="en-US" dirty="0"/>
            <a:t>Table 2&amp;3</a:t>
          </a:r>
        </a:p>
      </dgm:t>
    </dgm:pt>
    <dgm:pt modelId="{318CEE94-D93D-4C05-A4C1-E9369ACCD60F}" type="sibTrans" cxnId="{D07317C2-2C7A-4A95-ADC8-DD871BA67AB1}">
      <dgm:prSet/>
      <dgm:spPr/>
      <dgm:t>
        <a:bodyPr/>
        <a:lstStyle/>
        <a:p>
          <a:endParaRPr lang="en-US"/>
        </a:p>
      </dgm:t>
    </dgm:pt>
    <dgm:pt modelId="{8E287DAF-3F0F-47BE-A9F6-01F707B2D206}" type="parTrans" cxnId="{D07317C2-2C7A-4A95-ADC8-DD871BA67AB1}">
      <dgm:prSet/>
      <dgm:spPr/>
      <dgm:t>
        <a:bodyPr/>
        <a:lstStyle/>
        <a:p>
          <a:endParaRPr lang="en-US"/>
        </a:p>
      </dgm:t>
    </dgm:pt>
    <dgm:pt modelId="{9FC2E531-6C54-414E-BFCD-DE720E451122}" type="pres">
      <dgm:prSet presAssocID="{0B427441-3269-47BB-B835-E34E9C790FFF}" presName="Name0" presStyleCnt="0">
        <dgm:presLayoutVars>
          <dgm:orgChart val="1"/>
          <dgm:chPref val="1"/>
          <dgm:dir/>
          <dgm:animOne val="branch"/>
          <dgm:animLvl val="lvl"/>
          <dgm:resizeHandles/>
        </dgm:presLayoutVars>
      </dgm:prSet>
      <dgm:spPr/>
    </dgm:pt>
    <dgm:pt modelId="{75FE79DC-266A-4D94-BF6F-D69A839313DE}" type="pres">
      <dgm:prSet presAssocID="{27877A5F-2A12-4D17-B01F-C3736311B39B}" presName="hierRoot1" presStyleCnt="0">
        <dgm:presLayoutVars>
          <dgm:hierBranch val="init"/>
        </dgm:presLayoutVars>
      </dgm:prSet>
      <dgm:spPr/>
    </dgm:pt>
    <dgm:pt modelId="{39C2148D-D3A4-4793-A0C0-BBF7740E9897}" type="pres">
      <dgm:prSet presAssocID="{27877A5F-2A12-4D17-B01F-C3736311B39B}" presName="rootComposite1" presStyleCnt="0"/>
      <dgm:spPr/>
    </dgm:pt>
    <dgm:pt modelId="{0C26A591-856B-4913-A9DC-C7A16AB158BE}" type="pres">
      <dgm:prSet presAssocID="{27877A5F-2A12-4D17-B01F-C3736311B39B}" presName="rootText1" presStyleLbl="alignAcc1" presStyleIdx="0" presStyleCnt="0">
        <dgm:presLayoutVars>
          <dgm:chPref val="3"/>
        </dgm:presLayoutVars>
      </dgm:prSet>
      <dgm:spPr/>
    </dgm:pt>
    <dgm:pt modelId="{E2FE2904-E486-4813-B58B-FA141F89C710}" type="pres">
      <dgm:prSet presAssocID="{27877A5F-2A12-4D17-B01F-C3736311B39B}" presName="topArc1" presStyleLbl="parChTrans1D1" presStyleIdx="0" presStyleCnt="8"/>
      <dgm:spPr/>
    </dgm:pt>
    <dgm:pt modelId="{ADB07A4C-91B4-4A93-9529-54C64BD80DE4}" type="pres">
      <dgm:prSet presAssocID="{27877A5F-2A12-4D17-B01F-C3736311B39B}" presName="bottomArc1" presStyleLbl="parChTrans1D1" presStyleIdx="1" presStyleCnt="8"/>
      <dgm:spPr/>
    </dgm:pt>
    <dgm:pt modelId="{9EA41954-8F88-41CF-8831-204B8B5A5162}" type="pres">
      <dgm:prSet presAssocID="{27877A5F-2A12-4D17-B01F-C3736311B39B}" presName="topConnNode1" presStyleLbl="node1" presStyleIdx="0" presStyleCnt="0"/>
      <dgm:spPr/>
    </dgm:pt>
    <dgm:pt modelId="{19FB3922-42F2-4058-A415-C5C6A8A14373}" type="pres">
      <dgm:prSet presAssocID="{27877A5F-2A12-4D17-B01F-C3736311B39B}" presName="hierChild2" presStyleCnt="0"/>
      <dgm:spPr/>
    </dgm:pt>
    <dgm:pt modelId="{F47B0D82-3182-4255-9033-A4B271094DE0}" type="pres">
      <dgm:prSet presAssocID="{9A006B8C-3131-4890-A569-6A406B0E89A4}" presName="Name28" presStyleLbl="parChTrans1D2" presStyleIdx="0" presStyleCnt="2"/>
      <dgm:spPr/>
    </dgm:pt>
    <dgm:pt modelId="{F7B25FBC-CD56-4A60-A56F-C97B6A2D8ED8}" type="pres">
      <dgm:prSet presAssocID="{7247148D-694C-46B3-9C43-FFE984D59462}" presName="hierRoot2" presStyleCnt="0">
        <dgm:presLayoutVars>
          <dgm:hierBranch val="init"/>
        </dgm:presLayoutVars>
      </dgm:prSet>
      <dgm:spPr/>
    </dgm:pt>
    <dgm:pt modelId="{2E7A9620-C9AD-42D9-9E2C-79F81A623D80}" type="pres">
      <dgm:prSet presAssocID="{7247148D-694C-46B3-9C43-FFE984D59462}" presName="rootComposite2" presStyleCnt="0"/>
      <dgm:spPr/>
    </dgm:pt>
    <dgm:pt modelId="{71A2E897-C1B8-4A43-9C73-3A128EED0142}" type="pres">
      <dgm:prSet presAssocID="{7247148D-694C-46B3-9C43-FFE984D59462}" presName="rootText2" presStyleLbl="alignAcc1" presStyleIdx="0" presStyleCnt="0">
        <dgm:presLayoutVars>
          <dgm:chPref val="3"/>
        </dgm:presLayoutVars>
      </dgm:prSet>
      <dgm:spPr/>
    </dgm:pt>
    <dgm:pt modelId="{31E39365-8EEF-4783-A438-3474B658BFF2}" type="pres">
      <dgm:prSet presAssocID="{7247148D-694C-46B3-9C43-FFE984D59462}" presName="topArc2" presStyleLbl="parChTrans1D1" presStyleIdx="2" presStyleCnt="8"/>
      <dgm:spPr/>
    </dgm:pt>
    <dgm:pt modelId="{0BCD8AB3-5921-493D-B9A2-EFD84FDB12B3}" type="pres">
      <dgm:prSet presAssocID="{7247148D-694C-46B3-9C43-FFE984D59462}" presName="bottomArc2" presStyleLbl="parChTrans1D1" presStyleIdx="3" presStyleCnt="8"/>
      <dgm:spPr/>
    </dgm:pt>
    <dgm:pt modelId="{264E9A37-2B73-4395-B374-2086E719F408}" type="pres">
      <dgm:prSet presAssocID="{7247148D-694C-46B3-9C43-FFE984D59462}" presName="topConnNode2" presStyleLbl="node2" presStyleIdx="0" presStyleCnt="0"/>
      <dgm:spPr/>
    </dgm:pt>
    <dgm:pt modelId="{F8EA46D8-22A1-4B15-A488-8C3F4647C09B}" type="pres">
      <dgm:prSet presAssocID="{7247148D-694C-46B3-9C43-FFE984D59462}" presName="hierChild4" presStyleCnt="0"/>
      <dgm:spPr/>
    </dgm:pt>
    <dgm:pt modelId="{E1DFC170-EEAA-4C34-9F55-0C846FF19F62}" type="pres">
      <dgm:prSet presAssocID="{7247148D-694C-46B3-9C43-FFE984D59462}" presName="hierChild5" presStyleCnt="0"/>
      <dgm:spPr/>
    </dgm:pt>
    <dgm:pt modelId="{15D19F53-B236-4F90-850D-FA1EE3F0835B}" type="pres">
      <dgm:prSet presAssocID="{27877A5F-2A12-4D17-B01F-C3736311B39B}" presName="hierChild3" presStyleCnt="0"/>
      <dgm:spPr/>
    </dgm:pt>
    <dgm:pt modelId="{30DBC545-24FE-4A90-B356-25936CA2C65F}" type="pres">
      <dgm:prSet presAssocID="{5C94D423-176B-4D8D-8094-9A71DCFDF1A9}" presName="hierRoot1" presStyleCnt="0">
        <dgm:presLayoutVars>
          <dgm:hierBranch val="init"/>
        </dgm:presLayoutVars>
      </dgm:prSet>
      <dgm:spPr/>
    </dgm:pt>
    <dgm:pt modelId="{6B05DFBF-F080-45A8-AD28-34DCB977A3BF}" type="pres">
      <dgm:prSet presAssocID="{5C94D423-176B-4D8D-8094-9A71DCFDF1A9}" presName="rootComposite1" presStyleCnt="0"/>
      <dgm:spPr/>
    </dgm:pt>
    <dgm:pt modelId="{D85BB92D-6BAD-4640-8D65-843EB4633BC1}" type="pres">
      <dgm:prSet presAssocID="{5C94D423-176B-4D8D-8094-9A71DCFDF1A9}" presName="rootText1" presStyleLbl="alignAcc1" presStyleIdx="0" presStyleCnt="0">
        <dgm:presLayoutVars>
          <dgm:chPref val="3"/>
        </dgm:presLayoutVars>
      </dgm:prSet>
      <dgm:spPr/>
    </dgm:pt>
    <dgm:pt modelId="{5546ED12-F0FA-475D-9458-3E0E5D2C25EE}" type="pres">
      <dgm:prSet presAssocID="{5C94D423-176B-4D8D-8094-9A71DCFDF1A9}" presName="topArc1" presStyleLbl="parChTrans1D1" presStyleIdx="4" presStyleCnt="8"/>
      <dgm:spPr/>
    </dgm:pt>
    <dgm:pt modelId="{CDC6139C-8135-44E1-A538-3D07D204ED22}" type="pres">
      <dgm:prSet presAssocID="{5C94D423-176B-4D8D-8094-9A71DCFDF1A9}" presName="bottomArc1" presStyleLbl="parChTrans1D1" presStyleIdx="5" presStyleCnt="8"/>
      <dgm:spPr/>
    </dgm:pt>
    <dgm:pt modelId="{41D7E133-5E18-4171-8656-88443E157C2E}" type="pres">
      <dgm:prSet presAssocID="{5C94D423-176B-4D8D-8094-9A71DCFDF1A9}" presName="topConnNode1" presStyleLbl="node1" presStyleIdx="0" presStyleCnt="0"/>
      <dgm:spPr/>
    </dgm:pt>
    <dgm:pt modelId="{CB438FBE-BBCD-4A4E-9100-0C689C3FBABB}" type="pres">
      <dgm:prSet presAssocID="{5C94D423-176B-4D8D-8094-9A71DCFDF1A9}" presName="hierChild2" presStyleCnt="0"/>
      <dgm:spPr/>
    </dgm:pt>
    <dgm:pt modelId="{24C007D3-1E0C-4786-B1A1-7AC0331F4D86}" type="pres">
      <dgm:prSet presAssocID="{74E4D3EE-A1FB-459A-891C-9F7B92629097}" presName="Name28" presStyleLbl="parChTrans1D2" presStyleIdx="1" presStyleCnt="2"/>
      <dgm:spPr/>
    </dgm:pt>
    <dgm:pt modelId="{068A11DD-5962-4251-9ECA-29CFE4E1E2B9}" type="pres">
      <dgm:prSet presAssocID="{3385C10F-E078-4F7E-AE04-705BB4AA2D7C}" presName="hierRoot2" presStyleCnt="0">
        <dgm:presLayoutVars>
          <dgm:hierBranch val="init"/>
        </dgm:presLayoutVars>
      </dgm:prSet>
      <dgm:spPr/>
    </dgm:pt>
    <dgm:pt modelId="{1F1EBBEC-4A2C-4C03-A985-1D4AD1D7609A}" type="pres">
      <dgm:prSet presAssocID="{3385C10F-E078-4F7E-AE04-705BB4AA2D7C}" presName="rootComposite2" presStyleCnt="0"/>
      <dgm:spPr/>
    </dgm:pt>
    <dgm:pt modelId="{1F02FEC0-DD67-4F4F-A663-B8BF53366F45}" type="pres">
      <dgm:prSet presAssocID="{3385C10F-E078-4F7E-AE04-705BB4AA2D7C}" presName="rootText2" presStyleLbl="alignAcc1" presStyleIdx="0" presStyleCnt="0">
        <dgm:presLayoutVars>
          <dgm:chPref val="3"/>
        </dgm:presLayoutVars>
      </dgm:prSet>
      <dgm:spPr/>
    </dgm:pt>
    <dgm:pt modelId="{22429D2A-D784-4CC6-9363-5B8F2947AFFA}" type="pres">
      <dgm:prSet presAssocID="{3385C10F-E078-4F7E-AE04-705BB4AA2D7C}" presName="topArc2" presStyleLbl="parChTrans1D1" presStyleIdx="6" presStyleCnt="8"/>
      <dgm:spPr/>
    </dgm:pt>
    <dgm:pt modelId="{65E11165-2E40-4A6C-8BFA-0EEADB0C26A6}" type="pres">
      <dgm:prSet presAssocID="{3385C10F-E078-4F7E-AE04-705BB4AA2D7C}" presName="bottomArc2" presStyleLbl="parChTrans1D1" presStyleIdx="7" presStyleCnt="8"/>
      <dgm:spPr/>
    </dgm:pt>
    <dgm:pt modelId="{A6E46503-249A-4D45-AC20-7A40D92C2318}" type="pres">
      <dgm:prSet presAssocID="{3385C10F-E078-4F7E-AE04-705BB4AA2D7C}" presName="topConnNode2" presStyleLbl="node2" presStyleIdx="0" presStyleCnt="0"/>
      <dgm:spPr/>
    </dgm:pt>
    <dgm:pt modelId="{1E256B3F-5B5C-4682-8E56-153853FE32A8}" type="pres">
      <dgm:prSet presAssocID="{3385C10F-E078-4F7E-AE04-705BB4AA2D7C}" presName="hierChild4" presStyleCnt="0"/>
      <dgm:spPr/>
    </dgm:pt>
    <dgm:pt modelId="{13E0897A-E089-421F-A6CE-18A8DA9D13BC}" type="pres">
      <dgm:prSet presAssocID="{3385C10F-E078-4F7E-AE04-705BB4AA2D7C}" presName="hierChild5" presStyleCnt="0"/>
      <dgm:spPr/>
    </dgm:pt>
    <dgm:pt modelId="{3BE30835-5755-4999-9AEF-5EE0A793A6AD}" type="pres">
      <dgm:prSet presAssocID="{5C94D423-176B-4D8D-8094-9A71DCFDF1A9}" presName="hierChild3" presStyleCnt="0"/>
      <dgm:spPr/>
    </dgm:pt>
  </dgm:ptLst>
  <dgm:cxnLst>
    <dgm:cxn modelId="{1D52850A-3F02-4BB2-BADA-8BA1028043C0}" type="presOf" srcId="{27877A5F-2A12-4D17-B01F-C3736311B39B}" destId="{0C26A591-856B-4913-A9DC-C7A16AB158BE}" srcOrd="0" destOrd="0" presId="urn:microsoft.com/office/officeart/2008/layout/HalfCircleOrganizationChart"/>
    <dgm:cxn modelId="{0CE7A91A-BED0-45A9-B4DE-CA2E9703452D}" srcId="{0B427441-3269-47BB-B835-E34E9C790FFF}" destId="{27877A5F-2A12-4D17-B01F-C3736311B39B}" srcOrd="0" destOrd="0" parTransId="{65947A0A-4A01-484E-A438-285D4D946110}" sibTransId="{D4AE8FFA-1DE7-4562-A2A9-F55EEB619623}"/>
    <dgm:cxn modelId="{09414A3B-3F82-416F-B2E2-EE5EE72A2CBB}" type="presOf" srcId="{27877A5F-2A12-4D17-B01F-C3736311B39B}" destId="{9EA41954-8F88-41CF-8831-204B8B5A5162}" srcOrd="1" destOrd="0" presId="urn:microsoft.com/office/officeart/2008/layout/HalfCircleOrganizationChart"/>
    <dgm:cxn modelId="{6F94203E-0407-4B91-BDB0-C4D30DBB5106}" type="presOf" srcId="{3385C10F-E078-4F7E-AE04-705BB4AA2D7C}" destId="{1F02FEC0-DD67-4F4F-A663-B8BF53366F45}" srcOrd="0" destOrd="0" presId="urn:microsoft.com/office/officeart/2008/layout/HalfCircleOrganizationChart"/>
    <dgm:cxn modelId="{E06F494C-B1E9-460F-A971-B5B835434429}" type="presOf" srcId="{7247148D-694C-46B3-9C43-FFE984D59462}" destId="{71A2E897-C1B8-4A43-9C73-3A128EED0142}" srcOrd="0" destOrd="0" presId="urn:microsoft.com/office/officeart/2008/layout/HalfCircleOrganizationChart"/>
    <dgm:cxn modelId="{238E3272-CEA2-414F-84FA-DEA0AA535241}" type="presOf" srcId="{3385C10F-E078-4F7E-AE04-705BB4AA2D7C}" destId="{A6E46503-249A-4D45-AC20-7A40D92C2318}" srcOrd="1" destOrd="0" presId="urn:microsoft.com/office/officeart/2008/layout/HalfCircleOrganizationChart"/>
    <dgm:cxn modelId="{83D83574-7E83-43D1-A55F-6A3663B8E123}" type="presOf" srcId="{9A006B8C-3131-4890-A569-6A406B0E89A4}" destId="{F47B0D82-3182-4255-9033-A4B271094DE0}" srcOrd="0" destOrd="0" presId="urn:microsoft.com/office/officeart/2008/layout/HalfCircleOrganizationChart"/>
    <dgm:cxn modelId="{6CE86B7B-CC49-4BB4-8968-7A0F017CAEAE}" type="presOf" srcId="{7247148D-694C-46B3-9C43-FFE984D59462}" destId="{264E9A37-2B73-4395-B374-2086E719F408}" srcOrd="1" destOrd="0" presId="urn:microsoft.com/office/officeart/2008/layout/HalfCircleOrganizationChart"/>
    <dgm:cxn modelId="{12290695-4984-417C-BECC-84AF2DB25BA5}" srcId="{27877A5F-2A12-4D17-B01F-C3736311B39B}" destId="{7247148D-694C-46B3-9C43-FFE984D59462}" srcOrd="0" destOrd="0" parTransId="{9A006B8C-3131-4890-A569-6A406B0E89A4}" sibTransId="{92913726-1138-4C13-B3CA-C1FA21E0E878}"/>
    <dgm:cxn modelId="{98295695-B483-4A09-A54E-1C9DE606C663}" type="presOf" srcId="{5C94D423-176B-4D8D-8094-9A71DCFDF1A9}" destId="{D85BB92D-6BAD-4640-8D65-843EB4633BC1}" srcOrd="0" destOrd="0" presId="urn:microsoft.com/office/officeart/2008/layout/HalfCircleOrganizationChart"/>
    <dgm:cxn modelId="{1339549C-8CCD-4B93-9E07-0CD008FCC230}" type="presOf" srcId="{5C94D423-176B-4D8D-8094-9A71DCFDF1A9}" destId="{41D7E133-5E18-4171-8656-88443E157C2E}" srcOrd="1" destOrd="0" presId="urn:microsoft.com/office/officeart/2008/layout/HalfCircleOrganizationChart"/>
    <dgm:cxn modelId="{F1C98AB0-2566-4812-9579-A5A04A49FEBD}" type="presOf" srcId="{0B427441-3269-47BB-B835-E34E9C790FFF}" destId="{9FC2E531-6C54-414E-BFCD-DE720E451122}" srcOrd="0" destOrd="0" presId="urn:microsoft.com/office/officeart/2008/layout/HalfCircleOrganizationChart"/>
    <dgm:cxn modelId="{D07317C2-2C7A-4A95-ADC8-DD871BA67AB1}" srcId="{0B427441-3269-47BB-B835-E34E9C790FFF}" destId="{5C94D423-176B-4D8D-8094-9A71DCFDF1A9}" srcOrd="1" destOrd="0" parTransId="{8E287DAF-3F0F-47BE-A9F6-01F707B2D206}" sibTransId="{318CEE94-D93D-4C05-A4C1-E9369ACCD60F}"/>
    <dgm:cxn modelId="{BA2127E5-5A68-4930-8A66-A431430A6215}" srcId="{5C94D423-176B-4D8D-8094-9A71DCFDF1A9}" destId="{3385C10F-E078-4F7E-AE04-705BB4AA2D7C}" srcOrd="0" destOrd="0" parTransId="{74E4D3EE-A1FB-459A-891C-9F7B92629097}" sibTransId="{658FC869-0B97-43C6-B16B-59FC2D6233E1}"/>
    <dgm:cxn modelId="{E7E3D4EA-7466-4DCB-A916-7603C43E5AC8}" type="presOf" srcId="{74E4D3EE-A1FB-459A-891C-9F7B92629097}" destId="{24C007D3-1E0C-4786-B1A1-7AC0331F4D86}" srcOrd="0" destOrd="0" presId="urn:microsoft.com/office/officeart/2008/layout/HalfCircleOrganizationChart"/>
    <dgm:cxn modelId="{9576C749-C1C4-48E7-AB9F-AD20514AC5E7}" type="presParOf" srcId="{9FC2E531-6C54-414E-BFCD-DE720E451122}" destId="{75FE79DC-266A-4D94-BF6F-D69A839313DE}" srcOrd="0" destOrd="0" presId="urn:microsoft.com/office/officeart/2008/layout/HalfCircleOrganizationChart"/>
    <dgm:cxn modelId="{9E07A236-0543-4E2E-9B10-C16DEEE8E8B2}" type="presParOf" srcId="{75FE79DC-266A-4D94-BF6F-D69A839313DE}" destId="{39C2148D-D3A4-4793-A0C0-BBF7740E9897}" srcOrd="0" destOrd="0" presId="urn:microsoft.com/office/officeart/2008/layout/HalfCircleOrganizationChart"/>
    <dgm:cxn modelId="{285CB939-3084-4694-B553-4C609EB9EAE6}" type="presParOf" srcId="{39C2148D-D3A4-4793-A0C0-BBF7740E9897}" destId="{0C26A591-856B-4913-A9DC-C7A16AB158BE}" srcOrd="0" destOrd="0" presId="urn:microsoft.com/office/officeart/2008/layout/HalfCircleOrganizationChart"/>
    <dgm:cxn modelId="{96947E6E-A923-448A-8C20-02E38A5EB0AF}" type="presParOf" srcId="{39C2148D-D3A4-4793-A0C0-BBF7740E9897}" destId="{E2FE2904-E486-4813-B58B-FA141F89C710}" srcOrd="1" destOrd="0" presId="urn:microsoft.com/office/officeart/2008/layout/HalfCircleOrganizationChart"/>
    <dgm:cxn modelId="{CE0F6F70-8FDB-4172-BE53-7A58900276FC}" type="presParOf" srcId="{39C2148D-D3A4-4793-A0C0-BBF7740E9897}" destId="{ADB07A4C-91B4-4A93-9529-54C64BD80DE4}" srcOrd="2" destOrd="0" presId="urn:microsoft.com/office/officeart/2008/layout/HalfCircleOrganizationChart"/>
    <dgm:cxn modelId="{531F41E9-9BE6-4579-AF4C-F923881E2D62}" type="presParOf" srcId="{39C2148D-D3A4-4793-A0C0-BBF7740E9897}" destId="{9EA41954-8F88-41CF-8831-204B8B5A5162}" srcOrd="3" destOrd="0" presId="urn:microsoft.com/office/officeart/2008/layout/HalfCircleOrganizationChart"/>
    <dgm:cxn modelId="{FF273FB4-511E-49A1-B4D8-BBB7F7D0EC54}" type="presParOf" srcId="{75FE79DC-266A-4D94-BF6F-D69A839313DE}" destId="{19FB3922-42F2-4058-A415-C5C6A8A14373}" srcOrd="1" destOrd="0" presId="urn:microsoft.com/office/officeart/2008/layout/HalfCircleOrganizationChart"/>
    <dgm:cxn modelId="{3F77235D-D636-4047-B75A-0975F74A36DF}" type="presParOf" srcId="{19FB3922-42F2-4058-A415-C5C6A8A14373}" destId="{F47B0D82-3182-4255-9033-A4B271094DE0}" srcOrd="0" destOrd="0" presId="urn:microsoft.com/office/officeart/2008/layout/HalfCircleOrganizationChart"/>
    <dgm:cxn modelId="{3154129A-CF98-4A3D-8FD7-D1984D590F18}" type="presParOf" srcId="{19FB3922-42F2-4058-A415-C5C6A8A14373}" destId="{F7B25FBC-CD56-4A60-A56F-C97B6A2D8ED8}" srcOrd="1" destOrd="0" presId="urn:microsoft.com/office/officeart/2008/layout/HalfCircleOrganizationChart"/>
    <dgm:cxn modelId="{76E818C6-1657-46FE-B4EF-E39572E2BD68}" type="presParOf" srcId="{F7B25FBC-CD56-4A60-A56F-C97B6A2D8ED8}" destId="{2E7A9620-C9AD-42D9-9E2C-79F81A623D80}" srcOrd="0" destOrd="0" presId="urn:microsoft.com/office/officeart/2008/layout/HalfCircleOrganizationChart"/>
    <dgm:cxn modelId="{B72059B7-5B31-4824-A6F8-B9BE4D0A8D75}" type="presParOf" srcId="{2E7A9620-C9AD-42D9-9E2C-79F81A623D80}" destId="{71A2E897-C1B8-4A43-9C73-3A128EED0142}" srcOrd="0" destOrd="0" presId="urn:microsoft.com/office/officeart/2008/layout/HalfCircleOrganizationChart"/>
    <dgm:cxn modelId="{FFC1B3E8-EC78-43FD-B2E3-20FCA1E69810}" type="presParOf" srcId="{2E7A9620-C9AD-42D9-9E2C-79F81A623D80}" destId="{31E39365-8EEF-4783-A438-3474B658BFF2}" srcOrd="1" destOrd="0" presId="urn:microsoft.com/office/officeart/2008/layout/HalfCircleOrganizationChart"/>
    <dgm:cxn modelId="{E8275F14-4BC8-42C8-8AD8-513A6C944781}" type="presParOf" srcId="{2E7A9620-C9AD-42D9-9E2C-79F81A623D80}" destId="{0BCD8AB3-5921-493D-B9A2-EFD84FDB12B3}" srcOrd="2" destOrd="0" presId="urn:microsoft.com/office/officeart/2008/layout/HalfCircleOrganizationChart"/>
    <dgm:cxn modelId="{BD03972C-32DE-49C1-9E8A-AB2E75200367}" type="presParOf" srcId="{2E7A9620-C9AD-42D9-9E2C-79F81A623D80}" destId="{264E9A37-2B73-4395-B374-2086E719F408}" srcOrd="3" destOrd="0" presId="urn:microsoft.com/office/officeart/2008/layout/HalfCircleOrganizationChart"/>
    <dgm:cxn modelId="{7A5D11AC-1B71-4880-8EA0-A7EDB9F37E45}" type="presParOf" srcId="{F7B25FBC-CD56-4A60-A56F-C97B6A2D8ED8}" destId="{F8EA46D8-22A1-4B15-A488-8C3F4647C09B}" srcOrd="1" destOrd="0" presId="urn:microsoft.com/office/officeart/2008/layout/HalfCircleOrganizationChart"/>
    <dgm:cxn modelId="{06E797A1-BE6D-4749-8385-425C64A9A3B7}" type="presParOf" srcId="{F7B25FBC-CD56-4A60-A56F-C97B6A2D8ED8}" destId="{E1DFC170-EEAA-4C34-9F55-0C846FF19F62}" srcOrd="2" destOrd="0" presId="urn:microsoft.com/office/officeart/2008/layout/HalfCircleOrganizationChart"/>
    <dgm:cxn modelId="{858D30C4-393F-460F-8625-1D01835B9449}" type="presParOf" srcId="{75FE79DC-266A-4D94-BF6F-D69A839313DE}" destId="{15D19F53-B236-4F90-850D-FA1EE3F0835B}" srcOrd="2" destOrd="0" presId="urn:microsoft.com/office/officeart/2008/layout/HalfCircleOrganizationChart"/>
    <dgm:cxn modelId="{757829CD-B374-4B3E-BB32-BEF9EB54FFEC}" type="presParOf" srcId="{9FC2E531-6C54-414E-BFCD-DE720E451122}" destId="{30DBC545-24FE-4A90-B356-25936CA2C65F}" srcOrd="1" destOrd="0" presId="urn:microsoft.com/office/officeart/2008/layout/HalfCircleOrganizationChart"/>
    <dgm:cxn modelId="{B54AD1C8-BD74-44B3-B5CC-D10FF3CF08F9}" type="presParOf" srcId="{30DBC545-24FE-4A90-B356-25936CA2C65F}" destId="{6B05DFBF-F080-45A8-AD28-34DCB977A3BF}" srcOrd="0" destOrd="0" presId="urn:microsoft.com/office/officeart/2008/layout/HalfCircleOrganizationChart"/>
    <dgm:cxn modelId="{DEA2683D-BEDB-4611-8DF9-135C6234C327}" type="presParOf" srcId="{6B05DFBF-F080-45A8-AD28-34DCB977A3BF}" destId="{D85BB92D-6BAD-4640-8D65-843EB4633BC1}" srcOrd="0" destOrd="0" presId="urn:microsoft.com/office/officeart/2008/layout/HalfCircleOrganizationChart"/>
    <dgm:cxn modelId="{53D2514E-C07E-4ADE-A4DA-787E3DECB483}" type="presParOf" srcId="{6B05DFBF-F080-45A8-AD28-34DCB977A3BF}" destId="{5546ED12-F0FA-475D-9458-3E0E5D2C25EE}" srcOrd="1" destOrd="0" presId="urn:microsoft.com/office/officeart/2008/layout/HalfCircleOrganizationChart"/>
    <dgm:cxn modelId="{2274B974-99B0-44C9-9DAC-394D8B23C131}" type="presParOf" srcId="{6B05DFBF-F080-45A8-AD28-34DCB977A3BF}" destId="{CDC6139C-8135-44E1-A538-3D07D204ED22}" srcOrd="2" destOrd="0" presId="urn:microsoft.com/office/officeart/2008/layout/HalfCircleOrganizationChart"/>
    <dgm:cxn modelId="{466CCCFA-0859-49A2-996C-FAC15DE614CB}" type="presParOf" srcId="{6B05DFBF-F080-45A8-AD28-34DCB977A3BF}" destId="{41D7E133-5E18-4171-8656-88443E157C2E}" srcOrd="3" destOrd="0" presId="urn:microsoft.com/office/officeart/2008/layout/HalfCircleOrganizationChart"/>
    <dgm:cxn modelId="{61B11156-5E91-4819-B151-9D109CA41F8F}" type="presParOf" srcId="{30DBC545-24FE-4A90-B356-25936CA2C65F}" destId="{CB438FBE-BBCD-4A4E-9100-0C689C3FBABB}" srcOrd="1" destOrd="0" presId="urn:microsoft.com/office/officeart/2008/layout/HalfCircleOrganizationChart"/>
    <dgm:cxn modelId="{CB301393-2EDD-4A7B-847F-56A6F77FBE80}" type="presParOf" srcId="{CB438FBE-BBCD-4A4E-9100-0C689C3FBABB}" destId="{24C007D3-1E0C-4786-B1A1-7AC0331F4D86}" srcOrd="0" destOrd="0" presId="urn:microsoft.com/office/officeart/2008/layout/HalfCircleOrganizationChart"/>
    <dgm:cxn modelId="{B6268F0B-ADEA-4222-B796-650EA6EDD94C}" type="presParOf" srcId="{CB438FBE-BBCD-4A4E-9100-0C689C3FBABB}" destId="{068A11DD-5962-4251-9ECA-29CFE4E1E2B9}" srcOrd="1" destOrd="0" presId="urn:microsoft.com/office/officeart/2008/layout/HalfCircleOrganizationChart"/>
    <dgm:cxn modelId="{A61108BE-A185-46DE-B7E8-44984AE848BF}" type="presParOf" srcId="{068A11DD-5962-4251-9ECA-29CFE4E1E2B9}" destId="{1F1EBBEC-4A2C-4C03-A985-1D4AD1D7609A}" srcOrd="0" destOrd="0" presId="urn:microsoft.com/office/officeart/2008/layout/HalfCircleOrganizationChart"/>
    <dgm:cxn modelId="{B56E929E-C9CA-4AC4-99A0-66B7D91D1A35}" type="presParOf" srcId="{1F1EBBEC-4A2C-4C03-A985-1D4AD1D7609A}" destId="{1F02FEC0-DD67-4F4F-A663-B8BF53366F45}" srcOrd="0" destOrd="0" presId="urn:microsoft.com/office/officeart/2008/layout/HalfCircleOrganizationChart"/>
    <dgm:cxn modelId="{76902B52-FDB0-40B9-A9F0-7EC1E84F6001}" type="presParOf" srcId="{1F1EBBEC-4A2C-4C03-A985-1D4AD1D7609A}" destId="{22429D2A-D784-4CC6-9363-5B8F2947AFFA}" srcOrd="1" destOrd="0" presId="urn:microsoft.com/office/officeart/2008/layout/HalfCircleOrganizationChart"/>
    <dgm:cxn modelId="{A0B23C26-5A41-4C86-AA32-92EEF38BBB8F}" type="presParOf" srcId="{1F1EBBEC-4A2C-4C03-A985-1D4AD1D7609A}" destId="{65E11165-2E40-4A6C-8BFA-0EEADB0C26A6}" srcOrd="2" destOrd="0" presId="urn:microsoft.com/office/officeart/2008/layout/HalfCircleOrganizationChart"/>
    <dgm:cxn modelId="{A4642353-1303-43B8-956A-C72531A1936A}" type="presParOf" srcId="{1F1EBBEC-4A2C-4C03-A985-1D4AD1D7609A}" destId="{A6E46503-249A-4D45-AC20-7A40D92C2318}" srcOrd="3" destOrd="0" presId="urn:microsoft.com/office/officeart/2008/layout/HalfCircleOrganizationChart"/>
    <dgm:cxn modelId="{1A271133-B806-4A28-A7D1-48D25BD248D2}" type="presParOf" srcId="{068A11DD-5962-4251-9ECA-29CFE4E1E2B9}" destId="{1E256B3F-5B5C-4682-8E56-153853FE32A8}" srcOrd="1" destOrd="0" presId="urn:microsoft.com/office/officeart/2008/layout/HalfCircleOrganizationChart"/>
    <dgm:cxn modelId="{B3DFBAF1-397C-43D5-8CD3-2F7CADEA5BE8}" type="presParOf" srcId="{068A11DD-5962-4251-9ECA-29CFE4E1E2B9}" destId="{13E0897A-E089-421F-A6CE-18A8DA9D13BC}" srcOrd="2" destOrd="0" presId="urn:microsoft.com/office/officeart/2008/layout/HalfCircleOrganizationChart"/>
    <dgm:cxn modelId="{8C38A260-4767-4E7D-A985-B2E0752058EC}" type="presParOf" srcId="{30DBC545-24FE-4A90-B356-25936CA2C65F}" destId="{3BE30835-5755-4999-9AEF-5EE0A793A6AD}" srcOrd="2" destOrd="0" presId="urn:microsoft.com/office/officeart/2008/layout/HalfCircle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02CB275-9333-4990-8432-35EA45F482E3}" type="doc">
      <dgm:prSet loTypeId="urn:microsoft.com/office/officeart/2005/8/layout/vList2" loCatId="list" qsTypeId="urn:microsoft.com/office/officeart/2005/8/quickstyle/3d1" qsCatId="3D" csTypeId="urn:microsoft.com/office/officeart/2005/8/colors/accent0_3" csCatId="mainScheme" phldr="1"/>
      <dgm:spPr/>
      <dgm:t>
        <a:bodyPr/>
        <a:lstStyle/>
        <a:p>
          <a:endParaRPr lang="en-US"/>
        </a:p>
      </dgm:t>
    </dgm:pt>
    <dgm:pt modelId="{9EDD96D8-B41F-4BC9-B00C-884E6096E20B}">
      <dgm:prSet phldrT="[Text]"/>
      <dgm:spPr/>
      <dgm:t>
        <a:bodyPr/>
        <a:lstStyle/>
        <a:p>
          <a:r>
            <a:rPr lang="en-US" dirty="0"/>
            <a:t>Estimation</a:t>
          </a:r>
        </a:p>
      </dgm:t>
    </dgm:pt>
    <dgm:pt modelId="{54AA6AC8-F410-4E75-9C3B-0F4362EEDE6A}" type="parTrans" cxnId="{3EAC5B06-DA0F-43E9-B245-DDF36DDEE465}">
      <dgm:prSet/>
      <dgm:spPr/>
      <dgm:t>
        <a:bodyPr/>
        <a:lstStyle/>
        <a:p>
          <a:endParaRPr lang="en-US"/>
        </a:p>
      </dgm:t>
    </dgm:pt>
    <dgm:pt modelId="{04FD1848-001B-480A-9DC5-F812066144FD}" type="sibTrans" cxnId="{3EAC5B06-DA0F-43E9-B245-DDF36DDEE465}">
      <dgm:prSet/>
      <dgm:spPr/>
      <dgm:t>
        <a:bodyPr/>
        <a:lstStyle/>
        <a:p>
          <a:endParaRPr lang="en-US"/>
        </a:p>
      </dgm:t>
    </dgm:pt>
    <dgm:pt modelId="{5C8933D7-E7E7-44A7-A4D6-747D699AAC60}">
      <dgm:prSet phldrT="[Text]"/>
      <dgm:spPr/>
      <dgm:t>
        <a:bodyPr/>
        <a:lstStyle/>
        <a:p>
          <a:r>
            <a:rPr lang="en-US" dirty="0"/>
            <a:t>Estimated value </a:t>
          </a:r>
        </a:p>
      </dgm:t>
    </dgm:pt>
    <dgm:pt modelId="{B9685546-7EA6-4757-8D7A-5804202E1036}" type="parTrans" cxnId="{25D9F95B-520E-4E39-8FF8-452D51A7B322}">
      <dgm:prSet/>
      <dgm:spPr/>
      <dgm:t>
        <a:bodyPr/>
        <a:lstStyle/>
        <a:p>
          <a:endParaRPr lang="en-US"/>
        </a:p>
      </dgm:t>
    </dgm:pt>
    <dgm:pt modelId="{597BA8D7-9FD4-4B74-9913-01F0A92DC85A}" type="sibTrans" cxnId="{25D9F95B-520E-4E39-8FF8-452D51A7B322}">
      <dgm:prSet/>
      <dgm:spPr/>
      <dgm:t>
        <a:bodyPr/>
        <a:lstStyle/>
        <a:p>
          <a:endParaRPr lang="en-US"/>
        </a:p>
      </dgm:t>
    </dgm:pt>
    <dgm:pt modelId="{424E0353-9A75-4A13-8363-CC8A20F805FE}">
      <dgm:prSet phldrT="[Text]"/>
      <dgm:spPr/>
      <dgm:t>
        <a:bodyPr/>
        <a:lstStyle/>
        <a:p>
          <a:r>
            <a:rPr lang="en-US" dirty="0"/>
            <a:t>Fact+0</a:t>
          </a:r>
        </a:p>
      </dgm:t>
    </dgm:pt>
    <dgm:pt modelId="{6BFF7985-3D7C-4440-AD5C-DB792E8AEE12}" type="parTrans" cxnId="{15B00092-8FF4-462F-B2C4-484815031861}">
      <dgm:prSet/>
      <dgm:spPr/>
      <dgm:t>
        <a:bodyPr/>
        <a:lstStyle/>
        <a:p>
          <a:endParaRPr lang="en-US"/>
        </a:p>
      </dgm:t>
    </dgm:pt>
    <dgm:pt modelId="{29551E12-2622-4D4F-932E-5C383907CDD3}" type="sibTrans" cxnId="{15B00092-8FF4-462F-B2C4-484815031861}">
      <dgm:prSet/>
      <dgm:spPr/>
      <dgm:t>
        <a:bodyPr/>
        <a:lstStyle/>
        <a:p>
          <a:endParaRPr lang="en-US"/>
        </a:p>
      </dgm:t>
    </dgm:pt>
    <dgm:pt modelId="{7D74714D-9D0A-4396-B5D3-3BF4DDF45F52}">
      <dgm:prSet phldrT="[Text]"/>
      <dgm:spPr/>
      <dgm:t>
        <a:bodyPr/>
        <a:lstStyle/>
        <a:p>
          <a:r>
            <a:rPr lang="en-US" dirty="0"/>
            <a:t>Initial value</a:t>
          </a:r>
        </a:p>
      </dgm:t>
    </dgm:pt>
    <dgm:pt modelId="{FF97AC8F-8CBA-4E05-9FF8-954323B03F4B}" type="parTrans" cxnId="{8D2C4F26-06E2-4670-A18E-18425C931DFC}">
      <dgm:prSet/>
      <dgm:spPr/>
      <dgm:t>
        <a:bodyPr/>
        <a:lstStyle/>
        <a:p>
          <a:endParaRPr lang="en-US"/>
        </a:p>
      </dgm:t>
    </dgm:pt>
    <dgm:pt modelId="{969E28D5-411B-4FAE-9622-CF0A1E390847}" type="sibTrans" cxnId="{8D2C4F26-06E2-4670-A18E-18425C931DFC}">
      <dgm:prSet/>
      <dgm:spPr/>
      <dgm:t>
        <a:bodyPr/>
        <a:lstStyle/>
        <a:p>
          <a:endParaRPr lang="en-US"/>
        </a:p>
      </dgm:t>
    </dgm:pt>
    <dgm:pt modelId="{48C6561E-07A0-420D-B9A6-202D04D32F97}" type="pres">
      <dgm:prSet presAssocID="{C02CB275-9333-4990-8432-35EA45F482E3}" presName="linear" presStyleCnt="0">
        <dgm:presLayoutVars>
          <dgm:animLvl val="lvl"/>
          <dgm:resizeHandles val="exact"/>
        </dgm:presLayoutVars>
      </dgm:prSet>
      <dgm:spPr/>
    </dgm:pt>
    <dgm:pt modelId="{C4CEC3CF-494E-450B-BB64-5FE5BB88F7A2}" type="pres">
      <dgm:prSet presAssocID="{9EDD96D8-B41F-4BC9-B00C-884E6096E20B}" presName="parentText" presStyleLbl="node1" presStyleIdx="0" presStyleCnt="2">
        <dgm:presLayoutVars>
          <dgm:chMax val="0"/>
          <dgm:bulletEnabled val="1"/>
        </dgm:presLayoutVars>
      </dgm:prSet>
      <dgm:spPr/>
    </dgm:pt>
    <dgm:pt modelId="{1F218F76-BE2B-47A3-AFA0-87730382E771}" type="pres">
      <dgm:prSet presAssocID="{9EDD96D8-B41F-4BC9-B00C-884E6096E20B}" presName="childText" presStyleLbl="revTx" presStyleIdx="0" presStyleCnt="2">
        <dgm:presLayoutVars>
          <dgm:bulletEnabled val="1"/>
        </dgm:presLayoutVars>
      </dgm:prSet>
      <dgm:spPr/>
    </dgm:pt>
    <dgm:pt modelId="{0B2D8FF1-7C02-460D-BEDD-DA5CD7A38AEA}" type="pres">
      <dgm:prSet presAssocID="{424E0353-9A75-4A13-8363-CC8A20F805FE}" presName="parentText" presStyleLbl="node1" presStyleIdx="1" presStyleCnt="2">
        <dgm:presLayoutVars>
          <dgm:chMax val="0"/>
          <dgm:bulletEnabled val="1"/>
        </dgm:presLayoutVars>
      </dgm:prSet>
      <dgm:spPr/>
    </dgm:pt>
    <dgm:pt modelId="{6ECA78C8-B090-4A8E-809B-D674B8297A7B}" type="pres">
      <dgm:prSet presAssocID="{424E0353-9A75-4A13-8363-CC8A20F805FE}" presName="childText" presStyleLbl="revTx" presStyleIdx="1" presStyleCnt="2">
        <dgm:presLayoutVars>
          <dgm:bulletEnabled val="1"/>
        </dgm:presLayoutVars>
      </dgm:prSet>
      <dgm:spPr/>
    </dgm:pt>
  </dgm:ptLst>
  <dgm:cxnLst>
    <dgm:cxn modelId="{3EAC5B06-DA0F-43E9-B245-DDF36DDEE465}" srcId="{C02CB275-9333-4990-8432-35EA45F482E3}" destId="{9EDD96D8-B41F-4BC9-B00C-884E6096E20B}" srcOrd="0" destOrd="0" parTransId="{54AA6AC8-F410-4E75-9C3B-0F4362EEDE6A}" sibTransId="{04FD1848-001B-480A-9DC5-F812066144FD}"/>
    <dgm:cxn modelId="{8D2C4F26-06E2-4670-A18E-18425C931DFC}" srcId="{424E0353-9A75-4A13-8363-CC8A20F805FE}" destId="{7D74714D-9D0A-4396-B5D3-3BF4DDF45F52}" srcOrd="0" destOrd="0" parTransId="{FF97AC8F-8CBA-4E05-9FF8-954323B03F4B}" sibTransId="{969E28D5-411B-4FAE-9622-CF0A1E390847}"/>
    <dgm:cxn modelId="{25D9F95B-520E-4E39-8FF8-452D51A7B322}" srcId="{9EDD96D8-B41F-4BC9-B00C-884E6096E20B}" destId="{5C8933D7-E7E7-44A7-A4D6-747D699AAC60}" srcOrd="0" destOrd="0" parTransId="{B9685546-7EA6-4757-8D7A-5804202E1036}" sibTransId="{597BA8D7-9FD4-4B74-9913-01F0A92DC85A}"/>
    <dgm:cxn modelId="{D484F656-F5F1-4028-AC36-E2DBE5226EC8}" type="presOf" srcId="{9EDD96D8-B41F-4BC9-B00C-884E6096E20B}" destId="{C4CEC3CF-494E-450B-BB64-5FE5BB88F7A2}" srcOrd="0" destOrd="0" presId="urn:microsoft.com/office/officeart/2005/8/layout/vList2"/>
    <dgm:cxn modelId="{1BD67391-7E2E-442F-BE0A-E3981A44F4BD}" type="presOf" srcId="{7D74714D-9D0A-4396-B5D3-3BF4DDF45F52}" destId="{6ECA78C8-B090-4A8E-809B-D674B8297A7B}" srcOrd="0" destOrd="0" presId="urn:microsoft.com/office/officeart/2005/8/layout/vList2"/>
    <dgm:cxn modelId="{E773B691-AF9E-405F-AB55-DDE68362DC69}" type="presOf" srcId="{424E0353-9A75-4A13-8363-CC8A20F805FE}" destId="{0B2D8FF1-7C02-460D-BEDD-DA5CD7A38AEA}" srcOrd="0" destOrd="0" presId="urn:microsoft.com/office/officeart/2005/8/layout/vList2"/>
    <dgm:cxn modelId="{15B00092-8FF4-462F-B2C4-484815031861}" srcId="{C02CB275-9333-4990-8432-35EA45F482E3}" destId="{424E0353-9A75-4A13-8363-CC8A20F805FE}" srcOrd="1" destOrd="0" parTransId="{6BFF7985-3D7C-4440-AD5C-DB792E8AEE12}" sibTransId="{29551E12-2622-4D4F-932E-5C383907CDD3}"/>
    <dgm:cxn modelId="{443B4AA9-4073-4AB6-84B2-B40EDF7B0537}" type="presOf" srcId="{5C8933D7-E7E7-44A7-A4D6-747D699AAC60}" destId="{1F218F76-BE2B-47A3-AFA0-87730382E771}" srcOrd="0" destOrd="0" presId="urn:microsoft.com/office/officeart/2005/8/layout/vList2"/>
    <dgm:cxn modelId="{E76E04B2-66DA-401E-9F31-5E2E3A71D7CC}" type="presOf" srcId="{C02CB275-9333-4990-8432-35EA45F482E3}" destId="{48C6561E-07A0-420D-B9A6-202D04D32F97}" srcOrd="0" destOrd="0" presId="urn:microsoft.com/office/officeart/2005/8/layout/vList2"/>
    <dgm:cxn modelId="{1691EC6B-297F-43D9-A25C-D6217DFC1AE4}" type="presParOf" srcId="{48C6561E-07A0-420D-B9A6-202D04D32F97}" destId="{C4CEC3CF-494E-450B-BB64-5FE5BB88F7A2}" srcOrd="0" destOrd="0" presId="urn:microsoft.com/office/officeart/2005/8/layout/vList2"/>
    <dgm:cxn modelId="{B7A08B54-821B-4088-95DA-E26F477F16F6}" type="presParOf" srcId="{48C6561E-07A0-420D-B9A6-202D04D32F97}" destId="{1F218F76-BE2B-47A3-AFA0-87730382E771}" srcOrd="1" destOrd="0" presId="urn:microsoft.com/office/officeart/2005/8/layout/vList2"/>
    <dgm:cxn modelId="{1A3FC5AB-F0AC-4772-BE5F-44F99BAB725B}" type="presParOf" srcId="{48C6561E-07A0-420D-B9A6-202D04D32F97}" destId="{0B2D8FF1-7C02-460D-BEDD-DA5CD7A38AEA}" srcOrd="2" destOrd="0" presId="urn:microsoft.com/office/officeart/2005/8/layout/vList2"/>
    <dgm:cxn modelId="{59B879CB-0662-4DCA-B93B-C45920CEDBE3}" type="presParOf" srcId="{48C6561E-07A0-420D-B9A6-202D04D32F97}" destId="{6ECA78C8-B090-4A8E-809B-D674B8297A7B}" srcOrd="3"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007230-7BA1-411D-AEA3-E8A89DD75003}">
      <dsp:nvSpPr>
        <dsp:cNvPr id="0" name=""/>
        <dsp:cNvSpPr/>
      </dsp:nvSpPr>
      <dsp:spPr>
        <a:xfrm>
          <a:off x="0" y="0"/>
          <a:ext cx="1030833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BDF58F-1A33-477E-9E02-01B46E85BD70}">
      <dsp:nvSpPr>
        <dsp:cNvPr id="0" name=""/>
        <dsp:cNvSpPr/>
      </dsp:nvSpPr>
      <dsp:spPr>
        <a:xfrm>
          <a:off x="0" y="0"/>
          <a:ext cx="10308336" cy="4660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dirty="0">
              <a:latin typeface="Aptos" panose="020B0004020202020204" pitchFamily="34" charset="0"/>
            </a:rPr>
            <a:t>Introduction</a:t>
          </a:r>
        </a:p>
      </dsp:txBody>
      <dsp:txXfrm>
        <a:off x="0" y="0"/>
        <a:ext cx="10308336" cy="466061"/>
      </dsp:txXfrm>
    </dsp:sp>
    <dsp:sp modelId="{DEF258B1-A2D4-4F8D-AC00-DB3BAA4F92C3}">
      <dsp:nvSpPr>
        <dsp:cNvPr id="0" name=""/>
        <dsp:cNvSpPr/>
      </dsp:nvSpPr>
      <dsp:spPr>
        <a:xfrm>
          <a:off x="0" y="466062"/>
          <a:ext cx="1030833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30D605E-51D4-4F05-ACA8-55430D57A4F5}">
      <dsp:nvSpPr>
        <dsp:cNvPr id="0" name=""/>
        <dsp:cNvSpPr/>
      </dsp:nvSpPr>
      <dsp:spPr>
        <a:xfrm>
          <a:off x="0" y="466061"/>
          <a:ext cx="10308336" cy="4660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dirty="0">
              <a:latin typeface="Aptos" panose="020B0004020202020204" pitchFamily="34" charset="0"/>
            </a:rPr>
            <a:t>Data Overview</a:t>
          </a:r>
        </a:p>
      </dsp:txBody>
      <dsp:txXfrm>
        <a:off x="0" y="466061"/>
        <a:ext cx="10308336" cy="466061"/>
      </dsp:txXfrm>
    </dsp:sp>
    <dsp:sp modelId="{5EDF5F65-16C9-4762-812E-09D9CF252772}">
      <dsp:nvSpPr>
        <dsp:cNvPr id="0" name=""/>
        <dsp:cNvSpPr/>
      </dsp:nvSpPr>
      <dsp:spPr>
        <a:xfrm>
          <a:off x="0" y="932124"/>
          <a:ext cx="1030833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B5FD983-E780-4FA0-A7BD-B377ED495E48}">
      <dsp:nvSpPr>
        <dsp:cNvPr id="0" name=""/>
        <dsp:cNvSpPr/>
      </dsp:nvSpPr>
      <dsp:spPr>
        <a:xfrm>
          <a:off x="0" y="932123"/>
          <a:ext cx="10308336" cy="4660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dirty="0">
              <a:latin typeface="Aptos" panose="020B0004020202020204" pitchFamily="34" charset="0"/>
            </a:rPr>
            <a:t>Attribute Extraction</a:t>
          </a:r>
        </a:p>
      </dsp:txBody>
      <dsp:txXfrm>
        <a:off x="0" y="932123"/>
        <a:ext cx="10308336" cy="466061"/>
      </dsp:txXfrm>
    </dsp:sp>
    <dsp:sp modelId="{00E6329D-B901-4463-8ACA-2BB003F7DD2F}">
      <dsp:nvSpPr>
        <dsp:cNvPr id="0" name=""/>
        <dsp:cNvSpPr/>
      </dsp:nvSpPr>
      <dsp:spPr>
        <a:xfrm>
          <a:off x="0" y="1398186"/>
          <a:ext cx="1030833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C881A5-2B8E-47A7-AB01-53DA8DC10410}">
      <dsp:nvSpPr>
        <dsp:cNvPr id="0" name=""/>
        <dsp:cNvSpPr/>
      </dsp:nvSpPr>
      <dsp:spPr>
        <a:xfrm>
          <a:off x="0" y="1398185"/>
          <a:ext cx="10308336" cy="4660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dirty="0">
              <a:latin typeface="Aptos" panose="020B0004020202020204" pitchFamily="34" charset="0"/>
            </a:rPr>
            <a:t>NLP Models</a:t>
          </a:r>
        </a:p>
      </dsp:txBody>
      <dsp:txXfrm>
        <a:off x="0" y="1398185"/>
        <a:ext cx="10308336" cy="466061"/>
      </dsp:txXfrm>
    </dsp:sp>
    <dsp:sp modelId="{51A3A3D4-B067-4E17-AFE4-C15A09247319}">
      <dsp:nvSpPr>
        <dsp:cNvPr id="0" name=""/>
        <dsp:cNvSpPr/>
      </dsp:nvSpPr>
      <dsp:spPr>
        <a:xfrm>
          <a:off x="0" y="1864248"/>
          <a:ext cx="1030833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D70E00E-6A3E-45BE-BCD6-F4DBCFDF3A3F}">
      <dsp:nvSpPr>
        <dsp:cNvPr id="0" name=""/>
        <dsp:cNvSpPr/>
      </dsp:nvSpPr>
      <dsp:spPr>
        <a:xfrm>
          <a:off x="0" y="1864247"/>
          <a:ext cx="10308336" cy="4660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dirty="0">
              <a:latin typeface="Aptos" panose="020B0004020202020204" pitchFamily="34" charset="0"/>
            </a:rPr>
            <a:t>Object Attribute Matrix</a:t>
          </a:r>
        </a:p>
      </dsp:txBody>
      <dsp:txXfrm>
        <a:off x="0" y="1864247"/>
        <a:ext cx="10308336" cy="466061"/>
      </dsp:txXfrm>
    </dsp:sp>
    <dsp:sp modelId="{A295A808-4C37-459A-AA1E-A1141DE6648B}">
      <dsp:nvSpPr>
        <dsp:cNvPr id="0" name=""/>
        <dsp:cNvSpPr/>
      </dsp:nvSpPr>
      <dsp:spPr>
        <a:xfrm>
          <a:off x="0" y="2330309"/>
          <a:ext cx="1030833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5168A0E-FAAC-49A6-812D-2BD1E977BD1E}">
      <dsp:nvSpPr>
        <dsp:cNvPr id="0" name=""/>
        <dsp:cNvSpPr/>
      </dsp:nvSpPr>
      <dsp:spPr>
        <a:xfrm>
          <a:off x="0" y="2330309"/>
          <a:ext cx="10308336" cy="4660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dirty="0">
              <a:latin typeface="Aptos" panose="020B0004020202020204" pitchFamily="34" charset="0"/>
            </a:rPr>
            <a:t>COCO Y0</a:t>
          </a:r>
        </a:p>
      </dsp:txBody>
      <dsp:txXfrm>
        <a:off x="0" y="2330309"/>
        <a:ext cx="10308336" cy="466061"/>
      </dsp:txXfrm>
    </dsp:sp>
    <dsp:sp modelId="{63FBCD59-0C5D-40A2-839F-D9017DFF342F}">
      <dsp:nvSpPr>
        <dsp:cNvPr id="0" name=""/>
        <dsp:cNvSpPr/>
      </dsp:nvSpPr>
      <dsp:spPr>
        <a:xfrm>
          <a:off x="0" y="2796372"/>
          <a:ext cx="1030833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D8E1041-2A48-403C-97E4-BDA87DE01F34}">
      <dsp:nvSpPr>
        <dsp:cNvPr id="0" name=""/>
        <dsp:cNvSpPr/>
      </dsp:nvSpPr>
      <dsp:spPr>
        <a:xfrm>
          <a:off x="0" y="2796371"/>
          <a:ext cx="10308336" cy="4660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dirty="0">
              <a:latin typeface="Aptos" panose="020B0004020202020204" pitchFamily="34" charset="0"/>
            </a:rPr>
            <a:t>Result</a:t>
          </a:r>
        </a:p>
      </dsp:txBody>
      <dsp:txXfrm>
        <a:off x="0" y="2796371"/>
        <a:ext cx="10308336" cy="466061"/>
      </dsp:txXfrm>
    </dsp:sp>
    <dsp:sp modelId="{7167AB24-BFBE-4521-8CEE-28DA5B6ABA78}">
      <dsp:nvSpPr>
        <dsp:cNvPr id="0" name=""/>
        <dsp:cNvSpPr/>
      </dsp:nvSpPr>
      <dsp:spPr>
        <a:xfrm>
          <a:off x="0" y="3262433"/>
          <a:ext cx="1030833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C10FA64-EE8A-4486-AD9B-11ABBF070E69}">
      <dsp:nvSpPr>
        <dsp:cNvPr id="0" name=""/>
        <dsp:cNvSpPr/>
      </dsp:nvSpPr>
      <dsp:spPr>
        <a:xfrm>
          <a:off x="0" y="3262434"/>
          <a:ext cx="10308336" cy="4660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dirty="0">
              <a:latin typeface="Aptos" panose="020B0004020202020204" pitchFamily="34" charset="0"/>
            </a:rPr>
            <a:t>Key Findings/Conclusion/Future Work</a:t>
          </a:r>
        </a:p>
      </dsp:txBody>
      <dsp:txXfrm>
        <a:off x="0" y="3262434"/>
        <a:ext cx="10308336" cy="46606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CEC3CF-494E-450B-BB64-5FE5BB88F7A2}">
      <dsp:nvSpPr>
        <dsp:cNvPr id="0" name=""/>
        <dsp:cNvSpPr/>
      </dsp:nvSpPr>
      <dsp:spPr>
        <a:xfrm>
          <a:off x="0" y="10954"/>
          <a:ext cx="5938012" cy="514800"/>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Delta</a:t>
          </a:r>
        </a:p>
      </dsp:txBody>
      <dsp:txXfrm>
        <a:off x="25130" y="36084"/>
        <a:ext cx="5887752" cy="464540"/>
      </dsp:txXfrm>
    </dsp:sp>
    <dsp:sp modelId="{1F218F76-BE2B-47A3-AFA0-87730382E771}">
      <dsp:nvSpPr>
        <dsp:cNvPr id="0" name=""/>
        <dsp:cNvSpPr/>
      </dsp:nvSpPr>
      <dsp:spPr>
        <a:xfrm>
          <a:off x="0" y="525754"/>
          <a:ext cx="5938012" cy="331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8532"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en-US" sz="1600" kern="1200" dirty="0"/>
            <a:t>Differences of estimated and initial value</a:t>
          </a:r>
        </a:p>
      </dsp:txBody>
      <dsp:txXfrm>
        <a:off x="0" y="525754"/>
        <a:ext cx="5938012" cy="331200"/>
      </dsp:txXfrm>
    </dsp:sp>
    <dsp:sp modelId="{0B2D8FF1-7C02-460D-BEDD-DA5CD7A38AEA}">
      <dsp:nvSpPr>
        <dsp:cNvPr id="0" name=""/>
        <dsp:cNvSpPr/>
      </dsp:nvSpPr>
      <dsp:spPr>
        <a:xfrm>
          <a:off x="0" y="856955"/>
          <a:ext cx="5938012" cy="514800"/>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Delta/fact</a:t>
          </a:r>
        </a:p>
      </dsp:txBody>
      <dsp:txXfrm>
        <a:off x="25130" y="882085"/>
        <a:ext cx="5887752" cy="464540"/>
      </dsp:txXfrm>
    </dsp:sp>
    <dsp:sp modelId="{6ECA78C8-B090-4A8E-809B-D674B8297A7B}">
      <dsp:nvSpPr>
        <dsp:cNvPr id="0" name=""/>
        <dsp:cNvSpPr/>
      </dsp:nvSpPr>
      <dsp:spPr>
        <a:xfrm>
          <a:off x="0" y="1371755"/>
          <a:ext cx="5938012" cy="331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8532"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en-US" sz="1600" kern="1200" dirty="0"/>
            <a:t>Differences of estimated and initial value </a:t>
          </a:r>
          <a:r>
            <a:rPr lang="hu-HU" sz="1600" kern="1200" dirty="0"/>
            <a:t>in %</a:t>
          </a:r>
          <a:endParaRPr lang="en-US" sz="1600" kern="1200" dirty="0"/>
        </a:p>
      </dsp:txBody>
      <dsp:txXfrm>
        <a:off x="0" y="1371755"/>
        <a:ext cx="5938012" cy="33120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A831D7-1CB5-4DF0-902D-BECEBAF6A4CF}">
      <dsp:nvSpPr>
        <dsp:cNvPr id="0" name=""/>
        <dsp:cNvSpPr/>
      </dsp:nvSpPr>
      <dsp:spPr>
        <a:xfrm>
          <a:off x="0" y="1380524"/>
          <a:ext cx="11210542" cy="1840699"/>
        </a:xfrm>
        <a:prstGeom prst="notchedRightArrow">
          <a:avLst/>
        </a:prstGeom>
        <a:solidFill>
          <a:schemeClr val="dk2">
            <a:tint val="40000"/>
            <a:hueOff val="0"/>
            <a:satOff val="0"/>
            <a:lumOff val="0"/>
            <a:alphaOff val="0"/>
          </a:schemeClr>
        </a:solidFill>
        <a:ln w="6350" cap="flat" cmpd="sng" algn="ctr">
          <a:solidFill>
            <a:schemeClr val="dk2">
              <a:hueOff val="0"/>
              <a:satOff val="0"/>
              <a:lumOff val="0"/>
              <a:alphaOff val="0"/>
            </a:schemeClr>
          </a:solidFill>
          <a:prstDash val="solid"/>
          <a:miter lim="800000"/>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4AC3EA7A-DF3B-43E3-B0E1-5CE0B49E4D61}">
      <dsp:nvSpPr>
        <dsp:cNvPr id="0" name=""/>
        <dsp:cNvSpPr/>
      </dsp:nvSpPr>
      <dsp:spPr>
        <a:xfrm>
          <a:off x="1005" y="0"/>
          <a:ext cx="1926786" cy="1840699"/>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b="1" kern="1200" dirty="0"/>
            <a:t>Uses the formula =</a:t>
          </a:r>
          <a:r>
            <a:rPr lang="en-US" sz="1400" b="1" kern="1200" dirty="0" err="1"/>
            <a:t>NumOfObject</a:t>
          </a:r>
          <a:r>
            <a:rPr lang="en-US" sz="1400" b="1" kern="1200" dirty="0"/>
            <a:t> – </a:t>
          </a:r>
          <a:r>
            <a:rPr lang="en-US" sz="1400" b="1" kern="1200" dirty="0" err="1"/>
            <a:t>RankedValue</a:t>
          </a:r>
          <a:r>
            <a:rPr lang="en-US" sz="1400" b="1" kern="1200" dirty="0"/>
            <a:t> + 1 to reverse the ranking order</a:t>
          </a:r>
        </a:p>
      </dsp:txBody>
      <dsp:txXfrm>
        <a:off x="1005" y="0"/>
        <a:ext cx="1926786" cy="1840699"/>
      </dsp:txXfrm>
    </dsp:sp>
    <dsp:sp modelId="{FB866D0F-7922-4598-AE34-D332129B5ECE}">
      <dsp:nvSpPr>
        <dsp:cNvPr id="0" name=""/>
        <dsp:cNvSpPr/>
      </dsp:nvSpPr>
      <dsp:spPr>
        <a:xfrm>
          <a:off x="734311" y="2070786"/>
          <a:ext cx="460174" cy="460174"/>
        </a:xfrm>
        <a:prstGeom prst="ellipse">
          <a:avLst/>
        </a:prstGeom>
        <a:solidFill>
          <a:schemeClr val="dk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6BB59A4F-CEBF-4894-8EBA-837E81E4EA70}">
      <dsp:nvSpPr>
        <dsp:cNvPr id="0" name=""/>
        <dsp:cNvSpPr/>
      </dsp:nvSpPr>
      <dsp:spPr>
        <a:xfrm>
          <a:off x="1981182" y="2761048"/>
          <a:ext cx="2113825" cy="1840699"/>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b="1" kern="1200" dirty="0"/>
            <a:t>Copying the inverted table into the COCO Y0)</a:t>
          </a:r>
        </a:p>
      </dsp:txBody>
      <dsp:txXfrm>
        <a:off x="1981182" y="2761048"/>
        <a:ext cx="2113825" cy="1840699"/>
      </dsp:txXfrm>
    </dsp:sp>
    <dsp:sp modelId="{93091395-2611-49CD-9B2A-6982F06765C5}">
      <dsp:nvSpPr>
        <dsp:cNvPr id="0" name=""/>
        <dsp:cNvSpPr/>
      </dsp:nvSpPr>
      <dsp:spPr>
        <a:xfrm>
          <a:off x="2808008" y="2070786"/>
          <a:ext cx="460174" cy="460174"/>
        </a:xfrm>
        <a:prstGeom prst="ellipse">
          <a:avLst/>
        </a:prstGeom>
        <a:solidFill>
          <a:schemeClr val="dk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104694EB-5FA1-495F-AA08-376ED860F4AB}">
      <dsp:nvSpPr>
        <dsp:cNvPr id="0" name=""/>
        <dsp:cNvSpPr/>
      </dsp:nvSpPr>
      <dsp:spPr>
        <a:xfrm>
          <a:off x="4148399" y="0"/>
          <a:ext cx="2413263" cy="1840699"/>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b="1" kern="1200" dirty="0"/>
            <a:t>1st delta/fact * inverted delta/fact </a:t>
          </a:r>
        </a:p>
      </dsp:txBody>
      <dsp:txXfrm>
        <a:off x="4148399" y="0"/>
        <a:ext cx="2413263" cy="1840699"/>
      </dsp:txXfrm>
    </dsp:sp>
    <dsp:sp modelId="{3B71D2B1-E130-47BA-A5DF-BF06C3B90EE9}">
      <dsp:nvSpPr>
        <dsp:cNvPr id="0" name=""/>
        <dsp:cNvSpPr/>
      </dsp:nvSpPr>
      <dsp:spPr>
        <a:xfrm>
          <a:off x="5124944" y="2070786"/>
          <a:ext cx="460174" cy="460174"/>
        </a:xfrm>
        <a:prstGeom prst="ellipse">
          <a:avLst/>
        </a:prstGeom>
        <a:solidFill>
          <a:schemeClr val="dk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13133AD4-A96B-4DB4-8AF3-262CEE1FB066}">
      <dsp:nvSpPr>
        <dsp:cNvPr id="0" name=""/>
        <dsp:cNvSpPr/>
      </dsp:nvSpPr>
      <dsp:spPr>
        <a:xfrm>
          <a:off x="6615054" y="2761048"/>
          <a:ext cx="1830383" cy="1840699"/>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92456" tIns="92456" rIns="92456" bIns="92456" numCol="1" spcCol="1270" anchor="t" anchorCtr="0">
          <a:noAutofit/>
        </a:bodyPr>
        <a:lstStyle/>
        <a:p>
          <a:pPr marL="0" lvl="0" indent="0" algn="ctr" defTabSz="577850">
            <a:lnSpc>
              <a:spcPct val="90000"/>
            </a:lnSpc>
            <a:spcBef>
              <a:spcPct val="0"/>
            </a:spcBef>
            <a:spcAft>
              <a:spcPct val="35000"/>
            </a:spcAft>
            <a:buNone/>
          </a:pPr>
          <a:r>
            <a:rPr lang="en-US" sz="1300" b="1" kern="1200" dirty="0"/>
            <a:t>Estimation Rule: Values ≤ 0 are considered valid, while values &gt; 0 are invalid.</a:t>
          </a:r>
        </a:p>
      </dsp:txBody>
      <dsp:txXfrm>
        <a:off x="6615054" y="2761048"/>
        <a:ext cx="1830383" cy="1840699"/>
      </dsp:txXfrm>
    </dsp:sp>
    <dsp:sp modelId="{4D912E9C-0DE8-4104-BD1E-8AB9C4D56DC0}">
      <dsp:nvSpPr>
        <dsp:cNvPr id="0" name=""/>
        <dsp:cNvSpPr/>
      </dsp:nvSpPr>
      <dsp:spPr>
        <a:xfrm>
          <a:off x="7300158" y="2070786"/>
          <a:ext cx="460174" cy="460174"/>
        </a:xfrm>
        <a:prstGeom prst="ellipse">
          <a:avLst/>
        </a:prstGeom>
        <a:solidFill>
          <a:schemeClr val="dk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2702CA3C-F42F-43C4-8F44-846911E77691}">
      <dsp:nvSpPr>
        <dsp:cNvPr id="0" name=""/>
        <dsp:cNvSpPr/>
      </dsp:nvSpPr>
      <dsp:spPr>
        <a:xfrm>
          <a:off x="8498829" y="0"/>
          <a:ext cx="1589653" cy="1840699"/>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92456" tIns="92456" rIns="92456" bIns="92456" numCol="1" spcCol="1270" anchor="b" anchorCtr="0">
          <a:noAutofit/>
        </a:bodyPr>
        <a:lstStyle/>
        <a:p>
          <a:pPr marL="0" lvl="0" indent="0" algn="ctr" defTabSz="577850">
            <a:lnSpc>
              <a:spcPct val="90000"/>
            </a:lnSpc>
            <a:spcBef>
              <a:spcPct val="0"/>
            </a:spcBef>
            <a:spcAft>
              <a:spcPct val="35000"/>
            </a:spcAft>
            <a:buNone/>
          </a:pPr>
          <a:r>
            <a:rPr lang="en-US" sz="1300" b="1" kern="1200" dirty="0"/>
            <a:t>Entire model or some objects can be invalid</a:t>
          </a:r>
        </a:p>
      </dsp:txBody>
      <dsp:txXfrm>
        <a:off x="8498829" y="0"/>
        <a:ext cx="1589653" cy="1840699"/>
      </dsp:txXfrm>
    </dsp:sp>
    <dsp:sp modelId="{B751F314-C3A4-409C-9BD0-8431ADBFC841}">
      <dsp:nvSpPr>
        <dsp:cNvPr id="0" name=""/>
        <dsp:cNvSpPr/>
      </dsp:nvSpPr>
      <dsp:spPr>
        <a:xfrm>
          <a:off x="9063568" y="2070786"/>
          <a:ext cx="460174" cy="460174"/>
        </a:xfrm>
        <a:prstGeom prst="ellipse">
          <a:avLst/>
        </a:prstGeom>
        <a:solidFill>
          <a:schemeClr val="dk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2156EC-B966-4045-9BAE-C182F625DC89}">
      <dsp:nvSpPr>
        <dsp:cNvPr id="0" name=""/>
        <dsp:cNvSpPr/>
      </dsp:nvSpPr>
      <dsp:spPr>
        <a:xfrm>
          <a:off x="1376815" y="1478"/>
          <a:ext cx="2178223" cy="549872"/>
        </a:xfrm>
        <a:prstGeom prst="roundRect">
          <a:avLst>
            <a:gd name="adj" fmla="val 10000"/>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1</a:t>
          </a:r>
          <a:r>
            <a:rPr lang="en-US" sz="1800" kern="1200" baseline="30000" dirty="0"/>
            <a:t>st</a:t>
          </a:r>
          <a:r>
            <a:rPr lang="en-US" sz="1800" kern="1200" dirty="0"/>
            <a:t> COCO run</a:t>
          </a:r>
        </a:p>
      </dsp:txBody>
      <dsp:txXfrm>
        <a:off x="1392920" y="17583"/>
        <a:ext cx="2146013" cy="517662"/>
      </dsp:txXfrm>
    </dsp:sp>
    <dsp:sp modelId="{A29AD0B7-B6EF-46DD-8FFD-BB387078D676}">
      <dsp:nvSpPr>
        <dsp:cNvPr id="0" name=""/>
        <dsp:cNvSpPr/>
      </dsp:nvSpPr>
      <dsp:spPr>
        <a:xfrm rot="5400000">
          <a:off x="2362826" y="565097"/>
          <a:ext cx="206202" cy="247442"/>
        </a:xfrm>
        <a:prstGeom prst="rightArrow">
          <a:avLst>
            <a:gd name="adj1" fmla="val 60000"/>
            <a:gd name="adj2" fmla="val 50000"/>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rot="-5400000">
        <a:off x="2391695" y="585717"/>
        <a:ext cx="148466" cy="144341"/>
      </dsp:txXfrm>
    </dsp:sp>
    <dsp:sp modelId="{1ECBB5F5-8E71-4713-A8ED-A85BBC583B56}">
      <dsp:nvSpPr>
        <dsp:cNvPr id="0" name=""/>
        <dsp:cNvSpPr/>
      </dsp:nvSpPr>
      <dsp:spPr>
        <a:xfrm>
          <a:off x="1376815" y="826286"/>
          <a:ext cx="2178223" cy="549872"/>
        </a:xfrm>
        <a:prstGeom prst="roundRect">
          <a:avLst>
            <a:gd name="adj" fmla="val 10000"/>
          </a:avLst>
        </a:prstGeom>
        <a:solidFill>
          <a:schemeClr val="accent5">
            <a:hueOff val="-2252848"/>
            <a:satOff val="-5806"/>
            <a:lumOff val="-3922"/>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Excluding attributes</a:t>
          </a:r>
        </a:p>
      </dsp:txBody>
      <dsp:txXfrm>
        <a:off x="1392920" y="842391"/>
        <a:ext cx="2146013" cy="517662"/>
      </dsp:txXfrm>
    </dsp:sp>
    <dsp:sp modelId="{1DAD40DE-7517-4E24-8CBA-24772CF14247}">
      <dsp:nvSpPr>
        <dsp:cNvPr id="0" name=""/>
        <dsp:cNvSpPr/>
      </dsp:nvSpPr>
      <dsp:spPr>
        <a:xfrm rot="5400000">
          <a:off x="2362826" y="1389905"/>
          <a:ext cx="206202" cy="247442"/>
        </a:xfrm>
        <a:prstGeom prst="rightArrow">
          <a:avLst>
            <a:gd name="adj1" fmla="val 60000"/>
            <a:gd name="adj2" fmla="val 50000"/>
          </a:avLst>
        </a:prstGeom>
        <a:solidFill>
          <a:schemeClr val="accent5">
            <a:hueOff val="-3379271"/>
            <a:satOff val="-8710"/>
            <a:lumOff val="-5883"/>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rot="-5400000">
        <a:off x="2391695" y="1410525"/>
        <a:ext cx="148466" cy="144341"/>
      </dsp:txXfrm>
    </dsp:sp>
    <dsp:sp modelId="{A9026093-2981-402C-BF6E-4AB549B8CE95}">
      <dsp:nvSpPr>
        <dsp:cNvPr id="0" name=""/>
        <dsp:cNvSpPr/>
      </dsp:nvSpPr>
      <dsp:spPr>
        <a:xfrm>
          <a:off x="1376815" y="1651094"/>
          <a:ext cx="2178223" cy="549872"/>
        </a:xfrm>
        <a:prstGeom prst="roundRect">
          <a:avLst>
            <a:gd name="adj" fmla="val 10000"/>
          </a:avLst>
        </a:prstGeom>
        <a:solidFill>
          <a:schemeClr val="accent5">
            <a:hueOff val="-4505695"/>
            <a:satOff val="-11613"/>
            <a:lumOff val="-7843"/>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2</a:t>
          </a:r>
          <a:r>
            <a:rPr lang="en-US" sz="1800" kern="1200" baseline="30000" dirty="0"/>
            <a:t>nd</a:t>
          </a:r>
          <a:r>
            <a:rPr lang="en-US" sz="1800" kern="1200" dirty="0"/>
            <a:t> COCO run </a:t>
          </a:r>
        </a:p>
      </dsp:txBody>
      <dsp:txXfrm>
        <a:off x="1392920" y="1667199"/>
        <a:ext cx="2146013" cy="517662"/>
      </dsp:txXfrm>
    </dsp:sp>
    <dsp:sp modelId="{EF2DF43F-E079-46B1-8C10-D2EACFF20BAE}">
      <dsp:nvSpPr>
        <dsp:cNvPr id="0" name=""/>
        <dsp:cNvSpPr/>
      </dsp:nvSpPr>
      <dsp:spPr>
        <a:xfrm rot="5400000">
          <a:off x="2362826" y="2214713"/>
          <a:ext cx="206202" cy="247442"/>
        </a:xfrm>
        <a:prstGeom prst="rightArrow">
          <a:avLst>
            <a:gd name="adj1" fmla="val 60000"/>
            <a:gd name="adj2" fmla="val 50000"/>
          </a:avLst>
        </a:prstGeom>
        <a:solidFill>
          <a:schemeClr val="accent5">
            <a:hueOff val="-6758543"/>
            <a:satOff val="-17419"/>
            <a:lumOff val="-11765"/>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rot="-5400000">
        <a:off x="2391695" y="2235333"/>
        <a:ext cx="148466" cy="144341"/>
      </dsp:txXfrm>
    </dsp:sp>
    <dsp:sp modelId="{596BFC26-BAD0-4A94-949F-6F25C09DFA80}">
      <dsp:nvSpPr>
        <dsp:cNvPr id="0" name=""/>
        <dsp:cNvSpPr/>
      </dsp:nvSpPr>
      <dsp:spPr>
        <a:xfrm>
          <a:off x="1376815" y="2475902"/>
          <a:ext cx="2178223" cy="549872"/>
        </a:xfrm>
        <a:prstGeom prst="roundRect">
          <a:avLst>
            <a:gd name="adj" fmla="val 10000"/>
          </a:avLst>
        </a:prstGeom>
        <a:solidFill>
          <a:schemeClr val="accent5">
            <a:hueOff val="-6758543"/>
            <a:satOff val="-17419"/>
            <a:lumOff val="-11765"/>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Result</a:t>
          </a:r>
        </a:p>
      </dsp:txBody>
      <dsp:txXfrm>
        <a:off x="1392920" y="2492007"/>
        <a:ext cx="2146013" cy="51766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8CA209-1772-4757-9EAA-CB6022AB1DF2}">
      <dsp:nvSpPr>
        <dsp:cNvPr id="0" name=""/>
        <dsp:cNvSpPr/>
      </dsp:nvSpPr>
      <dsp:spPr>
        <a:xfrm>
          <a:off x="4938140" y="1576654"/>
          <a:ext cx="1936242" cy="1936242"/>
        </a:xfrm>
        <a:prstGeom prst="ellipse">
          <a:avLst/>
        </a:prstGeom>
        <a:solidFill>
          <a:schemeClr val="accent2">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B3C09FB3-5046-492B-A7EB-D4E71D065AB2}">
      <dsp:nvSpPr>
        <dsp:cNvPr id="0" name=""/>
        <dsp:cNvSpPr/>
      </dsp:nvSpPr>
      <dsp:spPr>
        <a:xfrm>
          <a:off x="4783241" y="0"/>
          <a:ext cx="2246041" cy="1300048"/>
        </a:xfrm>
        <a:prstGeom prst="rect">
          <a:avLst/>
        </a:prstGeom>
        <a:noFill/>
        <a:ln w="6350" cap="flat" cmpd="sng" algn="ctr">
          <a:noFill/>
          <a:prstDash val="solid"/>
          <a:miter lim="800000"/>
        </a:ln>
        <a:effectLst/>
        <a:sp3d/>
      </dsp:spPr>
      <dsp:style>
        <a:lnRef idx="1">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r>
            <a:rPr lang="en-US" sz="1300" kern="1200" dirty="0"/>
            <a:t>The model effectively evaluates student performance using </a:t>
          </a:r>
          <a:r>
            <a:rPr lang="en-US" sz="1300" b="1" kern="1200" dirty="0"/>
            <a:t>29 distinct attributes</a:t>
          </a:r>
          <a:r>
            <a:rPr lang="en-US" sz="1300" kern="1200" dirty="0"/>
            <a:t> from Moodle log data.</a:t>
          </a:r>
        </a:p>
      </dsp:txBody>
      <dsp:txXfrm>
        <a:off x="4783241" y="0"/>
        <a:ext cx="2246041" cy="1300048"/>
      </dsp:txXfrm>
    </dsp:sp>
    <dsp:sp modelId="{98644394-F50E-4480-9138-8D9D13615BB1}">
      <dsp:nvSpPr>
        <dsp:cNvPr id="0" name=""/>
        <dsp:cNvSpPr/>
      </dsp:nvSpPr>
      <dsp:spPr>
        <a:xfrm>
          <a:off x="5674687" y="2111610"/>
          <a:ext cx="1936242" cy="1936242"/>
        </a:xfrm>
        <a:prstGeom prst="ellipse">
          <a:avLst/>
        </a:prstGeom>
        <a:solidFill>
          <a:schemeClr val="accent2">
            <a:alpha val="50000"/>
            <a:hueOff val="-165952"/>
            <a:satOff val="-19043"/>
            <a:lumOff val="4657"/>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8EE1620B-9671-4B9B-BD85-5748E0637063}">
      <dsp:nvSpPr>
        <dsp:cNvPr id="0" name=""/>
        <dsp:cNvSpPr/>
      </dsp:nvSpPr>
      <dsp:spPr>
        <a:xfrm>
          <a:off x="7765054" y="1714957"/>
          <a:ext cx="2013692" cy="1410690"/>
        </a:xfrm>
        <a:prstGeom prst="rect">
          <a:avLst/>
        </a:prstGeom>
        <a:noFill/>
        <a:ln w="6350" cap="flat" cmpd="sng" algn="ctr">
          <a:noFill/>
          <a:prstDash val="solid"/>
          <a:miter lim="800000"/>
        </a:ln>
        <a:effectLst/>
        <a:sp3d/>
      </dsp:spPr>
      <dsp:style>
        <a:lnRef idx="1">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r>
            <a:rPr lang="en-US" sz="1300" kern="1200" dirty="0"/>
            <a:t>Attributes related to </a:t>
          </a:r>
          <a:r>
            <a:rPr lang="en-US" sz="1300" b="1" kern="1200" dirty="0"/>
            <a:t>diligence</a:t>
          </a:r>
          <a:r>
            <a:rPr lang="en-US" sz="1300" kern="1200" dirty="0"/>
            <a:t>, </a:t>
          </a:r>
          <a:r>
            <a:rPr lang="en-US" sz="1300" b="1" kern="1200" dirty="0"/>
            <a:t>understanding</a:t>
          </a:r>
          <a:r>
            <a:rPr lang="en-US" sz="1300" kern="1200" dirty="0"/>
            <a:t>, and </a:t>
          </a:r>
          <a:r>
            <a:rPr lang="en-US" sz="1300" b="1" kern="1200" dirty="0"/>
            <a:t>interaction dynamics</a:t>
          </a:r>
          <a:r>
            <a:rPr lang="en-US" sz="1300" kern="1200" dirty="0"/>
            <a:t> showed strong correlations with performance outcomes.</a:t>
          </a:r>
        </a:p>
      </dsp:txBody>
      <dsp:txXfrm>
        <a:off x="7765054" y="1714957"/>
        <a:ext cx="2013692" cy="1410690"/>
      </dsp:txXfrm>
    </dsp:sp>
    <dsp:sp modelId="{3A2BFCB5-0CB1-4DFB-8D6C-78C3AF51E1FB}">
      <dsp:nvSpPr>
        <dsp:cNvPr id="0" name=""/>
        <dsp:cNvSpPr/>
      </dsp:nvSpPr>
      <dsp:spPr>
        <a:xfrm>
          <a:off x="5393545" y="2977940"/>
          <a:ext cx="1936242" cy="1936242"/>
        </a:xfrm>
        <a:prstGeom prst="ellipse">
          <a:avLst/>
        </a:prstGeom>
        <a:solidFill>
          <a:schemeClr val="accent2">
            <a:alpha val="50000"/>
            <a:hueOff val="-331904"/>
            <a:satOff val="-38087"/>
            <a:lumOff val="9314"/>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CD8433C5-F33F-471D-9CDE-A3309FE7C753}">
      <dsp:nvSpPr>
        <dsp:cNvPr id="0" name=""/>
        <dsp:cNvSpPr/>
      </dsp:nvSpPr>
      <dsp:spPr>
        <a:xfrm>
          <a:off x="7455255" y="4121430"/>
          <a:ext cx="2013692" cy="1410690"/>
        </a:xfrm>
        <a:prstGeom prst="rect">
          <a:avLst/>
        </a:prstGeom>
        <a:noFill/>
        <a:ln w="6350" cap="flat" cmpd="sng" algn="ctr">
          <a:noFill/>
          <a:prstDash val="solid"/>
          <a:miter lim="800000"/>
        </a:ln>
        <a:effectLst/>
        <a:sp3d/>
      </dsp:spPr>
      <dsp:style>
        <a:lnRef idx="1">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r>
            <a:rPr lang="en-US" sz="1300" kern="1200" dirty="0"/>
            <a:t>The </a:t>
          </a:r>
          <a:r>
            <a:rPr lang="en-US" sz="1300" b="1" kern="1200" dirty="0"/>
            <a:t>all-MiniLM-L6-v2</a:t>
          </a:r>
          <a:r>
            <a:rPr lang="en-US" sz="1300" kern="1200" dirty="0"/>
            <a:t> model successfully measured topic relevance with cosine similarity, providing insights into content quality.</a:t>
          </a:r>
        </a:p>
      </dsp:txBody>
      <dsp:txXfrm>
        <a:off x="7455255" y="4121430"/>
        <a:ext cx="2013692" cy="1410690"/>
      </dsp:txXfrm>
    </dsp:sp>
    <dsp:sp modelId="{AB8A0EAB-C65D-4357-AC13-ABFF71698D4C}">
      <dsp:nvSpPr>
        <dsp:cNvPr id="0" name=""/>
        <dsp:cNvSpPr/>
      </dsp:nvSpPr>
      <dsp:spPr>
        <a:xfrm>
          <a:off x="4482736" y="2977940"/>
          <a:ext cx="1936242" cy="1936242"/>
        </a:xfrm>
        <a:prstGeom prst="ellipse">
          <a:avLst/>
        </a:prstGeom>
        <a:solidFill>
          <a:schemeClr val="accent2">
            <a:alpha val="50000"/>
            <a:hueOff val="-497857"/>
            <a:satOff val="-57130"/>
            <a:lumOff val="13971"/>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F607C97D-6CF8-45C3-BF1D-59629F125C29}">
      <dsp:nvSpPr>
        <dsp:cNvPr id="0" name=""/>
        <dsp:cNvSpPr/>
      </dsp:nvSpPr>
      <dsp:spPr>
        <a:xfrm>
          <a:off x="2343576" y="4121430"/>
          <a:ext cx="2013692" cy="1410690"/>
        </a:xfrm>
        <a:prstGeom prst="rect">
          <a:avLst/>
        </a:prstGeom>
        <a:noFill/>
        <a:ln w="6350" cap="flat" cmpd="sng" algn="ctr">
          <a:noFill/>
          <a:prstDash val="solid"/>
          <a:miter lim="800000"/>
        </a:ln>
        <a:effectLst/>
        <a:sp3d/>
      </dsp:spPr>
      <dsp:style>
        <a:lnRef idx="1">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r>
            <a:rPr lang="en-US" sz="1300" kern="1200"/>
            <a:t>The </a:t>
          </a:r>
          <a:r>
            <a:rPr lang="en-US" sz="1300" b="1" kern="1200"/>
            <a:t>roberta-base-openai-detector</a:t>
          </a:r>
          <a:r>
            <a:rPr lang="en-US" sz="1300" kern="1200"/>
            <a:t> helped identify suspected AI-generated content, ensuring content authenticity.</a:t>
          </a:r>
        </a:p>
      </dsp:txBody>
      <dsp:txXfrm>
        <a:off x="2343576" y="4121430"/>
        <a:ext cx="2013692" cy="1410690"/>
      </dsp:txXfrm>
    </dsp:sp>
    <dsp:sp modelId="{2F4B0456-150F-41B3-AC4A-47CB694FCA67}">
      <dsp:nvSpPr>
        <dsp:cNvPr id="0" name=""/>
        <dsp:cNvSpPr/>
      </dsp:nvSpPr>
      <dsp:spPr>
        <a:xfrm>
          <a:off x="4201594" y="2111610"/>
          <a:ext cx="1936242" cy="1936242"/>
        </a:xfrm>
        <a:prstGeom prst="ellipse">
          <a:avLst/>
        </a:prstGeom>
        <a:solidFill>
          <a:schemeClr val="accent2">
            <a:alpha val="50000"/>
            <a:hueOff val="-663809"/>
            <a:satOff val="-76173"/>
            <a:lumOff val="18628"/>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72D5AE11-887E-412E-BAD7-A9F83855BA9D}">
      <dsp:nvSpPr>
        <dsp:cNvPr id="0" name=""/>
        <dsp:cNvSpPr/>
      </dsp:nvSpPr>
      <dsp:spPr>
        <a:xfrm>
          <a:off x="2033777" y="1714957"/>
          <a:ext cx="2013692" cy="1410690"/>
        </a:xfrm>
        <a:prstGeom prst="rect">
          <a:avLst/>
        </a:prstGeom>
        <a:noFill/>
        <a:ln w="6350" cap="flat" cmpd="sng" algn="ctr">
          <a:noFill/>
          <a:prstDash val="solid"/>
          <a:miter lim="800000"/>
        </a:ln>
        <a:effectLst/>
        <a:sp3d/>
      </dsp:spPr>
      <dsp:style>
        <a:lnRef idx="1">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r>
            <a:rPr lang="en-US" sz="1300" kern="1200" dirty="0"/>
            <a:t>The </a:t>
          </a:r>
          <a:r>
            <a:rPr lang="en-US" sz="1300" b="1" kern="1200" dirty="0"/>
            <a:t>COCO Y0 engine</a:t>
          </a:r>
          <a:r>
            <a:rPr lang="en-US" sz="1300" kern="1200" dirty="0"/>
            <a:t> effectively ranked students by combining multiple metrics into a composite</a:t>
          </a:r>
          <a:r>
            <a:rPr lang="hu-HU" sz="1300" kern="1200" dirty="0"/>
            <a:t> and </a:t>
          </a:r>
          <a:r>
            <a:rPr lang="hu-HU" sz="1300" kern="1200" dirty="0" err="1"/>
            <a:t>optimized</a:t>
          </a:r>
          <a:r>
            <a:rPr lang="en-US" sz="1300" kern="1200" dirty="0"/>
            <a:t> score.</a:t>
          </a:r>
        </a:p>
      </dsp:txBody>
      <dsp:txXfrm>
        <a:off x="2033777" y="1714957"/>
        <a:ext cx="2013692" cy="141069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BD9444-BB3A-468A-9200-B923DDA0C722}">
      <dsp:nvSpPr>
        <dsp:cNvPr id="0" name=""/>
        <dsp:cNvSpPr/>
      </dsp:nvSpPr>
      <dsp:spPr>
        <a:xfrm>
          <a:off x="0" y="0"/>
          <a:ext cx="10686763" cy="1792224"/>
        </a:xfrm>
        <a:prstGeom prst="roundRect">
          <a:avLst>
            <a:gd name="adj" fmla="val 10000"/>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just" defTabSz="1022350">
            <a:lnSpc>
              <a:spcPct val="90000"/>
            </a:lnSpc>
            <a:spcBef>
              <a:spcPct val="0"/>
            </a:spcBef>
            <a:spcAft>
              <a:spcPct val="35000"/>
            </a:spcAft>
            <a:buNone/>
          </a:pPr>
          <a:r>
            <a:rPr lang="en-US" sz="2300" kern="1200" dirty="0"/>
            <a:t>This study introduces a data-driven model using Moodle log data to objectively evaluate student performance through 29 attributes, advanced analytics (topic alignment, AI detection), and the COCO Y0 engine. It provides educators with actionable insights and personalized feedback to enhance learning outcomes.</a:t>
          </a:r>
        </a:p>
      </dsp:txBody>
      <dsp:txXfrm>
        <a:off x="52492" y="52492"/>
        <a:ext cx="10581779" cy="16872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AF369C-301E-4928-8D7F-F35630238138}">
      <dsp:nvSpPr>
        <dsp:cNvPr id="0" name=""/>
        <dsp:cNvSpPr/>
      </dsp:nvSpPr>
      <dsp:spPr>
        <a:xfrm>
          <a:off x="2197996" y="573"/>
          <a:ext cx="1891014" cy="1229159"/>
        </a:xfrm>
        <a:prstGeom prst="roundRect">
          <a:avLst/>
        </a:prstGeom>
        <a:solidFill>
          <a:schemeClr val="accent2"/>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1" kern="1200" dirty="0"/>
            <a:t>Diligence</a:t>
          </a:r>
        </a:p>
      </dsp:txBody>
      <dsp:txXfrm>
        <a:off x="2257999" y="60576"/>
        <a:ext cx="1771008" cy="1109153"/>
      </dsp:txXfrm>
    </dsp:sp>
    <dsp:sp modelId="{28CCED0E-D21F-4A9C-8825-C7F8D539E277}">
      <dsp:nvSpPr>
        <dsp:cNvPr id="0" name=""/>
        <dsp:cNvSpPr/>
      </dsp:nvSpPr>
      <dsp:spPr>
        <a:xfrm>
          <a:off x="1503519" y="615153"/>
          <a:ext cx="3279969" cy="3279969"/>
        </a:xfrm>
        <a:custGeom>
          <a:avLst/>
          <a:gdLst/>
          <a:ahLst/>
          <a:cxnLst/>
          <a:rect l="0" t="0" r="0" b="0"/>
          <a:pathLst>
            <a:path>
              <a:moveTo>
                <a:pt x="2599242" y="309805"/>
              </a:moveTo>
              <a:arcTo wR="1639984" hR="1639984" stAng="18347833" swAng="3648483"/>
            </a:path>
          </a:pathLst>
        </a:custGeom>
        <a:noFill/>
        <a:ln w="6350" cap="flat" cmpd="sng" algn="ctr">
          <a:solidFill>
            <a:schemeClr val="accent1">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11204A43-297C-41D7-A0A7-20AF2719F053}">
      <dsp:nvSpPr>
        <dsp:cNvPr id="0" name=""/>
        <dsp:cNvSpPr/>
      </dsp:nvSpPr>
      <dsp:spPr>
        <a:xfrm>
          <a:off x="3618265" y="2460550"/>
          <a:ext cx="1891014" cy="1229159"/>
        </a:xfrm>
        <a:prstGeom prst="roundRect">
          <a:avLst/>
        </a:prstGeom>
        <a:solidFill>
          <a:schemeClr val="tx2"/>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Interaction dynamics</a:t>
          </a:r>
        </a:p>
      </dsp:txBody>
      <dsp:txXfrm>
        <a:off x="3678268" y="2520553"/>
        <a:ext cx="1771008" cy="1109153"/>
      </dsp:txXfrm>
    </dsp:sp>
    <dsp:sp modelId="{B42D6EE9-9193-4D35-A02A-612718C4F188}">
      <dsp:nvSpPr>
        <dsp:cNvPr id="0" name=""/>
        <dsp:cNvSpPr/>
      </dsp:nvSpPr>
      <dsp:spPr>
        <a:xfrm>
          <a:off x="1503519" y="615153"/>
          <a:ext cx="3279969" cy="3279969"/>
        </a:xfrm>
        <a:custGeom>
          <a:avLst/>
          <a:gdLst/>
          <a:ahLst/>
          <a:cxnLst/>
          <a:rect l="0" t="0" r="0" b="0"/>
          <a:pathLst>
            <a:path>
              <a:moveTo>
                <a:pt x="2420747" y="3082191"/>
              </a:moveTo>
              <a:arcTo wR="1639984" hR="1639984" stAng="3694221" swAng="3411558"/>
            </a:path>
          </a:pathLst>
        </a:custGeom>
        <a:noFill/>
        <a:ln w="6350" cap="flat" cmpd="sng" algn="ctr">
          <a:solidFill>
            <a:schemeClr val="accent1">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F5365CD5-EDC9-4823-A812-0A83A7A9440D}">
      <dsp:nvSpPr>
        <dsp:cNvPr id="0" name=""/>
        <dsp:cNvSpPr/>
      </dsp:nvSpPr>
      <dsp:spPr>
        <a:xfrm>
          <a:off x="777728" y="2460550"/>
          <a:ext cx="1891014" cy="1229159"/>
        </a:xfrm>
        <a:prstGeom prst="roundRect">
          <a:avLst/>
        </a:prstGeom>
        <a:solidFill>
          <a:schemeClr val="accent1"/>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Understanding</a:t>
          </a:r>
        </a:p>
      </dsp:txBody>
      <dsp:txXfrm>
        <a:off x="837731" y="2520553"/>
        <a:ext cx="1771008" cy="1109153"/>
      </dsp:txXfrm>
    </dsp:sp>
    <dsp:sp modelId="{553CB4F4-263C-4637-81FC-94C594475AE8}">
      <dsp:nvSpPr>
        <dsp:cNvPr id="0" name=""/>
        <dsp:cNvSpPr/>
      </dsp:nvSpPr>
      <dsp:spPr>
        <a:xfrm>
          <a:off x="1503519" y="615153"/>
          <a:ext cx="3279969" cy="3279969"/>
        </a:xfrm>
        <a:custGeom>
          <a:avLst/>
          <a:gdLst/>
          <a:ahLst/>
          <a:cxnLst/>
          <a:rect l="0" t="0" r="0" b="0"/>
          <a:pathLst>
            <a:path>
              <a:moveTo>
                <a:pt x="10885" y="1828630"/>
              </a:moveTo>
              <a:arcTo wR="1639984" hR="1639984" stAng="10403684" swAng="3648483"/>
            </a:path>
          </a:pathLst>
        </a:custGeom>
        <a:noFill/>
        <a:ln w="6350" cap="flat" cmpd="sng" algn="ctr">
          <a:solidFill>
            <a:schemeClr val="accent1">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4A5E9A-2716-4764-90F0-05D2DBBB3F98}">
      <dsp:nvSpPr>
        <dsp:cNvPr id="0" name=""/>
        <dsp:cNvSpPr/>
      </dsp:nvSpPr>
      <dsp:spPr>
        <a:xfrm>
          <a:off x="0" y="934162"/>
          <a:ext cx="5417820" cy="554400"/>
        </a:xfrm>
        <a:prstGeom prst="rect">
          <a:avLst/>
        </a:prstGeom>
        <a:solidFill>
          <a:schemeClr val="dk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5A47E134-A464-4112-B44A-EF938D666381}">
      <dsp:nvSpPr>
        <dsp:cNvPr id="0" name=""/>
        <dsp:cNvSpPr/>
      </dsp:nvSpPr>
      <dsp:spPr>
        <a:xfrm>
          <a:off x="270891" y="609442"/>
          <a:ext cx="3792474" cy="649440"/>
        </a:xfrm>
        <a:prstGeom prst="roundRect">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43346" tIns="0" rIns="143346" bIns="0" numCol="1" spcCol="1270" anchor="ctr" anchorCtr="0">
          <a:noAutofit/>
        </a:bodyPr>
        <a:lstStyle/>
        <a:p>
          <a:pPr marL="0" lvl="0" indent="0" algn="l" defTabSz="977900">
            <a:lnSpc>
              <a:spcPct val="90000"/>
            </a:lnSpc>
            <a:spcBef>
              <a:spcPct val="0"/>
            </a:spcBef>
            <a:spcAft>
              <a:spcPct val="35000"/>
            </a:spcAft>
            <a:buNone/>
          </a:pPr>
          <a:r>
            <a:rPr lang="en-US" sz="2200" b="1" kern="1200" dirty="0"/>
            <a:t>SQL queries</a:t>
          </a:r>
        </a:p>
      </dsp:txBody>
      <dsp:txXfrm>
        <a:off x="302594" y="641145"/>
        <a:ext cx="3729068" cy="586034"/>
      </dsp:txXfrm>
    </dsp:sp>
    <dsp:sp modelId="{8745F9A9-F7A9-4E7C-B344-A3C74E4B9CE5}">
      <dsp:nvSpPr>
        <dsp:cNvPr id="0" name=""/>
        <dsp:cNvSpPr/>
      </dsp:nvSpPr>
      <dsp:spPr>
        <a:xfrm>
          <a:off x="0" y="1932082"/>
          <a:ext cx="5417820" cy="554400"/>
        </a:xfrm>
        <a:prstGeom prst="rect">
          <a:avLst/>
        </a:prstGeom>
        <a:solidFill>
          <a:schemeClr val="dk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E6BCD9E1-F1F3-4462-AFC9-CAFBE55D8880}">
      <dsp:nvSpPr>
        <dsp:cNvPr id="0" name=""/>
        <dsp:cNvSpPr/>
      </dsp:nvSpPr>
      <dsp:spPr>
        <a:xfrm>
          <a:off x="270891" y="1607362"/>
          <a:ext cx="3792474" cy="649440"/>
        </a:xfrm>
        <a:prstGeom prst="roundRect">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43346" tIns="0" rIns="143346" bIns="0" numCol="1" spcCol="1270" anchor="ctr" anchorCtr="0">
          <a:noAutofit/>
        </a:bodyPr>
        <a:lstStyle/>
        <a:p>
          <a:pPr marL="0" lvl="0" indent="0" algn="l" defTabSz="977900">
            <a:lnSpc>
              <a:spcPct val="90000"/>
            </a:lnSpc>
            <a:spcBef>
              <a:spcPct val="0"/>
            </a:spcBef>
            <a:spcAft>
              <a:spcPct val="35000"/>
            </a:spcAft>
            <a:buNone/>
          </a:pPr>
          <a:r>
            <a:rPr lang="en-US" sz="2200" b="1" kern="1200" dirty="0"/>
            <a:t>Calculations</a:t>
          </a:r>
        </a:p>
      </dsp:txBody>
      <dsp:txXfrm>
        <a:off x="302594" y="1639065"/>
        <a:ext cx="3729068" cy="586034"/>
      </dsp:txXfrm>
    </dsp:sp>
    <dsp:sp modelId="{DA654CBB-80C3-4BD1-B466-470231833309}">
      <dsp:nvSpPr>
        <dsp:cNvPr id="0" name=""/>
        <dsp:cNvSpPr/>
      </dsp:nvSpPr>
      <dsp:spPr>
        <a:xfrm>
          <a:off x="0" y="2930002"/>
          <a:ext cx="5417820" cy="554400"/>
        </a:xfrm>
        <a:prstGeom prst="rect">
          <a:avLst/>
        </a:prstGeom>
        <a:solidFill>
          <a:schemeClr val="dk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B4BFCAD6-A28F-438F-B01A-984F6031A45B}">
      <dsp:nvSpPr>
        <dsp:cNvPr id="0" name=""/>
        <dsp:cNvSpPr/>
      </dsp:nvSpPr>
      <dsp:spPr>
        <a:xfrm>
          <a:off x="270891" y="2605282"/>
          <a:ext cx="3792474" cy="649440"/>
        </a:xfrm>
        <a:prstGeom prst="roundRect">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43346" tIns="0" rIns="143346" bIns="0" numCol="1" spcCol="1270" anchor="ctr" anchorCtr="0">
          <a:noAutofit/>
        </a:bodyPr>
        <a:lstStyle/>
        <a:p>
          <a:pPr marL="0" lvl="0" indent="0" algn="l" defTabSz="977900">
            <a:lnSpc>
              <a:spcPct val="90000"/>
            </a:lnSpc>
            <a:spcBef>
              <a:spcPct val="0"/>
            </a:spcBef>
            <a:spcAft>
              <a:spcPct val="35000"/>
            </a:spcAft>
            <a:buNone/>
          </a:pPr>
          <a:r>
            <a:rPr lang="en-US" sz="2200" b="1" kern="1200" dirty="0"/>
            <a:t>NLP model interpretation</a:t>
          </a:r>
        </a:p>
      </dsp:txBody>
      <dsp:txXfrm>
        <a:off x="302594" y="2636985"/>
        <a:ext cx="3729068" cy="58603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CB9799-7E33-4AFD-A8D1-7DF2D0A835B3}">
      <dsp:nvSpPr>
        <dsp:cNvPr id="0" name=""/>
        <dsp:cNvSpPr/>
      </dsp:nvSpPr>
      <dsp:spPr>
        <a:xfrm>
          <a:off x="4556080" y="2500825"/>
          <a:ext cx="2098763" cy="2098763"/>
        </a:xfrm>
        <a:prstGeom prst="ellipse">
          <a:avLst/>
        </a:prstGeom>
        <a:solidFill>
          <a:schemeClr val="dk2">
            <a:hueOff val="0"/>
            <a:satOff val="0"/>
            <a:lumOff val="0"/>
            <a:alphaOff val="0"/>
          </a:schemeClr>
        </a:solidFill>
        <a:ln>
          <a:noFill/>
        </a:ln>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31115" tIns="31115" rIns="31115" bIns="31115" numCol="1" spcCol="1270" anchor="ctr" anchorCtr="0">
          <a:noAutofit/>
        </a:bodyPr>
        <a:lstStyle/>
        <a:p>
          <a:pPr marL="0" lvl="0" indent="0" algn="ctr" defTabSz="2178050">
            <a:lnSpc>
              <a:spcPct val="90000"/>
            </a:lnSpc>
            <a:spcBef>
              <a:spcPct val="0"/>
            </a:spcBef>
            <a:spcAft>
              <a:spcPct val="35000"/>
            </a:spcAft>
            <a:buNone/>
          </a:pPr>
          <a:r>
            <a:rPr lang="en-US" sz="4900" kern="1200" dirty="0"/>
            <a:t>OAM</a:t>
          </a:r>
        </a:p>
      </dsp:txBody>
      <dsp:txXfrm>
        <a:off x="4863437" y="2808182"/>
        <a:ext cx="1484049" cy="1484049"/>
      </dsp:txXfrm>
    </dsp:sp>
    <dsp:sp modelId="{D1E4CEDE-955B-4D8D-908C-32DEFD86AA6A}">
      <dsp:nvSpPr>
        <dsp:cNvPr id="0" name=""/>
        <dsp:cNvSpPr/>
      </dsp:nvSpPr>
      <dsp:spPr>
        <a:xfrm rot="12900000">
          <a:off x="3205945" y="2134179"/>
          <a:ext cx="1608682" cy="598147"/>
        </a:xfrm>
        <a:prstGeom prst="leftArrow">
          <a:avLst>
            <a:gd name="adj1" fmla="val 60000"/>
            <a:gd name="adj2" fmla="val 50000"/>
          </a:avLst>
        </a:prstGeom>
        <a:solidFill>
          <a:schemeClr val="dk2">
            <a:tint val="60000"/>
            <a:hueOff val="0"/>
            <a:satOff val="0"/>
            <a:lumOff val="0"/>
            <a:alphaOff val="0"/>
          </a:schemeClr>
        </a:solidFill>
        <a:ln>
          <a:noFill/>
        </a:ln>
        <a:effectLst/>
        <a:sp3d z="-1520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B1296CFF-A0E0-47CF-89F2-2E1D7649A2B7}">
      <dsp:nvSpPr>
        <dsp:cNvPr id="0" name=""/>
        <dsp:cNvSpPr/>
      </dsp:nvSpPr>
      <dsp:spPr>
        <a:xfrm>
          <a:off x="2354496" y="1174371"/>
          <a:ext cx="1993825" cy="1595060"/>
        </a:xfrm>
        <a:prstGeom prst="roundRect">
          <a:avLst>
            <a:gd name="adj" fmla="val 10000"/>
          </a:avLst>
        </a:prstGeom>
        <a:solidFill>
          <a:schemeClr val="dk2">
            <a:hueOff val="0"/>
            <a:satOff val="0"/>
            <a:lumOff val="0"/>
            <a:alphaOff val="0"/>
          </a:schemeClr>
        </a:solidFill>
        <a:ln>
          <a:noFill/>
        </a:ln>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43815" tIns="43815" rIns="43815" bIns="43815" numCol="1" spcCol="1270" anchor="ctr" anchorCtr="0">
          <a:noAutofit/>
        </a:bodyPr>
        <a:lstStyle/>
        <a:p>
          <a:pPr marL="0" lvl="0" indent="0" algn="ctr" defTabSz="1022350">
            <a:lnSpc>
              <a:spcPct val="90000"/>
            </a:lnSpc>
            <a:spcBef>
              <a:spcPct val="0"/>
            </a:spcBef>
            <a:spcAft>
              <a:spcPct val="35000"/>
            </a:spcAft>
            <a:buNone/>
          </a:pPr>
          <a:r>
            <a:rPr lang="en-US" sz="2300" kern="1200" dirty="0"/>
            <a:t>Query result</a:t>
          </a:r>
        </a:p>
      </dsp:txBody>
      <dsp:txXfrm>
        <a:off x="2401214" y="1221089"/>
        <a:ext cx="1900389" cy="1501624"/>
      </dsp:txXfrm>
    </dsp:sp>
    <dsp:sp modelId="{618CD32E-877E-4BE7-87F2-EDCFFDA60CE5}">
      <dsp:nvSpPr>
        <dsp:cNvPr id="0" name=""/>
        <dsp:cNvSpPr/>
      </dsp:nvSpPr>
      <dsp:spPr>
        <a:xfrm rot="16200000">
          <a:off x="4801121" y="1303783"/>
          <a:ext cx="1608682" cy="598147"/>
        </a:xfrm>
        <a:prstGeom prst="leftArrow">
          <a:avLst>
            <a:gd name="adj1" fmla="val 60000"/>
            <a:gd name="adj2" fmla="val 50000"/>
          </a:avLst>
        </a:prstGeom>
        <a:solidFill>
          <a:schemeClr val="dk2">
            <a:tint val="60000"/>
            <a:hueOff val="0"/>
            <a:satOff val="0"/>
            <a:lumOff val="0"/>
            <a:alphaOff val="0"/>
          </a:schemeClr>
        </a:solidFill>
        <a:ln>
          <a:noFill/>
        </a:ln>
        <a:effectLst/>
        <a:sp3d z="-1520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EC719F47-2E32-4A36-BF43-6542E4699AF5}">
      <dsp:nvSpPr>
        <dsp:cNvPr id="0" name=""/>
        <dsp:cNvSpPr/>
      </dsp:nvSpPr>
      <dsp:spPr>
        <a:xfrm>
          <a:off x="4608549" y="985"/>
          <a:ext cx="1993825" cy="1595060"/>
        </a:xfrm>
        <a:prstGeom prst="roundRect">
          <a:avLst>
            <a:gd name="adj" fmla="val 10000"/>
          </a:avLst>
        </a:prstGeom>
        <a:solidFill>
          <a:schemeClr val="dk2">
            <a:hueOff val="0"/>
            <a:satOff val="0"/>
            <a:lumOff val="0"/>
            <a:alphaOff val="0"/>
          </a:schemeClr>
        </a:solidFill>
        <a:ln>
          <a:noFill/>
        </a:ln>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43815" tIns="43815" rIns="43815" bIns="43815" numCol="1" spcCol="1270" anchor="ctr" anchorCtr="0">
          <a:noAutofit/>
        </a:bodyPr>
        <a:lstStyle/>
        <a:p>
          <a:pPr marL="0" lvl="0" indent="0" algn="ctr" defTabSz="1022350">
            <a:lnSpc>
              <a:spcPct val="90000"/>
            </a:lnSpc>
            <a:spcBef>
              <a:spcPct val="0"/>
            </a:spcBef>
            <a:spcAft>
              <a:spcPct val="35000"/>
            </a:spcAft>
            <a:buNone/>
          </a:pPr>
          <a:r>
            <a:rPr lang="en-US" sz="2300" kern="1200" dirty="0"/>
            <a:t>Calculation result</a:t>
          </a:r>
        </a:p>
      </dsp:txBody>
      <dsp:txXfrm>
        <a:off x="4655267" y="47703"/>
        <a:ext cx="1900389" cy="1501624"/>
      </dsp:txXfrm>
    </dsp:sp>
    <dsp:sp modelId="{5103751F-DE04-4038-BF02-7C5A12C616A4}">
      <dsp:nvSpPr>
        <dsp:cNvPr id="0" name=""/>
        <dsp:cNvSpPr/>
      </dsp:nvSpPr>
      <dsp:spPr>
        <a:xfrm rot="19500000">
          <a:off x="6396297" y="2134179"/>
          <a:ext cx="1608682" cy="598147"/>
        </a:xfrm>
        <a:prstGeom prst="leftArrow">
          <a:avLst>
            <a:gd name="adj1" fmla="val 60000"/>
            <a:gd name="adj2" fmla="val 50000"/>
          </a:avLst>
        </a:prstGeom>
        <a:solidFill>
          <a:schemeClr val="dk2">
            <a:tint val="60000"/>
            <a:hueOff val="0"/>
            <a:satOff val="0"/>
            <a:lumOff val="0"/>
            <a:alphaOff val="0"/>
          </a:schemeClr>
        </a:solidFill>
        <a:ln>
          <a:noFill/>
        </a:ln>
        <a:effectLst/>
        <a:sp3d z="-1520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A938043A-A3BD-4F70-8D31-23212FB90623}">
      <dsp:nvSpPr>
        <dsp:cNvPr id="0" name=""/>
        <dsp:cNvSpPr/>
      </dsp:nvSpPr>
      <dsp:spPr>
        <a:xfrm>
          <a:off x="6862603" y="1174371"/>
          <a:ext cx="1993825" cy="1595060"/>
        </a:xfrm>
        <a:prstGeom prst="roundRect">
          <a:avLst>
            <a:gd name="adj" fmla="val 10000"/>
          </a:avLst>
        </a:prstGeom>
        <a:solidFill>
          <a:schemeClr val="dk2">
            <a:hueOff val="0"/>
            <a:satOff val="0"/>
            <a:lumOff val="0"/>
            <a:alphaOff val="0"/>
          </a:schemeClr>
        </a:solidFill>
        <a:ln>
          <a:noFill/>
        </a:ln>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43815" tIns="43815" rIns="43815" bIns="43815" numCol="1" spcCol="1270" anchor="ctr" anchorCtr="0">
          <a:noAutofit/>
        </a:bodyPr>
        <a:lstStyle/>
        <a:p>
          <a:pPr marL="0" lvl="0" indent="0" algn="ctr" defTabSz="1022350">
            <a:lnSpc>
              <a:spcPct val="90000"/>
            </a:lnSpc>
            <a:spcBef>
              <a:spcPct val="0"/>
            </a:spcBef>
            <a:spcAft>
              <a:spcPct val="35000"/>
            </a:spcAft>
            <a:buNone/>
          </a:pPr>
          <a:r>
            <a:rPr lang="en-US" sz="2300" kern="1200" dirty="0"/>
            <a:t>Model interpretation</a:t>
          </a:r>
        </a:p>
      </dsp:txBody>
      <dsp:txXfrm>
        <a:off x="6909321" y="1221089"/>
        <a:ext cx="1900389" cy="150162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5B65D3-8341-4150-B4FE-66B3A084E130}">
      <dsp:nvSpPr>
        <dsp:cNvPr id="0" name=""/>
        <dsp:cNvSpPr/>
      </dsp:nvSpPr>
      <dsp:spPr>
        <a:xfrm rot="5400000">
          <a:off x="258829" y="2275176"/>
          <a:ext cx="776202" cy="1291582"/>
        </a:xfrm>
        <a:prstGeom prst="corner">
          <a:avLst>
            <a:gd name="adj1" fmla="val 16120"/>
            <a:gd name="adj2" fmla="val 1611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50E44C7E-4268-4AAC-BC1C-006667665403}">
      <dsp:nvSpPr>
        <dsp:cNvPr id="0" name=""/>
        <dsp:cNvSpPr/>
      </dsp:nvSpPr>
      <dsp:spPr>
        <a:xfrm>
          <a:off x="129261" y="2661081"/>
          <a:ext cx="1166048" cy="1022109"/>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b="1" kern="1200" dirty="0"/>
            <a:t>Student response</a:t>
          </a:r>
        </a:p>
      </dsp:txBody>
      <dsp:txXfrm>
        <a:off x="129261" y="2661081"/>
        <a:ext cx="1166048" cy="1022109"/>
      </dsp:txXfrm>
    </dsp:sp>
    <dsp:sp modelId="{3B4CDC0D-E844-4729-92EA-E3D66FB0CAD0}">
      <dsp:nvSpPr>
        <dsp:cNvPr id="0" name=""/>
        <dsp:cNvSpPr/>
      </dsp:nvSpPr>
      <dsp:spPr>
        <a:xfrm>
          <a:off x="1075300" y="2180088"/>
          <a:ext cx="220009" cy="220009"/>
        </a:xfrm>
        <a:prstGeom prst="triangle">
          <a:avLst>
            <a:gd name="adj" fmla="val 10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569BEABA-E9F6-49CF-A960-5F9062F00D95}">
      <dsp:nvSpPr>
        <dsp:cNvPr id="0" name=""/>
        <dsp:cNvSpPr/>
      </dsp:nvSpPr>
      <dsp:spPr>
        <a:xfrm rot="5400000">
          <a:off x="1686299" y="1921947"/>
          <a:ext cx="776202" cy="1291582"/>
        </a:xfrm>
        <a:prstGeom prst="corner">
          <a:avLst>
            <a:gd name="adj1" fmla="val 16120"/>
            <a:gd name="adj2" fmla="val 1611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BB3EB6F0-77AA-4024-B36F-462B604054E5}">
      <dsp:nvSpPr>
        <dsp:cNvPr id="0" name=""/>
        <dsp:cNvSpPr/>
      </dsp:nvSpPr>
      <dsp:spPr>
        <a:xfrm>
          <a:off x="1556732" y="2307852"/>
          <a:ext cx="1166048" cy="1022109"/>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b="1" kern="1200" dirty="0"/>
            <a:t>Text embeddings</a:t>
          </a:r>
        </a:p>
      </dsp:txBody>
      <dsp:txXfrm>
        <a:off x="1556732" y="2307852"/>
        <a:ext cx="1166048" cy="1022109"/>
      </dsp:txXfrm>
    </dsp:sp>
    <dsp:sp modelId="{00F021BC-0859-4DAB-8AA8-DB3B3274EE4D}">
      <dsp:nvSpPr>
        <dsp:cNvPr id="0" name=""/>
        <dsp:cNvSpPr/>
      </dsp:nvSpPr>
      <dsp:spPr>
        <a:xfrm>
          <a:off x="2502771" y="1826859"/>
          <a:ext cx="220009" cy="220009"/>
        </a:xfrm>
        <a:prstGeom prst="triangle">
          <a:avLst>
            <a:gd name="adj" fmla="val 10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90461655-1237-4F9B-B87E-51BE4E5F6F60}">
      <dsp:nvSpPr>
        <dsp:cNvPr id="0" name=""/>
        <dsp:cNvSpPr/>
      </dsp:nvSpPr>
      <dsp:spPr>
        <a:xfrm rot="5400000">
          <a:off x="3113770" y="1568718"/>
          <a:ext cx="776202" cy="1291582"/>
        </a:xfrm>
        <a:prstGeom prst="corner">
          <a:avLst>
            <a:gd name="adj1" fmla="val 16120"/>
            <a:gd name="adj2" fmla="val 1611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7EA19F89-6555-47B7-864E-414653A725F1}">
      <dsp:nvSpPr>
        <dsp:cNvPr id="0" name=""/>
        <dsp:cNvSpPr/>
      </dsp:nvSpPr>
      <dsp:spPr>
        <a:xfrm>
          <a:off x="2984203" y="1954623"/>
          <a:ext cx="1166048" cy="1022109"/>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b="1" kern="1200" dirty="0"/>
            <a:t>Cosine Similarity Calculation</a:t>
          </a:r>
          <a:endParaRPr lang="en-US" sz="1400" kern="1200" dirty="0"/>
        </a:p>
      </dsp:txBody>
      <dsp:txXfrm>
        <a:off x="2984203" y="1954623"/>
        <a:ext cx="1166048" cy="1022109"/>
      </dsp:txXfrm>
    </dsp:sp>
    <dsp:sp modelId="{4B6DE893-2983-45D9-9DA7-D8C5013D36AB}">
      <dsp:nvSpPr>
        <dsp:cNvPr id="0" name=""/>
        <dsp:cNvSpPr/>
      </dsp:nvSpPr>
      <dsp:spPr>
        <a:xfrm>
          <a:off x="3930242" y="1473630"/>
          <a:ext cx="220009" cy="220009"/>
        </a:xfrm>
        <a:prstGeom prst="triangle">
          <a:avLst>
            <a:gd name="adj" fmla="val 10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B1AEA7B2-430F-4AF8-9F1F-65E02353C9B3}">
      <dsp:nvSpPr>
        <dsp:cNvPr id="0" name=""/>
        <dsp:cNvSpPr/>
      </dsp:nvSpPr>
      <dsp:spPr>
        <a:xfrm rot="5400000">
          <a:off x="4541241" y="1215489"/>
          <a:ext cx="776202" cy="1291582"/>
        </a:xfrm>
        <a:prstGeom prst="corner">
          <a:avLst>
            <a:gd name="adj1" fmla="val 16120"/>
            <a:gd name="adj2" fmla="val 1611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17279906-B87B-4A12-B980-C26419D6F648}">
      <dsp:nvSpPr>
        <dsp:cNvPr id="0" name=""/>
        <dsp:cNvSpPr/>
      </dsp:nvSpPr>
      <dsp:spPr>
        <a:xfrm>
          <a:off x="4411673" y="1601394"/>
          <a:ext cx="1166048" cy="1022109"/>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b="1" kern="1200" dirty="0"/>
            <a:t>Relevance score</a:t>
          </a:r>
        </a:p>
      </dsp:txBody>
      <dsp:txXfrm>
        <a:off x="4411673" y="1601394"/>
        <a:ext cx="1166048" cy="102210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2F58D7-A9BC-40ED-8330-1EAD3DAC0FAF}">
      <dsp:nvSpPr>
        <dsp:cNvPr id="0" name=""/>
        <dsp:cNvSpPr/>
      </dsp:nvSpPr>
      <dsp:spPr>
        <a:xfrm rot="5400000">
          <a:off x="247380" y="829546"/>
          <a:ext cx="752996" cy="857260"/>
        </a:xfrm>
        <a:prstGeom prst="bentUpArrow">
          <a:avLst>
            <a:gd name="adj1" fmla="val 32840"/>
            <a:gd name="adj2" fmla="val 25000"/>
            <a:gd name="adj3" fmla="val 35780"/>
          </a:avLst>
        </a:prstGeom>
        <a:solidFill>
          <a:schemeClr val="accent1">
            <a:tint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flat">
          <a:bevelT w="177800" h="254000"/>
          <a:bevelB w="152400"/>
        </a:sp3d>
      </dsp:spPr>
      <dsp:style>
        <a:lnRef idx="0">
          <a:scrgbClr r="0" g="0" b="0"/>
        </a:lnRef>
        <a:fillRef idx="1">
          <a:scrgbClr r="0" g="0" b="0"/>
        </a:fillRef>
        <a:effectRef idx="1">
          <a:scrgbClr r="0" g="0" b="0"/>
        </a:effectRef>
        <a:fontRef idx="minor"/>
      </dsp:style>
    </dsp:sp>
    <dsp:sp modelId="{C4EA80AA-A1E7-4C57-9CBE-FA1F8EC3C516}">
      <dsp:nvSpPr>
        <dsp:cNvPr id="0" name=""/>
        <dsp:cNvSpPr/>
      </dsp:nvSpPr>
      <dsp:spPr>
        <a:xfrm>
          <a:off x="47882" y="-5165"/>
          <a:ext cx="1267603" cy="887281"/>
        </a:xfrm>
        <a:prstGeom prst="roundRect">
          <a:avLst>
            <a:gd name="adj" fmla="val 1667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Student response</a:t>
          </a:r>
        </a:p>
      </dsp:txBody>
      <dsp:txXfrm>
        <a:off x="91203" y="38156"/>
        <a:ext cx="1180961" cy="800639"/>
      </dsp:txXfrm>
    </dsp:sp>
    <dsp:sp modelId="{E3604D8A-CD6E-46C6-B5C6-C0C85C6179E6}">
      <dsp:nvSpPr>
        <dsp:cNvPr id="0" name=""/>
        <dsp:cNvSpPr/>
      </dsp:nvSpPr>
      <dsp:spPr>
        <a:xfrm>
          <a:off x="1315485" y="79457"/>
          <a:ext cx="921933" cy="717139"/>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4BC8FAE-3BB1-4B56-8B96-C5C51E6C3FA5}">
      <dsp:nvSpPr>
        <dsp:cNvPr id="0" name=""/>
        <dsp:cNvSpPr/>
      </dsp:nvSpPr>
      <dsp:spPr>
        <a:xfrm rot="5400000">
          <a:off x="1298358" y="1826256"/>
          <a:ext cx="752996" cy="857260"/>
        </a:xfrm>
        <a:prstGeom prst="bentUpArrow">
          <a:avLst>
            <a:gd name="adj1" fmla="val 32840"/>
            <a:gd name="adj2" fmla="val 25000"/>
            <a:gd name="adj3" fmla="val 35780"/>
          </a:avLst>
        </a:prstGeom>
        <a:solidFill>
          <a:schemeClr val="accent1">
            <a:tint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flat">
          <a:bevelT w="177800" h="254000"/>
          <a:bevelB w="152400"/>
        </a:sp3d>
      </dsp:spPr>
      <dsp:style>
        <a:lnRef idx="0">
          <a:scrgbClr r="0" g="0" b="0"/>
        </a:lnRef>
        <a:fillRef idx="1">
          <a:scrgbClr r="0" g="0" b="0"/>
        </a:fillRef>
        <a:effectRef idx="1">
          <a:scrgbClr r="0" g="0" b="0"/>
        </a:effectRef>
        <a:fontRef idx="minor"/>
      </dsp:style>
    </dsp:sp>
    <dsp:sp modelId="{CBF2CE47-789A-4D07-8A61-73396023C475}">
      <dsp:nvSpPr>
        <dsp:cNvPr id="0" name=""/>
        <dsp:cNvSpPr/>
      </dsp:nvSpPr>
      <dsp:spPr>
        <a:xfrm>
          <a:off x="1098860" y="991544"/>
          <a:ext cx="1267603" cy="887281"/>
        </a:xfrm>
        <a:prstGeom prst="roundRect">
          <a:avLst>
            <a:gd name="adj" fmla="val 1667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Text embeddings</a:t>
          </a:r>
        </a:p>
      </dsp:txBody>
      <dsp:txXfrm>
        <a:off x="1142181" y="1034865"/>
        <a:ext cx="1180961" cy="800639"/>
      </dsp:txXfrm>
    </dsp:sp>
    <dsp:sp modelId="{1E5575D7-643D-472F-B27D-886FAC86F9B4}">
      <dsp:nvSpPr>
        <dsp:cNvPr id="0" name=""/>
        <dsp:cNvSpPr/>
      </dsp:nvSpPr>
      <dsp:spPr>
        <a:xfrm>
          <a:off x="2366463" y="1076166"/>
          <a:ext cx="921933" cy="717139"/>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D9316A36-A1F6-4A4A-A8A1-D2BE6FFB961D}">
      <dsp:nvSpPr>
        <dsp:cNvPr id="0" name=""/>
        <dsp:cNvSpPr/>
      </dsp:nvSpPr>
      <dsp:spPr>
        <a:xfrm>
          <a:off x="2149838" y="1988253"/>
          <a:ext cx="1267603" cy="887281"/>
        </a:xfrm>
        <a:prstGeom prst="roundRect">
          <a:avLst>
            <a:gd name="adj" fmla="val 1667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Relevance score</a:t>
          </a:r>
        </a:p>
      </dsp:txBody>
      <dsp:txXfrm>
        <a:off x="2193159" y="2031574"/>
        <a:ext cx="1180961" cy="80063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99BCBD-C5D1-4454-9EA5-F348915F17AC}">
      <dsp:nvSpPr>
        <dsp:cNvPr id="0" name=""/>
        <dsp:cNvSpPr/>
      </dsp:nvSpPr>
      <dsp:spPr>
        <a:xfrm>
          <a:off x="0" y="677122"/>
          <a:ext cx="12192000" cy="902830"/>
        </a:xfrm>
        <a:prstGeom prst="notchedRightArrow">
          <a:avLst/>
        </a:prstGeom>
        <a:solidFill>
          <a:schemeClr val="accent3">
            <a:tint val="40000"/>
            <a:hueOff val="0"/>
            <a:satOff val="0"/>
            <a:lumOff val="0"/>
            <a:alphaOff val="0"/>
          </a:schemeClr>
        </a:solidFill>
        <a:ln w="6350" cap="flat" cmpd="sng" algn="ctr">
          <a:solidFill>
            <a:schemeClr val="dk1">
              <a:hueOff val="0"/>
              <a:satOff val="0"/>
              <a:lumOff val="0"/>
              <a:alphaOff val="0"/>
            </a:schemeClr>
          </a:solidFill>
          <a:prstDash val="solid"/>
          <a:miter lim="800000"/>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DDD14CC4-58F0-4F81-B277-B1CCB181691B}">
      <dsp:nvSpPr>
        <dsp:cNvPr id="0" name=""/>
        <dsp:cNvSpPr/>
      </dsp:nvSpPr>
      <dsp:spPr>
        <a:xfrm>
          <a:off x="5357" y="0"/>
          <a:ext cx="3536156" cy="902830"/>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06680" tIns="106680" rIns="106680" bIns="106680" numCol="1" spcCol="1270" anchor="b" anchorCtr="0">
          <a:noAutofit/>
        </a:bodyPr>
        <a:lstStyle/>
        <a:p>
          <a:pPr marL="0" lvl="0" indent="0" algn="ctr" defTabSz="666750">
            <a:lnSpc>
              <a:spcPct val="90000"/>
            </a:lnSpc>
            <a:spcBef>
              <a:spcPct val="0"/>
            </a:spcBef>
            <a:spcAft>
              <a:spcPct val="35000"/>
            </a:spcAft>
            <a:buNone/>
          </a:pPr>
          <a:r>
            <a:rPr lang="en-US" sz="1500" kern="1200" dirty="0"/>
            <a:t>Giving direction to each attribute         ( 0, 1 )</a:t>
          </a:r>
        </a:p>
      </dsp:txBody>
      <dsp:txXfrm>
        <a:off x="5357" y="0"/>
        <a:ext cx="3536156" cy="902830"/>
      </dsp:txXfrm>
    </dsp:sp>
    <dsp:sp modelId="{DE607FE4-2C96-483D-A10A-59818FB9B2C1}">
      <dsp:nvSpPr>
        <dsp:cNvPr id="0" name=""/>
        <dsp:cNvSpPr/>
      </dsp:nvSpPr>
      <dsp:spPr>
        <a:xfrm>
          <a:off x="1660582" y="1015684"/>
          <a:ext cx="225707" cy="225707"/>
        </a:xfrm>
        <a:prstGeom prst="ellipse">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F18D8A4D-541D-40E8-8EBD-26682464233C}">
      <dsp:nvSpPr>
        <dsp:cNvPr id="0" name=""/>
        <dsp:cNvSpPr/>
      </dsp:nvSpPr>
      <dsp:spPr>
        <a:xfrm>
          <a:off x="3718321" y="1354245"/>
          <a:ext cx="3536156" cy="902830"/>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ctr" defTabSz="666750">
            <a:lnSpc>
              <a:spcPct val="90000"/>
            </a:lnSpc>
            <a:spcBef>
              <a:spcPct val="0"/>
            </a:spcBef>
            <a:spcAft>
              <a:spcPct val="35000"/>
            </a:spcAft>
            <a:buNone/>
          </a:pPr>
          <a:r>
            <a:rPr lang="en-US" sz="1500" kern="1200" dirty="0"/>
            <a:t>Giving performance index</a:t>
          </a:r>
        </a:p>
        <a:p>
          <a:pPr marL="0" lvl="0" indent="0" algn="ctr" defTabSz="666750">
            <a:lnSpc>
              <a:spcPct val="90000"/>
            </a:lnSpc>
            <a:spcBef>
              <a:spcPct val="0"/>
            </a:spcBef>
            <a:spcAft>
              <a:spcPct val="35000"/>
            </a:spcAft>
            <a:buNone/>
          </a:pPr>
          <a:r>
            <a:rPr lang="en-US" sz="1500" kern="1200" dirty="0"/>
            <a:t> (Y = </a:t>
          </a:r>
          <a:r>
            <a:rPr lang="hu-HU" sz="1500" kern="1200" dirty="0"/>
            <a:t>min. </a:t>
          </a:r>
          <a:r>
            <a:rPr lang="en-US" sz="1500" u="sng" kern="1200" dirty="0"/>
            <a:t>1000</a:t>
          </a:r>
          <a:r>
            <a:rPr lang="en-US" sz="1500" kern="1200" dirty="0"/>
            <a:t> recommended value)</a:t>
          </a:r>
        </a:p>
      </dsp:txBody>
      <dsp:txXfrm>
        <a:off x="3718321" y="1354245"/>
        <a:ext cx="3536156" cy="902830"/>
      </dsp:txXfrm>
    </dsp:sp>
    <dsp:sp modelId="{076D6CD2-9EB8-493F-9907-1533F9867981}">
      <dsp:nvSpPr>
        <dsp:cNvPr id="0" name=""/>
        <dsp:cNvSpPr/>
      </dsp:nvSpPr>
      <dsp:spPr>
        <a:xfrm>
          <a:off x="5373546" y="1015684"/>
          <a:ext cx="225707" cy="225707"/>
        </a:xfrm>
        <a:prstGeom prst="ellipse">
          <a:avLst/>
        </a:prstGeom>
        <a:solidFill>
          <a:schemeClr val="accent3">
            <a:hueOff val="1355300"/>
            <a:satOff val="50000"/>
            <a:lumOff val="-7353"/>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B9BBCC5E-6110-4B4E-87F8-47ED64096EA6}">
      <dsp:nvSpPr>
        <dsp:cNvPr id="0" name=""/>
        <dsp:cNvSpPr/>
      </dsp:nvSpPr>
      <dsp:spPr>
        <a:xfrm>
          <a:off x="7431285" y="0"/>
          <a:ext cx="3536156" cy="902830"/>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06680" tIns="106680" rIns="106680" bIns="106680" numCol="1" spcCol="1270" anchor="b" anchorCtr="0">
          <a:noAutofit/>
        </a:bodyPr>
        <a:lstStyle/>
        <a:p>
          <a:pPr marL="0" lvl="0" indent="0" algn="ctr" defTabSz="666750">
            <a:lnSpc>
              <a:spcPct val="90000"/>
            </a:lnSpc>
            <a:spcBef>
              <a:spcPct val="0"/>
            </a:spcBef>
            <a:spcAft>
              <a:spcPct val="35000"/>
            </a:spcAft>
            <a:buNone/>
          </a:pPr>
          <a:r>
            <a:rPr lang="en-US" sz="1500" kern="1200" dirty="0"/>
            <a:t>Uses =RANK() in Excel to assign positive integer values for all Xi and Y for performance comparison.</a:t>
          </a:r>
        </a:p>
      </dsp:txBody>
      <dsp:txXfrm>
        <a:off x="7431285" y="0"/>
        <a:ext cx="3536156" cy="902830"/>
      </dsp:txXfrm>
    </dsp:sp>
    <dsp:sp modelId="{DD211B75-86FD-4B3C-BBC3-BC0790970AB5}">
      <dsp:nvSpPr>
        <dsp:cNvPr id="0" name=""/>
        <dsp:cNvSpPr/>
      </dsp:nvSpPr>
      <dsp:spPr>
        <a:xfrm>
          <a:off x="9086510" y="1015684"/>
          <a:ext cx="225707" cy="225707"/>
        </a:xfrm>
        <a:prstGeom prst="ellipse">
          <a:avLst/>
        </a:prstGeom>
        <a:solidFill>
          <a:schemeClr val="accent3">
            <a:hueOff val="2710599"/>
            <a:satOff val="100000"/>
            <a:lumOff val="-14706"/>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C007D3-1E0C-4786-B1A1-7AC0331F4D86}">
      <dsp:nvSpPr>
        <dsp:cNvPr id="0" name=""/>
        <dsp:cNvSpPr/>
      </dsp:nvSpPr>
      <dsp:spPr>
        <a:xfrm>
          <a:off x="3013004" y="941208"/>
          <a:ext cx="91440" cy="375515"/>
        </a:xfrm>
        <a:custGeom>
          <a:avLst/>
          <a:gdLst/>
          <a:ahLst/>
          <a:cxnLst/>
          <a:rect l="0" t="0" r="0" b="0"/>
          <a:pathLst>
            <a:path>
              <a:moveTo>
                <a:pt x="45720" y="0"/>
              </a:moveTo>
              <a:lnTo>
                <a:pt x="45720" y="3755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47B0D82-3182-4255-9033-A4B271094DE0}">
      <dsp:nvSpPr>
        <dsp:cNvPr id="0" name=""/>
        <dsp:cNvSpPr/>
      </dsp:nvSpPr>
      <dsp:spPr>
        <a:xfrm>
          <a:off x="849318" y="941208"/>
          <a:ext cx="91440" cy="375515"/>
        </a:xfrm>
        <a:custGeom>
          <a:avLst/>
          <a:gdLst/>
          <a:ahLst/>
          <a:cxnLst/>
          <a:rect l="0" t="0" r="0" b="0"/>
          <a:pathLst>
            <a:path>
              <a:moveTo>
                <a:pt x="45720" y="0"/>
              </a:moveTo>
              <a:lnTo>
                <a:pt x="45720" y="3755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FE2904-E486-4813-B58B-FA141F89C710}">
      <dsp:nvSpPr>
        <dsp:cNvPr id="0" name=""/>
        <dsp:cNvSpPr/>
      </dsp:nvSpPr>
      <dsp:spPr>
        <a:xfrm>
          <a:off x="447995" y="47123"/>
          <a:ext cx="894085" cy="894085"/>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DB07A4C-91B4-4A93-9529-54C64BD80DE4}">
      <dsp:nvSpPr>
        <dsp:cNvPr id="0" name=""/>
        <dsp:cNvSpPr/>
      </dsp:nvSpPr>
      <dsp:spPr>
        <a:xfrm>
          <a:off x="447995" y="47123"/>
          <a:ext cx="894085" cy="894085"/>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26A591-856B-4913-A9DC-C7A16AB158BE}">
      <dsp:nvSpPr>
        <dsp:cNvPr id="0" name=""/>
        <dsp:cNvSpPr/>
      </dsp:nvSpPr>
      <dsp:spPr>
        <a:xfrm>
          <a:off x="953" y="208058"/>
          <a:ext cx="1788170" cy="57221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Table 1&amp;4</a:t>
          </a:r>
        </a:p>
      </dsp:txBody>
      <dsp:txXfrm>
        <a:off x="953" y="208058"/>
        <a:ext cx="1788170" cy="572214"/>
      </dsp:txXfrm>
    </dsp:sp>
    <dsp:sp modelId="{31E39365-8EEF-4783-A438-3474B658BFF2}">
      <dsp:nvSpPr>
        <dsp:cNvPr id="0" name=""/>
        <dsp:cNvSpPr/>
      </dsp:nvSpPr>
      <dsp:spPr>
        <a:xfrm>
          <a:off x="447995" y="1316724"/>
          <a:ext cx="894085" cy="894085"/>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BCD8AB3-5921-493D-B9A2-EFD84FDB12B3}">
      <dsp:nvSpPr>
        <dsp:cNvPr id="0" name=""/>
        <dsp:cNvSpPr/>
      </dsp:nvSpPr>
      <dsp:spPr>
        <a:xfrm>
          <a:off x="447995" y="1316724"/>
          <a:ext cx="894085" cy="894085"/>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1A2E897-C1B8-4A43-9C73-3A128EED0142}">
      <dsp:nvSpPr>
        <dsp:cNvPr id="0" name=""/>
        <dsp:cNvSpPr/>
      </dsp:nvSpPr>
      <dsp:spPr>
        <a:xfrm>
          <a:off x="953" y="1477659"/>
          <a:ext cx="1788170" cy="57221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hu-HU" sz="1800" kern="1200" dirty="0"/>
            <a:t>object-oriented (Oi)</a:t>
          </a:r>
          <a:endParaRPr lang="en-US" sz="1800" kern="1200" dirty="0"/>
        </a:p>
      </dsp:txBody>
      <dsp:txXfrm>
        <a:off x="953" y="1477659"/>
        <a:ext cx="1788170" cy="572214"/>
      </dsp:txXfrm>
    </dsp:sp>
    <dsp:sp modelId="{5546ED12-F0FA-475D-9458-3E0E5D2C25EE}">
      <dsp:nvSpPr>
        <dsp:cNvPr id="0" name=""/>
        <dsp:cNvSpPr/>
      </dsp:nvSpPr>
      <dsp:spPr>
        <a:xfrm>
          <a:off x="2611681" y="47123"/>
          <a:ext cx="894085" cy="894085"/>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DC6139C-8135-44E1-A538-3D07D204ED22}">
      <dsp:nvSpPr>
        <dsp:cNvPr id="0" name=""/>
        <dsp:cNvSpPr/>
      </dsp:nvSpPr>
      <dsp:spPr>
        <a:xfrm>
          <a:off x="2611681" y="47123"/>
          <a:ext cx="894085" cy="894085"/>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85BB92D-6BAD-4640-8D65-843EB4633BC1}">
      <dsp:nvSpPr>
        <dsp:cNvPr id="0" name=""/>
        <dsp:cNvSpPr/>
      </dsp:nvSpPr>
      <dsp:spPr>
        <a:xfrm>
          <a:off x="2164639" y="208058"/>
          <a:ext cx="1788170" cy="57221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Table 2&amp;3</a:t>
          </a:r>
        </a:p>
      </dsp:txBody>
      <dsp:txXfrm>
        <a:off x="2164639" y="208058"/>
        <a:ext cx="1788170" cy="572214"/>
      </dsp:txXfrm>
    </dsp:sp>
    <dsp:sp modelId="{22429D2A-D784-4CC6-9363-5B8F2947AFFA}">
      <dsp:nvSpPr>
        <dsp:cNvPr id="0" name=""/>
        <dsp:cNvSpPr/>
      </dsp:nvSpPr>
      <dsp:spPr>
        <a:xfrm>
          <a:off x="2611681" y="1316724"/>
          <a:ext cx="894085" cy="894085"/>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5E11165-2E40-4A6C-8BFA-0EEADB0C26A6}">
      <dsp:nvSpPr>
        <dsp:cNvPr id="0" name=""/>
        <dsp:cNvSpPr/>
      </dsp:nvSpPr>
      <dsp:spPr>
        <a:xfrm>
          <a:off x="2611681" y="1316724"/>
          <a:ext cx="894085" cy="894085"/>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F02FEC0-DD67-4F4F-A663-B8BF53366F45}">
      <dsp:nvSpPr>
        <dsp:cNvPr id="0" name=""/>
        <dsp:cNvSpPr/>
      </dsp:nvSpPr>
      <dsp:spPr>
        <a:xfrm>
          <a:off x="2164639" y="1477659"/>
          <a:ext cx="1788170" cy="57221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hu-HU" sz="1800" kern="1200" dirty="0"/>
            <a:t>stair-oriented (Sj)</a:t>
          </a:r>
          <a:endParaRPr lang="en-US" sz="1800" kern="1200" dirty="0"/>
        </a:p>
      </dsp:txBody>
      <dsp:txXfrm>
        <a:off x="2164639" y="1477659"/>
        <a:ext cx="1788170" cy="57221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CEC3CF-494E-450B-BB64-5FE5BB88F7A2}">
      <dsp:nvSpPr>
        <dsp:cNvPr id="0" name=""/>
        <dsp:cNvSpPr/>
      </dsp:nvSpPr>
      <dsp:spPr>
        <a:xfrm>
          <a:off x="0" y="38840"/>
          <a:ext cx="5938012" cy="514800"/>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Estimation</a:t>
          </a:r>
        </a:p>
      </dsp:txBody>
      <dsp:txXfrm>
        <a:off x="25130" y="63970"/>
        <a:ext cx="5887752" cy="464540"/>
      </dsp:txXfrm>
    </dsp:sp>
    <dsp:sp modelId="{1F218F76-BE2B-47A3-AFA0-87730382E771}">
      <dsp:nvSpPr>
        <dsp:cNvPr id="0" name=""/>
        <dsp:cNvSpPr/>
      </dsp:nvSpPr>
      <dsp:spPr>
        <a:xfrm>
          <a:off x="0" y="553640"/>
          <a:ext cx="5938012" cy="331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8532"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en-US" sz="1600" kern="1200" dirty="0"/>
            <a:t>Estimated value </a:t>
          </a:r>
        </a:p>
      </dsp:txBody>
      <dsp:txXfrm>
        <a:off x="0" y="553640"/>
        <a:ext cx="5938012" cy="331200"/>
      </dsp:txXfrm>
    </dsp:sp>
    <dsp:sp modelId="{0B2D8FF1-7C02-460D-BEDD-DA5CD7A38AEA}">
      <dsp:nvSpPr>
        <dsp:cNvPr id="0" name=""/>
        <dsp:cNvSpPr/>
      </dsp:nvSpPr>
      <dsp:spPr>
        <a:xfrm>
          <a:off x="0" y="884840"/>
          <a:ext cx="5938012" cy="514800"/>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Fact+0</a:t>
          </a:r>
        </a:p>
      </dsp:txBody>
      <dsp:txXfrm>
        <a:off x="25130" y="909970"/>
        <a:ext cx="5887752" cy="464540"/>
      </dsp:txXfrm>
    </dsp:sp>
    <dsp:sp modelId="{6ECA78C8-B090-4A8E-809B-D674B8297A7B}">
      <dsp:nvSpPr>
        <dsp:cNvPr id="0" name=""/>
        <dsp:cNvSpPr/>
      </dsp:nvSpPr>
      <dsp:spPr>
        <a:xfrm>
          <a:off x="0" y="1399640"/>
          <a:ext cx="5938012" cy="331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8532"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en-US" sz="1600" kern="1200" dirty="0"/>
            <a:t>Initial value</a:t>
          </a:r>
        </a:p>
      </dsp:txBody>
      <dsp:txXfrm>
        <a:off x="0" y="1399640"/>
        <a:ext cx="5938012" cy="33120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1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102224-B7B2-468D-BD6E-9FCDB7542366}" type="datetimeFigureOut">
              <a:rPr lang="en-US" smtClean="0"/>
              <a:t>3/12/2025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81C31-A782-457E-8709-0848F9A43900}" type="slidenum">
              <a:rPr lang="en-US" smtClean="0"/>
              <a:t>‹#›</a:t>
            </a:fld>
            <a:endParaRPr lang="en-US"/>
          </a:p>
        </p:txBody>
      </p:sp>
    </p:spTree>
    <p:extLst>
      <p:ext uri="{BB962C8B-B14F-4D97-AF65-F5344CB8AC3E}">
        <p14:creationId xmlns:p14="http://schemas.microsoft.com/office/powerpoint/2010/main" val="3561198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61EA0F-A667-4B49-8422-0062BC55E24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997974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48056" y="2551176"/>
            <a:ext cx="9922447" cy="914400"/>
          </a:xfrm>
        </p:spPr>
        <p:txBody>
          <a:bodyPr/>
          <a:lstStyle>
            <a:lvl1pPr>
              <a:defRPr sz="5400" b="0">
                <a:solidFill>
                  <a:schemeClr val="tx1"/>
                </a:solidFill>
              </a:defRPr>
            </a:lvl1pPr>
          </a:lstStyle>
          <a:p>
            <a:r>
              <a:rPr lang="en-US"/>
              <a:t>Click to edit Master title style</a:t>
            </a:r>
            <a:endParaRPr lang="en-US" dirty="0"/>
          </a:p>
        </p:txBody>
      </p:sp>
      <p:sp>
        <p:nvSpPr>
          <p:cNvPr id="5" name="Text Placeholder 4">
            <a:extLst>
              <a:ext uri="{FF2B5EF4-FFF2-40B4-BE49-F238E27FC236}">
                <a16:creationId xmlns:a16="http://schemas.microsoft.com/office/drawing/2014/main" id="{B107D0E1-EAED-8E08-24BA-8F930364BA96}"/>
              </a:ext>
            </a:extLst>
          </p:cNvPr>
          <p:cNvSpPr>
            <a:spLocks noGrp="1"/>
          </p:cNvSpPr>
          <p:nvPr>
            <p:ph type="body" sz="quarter" idx="10"/>
          </p:nvPr>
        </p:nvSpPr>
        <p:spPr>
          <a:xfrm>
            <a:off x="448056" y="3575304"/>
            <a:ext cx="9921943" cy="862012"/>
          </a:xfrm>
        </p:spPr>
        <p:txBody>
          <a:bodyPr>
            <a:normAutofit/>
          </a:bodyPr>
          <a:lstStyle>
            <a:lvl1pPr>
              <a:defRPr sz="2400">
                <a:solidFill>
                  <a:schemeClr val="accent2"/>
                </a:solidFill>
              </a:defRPr>
            </a:lvl1pPr>
          </a:lstStyle>
          <a:p>
            <a:pPr lvl="0"/>
            <a:r>
              <a:rPr lang="en-US"/>
              <a:t>Click to edit Master text styles</a:t>
            </a:r>
          </a:p>
        </p:txBody>
      </p:sp>
      <p:pic>
        <p:nvPicPr>
          <p:cNvPr id="6" name="Picture 5" descr="Graphical user interface&#10;&#10;Description automatically generated">
            <a:extLst>
              <a:ext uri="{FF2B5EF4-FFF2-40B4-BE49-F238E27FC236}">
                <a16:creationId xmlns:a16="http://schemas.microsoft.com/office/drawing/2014/main" id="{976CD4A8-8154-0AA2-A2AB-9AD82CD7406C}"/>
              </a:ext>
            </a:extLst>
          </p:cNvPr>
          <p:cNvPicPr>
            <a:picLocks noChangeAspect="1"/>
          </p:cNvPicPr>
          <p:nvPr userDrawn="1"/>
        </p:nvPicPr>
        <p:blipFill>
          <a:blip r:embed="rId2"/>
          <a:stretch>
            <a:fillRect/>
          </a:stretch>
        </p:blipFill>
        <p:spPr>
          <a:xfrm>
            <a:off x="249483" y="128907"/>
            <a:ext cx="2369315" cy="867807"/>
          </a:xfrm>
          <a:prstGeom prst="rect">
            <a:avLst/>
          </a:prstGeom>
        </p:spPr>
      </p:pic>
    </p:spTree>
    <p:extLst>
      <p:ext uri="{BB962C8B-B14F-4D97-AF65-F5344CB8AC3E}">
        <p14:creationId xmlns:p14="http://schemas.microsoft.com/office/powerpoint/2010/main" val="349877480"/>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ABE10-5A8F-5044-434F-7434A03566A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243B5-B498-1E60-5D02-983D13E8289B}"/>
              </a:ext>
            </a:extLst>
          </p:cNvPr>
          <p:cNvSpPr>
            <a:spLocks noGrp="1"/>
          </p:cNvSpPr>
          <p:nvPr>
            <p:ph type="dt" sz="half" idx="10"/>
          </p:nvPr>
        </p:nvSpPr>
        <p:spPr/>
        <p:txBody>
          <a:bodyPr/>
          <a:lstStyle/>
          <a:p>
            <a:fld id="{8BEEBAAA-29B5-4AF5-BC5F-7E580C29002D}" type="datetimeFigureOut">
              <a:rPr lang="en-US" smtClean="0"/>
              <a:pPr/>
              <a:t>3/12/2025</a:t>
            </a:fld>
            <a:endParaRPr lang="en-US"/>
          </a:p>
        </p:txBody>
      </p:sp>
      <p:sp>
        <p:nvSpPr>
          <p:cNvPr id="4" name="Footer Placeholder 3">
            <a:extLst>
              <a:ext uri="{FF2B5EF4-FFF2-40B4-BE49-F238E27FC236}">
                <a16:creationId xmlns:a16="http://schemas.microsoft.com/office/drawing/2014/main" id="{7DBD33E4-41B8-74EC-F9A4-3E1DCC0E75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22A375B-2E8B-0F31-9DE4-A5F0682ADFB7}"/>
              </a:ext>
            </a:extLst>
          </p:cNvPr>
          <p:cNvSpPr>
            <a:spLocks noGrp="1"/>
          </p:cNvSpPr>
          <p:nvPr>
            <p:ph type="sldNum" sz="quarter" idx="12"/>
          </p:nvPr>
        </p:nvSpPr>
        <p:spPr/>
        <p:txBody>
          <a:bodyPr/>
          <a:lstStyle/>
          <a:p>
            <a:fld id="{9860EDB8-5305-433F-BE41-D7A86D811DB3}" type="slidenum">
              <a:rPr lang="en-US" smtClean="0"/>
              <a:pPr/>
              <a:t>‹#›</a:t>
            </a:fld>
            <a:endParaRPr lang="en-US"/>
          </a:p>
        </p:txBody>
      </p:sp>
      <p:sp>
        <p:nvSpPr>
          <p:cNvPr id="7" name="Content Placeholder 6">
            <a:extLst>
              <a:ext uri="{FF2B5EF4-FFF2-40B4-BE49-F238E27FC236}">
                <a16:creationId xmlns:a16="http://schemas.microsoft.com/office/drawing/2014/main" id="{CB40353B-463E-6D13-F92E-564948AFA386}"/>
              </a:ext>
            </a:extLst>
          </p:cNvPr>
          <p:cNvSpPr>
            <a:spLocks noGrp="1"/>
          </p:cNvSpPr>
          <p:nvPr>
            <p:ph sz="quarter" idx="13"/>
          </p:nvPr>
        </p:nvSpPr>
        <p:spPr>
          <a:xfrm>
            <a:off x="444500" y="1463040"/>
            <a:ext cx="11210543" cy="46017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63823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ABE10-5A8F-5044-434F-7434A03566A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243B5-B498-1E60-5D02-983D13E8289B}"/>
              </a:ext>
            </a:extLst>
          </p:cNvPr>
          <p:cNvSpPr>
            <a:spLocks noGrp="1"/>
          </p:cNvSpPr>
          <p:nvPr>
            <p:ph type="dt" sz="half" idx="10"/>
          </p:nvPr>
        </p:nvSpPr>
        <p:spPr/>
        <p:txBody>
          <a:bodyPr/>
          <a:lstStyle/>
          <a:p>
            <a:fld id="{8BEEBAAA-29B5-4AF5-BC5F-7E580C29002D}" type="datetimeFigureOut">
              <a:rPr lang="en-US" smtClean="0"/>
              <a:pPr/>
              <a:t>3/12/2025</a:t>
            </a:fld>
            <a:endParaRPr lang="en-US"/>
          </a:p>
        </p:txBody>
      </p:sp>
      <p:sp>
        <p:nvSpPr>
          <p:cNvPr id="4" name="Footer Placeholder 3">
            <a:extLst>
              <a:ext uri="{FF2B5EF4-FFF2-40B4-BE49-F238E27FC236}">
                <a16:creationId xmlns:a16="http://schemas.microsoft.com/office/drawing/2014/main" id="{7DBD33E4-41B8-74EC-F9A4-3E1DCC0E75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22A375B-2E8B-0F31-9DE4-A5F0682ADFB7}"/>
              </a:ext>
            </a:extLst>
          </p:cNvPr>
          <p:cNvSpPr>
            <a:spLocks noGrp="1"/>
          </p:cNvSpPr>
          <p:nvPr>
            <p:ph type="sldNum" sz="quarter" idx="12"/>
          </p:nvPr>
        </p:nvSpPr>
        <p:spPr/>
        <p:txBody>
          <a:bodyPr/>
          <a:lstStyle/>
          <a:p>
            <a:fld id="{9860EDB8-5305-433F-BE41-D7A86D811DB3}" type="slidenum">
              <a:rPr lang="en-US" smtClean="0"/>
              <a:pPr/>
              <a:t>‹#›</a:t>
            </a:fld>
            <a:endParaRPr lang="en-US"/>
          </a:p>
        </p:txBody>
      </p:sp>
      <p:sp>
        <p:nvSpPr>
          <p:cNvPr id="7" name="Content Placeholder 6">
            <a:extLst>
              <a:ext uri="{FF2B5EF4-FFF2-40B4-BE49-F238E27FC236}">
                <a16:creationId xmlns:a16="http://schemas.microsoft.com/office/drawing/2014/main" id="{CB40353B-463E-6D13-F92E-564948AFA386}"/>
              </a:ext>
            </a:extLst>
          </p:cNvPr>
          <p:cNvSpPr>
            <a:spLocks noGrp="1"/>
          </p:cNvSpPr>
          <p:nvPr>
            <p:ph sz="quarter" idx="13"/>
          </p:nvPr>
        </p:nvSpPr>
        <p:spPr>
          <a:xfrm>
            <a:off x="444500" y="1463040"/>
            <a:ext cx="5330952" cy="46017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6">
            <a:extLst>
              <a:ext uri="{FF2B5EF4-FFF2-40B4-BE49-F238E27FC236}">
                <a16:creationId xmlns:a16="http://schemas.microsoft.com/office/drawing/2014/main" id="{904E943F-C687-D3B3-4E36-65D69E3E2F0C}"/>
              </a:ext>
            </a:extLst>
          </p:cNvPr>
          <p:cNvSpPr>
            <a:spLocks noGrp="1"/>
          </p:cNvSpPr>
          <p:nvPr>
            <p:ph sz="quarter" idx="14"/>
          </p:nvPr>
        </p:nvSpPr>
        <p:spPr>
          <a:xfrm>
            <a:off x="6298690" y="1463040"/>
            <a:ext cx="5330952" cy="46017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03957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sho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ABE10-5A8F-5044-434F-7434A03566A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243B5-B498-1E60-5D02-983D13E8289B}"/>
              </a:ext>
            </a:extLst>
          </p:cNvPr>
          <p:cNvSpPr>
            <a:spLocks noGrp="1"/>
          </p:cNvSpPr>
          <p:nvPr>
            <p:ph type="dt" sz="half" idx="10"/>
          </p:nvPr>
        </p:nvSpPr>
        <p:spPr/>
        <p:txBody>
          <a:bodyPr/>
          <a:lstStyle/>
          <a:p>
            <a:fld id="{8BEEBAAA-29B5-4AF5-BC5F-7E580C29002D}" type="datetimeFigureOut">
              <a:rPr lang="en-US" smtClean="0"/>
              <a:pPr/>
              <a:t>3/12/2025</a:t>
            </a:fld>
            <a:endParaRPr lang="en-US"/>
          </a:p>
        </p:txBody>
      </p:sp>
      <p:sp>
        <p:nvSpPr>
          <p:cNvPr id="4" name="Footer Placeholder 3">
            <a:extLst>
              <a:ext uri="{FF2B5EF4-FFF2-40B4-BE49-F238E27FC236}">
                <a16:creationId xmlns:a16="http://schemas.microsoft.com/office/drawing/2014/main" id="{7DBD33E4-41B8-74EC-F9A4-3E1DCC0E75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22A375B-2E8B-0F31-9DE4-A5F0682ADFB7}"/>
              </a:ext>
            </a:extLst>
          </p:cNvPr>
          <p:cNvSpPr>
            <a:spLocks noGrp="1"/>
          </p:cNvSpPr>
          <p:nvPr>
            <p:ph type="sldNum" sz="quarter" idx="12"/>
          </p:nvPr>
        </p:nvSpPr>
        <p:spPr/>
        <p:txBody>
          <a:bodyPr/>
          <a:lstStyle/>
          <a:p>
            <a:fld id="{9860EDB8-5305-433F-BE41-D7A86D811DB3}" type="slidenum">
              <a:rPr lang="en-US" smtClean="0"/>
              <a:pPr/>
              <a:t>‹#›</a:t>
            </a:fld>
            <a:endParaRPr lang="en-US"/>
          </a:p>
        </p:txBody>
      </p:sp>
      <p:sp>
        <p:nvSpPr>
          <p:cNvPr id="7" name="Content Placeholder 6">
            <a:extLst>
              <a:ext uri="{FF2B5EF4-FFF2-40B4-BE49-F238E27FC236}">
                <a16:creationId xmlns:a16="http://schemas.microsoft.com/office/drawing/2014/main" id="{CB40353B-463E-6D13-F92E-564948AFA386}"/>
              </a:ext>
            </a:extLst>
          </p:cNvPr>
          <p:cNvSpPr>
            <a:spLocks noGrp="1"/>
          </p:cNvSpPr>
          <p:nvPr>
            <p:ph sz="quarter" idx="13"/>
          </p:nvPr>
        </p:nvSpPr>
        <p:spPr>
          <a:xfrm>
            <a:off x="444500" y="1463040"/>
            <a:ext cx="5330952" cy="46017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75466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ABE10-5A8F-5044-434F-7434A03566A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243B5-B498-1E60-5D02-983D13E8289B}"/>
              </a:ext>
            </a:extLst>
          </p:cNvPr>
          <p:cNvSpPr>
            <a:spLocks noGrp="1"/>
          </p:cNvSpPr>
          <p:nvPr>
            <p:ph type="dt" sz="half" idx="10"/>
          </p:nvPr>
        </p:nvSpPr>
        <p:spPr/>
        <p:txBody>
          <a:bodyPr/>
          <a:lstStyle/>
          <a:p>
            <a:fld id="{8BEEBAAA-29B5-4AF5-BC5F-7E580C29002D}" type="datetimeFigureOut">
              <a:rPr lang="en-US" smtClean="0"/>
              <a:pPr/>
              <a:t>3/12/2025</a:t>
            </a:fld>
            <a:endParaRPr lang="en-US"/>
          </a:p>
        </p:txBody>
      </p:sp>
      <p:sp>
        <p:nvSpPr>
          <p:cNvPr id="4" name="Footer Placeholder 3">
            <a:extLst>
              <a:ext uri="{FF2B5EF4-FFF2-40B4-BE49-F238E27FC236}">
                <a16:creationId xmlns:a16="http://schemas.microsoft.com/office/drawing/2014/main" id="{7DBD33E4-41B8-74EC-F9A4-3E1DCC0E75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22A375B-2E8B-0F31-9DE4-A5F0682ADFB7}"/>
              </a:ext>
            </a:extLst>
          </p:cNvPr>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30241047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44500" y="430609"/>
            <a:ext cx="11210544" cy="557784"/>
          </a:xfrm>
          <a:prstGeom prst="rect">
            <a:avLst/>
          </a:prstGeom>
        </p:spPr>
        <p:txBody>
          <a:bodyPr vert="horz" lIns="91440" tIns="45720" rIns="91440" bIns="45720" rtlCol="0" anchor="t" anchorCtr="0">
            <a:normAutofit/>
          </a:bodyPr>
          <a:lstStyle/>
          <a:p>
            <a:r>
              <a:rPr lang="en-US"/>
              <a:t>Click to edit Master title style</a:t>
            </a:r>
          </a:p>
        </p:txBody>
      </p:sp>
      <p:sp>
        <p:nvSpPr>
          <p:cNvPr id="3" name="Text Placeholder 2"/>
          <p:cNvSpPr>
            <a:spLocks noGrp="1"/>
          </p:cNvSpPr>
          <p:nvPr>
            <p:ph type="body" idx="1"/>
          </p:nvPr>
        </p:nvSpPr>
        <p:spPr>
          <a:xfrm>
            <a:off x="448056" y="1447800"/>
            <a:ext cx="11210543" cy="39776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19099" y="6427391"/>
            <a:ext cx="3276600" cy="141686"/>
          </a:xfrm>
          <a:prstGeom prst="rect">
            <a:avLst/>
          </a:prstGeom>
        </p:spPr>
        <p:txBody>
          <a:bodyPr vert="horz" lIns="91440" tIns="45720" rIns="91440" bIns="45720" rtlCol="0" anchor="ctr"/>
          <a:lstStyle>
            <a:lvl1pPr algn="l">
              <a:defRPr sz="800" baseline="0">
                <a:solidFill>
                  <a:schemeClr val="tx1">
                    <a:lumMod val="65000"/>
                    <a:lumOff val="35000"/>
                  </a:schemeClr>
                </a:solidFill>
              </a:defRPr>
            </a:lvl1pPr>
          </a:lstStyle>
          <a:p>
            <a:fld id="{8BEEBAAA-29B5-4AF5-BC5F-7E580C29002D}" type="datetimeFigureOut">
              <a:rPr lang="en-US" smtClean="0"/>
              <a:pPr/>
              <a:t>3/12/2025</a:t>
            </a:fld>
            <a:endParaRPr lang="en-US"/>
          </a:p>
        </p:txBody>
      </p:sp>
      <p:sp>
        <p:nvSpPr>
          <p:cNvPr id="5" name="Footer Placeholder 4"/>
          <p:cNvSpPr>
            <a:spLocks noGrp="1"/>
          </p:cNvSpPr>
          <p:nvPr>
            <p:ph type="ftr" sz="quarter" idx="3"/>
          </p:nvPr>
        </p:nvSpPr>
        <p:spPr>
          <a:xfrm>
            <a:off x="4648200" y="6427391"/>
            <a:ext cx="2895600" cy="141686"/>
          </a:xfrm>
          <a:prstGeom prst="rect">
            <a:avLst/>
          </a:prstGeom>
        </p:spPr>
        <p:txBody>
          <a:bodyPr vert="horz" lIns="91440" tIns="45720" rIns="91440" bIns="45720" rtlCol="0" anchor="ctr"/>
          <a:lstStyle>
            <a:lvl1pPr algn="ctr">
              <a:defRPr sz="800" baseline="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353042" y="6427391"/>
            <a:ext cx="3276600" cy="141686"/>
          </a:xfrm>
          <a:prstGeom prst="rect">
            <a:avLst/>
          </a:prstGeom>
        </p:spPr>
        <p:txBody>
          <a:bodyPr vert="horz" lIns="91440" tIns="45720" rIns="91440" bIns="45720" rtlCol="0" anchor="ctr"/>
          <a:lstStyle>
            <a:lvl1pPr algn="r">
              <a:defRPr sz="800" baseline="0">
                <a:solidFill>
                  <a:schemeClr val="tx1">
                    <a:lumMod val="65000"/>
                    <a:lumOff val="35000"/>
                  </a:schemeClr>
                </a:solidFill>
              </a:defRPr>
            </a:lvl1pPr>
          </a:lstStyle>
          <a:p>
            <a:fld id="{9860EDB8-5305-433F-BE41-D7A86D811DB3}" type="slidenum">
              <a:rPr lang="en-US" smtClean="0"/>
              <a:pPr/>
              <a:t>‹#›</a:t>
            </a:fld>
            <a:endParaRPr lang="en-US"/>
          </a:p>
        </p:txBody>
      </p:sp>
      <p:cxnSp>
        <p:nvCxnSpPr>
          <p:cNvPr id="7" name="Straight Connector 6">
            <a:extLst>
              <a:ext uri="{FF2B5EF4-FFF2-40B4-BE49-F238E27FC236}">
                <a16:creationId xmlns:a16="http://schemas.microsoft.com/office/drawing/2014/main" id="{D8F39A1B-8AD1-2C34-AB40-00704468E828}"/>
              </a:ext>
            </a:extLst>
          </p:cNvPr>
          <p:cNvCxnSpPr>
            <a:cxnSpLocks/>
          </p:cNvCxnSpPr>
          <p:nvPr userDrawn="1"/>
        </p:nvCxnSpPr>
        <p:spPr>
          <a:xfrm>
            <a:off x="533400" y="1104900"/>
            <a:ext cx="11119104"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94824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lgn="l" defTabSz="914400" rtl="0" eaLnBrk="1" latinLnBrk="0" hangingPunct="1">
        <a:spcBef>
          <a:spcPct val="0"/>
        </a:spcBef>
        <a:buNone/>
        <a:defRPr sz="2800" kern="1200">
          <a:solidFill>
            <a:schemeClr val="bg2">
              <a:lumMod val="25000"/>
            </a:schemeClr>
          </a:solidFill>
          <a:latin typeface="+mn-lt"/>
          <a:ea typeface="+mj-ea"/>
          <a:cs typeface="+mj-cs"/>
        </a:defRPr>
      </a:lvl1pPr>
    </p:titleStyle>
    <p:bodyStyle>
      <a:lvl1pPr marL="0" indent="0" algn="l" defTabSz="914400" rtl="0" eaLnBrk="1" latinLnBrk="0" hangingPunct="1">
        <a:lnSpc>
          <a:spcPct val="100000"/>
        </a:lnSpc>
        <a:spcBef>
          <a:spcPts val="1000"/>
        </a:spcBef>
        <a:spcAft>
          <a:spcPts val="1200"/>
        </a:spcAft>
        <a:buFontTx/>
        <a:buNone/>
        <a:defRPr lang="en-US" sz="1600" kern="1200" dirty="0">
          <a:solidFill>
            <a:schemeClr val="bg2">
              <a:lumMod val="25000"/>
            </a:schemeClr>
          </a:solidFill>
          <a:latin typeface="+mn-lt"/>
          <a:ea typeface="+mn-ea"/>
          <a:cs typeface="+mn-cs"/>
        </a:defRPr>
      </a:lvl1pPr>
      <a:lvl2pPr marL="283464" indent="-283464"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2pPr>
      <a:lvl3pPr marL="6858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3pPr>
      <a:lvl4pPr marL="11430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4pPr>
      <a:lvl5pPr marL="16002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984">
          <p15:clr>
            <a:srgbClr val="F26B43"/>
          </p15:clr>
        </p15:guide>
        <p15:guide id="2" pos="336">
          <p15:clr>
            <a:srgbClr val="F26B43"/>
          </p15:clr>
        </p15:guide>
        <p15:guide id="3" pos="7320">
          <p15:clr>
            <a:srgbClr val="F26B43"/>
          </p15:clr>
        </p15:guide>
        <p15:guide id="4" orient="horz" pos="912">
          <p15:clr>
            <a:srgbClr val="F26B43"/>
          </p15:clr>
        </p15:guide>
        <p15:guide id="5" orient="horz" pos="264">
          <p15:clr>
            <a:srgbClr val="F26B43"/>
          </p15:clr>
        </p15:guide>
        <p15:guide id="6" orient="horz" pos="696">
          <p15:clr>
            <a:srgbClr val="F26B43"/>
          </p15:clr>
        </p15:guide>
        <p15:guide id="7" pos="3696">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orcid.org/0000-0002-8058-9577" TargetMode="External"/><Relationship Id="rId5" Type="http://schemas.openxmlformats.org/officeDocument/2006/relationships/hyperlink" Target="https://orcid.org/0000-0001-5819-0319" TargetMode="External"/><Relationship Id="rId4" Type="http://schemas.openxmlformats.org/officeDocument/2006/relationships/hyperlink" Target="https://orcid.org/0009-0004-4656-6867" TargetMode="Externa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 Id="rId9" Type="http://schemas.openxmlformats.org/officeDocument/2006/relationships/image" Target="../media/image10.svg"/></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16.xml.rels><?xml version="1.0" encoding="UTF-8" standalone="yes"?>
<Relationships xmlns="http://schemas.openxmlformats.org/package/2006/relationships"><Relationship Id="rId8" Type="http://schemas.openxmlformats.org/officeDocument/2006/relationships/hyperlink" Target="https://miau.my-x.hu/miau/320" TargetMode="External"/><Relationship Id="rId3" Type="http://schemas.openxmlformats.org/officeDocument/2006/relationships/hyperlink" Target="https://orcid.org/0009-0004-4656-6867" TargetMode="External"/><Relationship Id="rId7" Type="http://schemas.openxmlformats.org/officeDocument/2006/relationships/hyperlink" Target="https://miau.my-x.hu/miau/320/moodle_cubes_logic/" TargetMode="Externa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miau.my-x.hu/miau/315/moodle/" TargetMode="External"/><Relationship Id="rId5" Type="http://schemas.openxmlformats.org/officeDocument/2006/relationships/hyperlink" Target="https://orcid.org/0000-0002-8058-9577" TargetMode="External"/><Relationship Id="rId10" Type="http://schemas.openxmlformats.org/officeDocument/2006/relationships/image" Target="../media/image14.svg"/><Relationship Id="rId4" Type="http://schemas.openxmlformats.org/officeDocument/2006/relationships/hyperlink" Target="https://orcid.org/0000-0001-5819-0319" TargetMode="External"/><Relationship Id="rId9" Type="http://schemas.openxmlformats.org/officeDocument/2006/relationships/image" Target="../media/image1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4.png"/><Relationship Id="rId7" Type="http://schemas.openxmlformats.org/officeDocument/2006/relationships/diagramColors" Target="../diagrams/colors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9.xml"/><Relationship Id="rId13" Type="http://schemas.openxmlformats.org/officeDocument/2006/relationships/diagramData" Target="../diagrams/data10.xml"/><Relationship Id="rId3" Type="http://schemas.openxmlformats.org/officeDocument/2006/relationships/diagramData" Target="../diagrams/data8.xml"/><Relationship Id="rId7" Type="http://schemas.microsoft.com/office/2007/relationships/diagramDrawing" Target="../diagrams/drawing8.xml"/><Relationship Id="rId12" Type="http://schemas.microsoft.com/office/2007/relationships/diagramDrawing" Target="../diagrams/drawing9.xml"/><Relationship Id="rId17" Type="http://schemas.microsoft.com/office/2007/relationships/diagramDrawing" Target="../diagrams/drawing10.xml"/><Relationship Id="rId2" Type="http://schemas.openxmlformats.org/officeDocument/2006/relationships/image" Target="../media/image8.png"/><Relationship Id="rId16" Type="http://schemas.openxmlformats.org/officeDocument/2006/relationships/diagramColors" Target="../diagrams/colors10.xml"/><Relationship Id="rId1" Type="http://schemas.openxmlformats.org/officeDocument/2006/relationships/slideLayout" Target="../slideLayouts/slideLayout2.xml"/><Relationship Id="rId6" Type="http://schemas.openxmlformats.org/officeDocument/2006/relationships/diagramColors" Target="../diagrams/colors8.xml"/><Relationship Id="rId11" Type="http://schemas.openxmlformats.org/officeDocument/2006/relationships/diagramColors" Target="../diagrams/colors9.xml"/><Relationship Id="rId5" Type="http://schemas.openxmlformats.org/officeDocument/2006/relationships/diagramQuickStyle" Target="../diagrams/quickStyle8.xml"/><Relationship Id="rId15" Type="http://schemas.openxmlformats.org/officeDocument/2006/relationships/diagramQuickStyle" Target="../diagrams/quickStyle10.xml"/><Relationship Id="rId10" Type="http://schemas.openxmlformats.org/officeDocument/2006/relationships/diagramQuickStyle" Target="../diagrams/quickStyle9.xml"/><Relationship Id="rId4" Type="http://schemas.openxmlformats.org/officeDocument/2006/relationships/diagramLayout" Target="../diagrams/layout8.xml"/><Relationship Id="rId9" Type="http://schemas.openxmlformats.org/officeDocument/2006/relationships/diagramLayout" Target="../diagrams/layout9.xml"/><Relationship Id="rId14" Type="http://schemas.openxmlformats.org/officeDocument/2006/relationships/diagramLayout" Target="../diagrams/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D66E636-D1D5-3AAC-5CD5-A2F5C585CB49}"/>
              </a:ext>
            </a:extLst>
          </p:cNvPr>
          <p:cNvSpPr>
            <a:spLocks noGrp="1"/>
          </p:cNvSpPr>
          <p:nvPr>
            <p:ph type="title"/>
          </p:nvPr>
        </p:nvSpPr>
        <p:spPr>
          <a:xfrm>
            <a:off x="292608" y="1025652"/>
            <a:ext cx="9619488" cy="1477328"/>
          </a:xfrm>
        </p:spPr>
        <p:txBody>
          <a:bodyPr>
            <a:noAutofit/>
          </a:bodyPr>
          <a:lstStyle/>
          <a:p>
            <a:r>
              <a:rPr lang="en-US" sz="3200" b="1" dirty="0">
                <a:latin typeface="Helvetica" panose="020B0604020202020204" pitchFamily="34" charset="0"/>
                <a:ea typeface="Verdana" panose="020B0604030504040204" pitchFamily="34" charset="0"/>
                <a:cs typeface="Helvetica" panose="020B0604020202020204" pitchFamily="34" charset="0"/>
              </a:rPr>
              <a:t>Objective evaluation of performances </a:t>
            </a:r>
            <a:br>
              <a:rPr lang="hu-HU" sz="3200" b="1" dirty="0">
                <a:latin typeface="Helvetica" panose="020B0604020202020204" pitchFamily="34" charset="0"/>
                <a:ea typeface="Verdana" panose="020B0604030504040204" pitchFamily="34" charset="0"/>
                <a:cs typeface="Helvetica" panose="020B0604020202020204" pitchFamily="34" charset="0"/>
              </a:rPr>
            </a:br>
            <a:r>
              <a:rPr lang="en-US" sz="3200" b="1" dirty="0">
                <a:latin typeface="Helvetica" panose="020B0604020202020204" pitchFamily="34" charset="0"/>
                <a:ea typeface="Verdana" panose="020B0604030504040204" pitchFamily="34" charset="0"/>
                <a:cs typeface="Helvetica" panose="020B0604020202020204" pitchFamily="34" charset="0"/>
              </a:rPr>
              <a:t>in case of Students </a:t>
            </a:r>
            <a:br>
              <a:rPr lang="hu-HU" sz="3200" b="1" dirty="0">
                <a:latin typeface="Helvetica" panose="020B0604020202020204" pitchFamily="34" charset="0"/>
                <a:ea typeface="Verdana" panose="020B0604030504040204" pitchFamily="34" charset="0"/>
                <a:cs typeface="Helvetica" panose="020B0604020202020204" pitchFamily="34" charset="0"/>
              </a:rPr>
            </a:br>
            <a:r>
              <a:rPr lang="en-US" sz="3200" b="1" dirty="0">
                <a:latin typeface="Helvetica" panose="020B0604020202020204" pitchFamily="34" charset="0"/>
                <a:ea typeface="Verdana" panose="020B0604030504040204" pitchFamily="34" charset="0"/>
                <a:cs typeface="Helvetica" panose="020B0604020202020204" pitchFamily="34" charset="0"/>
              </a:rPr>
              <a:t>based on similarity analyses and Moodle-logs</a:t>
            </a:r>
          </a:p>
        </p:txBody>
      </p:sp>
      <p:sp>
        <p:nvSpPr>
          <p:cNvPr id="5" name="Text Placeholder 4">
            <a:extLst>
              <a:ext uri="{FF2B5EF4-FFF2-40B4-BE49-F238E27FC236}">
                <a16:creationId xmlns:a16="http://schemas.microsoft.com/office/drawing/2014/main" id="{DE831F0C-52BB-6204-5BF6-C4DDD23942D3}"/>
              </a:ext>
            </a:extLst>
          </p:cNvPr>
          <p:cNvSpPr>
            <a:spLocks noGrp="1"/>
          </p:cNvSpPr>
          <p:nvPr>
            <p:ph type="body" sz="quarter" idx="10"/>
          </p:nvPr>
        </p:nvSpPr>
        <p:spPr>
          <a:xfrm>
            <a:off x="292609" y="2632656"/>
            <a:ext cx="6419088" cy="862012"/>
          </a:xfrm>
        </p:spPr>
        <p:txBody>
          <a:bodyPr/>
          <a:lstStyle/>
          <a:p>
            <a:r>
              <a:rPr lang="en-GB" sz="1800" kern="100" dirty="0">
                <a:effectLst/>
                <a:latin typeface="Aptos" panose="020B0004020202020204" pitchFamily="34" charset="0"/>
                <a:ea typeface="Aptos" panose="020B0004020202020204" pitchFamily="34" charset="0"/>
                <a:cs typeface="Times New Roman" panose="02020603050405020304" pitchFamily="18" charset="0"/>
              </a:rPr>
              <a:t>IKSAD Institute / 6th International Congress on Scientific Research / March 16-17, 2025 - Konya</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2400" dirty="0">
              <a:solidFill>
                <a:schemeClr val="accent2"/>
              </a:solidFill>
              <a:latin typeface="Helvetica" panose="020B0604020202020204" pitchFamily="34" charset="0"/>
              <a:cs typeface="Helvetica" panose="020B0604020202020204" pitchFamily="34" charset="0"/>
            </a:endParaRPr>
          </a:p>
        </p:txBody>
      </p:sp>
      <p:sp>
        <p:nvSpPr>
          <p:cNvPr id="2" name="Rectangle 1">
            <a:extLst>
              <a:ext uri="{FF2B5EF4-FFF2-40B4-BE49-F238E27FC236}">
                <a16:creationId xmlns:a16="http://schemas.microsoft.com/office/drawing/2014/main" id="{F67DE542-09DF-8E59-BF8C-66A941BA30D9}"/>
              </a:ext>
            </a:extLst>
          </p:cNvPr>
          <p:cNvSpPr/>
          <p:nvPr/>
        </p:nvSpPr>
        <p:spPr>
          <a:xfrm>
            <a:off x="292608" y="173736"/>
            <a:ext cx="2231136" cy="86201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Segoe UI"/>
              <a:ea typeface="+mn-ea"/>
              <a:cs typeface="+mn-cs"/>
            </a:endParaRPr>
          </a:p>
        </p:txBody>
      </p:sp>
      <p:pic>
        <p:nvPicPr>
          <p:cNvPr id="1026" name="Picture 2" descr="Arculati elemek - Kodolányi János Egyetem">
            <a:extLst>
              <a:ext uri="{FF2B5EF4-FFF2-40B4-BE49-F238E27FC236}">
                <a16:creationId xmlns:a16="http://schemas.microsoft.com/office/drawing/2014/main" id="{3D70C794-51CF-1316-9901-BBFD8CCE0A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53828" y="173736"/>
            <a:ext cx="1845564" cy="18455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258C2051-134B-3D07-D9DC-A4894AADB2DC}"/>
              </a:ext>
            </a:extLst>
          </p:cNvPr>
          <p:cNvSpPr txBox="1"/>
          <p:nvPr/>
        </p:nvSpPr>
        <p:spPr>
          <a:xfrm>
            <a:off x="2490787" y="4064025"/>
            <a:ext cx="7210425" cy="236988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Helvetica" panose="020B0604020202020204" pitchFamily="34" charset="0"/>
              <a:ea typeface="+mn-ea"/>
              <a:cs typeface="Helvetica" panose="020B0604020202020204" pitchFamily="34" charset="0"/>
            </a:endParaRPr>
          </a:p>
          <a:p>
            <a:pPr marL="0" marR="0" algn="ctr">
              <a:buNone/>
            </a:pPr>
            <a:r>
              <a:rPr lang="en-GB" sz="1600" kern="100" dirty="0">
                <a:effectLst/>
                <a:latin typeface="Aptos" panose="020B0004020202020204" pitchFamily="34" charset="0"/>
                <a:ea typeface="Aptos" panose="020B0004020202020204" pitchFamily="34" charset="0"/>
                <a:cs typeface="Times New Roman" panose="02020603050405020304" pitchFamily="18" charset="0"/>
              </a:rPr>
              <a:t>Shagai Turtogtokh: </a:t>
            </a:r>
            <a:r>
              <a:rPr lang="en-GB" sz="1600" u="sng" kern="100" dirty="0">
                <a:solidFill>
                  <a:srgbClr val="467886"/>
                </a:solidFill>
                <a:effectLst/>
                <a:latin typeface="Calibri" panose="020F0502020204030204" pitchFamily="34" charset="0"/>
                <a:ea typeface="Calibri" panose="020F0502020204030204" pitchFamily="34" charset="0"/>
                <a:cs typeface="Arial" panose="020B0604020202020204" pitchFamily="34" charset="0"/>
                <a:hlinkClick r:id="rId4"/>
              </a:rPr>
              <a:t>https://orcid.org/0009-0004-4656-6867</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buNone/>
            </a:pPr>
            <a:r>
              <a:rPr lang="hu-HU" sz="1600" i="0" u="none" strike="noStrike" cap="none" dirty="0">
                <a:solidFill>
                  <a:schemeClr val="dk1"/>
                </a:solidFill>
                <a:latin typeface="Aptos" panose="020B0004020202020204" pitchFamily="34" charset="0"/>
                <a:ea typeface="Arial"/>
                <a:cs typeface="Arial"/>
                <a:sym typeface="Arial"/>
              </a:rPr>
              <a:t>Dr. László </a:t>
            </a:r>
            <a:r>
              <a:rPr lang="en-US" sz="1600" i="0" u="none" strike="noStrike" cap="none" dirty="0">
                <a:solidFill>
                  <a:schemeClr val="dk1"/>
                </a:solidFill>
                <a:latin typeface="Aptos" panose="020B0004020202020204" pitchFamily="34" charset="0"/>
                <a:ea typeface="Arial"/>
                <a:cs typeface="Arial"/>
                <a:sym typeface="Arial"/>
              </a:rPr>
              <a:t>Pitlik</a:t>
            </a:r>
            <a:r>
              <a:rPr lang="de-DE" sz="1600" kern="100" dirty="0">
                <a:effectLst/>
                <a:latin typeface="Aptos" panose="020B0004020202020204" pitchFamily="34" charset="0"/>
                <a:ea typeface="Aptos" panose="020B0004020202020204" pitchFamily="34" charset="0"/>
                <a:cs typeface="Times New Roman" panose="02020603050405020304" pitchFamily="18" charset="0"/>
              </a:rPr>
              <a:t>: </a:t>
            </a:r>
            <a:r>
              <a:rPr lang="de-DE" sz="1600" u="sng" kern="100" dirty="0">
                <a:solidFill>
                  <a:srgbClr val="467886"/>
                </a:solidFill>
                <a:effectLst/>
                <a:latin typeface="Calibri" panose="020F0502020204030204" pitchFamily="34" charset="0"/>
                <a:ea typeface="Calibri" panose="020F0502020204030204" pitchFamily="34" charset="0"/>
                <a:cs typeface="Arial" panose="020B0604020202020204" pitchFamily="34" charset="0"/>
                <a:hlinkClick r:id="rId5"/>
              </a:rPr>
              <a:t>https://orcid.org/0000-0001-5819-0319</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r>
              <a:rPr lang="en-US" sz="1600" i="0" u="none" strike="noStrike" cap="none" dirty="0">
                <a:solidFill>
                  <a:schemeClr val="dk1"/>
                </a:solidFill>
                <a:latin typeface="Aptos" panose="020B0004020202020204" pitchFamily="34" charset="0"/>
                <a:ea typeface="Arial"/>
                <a:cs typeface="Arial"/>
                <a:sym typeface="Arial"/>
              </a:rPr>
              <a:t>László</a:t>
            </a:r>
            <a:r>
              <a:rPr lang="hu-HU" sz="1600" i="0" u="none" strike="noStrike" cap="none" dirty="0">
                <a:solidFill>
                  <a:schemeClr val="dk1"/>
                </a:solidFill>
                <a:latin typeface="Aptos" panose="020B0004020202020204" pitchFamily="34" charset="0"/>
                <a:ea typeface="Arial"/>
                <a:cs typeface="Arial"/>
                <a:sym typeface="Arial"/>
              </a:rPr>
              <a:t> Pitlik</a:t>
            </a:r>
            <a:r>
              <a:rPr lang="en-GB" sz="1600" i="0" u="none" strike="noStrike" cap="none" dirty="0">
                <a:solidFill>
                  <a:schemeClr val="dk1"/>
                </a:solidFill>
                <a:latin typeface="Aptos" panose="020B0004020202020204" pitchFamily="34" charset="0"/>
                <a:ea typeface="Arial"/>
                <a:cs typeface="Arial"/>
                <a:sym typeface="Arial"/>
              </a:rPr>
              <a:t> (J</a:t>
            </a:r>
            <a:r>
              <a:rPr lang="en-GB" sz="1600" dirty="0">
                <a:latin typeface="Aptos" panose="020B0004020202020204" pitchFamily="34" charset="0"/>
              </a:rPr>
              <a:t>r</a:t>
            </a:r>
            <a:r>
              <a:rPr lang="en-GB" sz="1600" i="0" u="none" strike="noStrike" cap="none" dirty="0">
                <a:solidFill>
                  <a:schemeClr val="dk1"/>
                </a:solidFill>
                <a:latin typeface="Aptos" panose="020B0004020202020204" pitchFamily="34" charset="0"/>
                <a:ea typeface="Arial"/>
                <a:cs typeface="Arial"/>
                <a:sym typeface="Arial"/>
              </a:rPr>
              <a:t>.)</a:t>
            </a:r>
            <a:r>
              <a:rPr lang="de-DE" sz="1600" kern="100" dirty="0">
                <a:effectLst/>
                <a:latin typeface="Aptos" panose="020B0004020202020204" pitchFamily="34" charset="0"/>
                <a:ea typeface="Aptos" panose="020B0004020202020204" pitchFamily="34" charset="0"/>
                <a:cs typeface="Times New Roman" panose="02020603050405020304" pitchFamily="18" charset="0"/>
              </a:rPr>
              <a:t>: </a:t>
            </a:r>
            <a:r>
              <a:rPr lang="de-DE" sz="1600" u="sng" kern="100" dirty="0">
                <a:solidFill>
                  <a:srgbClr val="467886"/>
                </a:solidFill>
                <a:effectLst/>
                <a:latin typeface="Calibri" panose="020F0502020204030204" pitchFamily="34" charset="0"/>
                <a:ea typeface="Calibri" panose="020F0502020204030204" pitchFamily="34" charset="0"/>
                <a:cs typeface="Arial" panose="020B0604020202020204" pitchFamily="34" charset="0"/>
                <a:hlinkClick r:id="rId6"/>
              </a:rPr>
              <a:t>https://orcid.org/0000-0002-8058-9577</a:t>
            </a:r>
            <a:r>
              <a:rPr lang="en-US" sz="1600" kern="100" dirty="0">
                <a:effectLst/>
                <a:latin typeface="Aptos" panose="020B0004020202020204" pitchFamily="34" charset="0"/>
                <a:ea typeface="Aptos" panose="020B0004020202020204" pitchFamily="34" charset="0"/>
                <a:cs typeface="Times New Roman" panose="02020603050405020304" pitchFamily="18" charset="0"/>
              </a:rPr>
              <a:t> </a:t>
            </a:r>
          </a:p>
          <a:p>
            <a:pPr marL="0" marR="0" algn="ct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r>
              <a:rPr lang="en-GB" sz="1600" dirty="0" err="1">
                <a:effectLst/>
                <a:latin typeface="Aptos" panose="020B0004020202020204" pitchFamily="34" charset="0"/>
                <a:ea typeface="Aptos" panose="020B0004020202020204" pitchFamily="34" charset="0"/>
                <a:cs typeface="Times New Roman" panose="02020603050405020304" pitchFamily="18" charset="0"/>
              </a:rPr>
              <a:t>Kodolányi</a:t>
            </a:r>
            <a:r>
              <a:rPr lang="en-GB" sz="1600" dirty="0">
                <a:effectLst/>
                <a:latin typeface="Aptos" panose="020B0004020202020204" pitchFamily="34" charset="0"/>
                <a:ea typeface="Aptos" panose="020B0004020202020204" pitchFamily="34" charset="0"/>
                <a:cs typeface="Times New Roman" panose="02020603050405020304" pitchFamily="18" charset="0"/>
              </a:rPr>
              <a:t> János University and MY-X research team Hungary</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Helvetica" panose="020B0604020202020204" pitchFamily="34" charset="0"/>
              <a:ea typeface="+mn-ea"/>
              <a:cs typeface="Helvetica"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Helvetica" panose="020B0604020202020204" pitchFamily="34" charset="0"/>
              <a:ea typeface="+mn-ea"/>
              <a:cs typeface="Helvetica"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Helvetica" panose="020B0604020202020204" pitchFamily="34" charset="0"/>
                <a:ea typeface="+mn-ea"/>
                <a:cs typeface="Helvetica" panose="020B0604020202020204" pitchFamily="34" charset="0"/>
              </a:rPr>
              <a:t>2025-III-</a:t>
            </a:r>
            <a:r>
              <a:rPr lang="en-US" sz="1600" dirty="0">
                <a:solidFill>
                  <a:srgbClr val="000000"/>
                </a:solidFill>
                <a:latin typeface="Helvetica" panose="020B0604020202020204" pitchFamily="34" charset="0"/>
                <a:cs typeface="Helvetica" panose="020B0604020202020204" pitchFamily="34" charset="0"/>
              </a:rPr>
              <a:t>..</a:t>
            </a:r>
            <a:endParaRPr kumimoji="0" lang="en-US" sz="1600" b="0" i="0" u="none" strike="noStrike" kern="1200" cap="none" spc="0" normalizeH="0" baseline="0" noProof="0" dirty="0">
              <a:ln>
                <a:noFill/>
              </a:ln>
              <a:solidFill>
                <a:srgbClr val="000000"/>
              </a:solidFill>
              <a:effectLst/>
              <a:uLnTx/>
              <a:uFillTx/>
              <a:latin typeface="Helvetica" panose="020B0604020202020204" pitchFamily="34" charset="0"/>
              <a:ea typeface="+mn-ea"/>
              <a:cs typeface="Helvetica" panose="020B0604020202020204" pitchFamily="34" charset="0"/>
            </a:endParaRPr>
          </a:p>
        </p:txBody>
      </p:sp>
      <p:pic>
        <p:nvPicPr>
          <p:cNvPr id="3" name="Picture 2">
            <a:extLst>
              <a:ext uri="{FF2B5EF4-FFF2-40B4-BE49-F238E27FC236}">
                <a16:creationId xmlns:a16="http://schemas.microsoft.com/office/drawing/2014/main" id="{FD51EDD1-1E91-F29E-099B-724B2DBD688D}"/>
              </a:ext>
            </a:extLst>
          </p:cNvPr>
          <p:cNvPicPr>
            <a:picLocks noChangeAspect="1"/>
          </p:cNvPicPr>
          <p:nvPr/>
        </p:nvPicPr>
        <p:blipFill>
          <a:blip r:embed="rId7"/>
          <a:stretch>
            <a:fillRect/>
          </a:stretch>
        </p:blipFill>
        <p:spPr>
          <a:xfrm>
            <a:off x="-1828959" y="5187551"/>
            <a:ext cx="3657917" cy="3340898"/>
          </a:xfrm>
          <a:prstGeom prst="rect">
            <a:avLst/>
          </a:prstGeom>
        </p:spPr>
      </p:pic>
    </p:spTree>
    <p:extLst>
      <p:ext uri="{BB962C8B-B14F-4D97-AF65-F5344CB8AC3E}">
        <p14:creationId xmlns:p14="http://schemas.microsoft.com/office/powerpoint/2010/main" val="2350875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968BA9-2E86-05F2-9CD6-809FC0A101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2529EB-7E23-EE71-387F-983811B2B3D5}"/>
              </a:ext>
            </a:extLst>
          </p:cNvPr>
          <p:cNvSpPr>
            <a:spLocks noGrp="1"/>
          </p:cNvSpPr>
          <p:nvPr>
            <p:ph type="title"/>
          </p:nvPr>
        </p:nvSpPr>
        <p:spPr/>
        <p:txBody>
          <a:bodyPr/>
          <a:lstStyle/>
          <a:p>
            <a:r>
              <a:rPr lang="en-US" b="1" dirty="0">
                <a:latin typeface="Aptos" panose="020B0004020202020204" pitchFamily="34" charset="0"/>
              </a:rPr>
              <a:t>Result validation</a:t>
            </a:r>
            <a:r>
              <a:rPr lang="hu-HU" b="1" dirty="0">
                <a:latin typeface="Aptos" panose="020B0004020202020204" pitchFamily="34" charset="0"/>
              </a:rPr>
              <a:t> </a:t>
            </a:r>
            <a:r>
              <a:rPr lang="hu-HU" b="1" dirty="0" err="1">
                <a:latin typeface="Aptos" panose="020B0004020202020204" pitchFamily="34" charset="0"/>
              </a:rPr>
              <a:t>based</a:t>
            </a:r>
            <a:r>
              <a:rPr lang="hu-HU" b="1" dirty="0">
                <a:latin typeface="Aptos" panose="020B0004020202020204" pitchFamily="34" charset="0"/>
              </a:rPr>
              <a:t> </a:t>
            </a:r>
            <a:r>
              <a:rPr lang="hu-HU" b="1" dirty="0" err="1">
                <a:latin typeface="Aptos" panose="020B0004020202020204" pitchFamily="34" charset="0"/>
              </a:rPr>
              <a:t>on</a:t>
            </a:r>
            <a:r>
              <a:rPr lang="hu-HU" b="1" dirty="0">
                <a:latin typeface="Aptos" panose="020B0004020202020204" pitchFamily="34" charset="0"/>
              </a:rPr>
              <a:t> </a:t>
            </a:r>
            <a:r>
              <a:rPr lang="hu-HU" b="1" dirty="0" err="1">
                <a:latin typeface="Aptos" panose="020B0004020202020204" pitchFamily="34" charset="0"/>
              </a:rPr>
              <a:t>symmetry-effects</a:t>
            </a:r>
            <a:endParaRPr lang="en-US" b="1" dirty="0">
              <a:latin typeface="Aptos" panose="020B0004020202020204" pitchFamily="34" charset="0"/>
            </a:endParaRPr>
          </a:p>
        </p:txBody>
      </p:sp>
      <p:pic>
        <p:nvPicPr>
          <p:cNvPr id="8" name="Picture 7">
            <a:extLst>
              <a:ext uri="{FF2B5EF4-FFF2-40B4-BE49-F238E27FC236}">
                <a16:creationId xmlns:a16="http://schemas.microsoft.com/office/drawing/2014/main" id="{EC92CA18-6EAC-5307-1171-6496C9B1ADF2}"/>
              </a:ext>
            </a:extLst>
          </p:cNvPr>
          <p:cNvPicPr>
            <a:picLocks noChangeAspect="1"/>
          </p:cNvPicPr>
          <p:nvPr/>
        </p:nvPicPr>
        <p:blipFill>
          <a:blip r:embed="rId2"/>
          <a:stretch>
            <a:fillRect/>
          </a:stretch>
        </p:blipFill>
        <p:spPr>
          <a:xfrm>
            <a:off x="10448925" y="5114925"/>
            <a:ext cx="1743075" cy="1743075"/>
          </a:xfrm>
          <a:prstGeom prst="rect">
            <a:avLst/>
          </a:prstGeom>
        </p:spPr>
      </p:pic>
      <p:graphicFrame>
        <p:nvGraphicFramePr>
          <p:cNvPr id="6" name="Content Placeholder 5">
            <a:extLst>
              <a:ext uri="{FF2B5EF4-FFF2-40B4-BE49-F238E27FC236}">
                <a16:creationId xmlns:a16="http://schemas.microsoft.com/office/drawing/2014/main" id="{DB6FC122-79DA-162A-FC11-772894B58F88}"/>
              </a:ext>
            </a:extLst>
          </p:cNvPr>
          <p:cNvGraphicFramePr>
            <a:graphicFrameLocks noGrp="1"/>
          </p:cNvGraphicFramePr>
          <p:nvPr>
            <p:ph sz="quarter" idx="13"/>
            <p:extLst>
              <p:ext uri="{D42A27DB-BD31-4B8C-83A1-F6EECF244321}">
                <p14:modId xmlns:p14="http://schemas.microsoft.com/office/powerpoint/2010/main" val="208624930"/>
              </p:ext>
            </p:extLst>
          </p:nvPr>
        </p:nvGraphicFramePr>
        <p:xfrm>
          <a:off x="444500" y="1463040"/>
          <a:ext cx="11210543" cy="46017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40710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5436D6-D2D7-5849-396D-D168C3C1AA5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628727-1E6A-5AD8-E727-E42197792DC0}"/>
              </a:ext>
            </a:extLst>
          </p:cNvPr>
          <p:cNvSpPr>
            <a:spLocks noGrp="1"/>
          </p:cNvSpPr>
          <p:nvPr>
            <p:ph type="title"/>
          </p:nvPr>
        </p:nvSpPr>
        <p:spPr/>
        <p:txBody>
          <a:bodyPr/>
          <a:lstStyle/>
          <a:p>
            <a:r>
              <a:rPr lang="en-US" b="1" dirty="0">
                <a:latin typeface="Aptos" panose="020B0004020202020204" pitchFamily="34" charset="0"/>
              </a:rPr>
              <a:t>Determining important attributes and getting final result</a:t>
            </a:r>
          </a:p>
        </p:txBody>
      </p:sp>
      <p:pic>
        <p:nvPicPr>
          <p:cNvPr id="8" name="Picture 7">
            <a:extLst>
              <a:ext uri="{FF2B5EF4-FFF2-40B4-BE49-F238E27FC236}">
                <a16:creationId xmlns:a16="http://schemas.microsoft.com/office/drawing/2014/main" id="{6B3F9FB2-B87C-42CF-6E55-910DC0C3856A}"/>
              </a:ext>
            </a:extLst>
          </p:cNvPr>
          <p:cNvPicPr>
            <a:picLocks noChangeAspect="1"/>
          </p:cNvPicPr>
          <p:nvPr/>
        </p:nvPicPr>
        <p:blipFill>
          <a:blip r:embed="rId2"/>
          <a:stretch>
            <a:fillRect/>
          </a:stretch>
        </p:blipFill>
        <p:spPr>
          <a:xfrm>
            <a:off x="10448925" y="5114925"/>
            <a:ext cx="1743075" cy="1743075"/>
          </a:xfrm>
          <a:prstGeom prst="rect">
            <a:avLst/>
          </a:prstGeom>
        </p:spPr>
      </p:pic>
      <p:graphicFrame>
        <p:nvGraphicFramePr>
          <p:cNvPr id="5" name="Content Placeholder 4">
            <a:extLst>
              <a:ext uri="{FF2B5EF4-FFF2-40B4-BE49-F238E27FC236}">
                <a16:creationId xmlns:a16="http://schemas.microsoft.com/office/drawing/2014/main" id="{188BA787-8DA2-35B8-2A55-CB9F857BF375}"/>
              </a:ext>
            </a:extLst>
          </p:cNvPr>
          <p:cNvGraphicFramePr>
            <a:graphicFrameLocks noGrp="1"/>
          </p:cNvGraphicFramePr>
          <p:nvPr>
            <p:ph sz="quarter" idx="13"/>
            <p:extLst>
              <p:ext uri="{D42A27DB-BD31-4B8C-83A1-F6EECF244321}">
                <p14:modId xmlns:p14="http://schemas.microsoft.com/office/powerpoint/2010/main" val="3309766343"/>
              </p:ext>
            </p:extLst>
          </p:nvPr>
        </p:nvGraphicFramePr>
        <p:xfrm>
          <a:off x="-38016" y="1466089"/>
          <a:ext cx="4931855" cy="30272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Table 8">
            <a:extLst>
              <a:ext uri="{FF2B5EF4-FFF2-40B4-BE49-F238E27FC236}">
                <a16:creationId xmlns:a16="http://schemas.microsoft.com/office/drawing/2014/main" id="{05D36471-AA2C-4366-19B6-4FEDB50B91BD}"/>
              </a:ext>
            </a:extLst>
          </p:cNvPr>
          <p:cNvGraphicFramePr>
            <a:graphicFrameLocks noGrp="1"/>
          </p:cNvGraphicFramePr>
          <p:nvPr>
            <p:extLst>
              <p:ext uri="{D42A27DB-BD31-4B8C-83A1-F6EECF244321}">
                <p14:modId xmlns:p14="http://schemas.microsoft.com/office/powerpoint/2010/main" val="862010943"/>
              </p:ext>
            </p:extLst>
          </p:nvPr>
        </p:nvGraphicFramePr>
        <p:xfrm>
          <a:off x="5197898" y="1466088"/>
          <a:ext cx="5070814" cy="4861550"/>
        </p:xfrm>
        <a:graphic>
          <a:graphicData uri="http://schemas.openxmlformats.org/drawingml/2006/table">
            <a:tbl>
              <a:tblPr/>
              <a:tblGrid>
                <a:gridCol w="780125">
                  <a:extLst>
                    <a:ext uri="{9D8B030D-6E8A-4147-A177-3AD203B41FA5}">
                      <a16:colId xmlns:a16="http://schemas.microsoft.com/office/drawing/2014/main" val="1599989725"/>
                    </a:ext>
                  </a:extLst>
                </a:gridCol>
                <a:gridCol w="926399">
                  <a:extLst>
                    <a:ext uri="{9D8B030D-6E8A-4147-A177-3AD203B41FA5}">
                      <a16:colId xmlns:a16="http://schemas.microsoft.com/office/drawing/2014/main" val="1076554255"/>
                    </a:ext>
                  </a:extLst>
                </a:gridCol>
                <a:gridCol w="1202692">
                  <a:extLst>
                    <a:ext uri="{9D8B030D-6E8A-4147-A177-3AD203B41FA5}">
                      <a16:colId xmlns:a16="http://schemas.microsoft.com/office/drawing/2014/main" val="1014334901"/>
                    </a:ext>
                  </a:extLst>
                </a:gridCol>
                <a:gridCol w="1056420">
                  <a:extLst>
                    <a:ext uri="{9D8B030D-6E8A-4147-A177-3AD203B41FA5}">
                      <a16:colId xmlns:a16="http://schemas.microsoft.com/office/drawing/2014/main" val="2843865763"/>
                    </a:ext>
                  </a:extLst>
                </a:gridCol>
                <a:gridCol w="1105178">
                  <a:extLst>
                    <a:ext uri="{9D8B030D-6E8A-4147-A177-3AD203B41FA5}">
                      <a16:colId xmlns:a16="http://schemas.microsoft.com/office/drawing/2014/main" val="3189457734"/>
                    </a:ext>
                  </a:extLst>
                </a:gridCol>
              </a:tblGrid>
              <a:tr h="194462">
                <a:tc>
                  <a:txBody>
                    <a:bodyPr/>
                    <a:lstStyle/>
                    <a:p>
                      <a:pPr algn="ctr" fontAlgn="ctr"/>
                      <a:r>
                        <a:rPr lang="en-US" sz="1000" b="0" i="0" u="none" strike="noStrike">
                          <a:solidFill>
                            <a:srgbClr val="000000"/>
                          </a:solidFill>
                          <a:effectLst/>
                          <a:latin typeface="Aptos Narrow" panose="020B0004020202020204" pitchFamily="34" charset="0"/>
                        </a:rPr>
                        <a:t>userid</a:t>
                      </a:r>
                    </a:p>
                  </a:txBody>
                  <a:tcPr marL="6630" marR="6630" marT="66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Y</a:t>
                      </a:r>
                    </a:p>
                  </a:txBody>
                  <a:tcPr marL="6630" marR="6630" marT="66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estimation</a:t>
                      </a:r>
                    </a:p>
                  </a:txBody>
                  <a:tcPr marL="6630" marR="6630" marT="66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validation</a:t>
                      </a:r>
                    </a:p>
                  </a:txBody>
                  <a:tcPr marL="6630" marR="6630" marT="66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a:solidFill>
                            <a:srgbClr val="000000"/>
                          </a:solidFill>
                          <a:effectLst/>
                          <a:latin typeface="Aptos Narrow" panose="020B0004020202020204" pitchFamily="34" charset="0"/>
                        </a:rPr>
                        <a:t>rank</a:t>
                      </a:r>
                    </a:p>
                  </a:txBody>
                  <a:tcPr marL="6630" marR="6630" marT="66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19114996"/>
                  </a:ext>
                </a:extLst>
              </a:tr>
              <a:tr h="194462">
                <a:tc>
                  <a:txBody>
                    <a:bodyPr/>
                    <a:lstStyle/>
                    <a:p>
                      <a:pPr algn="r" fontAlgn="b"/>
                      <a:r>
                        <a:rPr lang="en-US" sz="1000" b="0" i="0" u="none" strike="noStrike">
                          <a:solidFill>
                            <a:srgbClr val="000000"/>
                          </a:solidFill>
                          <a:effectLst/>
                          <a:latin typeface="Aptos Narrow" panose="020B0004020202020204" pitchFamily="34" charset="0"/>
                        </a:rPr>
                        <a:t>47141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1001.3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6E984"/>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11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E683"/>
                    </a:solidFill>
                  </a:tcPr>
                </a:tc>
                <a:extLst>
                  <a:ext uri="{0D108BD9-81ED-4DB2-BD59-A6C34878D82A}">
                    <a16:rowId xmlns:a16="http://schemas.microsoft.com/office/drawing/2014/main" val="1054207900"/>
                  </a:ext>
                </a:extLst>
              </a:tr>
              <a:tr h="194462">
                <a:tc>
                  <a:txBody>
                    <a:bodyPr/>
                    <a:lstStyle/>
                    <a:p>
                      <a:pPr algn="r" fontAlgn="b"/>
                      <a:r>
                        <a:rPr lang="en-US" sz="1000" b="0" i="0" u="none" strike="noStrike">
                          <a:solidFill>
                            <a:srgbClr val="000000"/>
                          </a:solidFill>
                          <a:effectLst/>
                          <a:latin typeface="Aptos Narrow" panose="020B0004020202020204" pitchFamily="34" charset="0"/>
                        </a:rPr>
                        <a:t>46681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947.7</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373"/>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22</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7F70"/>
                    </a:solidFill>
                  </a:tcPr>
                </a:tc>
                <a:extLst>
                  <a:ext uri="{0D108BD9-81ED-4DB2-BD59-A6C34878D82A}">
                    <a16:rowId xmlns:a16="http://schemas.microsoft.com/office/drawing/2014/main" val="1471956202"/>
                  </a:ext>
                </a:extLst>
              </a:tr>
              <a:tr h="194462">
                <a:tc>
                  <a:txBody>
                    <a:bodyPr/>
                    <a:lstStyle/>
                    <a:p>
                      <a:pPr algn="r" fontAlgn="b"/>
                      <a:r>
                        <a:rPr lang="en-US" sz="1000" b="0" i="0" u="none" strike="noStrike">
                          <a:solidFill>
                            <a:srgbClr val="000000"/>
                          </a:solidFill>
                          <a:effectLst/>
                          <a:latin typeface="Aptos Narrow" panose="020B0004020202020204" pitchFamily="34" charset="0"/>
                        </a:rPr>
                        <a:t>46668</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923.2</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24</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extLst>
                  <a:ext uri="{0D108BD9-81ED-4DB2-BD59-A6C34878D82A}">
                    <a16:rowId xmlns:a16="http://schemas.microsoft.com/office/drawing/2014/main" val="3617202637"/>
                  </a:ext>
                </a:extLst>
              </a:tr>
              <a:tr h="194462">
                <a:tc>
                  <a:txBody>
                    <a:bodyPr/>
                    <a:lstStyle/>
                    <a:p>
                      <a:pPr algn="r" fontAlgn="b"/>
                      <a:r>
                        <a:rPr lang="en-US" sz="1000" b="0" i="0" u="none" strike="noStrike">
                          <a:solidFill>
                            <a:srgbClr val="000000"/>
                          </a:solidFill>
                          <a:effectLst/>
                          <a:latin typeface="Aptos Narrow" panose="020B0004020202020204" pitchFamily="34" charset="0"/>
                        </a:rPr>
                        <a:t>46671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1053.4</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BC57D"/>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2</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1C27B"/>
                    </a:solidFill>
                  </a:tcPr>
                </a:tc>
                <a:extLst>
                  <a:ext uri="{0D108BD9-81ED-4DB2-BD59-A6C34878D82A}">
                    <a16:rowId xmlns:a16="http://schemas.microsoft.com/office/drawing/2014/main" val="2001140629"/>
                  </a:ext>
                </a:extLst>
              </a:tr>
              <a:tr h="194462">
                <a:tc>
                  <a:txBody>
                    <a:bodyPr/>
                    <a:lstStyle/>
                    <a:p>
                      <a:pPr algn="r" fontAlgn="b"/>
                      <a:r>
                        <a:rPr lang="en-US" sz="1000" b="0" i="0" u="none" strike="noStrike">
                          <a:solidFill>
                            <a:srgbClr val="000000"/>
                          </a:solidFill>
                          <a:effectLst/>
                          <a:latin typeface="Aptos Narrow" panose="020B0004020202020204" pitchFamily="34" charset="0"/>
                        </a:rPr>
                        <a:t>46666</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974.8</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37C"/>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19</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076"/>
                    </a:solidFill>
                  </a:tcPr>
                </a:tc>
                <a:extLst>
                  <a:ext uri="{0D108BD9-81ED-4DB2-BD59-A6C34878D82A}">
                    <a16:rowId xmlns:a16="http://schemas.microsoft.com/office/drawing/2014/main" val="828025240"/>
                  </a:ext>
                </a:extLst>
              </a:tr>
              <a:tr h="194462">
                <a:tc>
                  <a:txBody>
                    <a:bodyPr/>
                    <a:lstStyle/>
                    <a:p>
                      <a:pPr algn="r" fontAlgn="b"/>
                      <a:r>
                        <a:rPr lang="en-US" sz="1000" b="0" i="0" u="none" strike="noStrike">
                          <a:solidFill>
                            <a:srgbClr val="000000"/>
                          </a:solidFill>
                          <a:effectLst/>
                          <a:latin typeface="Aptos Narrow" panose="020B0004020202020204" pitchFamily="34" charset="0"/>
                        </a:rPr>
                        <a:t>47139</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1063.4</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extLst>
                  <a:ext uri="{0D108BD9-81ED-4DB2-BD59-A6C34878D82A}">
                    <a16:rowId xmlns:a16="http://schemas.microsoft.com/office/drawing/2014/main" val="4156228270"/>
                  </a:ext>
                </a:extLst>
              </a:tr>
              <a:tr h="194462">
                <a:tc>
                  <a:txBody>
                    <a:bodyPr/>
                    <a:lstStyle/>
                    <a:p>
                      <a:pPr algn="r" fontAlgn="b"/>
                      <a:r>
                        <a:rPr lang="en-US" sz="1000" b="0" i="0" u="none" strike="noStrike">
                          <a:solidFill>
                            <a:srgbClr val="000000"/>
                          </a:solidFill>
                          <a:effectLst/>
                          <a:latin typeface="Aptos Narrow" panose="020B0004020202020204" pitchFamily="34" charset="0"/>
                        </a:rPr>
                        <a:t>46683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1022.8</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3DA81"/>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7</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D67F"/>
                    </a:solidFill>
                  </a:tcPr>
                </a:tc>
                <a:extLst>
                  <a:ext uri="{0D108BD9-81ED-4DB2-BD59-A6C34878D82A}">
                    <a16:rowId xmlns:a16="http://schemas.microsoft.com/office/drawing/2014/main" val="11985915"/>
                  </a:ext>
                </a:extLst>
              </a:tr>
              <a:tr h="194462">
                <a:tc>
                  <a:txBody>
                    <a:bodyPr/>
                    <a:lstStyle/>
                    <a:p>
                      <a:pPr algn="r" fontAlgn="b"/>
                      <a:r>
                        <a:rPr lang="en-US" sz="1000" b="0" i="0" u="none" strike="noStrike">
                          <a:solidFill>
                            <a:srgbClr val="000000"/>
                          </a:solidFill>
                          <a:effectLst/>
                          <a:latin typeface="Aptos Narrow" panose="020B0004020202020204" pitchFamily="34" charset="0"/>
                        </a:rPr>
                        <a:t>46674</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993.3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382"/>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13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182"/>
                    </a:solidFill>
                  </a:tcPr>
                </a:tc>
                <a:extLst>
                  <a:ext uri="{0D108BD9-81ED-4DB2-BD59-A6C34878D82A}">
                    <a16:rowId xmlns:a16="http://schemas.microsoft.com/office/drawing/2014/main" val="1298904988"/>
                  </a:ext>
                </a:extLst>
              </a:tr>
              <a:tr h="194462">
                <a:tc>
                  <a:txBody>
                    <a:bodyPr/>
                    <a:lstStyle/>
                    <a:p>
                      <a:pPr algn="r" fontAlgn="b"/>
                      <a:r>
                        <a:rPr lang="en-US" sz="1000" b="0" i="0" u="none" strike="noStrike">
                          <a:solidFill>
                            <a:srgbClr val="000000"/>
                          </a:solidFill>
                          <a:effectLst/>
                          <a:latin typeface="Aptos Narrow" panose="020B0004020202020204" pitchFamily="34" charset="0"/>
                        </a:rPr>
                        <a:t>46667</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947.2</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373"/>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23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746E"/>
                    </a:solidFill>
                  </a:tcPr>
                </a:tc>
                <a:extLst>
                  <a:ext uri="{0D108BD9-81ED-4DB2-BD59-A6C34878D82A}">
                    <a16:rowId xmlns:a16="http://schemas.microsoft.com/office/drawing/2014/main" val="376767308"/>
                  </a:ext>
                </a:extLst>
              </a:tr>
              <a:tr h="194462">
                <a:tc>
                  <a:txBody>
                    <a:bodyPr/>
                    <a:lstStyle/>
                    <a:p>
                      <a:pPr algn="r" fontAlgn="b"/>
                      <a:r>
                        <a:rPr lang="en-US" sz="1000" b="0" i="0" u="none" strike="noStrike">
                          <a:solidFill>
                            <a:srgbClr val="000000"/>
                          </a:solidFill>
                          <a:effectLst/>
                          <a:latin typeface="Aptos Narrow" panose="020B0004020202020204" pitchFamily="34" charset="0"/>
                        </a:rPr>
                        <a:t>46677</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1022.8</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3DA81"/>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7</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D67F"/>
                    </a:solidFill>
                  </a:tcPr>
                </a:tc>
                <a:extLst>
                  <a:ext uri="{0D108BD9-81ED-4DB2-BD59-A6C34878D82A}">
                    <a16:rowId xmlns:a16="http://schemas.microsoft.com/office/drawing/2014/main" val="1229971120"/>
                  </a:ext>
                </a:extLst>
              </a:tr>
              <a:tr h="194462">
                <a:tc>
                  <a:txBody>
                    <a:bodyPr/>
                    <a:lstStyle/>
                    <a:p>
                      <a:pPr algn="r" fontAlgn="b"/>
                      <a:r>
                        <a:rPr lang="en-US" sz="1000" b="0" i="0" u="none" strike="noStrike">
                          <a:solidFill>
                            <a:srgbClr val="000000"/>
                          </a:solidFill>
                          <a:effectLst/>
                          <a:latin typeface="Aptos Narrow" panose="020B0004020202020204" pitchFamily="34" charset="0"/>
                        </a:rPr>
                        <a:t>45297</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981.8</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F7E"/>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18</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AA78"/>
                    </a:solidFill>
                  </a:tcPr>
                </a:tc>
                <a:extLst>
                  <a:ext uri="{0D108BD9-81ED-4DB2-BD59-A6C34878D82A}">
                    <a16:rowId xmlns:a16="http://schemas.microsoft.com/office/drawing/2014/main" val="701972059"/>
                  </a:ext>
                </a:extLst>
              </a:tr>
              <a:tr h="194462">
                <a:tc>
                  <a:txBody>
                    <a:bodyPr/>
                    <a:lstStyle/>
                    <a:p>
                      <a:pPr algn="r" fontAlgn="b"/>
                      <a:r>
                        <a:rPr lang="en-US" sz="1000" b="0" i="0" u="none" strike="noStrike">
                          <a:solidFill>
                            <a:srgbClr val="000000"/>
                          </a:solidFill>
                          <a:effectLst/>
                          <a:latin typeface="Aptos Narrow" panose="020B0004020202020204" pitchFamily="34" charset="0"/>
                        </a:rPr>
                        <a:t>48825</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1041.3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CE7F"/>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4</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CA7D"/>
                    </a:solidFill>
                  </a:tcPr>
                </a:tc>
                <a:extLst>
                  <a:ext uri="{0D108BD9-81ED-4DB2-BD59-A6C34878D82A}">
                    <a16:rowId xmlns:a16="http://schemas.microsoft.com/office/drawing/2014/main" val="1699408081"/>
                  </a:ext>
                </a:extLst>
              </a:tr>
              <a:tr h="194462">
                <a:tc>
                  <a:txBody>
                    <a:bodyPr/>
                    <a:lstStyle/>
                    <a:p>
                      <a:pPr algn="r" fontAlgn="b"/>
                      <a:r>
                        <a:rPr lang="en-US" sz="1000" b="0" i="0" u="none" strike="noStrike">
                          <a:solidFill>
                            <a:srgbClr val="000000"/>
                          </a:solidFill>
                          <a:effectLst/>
                          <a:latin typeface="Aptos Narrow" panose="020B0004020202020204" pitchFamily="34" charset="0"/>
                        </a:rPr>
                        <a:t>44166</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974.3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C27C"/>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20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9574"/>
                    </a:solidFill>
                  </a:tcPr>
                </a:tc>
                <a:extLst>
                  <a:ext uri="{0D108BD9-81ED-4DB2-BD59-A6C34878D82A}">
                    <a16:rowId xmlns:a16="http://schemas.microsoft.com/office/drawing/2014/main" val="1562295622"/>
                  </a:ext>
                </a:extLst>
              </a:tr>
              <a:tr h="194462">
                <a:tc>
                  <a:txBody>
                    <a:bodyPr/>
                    <a:lstStyle/>
                    <a:p>
                      <a:pPr algn="r" fontAlgn="b"/>
                      <a:r>
                        <a:rPr lang="en-US" sz="1000" b="0" i="0" u="none" strike="noStrike">
                          <a:solidFill>
                            <a:srgbClr val="000000"/>
                          </a:solidFill>
                          <a:effectLst/>
                          <a:latin typeface="Aptos Narrow" panose="020B0004020202020204" pitchFamily="34" charset="0"/>
                        </a:rPr>
                        <a:t>42461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1017.8</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FDE82"/>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10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282"/>
                    </a:solidFill>
                  </a:tcPr>
                </a:tc>
                <a:extLst>
                  <a:ext uri="{0D108BD9-81ED-4DB2-BD59-A6C34878D82A}">
                    <a16:rowId xmlns:a16="http://schemas.microsoft.com/office/drawing/2014/main" val="4246108437"/>
                  </a:ext>
                </a:extLst>
              </a:tr>
              <a:tr h="194462">
                <a:tc>
                  <a:txBody>
                    <a:bodyPr/>
                    <a:lstStyle/>
                    <a:p>
                      <a:pPr algn="r" fontAlgn="b"/>
                      <a:r>
                        <a:rPr lang="en-US" sz="1000" b="0" i="0" u="none" strike="noStrike">
                          <a:solidFill>
                            <a:srgbClr val="000000"/>
                          </a:solidFill>
                          <a:effectLst/>
                          <a:latin typeface="Aptos Narrow" panose="020B0004020202020204" pitchFamily="34" charset="0"/>
                        </a:rPr>
                        <a:t>44444</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1001.3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6E984"/>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dirty="0">
                          <a:solidFill>
                            <a:srgbClr val="000000"/>
                          </a:solidFill>
                          <a:effectLst/>
                          <a:latin typeface="Aptos Narrow" panose="020B0004020202020204" pitchFamily="34" charset="0"/>
                        </a:rPr>
                        <a:t>11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E683"/>
                    </a:solidFill>
                  </a:tcPr>
                </a:tc>
                <a:extLst>
                  <a:ext uri="{0D108BD9-81ED-4DB2-BD59-A6C34878D82A}">
                    <a16:rowId xmlns:a16="http://schemas.microsoft.com/office/drawing/2014/main" val="1508493337"/>
                  </a:ext>
                </a:extLst>
              </a:tr>
              <a:tr h="194462">
                <a:tc>
                  <a:txBody>
                    <a:bodyPr/>
                    <a:lstStyle/>
                    <a:p>
                      <a:pPr algn="r" fontAlgn="b"/>
                      <a:r>
                        <a:rPr lang="en-US" sz="1000" b="0" i="0" u="none" strike="noStrike">
                          <a:solidFill>
                            <a:srgbClr val="000000"/>
                          </a:solidFill>
                          <a:effectLst/>
                          <a:latin typeface="Aptos Narrow" panose="020B0004020202020204" pitchFamily="34" charset="0"/>
                        </a:rPr>
                        <a:t>46672</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987.3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D980"/>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dirty="0">
                          <a:solidFill>
                            <a:srgbClr val="000000"/>
                          </a:solidFill>
                          <a:effectLst/>
                          <a:latin typeface="Aptos Narrow" panose="020B0004020202020204" pitchFamily="34" charset="0"/>
                        </a:rPr>
                        <a:t>15</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CB7E"/>
                    </a:solidFill>
                  </a:tcPr>
                </a:tc>
                <a:extLst>
                  <a:ext uri="{0D108BD9-81ED-4DB2-BD59-A6C34878D82A}">
                    <a16:rowId xmlns:a16="http://schemas.microsoft.com/office/drawing/2014/main" val="4210244875"/>
                  </a:ext>
                </a:extLst>
              </a:tr>
              <a:tr h="194462">
                <a:tc>
                  <a:txBody>
                    <a:bodyPr/>
                    <a:lstStyle/>
                    <a:p>
                      <a:pPr algn="r" fontAlgn="b"/>
                      <a:r>
                        <a:rPr lang="en-US" sz="1000" b="0" i="0" u="none" strike="noStrike">
                          <a:solidFill>
                            <a:srgbClr val="000000"/>
                          </a:solidFill>
                          <a:effectLst/>
                          <a:latin typeface="Aptos Narrow" panose="020B0004020202020204" pitchFamily="34" charset="0"/>
                        </a:rPr>
                        <a:t>45293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984.3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47F"/>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16</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C07C"/>
                    </a:solidFill>
                  </a:tcPr>
                </a:tc>
                <a:extLst>
                  <a:ext uri="{0D108BD9-81ED-4DB2-BD59-A6C34878D82A}">
                    <a16:rowId xmlns:a16="http://schemas.microsoft.com/office/drawing/2014/main" val="1305503963"/>
                  </a:ext>
                </a:extLst>
              </a:tr>
              <a:tr h="194462">
                <a:tc>
                  <a:txBody>
                    <a:bodyPr/>
                    <a:lstStyle/>
                    <a:p>
                      <a:pPr algn="r" fontAlgn="b"/>
                      <a:r>
                        <a:rPr lang="en-US" sz="1000" b="0" i="0" u="none" strike="noStrike">
                          <a:solidFill>
                            <a:srgbClr val="000000"/>
                          </a:solidFill>
                          <a:effectLst/>
                          <a:latin typeface="Aptos Narrow" panose="020B0004020202020204" pitchFamily="34" charset="0"/>
                        </a:rPr>
                        <a:t>46673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958.7</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776"/>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21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8A72"/>
                    </a:solidFill>
                  </a:tcPr>
                </a:tc>
                <a:extLst>
                  <a:ext uri="{0D108BD9-81ED-4DB2-BD59-A6C34878D82A}">
                    <a16:rowId xmlns:a16="http://schemas.microsoft.com/office/drawing/2014/main" val="2350883929"/>
                  </a:ext>
                </a:extLst>
              </a:tr>
              <a:tr h="194462">
                <a:tc>
                  <a:txBody>
                    <a:bodyPr/>
                    <a:lstStyle/>
                    <a:p>
                      <a:pPr algn="r" fontAlgn="b"/>
                      <a:r>
                        <a:rPr lang="en-US" sz="1000" b="0" i="0" u="none" strike="noStrike">
                          <a:solidFill>
                            <a:srgbClr val="000000"/>
                          </a:solidFill>
                          <a:effectLst/>
                          <a:latin typeface="Aptos Narrow" panose="020B0004020202020204" pitchFamily="34" charset="0"/>
                        </a:rPr>
                        <a:t>46678</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1026.3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BD881"/>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6</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27F"/>
                    </a:solidFill>
                  </a:tcPr>
                </a:tc>
                <a:extLst>
                  <a:ext uri="{0D108BD9-81ED-4DB2-BD59-A6C34878D82A}">
                    <a16:rowId xmlns:a16="http://schemas.microsoft.com/office/drawing/2014/main" val="2084087751"/>
                  </a:ext>
                </a:extLst>
              </a:tr>
              <a:tr h="194462">
                <a:tc>
                  <a:txBody>
                    <a:bodyPr/>
                    <a:lstStyle/>
                    <a:p>
                      <a:pPr algn="r" fontAlgn="b"/>
                      <a:r>
                        <a:rPr lang="en-US" sz="1000" b="0" i="0" u="none" strike="noStrike">
                          <a:solidFill>
                            <a:srgbClr val="000000"/>
                          </a:solidFill>
                          <a:effectLst/>
                          <a:latin typeface="Aptos Narrow" panose="020B0004020202020204" pitchFamily="34" charset="0"/>
                        </a:rPr>
                        <a:t>46675</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1047.9</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8C97E"/>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C67C"/>
                    </a:solidFill>
                  </a:tcPr>
                </a:tc>
                <a:extLst>
                  <a:ext uri="{0D108BD9-81ED-4DB2-BD59-A6C34878D82A}">
                    <a16:rowId xmlns:a16="http://schemas.microsoft.com/office/drawing/2014/main" val="3712288962"/>
                  </a:ext>
                </a:extLst>
              </a:tr>
              <a:tr h="194462">
                <a:tc>
                  <a:txBody>
                    <a:bodyPr/>
                    <a:lstStyle/>
                    <a:p>
                      <a:pPr algn="r" fontAlgn="b"/>
                      <a:r>
                        <a:rPr lang="en-US" sz="1000" b="0" i="0" u="none" strike="noStrike">
                          <a:solidFill>
                            <a:srgbClr val="000000"/>
                          </a:solidFill>
                          <a:effectLst/>
                          <a:latin typeface="Aptos Narrow" panose="020B0004020202020204" pitchFamily="34" charset="0"/>
                        </a:rPr>
                        <a:t>46682</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993.3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382"/>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13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182"/>
                    </a:solidFill>
                  </a:tcPr>
                </a:tc>
                <a:extLst>
                  <a:ext uri="{0D108BD9-81ED-4DB2-BD59-A6C34878D82A}">
                    <a16:rowId xmlns:a16="http://schemas.microsoft.com/office/drawing/2014/main" val="1111029725"/>
                  </a:ext>
                </a:extLst>
              </a:tr>
              <a:tr h="194462">
                <a:tc>
                  <a:txBody>
                    <a:bodyPr/>
                    <a:lstStyle/>
                    <a:p>
                      <a:pPr algn="r" fontAlgn="b"/>
                      <a:r>
                        <a:rPr lang="en-US" sz="1000" b="0" i="0" u="none" strike="noStrike">
                          <a:solidFill>
                            <a:srgbClr val="000000"/>
                          </a:solidFill>
                          <a:effectLst/>
                          <a:latin typeface="Aptos Narrow" panose="020B0004020202020204" pitchFamily="34" charset="0"/>
                        </a:rPr>
                        <a:t>46680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1033.3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BD380"/>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5</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E7E"/>
                    </a:solidFill>
                  </a:tcPr>
                </a:tc>
                <a:extLst>
                  <a:ext uri="{0D108BD9-81ED-4DB2-BD59-A6C34878D82A}">
                    <a16:rowId xmlns:a16="http://schemas.microsoft.com/office/drawing/2014/main" val="2567628644"/>
                  </a:ext>
                </a:extLst>
              </a:tr>
              <a:tr h="194462">
                <a:tc>
                  <a:txBody>
                    <a:bodyPr/>
                    <a:lstStyle/>
                    <a:p>
                      <a:pPr algn="r" fontAlgn="b"/>
                      <a:r>
                        <a:rPr lang="en-US" sz="1000" b="0" i="0" u="none" strike="noStrike">
                          <a:solidFill>
                            <a:srgbClr val="000000"/>
                          </a:solidFill>
                          <a:effectLst/>
                          <a:latin typeface="Aptos Narrow" panose="020B0004020202020204" pitchFamily="34" charset="0"/>
                        </a:rPr>
                        <a:t>45764</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1019.3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DD82"/>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a:solidFill>
                            <a:srgbClr val="000000"/>
                          </a:solidFill>
                          <a:effectLst/>
                          <a:latin typeface="Aptos Narrow" panose="020B0004020202020204" pitchFamily="34" charset="0"/>
                        </a:rPr>
                        <a:t>9</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DE81"/>
                    </a:solidFill>
                  </a:tcPr>
                </a:tc>
                <a:extLst>
                  <a:ext uri="{0D108BD9-81ED-4DB2-BD59-A6C34878D82A}">
                    <a16:rowId xmlns:a16="http://schemas.microsoft.com/office/drawing/2014/main" val="1692240570"/>
                  </a:ext>
                </a:extLst>
              </a:tr>
              <a:tr h="194462">
                <a:tc>
                  <a:txBody>
                    <a:bodyPr/>
                    <a:lstStyle/>
                    <a:p>
                      <a:pPr algn="r" fontAlgn="b"/>
                      <a:r>
                        <a:rPr lang="en-US" sz="1000" b="0" i="0" u="none" strike="noStrike">
                          <a:solidFill>
                            <a:srgbClr val="000000"/>
                          </a:solidFill>
                          <a:effectLst/>
                          <a:latin typeface="Aptos Narrow" panose="020B0004020202020204" pitchFamily="34" charset="0"/>
                        </a:rPr>
                        <a:t>45304</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1000</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Aptos Narrow" panose="020B0004020202020204" pitchFamily="34" charset="0"/>
                        </a:rPr>
                        <a:t>983.3</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27F"/>
                    </a:solidFill>
                  </a:tcPr>
                </a:tc>
                <a:tc>
                  <a:txBody>
                    <a:bodyPr/>
                    <a:lstStyle/>
                    <a:p>
                      <a:pPr algn="r" fontAlgn="b"/>
                      <a:r>
                        <a:rPr lang="en-US" sz="1000" b="0" i="0" u="none" strike="noStrike">
                          <a:solidFill>
                            <a:srgbClr val="000000"/>
                          </a:solidFill>
                          <a:effectLst/>
                          <a:latin typeface="Aptos Narrow" panose="020B0004020202020204" pitchFamily="34" charset="0"/>
                        </a:rPr>
                        <a:t>1</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000" b="0" i="0" u="none" strike="noStrike" dirty="0">
                          <a:solidFill>
                            <a:srgbClr val="000000"/>
                          </a:solidFill>
                          <a:effectLst/>
                          <a:latin typeface="Aptos Narrow" panose="020B0004020202020204" pitchFamily="34" charset="0"/>
                        </a:rPr>
                        <a:t>17</a:t>
                      </a:r>
                    </a:p>
                  </a:txBody>
                  <a:tcPr marL="6630" marR="6630" marT="66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B57A"/>
                    </a:solidFill>
                  </a:tcPr>
                </a:tc>
                <a:extLst>
                  <a:ext uri="{0D108BD9-81ED-4DB2-BD59-A6C34878D82A}">
                    <a16:rowId xmlns:a16="http://schemas.microsoft.com/office/drawing/2014/main" val="3347723962"/>
                  </a:ext>
                </a:extLst>
              </a:tr>
            </a:tbl>
          </a:graphicData>
        </a:graphic>
      </p:graphicFrame>
      <p:sp>
        <p:nvSpPr>
          <p:cNvPr id="3" name="Szövegdoboz 2">
            <a:extLst>
              <a:ext uri="{FF2B5EF4-FFF2-40B4-BE49-F238E27FC236}">
                <a16:creationId xmlns:a16="http://schemas.microsoft.com/office/drawing/2014/main" id="{CD7E5A87-6FDB-2D21-E180-683C0F99F171}"/>
              </a:ext>
            </a:extLst>
          </p:cNvPr>
          <p:cNvSpPr txBox="1"/>
          <p:nvPr/>
        </p:nvSpPr>
        <p:spPr>
          <a:xfrm>
            <a:off x="275302" y="4971038"/>
            <a:ext cx="4454013" cy="1200329"/>
          </a:xfrm>
          <a:prstGeom prst="rect">
            <a:avLst/>
          </a:prstGeom>
          <a:noFill/>
        </p:spPr>
        <p:txBody>
          <a:bodyPr wrap="square" rtlCol="0">
            <a:spAutoFit/>
          </a:bodyPr>
          <a:lstStyle/>
          <a:p>
            <a:r>
              <a:rPr lang="hu-HU" dirty="0" err="1"/>
              <a:t>Expectation</a:t>
            </a:r>
            <a:r>
              <a:rPr lang="hu-HU" dirty="0"/>
              <a:t> </a:t>
            </a:r>
            <a:r>
              <a:rPr lang="hu-HU" dirty="0" err="1"/>
              <a:t>for</a:t>
            </a:r>
            <a:r>
              <a:rPr lang="hu-HU" dirty="0"/>
              <a:t> </a:t>
            </a:r>
            <a:r>
              <a:rPr lang="hu-HU" dirty="0" err="1"/>
              <a:t>valid</a:t>
            </a:r>
            <a:r>
              <a:rPr lang="hu-HU" dirty="0"/>
              <a:t> </a:t>
            </a:r>
            <a:r>
              <a:rPr lang="hu-HU" dirty="0" err="1"/>
              <a:t>objects</a:t>
            </a:r>
            <a:r>
              <a:rPr lang="hu-HU" dirty="0"/>
              <a:t>: </a:t>
            </a:r>
            <a:r>
              <a:rPr lang="hu-HU" dirty="0" err="1"/>
              <a:t>direct-ranking</a:t>
            </a:r>
            <a:r>
              <a:rPr lang="hu-HU" dirty="0"/>
              <a:t> (1. </a:t>
            </a:r>
            <a:r>
              <a:rPr lang="hu-HU" dirty="0" err="1"/>
              <a:t>run</a:t>
            </a:r>
            <a:r>
              <a:rPr lang="hu-HU" dirty="0"/>
              <a:t>) </a:t>
            </a:r>
            <a:r>
              <a:rPr lang="hu-HU" dirty="0" err="1"/>
              <a:t>vs</a:t>
            </a:r>
            <a:r>
              <a:rPr lang="hu-HU" dirty="0"/>
              <a:t>. </a:t>
            </a:r>
            <a:r>
              <a:rPr lang="hu-HU" dirty="0" err="1"/>
              <a:t>inverse</a:t>
            </a:r>
            <a:r>
              <a:rPr lang="hu-HU" dirty="0"/>
              <a:t> </a:t>
            </a:r>
            <a:r>
              <a:rPr lang="hu-HU" dirty="0" err="1"/>
              <a:t>ranking</a:t>
            </a:r>
            <a:r>
              <a:rPr lang="hu-HU" dirty="0"/>
              <a:t> (2. </a:t>
            </a:r>
            <a:r>
              <a:rPr lang="hu-HU" dirty="0" err="1"/>
              <a:t>run</a:t>
            </a:r>
            <a:r>
              <a:rPr lang="hu-HU" dirty="0"/>
              <a:t>) </a:t>
            </a:r>
            <a:r>
              <a:rPr lang="hu-HU" dirty="0" err="1"/>
              <a:t>should</a:t>
            </a:r>
            <a:r>
              <a:rPr lang="hu-HU" dirty="0"/>
              <a:t> lead </a:t>
            </a:r>
            <a:r>
              <a:rPr lang="hu-HU" dirty="0" err="1"/>
              <a:t>to</a:t>
            </a:r>
            <a:r>
              <a:rPr lang="hu-HU" dirty="0"/>
              <a:t> </a:t>
            </a:r>
            <a:r>
              <a:rPr lang="hu-HU" dirty="0" err="1"/>
              <a:t>inverted</a:t>
            </a:r>
            <a:r>
              <a:rPr lang="hu-HU" dirty="0"/>
              <a:t> (+/- </a:t>
            </a:r>
            <a:r>
              <a:rPr lang="hu-HU" dirty="0" err="1"/>
              <a:t>differences</a:t>
            </a:r>
            <a:r>
              <a:rPr lang="hu-HU" dirty="0"/>
              <a:t> </a:t>
            </a:r>
            <a:r>
              <a:rPr lang="hu-HU" dirty="0" err="1"/>
              <a:t>around</a:t>
            </a:r>
            <a:r>
              <a:rPr lang="hu-HU" dirty="0"/>
              <a:t> </a:t>
            </a:r>
            <a:r>
              <a:rPr lang="hu-HU" dirty="0" err="1"/>
              <a:t>the</a:t>
            </a:r>
            <a:r>
              <a:rPr lang="hu-HU" dirty="0"/>
              <a:t> </a:t>
            </a:r>
            <a:r>
              <a:rPr lang="hu-HU" dirty="0" err="1"/>
              <a:t>norm</a:t>
            </a:r>
            <a:r>
              <a:rPr lang="hu-HU" dirty="0"/>
              <a:t> </a:t>
            </a:r>
            <a:r>
              <a:rPr lang="hu-HU" dirty="0" err="1"/>
              <a:t>value</a:t>
            </a:r>
            <a:r>
              <a:rPr lang="hu-HU" dirty="0"/>
              <a:t> of 1000) </a:t>
            </a:r>
            <a:r>
              <a:rPr lang="hu-HU" dirty="0" err="1"/>
              <a:t>results</a:t>
            </a:r>
            <a:r>
              <a:rPr lang="hu-HU" dirty="0"/>
              <a:t>: </a:t>
            </a:r>
            <a:endParaRPr lang="de-DE" dirty="0"/>
          </a:p>
        </p:txBody>
      </p:sp>
    </p:spTree>
    <p:extLst>
      <p:ext uri="{BB962C8B-B14F-4D97-AF65-F5344CB8AC3E}">
        <p14:creationId xmlns:p14="http://schemas.microsoft.com/office/powerpoint/2010/main" val="24672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780654-7348-B325-B18A-FBB6FFAFDF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08FF99-2911-859A-B7BA-4EDABC52951D}"/>
              </a:ext>
            </a:extLst>
          </p:cNvPr>
          <p:cNvSpPr>
            <a:spLocks noGrp="1"/>
          </p:cNvSpPr>
          <p:nvPr>
            <p:ph type="title"/>
          </p:nvPr>
        </p:nvSpPr>
        <p:spPr/>
        <p:txBody>
          <a:bodyPr>
            <a:normAutofit fontScale="90000"/>
          </a:bodyPr>
          <a:lstStyle/>
          <a:p>
            <a:r>
              <a:rPr lang="en-US" b="1" dirty="0">
                <a:latin typeface="Aptos" panose="020B0004020202020204" pitchFamily="34" charset="0"/>
              </a:rPr>
              <a:t>Result</a:t>
            </a:r>
            <a:r>
              <a:rPr lang="hu-HU" b="1" dirty="0">
                <a:latin typeface="Aptos" panose="020B0004020202020204" pitchFamily="34" charset="0"/>
              </a:rPr>
              <a:t>: </a:t>
            </a:r>
            <a:r>
              <a:rPr lang="hu-HU" b="1" dirty="0" err="1">
                <a:highlight>
                  <a:srgbClr val="FFFF00"/>
                </a:highlight>
                <a:latin typeface="Aptos" panose="020B0004020202020204" pitchFamily="34" charset="0"/>
              </a:rPr>
              <a:t>this</a:t>
            </a:r>
            <a:r>
              <a:rPr lang="hu-HU" b="1" dirty="0">
                <a:highlight>
                  <a:srgbClr val="FFFF00"/>
                </a:highlight>
                <a:latin typeface="Aptos" panose="020B0004020202020204" pitchFamily="34" charset="0"/>
              </a:rPr>
              <a:t> </a:t>
            </a:r>
            <a:r>
              <a:rPr lang="hu-HU" b="1" dirty="0" err="1">
                <a:highlight>
                  <a:srgbClr val="FFFF00"/>
                </a:highlight>
                <a:latin typeface="Aptos" panose="020B0004020202020204" pitchFamily="34" charset="0"/>
              </a:rPr>
              <a:t>kind</a:t>
            </a:r>
            <a:r>
              <a:rPr lang="hu-HU" b="1" dirty="0">
                <a:highlight>
                  <a:srgbClr val="FFFF00"/>
                </a:highlight>
                <a:latin typeface="Aptos" panose="020B0004020202020204" pitchFamily="34" charset="0"/>
              </a:rPr>
              <a:t> of </a:t>
            </a:r>
            <a:r>
              <a:rPr lang="hu-HU" b="1" dirty="0" err="1">
                <a:highlight>
                  <a:srgbClr val="FFFF00"/>
                </a:highlight>
                <a:latin typeface="Aptos" panose="020B0004020202020204" pitchFamily="34" charset="0"/>
              </a:rPr>
              <a:t>figure</a:t>
            </a:r>
            <a:r>
              <a:rPr lang="hu-HU" b="1" dirty="0">
                <a:highlight>
                  <a:srgbClr val="FFFF00"/>
                </a:highlight>
                <a:latin typeface="Aptos" panose="020B0004020202020204" pitchFamily="34" charset="0"/>
              </a:rPr>
              <a:t> is </a:t>
            </a:r>
            <a:r>
              <a:rPr lang="hu-HU" b="1" dirty="0" err="1">
                <a:highlight>
                  <a:srgbClr val="FFFF00"/>
                </a:highlight>
                <a:latin typeface="Aptos" panose="020B0004020202020204" pitchFamily="34" charset="0"/>
              </a:rPr>
              <a:t>incorrect</a:t>
            </a:r>
            <a:r>
              <a:rPr lang="hu-HU" b="1" dirty="0">
                <a:highlight>
                  <a:srgbClr val="FFFF00"/>
                </a:highlight>
                <a:latin typeface="Aptos" panose="020B0004020202020204" pitchFamily="34" charset="0"/>
              </a:rPr>
              <a:t> </a:t>
            </a:r>
            <a:r>
              <a:rPr lang="hu-HU" b="1" dirty="0" err="1">
                <a:highlight>
                  <a:srgbClr val="FFFF00"/>
                </a:highlight>
                <a:latin typeface="Aptos" panose="020B0004020202020204" pitchFamily="34" charset="0"/>
              </a:rPr>
              <a:t>for</a:t>
            </a:r>
            <a:r>
              <a:rPr lang="hu-HU" b="1" dirty="0">
                <a:highlight>
                  <a:srgbClr val="FFFF00"/>
                </a:highlight>
                <a:latin typeface="Aptos" panose="020B0004020202020204" pitchFamily="34" charset="0"/>
              </a:rPr>
              <a:t> </a:t>
            </a:r>
            <a:r>
              <a:rPr lang="hu-HU" b="1" dirty="0" err="1">
                <a:highlight>
                  <a:srgbClr val="FFFF00"/>
                </a:highlight>
                <a:latin typeface="Aptos" panose="020B0004020202020204" pitchFamily="34" charset="0"/>
              </a:rPr>
              <a:t>discrete</a:t>
            </a:r>
            <a:r>
              <a:rPr lang="hu-HU" b="1" dirty="0">
                <a:highlight>
                  <a:srgbClr val="FFFF00"/>
                </a:highlight>
                <a:latin typeface="Aptos" panose="020B0004020202020204" pitchFamily="34" charset="0"/>
              </a:rPr>
              <a:t> </a:t>
            </a:r>
            <a:r>
              <a:rPr lang="hu-HU" b="1" dirty="0" err="1">
                <a:highlight>
                  <a:srgbClr val="FFFF00"/>
                </a:highlight>
                <a:latin typeface="Aptos" panose="020B0004020202020204" pitchFamily="34" charset="0"/>
              </a:rPr>
              <a:t>persons</a:t>
            </a:r>
            <a:r>
              <a:rPr lang="hu-HU" b="1" dirty="0">
                <a:highlight>
                  <a:srgbClr val="FFFF00"/>
                </a:highlight>
                <a:latin typeface="Aptos" panose="020B0004020202020204" pitchFamily="34" charset="0"/>
              </a:rPr>
              <a:t>! No </a:t>
            </a:r>
            <a:r>
              <a:rPr lang="hu-HU" b="1" dirty="0">
                <a:solidFill>
                  <a:srgbClr val="FF0000"/>
                </a:solidFill>
                <a:highlight>
                  <a:srgbClr val="FFFF00"/>
                </a:highlight>
                <a:latin typeface="Aptos" panose="020B0004020202020204" pitchFamily="34" charset="0"/>
              </a:rPr>
              <a:t>line</a:t>
            </a:r>
            <a:r>
              <a:rPr lang="hu-HU" b="1" dirty="0">
                <a:highlight>
                  <a:srgbClr val="FFFF00"/>
                </a:highlight>
                <a:latin typeface="Aptos" panose="020B0004020202020204" pitchFamily="34" charset="0"/>
              </a:rPr>
              <a:t> </a:t>
            </a:r>
            <a:r>
              <a:rPr lang="hu-HU" b="1" dirty="0" err="1">
                <a:highlight>
                  <a:srgbClr val="FFFF00"/>
                </a:highlight>
                <a:latin typeface="Aptos" panose="020B0004020202020204" pitchFamily="34" charset="0"/>
              </a:rPr>
              <a:t>please</a:t>
            </a:r>
            <a:r>
              <a:rPr lang="hu-HU" b="1" dirty="0">
                <a:highlight>
                  <a:srgbClr val="FFFF00"/>
                </a:highlight>
                <a:latin typeface="Aptos" panose="020B0004020202020204" pitchFamily="34" charset="0"/>
              </a:rPr>
              <a:t>…</a:t>
            </a:r>
            <a:endParaRPr lang="en-US" b="1" dirty="0">
              <a:highlight>
                <a:srgbClr val="FFFF00"/>
              </a:highlight>
              <a:latin typeface="Aptos" panose="020B0004020202020204" pitchFamily="34" charset="0"/>
            </a:endParaRPr>
          </a:p>
        </p:txBody>
      </p:sp>
      <p:pic>
        <p:nvPicPr>
          <p:cNvPr id="8" name="Picture 7">
            <a:extLst>
              <a:ext uri="{FF2B5EF4-FFF2-40B4-BE49-F238E27FC236}">
                <a16:creationId xmlns:a16="http://schemas.microsoft.com/office/drawing/2014/main" id="{D61CAC27-281A-064A-8D40-50148F249A78}"/>
              </a:ext>
            </a:extLst>
          </p:cNvPr>
          <p:cNvPicPr>
            <a:picLocks noChangeAspect="1"/>
          </p:cNvPicPr>
          <p:nvPr/>
        </p:nvPicPr>
        <p:blipFill>
          <a:blip r:embed="rId2"/>
          <a:stretch>
            <a:fillRect/>
          </a:stretch>
        </p:blipFill>
        <p:spPr>
          <a:xfrm>
            <a:off x="10448925" y="5114925"/>
            <a:ext cx="1743075" cy="1743075"/>
          </a:xfrm>
          <a:prstGeom prst="rect">
            <a:avLst/>
          </a:prstGeom>
        </p:spPr>
      </p:pic>
      <p:graphicFrame>
        <p:nvGraphicFramePr>
          <p:cNvPr id="3" name="Chart 2">
            <a:extLst>
              <a:ext uri="{FF2B5EF4-FFF2-40B4-BE49-F238E27FC236}">
                <a16:creationId xmlns:a16="http://schemas.microsoft.com/office/drawing/2014/main" id="{1167819E-2146-A2C6-6422-B53B1ECCEB8C}"/>
              </a:ext>
            </a:extLst>
          </p:cNvPr>
          <p:cNvGraphicFramePr>
            <a:graphicFrameLocks/>
          </p:cNvGraphicFramePr>
          <p:nvPr>
            <p:extLst>
              <p:ext uri="{D42A27DB-BD31-4B8C-83A1-F6EECF244321}">
                <p14:modId xmlns:p14="http://schemas.microsoft.com/office/powerpoint/2010/main" val="3521434737"/>
              </p:ext>
            </p:extLst>
          </p:nvPr>
        </p:nvGraphicFramePr>
        <p:xfrm>
          <a:off x="1636522" y="1673352"/>
          <a:ext cx="8625332" cy="423367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486017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E4C76F-19F1-51B3-EC72-814B2B8611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9E33BA-630B-4023-7AAC-24455C14F069}"/>
              </a:ext>
            </a:extLst>
          </p:cNvPr>
          <p:cNvSpPr>
            <a:spLocks noGrp="1"/>
          </p:cNvSpPr>
          <p:nvPr>
            <p:ph type="title"/>
          </p:nvPr>
        </p:nvSpPr>
        <p:spPr/>
        <p:txBody>
          <a:bodyPr/>
          <a:lstStyle/>
          <a:p>
            <a:r>
              <a:rPr lang="en-US" b="1" dirty="0">
                <a:latin typeface="Aptos" panose="020B0004020202020204" pitchFamily="34" charset="0"/>
              </a:rPr>
              <a:t>Key findings</a:t>
            </a:r>
          </a:p>
        </p:txBody>
      </p:sp>
      <p:pic>
        <p:nvPicPr>
          <p:cNvPr id="8" name="Picture 7">
            <a:extLst>
              <a:ext uri="{FF2B5EF4-FFF2-40B4-BE49-F238E27FC236}">
                <a16:creationId xmlns:a16="http://schemas.microsoft.com/office/drawing/2014/main" id="{50FE8EAB-4141-99E1-7877-490DB91CCD57}"/>
              </a:ext>
            </a:extLst>
          </p:cNvPr>
          <p:cNvPicPr>
            <a:picLocks noChangeAspect="1"/>
          </p:cNvPicPr>
          <p:nvPr/>
        </p:nvPicPr>
        <p:blipFill>
          <a:blip r:embed="rId2"/>
          <a:stretch>
            <a:fillRect/>
          </a:stretch>
        </p:blipFill>
        <p:spPr>
          <a:xfrm>
            <a:off x="10448925" y="5114925"/>
            <a:ext cx="1743075" cy="1743075"/>
          </a:xfrm>
          <a:prstGeom prst="rect">
            <a:avLst/>
          </a:prstGeom>
        </p:spPr>
      </p:pic>
      <p:graphicFrame>
        <p:nvGraphicFramePr>
          <p:cNvPr id="4" name="Diagram 3">
            <a:extLst>
              <a:ext uri="{FF2B5EF4-FFF2-40B4-BE49-F238E27FC236}">
                <a16:creationId xmlns:a16="http://schemas.microsoft.com/office/drawing/2014/main" id="{634C16A9-897B-44E9-E7A4-3BCAF65D50CF}"/>
              </a:ext>
            </a:extLst>
          </p:cNvPr>
          <p:cNvGraphicFramePr/>
          <p:nvPr>
            <p:extLst>
              <p:ext uri="{D42A27DB-BD31-4B8C-83A1-F6EECF244321}">
                <p14:modId xmlns:p14="http://schemas.microsoft.com/office/powerpoint/2010/main" val="3403194920"/>
              </p:ext>
            </p:extLst>
          </p:nvPr>
        </p:nvGraphicFramePr>
        <p:xfrm>
          <a:off x="143510" y="1142158"/>
          <a:ext cx="11812524" cy="55321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188864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F1FE9D-BE6F-EE9E-142E-F2DCDFA361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B77885-EEE9-D3A4-F589-B9EA109D0D57}"/>
              </a:ext>
            </a:extLst>
          </p:cNvPr>
          <p:cNvSpPr>
            <a:spLocks noGrp="1"/>
          </p:cNvSpPr>
          <p:nvPr>
            <p:ph type="title"/>
          </p:nvPr>
        </p:nvSpPr>
        <p:spPr/>
        <p:txBody>
          <a:bodyPr/>
          <a:lstStyle/>
          <a:p>
            <a:r>
              <a:rPr lang="en-US" b="1" dirty="0">
                <a:latin typeface="Aptos" panose="020B0004020202020204" pitchFamily="34" charset="0"/>
              </a:rPr>
              <a:t>Conclusion</a:t>
            </a:r>
          </a:p>
        </p:txBody>
      </p:sp>
      <p:pic>
        <p:nvPicPr>
          <p:cNvPr id="8" name="Picture 7">
            <a:extLst>
              <a:ext uri="{FF2B5EF4-FFF2-40B4-BE49-F238E27FC236}">
                <a16:creationId xmlns:a16="http://schemas.microsoft.com/office/drawing/2014/main" id="{45C5D265-8FF5-EA45-4D9A-5FEAA7BCB0CE}"/>
              </a:ext>
            </a:extLst>
          </p:cNvPr>
          <p:cNvPicPr>
            <a:picLocks noChangeAspect="1"/>
          </p:cNvPicPr>
          <p:nvPr/>
        </p:nvPicPr>
        <p:blipFill>
          <a:blip r:embed="rId2"/>
          <a:stretch>
            <a:fillRect/>
          </a:stretch>
        </p:blipFill>
        <p:spPr>
          <a:xfrm>
            <a:off x="10448925" y="5114925"/>
            <a:ext cx="1743075" cy="1743075"/>
          </a:xfrm>
          <a:prstGeom prst="rect">
            <a:avLst/>
          </a:prstGeom>
        </p:spPr>
      </p:pic>
      <p:graphicFrame>
        <p:nvGraphicFramePr>
          <p:cNvPr id="4" name="Diagram 3">
            <a:extLst>
              <a:ext uri="{FF2B5EF4-FFF2-40B4-BE49-F238E27FC236}">
                <a16:creationId xmlns:a16="http://schemas.microsoft.com/office/drawing/2014/main" id="{C34AA24A-51B5-D3D1-844E-052B110753B2}"/>
              </a:ext>
            </a:extLst>
          </p:cNvPr>
          <p:cNvGraphicFramePr/>
          <p:nvPr>
            <p:extLst>
              <p:ext uri="{D42A27DB-BD31-4B8C-83A1-F6EECF244321}">
                <p14:modId xmlns:p14="http://schemas.microsoft.com/office/powerpoint/2010/main" val="2310867626"/>
              </p:ext>
            </p:extLst>
          </p:nvPr>
        </p:nvGraphicFramePr>
        <p:xfrm>
          <a:off x="815086" y="1820497"/>
          <a:ext cx="10697210" cy="17922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9" name="Graphic 8" descr="A square made of dots">
            <a:extLst>
              <a:ext uri="{FF2B5EF4-FFF2-40B4-BE49-F238E27FC236}">
                <a16:creationId xmlns:a16="http://schemas.microsoft.com/office/drawing/2014/main" id="{F3F56857-5BB4-4B7C-8CD4-679FA31A4FC2}"/>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374648" y="3429000"/>
            <a:ext cx="7117080" cy="7117080"/>
          </a:xfrm>
          <a:prstGeom prst="rect">
            <a:avLst/>
          </a:prstGeom>
        </p:spPr>
      </p:pic>
    </p:spTree>
    <p:extLst>
      <p:ext uri="{BB962C8B-B14F-4D97-AF65-F5344CB8AC3E}">
        <p14:creationId xmlns:p14="http://schemas.microsoft.com/office/powerpoint/2010/main" val="747663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E1C4D2-43C2-B659-97D4-6A4083EC92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D584A1-110F-708F-FD91-115A2FC1BA41}"/>
              </a:ext>
            </a:extLst>
          </p:cNvPr>
          <p:cNvSpPr>
            <a:spLocks noGrp="1"/>
          </p:cNvSpPr>
          <p:nvPr>
            <p:ph type="title"/>
          </p:nvPr>
        </p:nvSpPr>
        <p:spPr>
          <a:xfrm>
            <a:off x="490728" y="342900"/>
            <a:ext cx="11210544" cy="557784"/>
          </a:xfrm>
        </p:spPr>
        <p:txBody>
          <a:bodyPr>
            <a:noAutofit/>
          </a:bodyPr>
          <a:lstStyle/>
          <a:p>
            <a:r>
              <a:rPr lang="en-US" sz="3600" b="1" dirty="0">
                <a:latin typeface="Aptos" panose="020B0004020202020204" pitchFamily="34" charset="0"/>
              </a:rPr>
              <a:t>Future research </a:t>
            </a:r>
            <a:endParaRPr lang="en-US" sz="3200" b="1" dirty="0">
              <a:latin typeface="Aptos" panose="020B0004020202020204" pitchFamily="34" charset="0"/>
            </a:endParaRPr>
          </a:p>
        </p:txBody>
      </p:sp>
      <p:pic>
        <p:nvPicPr>
          <p:cNvPr id="4" name="Picture 2" descr="Arculati elemek - Kodolányi János Egyetem">
            <a:extLst>
              <a:ext uri="{FF2B5EF4-FFF2-40B4-BE49-F238E27FC236}">
                <a16:creationId xmlns:a16="http://schemas.microsoft.com/office/drawing/2014/main" id="{BF97739E-555C-7988-5D0A-664CAB525A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45496" y="5111496"/>
            <a:ext cx="1746504" cy="1746504"/>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a:extLst>
              <a:ext uri="{FF2B5EF4-FFF2-40B4-BE49-F238E27FC236}">
                <a16:creationId xmlns:a16="http://schemas.microsoft.com/office/drawing/2014/main" id="{E6AB34A5-D79A-5D80-1122-9ACB12A791C8}"/>
              </a:ext>
            </a:extLst>
          </p:cNvPr>
          <p:cNvSpPr>
            <a:spLocks noGrp="1"/>
          </p:cNvSpPr>
          <p:nvPr>
            <p:ph sz="quarter" idx="13"/>
          </p:nvPr>
        </p:nvSpPr>
        <p:spPr>
          <a:xfrm>
            <a:off x="490728" y="1634460"/>
            <a:ext cx="11210543" cy="4601748"/>
          </a:xfrm>
        </p:spPr>
        <p:txBody>
          <a:bodyPr/>
          <a:lstStyle/>
          <a:p>
            <a:pPr marL="342900" indent="-342900">
              <a:lnSpc>
                <a:spcPct val="150000"/>
              </a:lnSpc>
              <a:buFont typeface="Arial" panose="020B0604020202020204" pitchFamily="34" charset="0"/>
              <a:buChar char="•"/>
            </a:pPr>
            <a:r>
              <a:rPr lang="en-US" sz="2000" b="1" dirty="0"/>
              <a:t>Model Validation &amp; Testing</a:t>
            </a:r>
          </a:p>
          <a:p>
            <a:pPr marL="342900" indent="-342900">
              <a:lnSpc>
                <a:spcPct val="150000"/>
              </a:lnSpc>
              <a:buFont typeface="Arial" panose="020B0604020202020204" pitchFamily="34" charset="0"/>
              <a:buChar char="•"/>
            </a:pPr>
            <a:r>
              <a:rPr lang="en-US" sz="2000" b="1" dirty="0"/>
              <a:t>Objectivity testing</a:t>
            </a:r>
          </a:p>
          <a:p>
            <a:pPr marL="342900" indent="-342900">
              <a:lnSpc>
                <a:spcPct val="150000"/>
              </a:lnSpc>
              <a:buFont typeface="Arial" panose="020B0604020202020204" pitchFamily="34" charset="0"/>
              <a:buChar char="•"/>
            </a:pPr>
            <a:r>
              <a:rPr lang="en-US" sz="2000" b="1" dirty="0"/>
              <a:t>Enhanced NLP Models for Improved Accuracy</a:t>
            </a:r>
          </a:p>
          <a:p>
            <a:pPr marL="342900" indent="-342900">
              <a:lnSpc>
                <a:spcPct val="150000"/>
              </a:lnSpc>
              <a:buFont typeface="Arial" panose="020B0604020202020204" pitchFamily="34" charset="0"/>
              <a:buChar char="•"/>
            </a:pPr>
            <a:r>
              <a:rPr lang="en-US" sz="2000" b="1" dirty="0"/>
              <a:t>Expanding Attribute Scope</a:t>
            </a:r>
          </a:p>
          <a:p>
            <a:pPr marL="342900" indent="-342900">
              <a:lnSpc>
                <a:spcPct val="150000"/>
              </a:lnSpc>
              <a:buFont typeface="Arial" panose="020B0604020202020204" pitchFamily="34" charset="0"/>
              <a:buChar char="•"/>
            </a:pPr>
            <a:r>
              <a:rPr lang="en-US" sz="2000" b="1" dirty="0"/>
              <a:t>Cross-Platform Integration</a:t>
            </a:r>
            <a:endParaRPr lang="hu-HU" sz="2000" b="1" dirty="0"/>
          </a:p>
          <a:p>
            <a:pPr marL="342900" indent="-342900">
              <a:lnSpc>
                <a:spcPct val="150000"/>
              </a:lnSpc>
              <a:buFont typeface="Arial" panose="020B0604020202020204" pitchFamily="34" charset="0"/>
              <a:buChar char="•"/>
            </a:pPr>
            <a:r>
              <a:rPr lang="hu-HU" sz="2000" b="1" dirty="0" err="1"/>
              <a:t>Automation</a:t>
            </a:r>
            <a:endParaRPr lang="en-US" sz="2000" b="1" dirty="0"/>
          </a:p>
          <a:p>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latin typeface="Aptos" panose="020B0004020202020204" pitchFamily="34" charset="0"/>
            </a:endParaRPr>
          </a:p>
        </p:txBody>
      </p:sp>
      <p:pic>
        <p:nvPicPr>
          <p:cNvPr id="5" name="Graphic 4" descr="Decorative circles">
            <a:extLst>
              <a:ext uri="{FF2B5EF4-FFF2-40B4-BE49-F238E27FC236}">
                <a16:creationId xmlns:a16="http://schemas.microsoft.com/office/drawing/2014/main" id="{64306FD4-E070-BEED-D856-7409A4E6991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752844" y="1042416"/>
            <a:ext cx="4572000" cy="4572000"/>
          </a:xfrm>
          <a:prstGeom prst="rect">
            <a:avLst/>
          </a:prstGeom>
        </p:spPr>
      </p:pic>
    </p:spTree>
    <p:extLst>
      <p:ext uri="{BB962C8B-B14F-4D97-AF65-F5344CB8AC3E}">
        <p14:creationId xmlns:p14="http://schemas.microsoft.com/office/powerpoint/2010/main" val="11440217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2B9220-1E74-9003-6D56-C8CACF8E86CD}"/>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BDBE11E-6A4B-0046-A66D-65D6A62E9BA4}"/>
              </a:ext>
            </a:extLst>
          </p:cNvPr>
          <p:cNvSpPr>
            <a:spLocks noGrp="1"/>
          </p:cNvSpPr>
          <p:nvPr>
            <p:ph type="title"/>
          </p:nvPr>
        </p:nvSpPr>
        <p:spPr>
          <a:xfrm>
            <a:off x="447552" y="1828800"/>
            <a:ext cx="9922447" cy="914400"/>
          </a:xfrm>
        </p:spPr>
        <p:txBody>
          <a:bodyPr>
            <a:normAutofit/>
          </a:bodyPr>
          <a:lstStyle/>
          <a:p>
            <a:r>
              <a:rPr lang="en-US" sz="4800" b="1" dirty="0">
                <a:latin typeface="Aptos" panose="020B0004020202020204" pitchFamily="34" charset="0"/>
                <a:ea typeface="Verdana" panose="020B0604030504040204" pitchFamily="34" charset="0"/>
                <a:cs typeface="Helvetica" panose="020B0604020202020204" pitchFamily="34" charset="0"/>
              </a:rPr>
              <a:t>Thank you for your attention</a:t>
            </a:r>
          </a:p>
        </p:txBody>
      </p:sp>
      <p:sp>
        <p:nvSpPr>
          <p:cNvPr id="2" name="Rectangle 1">
            <a:extLst>
              <a:ext uri="{FF2B5EF4-FFF2-40B4-BE49-F238E27FC236}">
                <a16:creationId xmlns:a16="http://schemas.microsoft.com/office/drawing/2014/main" id="{9842EDF2-02E2-77DC-18D1-595D4FFD3362}"/>
              </a:ext>
            </a:extLst>
          </p:cNvPr>
          <p:cNvSpPr/>
          <p:nvPr/>
        </p:nvSpPr>
        <p:spPr>
          <a:xfrm>
            <a:off x="292608" y="173736"/>
            <a:ext cx="2231136" cy="86201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Arculati elemek - Kodolányi János Egyetem">
            <a:extLst>
              <a:ext uri="{FF2B5EF4-FFF2-40B4-BE49-F238E27FC236}">
                <a16:creationId xmlns:a16="http://schemas.microsoft.com/office/drawing/2014/main" id="{2BB4F8D0-44D2-70D0-977F-28B5080D01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53828" y="173736"/>
            <a:ext cx="1845564" cy="18455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080FEB1-100C-83D6-CBC3-7B690C70648F}"/>
              </a:ext>
            </a:extLst>
          </p:cNvPr>
          <p:cNvSpPr txBox="1"/>
          <p:nvPr/>
        </p:nvSpPr>
        <p:spPr>
          <a:xfrm>
            <a:off x="447552" y="3058923"/>
            <a:ext cx="9502693" cy="3623556"/>
          </a:xfrm>
          <a:prstGeom prst="rect">
            <a:avLst/>
          </a:prstGeom>
          <a:noFill/>
        </p:spPr>
        <p:txBody>
          <a:bodyPr wrap="square" rtlCol="0">
            <a:spAutoFit/>
          </a:bodyPr>
          <a:lstStyle/>
          <a:p>
            <a:endParaRPr lang="en-US" dirty="0">
              <a:latin typeface="Helvetica" panose="020B0604020202020204" pitchFamily="34" charset="0"/>
              <a:cs typeface="Helvetica" panose="020B0604020202020204" pitchFamily="34"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00" cap="none" spc="0" normalizeH="0" baseline="0" noProof="0" dirty="0">
                <a:ln>
                  <a:noFill/>
                </a:ln>
                <a:solidFill>
                  <a:srgbClr val="000000"/>
                </a:solidFill>
                <a:effectLst/>
                <a:uLnTx/>
                <a:uFillTx/>
                <a:latin typeface="Aptos" panose="020B0004020202020204" pitchFamily="34" charset="0"/>
                <a:ea typeface="Aptos" panose="020B0004020202020204" pitchFamily="34" charset="0"/>
                <a:cs typeface="Times New Roman" panose="02020603050405020304" pitchFamily="18" charset="0"/>
              </a:rPr>
              <a:t>Shagai Turtogtokh: </a:t>
            </a:r>
            <a:r>
              <a:rPr kumimoji="0" lang="en-GB" sz="1600" b="0" i="0" u="sng" strike="noStrike" kern="100" cap="none" spc="0" normalizeH="0" baseline="0" noProof="0" dirty="0">
                <a:ln>
                  <a:noFill/>
                </a:ln>
                <a:solidFill>
                  <a:srgbClr val="467886"/>
                </a:solidFill>
                <a:effectLst/>
                <a:uLnTx/>
                <a:uFillTx/>
                <a:latin typeface="Calibri" panose="020F0502020204030204" pitchFamily="34" charset="0"/>
                <a:ea typeface="Calibri" panose="020F0502020204030204" pitchFamily="34" charset="0"/>
                <a:cs typeface="Arial" panose="020B0604020202020204" pitchFamily="34" charset="0"/>
                <a:hlinkClick r:id="rId3"/>
              </a:rPr>
              <a:t>https://orcid.org/0009-0004-4656-6867</a:t>
            </a:r>
            <a:r>
              <a:rPr kumimoji="0" lang="en-GB" sz="1600" b="0" i="0" u="sng" strike="noStrike" kern="100" cap="none" spc="0" normalizeH="0" baseline="0" noProof="0" dirty="0">
                <a:ln>
                  <a:noFill/>
                </a:ln>
                <a:solidFill>
                  <a:srgbClr val="467886"/>
                </a:solidFill>
                <a:effectLst/>
                <a:uLnTx/>
                <a:uFillTx/>
                <a:latin typeface="Calibri" panose="020F0502020204030204" pitchFamily="34" charset="0"/>
                <a:ea typeface="Calibri" panose="020F0502020204030204" pitchFamily="34" charset="0"/>
                <a:cs typeface="Arial" panose="020B0604020202020204" pitchFamily="34" charset="0"/>
              </a:rPr>
              <a:t> </a:t>
            </a:r>
            <a:endParaRPr kumimoji="0" lang="en-US" sz="1600" b="0" i="0" u="none" strike="noStrike" kern="100" cap="none" spc="0" normalizeH="0" baseline="0" noProof="0" dirty="0">
              <a:ln>
                <a:noFill/>
              </a:ln>
              <a:solidFill>
                <a:srgbClr val="000000"/>
              </a:solidFill>
              <a:effectLst/>
              <a:uLnTx/>
              <a:uFillTx/>
              <a:latin typeface="Aptos" panose="020B0004020202020204" pitchFamily="34" charset="0"/>
              <a:ea typeface="Aptos" panose="020B0004020202020204" pitchFamily="34" charset="0"/>
              <a:cs typeface="Times New Roman" panose="02020603050405020304" pitchFamily="18"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kumimoji="0" lang="hu-HU" sz="1600" b="0" i="0" u="none" strike="noStrike" kern="1200" cap="none" spc="0" normalizeH="0" baseline="0" noProof="0" dirty="0">
                <a:ln>
                  <a:noFill/>
                </a:ln>
                <a:solidFill>
                  <a:srgbClr val="000000"/>
                </a:solidFill>
                <a:effectLst/>
                <a:uLnTx/>
                <a:uFillTx/>
                <a:latin typeface="Aptos" panose="020B0004020202020204" pitchFamily="34" charset="0"/>
                <a:ea typeface="Arial"/>
                <a:cs typeface="Arial"/>
                <a:sym typeface="Arial"/>
              </a:rPr>
              <a:t>Dr. László </a:t>
            </a:r>
            <a:r>
              <a:rPr kumimoji="0" lang="en-US" sz="1600" b="0" i="0" u="none" strike="noStrike" kern="1200" cap="none" spc="0" normalizeH="0" baseline="0" noProof="0" dirty="0">
                <a:ln>
                  <a:noFill/>
                </a:ln>
                <a:solidFill>
                  <a:srgbClr val="000000"/>
                </a:solidFill>
                <a:effectLst/>
                <a:uLnTx/>
                <a:uFillTx/>
                <a:latin typeface="Aptos" panose="020B0004020202020204" pitchFamily="34" charset="0"/>
                <a:ea typeface="Arial"/>
                <a:cs typeface="Arial"/>
                <a:sym typeface="Arial"/>
              </a:rPr>
              <a:t>Pitlik</a:t>
            </a:r>
            <a:r>
              <a:rPr kumimoji="0" lang="de-DE" sz="1600" b="0" i="0" u="none" strike="noStrike" kern="100" cap="none" spc="0" normalizeH="0" baseline="0" noProof="0" dirty="0">
                <a:ln>
                  <a:noFill/>
                </a:ln>
                <a:solidFill>
                  <a:srgbClr val="000000"/>
                </a:solidFill>
                <a:effectLst/>
                <a:uLnTx/>
                <a:uFillTx/>
                <a:latin typeface="Aptos" panose="020B0004020202020204" pitchFamily="34" charset="0"/>
                <a:ea typeface="Aptos" panose="020B0004020202020204" pitchFamily="34" charset="0"/>
                <a:cs typeface="Times New Roman" panose="02020603050405020304" pitchFamily="18" charset="0"/>
              </a:rPr>
              <a:t>: </a:t>
            </a:r>
            <a:r>
              <a:rPr kumimoji="0" lang="de-DE" sz="1600" b="0" i="0" u="sng" strike="noStrike" kern="100" cap="none" spc="0" normalizeH="0" baseline="0" noProof="0" dirty="0">
                <a:ln>
                  <a:noFill/>
                </a:ln>
                <a:solidFill>
                  <a:srgbClr val="467886"/>
                </a:solidFill>
                <a:effectLst/>
                <a:uLnTx/>
                <a:uFillTx/>
                <a:latin typeface="Calibri" panose="020F0502020204030204" pitchFamily="34" charset="0"/>
                <a:ea typeface="Calibri" panose="020F0502020204030204" pitchFamily="34" charset="0"/>
                <a:cs typeface="Arial" panose="020B0604020202020204" pitchFamily="34" charset="0"/>
                <a:hlinkClick r:id="rId4"/>
              </a:rPr>
              <a:t>https://orcid.org/0000-0001-5819-0319</a:t>
            </a:r>
            <a:endParaRPr kumimoji="0" lang="en-US" sz="1600" b="0" i="0" u="none" strike="noStrike" kern="100" cap="none" spc="0" normalizeH="0" baseline="0" noProof="0" dirty="0">
              <a:ln>
                <a:noFill/>
              </a:ln>
              <a:solidFill>
                <a:srgbClr val="000000"/>
              </a:solidFill>
              <a:effectLst/>
              <a:uLnTx/>
              <a:uFillTx/>
              <a:latin typeface="Aptos" panose="020B0004020202020204" pitchFamily="34" charset="0"/>
              <a:ea typeface="Aptos" panose="020B0004020202020204" pitchFamily="34" charset="0"/>
              <a:cs typeface="Times New Roman" panose="02020603050405020304" pitchFamily="18"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Aptos" panose="020B0004020202020204" pitchFamily="34" charset="0"/>
                <a:ea typeface="Arial"/>
                <a:cs typeface="Arial"/>
                <a:sym typeface="Arial"/>
              </a:rPr>
              <a:t>László</a:t>
            </a:r>
            <a:r>
              <a:rPr kumimoji="0" lang="hu-HU" sz="1600" b="0" i="0" u="none" strike="noStrike" kern="1200" cap="none" spc="0" normalizeH="0" baseline="0" noProof="0" dirty="0">
                <a:ln>
                  <a:noFill/>
                </a:ln>
                <a:solidFill>
                  <a:srgbClr val="000000"/>
                </a:solidFill>
                <a:effectLst/>
                <a:uLnTx/>
                <a:uFillTx/>
                <a:latin typeface="Aptos" panose="020B0004020202020204" pitchFamily="34" charset="0"/>
                <a:ea typeface="Arial"/>
                <a:cs typeface="Arial"/>
                <a:sym typeface="Arial"/>
              </a:rPr>
              <a:t> Pitlik</a:t>
            </a:r>
            <a:r>
              <a:rPr kumimoji="0" lang="en-GB" sz="1600" b="0" i="0" u="none" strike="noStrike" kern="1200" cap="none" spc="0" normalizeH="0" baseline="0" noProof="0" dirty="0">
                <a:ln>
                  <a:noFill/>
                </a:ln>
                <a:solidFill>
                  <a:srgbClr val="000000"/>
                </a:solidFill>
                <a:effectLst/>
                <a:uLnTx/>
                <a:uFillTx/>
                <a:latin typeface="Aptos" panose="020B0004020202020204" pitchFamily="34" charset="0"/>
                <a:ea typeface="Arial"/>
                <a:cs typeface="Arial"/>
                <a:sym typeface="Arial"/>
              </a:rPr>
              <a:t> (J</a:t>
            </a:r>
            <a:r>
              <a:rPr kumimoji="0" lang="en-GB" sz="16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r</a:t>
            </a:r>
            <a:r>
              <a:rPr kumimoji="0" lang="en-GB" sz="1600" b="0" i="0" u="none" strike="noStrike" kern="1200" cap="none" spc="0" normalizeH="0" baseline="0" noProof="0" dirty="0">
                <a:ln>
                  <a:noFill/>
                </a:ln>
                <a:solidFill>
                  <a:srgbClr val="000000"/>
                </a:solidFill>
                <a:effectLst/>
                <a:uLnTx/>
                <a:uFillTx/>
                <a:latin typeface="Aptos" panose="020B0004020202020204" pitchFamily="34" charset="0"/>
                <a:ea typeface="Arial"/>
                <a:cs typeface="Arial"/>
                <a:sym typeface="Arial"/>
              </a:rPr>
              <a:t>.)</a:t>
            </a:r>
            <a:r>
              <a:rPr kumimoji="0" lang="de-DE" sz="1600" b="0" i="0" u="none" strike="noStrike" kern="100" cap="none" spc="0" normalizeH="0" baseline="0" noProof="0" dirty="0">
                <a:ln>
                  <a:noFill/>
                </a:ln>
                <a:solidFill>
                  <a:srgbClr val="000000"/>
                </a:solidFill>
                <a:effectLst/>
                <a:uLnTx/>
                <a:uFillTx/>
                <a:latin typeface="Aptos" panose="020B0004020202020204" pitchFamily="34" charset="0"/>
                <a:ea typeface="Aptos" panose="020B0004020202020204" pitchFamily="34" charset="0"/>
                <a:cs typeface="Times New Roman" panose="02020603050405020304" pitchFamily="18" charset="0"/>
              </a:rPr>
              <a:t>: </a:t>
            </a:r>
            <a:r>
              <a:rPr kumimoji="0" lang="de-DE" sz="1600" b="0" i="0" u="sng" strike="noStrike" kern="100" cap="none" spc="0" normalizeH="0" baseline="0" noProof="0" dirty="0">
                <a:ln>
                  <a:noFill/>
                </a:ln>
                <a:solidFill>
                  <a:srgbClr val="467886"/>
                </a:solidFill>
                <a:effectLst/>
                <a:uLnTx/>
                <a:uFillTx/>
                <a:latin typeface="Calibri" panose="020F0502020204030204" pitchFamily="34" charset="0"/>
                <a:ea typeface="Calibri" panose="020F0502020204030204" pitchFamily="34" charset="0"/>
                <a:cs typeface="Arial" panose="020B0604020202020204" pitchFamily="34" charset="0"/>
                <a:hlinkClick r:id="rId5"/>
              </a:rPr>
              <a:t>https://orcid.org/0000-0002-8058-9577</a:t>
            </a:r>
            <a:r>
              <a:rPr kumimoji="0" lang="en-US" sz="1600" b="0" i="0" u="none" strike="noStrike" kern="100" cap="none" spc="0" normalizeH="0" baseline="0" noProof="0" dirty="0">
                <a:ln>
                  <a:noFill/>
                </a:ln>
                <a:solidFill>
                  <a:srgbClr val="000000"/>
                </a:solidFill>
                <a:effectLst/>
                <a:uLnTx/>
                <a:uFillTx/>
                <a:latin typeface="Aptos" panose="020B0004020202020204" pitchFamily="34" charset="0"/>
                <a:ea typeface="Aptos" panose="020B0004020202020204" pitchFamily="34" charset="0"/>
                <a:cs typeface="Times New Roman" panose="02020603050405020304" pitchFamily="18" charset="0"/>
              </a:rPr>
              <a:t> </a:t>
            </a:r>
          </a:p>
          <a:p>
            <a:endParaRPr lang="hu-HU" dirty="0">
              <a:latin typeface="Helvetica" panose="020B0604020202020204" pitchFamily="34" charset="0"/>
              <a:cs typeface="Helvetica" panose="020B0604020202020204" pitchFamily="34" charset="0"/>
            </a:endParaRPr>
          </a:p>
          <a:p>
            <a:pPr marL="0" marR="0">
              <a:lnSpc>
                <a:spcPct val="115000"/>
              </a:lnSpc>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More details: </a:t>
            </a:r>
            <a:endParaRPr lang="hu-HU" sz="1800" kern="100" dirty="0">
              <a:effectLst/>
              <a:latin typeface="Aptos" panose="020B0004020202020204" pitchFamily="34" charset="0"/>
              <a:ea typeface="Aptos" panose="020B0004020202020204" pitchFamily="34" charset="0"/>
              <a:cs typeface="Times New Roman" panose="02020603050405020304" pitchFamily="18" charset="0"/>
            </a:endParaRPr>
          </a:p>
          <a:p>
            <a:pPr marL="285750" marR="0" indent="-285750">
              <a:lnSpc>
                <a:spcPct val="115000"/>
              </a:lnSpc>
              <a:spcAft>
                <a:spcPts val="800"/>
              </a:spcAft>
              <a:buFont typeface="Arial" panose="020B0604020202020204" pitchFamily="34" charset="0"/>
              <a:buChar char="•"/>
            </a:pP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6"/>
              </a:rPr>
              <a:t>https://miau.my-x.hu/miau/315/moodle/</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endParaRPr lang="hu-HU" sz="1800" kern="100" dirty="0">
              <a:effectLst/>
              <a:latin typeface="Aptos" panose="020B0004020202020204" pitchFamily="34" charset="0"/>
              <a:ea typeface="Aptos" panose="020B0004020202020204" pitchFamily="34" charset="0"/>
              <a:cs typeface="Times New Roman" panose="02020603050405020304" pitchFamily="18" charset="0"/>
            </a:endParaRPr>
          </a:p>
          <a:p>
            <a:pPr marL="285750" marR="0" indent="-285750">
              <a:lnSpc>
                <a:spcPct val="115000"/>
              </a:lnSpc>
              <a:spcAft>
                <a:spcPts val="800"/>
              </a:spcAft>
              <a:buFont typeface="Arial" panose="020B0604020202020204" pitchFamily="34" charset="0"/>
              <a:buChar char="•"/>
            </a:pP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7"/>
              </a:rPr>
              <a:t>https://miau.my-x.hu/miau/320/moodle_cubes_logic/</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endParaRPr lang="hu-HU" sz="1800" kern="100" dirty="0">
              <a:effectLst/>
              <a:latin typeface="Aptos" panose="020B0004020202020204" pitchFamily="34" charset="0"/>
              <a:ea typeface="Aptos" panose="020B0004020202020204" pitchFamily="34" charset="0"/>
              <a:cs typeface="Times New Roman" panose="02020603050405020304" pitchFamily="18" charset="0"/>
            </a:endParaRPr>
          </a:p>
          <a:p>
            <a:pPr marL="285750" marR="0" indent="-285750">
              <a:lnSpc>
                <a:spcPct val="115000"/>
              </a:lnSpc>
              <a:spcAft>
                <a:spcPts val="800"/>
              </a:spcAft>
              <a:buFont typeface="Arial" panose="020B0604020202020204" pitchFamily="34" charset="0"/>
              <a:buChar char="•"/>
            </a:pP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8"/>
              </a:rPr>
              <a:t>https://miau.my-x.hu/miau/320</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p>
          <a:p>
            <a:endParaRPr lang="en-US" dirty="0">
              <a:latin typeface="Helvetica" panose="020B0604020202020204" pitchFamily="34" charset="0"/>
              <a:cs typeface="Helvetica" panose="020B0604020202020204" pitchFamily="34" charset="0"/>
            </a:endParaRPr>
          </a:p>
          <a:p>
            <a:r>
              <a:rPr lang="en-US" dirty="0">
                <a:latin typeface="Helvetica" panose="020B0604020202020204" pitchFamily="34" charset="0"/>
                <a:cs typeface="Helvetica" panose="020B0604020202020204" pitchFamily="34" charset="0"/>
              </a:rPr>
              <a:t>2025-03-..</a:t>
            </a:r>
          </a:p>
        </p:txBody>
      </p:sp>
      <p:pic>
        <p:nvPicPr>
          <p:cNvPr id="5" name="Graphic 4" descr="Three circles each containing concentric circles.">
            <a:extLst>
              <a:ext uri="{FF2B5EF4-FFF2-40B4-BE49-F238E27FC236}">
                <a16:creationId xmlns:a16="http://schemas.microsoft.com/office/drawing/2014/main" id="{6075B4AC-EECB-D1E3-F1AB-CF962E19F924}"/>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8083999" y="2286000"/>
            <a:ext cx="4572000" cy="4572000"/>
          </a:xfrm>
          <a:prstGeom prst="rect">
            <a:avLst/>
          </a:prstGeom>
        </p:spPr>
      </p:pic>
    </p:spTree>
    <p:extLst>
      <p:ext uri="{BB962C8B-B14F-4D97-AF65-F5344CB8AC3E}">
        <p14:creationId xmlns:p14="http://schemas.microsoft.com/office/powerpoint/2010/main" val="36012409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134EC-907F-7696-58DF-A0B9841088D4}"/>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728876B1-6791-93A3-2184-B8E0E6A8A49F}"/>
              </a:ext>
            </a:extLst>
          </p:cNvPr>
          <p:cNvSpPr>
            <a:spLocks noGrp="1"/>
          </p:cNvSpPr>
          <p:nvPr>
            <p:ph sz="quarter" idx="13"/>
          </p:nvPr>
        </p:nvSpPr>
        <p:spPr/>
        <p:txBody>
          <a:bodyPr/>
          <a:lstStyle/>
          <a:p>
            <a:endParaRPr lang="en-US"/>
          </a:p>
        </p:txBody>
      </p:sp>
    </p:spTree>
    <p:extLst>
      <p:ext uri="{BB962C8B-B14F-4D97-AF65-F5344CB8AC3E}">
        <p14:creationId xmlns:p14="http://schemas.microsoft.com/office/powerpoint/2010/main" val="3172384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C615E30-2195-AC30-A672-19734E9E883D}"/>
              </a:ext>
            </a:extLst>
          </p:cNvPr>
          <p:cNvPicPr>
            <a:picLocks noChangeAspect="1"/>
          </p:cNvPicPr>
          <p:nvPr/>
        </p:nvPicPr>
        <p:blipFill>
          <a:blip r:embed="rId2"/>
          <a:stretch>
            <a:fillRect/>
          </a:stretch>
        </p:blipFill>
        <p:spPr>
          <a:xfrm>
            <a:off x="-1828959" y="5187551"/>
            <a:ext cx="3657917" cy="3340898"/>
          </a:xfrm>
          <a:prstGeom prst="rect">
            <a:avLst/>
          </a:prstGeom>
        </p:spPr>
      </p:pic>
      <p:sp>
        <p:nvSpPr>
          <p:cNvPr id="2" name="Title 1">
            <a:extLst>
              <a:ext uri="{FF2B5EF4-FFF2-40B4-BE49-F238E27FC236}">
                <a16:creationId xmlns:a16="http://schemas.microsoft.com/office/drawing/2014/main" id="{21E52012-684C-C93F-235A-315B9D0A1087}"/>
              </a:ext>
            </a:extLst>
          </p:cNvPr>
          <p:cNvSpPr>
            <a:spLocks noGrp="1"/>
          </p:cNvSpPr>
          <p:nvPr>
            <p:ph type="title"/>
          </p:nvPr>
        </p:nvSpPr>
        <p:spPr>
          <a:xfrm>
            <a:off x="490728" y="382577"/>
            <a:ext cx="11210544" cy="557784"/>
          </a:xfrm>
        </p:spPr>
        <p:txBody>
          <a:bodyPr>
            <a:noAutofit/>
          </a:bodyPr>
          <a:lstStyle/>
          <a:p>
            <a:r>
              <a:rPr lang="en-US" sz="3600" b="1" dirty="0">
                <a:latin typeface="Aptos" panose="020B0004020202020204" pitchFamily="34" charset="0"/>
              </a:rPr>
              <a:t>Contents</a:t>
            </a:r>
            <a:endParaRPr lang="en-US" sz="3200" b="1" dirty="0">
              <a:latin typeface="Aptos" panose="020B0004020202020204" pitchFamily="34" charset="0"/>
            </a:endParaRPr>
          </a:p>
        </p:txBody>
      </p:sp>
      <p:pic>
        <p:nvPicPr>
          <p:cNvPr id="4" name="Picture 2" descr="Arculati elemek - Kodolányi János Egyetem">
            <a:extLst>
              <a:ext uri="{FF2B5EF4-FFF2-40B4-BE49-F238E27FC236}">
                <a16:creationId xmlns:a16="http://schemas.microsoft.com/office/drawing/2014/main" id="{7E9BDBBC-79A6-2123-7DC8-604AC69B0A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45496" y="5111496"/>
            <a:ext cx="1746504" cy="174650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Content Placeholder 8">
            <a:extLst>
              <a:ext uri="{FF2B5EF4-FFF2-40B4-BE49-F238E27FC236}">
                <a16:creationId xmlns:a16="http://schemas.microsoft.com/office/drawing/2014/main" id="{A4B131FF-FAB6-C9FB-248F-799143016C9A}"/>
              </a:ext>
            </a:extLst>
          </p:cNvPr>
          <p:cNvGraphicFramePr>
            <a:graphicFrameLocks noGrp="1"/>
          </p:cNvGraphicFramePr>
          <p:nvPr>
            <p:ph sz="quarter" idx="13"/>
            <p:extLst>
              <p:ext uri="{D42A27DB-BD31-4B8C-83A1-F6EECF244321}">
                <p14:modId xmlns:p14="http://schemas.microsoft.com/office/powerpoint/2010/main" val="4162718782"/>
              </p:ext>
            </p:extLst>
          </p:nvPr>
        </p:nvGraphicFramePr>
        <p:xfrm>
          <a:off x="941832" y="1746504"/>
          <a:ext cx="10308336" cy="372849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263967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610263-FAF5-DFFD-9EFD-499F91E070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071D493-10B9-942D-1333-10B195423804}"/>
              </a:ext>
            </a:extLst>
          </p:cNvPr>
          <p:cNvSpPr>
            <a:spLocks noGrp="1"/>
          </p:cNvSpPr>
          <p:nvPr>
            <p:ph type="title"/>
          </p:nvPr>
        </p:nvSpPr>
        <p:spPr>
          <a:xfrm>
            <a:off x="490728" y="382577"/>
            <a:ext cx="11210544" cy="557784"/>
          </a:xfrm>
        </p:spPr>
        <p:txBody>
          <a:bodyPr>
            <a:noAutofit/>
          </a:bodyPr>
          <a:lstStyle/>
          <a:p>
            <a:r>
              <a:rPr lang="en-US" sz="3600" b="1" dirty="0">
                <a:latin typeface="Aptos" panose="020B0004020202020204" pitchFamily="34" charset="0"/>
              </a:rPr>
              <a:t>Introduction</a:t>
            </a:r>
            <a:endParaRPr lang="en-US" sz="3200" b="1" dirty="0">
              <a:latin typeface="Aptos" panose="020B0004020202020204" pitchFamily="34" charset="0"/>
            </a:endParaRPr>
          </a:p>
        </p:txBody>
      </p:sp>
      <p:pic>
        <p:nvPicPr>
          <p:cNvPr id="4" name="Picture 2" descr="Arculati elemek - Kodolányi János Egyetem">
            <a:extLst>
              <a:ext uri="{FF2B5EF4-FFF2-40B4-BE49-F238E27FC236}">
                <a16:creationId xmlns:a16="http://schemas.microsoft.com/office/drawing/2014/main" id="{F428F624-E403-59CE-5C2E-08FF299220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45496" y="5111496"/>
            <a:ext cx="1746504" cy="1746504"/>
          </a:xfrm>
          <a:prstGeom prst="rect">
            <a:avLst/>
          </a:prstGeom>
          <a:noFill/>
          <a:extLst>
            <a:ext uri="{909E8E84-426E-40DD-AFC4-6F175D3DCCD1}">
              <a14:hiddenFill xmlns:a14="http://schemas.microsoft.com/office/drawing/2010/main">
                <a:solidFill>
                  <a:srgbClr val="FFFFFF"/>
                </a:solidFill>
              </a14:hiddenFill>
            </a:ext>
          </a:extLst>
        </p:spPr>
      </p:pic>
      <p:grpSp>
        <p:nvGrpSpPr>
          <p:cNvPr id="84" name="Google Shape;7644;p56">
            <a:extLst>
              <a:ext uri="{FF2B5EF4-FFF2-40B4-BE49-F238E27FC236}">
                <a16:creationId xmlns:a16="http://schemas.microsoft.com/office/drawing/2014/main" id="{D815E559-6C9D-4B84-A994-41638092D979}"/>
              </a:ext>
            </a:extLst>
          </p:cNvPr>
          <p:cNvGrpSpPr/>
          <p:nvPr/>
        </p:nvGrpSpPr>
        <p:grpSpPr>
          <a:xfrm>
            <a:off x="-1820624" y="5195320"/>
            <a:ext cx="3641247" cy="3325360"/>
            <a:chOff x="5007123" y="2079403"/>
            <a:chExt cx="687600" cy="687600"/>
          </a:xfrm>
        </p:grpSpPr>
        <p:sp>
          <p:nvSpPr>
            <p:cNvPr id="85" name="Google Shape;7645;p56">
              <a:extLst>
                <a:ext uri="{FF2B5EF4-FFF2-40B4-BE49-F238E27FC236}">
                  <a16:creationId xmlns:a16="http://schemas.microsoft.com/office/drawing/2014/main" id="{FAD0C531-708D-7F85-D26D-D8D0943787C4}"/>
                </a:ext>
              </a:extLst>
            </p:cNvPr>
            <p:cNvSpPr/>
            <p:nvPr/>
          </p:nvSpPr>
          <p:spPr>
            <a:xfrm>
              <a:off x="5007123" y="2079403"/>
              <a:ext cx="687600" cy="687600"/>
            </a:xfrm>
            <a:prstGeom prst="ellipse">
              <a:avLst/>
            </a:prstGeom>
            <a:no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7646;p56">
              <a:extLst>
                <a:ext uri="{FF2B5EF4-FFF2-40B4-BE49-F238E27FC236}">
                  <a16:creationId xmlns:a16="http://schemas.microsoft.com/office/drawing/2014/main" id="{00232349-E0A1-2F5C-78F5-FCACE49F8C61}"/>
                </a:ext>
              </a:extLst>
            </p:cNvPr>
            <p:cNvSpPr/>
            <p:nvPr/>
          </p:nvSpPr>
          <p:spPr>
            <a:xfrm>
              <a:off x="5069448" y="2141702"/>
              <a:ext cx="563100" cy="562800"/>
            </a:xfrm>
            <a:prstGeom prst="ellipse">
              <a:avLst/>
            </a:prstGeom>
            <a:no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7647;p56">
              <a:extLst>
                <a:ext uri="{FF2B5EF4-FFF2-40B4-BE49-F238E27FC236}">
                  <a16:creationId xmlns:a16="http://schemas.microsoft.com/office/drawing/2014/main" id="{94D239D3-6FF3-5B71-FE18-34806FEF87BC}"/>
                </a:ext>
              </a:extLst>
            </p:cNvPr>
            <p:cNvSpPr/>
            <p:nvPr/>
          </p:nvSpPr>
          <p:spPr>
            <a:xfrm>
              <a:off x="5146403" y="2218605"/>
              <a:ext cx="409200" cy="409200"/>
            </a:xfrm>
            <a:prstGeom prst="ellipse">
              <a:avLst/>
            </a:prstGeom>
            <a:no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7648;p56">
              <a:extLst>
                <a:ext uri="{FF2B5EF4-FFF2-40B4-BE49-F238E27FC236}">
                  <a16:creationId xmlns:a16="http://schemas.microsoft.com/office/drawing/2014/main" id="{2BEDB525-FBF7-2291-DBF8-A4504636D896}"/>
                </a:ext>
              </a:extLst>
            </p:cNvPr>
            <p:cNvSpPr/>
            <p:nvPr/>
          </p:nvSpPr>
          <p:spPr>
            <a:xfrm>
              <a:off x="5221891" y="2294066"/>
              <a:ext cx="258300" cy="258300"/>
            </a:xfrm>
            <a:prstGeom prst="ellipse">
              <a:avLst/>
            </a:prstGeom>
            <a:no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0" name="Google Shape;348;p37">
            <a:extLst>
              <a:ext uri="{FF2B5EF4-FFF2-40B4-BE49-F238E27FC236}">
                <a16:creationId xmlns:a16="http://schemas.microsoft.com/office/drawing/2014/main" id="{12C3ED5E-41B8-54FB-5FE1-CDABAA26621C}"/>
              </a:ext>
            </a:extLst>
          </p:cNvPr>
          <p:cNvSpPr txBox="1">
            <a:spLocks/>
          </p:cNvSpPr>
          <p:nvPr/>
        </p:nvSpPr>
        <p:spPr>
          <a:xfrm>
            <a:off x="684550" y="2787159"/>
            <a:ext cx="2391600" cy="356400"/>
          </a:xfrm>
          <a:prstGeom prst="rect">
            <a:avLst/>
          </a:prstGeom>
        </p:spPr>
        <p:txBody>
          <a:bodyPr spcFirstLastPara="1" wrap="square" lIns="91425" tIns="91425" rIns="91425" bIns="91425" anchor="ctr" anchorCtr="0">
            <a:noAutofit/>
          </a:bodyPr>
          <a:lstStyle>
            <a:lvl1pPr marL="0" indent="0" algn="l" defTabSz="914400" rtl="0" eaLnBrk="1" latinLnBrk="0" hangingPunct="1">
              <a:lnSpc>
                <a:spcPct val="100000"/>
              </a:lnSpc>
              <a:spcBef>
                <a:spcPts val="1000"/>
              </a:spcBef>
              <a:spcAft>
                <a:spcPts val="1200"/>
              </a:spcAft>
              <a:buFontTx/>
              <a:buNone/>
              <a:defRPr lang="en-US" sz="1600" kern="1200" dirty="0">
                <a:solidFill>
                  <a:schemeClr val="bg2">
                    <a:lumMod val="25000"/>
                  </a:schemeClr>
                </a:solidFill>
                <a:latin typeface="+mn-lt"/>
                <a:ea typeface="+mn-ea"/>
                <a:cs typeface="+mn-cs"/>
              </a:defRPr>
            </a:lvl1pPr>
            <a:lvl2pPr marL="283464" indent="-283464"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2pPr>
            <a:lvl3pPr marL="6858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3pPr>
            <a:lvl4pPr marL="11430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4pPr>
            <a:lvl5pPr marL="16002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a:lstStyle>
          <a:p>
            <a:pPr algn="ctr">
              <a:spcBef>
                <a:spcPts val="0"/>
              </a:spcBef>
              <a:spcAft>
                <a:spcPts val="0"/>
              </a:spcAft>
            </a:pPr>
            <a:r>
              <a:rPr lang="en-US" b="1" dirty="0"/>
              <a:t>Significance</a:t>
            </a:r>
          </a:p>
        </p:txBody>
      </p:sp>
      <p:sp>
        <p:nvSpPr>
          <p:cNvPr id="103" name="Google Shape;351;p37">
            <a:extLst>
              <a:ext uri="{FF2B5EF4-FFF2-40B4-BE49-F238E27FC236}">
                <a16:creationId xmlns:a16="http://schemas.microsoft.com/office/drawing/2014/main" id="{C350E654-07ED-5A14-7490-5DCCB349586E}"/>
              </a:ext>
            </a:extLst>
          </p:cNvPr>
          <p:cNvSpPr txBox="1">
            <a:spLocks/>
          </p:cNvSpPr>
          <p:nvPr/>
        </p:nvSpPr>
        <p:spPr>
          <a:xfrm>
            <a:off x="684550" y="3276697"/>
            <a:ext cx="2391600" cy="484800"/>
          </a:xfrm>
          <a:prstGeom prst="rect">
            <a:avLst/>
          </a:prstGeom>
        </p:spPr>
        <p:txBody>
          <a:bodyPr spcFirstLastPara="1" wrap="square" lIns="91425" tIns="91425" rIns="91425" bIns="91425" anchor="ctr" anchorCtr="0">
            <a:noAutofit/>
          </a:bodyPr>
          <a:lstStyle>
            <a:lvl1pPr marL="0" indent="0" algn="l" defTabSz="914400" rtl="0" eaLnBrk="1" latinLnBrk="0" hangingPunct="1">
              <a:lnSpc>
                <a:spcPct val="100000"/>
              </a:lnSpc>
              <a:spcBef>
                <a:spcPts val="1000"/>
              </a:spcBef>
              <a:spcAft>
                <a:spcPts val="1200"/>
              </a:spcAft>
              <a:buFontTx/>
              <a:buNone/>
              <a:defRPr lang="en-US" sz="1600" kern="1200" dirty="0">
                <a:solidFill>
                  <a:schemeClr val="bg2">
                    <a:lumMod val="25000"/>
                  </a:schemeClr>
                </a:solidFill>
                <a:latin typeface="+mn-lt"/>
                <a:ea typeface="+mn-ea"/>
                <a:cs typeface="+mn-cs"/>
              </a:defRPr>
            </a:lvl1pPr>
            <a:lvl2pPr marL="283464" indent="-283464"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2pPr>
            <a:lvl3pPr marL="6858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3pPr>
            <a:lvl4pPr marL="11430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4pPr>
            <a:lvl5pPr marL="16002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a:lstStyle>
          <a:p>
            <a:pPr algn="ctr">
              <a:spcBef>
                <a:spcPts val="0"/>
              </a:spcBef>
              <a:spcAft>
                <a:spcPts val="0"/>
              </a:spcAft>
            </a:pPr>
            <a:r>
              <a:rPr lang="en-US" dirty="0">
                <a:latin typeface="Aptos" panose="020B0004020202020204" pitchFamily="34" charset="0"/>
              </a:rPr>
              <a:t>Objective data-driven insights of student performance</a:t>
            </a:r>
          </a:p>
        </p:txBody>
      </p:sp>
      <p:sp>
        <p:nvSpPr>
          <p:cNvPr id="105" name="Google Shape;354;p37">
            <a:extLst>
              <a:ext uri="{FF2B5EF4-FFF2-40B4-BE49-F238E27FC236}">
                <a16:creationId xmlns:a16="http://schemas.microsoft.com/office/drawing/2014/main" id="{D739F2E7-DDE5-A1FD-70A1-B5131D24E5B3}"/>
              </a:ext>
            </a:extLst>
          </p:cNvPr>
          <p:cNvSpPr txBox="1">
            <a:spLocks/>
          </p:cNvSpPr>
          <p:nvPr/>
        </p:nvSpPr>
        <p:spPr>
          <a:xfrm>
            <a:off x="3342568" y="2787159"/>
            <a:ext cx="2391600" cy="356400"/>
          </a:xfrm>
          <a:prstGeom prst="rect">
            <a:avLst/>
          </a:prstGeom>
        </p:spPr>
        <p:txBody>
          <a:bodyPr spcFirstLastPara="1" wrap="square" lIns="91425" tIns="91425" rIns="91425" bIns="91425" anchor="ctr" anchorCtr="0">
            <a:noAutofit/>
          </a:bodyPr>
          <a:lstStyle>
            <a:lvl1pPr marL="0" indent="0" algn="l" defTabSz="914400" rtl="0" eaLnBrk="1" latinLnBrk="0" hangingPunct="1">
              <a:lnSpc>
                <a:spcPct val="100000"/>
              </a:lnSpc>
              <a:spcBef>
                <a:spcPts val="1000"/>
              </a:spcBef>
              <a:spcAft>
                <a:spcPts val="1200"/>
              </a:spcAft>
              <a:buFontTx/>
              <a:buNone/>
              <a:defRPr lang="en-US" sz="1600" kern="1200" dirty="0">
                <a:solidFill>
                  <a:schemeClr val="bg2">
                    <a:lumMod val="25000"/>
                  </a:schemeClr>
                </a:solidFill>
                <a:latin typeface="+mn-lt"/>
                <a:ea typeface="+mn-ea"/>
                <a:cs typeface="+mn-cs"/>
              </a:defRPr>
            </a:lvl1pPr>
            <a:lvl2pPr marL="283464" indent="-283464"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2pPr>
            <a:lvl3pPr marL="6858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3pPr>
            <a:lvl4pPr marL="11430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4pPr>
            <a:lvl5pPr marL="16002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a:lstStyle>
          <a:p>
            <a:pPr algn="ctr">
              <a:spcBef>
                <a:spcPts val="0"/>
              </a:spcBef>
              <a:spcAft>
                <a:spcPts val="0"/>
              </a:spcAft>
            </a:pPr>
            <a:r>
              <a:rPr lang="en-US" b="1" dirty="0"/>
              <a:t>Impact</a:t>
            </a:r>
          </a:p>
        </p:txBody>
      </p:sp>
      <p:sp>
        <p:nvSpPr>
          <p:cNvPr id="106" name="Google Shape;355;p37">
            <a:extLst>
              <a:ext uri="{FF2B5EF4-FFF2-40B4-BE49-F238E27FC236}">
                <a16:creationId xmlns:a16="http://schemas.microsoft.com/office/drawing/2014/main" id="{E76A22FD-4370-8F04-1F19-8BF7160D430F}"/>
              </a:ext>
            </a:extLst>
          </p:cNvPr>
          <p:cNvSpPr txBox="1">
            <a:spLocks/>
          </p:cNvSpPr>
          <p:nvPr/>
        </p:nvSpPr>
        <p:spPr>
          <a:xfrm>
            <a:off x="6000585" y="2787159"/>
            <a:ext cx="2391600" cy="356400"/>
          </a:xfrm>
          <a:prstGeom prst="rect">
            <a:avLst/>
          </a:prstGeom>
        </p:spPr>
        <p:txBody>
          <a:bodyPr spcFirstLastPara="1" wrap="square" lIns="91425" tIns="91425" rIns="91425" bIns="91425" anchor="ctr" anchorCtr="0">
            <a:noAutofit/>
          </a:bodyPr>
          <a:lstStyle>
            <a:lvl1pPr marL="0" indent="0" algn="l" defTabSz="914400" rtl="0" eaLnBrk="1" latinLnBrk="0" hangingPunct="1">
              <a:lnSpc>
                <a:spcPct val="100000"/>
              </a:lnSpc>
              <a:spcBef>
                <a:spcPts val="1000"/>
              </a:spcBef>
              <a:spcAft>
                <a:spcPts val="1200"/>
              </a:spcAft>
              <a:buFontTx/>
              <a:buNone/>
              <a:defRPr lang="en-US" sz="1600" kern="1200" dirty="0">
                <a:solidFill>
                  <a:schemeClr val="bg2">
                    <a:lumMod val="25000"/>
                  </a:schemeClr>
                </a:solidFill>
                <a:latin typeface="+mn-lt"/>
                <a:ea typeface="+mn-ea"/>
                <a:cs typeface="+mn-cs"/>
              </a:defRPr>
            </a:lvl1pPr>
            <a:lvl2pPr marL="283464" indent="-283464"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2pPr>
            <a:lvl3pPr marL="6858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3pPr>
            <a:lvl4pPr marL="11430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4pPr>
            <a:lvl5pPr marL="16002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a:lstStyle>
          <a:p>
            <a:pPr algn="ctr">
              <a:spcBef>
                <a:spcPts val="0"/>
              </a:spcBef>
              <a:spcAft>
                <a:spcPts val="0"/>
              </a:spcAft>
            </a:pPr>
            <a:r>
              <a:rPr lang="en-US" b="1" dirty="0"/>
              <a:t>Challenges</a:t>
            </a:r>
          </a:p>
        </p:txBody>
      </p:sp>
      <p:sp>
        <p:nvSpPr>
          <p:cNvPr id="107" name="Google Shape;356;p37">
            <a:extLst>
              <a:ext uri="{FF2B5EF4-FFF2-40B4-BE49-F238E27FC236}">
                <a16:creationId xmlns:a16="http://schemas.microsoft.com/office/drawing/2014/main" id="{C5C22495-0E91-6702-4658-3575F97AB119}"/>
              </a:ext>
            </a:extLst>
          </p:cNvPr>
          <p:cNvSpPr txBox="1">
            <a:spLocks/>
          </p:cNvSpPr>
          <p:nvPr/>
        </p:nvSpPr>
        <p:spPr>
          <a:xfrm>
            <a:off x="3365962" y="3519097"/>
            <a:ext cx="2391600" cy="484800"/>
          </a:xfrm>
          <a:prstGeom prst="rect">
            <a:avLst/>
          </a:prstGeom>
        </p:spPr>
        <p:txBody>
          <a:bodyPr spcFirstLastPara="1" wrap="square" lIns="91425" tIns="91425" rIns="91425" bIns="91425" anchor="ctr" anchorCtr="0">
            <a:noAutofit/>
          </a:bodyPr>
          <a:lstStyle>
            <a:lvl1pPr marL="0" indent="0" algn="l" defTabSz="914400" rtl="0" eaLnBrk="1" latinLnBrk="0" hangingPunct="1">
              <a:lnSpc>
                <a:spcPct val="100000"/>
              </a:lnSpc>
              <a:spcBef>
                <a:spcPts val="1000"/>
              </a:spcBef>
              <a:spcAft>
                <a:spcPts val="1200"/>
              </a:spcAft>
              <a:buFontTx/>
              <a:buNone/>
              <a:defRPr lang="en-US" sz="1600" kern="1200" dirty="0">
                <a:solidFill>
                  <a:schemeClr val="bg2">
                    <a:lumMod val="25000"/>
                  </a:schemeClr>
                </a:solidFill>
                <a:latin typeface="+mn-lt"/>
                <a:ea typeface="+mn-ea"/>
                <a:cs typeface="+mn-cs"/>
              </a:defRPr>
            </a:lvl1pPr>
            <a:lvl2pPr marL="283464" indent="-283464"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2pPr>
            <a:lvl3pPr marL="6858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3pPr>
            <a:lvl4pPr marL="11430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4pPr>
            <a:lvl5pPr marL="16002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a:lstStyle>
          <a:p>
            <a:pPr algn="ctr">
              <a:spcBef>
                <a:spcPts val="0"/>
              </a:spcBef>
              <a:spcAft>
                <a:spcPts val="0"/>
              </a:spcAft>
            </a:pPr>
            <a:r>
              <a:rPr lang="en-US" dirty="0">
                <a:latin typeface="Aptos" panose="020B0004020202020204" pitchFamily="34" charset="0"/>
              </a:rPr>
              <a:t>Enables objective feedback for students</a:t>
            </a:r>
          </a:p>
          <a:p>
            <a:pPr algn="ctr">
              <a:spcBef>
                <a:spcPts val="0"/>
              </a:spcBef>
              <a:spcAft>
                <a:spcPts val="0"/>
              </a:spcAft>
            </a:pPr>
            <a:r>
              <a:rPr lang="en-US" dirty="0">
                <a:latin typeface="Aptos" panose="020B0004020202020204" pitchFamily="34" charset="0"/>
              </a:rPr>
              <a:t>Providing better teaching and institutional strategies</a:t>
            </a:r>
          </a:p>
        </p:txBody>
      </p:sp>
      <p:sp>
        <p:nvSpPr>
          <p:cNvPr id="108" name="Google Shape;357;p37">
            <a:extLst>
              <a:ext uri="{FF2B5EF4-FFF2-40B4-BE49-F238E27FC236}">
                <a16:creationId xmlns:a16="http://schemas.microsoft.com/office/drawing/2014/main" id="{4A373183-D0EB-3B2A-741D-5BCD7118A92C}"/>
              </a:ext>
            </a:extLst>
          </p:cNvPr>
          <p:cNvSpPr txBox="1">
            <a:spLocks/>
          </p:cNvSpPr>
          <p:nvPr/>
        </p:nvSpPr>
        <p:spPr>
          <a:xfrm>
            <a:off x="6007496" y="3143559"/>
            <a:ext cx="2391600" cy="484800"/>
          </a:xfrm>
          <a:prstGeom prst="rect">
            <a:avLst/>
          </a:prstGeom>
        </p:spPr>
        <p:txBody>
          <a:bodyPr spcFirstLastPara="1" wrap="square" lIns="91425" tIns="91425" rIns="91425" bIns="91425" anchor="ctr" anchorCtr="0">
            <a:noAutofit/>
          </a:bodyPr>
          <a:lstStyle>
            <a:lvl1pPr marL="0" indent="0" algn="l" defTabSz="914400" rtl="0" eaLnBrk="1" latinLnBrk="0" hangingPunct="1">
              <a:lnSpc>
                <a:spcPct val="100000"/>
              </a:lnSpc>
              <a:spcBef>
                <a:spcPts val="1000"/>
              </a:spcBef>
              <a:spcAft>
                <a:spcPts val="1200"/>
              </a:spcAft>
              <a:buFontTx/>
              <a:buNone/>
              <a:defRPr lang="en-US" sz="1600" kern="1200" dirty="0">
                <a:solidFill>
                  <a:schemeClr val="bg2">
                    <a:lumMod val="25000"/>
                  </a:schemeClr>
                </a:solidFill>
                <a:latin typeface="+mn-lt"/>
                <a:ea typeface="+mn-ea"/>
                <a:cs typeface="+mn-cs"/>
              </a:defRPr>
            </a:lvl1pPr>
            <a:lvl2pPr marL="283464" indent="-283464"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2pPr>
            <a:lvl3pPr marL="6858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3pPr>
            <a:lvl4pPr marL="11430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4pPr>
            <a:lvl5pPr marL="16002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a:lstStyle>
          <a:p>
            <a:pPr algn="ctr">
              <a:spcBef>
                <a:spcPts val="0"/>
              </a:spcBef>
              <a:spcAft>
                <a:spcPts val="0"/>
              </a:spcAft>
            </a:pPr>
            <a:r>
              <a:rPr lang="en-US" dirty="0">
                <a:latin typeface="Aptos" panose="020B0004020202020204" pitchFamily="34" charset="0"/>
              </a:rPr>
              <a:t>Data Complexity &amp; Ethical Considerations</a:t>
            </a:r>
          </a:p>
        </p:txBody>
      </p:sp>
      <p:sp>
        <p:nvSpPr>
          <p:cNvPr id="112" name="Google Shape;361;p37">
            <a:extLst>
              <a:ext uri="{FF2B5EF4-FFF2-40B4-BE49-F238E27FC236}">
                <a16:creationId xmlns:a16="http://schemas.microsoft.com/office/drawing/2014/main" id="{143CD4C4-DD9F-8CB5-030A-F7650ECE7EC7}"/>
              </a:ext>
            </a:extLst>
          </p:cNvPr>
          <p:cNvSpPr/>
          <p:nvPr/>
        </p:nvSpPr>
        <p:spPr>
          <a:xfrm>
            <a:off x="1537750" y="2073519"/>
            <a:ext cx="630000" cy="630000"/>
          </a:xfrm>
          <a:prstGeom prst="rect">
            <a:avLst/>
          </a:prstGeom>
          <a:no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362;p37">
            <a:extLst>
              <a:ext uri="{FF2B5EF4-FFF2-40B4-BE49-F238E27FC236}">
                <a16:creationId xmlns:a16="http://schemas.microsoft.com/office/drawing/2014/main" id="{091101D7-79DB-06A8-6D7F-2F8F9B109C78}"/>
              </a:ext>
            </a:extLst>
          </p:cNvPr>
          <p:cNvSpPr/>
          <p:nvPr/>
        </p:nvSpPr>
        <p:spPr>
          <a:xfrm>
            <a:off x="4224000" y="2073519"/>
            <a:ext cx="630000" cy="6300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363;p37">
            <a:extLst>
              <a:ext uri="{FF2B5EF4-FFF2-40B4-BE49-F238E27FC236}">
                <a16:creationId xmlns:a16="http://schemas.microsoft.com/office/drawing/2014/main" id="{6D452507-F5BA-15C5-977B-AC157E4F76AA}"/>
              </a:ext>
            </a:extLst>
          </p:cNvPr>
          <p:cNvSpPr/>
          <p:nvPr/>
        </p:nvSpPr>
        <p:spPr>
          <a:xfrm>
            <a:off x="6910250" y="2073519"/>
            <a:ext cx="630000" cy="6300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4" name="Google Shape;373;p37">
            <a:extLst>
              <a:ext uri="{FF2B5EF4-FFF2-40B4-BE49-F238E27FC236}">
                <a16:creationId xmlns:a16="http://schemas.microsoft.com/office/drawing/2014/main" id="{865179FC-6A36-D9E1-2EE8-2E204415EEB8}"/>
              </a:ext>
            </a:extLst>
          </p:cNvPr>
          <p:cNvGrpSpPr/>
          <p:nvPr/>
        </p:nvGrpSpPr>
        <p:grpSpPr>
          <a:xfrm>
            <a:off x="1641484" y="2217030"/>
            <a:ext cx="422542" cy="342973"/>
            <a:chOff x="2165809" y="3811059"/>
            <a:chExt cx="422542" cy="342973"/>
          </a:xfrm>
        </p:grpSpPr>
        <p:sp>
          <p:nvSpPr>
            <p:cNvPr id="125" name="Google Shape;374;p37">
              <a:extLst>
                <a:ext uri="{FF2B5EF4-FFF2-40B4-BE49-F238E27FC236}">
                  <a16:creationId xmlns:a16="http://schemas.microsoft.com/office/drawing/2014/main" id="{2F43C832-6CFB-AEBE-F1C8-B46B4B480F0C}"/>
                </a:ext>
              </a:extLst>
            </p:cNvPr>
            <p:cNvSpPr/>
            <p:nvPr/>
          </p:nvSpPr>
          <p:spPr>
            <a:xfrm>
              <a:off x="2165809" y="3811059"/>
              <a:ext cx="422542" cy="342973"/>
            </a:xfrm>
            <a:custGeom>
              <a:avLst/>
              <a:gdLst/>
              <a:ahLst/>
              <a:cxnLst/>
              <a:rect l="l" t="t" r="r" b="b"/>
              <a:pathLst>
                <a:path w="13276" h="10776" extrusionOk="0">
                  <a:moveTo>
                    <a:pt x="2084" y="382"/>
                  </a:moveTo>
                  <a:cubicBezTo>
                    <a:pt x="2084" y="382"/>
                    <a:pt x="2108" y="382"/>
                    <a:pt x="2108" y="406"/>
                  </a:cubicBezTo>
                  <a:lnTo>
                    <a:pt x="2108" y="1239"/>
                  </a:lnTo>
                  <a:cubicBezTo>
                    <a:pt x="2108" y="1239"/>
                    <a:pt x="2108" y="1251"/>
                    <a:pt x="2084" y="1251"/>
                  </a:cubicBezTo>
                  <a:lnTo>
                    <a:pt x="1667" y="1251"/>
                  </a:lnTo>
                  <a:cubicBezTo>
                    <a:pt x="1667" y="1251"/>
                    <a:pt x="1655" y="1251"/>
                    <a:pt x="1655" y="1239"/>
                  </a:cubicBezTo>
                  <a:lnTo>
                    <a:pt x="1655" y="406"/>
                  </a:lnTo>
                  <a:lnTo>
                    <a:pt x="2084" y="382"/>
                  </a:lnTo>
                  <a:close/>
                  <a:moveTo>
                    <a:pt x="11645" y="382"/>
                  </a:moveTo>
                  <a:cubicBezTo>
                    <a:pt x="11645" y="382"/>
                    <a:pt x="11657" y="382"/>
                    <a:pt x="11657" y="406"/>
                  </a:cubicBezTo>
                  <a:lnTo>
                    <a:pt x="11657" y="1239"/>
                  </a:lnTo>
                  <a:cubicBezTo>
                    <a:pt x="11657" y="1239"/>
                    <a:pt x="11657" y="1251"/>
                    <a:pt x="11645" y="1251"/>
                  </a:cubicBezTo>
                  <a:lnTo>
                    <a:pt x="11216" y="1251"/>
                  </a:lnTo>
                  <a:cubicBezTo>
                    <a:pt x="11216" y="1251"/>
                    <a:pt x="11192" y="1251"/>
                    <a:pt x="11192" y="1239"/>
                  </a:cubicBezTo>
                  <a:lnTo>
                    <a:pt x="11192" y="406"/>
                  </a:lnTo>
                  <a:lnTo>
                    <a:pt x="11216" y="406"/>
                  </a:lnTo>
                  <a:lnTo>
                    <a:pt x="11645" y="382"/>
                  </a:lnTo>
                  <a:close/>
                  <a:moveTo>
                    <a:pt x="12478" y="1215"/>
                  </a:moveTo>
                  <a:cubicBezTo>
                    <a:pt x="12716" y="1215"/>
                    <a:pt x="12907" y="1418"/>
                    <a:pt x="12907" y="1656"/>
                  </a:cubicBezTo>
                  <a:lnTo>
                    <a:pt x="12907" y="9954"/>
                  </a:lnTo>
                  <a:cubicBezTo>
                    <a:pt x="12895" y="10193"/>
                    <a:pt x="12704" y="10383"/>
                    <a:pt x="12466" y="10383"/>
                  </a:cubicBezTo>
                  <a:lnTo>
                    <a:pt x="834" y="10383"/>
                  </a:lnTo>
                  <a:cubicBezTo>
                    <a:pt x="596" y="10383"/>
                    <a:pt x="405" y="10193"/>
                    <a:pt x="405" y="9954"/>
                  </a:cubicBezTo>
                  <a:lnTo>
                    <a:pt x="405" y="1656"/>
                  </a:lnTo>
                  <a:cubicBezTo>
                    <a:pt x="405" y="1418"/>
                    <a:pt x="596" y="1215"/>
                    <a:pt x="834" y="1215"/>
                  </a:cubicBezTo>
                  <a:lnTo>
                    <a:pt x="1262" y="1215"/>
                  </a:lnTo>
                  <a:lnTo>
                    <a:pt x="1262" y="1239"/>
                  </a:lnTo>
                  <a:cubicBezTo>
                    <a:pt x="1262" y="1453"/>
                    <a:pt x="1441" y="1632"/>
                    <a:pt x="1667" y="1632"/>
                  </a:cubicBezTo>
                  <a:lnTo>
                    <a:pt x="2084" y="1632"/>
                  </a:lnTo>
                  <a:cubicBezTo>
                    <a:pt x="2310" y="1632"/>
                    <a:pt x="2489" y="1453"/>
                    <a:pt x="2489" y="1239"/>
                  </a:cubicBezTo>
                  <a:lnTo>
                    <a:pt x="2489" y="1215"/>
                  </a:lnTo>
                  <a:lnTo>
                    <a:pt x="10823" y="1215"/>
                  </a:lnTo>
                  <a:lnTo>
                    <a:pt x="10823" y="1239"/>
                  </a:lnTo>
                  <a:cubicBezTo>
                    <a:pt x="10823" y="1453"/>
                    <a:pt x="11002" y="1632"/>
                    <a:pt x="11228" y="1632"/>
                  </a:cubicBezTo>
                  <a:lnTo>
                    <a:pt x="11645" y="1632"/>
                  </a:lnTo>
                  <a:cubicBezTo>
                    <a:pt x="11859" y="1632"/>
                    <a:pt x="12038" y="1453"/>
                    <a:pt x="12038" y="1239"/>
                  </a:cubicBezTo>
                  <a:lnTo>
                    <a:pt x="12038" y="1215"/>
                  </a:lnTo>
                  <a:close/>
                  <a:moveTo>
                    <a:pt x="1655" y="1"/>
                  </a:moveTo>
                  <a:cubicBezTo>
                    <a:pt x="1429" y="1"/>
                    <a:pt x="1251" y="179"/>
                    <a:pt x="1251" y="406"/>
                  </a:cubicBezTo>
                  <a:lnTo>
                    <a:pt x="1251" y="834"/>
                  </a:lnTo>
                  <a:lnTo>
                    <a:pt x="822" y="834"/>
                  </a:lnTo>
                  <a:cubicBezTo>
                    <a:pt x="381" y="834"/>
                    <a:pt x="0" y="1203"/>
                    <a:pt x="0" y="1656"/>
                  </a:cubicBezTo>
                  <a:lnTo>
                    <a:pt x="0" y="9954"/>
                  </a:lnTo>
                  <a:cubicBezTo>
                    <a:pt x="0" y="10395"/>
                    <a:pt x="381" y="10776"/>
                    <a:pt x="822" y="10776"/>
                  </a:cubicBezTo>
                  <a:lnTo>
                    <a:pt x="12442" y="10776"/>
                  </a:lnTo>
                  <a:cubicBezTo>
                    <a:pt x="12895" y="10776"/>
                    <a:pt x="13264" y="10395"/>
                    <a:pt x="13264" y="9954"/>
                  </a:cubicBezTo>
                  <a:lnTo>
                    <a:pt x="13264" y="1656"/>
                  </a:lnTo>
                  <a:cubicBezTo>
                    <a:pt x="13276" y="1203"/>
                    <a:pt x="12907" y="834"/>
                    <a:pt x="12466" y="834"/>
                  </a:cubicBezTo>
                  <a:lnTo>
                    <a:pt x="12026" y="834"/>
                  </a:lnTo>
                  <a:lnTo>
                    <a:pt x="12026" y="406"/>
                  </a:lnTo>
                  <a:cubicBezTo>
                    <a:pt x="12026" y="179"/>
                    <a:pt x="11847" y="1"/>
                    <a:pt x="11621" y="1"/>
                  </a:cubicBezTo>
                  <a:lnTo>
                    <a:pt x="11216" y="1"/>
                  </a:lnTo>
                  <a:cubicBezTo>
                    <a:pt x="10990" y="1"/>
                    <a:pt x="10811" y="179"/>
                    <a:pt x="10811" y="406"/>
                  </a:cubicBezTo>
                  <a:lnTo>
                    <a:pt x="10811" y="834"/>
                  </a:lnTo>
                  <a:lnTo>
                    <a:pt x="2477" y="834"/>
                  </a:lnTo>
                  <a:lnTo>
                    <a:pt x="2477" y="406"/>
                  </a:lnTo>
                  <a:cubicBezTo>
                    <a:pt x="2477" y="179"/>
                    <a:pt x="2298" y="1"/>
                    <a:pt x="20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375;p37">
              <a:extLst>
                <a:ext uri="{FF2B5EF4-FFF2-40B4-BE49-F238E27FC236}">
                  <a16:creationId xmlns:a16="http://schemas.microsoft.com/office/drawing/2014/main" id="{B746DDA4-A97A-04C4-E113-D28B4C4E019A}"/>
                </a:ext>
              </a:extLst>
            </p:cNvPr>
            <p:cNvSpPr/>
            <p:nvPr/>
          </p:nvSpPr>
          <p:spPr>
            <a:xfrm>
              <a:off x="2193085" y="3877387"/>
              <a:ext cx="368753" cy="12158"/>
            </a:xfrm>
            <a:custGeom>
              <a:avLst/>
              <a:gdLst/>
              <a:ahLst/>
              <a:cxnLst/>
              <a:rect l="l" t="t" r="r" b="b"/>
              <a:pathLst>
                <a:path w="11586" h="382" extrusionOk="0">
                  <a:moveTo>
                    <a:pt x="191" y="0"/>
                  </a:moveTo>
                  <a:cubicBezTo>
                    <a:pt x="84" y="0"/>
                    <a:pt x="1" y="84"/>
                    <a:pt x="1" y="191"/>
                  </a:cubicBezTo>
                  <a:cubicBezTo>
                    <a:pt x="1" y="298"/>
                    <a:pt x="84" y="381"/>
                    <a:pt x="191" y="381"/>
                  </a:cubicBezTo>
                  <a:lnTo>
                    <a:pt x="11395" y="381"/>
                  </a:lnTo>
                  <a:cubicBezTo>
                    <a:pt x="11502" y="381"/>
                    <a:pt x="11585" y="298"/>
                    <a:pt x="11585" y="191"/>
                  </a:cubicBezTo>
                  <a:cubicBezTo>
                    <a:pt x="11585" y="84"/>
                    <a:pt x="11502" y="0"/>
                    <a:pt x="1139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376;p37">
              <a:extLst>
                <a:ext uri="{FF2B5EF4-FFF2-40B4-BE49-F238E27FC236}">
                  <a16:creationId xmlns:a16="http://schemas.microsoft.com/office/drawing/2014/main" id="{6AA68C71-B1A7-C561-B56C-BD70FBAA77BC}"/>
                </a:ext>
              </a:extLst>
            </p:cNvPr>
            <p:cNvSpPr/>
            <p:nvPr/>
          </p:nvSpPr>
          <p:spPr>
            <a:xfrm>
              <a:off x="2212404" y="3930062"/>
              <a:ext cx="51942" cy="12158"/>
            </a:xfrm>
            <a:custGeom>
              <a:avLst/>
              <a:gdLst/>
              <a:ahLst/>
              <a:cxnLst/>
              <a:rect l="l" t="t" r="r" b="b"/>
              <a:pathLst>
                <a:path w="1632" h="382" extrusionOk="0">
                  <a:moveTo>
                    <a:pt x="191" y="0"/>
                  </a:moveTo>
                  <a:cubicBezTo>
                    <a:pt x="84" y="0"/>
                    <a:pt x="1" y="84"/>
                    <a:pt x="1" y="191"/>
                  </a:cubicBezTo>
                  <a:cubicBezTo>
                    <a:pt x="1" y="298"/>
                    <a:pt x="84" y="381"/>
                    <a:pt x="191" y="381"/>
                  </a:cubicBezTo>
                  <a:lnTo>
                    <a:pt x="1442" y="381"/>
                  </a:lnTo>
                  <a:cubicBezTo>
                    <a:pt x="1549" y="381"/>
                    <a:pt x="1632" y="286"/>
                    <a:pt x="1632" y="191"/>
                  </a:cubicBezTo>
                  <a:cubicBezTo>
                    <a:pt x="1632" y="84"/>
                    <a:pt x="1561" y="0"/>
                    <a:pt x="14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377;p37">
              <a:extLst>
                <a:ext uri="{FF2B5EF4-FFF2-40B4-BE49-F238E27FC236}">
                  <a16:creationId xmlns:a16="http://schemas.microsoft.com/office/drawing/2014/main" id="{FAFDD698-7011-825D-903C-962657B94E48}"/>
                </a:ext>
              </a:extLst>
            </p:cNvPr>
            <p:cNvSpPr/>
            <p:nvPr/>
          </p:nvSpPr>
          <p:spPr>
            <a:xfrm>
              <a:off x="2305245" y="3930062"/>
              <a:ext cx="51974" cy="12158"/>
            </a:xfrm>
            <a:custGeom>
              <a:avLst/>
              <a:gdLst/>
              <a:ahLst/>
              <a:cxnLst/>
              <a:rect l="l" t="t" r="r" b="b"/>
              <a:pathLst>
                <a:path w="1633" h="382" extrusionOk="0">
                  <a:moveTo>
                    <a:pt x="191" y="0"/>
                  </a:moveTo>
                  <a:cubicBezTo>
                    <a:pt x="84" y="0"/>
                    <a:pt x="1" y="84"/>
                    <a:pt x="1" y="191"/>
                  </a:cubicBezTo>
                  <a:cubicBezTo>
                    <a:pt x="1" y="298"/>
                    <a:pt x="84" y="381"/>
                    <a:pt x="191" y="381"/>
                  </a:cubicBezTo>
                  <a:lnTo>
                    <a:pt x="1442" y="381"/>
                  </a:lnTo>
                  <a:cubicBezTo>
                    <a:pt x="1549" y="381"/>
                    <a:pt x="1632" y="286"/>
                    <a:pt x="1632" y="191"/>
                  </a:cubicBezTo>
                  <a:cubicBezTo>
                    <a:pt x="1632" y="84"/>
                    <a:pt x="1549" y="0"/>
                    <a:pt x="14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378;p37">
              <a:extLst>
                <a:ext uri="{FF2B5EF4-FFF2-40B4-BE49-F238E27FC236}">
                  <a16:creationId xmlns:a16="http://schemas.microsoft.com/office/drawing/2014/main" id="{BE5F2FA7-33D5-70B0-DAD8-A22ACA741A72}"/>
                </a:ext>
              </a:extLst>
            </p:cNvPr>
            <p:cNvSpPr/>
            <p:nvPr/>
          </p:nvSpPr>
          <p:spPr>
            <a:xfrm>
              <a:off x="2489813" y="3930062"/>
              <a:ext cx="52324" cy="12158"/>
            </a:xfrm>
            <a:custGeom>
              <a:avLst/>
              <a:gdLst/>
              <a:ahLst/>
              <a:cxnLst/>
              <a:rect l="l" t="t" r="r" b="b"/>
              <a:pathLst>
                <a:path w="1644" h="382" extrusionOk="0">
                  <a:moveTo>
                    <a:pt x="203" y="0"/>
                  </a:moveTo>
                  <a:cubicBezTo>
                    <a:pt x="95" y="0"/>
                    <a:pt x="0" y="84"/>
                    <a:pt x="0" y="191"/>
                  </a:cubicBezTo>
                  <a:cubicBezTo>
                    <a:pt x="0" y="298"/>
                    <a:pt x="95" y="381"/>
                    <a:pt x="203" y="381"/>
                  </a:cubicBezTo>
                  <a:lnTo>
                    <a:pt x="1441" y="381"/>
                  </a:lnTo>
                  <a:cubicBezTo>
                    <a:pt x="1548" y="381"/>
                    <a:pt x="1643" y="286"/>
                    <a:pt x="1643" y="191"/>
                  </a:cubicBezTo>
                  <a:cubicBezTo>
                    <a:pt x="1643" y="84"/>
                    <a:pt x="1572" y="0"/>
                    <a:pt x="14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379;p37">
              <a:extLst>
                <a:ext uri="{FF2B5EF4-FFF2-40B4-BE49-F238E27FC236}">
                  <a16:creationId xmlns:a16="http://schemas.microsoft.com/office/drawing/2014/main" id="{A35ABFBA-6015-ADB7-8E50-BB1F2DF316DA}"/>
                </a:ext>
              </a:extLst>
            </p:cNvPr>
            <p:cNvSpPr/>
            <p:nvPr/>
          </p:nvSpPr>
          <p:spPr>
            <a:xfrm>
              <a:off x="2212404" y="3983118"/>
              <a:ext cx="51942" cy="12158"/>
            </a:xfrm>
            <a:custGeom>
              <a:avLst/>
              <a:gdLst/>
              <a:ahLst/>
              <a:cxnLst/>
              <a:rect l="l" t="t" r="r" b="b"/>
              <a:pathLst>
                <a:path w="1632" h="382" extrusionOk="0">
                  <a:moveTo>
                    <a:pt x="191" y="0"/>
                  </a:moveTo>
                  <a:cubicBezTo>
                    <a:pt x="84" y="0"/>
                    <a:pt x="1" y="84"/>
                    <a:pt x="1" y="191"/>
                  </a:cubicBezTo>
                  <a:cubicBezTo>
                    <a:pt x="1" y="298"/>
                    <a:pt x="84" y="381"/>
                    <a:pt x="191" y="381"/>
                  </a:cubicBezTo>
                  <a:lnTo>
                    <a:pt x="1442" y="381"/>
                  </a:lnTo>
                  <a:cubicBezTo>
                    <a:pt x="1549" y="381"/>
                    <a:pt x="1632" y="286"/>
                    <a:pt x="1632" y="191"/>
                  </a:cubicBezTo>
                  <a:cubicBezTo>
                    <a:pt x="1632" y="84"/>
                    <a:pt x="1561" y="0"/>
                    <a:pt x="14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380;p37">
              <a:extLst>
                <a:ext uri="{FF2B5EF4-FFF2-40B4-BE49-F238E27FC236}">
                  <a16:creationId xmlns:a16="http://schemas.microsoft.com/office/drawing/2014/main" id="{ACFD6A07-BC1B-6B5F-D488-1E61E19DD81F}"/>
                </a:ext>
              </a:extLst>
            </p:cNvPr>
            <p:cNvSpPr/>
            <p:nvPr/>
          </p:nvSpPr>
          <p:spPr>
            <a:xfrm>
              <a:off x="2397736" y="3983118"/>
              <a:ext cx="51942" cy="12158"/>
            </a:xfrm>
            <a:custGeom>
              <a:avLst/>
              <a:gdLst/>
              <a:ahLst/>
              <a:cxnLst/>
              <a:rect l="l" t="t" r="r" b="b"/>
              <a:pathLst>
                <a:path w="1632" h="382" extrusionOk="0">
                  <a:moveTo>
                    <a:pt x="191" y="0"/>
                  </a:moveTo>
                  <a:cubicBezTo>
                    <a:pt x="83" y="0"/>
                    <a:pt x="0" y="84"/>
                    <a:pt x="0" y="191"/>
                  </a:cubicBezTo>
                  <a:cubicBezTo>
                    <a:pt x="0" y="298"/>
                    <a:pt x="83" y="381"/>
                    <a:pt x="191" y="381"/>
                  </a:cubicBezTo>
                  <a:lnTo>
                    <a:pt x="1441" y="381"/>
                  </a:lnTo>
                  <a:cubicBezTo>
                    <a:pt x="1548" y="381"/>
                    <a:pt x="1631" y="286"/>
                    <a:pt x="1631" y="191"/>
                  </a:cubicBezTo>
                  <a:cubicBezTo>
                    <a:pt x="1631" y="84"/>
                    <a:pt x="1548" y="0"/>
                    <a:pt x="14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381;p37">
              <a:extLst>
                <a:ext uri="{FF2B5EF4-FFF2-40B4-BE49-F238E27FC236}">
                  <a16:creationId xmlns:a16="http://schemas.microsoft.com/office/drawing/2014/main" id="{7EFB010F-BF73-17B1-601F-3152BC2E9029}"/>
                </a:ext>
              </a:extLst>
            </p:cNvPr>
            <p:cNvSpPr/>
            <p:nvPr/>
          </p:nvSpPr>
          <p:spPr>
            <a:xfrm>
              <a:off x="2212404" y="4036175"/>
              <a:ext cx="51942" cy="12158"/>
            </a:xfrm>
            <a:custGeom>
              <a:avLst/>
              <a:gdLst/>
              <a:ahLst/>
              <a:cxnLst/>
              <a:rect l="l" t="t" r="r" b="b"/>
              <a:pathLst>
                <a:path w="1632" h="382" extrusionOk="0">
                  <a:moveTo>
                    <a:pt x="191" y="0"/>
                  </a:moveTo>
                  <a:cubicBezTo>
                    <a:pt x="84" y="0"/>
                    <a:pt x="1" y="83"/>
                    <a:pt x="1" y="191"/>
                  </a:cubicBezTo>
                  <a:cubicBezTo>
                    <a:pt x="1" y="298"/>
                    <a:pt x="84" y="381"/>
                    <a:pt x="191" y="381"/>
                  </a:cubicBezTo>
                  <a:lnTo>
                    <a:pt x="1442" y="381"/>
                  </a:lnTo>
                  <a:cubicBezTo>
                    <a:pt x="1549" y="381"/>
                    <a:pt x="1632" y="298"/>
                    <a:pt x="1632" y="191"/>
                  </a:cubicBezTo>
                  <a:cubicBezTo>
                    <a:pt x="1632" y="83"/>
                    <a:pt x="1561" y="0"/>
                    <a:pt x="14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382;p37">
              <a:extLst>
                <a:ext uri="{FF2B5EF4-FFF2-40B4-BE49-F238E27FC236}">
                  <a16:creationId xmlns:a16="http://schemas.microsoft.com/office/drawing/2014/main" id="{B08A8914-31E1-4CCE-8A99-CD4C28266CEE}"/>
                </a:ext>
              </a:extLst>
            </p:cNvPr>
            <p:cNvSpPr/>
            <p:nvPr/>
          </p:nvSpPr>
          <p:spPr>
            <a:xfrm>
              <a:off x="2305245" y="4036175"/>
              <a:ext cx="51974" cy="12158"/>
            </a:xfrm>
            <a:custGeom>
              <a:avLst/>
              <a:gdLst/>
              <a:ahLst/>
              <a:cxnLst/>
              <a:rect l="l" t="t" r="r" b="b"/>
              <a:pathLst>
                <a:path w="1633" h="382" extrusionOk="0">
                  <a:moveTo>
                    <a:pt x="191" y="0"/>
                  </a:moveTo>
                  <a:cubicBezTo>
                    <a:pt x="84" y="0"/>
                    <a:pt x="1" y="83"/>
                    <a:pt x="1" y="191"/>
                  </a:cubicBezTo>
                  <a:cubicBezTo>
                    <a:pt x="1" y="298"/>
                    <a:pt x="84" y="381"/>
                    <a:pt x="191" y="381"/>
                  </a:cubicBezTo>
                  <a:lnTo>
                    <a:pt x="1442" y="381"/>
                  </a:lnTo>
                  <a:cubicBezTo>
                    <a:pt x="1549" y="381"/>
                    <a:pt x="1632" y="298"/>
                    <a:pt x="1632" y="191"/>
                  </a:cubicBezTo>
                  <a:cubicBezTo>
                    <a:pt x="1632" y="83"/>
                    <a:pt x="1549" y="0"/>
                    <a:pt x="14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383;p37">
              <a:extLst>
                <a:ext uri="{FF2B5EF4-FFF2-40B4-BE49-F238E27FC236}">
                  <a16:creationId xmlns:a16="http://schemas.microsoft.com/office/drawing/2014/main" id="{99F778BD-88B1-1B3D-FCEC-EFC0785CAB6C}"/>
                </a:ext>
              </a:extLst>
            </p:cNvPr>
            <p:cNvSpPr/>
            <p:nvPr/>
          </p:nvSpPr>
          <p:spPr>
            <a:xfrm>
              <a:off x="2489813" y="4036175"/>
              <a:ext cx="52324" cy="12158"/>
            </a:xfrm>
            <a:custGeom>
              <a:avLst/>
              <a:gdLst/>
              <a:ahLst/>
              <a:cxnLst/>
              <a:rect l="l" t="t" r="r" b="b"/>
              <a:pathLst>
                <a:path w="1644" h="382" extrusionOk="0">
                  <a:moveTo>
                    <a:pt x="203" y="0"/>
                  </a:moveTo>
                  <a:cubicBezTo>
                    <a:pt x="95" y="0"/>
                    <a:pt x="0" y="83"/>
                    <a:pt x="0" y="191"/>
                  </a:cubicBezTo>
                  <a:cubicBezTo>
                    <a:pt x="0" y="298"/>
                    <a:pt x="95" y="381"/>
                    <a:pt x="203" y="381"/>
                  </a:cubicBezTo>
                  <a:lnTo>
                    <a:pt x="1441" y="381"/>
                  </a:lnTo>
                  <a:cubicBezTo>
                    <a:pt x="1548" y="381"/>
                    <a:pt x="1643" y="298"/>
                    <a:pt x="1643" y="191"/>
                  </a:cubicBezTo>
                  <a:cubicBezTo>
                    <a:pt x="1643" y="83"/>
                    <a:pt x="1572" y="0"/>
                    <a:pt x="14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384;p37">
              <a:extLst>
                <a:ext uri="{FF2B5EF4-FFF2-40B4-BE49-F238E27FC236}">
                  <a16:creationId xmlns:a16="http://schemas.microsoft.com/office/drawing/2014/main" id="{3481DD0B-530A-FBA5-5D8D-07A582AB6D6E}"/>
                </a:ext>
              </a:extLst>
            </p:cNvPr>
            <p:cNvSpPr/>
            <p:nvPr/>
          </p:nvSpPr>
          <p:spPr>
            <a:xfrm>
              <a:off x="2305245" y="4088467"/>
              <a:ext cx="51974" cy="12540"/>
            </a:xfrm>
            <a:custGeom>
              <a:avLst/>
              <a:gdLst/>
              <a:ahLst/>
              <a:cxnLst/>
              <a:rect l="l" t="t" r="r" b="b"/>
              <a:pathLst>
                <a:path w="1633" h="394" extrusionOk="0">
                  <a:moveTo>
                    <a:pt x="191" y="0"/>
                  </a:moveTo>
                  <a:cubicBezTo>
                    <a:pt x="84" y="0"/>
                    <a:pt x="1" y="95"/>
                    <a:pt x="1" y="191"/>
                  </a:cubicBezTo>
                  <a:cubicBezTo>
                    <a:pt x="1" y="298"/>
                    <a:pt x="84" y="393"/>
                    <a:pt x="191" y="393"/>
                  </a:cubicBezTo>
                  <a:lnTo>
                    <a:pt x="1442" y="393"/>
                  </a:lnTo>
                  <a:cubicBezTo>
                    <a:pt x="1549" y="393"/>
                    <a:pt x="1632" y="298"/>
                    <a:pt x="1632" y="191"/>
                  </a:cubicBezTo>
                  <a:cubicBezTo>
                    <a:pt x="1632" y="95"/>
                    <a:pt x="1549" y="0"/>
                    <a:pt x="14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385;p37">
              <a:extLst>
                <a:ext uri="{FF2B5EF4-FFF2-40B4-BE49-F238E27FC236}">
                  <a16:creationId xmlns:a16="http://schemas.microsoft.com/office/drawing/2014/main" id="{8DE0DB0F-1405-E8A7-6426-78AE1B59E625}"/>
                </a:ext>
              </a:extLst>
            </p:cNvPr>
            <p:cNvSpPr/>
            <p:nvPr/>
          </p:nvSpPr>
          <p:spPr>
            <a:xfrm>
              <a:off x="2397736" y="4088467"/>
              <a:ext cx="51942" cy="12540"/>
            </a:xfrm>
            <a:custGeom>
              <a:avLst/>
              <a:gdLst/>
              <a:ahLst/>
              <a:cxnLst/>
              <a:rect l="l" t="t" r="r" b="b"/>
              <a:pathLst>
                <a:path w="1632" h="394" extrusionOk="0">
                  <a:moveTo>
                    <a:pt x="191" y="0"/>
                  </a:moveTo>
                  <a:cubicBezTo>
                    <a:pt x="83" y="0"/>
                    <a:pt x="0" y="95"/>
                    <a:pt x="0" y="191"/>
                  </a:cubicBezTo>
                  <a:cubicBezTo>
                    <a:pt x="0" y="298"/>
                    <a:pt x="83" y="393"/>
                    <a:pt x="191" y="393"/>
                  </a:cubicBezTo>
                  <a:lnTo>
                    <a:pt x="1441" y="393"/>
                  </a:lnTo>
                  <a:cubicBezTo>
                    <a:pt x="1548" y="393"/>
                    <a:pt x="1631" y="298"/>
                    <a:pt x="1631" y="191"/>
                  </a:cubicBezTo>
                  <a:cubicBezTo>
                    <a:pt x="1631" y="95"/>
                    <a:pt x="1548" y="0"/>
                    <a:pt x="14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386;p37">
              <a:extLst>
                <a:ext uri="{FF2B5EF4-FFF2-40B4-BE49-F238E27FC236}">
                  <a16:creationId xmlns:a16="http://schemas.microsoft.com/office/drawing/2014/main" id="{6E442AA1-CB75-895A-3669-3939A572FF38}"/>
                </a:ext>
              </a:extLst>
            </p:cNvPr>
            <p:cNvSpPr/>
            <p:nvPr/>
          </p:nvSpPr>
          <p:spPr>
            <a:xfrm>
              <a:off x="2489813" y="4088467"/>
              <a:ext cx="52324" cy="12540"/>
            </a:xfrm>
            <a:custGeom>
              <a:avLst/>
              <a:gdLst/>
              <a:ahLst/>
              <a:cxnLst/>
              <a:rect l="l" t="t" r="r" b="b"/>
              <a:pathLst>
                <a:path w="1644" h="394" extrusionOk="0">
                  <a:moveTo>
                    <a:pt x="203" y="0"/>
                  </a:moveTo>
                  <a:cubicBezTo>
                    <a:pt x="95" y="0"/>
                    <a:pt x="0" y="95"/>
                    <a:pt x="0" y="191"/>
                  </a:cubicBezTo>
                  <a:cubicBezTo>
                    <a:pt x="0" y="298"/>
                    <a:pt x="95" y="393"/>
                    <a:pt x="203" y="393"/>
                  </a:cubicBezTo>
                  <a:lnTo>
                    <a:pt x="1441" y="393"/>
                  </a:lnTo>
                  <a:cubicBezTo>
                    <a:pt x="1548" y="393"/>
                    <a:pt x="1643" y="298"/>
                    <a:pt x="1643" y="191"/>
                  </a:cubicBezTo>
                  <a:cubicBezTo>
                    <a:pt x="1643" y="95"/>
                    <a:pt x="1572" y="0"/>
                    <a:pt x="14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387;p37">
              <a:extLst>
                <a:ext uri="{FF2B5EF4-FFF2-40B4-BE49-F238E27FC236}">
                  <a16:creationId xmlns:a16="http://schemas.microsoft.com/office/drawing/2014/main" id="{4A16124D-7A9E-6909-9825-419BB1DCEE65}"/>
                </a:ext>
              </a:extLst>
            </p:cNvPr>
            <p:cNvSpPr/>
            <p:nvPr/>
          </p:nvSpPr>
          <p:spPr>
            <a:xfrm>
              <a:off x="2304863" y="3969751"/>
              <a:ext cx="53088" cy="38766"/>
            </a:xfrm>
            <a:custGeom>
              <a:avLst/>
              <a:gdLst/>
              <a:ahLst/>
              <a:cxnLst/>
              <a:rect l="l" t="t" r="r" b="b"/>
              <a:pathLst>
                <a:path w="1668" h="1218" extrusionOk="0">
                  <a:moveTo>
                    <a:pt x="1454" y="1"/>
                  </a:moveTo>
                  <a:cubicBezTo>
                    <a:pt x="1406" y="1"/>
                    <a:pt x="1358" y="21"/>
                    <a:pt x="1323" y="63"/>
                  </a:cubicBezTo>
                  <a:lnTo>
                    <a:pt x="620" y="754"/>
                  </a:lnTo>
                  <a:lnTo>
                    <a:pt x="334" y="480"/>
                  </a:lnTo>
                  <a:cubicBezTo>
                    <a:pt x="299" y="438"/>
                    <a:pt x="251" y="417"/>
                    <a:pt x="203" y="417"/>
                  </a:cubicBezTo>
                  <a:cubicBezTo>
                    <a:pt x="156" y="417"/>
                    <a:pt x="108" y="438"/>
                    <a:pt x="72" y="480"/>
                  </a:cubicBezTo>
                  <a:cubicBezTo>
                    <a:pt x="1" y="551"/>
                    <a:pt x="1" y="670"/>
                    <a:pt x="72" y="742"/>
                  </a:cubicBezTo>
                  <a:lnTo>
                    <a:pt x="489" y="1158"/>
                  </a:lnTo>
                  <a:cubicBezTo>
                    <a:pt x="513" y="1194"/>
                    <a:pt x="572" y="1218"/>
                    <a:pt x="620" y="1218"/>
                  </a:cubicBezTo>
                  <a:cubicBezTo>
                    <a:pt x="668" y="1218"/>
                    <a:pt x="727" y="1206"/>
                    <a:pt x="751" y="1158"/>
                  </a:cubicBezTo>
                  <a:lnTo>
                    <a:pt x="1585" y="325"/>
                  </a:lnTo>
                  <a:cubicBezTo>
                    <a:pt x="1668" y="254"/>
                    <a:pt x="1668" y="134"/>
                    <a:pt x="1585" y="63"/>
                  </a:cubicBezTo>
                  <a:cubicBezTo>
                    <a:pt x="1549" y="21"/>
                    <a:pt x="1501" y="1"/>
                    <a:pt x="145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388;p37">
              <a:extLst>
                <a:ext uri="{FF2B5EF4-FFF2-40B4-BE49-F238E27FC236}">
                  <a16:creationId xmlns:a16="http://schemas.microsoft.com/office/drawing/2014/main" id="{2CDEE850-1FA9-74A2-FAC8-1ECB879E822C}"/>
                </a:ext>
              </a:extLst>
            </p:cNvPr>
            <p:cNvSpPr/>
            <p:nvPr/>
          </p:nvSpPr>
          <p:spPr>
            <a:xfrm>
              <a:off x="2489813" y="3969751"/>
              <a:ext cx="53088" cy="38766"/>
            </a:xfrm>
            <a:custGeom>
              <a:avLst/>
              <a:gdLst/>
              <a:ahLst/>
              <a:cxnLst/>
              <a:rect l="l" t="t" r="r" b="b"/>
              <a:pathLst>
                <a:path w="1668" h="1218" extrusionOk="0">
                  <a:moveTo>
                    <a:pt x="1465" y="1"/>
                  </a:moveTo>
                  <a:cubicBezTo>
                    <a:pt x="1417" y="1"/>
                    <a:pt x="1369" y="21"/>
                    <a:pt x="1334" y="63"/>
                  </a:cubicBezTo>
                  <a:lnTo>
                    <a:pt x="631" y="754"/>
                  </a:lnTo>
                  <a:lnTo>
                    <a:pt x="346" y="480"/>
                  </a:lnTo>
                  <a:cubicBezTo>
                    <a:pt x="310" y="438"/>
                    <a:pt x="262" y="417"/>
                    <a:pt x="215" y="417"/>
                  </a:cubicBezTo>
                  <a:cubicBezTo>
                    <a:pt x="167" y="417"/>
                    <a:pt x="119" y="438"/>
                    <a:pt x="84" y="480"/>
                  </a:cubicBezTo>
                  <a:cubicBezTo>
                    <a:pt x="0" y="551"/>
                    <a:pt x="0" y="670"/>
                    <a:pt x="84" y="742"/>
                  </a:cubicBezTo>
                  <a:lnTo>
                    <a:pt x="500" y="1158"/>
                  </a:lnTo>
                  <a:cubicBezTo>
                    <a:pt x="524" y="1194"/>
                    <a:pt x="584" y="1218"/>
                    <a:pt x="631" y="1218"/>
                  </a:cubicBezTo>
                  <a:cubicBezTo>
                    <a:pt x="667" y="1218"/>
                    <a:pt x="738" y="1206"/>
                    <a:pt x="762" y="1158"/>
                  </a:cubicBezTo>
                  <a:lnTo>
                    <a:pt x="1596" y="325"/>
                  </a:lnTo>
                  <a:cubicBezTo>
                    <a:pt x="1667" y="254"/>
                    <a:pt x="1667" y="134"/>
                    <a:pt x="1596" y="63"/>
                  </a:cubicBezTo>
                  <a:cubicBezTo>
                    <a:pt x="1560" y="21"/>
                    <a:pt x="1512" y="1"/>
                    <a:pt x="14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389;p37">
              <a:extLst>
                <a:ext uri="{FF2B5EF4-FFF2-40B4-BE49-F238E27FC236}">
                  <a16:creationId xmlns:a16="http://schemas.microsoft.com/office/drawing/2014/main" id="{DDCC3109-BFA2-320C-6FA8-2FF86F6344FF}"/>
                </a:ext>
              </a:extLst>
            </p:cNvPr>
            <p:cNvSpPr/>
            <p:nvPr/>
          </p:nvSpPr>
          <p:spPr>
            <a:xfrm>
              <a:off x="2396972" y="4022807"/>
              <a:ext cx="53088" cy="38766"/>
            </a:xfrm>
            <a:custGeom>
              <a:avLst/>
              <a:gdLst/>
              <a:ahLst/>
              <a:cxnLst/>
              <a:rect l="l" t="t" r="r" b="b"/>
              <a:pathLst>
                <a:path w="1668" h="1218" extrusionOk="0">
                  <a:moveTo>
                    <a:pt x="1465" y="0"/>
                  </a:moveTo>
                  <a:cubicBezTo>
                    <a:pt x="1417" y="0"/>
                    <a:pt x="1369" y="21"/>
                    <a:pt x="1334" y="63"/>
                  </a:cubicBezTo>
                  <a:lnTo>
                    <a:pt x="631" y="753"/>
                  </a:lnTo>
                  <a:lnTo>
                    <a:pt x="345" y="480"/>
                  </a:lnTo>
                  <a:cubicBezTo>
                    <a:pt x="310" y="438"/>
                    <a:pt x="262" y="417"/>
                    <a:pt x="215" y="417"/>
                  </a:cubicBezTo>
                  <a:cubicBezTo>
                    <a:pt x="167" y="417"/>
                    <a:pt x="119" y="438"/>
                    <a:pt x="84" y="480"/>
                  </a:cubicBezTo>
                  <a:cubicBezTo>
                    <a:pt x="0" y="551"/>
                    <a:pt x="0" y="670"/>
                    <a:pt x="84" y="742"/>
                  </a:cubicBezTo>
                  <a:lnTo>
                    <a:pt x="500" y="1158"/>
                  </a:lnTo>
                  <a:cubicBezTo>
                    <a:pt x="536" y="1206"/>
                    <a:pt x="584" y="1218"/>
                    <a:pt x="631" y="1218"/>
                  </a:cubicBezTo>
                  <a:cubicBezTo>
                    <a:pt x="667" y="1218"/>
                    <a:pt x="738" y="1206"/>
                    <a:pt x="762" y="1158"/>
                  </a:cubicBezTo>
                  <a:lnTo>
                    <a:pt x="1596" y="325"/>
                  </a:lnTo>
                  <a:cubicBezTo>
                    <a:pt x="1667" y="253"/>
                    <a:pt x="1667" y="134"/>
                    <a:pt x="1596" y="63"/>
                  </a:cubicBezTo>
                  <a:cubicBezTo>
                    <a:pt x="1560" y="21"/>
                    <a:pt x="1512" y="0"/>
                    <a:pt x="14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390;p37">
              <a:extLst>
                <a:ext uri="{FF2B5EF4-FFF2-40B4-BE49-F238E27FC236}">
                  <a16:creationId xmlns:a16="http://schemas.microsoft.com/office/drawing/2014/main" id="{D4789517-D22B-1525-3254-FAF058FFC188}"/>
                </a:ext>
              </a:extLst>
            </p:cNvPr>
            <p:cNvSpPr/>
            <p:nvPr/>
          </p:nvSpPr>
          <p:spPr>
            <a:xfrm>
              <a:off x="2212404" y="4075386"/>
              <a:ext cx="53088" cy="38861"/>
            </a:xfrm>
            <a:custGeom>
              <a:avLst/>
              <a:gdLst/>
              <a:ahLst/>
              <a:cxnLst/>
              <a:rect l="l" t="t" r="r" b="b"/>
              <a:pathLst>
                <a:path w="1668" h="1221" extrusionOk="0">
                  <a:moveTo>
                    <a:pt x="1455" y="0"/>
                  </a:moveTo>
                  <a:cubicBezTo>
                    <a:pt x="1406" y="0"/>
                    <a:pt x="1358" y="18"/>
                    <a:pt x="1322" y="54"/>
                  </a:cubicBezTo>
                  <a:lnTo>
                    <a:pt x="620" y="756"/>
                  </a:lnTo>
                  <a:lnTo>
                    <a:pt x="346" y="471"/>
                  </a:lnTo>
                  <a:cubicBezTo>
                    <a:pt x="304" y="435"/>
                    <a:pt x="254" y="417"/>
                    <a:pt x="205" y="417"/>
                  </a:cubicBezTo>
                  <a:cubicBezTo>
                    <a:pt x="156" y="417"/>
                    <a:pt x="108" y="435"/>
                    <a:pt x="72" y="471"/>
                  </a:cubicBezTo>
                  <a:cubicBezTo>
                    <a:pt x="1" y="554"/>
                    <a:pt x="1" y="673"/>
                    <a:pt x="72" y="745"/>
                  </a:cubicBezTo>
                  <a:lnTo>
                    <a:pt x="489" y="1161"/>
                  </a:lnTo>
                  <a:cubicBezTo>
                    <a:pt x="537" y="1197"/>
                    <a:pt x="584" y="1221"/>
                    <a:pt x="620" y="1221"/>
                  </a:cubicBezTo>
                  <a:cubicBezTo>
                    <a:pt x="668" y="1221"/>
                    <a:pt x="727" y="1197"/>
                    <a:pt x="763" y="1161"/>
                  </a:cubicBezTo>
                  <a:lnTo>
                    <a:pt x="1596" y="328"/>
                  </a:lnTo>
                  <a:cubicBezTo>
                    <a:pt x="1668" y="268"/>
                    <a:pt x="1668" y="137"/>
                    <a:pt x="1596" y="54"/>
                  </a:cubicBezTo>
                  <a:cubicBezTo>
                    <a:pt x="1555" y="18"/>
                    <a:pt x="1504" y="0"/>
                    <a:pt x="145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391;p37">
              <a:extLst>
                <a:ext uri="{FF2B5EF4-FFF2-40B4-BE49-F238E27FC236}">
                  <a16:creationId xmlns:a16="http://schemas.microsoft.com/office/drawing/2014/main" id="{503D407D-8E2C-88AB-FE71-FB397059CCDC}"/>
                </a:ext>
              </a:extLst>
            </p:cNvPr>
            <p:cNvSpPr/>
            <p:nvPr/>
          </p:nvSpPr>
          <p:spPr>
            <a:xfrm>
              <a:off x="2396972" y="3916694"/>
              <a:ext cx="53088" cy="38798"/>
            </a:xfrm>
            <a:custGeom>
              <a:avLst/>
              <a:gdLst/>
              <a:ahLst/>
              <a:cxnLst/>
              <a:rect l="l" t="t" r="r" b="b"/>
              <a:pathLst>
                <a:path w="1668" h="1219" extrusionOk="0">
                  <a:moveTo>
                    <a:pt x="1465" y="1"/>
                  </a:moveTo>
                  <a:cubicBezTo>
                    <a:pt x="1417" y="1"/>
                    <a:pt x="1369" y="21"/>
                    <a:pt x="1334" y="63"/>
                  </a:cubicBezTo>
                  <a:lnTo>
                    <a:pt x="631" y="754"/>
                  </a:lnTo>
                  <a:lnTo>
                    <a:pt x="345" y="480"/>
                  </a:lnTo>
                  <a:cubicBezTo>
                    <a:pt x="310" y="438"/>
                    <a:pt x="262" y="417"/>
                    <a:pt x="215" y="417"/>
                  </a:cubicBezTo>
                  <a:cubicBezTo>
                    <a:pt x="167" y="417"/>
                    <a:pt x="119" y="438"/>
                    <a:pt x="84" y="480"/>
                  </a:cubicBezTo>
                  <a:cubicBezTo>
                    <a:pt x="0" y="551"/>
                    <a:pt x="0" y="670"/>
                    <a:pt x="84" y="742"/>
                  </a:cubicBezTo>
                  <a:lnTo>
                    <a:pt x="500" y="1159"/>
                  </a:lnTo>
                  <a:cubicBezTo>
                    <a:pt x="536" y="1206"/>
                    <a:pt x="584" y="1218"/>
                    <a:pt x="631" y="1218"/>
                  </a:cubicBezTo>
                  <a:cubicBezTo>
                    <a:pt x="667" y="1218"/>
                    <a:pt x="738" y="1206"/>
                    <a:pt x="762" y="1159"/>
                  </a:cubicBezTo>
                  <a:lnTo>
                    <a:pt x="1596" y="325"/>
                  </a:lnTo>
                  <a:cubicBezTo>
                    <a:pt x="1667" y="266"/>
                    <a:pt x="1667" y="135"/>
                    <a:pt x="1596" y="63"/>
                  </a:cubicBezTo>
                  <a:cubicBezTo>
                    <a:pt x="1560" y="21"/>
                    <a:pt x="1512" y="1"/>
                    <a:pt x="14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3" name="Google Shape;392;p37">
            <a:extLst>
              <a:ext uri="{FF2B5EF4-FFF2-40B4-BE49-F238E27FC236}">
                <a16:creationId xmlns:a16="http://schemas.microsoft.com/office/drawing/2014/main" id="{277394E7-3E6E-5FF9-02FF-729FF22A32F6}"/>
              </a:ext>
            </a:extLst>
          </p:cNvPr>
          <p:cNvGrpSpPr/>
          <p:nvPr/>
        </p:nvGrpSpPr>
        <p:grpSpPr>
          <a:xfrm>
            <a:off x="4360867" y="2229716"/>
            <a:ext cx="356245" cy="317607"/>
            <a:chOff x="4880567" y="1535870"/>
            <a:chExt cx="356245" cy="317607"/>
          </a:xfrm>
        </p:grpSpPr>
        <p:sp>
          <p:nvSpPr>
            <p:cNvPr id="144" name="Google Shape;393;p37">
              <a:extLst>
                <a:ext uri="{FF2B5EF4-FFF2-40B4-BE49-F238E27FC236}">
                  <a16:creationId xmlns:a16="http://schemas.microsoft.com/office/drawing/2014/main" id="{445AC319-666B-1405-1D8D-7449A233CEC2}"/>
                </a:ext>
              </a:extLst>
            </p:cNvPr>
            <p:cNvSpPr/>
            <p:nvPr/>
          </p:nvSpPr>
          <p:spPr>
            <a:xfrm>
              <a:off x="5103774" y="1535870"/>
              <a:ext cx="100448" cy="128138"/>
            </a:xfrm>
            <a:custGeom>
              <a:avLst/>
              <a:gdLst/>
              <a:ahLst/>
              <a:cxnLst/>
              <a:rect l="l" t="t" r="r" b="b"/>
              <a:pathLst>
                <a:path w="3156" h="4026" extrusionOk="0">
                  <a:moveTo>
                    <a:pt x="1560" y="334"/>
                  </a:moveTo>
                  <a:cubicBezTo>
                    <a:pt x="2251" y="334"/>
                    <a:pt x="2799" y="882"/>
                    <a:pt x="2799" y="1561"/>
                  </a:cubicBezTo>
                  <a:cubicBezTo>
                    <a:pt x="2799" y="2120"/>
                    <a:pt x="2453" y="2573"/>
                    <a:pt x="1965" y="2739"/>
                  </a:cubicBezTo>
                  <a:lnTo>
                    <a:pt x="2251" y="1608"/>
                  </a:lnTo>
                  <a:cubicBezTo>
                    <a:pt x="2275" y="1513"/>
                    <a:pt x="2215" y="1430"/>
                    <a:pt x="2132" y="1418"/>
                  </a:cubicBezTo>
                  <a:cubicBezTo>
                    <a:pt x="2113" y="1410"/>
                    <a:pt x="2094" y="1407"/>
                    <a:pt x="2076" y="1407"/>
                  </a:cubicBezTo>
                  <a:cubicBezTo>
                    <a:pt x="2006" y="1407"/>
                    <a:pt x="1948" y="1461"/>
                    <a:pt x="1929" y="1537"/>
                  </a:cubicBezTo>
                  <a:lnTo>
                    <a:pt x="1917" y="1584"/>
                  </a:lnTo>
                  <a:lnTo>
                    <a:pt x="1215" y="1584"/>
                  </a:lnTo>
                  <a:lnTo>
                    <a:pt x="1203" y="1537"/>
                  </a:lnTo>
                  <a:cubicBezTo>
                    <a:pt x="1182" y="1453"/>
                    <a:pt x="1106" y="1415"/>
                    <a:pt x="1040" y="1415"/>
                  </a:cubicBezTo>
                  <a:cubicBezTo>
                    <a:pt x="1031" y="1415"/>
                    <a:pt x="1021" y="1416"/>
                    <a:pt x="1013" y="1418"/>
                  </a:cubicBezTo>
                  <a:cubicBezTo>
                    <a:pt x="917" y="1441"/>
                    <a:pt x="882" y="1537"/>
                    <a:pt x="894" y="1608"/>
                  </a:cubicBezTo>
                  <a:lnTo>
                    <a:pt x="1179" y="2739"/>
                  </a:lnTo>
                  <a:cubicBezTo>
                    <a:pt x="679" y="2573"/>
                    <a:pt x="322" y="2120"/>
                    <a:pt x="322" y="1561"/>
                  </a:cubicBezTo>
                  <a:cubicBezTo>
                    <a:pt x="322" y="882"/>
                    <a:pt x="882" y="334"/>
                    <a:pt x="1560" y="334"/>
                  </a:cubicBezTo>
                  <a:close/>
                  <a:moveTo>
                    <a:pt x="1822" y="1906"/>
                  </a:moveTo>
                  <a:lnTo>
                    <a:pt x="1608" y="2799"/>
                  </a:lnTo>
                  <a:lnTo>
                    <a:pt x="1513" y="2799"/>
                  </a:lnTo>
                  <a:lnTo>
                    <a:pt x="1286" y="1906"/>
                  </a:lnTo>
                  <a:close/>
                  <a:moveTo>
                    <a:pt x="1906" y="3096"/>
                  </a:moveTo>
                  <a:lnTo>
                    <a:pt x="1906" y="3501"/>
                  </a:lnTo>
                  <a:lnTo>
                    <a:pt x="1917" y="3501"/>
                  </a:lnTo>
                  <a:lnTo>
                    <a:pt x="1203" y="3513"/>
                  </a:lnTo>
                  <a:cubicBezTo>
                    <a:pt x="1203" y="3513"/>
                    <a:pt x="1191" y="3513"/>
                    <a:pt x="1191" y="3501"/>
                  </a:cubicBezTo>
                  <a:lnTo>
                    <a:pt x="1191" y="3096"/>
                  </a:lnTo>
                  <a:cubicBezTo>
                    <a:pt x="1310" y="3120"/>
                    <a:pt x="1429" y="3144"/>
                    <a:pt x="1548" y="3144"/>
                  </a:cubicBezTo>
                  <a:cubicBezTo>
                    <a:pt x="1667" y="3144"/>
                    <a:pt x="1798" y="3120"/>
                    <a:pt x="1906" y="3096"/>
                  </a:cubicBezTo>
                  <a:close/>
                  <a:moveTo>
                    <a:pt x="1560" y="1"/>
                  </a:moveTo>
                  <a:cubicBezTo>
                    <a:pt x="703" y="1"/>
                    <a:pt x="1" y="703"/>
                    <a:pt x="1" y="1561"/>
                  </a:cubicBezTo>
                  <a:cubicBezTo>
                    <a:pt x="1" y="2180"/>
                    <a:pt x="358" y="2704"/>
                    <a:pt x="882" y="2977"/>
                  </a:cubicBezTo>
                  <a:lnTo>
                    <a:pt x="882" y="3501"/>
                  </a:lnTo>
                  <a:cubicBezTo>
                    <a:pt x="882" y="3692"/>
                    <a:pt x="1024" y="3847"/>
                    <a:pt x="1215" y="3847"/>
                  </a:cubicBezTo>
                  <a:lnTo>
                    <a:pt x="1417" y="3847"/>
                  </a:lnTo>
                  <a:lnTo>
                    <a:pt x="1417" y="3858"/>
                  </a:lnTo>
                  <a:cubicBezTo>
                    <a:pt x="1417" y="3942"/>
                    <a:pt x="1489" y="4025"/>
                    <a:pt x="1572" y="4025"/>
                  </a:cubicBezTo>
                  <a:cubicBezTo>
                    <a:pt x="1667" y="4025"/>
                    <a:pt x="1739" y="3942"/>
                    <a:pt x="1739" y="3858"/>
                  </a:cubicBezTo>
                  <a:lnTo>
                    <a:pt x="1739" y="3847"/>
                  </a:lnTo>
                  <a:lnTo>
                    <a:pt x="1929" y="3847"/>
                  </a:lnTo>
                  <a:cubicBezTo>
                    <a:pt x="2120" y="3847"/>
                    <a:pt x="2275" y="3692"/>
                    <a:pt x="2275" y="3501"/>
                  </a:cubicBezTo>
                  <a:lnTo>
                    <a:pt x="2275" y="2977"/>
                  </a:lnTo>
                  <a:cubicBezTo>
                    <a:pt x="2799" y="2727"/>
                    <a:pt x="3156" y="2192"/>
                    <a:pt x="3156" y="1561"/>
                  </a:cubicBezTo>
                  <a:cubicBezTo>
                    <a:pt x="3120" y="703"/>
                    <a:pt x="2429" y="1"/>
                    <a:pt x="15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394;p37">
              <a:extLst>
                <a:ext uri="{FF2B5EF4-FFF2-40B4-BE49-F238E27FC236}">
                  <a16:creationId xmlns:a16="http://schemas.microsoft.com/office/drawing/2014/main" id="{B0A49474-5695-A0E3-22B2-BBAFB6B04B3A}"/>
                </a:ext>
              </a:extLst>
            </p:cNvPr>
            <p:cNvSpPr/>
            <p:nvPr/>
          </p:nvSpPr>
          <p:spPr>
            <a:xfrm>
              <a:off x="4880567" y="1552929"/>
              <a:ext cx="200895" cy="300547"/>
            </a:xfrm>
            <a:custGeom>
              <a:avLst/>
              <a:gdLst/>
              <a:ahLst/>
              <a:cxnLst/>
              <a:rect l="l" t="t" r="r" b="b"/>
              <a:pathLst>
                <a:path w="6312" h="9443" extrusionOk="0">
                  <a:moveTo>
                    <a:pt x="3144" y="310"/>
                  </a:moveTo>
                  <a:cubicBezTo>
                    <a:pt x="3632" y="310"/>
                    <a:pt x="4037" y="632"/>
                    <a:pt x="4037" y="1025"/>
                  </a:cubicBezTo>
                  <a:cubicBezTo>
                    <a:pt x="3751" y="929"/>
                    <a:pt x="3454" y="870"/>
                    <a:pt x="3144" y="870"/>
                  </a:cubicBezTo>
                  <a:cubicBezTo>
                    <a:pt x="2834" y="870"/>
                    <a:pt x="2537" y="929"/>
                    <a:pt x="2251" y="1025"/>
                  </a:cubicBezTo>
                  <a:cubicBezTo>
                    <a:pt x="2251" y="644"/>
                    <a:pt x="2644" y="310"/>
                    <a:pt x="3144" y="310"/>
                  </a:cubicBezTo>
                  <a:close/>
                  <a:moveTo>
                    <a:pt x="3144" y="1191"/>
                  </a:moveTo>
                  <a:cubicBezTo>
                    <a:pt x="4299" y="1191"/>
                    <a:pt x="5251" y="2144"/>
                    <a:pt x="5251" y="3311"/>
                  </a:cubicBezTo>
                  <a:cubicBezTo>
                    <a:pt x="5251" y="3620"/>
                    <a:pt x="5180" y="3918"/>
                    <a:pt x="5061" y="4203"/>
                  </a:cubicBezTo>
                  <a:lnTo>
                    <a:pt x="5061" y="4049"/>
                  </a:lnTo>
                  <a:cubicBezTo>
                    <a:pt x="5061" y="3858"/>
                    <a:pt x="4978" y="3668"/>
                    <a:pt x="4823" y="3525"/>
                  </a:cubicBezTo>
                  <a:cubicBezTo>
                    <a:pt x="4501" y="3251"/>
                    <a:pt x="3751" y="2739"/>
                    <a:pt x="2453" y="2608"/>
                  </a:cubicBezTo>
                  <a:cubicBezTo>
                    <a:pt x="2447" y="2607"/>
                    <a:pt x="2441" y="2607"/>
                    <a:pt x="2435" y="2607"/>
                  </a:cubicBezTo>
                  <a:cubicBezTo>
                    <a:pt x="2360" y="2607"/>
                    <a:pt x="2297" y="2674"/>
                    <a:pt x="2275" y="2751"/>
                  </a:cubicBezTo>
                  <a:cubicBezTo>
                    <a:pt x="2263" y="2846"/>
                    <a:pt x="2334" y="2918"/>
                    <a:pt x="2430" y="2930"/>
                  </a:cubicBezTo>
                  <a:cubicBezTo>
                    <a:pt x="3632" y="3049"/>
                    <a:pt x="4323" y="3513"/>
                    <a:pt x="4620" y="3763"/>
                  </a:cubicBezTo>
                  <a:cubicBezTo>
                    <a:pt x="4692" y="3822"/>
                    <a:pt x="4728" y="3930"/>
                    <a:pt x="4728" y="4037"/>
                  </a:cubicBezTo>
                  <a:lnTo>
                    <a:pt x="4728" y="4346"/>
                  </a:lnTo>
                  <a:cubicBezTo>
                    <a:pt x="4728" y="5227"/>
                    <a:pt x="4025" y="5942"/>
                    <a:pt x="3144" y="5942"/>
                  </a:cubicBezTo>
                  <a:cubicBezTo>
                    <a:pt x="3137" y="5942"/>
                    <a:pt x="3130" y="5942"/>
                    <a:pt x="3122" y="5942"/>
                  </a:cubicBezTo>
                  <a:cubicBezTo>
                    <a:pt x="2251" y="5942"/>
                    <a:pt x="1549" y="5232"/>
                    <a:pt x="1549" y="4358"/>
                  </a:cubicBezTo>
                  <a:lnTo>
                    <a:pt x="1549" y="4227"/>
                  </a:lnTo>
                  <a:cubicBezTo>
                    <a:pt x="1549" y="4168"/>
                    <a:pt x="1584" y="4108"/>
                    <a:pt x="1644" y="4084"/>
                  </a:cubicBezTo>
                  <a:cubicBezTo>
                    <a:pt x="1846" y="3965"/>
                    <a:pt x="2120" y="3739"/>
                    <a:pt x="2239" y="3370"/>
                  </a:cubicBezTo>
                  <a:cubicBezTo>
                    <a:pt x="2263" y="3275"/>
                    <a:pt x="2215" y="3191"/>
                    <a:pt x="2132" y="3156"/>
                  </a:cubicBezTo>
                  <a:cubicBezTo>
                    <a:pt x="2113" y="3151"/>
                    <a:pt x="2094" y="3149"/>
                    <a:pt x="2077" y="3149"/>
                  </a:cubicBezTo>
                  <a:cubicBezTo>
                    <a:pt x="2005" y="3149"/>
                    <a:pt x="1946" y="3187"/>
                    <a:pt x="1918" y="3263"/>
                  </a:cubicBezTo>
                  <a:cubicBezTo>
                    <a:pt x="1834" y="3525"/>
                    <a:pt x="1620" y="3692"/>
                    <a:pt x="1477" y="3787"/>
                  </a:cubicBezTo>
                  <a:cubicBezTo>
                    <a:pt x="1322" y="3870"/>
                    <a:pt x="1215" y="4037"/>
                    <a:pt x="1215" y="4203"/>
                  </a:cubicBezTo>
                  <a:cubicBezTo>
                    <a:pt x="1084" y="3918"/>
                    <a:pt x="1025" y="3620"/>
                    <a:pt x="1025" y="3311"/>
                  </a:cubicBezTo>
                  <a:cubicBezTo>
                    <a:pt x="1025" y="2144"/>
                    <a:pt x="1977" y="1191"/>
                    <a:pt x="3144" y="1191"/>
                  </a:cubicBezTo>
                  <a:close/>
                  <a:moveTo>
                    <a:pt x="3858" y="6144"/>
                  </a:moveTo>
                  <a:lnTo>
                    <a:pt x="3858" y="6537"/>
                  </a:lnTo>
                  <a:cubicBezTo>
                    <a:pt x="3858" y="6740"/>
                    <a:pt x="3977" y="6918"/>
                    <a:pt x="4168" y="7013"/>
                  </a:cubicBezTo>
                  <a:lnTo>
                    <a:pt x="4406" y="7121"/>
                  </a:lnTo>
                  <a:cubicBezTo>
                    <a:pt x="4156" y="7597"/>
                    <a:pt x="3680" y="7894"/>
                    <a:pt x="3144" y="7894"/>
                  </a:cubicBezTo>
                  <a:cubicBezTo>
                    <a:pt x="2608" y="7894"/>
                    <a:pt x="2132" y="7597"/>
                    <a:pt x="1882" y="7121"/>
                  </a:cubicBezTo>
                  <a:lnTo>
                    <a:pt x="2120" y="7013"/>
                  </a:lnTo>
                  <a:cubicBezTo>
                    <a:pt x="2311" y="6918"/>
                    <a:pt x="2430" y="6740"/>
                    <a:pt x="2430" y="6537"/>
                  </a:cubicBezTo>
                  <a:lnTo>
                    <a:pt x="2430" y="6144"/>
                  </a:lnTo>
                  <a:cubicBezTo>
                    <a:pt x="2644" y="6239"/>
                    <a:pt x="2882" y="6287"/>
                    <a:pt x="3144" y="6287"/>
                  </a:cubicBezTo>
                  <a:cubicBezTo>
                    <a:pt x="3394" y="6287"/>
                    <a:pt x="3632" y="6239"/>
                    <a:pt x="3858" y="6144"/>
                  </a:cubicBezTo>
                  <a:close/>
                  <a:moveTo>
                    <a:pt x="3144" y="1"/>
                  </a:moveTo>
                  <a:cubicBezTo>
                    <a:pt x="2465" y="1"/>
                    <a:pt x="1918" y="465"/>
                    <a:pt x="1918" y="1048"/>
                  </a:cubicBezTo>
                  <a:cubicBezTo>
                    <a:pt x="1918" y="1084"/>
                    <a:pt x="1918" y="1144"/>
                    <a:pt x="1930" y="1191"/>
                  </a:cubicBezTo>
                  <a:cubicBezTo>
                    <a:pt x="1191" y="1608"/>
                    <a:pt x="703" y="2418"/>
                    <a:pt x="703" y="3322"/>
                  </a:cubicBezTo>
                  <a:cubicBezTo>
                    <a:pt x="703" y="3918"/>
                    <a:pt x="918" y="4501"/>
                    <a:pt x="1310" y="4942"/>
                  </a:cubicBezTo>
                  <a:cubicBezTo>
                    <a:pt x="1441" y="5370"/>
                    <a:pt x="1727" y="5739"/>
                    <a:pt x="2096" y="5989"/>
                  </a:cubicBezTo>
                  <a:lnTo>
                    <a:pt x="2096" y="6549"/>
                  </a:lnTo>
                  <a:cubicBezTo>
                    <a:pt x="2096" y="6620"/>
                    <a:pt x="2049" y="6680"/>
                    <a:pt x="1989" y="6716"/>
                  </a:cubicBezTo>
                  <a:lnTo>
                    <a:pt x="525" y="7371"/>
                  </a:lnTo>
                  <a:cubicBezTo>
                    <a:pt x="203" y="7501"/>
                    <a:pt x="1" y="7811"/>
                    <a:pt x="1" y="8156"/>
                  </a:cubicBezTo>
                  <a:lnTo>
                    <a:pt x="1" y="9276"/>
                  </a:lnTo>
                  <a:cubicBezTo>
                    <a:pt x="1" y="9359"/>
                    <a:pt x="72" y="9442"/>
                    <a:pt x="167" y="9442"/>
                  </a:cubicBezTo>
                  <a:cubicBezTo>
                    <a:pt x="251" y="9442"/>
                    <a:pt x="322" y="9359"/>
                    <a:pt x="322" y="9276"/>
                  </a:cubicBezTo>
                  <a:lnTo>
                    <a:pt x="322" y="8156"/>
                  </a:lnTo>
                  <a:cubicBezTo>
                    <a:pt x="322" y="7954"/>
                    <a:pt x="441" y="7752"/>
                    <a:pt x="656" y="7668"/>
                  </a:cubicBezTo>
                  <a:lnTo>
                    <a:pt x="1596" y="7251"/>
                  </a:lnTo>
                  <a:cubicBezTo>
                    <a:pt x="1894" y="7847"/>
                    <a:pt x="2489" y="8216"/>
                    <a:pt x="3156" y="8216"/>
                  </a:cubicBezTo>
                  <a:cubicBezTo>
                    <a:pt x="3823" y="8216"/>
                    <a:pt x="4418" y="7847"/>
                    <a:pt x="4716" y="7251"/>
                  </a:cubicBezTo>
                  <a:lnTo>
                    <a:pt x="5656" y="7668"/>
                  </a:lnTo>
                  <a:cubicBezTo>
                    <a:pt x="5847" y="7752"/>
                    <a:pt x="5978" y="7942"/>
                    <a:pt x="5978" y="8156"/>
                  </a:cubicBezTo>
                  <a:lnTo>
                    <a:pt x="5978" y="9276"/>
                  </a:lnTo>
                  <a:cubicBezTo>
                    <a:pt x="5978" y="9359"/>
                    <a:pt x="6061" y="9442"/>
                    <a:pt x="6144" y="9442"/>
                  </a:cubicBezTo>
                  <a:cubicBezTo>
                    <a:pt x="6240" y="9442"/>
                    <a:pt x="6311" y="9359"/>
                    <a:pt x="6311" y="9276"/>
                  </a:cubicBezTo>
                  <a:lnTo>
                    <a:pt x="6311" y="8156"/>
                  </a:lnTo>
                  <a:cubicBezTo>
                    <a:pt x="6287" y="7811"/>
                    <a:pt x="6073" y="7501"/>
                    <a:pt x="5763" y="7371"/>
                  </a:cubicBezTo>
                  <a:lnTo>
                    <a:pt x="4287" y="6716"/>
                  </a:lnTo>
                  <a:cubicBezTo>
                    <a:pt x="4216" y="6680"/>
                    <a:pt x="4180" y="6609"/>
                    <a:pt x="4180" y="6549"/>
                  </a:cubicBezTo>
                  <a:lnTo>
                    <a:pt x="4180" y="5989"/>
                  </a:lnTo>
                  <a:cubicBezTo>
                    <a:pt x="4549" y="5739"/>
                    <a:pt x="4835" y="5370"/>
                    <a:pt x="4966" y="4942"/>
                  </a:cubicBezTo>
                  <a:cubicBezTo>
                    <a:pt x="5359" y="4501"/>
                    <a:pt x="5585" y="3918"/>
                    <a:pt x="5585" y="3322"/>
                  </a:cubicBezTo>
                  <a:cubicBezTo>
                    <a:pt x="5585" y="2418"/>
                    <a:pt x="5073" y="1608"/>
                    <a:pt x="4347" y="1191"/>
                  </a:cubicBezTo>
                  <a:cubicBezTo>
                    <a:pt x="4358" y="1144"/>
                    <a:pt x="4358" y="1084"/>
                    <a:pt x="4358" y="1048"/>
                  </a:cubicBezTo>
                  <a:cubicBezTo>
                    <a:pt x="4358" y="465"/>
                    <a:pt x="3811" y="1"/>
                    <a:pt x="31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395;p37">
              <a:extLst>
                <a:ext uri="{FF2B5EF4-FFF2-40B4-BE49-F238E27FC236}">
                  <a16:creationId xmlns:a16="http://schemas.microsoft.com/office/drawing/2014/main" id="{37EA01CE-F9E0-DD4B-2E45-1B7E239622DB}"/>
                </a:ext>
              </a:extLst>
            </p:cNvPr>
            <p:cNvSpPr/>
            <p:nvPr/>
          </p:nvSpPr>
          <p:spPr>
            <a:xfrm>
              <a:off x="4919620" y="1820471"/>
              <a:ext cx="10248" cy="33005"/>
            </a:xfrm>
            <a:custGeom>
              <a:avLst/>
              <a:gdLst/>
              <a:ahLst/>
              <a:cxnLst/>
              <a:rect l="l" t="t" r="r" b="b"/>
              <a:pathLst>
                <a:path w="322" h="1037" extrusionOk="0">
                  <a:moveTo>
                    <a:pt x="155" y="0"/>
                  </a:moveTo>
                  <a:cubicBezTo>
                    <a:pt x="72" y="0"/>
                    <a:pt x="0" y="84"/>
                    <a:pt x="0" y="167"/>
                  </a:cubicBezTo>
                  <a:lnTo>
                    <a:pt x="0" y="870"/>
                  </a:lnTo>
                  <a:cubicBezTo>
                    <a:pt x="0" y="953"/>
                    <a:pt x="72" y="1036"/>
                    <a:pt x="155" y="1036"/>
                  </a:cubicBezTo>
                  <a:cubicBezTo>
                    <a:pt x="250" y="1036"/>
                    <a:pt x="322" y="953"/>
                    <a:pt x="322" y="870"/>
                  </a:cubicBezTo>
                  <a:lnTo>
                    <a:pt x="322" y="167"/>
                  </a:lnTo>
                  <a:cubicBezTo>
                    <a:pt x="322" y="84"/>
                    <a:pt x="250" y="0"/>
                    <a:pt x="15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396;p37">
              <a:extLst>
                <a:ext uri="{FF2B5EF4-FFF2-40B4-BE49-F238E27FC236}">
                  <a16:creationId xmlns:a16="http://schemas.microsoft.com/office/drawing/2014/main" id="{DB9DFD90-73E9-9050-C7CA-81521B229153}"/>
                </a:ext>
              </a:extLst>
            </p:cNvPr>
            <p:cNvSpPr/>
            <p:nvPr/>
          </p:nvSpPr>
          <p:spPr>
            <a:xfrm>
              <a:off x="5031398" y="1820471"/>
              <a:ext cx="10248" cy="33005"/>
            </a:xfrm>
            <a:custGeom>
              <a:avLst/>
              <a:gdLst/>
              <a:ahLst/>
              <a:cxnLst/>
              <a:rect l="l" t="t" r="r" b="b"/>
              <a:pathLst>
                <a:path w="322" h="1037" extrusionOk="0">
                  <a:moveTo>
                    <a:pt x="155" y="0"/>
                  </a:moveTo>
                  <a:cubicBezTo>
                    <a:pt x="72" y="0"/>
                    <a:pt x="0" y="84"/>
                    <a:pt x="0" y="167"/>
                  </a:cubicBezTo>
                  <a:lnTo>
                    <a:pt x="0" y="870"/>
                  </a:lnTo>
                  <a:cubicBezTo>
                    <a:pt x="0" y="953"/>
                    <a:pt x="72" y="1036"/>
                    <a:pt x="155" y="1036"/>
                  </a:cubicBezTo>
                  <a:cubicBezTo>
                    <a:pt x="250" y="1036"/>
                    <a:pt x="322" y="953"/>
                    <a:pt x="322" y="870"/>
                  </a:cubicBezTo>
                  <a:lnTo>
                    <a:pt x="322" y="167"/>
                  </a:lnTo>
                  <a:cubicBezTo>
                    <a:pt x="322" y="84"/>
                    <a:pt x="250" y="0"/>
                    <a:pt x="15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397;p37">
              <a:extLst>
                <a:ext uri="{FF2B5EF4-FFF2-40B4-BE49-F238E27FC236}">
                  <a16:creationId xmlns:a16="http://schemas.microsoft.com/office/drawing/2014/main" id="{0A974027-9BB0-19E4-F9C3-B1E289387F2D}"/>
                </a:ext>
              </a:extLst>
            </p:cNvPr>
            <p:cNvSpPr/>
            <p:nvPr/>
          </p:nvSpPr>
          <p:spPr>
            <a:xfrm>
              <a:off x="5070418" y="1552547"/>
              <a:ext cx="166394" cy="173969"/>
            </a:xfrm>
            <a:custGeom>
              <a:avLst/>
              <a:gdLst/>
              <a:ahLst/>
              <a:cxnLst/>
              <a:rect l="l" t="t" r="r" b="b"/>
              <a:pathLst>
                <a:path w="5228" h="5466" extrusionOk="0">
                  <a:moveTo>
                    <a:pt x="691" y="1"/>
                  </a:moveTo>
                  <a:cubicBezTo>
                    <a:pt x="298" y="1"/>
                    <a:pt x="1" y="310"/>
                    <a:pt x="1" y="679"/>
                  </a:cubicBezTo>
                  <a:lnTo>
                    <a:pt x="1" y="3501"/>
                  </a:lnTo>
                  <a:cubicBezTo>
                    <a:pt x="1" y="3882"/>
                    <a:pt x="322" y="4180"/>
                    <a:pt x="691" y="4180"/>
                  </a:cubicBezTo>
                  <a:lnTo>
                    <a:pt x="1001" y="4180"/>
                  </a:lnTo>
                  <a:lnTo>
                    <a:pt x="763" y="5144"/>
                  </a:lnTo>
                  <a:cubicBezTo>
                    <a:pt x="739" y="5251"/>
                    <a:pt x="775" y="5358"/>
                    <a:pt x="870" y="5418"/>
                  </a:cubicBezTo>
                  <a:cubicBezTo>
                    <a:pt x="918" y="5442"/>
                    <a:pt x="953" y="5466"/>
                    <a:pt x="1001" y="5466"/>
                  </a:cubicBezTo>
                  <a:cubicBezTo>
                    <a:pt x="1049" y="5466"/>
                    <a:pt x="1108" y="5442"/>
                    <a:pt x="1156" y="5418"/>
                  </a:cubicBezTo>
                  <a:lnTo>
                    <a:pt x="2846" y="4180"/>
                  </a:lnTo>
                  <a:lnTo>
                    <a:pt x="4549" y="4180"/>
                  </a:lnTo>
                  <a:cubicBezTo>
                    <a:pt x="4930" y="4180"/>
                    <a:pt x="5228" y="3870"/>
                    <a:pt x="5228" y="3501"/>
                  </a:cubicBezTo>
                  <a:lnTo>
                    <a:pt x="5228" y="679"/>
                  </a:lnTo>
                  <a:cubicBezTo>
                    <a:pt x="5228" y="310"/>
                    <a:pt x="4918" y="1"/>
                    <a:pt x="4549" y="1"/>
                  </a:cubicBezTo>
                  <a:cubicBezTo>
                    <a:pt x="4454" y="1"/>
                    <a:pt x="4382" y="72"/>
                    <a:pt x="4382" y="167"/>
                  </a:cubicBezTo>
                  <a:cubicBezTo>
                    <a:pt x="4382" y="251"/>
                    <a:pt x="4454" y="322"/>
                    <a:pt x="4549" y="322"/>
                  </a:cubicBezTo>
                  <a:cubicBezTo>
                    <a:pt x="4739" y="322"/>
                    <a:pt x="4906" y="489"/>
                    <a:pt x="4906" y="679"/>
                  </a:cubicBezTo>
                  <a:lnTo>
                    <a:pt x="4906" y="3489"/>
                  </a:lnTo>
                  <a:cubicBezTo>
                    <a:pt x="4906" y="3692"/>
                    <a:pt x="4739" y="3846"/>
                    <a:pt x="4549" y="3846"/>
                  </a:cubicBezTo>
                  <a:lnTo>
                    <a:pt x="2787" y="3846"/>
                  </a:lnTo>
                  <a:cubicBezTo>
                    <a:pt x="2763" y="3846"/>
                    <a:pt x="2715" y="3870"/>
                    <a:pt x="2704" y="3882"/>
                  </a:cubicBezTo>
                  <a:lnTo>
                    <a:pt x="1132" y="5013"/>
                  </a:lnTo>
                  <a:lnTo>
                    <a:pt x="1370" y="4049"/>
                  </a:lnTo>
                  <a:cubicBezTo>
                    <a:pt x="1394" y="4001"/>
                    <a:pt x="1370" y="3942"/>
                    <a:pt x="1346" y="3918"/>
                  </a:cubicBezTo>
                  <a:cubicBezTo>
                    <a:pt x="1310" y="3870"/>
                    <a:pt x="1275" y="3858"/>
                    <a:pt x="1215" y="3858"/>
                  </a:cubicBezTo>
                  <a:lnTo>
                    <a:pt x="691" y="3858"/>
                  </a:lnTo>
                  <a:cubicBezTo>
                    <a:pt x="501" y="3858"/>
                    <a:pt x="334" y="3692"/>
                    <a:pt x="334" y="3501"/>
                  </a:cubicBezTo>
                  <a:lnTo>
                    <a:pt x="334" y="679"/>
                  </a:lnTo>
                  <a:cubicBezTo>
                    <a:pt x="334" y="489"/>
                    <a:pt x="489" y="322"/>
                    <a:pt x="691" y="322"/>
                  </a:cubicBezTo>
                  <a:cubicBezTo>
                    <a:pt x="775" y="322"/>
                    <a:pt x="846" y="251"/>
                    <a:pt x="846" y="167"/>
                  </a:cubicBezTo>
                  <a:cubicBezTo>
                    <a:pt x="846" y="72"/>
                    <a:pt x="775" y="1"/>
                    <a:pt x="6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9" name="Google Shape;398;p37">
            <a:extLst>
              <a:ext uri="{FF2B5EF4-FFF2-40B4-BE49-F238E27FC236}">
                <a16:creationId xmlns:a16="http://schemas.microsoft.com/office/drawing/2014/main" id="{C9D0DD8A-196F-42E6-A441-46A4474FC576}"/>
              </a:ext>
            </a:extLst>
          </p:cNvPr>
          <p:cNvGrpSpPr/>
          <p:nvPr/>
        </p:nvGrpSpPr>
        <p:grpSpPr>
          <a:xfrm>
            <a:off x="7052816" y="2237855"/>
            <a:ext cx="344883" cy="301311"/>
            <a:chOff x="7551754" y="3390808"/>
            <a:chExt cx="344883" cy="301311"/>
          </a:xfrm>
        </p:grpSpPr>
        <p:sp>
          <p:nvSpPr>
            <p:cNvPr id="150" name="Google Shape;399;p37">
              <a:extLst>
                <a:ext uri="{FF2B5EF4-FFF2-40B4-BE49-F238E27FC236}">
                  <a16:creationId xmlns:a16="http://schemas.microsoft.com/office/drawing/2014/main" id="{A71EBEE0-9176-33AF-0724-4020055EA193}"/>
                </a:ext>
              </a:extLst>
            </p:cNvPr>
            <p:cNvSpPr/>
            <p:nvPr/>
          </p:nvSpPr>
          <p:spPr>
            <a:xfrm>
              <a:off x="7551754" y="3390808"/>
              <a:ext cx="344883" cy="301311"/>
            </a:xfrm>
            <a:custGeom>
              <a:avLst/>
              <a:gdLst/>
              <a:ahLst/>
              <a:cxnLst/>
              <a:rect l="l" t="t" r="r" b="b"/>
              <a:pathLst>
                <a:path w="10836" h="9467" extrusionOk="0">
                  <a:moveTo>
                    <a:pt x="6097" y="334"/>
                  </a:moveTo>
                  <a:lnTo>
                    <a:pt x="5799" y="3049"/>
                  </a:lnTo>
                  <a:cubicBezTo>
                    <a:pt x="5799" y="3049"/>
                    <a:pt x="5799" y="3073"/>
                    <a:pt x="5787" y="3073"/>
                  </a:cubicBezTo>
                  <a:lnTo>
                    <a:pt x="5073" y="3073"/>
                  </a:lnTo>
                  <a:cubicBezTo>
                    <a:pt x="5073" y="3073"/>
                    <a:pt x="5061" y="3073"/>
                    <a:pt x="5061" y="3049"/>
                  </a:cubicBezTo>
                  <a:lnTo>
                    <a:pt x="4763" y="334"/>
                  </a:lnTo>
                  <a:close/>
                  <a:moveTo>
                    <a:pt x="10336" y="2692"/>
                  </a:moveTo>
                  <a:cubicBezTo>
                    <a:pt x="10443" y="2692"/>
                    <a:pt x="10526" y="2763"/>
                    <a:pt x="10526" y="2870"/>
                  </a:cubicBezTo>
                  <a:lnTo>
                    <a:pt x="10526" y="8978"/>
                  </a:lnTo>
                  <a:cubicBezTo>
                    <a:pt x="10526" y="9085"/>
                    <a:pt x="10443" y="9157"/>
                    <a:pt x="10347" y="9157"/>
                  </a:cubicBezTo>
                  <a:lnTo>
                    <a:pt x="525" y="9157"/>
                  </a:lnTo>
                  <a:cubicBezTo>
                    <a:pt x="418" y="9157"/>
                    <a:pt x="346" y="9085"/>
                    <a:pt x="346" y="8978"/>
                  </a:cubicBezTo>
                  <a:lnTo>
                    <a:pt x="346" y="2870"/>
                  </a:lnTo>
                  <a:cubicBezTo>
                    <a:pt x="346" y="2763"/>
                    <a:pt x="418" y="2692"/>
                    <a:pt x="525" y="2692"/>
                  </a:cubicBezTo>
                  <a:lnTo>
                    <a:pt x="4704" y="2692"/>
                  </a:lnTo>
                  <a:lnTo>
                    <a:pt x="4752" y="3084"/>
                  </a:lnTo>
                  <a:cubicBezTo>
                    <a:pt x="4763" y="3251"/>
                    <a:pt x="4906" y="3382"/>
                    <a:pt x="5073" y="3382"/>
                  </a:cubicBezTo>
                  <a:lnTo>
                    <a:pt x="5787" y="3382"/>
                  </a:lnTo>
                  <a:cubicBezTo>
                    <a:pt x="5954" y="3382"/>
                    <a:pt x="6097" y="3263"/>
                    <a:pt x="6121" y="3084"/>
                  </a:cubicBezTo>
                  <a:lnTo>
                    <a:pt x="6156" y="2692"/>
                  </a:lnTo>
                  <a:close/>
                  <a:moveTo>
                    <a:pt x="4573" y="1"/>
                  </a:moveTo>
                  <a:cubicBezTo>
                    <a:pt x="4525" y="1"/>
                    <a:pt x="4478" y="13"/>
                    <a:pt x="4454" y="60"/>
                  </a:cubicBezTo>
                  <a:cubicBezTo>
                    <a:pt x="4418" y="96"/>
                    <a:pt x="4406" y="132"/>
                    <a:pt x="4406" y="179"/>
                  </a:cubicBezTo>
                  <a:lnTo>
                    <a:pt x="4644" y="2382"/>
                  </a:lnTo>
                  <a:lnTo>
                    <a:pt x="489" y="2382"/>
                  </a:lnTo>
                  <a:cubicBezTo>
                    <a:pt x="215" y="2382"/>
                    <a:pt x="1" y="2608"/>
                    <a:pt x="1" y="2870"/>
                  </a:cubicBezTo>
                  <a:lnTo>
                    <a:pt x="1" y="8978"/>
                  </a:lnTo>
                  <a:cubicBezTo>
                    <a:pt x="1" y="9240"/>
                    <a:pt x="215" y="9466"/>
                    <a:pt x="489" y="9466"/>
                  </a:cubicBezTo>
                  <a:lnTo>
                    <a:pt x="10312" y="9466"/>
                  </a:lnTo>
                  <a:cubicBezTo>
                    <a:pt x="10574" y="9466"/>
                    <a:pt x="10800" y="9240"/>
                    <a:pt x="10800" y="8978"/>
                  </a:cubicBezTo>
                  <a:lnTo>
                    <a:pt x="10800" y="2870"/>
                  </a:lnTo>
                  <a:cubicBezTo>
                    <a:pt x="10836" y="2608"/>
                    <a:pt x="10609" y="2382"/>
                    <a:pt x="10347" y="2382"/>
                  </a:cubicBezTo>
                  <a:lnTo>
                    <a:pt x="6192" y="2382"/>
                  </a:lnTo>
                  <a:lnTo>
                    <a:pt x="6430" y="179"/>
                  </a:lnTo>
                  <a:cubicBezTo>
                    <a:pt x="6430" y="132"/>
                    <a:pt x="6418" y="96"/>
                    <a:pt x="6383" y="60"/>
                  </a:cubicBezTo>
                  <a:cubicBezTo>
                    <a:pt x="6359" y="36"/>
                    <a:pt x="6311" y="1"/>
                    <a:pt x="626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400;p37">
              <a:extLst>
                <a:ext uri="{FF2B5EF4-FFF2-40B4-BE49-F238E27FC236}">
                  <a16:creationId xmlns:a16="http://schemas.microsoft.com/office/drawing/2014/main" id="{22D538E2-7485-A7E8-B5A9-172EA8B90805}"/>
                </a:ext>
              </a:extLst>
            </p:cNvPr>
            <p:cNvSpPr/>
            <p:nvPr/>
          </p:nvSpPr>
          <p:spPr>
            <a:xfrm>
              <a:off x="7584345" y="3509811"/>
              <a:ext cx="117889" cy="150098"/>
            </a:xfrm>
            <a:custGeom>
              <a:avLst/>
              <a:gdLst/>
              <a:ahLst/>
              <a:cxnLst/>
              <a:rect l="l" t="t" r="r" b="b"/>
              <a:pathLst>
                <a:path w="3704" h="4716" extrusionOk="0">
                  <a:moveTo>
                    <a:pt x="2037" y="1143"/>
                  </a:moveTo>
                  <a:cubicBezTo>
                    <a:pt x="2239" y="1143"/>
                    <a:pt x="2394" y="1310"/>
                    <a:pt x="2394" y="1501"/>
                  </a:cubicBezTo>
                  <a:lnTo>
                    <a:pt x="2394" y="1846"/>
                  </a:lnTo>
                  <a:cubicBezTo>
                    <a:pt x="2382" y="2143"/>
                    <a:pt x="2144" y="2370"/>
                    <a:pt x="1858" y="2370"/>
                  </a:cubicBezTo>
                  <a:cubicBezTo>
                    <a:pt x="1572" y="2370"/>
                    <a:pt x="1346" y="2132"/>
                    <a:pt x="1346" y="1846"/>
                  </a:cubicBezTo>
                  <a:lnTo>
                    <a:pt x="1346" y="1501"/>
                  </a:lnTo>
                  <a:cubicBezTo>
                    <a:pt x="1346" y="1310"/>
                    <a:pt x="1501" y="1143"/>
                    <a:pt x="1703" y="1143"/>
                  </a:cubicBezTo>
                  <a:close/>
                  <a:moveTo>
                    <a:pt x="2025" y="2667"/>
                  </a:moveTo>
                  <a:lnTo>
                    <a:pt x="2025" y="2751"/>
                  </a:lnTo>
                  <a:cubicBezTo>
                    <a:pt x="2037" y="2822"/>
                    <a:pt x="2061" y="2870"/>
                    <a:pt x="2084" y="2929"/>
                  </a:cubicBezTo>
                  <a:lnTo>
                    <a:pt x="1858" y="3155"/>
                  </a:lnTo>
                  <a:lnTo>
                    <a:pt x="1846" y="3155"/>
                  </a:lnTo>
                  <a:lnTo>
                    <a:pt x="1620" y="2929"/>
                  </a:lnTo>
                  <a:cubicBezTo>
                    <a:pt x="1656" y="2882"/>
                    <a:pt x="1668" y="2822"/>
                    <a:pt x="1668" y="2763"/>
                  </a:cubicBezTo>
                  <a:lnTo>
                    <a:pt x="1668" y="2667"/>
                  </a:lnTo>
                  <a:cubicBezTo>
                    <a:pt x="1727" y="2679"/>
                    <a:pt x="1787" y="2679"/>
                    <a:pt x="1846" y="2679"/>
                  </a:cubicBezTo>
                  <a:cubicBezTo>
                    <a:pt x="1906" y="2679"/>
                    <a:pt x="1965" y="2679"/>
                    <a:pt x="2025" y="2667"/>
                  </a:cubicBezTo>
                  <a:close/>
                  <a:moveTo>
                    <a:pt x="2358" y="3108"/>
                  </a:moveTo>
                  <a:lnTo>
                    <a:pt x="2620" y="3239"/>
                  </a:lnTo>
                  <a:cubicBezTo>
                    <a:pt x="2680" y="3275"/>
                    <a:pt x="2727" y="3334"/>
                    <a:pt x="2727" y="3406"/>
                  </a:cubicBezTo>
                  <a:lnTo>
                    <a:pt x="2727" y="4406"/>
                  </a:lnTo>
                  <a:lnTo>
                    <a:pt x="1001" y="4406"/>
                  </a:lnTo>
                  <a:lnTo>
                    <a:pt x="1001" y="3406"/>
                  </a:lnTo>
                  <a:cubicBezTo>
                    <a:pt x="1001" y="3334"/>
                    <a:pt x="1049" y="3275"/>
                    <a:pt x="1108" y="3239"/>
                  </a:cubicBezTo>
                  <a:lnTo>
                    <a:pt x="1370" y="3108"/>
                  </a:lnTo>
                  <a:lnTo>
                    <a:pt x="1620" y="3358"/>
                  </a:lnTo>
                  <a:cubicBezTo>
                    <a:pt x="1680" y="3417"/>
                    <a:pt x="1775" y="3453"/>
                    <a:pt x="1858" y="3453"/>
                  </a:cubicBezTo>
                  <a:cubicBezTo>
                    <a:pt x="1953" y="3453"/>
                    <a:pt x="2025" y="3417"/>
                    <a:pt x="2096" y="3358"/>
                  </a:cubicBezTo>
                  <a:lnTo>
                    <a:pt x="2358" y="3108"/>
                  </a:lnTo>
                  <a:close/>
                  <a:moveTo>
                    <a:pt x="3394" y="298"/>
                  </a:moveTo>
                  <a:cubicBezTo>
                    <a:pt x="3394" y="298"/>
                    <a:pt x="3406" y="298"/>
                    <a:pt x="3406" y="310"/>
                  </a:cubicBezTo>
                  <a:lnTo>
                    <a:pt x="3406" y="4394"/>
                  </a:lnTo>
                  <a:lnTo>
                    <a:pt x="3394" y="4394"/>
                  </a:lnTo>
                  <a:lnTo>
                    <a:pt x="3037" y="4406"/>
                  </a:lnTo>
                  <a:lnTo>
                    <a:pt x="3037" y="3406"/>
                  </a:lnTo>
                  <a:cubicBezTo>
                    <a:pt x="3037" y="3215"/>
                    <a:pt x="2930" y="3048"/>
                    <a:pt x="2775" y="2965"/>
                  </a:cubicBezTo>
                  <a:lnTo>
                    <a:pt x="2370" y="2763"/>
                  </a:lnTo>
                  <a:lnTo>
                    <a:pt x="2370" y="2751"/>
                  </a:lnTo>
                  <a:lnTo>
                    <a:pt x="2370" y="2513"/>
                  </a:lnTo>
                  <a:cubicBezTo>
                    <a:pt x="2573" y="2370"/>
                    <a:pt x="2715" y="2108"/>
                    <a:pt x="2715" y="1846"/>
                  </a:cubicBezTo>
                  <a:lnTo>
                    <a:pt x="2715" y="1501"/>
                  </a:lnTo>
                  <a:cubicBezTo>
                    <a:pt x="2715" y="1131"/>
                    <a:pt x="2418" y="834"/>
                    <a:pt x="2037" y="834"/>
                  </a:cubicBezTo>
                  <a:lnTo>
                    <a:pt x="1703" y="834"/>
                  </a:lnTo>
                  <a:cubicBezTo>
                    <a:pt x="1322" y="834"/>
                    <a:pt x="1025" y="1131"/>
                    <a:pt x="1025" y="1501"/>
                  </a:cubicBezTo>
                  <a:lnTo>
                    <a:pt x="1025" y="1846"/>
                  </a:lnTo>
                  <a:cubicBezTo>
                    <a:pt x="1025" y="2108"/>
                    <a:pt x="1168" y="2370"/>
                    <a:pt x="1370" y="2513"/>
                  </a:cubicBezTo>
                  <a:lnTo>
                    <a:pt x="1370" y="2751"/>
                  </a:lnTo>
                  <a:lnTo>
                    <a:pt x="1370" y="2763"/>
                  </a:lnTo>
                  <a:lnTo>
                    <a:pt x="965" y="2965"/>
                  </a:lnTo>
                  <a:cubicBezTo>
                    <a:pt x="810" y="3048"/>
                    <a:pt x="703" y="3215"/>
                    <a:pt x="703" y="3406"/>
                  </a:cubicBezTo>
                  <a:lnTo>
                    <a:pt x="703" y="4394"/>
                  </a:lnTo>
                  <a:lnTo>
                    <a:pt x="346" y="4394"/>
                  </a:lnTo>
                  <a:cubicBezTo>
                    <a:pt x="346" y="4394"/>
                    <a:pt x="334" y="4394"/>
                    <a:pt x="334" y="4370"/>
                  </a:cubicBezTo>
                  <a:lnTo>
                    <a:pt x="334" y="310"/>
                  </a:lnTo>
                  <a:cubicBezTo>
                    <a:pt x="334" y="310"/>
                    <a:pt x="334" y="298"/>
                    <a:pt x="346" y="298"/>
                  </a:cubicBezTo>
                  <a:close/>
                  <a:moveTo>
                    <a:pt x="334" y="0"/>
                  </a:moveTo>
                  <a:cubicBezTo>
                    <a:pt x="156" y="0"/>
                    <a:pt x="1" y="143"/>
                    <a:pt x="1" y="322"/>
                  </a:cubicBezTo>
                  <a:lnTo>
                    <a:pt x="1" y="4394"/>
                  </a:lnTo>
                  <a:cubicBezTo>
                    <a:pt x="1" y="4572"/>
                    <a:pt x="156" y="4715"/>
                    <a:pt x="334" y="4715"/>
                  </a:cubicBezTo>
                  <a:lnTo>
                    <a:pt x="3382" y="4715"/>
                  </a:lnTo>
                  <a:cubicBezTo>
                    <a:pt x="3561" y="4715"/>
                    <a:pt x="3704" y="4572"/>
                    <a:pt x="3704" y="4394"/>
                  </a:cubicBezTo>
                  <a:lnTo>
                    <a:pt x="3704" y="322"/>
                  </a:lnTo>
                  <a:cubicBezTo>
                    <a:pt x="3704" y="143"/>
                    <a:pt x="3561" y="0"/>
                    <a:pt x="33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401;p37">
              <a:extLst>
                <a:ext uri="{FF2B5EF4-FFF2-40B4-BE49-F238E27FC236}">
                  <a16:creationId xmlns:a16="http://schemas.microsoft.com/office/drawing/2014/main" id="{800A4187-DB56-0530-33F4-150FF8C2F94B}"/>
                </a:ext>
              </a:extLst>
            </p:cNvPr>
            <p:cNvSpPr/>
            <p:nvPr/>
          </p:nvSpPr>
          <p:spPr>
            <a:xfrm>
              <a:off x="7724959" y="3509811"/>
              <a:ext cx="139468" cy="31859"/>
            </a:xfrm>
            <a:custGeom>
              <a:avLst/>
              <a:gdLst/>
              <a:ahLst/>
              <a:cxnLst/>
              <a:rect l="l" t="t" r="r" b="b"/>
              <a:pathLst>
                <a:path w="4382" h="1001" extrusionOk="0">
                  <a:moveTo>
                    <a:pt x="4048" y="310"/>
                  </a:moveTo>
                  <a:cubicBezTo>
                    <a:pt x="4048" y="310"/>
                    <a:pt x="4072" y="310"/>
                    <a:pt x="4072" y="322"/>
                  </a:cubicBezTo>
                  <a:lnTo>
                    <a:pt x="4072" y="667"/>
                  </a:lnTo>
                  <a:lnTo>
                    <a:pt x="333" y="679"/>
                  </a:lnTo>
                  <a:cubicBezTo>
                    <a:pt x="333" y="679"/>
                    <a:pt x="322" y="679"/>
                    <a:pt x="322" y="667"/>
                  </a:cubicBezTo>
                  <a:lnTo>
                    <a:pt x="322" y="322"/>
                  </a:lnTo>
                  <a:cubicBezTo>
                    <a:pt x="322" y="322"/>
                    <a:pt x="322" y="310"/>
                    <a:pt x="333" y="310"/>
                  </a:cubicBezTo>
                  <a:close/>
                  <a:moveTo>
                    <a:pt x="333" y="0"/>
                  </a:moveTo>
                  <a:cubicBezTo>
                    <a:pt x="155" y="0"/>
                    <a:pt x="0" y="143"/>
                    <a:pt x="0" y="322"/>
                  </a:cubicBezTo>
                  <a:lnTo>
                    <a:pt x="0" y="667"/>
                  </a:lnTo>
                  <a:cubicBezTo>
                    <a:pt x="0" y="846"/>
                    <a:pt x="155" y="1000"/>
                    <a:pt x="333" y="1000"/>
                  </a:cubicBezTo>
                  <a:lnTo>
                    <a:pt x="4048" y="1000"/>
                  </a:lnTo>
                  <a:cubicBezTo>
                    <a:pt x="4227" y="1000"/>
                    <a:pt x="4382" y="846"/>
                    <a:pt x="4382" y="667"/>
                  </a:cubicBezTo>
                  <a:lnTo>
                    <a:pt x="4382" y="322"/>
                  </a:lnTo>
                  <a:cubicBezTo>
                    <a:pt x="4382" y="143"/>
                    <a:pt x="4227" y="0"/>
                    <a:pt x="40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402;p37">
              <a:extLst>
                <a:ext uri="{FF2B5EF4-FFF2-40B4-BE49-F238E27FC236}">
                  <a16:creationId xmlns:a16="http://schemas.microsoft.com/office/drawing/2014/main" id="{75DD7E80-9306-AEA4-EBF7-B6DDAB7E0037}"/>
                </a:ext>
              </a:extLst>
            </p:cNvPr>
            <p:cNvSpPr/>
            <p:nvPr/>
          </p:nvSpPr>
          <p:spPr>
            <a:xfrm>
              <a:off x="7724577" y="3553001"/>
              <a:ext cx="107259" cy="31477"/>
            </a:xfrm>
            <a:custGeom>
              <a:avLst/>
              <a:gdLst/>
              <a:ahLst/>
              <a:cxnLst/>
              <a:rect l="l" t="t" r="r" b="b"/>
              <a:pathLst>
                <a:path w="3370" h="989" extrusionOk="0">
                  <a:moveTo>
                    <a:pt x="3036" y="310"/>
                  </a:moveTo>
                  <a:cubicBezTo>
                    <a:pt x="3036" y="310"/>
                    <a:pt x="3048" y="310"/>
                    <a:pt x="3048" y="322"/>
                  </a:cubicBezTo>
                  <a:lnTo>
                    <a:pt x="3048" y="667"/>
                  </a:lnTo>
                  <a:lnTo>
                    <a:pt x="334" y="679"/>
                  </a:lnTo>
                  <a:cubicBezTo>
                    <a:pt x="334" y="679"/>
                    <a:pt x="310" y="679"/>
                    <a:pt x="310" y="667"/>
                  </a:cubicBezTo>
                  <a:lnTo>
                    <a:pt x="310" y="322"/>
                  </a:lnTo>
                  <a:cubicBezTo>
                    <a:pt x="310" y="322"/>
                    <a:pt x="310" y="310"/>
                    <a:pt x="334" y="310"/>
                  </a:cubicBezTo>
                  <a:close/>
                  <a:moveTo>
                    <a:pt x="334" y="1"/>
                  </a:moveTo>
                  <a:cubicBezTo>
                    <a:pt x="143" y="1"/>
                    <a:pt x="0" y="144"/>
                    <a:pt x="0" y="322"/>
                  </a:cubicBezTo>
                  <a:lnTo>
                    <a:pt x="0" y="667"/>
                  </a:lnTo>
                  <a:cubicBezTo>
                    <a:pt x="0" y="846"/>
                    <a:pt x="143" y="989"/>
                    <a:pt x="334" y="989"/>
                  </a:cubicBezTo>
                  <a:lnTo>
                    <a:pt x="3036" y="989"/>
                  </a:lnTo>
                  <a:cubicBezTo>
                    <a:pt x="3215" y="989"/>
                    <a:pt x="3370" y="846"/>
                    <a:pt x="3370" y="667"/>
                  </a:cubicBezTo>
                  <a:lnTo>
                    <a:pt x="3370" y="322"/>
                  </a:lnTo>
                  <a:cubicBezTo>
                    <a:pt x="3370" y="144"/>
                    <a:pt x="3227" y="1"/>
                    <a:pt x="303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403;p37">
              <a:extLst>
                <a:ext uri="{FF2B5EF4-FFF2-40B4-BE49-F238E27FC236}">
                  <a16:creationId xmlns:a16="http://schemas.microsoft.com/office/drawing/2014/main" id="{F36445CF-09DB-30D2-0081-96CE00FF8738}"/>
                </a:ext>
              </a:extLst>
            </p:cNvPr>
            <p:cNvSpPr/>
            <p:nvPr/>
          </p:nvSpPr>
          <p:spPr>
            <a:xfrm>
              <a:off x="7724577" y="3595841"/>
              <a:ext cx="64451" cy="10630"/>
            </a:xfrm>
            <a:custGeom>
              <a:avLst/>
              <a:gdLst/>
              <a:ahLst/>
              <a:cxnLst/>
              <a:rect l="l" t="t" r="r" b="b"/>
              <a:pathLst>
                <a:path w="2025" h="334" extrusionOk="0">
                  <a:moveTo>
                    <a:pt x="167" y="0"/>
                  </a:moveTo>
                  <a:cubicBezTo>
                    <a:pt x="72" y="0"/>
                    <a:pt x="0" y="83"/>
                    <a:pt x="0" y="167"/>
                  </a:cubicBezTo>
                  <a:cubicBezTo>
                    <a:pt x="0" y="262"/>
                    <a:pt x="72" y="333"/>
                    <a:pt x="167" y="333"/>
                  </a:cubicBezTo>
                  <a:lnTo>
                    <a:pt x="1858" y="333"/>
                  </a:lnTo>
                  <a:cubicBezTo>
                    <a:pt x="1953" y="333"/>
                    <a:pt x="2024" y="262"/>
                    <a:pt x="2024" y="167"/>
                  </a:cubicBezTo>
                  <a:cubicBezTo>
                    <a:pt x="2012" y="83"/>
                    <a:pt x="1953" y="0"/>
                    <a:pt x="185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404;p37">
              <a:extLst>
                <a:ext uri="{FF2B5EF4-FFF2-40B4-BE49-F238E27FC236}">
                  <a16:creationId xmlns:a16="http://schemas.microsoft.com/office/drawing/2014/main" id="{D016EB6B-2CF9-0BF4-1AB7-EF8062E548D3}"/>
                </a:ext>
              </a:extLst>
            </p:cNvPr>
            <p:cNvSpPr/>
            <p:nvPr/>
          </p:nvSpPr>
          <p:spPr>
            <a:xfrm>
              <a:off x="7799977" y="3595841"/>
              <a:ext cx="32241" cy="10630"/>
            </a:xfrm>
            <a:custGeom>
              <a:avLst/>
              <a:gdLst/>
              <a:ahLst/>
              <a:cxnLst/>
              <a:rect l="l" t="t" r="r" b="b"/>
              <a:pathLst>
                <a:path w="1013" h="334" extrusionOk="0">
                  <a:moveTo>
                    <a:pt x="167" y="0"/>
                  </a:moveTo>
                  <a:cubicBezTo>
                    <a:pt x="72" y="0"/>
                    <a:pt x="1" y="83"/>
                    <a:pt x="1" y="167"/>
                  </a:cubicBezTo>
                  <a:cubicBezTo>
                    <a:pt x="1" y="262"/>
                    <a:pt x="72" y="333"/>
                    <a:pt x="167" y="333"/>
                  </a:cubicBezTo>
                  <a:lnTo>
                    <a:pt x="846" y="333"/>
                  </a:lnTo>
                  <a:cubicBezTo>
                    <a:pt x="941" y="333"/>
                    <a:pt x="1013" y="262"/>
                    <a:pt x="1013" y="167"/>
                  </a:cubicBezTo>
                  <a:cubicBezTo>
                    <a:pt x="1001" y="83"/>
                    <a:pt x="941" y="0"/>
                    <a:pt x="8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405;p37">
              <a:extLst>
                <a:ext uri="{FF2B5EF4-FFF2-40B4-BE49-F238E27FC236}">
                  <a16:creationId xmlns:a16="http://schemas.microsoft.com/office/drawing/2014/main" id="{41A80B9F-D6B4-0A9E-F2DB-F0FBD3889BBD}"/>
                </a:ext>
              </a:extLst>
            </p:cNvPr>
            <p:cNvSpPr/>
            <p:nvPr/>
          </p:nvSpPr>
          <p:spPr>
            <a:xfrm>
              <a:off x="7724577" y="3628051"/>
              <a:ext cx="21229" cy="10630"/>
            </a:xfrm>
            <a:custGeom>
              <a:avLst/>
              <a:gdLst/>
              <a:ahLst/>
              <a:cxnLst/>
              <a:rect l="l" t="t" r="r" b="b"/>
              <a:pathLst>
                <a:path w="667" h="334" extrusionOk="0">
                  <a:moveTo>
                    <a:pt x="167" y="0"/>
                  </a:moveTo>
                  <a:cubicBezTo>
                    <a:pt x="72" y="0"/>
                    <a:pt x="0" y="83"/>
                    <a:pt x="0" y="167"/>
                  </a:cubicBezTo>
                  <a:cubicBezTo>
                    <a:pt x="0" y="262"/>
                    <a:pt x="72" y="333"/>
                    <a:pt x="167" y="333"/>
                  </a:cubicBezTo>
                  <a:lnTo>
                    <a:pt x="512" y="333"/>
                  </a:lnTo>
                  <a:cubicBezTo>
                    <a:pt x="595" y="333"/>
                    <a:pt x="667" y="262"/>
                    <a:pt x="667" y="167"/>
                  </a:cubicBezTo>
                  <a:cubicBezTo>
                    <a:pt x="667" y="83"/>
                    <a:pt x="595" y="0"/>
                    <a:pt x="51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406;p37">
              <a:extLst>
                <a:ext uri="{FF2B5EF4-FFF2-40B4-BE49-F238E27FC236}">
                  <a16:creationId xmlns:a16="http://schemas.microsoft.com/office/drawing/2014/main" id="{E8ACF7E3-0B82-CB04-E0CD-BB3C5E2AB1B7}"/>
                </a:ext>
              </a:extLst>
            </p:cNvPr>
            <p:cNvSpPr/>
            <p:nvPr/>
          </p:nvSpPr>
          <p:spPr>
            <a:xfrm>
              <a:off x="7756787" y="3628051"/>
              <a:ext cx="53438" cy="10630"/>
            </a:xfrm>
            <a:custGeom>
              <a:avLst/>
              <a:gdLst/>
              <a:ahLst/>
              <a:cxnLst/>
              <a:rect l="l" t="t" r="r" b="b"/>
              <a:pathLst>
                <a:path w="1679" h="334" extrusionOk="0">
                  <a:moveTo>
                    <a:pt x="167" y="0"/>
                  </a:moveTo>
                  <a:cubicBezTo>
                    <a:pt x="72" y="0"/>
                    <a:pt x="0" y="83"/>
                    <a:pt x="0" y="167"/>
                  </a:cubicBezTo>
                  <a:cubicBezTo>
                    <a:pt x="0" y="262"/>
                    <a:pt x="72" y="333"/>
                    <a:pt x="167" y="333"/>
                  </a:cubicBezTo>
                  <a:lnTo>
                    <a:pt x="1524" y="333"/>
                  </a:lnTo>
                  <a:cubicBezTo>
                    <a:pt x="1608" y="333"/>
                    <a:pt x="1679" y="262"/>
                    <a:pt x="1679" y="167"/>
                  </a:cubicBezTo>
                  <a:cubicBezTo>
                    <a:pt x="1679" y="83"/>
                    <a:pt x="1608" y="0"/>
                    <a:pt x="15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407;p37">
              <a:extLst>
                <a:ext uri="{FF2B5EF4-FFF2-40B4-BE49-F238E27FC236}">
                  <a16:creationId xmlns:a16="http://schemas.microsoft.com/office/drawing/2014/main" id="{B5FADF7E-A51E-D586-E8ED-AE2BA4889A28}"/>
                </a:ext>
              </a:extLst>
            </p:cNvPr>
            <p:cNvSpPr/>
            <p:nvPr/>
          </p:nvSpPr>
          <p:spPr>
            <a:xfrm>
              <a:off x="7724577" y="3650012"/>
              <a:ext cx="21229" cy="10280"/>
            </a:xfrm>
            <a:custGeom>
              <a:avLst/>
              <a:gdLst/>
              <a:ahLst/>
              <a:cxnLst/>
              <a:rect l="l" t="t" r="r" b="b"/>
              <a:pathLst>
                <a:path w="667" h="323" extrusionOk="0">
                  <a:moveTo>
                    <a:pt x="167" y="1"/>
                  </a:moveTo>
                  <a:cubicBezTo>
                    <a:pt x="72" y="1"/>
                    <a:pt x="0" y="72"/>
                    <a:pt x="0" y="167"/>
                  </a:cubicBezTo>
                  <a:cubicBezTo>
                    <a:pt x="0" y="251"/>
                    <a:pt x="72" y="322"/>
                    <a:pt x="167" y="322"/>
                  </a:cubicBezTo>
                  <a:lnTo>
                    <a:pt x="512" y="322"/>
                  </a:lnTo>
                  <a:cubicBezTo>
                    <a:pt x="595" y="322"/>
                    <a:pt x="667" y="251"/>
                    <a:pt x="667" y="167"/>
                  </a:cubicBezTo>
                  <a:cubicBezTo>
                    <a:pt x="655" y="72"/>
                    <a:pt x="595" y="1"/>
                    <a:pt x="51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408;p37">
              <a:extLst>
                <a:ext uri="{FF2B5EF4-FFF2-40B4-BE49-F238E27FC236}">
                  <a16:creationId xmlns:a16="http://schemas.microsoft.com/office/drawing/2014/main" id="{6A05B4D7-42A3-13EE-188D-4DA5EB277967}"/>
                </a:ext>
              </a:extLst>
            </p:cNvPr>
            <p:cNvSpPr/>
            <p:nvPr/>
          </p:nvSpPr>
          <p:spPr>
            <a:xfrm>
              <a:off x="7756787" y="3650012"/>
              <a:ext cx="53438" cy="10280"/>
            </a:xfrm>
            <a:custGeom>
              <a:avLst/>
              <a:gdLst/>
              <a:ahLst/>
              <a:cxnLst/>
              <a:rect l="l" t="t" r="r" b="b"/>
              <a:pathLst>
                <a:path w="1679" h="323" extrusionOk="0">
                  <a:moveTo>
                    <a:pt x="167" y="1"/>
                  </a:moveTo>
                  <a:cubicBezTo>
                    <a:pt x="72" y="1"/>
                    <a:pt x="0" y="72"/>
                    <a:pt x="0" y="167"/>
                  </a:cubicBezTo>
                  <a:cubicBezTo>
                    <a:pt x="0" y="251"/>
                    <a:pt x="72" y="322"/>
                    <a:pt x="167" y="322"/>
                  </a:cubicBezTo>
                  <a:lnTo>
                    <a:pt x="1524" y="322"/>
                  </a:lnTo>
                  <a:cubicBezTo>
                    <a:pt x="1608" y="322"/>
                    <a:pt x="1679" y="251"/>
                    <a:pt x="1679" y="167"/>
                  </a:cubicBezTo>
                  <a:cubicBezTo>
                    <a:pt x="1679" y="72"/>
                    <a:pt x="1608" y="1"/>
                    <a:pt x="15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409;p37">
              <a:extLst>
                <a:ext uri="{FF2B5EF4-FFF2-40B4-BE49-F238E27FC236}">
                  <a16:creationId xmlns:a16="http://schemas.microsoft.com/office/drawing/2014/main" id="{C8EB473E-B910-40F9-B251-61F5B74BE010}"/>
                </a:ext>
              </a:extLst>
            </p:cNvPr>
            <p:cNvSpPr/>
            <p:nvPr/>
          </p:nvSpPr>
          <p:spPr>
            <a:xfrm>
              <a:off x="7719262" y="3466621"/>
              <a:ext cx="10630" cy="10630"/>
            </a:xfrm>
            <a:custGeom>
              <a:avLst/>
              <a:gdLst/>
              <a:ahLst/>
              <a:cxnLst/>
              <a:rect l="l" t="t" r="r" b="b"/>
              <a:pathLst>
                <a:path w="334" h="334" extrusionOk="0">
                  <a:moveTo>
                    <a:pt x="167" y="0"/>
                  </a:moveTo>
                  <a:cubicBezTo>
                    <a:pt x="84" y="0"/>
                    <a:pt x="0" y="71"/>
                    <a:pt x="0" y="167"/>
                  </a:cubicBezTo>
                  <a:cubicBezTo>
                    <a:pt x="0" y="250"/>
                    <a:pt x="84" y="333"/>
                    <a:pt x="167" y="333"/>
                  </a:cubicBezTo>
                  <a:cubicBezTo>
                    <a:pt x="262" y="333"/>
                    <a:pt x="334" y="250"/>
                    <a:pt x="334" y="167"/>
                  </a:cubicBezTo>
                  <a:cubicBezTo>
                    <a:pt x="322" y="60"/>
                    <a:pt x="239" y="0"/>
                    <a:pt x="1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9" name="Google Shape;355;p37">
            <a:extLst>
              <a:ext uri="{FF2B5EF4-FFF2-40B4-BE49-F238E27FC236}">
                <a16:creationId xmlns:a16="http://schemas.microsoft.com/office/drawing/2014/main" id="{2A320385-28B8-6A0A-215A-4F28FF4F53EF}"/>
              </a:ext>
            </a:extLst>
          </p:cNvPr>
          <p:cNvSpPr txBox="1">
            <a:spLocks/>
          </p:cNvSpPr>
          <p:nvPr/>
        </p:nvSpPr>
        <p:spPr>
          <a:xfrm>
            <a:off x="8642119" y="2787159"/>
            <a:ext cx="2391600" cy="356400"/>
          </a:xfrm>
          <a:prstGeom prst="rect">
            <a:avLst/>
          </a:prstGeom>
        </p:spPr>
        <p:txBody>
          <a:bodyPr spcFirstLastPara="1" wrap="square" lIns="91425" tIns="91425" rIns="91425" bIns="91425" anchor="ctr" anchorCtr="0">
            <a:noAutofit/>
          </a:bodyPr>
          <a:lstStyle>
            <a:lvl1pPr marL="0" indent="0" algn="l" defTabSz="914400" rtl="0" eaLnBrk="1" latinLnBrk="0" hangingPunct="1">
              <a:lnSpc>
                <a:spcPct val="100000"/>
              </a:lnSpc>
              <a:spcBef>
                <a:spcPts val="1000"/>
              </a:spcBef>
              <a:spcAft>
                <a:spcPts val="1200"/>
              </a:spcAft>
              <a:buFontTx/>
              <a:buNone/>
              <a:defRPr lang="en-US" sz="1600" kern="1200" dirty="0">
                <a:solidFill>
                  <a:schemeClr val="bg2">
                    <a:lumMod val="25000"/>
                  </a:schemeClr>
                </a:solidFill>
                <a:latin typeface="+mn-lt"/>
                <a:ea typeface="+mn-ea"/>
                <a:cs typeface="+mn-cs"/>
              </a:defRPr>
            </a:lvl1pPr>
            <a:lvl2pPr marL="283464" indent="-283464"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2pPr>
            <a:lvl3pPr marL="6858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3pPr>
            <a:lvl4pPr marL="11430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4pPr>
            <a:lvl5pPr marL="16002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a:lstStyle>
          <a:p>
            <a:pPr algn="ctr">
              <a:spcBef>
                <a:spcPts val="0"/>
              </a:spcBef>
              <a:spcAft>
                <a:spcPts val="0"/>
              </a:spcAft>
            </a:pPr>
            <a:r>
              <a:rPr lang="en-US" b="1" dirty="0"/>
              <a:t>Method</a:t>
            </a:r>
          </a:p>
        </p:txBody>
      </p:sp>
      <p:sp>
        <p:nvSpPr>
          <p:cNvPr id="170" name="Google Shape;357;p37">
            <a:extLst>
              <a:ext uri="{FF2B5EF4-FFF2-40B4-BE49-F238E27FC236}">
                <a16:creationId xmlns:a16="http://schemas.microsoft.com/office/drawing/2014/main" id="{EE81128D-8BD8-B06E-4AEC-0A9EE431B1D4}"/>
              </a:ext>
            </a:extLst>
          </p:cNvPr>
          <p:cNvSpPr txBox="1">
            <a:spLocks/>
          </p:cNvSpPr>
          <p:nvPr/>
        </p:nvSpPr>
        <p:spPr>
          <a:xfrm>
            <a:off x="8666058" y="3493537"/>
            <a:ext cx="2391600" cy="484800"/>
          </a:xfrm>
          <a:prstGeom prst="rect">
            <a:avLst/>
          </a:prstGeom>
        </p:spPr>
        <p:txBody>
          <a:bodyPr spcFirstLastPara="1" wrap="square" lIns="91425" tIns="91425" rIns="91425" bIns="91425" anchor="ctr" anchorCtr="0">
            <a:noAutofit/>
          </a:bodyPr>
          <a:lstStyle>
            <a:lvl1pPr marL="0" indent="0" algn="l" defTabSz="914400" rtl="0" eaLnBrk="1" latinLnBrk="0" hangingPunct="1">
              <a:lnSpc>
                <a:spcPct val="100000"/>
              </a:lnSpc>
              <a:spcBef>
                <a:spcPts val="1000"/>
              </a:spcBef>
              <a:spcAft>
                <a:spcPts val="1200"/>
              </a:spcAft>
              <a:buFontTx/>
              <a:buNone/>
              <a:defRPr lang="en-US" sz="1600" kern="1200" dirty="0">
                <a:solidFill>
                  <a:schemeClr val="bg2">
                    <a:lumMod val="25000"/>
                  </a:schemeClr>
                </a:solidFill>
                <a:latin typeface="+mn-lt"/>
                <a:ea typeface="+mn-ea"/>
                <a:cs typeface="+mn-cs"/>
              </a:defRPr>
            </a:lvl1pPr>
            <a:lvl2pPr marL="283464" indent="-283464"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2pPr>
            <a:lvl3pPr marL="6858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3pPr>
            <a:lvl4pPr marL="11430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4pPr>
            <a:lvl5pPr marL="16002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a:lstStyle>
          <a:p>
            <a:pPr algn="ctr">
              <a:spcBef>
                <a:spcPts val="0"/>
              </a:spcBef>
              <a:spcAft>
                <a:spcPts val="0"/>
              </a:spcAft>
            </a:pPr>
            <a:r>
              <a:rPr lang="en-US" dirty="0">
                <a:latin typeface="Aptos" panose="020B0004020202020204" pitchFamily="34" charset="0"/>
              </a:rPr>
              <a:t>Objective student assessment: 29 Moodle </a:t>
            </a:r>
            <a:r>
              <a:rPr lang="hu-HU" dirty="0">
                <a:latin typeface="Aptos" panose="020B0004020202020204" pitchFamily="34" charset="0"/>
              </a:rPr>
              <a:t>log-</a:t>
            </a:r>
            <a:r>
              <a:rPr lang="hu-HU" dirty="0" err="1">
                <a:latin typeface="Aptos" panose="020B0004020202020204" pitchFamily="34" charset="0"/>
              </a:rPr>
              <a:t>based</a:t>
            </a:r>
            <a:r>
              <a:rPr lang="hu-HU" dirty="0">
                <a:latin typeface="Aptos" panose="020B0004020202020204" pitchFamily="34" charset="0"/>
              </a:rPr>
              <a:t> </a:t>
            </a:r>
            <a:r>
              <a:rPr lang="en-US" dirty="0">
                <a:latin typeface="Aptos" panose="020B0004020202020204" pitchFamily="34" charset="0"/>
              </a:rPr>
              <a:t>attributes, OAM, and NLP tools, COCO Y0 </a:t>
            </a:r>
            <a:r>
              <a:rPr lang="en-US" sz="1800" dirty="0">
                <a:effectLst/>
                <a:latin typeface="Aptos" panose="020B0004020202020204" pitchFamily="34" charset="0"/>
                <a:ea typeface="Aptos" panose="020B0004020202020204" pitchFamily="34" charset="0"/>
                <a:cs typeface="Times New Roman" panose="02020603050405020304" pitchFamily="18" charset="0"/>
              </a:rPr>
              <a:t>engine </a:t>
            </a:r>
            <a:endParaRPr lang="en-US" dirty="0">
              <a:latin typeface="Aptos" panose="020B0004020202020204" pitchFamily="34" charset="0"/>
            </a:endParaRPr>
          </a:p>
        </p:txBody>
      </p:sp>
      <p:sp>
        <p:nvSpPr>
          <p:cNvPr id="171" name="Google Shape;363;p37">
            <a:extLst>
              <a:ext uri="{FF2B5EF4-FFF2-40B4-BE49-F238E27FC236}">
                <a16:creationId xmlns:a16="http://schemas.microsoft.com/office/drawing/2014/main" id="{C246DAB3-4910-1086-C1AE-85882166DA12}"/>
              </a:ext>
            </a:extLst>
          </p:cNvPr>
          <p:cNvSpPr/>
          <p:nvPr/>
        </p:nvSpPr>
        <p:spPr>
          <a:xfrm>
            <a:off x="9551784" y="2073519"/>
            <a:ext cx="630000" cy="6300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2" name="Google Shape;398;p37">
            <a:extLst>
              <a:ext uri="{FF2B5EF4-FFF2-40B4-BE49-F238E27FC236}">
                <a16:creationId xmlns:a16="http://schemas.microsoft.com/office/drawing/2014/main" id="{40F08545-B8F5-BC77-F814-3FDE1C439C21}"/>
              </a:ext>
            </a:extLst>
          </p:cNvPr>
          <p:cNvGrpSpPr/>
          <p:nvPr/>
        </p:nvGrpSpPr>
        <p:grpSpPr>
          <a:xfrm>
            <a:off x="9694350" y="2237855"/>
            <a:ext cx="344883" cy="301311"/>
            <a:chOff x="7551754" y="3390808"/>
            <a:chExt cx="344883" cy="301311"/>
          </a:xfrm>
        </p:grpSpPr>
        <p:sp>
          <p:nvSpPr>
            <p:cNvPr id="173" name="Google Shape;399;p37">
              <a:extLst>
                <a:ext uri="{FF2B5EF4-FFF2-40B4-BE49-F238E27FC236}">
                  <a16:creationId xmlns:a16="http://schemas.microsoft.com/office/drawing/2014/main" id="{8D1B6BDD-EE65-81AC-2B41-D843DAB42342}"/>
                </a:ext>
              </a:extLst>
            </p:cNvPr>
            <p:cNvSpPr/>
            <p:nvPr/>
          </p:nvSpPr>
          <p:spPr>
            <a:xfrm>
              <a:off x="7551754" y="3390808"/>
              <a:ext cx="344883" cy="301311"/>
            </a:xfrm>
            <a:custGeom>
              <a:avLst/>
              <a:gdLst/>
              <a:ahLst/>
              <a:cxnLst/>
              <a:rect l="l" t="t" r="r" b="b"/>
              <a:pathLst>
                <a:path w="10836" h="9467" extrusionOk="0">
                  <a:moveTo>
                    <a:pt x="6097" y="334"/>
                  </a:moveTo>
                  <a:lnTo>
                    <a:pt x="5799" y="3049"/>
                  </a:lnTo>
                  <a:cubicBezTo>
                    <a:pt x="5799" y="3049"/>
                    <a:pt x="5799" y="3073"/>
                    <a:pt x="5787" y="3073"/>
                  </a:cubicBezTo>
                  <a:lnTo>
                    <a:pt x="5073" y="3073"/>
                  </a:lnTo>
                  <a:cubicBezTo>
                    <a:pt x="5073" y="3073"/>
                    <a:pt x="5061" y="3073"/>
                    <a:pt x="5061" y="3049"/>
                  </a:cubicBezTo>
                  <a:lnTo>
                    <a:pt x="4763" y="334"/>
                  </a:lnTo>
                  <a:close/>
                  <a:moveTo>
                    <a:pt x="10336" y="2692"/>
                  </a:moveTo>
                  <a:cubicBezTo>
                    <a:pt x="10443" y="2692"/>
                    <a:pt x="10526" y="2763"/>
                    <a:pt x="10526" y="2870"/>
                  </a:cubicBezTo>
                  <a:lnTo>
                    <a:pt x="10526" y="8978"/>
                  </a:lnTo>
                  <a:cubicBezTo>
                    <a:pt x="10526" y="9085"/>
                    <a:pt x="10443" y="9157"/>
                    <a:pt x="10347" y="9157"/>
                  </a:cubicBezTo>
                  <a:lnTo>
                    <a:pt x="525" y="9157"/>
                  </a:lnTo>
                  <a:cubicBezTo>
                    <a:pt x="418" y="9157"/>
                    <a:pt x="346" y="9085"/>
                    <a:pt x="346" y="8978"/>
                  </a:cubicBezTo>
                  <a:lnTo>
                    <a:pt x="346" y="2870"/>
                  </a:lnTo>
                  <a:cubicBezTo>
                    <a:pt x="346" y="2763"/>
                    <a:pt x="418" y="2692"/>
                    <a:pt x="525" y="2692"/>
                  </a:cubicBezTo>
                  <a:lnTo>
                    <a:pt x="4704" y="2692"/>
                  </a:lnTo>
                  <a:lnTo>
                    <a:pt x="4752" y="3084"/>
                  </a:lnTo>
                  <a:cubicBezTo>
                    <a:pt x="4763" y="3251"/>
                    <a:pt x="4906" y="3382"/>
                    <a:pt x="5073" y="3382"/>
                  </a:cubicBezTo>
                  <a:lnTo>
                    <a:pt x="5787" y="3382"/>
                  </a:lnTo>
                  <a:cubicBezTo>
                    <a:pt x="5954" y="3382"/>
                    <a:pt x="6097" y="3263"/>
                    <a:pt x="6121" y="3084"/>
                  </a:cubicBezTo>
                  <a:lnTo>
                    <a:pt x="6156" y="2692"/>
                  </a:lnTo>
                  <a:close/>
                  <a:moveTo>
                    <a:pt x="4573" y="1"/>
                  </a:moveTo>
                  <a:cubicBezTo>
                    <a:pt x="4525" y="1"/>
                    <a:pt x="4478" y="13"/>
                    <a:pt x="4454" y="60"/>
                  </a:cubicBezTo>
                  <a:cubicBezTo>
                    <a:pt x="4418" y="96"/>
                    <a:pt x="4406" y="132"/>
                    <a:pt x="4406" y="179"/>
                  </a:cubicBezTo>
                  <a:lnTo>
                    <a:pt x="4644" y="2382"/>
                  </a:lnTo>
                  <a:lnTo>
                    <a:pt x="489" y="2382"/>
                  </a:lnTo>
                  <a:cubicBezTo>
                    <a:pt x="215" y="2382"/>
                    <a:pt x="1" y="2608"/>
                    <a:pt x="1" y="2870"/>
                  </a:cubicBezTo>
                  <a:lnTo>
                    <a:pt x="1" y="8978"/>
                  </a:lnTo>
                  <a:cubicBezTo>
                    <a:pt x="1" y="9240"/>
                    <a:pt x="215" y="9466"/>
                    <a:pt x="489" y="9466"/>
                  </a:cubicBezTo>
                  <a:lnTo>
                    <a:pt x="10312" y="9466"/>
                  </a:lnTo>
                  <a:cubicBezTo>
                    <a:pt x="10574" y="9466"/>
                    <a:pt x="10800" y="9240"/>
                    <a:pt x="10800" y="8978"/>
                  </a:cubicBezTo>
                  <a:lnTo>
                    <a:pt x="10800" y="2870"/>
                  </a:lnTo>
                  <a:cubicBezTo>
                    <a:pt x="10836" y="2608"/>
                    <a:pt x="10609" y="2382"/>
                    <a:pt x="10347" y="2382"/>
                  </a:cubicBezTo>
                  <a:lnTo>
                    <a:pt x="6192" y="2382"/>
                  </a:lnTo>
                  <a:lnTo>
                    <a:pt x="6430" y="179"/>
                  </a:lnTo>
                  <a:cubicBezTo>
                    <a:pt x="6430" y="132"/>
                    <a:pt x="6418" y="96"/>
                    <a:pt x="6383" y="60"/>
                  </a:cubicBezTo>
                  <a:cubicBezTo>
                    <a:pt x="6359" y="36"/>
                    <a:pt x="6311" y="1"/>
                    <a:pt x="626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400;p37">
              <a:extLst>
                <a:ext uri="{FF2B5EF4-FFF2-40B4-BE49-F238E27FC236}">
                  <a16:creationId xmlns:a16="http://schemas.microsoft.com/office/drawing/2014/main" id="{364563DF-387C-D678-CBE0-4F21EEE12AB0}"/>
                </a:ext>
              </a:extLst>
            </p:cNvPr>
            <p:cNvSpPr/>
            <p:nvPr/>
          </p:nvSpPr>
          <p:spPr>
            <a:xfrm>
              <a:off x="7584345" y="3509811"/>
              <a:ext cx="117889" cy="150098"/>
            </a:xfrm>
            <a:custGeom>
              <a:avLst/>
              <a:gdLst/>
              <a:ahLst/>
              <a:cxnLst/>
              <a:rect l="l" t="t" r="r" b="b"/>
              <a:pathLst>
                <a:path w="3704" h="4716" extrusionOk="0">
                  <a:moveTo>
                    <a:pt x="2037" y="1143"/>
                  </a:moveTo>
                  <a:cubicBezTo>
                    <a:pt x="2239" y="1143"/>
                    <a:pt x="2394" y="1310"/>
                    <a:pt x="2394" y="1501"/>
                  </a:cubicBezTo>
                  <a:lnTo>
                    <a:pt x="2394" y="1846"/>
                  </a:lnTo>
                  <a:cubicBezTo>
                    <a:pt x="2382" y="2143"/>
                    <a:pt x="2144" y="2370"/>
                    <a:pt x="1858" y="2370"/>
                  </a:cubicBezTo>
                  <a:cubicBezTo>
                    <a:pt x="1572" y="2370"/>
                    <a:pt x="1346" y="2132"/>
                    <a:pt x="1346" y="1846"/>
                  </a:cubicBezTo>
                  <a:lnTo>
                    <a:pt x="1346" y="1501"/>
                  </a:lnTo>
                  <a:cubicBezTo>
                    <a:pt x="1346" y="1310"/>
                    <a:pt x="1501" y="1143"/>
                    <a:pt x="1703" y="1143"/>
                  </a:cubicBezTo>
                  <a:close/>
                  <a:moveTo>
                    <a:pt x="2025" y="2667"/>
                  </a:moveTo>
                  <a:lnTo>
                    <a:pt x="2025" y="2751"/>
                  </a:lnTo>
                  <a:cubicBezTo>
                    <a:pt x="2037" y="2822"/>
                    <a:pt x="2061" y="2870"/>
                    <a:pt x="2084" y="2929"/>
                  </a:cubicBezTo>
                  <a:lnTo>
                    <a:pt x="1858" y="3155"/>
                  </a:lnTo>
                  <a:lnTo>
                    <a:pt x="1846" y="3155"/>
                  </a:lnTo>
                  <a:lnTo>
                    <a:pt x="1620" y="2929"/>
                  </a:lnTo>
                  <a:cubicBezTo>
                    <a:pt x="1656" y="2882"/>
                    <a:pt x="1668" y="2822"/>
                    <a:pt x="1668" y="2763"/>
                  </a:cubicBezTo>
                  <a:lnTo>
                    <a:pt x="1668" y="2667"/>
                  </a:lnTo>
                  <a:cubicBezTo>
                    <a:pt x="1727" y="2679"/>
                    <a:pt x="1787" y="2679"/>
                    <a:pt x="1846" y="2679"/>
                  </a:cubicBezTo>
                  <a:cubicBezTo>
                    <a:pt x="1906" y="2679"/>
                    <a:pt x="1965" y="2679"/>
                    <a:pt x="2025" y="2667"/>
                  </a:cubicBezTo>
                  <a:close/>
                  <a:moveTo>
                    <a:pt x="2358" y="3108"/>
                  </a:moveTo>
                  <a:lnTo>
                    <a:pt x="2620" y="3239"/>
                  </a:lnTo>
                  <a:cubicBezTo>
                    <a:pt x="2680" y="3275"/>
                    <a:pt x="2727" y="3334"/>
                    <a:pt x="2727" y="3406"/>
                  </a:cubicBezTo>
                  <a:lnTo>
                    <a:pt x="2727" y="4406"/>
                  </a:lnTo>
                  <a:lnTo>
                    <a:pt x="1001" y="4406"/>
                  </a:lnTo>
                  <a:lnTo>
                    <a:pt x="1001" y="3406"/>
                  </a:lnTo>
                  <a:cubicBezTo>
                    <a:pt x="1001" y="3334"/>
                    <a:pt x="1049" y="3275"/>
                    <a:pt x="1108" y="3239"/>
                  </a:cubicBezTo>
                  <a:lnTo>
                    <a:pt x="1370" y="3108"/>
                  </a:lnTo>
                  <a:lnTo>
                    <a:pt x="1620" y="3358"/>
                  </a:lnTo>
                  <a:cubicBezTo>
                    <a:pt x="1680" y="3417"/>
                    <a:pt x="1775" y="3453"/>
                    <a:pt x="1858" y="3453"/>
                  </a:cubicBezTo>
                  <a:cubicBezTo>
                    <a:pt x="1953" y="3453"/>
                    <a:pt x="2025" y="3417"/>
                    <a:pt x="2096" y="3358"/>
                  </a:cubicBezTo>
                  <a:lnTo>
                    <a:pt x="2358" y="3108"/>
                  </a:lnTo>
                  <a:close/>
                  <a:moveTo>
                    <a:pt x="3394" y="298"/>
                  </a:moveTo>
                  <a:cubicBezTo>
                    <a:pt x="3394" y="298"/>
                    <a:pt x="3406" y="298"/>
                    <a:pt x="3406" y="310"/>
                  </a:cubicBezTo>
                  <a:lnTo>
                    <a:pt x="3406" y="4394"/>
                  </a:lnTo>
                  <a:lnTo>
                    <a:pt x="3394" y="4394"/>
                  </a:lnTo>
                  <a:lnTo>
                    <a:pt x="3037" y="4406"/>
                  </a:lnTo>
                  <a:lnTo>
                    <a:pt x="3037" y="3406"/>
                  </a:lnTo>
                  <a:cubicBezTo>
                    <a:pt x="3037" y="3215"/>
                    <a:pt x="2930" y="3048"/>
                    <a:pt x="2775" y="2965"/>
                  </a:cubicBezTo>
                  <a:lnTo>
                    <a:pt x="2370" y="2763"/>
                  </a:lnTo>
                  <a:lnTo>
                    <a:pt x="2370" y="2751"/>
                  </a:lnTo>
                  <a:lnTo>
                    <a:pt x="2370" y="2513"/>
                  </a:lnTo>
                  <a:cubicBezTo>
                    <a:pt x="2573" y="2370"/>
                    <a:pt x="2715" y="2108"/>
                    <a:pt x="2715" y="1846"/>
                  </a:cubicBezTo>
                  <a:lnTo>
                    <a:pt x="2715" y="1501"/>
                  </a:lnTo>
                  <a:cubicBezTo>
                    <a:pt x="2715" y="1131"/>
                    <a:pt x="2418" y="834"/>
                    <a:pt x="2037" y="834"/>
                  </a:cubicBezTo>
                  <a:lnTo>
                    <a:pt x="1703" y="834"/>
                  </a:lnTo>
                  <a:cubicBezTo>
                    <a:pt x="1322" y="834"/>
                    <a:pt x="1025" y="1131"/>
                    <a:pt x="1025" y="1501"/>
                  </a:cubicBezTo>
                  <a:lnTo>
                    <a:pt x="1025" y="1846"/>
                  </a:lnTo>
                  <a:cubicBezTo>
                    <a:pt x="1025" y="2108"/>
                    <a:pt x="1168" y="2370"/>
                    <a:pt x="1370" y="2513"/>
                  </a:cubicBezTo>
                  <a:lnTo>
                    <a:pt x="1370" y="2751"/>
                  </a:lnTo>
                  <a:lnTo>
                    <a:pt x="1370" y="2763"/>
                  </a:lnTo>
                  <a:lnTo>
                    <a:pt x="965" y="2965"/>
                  </a:lnTo>
                  <a:cubicBezTo>
                    <a:pt x="810" y="3048"/>
                    <a:pt x="703" y="3215"/>
                    <a:pt x="703" y="3406"/>
                  </a:cubicBezTo>
                  <a:lnTo>
                    <a:pt x="703" y="4394"/>
                  </a:lnTo>
                  <a:lnTo>
                    <a:pt x="346" y="4394"/>
                  </a:lnTo>
                  <a:cubicBezTo>
                    <a:pt x="346" y="4394"/>
                    <a:pt x="334" y="4394"/>
                    <a:pt x="334" y="4370"/>
                  </a:cubicBezTo>
                  <a:lnTo>
                    <a:pt x="334" y="310"/>
                  </a:lnTo>
                  <a:cubicBezTo>
                    <a:pt x="334" y="310"/>
                    <a:pt x="334" y="298"/>
                    <a:pt x="346" y="298"/>
                  </a:cubicBezTo>
                  <a:close/>
                  <a:moveTo>
                    <a:pt x="334" y="0"/>
                  </a:moveTo>
                  <a:cubicBezTo>
                    <a:pt x="156" y="0"/>
                    <a:pt x="1" y="143"/>
                    <a:pt x="1" y="322"/>
                  </a:cubicBezTo>
                  <a:lnTo>
                    <a:pt x="1" y="4394"/>
                  </a:lnTo>
                  <a:cubicBezTo>
                    <a:pt x="1" y="4572"/>
                    <a:pt x="156" y="4715"/>
                    <a:pt x="334" y="4715"/>
                  </a:cubicBezTo>
                  <a:lnTo>
                    <a:pt x="3382" y="4715"/>
                  </a:lnTo>
                  <a:cubicBezTo>
                    <a:pt x="3561" y="4715"/>
                    <a:pt x="3704" y="4572"/>
                    <a:pt x="3704" y="4394"/>
                  </a:cubicBezTo>
                  <a:lnTo>
                    <a:pt x="3704" y="322"/>
                  </a:lnTo>
                  <a:cubicBezTo>
                    <a:pt x="3704" y="143"/>
                    <a:pt x="3561" y="0"/>
                    <a:pt x="33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401;p37">
              <a:extLst>
                <a:ext uri="{FF2B5EF4-FFF2-40B4-BE49-F238E27FC236}">
                  <a16:creationId xmlns:a16="http://schemas.microsoft.com/office/drawing/2014/main" id="{F2CA780E-5F20-76E3-8EA3-F28192C5B4E3}"/>
                </a:ext>
              </a:extLst>
            </p:cNvPr>
            <p:cNvSpPr/>
            <p:nvPr/>
          </p:nvSpPr>
          <p:spPr>
            <a:xfrm>
              <a:off x="7724959" y="3509811"/>
              <a:ext cx="139468" cy="31859"/>
            </a:xfrm>
            <a:custGeom>
              <a:avLst/>
              <a:gdLst/>
              <a:ahLst/>
              <a:cxnLst/>
              <a:rect l="l" t="t" r="r" b="b"/>
              <a:pathLst>
                <a:path w="4382" h="1001" extrusionOk="0">
                  <a:moveTo>
                    <a:pt x="4048" y="310"/>
                  </a:moveTo>
                  <a:cubicBezTo>
                    <a:pt x="4048" y="310"/>
                    <a:pt x="4072" y="310"/>
                    <a:pt x="4072" y="322"/>
                  </a:cubicBezTo>
                  <a:lnTo>
                    <a:pt x="4072" y="667"/>
                  </a:lnTo>
                  <a:lnTo>
                    <a:pt x="333" y="679"/>
                  </a:lnTo>
                  <a:cubicBezTo>
                    <a:pt x="333" y="679"/>
                    <a:pt x="322" y="679"/>
                    <a:pt x="322" y="667"/>
                  </a:cubicBezTo>
                  <a:lnTo>
                    <a:pt x="322" y="322"/>
                  </a:lnTo>
                  <a:cubicBezTo>
                    <a:pt x="322" y="322"/>
                    <a:pt x="322" y="310"/>
                    <a:pt x="333" y="310"/>
                  </a:cubicBezTo>
                  <a:close/>
                  <a:moveTo>
                    <a:pt x="333" y="0"/>
                  </a:moveTo>
                  <a:cubicBezTo>
                    <a:pt x="155" y="0"/>
                    <a:pt x="0" y="143"/>
                    <a:pt x="0" y="322"/>
                  </a:cubicBezTo>
                  <a:lnTo>
                    <a:pt x="0" y="667"/>
                  </a:lnTo>
                  <a:cubicBezTo>
                    <a:pt x="0" y="846"/>
                    <a:pt x="155" y="1000"/>
                    <a:pt x="333" y="1000"/>
                  </a:cubicBezTo>
                  <a:lnTo>
                    <a:pt x="4048" y="1000"/>
                  </a:lnTo>
                  <a:cubicBezTo>
                    <a:pt x="4227" y="1000"/>
                    <a:pt x="4382" y="846"/>
                    <a:pt x="4382" y="667"/>
                  </a:cubicBezTo>
                  <a:lnTo>
                    <a:pt x="4382" y="322"/>
                  </a:lnTo>
                  <a:cubicBezTo>
                    <a:pt x="4382" y="143"/>
                    <a:pt x="4227" y="0"/>
                    <a:pt x="40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402;p37">
              <a:extLst>
                <a:ext uri="{FF2B5EF4-FFF2-40B4-BE49-F238E27FC236}">
                  <a16:creationId xmlns:a16="http://schemas.microsoft.com/office/drawing/2014/main" id="{3E0B82E4-DFCD-14DA-D9CF-8D6974ABA1DE}"/>
                </a:ext>
              </a:extLst>
            </p:cNvPr>
            <p:cNvSpPr/>
            <p:nvPr/>
          </p:nvSpPr>
          <p:spPr>
            <a:xfrm>
              <a:off x="7724577" y="3553001"/>
              <a:ext cx="107259" cy="31477"/>
            </a:xfrm>
            <a:custGeom>
              <a:avLst/>
              <a:gdLst/>
              <a:ahLst/>
              <a:cxnLst/>
              <a:rect l="l" t="t" r="r" b="b"/>
              <a:pathLst>
                <a:path w="3370" h="989" extrusionOk="0">
                  <a:moveTo>
                    <a:pt x="3036" y="310"/>
                  </a:moveTo>
                  <a:cubicBezTo>
                    <a:pt x="3036" y="310"/>
                    <a:pt x="3048" y="310"/>
                    <a:pt x="3048" y="322"/>
                  </a:cubicBezTo>
                  <a:lnTo>
                    <a:pt x="3048" y="667"/>
                  </a:lnTo>
                  <a:lnTo>
                    <a:pt x="334" y="679"/>
                  </a:lnTo>
                  <a:cubicBezTo>
                    <a:pt x="334" y="679"/>
                    <a:pt x="310" y="679"/>
                    <a:pt x="310" y="667"/>
                  </a:cubicBezTo>
                  <a:lnTo>
                    <a:pt x="310" y="322"/>
                  </a:lnTo>
                  <a:cubicBezTo>
                    <a:pt x="310" y="322"/>
                    <a:pt x="310" y="310"/>
                    <a:pt x="334" y="310"/>
                  </a:cubicBezTo>
                  <a:close/>
                  <a:moveTo>
                    <a:pt x="334" y="1"/>
                  </a:moveTo>
                  <a:cubicBezTo>
                    <a:pt x="143" y="1"/>
                    <a:pt x="0" y="144"/>
                    <a:pt x="0" y="322"/>
                  </a:cubicBezTo>
                  <a:lnTo>
                    <a:pt x="0" y="667"/>
                  </a:lnTo>
                  <a:cubicBezTo>
                    <a:pt x="0" y="846"/>
                    <a:pt x="143" y="989"/>
                    <a:pt x="334" y="989"/>
                  </a:cubicBezTo>
                  <a:lnTo>
                    <a:pt x="3036" y="989"/>
                  </a:lnTo>
                  <a:cubicBezTo>
                    <a:pt x="3215" y="989"/>
                    <a:pt x="3370" y="846"/>
                    <a:pt x="3370" y="667"/>
                  </a:cubicBezTo>
                  <a:lnTo>
                    <a:pt x="3370" y="322"/>
                  </a:lnTo>
                  <a:cubicBezTo>
                    <a:pt x="3370" y="144"/>
                    <a:pt x="3227" y="1"/>
                    <a:pt x="303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403;p37">
              <a:extLst>
                <a:ext uri="{FF2B5EF4-FFF2-40B4-BE49-F238E27FC236}">
                  <a16:creationId xmlns:a16="http://schemas.microsoft.com/office/drawing/2014/main" id="{369AAB08-B119-33F4-C051-8A029E4F7975}"/>
                </a:ext>
              </a:extLst>
            </p:cNvPr>
            <p:cNvSpPr/>
            <p:nvPr/>
          </p:nvSpPr>
          <p:spPr>
            <a:xfrm>
              <a:off x="7724577" y="3595841"/>
              <a:ext cx="64451" cy="10630"/>
            </a:xfrm>
            <a:custGeom>
              <a:avLst/>
              <a:gdLst/>
              <a:ahLst/>
              <a:cxnLst/>
              <a:rect l="l" t="t" r="r" b="b"/>
              <a:pathLst>
                <a:path w="2025" h="334" extrusionOk="0">
                  <a:moveTo>
                    <a:pt x="167" y="0"/>
                  </a:moveTo>
                  <a:cubicBezTo>
                    <a:pt x="72" y="0"/>
                    <a:pt x="0" y="83"/>
                    <a:pt x="0" y="167"/>
                  </a:cubicBezTo>
                  <a:cubicBezTo>
                    <a:pt x="0" y="262"/>
                    <a:pt x="72" y="333"/>
                    <a:pt x="167" y="333"/>
                  </a:cubicBezTo>
                  <a:lnTo>
                    <a:pt x="1858" y="333"/>
                  </a:lnTo>
                  <a:cubicBezTo>
                    <a:pt x="1953" y="333"/>
                    <a:pt x="2024" y="262"/>
                    <a:pt x="2024" y="167"/>
                  </a:cubicBezTo>
                  <a:cubicBezTo>
                    <a:pt x="2012" y="83"/>
                    <a:pt x="1953" y="0"/>
                    <a:pt x="185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404;p37">
              <a:extLst>
                <a:ext uri="{FF2B5EF4-FFF2-40B4-BE49-F238E27FC236}">
                  <a16:creationId xmlns:a16="http://schemas.microsoft.com/office/drawing/2014/main" id="{8BCF19D7-8A8B-9599-A996-A3C7252FAB56}"/>
                </a:ext>
              </a:extLst>
            </p:cNvPr>
            <p:cNvSpPr/>
            <p:nvPr/>
          </p:nvSpPr>
          <p:spPr>
            <a:xfrm>
              <a:off x="7799977" y="3595841"/>
              <a:ext cx="32241" cy="10630"/>
            </a:xfrm>
            <a:custGeom>
              <a:avLst/>
              <a:gdLst/>
              <a:ahLst/>
              <a:cxnLst/>
              <a:rect l="l" t="t" r="r" b="b"/>
              <a:pathLst>
                <a:path w="1013" h="334" extrusionOk="0">
                  <a:moveTo>
                    <a:pt x="167" y="0"/>
                  </a:moveTo>
                  <a:cubicBezTo>
                    <a:pt x="72" y="0"/>
                    <a:pt x="1" y="83"/>
                    <a:pt x="1" y="167"/>
                  </a:cubicBezTo>
                  <a:cubicBezTo>
                    <a:pt x="1" y="262"/>
                    <a:pt x="72" y="333"/>
                    <a:pt x="167" y="333"/>
                  </a:cubicBezTo>
                  <a:lnTo>
                    <a:pt x="846" y="333"/>
                  </a:lnTo>
                  <a:cubicBezTo>
                    <a:pt x="941" y="333"/>
                    <a:pt x="1013" y="262"/>
                    <a:pt x="1013" y="167"/>
                  </a:cubicBezTo>
                  <a:cubicBezTo>
                    <a:pt x="1001" y="83"/>
                    <a:pt x="941" y="0"/>
                    <a:pt x="8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405;p37">
              <a:extLst>
                <a:ext uri="{FF2B5EF4-FFF2-40B4-BE49-F238E27FC236}">
                  <a16:creationId xmlns:a16="http://schemas.microsoft.com/office/drawing/2014/main" id="{6EFAAD30-A962-1A48-BA96-39C3468CC36B}"/>
                </a:ext>
              </a:extLst>
            </p:cNvPr>
            <p:cNvSpPr/>
            <p:nvPr/>
          </p:nvSpPr>
          <p:spPr>
            <a:xfrm>
              <a:off x="7724577" y="3628051"/>
              <a:ext cx="21229" cy="10630"/>
            </a:xfrm>
            <a:custGeom>
              <a:avLst/>
              <a:gdLst/>
              <a:ahLst/>
              <a:cxnLst/>
              <a:rect l="l" t="t" r="r" b="b"/>
              <a:pathLst>
                <a:path w="667" h="334" extrusionOk="0">
                  <a:moveTo>
                    <a:pt x="167" y="0"/>
                  </a:moveTo>
                  <a:cubicBezTo>
                    <a:pt x="72" y="0"/>
                    <a:pt x="0" y="83"/>
                    <a:pt x="0" y="167"/>
                  </a:cubicBezTo>
                  <a:cubicBezTo>
                    <a:pt x="0" y="262"/>
                    <a:pt x="72" y="333"/>
                    <a:pt x="167" y="333"/>
                  </a:cubicBezTo>
                  <a:lnTo>
                    <a:pt x="512" y="333"/>
                  </a:lnTo>
                  <a:cubicBezTo>
                    <a:pt x="595" y="333"/>
                    <a:pt x="667" y="262"/>
                    <a:pt x="667" y="167"/>
                  </a:cubicBezTo>
                  <a:cubicBezTo>
                    <a:pt x="667" y="83"/>
                    <a:pt x="595" y="0"/>
                    <a:pt x="51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406;p37">
              <a:extLst>
                <a:ext uri="{FF2B5EF4-FFF2-40B4-BE49-F238E27FC236}">
                  <a16:creationId xmlns:a16="http://schemas.microsoft.com/office/drawing/2014/main" id="{975CC5C1-217F-4D23-4722-4C189BAF966C}"/>
                </a:ext>
              </a:extLst>
            </p:cNvPr>
            <p:cNvSpPr/>
            <p:nvPr/>
          </p:nvSpPr>
          <p:spPr>
            <a:xfrm>
              <a:off x="7756787" y="3628051"/>
              <a:ext cx="53438" cy="10630"/>
            </a:xfrm>
            <a:custGeom>
              <a:avLst/>
              <a:gdLst/>
              <a:ahLst/>
              <a:cxnLst/>
              <a:rect l="l" t="t" r="r" b="b"/>
              <a:pathLst>
                <a:path w="1679" h="334" extrusionOk="0">
                  <a:moveTo>
                    <a:pt x="167" y="0"/>
                  </a:moveTo>
                  <a:cubicBezTo>
                    <a:pt x="72" y="0"/>
                    <a:pt x="0" y="83"/>
                    <a:pt x="0" y="167"/>
                  </a:cubicBezTo>
                  <a:cubicBezTo>
                    <a:pt x="0" y="262"/>
                    <a:pt x="72" y="333"/>
                    <a:pt x="167" y="333"/>
                  </a:cubicBezTo>
                  <a:lnTo>
                    <a:pt x="1524" y="333"/>
                  </a:lnTo>
                  <a:cubicBezTo>
                    <a:pt x="1608" y="333"/>
                    <a:pt x="1679" y="262"/>
                    <a:pt x="1679" y="167"/>
                  </a:cubicBezTo>
                  <a:cubicBezTo>
                    <a:pt x="1679" y="83"/>
                    <a:pt x="1608" y="0"/>
                    <a:pt x="15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407;p37">
              <a:extLst>
                <a:ext uri="{FF2B5EF4-FFF2-40B4-BE49-F238E27FC236}">
                  <a16:creationId xmlns:a16="http://schemas.microsoft.com/office/drawing/2014/main" id="{5FEDD74F-E09B-C0DE-F9F1-3F7D898A1C7D}"/>
                </a:ext>
              </a:extLst>
            </p:cNvPr>
            <p:cNvSpPr/>
            <p:nvPr/>
          </p:nvSpPr>
          <p:spPr>
            <a:xfrm>
              <a:off x="7724577" y="3650012"/>
              <a:ext cx="21229" cy="10280"/>
            </a:xfrm>
            <a:custGeom>
              <a:avLst/>
              <a:gdLst/>
              <a:ahLst/>
              <a:cxnLst/>
              <a:rect l="l" t="t" r="r" b="b"/>
              <a:pathLst>
                <a:path w="667" h="323" extrusionOk="0">
                  <a:moveTo>
                    <a:pt x="167" y="1"/>
                  </a:moveTo>
                  <a:cubicBezTo>
                    <a:pt x="72" y="1"/>
                    <a:pt x="0" y="72"/>
                    <a:pt x="0" y="167"/>
                  </a:cubicBezTo>
                  <a:cubicBezTo>
                    <a:pt x="0" y="251"/>
                    <a:pt x="72" y="322"/>
                    <a:pt x="167" y="322"/>
                  </a:cubicBezTo>
                  <a:lnTo>
                    <a:pt x="512" y="322"/>
                  </a:lnTo>
                  <a:cubicBezTo>
                    <a:pt x="595" y="322"/>
                    <a:pt x="667" y="251"/>
                    <a:pt x="667" y="167"/>
                  </a:cubicBezTo>
                  <a:cubicBezTo>
                    <a:pt x="655" y="72"/>
                    <a:pt x="595" y="1"/>
                    <a:pt x="51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408;p37">
              <a:extLst>
                <a:ext uri="{FF2B5EF4-FFF2-40B4-BE49-F238E27FC236}">
                  <a16:creationId xmlns:a16="http://schemas.microsoft.com/office/drawing/2014/main" id="{6DD05DEC-9BE8-3012-2713-0D4F7D1A1EC9}"/>
                </a:ext>
              </a:extLst>
            </p:cNvPr>
            <p:cNvSpPr/>
            <p:nvPr/>
          </p:nvSpPr>
          <p:spPr>
            <a:xfrm>
              <a:off x="7756787" y="3650012"/>
              <a:ext cx="53438" cy="10280"/>
            </a:xfrm>
            <a:custGeom>
              <a:avLst/>
              <a:gdLst/>
              <a:ahLst/>
              <a:cxnLst/>
              <a:rect l="l" t="t" r="r" b="b"/>
              <a:pathLst>
                <a:path w="1679" h="323" extrusionOk="0">
                  <a:moveTo>
                    <a:pt x="167" y="1"/>
                  </a:moveTo>
                  <a:cubicBezTo>
                    <a:pt x="72" y="1"/>
                    <a:pt x="0" y="72"/>
                    <a:pt x="0" y="167"/>
                  </a:cubicBezTo>
                  <a:cubicBezTo>
                    <a:pt x="0" y="251"/>
                    <a:pt x="72" y="322"/>
                    <a:pt x="167" y="322"/>
                  </a:cubicBezTo>
                  <a:lnTo>
                    <a:pt x="1524" y="322"/>
                  </a:lnTo>
                  <a:cubicBezTo>
                    <a:pt x="1608" y="322"/>
                    <a:pt x="1679" y="251"/>
                    <a:pt x="1679" y="167"/>
                  </a:cubicBezTo>
                  <a:cubicBezTo>
                    <a:pt x="1679" y="72"/>
                    <a:pt x="1608" y="1"/>
                    <a:pt x="15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409;p37">
              <a:extLst>
                <a:ext uri="{FF2B5EF4-FFF2-40B4-BE49-F238E27FC236}">
                  <a16:creationId xmlns:a16="http://schemas.microsoft.com/office/drawing/2014/main" id="{D47CF5B3-B53D-050D-702C-16EE29D41ED7}"/>
                </a:ext>
              </a:extLst>
            </p:cNvPr>
            <p:cNvSpPr/>
            <p:nvPr/>
          </p:nvSpPr>
          <p:spPr>
            <a:xfrm>
              <a:off x="7719262" y="3466621"/>
              <a:ext cx="10630" cy="10630"/>
            </a:xfrm>
            <a:custGeom>
              <a:avLst/>
              <a:gdLst/>
              <a:ahLst/>
              <a:cxnLst/>
              <a:rect l="l" t="t" r="r" b="b"/>
              <a:pathLst>
                <a:path w="334" h="334" extrusionOk="0">
                  <a:moveTo>
                    <a:pt x="167" y="0"/>
                  </a:moveTo>
                  <a:cubicBezTo>
                    <a:pt x="84" y="0"/>
                    <a:pt x="0" y="71"/>
                    <a:pt x="0" y="167"/>
                  </a:cubicBezTo>
                  <a:cubicBezTo>
                    <a:pt x="0" y="250"/>
                    <a:pt x="84" y="333"/>
                    <a:pt x="167" y="333"/>
                  </a:cubicBezTo>
                  <a:cubicBezTo>
                    <a:pt x="262" y="333"/>
                    <a:pt x="334" y="250"/>
                    <a:pt x="334" y="167"/>
                  </a:cubicBezTo>
                  <a:cubicBezTo>
                    <a:pt x="322" y="60"/>
                    <a:pt x="239" y="0"/>
                    <a:pt x="1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4" name="Google Shape;361;p37">
            <a:extLst>
              <a:ext uri="{FF2B5EF4-FFF2-40B4-BE49-F238E27FC236}">
                <a16:creationId xmlns:a16="http://schemas.microsoft.com/office/drawing/2014/main" id="{BDDE78EC-625D-AC70-5E1C-CEEEE217A008}"/>
              </a:ext>
            </a:extLst>
          </p:cNvPr>
          <p:cNvSpPr/>
          <p:nvPr/>
        </p:nvSpPr>
        <p:spPr>
          <a:xfrm>
            <a:off x="4216572" y="2077272"/>
            <a:ext cx="630000" cy="630000"/>
          </a:xfrm>
          <a:prstGeom prst="rect">
            <a:avLst/>
          </a:prstGeom>
          <a:no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5" name="Google Shape;361;p37">
            <a:extLst>
              <a:ext uri="{FF2B5EF4-FFF2-40B4-BE49-F238E27FC236}">
                <a16:creationId xmlns:a16="http://schemas.microsoft.com/office/drawing/2014/main" id="{D84D00FB-B673-7846-16C2-51C0626D95B7}"/>
              </a:ext>
            </a:extLst>
          </p:cNvPr>
          <p:cNvSpPr/>
          <p:nvPr/>
        </p:nvSpPr>
        <p:spPr>
          <a:xfrm>
            <a:off x="6916624" y="2073519"/>
            <a:ext cx="630000" cy="630000"/>
          </a:xfrm>
          <a:prstGeom prst="rect">
            <a:avLst/>
          </a:prstGeom>
          <a:no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6" name="Google Shape;361;p37">
            <a:extLst>
              <a:ext uri="{FF2B5EF4-FFF2-40B4-BE49-F238E27FC236}">
                <a16:creationId xmlns:a16="http://schemas.microsoft.com/office/drawing/2014/main" id="{9C4AB932-6CCE-CF86-6A9F-D4606AEB6946}"/>
              </a:ext>
            </a:extLst>
          </p:cNvPr>
          <p:cNvSpPr/>
          <p:nvPr/>
        </p:nvSpPr>
        <p:spPr>
          <a:xfrm>
            <a:off x="9565192" y="2080305"/>
            <a:ext cx="630000" cy="630000"/>
          </a:xfrm>
          <a:prstGeom prst="rect">
            <a:avLst/>
          </a:prstGeom>
          <a:no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536769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Effect transition="in" filter="fade">
                                      <p:cBhvr>
                                        <p:cTn id="7" dur="1000"/>
                                        <p:tgtEl>
                                          <p:spTgt spid="100"/>
                                        </p:tgtEl>
                                      </p:cBhvr>
                                    </p:animEffect>
                                    <p:anim calcmode="lin" valueType="num">
                                      <p:cBhvr>
                                        <p:cTn id="8" dur="1000" fill="hold"/>
                                        <p:tgtEl>
                                          <p:spTgt spid="100"/>
                                        </p:tgtEl>
                                        <p:attrNameLst>
                                          <p:attrName>ppt_x</p:attrName>
                                        </p:attrNameLst>
                                      </p:cBhvr>
                                      <p:tavLst>
                                        <p:tav tm="0">
                                          <p:val>
                                            <p:strVal val="#ppt_x"/>
                                          </p:val>
                                        </p:tav>
                                        <p:tav tm="100000">
                                          <p:val>
                                            <p:strVal val="#ppt_x"/>
                                          </p:val>
                                        </p:tav>
                                      </p:tavLst>
                                    </p:anim>
                                    <p:anim calcmode="lin" valueType="num">
                                      <p:cBhvr>
                                        <p:cTn id="9" dur="1000" fill="hold"/>
                                        <p:tgtEl>
                                          <p:spTgt spid="100"/>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250"/>
                                  </p:stCondLst>
                                  <p:childTnLst>
                                    <p:set>
                                      <p:cBhvr>
                                        <p:cTn id="11" dur="1" fill="hold">
                                          <p:stCondLst>
                                            <p:cond delay="0"/>
                                          </p:stCondLst>
                                        </p:cTn>
                                        <p:tgtEl>
                                          <p:spTgt spid="103"/>
                                        </p:tgtEl>
                                        <p:attrNameLst>
                                          <p:attrName>style.visibility</p:attrName>
                                        </p:attrNameLst>
                                      </p:cBhvr>
                                      <p:to>
                                        <p:strVal val="visible"/>
                                      </p:to>
                                    </p:set>
                                    <p:animEffect transition="in" filter="fade">
                                      <p:cBhvr>
                                        <p:cTn id="12" dur="1000"/>
                                        <p:tgtEl>
                                          <p:spTgt spid="103"/>
                                        </p:tgtEl>
                                      </p:cBhvr>
                                    </p:animEffect>
                                    <p:anim calcmode="lin" valueType="num">
                                      <p:cBhvr>
                                        <p:cTn id="13" dur="1000" fill="hold"/>
                                        <p:tgtEl>
                                          <p:spTgt spid="103"/>
                                        </p:tgtEl>
                                        <p:attrNameLst>
                                          <p:attrName>ppt_x</p:attrName>
                                        </p:attrNameLst>
                                      </p:cBhvr>
                                      <p:tavLst>
                                        <p:tav tm="0">
                                          <p:val>
                                            <p:strVal val="#ppt_x"/>
                                          </p:val>
                                        </p:tav>
                                        <p:tav tm="100000">
                                          <p:val>
                                            <p:strVal val="#ppt_x"/>
                                          </p:val>
                                        </p:tav>
                                      </p:tavLst>
                                    </p:anim>
                                    <p:anim calcmode="lin" valueType="num">
                                      <p:cBhvr>
                                        <p:cTn id="14" dur="1000" fill="hold"/>
                                        <p:tgtEl>
                                          <p:spTgt spid="10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05"/>
                                        </p:tgtEl>
                                        <p:attrNameLst>
                                          <p:attrName>style.visibility</p:attrName>
                                        </p:attrNameLst>
                                      </p:cBhvr>
                                      <p:to>
                                        <p:strVal val="visible"/>
                                      </p:to>
                                    </p:set>
                                    <p:animEffect transition="in" filter="fade">
                                      <p:cBhvr>
                                        <p:cTn id="19" dur="1000"/>
                                        <p:tgtEl>
                                          <p:spTgt spid="105"/>
                                        </p:tgtEl>
                                      </p:cBhvr>
                                    </p:animEffect>
                                    <p:anim calcmode="lin" valueType="num">
                                      <p:cBhvr>
                                        <p:cTn id="20" dur="1000" fill="hold"/>
                                        <p:tgtEl>
                                          <p:spTgt spid="105"/>
                                        </p:tgtEl>
                                        <p:attrNameLst>
                                          <p:attrName>ppt_x</p:attrName>
                                        </p:attrNameLst>
                                      </p:cBhvr>
                                      <p:tavLst>
                                        <p:tav tm="0">
                                          <p:val>
                                            <p:strVal val="#ppt_x"/>
                                          </p:val>
                                        </p:tav>
                                        <p:tav tm="100000">
                                          <p:val>
                                            <p:strVal val="#ppt_x"/>
                                          </p:val>
                                        </p:tav>
                                      </p:tavLst>
                                    </p:anim>
                                    <p:anim calcmode="lin" valueType="num">
                                      <p:cBhvr>
                                        <p:cTn id="21" dur="1000" fill="hold"/>
                                        <p:tgtEl>
                                          <p:spTgt spid="105"/>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250"/>
                                  </p:stCondLst>
                                  <p:childTnLst>
                                    <p:set>
                                      <p:cBhvr>
                                        <p:cTn id="23" dur="1" fill="hold">
                                          <p:stCondLst>
                                            <p:cond delay="0"/>
                                          </p:stCondLst>
                                        </p:cTn>
                                        <p:tgtEl>
                                          <p:spTgt spid="107"/>
                                        </p:tgtEl>
                                        <p:attrNameLst>
                                          <p:attrName>style.visibility</p:attrName>
                                        </p:attrNameLst>
                                      </p:cBhvr>
                                      <p:to>
                                        <p:strVal val="visible"/>
                                      </p:to>
                                    </p:set>
                                    <p:animEffect transition="in" filter="fade">
                                      <p:cBhvr>
                                        <p:cTn id="24" dur="1000"/>
                                        <p:tgtEl>
                                          <p:spTgt spid="107"/>
                                        </p:tgtEl>
                                      </p:cBhvr>
                                    </p:animEffect>
                                    <p:anim calcmode="lin" valueType="num">
                                      <p:cBhvr>
                                        <p:cTn id="25" dur="1000" fill="hold"/>
                                        <p:tgtEl>
                                          <p:spTgt spid="107"/>
                                        </p:tgtEl>
                                        <p:attrNameLst>
                                          <p:attrName>ppt_x</p:attrName>
                                        </p:attrNameLst>
                                      </p:cBhvr>
                                      <p:tavLst>
                                        <p:tav tm="0">
                                          <p:val>
                                            <p:strVal val="#ppt_x"/>
                                          </p:val>
                                        </p:tav>
                                        <p:tav tm="100000">
                                          <p:val>
                                            <p:strVal val="#ppt_x"/>
                                          </p:val>
                                        </p:tav>
                                      </p:tavLst>
                                    </p:anim>
                                    <p:anim calcmode="lin" valueType="num">
                                      <p:cBhvr>
                                        <p:cTn id="26" dur="1000" fill="hold"/>
                                        <p:tgtEl>
                                          <p:spTgt spid="107"/>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06"/>
                                        </p:tgtEl>
                                        <p:attrNameLst>
                                          <p:attrName>style.visibility</p:attrName>
                                        </p:attrNameLst>
                                      </p:cBhvr>
                                      <p:to>
                                        <p:strVal val="visible"/>
                                      </p:to>
                                    </p:set>
                                    <p:animEffect transition="in" filter="fade">
                                      <p:cBhvr>
                                        <p:cTn id="31" dur="1000"/>
                                        <p:tgtEl>
                                          <p:spTgt spid="106"/>
                                        </p:tgtEl>
                                      </p:cBhvr>
                                    </p:animEffect>
                                    <p:anim calcmode="lin" valueType="num">
                                      <p:cBhvr>
                                        <p:cTn id="32" dur="1000" fill="hold"/>
                                        <p:tgtEl>
                                          <p:spTgt spid="106"/>
                                        </p:tgtEl>
                                        <p:attrNameLst>
                                          <p:attrName>ppt_x</p:attrName>
                                        </p:attrNameLst>
                                      </p:cBhvr>
                                      <p:tavLst>
                                        <p:tav tm="0">
                                          <p:val>
                                            <p:strVal val="#ppt_x"/>
                                          </p:val>
                                        </p:tav>
                                        <p:tav tm="100000">
                                          <p:val>
                                            <p:strVal val="#ppt_x"/>
                                          </p:val>
                                        </p:tav>
                                      </p:tavLst>
                                    </p:anim>
                                    <p:anim calcmode="lin" valueType="num">
                                      <p:cBhvr>
                                        <p:cTn id="33" dur="1000" fill="hold"/>
                                        <p:tgtEl>
                                          <p:spTgt spid="106"/>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250"/>
                                  </p:stCondLst>
                                  <p:childTnLst>
                                    <p:set>
                                      <p:cBhvr>
                                        <p:cTn id="35" dur="1" fill="hold">
                                          <p:stCondLst>
                                            <p:cond delay="0"/>
                                          </p:stCondLst>
                                        </p:cTn>
                                        <p:tgtEl>
                                          <p:spTgt spid="108"/>
                                        </p:tgtEl>
                                        <p:attrNameLst>
                                          <p:attrName>style.visibility</p:attrName>
                                        </p:attrNameLst>
                                      </p:cBhvr>
                                      <p:to>
                                        <p:strVal val="visible"/>
                                      </p:to>
                                    </p:set>
                                    <p:animEffect transition="in" filter="fade">
                                      <p:cBhvr>
                                        <p:cTn id="36" dur="1000"/>
                                        <p:tgtEl>
                                          <p:spTgt spid="108"/>
                                        </p:tgtEl>
                                      </p:cBhvr>
                                    </p:animEffect>
                                    <p:anim calcmode="lin" valueType="num">
                                      <p:cBhvr>
                                        <p:cTn id="37" dur="1000" fill="hold"/>
                                        <p:tgtEl>
                                          <p:spTgt spid="108"/>
                                        </p:tgtEl>
                                        <p:attrNameLst>
                                          <p:attrName>ppt_x</p:attrName>
                                        </p:attrNameLst>
                                      </p:cBhvr>
                                      <p:tavLst>
                                        <p:tav tm="0">
                                          <p:val>
                                            <p:strVal val="#ppt_x"/>
                                          </p:val>
                                        </p:tav>
                                        <p:tav tm="100000">
                                          <p:val>
                                            <p:strVal val="#ppt_x"/>
                                          </p:val>
                                        </p:tav>
                                      </p:tavLst>
                                    </p:anim>
                                    <p:anim calcmode="lin" valueType="num">
                                      <p:cBhvr>
                                        <p:cTn id="38" dur="1000" fill="hold"/>
                                        <p:tgtEl>
                                          <p:spTgt spid="108"/>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169"/>
                                        </p:tgtEl>
                                        <p:attrNameLst>
                                          <p:attrName>style.visibility</p:attrName>
                                        </p:attrNameLst>
                                      </p:cBhvr>
                                      <p:to>
                                        <p:strVal val="visible"/>
                                      </p:to>
                                    </p:set>
                                    <p:animEffect transition="in" filter="fade">
                                      <p:cBhvr>
                                        <p:cTn id="43" dur="1000"/>
                                        <p:tgtEl>
                                          <p:spTgt spid="169"/>
                                        </p:tgtEl>
                                      </p:cBhvr>
                                    </p:animEffect>
                                    <p:anim calcmode="lin" valueType="num">
                                      <p:cBhvr>
                                        <p:cTn id="44" dur="1000" fill="hold"/>
                                        <p:tgtEl>
                                          <p:spTgt spid="169"/>
                                        </p:tgtEl>
                                        <p:attrNameLst>
                                          <p:attrName>ppt_x</p:attrName>
                                        </p:attrNameLst>
                                      </p:cBhvr>
                                      <p:tavLst>
                                        <p:tav tm="0">
                                          <p:val>
                                            <p:strVal val="#ppt_x"/>
                                          </p:val>
                                        </p:tav>
                                        <p:tav tm="100000">
                                          <p:val>
                                            <p:strVal val="#ppt_x"/>
                                          </p:val>
                                        </p:tav>
                                      </p:tavLst>
                                    </p:anim>
                                    <p:anim calcmode="lin" valueType="num">
                                      <p:cBhvr>
                                        <p:cTn id="45" dur="1000" fill="hold"/>
                                        <p:tgtEl>
                                          <p:spTgt spid="169"/>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250"/>
                                  </p:stCondLst>
                                  <p:childTnLst>
                                    <p:set>
                                      <p:cBhvr>
                                        <p:cTn id="47" dur="1" fill="hold">
                                          <p:stCondLst>
                                            <p:cond delay="0"/>
                                          </p:stCondLst>
                                        </p:cTn>
                                        <p:tgtEl>
                                          <p:spTgt spid="170"/>
                                        </p:tgtEl>
                                        <p:attrNameLst>
                                          <p:attrName>style.visibility</p:attrName>
                                        </p:attrNameLst>
                                      </p:cBhvr>
                                      <p:to>
                                        <p:strVal val="visible"/>
                                      </p:to>
                                    </p:set>
                                    <p:animEffect transition="in" filter="fade">
                                      <p:cBhvr>
                                        <p:cTn id="48" dur="1000"/>
                                        <p:tgtEl>
                                          <p:spTgt spid="170"/>
                                        </p:tgtEl>
                                      </p:cBhvr>
                                    </p:animEffect>
                                    <p:anim calcmode="lin" valueType="num">
                                      <p:cBhvr>
                                        <p:cTn id="49" dur="1000" fill="hold"/>
                                        <p:tgtEl>
                                          <p:spTgt spid="170"/>
                                        </p:tgtEl>
                                        <p:attrNameLst>
                                          <p:attrName>ppt_x</p:attrName>
                                        </p:attrNameLst>
                                      </p:cBhvr>
                                      <p:tavLst>
                                        <p:tav tm="0">
                                          <p:val>
                                            <p:strVal val="#ppt_x"/>
                                          </p:val>
                                        </p:tav>
                                        <p:tav tm="100000">
                                          <p:val>
                                            <p:strVal val="#ppt_x"/>
                                          </p:val>
                                        </p:tav>
                                      </p:tavLst>
                                    </p:anim>
                                    <p:anim calcmode="lin" valueType="num">
                                      <p:cBhvr>
                                        <p:cTn id="50" dur="1000" fill="hold"/>
                                        <p:tgtEl>
                                          <p:spTgt spid="17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103" grpId="0"/>
      <p:bldP spid="105" grpId="0"/>
      <p:bldP spid="106" grpId="0"/>
      <p:bldP spid="107" grpId="0"/>
      <p:bldP spid="108" grpId="0"/>
      <p:bldP spid="169" grpId="0"/>
      <p:bldP spid="17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17BD28-FCBB-5C6C-0E26-2095571B72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CEC481-4BE9-61C6-54CD-F2CBFBA4AB3F}"/>
              </a:ext>
            </a:extLst>
          </p:cNvPr>
          <p:cNvSpPr>
            <a:spLocks noGrp="1"/>
          </p:cNvSpPr>
          <p:nvPr>
            <p:ph type="title"/>
          </p:nvPr>
        </p:nvSpPr>
        <p:spPr>
          <a:xfrm>
            <a:off x="490728" y="382577"/>
            <a:ext cx="11210544" cy="557784"/>
          </a:xfrm>
        </p:spPr>
        <p:txBody>
          <a:bodyPr>
            <a:noAutofit/>
          </a:bodyPr>
          <a:lstStyle/>
          <a:p>
            <a:r>
              <a:rPr lang="en-US" sz="3600" b="1" dirty="0">
                <a:latin typeface="Aptos" panose="020B0004020202020204" pitchFamily="34" charset="0"/>
              </a:rPr>
              <a:t>Data overview</a:t>
            </a:r>
            <a:endParaRPr lang="en-US" sz="3200" b="1" dirty="0">
              <a:latin typeface="Aptos" panose="020B0004020202020204" pitchFamily="34" charset="0"/>
            </a:endParaRPr>
          </a:p>
        </p:txBody>
      </p:sp>
      <p:pic>
        <p:nvPicPr>
          <p:cNvPr id="4" name="Picture 2" descr="Arculati elemek - Kodolányi János Egyetem">
            <a:extLst>
              <a:ext uri="{FF2B5EF4-FFF2-40B4-BE49-F238E27FC236}">
                <a16:creationId xmlns:a16="http://schemas.microsoft.com/office/drawing/2014/main" id="{94E826F5-761D-25DA-AB9C-B488DFCA52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45496" y="5111496"/>
            <a:ext cx="1746504" cy="1746504"/>
          </a:xfrm>
          <a:prstGeom prst="rect">
            <a:avLst/>
          </a:prstGeom>
          <a:noFill/>
          <a:extLst>
            <a:ext uri="{909E8E84-426E-40DD-AFC4-6F175D3DCCD1}">
              <a14:hiddenFill xmlns:a14="http://schemas.microsoft.com/office/drawing/2010/main">
                <a:solidFill>
                  <a:srgbClr val="FFFFFF"/>
                </a:solidFill>
              </a14:hiddenFill>
            </a:ext>
          </a:extLst>
        </p:spPr>
      </p:pic>
      <p:pic>
        <p:nvPicPr>
          <p:cNvPr id="69" name="Content Placeholder 68">
            <a:extLst>
              <a:ext uri="{FF2B5EF4-FFF2-40B4-BE49-F238E27FC236}">
                <a16:creationId xmlns:a16="http://schemas.microsoft.com/office/drawing/2014/main" id="{8F9E92F5-9811-5EC7-8144-B988ADA9E37A}"/>
              </a:ext>
            </a:extLst>
          </p:cNvPr>
          <p:cNvPicPr>
            <a:picLocks noGrp="1" noChangeAspect="1"/>
          </p:cNvPicPr>
          <p:nvPr>
            <p:ph sz="quarter" idx="13"/>
          </p:nvPr>
        </p:nvPicPr>
        <p:blipFill>
          <a:blip r:embed="rId3"/>
          <a:stretch>
            <a:fillRect/>
          </a:stretch>
        </p:blipFill>
        <p:spPr>
          <a:xfrm>
            <a:off x="490728" y="1746358"/>
            <a:ext cx="5526024" cy="4837321"/>
          </a:xfrm>
          <a:prstGeom prst="rect">
            <a:avLst/>
          </a:prstGeom>
          <a:ln>
            <a:noFill/>
          </a:ln>
          <a:effectLst>
            <a:outerShdw blurRad="190500" algn="tl" rotWithShape="0">
              <a:srgbClr val="000000">
                <a:alpha val="70000"/>
              </a:srgbClr>
            </a:outerShdw>
          </a:effectLst>
        </p:spPr>
      </p:pic>
      <p:graphicFrame>
        <p:nvGraphicFramePr>
          <p:cNvPr id="81" name="Diagram 80">
            <a:extLst>
              <a:ext uri="{FF2B5EF4-FFF2-40B4-BE49-F238E27FC236}">
                <a16:creationId xmlns:a16="http://schemas.microsoft.com/office/drawing/2014/main" id="{1AD36E6A-FCA1-DCED-32B7-FBEC513E2270}"/>
              </a:ext>
            </a:extLst>
          </p:cNvPr>
          <p:cNvGraphicFramePr/>
          <p:nvPr>
            <p:extLst>
              <p:ext uri="{D42A27DB-BD31-4B8C-83A1-F6EECF244321}">
                <p14:modId xmlns:p14="http://schemas.microsoft.com/office/powerpoint/2010/main" val="3178859221"/>
              </p:ext>
            </p:extLst>
          </p:nvPr>
        </p:nvGraphicFramePr>
        <p:xfrm>
          <a:off x="5498592" y="1746504"/>
          <a:ext cx="6287008" cy="412261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2" name="TextBox 81">
            <a:extLst>
              <a:ext uri="{FF2B5EF4-FFF2-40B4-BE49-F238E27FC236}">
                <a16:creationId xmlns:a16="http://schemas.microsoft.com/office/drawing/2014/main" id="{B840409A-A17A-3315-812B-AC488CD3A235}"/>
              </a:ext>
            </a:extLst>
          </p:cNvPr>
          <p:cNvSpPr txBox="1"/>
          <p:nvPr/>
        </p:nvSpPr>
        <p:spPr>
          <a:xfrm>
            <a:off x="7656576" y="3457132"/>
            <a:ext cx="1971040" cy="707886"/>
          </a:xfrm>
          <a:prstGeom prst="rect">
            <a:avLst/>
          </a:prstGeom>
          <a:noFill/>
        </p:spPr>
        <p:txBody>
          <a:bodyPr wrap="square" rtlCol="0">
            <a:spAutoFit/>
          </a:bodyPr>
          <a:lstStyle/>
          <a:p>
            <a:pPr algn="ctr"/>
            <a:r>
              <a:rPr lang="en-US" sz="2000" b="1" dirty="0"/>
              <a:t>Attribute types</a:t>
            </a:r>
          </a:p>
        </p:txBody>
      </p:sp>
      <p:sp>
        <p:nvSpPr>
          <p:cNvPr id="84" name="TextBox 83">
            <a:extLst>
              <a:ext uri="{FF2B5EF4-FFF2-40B4-BE49-F238E27FC236}">
                <a16:creationId xmlns:a16="http://schemas.microsoft.com/office/drawing/2014/main" id="{AD8C1DBB-B6D7-970F-3E19-30FCB3264550}"/>
              </a:ext>
            </a:extLst>
          </p:cNvPr>
          <p:cNvSpPr txBox="1"/>
          <p:nvPr/>
        </p:nvSpPr>
        <p:spPr>
          <a:xfrm>
            <a:off x="490727" y="1239520"/>
            <a:ext cx="5251311" cy="369332"/>
          </a:xfrm>
          <a:prstGeom prst="rect">
            <a:avLst/>
          </a:prstGeom>
          <a:noFill/>
        </p:spPr>
        <p:txBody>
          <a:bodyPr wrap="square" rtlCol="0">
            <a:spAutoFit/>
          </a:bodyPr>
          <a:lstStyle/>
          <a:p>
            <a:r>
              <a:rPr lang="en-US" b="1" dirty="0">
                <a:latin typeface="Aptos" panose="020B0004020202020204" pitchFamily="34" charset="0"/>
              </a:rPr>
              <a:t>Raw data structure</a:t>
            </a:r>
            <a:r>
              <a:rPr lang="hu-HU" b="1" dirty="0">
                <a:latin typeface="Aptos" panose="020B0004020202020204" pitchFamily="34" charset="0"/>
              </a:rPr>
              <a:t> </a:t>
            </a:r>
            <a:r>
              <a:rPr lang="hu-HU" b="1" dirty="0" err="1">
                <a:latin typeface="Aptos" panose="020B0004020202020204" pitchFamily="34" charset="0"/>
              </a:rPr>
              <a:t>based</a:t>
            </a:r>
            <a:r>
              <a:rPr lang="hu-HU" b="1" dirty="0">
                <a:latin typeface="Aptos" panose="020B0004020202020204" pitchFamily="34" charset="0"/>
              </a:rPr>
              <a:t> </a:t>
            </a:r>
            <a:r>
              <a:rPr lang="hu-HU" b="1" dirty="0" err="1">
                <a:latin typeface="Aptos" panose="020B0004020202020204" pitchFamily="34" charset="0"/>
              </a:rPr>
              <a:t>on</a:t>
            </a:r>
            <a:r>
              <a:rPr lang="hu-HU" b="1" dirty="0">
                <a:latin typeface="Aptos" panose="020B0004020202020204" pitchFamily="34" charset="0"/>
              </a:rPr>
              <a:t> </a:t>
            </a:r>
            <a:r>
              <a:rPr lang="hu-HU" b="1" dirty="0" err="1">
                <a:latin typeface="Aptos" panose="020B0004020202020204" pitchFamily="34" charset="0"/>
              </a:rPr>
              <a:t>Moodle</a:t>
            </a:r>
            <a:r>
              <a:rPr lang="hu-HU" b="1" dirty="0">
                <a:latin typeface="Aptos" panose="020B0004020202020204" pitchFamily="34" charset="0"/>
              </a:rPr>
              <a:t> logs</a:t>
            </a:r>
            <a:r>
              <a:rPr lang="en-US" b="1" dirty="0">
                <a:latin typeface="Aptos" panose="020B0004020202020204" pitchFamily="34" charset="0"/>
              </a:rPr>
              <a:t> </a:t>
            </a:r>
          </a:p>
        </p:txBody>
      </p:sp>
    </p:spTree>
    <p:extLst>
      <p:ext uri="{BB962C8B-B14F-4D97-AF65-F5344CB8AC3E}">
        <p14:creationId xmlns:p14="http://schemas.microsoft.com/office/powerpoint/2010/main" val="3542010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
                                        </p:tgtEl>
                                        <p:attrNameLst>
                                          <p:attrName>style.visibility</p:attrName>
                                        </p:attrNameLst>
                                      </p:cBhvr>
                                      <p:to>
                                        <p:strVal val="visible"/>
                                      </p:to>
                                    </p:set>
                                    <p:animEffect transition="in" filter="fade">
                                      <p:cBhvr>
                                        <p:cTn id="7" dur="500"/>
                                        <p:tgtEl>
                                          <p:spTgt spid="8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2"/>
                                        </p:tgtEl>
                                        <p:attrNameLst>
                                          <p:attrName>style.visibility</p:attrName>
                                        </p:attrNameLst>
                                      </p:cBhvr>
                                      <p:to>
                                        <p:strVal val="visible"/>
                                      </p:to>
                                    </p:set>
                                    <p:animEffect transition="in" filter="fade">
                                      <p:cBhvr>
                                        <p:cTn id="10"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1" grpId="0">
        <p:bldAsOne/>
      </p:bldGraphic>
      <p:bldP spid="8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29E628-85C1-E5F3-547F-26C630687F9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00662B-960B-51CC-1F9B-200D521F82B0}"/>
              </a:ext>
            </a:extLst>
          </p:cNvPr>
          <p:cNvSpPr>
            <a:spLocks noGrp="1"/>
          </p:cNvSpPr>
          <p:nvPr>
            <p:ph type="title"/>
          </p:nvPr>
        </p:nvSpPr>
        <p:spPr>
          <a:xfrm>
            <a:off x="490728" y="382577"/>
            <a:ext cx="11210544" cy="557784"/>
          </a:xfrm>
        </p:spPr>
        <p:txBody>
          <a:bodyPr>
            <a:noAutofit/>
          </a:bodyPr>
          <a:lstStyle/>
          <a:p>
            <a:r>
              <a:rPr lang="en-US" sz="3600" b="1" dirty="0">
                <a:latin typeface="Aptos" panose="020B0004020202020204" pitchFamily="34" charset="0"/>
              </a:rPr>
              <a:t>Attribute Extraction and OAM </a:t>
            </a:r>
            <a:br>
              <a:rPr lang="en-US" sz="3600" b="1" dirty="0">
                <a:latin typeface="Aptos" panose="020B0004020202020204" pitchFamily="34" charset="0"/>
              </a:rPr>
            </a:br>
            <a:endParaRPr lang="en-US" sz="3200" b="1" dirty="0">
              <a:latin typeface="Aptos" panose="020B0004020202020204" pitchFamily="34" charset="0"/>
            </a:endParaRPr>
          </a:p>
        </p:txBody>
      </p:sp>
      <p:pic>
        <p:nvPicPr>
          <p:cNvPr id="4" name="Picture 2" descr="Arculati elemek - Kodolányi János Egyetem">
            <a:extLst>
              <a:ext uri="{FF2B5EF4-FFF2-40B4-BE49-F238E27FC236}">
                <a16:creationId xmlns:a16="http://schemas.microsoft.com/office/drawing/2014/main" id="{679D2913-F8CA-C3DF-447B-BA757C2FC2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45496" y="5111496"/>
            <a:ext cx="1746504" cy="174650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Content Placeholder 4">
            <a:extLst>
              <a:ext uri="{FF2B5EF4-FFF2-40B4-BE49-F238E27FC236}">
                <a16:creationId xmlns:a16="http://schemas.microsoft.com/office/drawing/2014/main" id="{7C469F98-BD52-A0D7-205C-9D9573706CEA}"/>
              </a:ext>
            </a:extLst>
          </p:cNvPr>
          <p:cNvGraphicFramePr>
            <a:graphicFrameLocks noGrp="1"/>
          </p:cNvGraphicFramePr>
          <p:nvPr>
            <p:ph sz="quarter" idx="13"/>
            <p:extLst>
              <p:ext uri="{D42A27DB-BD31-4B8C-83A1-F6EECF244321}">
                <p14:modId xmlns:p14="http://schemas.microsoft.com/office/powerpoint/2010/main" val="1314487892"/>
              </p:ext>
            </p:extLst>
          </p:nvPr>
        </p:nvGraphicFramePr>
        <p:xfrm>
          <a:off x="602488" y="1637537"/>
          <a:ext cx="5417820" cy="40938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Content Placeholder 7">
            <a:extLst>
              <a:ext uri="{FF2B5EF4-FFF2-40B4-BE49-F238E27FC236}">
                <a16:creationId xmlns:a16="http://schemas.microsoft.com/office/drawing/2014/main" id="{749479B7-3454-2167-88A6-C3C208BA07AA}"/>
              </a:ext>
            </a:extLst>
          </p:cNvPr>
          <p:cNvGraphicFramePr>
            <a:graphicFrameLocks/>
          </p:cNvGraphicFramePr>
          <p:nvPr>
            <p:extLst>
              <p:ext uri="{D42A27DB-BD31-4B8C-83A1-F6EECF244321}">
                <p14:modId xmlns:p14="http://schemas.microsoft.com/office/powerpoint/2010/main" val="3706443531"/>
              </p:ext>
            </p:extLst>
          </p:nvPr>
        </p:nvGraphicFramePr>
        <p:xfrm>
          <a:off x="4084955" y="1130807"/>
          <a:ext cx="11210925" cy="460057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733687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4C619F-CEA9-99BD-4F21-A24C86B4A7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A214A1-146A-E859-EFF3-C2E5B42E7D3A}"/>
              </a:ext>
            </a:extLst>
          </p:cNvPr>
          <p:cNvSpPr>
            <a:spLocks noGrp="1"/>
          </p:cNvSpPr>
          <p:nvPr>
            <p:ph type="title"/>
          </p:nvPr>
        </p:nvSpPr>
        <p:spPr>
          <a:xfrm>
            <a:off x="490728" y="382577"/>
            <a:ext cx="11210544" cy="557784"/>
          </a:xfrm>
        </p:spPr>
        <p:txBody>
          <a:bodyPr>
            <a:noAutofit/>
          </a:bodyPr>
          <a:lstStyle/>
          <a:p>
            <a:r>
              <a:rPr lang="en-US" sz="3600" b="1" dirty="0">
                <a:latin typeface="Aptos" panose="020B0004020202020204" pitchFamily="34" charset="0"/>
              </a:rPr>
              <a:t>NLP models</a:t>
            </a:r>
            <a:endParaRPr lang="en-US" sz="3200" b="1" dirty="0">
              <a:latin typeface="Aptos" panose="020B0004020202020204" pitchFamily="34" charset="0"/>
            </a:endParaRPr>
          </a:p>
        </p:txBody>
      </p:sp>
      <p:pic>
        <p:nvPicPr>
          <p:cNvPr id="4" name="Picture 2" descr="Arculati elemek - Kodolányi János Egyetem">
            <a:extLst>
              <a:ext uri="{FF2B5EF4-FFF2-40B4-BE49-F238E27FC236}">
                <a16:creationId xmlns:a16="http://schemas.microsoft.com/office/drawing/2014/main" id="{6490CB35-523B-3027-3844-C118C42040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45496" y="5111496"/>
            <a:ext cx="1746504" cy="1746504"/>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a:extLst>
              <a:ext uri="{FF2B5EF4-FFF2-40B4-BE49-F238E27FC236}">
                <a16:creationId xmlns:a16="http://schemas.microsoft.com/office/drawing/2014/main" id="{E0E8C723-A08D-6196-5DF9-55C4AD55EA2B}"/>
              </a:ext>
            </a:extLst>
          </p:cNvPr>
          <p:cNvSpPr>
            <a:spLocks noGrp="1"/>
          </p:cNvSpPr>
          <p:nvPr>
            <p:ph sz="quarter" idx="13"/>
          </p:nvPr>
        </p:nvSpPr>
        <p:spPr>
          <a:xfrm>
            <a:off x="444500" y="1680180"/>
            <a:ext cx="4849875" cy="4601748"/>
          </a:xfrm>
        </p:spPr>
        <p:txBody>
          <a:bodyPr>
            <a:normAutofit/>
          </a:bodyPr>
          <a:lstStyle/>
          <a:p>
            <a:r>
              <a:rPr lang="en-US" sz="2000" b="1" dirty="0">
                <a:latin typeface="Aptos" panose="020B0004020202020204" pitchFamily="34" charset="0"/>
              </a:rPr>
              <a:t>all-MiniLM-L6-v2 (Semantic Analysis Model)</a:t>
            </a:r>
          </a:p>
          <a:p>
            <a:pPr marL="285750" indent="-285750">
              <a:buFont typeface="Arial" panose="020B0604020202020204" pitchFamily="34" charset="0"/>
              <a:buChar char="•"/>
            </a:pPr>
            <a:r>
              <a:rPr lang="en-US" sz="1800" dirty="0">
                <a:latin typeface="Aptos" panose="020B0004020202020204" pitchFamily="34" charset="0"/>
              </a:rPr>
              <a:t>Measures topic alignment by assessing the semantic similarity between student responses and instructor posts</a:t>
            </a:r>
          </a:p>
          <a:p>
            <a:endParaRPr lang="en-US" sz="1800" dirty="0">
              <a:latin typeface="Aptos" panose="020B0004020202020204" pitchFamily="34" charset="0"/>
            </a:endParaRPr>
          </a:p>
        </p:txBody>
      </p:sp>
      <p:sp>
        <p:nvSpPr>
          <p:cNvPr id="7" name="Content Placeholder 5">
            <a:extLst>
              <a:ext uri="{FF2B5EF4-FFF2-40B4-BE49-F238E27FC236}">
                <a16:creationId xmlns:a16="http://schemas.microsoft.com/office/drawing/2014/main" id="{AC821F59-1283-A8EF-4F57-5603F1A30BB3}"/>
              </a:ext>
            </a:extLst>
          </p:cNvPr>
          <p:cNvSpPr txBox="1">
            <a:spLocks/>
          </p:cNvSpPr>
          <p:nvPr/>
        </p:nvSpPr>
        <p:spPr>
          <a:xfrm>
            <a:off x="6342889" y="1680180"/>
            <a:ext cx="4849875" cy="4601748"/>
          </a:xfrm>
          <a:prstGeom prst="rect">
            <a:avLst/>
          </a:prstGeom>
        </p:spPr>
        <p:txBody>
          <a:bodyPr vert="horz" lIns="91440" tIns="45720" rIns="91440" bIns="45720" rtlCol="0">
            <a:normAutofit/>
          </a:bodyPr>
          <a:lstStyle>
            <a:lvl1pPr marL="0" indent="0" algn="l" defTabSz="914400" rtl="0" eaLnBrk="1" latinLnBrk="0" hangingPunct="1">
              <a:lnSpc>
                <a:spcPct val="100000"/>
              </a:lnSpc>
              <a:spcBef>
                <a:spcPts val="1000"/>
              </a:spcBef>
              <a:spcAft>
                <a:spcPts val="1200"/>
              </a:spcAft>
              <a:buFontTx/>
              <a:buNone/>
              <a:defRPr lang="en-US" sz="1600" kern="1200" dirty="0">
                <a:solidFill>
                  <a:schemeClr val="bg2">
                    <a:lumMod val="25000"/>
                  </a:schemeClr>
                </a:solidFill>
                <a:latin typeface="+mn-lt"/>
                <a:ea typeface="+mn-ea"/>
                <a:cs typeface="+mn-cs"/>
              </a:defRPr>
            </a:lvl1pPr>
            <a:lvl2pPr marL="283464" indent="-283464"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2pPr>
            <a:lvl3pPr marL="6858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3pPr>
            <a:lvl4pPr marL="11430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4pPr>
            <a:lvl5pPr marL="16002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a:lstStyle>
          <a:p>
            <a:r>
              <a:rPr lang="en-US" sz="2000" b="1" dirty="0" err="1">
                <a:latin typeface="Aptos" panose="020B0004020202020204" pitchFamily="34" charset="0"/>
              </a:rPr>
              <a:t>roberta</a:t>
            </a:r>
            <a:r>
              <a:rPr lang="en-US" sz="2000" b="1" dirty="0">
                <a:latin typeface="Aptos" panose="020B0004020202020204" pitchFamily="34" charset="0"/>
              </a:rPr>
              <a:t>-base-</a:t>
            </a:r>
            <a:r>
              <a:rPr lang="en-US" sz="2000" b="1" dirty="0" err="1">
                <a:latin typeface="Aptos" panose="020B0004020202020204" pitchFamily="34" charset="0"/>
              </a:rPr>
              <a:t>openai</a:t>
            </a:r>
            <a:r>
              <a:rPr lang="en-US" sz="2000" b="1" dirty="0">
                <a:latin typeface="Aptos" panose="020B0004020202020204" pitchFamily="34" charset="0"/>
              </a:rPr>
              <a:t>-detector (AI-Generated Content Detector)</a:t>
            </a:r>
          </a:p>
          <a:p>
            <a:pPr marL="285750" indent="-285750">
              <a:buFont typeface="Arial" panose="020B0604020202020204" pitchFamily="34" charset="0"/>
              <a:buChar char="•"/>
            </a:pPr>
            <a:r>
              <a:rPr lang="en-US" dirty="0">
                <a:latin typeface="Aptos" panose="020B0004020202020204" pitchFamily="34" charset="0"/>
              </a:rPr>
              <a:t>Detects suspected AI-generated content in student responses.</a:t>
            </a:r>
          </a:p>
        </p:txBody>
      </p:sp>
      <p:graphicFrame>
        <p:nvGraphicFramePr>
          <p:cNvPr id="10" name="Diagram 9">
            <a:extLst>
              <a:ext uri="{FF2B5EF4-FFF2-40B4-BE49-F238E27FC236}">
                <a16:creationId xmlns:a16="http://schemas.microsoft.com/office/drawing/2014/main" id="{A7BD8647-8C21-48CB-C6C2-2E1D7AB48CEB}"/>
              </a:ext>
            </a:extLst>
          </p:cNvPr>
          <p:cNvGraphicFramePr/>
          <p:nvPr>
            <p:extLst>
              <p:ext uri="{D42A27DB-BD31-4B8C-83A1-F6EECF244321}">
                <p14:modId xmlns:p14="http://schemas.microsoft.com/office/powerpoint/2010/main" val="3984449746"/>
              </p:ext>
            </p:extLst>
          </p:nvPr>
        </p:nvGraphicFramePr>
        <p:xfrm>
          <a:off x="344542" y="2533310"/>
          <a:ext cx="5578861" cy="51563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1" name="Diagram 10">
            <a:extLst>
              <a:ext uri="{FF2B5EF4-FFF2-40B4-BE49-F238E27FC236}">
                <a16:creationId xmlns:a16="http://schemas.microsoft.com/office/drawing/2014/main" id="{EBDCCA74-8FC8-8EB6-633D-2A8235B6A2BF}"/>
              </a:ext>
            </a:extLst>
          </p:cNvPr>
          <p:cNvGraphicFramePr/>
          <p:nvPr>
            <p:extLst>
              <p:ext uri="{D42A27DB-BD31-4B8C-83A1-F6EECF244321}">
                <p14:modId xmlns:p14="http://schemas.microsoft.com/office/powerpoint/2010/main" val="1448673355"/>
              </p:ext>
            </p:extLst>
          </p:nvPr>
        </p:nvGraphicFramePr>
        <p:xfrm>
          <a:off x="7035164" y="3429000"/>
          <a:ext cx="3465324" cy="287037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050809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Graphic spid="11"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CD646918-CE51-4B23-7CDE-4AC051EC5633}"/>
              </a:ext>
            </a:extLst>
          </p:cNvPr>
          <p:cNvPicPr>
            <a:picLocks noChangeAspect="1"/>
          </p:cNvPicPr>
          <p:nvPr/>
        </p:nvPicPr>
        <p:blipFill>
          <a:blip r:embed="rId2"/>
          <a:stretch>
            <a:fillRect/>
          </a:stretch>
        </p:blipFill>
        <p:spPr>
          <a:xfrm>
            <a:off x="10448393" y="5114393"/>
            <a:ext cx="1743607" cy="1743607"/>
          </a:xfrm>
          <a:prstGeom prst="rect">
            <a:avLst/>
          </a:prstGeom>
        </p:spPr>
      </p:pic>
      <p:sp>
        <p:nvSpPr>
          <p:cNvPr id="2" name="Title 1">
            <a:extLst>
              <a:ext uri="{FF2B5EF4-FFF2-40B4-BE49-F238E27FC236}">
                <a16:creationId xmlns:a16="http://schemas.microsoft.com/office/drawing/2014/main" id="{2010C8C1-53DE-B92A-8B22-573875F83186}"/>
              </a:ext>
            </a:extLst>
          </p:cNvPr>
          <p:cNvSpPr>
            <a:spLocks noGrp="1"/>
          </p:cNvSpPr>
          <p:nvPr>
            <p:ph type="title"/>
          </p:nvPr>
        </p:nvSpPr>
        <p:spPr/>
        <p:txBody>
          <a:bodyPr/>
          <a:lstStyle/>
          <a:p>
            <a:r>
              <a:rPr lang="hu-HU" sz="2800" b="1" dirty="0" err="1">
                <a:solidFill>
                  <a:srgbClr val="FF0000"/>
                </a:solidFill>
                <a:latin typeface="Aptos" panose="020B0004020202020204" pitchFamily="34" charset="0"/>
                <a:ea typeface="Sans Serif Collection" panose="020B0502040504020204" pitchFamily="34" charset="0"/>
                <a:cs typeface="Helvetica" panose="020B0604020202020204" pitchFamily="34" charset="0"/>
              </a:rPr>
              <a:t>Anonymized</a:t>
            </a:r>
            <a:r>
              <a:rPr lang="hu-HU" sz="2800" b="1" dirty="0">
                <a:latin typeface="Aptos" panose="020B0004020202020204" pitchFamily="34" charset="0"/>
                <a:ea typeface="Sans Serif Collection" panose="020B0502040504020204" pitchFamily="34" charset="0"/>
                <a:cs typeface="Helvetica" panose="020B0604020202020204" pitchFamily="34" charset="0"/>
              </a:rPr>
              <a:t> </a:t>
            </a:r>
            <a:r>
              <a:rPr lang="en-US" sz="2800" b="1" dirty="0">
                <a:latin typeface="Aptos" panose="020B0004020202020204" pitchFamily="34" charset="0"/>
                <a:ea typeface="Sans Serif Collection" panose="020B0502040504020204" pitchFamily="34" charset="0"/>
                <a:cs typeface="Helvetica" panose="020B0604020202020204" pitchFamily="34" charset="0"/>
              </a:rPr>
              <a:t>Object Attribute Matrix (OAM)</a:t>
            </a:r>
            <a:endParaRPr lang="en-US" dirty="0">
              <a:latin typeface="Aptos" panose="020B0004020202020204" pitchFamily="34" charset="0"/>
            </a:endParaRPr>
          </a:p>
        </p:txBody>
      </p:sp>
      <p:graphicFrame>
        <p:nvGraphicFramePr>
          <p:cNvPr id="10" name="Content Placeholder 9">
            <a:extLst>
              <a:ext uri="{FF2B5EF4-FFF2-40B4-BE49-F238E27FC236}">
                <a16:creationId xmlns:a16="http://schemas.microsoft.com/office/drawing/2014/main" id="{287CE4BF-8390-7C1C-3F6E-98C8869138A5}"/>
              </a:ext>
            </a:extLst>
          </p:cNvPr>
          <p:cNvGraphicFramePr>
            <a:graphicFrameLocks noGrp="1"/>
          </p:cNvGraphicFramePr>
          <p:nvPr>
            <p:ph sz="quarter" idx="13"/>
            <p:extLst>
              <p:ext uri="{D42A27DB-BD31-4B8C-83A1-F6EECF244321}">
                <p14:modId xmlns:p14="http://schemas.microsoft.com/office/powerpoint/2010/main" val="2936278517"/>
              </p:ext>
            </p:extLst>
          </p:nvPr>
        </p:nvGraphicFramePr>
        <p:xfrm>
          <a:off x="0" y="4271543"/>
          <a:ext cx="12192000" cy="22570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a:extLst>
              <a:ext uri="{FF2B5EF4-FFF2-40B4-BE49-F238E27FC236}">
                <a16:creationId xmlns:a16="http://schemas.microsoft.com/office/drawing/2014/main" id="{1728498C-7F01-1839-08D5-D90A204BC9D5}"/>
              </a:ext>
            </a:extLst>
          </p:cNvPr>
          <p:cNvSpPr txBox="1"/>
          <p:nvPr/>
        </p:nvSpPr>
        <p:spPr>
          <a:xfrm>
            <a:off x="5934714" y="2177534"/>
            <a:ext cx="485775" cy="369332"/>
          </a:xfrm>
          <a:prstGeom prst="rect">
            <a:avLst/>
          </a:prstGeom>
          <a:noFill/>
        </p:spPr>
        <p:txBody>
          <a:bodyPr wrap="square" rtlCol="0">
            <a:spAutoFit/>
          </a:bodyPr>
          <a:lstStyle/>
          <a:p>
            <a:r>
              <a:rPr lang="en-US" dirty="0"/>
              <a:t>…..</a:t>
            </a:r>
          </a:p>
        </p:txBody>
      </p:sp>
      <p:sp>
        <p:nvSpPr>
          <p:cNvPr id="5" name="TextBox 4">
            <a:extLst>
              <a:ext uri="{FF2B5EF4-FFF2-40B4-BE49-F238E27FC236}">
                <a16:creationId xmlns:a16="http://schemas.microsoft.com/office/drawing/2014/main" id="{F3FEF167-59C3-11B0-7AF9-C5D4AB502804}"/>
              </a:ext>
            </a:extLst>
          </p:cNvPr>
          <p:cNvSpPr txBox="1"/>
          <p:nvPr/>
        </p:nvSpPr>
        <p:spPr>
          <a:xfrm>
            <a:off x="3013709" y="3602328"/>
            <a:ext cx="485775" cy="369332"/>
          </a:xfrm>
          <a:prstGeom prst="rect">
            <a:avLst/>
          </a:prstGeom>
          <a:noFill/>
        </p:spPr>
        <p:txBody>
          <a:bodyPr wrap="square" rtlCol="0">
            <a:spAutoFit/>
          </a:bodyPr>
          <a:lstStyle/>
          <a:p>
            <a:r>
              <a:rPr lang="en-US" dirty="0"/>
              <a:t>…..</a:t>
            </a:r>
          </a:p>
        </p:txBody>
      </p:sp>
      <p:pic>
        <p:nvPicPr>
          <p:cNvPr id="6" name="Picture 5">
            <a:extLst>
              <a:ext uri="{FF2B5EF4-FFF2-40B4-BE49-F238E27FC236}">
                <a16:creationId xmlns:a16="http://schemas.microsoft.com/office/drawing/2014/main" id="{7598801F-14C2-DA7A-1A4B-451100664442}"/>
              </a:ext>
            </a:extLst>
          </p:cNvPr>
          <p:cNvPicPr>
            <a:picLocks noChangeAspect="1"/>
          </p:cNvPicPr>
          <p:nvPr/>
        </p:nvPicPr>
        <p:blipFill>
          <a:blip r:embed="rId8"/>
          <a:stretch>
            <a:fillRect/>
          </a:stretch>
        </p:blipFill>
        <p:spPr>
          <a:xfrm>
            <a:off x="8363139" y="3602328"/>
            <a:ext cx="554784" cy="493819"/>
          </a:xfrm>
          <a:prstGeom prst="rect">
            <a:avLst/>
          </a:prstGeom>
        </p:spPr>
      </p:pic>
      <p:graphicFrame>
        <p:nvGraphicFramePr>
          <p:cNvPr id="7" name="Table 6">
            <a:extLst>
              <a:ext uri="{FF2B5EF4-FFF2-40B4-BE49-F238E27FC236}">
                <a16:creationId xmlns:a16="http://schemas.microsoft.com/office/drawing/2014/main" id="{B14F1876-31C9-2CB8-2F16-DD5F7FE00809}"/>
              </a:ext>
            </a:extLst>
          </p:cNvPr>
          <p:cNvGraphicFramePr>
            <a:graphicFrameLocks noGrp="1"/>
          </p:cNvGraphicFramePr>
          <p:nvPr>
            <p:extLst>
              <p:ext uri="{D42A27DB-BD31-4B8C-83A1-F6EECF244321}">
                <p14:modId xmlns:p14="http://schemas.microsoft.com/office/powerpoint/2010/main" val="3936208402"/>
              </p:ext>
            </p:extLst>
          </p:nvPr>
        </p:nvGraphicFramePr>
        <p:xfrm>
          <a:off x="133983" y="1356360"/>
          <a:ext cx="5759453" cy="2011680"/>
        </p:xfrm>
        <a:graphic>
          <a:graphicData uri="http://schemas.openxmlformats.org/drawingml/2006/table">
            <a:tbl>
              <a:tblPr/>
              <a:tblGrid>
                <a:gridCol w="599683">
                  <a:extLst>
                    <a:ext uri="{9D8B030D-6E8A-4147-A177-3AD203B41FA5}">
                      <a16:colId xmlns:a16="http://schemas.microsoft.com/office/drawing/2014/main" val="1719753351"/>
                    </a:ext>
                  </a:extLst>
                </a:gridCol>
                <a:gridCol w="599683">
                  <a:extLst>
                    <a:ext uri="{9D8B030D-6E8A-4147-A177-3AD203B41FA5}">
                      <a16:colId xmlns:a16="http://schemas.microsoft.com/office/drawing/2014/main" val="430476904"/>
                    </a:ext>
                  </a:extLst>
                </a:gridCol>
                <a:gridCol w="1674114">
                  <a:extLst>
                    <a:ext uri="{9D8B030D-6E8A-4147-A177-3AD203B41FA5}">
                      <a16:colId xmlns:a16="http://schemas.microsoft.com/office/drawing/2014/main" val="2550952533"/>
                    </a:ext>
                  </a:extLst>
                </a:gridCol>
                <a:gridCol w="762097">
                  <a:extLst>
                    <a:ext uri="{9D8B030D-6E8A-4147-A177-3AD203B41FA5}">
                      <a16:colId xmlns:a16="http://schemas.microsoft.com/office/drawing/2014/main" val="2667355652"/>
                    </a:ext>
                  </a:extLst>
                </a:gridCol>
                <a:gridCol w="799577">
                  <a:extLst>
                    <a:ext uri="{9D8B030D-6E8A-4147-A177-3AD203B41FA5}">
                      <a16:colId xmlns:a16="http://schemas.microsoft.com/office/drawing/2014/main" val="657268081"/>
                    </a:ext>
                  </a:extLst>
                </a:gridCol>
                <a:gridCol w="1324299">
                  <a:extLst>
                    <a:ext uri="{9D8B030D-6E8A-4147-A177-3AD203B41FA5}">
                      <a16:colId xmlns:a16="http://schemas.microsoft.com/office/drawing/2014/main" val="2344959183"/>
                    </a:ext>
                  </a:extLst>
                </a:gridCol>
              </a:tblGrid>
              <a:tr h="182880">
                <a:tc rowSpan="5">
                  <a:txBody>
                    <a:bodyPr/>
                    <a:lstStyle/>
                    <a:p>
                      <a:pPr algn="ctr" fontAlgn="b"/>
                      <a:r>
                        <a:rPr lang="en-US" sz="1100" b="0" i="0" u="none" strike="noStrike">
                          <a:solidFill>
                            <a:srgbClr val="000000"/>
                          </a:solidFill>
                          <a:effectLst/>
                          <a:latin typeface="Aptos Narrow" panose="020B0004020202020204" pitchFamily="34" charset="0"/>
                        </a:rPr>
                        <a:t>id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5">
                  <a:txBody>
                    <a:bodyPr/>
                    <a:lstStyle/>
                    <a:p>
                      <a:pPr algn="ctr" fontAlgn="b"/>
                      <a:r>
                        <a:rPr lang="en-US" sz="1100" b="0" i="0" u="none" strike="noStrike">
                          <a:solidFill>
                            <a:srgbClr val="000000"/>
                          </a:solidFill>
                          <a:effectLst/>
                          <a:latin typeface="Aptos Narrow" panose="020B0004020202020204" pitchFamily="34" charset="0"/>
                        </a:rPr>
                        <a:t>userid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direction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Aptos Narrow" panose="020B000402020202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Aptos Narrow" panose="020B000402020202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Aptos Narrow" panose="020B000402020202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026873640"/>
                  </a:ext>
                </a:extLst>
              </a:tr>
              <a:tr h="182880">
                <a:tc vMerge="1">
                  <a:txBody>
                    <a:bodyPr/>
                    <a:lstStyle/>
                    <a:p>
                      <a:endParaRPr lang="en-US"/>
                    </a:p>
                  </a:txBody>
                  <a:tcPr/>
                </a:tc>
                <a:tc vMerge="1">
                  <a:txBody>
                    <a:bodyPr/>
                    <a:lstStyle/>
                    <a:p>
                      <a:endParaRPr lang="en-US"/>
                    </a:p>
                  </a:txBody>
                  <a:tcPr/>
                </a:tc>
                <a:tc>
                  <a:txBody>
                    <a:bodyPr/>
                    <a:lstStyle/>
                    <a:p>
                      <a:pPr algn="l" fontAlgn="b"/>
                      <a:r>
                        <a:rPr lang="en-US" sz="1100" b="0" i="0" u="none" strike="noStrike">
                          <a:solidFill>
                            <a:srgbClr val="000000"/>
                          </a:solidFill>
                          <a:effectLst/>
                          <a:latin typeface="Aptos Narrow" panose="020B0004020202020204" pitchFamily="34" charset="0"/>
                        </a:rPr>
                        <a:t>type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x</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x</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x</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221629907"/>
                  </a:ext>
                </a:extLst>
              </a:tr>
              <a:tr h="182880">
                <a:tc vMerge="1">
                  <a:txBody>
                    <a:bodyPr/>
                    <a:lstStyle/>
                    <a:p>
                      <a:endParaRPr lang="en-US"/>
                    </a:p>
                  </a:txBody>
                  <a:tcPr/>
                </a:tc>
                <a:tc vMerge="1">
                  <a:txBody>
                    <a:bodyPr/>
                    <a:lstStyle/>
                    <a:p>
                      <a:endParaRPr lang="en-US"/>
                    </a:p>
                  </a:txBody>
                  <a:tcPr/>
                </a:tc>
                <a:tc>
                  <a:txBody>
                    <a:bodyPr/>
                    <a:lstStyle/>
                    <a:p>
                      <a:pPr algn="l" fontAlgn="b"/>
                      <a:r>
                        <a:rPr lang="en-US" sz="1100" b="0" i="0" u="none" strike="noStrike">
                          <a:solidFill>
                            <a:srgbClr val="000000"/>
                          </a:solidFill>
                          <a:effectLst/>
                          <a:latin typeface="Aptos Narrow" panose="020B0004020202020204" pitchFamily="34" charset="0"/>
                        </a:rPr>
                        <a:t>Value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integer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integer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integer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528292580"/>
                  </a:ext>
                </a:extLst>
              </a:tr>
              <a:tr h="182880">
                <a:tc vMerge="1">
                  <a:txBody>
                    <a:bodyPr/>
                    <a:lstStyle/>
                    <a:p>
                      <a:endParaRPr lang="en-US"/>
                    </a:p>
                  </a:txBody>
                  <a:tcPr/>
                </a:tc>
                <a:tc vMerge="1">
                  <a:txBody>
                    <a:bodyPr/>
                    <a:lstStyle/>
                    <a:p>
                      <a:endParaRPr lang="en-US"/>
                    </a:p>
                  </a:txBody>
                  <a:tcPr/>
                </a:tc>
                <a:tc>
                  <a:txBody>
                    <a:bodyPr/>
                    <a:lstStyle/>
                    <a:p>
                      <a:pPr algn="l" fontAlgn="b"/>
                      <a:r>
                        <a:rPr lang="en-US" sz="1100" b="0" i="0" u="none" strike="noStrike">
                          <a:solidFill>
                            <a:srgbClr val="000000"/>
                          </a:solidFill>
                          <a:effectLst/>
                          <a:latin typeface="Aptos Narrow" panose="020B0004020202020204" pitchFamily="34" charset="0"/>
                        </a:rPr>
                        <a:t>attribute_id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A1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A2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A3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27245274"/>
                  </a:ext>
                </a:extLst>
              </a:tr>
              <a:tr h="182880">
                <a:tc vMerge="1">
                  <a:txBody>
                    <a:bodyPr/>
                    <a:lstStyle/>
                    <a:p>
                      <a:endParaRPr lang="en-US"/>
                    </a:p>
                  </a:txBody>
                  <a:tcPr/>
                </a:tc>
                <a:tc vMerge="1">
                  <a:txBody>
                    <a:bodyPr/>
                    <a:lstStyle/>
                    <a:p>
                      <a:endParaRPr lang="en-US"/>
                    </a:p>
                  </a:txBody>
                  <a:tcPr/>
                </a:tc>
                <a:tc>
                  <a:txBody>
                    <a:bodyPr/>
                    <a:lstStyle/>
                    <a:p>
                      <a:pPr algn="l" fontAlgn="b"/>
                      <a:r>
                        <a:rPr lang="en-US" sz="1100" b="0" i="0" u="none" strike="noStrike">
                          <a:solidFill>
                            <a:srgbClr val="000000"/>
                          </a:solidFill>
                          <a:effectLst/>
                          <a:latin typeface="Aptos Narrow" panose="020B0004020202020204" pitchFamily="34" charset="0"/>
                        </a:rPr>
                        <a:t>username/attribute_name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totalPosts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activeDays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total_replies_to_prof</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806287255"/>
                  </a:ext>
                </a:extLst>
              </a:tr>
              <a:tr h="182880">
                <a:tc>
                  <a:txBody>
                    <a:bodyPr/>
                    <a:lstStyle/>
                    <a:p>
                      <a:pPr algn="r" fontAlgn="b"/>
                      <a:r>
                        <a:rPr lang="en-US" sz="1100" b="0" i="0" u="none" strike="noStrike">
                          <a:solidFill>
                            <a:srgbClr val="000000"/>
                          </a:solidFill>
                          <a:effectLst/>
                          <a:latin typeface="Aptos Narrow" panose="020B00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47141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Aadi Rajesh</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54438194"/>
                  </a:ext>
                </a:extLst>
              </a:tr>
              <a:tr h="182880">
                <a:tc>
                  <a:txBody>
                    <a:bodyPr/>
                    <a:lstStyle/>
                    <a:p>
                      <a:pPr algn="r" fontAlgn="b"/>
                      <a:r>
                        <a:rPr lang="en-US" sz="1100" b="0" i="0" u="none" strike="noStrike">
                          <a:solidFill>
                            <a:srgbClr val="000000"/>
                          </a:solidFill>
                          <a:effectLst/>
                          <a:latin typeface="Aptos Narrow" panose="020B000402020202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46681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Amgalanbaatar Amarsanaa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85234779"/>
                  </a:ext>
                </a:extLst>
              </a:tr>
              <a:tr h="182880">
                <a:tc>
                  <a:txBody>
                    <a:bodyPr/>
                    <a:lstStyle/>
                    <a:p>
                      <a:pPr algn="r" fontAlgn="b"/>
                      <a:r>
                        <a:rPr lang="en-US" sz="1100" b="0" i="0" u="none" strike="noStrike">
                          <a:solidFill>
                            <a:srgbClr val="000000"/>
                          </a:solidFill>
                          <a:effectLst/>
                          <a:latin typeface="Aptos Narrow" panose="020B000402020202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46668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000000"/>
                          </a:solidFill>
                          <a:effectLst/>
                          <a:latin typeface="Aptos Narrow" panose="020B0004020202020204" pitchFamily="34" charset="0"/>
                        </a:rPr>
                        <a:t>Amin-Erdene Ankhbold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32675036"/>
                  </a:ext>
                </a:extLst>
              </a:tr>
              <a:tr h="182880">
                <a:tc>
                  <a:txBody>
                    <a:bodyPr/>
                    <a:lstStyle/>
                    <a:p>
                      <a:pPr algn="r" fontAlgn="b"/>
                      <a:r>
                        <a:rPr lang="en-US" sz="1100" b="0" i="0" u="none" strike="noStrike">
                          <a:solidFill>
                            <a:srgbClr val="000000"/>
                          </a:solidFill>
                          <a:effectLst/>
                          <a:latin typeface="Aptos Narrow" panose="020B0004020202020204" pitchFamily="34" charset="0"/>
                        </a:rPr>
                        <a:t>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46671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Ariunbold Munkhjargal</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45538420"/>
                  </a:ext>
                </a:extLst>
              </a:tr>
              <a:tr h="182880">
                <a:tc>
                  <a:txBody>
                    <a:bodyPr/>
                    <a:lstStyle/>
                    <a:p>
                      <a:pPr algn="r" fontAlgn="b"/>
                      <a:r>
                        <a:rPr lang="en-US" sz="1100" b="0" i="0" u="none" strike="noStrike">
                          <a:solidFill>
                            <a:srgbClr val="000000"/>
                          </a:solidFill>
                          <a:effectLst/>
                          <a:latin typeface="Aptos Narrow" panose="020B0004020202020204" pitchFamily="34" charset="0"/>
                        </a:rPr>
                        <a:t>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46666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Battuguldur Tuyatsetseg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99574921"/>
                  </a:ext>
                </a:extLst>
              </a:tr>
              <a:tr h="182880">
                <a:tc>
                  <a:txBody>
                    <a:bodyPr/>
                    <a:lstStyle/>
                    <a:p>
                      <a:pPr algn="r" fontAlgn="b"/>
                      <a:r>
                        <a:rPr lang="en-US" sz="1100" b="0" i="0" u="none" strike="noStrike">
                          <a:solidFill>
                            <a:srgbClr val="000000"/>
                          </a:solidFill>
                          <a:effectLst/>
                          <a:latin typeface="Aptos Narrow" panose="020B0004020202020204" pitchFamily="34" charset="0"/>
                        </a:rPr>
                        <a:t>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47139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Benjámin Honti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37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000000"/>
                          </a:solidFill>
                          <a:effectLst/>
                          <a:latin typeface="Aptos Narrow" panose="020B0004020202020204" pitchFamily="34" charset="0"/>
                        </a:rPr>
                        <a:t>23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50694374"/>
                  </a:ext>
                </a:extLst>
              </a:tr>
            </a:tbl>
          </a:graphicData>
        </a:graphic>
      </p:graphicFrame>
      <p:graphicFrame>
        <p:nvGraphicFramePr>
          <p:cNvPr id="8" name="Content Placeholder 23">
            <a:extLst>
              <a:ext uri="{FF2B5EF4-FFF2-40B4-BE49-F238E27FC236}">
                <a16:creationId xmlns:a16="http://schemas.microsoft.com/office/drawing/2014/main" id="{E5F476D9-2A8F-E366-BADB-F437957F6664}"/>
              </a:ext>
            </a:extLst>
          </p:cNvPr>
          <p:cNvGraphicFramePr>
            <a:graphicFrameLocks/>
          </p:cNvGraphicFramePr>
          <p:nvPr>
            <p:extLst>
              <p:ext uri="{D42A27DB-BD31-4B8C-83A1-F6EECF244321}">
                <p14:modId xmlns:p14="http://schemas.microsoft.com/office/powerpoint/2010/main" val="3863882264"/>
              </p:ext>
            </p:extLst>
          </p:nvPr>
        </p:nvGraphicFramePr>
        <p:xfrm>
          <a:off x="6420489" y="1356360"/>
          <a:ext cx="5597525" cy="2011680"/>
        </p:xfrm>
        <a:graphic>
          <a:graphicData uri="http://schemas.openxmlformats.org/drawingml/2006/table">
            <a:tbl>
              <a:tblPr/>
              <a:tblGrid>
                <a:gridCol w="1834284">
                  <a:extLst>
                    <a:ext uri="{9D8B030D-6E8A-4147-A177-3AD203B41FA5}">
                      <a16:colId xmlns:a16="http://schemas.microsoft.com/office/drawing/2014/main" val="973382183"/>
                    </a:ext>
                  </a:extLst>
                </a:gridCol>
                <a:gridCol w="1869786">
                  <a:extLst>
                    <a:ext uri="{9D8B030D-6E8A-4147-A177-3AD203B41FA5}">
                      <a16:colId xmlns:a16="http://schemas.microsoft.com/office/drawing/2014/main" val="2997943745"/>
                    </a:ext>
                  </a:extLst>
                </a:gridCol>
                <a:gridCol w="1325418">
                  <a:extLst>
                    <a:ext uri="{9D8B030D-6E8A-4147-A177-3AD203B41FA5}">
                      <a16:colId xmlns:a16="http://schemas.microsoft.com/office/drawing/2014/main" val="1271937667"/>
                    </a:ext>
                  </a:extLst>
                </a:gridCol>
                <a:gridCol w="568037">
                  <a:extLst>
                    <a:ext uri="{9D8B030D-6E8A-4147-A177-3AD203B41FA5}">
                      <a16:colId xmlns:a16="http://schemas.microsoft.com/office/drawing/2014/main" val="1162684742"/>
                    </a:ext>
                  </a:extLst>
                </a:gridCol>
              </a:tblGrid>
              <a:tr h="182880">
                <a:tc>
                  <a:txBody>
                    <a:bodyPr/>
                    <a:lstStyle/>
                    <a:p>
                      <a:pPr algn="r" fontAlgn="b"/>
                      <a:r>
                        <a:rPr lang="en-US" sz="1100" b="0" i="0" u="none" strike="noStrike">
                          <a:solidFill>
                            <a:srgbClr val="000000"/>
                          </a:solidFill>
                          <a:effectLst/>
                          <a:latin typeface="Aptos Narrow" panose="020B00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Aptos Narrow" panose="020B00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Aptos Narrow" panose="020B000402020202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5">
                  <a:txBody>
                    <a:bodyPr/>
                    <a:lstStyle/>
                    <a:p>
                      <a:pPr algn="ctr" fontAlgn="b"/>
                      <a:r>
                        <a:rPr lang="en-US" sz="1100" b="0" i="0" u="none" strike="noStrike">
                          <a:solidFill>
                            <a:srgbClr val="000000"/>
                          </a:solidFill>
                          <a:effectLst/>
                          <a:latin typeface="Aptos Narrow" panose="020B0004020202020204" pitchFamily="34" charset="0"/>
                        </a:rPr>
                        <a:t>Y</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592727772"/>
                  </a:ext>
                </a:extLst>
              </a:tr>
              <a:tr h="182880">
                <a:tc>
                  <a:txBody>
                    <a:bodyPr/>
                    <a:lstStyle/>
                    <a:p>
                      <a:pPr algn="l" fontAlgn="b"/>
                      <a:r>
                        <a:rPr lang="en-US" sz="1100" b="0" i="0" u="none" strike="noStrike">
                          <a:solidFill>
                            <a:srgbClr val="000000"/>
                          </a:solidFill>
                          <a:effectLst/>
                          <a:latin typeface="Aptos Narrow" panose="020B0004020202020204" pitchFamily="34" charset="0"/>
                        </a:rPr>
                        <a:t>x</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x</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x</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extLst>
                  <a:ext uri="{0D108BD9-81ED-4DB2-BD59-A6C34878D82A}">
                    <a16:rowId xmlns:a16="http://schemas.microsoft.com/office/drawing/2014/main" val="1446849684"/>
                  </a:ext>
                </a:extLst>
              </a:tr>
              <a:tr h="182880">
                <a:tc>
                  <a:txBody>
                    <a:bodyPr/>
                    <a:lstStyle/>
                    <a:p>
                      <a:pPr algn="l" fontAlgn="b"/>
                      <a:r>
                        <a:rPr lang="en-US" sz="1100" b="0" i="0" u="none" strike="noStrike">
                          <a:solidFill>
                            <a:srgbClr val="000000"/>
                          </a:solidFill>
                          <a:effectLst/>
                          <a:latin typeface="Aptos Narrow" panose="020B0004020202020204" pitchFamily="34" charset="0"/>
                        </a:rPr>
                        <a:t>integer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integer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decimal</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extLst>
                  <a:ext uri="{0D108BD9-81ED-4DB2-BD59-A6C34878D82A}">
                    <a16:rowId xmlns:a16="http://schemas.microsoft.com/office/drawing/2014/main" val="3241088275"/>
                  </a:ext>
                </a:extLst>
              </a:tr>
              <a:tr h="182880">
                <a:tc>
                  <a:txBody>
                    <a:bodyPr/>
                    <a:lstStyle/>
                    <a:p>
                      <a:pPr algn="l" fontAlgn="b"/>
                      <a:r>
                        <a:rPr lang="en-US" sz="1100" b="0" i="0" u="none" strike="noStrike">
                          <a:solidFill>
                            <a:srgbClr val="000000"/>
                          </a:solidFill>
                          <a:effectLst/>
                          <a:latin typeface="Aptos Narrow" panose="020B0004020202020204" pitchFamily="34" charset="0"/>
                        </a:rPr>
                        <a:t>A27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A28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A29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extLst>
                  <a:ext uri="{0D108BD9-81ED-4DB2-BD59-A6C34878D82A}">
                    <a16:rowId xmlns:a16="http://schemas.microsoft.com/office/drawing/2014/main" val="432942417"/>
                  </a:ext>
                </a:extLst>
              </a:tr>
              <a:tr h="182880">
                <a:tc>
                  <a:txBody>
                    <a:bodyPr/>
                    <a:lstStyle/>
                    <a:p>
                      <a:pPr algn="l" fontAlgn="b"/>
                      <a:r>
                        <a:rPr lang="en-US" sz="1100" b="0" i="0" u="none" strike="noStrike">
                          <a:solidFill>
                            <a:srgbClr val="000000"/>
                          </a:solidFill>
                          <a:effectLst/>
                          <a:latin typeface="Aptos Narrow" panose="020B0004020202020204" pitchFamily="34" charset="0"/>
                        </a:rPr>
                        <a:t>response_time_in_hours(Task-I)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response_time_in_hours(Task-II)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Aptos Narrow" panose="020B0004020202020204" pitchFamily="34" charset="0"/>
                        </a:rPr>
                        <a:t>average_posts_per_day</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extLst>
                  <a:ext uri="{0D108BD9-81ED-4DB2-BD59-A6C34878D82A}">
                    <a16:rowId xmlns:a16="http://schemas.microsoft.com/office/drawing/2014/main" val="939799245"/>
                  </a:ext>
                </a:extLst>
              </a:tr>
              <a:tr h="182880">
                <a:tc>
                  <a:txBody>
                    <a:bodyPr/>
                    <a:lstStyle/>
                    <a:p>
                      <a:pPr algn="r" fontAlgn="b"/>
                      <a:r>
                        <a:rPr lang="en-US" sz="1100" b="0" i="0" u="none" strike="noStrike">
                          <a:solidFill>
                            <a:srgbClr val="000000"/>
                          </a:solidFill>
                          <a:effectLst/>
                          <a:latin typeface="Aptos Narrow" panose="020B000402020202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5.3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000000"/>
                          </a:solidFill>
                          <a:effectLst/>
                          <a:latin typeface="Aptos Narrow" panose="020B0004020202020204" pitchFamily="34" charset="0"/>
                        </a:rPr>
                        <a:t>1000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86157178"/>
                  </a:ext>
                </a:extLst>
              </a:tr>
              <a:tr h="182880">
                <a:tc>
                  <a:txBody>
                    <a:bodyPr/>
                    <a:lstStyle/>
                    <a:p>
                      <a:pPr algn="r" fontAlgn="b"/>
                      <a:r>
                        <a:rPr lang="en-US" sz="1100" b="0" i="0" u="none" strike="noStrike">
                          <a:solidFill>
                            <a:srgbClr val="000000"/>
                          </a:solidFill>
                          <a:effectLst/>
                          <a:latin typeface="Aptos Narrow" panose="020B0004020202020204" pitchFamily="34" charset="0"/>
                        </a:rPr>
                        <a:t>34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34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3.2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58544866"/>
                  </a:ext>
                </a:extLst>
              </a:tr>
              <a:tr h="182880">
                <a:tc>
                  <a:txBody>
                    <a:bodyPr/>
                    <a:lstStyle/>
                    <a:p>
                      <a:pPr algn="r" fontAlgn="b"/>
                      <a:r>
                        <a:rPr lang="en-US" sz="1100" b="0" i="0" u="none" strike="noStrike">
                          <a:solidFill>
                            <a:srgbClr val="000000"/>
                          </a:solidFill>
                          <a:effectLst/>
                          <a:latin typeface="Aptos Narrow" panose="020B0004020202020204" pitchFamily="34" charset="0"/>
                        </a:rPr>
                        <a:t>32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32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3.3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50848720"/>
                  </a:ext>
                </a:extLst>
              </a:tr>
              <a:tr h="182880">
                <a:tc>
                  <a:txBody>
                    <a:bodyPr/>
                    <a:lstStyle/>
                    <a:p>
                      <a:pPr algn="r" fontAlgn="b"/>
                      <a:r>
                        <a:rPr lang="en-US" sz="1100" b="0" i="0" u="none" strike="noStrike">
                          <a:solidFill>
                            <a:srgbClr val="000000"/>
                          </a:solidFill>
                          <a:effectLst/>
                          <a:latin typeface="Aptos Narrow" panose="020B0004020202020204" pitchFamily="34" charset="0"/>
                        </a:rPr>
                        <a:t>12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2.8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471120"/>
                  </a:ext>
                </a:extLst>
              </a:tr>
              <a:tr h="182880">
                <a:tc>
                  <a:txBody>
                    <a:bodyPr/>
                    <a:lstStyle/>
                    <a:p>
                      <a:pPr algn="r" fontAlgn="b"/>
                      <a:r>
                        <a:rPr lang="en-US" sz="1100" b="0" i="0" u="none" strike="noStrike">
                          <a:solidFill>
                            <a:srgbClr val="000000"/>
                          </a:solidFill>
                          <a:effectLst/>
                          <a:latin typeface="Aptos Narrow" panose="020B0004020202020204" pitchFamily="34" charset="0"/>
                        </a:rPr>
                        <a:t>15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2.0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59742670"/>
                  </a:ext>
                </a:extLst>
              </a:tr>
              <a:tr h="182880">
                <a:tc>
                  <a:txBody>
                    <a:bodyPr/>
                    <a:lstStyle/>
                    <a:p>
                      <a:pPr algn="r" fontAlgn="b"/>
                      <a:r>
                        <a:rPr lang="en-US" sz="1100" b="0" i="0" u="none" strike="noStrike">
                          <a:solidFill>
                            <a:srgbClr val="000000"/>
                          </a:solidFill>
                          <a:effectLst/>
                          <a:latin typeface="Aptos Narrow" panose="020B0004020202020204" pitchFamily="34" charset="0"/>
                        </a:rPr>
                        <a:t>14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14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Aptos Narrow" panose="020B0004020202020204" pitchFamily="34" charset="0"/>
                        </a:rPr>
                        <a:t>3.7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000000"/>
                          </a:solidFill>
                          <a:effectLst/>
                          <a:latin typeface="Aptos Narrow" panose="020B0004020202020204" pitchFamily="34" charset="0"/>
                        </a:rPr>
                        <a:t>1000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98229991"/>
                  </a:ext>
                </a:extLst>
              </a:tr>
            </a:tbl>
          </a:graphicData>
        </a:graphic>
      </p:graphicFrame>
      <p:sp>
        <p:nvSpPr>
          <p:cNvPr id="9" name="TextBox 8">
            <a:extLst>
              <a:ext uri="{FF2B5EF4-FFF2-40B4-BE49-F238E27FC236}">
                <a16:creationId xmlns:a16="http://schemas.microsoft.com/office/drawing/2014/main" id="{4B94AEA6-80A5-41C9-CDD9-17325FE4138D}"/>
              </a:ext>
            </a:extLst>
          </p:cNvPr>
          <p:cNvSpPr txBox="1"/>
          <p:nvPr/>
        </p:nvSpPr>
        <p:spPr>
          <a:xfrm>
            <a:off x="133983" y="3842687"/>
            <a:ext cx="11884031" cy="461665"/>
          </a:xfrm>
          <a:prstGeom prst="rect">
            <a:avLst/>
          </a:prstGeom>
          <a:noFill/>
        </p:spPr>
        <p:txBody>
          <a:bodyPr wrap="square" rtlCol="0">
            <a:spAutoFit/>
          </a:bodyPr>
          <a:lstStyle/>
          <a:p>
            <a:r>
              <a:rPr lang="en-US" sz="2400" dirty="0">
                <a:latin typeface="Helvetica" panose="020B0604020202020204" pitchFamily="34" charset="0"/>
                <a:cs typeface="Helvetica" panose="020B0604020202020204" pitchFamily="34" charset="0"/>
              </a:rPr>
              <a:t>OAM: 24 Objects</a:t>
            </a:r>
            <a:r>
              <a:rPr lang="hu-HU" sz="2400" dirty="0">
                <a:latin typeface="Helvetica" panose="020B0604020202020204" pitchFamily="34" charset="0"/>
                <a:cs typeface="Helvetica" panose="020B0604020202020204" pitchFamily="34" charset="0"/>
              </a:rPr>
              <a:t>=</a:t>
            </a:r>
            <a:r>
              <a:rPr lang="hu-HU" sz="2400" dirty="0" err="1">
                <a:latin typeface="Helvetica" panose="020B0604020202020204" pitchFamily="34" charset="0"/>
                <a:cs typeface="Helvetica" panose="020B0604020202020204" pitchFamily="34" charset="0"/>
              </a:rPr>
              <a:t>Students</a:t>
            </a:r>
            <a:r>
              <a:rPr lang="en-US" sz="2400" dirty="0">
                <a:latin typeface="Helvetica" panose="020B0604020202020204" pitchFamily="34" charset="0"/>
                <a:cs typeface="Helvetica" panose="020B0604020202020204" pitchFamily="34" charset="0"/>
              </a:rPr>
              <a:t>, 29 Attributes</a:t>
            </a:r>
            <a:r>
              <a:rPr lang="hu-HU" sz="2400" dirty="0">
                <a:latin typeface="Helvetica" panose="020B0604020202020204" pitchFamily="34" charset="0"/>
                <a:cs typeface="Helvetica" panose="020B0604020202020204" pitchFamily="34" charset="0"/>
              </a:rPr>
              <a:t> (n </a:t>
            </a:r>
            <a:r>
              <a:rPr lang="hu-HU" sz="2400" dirty="0" err="1">
                <a:latin typeface="Helvetica" panose="020B0604020202020204" pitchFamily="34" charset="0"/>
                <a:cs typeface="Helvetica" panose="020B0604020202020204" pitchFamily="34" charset="0"/>
              </a:rPr>
              <a:t>for</a:t>
            </a:r>
            <a:r>
              <a:rPr lang="hu-HU" sz="2400" dirty="0">
                <a:latin typeface="Helvetica" panose="020B0604020202020204" pitchFamily="34" charset="0"/>
                <a:cs typeface="Helvetica" panose="020B0604020202020204" pitchFamily="34" charset="0"/>
              </a:rPr>
              <a:t> </a:t>
            </a:r>
            <a:r>
              <a:rPr lang="hu-HU" sz="2400" dirty="0" err="1">
                <a:latin typeface="Helvetica" panose="020B0604020202020204" pitchFamily="34" charset="0"/>
                <a:cs typeface="Helvetica" panose="020B0604020202020204" pitchFamily="34" charset="0"/>
              </a:rPr>
              <a:t>diligence</a:t>
            </a:r>
            <a:r>
              <a:rPr lang="hu-HU" sz="2400" dirty="0">
                <a:latin typeface="Helvetica" panose="020B0604020202020204" pitchFamily="34" charset="0"/>
                <a:cs typeface="Helvetica" panose="020B0604020202020204" pitchFamily="34" charset="0"/>
              </a:rPr>
              <a:t>, 29-n </a:t>
            </a:r>
            <a:r>
              <a:rPr lang="hu-HU" sz="2400" dirty="0" err="1">
                <a:latin typeface="Helvetica" panose="020B0604020202020204" pitchFamily="34" charset="0"/>
                <a:cs typeface="Helvetica" panose="020B0604020202020204" pitchFamily="34" charset="0"/>
              </a:rPr>
              <a:t>for</a:t>
            </a:r>
            <a:r>
              <a:rPr lang="hu-HU" sz="2400" dirty="0">
                <a:latin typeface="Helvetica" panose="020B0604020202020204" pitchFamily="34" charset="0"/>
                <a:cs typeface="Helvetica" panose="020B0604020202020204" pitchFamily="34" charset="0"/>
              </a:rPr>
              <a:t> </a:t>
            </a:r>
            <a:r>
              <a:rPr lang="hu-HU" sz="2400" dirty="0" err="1">
                <a:latin typeface="Helvetica" panose="020B0604020202020204" pitchFamily="34" charset="0"/>
                <a:cs typeface="Helvetica" panose="020B0604020202020204" pitchFamily="34" charset="0"/>
              </a:rPr>
              <a:t>understanding</a:t>
            </a:r>
            <a:r>
              <a:rPr lang="hu-HU" sz="2400" dirty="0">
                <a:latin typeface="Helvetica" panose="020B0604020202020204" pitchFamily="34" charset="0"/>
                <a:cs typeface="Helvetica" panose="020B0604020202020204" pitchFamily="34" charset="0"/>
              </a:rPr>
              <a:t>)</a:t>
            </a:r>
            <a:endParaRPr lang="en-US" sz="24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584366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09EDB-7666-2DE6-9B77-806C3AE0CA77}"/>
              </a:ext>
            </a:extLst>
          </p:cNvPr>
          <p:cNvSpPr>
            <a:spLocks noGrp="1"/>
          </p:cNvSpPr>
          <p:nvPr>
            <p:ph type="title"/>
          </p:nvPr>
        </p:nvSpPr>
        <p:spPr/>
        <p:txBody>
          <a:bodyPr/>
          <a:lstStyle/>
          <a:p>
            <a:r>
              <a:rPr lang="en-US" b="1" dirty="0">
                <a:latin typeface="Aptos" panose="020B0004020202020204" pitchFamily="34" charset="0"/>
              </a:rPr>
              <a:t>Ranked OAM</a:t>
            </a:r>
            <a:r>
              <a:rPr lang="hu-HU" b="1" dirty="0">
                <a:latin typeface="Aptos" panose="020B0004020202020204" pitchFamily="34" charset="0"/>
              </a:rPr>
              <a:t> - </a:t>
            </a:r>
            <a:r>
              <a:rPr lang="hu-HU" b="1" dirty="0" err="1">
                <a:solidFill>
                  <a:srgbClr val="FF0000"/>
                </a:solidFill>
                <a:latin typeface="Aptos" panose="020B0004020202020204" pitchFamily="34" charset="0"/>
              </a:rPr>
              <a:t>anonymized</a:t>
            </a:r>
            <a:endParaRPr lang="en-US" b="1" dirty="0">
              <a:solidFill>
                <a:srgbClr val="FF0000"/>
              </a:solidFill>
              <a:latin typeface="Aptos" panose="020B0004020202020204" pitchFamily="34" charset="0"/>
            </a:endParaRPr>
          </a:p>
        </p:txBody>
      </p:sp>
      <p:pic>
        <p:nvPicPr>
          <p:cNvPr id="6" name="Content Placeholder 5">
            <a:extLst>
              <a:ext uri="{FF2B5EF4-FFF2-40B4-BE49-F238E27FC236}">
                <a16:creationId xmlns:a16="http://schemas.microsoft.com/office/drawing/2014/main" id="{A2D4C4FB-899A-DABB-5F83-4A69CBF65964}"/>
              </a:ext>
            </a:extLst>
          </p:cNvPr>
          <p:cNvPicPr>
            <a:picLocks noGrp="1" noChangeAspect="1"/>
          </p:cNvPicPr>
          <p:nvPr>
            <p:ph sz="quarter" idx="13"/>
          </p:nvPr>
        </p:nvPicPr>
        <p:blipFill>
          <a:blip r:embed="rId2"/>
          <a:stretch>
            <a:fillRect/>
          </a:stretch>
        </p:blipFill>
        <p:spPr>
          <a:xfrm>
            <a:off x="444119" y="1310603"/>
            <a:ext cx="11210925" cy="3352837"/>
          </a:xfrm>
        </p:spPr>
      </p:pic>
      <p:pic>
        <p:nvPicPr>
          <p:cNvPr id="8" name="Picture 7">
            <a:extLst>
              <a:ext uri="{FF2B5EF4-FFF2-40B4-BE49-F238E27FC236}">
                <a16:creationId xmlns:a16="http://schemas.microsoft.com/office/drawing/2014/main" id="{778E3E58-E4A4-7C6A-D0AC-84F9B41E3A2D}"/>
              </a:ext>
            </a:extLst>
          </p:cNvPr>
          <p:cNvPicPr>
            <a:picLocks noChangeAspect="1"/>
          </p:cNvPicPr>
          <p:nvPr/>
        </p:nvPicPr>
        <p:blipFill>
          <a:blip r:embed="rId3"/>
          <a:stretch>
            <a:fillRect/>
          </a:stretch>
        </p:blipFill>
        <p:spPr>
          <a:xfrm>
            <a:off x="10448925" y="5114925"/>
            <a:ext cx="1743075" cy="1743075"/>
          </a:xfrm>
          <a:prstGeom prst="rect">
            <a:avLst/>
          </a:prstGeom>
        </p:spPr>
      </p:pic>
      <p:sp>
        <p:nvSpPr>
          <p:cNvPr id="9" name="TextBox 8">
            <a:extLst>
              <a:ext uri="{FF2B5EF4-FFF2-40B4-BE49-F238E27FC236}">
                <a16:creationId xmlns:a16="http://schemas.microsoft.com/office/drawing/2014/main" id="{979B86D4-C2EA-8188-4BED-6FAAAB92A7CE}"/>
              </a:ext>
            </a:extLst>
          </p:cNvPr>
          <p:cNvSpPr txBox="1"/>
          <p:nvPr/>
        </p:nvSpPr>
        <p:spPr>
          <a:xfrm>
            <a:off x="444119" y="4985650"/>
            <a:ext cx="9833737" cy="646331"/>
          </a:xfrm>
          <a:prstGeom prst="rect">
            <a:avLst/>
          </a:prstGeom>
          <a:noFill/>
        </p:spPr>
        <p:txBody>
          <a:bodyPr wrap="square" rtlCol="0">
            <a:spAutoFit/>
          </a:bodyPr>
          <a:lstStyle/>
          <a:p>
            <a:r>
              <a:rPr lang="en-US" dirty="0">
                <a:latin typeface="Aptos" panose="020B0004020202020204" pitchFamily="34" charset="0"/>
                <a:ea typeface="Aptos" panose="020B0004020202020204" pitchFamily="34" charset="0"/>
                <a:cs typeface="Times New Roman" panose="02020603050405020304" pitchFamily="18" charset="0"/>
              </a:rPr>
              <a:t>T</a:t>
            </a:r>
            <a:r>
              <a:rPr lang="en-US" sz="1800" dirty="0">
                <a:effectLst/>
                <a:latin typeface="Aptos" panose="020B0004020202020204" pitchFamily="34" charset="0"/>
                <a:ea typeface="Aptos" panose="020B0004020202020204" pitchFamily="34" charset="0"/>
                <a:cs typeface="Times New Roman" panose="02020603050405020304" pitchFamily="18" charset="0"/>
              </a:rPr>
              <a:t>he </a:t>
            </a:r>
            <a:r>
              <a:rPr lang="en-US" sz="1800" b="1" dirty="0">
                <a:effectLst/>
                <a:latin typeface="Aptos" panose="020B0004020202020204" pitchFamily="34" charset="0"/>
                <a:ea typeface="Aptos" panose="020B0004020202020204" pitchFamily="34" charset="0"/>
                <a:cs typeface="Times New Roman" panose="02020603050405020304" pitchFamily="18" charset="0"/>
              </a:rPr>
              <a:t>COCO Y0</a:t>
            </a:r>
            <a:r>
              <a:rPr lang="en-US" sz="1800" dirty="0">
                <a:effectLst/>
                <a:latin typeface="Aptos" panose="020B0004020202020204" pitchFamily="34" charset="0"/>
                <a:ea typeface="Aptos" panose="020B0004020202020204" pitchFamily="34" charset="0"/>
                <a:cs typeface="Times New Roman" panose="02020603050405020304" pitchFamily="18" charset="0"/>
              </a:rPr>
              <a:t>— a computational analysis tool — assesses attribute impacts and ranks students based on composite performance metrics. </a:t>
            </a:r>
            <a:endParaRPr lang="en-US" dirty="0"/>
          </a:p>
        </p:txBody>
      </p:sp>
    </p:spTree>
    <p:extLst>
      <p:ext uri="{BB962C8B-B14F-4D97-AF65-F5344CB8AC3E}">
        <p14:creationId xmlns:p14="http://schemas.microsoft.com/office/powerpoint/2010/main" val="2996330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6DD4A8-E1A9-12CD-2D53-3E415CE9ED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CBC6D0-97BF-DE31-3331-4B5FFC53A81D}"/>
              </a:ext>
            </a:extLst>
          </p:cNvPr>
          <p:cNvSpPr>
            <a:spLocks noGrp="1"/>
          </p:cNvSpPr>
          <p:nvPr>
            <p:ph type="title"/>
          </p:nvPr>
        </p:nvSpPr>
        <p:spPr/>
        <p:txBody>
          <a:bodyPr/>
          <a:lstStyle/>
          <a:p>
            <a:r>
              <a:rPr lang="en-US" b="1" dirty="0">
                <a:latin typeface="Aptos" panose="020B0004020202020204" pitchFamily="34" charset="0"/>
              </a:rPr>
              <a:t>COCO Y0 engine result</a:t>
            </a:r>
          </a:p>
        </p:txBody>
      </p:sp>
      <p:pic>
        <p:nvPicPr>
          <p:cNvPr id="8" name="Picture 7">
            <a:extLst>
              <a:ext uri="{FF2B5EF4-FFF2-40B4-BE49-F238E27FC236}">
                <a16:creationId xmlns:a16="http://schemas.microsoft.com/office/drawing/2014/main" id="{0086D9EE-57B8-B3CC-E2BF-4600D3493369}"/>
              </a:ext>
            </a:extLst>
          </p:cNvPr>
          <p:cNvPicPr>
            <a:picLocks noChangeAspect="1"/>
          </p:cNvPicPr>
          <p:nvPr/>
        </p:nvPicPr>
        <p:blipFill>
          <a:blip r:embed="rId2"/>
          <a:stretch>
            <a:fillRect/>
          </a:stretch>
        </p:blipFill>
        <p:spPr>
          <a:xfrm>
            <a:off x="10448925" y="5114925"/>
            <a:ext cx="1743075" cy="1743075"/>
          </a:xfrm>
          <a:prstGeom prst="rect">
            <a:avLst/>
          </a:prstGeom>
        </p:spPr>
      </p:pic>
      <p:graphicFrame>
        <p:nvGraphicFramePr>
          <p:cNvPr id="5" name="Content Placeholder 4">
            <a:extLst>
              <a:ext uri="{FF2B5EF4-FFF2-40B4-BE49-F238E27FC236}">
                <a16:creationId xmlns:a16="http://schemas.microsoft.com/office/drawing/2014/main" id="{C8AAB0DD-0F17-2FBE-530B-1EFE9F49E96B}"/>
              </a:ext>
            </a:extLst>
          </p:cNvPr>
          <p:cNvGraphicFramePr>
            <a:graphicFrameLocks noGrp="1"/>
          </p:cNvGraphicFramePr>
          <p:nvPr>
            <p:ph sz="quarter" idx="13"/>
            <p:extLst>
              <p:ext uri="{D42A27DB-BD31-4B8C-83A1-F6EECF244321}">
                <p14:modId xmlns:p14="http://schemas.microsoft.com/office/powerpoint/2010/main" val="1640885595"/>
              </p:ext>
            </p:extLst>
          </p:nvPr>
        </p:nvGraphicFramePr>
        <p:xfrm>
          <a:off x="7366699" y="2300033"/>
          <a:ext cx="3953763" cy="22579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Content Placeholder 10">
            <a:extLst>
              <a:ext uri="{FF2B5EF4-FFF2-40B4-BE49-F238E27FC236}">
                <a16:creationId xmlns:a16="http://schemas.microsoft.com/office/drawing/2014/main" id="{9D29F9F3-ECA9-D276-E304-CC3E8C44D002}"/>
              </a:ext>
            </a:extLst>
          </p:cNvPr>
          <p:cNvGraphicFramePr>
            <a:graphicFrameLocks/>
          </p:cNvGraphicFramePr>
          <p:nvPr>
            <p:extLst>
              <p:ext uri="{D42A27DB-BD31-4B8C-83A1-F6EECF244321}">
                <p14:modId xmlns:p14="http://schemas.microsoft.com/office/powerpoint/2010/main" val="3610171144"/>
              </p:ext>
            </p:extLst>
          </p:nvPr>
        </p:nvGraphicFramePr>
        <p:xfrm>
          <a:off x="444500" y="1874520"/>
          <a:ext cx="5938012" cy="1769681"/>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0" name="Content Placeholder 10">
            <a:extLst>
              <a:ext uri="{FF2B5EF4-FFF2-40B4-BE49-F238E27FC236}">
                <a16:creationId xmlns:a16="http://schemas.microsoft.com/office/drawing/2014/main" id="{B95411F7-9E11-33C1-03EB-AA2A73644984}"/>
              </a:ext>
            </a:extLst>
          </p:cNvPr>
          <p:cNvGraphicFramePr>
            <a:graphicFrameLocks/>
          </p:cNvGraphicFramePr>
          <p:nvPr>
            <p:extLst>
              <p:ext uri="{D42A27DB-BD31-4B8C-83A1-F6EECF244321}">
                <p14:modId xmlns:p14="http://schemas.microsoft.com/office/powerpoint/2010/main" val="4255901881"/>
              </p:ext>
            </p:extLst>
          </p:nvPr>
        </p:nvGraphicFramePr>
        <p:xfrm>
          <a:off x="444500" y="3644201"/>
          <a:ext cx="5938012" cy="171391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11" name="TextBox 10">
            <a:extLst>
              <a:ext uri="{FF2B5EF4-FFF2-40B4-BE49-F238E27FC236}">
                <a16:creationId xmlns:a16="http://schemas.microsoft.com/office/drawing/2014/main" id="{94FAB308-A174-DC28-374D-3A05E14F0FC8}"/>
              </a:ext>
            </a:extLst>
          </p:cNvPr>
          <p:cNvSpPr txBox="1"/>
          <p:nvPr/>
        </p:nvSpPr>
        <p:spPr>
          <a:xfrm>
            <a:off x="8296464" y="1930701"/>
            <a:ext cx="2094231" cy="369332"/>
          </a:xfrm>
          <a:prstGeom prst="rect">
            <a:avLst/>
          </a:prstGeom>
          <a:noFill/>
          <a:ln>
            <a:solidFill>
              <a:schemeClr val="tx1"/>
            </a:solidFill>
          </a:ln>
        </p:spPr>
        <p:txBody>
          <a:bodyPr wrap="square" rtlCol="0">
            <a:spAutoFit/>
          </a:bodyPr>
          <a:lstStyle/>
          <a:p>
            <a:pPr algn="ctr"/>
            <a:r>
              <a:rPr lang="en-US" dirty="0"/>
              <a:t>4 tables</a:t>
            </a:r>
          </a:p>
        </p:txBody>
      </p:sp>
    </p:spTree>
    <p:extLst>
      <p:ext uri="{BB962C8B-B14F-4D97-AF65-F5344CB8AC3E}">
        <p14:creationId xmlns:p14="http://schemas.microsoft.com/office/powerpoint/2010/main" val="4247615064"/>
      </p:ext>
    </p:extLst>
  </p:cSld>
  <p:clrMapOvr>
    <a:masterClrMapping/>
  </p:clrMapOvr>
</p:sld>
</file>

<file path=ppt/theme/theme1.xml><?xml version="1.0" encoding="utf-8"?>
<a:theme xmlns:a="http://schemas.openxmlformats.org/drawingml/2006/main" name="WelcomeDoc">
  <a:themeElements>
    <a:clrScheme name="Custom 1">
      <a:dk1>
        <a:srgbClr val="000000"/>
      </a:dk1>
      <a:lt1>
        <a:srgbClr val="FFFFFF"/>
      </a:lt1>
      <a:dk2>
        <a:srgbClr val="44546A"/>
      </a:dk2>
      <a:lt2>
        <a:srgbClr val="E7E6E6"/>
      </a:lt2>
      <a:accent1>
        <a:srgbClr val="4472C4"/>
      </a:accent1>
      <a:accent2>
        <a:srgbClr val="CF3D1C"/>
      </a:accent2>
      <a:accent3>
        <a:srgbClr val="A5A5A5"/>
      </a:accent3>
      <a:accent4>
        <a:srgbClr val="FFC000"/>
      </a:accent4>
      <a:accent5>
        <a:srgbClr val="5B9BD5"/>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44889724_Win32" id="{A47D2243-58B7-4EA1-AC61-F4DDB07AC155}" vid="{5B84BEAD-BCA6-42F5-9270-6ECA397995E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1017</TotalTime>
  <Words>1001</Words>
  <Application>Microsoft Office PowerPoint</Application>
  <PresentationFormat>Szélesvásznú</PresentationFormat>
  <Paragraphs>346</Paragraphs>
  <Slides>17</Slides>
  <Notes>1</Notes>
  <HiddenSlides>0</HiddenSlides>
  <MMClips>0</MMClips>
  <ScaleCrop>false</ScaleCrop>
  <HeadingPairs>
    <vt:vector size="6" baseType="variant">
      <vt:variant>
        <vt:lpstr>Használt betűtípusok</vt:lpstr>
      </vt:variant>
      <vt:variant>
        <vt:i4>6</vt:i4>
      </vt:variant>
      <vt:variant>
        <vt:lpstr>Téma</vt:lpstr>
      </vt:variant>
      <vt:variant>
        <vt:i4>1</vt:i4>
      </vt:variant>
      <vt:variant>
        <vt:lpstr>Diacímek</vt:lpstr>
      </vt:variant>
      <vt:variant>
        <vt:i4>17</vt:i4>
      </vt:variant>
    </vt:vector>
  </HeadingPairs>
  <TitlesOfParts>
    <vt:vector size="24" baseType="lpstr">
      <vt:lpstr>Aptos</vt:lpstr>
      <vt:lpstr>Aptos Narrow</vt:lpstr>
      <vt:lpstr>Arial</vt:lpstr>
      <vt:lpstr>Calibri</vt:lpstr>
      <vt:lpstr>Helvetica</vt:lpstr>
      <vt:lpstr>Segoe UI</vt:lpstr>
      <vt:lpstr>WelcomeDoc</vt:lpstr>
      <vt:lpstr>Objective evaluation of performances  in case of Students  based on similarity analyses and Moodle-logs</vt:lpstr>
      <vt:lpstr>Contents</vt:lpstr>
      <vt:lpstr>Introduction</vt:lpstr>
      <vt:lpstr>Data overview</vt:lpstr>
      <vt:lpstr>Attribute Extraction and OAM  </vt:lpstr>
      <vt:lpstr>NLP models</vt:lpstr>
      <vt:lpstr>Anonymized Object Attribute Matrix (OAM)</vt:lpstr>
      <vt:lpstr>Ranked OAM - anonymized</vt:lpstr>
      <vt:lpstr>COCO Y0 engine result</vt:lpstr>
      <vt:lpstr>Result validation based on symmetry-effects</vt:lpstr>
      <vt:lpstr>Determining important attributes and getting final result</vt:lpstr>
      <vt:lpstr>Result: this kind of figure is incorrect for discrete persons! No line please…</vt:lpstr>
      <vt:lpstr>Key findings</vt:lpstr>
      <vt:lpstr>Conclusion</vt:lpstr>
      <vt:lpstr>Future research </vt:lpstr>
      <vt:lpstr>Thank you for your attention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Turtogtokh Shagai</dc:creator>
  <cp:lastModifiedBy>Lttd</cp:lastModifiedBy>
  <cp:revision>9</cp:revision>
  <dcterms:created xsi:type="dcterms:W3CDTF">2025-03-10T19:24:23Z</dcterms:created>
  <dcterms:modified xsi:type="dcterms:W3CDTF">2025-03-12T04:26:12Z</dcterms:modified>
</cp:coreProperties>
</file>