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1" r:id="rId6"/>
    <p:sldId id="262" r:id="rId7"/>
    <p:sldId id="266" r:id="rId8"/>
    <p:sldId id="264" r:id="rId9"/>
    <p:sldId id="267" r:id="rId10"/>
    <p:sldId id="263" r:id="rId11"/>
    <p:sldId id="265" r:id="rId12"/>
    <p:sldId id="268" r:id="rId1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1A38"/>
    <a:srgbClr val="333333"/>
    <a:srgbClr val="DCC5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C0962F-511F-4F9F-8267-B1160D2D09FA}" v="9" dt="2025-02-22T19:21:59.3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0734" autoAdjust="0"/>
  </p:normalViewPr>
  <p:slideViewPr>
    <p:cSldViewPr snapToGrid="0">
      <p:cViewPr varScale="1">
        <p:scale>
          <a:sx n="75" d="100"/>
          <a:sy n="75" d="100"/>
        </p:scale>
        <p:origin x="931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tlik László" userId="15e79039-7579-4d2f-afe1-71e5c567d826" providerId="ADAL" clId="{3EC0962F-511F-4F9F-8267-B1160D2D09FA}"/>
    <pc:docChg chg="modSld">
      <pc:chgData name="Pitlik László" userId="15e79039-7579-4d2f-afe1-71e5c567d826" providerId="ADAL" clId="{3EC0962F-511F-4F9F-8267-B1160D2D09FA}" dt="2025-02-22T19:21:56.259" v="75" actId="20577"/>
      <pc:docMkLst>
        <pc:docMk/>
      </pc:docMkLst>
      <pc:sldChg chg="modSp mod">
        <pc:chgData name="Pitlik László" userId="15e79039-7579-4d2f-afe1-71e5c567d826" providerId="ADAL" clId="{3EC0962F-511F-4F9F-8267-B1160D2D09FA}" dt="2025-02-22T19:13:36.388" v="1" actId="14100"/>
        <pc:sldMkLst>
          <pc:docMk/>
          <pc:sldMk cId="1585812118" sldId="256"/>
        </pc:sldMkLst>
        <pc:spChg chg="mod">
          <ac:chgData name="Pitlik László" userId="15e79039-7579-4d2f-afe1-71e5c567d826" providerId="ADAL" clId="{3EC0962F-511F-4F9F-8267-B1160D2D09FA}" dt="2025-02-22T19:13:36.388" v="1" actId="14100"/>
          <ac:spMkLst>
            <pc:docMk/>
            <pc:sldMk cId="1585812118" sldId="256"/>
            <ac:spMk id="10" creationId="{FA2B4740-E634-4FDB-1BDA-106432435D6F}"/>
          </ac:spMkLst>
        </pc:spChg>
      </pc:sldChg>
      <pc:sldChg chg="modSp mod">
        <pc:chgData name="Pitlik László" userId="15e79039-7579-4d2f-afe1-71e5c567d826" providerId="ADAL" clId="{3EC0962F-511F-4F9F-8267-B1160D2D09FA}" dt="2025-02-22T19:15:02.848" v="6" actId="14100"/>
        <pc:sldMkLst>
          <pc:docMk/>
          <pc:sldMk cId="696211682" sldId="258"/>
        </pc:sldMkLst>
        <pc:picChg chg="mod">
          <ac:chgData name="Pitlik László" userId="15e79039-7579-4d2f-afe1-71e5c567d826" providerId="ADAL" clId="{3EC0962F-511F-4F9F-8267-B1160D2D09FA}" dt="2025-02-22T19:15:02.848" v="6" actId="14100"/>
          <ac:picMkLst>
            <pc:docMk/>
            <pc:sldMk cId="696211682" sldId="258"/>
            <ac:picMk id="10" creationId="{6A5ADE33-9F05-FAE4-43B5-F99C61563DA5}"/>
          </ac:picMkLst>
        </pc:picChg>
      </pc:sldChg>
      <pc:sldChg chg="addSp modSp mod">
        <pc:chgData name="Pitlik László" userId="15e79039-7579-4d2f-afe1-71e5c567d826" providerId="ADAL" clId="{3EC0962F-511F-4F9F-8267-B1160D2D09FA}" dt="2025-02-22T19:17:07.641" v="26" actId="20577"/>
        <pc:sldMkLst>
          <pc:docMk/>
          <pc:sldMk cId="734662705" sldId="259"/>
        </pc:sldMkLst>
        <pc:spChg chg="add mod">
          <ac:chgData name="Pitlik László" userId="15e79039-7579-4d2f-afe1-71e5c567d826" providerId="ADAL" clId="{3EC0962F-511F-4F9F-8267-B1160D2D09FA}" dt="2025-02-22T19:17:07.641" v="26" actId="20577"/>
          <ac:spMkLst>
            <pc:docMk/>
            <pc:sldMk cId="734662705" sldId="259"/>
            <ac:spMk id="5" creationId="{A2B0BC36-EF6B-058D-35DA-25AAA6A7E640}"/>
          </ac:spMkLst>
        </pc:spChg>
      </pc:sldChg>
      <pc:sldChg chg="addSp modSp mod">
        <pc:chgData name="Pitlik László" userId="15e79039-7579-4d2f-afe1-71e5c567d826" providerId="ADAL" clId="{3EC0962F-511F-4F9F-8267-B1160D2D09FA}" dt="2025-02-22T19:18:38.079" v="51" actId="404"/>
        <pc:sldMkLst>
          <pc:docMk/>
          <pc:sldMk cId="2149173208" sldId="261"/>
        </pc:sldMkLst>
        <pc:spChg chg="add mod">
          <ac:chgData name="Pitlik László" userId="15e79039-7579-4d2f-afe1-71e5c567d826" providerId="ADAL" clId="{3EC0962F-511F-4F9F-8267-B1160D2D09FA}" dt="2025-02-22T19:18:38.079" v="51" actId="404"/>
          <ac:spMkLst>
            <pc:docMk/>
            <pc:sldMk cId="2149173208" sldId="261"/>
            <ac:spMk id="3" creationId="{422E0123-D018-0DA4-D72B-BB68DC546EE5}"/>
          </ac:spMkLst>
        </pc:spChg>
      </pc:sldChg>
      <pc:sldChg chg="addSp modSp mod">
        <pc:chgData name="Pitlik László" userId="15e79039-7579-4d2f-afe1-71e5c567d826" providerId="ADAL" clId="{3EC0962F-511F-4F9F-8267-B1160D2D09FA}" dt="2025-02-22T19:19:37.052" v="68" actId="20577"/>
        <pc:sldMkLst>
          <pc:docMk/>
          <pc:sldMk cId="3667023815" sldId="266"/>
        </pc:sldMkLst>
        <pc:spChg chg="add mod">
          <ac:chgData name="Pitlik László" userId="15e79039-7579-4d2f-afe1-71e5c567d826" providerId="ADAL" clId="{3EC0962F-511F-4F9F-8267-B1160D2D09FA}" dt="2025-02-22T19:19:37.052" v="68" actId="20577"/>
          <ac:spMkLst>
            <pc:docMk/>
            <pc:sldMk cId="3667023815" sldId="266"/>
            <ac:spMk id="3" creationId="{042FBC9B-AF82-1DC1-7A25-7C06DCF926CD}"/>
          </ac:spMkLst>
        </pc:spChg>
      </pc:sldChg>
      <pc:sldChg chg="addSp modSp">
        <pc:chgData name="Pitlik László" userId="15e79039-7579-4d2f-afe1-71e5c567d826" providerId="ADAL" clId="{3EC0962F-511F-4F9F-8267-B1160D2D09FA}" dt="2025-02-22T19:19:52.661" v="69"/>
        <pc:sldMkLst>
          <pc:docMk/>
          <pc:sldMk cId="2008115444" sldId="267"/>
        </pc:sldMkLst>
        <pc:spChg chg="add mod">
          <ac:chgData name="Pitlik László" userId="15e79039-7579-4d2f-afe1-71e5c567d826" providerId="ADAL" clId="{3EC0962F-511F-4F9F-8267-B1160D2D09FA}" dt="2025-02-22T19:19:52.661" v="69"/>
          <ac:spMkLst>
            <pc:docMk/>
            <pc:sldMk cId="2008115444" sldId="267"/>
            <ac:spMk id="2" creationId="{4ADBABB2-FA59-DCC2-E2E0-417210AEE022}"/>
          </ac:spMkLst>
        </pc:spChg>
      </pc:sldChg>
      <pc:sldChg chg="modSp mod">
        <pc:chgData name="Pitlik László" userId="15e79039-7579-4d2f-afe1-71e5c567d826" providerId="ADAL" clId="{3EC0962F-511F-4F9F-8267-B1160D2D09FA}" dt="2025-02-22T19:21:56.259" v="75" actId="20577"/>
        <pc:sldMkLst>
          <pc:docMk/>
          <pc:sldMk cId="1353994010" sldId="268"/>
        </pc:sldMkLst>
        <pc:spChg chg="mod">
          <ac:chgData name="Pitlik László" userId="15e79039-7579-4d2f-afe1-71e5c567d826" providerId="ADAL" clId="{3EC0962F-511F-4F9F-8267-B1160D2D09FA}" dt="2025-02-22T19:21:56.259" v="75" actId="20577"/>
          <ac:spMkLst>
            <pc:docMk/>
            <pc:sldMk cId="1353994010" sldId="268"/>
            <ac:spMk id="11" creationId="{1B07846E-C667-9EB4-9DB9-A6D07D857C63}"/>
          </ac:spMkLst>
        </pc:spChg>
      </pc:sldChg>
    </pc:docChg>
  </pc:docChgLst>
</pc:chgInfo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C:\Users\dandi\Documents\egyetem\TDK\EU%20felzarkozas\5%20reteg\OAM%20homogenity%20GDP=head%20(NEW).xlsx" TargetMode="External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'EU Ranking'!$O$136:$O$157</cx:f>
        <cx:nf>'EU Ranking'!$O$135</cx:nf>
        <cx:lvl ptCount="22" name="Ország">
          <cx:pt idx="0">Slovenia</cx:pt>
          <cx:pt idx="1">Belgium</cx:pt>
          <cx:pt idx="2">Portugal</cx:pt>
          <cx:pt idx="3">Ireland</cx:pt>
          <cx:pt idx="4">Italy</cx:pt>
          <cx:pt idx="5">Austria</cx:pt>
          <cx:pt idx="6">Germany</cx:pt>
          <cx:pt idx="7">France</cx:pt>
          <cx:pt idx="8">Finland</cx:pt>
          <cx:pt idx="9">Sweden</cx:pt>
          <cx:pt idx="10">Spain</cx:pt>
          <cx:pt idx="11">Slovak Republic</cx:pt>
          <cx:pt idx="12">Poland</cx:pt>
          <cx:pt idx="13">Czech Republic</cx:pt>
          <cx:pt idx="14">Denmark</cx:pt>
          <cx:pt idx="15">Netherlands</cx:pt>
          <cx:pt idx="16">Hungary</cx:pt>
          <cx:pt idx="17">Estonia</cx:pt>
          <cx:pt idx="18">Luxembourg</cx:pt>
          <cx:pt idx="19">Greece</cx:pt>
          <cx:pt idx="20">Lithuania</cx:pt>
          <cx:pt idx="21">Latvia</cx:pt>
        </cx:lvl>
      </cx:strDim>
      <cx:numDim type="colorVal">
        <cx:f>'EU Ranking'!$P$136:$P$157</cx:f>
        <cx:nf>'EU Ranking'!$P$135</cx:nf>
        <cx:lvl ptCount="22" formatCode="Normál" name="Delta">
          <cx:pt idx="0">-40.299999999999997</cx:pt>
          <cx:pt idx="1">-36.799999999999997</cx:pt>
          <cx:pt idx="2">-36.799999999999997</cx:pt>
          <cx:pt idx="3">-28.300000000000001</cx:pt>
          <cx:pt idx="4">-27.800000000000001</cx:pt>
          <cx:pt idx="5">-25.300000000000001</cx:pt>
          <cx:pt idx="6">-23.300000000000001</cx:pt>
          <cx:pt idx="7">-21.300000000000001</cx:pt>
          <cx:pt idx="8">-18.300000000000001</cx:pt>
          <cx:pt idx="9">-7.7999999999999998</cx:pt>
          <cx:pt idx="10">-5.2999999999999998</cx:pt>
          <cx:pt idx="11">0.69999999999999996</cx:pt>
          <cx:pt idx="12">4.2000000000000002</cx:pt>
          <cx:pt idx="13">5.7000000000000002</cx:pt>
          <cx:pt idx="14">21.600000000000001</cx:pt>
          <cx:pt idx="15">23.600000000000001</cx:pt>
          <cx:pt idx="16">28.600000000000001</cx:pt>
          <cx:pt idx="17">32.600000000000001</cx:pt>
          <cx:pt idx="18">35.600000000000001</cx:pt>
          <cx:pt idx="19">36.600000000000001</cx:pt>
          <cx:pt idx="20">40.600000000000001</cx:pt>
          <cx:pt idx="21">41.600000000000001</cx:pt>
        </cx:lvl>
      </cx:numDim>
    </cx:data>
  </cx:chartData>
  <cx:chart>
    <cx:plotArea>
      <cx:plotAreaRegion>
        <cx:plotSurface>
          <cx:spPr>
            <a:noFill/>
            <a:ln>
              <a:noFill/>
            </a:ln>
          </cx:spPr>
        </cx:plotSurface>
        <cx:series layoutId="regionMap" uniqueId="{59E498DD-3DD5-40F2-83F5-0FDED93746CD}">
          <cx:tx>
            <cx:txData>
              <cx:f>'EU Ranking'!$P$135</cx:f>
              <cx:v>Delta</cx:v>
            </cx:txData>
          </cx:tx>
          <cx:dataLabels>
            <cx:visibility seriesName="0" categoryName="0" value="1"/>
          </cx:dataLabels>
          <cx:dataId val="0"/>
          <cx:layoutPr>
            <cx:regionLabelLayout val="none"/>
            <cx:geography viewedRegionType="dataOnly" cultureLanguage="hu-HU" cultureRegion="HU" attribution="Szolgáltató: Bing">
              <cx:geoCache provider="{E9337A44-BEBE-4D9F-B70C-5C5E7DAFC167}">
                <cx:binary>7Hzpcty4suarOPr3UI2VAE6ccyMuWXuVdnmR/zBkWQZ3kAS4vs08y7zYZJUsXatabfvO8UR3xEx1
BK0iC8XkB2Tml1+i+p/3wz/u84e75s1Q5KX9x/3wr99i56p//P67vY8fijt7UiT3jbHmizu5N8Xv
5suX5P7h98/NXZ+U+neCMPv9Pr5r3MPw23/8E75NP5idub9ziSkv24dmvHqwbe7sd669eunNvWlL
tx+u4Zv+9dt1brqHMrn77c1D6RI33ozVw79+e/Gh3978fvxVf7jtmxwsc+1nGMv8E4wVEz7F6vAS
v73JTam/XsbsRBKCECdw/vGeZ3cFjPsZSw523H3+3DxY++brv9+OfGH3txcSa8LHBw/N3sjr9eGp
fn8J7H/88+gEPOfRmW+wPwblR5eOod+1w0PxybSNfgLiF4CvToTwJWGKPYIvX4DvnyBFqMIIo8cX
frr14xz8nEmvz8K3Y4/m4dtLxzOxe/vXz8SFaVyr7/InMP79eaDqBGYBK8Ffrn5PnCi4IIWij/Oj
jrzgZ0x5Hf//GnmE/n9dOMb+4uavx372UBZ3TfbroOf8RFGAngr+WvyRJ0oyhShlX13gaAJ+wp7X
8X8eeAT/8/lj9Gfbvx794CHXSVv8QvTRic+Q4j4s8cPr5fpnJ76PieRSfkWfPt36MQD9hD2vo/88
8Aj95/PH6Afzvx79dfOQ35WfnyD498MOpydYCEm4Iq+h78kTzKTar/3Hy8fR5ycMeh3+54FH8D+f
P4Z//XeA393l468Dn9ETTjjnSH4NLZBcvyU+5AQfIpLkT/d8XPPrH5nxJ5A/DjsG/PHsH+D+G0T6
RXNX3j88Pfu/v9iBaPqEScTZV67zMtSQE8YlFQx9paFKPd36EfYfm/M67k/jjoB/On2M/OLqr48z
c+vML+X4XAK9oT7A/zWQHEHPTwB5oQT2X6WZP2HP69g/DzwC//n8Mfrzv0GY+c/WuuaXVljihEuB
BGIvYYfSCsOESEn5q7D/hCGvw/488Aj25/PHsP/n3yDcXPcPnx/KJ5//98MNB0ovmBKEf82tL0sr
AJ8TBMzmiXYehZsfm/M69k/jjqB/On2M/PXfYMEvH5rirvyFmZVjqFuxksJ/NdxgdEIlgv/k15k5
gv4n7Hkd++eBR+A/nz9Gf/Y3QH+RlL+WVPr0hDAfZAX+lbSTF7yGQL1FYHr411iPjjSFn7DndfSf
Bx6h/3z+GP3F+q9PtdfVXfILgw6Dpa1ArfGfSMzLoOMB5eSM+vtk8GrI/6E5r0P/ddgR8F/PHsM+
v/4bwA4y5l325uqhaj/lyf2vi/pMngC4TICQ8wjwy8WP1QmTwEF95D/d85Fd7tXMu+z7Wf9PsH8e
eQz/84XjGbj+GygJ4fRwH//fmABQNCmIlhKOh9dLD8D8hFIMVPMI/4M5/yfwPw88Qv/5/DH44ce/
fvlfmF8b8jnUqvuYDyraV6HgRcjfr3qEGPHlEeo/tuP1Nf807gjzp9PHkF/s/nrIzx5c/NDsYbdP
nv8LOCaBVMt9kC9fMnsOla6vMGhqX8M8e7rnY7T5SWNeB//F4KMZeHHteBrO/gbTsGpLfdf8Qq7J
xAn2OZFP3St1FG9g6WOCJTS4nj3j2y7WT9jz+iw8Dzyagefzx+iv3v71TvAzWe6/2T38//nWHRbI
cb/3uHu4bB4efqWaRg/aMPRFQEI4vECZ/0a9JPREgVcw5gMB+nbB/9iO19f707ij5f50+ni1L/8G
MtoucXF792uFtD198aG0Il8j+0t6uUcdMWhlgYx5eB3VVj9l0ev4fzP0aAq+uXI8C7u/ga6zu3Pd
94ndfy/icP9EclCJMRwOr6MpYFDeCuT7T/H+SFz4sTl/gv/XxzgG/+vpPyD/7q+P9s8U+JdtFfl/
g9v/+RaS5300szt3Nz9swPlmF8n3rz5liaOh39vH8zhv68//+g1joDXP23r2X/EiqJ/nd3YyjZ3+
1//UT+H+edjDnXXwDfKEI1+C2rxXhRiIzr+96R/2V6Ats+8yKp9ySCaKYSCrJeywiGFvkAAhD2RS
QTCjoFz44EzWtPtLlEMlDVqHglIaOpRcsed9T1AGjNqUz3B8ff+mbIsLk5TO7q357U31+LG9nQJh
uLvPOGLg1LDViEHgrO7vrmBv1f7T/8Pwop6ckiSYDFVBxm9HYqIg0/0QID35QVcWu0bQG4YWohQm
rAqbB7nvL0XL3kvUh6Ttrxs2LadeP9g6jcNv8PwJA0EqVtC8YhKkM+IznwFI3xqY9hpSQkLHQPpd
FaSMpCtRymqVIpxv4A8SGuJJFnijnHeR3cQmvbdl3l4ndTGuTZLVCxHFelZEI9sUbIpCDV+yNpX9
8n1LOUzkt1CCgUgoQnyOYUsFgTl/aWmO9jPI6ymY1FDdGi1up3gcTo1v7TJu2nad6uZyrLxpZpz0
308R4ls7FnXIepkvpDZkhWOUzKeWrWFaykue5yvWT/nctNX4sdH9ilS3kR3IJSRKe+VodaMryre4
lV0apoVNlk6Nn2qaBHHeRmtbx8RfRnFSzqhn23NpPyDm+zdDnbqFQNmpYKPcRq3vLWqqi3hWNE1I
hMfnSUmGGepys7GD+OI52V7wvCuaoJS+CTw29dde2lZBnU8LF6nm0rVp+6j5Pu4ke23m9zP7zdLc
46mgeQYuIxGhsEJf4jl5pMKub8agqrzzvk1lkGXVOFPGGxaZFGmQRGqd1tHajSXeJQ2/GeMyXaUY
52GU+uOlkO2H788x/uMcY0qB/EnYvEH3rvPSpjprcJeU4xTQmg0XfeMNu3Ka3lXD5M56h7zTcpjp
fPKvuqz6MtWZCJu8Gz8WBr03LUbB980hR94LEDGIULB7CiHYRogYf2lOUya27YrUBoND1Vy4OD4t
/LRf9LguAuTMrRvYdEFdgbog6X0vqFjhlslQsvUQ1dUtkR3e0izFmyLja8PRrex79YGlxgZda+6j
ivlbNyAcSl3ks2JKSYBJFq/bjpk5LkYR9JXNtyXNksX3n+0VqCUGNQuCoBIQgPbC1beOX9YNyeoB
tYGtq3dMNmRW4bENulh/MhMKBzp0q7Jox7cyumO9l217IsiipE6EheHN7PvmgK5wtBglEH7YMkJh
VyaEo6PFqMbIN8ZiuL8qyiiIOzwn4KMXY4aKC4bTCzVo9qi7/7kHHE8vBkIliICNQOABIGtAFvgW
grGb0hSCjQmEKd96PINgQmsdlh0DV3RjO8EsMreOkyQKuqjsrtupUYuC0GSR5B94rotdDnvvLmuG
PxAcR+sYT2lQ+JL9IEqTvSXf+ipYSsAhCIXcxECB3MP3TRopR5yUmHETjJy+11mCg3rA9BTj7taW
OIkDVHl2WfcVfctMNhu0iq783kWbtG1vPZROYWlZv20n8l5GGXye59k0zyR4lC3opq06c4aK5kp2
7QAh3m4ap7LzoRreqQHZM17oLBgdNu9HVg8/8DJ/3y5++XTgW9wXIDlBmtwn7ZdPl/QkGTLqqiBv
MrX2iFj2jjYXsO3Y27ok6oN6FDdRQcpr6xm9k16kZ6isHtBYkMv9taFKzLUuibc1wsQzTRNv3sdV
OreNqy9QNM7amsbXmfEf2pGkO9FNYhbjaFoUTbfxkk5etryRc+WZD5Ey5crz04991NubTorllA3b
KEfDW+iQlIt01wzSzgsxqhVryyTwyaTDSCG+qYUor4uInkVjLlY2ImZBSQ95k2fZKkb17SFzZb4e
ZkV26hURbLXWGh6PZXjdtSW9KfgpVpq+zXsbdojGp6ZoUXCIcU0khqCciimwuM9Wle27jfR7yEyV
aQNF4mpdDw2/tqO8kV6pFjnydaBqRd8jVM+7TCRBVRt3BVFzOk+jaj1gn6wqk6oZRAJzVrXInAky
7liWQ8TrOrSYRivmOh2aVcoHEtg+1qe6bF04Nr0KENx8TRiNApect5C5114v9WlFrhR29LRFEBCT
KqsWpsnTWUUjtpa+H89bn6VnXZc0c5kgs+j2i2/YH/jUh0pm9sYR0QVT5KPdqAvfLjDzqo1rPLJi
HhvDyUX9thrJB8+n0ZYUsbdVpY8WNYvygPBGnR8O9TSouRcBoRnqMp6lapgNVYkegJRtSv5ZZ/qj
Ic5cFgrJbeFHTVBnde+CiIiwq2X5jjTtuW01WksCEQAa8vQ0jiIEzuZmmWMPpqP1bSt1GpaT0zuD
gEAh4211lU8w3/CXGW2Yla25dOmt7VVxY0nfzh8DDMdFHKpENJflKOoVN5YHPSezRNb4g5bxEPhl
M1065hhMeZ2EWVWSjUsUXYuO9Avhxjr0xvxzU7LmUlahqsp82e8Xem5Yca68ZhVFdE2murtlDFgL
Vc4LNLL1Nm27alcn46fKUP9zUdbzPPNOD44AWwv0ldWr2Jhsa1E+LQdYwg5XcoYORIiJRJx7WvAF
8Xq+Mh1+m2pezMigy9D4spjzFC1iHV1MMIVZAOGq32Qm4tusB1YhnQG/VFXgapQs/VKSHewwcYuS
ldmaNLJZKRlNIZBViGp7DncYWgsqLj0Z0RXWsb+uU+FvPb96l6gu3bUV9xemjvylQdMHHTfTpvFc
txxyWL4JSvRmqnk7p0pz+Ji4rdDItz6QVN1nu2J/GGOaLYYm9Xc6KpfWMX59uDdyvr8rSFfDGnbJ
0sttHyTGb4KWjtMiyoYHLFl1m0nthxMVLrSybN5CTnEh4tafH0aVuOHblBp/0yv3kBDZzyLtmXnS
p2ZmjIcCaVy0OjAGSkgZ2Emw624qggL30xKE+ux0EsMYNmSqFsw3SYiLBCIKtiTsmnjjaFvcZB0t
rofkXDOtApp1fHt4At2218q2i6aU/WnhdUmQ+EhctFmSBhOP4ndllGRBavAwp6S9TycRB7Zr7DKD
tHJa1dO2LXmzm0hZhi3LVKh1LtcRG+28wpkMvPiSiipZmrL4pA1n71U13tY6WTPbjBetTbPd5FXd
rIubILYqntdm6jcyns5UhPKzyZRokUYunSUJSq+0A+7ZKrOyXj+taDFEW+VUu4rudT746yqpxPnk
F5uoqtE2T72Padf14YBFOev6dDjPRpEsekRn0TDIhdB9vLMookE/8BKqLtzfHv6yRdy/42P3ASfr
HInptHayPGNjHIWP6VGW1l85bfE8FmWy8KeiuxFaVSGl2dsKJd0VeN+t4OO4qInjS5pgvUgFqRew
GdCsEI/9oDJdtG32B4HNOGsSVIUR94tFB7+LCYiAxESHTwlnw1JXHruOh2jOOqbW4DZ8m9SYb2lF
y8AdEnymN24qvA2URuVyLHk99/I2C6t0UKc0ifPADmWyxK5akqzq1yjJvtTFVG10OroAJzg5Qyay
s0y7q8zr3iEgRmud9mSjswLiixz0Fau5DvqWNu8ikX2KLIRy10yh4VW56GhZreO2L4OoauJr7Ik5
GoaNzUx34w/WX/BNM3G+VUWEFzGj48fEOx/a/iwy7UVjC3ByYuMl6ItD0NFp2BoSL9mh5ok9bHeH
ikv5ug0SjcIsEf2Fzdkcp9ieEZT0M91lctU5uVJNm91mhXfW+5CAU1qeI6gZlpVHzzjqmssYMupM
jMIs2nxUO8a3I8LRvJpUNVNRJxeq6vk26oci9DEdZqpQ4yLdgEO0Fwkvx4sJiNNCIrNKZamWPpbJ
rOZlvKkSmy+cjDZaOHpVQZ00yzXu5mNq+mUr87B11SoWQ8izLtsdDj3lQ1i6iAUmzuPlRIphRVUV
7zCtslCkZjvJIT3NUZ4FPEvUvOBNf7op09juqv2BI5GFUgzDAvfSXnGtxMK4VZIuCq+JZzbq6Nsi
reSqoNF5mjpgdqrGy4wVQ9i1Sr/NinBSvT5LyzGAZajO+9R252CgWFhXTdc4Ts4br1t1RgfYEPWp
B/IUyj1EdvDp3BdTtotrle2aLAk0jadtrYvsirdsnjAUX/PeK4OpVmZtUr8Ni95zi0oWpz2vWtA7
pv5G1lEVFE2eL1JcebNkpM0OxX66zhBZD3yEd7Vsdo3m93HZFGcOe8FEW3Zte6NnVT82l5On39al
sGGlCnxVOdHPswJnq8Ivs1lUtswuRtHgIK8HYHncBSnNzJbsv9YXHIdp69yyH6y3sRxGVEVUw+Ml
JLQQZcMhjtptlkrzHhx64Zu2uIoSdKNqV5w3UYUDQ+0+2qT6skgorIOUvpVZj+d5dTUMfnY5IXHd
6riYHaqBLm95SLQGst5X/UVv4RbAYqZZW7XpvB3q6V2ByTJNoFI8x1E3fe4ksCkjNsBtgPDqcQqL
sipnZv/otNRX417w6FgOaUBGQH9q/0ymqjyPpu4Gx10yj9NYr2DTt70g9FybfOGBzHTm+xbyHR+L
eRW5ZDZ1UYhBMdnhOuoXUO1GQQs/pruabOSB//XJMmXTB5nWn6XwygVpFKymzrh02fkNgxp0mnV1
budNBq6LO5+8nfLBzl2RvB2G9gMd1JXsy/LG7rORjWOQYQJp1XjVoFhvk0T2AUF5EXAWkXWrYbq+
X0ISdFxG+FAhwWZUBWUt3/++42UZoXzQLyguoYROkg2aJFkW7eCuoMqLZ7k3fKR2qLexJzd1Haez
TtpsDoTRnh8OOhdzx5m+tG3z6QB4nBC6qSufr0nfLNN8+oHY8YeaDrZxgu4Cm5Mpgah9rGeRvkZ5
JHsCpVw+hjlT+pRMSbSyhbCnJonOWOd3Z5ms9Nywcbj4Plr4D7dXHDROCUeKfSHFUUkpKxFDwyFy
QVY5GfZVEi8SpbswwW0TVgg1KxbXOZTGUm/TRNkz0S5quYxNtSDKqF0n8LRqpW8DUGDILB5jKCFF
Y86iNJHL7xtL/zC1CvoeoMUo2NeKETk2VkcF61xqmiDBBZDzzB+CFPjLYLotFX63neLsqiYRnSVO
d2+HTAX5ROj7PcvZZfCb0FB0xRgcSCSEzHg29cwGpMiGtXJMLaXHZchsP276qvvcJ7a4LqyFeqaL
kkVsEb9thIIk2XjAYSZvIWPFfiTH/fERFRS/8JMwBso0dPaPlOLeG9KhyOQUHBjlNECmDEcPhCWp
ejNvTelCul+tnrD1nJWeCjmK0scdWX8uiRyLgrC/j3FYGJLDbQQWe4HuG6EhbjUUE0xMQdxgHLRe
2rkANXGQdKm8bGQOwsghOaSTIoEHyvYsok294YMNY+nXn6eR5BA0kvIHK+APctXeMNjoL3wGW4Hg
J41Hhk1qJF4JUTRoQCnbuQLvDGnLM93bGihpcm1wft9iAgVfmWSzvEnZunVZFxSC6VMkqPkBUiDi
H4UbgmBrEhZcMgpSKqNHDqRjU/o2whDVUisDY5aPGoMKyeiqGR+iflPj1i41s+jWyeoeKdFd27Zo
16XKy8WYBYXRIMChKt04kucbL7btFCjerqbBm/U8Ly/LtMenqu7CPOdtE9icBKDOqXdxmW+y1kyB
9ux04UfmIbF+tqkHeW3rxp67QhfnBwnc/9jpwZylRo1BdmAI3GOrWjoOZTv2z9I4S1cHzzgUWrLz
LJSh4B6Tjj89ikuPnDiROFkmiddcCqduAdur3IEsa3DUQ625laWDR0kSdpP56vygNDSTyy+J/IDm
j+r2VMYuqLwK3+gejfPc9UBU9yXegPmnZhi7gHJH3yZldmGqya6jUqFdJLs8SOoFwpadkf3BEKiq
v9aiXUzXQNp4IKDSmFeDAwG7Gfo0bKywszbxo6DyxXDPyi8WqrKHvuvSAJWqgGK4SLZGZ+68kxBO
fIXW+dSa9Zjy4j2AzqD+SjLkrg6Pgjy16mRENvBbFLXEHGqKJOZ8llBebaVT1RXtoi95ZN0i5pFZ
l57Jg16h+grlCGT+jvuQbES8yBmOFsWQ3tZQFj04ikOUiSEOxoKFLCVmPsi+OG1Uc+Xn9XjHxhQK
l6RV76PB5aFuiuGmV42d4aF0l2MxowPUxBTk+znVzfhBj2kXkAFnCzT5cdju19A4aKBue06OZXkz
FiB90KlexRkCtQj8mwDxB8bQNvN8T4Ja0YvQiH5HR+VOmZVbmsf1VuirtvCGC+HyYUdi5KDHo5qd
cy2bgcsNIcUmVHsCkGWiuIFG0OOyER5a4Kakb/c6+K728ypA/jCTaaw+ZiYBRobvVYUrcFeGdoPp
i2AqaL9pkoFBa8IXa0aSoIwmcGN/7NesSc9KbpvLBMSeRnUipCNns1oYWCoxXSjiMDgJCNohq5v7
Gknytisnffb8zhVMB1Nqq9CDvVUXduygQOwG8U7aFhyDyCAZcbo63AR5BAVpbxws1PEys6if97l5
8D0qwixK9JYP9OpQufdQ9G5iNgHlBJl4Vk2tt2hQzhaMmTtFpnKW4NRbRrQb5lmM+nVcTzKYWj6d
NwXWs8fgOhmZzAWi7zPKyu0o43XXe3pXAPMJmrjPwQFxsfdPHOZ84vOujLr3vOrPhow1F1FapmGf
ks8F9P2u4xwq58oxPYe6YZm7nF8XXQTZS+HPdcpvoPBnZzqFAzLJe1/zYccLWIl4RFeR19l1h1vo
WuFGzxOvSnZTlp92+yXQ9JlaCNUAAcB+fCOps1tRurEKMFR52yTyQxNl02ZgLdpNTNx+XQm1aM8m
jlVoYmASSeKCkmRyW+3nNoqDhlZ8Z1TfrpGHTl0qiwvIOgX0AHoa4rQF59GTXqZksmGLcncVa9uF
no/0bGL95dBqc3o42KY2pxrKZWgV5mSN/CK59suwKPzuehhTAQVqOoR4T1a8AhRcaiu+LFv9pWjF
cAotRLLGcsGh+AwPlbmcoP1ySMu+gzDRD3Lpd163QF5qFwfriwndpLUpVod3pTzLIhWm+5wZdeu0
kdGSETG8kyTaVBMjs0OonfrIzqHjpdcT6HSbTvT5YvJBe5X+WU6HEbgqwouGN3ZzKI8LAUprK234
GK3jkQSspPVF7Ao/aC1ZHm5upfSWCmY7qCmddhQVy8mk22TPz+pYXiKeso3PSA/O49JVNdZz34MG
JMrYBGEr4kFJm1OJkiZ0rqiXAzTXZmr0xyU0LOZIs+yM2Q7cXfM7PjnyNnVRcTZO4m4SIt42iOYB
aOzilICPnFLs+QuCUjg31tE2j6Zoy5sWz9OhpbM8qsw6Zk25cjyzIQWNZEasrnZxxu3Mle24yvOB
zxrkxQvPJuMM1nV6VRoBZciBjByY+l7NSXLqXaSOTktoL1W3lYCYNjWtH6hhKLcy1suMD+AJtRtt
4IBTQ3+AXiNMNxHw3GUteLlhmG7H1owfSwZazTi0Ky8d0NwzcRV4XXaHQN+eD7b0lnmVveN9ROYy
U3RWijRb1trPZyV0VbcguZ8fSFLcp3iVkJqsbG8DRqZpx3qWLRnk2IWuKnlJ2yoNdN3fU6jWL43G
bt74UGizPKdhJCN0SUACXHR5Ue9UnubhocKkBcpmCpqf+Sjze29s8pCbQa8OyoalcTtT+8ypqvYD
8fspELxqZi6l3fsOfdD1cDbY2OqgKz7JLB4f8uFm7LqbshjcnZdOZ235uaygBYjqspl7hyBBa2iA
s6S0t24cgYxgW140wi556WchrxA0wqbBDyn8Tz8++C29GldpPURXpCqqsNIJmVZj7Z8frGrhubc4
zYJY59mi0V6zA3Jrtimp4JF7dC9YLjeW9mproXAzloAa03bttkuQ3oquCqFcF3PrN/p6dLwIIQdM
t2Wqb3Qc4LosLtlIuyX0HLpQqkjOhIzFXHWrlifJp2LsVwh85XKERAxporL1It/nMZJ3blnUfRuk
3W2U8eQ9onY9ImhElj3GW49pseqhogozjuOgSFm3wYZpQKm/myAUgrCK4yUpOcrDCboydhxB4sb2
8tDQYWW8zmWyqW3XrVBvsjGgsM0jdI0BOqFqaAj17EveZaeOTJDnod24KKpI44AMU9jnvdn5pDBn
1k+LdUKQbtfgDsXmUBI0MQP9AJjwAvYQ+LNEe354KMU0MuEYt9DcBLIaxHiIz8dcNuelY1uY4WXf
T+Z9YnS868ExA6tJHFB/zK7aSL0f8qy7HYssDhmIwjdE9HVIzfCWI9DHWK3ia1NF9WXtLz3vi8Yo
hywNhBSapWLGKtpuJmT6FXZJNTtIJmn+TvilF3SjqG7zypKgKHG5cRZ+cjEvCgMq2xhflFEGTaDG
TKEH8W7dFW28KvG2z8kASha0xgozDIFoc77I9sGk3ZvWKgdCXf7eG1i+aXk/nMaJPm2EZ24Itxuv
6+vbAgToQ/8N01HP/Mk3pwLXMtSq69dlnEJwyYSmy6wG8YOh7HYC0rAAlpYErhHZMt2zmqqFlYXa
+nFH+p+WXUywfbv92w4vVBNQSTDokkHxJeSxeEFYkTUMOxR0iQH6ygkb9lUqEKzMsrV30Li6pp2W
3v8m6sya49TBrf2LqGKSgFuGHt3t9pDYyY3KGTYSIIFAIMSvP6s75/vOTZfb2ZVtN/AOaz1LCZw7
04AUNHXREZXMnS/TSuZfHkTx79u8rblNrCpGKeOr5av/ZJNPv4m9wk2y/jK+qnhcBGuwPa3LuOhS
DWme1JTuaifNOZW+OEIaT/MxpaZ8vO3C5X//ADtygEncfJ/1VmMBCeSRchY+xbP2diaT8XMiMYoK
E7ZwHaTO+6l7H9YkPVjN1bvVWXPweeH5UZJH9/4Q3F8g67pqTZK2yigcKuw8+ur6bLmFcuhzG7Ph
jUr+UyTzX0baO+qBCTXuIv0SOe7f+Z7d5pn+8n8vQjagrJyv98td4oqyze7MnHnmmIHjUMd4dsnv
zAZNsbp5F7WmPTKs58WUpPE3Pbd50nZuXy8qKR5bHfHS7OC7rc3bTQRrHqznSIzt8aHaKPxGokb9
3rJtOTA6pcWQzMF7H6Tp3mPuFvA+QgPBTZhZPyzGBSqaovJLthO7Pl68iE8X4dnc+qPI/Q7a1f99
PHCxvlJtx8OjAhDNnzTG86N0Td4umftJ0oYe5R1EoLUrIt5XxAzTe8bb9RY3hfebjP6YJyHrX/qF
rOdQNVnuzUON8hfLw0PKgysFpX+9SDmK82Civ26Yt5vjze/WokXNcdg9J9nK/9lC0MOvcPrui/f6
vZc9L2qi/2kE2+rTK2/ml16ma2WzQZZ4ysYnlozjKRnXA4meli72fk5LEldJ17IydrbLmTbvSZNk
3xURn2RNh6PfwxyGpQkdNVsktmy2FrTRH/O4JhduE9w3MmtzH9LW0ZNiOzTZBI/q4X/+qTOq/ql7
sp3dzufOL6eg0QWHJnuZ7l56P7t6x3s/fsuaIYTKkbXXdPb3D6cMG3VJY48XbHZw8bkfflOkD4ut
YfMRVsKvdTXtiYd2et58lM5Mbfs+9qaqWeb2Ber75qDvekvoPoZx3mdNr6tALyv2cF2oQJLfC0pk
TrL/nY1d5s//Fipu46gEs+ijO3WJeG7u/w/RLd4JBfESZfRvRjv74VNxVH17/Oclt3azb0NKPzex
AubiwX/dGPlPtB7BU/jy4CHQnOQK8c29WTN7bmvfO4z3r2ByeYdtEqyArlsXtS/T8+L4skPNbq/Z
mB7mQLdV6G3T2SeL2xHPkDdMs0Oxtg5Fsx/JixNr9EHM+K0zwqG9BWRPPPbWesz78Ff2mbTeW8bl
9nMk0XkVrfjGbBuchMAGPbb+QcNqee9jrLobpoxnNvnq5jlSZtP4bQM69deHvb0oR9Hh4Wh4RqR/
A+oV4cAuYU/FbV2n7N0byyyRpb8BKK2sqeed9Rr4NpDsYNo2/HVu/PRAGhWXbsuOgEChU4PYqzxS
kyocXZYjhxacaNb1hzaNbWFTFuCmc6aMICCWEcvErm0XCuVfprup0aoCLwjJrtNJ3s1LBIDo8KAw
5BJhZlRefYjjiZ56k9A9icWCxxBdvBt3nfrVSVLhOrjPVk5A/6j93rR3OnS0q59jpLzNqaDVQ06f
Ex0cNgkjiQ33h611t2wj6w2yhNlnGTt7ovka1tG8Ul9NT5sir2PbzfupnZN89r0Um+YWzrt/zXbS
k0FTw5I04Rm7PL4SYXjRcRz8myiiVYfXPjrW6B/F1tZZZZzkt3lL6lu3brAVQgnD6/5WRPEIr1Mt
x6DtZ3ARDiKxNe/x/T7xvVXltYxZCX50wY6b8QOGVn1zAwSC1ndHPibmvY/IL6dnm9N0Yi/+ZCpN
PF35JlLYAobxOCqgsv0E9MKHFMHgN5NsPUDHaa5inkFtju1nT019gaUv4HnMUTFMMvhubBXFYvgI
ud6F7ZxWY8PSK5ciKVcYr+8MfvgwNN8ezf3xkjpY3Dq54IfglyWZlndeyzn3hIRlFGYfWGi6o3sM
cDSKTcFGkA9xLfZuBt7X2rWaNVz1NeC6Molg0KBE8EQgq5VJbP2yi4JI58xDNQyXDsNrpgpBAsAK
3jq9zN3WF2jkavegcer+LZy84YJRtbARd6/K1c2Je21usjU9dZjcchfzFUJGXb8G7mNkYQz2wdZl
mALKoU39BIDKVcpPuypdWwstaWWHtN2654B7ZTAt0QkbR1wS2uNRT4cJoxGBOTh1rBjGvn1NvCCp
+lq3ZQ/jL6+J865L3ak8iYGVNQMPr9DNzFPMsrRoPdi7qdm+ML/n45JNP0ZK0Z1p+t/ak7aqiT+c
G6AuDMgB/ROEEUHbS+bKj0z/DsjNz9uLzwfxiSasygC72WlSbfMZk3AXN5Dl/ZGdHwLTWj9QYMcK
30/rco65vGm7zEWDBdRb5+SFUal/hJA9qlq/6n6VJfebFM+EIaelVcXD95mliyrRUPwqTFbOC9Jv
7dA1lWq9raBy+jUFG3iPkHp6F0Eqyu2dx41b/7+wE/pkVnvKSGuv6ErmOQV0orOaXrxw/t4ofDTm
HrDYbBA+S0JV7q+oLYW/Slfajohq9R3Md4DLu3/7eQfbDkv1VMY2C8uF2OzkQv62PJ5gi3kmBxAm
SvTdcd/Ldrs8vgJhg0dwNOTMuTlTbGwfq5x2euZul0ys2cE/yS58o8wcDSF6tyZRdAPHsx/Cerng
EDt6zbYNilIdXl3Wfob3QRtD2XZMFP+IFHsZmpBOaBFjFYi4eRH3YTjxTIvxmXxbrPFKnZHm9fEy
sTrH0V/B7fHOaBqj5k+f2udJ2Qcjr6xrDBZzGEWFsyTY/Xuvmn57nsL5Z29Hg8lh+kAzYAlMQ5PB
IgYgj735GbyS9/z4SmvmlaviFsbqyPdsw+IQk4i82RRjgZXZdh7vQJzrtqlU1vvsF1UX0giP5Vvc
ugtdBzwOovDvv21Yq/61zvi/Xo/nCCbDauo8SWk5DDbF/f3/rMJHR6auLoIeHQoG52M80AxY07q6
16Cb5C10HaCi/mYjFj21c8heEsaSW6DfZpWIQ71mgOju1WUMYFYlE5enDm3r4NeNKQxuklPIZpk/
PkFlqdwHA3UANisX9Oyv6bCVNHiaV+e516Tf2mvg1bt/sJwhNN8617xNdAbysC1+GU9beghUwIpo
SvxdPQrykmSGvKwh5NhkzWJsQEF2bJeh3gHWyGXP+H4VWh82ACrXWA67qWuyyvq6K+PZay+RIWGe
bc0nLKLpxawJKQjFROonirxFc3/yWYoqti0DdnP3s7m7/o8XrqJzY2YoX1vEoSfVdD+FUbFkiX6x
sb/lECLjy/IRBP3wPUhZqY2yz/XU7Wk08zd7XwiJEw26z5Y96zhLn3XmIUSRwnmZmCgeLA+5t9kW
0ivGPCN2dTYH58dLOPTjIQrdiXabO83rtZ9qjXloG4DbM5Nh7bmbXHMIyUR8A8tqTjiPpMnpoFEG
WqPiasSf5Vj0r3HiucM/2fqudC4mMU/8v3VK5vO8tsuZai8F+kB+zSBPz2NA4rOc03wIpf+yBN2h
9l5D4bK9CDJYRZacHy9TE34Rmw6olqF0p153kDwxAz5uwEgCqwid1xw5TVFJetxMwLt5FUwkPjQz
eujgEf0qUxEekkWTKmppIRrjrlsg3PXxVTr4O4G5CWrYqvNHMXi8BBTCHHyTvgyS5atJub7YebHX
ZZp/ZGbr3jSaFcYb85q0KC86aZ+7ke6SoWUnV4s//zjLdsWSz+7TCXgXWbWr3EocDAb/dErcrg0H
iBojnfNRhU21Lpmtmqle3uHd8/McGgRj1BeCBvHnfbQqZoQAighOVWkb6D9h2jR7NzJUcLV+RsZP
y44O23PiSbvnkbRAFvGHwjFSLByLGRsTLLzbsHwwL/CLPt3C0+MtkKdzPY0QlQcokUi0rK+4lOfm
7htvdetBZdnaMtJA3eslns+6Mx+Kd+594Ww9WB4N+4TI6DuCGk/G7+yu6RTmj0IHQFvzsUXVbWv+
l9rm29Bnyc9sgVVuRNScM1FPjz56NqRZc33nSe5tFW/BSDzetjNPDpGGqhhh3o3FnPzIxjaAmymC
69qp5WWzyy9mqKgkdr1dE7bqNoyS77I5jorH2zSK3kRMhov2AX65GctwgHn4fWlq3FVLsOWmVeAJ
I84reQdnwkacIe9uV3IXdwYdq30LF2tp5qlgwsWvayfjVxjwn55b1dPjW9NWk3IBu5njeE/y74cf
idXnTun/fdunRIPL9iqXKZ7HgmANjg34pM0Dib2BYOL+WtUyg2o7Suxm4MR6iCV5BEP8nRlDX9Bc
i8c7Ibf2HQJ4trp8TmKz59mGJwNq0nOtxG8cR9kDp8ANOg1sPtktvG5uOydTSP80klbUiL9eoJZX
msKwlnpi516OJxf1/E37zWHKtoNc3V/Xjg3Ul7tKJwJLiwxjB+qiCfahj7rwKNz1hvajUGxyB1kr
f7RMoQl5wlCj/hmZ3baQp7UBo3Mv17Nwn7rTQ9VbHh8g6bnPNbZ7R4bxauv6nayyvlAs4AXWde+H
pKvJ3eyW5350Ixb5Foxfg5W1hyF0EJrLqnPoGMYPxWddr8+d89pDYK0pMNBlTwHCSUWWtdMXJcuT
lsp9m6dZ5YSncHbCsXgMMhD6xhdM3upZLvhcJ9XnQ+rM6VFrEWTA1ko6U82mlImEWPH/XyKYGsUQ
fJHZeGjgkPTw/O63wJffxm62T2uWjMVKhPdCE/ylQRPvHqxxjXEMnW0nrAp+bNCnSk4Te/LNRN9j
u+RdElQjbi2eJ5nKEa8Z/ov4+O43dHoL2+lGZw6Mchn4i9DxchikjpBVE9FNi/V1hMNcTc3W/nsC
uvtTMdWzvsQwcOao3hsdLZeN0uhGuYxvoDY5+OwkZ47LY4we+9mvuLs2ffzXSwXyby1z/WW2WIXy
yTFdhNH026xpDaqM+7LoA4gTXsDXI6s/xJ2Uo0a3TytP06rvtc4d7YIn6WDz6Ih9rliT8xFnZ92I
sP3OMvNs7v48Fd2lMxNo9IHqEom1Fy4Hs088PZ6J9rBe3gGhzi116VCUm0JDzzQNZWcVAGjBCBUd
H+ZAAmijjEIEUTY1uGOSbTtkwFSuyZr9vZjJxWW6jHpHmyR58v3nxIbNqzcuhZyD5R2zt//Kx/5Q
12l4eRRmlzCvsKqThwiAH/JL/tNjWB0mlRyYTV8gPlpYPkJe4vuuhc8Lzmvf5IiXZTfcinNJpWvP
/5QKf0rbF3uvPiv60bF39zGSvCHhOR5GC/3ZNfJcy+Qpjp2+YHVnL2EdqFtkba7ApUG18ETx8OSj
BDlFNpgX2Q9ItAg7fnWNOPYzPG8xN0Oh4uWba4f5JdrQ0b0ZtDSVUQE1ML517XqQs24vzZJFtyic
dmTZ1itg3k81p/bsrRuCPUwlLyqsc0bYdKAK+aTs/v2FQniAgXR8/FePbzWu3UAYw3NH25qBJK/Y
ftcgfjXZc80yOO0xFOu609cRvvoeZHJdPMD9x/wkKPIXQaPA+NMZ6B3scutj3upd5BX/lva7/P4w
Y2I3x9d7WcwxfKJMJdtQbtL5H0lIfmxND0MmaMcrqWeOXMLYXyT4xWoDbF491Na5QdaAQf3GY1YE
2Ux3DFGi6R7yW7WGB6xwxy1+42AEalJAoF1Ku7Sl7DCVPpB5vhh+aGzzk03ReHSOisLwiB019K6C
dRBeiOkwJ1Lx28Ve88qUlz4h13czgDRP66jtZbTAJaEC7/DJfqkOrFEzdVv5EOjNMDw/2EfPH2lu
g7gH24hhGAkyd/WBPqMbyfqEsQdBCDq/YDv6j7fwURggzn0YDr+3Ngiea979Gj0IM8kQ8F+xcvDX
0BvhvX9XmD0LxRLkQFokClWH5yMgI9qJgMQL5S7bcs2dd4GqzSiEl69+XparAjBXyKU+SeKgmZNf
C3Vk17TBa2wFlD0Of8dQeH+OP0Eh2jHHlkOWccg/QY9sp7/u5wWMuKq3pkx7/gkYss3iZ5zkq4oM
fOUW+Q2SBu24g4J/yyJcSmjwFFV7mMYq7G1ykNjui4UMpNq8TVRZhoxNjE7BbObeFmc55j9EBUg4
qP0mB1EJZvB3y/1K2g5hBwFFine2cH647ZTXYUkTX3yAAQ7q/GWk44Y0UEJzt8DzCH34/z0Pf2Ak
BTizoaDz8cwWBxA+fU2PRpq2Msb7hJ8BziENDwJZyGPNWrg3swCKnpnSx+pOM6+EwVwXkefho8VM
udoFHm5kTixUfWVFc5q6EZqi6v4EA+arrf02+hCHIwjAFcCbFfbVb2418NcwPJCV3G9Kzap2mFpY
IXM127TU/rDeIDcV4Wa+wWr9HFf1U6yF9Bqv6iI1IWcZQD5cfk/sr8rWFybm33Vk5X3J0FgmRYk7
R57q6Zn6rN+xzuuhAGfqaLZ7zoB52Q4L9F/u2YriGmrHDyPwN+gk6ipFmnfdp7Er2xkBgaQWTQIs
vyUQWZEy3jz3X+vFwzljSVhCtIek3WKNGf31TL3XrUkQCg2Q6VFataizqc5HT8JIzDqLwbGt87ie
X9MwmS8JxyYIbqgv1hEmy+qkQKuX7DyRrN/Dq7B5osW3u87+RGU7lDNcghoyUBrRs/I4zJcUpMeQ
QeddMt/lmxgh8ttN7kPcZ51gFdUZNMIFVca3YbZHGDmI2vAILmlNZVZGEX9ZRDzuV/93H6e/lTe6
EtgOxdTdi6rFHLZtS1IK2P+JP8qcJUgSR2ulpEdh/074CV7HqZlKb/S+Gl9W4OKwnbPkq6cyLqG3
hUWqsSDOGLjs5P5kEyUVUldBXoNnQD4NehWfGlM2MRjwpG73tfDvHGqanOh62Eh2Hk0GqmRL2mOd
rN+6TpnDSjHF9mgNYCmGDCESFbIMqJvY19I+eVsQ7LvO/WUty10HvREZiqIOCcRNb0OGgMVIg6MZ
UxLbizrW3trlmaf4DrdNn8dkmW+MzMeU36lxiTzfgrhawushh4+YlX4D67j2QM9A/XpDoqV7yhq1
N96sMTrBmQkRMpq3vs1FpvwiwChTGjDwlHQFbYdLG9rSGQXQ3E3tUSuC0gm0ItDemxuGJ5uJo9DT
aapRngZNhhzp9leDXxhALypDqMc6hx558OL52e+z+RTJI3gUiOiIrTbI0U+GIr9Ahl36pw9qCW1u
RQ3ypa42jU/M0tjtAihTm0/+kJRPO6SnptxBzkSliiAx0iUqfNo2lefpQ8uSN0yAOuf+8LunFFym
BcwS0vEWzN+ZH/CCtwBOjNddAQ3+TH17j9KI2yyDBlw/w+X04KQE3W0DZ5jFeZbUHfwklyOR8yfT
6baL01c18DaPNy4PsyXlOqOzwiiZZn2eB1J0NCmc4voo1wjRNImNfIl9MP0NyaEYv3lIfAGMbL67
CUjkUsfdcaRa7EZYHNU8Jh8g45Nngmu+AWCxM2mfcMXVng7Nf8O6dFVCBeBhve4wlWXHLEVUttGL
rkCVIELa7OPGR/1eQaBGc/JE2+iNsx5SVaCud3KihKM/FxmZmsLMIiqBb0SIkP+C6HPZur7fJZyC
Ma3n+uxjxEBjGA5eCnqeMMygik975fC4btkr5xDsfHtywh8vCPjqHOLnM2qWv49xgcJwC3J/s39C
hC6ws01tGa/h3w6mdNm0IDN7T11CArAPovSQrzwwu7oXMqdspZXRv1gy9PfdByrejBhqD981j1On
88BlXWE5DBusphK+iJLAdO3e76By9XCDSomgZj4kHuKZC4x/Vi9LngVJXeh4nCvGrNizVNfQ+qDG
1mqLymQw187gIWCxQintd2k5b3APqCcXtBIs9c5Owa7TUD7r5jCmKikXRuBHt5UT/VIyCXgJBE1a
SCHoBSE3Xf/nTWADmMPYXqMgldqG4y4a4Idzlu5kt1WxzmheN5++QDcew2CPDjjnDpzamxjND8Tz
npOIfhJSfwdGPTxnqcQhE7hxMC+XAcfJF3R9Aa30w4fxm8ML/BV5RBRTjfE1Ju2R15S8NMvXgmJV
jv34JYOuziWvc46MYjWI5beyIeCjaEWPne+2R7C9ixpyRpOJiqTqVbrZw4pnFyjWIrcTaCEGzHUV
Y3ig4/Q9SRCfiXCCx8qety52Je3gKcd0C0uqwBdDghdlY4yqmvhPtGDAwIzMSr6ZcxAJuFwtmiwa
SZdHM4iWufb+kjFFopMFV9CJald71xFr8AFhpS5X9Xf82uc49Nfd0GB12SCKQrWbN6xwVo0Kl0iE
JWS7rAiCHxSPKHiwAB0aCECoYZlg5kDQcyU4OGSZcWlhIyA0THIWcVlojf7mJigh9WqOEgdiFKZp
fgHJAu3riaeVZV/AeUDtUYtPKBtPup2e5IKCOnU1yJUvIjDEpTQZsaz/TpPxA3f+G9z9rgrAlAAs
5UijWD++jZ0pQ4E5TSKeB0IQaVJnflpMWPsUmyR0SbRRYFHRYhn4RnGj6bIUbBh0YWqpKljxUa5c
hEvJZHAFIQ8kSL8PWw1RyFPVGpFb0NpzBET+Xamp32FMBSyefgFxqviUlpFv/nDDcVdji/FGiUqc
vSEWmxRA7LzTOtA4b5V4CmgXYhJv23wCvwWeaaYFnzpTpJNscq/BuE/SAXp+v5WNXNsnT8GkNA1M
7DGBWTkMx9Qlf5ax/+HbdanYAId4nG0V+mAmbTqHBwtlEclD84SIN3MQ+VhGP8yMRh47acs0my9L
Y8Ewae+DLN/DuJ/KLPJfAK0HeYzHHkz1bkgwFPAeMwTSjt9xoAJFCnJQ+aKR98TZJNhT+WJ3a8s/
AzRc0fQn5zBrxYhIY3qvwrZ5HZbO5B3xYdUjmDYwD3ekN0JV9bvh6rmjmAKgdX2HaDlDXcTsx4VG
XiLs0TJNCvzUpQcBy/T+IMTo5lLEuMen7CWu70nfLtzDJf5514Q6Zn8PSZoz5EfXJayhGm8wXEmD
yL3FLO57iLpp1sLhsvoyyjrDstO11do1vzsfDGYfeAHyienOWp+W8LvCvKH8JY7W+mkOr7AkxG5T
kPwMiyDky+mEjSnD3LUg9T0kX0xNBGIGiilxGpORjx9WjS9jWH/vFNXH0PvNh8pbSr10QeVPCp11
NSUyEwezLB+DHps9ZHCMXp3DQ4NQNZCDAWepjG8uC7udQBBGjGjfccZV7kX3myWlJ2rvE3WXTWfM
wF4cwDxR6OpNjbUeV8oV0tcI0bOhjBvz7tTi74MkOCAW4e2AGCf5itsBBMRh3NZ1D3QBT8AY7WC2
tUdq9mQTfwxxyUEHyT7WS1DycEGIaMOzFLQ+PWhjjkiczqVrUAr6jeKol6DqRYYJqTkv6tSwhOGx
xylD6MHXCTg71Auyy0wY7Vbl+tLE4RlOAoTPVpSSQIga/bmYVdsdVqSZNmb++Dx79Xvqdl0fIgY7
2mPE9CcOEoAQFiEqkIRJUGRuH20IgCfNdEq9hJQ4DD5vIEa04KyA6I/mzRAU00hFpJCR+dllyntd
4aEJnJtBk19KTtkPPwHEZIQU+UwMdhczF0yOZB93dVKEZMS5BxRH6CTQ1ATsl5oxCpOAjdiCgrBk
iDXnq1ptPim/3bfemZqGndpIZIXygGsRqOLG4NwJulURoyYXa1Dnqc941YHBC52CwgxEKZbL3uIS
Rzgjq1Jjynd0ZrxA7u0096LLU/yzgAUOrbn1CTATbelJZPGGEa2XZY8Y2rJ+1Dxu80zypZKorBzH
jVRyWL+yKdS5brJxL7K/GLT4Xq7JDZJ/broFtknvbN4IibMy0uA2oSjvUzjpEIe9aiDLCR/3hbeJ
LcjMXtIVBGI3+iVOWiElN9UG+iRPmeU4fWoDIKRL5E5wbMAc/RlSaBcuBfsOy6tYgTBBXGugJ3IM
6jilKSf1OO2WEHHfbSQUU0e64Koc29b/PnbigEiByhvVRoWhOH9gGcA55t0ECAUQYFuKoC1EDNbc
Iv1bmnb8GXEEnGCIPscIbO0Bl2owwqA3IN+HKZ5HELS1nj4Ugp47LCogbBoIfgjiVxMoY88ZcYjZ
XCwGi+qcSjiG+AK5v/WLk9IEUHBGgKydhMHRH2OG071WG1xxBbfD4jQ4hewbweR3HCNZ2oT9Sqb5
OOAsngqOMSksWOg7swnLp+sBbnYeAQ2Ftyn0hLOBKwgu48+Cf4aphAJe78J5H1oV7kcalmEA2Kff
Viz7CM8gx+8g/V6mqT5r6Uzle7G6afekPeTMpphj2zRtjZKGAwhqX0VPZlKqisbhb2/US48wEOoD
zJNE/QDb1+wHsf3oUVvwmdGcNvQOM+OyhRN6Rl3jlh1fPRJupcA6h1aIGhj7DtIn3+MwJuz7SRRX
iOftoiQ+zMCDL2ZZ+e5+BFchZHB2m0VJP4M/TA909hziKulWjgHvimkdoWN/tWEwoP5DmkWBMFBN
6FVsxhZmUPZcb8uu8e0bC9PsiQv3PdqIq0bvJfD4T5dEL4laNoiQvN2xqRkLuuEzEpEMkDMIgVqj
qIUpmC8d/25DYl8Gj34D3hedvW1588dPESNwnQC4guEJxGNcYKF7bJdiDiu14Gixc5YD0lry2Jd9
DjiToCTEMOzddZ09eSXKhyLq9GkOmqQApMOrLI6gkTUfI2DfCpMv33crtjYNLGQ3xhgEEcY+4BC2
a7dyi1Autt+kDnHwweN4AUH2QYhLOXewQS2OGJP+dAMTB+BL9n1OwvbE+JJUmZw2eNrrz1H1bxl+
8twKkE4LUOgR/+RUzj87IV1VH/pimkQIX8C8+zhd4Ipc8QFupQDex7+JAQgGiU20U4GPg1fAjOo4
quYh2mmc0eMGvRbgrv6HsjNLkhvJsuxe+ruQAkChGH76w+bR3c0nkv4DoTNIzDNUMeym1tIb6wNj
VmVGiGRlt0iISfhENzcDVPXdd+95zxVq9LYZPmcssdu4IKFZlOW5a9RhUGp+tFPu6EByFnbaZ9o/
pN/8biUxHa906ydcUsNb0tbu1jPGfjtaZOrAzWxMq2Bj8cRyrsX1QCx0g2qOV7wQ57z/ntaZd7Ha
lVWG7W4Ox2OHo3+NNb3ZogU8zLFpbWoZnVxl47Qqu43p1tEpcRIMXvO0GtLmW626d6fNd1Nuc3cU
qdr5XfvoRZXB8WA6sqbW+y5RX0MdW4fKyD5p5EYnNGaxEhE2Sz042OZsYztLlbwozz1hs4UxFpjx
avZAP3xTquxPytE/ZJ7+VLngjgkUBcOoVmFObj3pXoOyktscw/M2yM2f+WA/I/OWG6q5kVrKw+Od
frrYp3dFE/Xrfe6gJ82Y/zc98LE2iud1M6BkzE6qT1Jlb1WKIlTlVbOxMnT+tDXCTTIrbgFsVWaS
72s36c9eMx0mS0Ws9LY89GXwlMbDWi2ylevpcWdHUpLt6OWaMAhSQopzwRm8fSxFtrE5EzqOmq9m
oQ7Cl2KlArTwUCM1UYDS7jFVumlrr9qH49TSeUToaWq1b/VcHe3e/oqtTqH/NObWEj8SnRgHkbxM
Xka3KB3fsff9UTsxPyPxLDnoJElP4Ny1nwElXWsPw38zF9Z66mfsn1MwPUwtsZ0H0fHGKpws6zjn
PZKJjUotCJKL4XOcu4eeztoqG0gj9AbHvxJTLXEzCE3E6lduPh16mrur1upvIfYIjs/+RqZ5vUYU
rskDnE2v/G63+cWrcwcTr3VVWv7q4jzD9ZA9uqoJEDVXZYwaV4Z5uAJPg1xHJw46w8dYXJoOFyI1
pW6pb+MO4cuj6IizpkQNCndIb/0+muloyqS8SC+/Dvq1LhMipINRH3RIf00WEh97NX9z2zS+ygLD
h6VyDhTcn7AEyCpuaz8VLBwYyFRr/JyE/a5jw95Rf5PyIqHo1zR4LeIIK8Fvx15zpYYMMRJzjXBZ
f8Rhe4hy7vwCp3l1TG3EvaYx1CmtF2F2RV8Ibcjv84tpTd+VWZsn5ZffEWNMwA2oxaU1ge8oH7DU
vUlGZx6qNv2wRQUbRo2fWpbFGv2Xu6BT76o03Iuf7gW3YQo/ZluOykc9ns9B19v4TuIvKI02oEbQ
KGEC66BFnt8DvPsVT83TTBu2scbsHJq4EVTm1byPxtkzG/3FyNuDWTvhejB0uXWdhNuF/B2L5DM+
K2NtMMJ1MAfnYJcRCUX213UJQoPunomgXfZQG81bJnW46zJBF3PKPxIoGzZUCD1RuWhB5CcEIJh6
XItNaT2lqsy3XVOq7SS6q9HHj8qofjiY8qnjOEX6Eo9gMf0xhCbBwoItdKKl9SX2+vSxWZU0YyK7
tfehJNZaj+mwzojEbpTUu7YbV6LV+lgIvGMELF9yr5h2xiC+QO6cQJYMI9vOWmVUuRQ6iCRq+NIa
3TcjL7OVmIUmuIUEOOTFS2Rwm2prvJbWqe7g7MySIIi28fK54o9uBoNG3vTmh7iGWpFsxjYAGSHs
bCPJ50P243SK2cIlUViobVuWUFfM5IsWyXnKcn2QdsKBLzUs1rhF7c508uQnzir2cCT1dMfPYSsf
ek+ZvGpKU8+3GZpPs8T524ji11LruQq/x2mo18CoiMeFRnIaZ/d5qFJjVzge8J2aEE1qzc92lTy1
hbnhgk9vmT+89B46nJreJ63qF3Knu2pS30gyVBc8pe8uCarRCq9jGV6LdnyJKrxFbhO+0N6g8LO/
JyP6eyY5b+vvTRejT4VWeVFftWVSzJMizeOEaqCPzG3nT+PKS7rsUukGL6fO0g0IGLZXql3W6+ln
E1ob007FReHOlmP7YQUT2nnHNxYpIDdthX+UbdKdh5RXKpihsWQtXYPELPOLlYfZ7wde4lVPy2cb
TeG8V0X0o/LT5cwX/yHIoO+dJO6wOgU7w/E9rA6ckcuGHmS7lHO0MgfZHua6453Pin0mqPmxAgKF
/WwF3r1WsslbGEFD88m1zXJdVvZHqn6OiACrITKta6cmNlMvlivMxp+j0L+SgoJHTJhOyz+mqMMY
MCB85o77NQ0ouDOrWQ2C8kHn4qOMhQ+fLjxaDW0mWUaoiuiw9cQpMEv3ldFZe3KKNncT3DwsG9tk
cOKDjdmCxFK6xdaq1v7svrbaxgXtU45HpbnRERJwpNOdUGOHDjyYhzrnKDUTwjVxBazmAQmRm3Rw
2Ofw0xgbIvG2T12MKds/ZNiF6rl3tl0rfvZ0GwJLfI6UlqvZ7LYc4PNHhUZKu0Jzxp+jo65NpC7M
QJRcIl6jVKHSj2wYrZArf5SY0Mt3IaJ3x2BRS5sv8EGJP9maPL0u3kJjZsM3BNWesvHb+xbFfa1O
npn+7OMwPxVV+Z3K7t2fveSIZRboge6eu8Bv9i1CdsKM97UYffRJB2FIf58cTWyCFV3m49sw4VGy
f8ay/4PX3Np4KXJ4mkTNR42X2R7DkGKrazck5fbBmMpb7pQbI553iQIWMtd7WkpQOzs/2vJEP6RH
80LI4EvActUmS7mNRcs2fqUjHpy+PpHcUawDS0vB7doj6ts3v0ZkljZ1sWqmrR658EyKMBM1MJbK
2XkuZySWyhzKV9Y4VyE5Fjg5ccsZcWhHjfsRTj2cuP4D7vK4xR2IBCKBjoUj9TXHO8B6Uerv6P+y
0wABgvSxhW9abTpZsXXokGai4VyydOClbexkk3TxxvERSfREZRXEzssc6PzkW+MX5cfJNsqqE3pa
vmkKTByNRj333F0XTu61pbl1RurZaMxaW8uycMp1e9Mc6iskLrpjajPHuKm9HAdZ083tWlusNTLO
3xKNcgIu6YTZYuWaOb23sQQRJAlkhfFhpohfm5x37VFRraYwGgLt4xmYYbMRyzgaLVd9V7EhGQki
QSBchDAauWtvqB4sgVTAmWhc93Z8zcj5bIX+tEXgLA66gsSTlW2iChHerScqISt+blx7T2c33OmG
5ELPkTExC4uqvts7VSHXmZ3R+Zdf6ngApofPWwiMzUQmj/Q9yE3MSxLVfSlbp1pLPz/CtSISuYbs
16xBBv5UeOKD4VtIdRGYXnG0CvfFjqsAK4aFqMrhowuJZ9MsqD8bSvwp+dqb7bBt/Kmli8uFGLGc
mJrDqfaxcxjDtAZzuS1ihw0ASsIqtPD3h0TqQ4k+7/mcS1WFsj7MFlCJoZoovjh8Agnh17Ea0EnT
q4y+3BqsEbJAH/Mv+lRs3SRuKCM47dyIwll9KbBPVjLMntsqPwyyV1ujDTn51P5xRACgkA84qgHD
YknL9ir/qGeuyjS0v0VSFKdg0QYXGcVtJ5IdQ1Nh7vIFHVLiV7VtIuhVV6A4RCLgwW58L1tR7DYb
Dw7Yhtf96JdGQsxSJ+t4Li66k/aaTvhKtZBDe0qpdVWgtKEDxmOWr324Ltup4l/yPF4DAiSS9U4+
G2R9g5Y91h8fSjfCGmQilPc4W5J0Jknajz+KMB8PQaHqtVPRze+cLxgv8Gx6Krsi3kDaEBU3WdFU
657GXNGjkw9uW24CWf5ISaCbjW9CMZjAS+FpVQlvvr90jXAIlFd85JtGTA3fnZWodmT5KaQjvihv
Kki+DIs/2fFvs21UhOD2uKNuQeSENzcXdLLz+epm/qUbjXVlyursSmMBgjW/8mCY16STuaG8uTgX
EG2KqEQSDozvEaDTfQNcaRUQCyYVifSsk/kso/DZtEHzWQDLxqkxOP97CWpQuKASLQ4QdQj5NOAQ
YXon+prVCuf4ag4ydRygucgYDa2NfMzMc+msvOJzhBewDaG9UwiZHXTdZFUYIbomkZMCq/t+4gws
OSfDm2jJWsKr6bXtX1RY07vwuIpk+4oB52y5kbuZZzBhAA+9QwUijOvGP02qW0At0ypIq1vdxO7G
KDlqR7394dpEyNNnXxnGjiOO3LHKrVoNAVcJczOO9bxbLHD+5L+xH1dHYlIQGBpBmy5ozzMrgug5
BFuRHI9Jku31NP2klMtXs8tVS3ViGN14CcrpTIzX3TZ62jotNYjWstsW7ME9qajTpK2HoKubXabL
V9G4VyH8+aEdoDhFwZCt0SCPRRqDRDemYs3BBNwQukfUi2cVN5AyapntcAb0a+mdGyeeVjgMt24p
nBPZRW6FMQu3/jAeHD18mqrAiFlXFR4m9xHJkfMmmsGmGK3Nln72fJlptM1ZIXYcg/FOQFTp3VQc
5re8ND8GEkEv4RIRGbPPOMiLR8BnD232Y8yHJ6QKfaldJCQg94SkxpyIDaIO5ptTBTh710jPQTOP
v6Zgb+gYfhtAYmKx7YiBE7HdYsf8RUNNInjEj44cw73biwhajfVmpME1S4urJcIaB6dpbPA13yKC
P0matGenQCvNTetdD+ban0CtlL3+qZKu2GENMdgk+KO6b3BncKQI/NS6/SgzOj0da/TscgknOUV6
AL454l46NIur0Z0FhgXEatVVW7uZXjumC1JLcC7JSuqAsM7XMSEGu5C4cXSHlEiAK4pkBWtwfg2j
GDgvSEX4s3FvgrutUSR9IjtOhDyDY283EIRnB0oonyMSBPlPpwy8NU6uD6Oq+k04WzsJxoqCOHol
OYuzPM8ddnzS4qbekvJqgeQP0pW7CHuqH9NosLzO3MuEwEDon2i87fLFvD/R6Ojj4WZVBvlAU2Ac
iQLvJKrnFkSM1+8zDxMa3ouPINPGyp8bh+yiuSk1znRTWIsTOL2knKh8V+zE+CvP0H9t9WJGLQ1h
LuexaSmqTBHdMtdEf3jMjXTaI8VdTIwvKysw6k2CIXZXdM+1X06of0myskL3RJQ53BGaWIXKKg+V
JXdkUtyDM0dbGjTORhQmAoCYtnLZu11V6ItvUu2PrrGtUvDcHnx+/IQDNJmpMIqtbXjZJh69VUXR
S+cMi4f+hHG4BGT7ahtM5Fo4cO5JwQ0RPPopOSV5D6aGDrKv53znnSDydOdGmu8WMiNkywiLD6dB
TXbsQpLtPXA5GbGE7IKAPH9roTe3urqNvb4OrY2dneNDjQiFBTi+FmEcbCKqdvgNyBjjY18CTDWW
EAmCfrNyRs84GNr60PPaSl4GxPeIH0b5RtOvCgvYLMVKxykrHw39EKE5nkazfhZRsdckSVnw2uA8
Vv2TZfWUp6LuiVJ73zhON7hPLk1GZsPNM/gIIIqvDdbWVTvpB6NW8hQ5Dslst7/WZN92XvpkG0+W
jKE9muhsovMPgrPTaq6NiILRN4m4AQOWYz3xb/jB7s65qMwBq1YbR0+EfOUKSwYuvwACxRLsgxTE
24ErDmsSfJ2RC06MM6jeGBRZJaP+8Y7jKjPN3pXT+0TBCxoy+1CQ3bNnCAMhxqAAwtwrGs89+KKI
VqX09J7iCZelh5WzoNmP6PJ694VaJUsXJCFnD/4cX0ocnGOc9OsIhzgNfCS9+7dxOszOuID91T3f
vWhXC2+5Twcuw7kjUZdgfcar9oY9CQAteNeO8BSiIAx5XkVOZkm6JVSVsj4H0WvV+svJRX+OIIYc
w9+bnHNv7FvdDQ+2jcgWs18WVru+vxBCDkiuM1ZArK9wIjGsZ9iaXTVes8Tfzhikji2O17euJGY3
185qlFArqpCYZRRDN4ix8r4BUKEemM1nrcvnQIE0sw29vv9mS1akLNpOX8Iq9dk5MmKZOi5fdfAd
NzMHz7Hq9nfqAOfmZAPwRG5jfsQi/8OpmfZME4gvbRW1eB1tItcpU07u75ibVOMJIv+THIfpcrek
wipx1neU3IAFgiEeItqRdSyAJfUI3/h8H4FJOI/E2dtNCJWFqNCU4HS08FNqO7XXdiN//MavFU7v
vLocmRcpl5MOp3mSxYTLEEsVaJXAIyvWYCkDVbukaO4P5YzIE/dib6n2aaaX8jIG+26k6TykpXGA
un00GULyXNEEXjOogh6mQSzYLb3r/edVjkWAAV/vciSzGOFDEka+9zjjaCT27Z0c400wjYZqhNUO
sOj+12o5hzBNKn6NPRI+nHT6RpgTUlicYTK983tNTRATFAd5XDZqzqS53KTIXwfOUz/LijMETA+2
skpP+8hgrkXky/Qy6Px16OqBEGvQkbAjiJN5hPy4eQQbWEdorm1eWSO/OZ1pHuWIiQobSPDalcd2
idkp4Nn32SgFo122mYpCDkig2BFp6lVdeBPm6exqmd24cQg/nJ3KA087jeE66VkfB/xwhq7kH2Mu
SLqh7ypQVlPBrpQTFN5YVvlzIYCc6yXXSAAHbsQ8pXhE4/EKWHwfd3XygEsR92kMj9+d8+x5cPzd
lFpwjmbvxbqHKLuieSz5qGtx5VZhCdHHnteeKdtPFaIR41aIb6U1CmxWvHWpS7tlTPr565hy4iuG
pzLW9dsEnYoXaYyuWfkVWXi4DgswP7fLEBusehoH75spHCoYNdbFWv1miHRWcanDaXpKG47Z7RwR
uimmM3H37tY6HBbv9CQrdhVWvQpnbV5EO6fEbMXS456L+Q+Dz28n0pIEdLm6sHC8eJAANnEcVO92
VW3CUFdPtp1VcOULNqRee5Bl0iXiTk4Vjx1tbKf2D4YRYZldOt227AWJ0WF6gsVPO4Nc/R0Pk2js
VG6cXq081da6uBNZ2H2TM3a19mLTWVgn4Mc2bW9+R20qTlMsRoav1G93wLo3JSAfc+E8tGEzs3d5
T4YsWQeElZ+nrl2HJeLNNMXYH7vUIRg2WEim2kQN/9aqkfoxVXBpYAENOBNXCdixXZ4DYiYHd8o8
xjpUQZDvHAsgdOTE7dqJgvQkS47EPQvwk6BfvGSg7y8q1oRtXaczf6CH5ZNcwz2W2MYwDgR687ri
Bjz406APOHELyuTFKegU06VDq4oXWFcEKcsS3uOwhHVBk8e7UJB2HjzD3pp5TKG9vCVh3BFYz1Dl
+T6yITRuHwwjDnblgsckCmKNbn0tSYrvVBvSSZ6GU+VIa3Vn9XKwC1blMJTPRtp6u7LDl/ePn45M
8xPcgffYKtoeFM/5IRfxd6zmx4zYezJW7d5BhdyOlQUOHhj4A5/YZUFzvuOqm2XcRJkg2BTlMTHl
exX3uzueq3Vw2N+JdGNR4Izo52XdiF/G0m5XARSc+4JIoBL0RZnv3C7HOlBT/jCWgiK58tGsCHgO
Y/QbpVYV26bQ5uW+2VaJ80OqWEPySIdLvzwokwwUNG7rkHaPtEYubNLL+v5fD4X/zbMr87EequcB
LYHzEl9y3PBHPYAUun80i7Tk8D6onTpQEUxfRei3pK177Ag1F4GcHPFslN226Vv9UfaccTETimtU
FckFDwNf0AgaEtMa55733sKC4I/TV2mfXR0Hx9JT4XqOivRrrjxata5BZdG6FqLEMqIl1z906Itv
iddctPl1bMLkJ0QbfBwWEvVvalBXSXhq4c/IjAlbuCQAmG7zbhgwxLGifEPj1V5DqqYZo52V4QJw
sBreGTI9BoGVhbIu3EYteEf7TU7We1YU4tom7/eFNgyDHJJa99VrU3PNmhI8jnXIkyijJ2iK8tkG
YzFkzhbCLpv+0JRXTGU3mPTGxhERf9xC7zSs8GMgAnIi8RgeSpB+2zs6QUfD07iE3NJ0qo+T4cVv
5RQ8T0DYH6bGSt5UYqGyeSlA9+WLYsnDSXb0fmw4qs8s3L000rOP2/xajVmN9kaqf+6ANxsa3Ggd
WjhqPcam9Hk77od0yG5dzWLcOSi6EzvdMZ3k8282WjpAAIiiBa+S77GIQOMOkQiSRj8mLVF5w8Jv
sMzdmEvz/HvDb3wd4GynWUXQz+h5KqMwSUVbu99vDnmpiqKY93qdAZnIS4/UNmjIrlRvKaIjLrfR
OI8xiRW8v90lcmBJJtn1vp4YUTlCo/McEisgCA1OIauCG+VwB7TPUzAf0SkoHBQtRi9rkk9wBjeP
FevSEBpcmX3rH00za7bD4EFHIXa+jap2vDb5r/sJp2Bfo3yF+2QPvbfLcis7/97fq8ybniq/fteO
DNBvWY1ih2Agho9mK1LruWb6zoNvp85zSu91dmtGkZjOxLE0shFr1NENWro1vQjJMkwe2uMUHrko
27UKwnydEDDZ0Dw+mTiqHvuwoi++AM/pJfm3308BU6GB30fXB+FF9ZcJc+BitgPr0tX1yUiXmSq4
XE9u7LyHRpjvrYS+I94AmHhwhWqc9oega9MDWyzCEzAjXsvlhxi18sTkmGXIQnVzDYJoRRZiLGH5
J0eMl6otfjjQCPpOVa9Ra16xALpoQC4fcYBfGyTjX8uB2spIHWJudXdJ3bJ5JPVGzcDtwFoyfSXj
DYdt+Zs8UlVKGxRrxN13qAXWpa7czWCb7eXOjVGy/jvS5zeSTNipuXKGqFjnAy5mOvy0b2SDslcz
miZ2fnS0BLittnfIb0ZHSPTCuemoBltQyCM2n4c0j+v1HSNj6dR5inSM6xWnH173XwBFuDv4n0HG
e1LTYCpa+Xh/KhYie73X5NZYVkNjGyuCuchJuM86c/qmYnq3Rdc9ksKRL8HwBulgP+dp/D3KK73O
HAt9MnGDXWbST4Ffs79jUpVOip3KxFOlGLrnLWMHLPKRDQFsYKjpEpf/e8lCfEYTAK3om3ujd7wD
jO+rvow5KzeRd7RwIpGlTEDxNDCPwQUCeOw4Tt7rtlrb9hqzBMbxpVLDTBVtuzyp9svgCMIPyS8T
pF+F/383Fhxp8fiJAylknO0LeF+Hg3NMB00eynOxHzb9uNUuzWh95w5YaX4cMiiKeM6SbecEKXUJ
R2R3yRpDGqCh0YyfnYmppczsNUOTGIVThlBOfv+vQTIE/aXdWFUj34XPUJggTeQBh4N8135M39Uu
P8rOyy4lCCtWI1WtVOmKjbUgMCWBpXOYND9Gh+zTnTY5tfhYzKmH/1v53svU9cGmbX8xl5FIqp3z
UNu0CUHUrpEeB5o4Gi8tQb+dXzjp0QjDVwlx6LFl7WmWaTHYUflWje5SDWbwewoVrw9HdMwgCaH1
1JPObuKEiF2Lk84Q4iS6lwS175lHRo4Yc4/FdBit5zJ0UFKz5rNuJoM2PFwOCU5z1bLl3NfK+6rJ
6lmXyqYlfAajVq0pBJn+NkCZ8iuEg/uzyq34jKk32vQ1oGzpwUoaDBHAurIPphX90sjGu3wqaK7e
J/sMF4woxSHAzrOfAveS1H3yWvQXTvT1194pOP+0bvIKEMT7ve44XADLT/ZL1COZo27nV4Gz5rb1
dq3flafaKLmdXPHigENpeuZieXH7g1TmxTLplScEuR+H0P9F6MxGiHN/lZAKnzpXf5kTR+2gMCIN
hE74WjHmU8fufsbIssYZrR6r3jiMYPQAgNMJpXdE0jNP4F5HFGRFHGLVVqDklgO80TOO5L6oRKbP
biH7Dbfu/BDZM41EVrLB4+rW8bQvGw5Vk0voWcYovmXpHjUGmYsTjB8RA+/Onpz9M2tkBgGGnlfO
GvtSs56FxTy8djZFqp877yxb6R9Jrm5OUfh4Q6ITnbVpU6PqH6baah98LttV1tI6Gyvlbe67/dLk
RmabLvfnPPUvpT/WT1bboE1bnAvuU04E7Pvj3JvH+2Yml/h065jcxkwtsxnTsswguX92aqJvTIvR
4B2DgRfE87dJ1D5X1mDzLvvBSebDzcntQ7OMtWpq+9YNBiEAV58Smyy4P19Alqgt7tPidQqnGVAE
J6ic8k8ucBEIR4LOogYAAnHx2YLOeuKGwRc1K87ogrkr0tTt7R9fyPJQHpiohizZxE/hIilMefgL
u5jcEbj+gbwqdu1QyZy5JjApJUndtVf4/omS8rvGbkNrnLXLEBmjquoQt99yqohL/+QmYBcGy7uJ
Mn0hD9fDm4n8JSzGctK58Ya5tLTBCLYiIOt2XZr5MR47ZsqpPLyqAHtR42f1Ux/RkrXZNPr1WHdi
Q/rzK95KENNEttdSNL9mDAjHHG8g+1bkU8nFm/s4lCIw6P4yq+o4p0Qj2R+jvWQ8wLUuNcccuhlE
EiCl12GMXW7cmdU4HYyGEW8Lq+0xbovH30hi6QQ7FWcMWQMEuxTQWYs0COcHJ9MyahXaTrykFSis
QV3RVUmZodQ0b242pYhwKCKGlZ54YaBRKLKs909NoXqT0GnWsrCYz+VRIXdB8tHocp8X+RdFi/PB
6ORH5qIL1inrfmm94A0c3qQGEFephSh6X0iQrB+KHlXYrKT7mqXmNYnh+velhAJeDMXxPzjC2tEw
YsF0rRc/fI5Hek4PrvycfcSadYblriFFtrebls3nKQsfAv/NMt48+70V753zikNl1druyiN57whM
1Zx5bGFsWG+ZIrM+ldaBIcECxEq/78uD329U15BZ/5i6W6dui9D7H6Ydlx5Sk+Rk4TxWkpS7kZ8s
hkqg80bvYyTRPeZNw4lrJMeYwB/FvN38gjKUzMkRY80BsfvDDBbDbMsMgG4Cttn4q1ggcwwMWWpE
986sSfqgMeFBzOlPXe+84Nvcks5i50ntl2EMPmvb3ZYVXKG5qo11Fsmnru4vNiARNHyehZMecrKi
UaVB43myWNG5/IFD6Y3ZhLy7yzwkv5RH4aULaMfBr5sNz7HqV4HJlp+G7QtFJewjusako/ugeu1I
XIAjy8iP9Igu09Ygqo3deQgzUu0xc4ogpVo+nc1G0MGamYvgFNY2sjC149w0hMmUMZ+3jymih7L9
N7NU7b+OrbVNKSzTojnqWK5l/XVsbdk2ddCPaYOqXW0G5K6HaXnI/Kes47jfOFNN84oHz6p5cL2/
f3j/XNQz+dIMsMG0+OCvqLcnETVADowyZ6KDMIkeSSluvx9qTrfVQNnzv5a52n8f+f30mzT7e3L1
j6qe2gSx8C8f/u/XquC/+8/89/fcp3v/46Nr8oOOXPWr/+t3Lb/ov7+Nf/jvv3iZ6P2nD7Z/HS7+
L8aHP//sVN7/iy/+P84WD3ib/vVs8Sdm76no//xnnnz/02jx5ad+jxY33L9Zvg15wnVd+mI4kpmh
M/xcZosbwvqb7VmC+eJS2I5nMvzjv2aL23/jFgSpEUjXZiz5MlR4mUy9zBY3/2YK5mzzFenYmJr9
/6/Z4suAkX8gg8nTWjw9DP12AJbStcxlosw/zWqhv5jPjolBHB0qOar6j1FQf1ezA0Wth1HpBK9U
68bWU91DACPjFlZKHlVBL7ejaomC4GS51dH1O6Jarjf9m5G+zp8HpPD8kMIYyh64TCnjWf51ZMsA
+BsLl0WVxNFiF6kUho45hqvm3HPXr0qd+zsCFgfdkvGTEDpvbWQ5W2kkt7ru7ZM3x0fQ/dVbw0pN
warWaBO4XwL1mvk2Z10fbVWWR3RNjoRd8dgsrTeKze/L9r8JKa+ORev01EZTz+ZErNwsG3WKmuS7
OVk4HkQevTd5eosEpoUWhsSmEtb3yG2cIziG6AkrgnhoS29LMfAsEjgB/3TF/f2m++fx8M6fF47l
JQJaISwuMdZBB0Hiz29h4+LJkDbSa8qbvZuYcXe+P+RE187NUKmjHLBl45SyqKjCHOzrYgq1h2bv
TkCRqjrxGV2W7qOI+Hg8WSAdszw6j9gjA2a13OrR+NrJfCIrsTDoDPU4qyHn5Gk9RAwdpIUQLTOm
wZnEnAvnlZ9WzAWIp4uVAH/myOwVrf9l4FkgSGFESPPB+wJSjloN2sXEIG+m7eInMCJRP09LC+d/
foXuY6j/dJFDjWBQuWAyks2AVfmXKTvNhD8jisWwpo8ej6M6MpyWFmw8DM9pLsIH3YvNjIfijBG0
xzI9x4TWzB4jhCrTs6MGeFuiJz8iH+rRyXb0T2hrZSjpoMseJ9vJri4n6Wtc2B85JrX9/VPgFiDs
kzmhhzci2auA7Lpj1Dsm3Zm3cXkoJF5EmvU4JJeaUWKquwUA8Ow0cn/BDniSpa5v7Qx/e47q8z0A
fn+Qyx5w/z83rLdlbTkUcgzhaGcpHsy0Sg5D3x6yuK5wx/jV1Qh7oPORAD0hgA5RCX3IHEQnxPAI
GBGaJv3S8TIlzArxE9hOy0f3TyVxNF5qBVsj9vKtGDJ1NkjDnPu6YSRCuMYwMK2nLHIeai8E0Vx1
/24N+Mvgai5wRjYJ212A5jLwPPcvFziogy7n9gWq5BvMdqjs/CGOvSdeFjwrSrR7EPX9Bo9g+jYI
YtSd3+SvRccs3xgzZcjIhqVhLl/yoT+Vfe8/N2TiAaKRcylFeqmZo/jQZQyM9x9yrZv3ekLMgbZX
XUs7BiEWgbS4l421g8D+P1+b/p+HZS1/nLADNgbhsODzJy539z8twAyWy1yLjipmr+GTTOWwvXeH
GI6aHKOIW2oZdrmAgOIh/OZM5XtnWcnNQFWOGfJ7IiIe3+6fgpRhrAJ8APv75+4PBeavDZ34iH6i
uc8NkbyHKD4HzcCWDQNV0nejq9ydQSocnyvDg7Qcn+8Pnp6OtQGvZoBl9qwq7Z6ahQd1/2Lc/l++
zqS5bSXNor8IEUBi3pLgTIqDZm0QsiVhBhJzAr++D1WL6qrueBvGk/0s0yKA/IZ7z82nm+nG/bLj
BNggtXIcv70U0YyItwFp1vkjzrn7l78vzHpRJ7qEwA107g8hfvNlyE/m0/HtS0ZAzbNAhbYpzTZo
ckesNN9L3hGpvBMLVV91o68uBmZ0Zj/ryHI0iH8NAxouGZ+/RK6Kuaye8wrgahuZgl247uyMHA8x
VO3iMJveuGw4rda629+cUljnJkEoGzkC3VRUXfu0jl4kxHNpgDweLfn1zx+x/f98xDyk8WQAnGPZ
4tx//399xJ6fOIkeznj4PHsgrcG9gpfJnqqpUmhu3qLStd+x9Gjt3XUykuH4rxezQ8fkRQ+ZsHNi
cBqJjTWd1+Ci4iXH2hUesHeHAntHkRXe0cxhHBWNf0s6L6qDIRcfA+FLG5+BL2Z2KsLJ7Q4J8irw
q2a9c1rTeIvns+x9cewdlLCYPO2DbhEjHLn9C2G5wxsklD8FibxfWbXrGnPbAWk+RXZ6L0glkZGt
Dkl4p6VGs89yH4LfBMh8H5voT//14tZO8M8/Tkphfl7/8Tgn5t2xXaIOdA/TPRXQf/w8lWYwU61E
tURcHDsW5pBidFGLj/EAVSl0QPdOQ7eL8VukpW3f8vuLZzCFMHW4CW700Hv1tuc7H/79Uo9dIFU4
rOuOSZ1DUfNMR7FhQGu82jUaeK8Yp13ZVItEj+39xHxyw8NzP9zpRmhvEDWlF3zT860wYNRqJtPO
hgXQybDksbKEdW2yHi6P7aklC8ZXHyZgoPmoTcO01o+1+TU5SDcooaA53tv33x7eFiCD+haNVG17
zIm88sEwpmjnzc1V9zPoJJgeF2TT6nc8wQy3SfoBlOIXEasDUw7nko5xd3ZcJtk1YcC/L7/ZwDk2
RYYLPoE/rXZimKqd2pmm0hRbrcvDyzRZybWZ5g3qBNabqPG9FpWpr9XiAlBOXOpW3V1QZvagqrlb
q6G0z0UMCSD1oaXpOq2dL/EhWg2+ljBi0I31P/9E0Xdm4wLZDb4X3gVrPMxumQdtXlYfY6Leeqka
7NCyPMW+XuO7tsoPmXdPhajGYxtP6fX3pZqnjZ7UYl8A7FNsSO3DOEGCHlPtL9bb8u8/X3Xm/7mJ
CTJ0Cbp0hekJV+j/dRO7M3vyqXcRtDVgv7H9FsMst40kyh0gj3uye1Eech/JcifotuKiHygqs90w
tfJgsuzfFl35g/mKWSPy5G5LPvFreI/YGZv4i9xeulHNIsb9WoFKDzJ8GutWGtqNZINxy2qNrKvJ
P/6+FHU8rsNEtGSxOsOzRKzdjMn8+s//ZK7+/+4OXApvKi+eXrYtfArN/7zTar8be89Clqrfz/qp
evp9YX+7SGMccaOwjFOkvPc2t7Ezd7EDUwQViZFQb9pDlrzYo14eUauOi2pQyYtXJs5+HFyySe6/
64TOQPwF2N8WC+qLCuMQbcoSs3+1ZhqYPxPwBj25XfVhHd2Ge1wXXXjO34S45vfLtgbx1KEk4JDU
7R9lmdZJVZx3U+ddGulpGOBZbFDTb5ibI3ok6dEY1AixqH5h4PVUpxHbg6T+SsMazWtcf1TZw66N
ky/SeaHvZ9NqzvyP0M4AKcNwYAM6kU/UUtEu++9O837KQSD+ysBoacBZkbR8KOyrWM6q+zQKJtJM
elIZTZ/1iFpKN6uN60TZUpl5i7DS2vhVhDUjx4de5w115+idvZ0Tzh8+zGI0oMkDgvJVV5SXtBne
08beZm6GjNnc+DUGYsOGAF+hYFtW6cwzHPnUehi9h8YrwCaE2udc1tdknB1MzHFy0gqWSqmLpFnr
DPSY2aMBqakf8NdHdviSJulboz05Tg0HzmV3YWH5a8ruo2sKfFLO+Mruiu4K21/K9mBhKO2MQT8k
S425mlWo59TSUBo666QdN2KYHx0f+Z32HPtYV+LSB5wjr5nbyRXEg41uINqiGgg4jCtoDUSD1yy2
10WDqKgxwk0jylcGSmZAfve8NHPRLnQb+2huzfmWeUcGwdn0ljjMarPBmmeY7KQ1YFwxCTJabW/9
NEqZ9/mA12X0lwgTTXO9r9rRd8nUp2uRxNba6IpwF90Ib2nXVq6pB3tA0EVWJg7R6kzPw9OpQD6f
es+lUGAM9FVv2Sn7cAZQOdRLaJL9xmjyMWhs5keiJxhDEAg4kCluDxrY7wgSgU1KYo/MfQRqQT+9
NHIEej1aPhG6LD0Q5hw1mR34l7mrziKyJBRYsuseEWTdEBc26WddGj+xJvUDZBFCZWPWn9pc3liA
PBEL2A8DyarwLB0hA1Q9/CyHeSekvUeILBepci6eJFGKn6e2kDVyA/ALSA4EuIBsfpkbrIps6vpl
1vPrHIjuGkhMubUFHiuV5rhhzXw7KJslFpl5Sfnid95nQdpekGzDyjw5OISCrtO7jVJN81To7k8O
an+0rfisGBuge+cpbfFx1o5zYgHLmA3J38WYH2u7/NOC8U5j7LAzj5A2kSCefGs7zem67xGB4nmV
yr/0Aghl24sNkJtFP9f5ko3/i6brn5oFErCKXu8ggynWt3d1fvbEGJZ44a6GD1C5504lZ2V40757
7X3y05X03+fG2fgFc8w5G1gmcFCZH0TL/Y3dd0Nr+yAZYRVGtbEf1HfW59V7wRtHNoJvtRrcK6g/
s9HPGNc9oncQuYj6DpWwqxvowk8nmw2gpLUfMMcAAY7nD3obYQO5Zw1rN9GM06Crn7JSmPgVc3g7
gSEcVZA9fQ5Cs0d7xupM7HX81kv4eV+SbcIeKpK1mkEuM750XGj49dWvxjJw2mELXP9PO+blJk2J
GJritUe8+WpGRr9VUY5mxi8/zGSqt6nMX2bpXIp9uB897sAGEXxRc6cB+RMrg4kFnB3f39bRmkSA
b09bjSQmrYcZ8FNYFiwsHMQVeOCR9bDSJuBvOwcVTD8WEqPYyzJ8BEZLUATK0tnD5h5+9FaFwirE
wT46Yk3x90LpoZ3IUdJOyrW3zgA9h3M/8RNo33po7Rkbv5H8A/0zmh74wH9SIDsLlHM45YmUCbCN
s/Lqr6OCmOKwE9CLZiNBzJxchzjJSEg+BFIs7T7BO+Vu+tpmy4/dx8VAQrqztiAk7C3SnQ7tBnpg
pqNLGesyKEkPgr7UPRN/4GwzIWu+mYNkSn73yck3bsnk/OA7iNZJUoIcI1kLnQ0cFSMsTg0D5LUV
Tq+dxD87ixETI4E1y9YZkT2A51wamkiWQwLhoB3DL8Msvj0vyd8QDwBljlihJXNxKc2L3ZK9ptU3
Rv/1JsoesC5fk24NteEJs2QSkGTy6HbWccSrK9N0Bsw8txtInd9d2yTkxCr2tI6KzgQWYe5pre8w
x27HFjJb+t4joNqJvUHoLQqZJ7cSG3Nu292G1cah7hIXWwhcpXzq2iXx7VyVa5GzV+xN46Z5lHuV
oiBCl6jXBhR968mwsJSnLPoAsebXdNINfECBpWXZSYJlWOaZUa7ckqVI5a4YAOkbocVBknyRHlXv
4pwH4jgnkJTrmi0UMaCFqvQVUu9qza0g6+GvX/Ef+ZC7G6n0P7H0GhQf0QrTYc+OZH6pB8jehLre
VUfayR4Rekg9vA6kzz1YZQImMs2+5d0p77O8GkGxLF0LnF2a0IDpk3rG5WmvC7P6a/assrq0fDZH
cQ3Nx5SU0aVTtS9svNLV6LlQHtr51INh4KMOVzEbPwQpJR5zNLzsMQLTJnPbRhyEcvbu1kYFq1EW
H1pNvo3sQahI/D86tIomZcsfAlNn+tr+HZL+ODDpQJ3s4YdSYDWihAEWLkcYtnFIphUfypymJtLN
zA/GWNnwNEiahX1TTKee7nkpcmvcgifMCDYZY+Svxkm3w9usiNfVp43BNRY6DbabEXNtFjXnSmlI
D5P0D76tS5Nq7hbjebhCOo5Lt7Swxdd444vPvEAVEaVkelVKHLrMm//1goWFo4nDD+lsfgSXNl9i
M6MD7eEPyEemkOUhyobiUOZWcaCvgJ6ovB9X51gnAtOxbG/tNtgIupiECcdz+0WpOd2SQwt5bzDx
zGPX4/Sb8FMMBIQQJUVpdSc/9ObwlubTG4bIBimCm22TUD3jTP8ILULeraHYDdW9xW21exAtXvgm
zeo10KBF0k3YqikUfQPqufLeWsmYELVc4+YOOnKE+8NXwiBiYdodTB1UtAuflGWqCugDTYWc36+v
TlUiM/dxUnb3gw+bpHCxajedtip4y4tBjnhp0vkP0z4HwAbPzAYodlATALwqygEHZhaGQeslpDWG
2av5Zs2Zu7VaA48Qm2ECUNC+amCnAIMQeyLHi0ztpT802OjhGve2jsO+it+jqX2oGTw2MXF1gyxO
ZCoGUxN9xA7X3xieU7SkLgBhk7ivNdEp6XLCFuXr8Q4WwCJr+y/cDshbLabD1RMM3aesUwopv/ns
T+MyVGO0zHtvNTraj+jmKIitcOUKkQfsmcXClcMqS+r7BP5Yzh3SwK40Fkm0F35K1K/q/obKA5gD
LzEU/ZvSPejP877rGR5EdDR5y0r4DqFEBfI8z4H0c/BZOD6lZXZwAPuJj33B2IO3xIpkhZAmQASw
0kL0uOQ6jxsj7BapBeQPZiB677lDTUpcaO8KbsluBsfw4xVcDyioLHBDisSC+P4SFfV27G13N7Vi
iSUXT67ex5iYQDpRPsnU7JGIi5ydgVzET0I14zYrB5RmChRPY+KfKEsML4YfLoYZLrZOqtjSz2dS
7WCm1gZ/tA3xjE+efaZ9pUotKY6m7jIrrkEEVGrhDe5aI+N6lc71axKiN839bZqEl6KAlJNi8gkQ
JyUbzTdHyqT5nGnida5XVds3W3uIz1XJ5+aN7cZDjMsWnlFBD5zF4ZRatbqDIj/Dn1EYPU/k+mP0
SENTkkIeee0dpInZXYHdQJK2MDKudi0kmGvSY5hx5g3mbbkYOzJ8LFl90pvywMGEHoiCglbc96R6
Vq5nFMVrdv0sj6bmiyTBDG0ZsfPZoXOG8RimJikiLtrPjGArDAEClj7VQInXzOFooAtCxjjoNe1b
UPImKeOrDi2vxW1sFDWM0NgIslldU7vERDe3Zzj6467SMeiSB46nEbkrOa2HepohY47Wwoj6E866
FaouB/s8fDCndXnmowuHmDnvHV0C5tKt92nqg2Lwj37hXIeecLEw9fCTyMYKIFFrAFYHND/AXaeh
xcGUrzT8GQDZEaLIBgWvlfRBm+kfhjbme9iL5sJL6o+2FJCBdWhThfBbFJfWOZze8bif0xqurTbH
7lKjL3CM+TPHvLpqhFjPGA0TgZE3x3VZCLx/Yxc/NBG8DQcPZ6C8e3QiltQVgQ9m0nwR5IqBFqmc
bqJgu8dlLmtYYCxdkpdC31LXnzPbjC5Rp54tHipSlQX8DP6U5zJFC69KaUGmxzcw0DbMqduQyHGh
oYbcFEgoFlNDB+xm/njDcLcbfEbtQDINoBXEP+0Mm2SMWBtWBlLprY6r2uX5sm2MZKCX7ToiFRNU
5DW4G1fjBrKvDSwaKnBsIhbOe1tDRGI/Z8LaZkNrBxo+GNhx3kR7P7+R1YsELAO/IZ0e86h1nycQ
6LiMxTHLNGNThc5zX8hLBA/sK4/GoHS0HiSwuMQdbwN72klKTGETIPZJP+mCHPBCQH50Fx45eAtC
SYCJJk3QlqDehg5fZeHT4cxyxTH30krrkzssCXqfbjbXG2wreoGDYY4/84iYIpx9swkiZkZODBpq
nfchMqKQUhOJemkYGkHFHVLV+I1csK0c+QZaT//dwWmhEOY+MCFvRvb8lUbyLQJXA6O3P/YpWkYd
K0qIYCBoZ+uxQODQaAS/e2H+lLEzi9P4YGVwIzwBize2USqG0fw6VeaTemJmhQeRA3mvOdkuYd+1
nLWxXgN95wMaCEPQ9Hejth/Y7oZLL+RxhUbpO6IkBYmD9abYdOMAm1uVO/gNu2gk8ycruwdxIeRS
Lpggt2sWGzNrmJ6HJCtTNLlsIbrB3IBXFQsMNsw8cF4xH73Us77yvCjiDaulX/HMa1KgXX1iBTh/
5RJlEo8JEzOdIGEhGfA4YgU5UtQ8hhU7mEkMq3Z0hxVK/B9D8FxkYWPX2Xocw8dwhh8GY0Ofkhoh
Sp6jIqsDNqLpOWvGr2Ek8B0Q9Z7MO7TTSJTpfY0DtXXHafaDNuS5VvVwgAm27obmJy5VsQG4hqNR
f2+r5KAR+sXMg0dR1BHl1BieuYh8nW2h7eNZcVbDGB+4XpkIaLkGBPaUIrwK8sT8NKfyU5Mli4ah
WPou95l/t3ezi2bZAdJNIWVprIujyNe1bD4kpwe2TZB7VzlzUHhwnUQV3XRAbsHQ5M8ukUWLJpY4
m+uQ3jYeHKoHkD4kqqGiS5A0z1yOODQ5tS7UweywLECUdXgXKQuSiUVs3/9H/roB+ADezK4nQU3g
YbH2rlu4cGfsOUAFvUq8iNosUu7KcZ5tLdYO/cSEWq9MpGaexVvtCVj1y8cC4hJf4cRJ+D4gdLSV
MxpUpNSvzWgOcKVgoPq9dkxCw9lxD2HERHtw1OoN1leLBhucQR61B3nnm9UEaSxKioEVMMPI1ex1
nIDlL5O91fcqGHQ9sDNGBJJVFLLH4kdRSw/Om+bkB1SeaZgl+y6rz6aXv41ZCfpFiy4dHNa13Rjf
MNcu6dzcDXbI/tu4pqauIT0U+UerqbVfjFw6jOr4rLOPOD53IyAQPfPonupx4xN/wq3wQhaBWs3R
AI4pN4+qgyGvJxSj5HijXTZ8WjwYG3gC/rC9ucPi4vhYx2HgG/YjIY3J5SYHHSloL28ygdkkyuyg
ou6U/ylRsoXK52azd0M+IWJ1SNsEu+WtHcB05d1KaTyhOkx6sS6IjsWd7vFF+Zn49Q5x8FZaAhcB
RoqFUbV7WYN1GIriPGeWAqiHZ9imm/39KlNskFtXO5W9syGXJoLayYk0Gr5EUSZeyibC2cDqCL0f
Mzq8vbIxIzq39ClyzXYpEZjQnAxgMGJU7pjvzapm5N1Na2cQ34qsvD3J4JsxA3xghfVGs5GYDOSH
BRTJJskZdpNtK9Kb8ywH1ITREaY6XjbV8Ieqz2RkLMT7qpe5QlCXI7b10xp3oPNpxmyApdkjZoPT
DKNOXEHJU4Ez22AnNqCDZDuYUtmoUTxbTvOKuJABsI9gvZDpLSpQqMWl/t0WPoeAFc0LMRPPYQw4
z2e9Dhh/YyAJGfAOzjkz7Y0/VGubxnwbReuuvTa6Ph2arCbaNAbCqOGU1QfnfUNg41umR38cr8R0
S0BGj/qcyx0SSBGKqx53P7nQqbzT6I28uFWaFxejw88CzgDi+ojxsYgcwE3tV2b81C7UoiTiIQJP
zXONECktoAVokXDLUF5kJdgEnVZI1smq6bvi2iUk7/lJuIUm0Ed7XU3ezm6RrgwAszMlQh4/zUeu
pjggvsdihg+Iivu/CQoDObxq8YPF1nNZkL+lejfeSsPxHiwkuRDXQTeYE8YGdGVsF73qQr7S1tT4
kGzt0UgwmqskP8mR3qtJmQ/099SumYmO5zyiXT8WNtv30PNfOEh5SsXZizsihNdMNL2zTo0dMuJ3
VX3WJp5ipWKaxPDAZvo7WCvkoYfCoBYkCaTleUyJY0DpcGT7mY66fhjvzWDa2RsHXkPExAW3DxzB
Pj6pucvXs+WRvRe29rpsCMFTo4lKgOmEadLKjwhURiPD8BZWywzYK31WHW1dFPJV3jIibmtoRVst
Mh5NkDuJ0+A/zlOMA7kfEFbTUM6SnsXhtajEMPFEm791r+zBr/hbBgFylY1Ws0vR/oHwkAP/NvWZ
xAOYO4ztMzNgx4zOuRDbfup4TlrZaw4/sh/y6FG31G5Uc7ojjS0kC6F+HzW4k92j2Vj1CbU08zKg
ONqw8UYhNzARH2LDuPiG6Bdcid914Ph8GJkO5ptT170rtr5ZYiy4T+BKm1xOeo7qHzrmhhSQDega
i7rmk2cZfzGL+dkV+6nwzpORwFJOHhMqEuVxAdkhT86x4wbMsfkHjYGVoPQrSEODWtxpJMaQHEQD
l6ZWNmRXPvOZvejWnmGit80fjgNt4aAjWuLGWbatd2yq3t+wLPzptPlbMgMMaL0+71mOiyLBNaa1
F7KX5b7Nim3uUyuVeORhtLAvx8mA/iHxTvloz+u8G97cDh1nlZ5mfxSbeEaFTOOVEpIm/BdG14w4
KvsAZpBBauN+KpduOfEjilUYz0vF+mPvM77spowxgB+1m0hwGntxtY5SVgx1bKTrLNTWVai7Z0Ho
qjBsRnc4DVlYPIZ+f5HzHfitiltuXNNozC8AthqXUsi9053dJipRUS0Yr31nrc3PLmeUxQ9yM3jt
tUtnb0H+jaBx1p4BouATCC1o3H39wwaCTKk4D4CriMvozcVisNyfgqy/xjPOdub1ix730qJ1KJdZ
baL7qVHXjnd1toIhSM33SsGPH4B6pQ/t/OTK5K+XTdamz0LmN/dmRWsnsO1UnWODBq8zjScyZYwn
Ayk0HuRkUeqK9ZJHj/5ry1alPl3cftqXThndOD66Hdt6rgELvwKhVtoSNWL4YFO4PHj47e45DTD3
ZUUbM/lAdfXuAUskvVlUHRPDRX3tjQTGA1SW2ks5yp8o5QQyKpuUzLv1t2rCaTNRua1dy/+24/Qg
ao+U0EItmh5djzJkfJF1XjKnlJTtDNVXEQQCbawOpQMoXsQJ47oM60FZgAwwZNf9TXGxVVBsdLPU
NxG70XXns+lsbGYChPI0AVEGuKfrvrj58MR+Laqy2iD/bm8sCleQRkdmYAQvhC740UDw66Vxdpou
2XWRg/2PtF+Cfp1m23nUrH362RedfUnTBps4IOHDbMdvXqslt9+XdPDydWzRtJs+RChi3h7u+Uk3
+gNkD1Y47IcqZCOd2OA7q7Jcl0mMmtyAwTV60rz0Oa2E8T6gatjHeBCv2SzTq0YhCzA27Lf33wTO
aO3B8bCNAZUVDHXK2lRa2oVZ17iy+8wJVB13gTa27dolEvB2zwW8Na3FPRiPD3pmNze/msID//i3
ooPKEUE72eNu9x5D928k6ZlZkmNY5Tg7GrZmBY1p1SA3VpqDj64ZQ6JDXHXSZzE8Fvnz5Mn6Rk89
Psa6SWAi8KvN75f6bFcLYeEBm3z3C5sI/SWh2KNXPuW21WDDqX4yv9SPXt02T14pXHSMBSSO+29G
Xc1TO5qfoPPd9Dr2X0dhdAyka/w982A+2SP71CHR16FHCaqnptpg1FGkd1vlo4j4COlFeCpHbfno
ip5gUfzSD4XF5ZKBiyb8z6t+xD1qCWFjcYrtgcXOrDlktETqwY8hKcZtfAEz0LJAdz/NwXI+GjZc
yxorQ5MBqiotlhxqcL5COur7oWNx03yqPP6IUn14hotpoA1wr6mnGXi/uhr9FGasHvPW5j4/PcZ2
ne6tu1YPrMZRpgUE10b0P00jiMpz9JunHUTC/ALD7LucijUIk/pomUzKLW3cQ/wgsZwESk2z0Q71
SNJU8+CmrJU7lq5L3vG0GbsVE6Dmuemi+jGjUzKME67V4bUywgol5YPu2jnHQTGS6+rfseUiIsSK
TVKpR8cE5ViQ20/wYpeaW9Egm21KMIt78zUs4LZG3CixzPEq0zJx0vJhF+X86PmhhHjNi+6lsOGe
urPNtRUlmOpYS1m4PgE3hK825dYelJeHj+oHE1K0xLqh3bK0eZpGTeyBzmQM3Uq16kwZHxmvXMeU
gJFQV3B/EiVOyG2NoEmRxLEmB3FaE1unyDJt7JSIBrshlqfW7CuxjOWZAfRaQXN5LPvyVmbSPQwW
LqIBz7nHEAkKJiIP0UfH3gRYCBn91ky/ixTB2sOr6qM5F/a+7nnsx3aOgJRgGd3yDoXP3qMUw7A2
Ey1GpWmVKJXnD56/IfZcV9v1d3ej0zkgMfziZkxdRXwCO8zKeTPb0dnZmPUWslMWdwIYYcN6SykX
HsCwlLyrwtvM9Pybtq0v8FbabdTEP1DBvYfflxK/q1sXGnAzMHWh9w0Ji8P0nplcu38yxgh2LiV7
AY9VrBLWMeEs8rW+eSB9ZTUJP9oT6mevGh/fLAfeKmvHfuMR3hJIzXUDyEY7M4rGJd008hfnkpEw
suOs89HiakcZo4KZIq3Yhh1z0FlBANasRC7nQU4HF4LR0nASeoH6LuUNVQuswOh2SeECoqnNv0UJ
YZOo9cJo9dfcmKYj+0FEEKnKHm3ssoaZeqBueKkSdNJa9NoMRXl1i8i6kdaIq6Z/ixCyrHXWKDi/
DKCgVfuhVy4cFkxslqCO8KLJuXooKheVfx/szAxqW7c7lqIIgD4jdSQSwMmE/uD7jGJqCQ97zsry
4ujouly7i2G2suCn2Wo+hd99+WdjHuUt41QGk0bFVZmASA1Y2tPk5mhYGo90ssLF9tsj4Subx6L4
LqNyS3LkdBbYlJ7DUfvSarTq4KUeEkVT4WXZDlwSeYI2WevCTk86wCl5N4kSBGYfa6/1HlI8uYRi
ydMcJ89mx4ZvzCLjmnUOq7gZbqlmekCFVGRsykL6p3JIC554IJe13mQAgnQXZYS8IoWZrxFa5Nvg
qUMDtXaHa47YcSOJT6VrRScXZaKX9ytHDISx4ek/ylKUzPBIHbBjfQwynlAb35ym66ysXTxL9yFS
7biuiKc5pikJUd49Kvn+6xC2G3QQC0BFxHHC7gI8D1lMKBysMnF5RKW9WLVTDdSLpvI5kvfZemqN
x6m03INqhMFqZmBB0Vp3lEY4v+SWvtFikXwuO9sYTwYOvwCUqVga+t15nWvclP2U7cYqLw+/Lzkh
9PsOVLDXjghgob2S4JX+8cLnnqDjEubPPSdJ0b3ktRkCswh9Kg4GTYafrQciYJ5ap/WfqvpdsGU7
W7N3mw0e8eXc5+tBSQvNM1rGydPtfWpGD3Tz9IZ1nVzb7cw+H2C2cWUupkGqGdd9b5h7rQpNVvrN
y8yWexMDyzmZrlesiqRn6lSXBYSwYhsj71lOc/FUwFo7lIzISA7pESFaVnUOs16ebdzU58gotqJ9
igvVHNosRD+rR69jZ08P3KTXATPIj0cjWrdRQA7DPZSZNIx/1znVaMOq7X7PBN+T4oOsoX3JSj1w
wsIOHAqsvfQiBMZ6v+G7AfrFJUjt6slnF4IroYfEvyqTWJ5a5MABUvR+li71C+dQx/OtVE9QZccV
9DO5djRn73ZMG7mvMnhVZKoleo/zNb/TfKypXfMHogPQYneZdp375AzhBlED6YLcGS/RvNad1gH8
5nznRLkUKq5uRoxBl05OBqNyC3oUrQryXp+CxnXuNOh8OIVq5Qzeo8+yEdKR/Wj6zKOaKPmEHc4U
MCrx5oeIXnr9bEkj2k6N/lhAZDySjSCWzVvjYvaUbm88hSWmeVoKZrBz4u9ZesIXpG1PBpfJnc4s
mzRhfxURoQGbDLyDm2PYC8M0XULIrtbM8tk0GCji/DplLwJK213msxRnX2HMnUlZ3VpFNJB6i9W8
HrTsguyNXX/TPfx+JcLaWKC99Dbkc6T7Kgk/LRs+UNrA9RNjTLJCPAO/9DticA1D3mpfyps1fKEN
Lc8Ai8pTHtPetLN9jITkhTUT3A4ZoSiJhotAaHTxMq87eKRZRVZ/090GwmOYj09j+vTLDfn9ojQf
pa+Jcx6JJ5v6+CThNy9FOvvvZEXvaGIGRnaAW1u7Dq+tPRXXf1ZAsuP5L6mxa5uuJUxmBJ4tsGph
3vrf0u06i4d2CBEQJQhfUM+0+pUkEn/hmolaWansDsArUVUbJXgM2GJBOSluoniCVwFZ0gz1fs2R
Ui3g7NtMVeeRMRqaldh8KdIoZyhhkCzYCJSFlSTLQFUh48XGPDCQvgs21ujuXQ+1vZt1J/qT6gKb
/YxnaTj9vmgk7AWlQk7z+6We/pEJi/pCuMMhhFbbDm2LgdtzDohy4l2TxMnBdy1zN5Eysy/aD3vg
uOprB6mh3pNBSTrTW4GXq0u94jLcX+KWa3s2wYIkLJ2QssRZvjbhDyHAz9ErO+VzPnQ2UBcbtUw1
IGwNnRfVNyTNg/5jfJ1tZ0oOoB7oV2maATKU1PN8H+vddP2t5sr7Ck4/IOEzFsDFvU0+VN1rqUhe
qbK8fJDwCRnKEat9Z0nd8JJGgZcrd/175ZkQ3klLOtWRehOhSl9YyeDfUHm078xXhbDm9vviWRRj
OGvEujpUcZ4/QD+sj1kM1c7VqkfZAU355+vn/4iGXQfVteW6jvCE7QjH+K/Lp0zcSh/u8xGFwzds
ElLcErNa/RmyWXvvHTC6AzKcoNf5f9K0G/eFz8NNwDdaQQiY+MDStZspiS8itU+xJ3EAR0lymdz/
Ye/MsltHsiw7IsRCY+h+SbARRVK99PR+sKTXoIcBMPSzybHUxGqb3Gulh0dlxKr/+vFMzwwPf6JI
0Ozec/bu6q2Tjgx3RBfT/BafNLZnriYEJ1BD4mW1voVUCkGm8P2lYEqOZdFgadZYjZYNuWWBYKE3
cPPvf2Shf6S/hvP5kYMwsCyyGlboir//yGYbTH3T9ji4BgkJbvVkVIRL5IzS3sUWrId6JuSobK7X
VmybZ792I1PFGQbzJr/LTIJv0uz6E2CoTRN66m3OpHGSrQlYmvPFO4w2Vh7jtRoKAvELUoNA8s8l
qXdNu4/RjL+jLO+vlg2phVeVGKmc7xwOjm+pGMwTzoS3oDBPVsUqgw5KfGtVJDjZWuW3zATeuBFV
T//+JdHPiH96RQLTtv0gFD6vCjW9vzV8ksa2U4i7CN4dmOkMkn55lfE7szjnt4Ye0FukA0YX5Cmf
sj87uTRlk1/y/o9/zV/bgV/9ob//29GgUD9hYWE55t/egvBS1ZSB3EZPLz5KAxeIJ25GcIxRu4LS
LizjZLNSLbsdS1isEGL+EGXQb8d+UMf/9xeCAYVteijP+FTY//xp4DFo5DJh44yu+eesOk722U0x
pi6LtuHWS02y3mIdjrK1/38zWRfJ/udi8r77qH9kH7JT6//6r+Sv3WT9z/1RTQ7/ATIhFCGxqjD0
qEeS7v+zmez+g54SnUmfI6UfeJbDe/bParJr/cOkkIs7xbVcy/H0b/HParKw/uG4AQ8A4fFOE7qo
93/K13++U/9oi/8P79y/1XyELxBGmJT/PGG64l9qPkWLzi6G78fKh4Ti6LBjjbUDHRNDyrGp1/cZ
FIHMf8YnGSBNINWaT0Cjg54RrL+uy3VemuksV4agf3kx/2+fqn/5s7nC4Tzg8sH2TF5FXZz4S6XL
ZHzfK6kY4VcNe2BUS8zB+3t87+aDBLwvswUuez6hMavt1T+HnKxgBmB+CZdgYH3ZE5QeYMMklHaj
f/+H07+3vz5wWOXqhy9jScEDOHT9vz1wJLkWxtEFu5qGCRZxa3drrmN3jeuAM8j71JvpNXfCCjD2
vLAkMQTzG5c93AtXIXkdug9gV2KPCNM6d+4pZi3xwtRQRuBJ2xuSj04UY3m7mXXoRXEg3K0M36Js
MRWKKMTJBgxzZ05hpgVERdY64GxckaW1mvDsWKCrv/4ShgkbTp5arHda9z+8CNbfqiu8CKFlhaZp
u0I4rLj/9txz5EDuhGD25o9/tZmYIP+ieVrlW+pLH3w4sLRSPDOncOiZWHwPtNDNppIVgf5p6I9m
ly9kXZGDTXRT6/Hf/5pcPij//GvybMHHxBJcjc3wX2qB2eD5edoZEnSsS5Rqyth6JIm8JI1YL9Lu
BPcBraOH45FplmNVWsBsXA5i3OMxnpaLpcNSEktsS9hWISuj27zc1tj4ntKs+gwpJ5divhdd1t10
IdQ0l1UkzDvrMXTSQzLB8UxzYJIFgCJoQzN5QkZ2uSpNkjV1ciavWFy/KE2mVZ+4b6MgH3qgHPra
Yc2I35zS+mzT9QVXzXjXE/uj6JrBmETL98U8DYswPYqEmGWT25FyhurZGdb17j+8lP/yjvd4DXkl
ISbYmFIc/VL/5eMoWF9Wk4eELk27n38Ug1zSlwrqEEE767Q07j33qvq+61LgPIVM7ppC/TbbeLob
PAVppJctySw86nEXPjam7C5kqb7zz3oHAg8dLer0U661ulizcnbrCGYVvhOzwEAYF104+u9fBx1k
+ybMWTmU7QyO0u65lXbDWQjjjuT62Ukzrj3gbxljX13CH34QP9ej076vPnarQS0dG7KYWEtj9/uA
0d2+qG++QJ2+1z2MIz6PrqqeshWgljdnzTVVGBjwsJTBbJ0Sl1Hjf3h9w+Cf36z03TzHNm0TrAgE
FBphf+NEVAEUttkFP2ZN+OSX2QOa1ofXebYf2sJhQ2utbIsW1z7IgAuQzbrHWK9x4VRkKM6ZFKzt
LM85U+v6HpCtcmG2cp/70THRv8QU5zFD+P5mmdZdnoX+pVSMLgci8tHYWJ8d8NOtO5O78FL7d6o/
yKsdv88T5nR/HW7Xr4iVi+m0hpHjm8SFaw1h9ThJOOmqO5YNxyvLOkuns2+HcnhGS8byzUQNL91H
7hwvI5A8uzC+t+bqHRtJkGrucqbbbICa9qSznxVQInpy7KTd6jo0OxcDDDBWZ5Ol3aNvFhB/giay
mCsJBdLXYNEp1GNaTQ+N3iEua3u2oZBGAnOvUwSfZZ7zKyufijR5Y5kbcfhLDZKmQWg1HPOtF1V0
T771tDZljXSCG0RpcTNfGeG4dv5QeeOHXB4VPa9h5bGrCmumgfl7nDLxagl26OxgTL4nbtfQug84
4WJIQQDbjLVzQ10QWjtrtAvtrnlPFafY5lLVDzVLmC84XEGu0ujX+3gk5s7VE517NXoQMcmzbXgK
WJFhZL4u/MWQCxbqIskExtdMDtTuPqbKDPeqW+6KYrHvciZ8f/zFtelggSa/k40tjz5Yr282q1y/
Hdhh05I9QbVnjJyI5JE69LQbwrS585cESxv91TNhlhC9VH3vulZwmIh5Htyhie+DwDHwNZbqzUrX
32kZBD8naHoWKbbKs6/KsNK7r79ocNBhXniVkzhhfDHGoMViDBxeLZBAlqraUgBJeJn1I1cCgmjm
QvxiFd+Av01JpjU3xbwkP2mJvOfhIL+zdCMnWUqokVU2bwPhTk/BSKSPriNh0VpdTSQGc21Vz6oz
2Io19K39+GRRfHxOzfFd0Hi9WqNnv2hsYbk6t344j/dkA4fnbCx2tteKt6JtUC/36577Y3tojUS9
GH74qpbJP4hu7XYNu937le/7MOxJVxJVvxuh2vfJLK/tUOOmcZ0w8rpix+MzuAlH+jhV4C7QDblX
rwEK0GFp7KeuX9ItRu3shdYa+3Bbfo9b+0FCab93HBaMCbrpk6wHayf67vfX32GdacAm6f+HnqPV
kzitJl2IjaRpdvrjL7ZxbeHxpzw7XAwN+jOOQyI7IWR6QCV8Tw6hvkvsoT23wqTOV7OZC2NMpEW4
M5s+3iHSPkmydne98jTkXU5bconL3lH2yBubxjCRQUzMvjCD8x9/ccnIpiD/2FmMEgF6O/SX//4L
AojiOEqSNGHLL2dUMcv9YvoWk5M+MiYYtqBn7JMBm/JciNTZh6UYb33b0jMDiuQmP6CdNMONTdzz
xg/Fa2Y9GFn/i4FPtwcH/lDDgLzzq9a7dQthbOzUOtMPsj+8cS/ndPzMdIGTDL1L75APwKGD03Ru
GuahItciFf6uTocYPN4y3w+Ou4fRph4C1n/nfHQvX4jJvhW3KsN+nbHLJ1S9AJV31zbqBklqIMx/
K8oa+oAjt0HrvsksfYJvQRNWiOVbs5oIdYnfEjfzOKCZoOYOGKr700j8+2QF4wKQnakWtGv0Wuv0
qHIqfknPjBzivFFyITf76ZfVqc/MntQdtrU+IgHB6dE2yxMwHWL+TUUuSxF0m7se/SEtJq/DA2ar
x8Lg7t+Hj2XSPKJjaXcZsdD7MTH7+25hWGlTgTzmLNBOWZ8n+yYJdr7IrZOVyXq7LtWPL8jijBHp
xp5iwkEnmDyV3IbDyIwgy765bl5vWS+T5PBR9PgTbpVyDJfv+87p62fy3CazLfaGvf7bgvAEB4aA
JeSS/RoHfnvVuh6saiZGj7/L1Kunr78M3G4PlmzLV6dHUFhXgzzPHRnejiVslPhhexDhUkfjTBiO
Ff3Yb2kXhQcRxB9m4MjLavSc9Dyir9BgBVHJ2jzyW04YBorx0fYXeeoETC+xViNcbTbmSVi+ja43
PEpsmY8+WA7MxzTNjdEgmoIO62aNTbjGBaPINq9KHv2OuJ26cT4sKV/XoWbZZIagy/mFtfn6+6//
LajJKKGmA8E9JPcl4wINFC1BhRQlEMW3zmnHDytXPendaQ+XgAxJZ59d5Dlg14t5X3F4iWLwLUen
5bzJpyM8pGT5AS7NZLYdiibMza19lTO7ictlOpP+pHDsaW20PnuupcZDok3ic7yjvmZT3eu6A2Hk
1zauIfcRGHqgCOLqb7qfXz+nmTQ3g55P+nyRbH3Vmdsw82Epj0UViTY9kD3RqO3GeUllwyWSCuQX
EDycTmR0dPenpG3tB/V5XHoe+ut4MtpKnm34Tod2mTAst2n9HLetlo6MyDEQ5e0TPyEYnjLRrVg5
PyVztNi6CccaNFp2LMa0kqvL+Ginz2snz3yljY/5uvaHKqBUm+fBA5QJ+vPmVN+kLdWYdnWGwxQi
NGrM5gF2x60iVHvOCNSvpMHfq7Fgmbxz7BGCfxOcxBzQtwzcai8lg/ohcMqrv/pw+8gY79N+eQq5
Llz4NMrHpP7VE917K8RaE06by/vObhqUAKZ6MqAwMDpOfpru1O2//uNVZ2enxNOnDzV9DmS/zm1r
t09ZYX2XSzaewz7rngYA/xoVEnG9gfIfyAeTI2kEJelXsJpyO4g7WojzHSCNTUYFt+ZbhYyB+rHm
9k9nkumz407jDv4zCTkEK0iRrp1WrvhavuJrDUunhSxcQEotaEkm/z1jVbNp7AnRZT1q2nKIXcqE
8CIBNTrdo+CL9MQRZbrSVaY/hg/GDBuLnlC+SbUqZiYUbGdPdITyVHwXc57cTHbAvxOEBMCnPtuP
wZ0zDeFW+ly15jqMcjo3FzPkaFp2lynNixe4uBeFxUZpnc08KSCvq7OfY0w/NPBfcysBc8ztegP6
iXaasp8QQ706vOtvee20OMfTCp0cl06rpToNdh3mu1q1g2Hh4uTIdwKt4ZnX8ZNGFprzEZ02sWO6
0vzWjGo34/DpSYSMLI2b2LgsOH5CkzuhP6D98bQACOEa0IJmucP+LSKxGhRZc3RBWBCJytRH5WoR
MUqhWbknJ8R3FA7hfB0SDBVWvLe1iMjSSqIaz3bjBPNByjuzNDdBo5IHpFeYyFqERhZ3GGd4osdP
yWCGVGs6+7E8xWZ6trQQSXK4Q58NBmQFixlrbZK5LN/Nwswf4W8airCJfGQI4J9s02GrrtVLAw6m
dlX7uXEaSoXNvteaJi/TZzaWwikg4RSTE1cRvg075E7dbatVT4j2Oq1+Ii/BSHiOnzythTIAuicN
cCiWst/dL3VUVf4atEtKS6VmDmbdPNS4zZi+hnWUNQioMq2imsufRAxBkqGoovZKHAZpVav1VTMe
K1AS8zHDbMUieKsq3pb+wrs9SNmQxfn0bGkhlhu++3y3AJdGlZUCBzwyfX8DpD1txxA0YwEuQ2rF
1tR977RyK9PyLVO9c7PmKYmUa8zQc63l8itcaExMmLsq03p1K5/InJZ6gQJgoRg82JNJ40CLvwiP
XBKM5XFnvfhaDQY1Nj60Kr/LgcftMvxhwx8iMfLaU8dpbbHea8fGh4TOB5Ct4HfiDvuloVql1WRC
S8pqbGWt1pZxNx3PCyYzVfyYvO6aacHZUnwaX8IzV8xPFQ4082XQQrRwmqGl4ORiBO3sTUgeU9Ou
50s82hEoJ5DaWq4msKwN7izPwUK7TNCQDILlqLw23lmtCiIvS9zTTGV4aRARlsjEPFgXpVa6jawt
yZs7JF+4oGnt21I6+vzOqo0f6WZKae7VTYe7EjXbFe/qRVnNsxuO7d5rnavbDO2JkTg0dd7ODmQk
7kbE0LWKLsb2kiT9fMbIvjGJPNtaWzfhr8vx2OERmW9Q8MRbE8cdEgMW4w4bjZbDZO4Y8oYp30tW
iftlRpEHbhZRmAx/5Uhph6V19yY8ukP97Gu9Hrvl74mkTdO22FRiHHwmLr6V7DfCSPR8DZ6+YkTY
Z2p1nw27D3OIjx2meU7IeqJWJN6EhorWGmHbVUsAR60D9LpTVY2DDrq/UGQJn0KKlZ5WCBpaJrho
rWBQfU4rmkGlhYMoaLzTrGEvITJCfSfKqd5tJjyFrZfzISlobrkoDKcAE/O68hYOeRxtHC3Lsfjy
9nAf5lqC6LVtvHGb+YgqcNykA6pEH2ciORVs4VCKQretbrGkJ4xcCG8zPf2dMVuIGjJbtz0hUR8f
o9RiRh9DY6xVjXXjPXCoMr8UjkTkZm5wtizfVkkMTqFodGY3iVzWYocl4DQSOHW05qK+qJJBbAVA
blvTlN6t7npYtUySiMs5HUl2h1ATbC5UvCcRA1JnQTVEOtbXWsrMR1DpaVUlxyBHqysDLbEstc4y
xWvZmoJY5NjeFH5CRLqBDkmUBgcTjIex/mla7mOySHdTrxyxCXcDXZMVcyH+5DgdONyZhKgdOn28
Q+gthLysaUzSBPugVCuPiBpZc5Dr8rIudnmwh0hqsWVN+W+C7cYmtb1YeWwe16K4LcZC3CxaA+p2
C5xeExYC84qNIGN8cnr3naEAwcn1u8JaDg2uHPZ9YtyUNpmG1g3JtyMfndjA7Oq1OjZaTEqWYdcM
b4UWllKJBWO+usi5OSYnnOO2s832DnYA91s346rcsilnyYcTLBlAcNCjZmhXbnBbNVuSwe62UmzF
gVjTF61yNGg8S2stWi0xrtYGMKwpmI8ExstDWnFF5/pM1hZR62CibO1wt3bQk8infvZa6jpgd/VG
NK+0TMN9wwl9nmGHGI66CcLpfaTQiCF2yWiNQjWRrLs8DLJgi+kfeE8w1LjCTBCbLGyzwkE72+Cf
ha1k3wzuW6nFtK7Uiloy8bnJ+XXAXju1aGyDJYz3Xi5AF6C49cnZJnnPEVbrbystwrXr3I0o/nBg
zpAe5JdEtPM2LVi8Bnh0B5dMhguminohkt1e63YTpeV9GHgLxZ2lkYLvMWEq3tis2i2MvaZW93pa
4mtj87WYAnpeygSSdQMkwPiUY/5ttAJ4wgXMYqjbBqXTHEwtCp6+lMFsfbVCuFMH26K5N2m58Ixl
mEuBumU0hBuCS+jIgzSzbYouBdNggjanXuuKfWt+o3NZQvXgtRu6lHwrV7RMUi9v/Cwizs1Xiu2d
VwLDkekMtN8tTkYFwumdy7F2svhUBE2wt0qs37Ygzj9m4wgTk3elh1R4BxHlu12Nt7g1vteZ6vcS
O2sktKq5bMUlFZJ6LjsHiiT9Yok9WEUKt8G2W2PykfC4U1c/0BiaC4rykxOM266CW5G/eW76aRo+
LJesf64W/6kf2te0HgiTjvQyuCRFxEeQSa6+dUwk+2A74ashvsADyuCnzNC0J+r46B4hu9Ryl7vm
p83oK2o7i2a1p491JmPuRBRP/QifwbSgz3mhcSl67g4r5yDqbAHAm6Ag6twjls0CkhBoCQRPBx7+
CXctevYxGIyN8vGI93PdbSpyuUFuvxhp7G/KZjU4uvn1pUJuvQy1HVkGSofW943TmPKMQ+rGZ2gZ
btWcIhVLSpsfkMYt1qejqogeBznMJN6nJkoN/hljfHHCvD+lCZ8rd7Vo21EjVRVX3ZbUfuJ6W59/
/qgyzvIFeKbJpk0uY5wVK8fqs0KgpMyeIyRaP5Y5/NtXaaw7ZEe7ykyunPQZB1KMA38QMzWURJN4
8E0r34S9e2wcBjhNQ77BS+lmZ4hUsVujcVreyRHcmw3TlYSZLpMY90Et810aFKfMJfcPSx1xzH5c
YshIdupvmkJcvHi4ZUlABdMuaMBnjQKpms0bj83U3vJWcWWMv+M6+xxaAfbxBB0wb6W2NQ4s06AD
+ExJuO+pk+FILhcdmdNOJ9Pq0sNMDOR0q8jO3lp0Om5dP545mPMA7KbwmKyigx5A7kHkA9lWslop
YZRdLnGmFybUlDIhTd7l5Un07TvwPBpJDiRaN72JjVoeiPjal7lYt+NS5adONVFite/93C0nqzeK
TeNRLcVbi+zPOnGNXF6J8rqR31gOwLT+EA88gNWYGPdcL7NjAQtiLxDXQrzZ+VSWrrQLb2RIIrbz
8GywS7qHB0WP3qUI0v9OPLgrvZdeXTuJBnf6NNzuyuUgMpsdx15Q9Hz5paP8UOA4d7R5rhw0NvMi
92F/SQfxTbXNh1/g1p33Hi4bwJa7PPV/zAv/J6esjoG3gCKYboaFJzXqGyg8PziNPRbcPfliH0vv
V6yO9Pfd94Y3uHKoHyTjq3JjEz2Kf24r3AOD/iHbuX4GBWcBhgMZAPloO5srZvfYf8+Xwqeaq3lE
+a+hyh8X4u9WvvViQkSxuxuXkrFymLPJHMl9Mpv0fjST+FSjxdoSYwCZFMm8tn5cfvgzn6eqnN+s
avFAz5rPveLa4i439lJaW27xS2R7VZRzLtt4FT9mEVo/UzEzT7SeGYHxvuM5PpL5Tqg2bCcjrSja
84fMaU1Nii+hHjgmzAFrO/pNHDE0aQvzBbYd831TfzCyO3E/yro5xWB1KZkiX3by8rn3+zujesjj
hpPtRLO0D4EE5MHo3sSt+VQW9WvpG4yS5+baFbGiD0Qn2Mu5VgwG9StTUAVM4v5H0favtJAY/1aj
/vITPFfGJxx33cW1jWNqDd7eISLHFwl1tthy1H4wSns7uvI0KYKIcrR+Qze19MBl3Zh+5E9qX7BQ
U91ssv4q2A8LUGczR7/NNCa7HtD3JpvFJ2eded+l4FByoMIB6ssfpPiYtHg9kV/G8tGSFTvw6+Y2
6TiXGmQ6AUtfB06xGHXYwdV8u2zmMOZpX3I0L8M5huovf/U4uLyZOq057/PJfe2Zn/PnITlVOhNi
4oJ6UW7G3TZ1kVlUMrnGKegrkwfYQ4OGKErvF1MOlzIZXLAr7bFf7D0/bXWupUXBt/0+QbhdpkDd
mVp4Novy1wRnYzKLD0AFfAP487eG+ylxYJKCNXt6mk+iOk4MyHURhdhpNl86ZuHbxONSLin8kJfH
ga1i4y12kMw6ijNYbGQnF+KemEYye5CsaNQDfYOP8NA6/eNiZ83esHpqXZCtNj0r2LMaX/gup8Er
gz0cNTh7n73KXmiWF49mzf0qSYrXVk3TYaXYG+QQ5dIFnuIIAilXvCZlCn1nWuZs75MC4SkxvKYo
ULbUje6YZmcHiAeiY546dEWxXdJuQ4LvlfIMd6J4yiIWxrzJbEWpActQ5Va7YNx5WY9XG3+pwwiE
infoRXWXPsU2HxzVkAfk9Q6efL/8qfAQQXRbYfngHS0ov/nTbSBPNmPFjdn759nOv80LraK+e+pL
Fxq0Vexl1hqUUDO5UbRyIrHEj8oe6PLL+lHaLABCBZenIDrHp3S7jDRSoIAfhIW6u1MOIwIJc9Bo
5MJBfeImWAwn0iOIsOkC8QOKastLfwo9Kr4ARa6jb5684cWXcoI2CP9HeHTt+iRkshBwWBr7qO9A
ovPEyveUNaiBkLpgZRy1PH5F3HzoPWMsvjlYjI+2LnQuGIJWYby1Pmz7wi71MdGOyO387lO6lMDp
Xuzav5bDmNyydIfcUHNFqEvnrjMuDnnqdjD3CVSDFiRWpDofU12wr1GZN+z8Np7P1aPyk+d4iL+V
fqpPzPHvhLHMZPM9P/ZIlAyeLMS9L6b1UI3uNykw1HGhmLeq7wCh05TOipyTOuMzfLz7xepI2qAD
COHSWDyE+OU+LpLhM+fYd8/n7M+fmE5+XPNCPKJeKjcker7BWJTSu1iZoNBOvnbTQ55dVnQlbTNF
E0AiRhLT3u4Dyon9j7LtXougIU6g1AG2Cm7WwMbJmzX3dYlJNesBDsSQkKqR08k8FbfjmD97sXrk
TAqsiCB5C/Rq37Ov24+g0vX9ySm8dG9Dk8hddB5gMexdndc1x5GgQr9B/MF2/DGyc2hclRhovYdl
vXF7rClJQ5gIWu50B6GW6RhMg8KmoL8Cmc5rHrp0dIszXaarrFsQQIu/nX1QkPPctBHL3k3BaHUT
z43cok6f4nGb+GO5LymbL+EbWHNUMKF1lIwkGEtoQuUkOWTm3rQJp/i2s+wnAhDJiWJmtRVl8hxy
GYtc1yMzsHS7ULDks/oUoqikK1w6I11PNKPxKLajqfyIH7OMTB7zF4vBHo5PNyoUk8YpkPN9U9Nv
nSGE+Q0vUlvt86YgJcO4OrSy9c1ATU7ShJmfpSAEcB15VIb/3bP73zwaQAaotNyOjLQwxljfSubK
W7cHvZDnt5bPXnm2Nk5mM0oynxffAnfLKMBb4OnTBnkv1/Hslm18NwHfoqN7ZhBa81W1xpHk60oU
myyOcS192k1pHRpX/oYukPOFZsa7dk4eKKE8Yvi0NqEPRaAHSBgJKJ9pwOmVjeiGMFtw8IqM52Z1
Qvt3LN3sd+LwLWzCuJtia9rSQge6x1VsTnvvuDZ0gu2ZDz9WUCz0azNw62CXEt9Pdvw5duzLfMkY
rSZ6yVNtXQ6Jmr7nZr0bJrZ9gdv2p3Il67qU1Q4+WHuaB2ycq7BPucjiA4wKKDbou/yEQwpQjTW1
PwZj4INmsnzxYmvLxG9KZOSN6gYmdAVu+QcJuJG5hPYtm8NLyifDtTjl+fZiX6DInKFRF+73ks30
a1q1962q4OkRfD9QQMEems9hNDiYnhJgUMWcsSL0edAUvn1NpKXPxu+uY9Q3433cF/lhYcZFR7R7
5sQv+KL2KJcpr6NpTp6qEb7Dgmnmv6w2rokZQhia1cFZzz53yR1xXSJX6W/JZknZ0O8SB8pa14sn
+o23Pkifr/85gwbg2JDimevejLbkJiaaHskli7ux6k+Ie8Fz1uUT5d4HMCc+Rya2o2xZAPA11s4K
e2O/3q6M5IMqYCkmc7IWOav0gVhOR0mVe5AE6okg4aSqN05Q9e0wgQoX5hx5LFH58Ob7dTJuZLt+
uBIuDjY0EFMbljibpBLVt0KxBy7sKzf6dgwvJZdHuhtAsRTfgca8I0hsbGFxKDqYVrZni03tL6Xh
EzeCd2TFQUX84sodKYsJPqMQaTy03rccZha5QVIe/bC6d8A5D57gRTezeB92LkMz7ykFGIG9jIa0
zvHBBFZHc+CbHHjcVgXGcx/H5S4I5bhbgindckOto6bsfjUlipS5HQBHsFUMmUjzH/9m9QGuo8JY
D0MAuayRhCBypE0B+96b7hm0aHOxG9S8ZYeEarBQZBYuD5OPscR8NotpW4+A7Aj+iU3h8WljhLkL
XT4phUJdMFAaPLhpeyEXZpyn4Fur2uRsF1hG0jgpSZ4Pd+VEjiP0flaq9k9+pz6S8CmVCsA6X6Mn
hBrQxs0KGi3vy8wNJvIZ6XjFbf+Qdkw4lDmY33K7ejVc+0gBUR7Cno1vcy84d20nCWyZ0/LPoo7S
1ntTBpGUnpOHCNyT3ay31JTzMzSyJB0+E5ea3xITgENyYUSE0H8iVoMLlG8Sz2u4mI+3fP+cy9rr
ob/wrM5QQKPo/d2lAbi8ck12bD22tBC2hpuNVzjzx7mV5S4ZpvvOjKE4edW6h/gDOB0QbjNM3Y2o
Z1aZJAAc945wvvGxFIzIgoTzVFG5ycMcHiBlECnppXkqumw8pV0S75x53g29f2v74akaLHjaNsEI
od6o0xLLkz0k4P5KCG7fVNLZ10PmRHgATGbS2EYxB6gI0w7tJqHdsYFZP1hEdGjF0VJ3vAnIojT2
HZ0DtK1OuqOvf+l9HuWOkdB/gzqplA/1szaymzp4b1kx3vaLf+O4XK+A+AKpBcvrrcbvMs/urSU9
TLyx9yTwjzAM2o2EqDN0a7ljfOZs+hk59mq77Q37+i3MTtwelEbLVYJV6W6bYgbAOwbbsbQf6hAr
mlkUxb6UrhMVbWBflEKMVfb8Ufs93pbj5GYl91qOAY7JuNeL+WrPOdOqHifcMhfwAOx5zyQBwuLL
knvPS1h+LhZoI29wLw6TvIiYE2kpZsTbUU9ljQJvJS8sHDVMAu7yYoIkp8wMJzNjLh6EmzjYIeOV
mzI3PqlspTBjPTaxXOlSTf1Ca6GYR53mAgmOVfoNH/T5ITX6e/bG9sFu849sDe5Cxk6MaBKmtRiY
7UE+SjFcFFhaAEQt4RP07qw7P+c5v18k+pOJGx/BYq6DpgO8Jl8AwJrDZRWcQ5Owu5qGeWvmw8lP
Beur0K6wJsZXklKPcOEOsqAx53nrt4FftExNcxN+8/VdttsNLcg0YTj+pfbGDPEruERLX1V7Vbz2
/XptyzaScPo29tS9GOuJ2usrjwkFvMre9awQT7XKkCCCctzNJg+rbAi2U3cRtKHLmbWtyju+xpZL
bzXvmeGcs7Jq4AhNz+uY1yfRdrfDkoc3XuH/bEVOHs7ioAv2H2FfBTCQgIgiGTa8efbCTbXl+xcC
GPy0biaSF5OvAexwU5uMxbOCKkPqhQeilcSLDfHouucSC+FmWWG7IMA8SlUdKezzTCK2hTGV+y1Z
s006O0qjLXnLLZU2XvaQpzN575rlMejCDw5nWNK9JmRLUhE24tC1SVq+B0DXNPtK+Kz1jL0hgHwC
11s3g7B/lV5mHLOOfGEXvk+tzp7pySnJ73onuD0NhPJqcjB8GdVspGm2nOAx3XeeBcWGGGQKSJd7
qyKvFaJ1mzeMGyHIiu4tSeDRmSH8EDSWYDQ9xifkYDJ3gc9exDeZRuElbNmWhPMZrueUrKV7dNJj
UBJVrFrjh0z9GVxNc5iRYjPcibkJ8I3WkqrHqCHvLMaecVbjEpdus4exW9xmQfbKL79m+mWmO3sU
jxNEG6uezS1TclyKRB+4ftBJ5Mmb42UBE1+mB5ajccQyfJvjPmJ9nvEhBQNbTbgTiAN4668qsy48
j5eoJZzJZ+B7ofy33l2hBSXOTTpwt+ytfAeHp+XUXnECTJ8CkTRR0NQ/gsq9zxoholGxdGoXgkiF
c22N/GHs12YfThT8SQGBMjbW4sCIpzKN3zHAv3smslbrHyrWpaXBQbpnIkzbjO3UdsW1DqiETmpV
sGuu+Obo054qD4LBw1IrDojkoewYSSFHqHPuTnnUewmI5P7ZqoIPGry/WMHkm16TgZO+jEhxn7hH
QbuZHH9rJvXPtvOefUpRlAp5A7L0PKTpRyiIImT/m6nzWo5UibLoFxFBYhJ4Le9VVZJKUr8QrTZ4
k3j4+llUx8ydF0Klq9syBZknz9l7bTymaOtduDZO0O5iaa5dQCXwAsoX2uDdaKttlWZoe0wYVWYy
NOs/rWlsHDIPtg08ScYpIAxaNwZKTheR2Q/NCE+v2Go8LMnz42opxdtGS20OkkJ+zh7akVTs8DNb
Uf0ug75aOyGrt2K6rvX+LSbnZm/MxanlflfmcArn46qHgnrttNOu0KsjwO+/kTKdTd03m6k51qF/
CUsk00hcfudtsWWe+UVhhkSp71edledUkKBzpLoNcfwdzL0CtqN0MaJoWvnEXbahdzEizq3Ifpj7
JFO29oaItMOp/EhoM8IJzzd2RXs8CNp1a3rjMm8sNApGke2s7gPrnb9Gr40Rs+jZg7x8l5rFEWpS
xpFe8fvqHeBE1Syg9Z4S2d8L3WnXZVONGNnU1+gxjipHbViYXnOCtrCuNfqemknh08mHYkjOiOwz
Cf8azRDs+p4tvQu/x3qCJOVgrjAd/xcPor31I7A6XlpB4EfpQlJN8leVjrYKCfLNrO6lcLUVstuj
lurZZrDbO1sGC10yv12WWMnS/DU6cKo52HDmRYE+WNgzy73WzbPndnrPmrBdhDCdMdOHn6NllcBJ
iYIIxZop/a0xwj8t3rcJDwtKFOdv7izsihuhbVoExlaBVsHgOD+wOYAsyT2ybGki6/kvK79Vj8z6
g5jpver1k+zpcQw5yTAkO/1kpNd7ITrauP0xNh6l6gAl31JJhPjdq1ddjxsbpR7OYjMB6CTR1CZH
WlDrwHd5aCr7pwe+cokdaRePMly6WnTO5oY4RFHghE2LD9oZ/uIXQxXnJ59uCqZ440z8wPZQ4aiH
a1R46pvUoK+6CrRtbg6UFyV0tQHJWiHld8LwCEft9DEpdAIDXS4tQwFbDXFBhSR+tkPz4iNFFJVT
Ac9AdUUbCBy6CB9+W20EyqeVxvNZ+4xf2nF4tB1jNKwl9fqOxPkzF74HPN1JNmpAu+cMtF1H3TrQ
i48uUazdAbrCA+TvOXmt//Gch9fa+Cqa4UfaZkTBxWSs6W31h+n/g79aumrQ3ywlBTT/DW+5rRc+
toZMLJfDozS9Fy8WlxAYyCb3aN/lpb0nfdBgKMgNaBZ6up0kB1pGvOWKZfegBQy5qFsNipmCcQAE
7mzqQhAN8SNPuCNCD9IhYMeWnI0x29b8PBSH4AhH+emlGoEJrH7Etr7lVfG7YwNfBYF7w8Dsr1qv
f8xL7WI8u2YyDyPAKU3Mdkyn+SDgK1wLt7lC+6jd4m409NfaLP/SCujVftf+nioOXZOR4ixnqTkX
qjhOE5FmvWaBfTdJpQgBYRI/SdRLe4nd4K8Mqm+6hfe+1YEgzNriysTiq2WmtlNnHbYHi5afrEZb
Dgx8Cd0YkCUlDT7DprC+bfHWF8CMhVPfmGi1y6zt75G7xUsZnFxXbnzO5EixOd4lORzoPn8nRP5q
1KTcu42/rKro2LcorvMk5FHR01U6U060jyzPX91COHSdJ849I0+/r47xNLrbwVxbDr+BylhWAdzn
wYwaK1KMmHWzq4Lk6FUUxaVp7IxS9cjKOFPWHuEVHmGVSAmu+oi0hvHzQedvP2Uwl0H7b7w8ossu
6PmaRB7XlfmNCoylNfTY+6uc+WvG1Egyi/A91rUoJomakMgNeI4B3F+hLbNInTrUcg3o+T25VPOI
iBFMJcgNTsKll4XxVuccImKyTgLKfwhI8h6CsFtMPmeIQjrXHO29NYMnLU/nVOGpdxrw9EwnHutO
fqtGcZ4YMHnbSrzhFKDKiONVlcR3LFn3iLuI+r2iizi9+Ya57ko7YIOle4JL6dwzQ4bGSn0xFbQa
VBJ8qimUG6h4l6iMH0WyZj6a7vHzbCembsfKNQ7k7aYLiU+BWoXNVbrqmDXxatSgpcUDoIWZNr2s
24nAFCetjkWOPLbVupcSWf8G0TjLn3aoFdWTrY9vBu+L7gyIeQcl4NXmwWXWQ8OE2ZmV8l4mV6OI
YR/sOEGNIYJ+tu3aMlto2oyDDA6UXt5+C3OS295N8uVAHJ4CIIE4ZJ3q6K7HQF/ii/xBADO4WYg4
HH0KG0QScoBYtHuXPtNB2vrZClY0rJndKy9b9XH4LXEXr8v5YFUZzbUhLnnhMp5c+JOR42ZjatWU
J8ccvmBs9Tv4o/suaEg0s9Wn8rOLTL1gPbVwAMINxZ4zkrZide0GjjhGwpmaMhIGjlRkwKRS/Shn
ZT8a32UbBtZC2sTrFXG7DN12BTZjbRBRfpjyh2XmUOhj/tBYDa6ykt02cTqy+/LfNe4e7EvZu+1O
r3UPYMVw+caTXi1LDnEIGiExjwQYZNNbYxmv01QFyymh0Cma5qMZve0QVS+Rws/BlrAGtvuAtfXR
KcXYTtcWQ6CVeyWZL3VdsHJC5+EY2d/Qmr7okYfLKGkuaQGFzY+XrBTZBgsRDGRuyIU28CYQMoTY
SSx9iral3lPIqurgV+2H7djdGVWEt5wa+h6uA5qA5L0im8w1SY9g2SfiDcM6upMmynsAdsRNdepU
PKIuJcRitNqVZKVflFQHlGTDB5UUhjE2sjJgN+10xNsxxrltPozIJMVfBm8sUzB1FrX1MQhCjKQZ
I5Lq7yKi2Um7KD9lprfrvYtWMeOSLe47/TtM85sEUkufmS5jp5JFNc7kaUaGa7+AuVWl2ofE3bSx
nOLbC5/IshjKgNpDcrZOBMpMO3tg9D8RXz+wGdNC8jLgfB5FvnXufWT2TdUiEszkUnqSSmMGSZRU
sU4MWKfmqNrac8pJQYB2LqWgk4U1sEFKRLkKNjRHSBCAlGMmNp/kTPOX2cAiarmlJXBhi2lHjioU
iSVCNKSnK0dRKBdzUlA679q4CpMlolB6EG5P9U7CN3sPPfep9mbx8ZXpTbTw6d0tXc/bQBMht0Fk
9F7bX1BOg02uld9mBsI3/QvJIVnqtQiXlR9amGcjbR07YUtfn9JpLp8zjbOSNjDJaCH+uKXHHCwd
6ftav7CxaGfAGeeR8/sOvf47gxsGS866aRLEiek17OtL2NhUgfqyzIYL5pQUEF90A8VhHcwyfu20
y+ANd/CJoKI0UgmSMSP0YmbXCGdfFtFnj7hlPyTVOquSM8gnbtMq1DfoLZyjXsT+drRqbVHMkh7N
/EjIet9Sbm7LvFljMDyNzJTTmiNvaV9ShI1rOwnfO5l4rKv0ZOyHjStsm6as114ULMHqBzjnhpcI
yw6LUfndodBsAh5HuNSVj7DSlvEuCkS3srApkv+leNCj7J6FNrNg4OVu6PyIIadYSTbSCELuNbrT
Gexqt2yH4dspt750u2MAq6OnmT7f+3crCqIbnSCeP3efD6eIwI+UmHc4lDRs2vgxTFG9dvtFbFgw
8FuiLwfEValb7LsOmQ1Dy3UIGuPkZvVWi7N46+BkQ2jqLN064gMBTzVAT05c0Ur3w5VLq5/me5gd
xuI9Aj7GqE+u3DxUpxERoGhDc6UB3sKw/VL6It/OoWhWox/R95AmIeOGPl+yjmoydIqJduxQZvvQ
ynd8DYfIuAOGATCGoB7UxVDGrU0q2Oxj1z0rqvVZFmMdynksUHbtLQlRzDJMnaelJEewBiw6DaME
qGUY/zwYPlXyANFk0bb+D8gJRNlq8gvTi4dofPD+OnZmPhrGa2bsrFQ/2tu0RT4QTeNZa6Nrplt0
d6pIX/AYzrFcC9BK8bJzG33jOQHkxQQwW0l9U5g/k8il3SB0bSMsSyE5ivYZXtF1rNbG0BSrbYXN
YN3nyuO5awkz4IyR6JssiA9aE13TyYvYHeN5Xskb5kr+0NjBxKUof+q9/Ts1MS3HtEjJmUiP/Exo
K20SxyQdfA75GFJcGgED8QVG2R1RnmxzL/+lcKvvh4rEJUs8O5i/cE7cGyq8Tc3WutQpsG2t/Vk6
qwkW1XqsnBpZ8yAIaNHQDg8UyIIeyWKEfKXV+PTnWaYaq+8qKxCDemhLTEV1YmbpuonicinGb3Ks
40WEN2qhUCUwTRi/7LLKEXVVigZecvDbEqGJre9sNu1iDj0paIKvaxsOeAzZA6Qo5ZmdRv4xo9LE
ko8EONRWhWg4gXl0YBETmtu8FxuAA2TMkHC1DoWlb7Ri2kwEcIO6UtiVaji9cpTJsnD4ZiYllYHe
1NCLn3w3K4ipS6aEw+wwB+Th0BlJsAn5bgthRme8LWmJptFIjN9aoAoSSQ45iw732rTVzWtBt4/+
ElkHaCj6TdmG720l/4aJuiLA0IcYkbzWVZcJMmPJqqD1CEw96FE9Z4gIrrdlgbdkrCHDRGeu05z1
2vgqO24enS+b4vYk/PY0akb1AkoN+omkFEua6lMUrgksMDrTUnbQTbUjezrKxuFNUOstkfOHC81V
d4Nxw9a3iDDEmPmGO+9PbII2svBNcRaes7dprtNMxX3Yk6UYJybh3YjvcTx8aUjHkBO5RgykkELD
HYVa60mYXALByHZIwqvQAtvaaTnWlmp2jUKMlsQq01VJ6ip8ySVbDQGdW7CevK9ekt/6Dq9I0+nf
HQdNmkfhAbVJubRaOFyJpW6977pUT8mtsBo4YaM6ln5TE+JTjm+tpTSm+/RHGNUe2GIVkSugvwZ0
QqNojmkaFgcv15ggBcaU49BrQGlWQ2av8yb+kyXAhG1vGuYTZbIzbeQFedPdOfVUyAL6fIlrPvpB
kG2zmHpreJGY0y8J+XYWY/E8PXEvp3s3qX6hCwz2oz2cbN/Trswwvks5YKmZX3WkFo+24R2LpNTP
deQFG6AtB5/Byq7B0K6GHtGkTVyIqmjjhAhu13RAUCgm8QgMV8sPTVHUBkrOIN0hiSdCzKFDIxJV
XMz58vyoE3pwqDr//N/nK4JoiB/x0l185pRVvyqJxWdCwb9sEb4IRDh3a0BJlOjDtu4stPyNEWzp
J5PEGXr+Pm2qcKs8qgdU6FhUQUKsMpjYVwSFLtZXvg7nEROXJP5Ze7axpuSHR0uTlHQdzcWlCERd
b6i5B3fYQ0hY8Txn36j+WesQwMGslG9jNqGXN+fzd+3Yb0bu/aiiaK5/jOlhpgwMdJFERI+V0wPS
4Q7kW3OPeke+Gy4ZfUj5GG9GNxMsx/N/KVzhnnqym+nLVuMdpsHWAH12cGxUiKLKzff/95Jt76Ip
51G1RnfLKpCaIr/b8wVBR7FH7POtI5Qwx9a6+LpbEAjYb7tgQKYmvGOryeDSZo1z6UwTKMbgww5u
5NHPPWsPt/KN8D5TLsLMPfRhjhZ/ctKz11jLZ5CwmHz7yBPPH3Zg3Y1Sxzn+dxm6xD2CEEPU5UQT
AUGsFKZrNXtMeTA2k1ZeBInHnsqMZZ4RphTJPH0vcbcn/mDeh15P3wGqXKykN188kPcXiJEPNfLG
S7IwdlWjDXcbEsstB2Q9TsO9Hu10SQhpvRmN2DlrBjQ1RqzrunPvpZ35JZU+SXs8va6VZgfIWZi5
p8ReOArA8iThRUrb9Xf2LGVy0I2sG6qTXZwm6quM2QjdKvvAYHYoOs/eJhg9VlkYia8Is/iiyMkZ
ACqJQJgIKPR1NbOrqL6lpvvrydBAoDfbfN+jpMCoCqTAwUhM63/0kFwmoB93M0181zaWfnpeGm6i
fx89XwpGAIsoKneCZthO6z0PKRRKZC/rSOYi4sb1mHbZSB9WrVXbyPd0IoRloCOmkf3DUFWEJnrG
hlrENLRle8xMW53/uzg+N3VOLCQKwj35JgKNyP9eglme2nv6uUI3vM+fFnmUsTVHI2gGEnTwEiPV
yFEgrRnxNs0JzdK6RVpySaJ2/nXLowwYOS70AiMROcvRCmlUGp5kVu+wpAc7y1T2gRB04a6fH3aA
uTP8tMvaAxgh+oKgnsBgg7DBsRDSdhtT5Hd5OWbkS3jVTZP+NxShcissVxzdfhLHWPs0SsgJa6/r
/Xc2dhIip7G5cWBDxxLPsCAkVeXJHo+jn+crXaM5CwRYXxZ2nrw4Jr2ziZmDYLd5ThJU1Bwy3Mob
PS1PCOvbP4Zpn53MkrdCnz4LYyQpNIj0u8v6hjzdXWcDnHuDiB38Qw9+uRZLxtCfbHq5WWx9iKTV
8aym2CW0Ft2xonPq5t7PoYfUZ2MbZ7gwMir0jU2XR+O+w0JA2RByjMnKYnax7EH9ILcbhPVSlrm7
MwjwxFcDMdjJM/R389/heQEYeR5aeJi1pVN+zGbhzpBnFPXGnvTCeXWkRwsrLL4LQVpOil9lkzRf
/xaLdGILIT+ys+L0wQSGPsFMgVEoClb6VMKont95farbRRdHkrfQROCPlUgdmV1V9c6oxCPBmcTw
y8yuDBqtdc4jSUUk1SoZTDziSX6OtThcu0M4HHV8N8t+7rjWjGeRmnhkpSl4bQau15kBuooNHYtw
0t4RkIeIzOzgjmJuPwwBG7g3Zeci1MTS05zoqKGq6FsnWgREg8qLrER1+3fpi/IFSh/y4bxHAqCu
PT0QWJcA+nsiSLf1NH3JUpq7xvbzrUHpR6fMmTG/SHr1tkcxPJWnqY8LVrJhH5dm+uCNCg+BoYUb
PAFkFChx6E1Tf6wsKJbHICJI2i38+DQURBRZo/WVlD0NQmn2zJ3kWyWD7r10qnglJ+rKxjI/RFTh
FWRLtXK724IUKF5JkXibJwsR2acPJ6Hd23fkAGIH+TQHU67qukz3dhM/AMqDgBiN10r00SXlJgrg
vXxPqXWNadfuA8F0h7Tr5MOixiLTrAYgj8cumKb0aE5uykHUxdYLYQelOS9d5ard1Dc7azCXBbCV
fT9xBkLuzqpd4JFp8w4T1WisEsCa10KRWDD2dUXzVlXbFiX4JUXkSepUxc/S6r9BWE1rbAgIXTgi
rBiZZyfyjdAlOTXZKzOOKUnd4EpbD0cpja7tZI/2WxUNcukSSQ54JktOimzrbRU5lErZcLQAcK15
HOcEr2a8JO4D82J/znVbW6Y9MtEs0cSJp7D2wkejF9qZQrR7M7WWQ3V560ZSbWgYUZvI0MbUM/bJ
bmhrsXze9iKdSLl2m5+21tivVvy7byl+bRrTkGwVdB+8cgZCSNaJEJtcFnPQJYRCzUgHfKjG8d/i
k4BfaOdYcxqHbzRdaSX6fY0aJyxeoD4vacPoCxRg4w+J5MMwvXRdzUeJoYUTNVHaHbg1U58vaQXz
mH4fZol+zbXmt0iRZZWBKU5AJ3Uqxsp+NVRyDnFePzmKOrHudHJs3B7ekBzABuRXgIAw4VHYoPTH
aGCL5q9Tmmix+C3Po55n5xZixK7KzHtnYDuqqxy/UNH5x7A395FMnzZkGnkdMBPp6tBhCpsyfgag
5zJa9xHW/wKNyQILmbF6vrG+291NvccHr7IJIuNIrvnoZlRpjrlmwfYxEBHO04UwwUOStObFgTao
Xo+nwaICi6WPZKIuf9UGm3zAIeC5QrWshRsq4L+GiDxS0lxwJZOD16Bx/b0Ic22J42iiKO4xQIw1
Ruww+iKArX8ljj2evdbO3uF8stQ7U8B84KJBbGUkzAod38E5hi9u7XHgYukjjTHFKS7slUhT/TCk
dMhLqGpDCLhC0BJ8Lv5jOBHRWfMcuClSi8BrxfF5GYyR87eXkdjdeJTJT1S2X2n2NrT6TzQcmMOq
kDXEs6EjhQ1aZtcQh5BR4nqUw3Tq58vQuPWhodVp+9AZOEc74yGeW3qJGV8kvTupURMFTIZe2Ojr
xaDL6lDG2WcKo+yMuyQ/5Gh9CHWDvt26IWlejurYZFFQEAWXbtO6ni5jMZfRfXAF9uNti4AoqefZ
p+Yhfc+BX8ymxgdwA/vcCVnfckIAJdXfc8kZwvpgt41a5yIlA9Fv9rbZ0xgMq+GiQ+AHQtGrbdO4
7lZD96ov5u4x7TBGMT7x820ixl0blJCUXczqDTS9kq/aBiY69CrP5TZXkjg0io+6i5uTN8ies1hK
NlmhSLTo+gcFjdqk1RTSnZKwdLrxhNlF25Y+kUAYQJx757JATMl8prcjDpsyXElJgKORyhUg+p1V
deE996kfatzFRewsJxVVp7qywo050y/+/eRD1P8Y5hUQ+e51sg1qTPK3gWCFIaCducTTkAerGJMb
SUTDSp8fGYGRY5fOL8k6CrejFimSjTz/yAcKzTqpriqPwV6gahZ23VLxFbDLah/tZkNTMNINZBrB
tJWkz1AZVcmJsWe8D1T+Afp63A6hax7iTMYn/kWOv6q0iGlI/ZWTNgNmoOzh4pTb4RZMOfqDwXFH
lPMlqcfnGIKXJ9NT13/1U+u82AX9C51OZYBR7+X5zDlGKVax0zhnv7fyQ6gb71VsHHpt0D96BFWb
prVeMdFWLxadakNKMF9UpQt+tOEq0yxdPZNUarTWPVnUC5EFP7JphOFEiOrO1QmjGnlgaQjGw+n5
UR2eBvk9e4EmGUTw72t5FZSlV5mg6lP5cUh9gcznfz+NPA4wE9i1dMg4xg/2Ok6q7NCmgFl70y5W
o64RHyTNi2wYjHFSMHdx55lXUavNyOHsTBdtW6u4PMUztwQLgn90qnZnORUlD2yLVd5VCXi9IDlr
aARZzlaTOco3vejcI6YfuYQkzdm+c1bsdRDzc3lz6Upv2wazQCXLknll5J9Gu1XHf6TsuMj2LrU8
QUrQs58XJcxzoGd/9HS6WZnDzJvi0hPDlWB1/9iNQNhBvvvAJstjJJtjEdv5kTgL72bLfvPcDPpJ
qdW/e7UtrE/YZi+Gxu0gmiR5U7bDmxEYEKyh02zhfyZ704PqPswJM6oZoRNV7dIte7KT2hSyzsBT
PeF9OhalYGQOehhRIh4BSGX5PS4m7YvuJzMLWwZbmZMi4WeYqVQVz06qCqb9fJGmCC5NYI2HKqn2
DF31VVFW0F3iHu5nZA6INYxYu/HkUUsk/t0TSPREi9a3cCbFwBDPdKzEtNICj0jgLkrupvWWAoxD
4S3ZD/vk1DAl3RqFSzOlVAkldGKJYysY+cSCvbqi6TTGpORsiJOUG4dFexHO9zQeWMANIDDWkrKj
Cqr6QDZWehrmC7GkXywKA1tOlBxLp1Abr5wwd6PDeBupGlqbrCLCrsHP9623w3Zzk7Xwj63BCdBC
en2o8Z4uovk7mbMITznqRw5o7mibbfga4TZfKiMLd13XAbJBPLVFMoQyV3fwsdNqIv8oVEhfzfTa
S+vSBam9tkNv3JB2ll5Jbbs8QVBJN7SbqNPHY9Qi2ioiy9k2CTMBmdYw1qr8oVrVB3vbLl10FV2x
zJq0OCISC1adR1aTxtlpUbYNWfN0Tgmgzy5ZZnc3bE/EjoGGQTpknP3IvtHiqQlKo5cRxekfSt/+
K8Gb1GtpChDPY2eFpqSRzHGkZacOovf+kjtbnZpQOTgumFsx3532uY/SLKtEuBKjq65WrTtbHX/m
oZIhsIsxMOm8a0stzrOX3LfdlRYbALsql0D7+UdvaWjTpkzD1fMlBhtWtDykz9sgrUCARERjzsGw
ldia+JnOeI5ptxNDQnCBdUwESb2cm5HCSg3ttG/CTXV888KyC/qB2BYEyths44FYsq6BKGYGOD3K
xnuYFmVFw2lvJSYXdcKsqF+aRiVPlGvyZJt+tB/C7FWqYgfSP7pOuQjezD5kA6pjbStSJIOFmKoj
gYGKmAubebwrV61uRJ+oSAFTINC8jIP2M5Y1QeO2nV97J9w+F1QN7GQiZE8D4laSFnCUzpSctFCe
kbrP/dT5t4wwndjsKStNIAyZWrN+e9KVVLrvvcG6QEqyTmjB4EzM0R2WETHb95gWo0pt1Hi1ZGK+
JO6Xb2tUL8TgOoYmd2nUXoTI6Fg1fA8MhAxdOL3QUjHNw0jCZxZL0JF6i8niprcEJBlzV4tTy4KO
iXYRbfPqlX7Cgml/1nIOAw9xHfMvdgzK95xriYR7HrQM0hEmGgW4X7xgW7nprNkkvnMnmFseB8Nl
U2OdppkMrtGcfowTWI0nBqo1vGtp6sEx8+3wIInx04Na7o0g/aPajlC1GJ00CNl6badE6khReC+G
H8VnL9IBcHD0rYw5Vd6adrWHKgdhfEE8BLGjT24biQ1faqqYFOLGXtfKbU4QRx8hBshLPF9kLV+I
Bc0PCp6IGfRb00ntFx6AHsTQ3MjEx5cdVC1pOSr5uzYKcAtJH76O3y12jk2a85Wa3k5HIdu107HH
lHA4x0ZoD2XSI4P5RO7lJB5+kwVXIEnRx9Kk33xUlZFuDEQHmywGnfW0IudjHp5b1rU0/+lA92gE
2splLSL35b+XmbK6gwWa6R/5LNE7b1syxsXJQ9ZxKJcEj5bvwkB7a2vauG6BtPCGktNo6Y27NTw2
3zpBllzMBUWXqAAUQYzrNSrf9WA6aGGMKix9nRWrFwz+0fV5SUYKApmU5hFPsvaOOGiR6VetccJv
gK2MYIP6j5HgTSTKwt6JYqDNZm3DPqB/BOMKigC2v5Wf482UmkdWutb5vC8lDfdpbLuD/0f1RXeo
VNN8MqHmWXU/nRrjaZn62SuJJSeph5zDq3za+IlnofxWhK3rXXVL89XgiPmcMupfBWlnqvbIbMsY
8jt195Yk3S6fNGB2CkkAAQn1oXVVwL5jj2eOXcEmsMDD+ZK4aEThmHEcqIamRhxI0HZ7H30VUXEO
+q3Ug542WNORcIW/dKrQjHsepDUWTRZj9GeiC120Q21+0YaD3esKLAugZU0j1g0lVqwtNMs4WRpM
j0zIn7mjprsdmRcwq9aLQNkvoOL+e5VikDWJP9zo0Ak+p/xOC9X5ym2dZupA8I451A4YfmsDe9J+
p5+GTdX6AINH1ufomK9ZDNVQY3x+hGIABpaZZxulX6Y2qn2FiWeVs77nUH5eNXxQq+dHUcyg8PlR
T8sPf26/thpkyrEdGQS9c7GiCsWgg4ppftUSAXSZ57KVdBlSquZIsZjdm2zSrxE7dhvXAE3ZwamW
qxHgQKejE5svkwdggF50s6SmuPXE6W6shPk/HLsCiQ6WfBfNwAmJkbOILRANsg+9fRZOZAQFnAia
3mT+q/Xnwh1OYkLQSRIUp6l2z+E0JtqaakL1HHu8KnmTEI++YJB84DPWKAZAVEQibc7JSPXdM5/f
pWCnN7ZCwW5CScEK4fxRWGyuHaV0Gfym9RjdnhfGttYunH8gJze9q/53cLB8RlrQ3WwTT2JIx/6G
apnT5VyVJQN8lUIQZBjE2a8ELSw99jp5UZgJVpxrf/WFLN86rV2jlgM+nfoe9DApN3gbrzbKMyft
WkTNxWrSvT9DneUn0wnKj5XVUkwhWHXvsuGPWA4gHYr5ISkSdeN4FXx3HfVYBQcKfUK9dewye1cx
k3sUB0SCJBGiQnAV+kRo1KBhWqgdV9BntCDATDb3aQC+oBmRf6QduMEO5eAa8qp9Gkr054mjPhPc
bUsz/FOhZj5WVAh2Xd1yHf/vsw7uivoCDZkDgNZ6FuKtUrJRcuDS3Z/YlpHtOqhO6b35627Q46Ma
vBg1vYPQuGeV7srsSM1xZCS0gRFL3uLcLRNTWOyeG0cdIXEhonZap1px6NJ+/CSVp1mSIcy4g+Ii
0bT6Xk9EEzc2Oj3S6hGeYyw/YMEy+P5/dAUopB+86s1GLQnZJDsaItNgca+lCog41tEDjGMh3hzM
Seu4qcXm+bIzchhqlXgFwwUP0WWaboeD+61KIiXNrnj0dVlta81Fhl018Vvojj/NWtiXOrGzBf4z
cgpH3E05mppdMSHZW7XFkK6TUT8zC54TpumLqqKubzNIhnMjn9PsoL4NhkwPsIkAk0UOXxI02q7L
eDszrT0Z3jACFqQXmqWN/VOPx2/qU3VvUDV7U/3CclfuAHhmSInL+qV2WGCIoC+3mUFvnEYUjuUo
Nt+tmgMZMGRciCOd535yH7FmnttJZr9qqFmBZWxAAul36nZxR0yBzF9HeW15TBQcGAO3qphlkMpL
foqCLClF0aibTB/cKplOneVgOpr/rJkzHDsXyJCJhA45LCHapam+sYXgDCyCPUuPewgZ866Cyele
dfo2FSbeD4a4CFgEFvmgjo0jLZZsPeHGvQ7lH5cR2BJOSP9BEQCb2nGUtXUH3uCoKNpNaxTRGcBR
dHb9gknpf6/NNn6taFrsnp/67/PPj4qQGG1LA6vkZX6/AWZj427Sp8t/F6cGtO1I/3dMoOfu+flQ
dgNDAvFHN5qEAD+a0McB9fJxlLWx91tL3GGQdu/tz8pAIYiDAKdm1YxX/tJM61zyl1nVqhc/B5nk
NV702YFHWgWhlezFzMuvmnqH6WunD5QWEFHsu+/7ZzaH8bNjEEqdIYCPFd5rESPlMczf5Jfhk9Fb
692I2eCjvt7JObf5eV5Fkm/tW+J8Cua2PG6o5mqPluGzKaF0uB8jnpi7MrXmlvhb8YBP3f4qR9ER
BkU3QcgiPSKl4HaQcCE7enXPS68PcDYQ2PIHf6ctsPeK1js780XrdPLHh9r4y31pgd03Cn3177/g
kN6S44YR/P++GtzXBC5gogzp6vI6ONNvGh7G/vnqeVEgo3dsh/9D2Zkt161s2fVXKu6zUQYyE11E
XT/svmNPiaReEJREoQcSffNH/g7/mAcoV90j6ViyI04wDilR3MQGMleuNeeYmp2mtDR2KLRctTOe
HasuN0riuuxx/iIfqOWJtvnde47a+5feP2RlZPHwg9v56Q/coP1gOdVNrUFve20UXRmzDCGuZE/e
XHWn3iRWjqs7U2iJb0MyEQxNBNqmmUPnWNl5/jJtsmV+WSrHOrq1vqVYpTPsCnXfyJ7T92ypjyhm
uMMMU3+I3eJ+rr1d2enp0+D4zRarNoNteH1H2HS7CUfvwzyU7NHBJHfv1XVSnFFJr8s4lKc2q9A7
tpmxyqY6sHCKsqTTq/qqPIKWclG0h3BCJgFH7hscq8V4V5fQbWT9ZJrm0QiBZzVW+QCRpVlLzWcg
Rxl6A2pihD5jGVsltbpNk3BdmfLb6DzR+udoKtxkT0AoPimE5utOJcQLJX1ykgLptGHWJ3dxHzPS
8tERZsuaikbVpY1QRy8cK0ws+TbtYNWRlUZZNKbBJoeHhhF0rndG8lkyCT7I2AN0x2Qc0comciGp
Ognuc59y00Mzx3AbQ4cGpgiapTybsrkNhhZJUxPpdTmhrW55QMohWIiBSIJtQ66miqA2hsiSIChO
oka32NPo0iF7b++coGIYvnxjAfKTFkW69Q3vS7F0P1WHKJ8R/7qzargdHAy3VUPNFkWckYfw60j/
26bOXOMPZkoDpLjui+oaxxVMY9p7gX8zSSNZ27nnHU0nPcYKZAkDUH3KbLknYTFbe3UFomS80MPs
b3LMa2WiiIzTc4sxlRzMVOfRdrY5WpM5CCOgAYiJ4cVJKKDYyV7DgLZNSD8WKcRi/VTTS4D8jdBo
S19NGqlyqNr+0GJHzgZsoTQgT2Oj8ru5ZbmImedqRStsscCTQnzsg/zSdMWlCpth3VKnE5gkoWDE
7JH03zZT91YHJI5QUwPYLcPbzpA++fYLdKsDqNJzyo81Tm2qGTqW5riKO2y8kYvsvCuPiWXuy5Hg
E+U1BHrbJlgf8jNZ8DF12dDo121efTJNABJZT1ZYKDTZ2UrzN2htGtZ17BIATG7uF+mgkh4dqT4Z
Zr8O/CZZN3MCPNhqjjlKjkMZ49DsCeBidvvBixx8FxPhzgbSdekiWrTb4BatMM3vhSg6B8YivWJH
4xC0M9PBP1a9uKEHk+0ZRq4MkPzHoIzjY18RwM6ZZuORM4DRC/zanAEBmQLvJarzdauI6hxm5R5i
vYmitwDf+H0A4XLodHycO1gByuNXbrEHnooWj0KYWKtskX3jlbFb7FNAaDd94aaXASJjHba0SzEd
VVMH7iV0R8CtjJ+nFalbNeqJ9B66AZOrvP8Kxu4TEI4JhKJsd7oab0aNSQ6DaLZwLC2UWZvJHV88
FUFGTF1vUTmfPDv9gGBPbSGesRb1FK6D/cYhaiuE/dVBE7HxnZmSZtypObV2sm/aZUhK7CqH4JXo
tMJKRoqr7APCvxBNZgDjmPSBWwRByKhvpoiT+YfUYHRcyPAFhyqtxvKNPBa1cwfR3Uh0pK6Cljjr
9g3Huf1Rs1CWvtzPc/CU5JhF64lBpY0R8zTG4oVAY5ZDx74NYyvHNIcB24jUW+y6XOnI+OTTKCUH
rTu4UX+noQpTFme7tMZncbLI1r7xOSHp2b9YHPs/yajdJ23ibi3WXlBR3G+qemu8/i1ImUKSGdKt
+5BMDD1Ve9ACr5FbfB7tbAGBLGAkqOvrCDXXVbk8Cp4pra0NTxbRS18fgQE/zWzLPSET28591PQP
biQp09zeoBag2O9EVKpLHAcIp+sRgAqJNWwALFVCQ7aR8L4qdNrOhCPC7LNs1ZRkRgyKJIN+3Tj6
M9Ew17F09C1kdXrGCYAjuhqAIuv0a7OAfRzmiHRxrWpj1cT6mvaxNY3u1A3ODSmtF20hg2dGdOsJ
OOXKn+NjK5x4kXcvfmVKDqCgKA36q45sqlWaIP02+/yeBB0874H+1FfoMKYKE2gw99UmEmI714U6
QT9E9JycC9Dji5rnenSLW7Lu4612wnNaWd8MWj/bYtCHdMiMUz15wcnh0aOpM88bDPwDnR1CKKty
QPjdoUYGvP7NAP4I+ss/V60Xo0k3n7iTnqoYbiHauZ3nwEFRjeXyqA0FeFauWGPVm1Kg4lMlijTD
hifS5V9hrsEqjNdFFWKmtgS43Y+NBiib5d1DWhn+qQ1uqhqnNT4RvUZVigrJZoLhpyAHx8G9ySqI
NFM4oIFj3dnJW6Nh76DHFN7XPlpJwUCeek8cZWNkR0yGuPij+mJmhX9N4FNM7DNhDeq+C0mAgKx+
NQueNauekitjNL6NWXujcZ/ttUl8xDRY33RRPNF5QRcVpN90138o6vm5nsW1jPCyY9HRCvkzFeFC
OpVwb3wO2Skk47p6GVvQNJ05PFeT456sBm/awNcx1sK1zagYZ4tnJyqn050/lwziW7M45C7Ph9se
mLBv3SG2zjxaDwB9OGVkS+zihKEAQhzi+X0yGcMpQRLmJYVzBD99cdyBmUPen9ApwAUPYuIXRxIq
QpwmLWGmpy6Ou11ecC+luFHHiXNGUOXX6eDsMDJ8nUPztu31jRWW4spr0lNVhwcnLqwnb5GHINPJ
kEvHn3w/5kXFxibhzx6GICxoWrGso5kTtHBXpUHM40hY6LWYPkzWhLg0utiuiTixZA0WEouSUOhF
4Kcb5j0+PLzruKEPY1x89uH4JEbnbu02X5umoNssynbvCSqPyhjMdTCF6Mtae9vhbr5SmvN7AQ7K
qQVyESQjfZm/0SLsr/sWbasiQ4EG1tpf7PiILElhV3ezQ/zF7CZ3PSawYLzM7edCEyKRO2rX5OZe
Z+GnwNRfC3tEzQQWgdY7XAgruS5MlR4YKKxSY28YHQ1eI8y2Av/FnknLXW+Ij1DqEq/8LBL9KR77
L3q0UdZgydnRrB0QM09XQw0i1s30Nxx53xJJSjeWYbC2ZHJ7IxVh3/qM9/1Yn6yx1idqJkbIVxX+
l5X2IfzImnwBhIj2zmNW8ahH8WRBF8bKXdQbussZ6bmbIi0DLM/zPeJaHNRpcUhjwKRR790lGaJo
v/RBMgGj2AqPnM7MRkFmq27d6vGY93RnXYt8mIBC8L5WzA4sE57luEkTbOWMru5iCxxCR/t0bdvh
ua0bdRyMfu+QQ+zU3nyp8xR1FWnpN7amezvfRIhkv/aDcYcBfDsQR/OhZeWqFwClcB65rZvrCpn9
nEH5dXpvN3xrQ6vdCgXUoUVFUqIUbntfH7XArKLG6JI0JR+qcO9ij53xa135FFerNu3Jt9DOrrZz
AI2G+eqF2rrReWDegO9uPSM8+DAkT1aR7lBTUfpM88eIANd1rdJPWH6MB2U17TFE7LIaA+epZWy3
SQPrngaCgxjNzg4oTWyi5D1wCkTiuDwlBwa10I01ZJJAjsNNjqs1z1t54rj836KBwZBKF4RKW+zA
Wg7HCi9qEpLqM5l0wWDMxZjaDRoi9oBQnZiYPNTXWP3ko1Pqc+9CwxrlBnWPkMh5R+tmLKLkQCTr
kbP0rsx8hiuMMg9hSopCOd87acBBXtFznHa/z8+yHPLHymwiZ/b49Z//oD/kSUHopetbrrAh3y1/
/pd8MoRXLvg9DNr1TNKM1wHOiVLlbj0SdZh+oStx2RERDYbFtuFSo25GIVB03oOY7M9hs/ZELBma
oTxJ4/H6969O/JLt5Unb5AdYpIN6DiPYH18dqBjOPlPLqwvZN9JkhNYfZsFdZ+8wF3IpGzfe2bm5
zVM13VuyRdkQP9kWee6jNnaNhqpH9+2CdcACzcJKUgg6y7lxIP7DfJrx8eBF1n8IJVMWyZU/XlXf
Mx1PuK4jTdOljfbj664bB/RP1oHeex+YwKFNr/F7oz/zJ+eCTiu/Z3F6xUpaHGYqrO+aGHg58MEM
RXIQ7jkG1/ZAH66edsZUO2Sm+82pHvstaqT0UYn0MfSnfBeiG2Zo1e1YxTv0jrl5j8XRvO8wdhkN
DLoZszYpFpARzMoD0ph97E27v3RFMuAlbgTsBzva2C1IUMxKwCAVcQZlCV4g8OILgu/8HJbzuKlw
UVAoyW0XVOVt21nNAxdAAe4iAcLQgL6aRDMLt+hQZmYRn2O4h2v0czbWySFmyR5h0rRJzKoIre3Q
gOWCIYf3qdKex7trQ2WrsKFz1mrPfQGZKI2tZcALd7P0uy0INtYGkfqnEEMgxFmQtvwbAp+TMPZJ
KZur2SmjvYqmcB1lqt2hp69OtjZg8C8f3j8Fo/4xQce4+9eXsoh4aXpnH2E1MBdrU9pobBLp9v2v
vH//+7e6kUOOAbkxKpijG2f5QF79lqqtu8y1xoJRcjS1wHRvvKlgvMmYiTVAfKmGxrtF8L+qlmZi
HQ7eA90hwj0sYOeC00/atxOQdD5kDdyJzkaZj4Ht+r31pS05Ha0eKUlII2M7GkVGCd4RRRKTj5uW
eHPfPziW8wE9strjlUq2uHlKSCuVe/Ab40uT9Dk+ZEgfhF6Wp/dPVRrfTIxjvMYcT3Oe33etXR3o
1dJHNa7nllysWYqr3kcKCkHs2aIWPE6RhNhu6YREAzD7YzM5d6LWSDc8kh7ATgSX9w9FlQGpcBuw
pioyLrlZUhObLckx1Fl39aDlhxigom8k88NcFAJB4Sw2IbWUFYXup9AXA74tECgyJKNHjIya2mpY
OzHJNRkdb2acKPwn3gt/VrdCX6VkP9+0olS3zXTtpsrY2V3rn7wRQcFQt4BrpTNypLbliTQaKO+6
ni63I3flBY9yjcrZDuEHNHW7YwQSdKvZjdWl5VxmLMNSrF7Z6V2HyWZLB2Y+j0ZYXBMoVjE+rN+A
jpJl6uYtngy9FtVgnUbp4yUVk3FPt4SxKN3QNS3KhEY1cQpFZY3rdHlO2uXpKLZ+6GQHkvzKp14X
6SpkvCXrXN8rsIJwMmaiFBaQABMl/2JjgNgOLOckalWQ8ckYA6xrPnsW4AvVC+xZcKxvsxC3QFmU
7iZyljNMnEHra1yEbHPerF13rE8Cu+2K5IUmb6DL1h5G6gR9BePY+DR54deGHQJ1ynSZZ4WSF1a9
EBVBGU55bL2kPgpfU5rT/ToYU9xcx0GDl7RESRZUPhOT5WsJ6w35ZVhP6sbjqEIJjQLUqyreV0Oe
XcO/Jmgu5dXq6IKG4ktgpyPD7CuKBnUJlI18NStemMPbZzcYQmhHNYbAtMm3tcISOXH2DJZEWKkV
xxOzaLYxKVz7MS8QYBjWG2qK6TlacOl+mSvYggMDHBjBjT1iNUYNniOlQufp+dE3XLviwNxSH3Mo
kpuB5WbdTAZMz8HUt4mcwwOW2bOb+c2NjGubYlWnH7qIR8RoT6XKswviwmTXN555bbi0Obzaz07S
RcWryuFK4gLHkioJdSkTyDbTKfWS5KVbAM5T2rnEGFh0NdA7YEdHyyGC7vO7D4jA13mVGE/EDYww
qk7ehCgIfqzdfUTte6bh5h/8fHT3sdl+66M+v4uzsbouLNNdtVJ21ygY1XZqZXyxh3Q69KJ/KXs6
H/2AWXh0x02OMXMKyDVviudYIdkNJWeMeshK6hMImESbt3a3TFeMco9do7/xHP8URNZVTITKTRAo
4zgVXk2gSLQyA0ntADXrmlqKidzMqcMaCgP/W93v8rJbLugyqpQY0wzCFOj/O181bKFLMkCNasNw
ONXLB0UHbd31wt5CM2EHdSvrwLAtf5yhcx9cDhxkA1EqygA0UyZgDIHGPMbkY2wM2gWfjf4AYqc4
06up9rkdzOtwQq1Ejx+ldZ5fKa7CUz4EAE2DYDwxqBXfE3//+w9R598DpL+UeqqJdG9/+vR/PJY5
//3H8j3/9XfeI6j/9dlV/KUum/Jb+9u/tX8rr1/zt+bnv/TDv8xP/z+vbvPavv7wCe67uJ3uaDhO
929Nl7X/GYS9/M3/1z/8t7f3f+Vx0m///MeXsiugDd2/hTxVfw309imL/u9B4Nf/639yevubHPDl
277ngFv2v5vS91zKU88jW5Ty73sMuP3vqD0dJK4u9ZWybJNv+c8UcL7HWcLsUdjxTRx2//FfKeDu
vwvXdj1X2tK2+H77/ycFXPxUOjOYJUYBczGvy7U9W/Ia/lo6z26QI0FH19dRavgBrH8IPi6Bs3QX
mHKwH2HqajYZCp8rqDrzPsk8tZoXOXtoEfOSy12ViIZVKSPeogrigwLWd7EMq6JnpMX2/VM3DtJ9
Vw9fv8fR4VjYtIPTkmErj3+5/Lffi/5/K7r8toyLtvnnP+RP1fbyC7nUSySr27ZDD/inqtUdmpRJ
HUrDQruvxqyCM3trcLa1v/H87tkT2ODnyU05Fxjw7tAcX+jQDpdgxtveu0kPTiJmnMojTKmNsLSc
btBzI5srAGZl4DC0Zcebdu7dtSgj3PFh7V0cZXqX6kuuD6QMlTvopcNVHpfVOhD5PuqL+fb3v6b4
MZLZ5dfkyKNsKX3hOr4pfwoMRnCgG+2AaBhlm+/eNVGZzua1EfeQ9Az6F+gBMMeLq9rhYAfdCDin
weKYUr0doml8zScWVS7HYl7pwh1ZlOa9SQv3qm+cKyMxAA8uSofYMPx1mJVwKUUXQ0FFF+fFjXV2
Uwl7E+by5g+/2hId/pfT3PKrcbkUgx7HVuTT//QO6kEPc48raZ2Zssa2BkGDbn9+PcQuMqjKYgMd
a3c/4gUMcDpMBGbmDASsSMKxbyhcNIpqKC8xGLzSJ8tY8B5w0Hl+NwKbgy3p9NCe8o3pD2cm629e
uis45AmTt8bx3qPj/3IQ7c0yqypUMWsNNcaoRgcBW5J9HMoShOLgnTVcFbI8LKT4kw7PNuhYZjzp
+g9X0P71CqICtTmyKdOStvvTQ92Mw9h2kALAQ2K+bRF6rNREKh6b5weCdIpLsIAro+X/sJ1U+6bQ
T1FMoQtO5cG3wWj2ZNB6gCXf/2+0o+D7/4UOGS94qCCWGV19wdeP8N/h/emaYd7nrLB/+lX+7ooq
x+GmsB3f57z+4/rUFI47oXtP152hJ/rJaX8mkazJYuv0/kknWr6yfHnmuHdgb5oO7+bZf31gikCR
nWA9rOLY+z5TzWrYskN9LhRnvqJJ//B4/t2NwLrOcmq5itdtL4/vX24EBLzSm1IoaOgaiHdFnkMu
S7rpkzHdhhgVNlmYfEV1i/QpMNTeUd9MI/3DUmgta8BPDxKbjrAc6LuuUu5Pa8Q4m52TSUrrkXCO
3VyFX2yiaUhOZhL53gHxQ2iuTSzoq1XxrRsxBf39nWj9ukwp07SZArOJ+SaD+B+vQ49XvQOoAhMl
y+xzZLWgPpqsvEKyvLIyMyB9oPnsMLPYT74RnmM0z70c7lRVwHSP9QM9pfHKsQMOIyGEineTau53
6dUfXuevl0qZrnRN2+WcbTvuchv+5f0qJPYmoZdAPdJfN5aBQry2YKmLZrlHltRkFwyBwmFxQVFc
l1Z0+v0reL8SP75Z3Cf8aNsGXoqQ66c3yzWstKiIhVrP9cFSYYy7iWmnMj+mi7wAUqBY4wqtwCWC
2HUiGgZAHtCRd1AbODa4TVrsUg/iUbDYwTAr8cxLEW3pJ5dbn1V2hZwLhGHr3JtLgIEiUfkobAwy
tr3DBVM+u73TrYJJjzC/Q/kBZqsLp7d8Ekhdyegj3kfUAOPisUm378vw6LTN+feXQfz6RrimYPcW
FtsANqufli7IyXhtAoj/XnJCqA6SzvQH8zpqXPMa0B0d1ag/2l126vqGgaVjPr479i1rOs9ZnZ3c
npm4oN2+e7fVmPQ7aem5x7YldiBeMoJ//4L9X54xl4keuzD6QN/93kT7y40zwx+MAIuDh1k2y7Yy
470ziPBSS7QFXuI/D62DRxbxZ1b3337/s92/+9n8SNNjnVfSXl7bX362kwcqSchPWDNL9fffLY8z
QOl1I7v8kZfMw8Q4+0/P9N/8yhaFh+NbFjeqaf/0FrWBhSixIMWLZp1cN68FOcHEgMaMM/14sWHU
5qUu8sV662+zTk7ouR2ykZeI03rJxsib/JTCQkIgJA9LmfvQnHtQx3/YjcWve4dr8UgrilR2Y2X/
tHfAcidhUnN93iWGA+2eECdbJTrnQyIjAn7t6B4hZ3OH4Qu7qSQjsGZk0PVVMqEDhAsncrvdZfH8
WZOlgbu7zm+6FARUA3sX3do4w/HM/nB9/+ZdRR2kmD44rvfrUlQtBqsicHKuk5ntQqKR0UlkV01b
EYW1WFTefZ2/v5M4NPy0VTim4ohCzcVyLfjfH28lCF9zMnMJV4xlWaytl67q6MiJ8c6PmK94DPBy
t7QQx3mkFYXpRsX5KfCwB0kIbCtGvLetmTxMTfiZnkbL9hJh8gyeZRrib62M/UJrqXGDrdIgMhnB
2n94DtUvdyX7iwu9VC6rKL/BT132knfOkLhv1kUS949+4QLr8ufXCaXVCjvQGYx1dk1Qr4/RVNZb
a3ZeZzvsD1PldHeD6T6Q5Fw+w7xgVi3A7NXk6S5657NqPfMsAPCeDNicqaFNml3xA1p5876q0YIJ
ry6vJCc8iJO4vPKquIVgyygO8vxtEeaI9Eukvouhwk7QEYTj4F007T9ExeONAbgOl7dF07J1EXO6
2++FLeffhcfAgZHaLYVyI7xD5U+Y/0zC337/9stf7jkeEzgNjmSQon49NMkyRWIPBmtNjiKe78Rw
Idh1/olgH39DGtu2TE0w1zPjPE3Ana2lvyPh/oVU+8VMFoRbyQA36+Jwlxq4ASZWJLbs+FDXKbgJ
8lA9M1a494GwJiPsakmDrcJMicarGvL2Djuewp467v1cqbMsM04wg7uQyUP/0ZuMzTxH3l3VjdUO
EFb8h5vH8n85BpO35JmcqcSyCzvqp7unByWLcgJ1ZrxknBilY92WjACS1oiebE31bqeh9cB0E3MT
rc5nFKVvQzOidIhxr5hZXAnyeLxmbYDR2Dp6mnCqF/ji1QKCtsJoKzu7vO1q49Tlxng717h7UHFG
rtcc3iXAkYMOWDRehEhBC+4zVCFuVb7iGfvc1MNzgzv+BkYPYucaFy/xDKuiE8mHwSfHpW+9Cv+V
s/HNptu/i3BRTKE25y2BOk3PU0nEUZIs94csCR+GPIB1LBPjIiOzPFt+ht7D1eGpmuZsHWSMao16
aq/JSXCr2t5ayzd2A4kqOslMGKDDqu+0dVKYbkBMgXvO2xgKQdCaN07ezcexx/1WldhHKiPzl3Nl
vx0AGxK8G3pHxDDuLvfE57hI/Bs7a7e+EBns9OmU105wqCz2UluO/q5V4adSgX3umcCOnp7XDU3L
TZgkBM4KzvTv1WSWEoE4s25vWgOhGHZ367o2WXnqPt9EWTo9jwosEJtkJbEKTy4N0KDr4uvB8G4J
mnO2bCHldWTD6nbS4fPUpgiXHehyeCC6c4n04vL+YSwc65L75v1EytMLL+4UOR0wMTl8CDiOb4aM
6JD3pkO12PbL9tUh1gROjn3ANUppYNj+q7YSn/wC6aHelPWGNG6hF4jKu4e766CHqcq9IiExuo7x
tchINDeDBF4wQIV6F+VbegYa5DTFbdSL6Tbr1GecLfD36DugE1E1/uPyq5xGa9/2qHSRF2d3c/1l
shYfAdRDry3mKyFCvfWrAFwo2CAUfVVENBVympJoODqx5ibCdo7rjNA/8nfbfQyW6cojowZZuCA+
WdaP6UzQNBBnxuG5ypa87erFZAlhynldjbX9wOBzQLLPDlCT1iYW07LToEWePLvazBHCAXxjzTGz
+GWa3iUOt7Fg1mIhoMna26AtI6C6Cp1FubhLY6LQdr9f/FwqtR93P8XN7zHopBPmS8v23v/8L4VU
wsbe+nXkIZah4zB56q4eU733YmPXzQknRS8KkI3CbpQxsyQDD7EyoBTs1AjpIpwrsWnV1pRkDyv4
0xvHQNAww1PEMhtBSZ6YJ0WIjyMLFl9cZLe6BTAKobLaDF5f7Ih6v5tn+mp27+94433UTuGxt4oM
mIzxZmskgVa8NRxjofOSROy394WwvftGMfr1BH4Qz+43xbFMjBN4A/vYBFDKSdZDr5AFLR6+jzXp
9lUBLR5iKMxes4n2HDnIH0mu8yBuzlb33Dss5LBExTbufW43Pct1xahnUO2M718jGx9QHCk4Uzp6
axBLlg0Th4JuzcYM3WrbGt03B6D03k2KG4QjqoFV6/vGedDGpag+eAxWHu60QMFdDrrYUi/iE2qw
/nsh2X8j4cJSLPgKWoVwbl9DLFIrRvXOpjcd+2QGKRadQTINIrGzGZxnwXK9bVrqFvR7uZUUx4wf
W6chgJLZuh0NpR+KdXYFHiYh+QuaQChlgy+7eZJmH65hHzTbtDZ20ZjvupLRcILuloHtklSJH97A
KbhvLH1CxDOuk+6ucYZurS2IKxnjtX1QWGI1CBP1a0K9EGrdcXiime+2/dbwR9SL02doO2Q95F2w
MRhX89ZSn7uv9SS3lCRiO6Z2sZn6+URoBbyk0ZY7rM8L2EcwvBwzXMhhv1insH1NGIK3U2F8SYfx
EhBleRNaGTxw5FpsKJ+bAgOpwawryjKe2Y78LkjvSODQ4uAM2kA20PDeX9uAIz+Q5mCj8247iiA6
NmN806EHWHnYvTZ0E+j+ciBeNcu4S3dH8OF4RipmepA8zzHunbVbA+RHn9gY/tfOqfJFcJqvZK5T
qLppt0m8Qq87wQDEOnVB6i1o+jc/8+5z4mFWQLDO3dljpV0xybkr6966ChEcIMYe70QL1zrsq88R
w2d7DIbTbL459gQdUSxCA5CCu3DkFs8zpH9hYa/qjoxiRY4GSvXiONg2aT+bEQXdxsS/RPAwzlVQ
XEubsznYcUyl07OGSvJl80J/CROuvc+TvBKMiNaF5xAvDF1pZ3G1icRlcNuF9VZ1/DNxRnYEruAB
LFvxJZ+qgx/C59FWLvY2WYFa8JQjPIMsOZNyZWT9vA/aWa0rAlzWVZ2qbQsb9BBTd8I4bxrWE3+y
8m23RQYtDhVLbTVb81676UNHCQpuNZebReu2ZM6k2tl3Y36syaPYTAKAGpyecmPC6thgxWe/H3wq
Amy/hIOiJbWGr7mLzBgkShLhsGafgvPgbvuUO20UhMx0gFVdp2Qrsu38xDEBT4Npo5tPtFqycLo1
xfC2dizyXXzzQQL5WWpE7HRI4UC0ERhn5MNjpL4ErV+taucrwwvIUJ75WLEioQuhqknzFN5FSmGB
uILkId6ZoKzRWcpkzyTMPHrzi2mNzk4mxWeHX01oFW5ttLwUNuCh62Bae6oJ8OI6j1FBPlKaEOkS
owNjvJtug2lJQwsuiQEbwEG/Nko57QYT7z3aPr2NFb6XfOHRBlb71ad3rXPoV03hYTspbms/RY6Y
PYrySFrVSy7hFBDtXHKbkTVXENZAbksJVHITxSrDHu0SwOtDdorRJiP8JlEuZQ+NtHyuQfrwoIH+
9/uL6XvxoSyXYDlWCsK8jTkkg3yEiGoQp7ihMLe38aRfpyWpM4ZecFGt88luunwXDfOnKPoWIYBY
p2k84SV2OIHkfXw7NcYtTD8CKc2qgJmDAZUYrBePYaJXanXr6K4ifoINRPjmBO1JIFObkxNt4XFF
em/HvhDfN9j2gsLzt05tP7fJ5N7w/rIOIpQZI+Ykrp0+w5qxCHp9ydrGudNZmW0kVD2gqWpVjzGC
bw8VLtbPp1lMLoox4LCqJ1LGxi+UZfeGExHFR8raajbSB9QuPUeB7FMeA7MjgPiRE1P0SB/jjYSd
5m5s7Esb1IfGjq2d21diC/6CkDR0XWs/g+Ub5mW+JiSpxlBLFzMeKb4y+PCgvEJBFiMhfl4LArtR
2VNv30l/ZFpq5huVIQeM3OZYlwDUOpx9yidUKyZ7fl3b6cNYZkRxA6zBW5KKbd6RPidrUsL6vNuX
7if89xiMm35jOxfqW2OFXqY+NaUdIOG/Me3iBqs+BM4u+6p8Le+62DwMI4fDaYpfsdqDte0WNDbS
TRtS5gs2hhW1aHwkOe4CFL3eSTu8Zqs81oFaaSrLtT2Ez5EFpSwrAZcVKrqxFcnkzkC8m+u90ugC
RNilpJ6OA7lujXNpbPOaZQpZ1uKBEbyuWjOwFvVF58ZT5AWPtGmPhPBi/2ZIL325aTFcH9JxUSkh
zqgVxo90MDZS4ovQMd2SsleHQuNeYNZ0ZaHKRJkLyS81nEuKmWZv1dDQ59LFY29+KWrOdz4n/RFR
/SpHK7iKyuQJhbCxrj2+zlqBddC8EZY/bqOeKB4iCBCLvxZq6o9taXTrrMIHhqO41qCLSQpKm2bY
Bhb5IAgYOUvOcbIRpruz3LG5CVFpcJtPYg/otd8qR3yZupoEqdEXa3Lo3YOA4MWDLD7YeQ9diEeJ
XKzSX7nLPWpO4lB25asgVq0lDy1vGjamqZdbKBoeB62s2fZwr2htXM0WzGi8Nms1zrj2lleZdXZ+
Z3Sc7eSFtHb5wo6X4YNJKCOqniixhGcBCHZIKbhpS2zrXcH3MiPaajmcQnTGO/pW7vlxSPLic92X
DwV9sJXpdR4TV9fesGaF2/BU6uy5kNZDmmKaKUv8dLjVAcjJQ907R1skb7ESBzszXsPmw2ja4S4i
xEJPLG+TBwjRx9+RhQBHWLVXghynONi0Eee6nki8TcWAcRuFLPNmenZM6Ix9UrLcjWs7dIN7y8Rq
q5BKTU57IBy8pArxo1toZ49Fwv1fWQUifoLoW+j1KD3HG1D38OwsMR3wCBAEbYVfWkmKtUzyQxhW
N0VmgpHwoIiEBNENOYDLRl8BaXjpa0Brfog1tq66TV9Sm9Y2mIWe97Rphx3sIOrOlmSt+alT0wGT
jLmyxvZbp2ZoBZFLiWqc7UGSuPoK0yrdw3RI6aig8G3+N0vnsdw4sgXRL0JEoWAK2ILeSKIoQ0kb
hFzDe4+vfweatxhGq820mgQKVXkzT3b2pjMG8G2aedaoSxlLRRJEZNxp4VPdib2zFEXQXU2xcont
p3IBAyrxjPnJS7rROJWGHawnij0HOGEqfc/ckN1VjvlDG+I7A+UoE6q7U43/bi23RCr1exbTfJdE
2uzRtiFR1NpLD8Zl09T2NXcD5wr778WMZHXI2XdIKS4DhX6Y55x1vViRBerLqfOqmo32sNQZT0pD
jTEwikpE7ikSw3oqLhmwtEOME3c9m5Z/xNGoubgIY53Y0GS0T9qYr4CzN3u4NUCszNjdcPp/T5JR
PBT63u4yisCpj15C6jQks5jQ9ZmsYpH9g4W3wgXO3UGomYRbk/br0KKYFfEVTGKT7wpQKMRHGEeS
JtSCDWTl7cB/o6hpFNDm58E0v8a/4EvpkdgkubEAfStn1QxUf1ks89ib6UsGPBv/wtQ2RXOfJ0vM
nf2g7MxdWuNqk+Kc6MOeU8nFdKiLqp6tOAg9GwBcytk6Fz7tSPjkMv2DacqyQ/t0dZp2kleDOPeU
sPfp8wNCg8D/W7KDN7TrFIX0EzIHF3UK+hB9ASDMfQmNmU7UngBMkhyoX3lkpxM9VuyrOpHDEvLb
G4eShMTFVuMo5VFmvrQj+0Sd3PnUUwaTuzHnNTdZNvQYjcLmo46x4SXdpLaJAWeYXcxgkQVMjY2R
0nNPp7H23OTDCVQaV5UPmX3yZ7oc+U4LYGAHl3u6l+F66CB/O5bP9+sXt6j2t/Ykr6HUzznpgRwq
vCkJhkJKLVrxExbGY9HoJBQcbHGEbIN9ruvrjlkPz+h33B/mKunQe3orfBkoZbbRceh8o2+oAtup
mb9Uen4JMdZAzkHV6bFB9kobPd/N7zj55J5TAf3AafOYWdE5FtTOwfRGHchvaeK/cGekHlCE90g5
X2ZHHbKUbybvbMZOLAQPD404pgaNDkWI9hsRXRq2/kxOi32Ym8PORpMMbpwtp7r66ObpPSrLx7a1
cfFRoeq0ZoX3LGixa/EwTejRnKP5NXXNW5bIu4ocrpdLwLxmZQUb0ziqulo68Ah5gXfEfcsBuOyS
VSY4E+f6UgMiH6JI8fBLwYvaZVTvZtLw8BbIEWWy89goiKMmqUnRdB2dW3ttmOFb24j6lEPXi2ef
5FMBN2RlY3T0hAz/5ZE/rYHMv07S7T2HwgRHutdy8crpuDWdsDxnnO6OPHO3pmzQi3IEO1sL8Fey
6bMLkPs9QCe3TD+rRnsHCx1vstb8Jb0PXoJrh3XOL8xb4obfCrj2muf1/aQqNr5d6jGe4ujhL9lZ
bIDpCDmsA6GwmdxolxnYn2Wz5wj+ZCTAPEiVr+xwEb4MPhoVRCO4f2jr+cxGJ2sofI6i69S0n1F/
x6Pb7gfqEXw/oD5j/JCxzgBhkebCwj3mtQYmKl/PWvihaVm1DyUdUT0ONw58bYdloD4Upn2FT80x
jq1+uXdN5eBpHXnzkmGvgpMfNtg5gnBbTC0kQEVhTJpDgEkYRQRSPU0p8Rc7Ym49KRi/YGAQp+nF
yCaKtX0s0DfThFCeVSlMdaSYje3DMrLS+c7pTPI7U0JoSBqCkxI1iADC0Jad3RTTAwF9mBvP7x8T
Ww57mdB6MhCFZeM38yxygKBMFmfaNIexC96QJ73WX8x+H1pg1cYsAraJf89sjiQjGbL3G2XweAxd
R6402R+AEB01BpNbGgs+Ktn+UvdBnxuRkG4gOleHt3oklc2On5YPqK2ea/r52krVLyCQjXadmQeC
VaRGsELV6ByLVIoREaklu9G6FDw7FH54oDIfE+A7tN91u6otDtCS1okF1tq09fQkKjo2k5LLSMsD
G+K64e9JGP9LSSKibNrrwOG4MDUhQ4nQfDdjZMIZxDK1X68Vw9ulRMik96+gASG9M3UuFDvABske
bt9icCP/RKzTyVt19AnxqoxoLdDQu6RrvsfBWMVlbHOK0Afed2kDKmoupj/SWKN0rLcTneSavEXJ
IHZaGRvrboB6ZP8Qm6brfgAI2SQL+goW5aHOtO2kKXDXZfWmjbW7poaD4kqYxU5lOs8VBl/fwo6R
1V8TBQXE+ake8fHxb5omX7u94uE2jhxnahkhvh/oRBhPRHTvwixDz3A6mldRWQay+0bcn0Hbb0lF
XJtcrCtW9mNK4oBrk6eAW/+4AWJfp/wPwwh3lOw2nHftn7xZULJMhcDnBI8wW17T0aHD3lwWs5EH
VaYSsUHn/9D8joVIP0z2tJtHjWXAJw/U3kEf3jm9oigAVYmmmFVUJq9lThN1lvLpEP/SjPDm6Hha
0LLPwwdWJI6/Vl7sQuBqACtpYLVJ/qdVSckJi5RyaeSAEHOInfILzeAQULCwwllF4XBBd/CkuaBj
a8q/68oBPGHxhvgDiDuL2XLaLSXgLIpEbDCEFwxYSSBz0Cu7jN0p/r40eWnokjQSTsJWmR+majk7
0FO8llG5Bcqi4DXOx5F0DmwempeSuZHbijMHw75drrNghWRgNpTtsvH1iaST5ISow2PVWkJ6k0EA
gR1p7wPknAOu/cTC6D9TAScMbaOIA4J2Co6RtHN8N11Ngo8N39jPr4Dc/rW2eUMf2bWW/HAlnWym
S3+v0XP79Lq2wlbDwCLKftKg3zk2wp0aJnrsqXxGfUQOlSG2UvOXNZVZ1sSHhn1QPghOrOkkXM+w
6GbKqtduKB7zHKcPlwfgjZjGNmpDM7AekmLINGwaKHz9rgrNa5T7v9o0FHRHLcWRMtjWGrm2ULbH
nAJyNhrscgS6RWrQYlXDrEKIVMGG0tQ1Nzt6AO1XWoOOPo7ddSDGsXP16tnQovzIUS849ROM4xI3
OqBzf0VX1gm8G0BegjErnZIMCPjaA2HmSCpEpBTCeexDFu7yEuuIRhPSxAZmmJTLpcaFSRDuAPBr
9IYmY9yCzKO51zGf19VUXDVHlYcxwvQehmcaSDd2S85ghC6XLv2Zs864J9FubnKzq+duwn6Zzuaj
0gdEFkHntlUcsmG8wdzMV349Uai45O9HUMhGys8E9RtnSkphwDkzY65fyOp6EQFwLwnbO1L9X0YD
fqWmomxuFyT7sPCMG594TwCqOB+BuyrSmk24RxMHvGC0LxWnsdIamqMqGB25fb9EFVnwpEA/oUPN
7W8u7XtHKD9uQA63VCh/cScOWetyqHT9XSqA90kTJxzVZ3cM8qHYEs1ZpUret2V7M+rwhwH2QtrT
LK4Owz5EqbUGYxidaZHgXQnvtax5KgBqMkY+pPH8Ajr1zpXMYoAFz/dz0cCNKMZwO1Bm40AdapQ+
bozMx1sPU8SzFF43+FPf+TQR4fSSrfItPIl2yuwLzGkFkhHsy4JGys/dyFZPoOvmOum0FObUnPfR
NgU1v9NpebLl+2gyF5v0uaWNZ17QePNDmy+KpKt9LxVMVYZDeM4KiJBdStCiXzZMFdWmqUsZc1b1
b+LOT30evAFjlCxBFRC0zSQl03r2MietTh7aOSXvNLAQcSjHGkZ60ICJCwmou2oJUo9VERii0ABS
T65hP8BVk9APB1oDVH6Yjl5qEod2XOBRtTXthCAB3s/ZtxbyV1V5+6j9dXdJkCdFRnaZ5jZwwcA6
EMrkhLzO9esMcPRsO842ZqPTD/xF9cgPBcvzqiIu6VUOSm1kRq5nWuNBzsOOBrdnVRCSDPsWyD+z
xbTnqpCArdYznOsaYhxYEj/eFeJT+vmMJqjTlNvFJ2RM9kg5D2DmgWttyplGkP3wxrK/BuW0FfDT
9n0yEq0v3BIFFkyMHw7csk26S1LURDXM6S62aQ/V8Gph3WzukC2KnRLDF0ULwS4KZwAtXFOToh9o
LExto9vODwcrVmvTuKvpVt/F7viDwSl7mgILBBHPqqakbR37LH12iSVfbVTfXq6GNoVZT3XIBjWX
Mmy9vHZVy+9J0yOp2ierVd88RFASetwWSgY/7lC/9I5jHSJJuJ+RCloa/Vrlr+0oZMniZjrsi0P/
tanjn0bTPqhOYYDu+8XWbk4TALZdwD+DNxK/rNla8zZ0MFLynKtYmjl6lznCH6X1ULN0hC5Ssysg
BHGPPYVmRto3AS1ZPfgv6GKrUY4LD7j7zCtOCTK4G22uOLjyK5L45rMx0S2rpuy+0zGQOlBlBvNq
cxZZ0X1AqO15jnsQoeT2WNV2WhT+I/Z/TavFfZVzDHR8CZzZaX5rjZAmVcfbQSMdVrXHahbnMucD
AsaMDwIDrR/OPyn5rpqWGz0FWzZnOkAIkW0Cu7xxI7EfSH+D5cA2yop9QcCDLxQwVXVncXNuU6ts
V71iZFETxQTrYL60VE9w5mJF4lHd0vJDk9cvmNOW3nX7Z0KN8Mt4EUONOzodQHPW5dYIafGlcYBD
HaJjvWC+28I6l+O4FXXgns0e94de8a3n461vKwaILYkj2eEszrhVVkZHPW+vNlgFflKtfKVvYp+4
cfBMZ+rReBDyMLo/qir5d/jPSDtPWMWKLVWSVyBZb53Pyrw0/aA2kn/aKYvPC0Indcw5pO1pMO7F
+KFUYaxsXTO9wfXXfb9xU0gL4fiZYzHSa7Ey4A+hrjKe1qdvc2o5D6Pdl4752tILIv3ZPjLIOJBX
m5e29JnZ9H5UcXCO6gzc2LJVrWfeZLtlwcgWj8Xwj5JDA2yATnR6aK8W5aELf5WquVtbc3/bWCqH
MAQAB2dg4nWV6/R0AGRGpIF6K1RMm9zMqkip44JKoTGQUSkdE1kdrN0GPJ6N1OmEDy5QqhWfasxU
YqAEDrCTsBpzXcXOU2nXCC3usAlBYENPTtN1RCANVr8S6yEwrmJq5XngeVaGPC+hIoqNlTU3fyeb
8KPRtWFnRrRryqQftjElOpSRZU+wEOe1idy1Gjjr6ZCYVrZVvhqEkQCQg2xJC630Kk0NXvIla0BK
Zslio034ddKOGqjUBuBSZZRYxtjA8MxyfZLctVwK4Hy0KzY09SWXTb5pDUHNnZ3dUFzNnVSQCXJL
0QbPAXzlFz/goqieQzT2Bg5ongRAOLcMWaD3ywhJPC649FraYpWtKeA1iJcZKQyODYLLP5efii0d
pR81D1yX7QqLW4UY0r9ZVGWT5aC9Q2jxjz0zPbDKgcpk2INoQYuRiXYqxeF4DpiWMpY72K08lRlz
KihXfCtDD/MFRLgpDECJSUJi1XXCjV4BHMItceRD/56a9EC0BNxDzFGoi9dhQFrMAgFkpQTrixmx
uB0w7aX5hWk01ZkZGWW/Mf8NJqSBlN6SVWfvZeFCZ4NDUYeoVpTnNhxnO860njxmw0AtcT/wxwZA
fJwfLFOj2bRoGOA005aqvmPgk+xkHrae0viIA4TBr5FQPEjri2uplShmWi4VV2WDNUB1WPioU41p
tLMoagIfdjOb9ttCbUYkcGdGnNpbwLEEbtVrp/kPTu53uGcpHST2RSaRcVkt4UFUYwDOlpDhtnNx
OxSqPYc8biOtLPacK09RbtIDw7XissNf8Z7Odhmvo4liUKbJORrWMP3olBGsasnBYRwtBm4cbWs6
gZhl30lyn94AWm9VzdVbMXevfmycnDr6F7vypqYJLU4Wr7ZLNV5V0JQLUARAMECgaraAgCxc8xDD
kkW3cFWEB9Frrsc0kj2KOoy+ezeamLmkLY7cdBEkh5jbpUgbsujNDQn60ajlw4g27onh1TeDce2z
GK9ETU0S9ePOLvPdDTIoZVcU+QVj8W1b8RFDALe6Umfy5CuEp2nXOe1Tz8YzT3mKw3hxNwgf75/C
0ah7HCGbJRnZ1bInXCTi56jwHye7+ozqnH2ln8NHJViGb5UYPoTZR0Z3UMWXcnqaK0d+BPY5DOc3
ysQ5KhXOd59zGMfXiAPL/an6dm3pza1ufJ0stflWsopsgBbSX1jBtvHlOuYYHeiPaUpOtOcgHusF
x8N+z744iNKb32Tl0Sn+1Zz9aWJ4FgQLD1acvwhYWLQHWmeh28+6q71hsD6WPTi42mJhzhsE9n60
2X5m4+NUNHeypu8g6ZDq+nSkyhUYR/Xcp+xOmPHaW0zu33DOp1WBnJ6Yj4hc9tEPMmBXASW2Tl+v
fUkrNgY1L3G633YasDLE7lVSNIG9KTvo3dIykLW7OeAOH7TsKZY13MhArJkQbGoFtDhHdGgaUW2z
hMutQO7FKU223K5h71o2gmTMI1rOnjvPjzRKcNXmib2Rwydh5WwjNLxyWJU8l3pDD+Tce5G0jz3p
Y6qN8n6p2dwPhZMStv072gRro6A+p0FjVUZtLqM4TANT/aRjHU3SDyuv922TvzRZsubUYbAc+6eJ
zM3KJYm/cSL2HjA32fczk/I62FWHMutfFTMBpKIM+mxOVj/mODCCfAbB0kP1z6NnSFQ7QUN0WOWP
fsPISderT7tESCxyrM2WRW9AhAk2L/TJG+T8LcOfnlHHPmHMGWQmlb/lU2z3mzLG5gGeCzMMm2X9
WvtqH6P1stMAWFqTQcYce+455lnEi9EVo58klz2xYMJyOE4QB6f0MjePSyV0aqs7K88uOKiXHkGO
quAZOAPsKBjeuaGoNl1r72fBrGRiw5X70VtcNpwY0a1cM0V/UyrfpMYBwPFHp3M+q/X508JJ6FOw
6KJUlTrl400ynbHHjJB12KzQp47Sr00vQT0JegwV6oJ77vwWlOSSljA1eEOjOhlB8RQ3zPNdRAev
9ZM7C7lkb9pAi8yI4wL23W3B1DY2SsxQ9S42+NaKvodMC8xQ4+8r8+Bk9sEuMdHXrKZ67SO73oRg
eTwBcIYHhKVij5IJdWzKn8ic1gU7LGYX1iu7wnCTKzEBqqN7tYOs05TCwYjN95wA8qMcC8IsK806
oqCAU1GNS9kyt4VP0ZY5Ctqh5FYjwMWb/NAUNdJsh2rXFJ9TG9MembKOpTFlo3avHXkGU3ViHojT
47BF+a6bzLibNO4zC2WkTB0SYc6zjL4hjlxphgNwRuOqZ0rkz2I0dkyPf8OQZm/NHt7anM+aPoRN
w3lya+fx5zXLHLZqyrjSxw3k3QCgmDdvveheKPLCBvFKMoEWZQ4R/X2siFPPabQpmjzfdCXH4c4/
Sx/NDCaqqh1zT+M5exzAghG5fw/qrr2JcCfOWfeRGRguJ6YzXtW2X8GAHQlbGJfrj+qRhOpWmfc4
e72oic92OBzZiAueX9CawjR6TWLxGbhJ5lkE7IdEMJwf5LianeBfq5UzqUkMcTh4WcR4nMbT5G/V
WLxNevwr6FGsgXp4lL/gbk/rf2g9dp9eKxEfk5H9H5XN3MfC3hZwZ+Dn5wgsTD890eXvncofTb3f
2nS5bTrYu1GScjtaJsxk/QVC+tquMJ7aZQqrCkcFoG/GNRILXsdJXWYDAf1a/gp/at+SeWVPm8Y3
G4RT8ymaWH+iAman1b12cfpGO2m4Zm7wXCazhgeJbM1ILhc9BsWW7UVoq2Bnxe+GogrGsZMPNWIp
iVD00BhgwZYMfVi811KxbGaUAjVxXqxyS4demCMrFEzi2WzRAlHKdF8b0beVX34L3LddDCagtbDC
dUZ8640Uy/OGGMx48lt99FxA0ZReVDc8rRiUffBkmg30OMdIIDNjsR8Z65Jj1HKL/Cuj8k1PcEbT
cXsJelR6BRo/qfqnEU7FejT6fo2PqIGA1fA5No9iLLdTtixgWpKunaIDx6iYP2LoOTSOAVixYYXE
SraW0/Tu4vQXqTo7fDN3Y5SB8YjBsBuS1o1ygtll7fTxxylM64TL6KsCZUpZMr1HYjbug8xwNkO/
MBUb9vV9DdFsAgvYTt8uQVE0dT64HlFydAz21n0LeFKJ1RhW5moofeB0oHZWY4eHHsH9Sw/9ZeIx
fQ7Ctlcz9koctO6W5+a0iiX7K4KSGHSb/jL19CLW7cbwle+R3/vW2wra7Fdkj+Bd7b5jxZuwMNB+
POnMpbICj12MZaDA/g1Y0ouWCR5CXHTSFR1UZDkJ8FTGbrL4UGNrAVBAY9u4Bj12rvzSqK85NsKZ
Lzmcn0tvhI+Frr86wgnPUzrkT5COnnEwp4zAhIlrE5JXU2tQjUm1hUP8oLtWgxKMQyeIGfNkWXOs
ahTb0TceunB4SgQtKTD936nkeCzSkCa6uVwbc8Kki5ysb4XV/ZzU50jy/O4t993xaZASUYktj0PN
FmbZQdRViDJubKks7A7kMRjjumRSwEmvR8fqmEz11S4QeY4EntnURBg0w+iPuoY2atJ4wqC9al6h
BN07pWzOMyUgJF2Sx6YItgysT4Kx8il0m5p6mJj963zTKiQzUiYQwSYsWr6NLuuP869iWz7G2lNY
JOe+DdmvO6i6TmQchRVj6lHqLp8HDbYvFgzYQVe46u7iovamDjW/B5V3mFVTYpqbAexYdCVbVo9Q
ZYL3VNNH2ul3o7QNTh/zrRnc6uwwyl8NQXxoI/lVq3ld1r7c2452KioUVoO2+BXh109LELBWGNtW
0OOuHaJwrQ0bLnzsgPm5msHOs4CGAPe/+54FHjrYgyLhyRpMawpbsXZdI/jKC85Pf4NAeJgN+Jr1
w8iW+Kg7FHlaZd9TpeY8EFJbNNfIWMcWGqfFvxBaqxr8B12LSRDR3oEOEkJgSTuYV/D7/RC/i0kL
g6IELZyKLX2hhMDNfZP0d8KhO7Sbq701qMcW6ArzRCM5irre6u38UGu1OFHl3nkKRZ59pX/MyhH8
fMRcvaw20OrQjIFa81Zm7lPsg9si3JPts7o+iCh4hk1zNXgkeQXcuy0FiKu6m/fVDNkxmqxLbmSn
UrYHHf/VFE8PjtnTn9ZAFRyD6uBq6GZtYt0yxH8vsQs8d2Auie4sYweefZlDJ0AZGS+6BKM7qDz8
l5Rb0+7ekC0zLyWJcBpGtmr9kP0b3ChYi5jIvcR34pmZFnoUw1zqsZJ7HRYMpFhzEw0VvhS2VtBP
OPGFaLQlmRLmZRiTAf18j/N87OCFXApKzrgtQnvfTTvFO/vr1PrVqU0v8ucG9hho/c5oYy4waRz/
voSaC1klwypu+YV2kgGEJFEEfNQJXIEFYncxld3clSLcwcfXL93y8t/PG+pSqm461QC6MW/2dMW7
ZXeOi3gfzDSIZ9UYPlmVGz7RRAitYCmCq5Sy9uygoNSqpR+yLDj66OHkbq3lSzWKYKv1qH8sQJrk
VptYVd3kjnXbuP97aRVikWMGyN4Mgs5l95IDRiFMFTYPYxSNeAWN8ooHvTQHUnajE5w0uIKvhJg/
C5n7939fAXNcQ0QOHgeqStolUJn4wwMPcPM+WsAtzkCVGGNVe/f3i5EZ5IfYupO5SWXIknxo7ZnM
jMnAgi+CkkdzViX3SUwRB0SCq2HA7xNlejIDCtOEDsvSb+Dahllj7nL8GZhVrfFSP2U101CqHb2w
VeyspzB/RwZ/7oeKeoHSd7edxtySaWu4kiz/B577yNt/2A3savF2tibK6qpyPDXLTPPvJRkmpptV
aR1i2Gl/WX6xxEb+siN/X/69ZJ15JxStVFxIaINxvqLH0D26LUx/7y92XFUaY2jlf5fDVD/Kd9u2
ksduqQu2gJvs4oHAsHyfJKTDFikVP/8bDEAAfDFw9SFMordIsHN0YPQiGYWXiZ3jhn93s7WtIT1Z
BvNCIyy/htxM7uHMyhf4XV/d8pWaZnc92nSVm/PAqVmFrxlzhVNfOD52csd+xK+9/MrfS9U0JnXv
3Q137o/AxfY8dYg0OoHC1yqN8nXL6O+SlkOzsxvx4gfkoHoHux251GJrIgososVr4QR4zIhfr8ax
r+Awg3ue3YccQeEB9cB8oP1xqTIiZt1uOATlaBnCWHLBxskOa+M02t2PExpIyBbChZLVcwR6kqbu
mnqYLl7lbuee6BlvmwB35gSD6g9d+PfSJMURJCAa9dJpOjY+eVAn2mR+a5H+1cz3NKeiUU4fxMu1
LWyu//90wv5O4RizNPFY66m8RCBbHXcEPtnjiAauxz2FP6tdGZXJBUMQA6Cyql+cAuARrT/ta5mE
mBcgaPIoXuEeD85A45I3+jccMsgHUVTpa1zm9aEnOHOlfeJEvHxA2Kbk3VZjeaC5YftX7akpX23D
zhgZEZbsHhmS8kzASoMnlKRQ2Nx0Glz/odPWA9HXQdA6yxazPy3bAgCitIpyJB8eksr+RawwQZc3
kGj1XMNJwJ3Gfst6QjxJTb17UnFWPhTluP0rAtWwA1Xe3w//Xv6q6dj1EnqIE3c3+jctdOQTp/zw
RY4OgBDhPxSFnlMMQa9r6sC9GIbaOJj5QxgOP2Ylg5ND5nSjYBQey6L9FoJZT9KwOyT9Zsjz1D1n
LgVSZFTYyitqxmRNZNIcrPgsx3aXKfNC36G4JKNt7Pj/NXuzG7onnIEeleDb1HSDu7+XZKmQ+vsR
gL4faoGrvU1UylNJFX2R6sVXytp6zYxYP/bt2LA5pzkjRUFkOv454J/5ES6AZx1Z58nGlrizddHv
YCnE+791WConO1Ku3Xu1SM1tDjZko0XBfVD31tVq2uCCg/93xLxyP4StuwnccKth4DuphhUaPrTN
eULt2KlmO23i/AZtFsdrQa/R3+LwVyI+D3yIjN63Oo4cSyCw/7XLKKtOVv0IGxLQDP7SuH6VuYWJ
yWVDX4Bef/NFGG2rsBp2mt1Hbypy3q0U8LjVgNm1yqk5BVnZnIzlR2EVbX0yAZeA4z6z6vJdqbDd
Ybc3t67Ce9hMYI0Shzli1w4Cv6KRXf9eDGXeNNyxp7+vyBFxOwchFaxx/t9vIMUw7xxQhL7BJJWn
9r1W7oYluPvXz21HmrP3E/O3hG6sZcV3VtKmW8AdeWnDcaHn9NdaC0ZP8kdOGvAWyGrxyO4AYWgo
hfEl6OXDy6T/WAEG+jxKMLED8b6YSTnf9xOTGeEWH1Y41WtKeOBoxua/VLoplcIMFFfWiLvDb1N2
uiD7V39Vt3Xpo7AztNs2PN/Rco37UvSCrmZeZIJW5f19bQ4QJAl3w/NffsXNunzLXBP44dLxBsE8
ZKSdp8feWkJXqrwSSovx4FT+TjM43YKaw7FjivBpJInxJDFCe47hMn5bcBb9JAEELr+l71RKySgu
lUdA5/YN7fRWOLL5KpziuaBVniHAnb3UMhommDSoc+nKVb5N1W7BKN9C1flb5fBM4Keot26Jj7kM
rxLA9Z4ctr2PatcnBWoknmouQ5hOJ4TyoUU2GZrzfz8cqDFL9NEgTR/iP+sS/TVTk76fw2Zc6wV7
ct3XtU2e4SkWUeZes7CiiqfgXBUSt2Ii5tywWVxaP3MvjUuZMiVizHdCgbQWMnr1SXk1w9PQW/YW
8w1DRMB8qc4oIugK0jQzJDyzPyBZjewc46Mt7BxXOvknZe9p2/pkOaGN+F2KjqvRP8b2x/VABrr+
GmIvPWVL6QSz/LX8Ti7mutyPt8aiF3FdowX9ZHfJfj6RHgu8+taW68bZdPcuinPjhd8+CXfscBH8
+nRjNKtSX1WPza/Wv1WDYEpJtTrvMD/vk+rDpPZgjfCtqAhfbC3fpj98LtW8aXd1h7XYDv6nw2jf
zd+qt3mX0+aBSQsOI/DGdQxZvpriYnNpndZaY0jfFGz43fK1RGdtOGm5rBPCfWm++AA8IIZ3aCbo
4vkK3sBdVD6WIsZhWtZftJczrCzKbxPzTyAvPUZr5954Z37gOCWYwXCbUcg3UFYiGKm10At0WZ6s
q9Aq1hj8HDfQHHNsr9CKyak4/2CcQLJq8lfJhGRF3HU7ncsv114rd3w1AFHvSyv/tNnOVYA23av9
HOxIQNkCHCqVC/SVZVSJ4z+xus9m3a9w6sM+BpO+ioH586fFs3L6Hb5twVPxoYGvmrBZpZ7F09Xq
+0yAuc8uNnYn5BOZeCYgQaSkHLXWbamqm49VcpG4fMzRPA5jtbMkB60N5/1TvO4abZel4NS8bkOd
/aGW0GsZTfGvLoqjlfS00J6whpx4OmHzRGnYGDlkF61gOnMoa4W3pHt2lwdszAaNmhDqXZiGeemX
1kwHigz4sr4lv0HC0i639GVc5Lt8j+ioaJOJ8V1JTBkZyummTehodF4B3tYNr4k3CZEV1CDn2cgY
jgZvCJ+TxVX2mTmv4Rc3hhW/cWEWDMzopyMoQnGtz9/D//uq38P4TU8zHlOmIv50Fj/OWb2Mj/qH
MEhdZoN+n0+rpdRl8CL7XMn0WMWMwdEAdljcqgkosI/pnVYcLPe4Zw31Nqfxl02XGhnTgYa6R/Mp
xBKMtCcMm5znxhI77IM4DZx+NWjxRY/GnFPpuJkuwdmMyYKOvNtv7mc4hrvu3f00JCB8Sdk4t1o1
eMv7xpXBpiO0uitQdd4+yBj0Y4zX8TEhZhBO/Z32Sr33RR4mw7N/sIWHyebXN5Y1Ct+Cdh1P0ZFO
rYNznILHsErT+14baeOZdcKp0VsnjFVWItak+AfHXt/WJ/vgtXttWSMKFT4lGPmS4THZtbjE0TNi
e+8Pxmef3OGVXyxcuFk1lkvQqF7P2YfcU+t5xfDoW5TT2tHJ0Yzm2E901nrlgD/vJTo0W0pVdlcj
OwS7YOfvaTnVPr1lPK022G7w2MJy7d6mmAbWdX2TPwJyME8O8p4s2SvtFeL9gUCLkf3WJnN/T7tp
NASzrm2dQ7QTh5pM29r4GC7TxboPXibOzoIJ3YrMo87Bf35z71uVXopG7KLh6Per37bLdnoTHCRQ
UkSsNje2qr5a/jmXe9hWCbpgvaFhiGuAXoeNT8516/+Pq/NqjhtJs+gvQgQSQMK8VhXKO3qKLwhS
FOE9kDC/fg84sTEb+zBqSa3pZheBzM/ce+4C2L0Y07XdJPohwTLiRGs2Hy0Z7Hyq52IVN0h1VkiD
2PeuDRaBGdrtAsEuKyaWkzS54lRU9Zp18RVf/noAx+kdRNE+oennSXX1el17lxSgfSLdFdOAdefB
joZiQbAfRBWeEjKIWles0heWuaZlYwZclQVZKd49LLc9rqZRqCPjDDIieBWO1RJMUW1jZDwzbrd8
15Dehmsq6aJrKF4VCr77TPhmfXG6mET1I555xhrLwRSAJ4Sz4QKuT7/D5rhu4Wys2dAyQsnUl+Ns
DMGHQSMaQioEAEYII+Vq8pgtpg7+b4ZWbP+OyIo5OEDvBZehR7guw0vMGFIjisWJPymw+MRc44Rw
D+UJSQJCrZM6OBC6yvqsfrOtijpli597M6bvxqjvPT/JBHpjAjUESkXtgAh4Pn527bXNPgHxt1P2
jeSIJO0lH6h9i2yQlCauiqEXyUuTdvsBO9OfLISxrekOVxPyHGdEQz7EXQCfXlUXvF36oRwruXfn
CoK/Gkim5Z15joZlBZKR1gc2A8SHNr4VjLS/Csv4z0+W39FKlldxiMUOQzaBvWi3icBIPTKux8ce
2zAmIzTu3Txk4BBxVDvKDXmODOPFs/XhUqfBE+am7fTeyKp6r8ijOLVMQdd2VS0QCm4CbP4RH9eM
Gd8dLk3ivPUhI12mN+OFucS4m+OmXyV16h1ysRRfhKA/jWKks4G3IVvtMW2dVwu7L5M/58m0QZH3
CTvkXNTVHXv1nzZhZxWr8Lmzje5WdfiXuTyffn/AZfgwpJp1AvzpogsPORz+X9P/2/n//h5Sdweh
2L9aieoBFz4u8jgl7VK5ezsluaZrhm5rEvU+2DJ+jRZHiCf4lCn+g3PcCcfcRgagfXsZ3CjKvGuq
d1+GKGk7FkjZ7w/BhD5q8sa1qczhNgKJ3yYWwytvquVdc4fc90rjJIQTnZrJUXtCDchLYx+DLiDv
9r+BaUIr+gt1q8R4doz07szzyvwI/cM1CkH7emgrA0iRH8nc7qOGb4vPrrzdZy0PZ4xx6KMW4mBn
qfeStwmJl338VcjyYiR0T7pS4ma4GqIjslvipJuusAu83TSS1TIWMKwzuycHzI3pXJw6PPxOBCot
Gm8JmDNO8IF/cc/uxsbXdAfr1l3dYck+E3TwOXLRQ6ezIjN6gCvNjDlzaipaZ3jEXynPnxKRtYdW
LDho9PLSNXV5kXW91a16Ov7+SqT90dOz9DLVT4zWnXvSG8GD5mhPI6YbI/a47cWMAEQm4t7kJEB6
aW9v6uWXv7/nKUr9QS0wiWkBt2ZVTWZ70vFTxkyflTEVOwshwvn3h9K2y+PAVxBFbn1uu5sW1Us+
Xmmdpr4TqFWlwIPgjiePjEe/hoeycYPePKD15NmvgrElVHcq3vh40DGV00ecRKSpZ1lBJu+AiIUk
8NUAFHfDv0liXuic58QezqCc+CRbw0AHp5iJZ0g8f+P6Yj1NhtVvfJ8DyjZvh/hP0eCK00WByF7P
d50Y3H1j2O1TpRu8sWlvbGSFsFMr3fwcV9ZxxCuNlsQ9d7MN8IS1TrSN2xETZDHkt7k9BTjeX80a
JEempo/WxJQbVvZ0iORoPdiV9xKDG4A1NntAKHr7+pZ7HmI3IRGMzNIeLuz6rlMXgxmBnwMlPXD+
oSQvtr0ZGieMyO8ISJHaZSohqTFnzKhilhYknRJIFdSHtgfx0fxGcAvTsLe5vHp9OJPoLFEtjWF8
5VPpkDXV+h50wb1YEsVFHRTbORAQnNDTbSM7c041zkBG7PQfaFWnD7Pj0vdIuboR7VTfHJU8WkPf
f5ZVcBVTyiEuFLe561qPo5UBGcym6VwEjJRJLzJ24YTwMOoqfQdmCM3l4PW335/B41Q3AkqfsQ8P
x7JmTeXYCRSw5dxrZ2M45817EKfWtWZ1s5e2+gkTfvU7w/39fTXochdFNnf4VFAnlMhQ9RI9Ec8Q
CdeoM4sWg/X//i1tUJ6vA0mESOIYRwsB9S8LUVtOmN+fmbGpdrDXiHkKp9N/f5hV9X9/SZwrw78e
Xud//kiMqrXy6iVehBnz75f2+5WCeSJZLkIk+fs3+pgmXogpOQ11cCIKQH0Ik3MqxRjLkp5kXtIO
o1NAEui5tynBdVyYKFenhzkLxod8rjdl3Ue3oFNc/vMn6Sn1Ayl408NoSj5Kjbpo+YMyGiRPsAG5
0THSowvNGEjQvUZgdS6XH+IChP/qv7/OUW57dnbTgJh8CtfBc1Y37UPnsZUaVVvhqEA5O0ezD9f5
WxfWcxSDTVBco9vYGA4Ac/6gbwSyYqEpBKNFi2OBNDGTLY8zp7RHEDn52qSYuN6BWLmnhK8yDB96
I1LPrTZ+xKyWO8IDD0m9DbnQLo703pFJabto9LvKsS6enYQ7MKbu2jI2PTKjdWWRrZoDPH+eDIVf
GeFPnVsomsfM3g4V4QkKwdVAHC6h6cV8EAOfPBGRH0MxQoplXrQPu47GwG7Eagy7rzLIhsci6eUa
T+JBNzLXX+fkSa5RXMb4L7X+pJea63suJhY9ngNY/FVw9uD8K0xAIKT5FQLYPaCE18BBIggxUG6G
mIHDMFRkNob3qgXxQfKitjHY1zAymE8Vhuhcj7d9jRheH6HnNE7U+oBnb7U9w7dcynJnfnMlMg4J
Md9ImiPrkR9TR4hkZd24kl34WuWZ4MwfN1PXo313unRjhmONYKsZGQXZoLJGsFKmY26AppIzAbIP
YIGxpqjrlq58XCKFYIJoCJGS7EiWUMnqAhNuVAAmE/kpatku5Ube+pVR74sw/XL69k7GQgcM6haa
9VsM2eFBb/NL56mLK2tnrWx2DVxh+Ni08lAzNKbYR2PaB6tmgrSCnUihttWHl35ZfVst8k2DOmoD
Wao6J7M8onqZVyHC7mXIutbraXhm4HcPp3heth5sQvXhySopPBsRY8LUPL3bL7l54XiWCepT0AEu
pTY3ltRYgTTQxOaGVKqhz8xLGr81Zf5azy7zZNK7SDWVfhsT/mOH4WNdI8gp2LqzBjixP7z1AT6v
UhBA5eZc57gbT5MxWT5H9/J0mqsg6tQmsLt8z/RJ9+tS/KvlzpZIgMe2Iy0zLw5zXSBFgnDrO3p1
b3OsLEQHX4K2+Vu28aeGLX3dh0Oxl5G06K5DF6PJSAZZY3+NCTl2g2oaX01DsxuixNik8RbnRs1A
Kv8bzt6JLEmcWOjZUbEH2NEi5Fx5ytM4gwh03R9bTf+44Bn1GvJf9Vnn7vvIdgMPKztTkisumU6i
RhogfwVawG1kzZhs64RRps1Xqf8JQ6hHOLzuPYtuPE/5h2G7E8r8wR/FTIJx2IxrhKDBAaGhr9X9
d03WxAOiF/6B03RCsbemTHIxcdXs9+u5PS5PUKERp1U3zmGh0jH8oNDn9cclEUrmGMOUq1XpRjSJ
PWtuUYNkT8WE1wcx30KYeHEH42EkbGQ3xfUfVUzJ2hTAoqwu6Dd4K8pN0G8Lw3Wv0NKZX/Q2XlyD
dJ5K/+t1jKKR9GCUIgliK1K1B5mSb+cw9ftGwCIsha/lZJC6wKBwycHB6WX7mdYAyLEfoVWc3xqj
3NEyMvJ+VQWRW+jDSUIcKsv3+uJJDrI95El4TVUNCUtV46Ylv0V3UiQc7ME2VWZxLqonYQTmWhvs
TRmM71bXnzyV74amPKg25/rvcoF2j/ZuTAAKBGi/Eg/Vru4OExwZTXtY8rOjfBdrCYeuGmfwyNEP
mT/REalrwWQI0APJh76KdPOQ6sjy6GPJ/W7NbTiQv0Po3N8uM5+jcSYm3rW3Rkm4axQZTJJGxkCG
znA2ltuKnlkpbWePNPl6N8QM9IN7XYlgcWtK5Mp069qgXSf3WQuoip8gJEEa8Voc297rNPT5Kizw
6LqDvba9/sPTac9a72TZVrcPW8ANJdol3mwucXJH0Pfb6yoL5yO4xAP5uLEvBLyg0aH8GJuC0SSR
LJtiwpkjPXlyGUQidkxxXVgPlVmtw4H0YWyRuMcMtBa4AYNV0Lm3rNFiP8tbmnnsXD2y2Wk0kLea
dbLPDDNjHsWBiDoX4Ta8iQS5F8cYJwbVpR2TfZDzQDj0JLwkhAV7U9iduk5eJtIALkavtskk/NDo
X5VnssfR+K+1KvA+dXkN0sHaCEeOtMFGAdE1xqm+rGJVyU4/a8muaweGOnbW1b5EcLHmuKCzp55A
E4/HuUdZaofpMVJVfUZ08Q6m8zQVTDS0rvp02aHXxZLAx524SVlNalAC0B8RsMgqc+eZf/I0eUgj
/MP9zJSunr86izlzXrnlxqn6r2DAMZNPxQm1024a2ifTjY+WFhJCK616O3VHCAFMeiY2hrCdvJPX
9M9p7ryXU0R4gHqu2jpCoihRgGYO6/2uenDnGS6mhopA5dVPFhArl2iBnwplcNBtam3CJd5gkGOU
v88LBoCIfKjppmWpTZtTxs6tGxyF673Wt2666N8SGxiPIcRdYmsg4m7ezDHJX3Yybh1p4D6zkp3H
BIKDAIGfhr99xV/Q29EMFLVv1EF2EvH3xEh+o+HEI5nLfSRNDuUUdr1y1vmVfc85eTfxIMyTRxwG
0j5mV/jpt5OcEDBTMBcePU6DGSHvkMJYOKGwVTWmX9nhWxbhfQjdl1ijKiVSFypkH4yHIuSbQjnW
jqhcShI2m4xyMvEgOlip+S+WLA6uVTQGl+REqWuviZjGtAMykuvvsa0bOtoYr1sufXDBiHdJZ9An
rHquh08oJoEII0fU+7GoDyS9h7yLzHTcDPSaNryVsm7eWqN4hhH5FPVM33ilURpqJl7/8BblYuYm
m059gfNEJkzk3am7FFZeXahHJf5zrz0ArcTtKYnkKhaRy5c5JJQckNEALvVE/Q3lV6XP1UMtXAgg
CannXhgzWSaXN83IFlNLf2wGHVwc2/U7ga9JGuOXF4vHtOuuSraCmJ7xg0yxS596Jrm94sN+MtzQ
vjujh1rNhkFHT8rNIx5mbEIbp5YPWmqsxnyWyGlAC8Vno2IKVoc8U20T+78s4CyQCwkFW3zU6/cW
rXf12dmNduMyZrwlYbhE8wolBm1B1dg73EIolu+EOBgb7CacFMFr1Q2nqXasI4Ej9ToX7V9epW+V
vqdu1/iZZiCvHQDfEJ5yzZjdYXEmvF31vAwk/egGS7q8bFAbpf7sOdlG4EnZWG6v8xaOErdxwVLZ
+zEK7S1vYbY0FtPD0WKI1yes8ZVktYZH3dv0Ro8Nsm3PcR/DJ7aZyRG7/KM4DUhOQqZoKsAvOqqp
IcSHpLUoY3viHjtjNxf60yA5puwgcBeIm+PHwEzgsFCvmW6DZ1KszRQ5MI4ac6cFzV/PHnGSQIZE
SVxsSV2zTpWVfAqN6xPc2kxw7mzp750BniixbkESvUKySLZygarpRANHbbrn6EcAbLPMtzAZaxKD
7rS1cg+AfOketZZBgaBpsrKw2cYTocOhFh0nj3u1w9DGgH3+W80ukrkGZVDsGp/IvMVKFf1NnyIH
42zKaI0omWzw3QQNiabj6RjV45DxZtr5xE4pYh5ri9h78eSam6qiOEbMHX2qTGJBSdTrEGT7Ii/H
Q1aqD5d464b8jpBV/Jr2iqzuDq9QkFsHJJv5ioFoCIUh+FP1f1ydUXqFrQ6dUcBERBmnooUrh58F
QTGifHCXM+dwae5yNQcHFc9P6BYRS8fee+JqP0BYy20Su2DDKrkLEoR6VeL+meyUlit/tAPiPqcw
xrSbZofGzG7Ka3/KwXiJOD0xkQfBtj41VamdaxtkUFb9IWN1r+S898i7W7OMIPGzovLQx0dVMSxu
8/KYxfmEWT3ekR4jtli3SDKEE7dK0XE6kf0Zow7fZEHE4EO99DOBBFUIpbanbqJqjSQZarz3VYN1
sclINZnKz8zEeD+AaRlgV1VRtqpeCN47FROC8omQr+Kg1a7YWU5p4O8r3yZHPNR4/RSaeFja6TvM
VEHngQDFmxh2G7XkWylKvM14ngNmDRvjY4a4yl2ImcQl4xVY66VVxa0m031L//FCDcOcv0Mx4bi8
tnzn/GJ8gXg4LJzVz9/cWCtWX6EGeUF3kL8zj7ckJ+QhU3YD6AYOrr7UxIaszAencP+4bY6ivL3F
eTeu67wLdqXmsBnN9A97/NaZKyfCfksEc3Dyn76astoQtPHLJHwe6j7G4xA+u2LoDrjE16ExYOWd
7eVVaP1W0aICIj+4+vQE+GZFvMU94K5dJ4tafOjMdWyHTxLyAxsFALAixfxCp1J1SMunIE82gznI
bUnRnDkVwpgQf0Kjml2f8QLOEz41LAN4wRMcgB2GU0XeJJxo50fMrJj67KmvDCyIrbz2qMIEU0XQ
FWzhkNpyzyn7bJ/4vLY9KoFVwiUHuojuUGPnFXs4NIyyB3lSWlslaGL6tKz9UFY+DJAnzcUZjS0Y
1RSrkYbZLJWbDldGID01TGhTZYx0ltmhTWIdefVYtQA15B60KC0AQTCMJyyHG777f2IPbtjYJ59a
X++CECqsg5E4IbUeMYfv5DR0Ksb5Us1fdLjdKiCCHHYcKYcMentQ61WwdtkkalATZPw5dPgF0/gY
tc1HV9OvOFqLmSBL/0Jmg8cMKbSqo6vXnXm5d05f/jF6HLeoX+6xm316maBX7HA59PN2bjAnJaL9
ysf6GKb9ubX6bjW26gK9iBrZqJ9mzfItrcTzI9RbiItwNSXBTzyP+zTibHINHhb4EOQJrRynehs8
6xIYFOyRIANwGs+9ssKtNbTL2fzXiWJfVedZe9IbRkWGUVDUYwYa08dq8M6ZGRxnBZ5f9uVzK53X
vEWkObPAQU2CfjfrXmxANjnjpPgv43EbSSl7Qk8rX6uRtqa2XrS+wyteMi4x9GEnPNWy6VA7kE/s
IcOuRLi46kb2HyTFP0bTNGy4H8gd9/zaOnjUSSHf3Q1hvdp+6uZXkTfFVueexHNt5g8TOgvefL+q
ETlMywEC0SuhVLBWZqMT542SbFtBRIFFCjtTz7BEF/JFi1jLMUIjdNkgwYcT+9yDIzaJmd06OlXa
VDOZzBcvb4Yl/2JpXbeitG3WXVgxeHaq++jhIajr/rOKtDemAvU2KEd0GqP5bTvPOK0AxfR8lzDM
CX85LQqYkYQFhUT24Xle7K8F7orIaveMU2/oQL8XsWQICWhbmBKkqYY03VGhT71hIHrDgN6M9uvc
98/o8gBdOsWzI/JzFgW3sOY+cvQvM/oBqs0mv2F4HuXRNUW+AzzqHdXRsM6T64BgAP7Qi8lGdB5G
e204vE4YRZf5jPdXazDfJw0+5QYqBEkVhrUOXaihrCkdYfPYi/jBxLvJbGHYuZP+Zdnd84hLbaY3
SZgZa1b5GIUwr9Iowm1RQEbSm/zL1VpvPxQSoL0UX1rMaiZFD7SRE/+l3mB9M4Zho2zi/gySZtXn
NI4OexoeJY+PoRy4b6hAC+0xKrgE0VaWvkk7sBJinoBCYiJX67zT4k01BO+GjrMsbDA6Vo70A2wy
N+rGY1aoi6qtvZYTn5Z5B9dhdl4Nf/JGvxnI2zfI3K9giO5mP22YLD1bHo5mcOl8JhD3K6mwqENb
BwoNv9VwCWFQIJ/WrS2wyxRIbDvT2H4bMHRJiYbmVWc4TvpJ1jvKTLKHq5sjmmtsg4J0wn4/ERK+
ooacYFBUHsvjjwUNZtrMpu0RBTrF4/McFt8YDBmOJgrTcCYocNBldYAVLRiNFGPZPznLT5F1zzR1
MHSGZANv+hw0LWAIDQemTfMHY6GB7MRTrzGmXeU5r5kOJm9qA3nNaIpK9heAMSth8uk7GjMzZ4er
2sOTd8907YfM1RTy8G6wMIW4Q8w8taPLq7TkIUH6NbkdQwJbrWo5WZu2MO9OVfxlWVBtpIqeQmTn
IVFEHEKx380RGh03NA8tfKykdd4awjYrdNcTC81N7hgXMRn/rB515HCJQS0MAwA4uHie35Qgy1zk
pfqIjyMGo4HaB5LvVJH/YEXPrSettV7wIpbKoZqxHw1DRn7TQ9eJ3PiVuMv01JWy2noxXGd9cJgm
1rfYC9SKENnJT2ceyMyyT0OAE28CHFXU2l82oBX/+L0WyX3hddGlljnfkoD7OA6GDRRUNjZThngl
8MeZd46C4TB7IfskbVnPp/2bnpfhGRUs6EGqFwixYuG0ydGwVrUtdo2j3W0UY0fsMQtSuOUU72Nv
bXqvMRMpHwxVsSoXzlrt/YmahKmurBllj/If7qt55XC7bnjbtyhD1/qsV1utQo5hzww7Zw8giGKb
BCgIAYvTeJ+WjqotLu+jzf6e44w8EOj+K3TCrc8ZD+cMs0AW5DH8Su56/LN7Q6h9jXt0TfoqcAz9
PLvGYwHsZhXa3i5CC8eX7QyIVky1BJCtCqg6kH8ompFuc/TZrnWR7fCWmxTyfY5XCRMfMI2UWcAU
M9qqXe8bsSo4r7o50Y0Wx7ycnhn8VcxEjXMrqj9VMbHeblC4TepeEnwxiEvNu5O1LvqsWYdJuryu
be+NR703fSl67ps+eg31Y2B1L0ieGs62enl6r5GRv8oIvGXXOg02Eh3mcBq7F7yZaiVwlPoUX69l
h4Ctgyws7fk9tAwmC3awVb18dESIJpu8O5WDcHZ1dZw1xCxucy00RYKzzv44mWi5dKbU8YCVbqLE
nhypk/QY3XNb/woUPTXH1ZFXAOmE1V9EXz4aulGecxXu6c3zFSOAm6iTT2nWbMa0bsGZPWArq5av
tmPQeUyRKvidF+o8rM6mZCF3hVsfAaXQvpqC2sZzift1PS7ceDU2AqAhDGo5vQyO2xGcAdWOpiKB
4rVpDYq8Pgs5qO3E2sheXmxcYUCRS+bI9nPzoiXF4sN0R0IH8rPeo+DUesWjFo5+40m2u2Mp16GD
so/89n2Sddvlf02bXpPaNS4pcJXNnKZ4RtDDASUxHhD1uhiUxg+C0ST7xy3oRr+IrJFSknfbkCwq
R4aWjEw4T1OZ+UPXMHLRIC7WLc1JkG7p3Xb4IO5y1n4K1IGlAYqZyyZBEugsS4TolLt/ukKLD00L
qhEEG5KUEKqzgzPKjLwLLqaIxTLfaUaiW8PG34Z8Eqt+rvPJuXrxMFsqWpP5MlPBwuGoIoYRTljT
dPf4kDDCmVtFUGcwd9cJf6ssEGzNVvtWkiblB/EiCdWOXeecjHH0w4b/SF3HOpYIDV1ea+ILMHau
04UPrku7WMeUWAl3/aclzdsY9jS56gEpXnOITPekLVUvUUjzVoEGWWndcPfGOPPn1trjIe2vMY9W
UjNZVx0JDKEeHYQlfqYZ3oCQaj1qesetWp1DvWNIZEOB95g0GN06LcNvu7UD2KWgrize903ZNV/I
QRjOJSyw5pNlufLYozt1w+IuPPNtCQIo829LcOuYljOuu2tEVula8sNu7sRetelr64b6OxVgiHcu
uDe20V9p44dz4VGZZ036ylJXJ698dI/eAn6zhidTVp9EENsEY39DGJNIA9ob7He2HTq4YgKHUdP1
70YmtLMV1RdA//YuaSO2ClXF4W2kvp5yBHsT7jlnbh0EZkhnEvIypvdSsbyJUAitEhwZG1GxZS/Q
ixaPetelh4IUno6dDp0tuDjcDvNunIzS10l85VxZRyFRm+0ITAf68qnMmn9moQrsgEO0MPBwukNi
9V3de45hVLV1zh1kac1ed3G8oSrxvYHKTlnWUxVbu9hyPGSb8c5j7FhNpbxlEJaeeLcAfrfvjYYD
JWNgKnwDhbtX/hs59g2d0YUUgk0g8Tt45XsE7cXI+RqwRq5DySYURAyo9K+0r18r5ZGz/eVU+rUF
UhFOdf5ug9ykHRvoXwl8Zs9dz59myGTBireg8Ka10amRcYg6GrDfT6l8jTo7OcqwtJGnpWzy8AWP
i0INLHeGsx8A0wTbb8LS2DFqcivhx23jjxPHiD6FzkZE0YNMkifiI+wlwaU9jhjZso6BphPCxKib
5s0e2mjDx0ndmVYnDTnm8tc2iaynIYRnszgiLR0NbRn9EAZ0sGnqfGMmJb1ud6Xh3MrGuw4hA2Gh
JvMUK2s+AKJiPgySDFpOCGKya57HzqL+7NJkN9y82SwOqiz/DBlKQTEYV9ATxkb/RRRLajsFVguD
6YbjCoQ3XtRd1eIIDPP6nnp9+Qpd+CPcCBPgMW0QxgWGzGE1czP0L5HjYQ/niaLP/rJDeIHd0lxH
HJWRQGNoG9FFRKjYOmdYG0cScGkuJtCONua7jh0/bpT4FksKB9mIcM3l/S+1nY+gTu6pKIvtxDIC
/nX9LJi8IXLI1vBqDqHOjo0agLbHNMByeb5Gxc5cZjyyILGbZ2LjgcFM2Msgt0AFa7FSTRvZTRa0
EYBEmpFuR6t5trN/bj1YN+ZqPfL4eF6UvVlQXgbdvWN4OEszrrdt8V3pnty2/SKl4SjJKfMwYHOa
ybJkm5JVzIGDezJ0H2MoXgppM4Kk9c1S56zhIw4BUdct+9IxZFRNPQTalx0FZ+NGth9IViB74KLa
DIP67oGw+WiZXzFIjODaeL0Mlb7MNq+Ey3gtw50/Vtm+LgcFg4CKOZyyfddnt8R2db+pFqkVshLQ
/H3KgWK2fEIxuhWq42qrF8lhAAuYyzbA1Wg/V0O/Yb//QSPyN+wpYecWKaFuTLumrUGWjXCCTPYW
TievYxuDARrfrAwZclt7f8k0+2ctYgvHgjreMAPRG10x2oEpRP3zU87NkyISrXEYr1QZuQFwzGLI
rj/4q7B49+68EtyOjo6KkY2jbVl3QpJLvY530qJEd6uPHG3VGgJfxUsz5dUn/qa/WA22zQRCWuc/
Vm9QSBrFMHHxuc+jJf7kSvsWtXWMPdld1LgrqvDRccY9f/qm0XVsiiCBXWnEo4+/4oLAfnlqpAbv
h8VFKLRnUGHeetbGrdtgLhwU6c2VvsVaeUaDAqCCBRfepJxRGCR9hRLB7IqffFjGPh1SAdf8CZT5
rfSXBk6oYvmxtRsiGaLWszbFAKSj0cS3l8rE1108VbU5j5ts1odDghjA+5fkj/jJPlIzaxnvnMqB
Ja2bTcm+xuDNFAmE40hzYFHjjbp9AViusvBeN/MRApHOmof8pCJ9DzKbURNH9gqw2c+ogW0z8yFd
Y0V6dmL93WL1guDButlZwuXNljyJQFBjJ4zI/ZnGHSivVRmu0c/cIjNd19VP6ezJM4i3okn/EvzN
SrnukVLMTuN7naxZANJguyi8GY5HeChMwixSeuAewJNmW+griulFT/WTwnsyM5jfRR5WYgOYVogt
B1Fd/M3S64StH7SJpmtrcsf+1iTSAj7GHxx2/A6lJriuJ+EW2Ec7XPH9MtK1nG2C0t3To7fGdh+J
9dnOkxsdjK66FShMFH9u7QRsSUNAM3ZZ8wYm0Qf3Pi6DdkYeQo8OxXXgMEgAWrreK/D39hxEnOCi
EcE28Ky7qCkyjEadDI/wHDeubzMWv228JH95IFFsrdroKuL4JYPSzJxPXT6gaj3mzvg2xcj5ysXg
ErNaYW9eN0QboP3YRU69CcMEWKxtYmBmE4PmHULrsgjribZbjoCz4SYnUBFdkfxwnCrWwb7seAaS
fjB3kQUioIiBIrYZjb0JtaLHViIHEgcCGiFSVBYdnPpqAY4XOBu5xoOPtMAb56ARNgg/PapwQ/vv
+V3Hl2grLIyB+ZPpIRku9fSq9XyINZYfwHAvnhjhEpRNwQ6o5B/oTvtuSO9ORtmoUJyMw4QkMWRp
q83EfmEnPE9jtnf6fSW8lN0AWvAqBYuX9rpPpxcihxB/0JBi/Y67DgcNGakR4ZunMrDuNkqheMDN
2Znmd1Ax4YLDcDFFoO2HGd+w6eT6xpmK4YExVteUJxcNoZ0Y3yl73D4M90xtxpXDBBJLAdYc9jtH
LxRybTqRpC9AH5+JpyDJrn2FYrbiay8E5hPZmx+mVT9M/WD4BSyA+0zQN6yjQ1SY8zGbpe5bE7RQ
qBmd0J+rIOwp16NhO431Zx22+T5GXmiTm7mjrP4ycWngGMRj1RY3Vrb1cY7LTw8APVSRYudG3j9w
J+8zmOokMf9OujntnQkGnuA5GFTqsgKYN8KeHhpDgXxkRFDWMj21Mj8E11bP3AdjmE9Dg/5cYsn1
ARRkm6bK+lNVyUe4/u2jtcDZJqfhOpwVY/LBXlpmxAUUnedSejDahGVtXVEYvi704tSUpCtrGL6L
gpMEz1i+K6UldyNlSpVrCP3RsMxgPLdVtDBOKJ52Yw2pw3OHeTO0CjeToXn00+1JGoSNKugTvsbj
vjK1pWKyjguKlDwe4wSAHUgQJvV1F4PH7PRqRxiKt0J4XFyHFv92e+Rzwy+hGfx9ZmFrijpcB6ba
kzj5xKnPBp4dh7Qa/VCgXl65toB6CoYxDdhTlUV8rE1aMB3BF5CAcdNHxkfDF+krnSGuJmJxEho6
K2NO5f+wd2a7kWNrdn6VRl2b1SQ3R6PrXMQcCkVonvKGkJQSuTlPm9zkG/k5/GL+mOd0+1QZ6Lbv
DRQKyEylFBlBcv/DWt+61GiZI1kPm5m6kc/kkmRddPJk9px2+iotMgZOxWIY6EoikeRjHrA41Gnx
AYFyp4dhT4LgvUSyHiTGgeTIaqVcXd0EDVS8EG+Ex60NGxACRjhOO+CY4Nw1M+zSgcvl6e8ud85p
Sz7CgGywjUq5j6L8bqxAj5rcBxtLBl9WXF+PTiLIEsiPrqjeK2Id1gGTalzVLL991A92b336kT2C
OswYh/Q7adU+0vDB3mrlg92t4+8gKx/ymS1ZuyzVBaWOq8PnMJEfkUuEmcB9two1d0VppuSyKYnS
hecNsTuAJlM+TZIy2InzaMwMC+M7vYqBvgYD+IGgGSCBQ+ryoDDPneDRRrENiqs1GUp7hPHhnL8e
4+lhdCTuzuQ9jNHszlkBCxl7HMaIvU8BTy6yt4lQ3fZYIlG6Bt7VmOFI6yx9NqvmBOEWdQ76VMXK
+L+IPvw/gw9tYoZNM/DRAPlh8JeE5KpSvTOAZiVbgMTNpm7QBmh6Q66ddC8lg1oA++s27oyTZBa0
d/Fsr3+lg6vIb2/6Ib8Wi3Gh18mBlmy6/LJ/xqq4Tt35BnqKdfgVd5r6RbvxABBHq0SXQI1hOp/c
KArXTdMeVRDBlFj07qxBS7hUdhTfDIVrHNhnuqdwahEiVOZXPcTWW58SOCTqoTyMmlUsSV+XDogU
Rh6ycyYgMmSDSxrKrZDJuBlUfZZ9ysSUfqgeIXpxEZOroxgb4tmXZAHE8Ws3eBDoOvahv36pS9pM
WMO4B2QZnJhtQ9meCbQVtXHMhPdCuhMgIruPxJEQ54uBVnFt9LmxjiYnu8Z994//Sav7e1Ltv37q
/x5/Vbd/D4Tv/vZv/PqzqqeW51P/l1/+7bEq+O/flr/zH1/z57/xt7P8bMExfvf/6Vftv6rLe/HV
/fWL/vSd+en/eHWb9/79T79YUj366U59tdP9V6fy/ter4N+xfOX/7R/+y9ev7/I41V9//PZZqbJf
vlssq/K3f/zR8ecfv9lke//rP3/7f/zZ8vr/+G31lcdSFX/9C1/vXf/Hb97vjikCL/RsxAGezSU+
fi2/b//uOg7ZtKFpB0xRLEEoMmnKffLHb671u2u6jgh9NxDImQN+ese9wB854e9OKGAuCtO2Hc8M
nd/+/WX96dP735/mv5SquCUQve/++O2vodUmmcuMuUPXDlxP+PZfotRNBwFrU7DuinKnJGDHv2Sd
u2V/+RiJ6ipMnQc3R93Zaff4T+/PP17IP/9g8dds9F8/mfh22wlMx3Tcv/xkAGHViHCOCLURToMz
Z4+pkT66Cay/+bsW5jEv+msXKE9aOc8YCV/MYXpHKcpwK5Kr8Kq44tKFOYVnDYvWrY9359TdBio+
B91F2c7BAW9B4RALtDmiYyJuBOWtLsq3//wfYoFX/3N6q2mRWm4HjrA81+Wjdpdw6893UPkx77j1
39QUR54ZscOhjpmY1aeg3YHZKm9+SYfW2tEFfwysfNadz6oyLeZj52G07SrxFuv+Y7RZZJMYwQC+
stdrP48pHqLsNR2w7HS+/h5QyazdqLb4vggWIfycic5M1qIODokgaKyO/Pc4SrALFNYWFuVJCu8r
DgW/oel9FDF/bovKUTRIeQONagI9LmoUc/wxoNfjIN96QfzOzo0+BazOyijsa8MfnqLyW7y65R0S
wU8HuphMWpQxiqF0bONXzBxecN+raO20TNKxNcM4/Z5M6pc+MU7wlRFcGSeKyZTNBJB10Nk3qvvQ
PbO0Kbd6FmZ5Dj2cSlX4D4HCjogQ9SLq8Jvb7djkc7wvEQNvsiZ8CYf2rVFI7o1A3o73jijQ1hXE
asCVRC3ZwAVTmLqH/Owr4jKdZOEyAFWzQ1hqBbCkDGzdTdphkw0Gco14EKxNRvJc9tFh7hs+Pygc
V5goxovQ5ZWAF4xCiRComkzX0C6B0tOLxk7m7FFgYVWOhhl+OPphuz26ZIoAzZPX6F+pSmSlLrGd
0cwSvrN38A2sXVHv4hqNPbUJyyNb7Ut7jnb5NO/YMaOlJREF72X+SmFMhA6DXMY3sOjRLz/W8sNt
WAiEIn4gMRm0VIr61g/sW2jRa7PzCRZkbtgW5KS5rGniOLnYLUKqynwZJcudKmR60nrmg1R9zVpn
WEKwEVHt8M+N6TVJGBHYQeYNcRKeBNwu3iPmHCnhF2sFVRtZl6LqixaJpYsNAGNgxaJhbUKGd5Ek
47LRCC6LILsL8+qaQ+0jy5ASxcaPCJ2TOTiLXKXz18zlDzU0vbEKNq6BjmzwrCPytDun7QBD1ntD
q4NpZOIiBGj/EOgKaVn5rdL6qNwkhbWaXLDFXBVCHjnBN2rWE4p4nGcFs9sEfdO69afvhkG2r+Fh
T8Qxr/wb5k+vrNswsekjiUW1qDAdxRHqnAGxraYN21j6BEQUUm6NkkvrOTukXZuwMPfO0G1516Yq
Rj2Idnx2bAJl5uvBMDzKaLIiWxPloZiwB0bmjsHycKshHRcAKFzrKmjVWxakIFHwcyHBSF6kJZnS
6fwd1jY6TgWTpCiuHSvMCRIyX5lFbnBmWSwduyOTVvvUZtm5QcO7HUX1Co4G+prXrbUbNNs85Joq
cmRPmXY/SYuAktTEDCP98i03xYZKY17ITeWib6msBzZ81XrqyW3DoXvtL1qYRBvWgROKcT46mbLD
ADoWA1U0IhqUS+QMeO1DxdxjWHQ2qQpJikZ6IxYNTrqocUoDXc5yd2SLUieyENFU1bij0UTIIwQj
SSvkgjUXlQ9L7FNX+RcliADzpvKBifOVX0bfiOEZ5jnWz7zW+brIf6HGGQzga4o3DdIisYxBWUOi
NkKgxcTNxVqGEilE0QSUe1UXNk/FMKrxozDhlpF8iCtnbQhS2shdIm/JGG8jxE4+oqduUT+1yKAE
ciiuDJq1yA62FqlzDN3RTAXycazIf/ZqQfGArqpDYEWj94FSrV0hXvNeYHj5+ieJXKykUWa1i0Yr
XdRaTqduurj+ALL1hrRR3JnME1exi8YLO3O7dq6cfH5hvgVrelGDJfRsiMNQLtn3HgKQZNGNpdGT
BOK5JZlUsxxGW1YjMrNoxNpFddYjPzNK7ywZXa97hGnmolArXm3fYY4cYmSI7YoxI28VuxI+FQzY
a1LFUOAjeaPFT0+0zasZMVyGKM5d1HFxi04uJCenOgHxRzmcOKfmyVo0dawGRyt8hjTJZ4voTkM4
XCWLjGbAdV7wc66VU1frvghAJRPnu7aCpxoH95qtAZHkSPuQqj2Dls1XURpCk9UNKUsuC4y5Yfwn
6qs2cPsd2e73JaLBX3hysqnbNX61Q74ICxEYMoTCFIfisD0RCRYxPWRJC3j+yU+b7w6JYjMVx3nR
LPqLejFExthU1Ptz9KaMXBxcRYnP4naD3qraZYggx0UMuagiR+SR5aKTLBbFJGAQhBqLirJDTlkt
ukrweadgUVo2i+aSsg6tLTQGC0znQtMOFn2mgVBTLYrNPvMa5nhshATJNuAf1wXyTvZ++hjq5M7O
6mA/B/J6imx/a85o4jH9tMUZ7pUJ7y9lX9XIF20my5OgYfs2Rrs0HllxgIsdivzeHDXe4LbY2UHL
SNsQH5I1alrFp9ZXYJE5i/FFAFJHhbSW+cCKKtk4HVBAqwAaGdTkjxU0nmE5+vu4dQxCxcRtyifo
NIF3B5S9QHmLJbfvwEvnyP92lkOY8tSxuSlAlzqVQHjHfGRVwbDaiurW1YMGZAmvSnhALzHj3we+
8dEnodx4k2bOHvivnfYfiBJKNkVRQgfBqz88U6/xb1mWCUDkMDMFG3vMwx0L200RDJcIbSeMdX1X
9Uje4JU/JUuP30+fme3PAB447znbLqoZprNErbdqR0AMQNeVdIG2+u9Wes0Crz8zPfoRmxb8Qp4r
MFuWLJtoHdpMK+vU/ozJs7riPSdiCdVOh37+whD1mtHuEdMMKe3saXai7L/xmywpAS7nv4HFeBw5
LGjT2KbgEQZQmzAij/e2vVfTeGkC1T5IbT/BkEJnA+xpXdhZcwBIxcB5dpil5/6N59bUuMl0Ru3G
9jTrVqIDGhnEj7YIH4yWTK0xAVxT+VjOWpx8Sf/sK6QMc+R+jL5/MuoOl4d7Uwz+etT9J1hcMvPs
iSySxGJ07bK2yMofzB/8FXIRXPNjmENKsMjuHur7hiEdm7R622bYu9gko+XitvQdJJlHE0ct3A1w
cukSJRqM2b3rjttaT+V+sOVleTF2EO2BF221az4Prn2DruKl7ZlhNpXf3LZSUMpAFobBAD3FD5A/
jeyT2qmOTz4n5B5trYmg/EFWwXzqlkCqKemeOmGyf9LdIcwGuc+nhA4aH6dAyqhrBdODuLd9KgCw
JITfooMKQQup7BXYlvfQNtiUKHxc1xiR9rULwwBfh9SpfeZJ8pAG8WKVICxH1ePR7Q1vR7H90uUm
JNe551wguypx7Pqgap2ePXQ5hF7iobXDn1CVxcYPgerOYzJcSc9RV6ZGR9LyalbIz+eWCoNGxOzG
GEHRLgzgA/kW+g4tSsarvf3TlmPxNEXf9P8dcKGBUAilUIMT/0VMN3Z6Nv4zIyej98qN08bp2tDd
kSScevNIxWs9clwfbQSoe9vV0/WcM/QqXQi4jjBefA9lKQGAr45TEOaaht1u8lQLlYU9ZpoR7uFT
6yVpRCsFEYN0rnWtC+IzjPw5Ccu3EuU7ftGXPknDi5x7sbX4aVEYf4QKId0UNZ+pm4YHhraQmMco
fhNF/QUQGYxhFjYnUpPOWCTuOO/m16b75XJBylqXDN4ACCMHAC5M7MWlqEy913i7T1Y4cV8xRdwy
VMUXookbSqyTqayAuq+aCGZt3uFqTXR4KkAwL6iBxPhgaf9c29WEUAUfQcwGjAkm8z+DvbNloVMy
oFVxNPnjHpzTLBU5A5FnH0DCPsyqm8+uGpFW2D/AgLGvRKrVmJiZkE40K2bNzqEhHwl2yRhuwazh
+Q9qrFFkPY8OmKo0VihSgleAsaBrml5Rz6c3RZWcaPJyIz4XffrqRq57KnMCdEVHmWoumeAGRd2v
/3mTM+5Gt8TfOSoP2qV3O0AD38NxxYbl7nBkVGdPvzl9N239GP+SlJgbq6d8gmNPckxwcpmf0oTM
+2GyXk0ah10WQXGfZ+OxrRt71zruLgtJi0C0Av0gxYXROYhiLS8Guqdxd/JzqjbjmMNlzYqfMilI
kX5mVdtcXDN60lXs3aPOfULnd1UNxqfWpLr7BtPEnPH47H0aOcdObLC6MMnmQxoHZhlid8xTcUDF
Pv3EqL0kc4HMVLMMr4axDXEa+68ijMtdPc7RxhvbF13Lm4IWAK+9s2NaR76ZW5yyMGO2TZGHUHr3
C4yRKsWOOqv2JIpjQmoTHmlIrqooRO6F2NeSywoLCJejMrGucd3uO3N+U1HyXU1UydUov+jjYBzM
lApV24XbfNDXNRP/FWPLZj10I6EkBREguW6MNfynS7poqcj4QZjea1aoxqxAJ/jD3jDt+pgobv3Y
L8XJjetTJkvj1QR9tfcNgEmDEGA1CctYs8spjrJl76tSGjbHU/0pVWmyrVnerRt7aLdFiRiNBrMm
D6pGyfUeeHykyss6CiQ2hNkg/O1AZ9L2I6XUBIkiiquLOwwvHS5Am3sSOFtyO2CEYjlOZW96w64Q
uOZoLi5sHh5FY0CviT8sUgMCVEH5BPzdCV+AcX86s5kdKsth2ecDce/rY/PJdJYD25jIYHUsbmHk
TnPUY76vlpCN4kRPTJBlFlOZN4ThQGUoesvbNsMxN02em6gO9wpGSmSDDc77T/abr7ZKqPiGR2R+
yDCig0Tnc1KTgXga40dIKgjWP3HrBeV7HwJNGtwGMWtg2Q/ZcBzNirguGcJzXDIl5gue+1e375eS
jRTvpjqMfQJaS+XXTuP/FIBfWNVSebhN1qxay522To2yZZiPemBebySDiXvWQ54FFHZXyUnsvS58
hKARn1wgDGurJ+arhOHWw7rcc/7EG6eAhZejsXQAgHZSEvRUluoN1TAK22EIygeLI8trEpyZ48OA
2MgBADAnrX9V+555ruKQN4r4ZXiDKKwX45T1GrB5Xolmps0KECEPJBIjoKCOjwnvNfLotfRL4zyP
qIkMoB51ihRbIhs5WFZ3NfuGd1oQTDxIDwROfcUJHZ5D+KzVNjh/G1rVoEzlHuEG71DdHpRPKUkB
3R6CvqQrRGLeaI4HzK+UDliykblW9kNj2Ujv7PTbjYxHgptoRpd7zg1h8vNRDNfyaHaJScJn7O+l
Dmus1+mlBfVwU/QuQoEso3021UZZQ/yU5ETQFw2BLTZerLUZY3/T6HNxClkH/NCsAzxj12Bvvk+F
NxzdwsCjg8Ttus3VY7XwhdhT7/mathnVLb5p98ibhdir6JDS9RBTfn1RtQSDwFaA8SYstcbIWly6
stsPlm1cKmiysYVSIR4KhUJZbXw/CG+zGLRelGbBtu79R0Sw4Un1/sZcxMp2YYXHzsn2Ttw+K6nJ
E/n1v4i8r7qC8I2l3jaQIwonOMhMnMpxDG7wMXGA2PmwywfIYiEqKimcBN5MQ/CD8xg6Pgy30O32
UdDcp9InupkI2HUS6Ef2eIyTpq3tWv62CeWZ8kVsA6N6rQU3v7uEcLIvBn1e9ddTqq7nUNN4E7k3
dxCRx/4Ml8gkXAt12GxxjGcSchb1TnViIIIlqnZpkv0Nlqj2MuuUQFakBllz27fed6WSJ3DI465F
Y0zeJrk5s7hVczPv29i878pTWpNBF/nOz6wulkDJvSnkOTaZ6YF8QUkCRY7QqQmgw7ykflDEREsl
8Y53g7UGdzgEhoOL6YzWAs9F1TcQUTsaMnTFu9hysOB2tdzGkneoIHDSMiyxd8KRNECvRsEA62Jm
TpgXTP+cHHaqrDi7hspH2pPJDpoBQqGyLy1uUbbPLhwwBfi3GLKrIqd9dWqAYV00vdUM59dJAZbO
txNe+PTBn9TsyDtICg36oUnD7SKIZCML9WFMlAmqHNGVFkSV4IzVi2fBbzK1HjuB1ZEMEVafLtQ0
jBmTfmfOz41HbVK3SbYLbbBxQ/PpWLhbewVFXZceQLoGtuuwx8M3nFqYZTlLWXQVY7OVDT6gqDwQ
5FOvfSMh4qqYd5kQTCZc+2dZv+P+sy6+V3eYKQLUeT5Qomym+WLmcZvH6RUDTnMXbX2oMBwD8EKb
kUytk6Xx1kgmSbZJbqviNna4eFqMoos7UK+EZb63CuV0nnk8/KP7OS+ZcpmwJ3PMVzwHb0JB+GdO
5jEQBHmbzNPZTSFz1OPk7u3UB0XQI4EpxHOgw+8gHD4woxveWyoayjIV/SA4SxB7YKGxnHgasopN
C3TRCSgVuBG8yW0BBr6rizWLY3VXMYBDUOFc1QUKIMLqgnNm9YdakwAT1kwkS1/ITc74fVXV9Ap5
Wh96JHtjlxVbWXNmeF6G1WZRLJkogGNpA80hMw1SEU2MfzPTUNQhGaOLHq1zkLUEHpCCGVGurp7A
YhdXPnw3TsBk0wR6wx5+xSdp3Ac9YhhR+mtP43efIffuu6Hf97OjrhMxYEWvTIrE5oh8jCD7HFAZ
K5I1Yvhxlt22T5+Lit5Pd0278+QIOvN6dom7rGIUBbG8Q8p6PxAOu6LvvApJ2yakZd9r/TGOgkzX
dDoPFTxqkRXTQTjWwRydHx6zsTxxeYDF2b1TltRRQYMdQRBZko+SwQqvt+5gKIo+fiQxVBr1R6J5
KoSpBkA8xutAoljKZ3vtyDnZLx/k7IGRyogizZKnzI+RumY+jhi4PRSSaeFeV2W/JaRin9pJie7N
ewHNgE++o6QUIHtzVrc7KStz5zHpJRMiO49Zux0j7BAAWF7xr/hHD/AlxhgC5LrkhIu72lg8dFIo
UX3+QFy3c9XN2Z3jBfkdbKGL0eLl6d1Pq1GXNC1vO9JCjJIYoiQEZFhQwjoKPPJ8rpPJgHb60+7d
Ca4KZlN7Tq9akyTs3PD1Ino0KDZtGqgEG/CMKqi0cwezABkOE5E9aypGv58AgvJWjV2HWClSn1Bs
gDPbPAXCcBfS/HCiO0jzvOF2nLtwRTCeT5TKiDTXw8GuubaqlPEQeT3L2DX29h5hlQzUSAoxMbwx
TgKJw5b2VKGrYSWysfvgUgqBTAyvBECUjlEMjF3Xqw91R5yU71NzA0gjGr1A7VAEHgoLm2IQ3beF
/Z9Y3nJcuSHQAREV3ppR726IcHI7ztlraAHbYNHXyh6cMl/Nbe0iEqzmg4f89Rq6wjHN5bku0TRW
VfEhR5ScHHQvITp4mhe4MWUCH3UYiAmKS3ePeY1zLePjCc0Pl+jRdvRW8XwpmuCQzcApTcnbaiTq
vhUzZjxOptaBlEsjawqsYWnpfLfevCfVQu659hk2xRwNQcrmCV7cEazcS1+AskS976804dNdwzTd
d1S5CZA++P60VVHD466T99OM5IkFH4/GYhZbkxxCn3EAMTok2XEtQzUahnMRdy+lW19RRPLxVRBF
EU2vkXTBXSC8E/MXhwj+ttSyikX6yeNc3eAnvCAiT9axM7/BG/wWXfiM6GNTe4SMAnqoj3aIbA8B
8Dp2h5dwtJ5B8m3Z+bj7UbY3IMH3Zd+/TChqCJQCoFHPbGtiTTD1ePDIDLRYcqxtQCvrwom4GQfS
oBP7wXOrp0y5BvI0wP7IvclcHveZa94iAuKJ1qlxJ8xnayaPTROgHUJxA0K1dt2u3kGTIkEqs9Da
CJIcjfaH5RPrBi6LyNQCrVKHeZaUMLXrgVOfg3W8o3PCg+NL9E5OdQGB+DrjsDkq0zxGszseytJ8
i6SorwmlZrbJxzDRc9cRBozG7m+rxZwB4iLbOnb60fYkH8BpDMmWZESI48P1pyuRjscZGx1htZ3L
tcR805P4/Ynf/jF55jrhG13JaDuZi7cYYtkI+n9dZ763d/3xw0PHd9IOXlFHKOYhsaK8SJ4Mcsy2
UbkVlvxuEczdOKVzECM/utDxxcgG1i3VokPOHOjH5mOW8lR0GIQX6Kw4CxFKBfom7tmLRJFqT8Hk
1BtZcYOJkTdaMrdbEQaz4UxlPsR9y3rLR1O3yLMD+2qqApRmzHk4XoB3QiCo02fwOZd6TrwdoMJX
A3fSjV9qhzaH9WKcpmflGPmWkTWVj2lvvUQ/plN9n7Y2iZZ+dV/K5F4O1Po2oShhOj/aOHZWMsNJ
SbH3ETmkUjIX4UVUT1WqIZjzpm84T79Lz7+dIlq4uNS8UXT2I9LGdQJaap9hAaIWkfsxI1HHbOa7
ehJbxFRqpSsPE1CbMvetrvuRcfDI/g0RS52RdZVvQlBBW4mneOsEhXUFRHmbLpq0pNfjpm3Fh900
T6O1zBZKSfg2Ob38Pe8Kv+NGE+YwT6k4sFi4XfTPWUyEN6gPhsBxPm4QitsHpHTHoZcnk6ACk3wm
sl9jjJwN3B8STIXPOG4UW4lGdd+29Yl8Txf/H3PMtvcPEckDDLQynxh5GB5gdcxNZaDQRbp88omj
tzo32Xu+vg3H8inMIDXgB9fbCC4SQUu7nrAuCmycdNM9qzyQW4G6GyoWcb18Ihvpw6yoNTwNAh+c
HINQTwMUirLNLNJgU5+jAmcysuTFsIuyYVAo4qBk3HMdf0gy3xSM9Ip/QZqAZasEU6UmgrdGQ4fT
ojrVDcK1ySZhe2rNYFO47U8/bwG2I2pQveCDDar7Rbsd9Lc2DuvtXI4v5qxhsg/umrNnXOlzi2Ad
OOb4PDQusYGGf4dhv2YU2P6sbPsxN4Dz5cxessl7bSYeaC0pO0S4FPupDtQqzKkZiowNv5Wlz/k8
JEdIqu5Kw48C0w+om1X7TuJIZzTPpISzfe0T5bCPSf6km2Sf7bvi6GuQB7Gf+bsgtS4Ycm7C1x3y
fQsjocIXKdmc4rViKk9GENYRfKx91z0Tg/dlprygDE/gyuz1j9aYHgoGUOspVNGLMy+jG4uSDLqO
UyXyok3nytMsW+kV0d4RyrBrBRH1si5f7+bYpOIaLHZpE0lzFQGYwG9BzMDYiOpm57bG09Ch2XNq
d9iard8e8Wne97q/UaX13iyn9i81yf+XV/2X8ir7n2Q3i3zrT/qqhxn2yf/8H6V8/7PEir/0d42V
5f3uOQy0g0AErom2CA3O31VWlvhdoKFCZhXSvaCp+g+RleP9Hvh+aJkePaQlPJ/v9u8iK/d3x7Zw
djiuiQoLqcX/i8jKcv2/SoRsgQ/TcgibN92QCQKv4p8lQqGmPOkIFGGfAtUzwiGQmmjf4R21u2Wr
khCwSs4ytBEjHYCudA5z0rRvb1oj00DEMN0gM+fJDjREQv1O2yg65GF2yvqLD6Tv2ulJCmsRuQJ4
We5ZtccE/E4XCVzCyrlskZ+WRogrTRrVhizArVSGcciBqK1yABI4uitj46QgufUyLhkSNLzudIJv
du31kGyjEgGEwiI5CKbnZQLXQaamw9xXQoiL+D0syey9axYqrt8cyzI5ZCVPDDrebq1KVKxMAm48
tpuTFO5GWtxX1YTYyIqguDALuOLBkDLrtbdRE2ANyaB5LM5Qakk2sTnro758D11BaWtaL2yaoKk7
+TYe+gMQ0K8Rg9XyyE1XXah2qD6ojwfEASIPwV0jjW9GcSikjf9/rvBzkmqyFR6mbYjfza5MiEbo
02NiE1UBE5gw73qb8AxbEbhETHbZINKMLnNNcdljKF8r3PDM0ZtzGLb3RoUbC9VmQRtxAxAHmoFA
IeMJPovZSg+khwBlZ3vb91ZERkTLbDeZoZAZ87Cza3blBHnN2z4ZAgALhDtRmqIm8zhMwBkt3Tzx
pDFlFBYv/r5gG2TO3Vbklbf1tPvapMk+tJgnNxD7LXRS9ObzZqqbR3AWIzZYECTjaHxhYn0x+vKr
HJOG95zIeJzhG5uBJTR4L1m7WfeIbX6HMm9eY+6h9u2hOFkMP5jBWJuAApJH8nAZQN/uxeKeNug3
KJIFTgvc7Xlp+BCEiwP/xBzVFrwl9GELNWaodrV4pkOuV0NarzH38ZKn9sXT23pgpWl6ooHJMq3x
rgkOvxTnakvma8B+DwEd2o2yAovvGluWlG94qEOLaUulvWSbSg8xfx+cEQOy1ujhyUfK5kaJXvt6
DK5IevRPc06SD3ZwdFaOOW9k/lJCFtWyQSpBhUYBjYMmOufWEGLNmc9534VcFRokUB1cIpsTmdx7
lnSze19Sku8KVdG9ef4m7aYBnzcuej6ZakLC790XNlUJDXSGAJ6zhmtx8TLMzNhECN2onH4oSwNW
w6PA5f8MkvNGmczyvAJs26wZJgxoytFpgHLX9jMOHRCy5NxuY6O4igTW7FTj7pHG1nLFD102SxBy
8SRJBAtmPluwBWo1eKQv0kVix+cch9tD4meT79kRY1nvIYh3rmKDwQVvB+VbQN78CtuOuUPEj51A
cOnWLA6iESlCj0YT4aKLg0mT2e3hzwMSvvNt67OdyCOwQ4RgnQlEfQ6uc1oaICwdhf3Urx2oe4AR
7wK+LXlAVCK6yB4z226udAY8Y0gpIDtSgaVkj9hIBXsTjy8ycNw2Lor0KLjEAxiijvnzRttcj06L
4RemEWoruvGI+EK3Qc6VIxa0rE9GWmoPZO2QQwYB9so9qCbVr+2G/KOUu9YdSv7Z7RJv5nB/jz7Q
GS+4q40MX2+e8HSzkA0m3quTZCDMSkLBu4Ax4JjtVVQ1YN0nc6u4vDtmvRVe0Q5CGIB+SKl+Afdy
yo/U0SF94YwKq6dS0b59RMzL05Um1YXniNpAYyKYYDJmULdRUwGgCoqf2mTw7PhTu4fUwG/UQE5a
dDaCMAFsmcw8JyzqdPRkOfgB0QkVj5k2Mu78WL70cNkh4+xBeX/2s/FaSRoMn5VcVABoc23zPi6t
YG2U82EuzE8QgI9sH46/HpXgYvERLMh6p7se5FawjSTnfHiYC3JKJImwqzpkS0XuOKCcDzV4OUT2
fjd6E5jj6IXtVL/Lk+RQJ2yviC3c9WSbdO4P3Hh+SpJ0hAyZw01+iKH7GQc4h0RkwlswaPPwMURX
jYFRysrv1EzTpnywmLGPrTEykas6mkpdzvKWmSRx96fM5J3gTiXgZhTg0KgQT3AJHnpUsQgnxx14
7J8hz2n4Qazs29btVywM8NmMe6/8LGfYuq49XBtGxFMszPDkdS8AJFYtovZVZjtMCuv6DbYB8GBv
QnSDi64nMmXFenYxZHMDtnhFDnW/d+j+SKMxfy7fw14aA1hEVsXC0USxNQJ9vRQGc0ZopftGlBgQ
vPrOLVQK+2aSJ1chgalD6xbcy57BLON1K3YwwzGoRFn8WChSodNf3azVoX2KMHphLIeBKbY9MVTr
maBQoy6zPUX5volxtnKo9WwR3WCToTunL3bOTR98LEOVW/TU0CqucmLRuDPzm4C+AwpE0Vw30TNF
wr73Q/DvI9LL1ETPOcK9myWK0nQ27rhLMQe3rCS7u7kFyGqM3PtRf11bhQRuOv9gYllvqIvfQPme
qgKxkZ20u7isCMAavIO7NP80De4GlvGDw9MAORwz0zBJ0LQEl8Ibqq3aZIDOIszkDmi3VLubBpUY
T1g6fwBlel3K+CZOcIhjQb2Q+nsA7IWEM5sekjx9hYy5chKQSqEuLhis6T88ka7RBOQbYsgvvkkE
WK2SjpvOY90AY2KLJcDmekQ/QpRBvzHhvqBi3kzs+zuLqZxEAOxNET+fvlw5pBs103Qua+AgdI1e
zqw+wjtYDrbapDYbZXPyT93MWlelBJdoHGrQLiG9qK2TsjpKc571TYDrFVDAuPG6haSZmy43e0NL
641vvQBJYRI/sBpztJtFzK4SbNBK8zhmTo68PPWK4lbiSgXnwPCwmrdpHaRMitQBFyWAdik+k2HR
t1TMB2IrQKjT3y1Cs8rvHi2C4QgkpsysabKIuuS7BLTooDBJlGRgbgLzDnWN/wz/pkJqvvHrPN3Y
zKD6IMSH5RFQCSVwWlLRjPseAEgsDQZ2CLfeIua09hwjOCcLZpXlDViCWeNWCntxNfnxwGaKCBUL
b9X/Yu/MlhtXsiz7RSjDPLwSAAFS1CyFFPECixHzPONv+lv6x3ohbnWmBNHEznruSitLS7uZcgJw
ONzP2XvteWqI8aPc7UwL2lttoVwbnKhpQAIwAFEGS/Iy9qQ6FJnG6mda3zRKX/YkowaQ0C7vVbW5
G5YSKehAwbJqQjQDLVZiQmvtZsJPQHtecac0hcLaUaiy9PR3pWDXS0G/kmleg8Kh/mQKFE1Wu8mu
UpRwhS4fkXxbeyNQ75HrgP+SpR5VtqzZKjUzufE7GJpreb1i974zCUe1i854mAPrQTPCpzlappsG
USc6MVlw0rTqgBCIWLuigzInbNMWgWlEgIxAjr1IpInRwptP0Ed77Yj9V4sBPmgVaj/ZXHz+lz3O
uoKfoE/PRtYvhyaBC61Ox1xoFxehMltz5GtsMbExo/KEm8LuNyGHid5q8bPsKEFgoZ34xAoSSzyR
Ox3cXEee4CSjxqDG1gl/MAhVrNU/60WTnDmcT6OYS05jjPcCRD1SKShZqwl7yso0vWQswlMvh6Kd
ApB3EnwGch8XQPOzndKBxauHqDyU/JWGrBHHQOBB0g96rMjEjDj1ReNWIeJCmrW7qq16sIFK7YDp
pR0sEXanDxau8uBHFtaOMKaF14mrU7N8jK21k6vBiO6pE4kGy3lWBAjc5ckGxoREOXxFbc4iv0Sv
shoHnjWkX1i2b3Jxvu6q5SE2upoUE/KZ2C3Vls6mQ0wa/O+3IT3ITBhB3zp1+BxKSBYinHdyhkTE
6CIfkwd7EuzteO8xHliAlHYlYiQzJFtEbizxpuE10KwbhV7HoR3GDu2y9SfNKcIHZvMCc3+fiIjt
LOWpFQRAYOD/7B5Aq5KUGn+BMl3akT3jpR1bPEuo8GwP6TcFLBnrcdVhCx2/Z3F/CoGfoB+cQ85B
6b2mhPc92hZbEKj6xmsyEw/WsoiyquQJqwMC3n5JntRe/NL3KGDHUX0IE/O2SdVDlCFdkih82EVf
9raFhFLNzOJY8vcWzmUeCYzfegRvxQhajeUVYV2v+XnESy2VV8JEuZMW6nyQwGkZ2ktG1uRIjxZB
PaiJEllom0f5nr0E616KqHYQSzR1KluZsNZoJcyDMzdWdFIm+Awsciv9gIibLLgKFDaJsvkAQsEL
4jhxkZ0SYRDn13R8yzvdiNy+Nnif0FVhpudvE66GwNN67vvl2qqJmBxY3vKsKHeEJYUO1aLhegwa
FAldfWO2es6t4pswF+QtTgrRguUyJhSZ2cCUyvQrQIx9HfEaKXPwM0I55cs84VOmpX7F/3ZgGfHT
lmYNq458lIVkr1thfVXXNI2Ehr49AUz4LxA3crwDZDyV8wlIMdv7ZERoRb/db6KFOTsh1FWs0k2x
hp7oEh1Q0NmFQn9bSbT7Fp8iPPknRfra1DGqa8XK/N4aUIppCJ17ArknSmxmOsBGJBnzKAm0nkrh
11wU2KU0skbpX/txOfX0MSN11+AIvorr4WtQI/XtTCF1LDhdO+hFo5t14bHV0+YYoyHPajpWwV9E
vSie0G9aZP/NNTM39qUafVcpjuR0VaQ7lFPyYMUopptwhvJSt8fBig/YIU9RZhGHG2YYMuTvEaXl
w9SRGJ7I6/evuJZEUsqI/IqiYHao/Ys2izpxv3JHThvODM0oai8yMwoYE53DWH0ME8IHzBxFE70W
1jaDQy6M7BkLP8X7jg1133QHTDj9XTrMdIgAW685vNkO0jiCv2ttNti31xJgYWt2KbwOB3bXNG7p
0MrrCtwOv4NFklDcjCc4uF6j8q5nciRerdIYyeQcK/UPGv5pf5yHZwEV8KEY17gYzbrSJp9bQEhY
RMqQZYQp1J7UgbjYOSMR0b4wQ1CicsXBLicTYmjnXwtGeSeFHb0obOzUiqC7fAq+U34OyRsr3KAR
vtctNCljfOAghMq5NK74uFkGsWc6WnA47uZ+oHHKX+Ftj0q488qokzKCM71QzZ+j+LOP1caTlehe
GlqUscqDqKQyajRkrLLlaRXLT61wFAz6MnDllQm0UPuN15q/Jc6URYx+jS2IqJsQidrMvX4lEcyQ
p2z+KC0lbS+ciiR8JoF63OFhLAEhoZ+B30/vLUk4PplIu0B605ZVJrBnATqItZ+I+Zmj1xpoqRYa
G84ce3nT9ABKEo7utNa7RpyuZNoJtsWvmcYVuGMO1ZWSjX8masxug13gCu2lweYH7SNVn4C0oNdc
JewNgPRN3dRHKO++tpAQGYFSnM3ftFqDfZTAeQrmDDFtz0NF7VjuheaWhIn8yG926pn9iSCPa/+1
+Zlb030T/CYm56eZc6ZuIOL2khW4tJHrqWClVl/7pnkeG4WaHia4gPQFPjiumZYsLnmK/qWE6EJA
tg+0m+wL6We6tlGSTqA9FQq0pBoaCtYABpNEOk6AfNqTdT9CwKTSHccRqNAs9jeyQD1mSVVQ0RYq
GE0mWcLqnADGmLfCMGOFJlwpphDNJXnfdsJrm3epaxyYQNbAl37Uouaq5whO3fB7EclfJRBGzqqG
85DNMxP0hjpSoN2HoA68yoq/50J2NxEMQ+xHNtrYYkN/ZEd2MhUkbwE7tBytDorpgj08fRcqJXSR
R4u9uTphvLMEACRL7PZaBXi+EQgsKgErol5yNYQHHCmdKSSKec7uQt2q94R7JPtJm50UaoJtlbN6
+5KawcsSkurZo54iLbybvBIM9I6UmiPBz0ALqhwVyBydmk6/TWkDHLUxvklT6YHjqsbf/CGbOJfw
vB2SKTxMMtk5EmL10tEg1AGa3rGR/84+CvoH8Kc+owsYW+M1G5w7daKZHOD162X4fbH4pdIVnzz4
ytbLTqWvH+yh6xHfU3wzJEKx2Qft0oKMvMh8RfYBOkMFhGE1gT/RDXHBs/CijiR0CoBAtIIKrEaZ
aalCne13Qtw6jQmk50Zp3qC2E22p+qIay10t8AEBuCPDnYFy07LxEfkS7eJ6Wo2YI14reXpYoh6x
vnkfquPtbOT+bD5HMiTVhSx57LHcjbXh4bdSdsqx3zpCE76moFbM9Ah7GMK2uf61ZiEcFkYd3kS6
872MHI0lEOaPX0ihO6ns/JXxQW+UV1q9GCaUP6assbKgmaAd1hKjrdbho2zyzqbRfZOFEnbNlAht
AbUGEQ1wQuI7cYjJI7paLPqdxrTc6TAVMb3igZvm8lvBgnXScvUPh35tn3UQaSwZwZClN8e66r+v
wiMj7Zi1vHAr1IbNmzr/kAz9Stdltqfar94IyU9d+ALqa3LwOHgROB3bFBMY8Aq2Yy3FiSdPwcGA
bSGGOrznjKazYHTXoppToynolSlL71YRxEoAfk9j0T1HVQ/UM+1dc6pEN59l3DlNBxOj7GXkT+Wf
ZjJeTaEivxoUADpnJF7xU5nGP8dYIQR8qH4vcktPP5zBDQx1zqGdhNElh3shaOy84Y8OtXkP+tLE
XUe1tZCUzi2Y3yTP8FJGMr4wOAG7pku+60CHnGB5ngVotDTpH4ca3/F8jCwFo+zQIGppqQ6qcBAC
sLLHqV5RbiaFN1qUfgKkXiL60MAITCOOgL0JUpNA7pQthLMXCNXXuc+v+CcYfIMRA6HRUwGLJxI4
LHHkniADSuduRpGdPMB7RQm3ZnHgC9hFI/+pC/jrk4KskjwVu0bJ51Vl8iQN3DD0UUKtlESMoUtL
gltF41QGw7PDqnQH4eJrmfU/MK+yD6uw+SHh3E2itLhD1z5xAqJvP6nIiNYylxVH/sA+HaUFJUnL
qmqq54sbl9L90Da/sqzCM5gVWI907gYGgl9pdjSiBOHLUoGGzPp9aCSL2wj53d/sSNNC/UR/yWlj
vQNDm75Ukv7c8liRMyPVHdMRnLXyTGEwI1CVUzsKLT8hbE5DMuqpKBNnCbBILzylUeYOk3VSeqN7
gkEyCT65cSwLnUG9hjInZzww4oI13FNoP4YFnzozR/qY6OleUIlnNWp0WQCV9storGHIIIb7r1EY
/tTA4NX68BgYmoBgV3rJJ8pJxoLeK0ejx36GwgXAT6aXzHuNZewhqzQf8iAcHLMhAJOtYUz3W5d5
J2KRXHa2A0+BSF1E0JEYV6X2Db8Sxd22PRRm1rhSvWoegF7JGZRKFAschfLjUPfNdRYp1Hx5Pxs6
V8xjGBrAjnc4nxa3l2TgppwPHHpXzI2ydQQNOWVukvKRYvGj9U4KuoLsIGnUV7FX0c0KiuqmfE1Q
a3ynhE33B4+IPs9g+2JqCLWY/F1cqRYKrOJ6eSP28u2IS89t5RalYo0NJ5y4MnCE15NKTqMWd0Qw
QNqkgI9zRD8I8VWWzCKQnXxwQvwghdz+sqAJn6jnGhRg6xeT3cs/FJT/3/S90PTVP2VqOP/7f236
vet//7/bvdp/SZYhWZZJU5Umg27+33av+V+iocKSUTXDEGWdru6/+r2a8V+GJmOWk2UDYgP/9q9+
r6b+l6YB59CRx61MDcX8j/q9G7aFKqO7FE1DNXWDjrOub7q9VS3pBgJUKkVed2jviTu1OZjtpC9o
C+7e9MHPcDQk/T184sNYG45GZ8jIYUxKh6r0hLfAphHnQnyj3XSFtJ0F4dB5kd94pnth4E1L+5+B
LXG9m4oFjGSD7kmaqSSlU8Ug45J6ZPOVcTF+0QQDZIut6ddk5wfRGfgU7CQCCH5cGJ6HVf1Dp1lx
LMZ/D68qmollDhjtZvimUNU+lP6WTB1lXzilt9bYX9Sd5eFnlOzE+3zA9e9tx8PfQPy0qkmaaGzG
kwpqEklqcLki6tFTmOJV1PJ/VoJ3cJ23VBTp3Mx5O8r6tN+gRGItEqqk1jW7cUwP9akLoZ1iqa3u
5StK+f+DS8L1AoZG1hRV3VzSnFpkBrPBIPTkppT3YnWdGsfPh5DPXZChq4qh6BLPaYt5QeQwhdnS
EcREc6D0m+o6Hqo9nINdMnrg33XDJzGX/vB35Do0ewjNmgonpAZJ9q8OByPmA6ny7WyaEyWAC3fg
3Bx+++s2dyCtS4uOOY478Uglw298zUOK57X+53dBWgkw28nzdpzNY6UYERKoxF2QvfQGibut+KWn
27EbOIXfuaIj+8s39NqHC+OyDH467vq73kwnQSMOQK24vtpd9mjH7MWhGXqNABbTm4dGfUcf8Ta/
pYJ44c5K597Pt5e8/rQ3Q5PxiwKg45LBkzBsu5NeaKFRelHc6tq4dKHnVsG3o60P+u1oGbCbmNOe
3boBN7b00JR0Pyw0+TvJhv5pl4+zv3Ij2ktv7LqWf/JodfH9yCg4SFlepxB7XXdyULP+GHzBppN9
qPfV7/LqwiO98EKt38S3V6qjPVLK9b4KlJaQLrac19AP75LhlwkS1KL0piKvJnguoVj1+eDyejEf
LpZSgUrUGLIIc3ObJ9R4HZsmHfHwagk7KZzJydUmdxBDot8OR13400hfYzz1RYa79qdKcZaNsuFV
uOMU8XaQZ5usrM9/1vm59u+fZW2ewVLIHdlh/KzkMBz6Z7J6d/GTYos76m378sLLvEXWrR93gFwa
Kyb6MIzK7x9AuW5H5vUBNKTkNtdEkV+4mrNP+M0Amy+6WgtI2QcGKE6hb1wNPm/NveDh4XOlC7uH
v8vv5oFakoT+DTwZ2rm/y/eb90ZL8xiKfYW3oI3UZ7kqxT+qVdOVbUIKJhjCDhNtYBjYUWD3MJ1t
bZyML/QUwKHWTJ0rzqkyZuTGvCvwXx2IaSyLVQU0PvYGVWyxGyBgWLQGnow8V571VMbCQisJeG27
8kILMUJLlXYqXP2gF74tDSIZbVnyL10rDm6Y5YIzCcT9upOlSg9GPRfAMUXNeIHm0WMvEBGZml1C
I66+S/hYgKIJdXTI8tc6o1WvoC/90lTB8DpAKOEgJGjhqUxWXFWiBvMzQKWaE31MubdejN6w8x6+
vsHpen/hsZ75BljrRmWFhXEIVTbzxkC9T8YC+yWgEA1l+l13qo+UXFzlRvhCAMN0xLlur56LQ/py
Yewzc9ZSNMmSV8qcKpqbRWMGzUTVnNblujziiHuO78nndhaWxv5WgHJ6cfn/OKIhipps6ooJVl7S
18/Dm4lVc3qM43HB6Vo7+R/TAyO87yh57VC9LV55MP9fPrMfP3fvB93c4haWI2maDDr97F3I4jYz
112Ohh1fN8gKJFf0iVHwhMtfu49fAQOKncL/rZtRfbswmmI8NGGNWaF2Z/Dlu9gnA4+PADUglma3
sAP7P36k70bcrnkgV5RYXkdcHsXj5Gh7xI0eFsqfNDccwGr7i4903Qy9XysYEe3qP6s/wtn3j7SM
AV0tBd46GhgcNAChZPVujo5BtdNPZF67OU30K2S6O8O5cLEfNxPvh97MJkOeJHFIGXraK/tqv37e
HXyHbuKzwju0MT4fb/2Mba9UEy1TZUUUVdbH91caKa1gSMA37GHP+c3r2Baq+8aLvM+HkT5+Tg0o
j+xbmDoyKuTN9jOIc1kHy74uCaZX7SefPMUDaStOdmm2nLuBwAk5uZB4JMOhfH9FciKTFUSn1da/
ofz12+vc/glBhwQlR3Auzs2PXzCu681om/tXRV0VRSWjSbejy3ffV79S+t8JR9m/dCw7s7Um+dhU
LUlBY2jyVX5/ZcGSqxq+HOCKLG2Y16mReZQi0Zr4A0vc6IDlsrNrtTyC3fr8+Z1Z494Nvf7zN2vc
MBhI4sSFalz0XNSgetLd5wOcmYfqan4EEspLxz19P4BQ4zCdSoN37RQcJV89jHsSPS7ew3PX8XaY
zelkMdKlUGY+lliab6D/e+PY/v78Sv4exzevFJfCltE0Dbil269flBQlsD7GSA6xL9a79cgOQ8vG
AnuI/Pkg/yiuL65YZ2a9JkuUgfgSrXLgzf1LOXyyX8WUPtqTwxnEzq8tG0GUW7jx/tLO/MxdZDCF
jZQGUtLcLo/sS5RJBDxG/qGKoJbgOZJwP7+Ll4ZYr/fNhMvVBl8euWJ2E1BmLlbZ6MPnI5zZSlMj
Y2Or6bIqKZq+2eEbEREFbcyGMJOc4qC6kt/52R/jGRP+HqX1pRVwfQJvpwXGjHU2qFAVeD5kab6/
otkqYiUkVNkeXuub7oRMei88SN70J76je2JnfKsvfUy2N5EhVXgm1AxB6BqyvpkU5jhpaSoqDVoR
dGc/1FC78JQ+FHG2I2zep8QaFqXRloa5Dq3AIaHS5cPMq1veXryB6yPf3EBVpXLJlxmzCm/x+xtY
z2mbIx+gSX6U9tT+jj8bly429w5U14X17sNa+/fCLJWdjm6YiNU2T2uECxf1cFtZ1yPLuwYRA7uL
U9cevJSrr7YQyvuUFDgR7M0Lg29P+NuxN3O/wHZaLi1ja6CLlIFgFOG1rqCUJhce35kpyR3990Vu
7qgylk2SK1hiB/AUqfVbbK7z6tIZ79Ig6yR98yaXQdbhS2WQpT1Wh3VpCt3cDhNXRYJvr0fXyrYO
lx7g2an/5tI2U19XaHwpxF+h2yxRCUMN1dRLx5zzYxirGWsttm8XEAs3p4z5W7LTL4If/FaP66Qs
XuQn/TFlpc9vLxbXLoxobPY2VVy2OQZc6W+1PT6q9a60wUTAgjotNppOL4PF8x8WAf6Zjf+6SmPz
JqD8m4LAiPFNI9ZFtEJusVT//nwtPj9H/j3GZsZXWldK8XonQWvY0ZqhI3ybhm+fD7I9la4Xsnrc
VFPDIUe9/P1EVPoJ0djAhUTaQ1k9RsV9VPgAWexcu/58JGm7m/k7FIcjjYkhqbK4+bQ01tDVBSIM
lsW1BPoqeyRAUDAzCb69AaDUs/nNf7JwXSPPubQnvTD43634mxeOkOK6x2+Ko98LvN7LPThadEb+
40Lk5iK3R4eaICskgowj+NNe2+d+fiw9wE0+bhg7eAXoc0yuNefCrT33CvDZtviy0RjhDPr+KZIz
0yGvgPKYqIX1LEtBvsdmjIoBcvVe0dvsBTmCeBwDrfZ1E50DpmS4apLadD6oA9aaFF6uoKTp/ee/
7NwcfvvD1h/+5rYXgp7QQuX7TlaH/DSYbfzbilTlQUojROafj3X2EVOXpANLD/AvaP/tWHMp1MES
c+uzU3dQfJ3dcnu4vFs+e0lvhtl83YGxyoml8sZI9WFAzpiEEx7H18+v5eweQgPTwZaI4xr9yvc3
TsQuowhYN+lM1DetB+twJx05hPJZjy69mOfWAJ1qDRelG4q6fTHruJjwgXLj4JqT6IRnw118wubg
u1GRSlzBMW3pO4np+0t7MencxH0z9Pa1rJRgjjT6eLZya3qhT/3ejhzzVJ4sL7Tz/ehfWgc+nLnX
F/TtiJuVu15wK2QlI6pecMQc4OUnKGm72LnYfDk3Ud6OtFm/hxaPlyjwXTJuZxdrqp+QiQ3K/jS4
5NC7vZ/hNLmvxguvwYWnuV0L4OAVg4Dfwx4nXJ2RnwEP6kmgZzeTI5O+ME/Xi9juP3VZkgz+JSps
5t/P04oQGugp6+28n5y1o9X9UB2DFmz3TPrQhT3gh1Pk34enSoZpcNBXUJG9H02NWlXBOLq+Fd0B
zJ+6i5zUXrzOhVRnp2tN8YdyoUb+94Z9uMQ3g25e+F6ItYEgbdYVAMAH815mksYu+dLCiQvdF55w
YQ919qXgbaSSyEFFttYn/GbRnHA/wuLgnq5B9RORBcl44UaenZpwlGnco5LA/f5+BGKgWqvMCDSq
dEgcxOIm8MWsrH3+n8wOGkX0GEzjH1f+2ysZy1Ro5WylO53WjeDio+y0hXselXP5ePJx/TdkclbQ
g2h/D5Ob2xZLaivCtSKc+BD665tN/IEnXqyWrFiAzZRnBArptH5kDsjbM2tCJB+CawLtEio3f8IA
uCdtBpl814U2CZwPY6x+a2Rl9lgGDemOwJISIf4YrN63vBjglWF32M9aEsyQcJT23gyqAKZOblCk
skS8vKuw5Apyh/ZsdHH02DVhc6dV4IGxKJtkvUQGGB/0nEqeUgToF3A3OHfR3IsmEEwOSH2JdhV6
vWlPSrncylaN1NvKhK9SA3631VuF/GcN17ihzJpLKop8jHMEl2qKz9QCUO7Rg0LsigQtgcApxv5M
SeNPo00hycHh5AVwfr12jb2TQf4/gIatnru0Sd0lIrMs1srHQi+t72wp1OtU0OZT0Zu9O2pwVwgB
G59Fcvn8UVnye9HIzBcBI+ew061hBMMZr+BaqhCt6rXVkt9m2DXtpU/Baf3H8xPBj2HJfx/lWkF8
/x5UUpHGmVZino5FKrBTl+6BDuqO0ndAtZThuhON0hFCCPIksGdfEiNKyd5S2ysYL8ml1u62fUE5
Au2SYkkmoiYK7ZuDzFgsydAkPH504xgCMcDTwIDAK7ygl7dhQrv5U/ukfMnc5Ft/4UDzcUVgbOYM
u3NDN5nd7+8Ez1BFFIoKvrGEX8BgQnBkhVMF2FE+v+fravl+NTUMDckO/y9KVOY2t7whKbapchRB
I9hldMjsOOZZRd136WNxZjlgIFOmLKwC3NgW16vctOC7QJBWCdPANhwMXwk+naWGXIgelclNoHmf
X9qZL8V6bf8ecvOlGIs5lnN1HdLTXoVd7wk3ONNGJ9itrej25VJZ/+OH4v14mxUP2Jdch7Bb7dJs
fwB63A9jcGEJPzcvDNAoosGjsjRz/edvvkUL50YthEti68EjhNqd2b/q1ePn9+3cZZicCjm68LGT
tiV8mIFtPUasokSnLbu+VuA/NNl//FGF9QLXTubsCSB427aHz1m0cyujRpnwCukzydEXHv96tzcz
G9IRXwQGYoOyvVXyQpaJ3OgY4sS7Hvf+QjJTOd5LZosUDoCE8/ldO7NaMBx9D4U1TOM48P7J1NKY
1rrJcF0uHJrgWWkf6YzPHe5R0VfD/sJJ7sxDWgWSHBOYDPKHDmdnITafM1ITTDHdG3WDrbm7VPE4
P4b1NxVNpRaxmc8a2uNULQjQHILrofLF/tKp6uwj0v89wHpP38xmKwgrMbdA7TSvydN0mm/W44bh
arjHj+TeAu3dFciT8h/B988f1oe6Oms77SlF4nVZxanbL02tghvWFnmwtd3g3Gr7Yr/uT6wjOYy7
S0XhM0ssusz1SWkKqphthZv07GS2aq4yX26L+gVHBfyH8tJ0p3N4ZsLDPmQWMjGkD2qg0UL4j5mf
a5JMdlqjdhuI5sFa4puh0e57baqdUgajQxwumd5NhwY27F61HIqnQd6xnWjKM8TOY1LA0DWG4qch
BXe4hnbyjDsqklVEVLDkMf5cA+S2wQs7adReFUJ9ow8Aav8Bg9adT3A63Jdiui37mkzl6PsotZ2T
yyz6S6axsSItthVsjFXDYcqDK1jYN4PcuIaOgy1B2J2rFSKxFCetZgVXvRXvYeo75HQ960PuqUbg
NOV4UIbgqRiwxePBrebE7UeVxPfAD5vINqrQi2J5j0T8qQgR9ZU/2GX7ZYljRgh8wul3BdaQqT9a
bX0wg4mEtGg3aOKuIQMP5MWpzo7W8gMqvE9GhtL+7q0E8uQ9IXdYrQiWIauy01ZUHZSfqvNlslHH
myKghKywW8qFfR+egnYlmP2WFzLUOnQeenkf1OMJ9sGJw4DTEwG+ny36K1kFuLVqbhdF+jVMldt1
4yGYiHVr1y3p1yx7JHTYXijNwdHeJeCsJXpnhEMs6m1kwrBQiRoOWluP4b9hZi8E1c4z8UVsObbH
hzQsdyTavXbaUzKaTmfdFUPgkL4MxW0izrNHaY/vumQB20V9axdy/VOfaZYMIaRaTbhLNaI/wVU9
dyD+JZgPozR64lLdCAJOJnF8TKAUkRhxbBtQz1NyizF4Z4yyR8CNnSaDY/bfjGrarwxaFe6dMImu
NWSupkv7eiIZTAy+tECLBrxhOez8PjuECRgPAr4CeC1qOH3J5A4MZHTfmc3rUgNQlYLrxPyZatyE
NTc2be4m3P1zKxzL9o8w9D76qF/isELevQI6RZOSojPACSW1dwbMo2XNsxW1t2n/IBAGmpduJppf
RhjPY1BAj0p/jTW2ywSwlkZ4Tr4aiYo/QV7+aCFfLFHKO2weTawQffAqZ1B14siLx8xRxnmHCdiJ
reWbgUGkX9nk4OzEnVLVvrBUwIw0V87jk9A9zF0KkBZnuhWDvVtooeQptsXooEFkKMR7I38SFMiM
4Cp6xZPzX2Xpxu2ptLgD2XeRRBUzUx/mqSDuuAZcIl5LcW4PwtfMeDKJRhuIv5imGDLNldpZbggx
zNQIzQ1zTyR6qtIfAjhdMyFKw3gCxQtAw3R1Hc14+cj2wKtSv9NDN6HmtXrKybxv8a6W0WtR3Kpt
7vXC/FL3WPSDbJ3PUGKPWoGr5o+2dpVh/CmWdoyI7zOG4wgaReuOHJIcHfDuMuKkr37V023SFA7b
jj1gLNizlp9OP43VOAV3ZwoAUoPFGKHMUn9ziml0wdV8karuUSz7Zwn/NxDznZRVbmb+kILKFTST
jK7BV2qW3LHZ1yDbpplMlKj5Bhv1ugaxMgyLL2DKT0rjFRApANsFG/0vvGs2uQ0eNRTHaJ1CpzGT
tY848R9KpfBypEtUcXTIwkp/IHa9BFQ5tsYpHxRvBNQ7Db/qCJzQaAqPsVruF1V6JYpojjBgAyxQ
DfSvE5DmuZcZk0BbY4Wd12p0m3TZd9AamJ9cIb+qMvk3KWkvQTA4ZNd7feTrxFer9bcOzZY0PbSS
aMe1/qXm5Vxq8MfkTlu8XMNcH+XiOR0fNKW4HQvhIazaYxP9oFO4t9jYj3PJS5FdF7l8k0TNc9Qf
UwUHITUDV9LT+XqpOsBnqRMTfL4jIwdYrnI9hXV1kpu4JZu9g2WihCkxMUrSu6VhTid0SNntoDbR
FQwZ8dCHYoFw3KiSr5oVq1cjCridUUhXADO/avE82YYsKCvJ6Vck9dcxxjd9sh5zLSBbpLBegWy4
Q27eExPyABpz4FtGHK8Gd6mBg6MrWN5GAoEkr6ubW70ov9fdihmof3aJBQrilIupp+tXVftorAYl
UZx+IEllvTsZxXglKAPhClDoyhkbaDFXqVu1QeLWtSU50qjFjpTizsJRcEWjvD4ORIgJcfU7SzuF
MJH+rgilX6kmfwk5InNMew7x9gkkaRGr9Ktb5MyRFQzSUTTcJlF6m/RqS+CkQXFHFWQvxN17rFSM
x0W9JL8IV4pxLoB/4VjerHMrGcFhBWOS/pkkbbZIyS5YrKA3aVhcQcKahL3tu7COAXaE2o2AgeZY
EWx/RaNvxlS4ZN1XAHCRL+M2JoygQs9JlIutNtj3YyBTdgOilg9kbuyXtkHJr3cNoBad5M+lgR8U
KVK+hh3Me1Oea5dMWtLjV1LqPNT6kzlzWiNujG9UEIAS0thZC1kvXE9dTMVDywIP+Uqwb/Qxu8bJ
tvijJdJ6r2Npha1VK4Rkav/EocYuHHCSVyeY7Iu6wHmsT9O1UoYp8SCF6LYxOIohM5uHNEzDEyUe
UIEKOSPUNrr9qhlYmH1wwh22XnRpyZ0WzNt0qn2+z7hvI/gy98Mezk3o5XpcnmrqJtcqjNsXs81+
R0NHQJ7R7o08Gkm5n09yGDiQln1BS2+X2OBT2/0sw+40hESFF4rL2wF5FZ5XgbEXVUHhicbvBIu4
1YFQIQZ3Zd/sW4XlNZeSm0lp94U8iC5lBKO1JSEWnopoSd2kG5SDukzChaP8mbMhqhp00BKKAAxA
m+06nFU1siQIII3U+NM4XmljmhE1py7/eZUZuSGlCQ7yOufDbcktj8V+rtd9u/WI9NBN9oYbH0ZH
dFLka/95l/z9YJuSNtU7U0T+N5Dxfiy6uyq9UFA+d9sUdsuUdjlTy1sxbp42BrGJEWkG0zd1kqnT
K46YnT4/cHw8A5iskzKKbirX9MI2z8bqWROpQM52J91gtCRIwem73+pw4Vo+ntgYhn6KTrGas/v2
WDM3kVTWGMRt1WB/wNYjuXBkOzcAyQoKIiH+/IdyUd/VvamzNJKy9dxhHGf5vDC5Pj4OU3ozwrYF
paRR1y4AIFYphlb6oXW7hBfkHh+PnQyBDlo3qXDoH+TXihZEfZAQchkUd2r2soBa6GJbFB21//35
Yz9Tgno/1GbyLnEBA1viuZPAhE0WBVfoCnZNsiHlQ9mpvIstvLVX8L7ssY6oICKQ9bX/vCno6QJh
t7jiZ7uBKb+HaOGGqIGrGwD2Fwf7WNNbx+IAvzYteHM2szqYJ5aCYZj5/Ml+G9UrVFV6SbThLmqa
g1Fn34Rcv8ZTcPv5bT07C9+Mu6kbUBhuVKIjIFHLx0r+3rcvn//9s3Pwzd/f3EMQCWKqLcJCCl+5
bzPkEYZ+GnCHfz7MmSrEu/v319/zpv5RTvAfZZ37p6jB4i5TrMP4DA+UEK4WnAmAb8Ce9LtmwB6u
R8JP2UKzk0XDhVfuTNv3/e/Y9J9KkDhgs7ifUg1bxa0Of0VCMPv3C2muSHbX/tCl1u/5t/Bfk2fb
quxKfPJL/PfiT4RT7SXlWhCv8/JLp1X+5zf67PPERSzJ9L0sPpHv60zA64ZBmMD7CQXbgFS6iky4
4+zzPx/m7PO0cO5YOHgUioGbcRQ1a5o5YaOuGSjIjT2bUmeN7ua84Upuur9k+v372di87JSC8ZLQ
oNAQ8WxewChlP2qMbKWUQsm+Eds36wcQErVIn9IwiKGVwvE+AHyo7ZpWFyJI8IN+D36ovuO/m/4f
0s5rSXIj2bZfBDMgoF+ROktr8QLrqu6G1hpffxd47jmsQsMyZ0i+jNnQWJERCOm+fW3giUGt/OSC
ApS+gJqGQLzuredULbzHNKqlCeQq3osS8L+StqiFg0rdFomgNKYeebgalfxDQrG01oMITmk7BmTM
ALKovRVf5a3kHTwCowHQYQmIBwxF+dkEPnPoYw+DnTyIXyPVxL42I6yTmYRWV4Zky5uo7iDKlqMr
PQU4ghAgaq3J4jrr9omq54cs0uJ3TbjjLveRfNRD0h7wIxTXgyQPWxPm3xuMmmAFe7s4CLOVntNR
5+l6+nP/GW9D2WIRwSYez+Y3vwXFxUj3OzwFbB3tHq24jiVc79mEAntZNArWmeYYHoCsfp5ueGme
oaM2LCqXpqzxXO5WcZ/vK0/lmL+qCRwd8y30tQsdjPM240w5l7pZWD7fmpsdYpYnl2R1lHGFXojC
4WZNVgVi7rnVM+XT5pNZUWXisaRn2Remn/FlN/TYDABb4lYzxWSnlLGFZEjaif05VdjC8cE9jFsj
48eGMM8MeFju4VVFf5T8LRKXw7ntZuGyN1Vx2xp6IXYbMd8GYoUFZIE6ITRzG0Fa9Pz3URIbgW/P
mZkw/an5mAkSAFz2OIPpzfcxK8jHNp5XE8RbDxu0zcha7GvvCgwnBTKV7JyrtlyceoK9TeUWq3L7
n+04dtmyKPCpXukPFpW92Kbc4AN9AOd8cf7qTxpymlt/dJAkLHiG/0nkfO9glnea4buMpRBjsM3h
BzLP00cjqMXVoBj32rTvCXDdOubFwKKtbdEaONWI4ZOH0lspdHkd9gUE1SL/XcX9m9JY7yBYfkxv
/nVgxOmHYfn6Ta51Hh5P4gqjWfzS4+DGhLnu+/1PBDWCyC9BIsztDzahIFtVL4bCfDeq4Z77NniS
DkmFrL9BCGqd3iIIbOcjQWZQlZJExNm1XtuGdKCBzJ1QAhEcCXu9JIEXjhUrO5tr4jIVQu6LEqHd
Ux4E3ck2w5VI6uc0V2unkr17ILXhum4jbQ0aD3pT4QsiTYN8LdyODFPWbYw0BnmF2wqurALzVgoB
HbXkv6oa6971o26VpJB5ysB8qnRrn5byVTEUF+1gP3kJBTrWQDlXJD8SaMMaapQ4MHXr99h4gAGU
AmFtqq/VMXvPw1jdJYGRMVCAQDGDa907ozHuTDn/Abhvw85PGaiSbLxx7FbUH1WHEKP0lRrjOUWJ
QbXPI/U5K8oHtejyqzFu/GOvmtlGCbhplZliPQAkCzeY5N1qtXuX6P7wHPRGAq83rreWMRpH0620
Jz2acE+Q6e9gB9XhRP6poZUZt3Yo3wsDVUgtxxKWcPbPOFUf/BYbVz3rccbxy0946v1OIxAL6Mf8
HWsEzTVA/ZuIaMExkrxbeD0a/pu4DsD9AZ4RC2v3F+Az4n7rWJUbOZGp+hedhb1ukff4BIbpZZtg
laC7NlEVb9RDdGX2R1vr8TXJVvcB6JMR7WrXJDCV9Y9ZnngwqmXKYJJsa0h9vUYReqga/xZ/Tj6Y
VE5mMkyr1MCISs0PdajCBnWNl7B1TcdIKeHWlRGwb48XhOvUnn4blcUFCDbYaZF+k+UBbnZp0Yon
eShv4yAHjalQmB3rz2pobBQpvE788bN0ldvMN95FzpE6NirgN0yjSf0AYZa2tVRvYt1/bgGptxbO
oW5cBWsIQz+jogifCoBoD4VP26LFqaXWIFalun7pW8o2KrprlRrty6E0AOJmOc70DSmUIlcvG6KU
lhpui/BX3rYXlt3vWimGhx1e54N5LVeVe004fi2qSrr3rXwz8nh0VCWFI2Y/Yi18IMR0pU5MMwwH
vLp5ymSCb1gV7dXK+wRw/HOUTZB4iHAqvC4dAhe/Kxj0m9pOdzpQsbyrsVWLINLifKtnG3zNj+Rl
KJ8Mo+GeoM0m7ZuNDG8LLf0xTSJKsrxDobYPRQ7zrSwUYvu19VSOzW2AEzNMwRbRJhYNeAE9+Vxs
/ab8yK3mA/cKMIpkpvCXzbda47IXGNc6FnhhK+1c0RzaQcKwmc/uCOK06zBvlbUcgh+vLKw9R4LH
iVjlirhVu/G+kKuEqDKWgr735ulNfczj9hHxJlEyCydhN4aVzr1z4lepWQyhX/Z/1H6xwsv7XffD
OwVSWVFCb/fCH65vYlA9rMGIXhapdkjVnrtidDSKYp0GwS8jbu4727tmA6+xbfDXY9z51zAHgXa5
yY/EhPLNFMOXyYKN5ZsmdnyKsgYudSwIxbY+OMYpXaAx8oKsjqAaoA7xpWiCJxw58BIpqUQbk1VZ
EVzrdOkqrLoDkFoQwCQNYB5rLjfCWNxhPAngNNZ2Qm4+NczQKW+nXEME/c7LeFZDYtNW3UCSQufl
/dh35I8AG7IZ4E6FjylOyDkuxI1SvJiNdA/59y7Uu/uKmEZnlMKxZUiG2CveiFqD1qnhtV0f5EDe
+GFxW2biF8YahFR7g1JXAy6n79kYF5TbHmZZnxQfcdURuvR1KMZ9uU35DFA7MQ0xmwRTdX2H7Rd8
8+ZNLrAjFaX8u8NldmvJXXAJW8vbZ7La/oxVTwWDJyK8Xwbv6CbuTgJUlgzSUxGXF4MbkhjCIsRJ
5QYDlMJ4yI0CwpsF/jl7roLutWdxpaF9HP3hspb1gwptMochX2xUOKHHHDP3Bzc0w60cjRLYyy69
sxqayMV4BP/9S5Thzmil2xbMOpBRA65c02wiSG423m7Esg5+Kj+Vua4403UncJAbxgikQB1e21XU
XReayHFTH2Ru4eUblqCHuCA6PwbqpqzMmrMkxGBgVHqMaO3wEjy1fRC5nz5Zo1leQGfWj4NGtrBr
j2DBzFWZWLjs9SHGY1pQxtivKmx2nZ9u7VZvvUPZ5ZpBGDvIqe9W4lpzOgU/wijwxI4x7X57lYIt
IuhWC8PxzpPWiVXtlTq5iWTpPk28H+gdDinhBLUZr9XWvp+W6poqYbFJ8bXRjfJRGSKV+Zy1bxCc
jU3jqdoaMdun8DUSpnlcb4xSwvo8hJSnqrdZNL5EfvQ8pMOwIxSF/SgOppDnsfexxxelx6YOv48L
VYaDgtPbnqTy76BpCgQdRsKxjBFKbFnKTpFHH+v4ol8LA36l6DR3z8bv7xsD153MjTZYoD83OU8c
KganJBlPMr9R3itNg9ws4bLiGdalnjXX7mBzmyiDqwgAP9cKzFN1484mx7j1jObakhPBbBefQJsv
YOM/Sap8kGDxrRX4uATMymPrAzSPBKm5unyI/axem1IP7rI3PnwJb6HOMgh3aSnIqz5+LEfVQKMS
XLka1t4l1HQ8NW5kO7/G2UgjsQA3sDIKrDy74pgNlD1A+v+pmuNBSSKK2GyqUfT+ts0NbASU9NGD
QlG5pCJdL31vouIw2N5NxoHLTe4Ho/pet8VtjTWy7Uc/SqlEsp5NnsY6eMFAuDdVm324UneNxYt0
1Hy5dDgjciqw2I+ietiQAXkreU86RW/tfJ6lXEFeYhydwtZ6Dhr5zQJe51DLiAFHrA0kNvSHIsvZ
JPF7rjhio+BZ1ts7DPZeOLcvLFHclIpxNNL2PVTUJ8zisdbQbvS0IKsbu89xnN3IXh2uisi+kRIY
6GmgPGVJTsrMFyS0OxB5pOmPADqsKY+ZsPvVuN42x9YNvU2Gbg58n7YGvgl0sgfx6XbBkxVjg1fq
tXYwa5TgBScJ5YI5yoQpL5uz0odS2vaW/lxl3kWrqj+zUbpJ4Phj41zEz0MQpiRaDXXFVeOtCPSN
WQGDbxo533HTOWpldCWV7VYJbLRowIs8TAWsYHwJim6PPDvYiRICvFYaV7JegJL39UcAoxDI28mD
0sUlFV5Xw2f3gea4QKbCMo62dR3eyhWfKBn3rY8Rieq1hxzeiaMRmGo0zdjg2XJbltZP0cW3mC58
lmSxVq1RPHcDHgSSHN27UQmaXI4QaYQPXUVeygzqi9FP3jhIfrW2uKljdP5MpWOBUAjQu8JNXQeX
TlLI3FOeNeGMYa5acL3rPvqMJOUdyUCzweb0rpD932w1r1qBjL/p1LeuHxSireadUKQajhZa0cKv
fyuNna1bFBiXGHbuQqnZeCZfSPMIbce6jqsgJoq5nL6axliAcG12kSaebRZhKKvandcrBebwRFDG
hor5Iu9W4C5wEHBjHaovCU+qeaILknkGPmQ4ewRECjD6devbipoxI3dfOIGjrV/IBwj1/tPAKyFs
oSmmon+BpR1imOMCu/ItlTUpN7sKBif4dBwidAjS713hcc6V7a3k4hjeCmwrKsWVLsLGeqxK/Ohd
blBNGd5B3NyPlbe2U71yuJRQdcqdGPo2IZ6uMfasLXwj8/EeTUWI+Q0DNSY+t0rzUUj4nVmyep3E
ybVlDhb2XB0Cl8pUYOYB/9ZE4215TWOhLSL9VzbRb6qop6q7txNiLgN78mRLHLYkpesfqoY0OVLS
VzC6+BeXvPsMOUzw3CC+GHS/UH5D74mSXY3pJopA9zqxksdiBKCaCW9n5CpOnQGc9qhpD9DSgQoN
v0K13ER9E69snocBjBWyvtJ9GdTPecRdxC+1a190xbps0gv0mXf4vRzMQL1vvPYlMTXcRxLlBadh
xLydBajY56jPVHmkpYbFbrhOgW2t42rBticViYfLRWmUl1WW/mBj8FGHDBjTYyC5UgtwxLF3AcAH
wmuSI9NKnkKMUZ2mwHAVuYYra1dyHJL81ga+Thu+NCI8pAmFLl7sXpnxuJWV4MFsKYem+E9ej602
aZ4A56d2CByUAz6edgwNB4K122Mrn5cmwinuO07caQBWcU0fqy5CBu4xErV4HCADrfMxvql8+ca1
m+fCy3euV+DClQnOraRCKsXpeOijknvuKD9SCDEg2wrc/dh624Lp4Pi9RY1qg8jHo6rkYjSsetNF
YICEb1vXmZbubR8qe2rtw0ZeD3q+Fj2yE9yWnwI95LqppNkxiLI7qxjuzUiLVl0ZogtDSHsp5BK/
VAre94GbyuzqTDFIu+MTVFjE/hI/gUwKAgJD7IuxSzeJGpf3YT8k/LWCwK1Wclto7NSpRfbuDcFd
zJox6/qhLbRjmZPWKbwLTIEQPcQteoqRAECfc5lq+4AEbB9vRxWGXimn1R4g+Edf9D/7UYq3gQLa
GYIz7oJBx909qUlHez/LLCUokLSvTdrc1D4WW5gYUnyQyu49u2L2Gw+V+LFNC/NRk4zqkbOv3Rui
eRXYkPGyAL9aoWtHcyE/hpnK0x+ZtUQU5D7Q1Oq3MKLmYgxH47oMmmSldWMIOT6FVYw1RAo0NhA2
N1aKF819ksr4sAeYmnziWBGibI17gr+Q3FO5x9RkFDwzg8AzblCqW7et2fX7oVa9LXciTj2EiptS
7RL+u+whNC153elavVbVWDlmGACvcjO77yJv3yCb5amdgGIXaLTCcmMNOKhJBg8Ryxq7gxwNGNI1
Fjl69BVYgijchly/y1ahZQabtjSUvRTGHzhj4Grikv9M7AmbnHGWh/zUVVEZ2YWpeemF3wT21u/A
s0d1y/20csXKLHg4uYC0V74GBrnERWADAlHwU/proUaOqA0y/VwvndFXr/NSfZNzzBni6EroUyQ8
1392nHHWOF0cswsiGp9anlzpoXTv5pnGK1gejgyhvkrzGs3EaIG/Mgo2ELy6FWy0kxqUdI7b4dCY
3DhV7SZBf3HZEM+5y+SeepYqSFrspIyBTTAZzPFFK0w93EaN2WAWZjfRsPbwo10jvRxMJwt1oJiN
Mfi3Ta91G9mNjZfBFdWua3kiVYZyyKxuwIFi4CzVJFwhehlbOvt20pgPEOiD5A03PHj5SYkRRGGh
gBuUeFMHlO6uEh7O776Uleoee43gta4VNmHsP7Qre6isS7ybDVQ0CM1viaeInVCbaq+2Zngh1TFC
CInHS+WBXDRDjL4UT3hPnSDcI2qsbjDAsYpP1ezVH6jEAixuGn3Hq7l4wHzA/8zl2nwgcNPgBOah
YzUDglASCjqH96zn1EqXXbmG1WwrN/9szHK8lRvL3LUY4WAA1xgbGY78sychZXFbQzx5blM8CC8N
dq3feA5u4v0GFwnxUbWC39rrmbquCIe9a7rGm6EjFGYH6l2r1BeUy7yo/iBvKxMvazbpmBd3NvlY
FDd4t9yNuo61TMwaaqRx79XFhWsHONCFNmJE7veV2QaYmRfWrtEQ7qlVUT0GqJzqVsF3143VYzO8
YzxDpr07umb14FY/UEwecIzciYxgV2/b3rE0UNk1oWVvDK23XxIrL65NE3d2IXHdawKSv2XeHRUB
IU5vf4VVTnVxXKPtJJnSVgSWOp4nldkcVJauXtWvRhhbqyxon/B6th1Pqz+iOLkk9yivaxFke7fO
8YmRMWNAC184GvcGlKbhg0zt0sYbkETJddfggwoFWsEZh/dN+1765ofbRz/NPHJXyP9fSCpTpFih
mB1d/wOrYjwpKgioku2br9wJjKPM3nLQC9ZvHOg6Iq1EfvIlHURo5ePmLgW3LmZBctKisDOxrkfX
1vFUlV/RLgxHswLsn1X4uJq22ayz1o7xYrIPOc50PImEE+Vata5UbLM6rbuVVAkDof4HLptXet65
q16Onu3WekgGnlZ4qF3raeOuvchFFjiM8s4QxkdYyxAOKf5YqU32UvZSdICiL8hkAaBPfQyyMWm6
U7v6GXLvum9g5BKAeJInX8yhKNGKhpMfZcmLIkaa6PR9gYsocUM5l8mcycM+1kuswNI22qNEpUg1
hnfvhvEm05LSUbKJSathSJZL469ex9fKo8zLcUW7yWqlclSJ0AZ2O8km8/WUW5a1Hk1tn8VtTCS4
/hEKyP1FY/3qaw9Xr+wBe6rbIC5fykjWseKR+l3ntscBsT4fp+Rb26SmY+hKEjLJVTJ04g0X6nJF
0Ly4D5UsW2k6J7rhkYakjqi7gtvose1lvBtDot8BMHAX+XcQVK9qYDXrWA3zK6WBZukEA750To+c
nCtAZzsqntc31PBUV55Gas/rjPg6sUuWDOZa2AM2v2O/ugyE/+miJ3Z6X32Vhzjf5ipXQ9PIlU2e
2NqdkYZw2zttqIizQUQ8nYVZyiepsq0bkIZIxswVRKavi8acElexUQxbLZVQXg6ae0YtsJSFoxoc
02Jzqgu3Z+mxFEai0VS0wp0joIhAszn3jdXpriwoOsTXRqbU1pccHA/DsLfR4VEyNaHWoCH+Ras+
l+tb7AvUZht/YQtQwiyLlAZyHikNJhk+NYlkyLEociyc7053ZikPR3IUxqOuK+IPXlc0GqQTlAhD
F1fj2HQfR8of8OOFu9iU7pnGFoqhLS4eGpQ6yFYK7LPvQ0e8gWofCXv0tAFwRkTgAGSRYkUn4DIM
21FdJet0d05FsTj3qHGzUPqQOdVm0o2gJz5H4gNnlwx3orjhKCjvTg/j9DHmKTj6RJkW/2hiXuXN
ZT0YR1yyVm0qdEyi+1q/Dry6uqzI6exlCRulnDfsj9OtLnWMOkHI7brJs16bTZGw4OFiUSMGNL2E
FOY/WwJXitNtLGXwv7Yxy55SGkNeIq9Hbj34O1d3Q3c3SHexeMPVtw2uTze2NOdteWKusUHaUAa/
zw/ZTyPsbpNhZYUWpQr5LpbrrRiL+9PNLGVoyWwyBQUZWoD8U0b1yxL20G30orfwfUvardW+eam8
1Qe8kYtLrHvd9jMtntpR4kx/8bTszIgudPJb41O++kvjJHh9UibURwSySUmKAQkgQryU+uq55Tb9
pdmshJEu849GDBaQ4qylpsC8bLK/ndDs5jbYlDC0NxTGrIRDjfLK/nl6XBfmytf25mDpKqDaQOaJ
R04WS3MzXicphqR3FXUKSfqmq+eqjxfUELSnairIVuR8c3mUpBb4GfiQf3zMy/CTuXNT0163SfWb
bNO+NvF/lyXqpbJA8bAD8ctzA7yw7L/9gNmn7LIkzqjvlyE54v2BtIArYE8yEHOmJ+5ZjtiK/VTG
1XxY1+eETQuL/1vbs7ViN30U9sRBV/5AZMZ290moPJz+nosz9cv4zrZrk8CSVSMtRmD/qbtPdn+v
Ks2ZMVzshqGBOxRAgP6U49qGa7sK31A1jK2gdGqk9vkfdMNEt4yumMrq+a2A4F0IYUVHf9ARdech
3BE27K1zUsXF0frSzOxeYLZarhLm5X3YFU7cNFsL+0alTLb/rjezTT+OXPyFNZVwqvrsRreI0xwi
Fme+ysK1YCIccvlgi0S6NWvEq2xSbyYruTH0X7FLJMn8Se3B/dhkh9PdWdwzvrQ0O19SG+fIgIvr
KtMmCyCd1BooqJxLiBwQcYZIQ6hUuj/d6GL3kDqiNafwQbemjeXLFizG3kv0nnVb+9k2yEmVmG6x
M7z8RvKKzem2FqfFl7Zmt484Ckn5MPdXHshQ76fOFdxKz13jlk+0L62I7z3yB6SPFCmxFV4SREcY
Zt7rVw3lBgk8+WJ/ukuL3+xLY7NtDxmJlNYhw6eEyBpJ6WXaZavbTqqUlHY+lqQDTze4uEl8aXC2
18UaQZ3WYyMyxLtW4lVfGf/9zQOgHMY3k+RNhcv+ffzi1GzlwadLvdJ9kme9qiRelpXZvZ7pyeKZ
TA3KVH4iZGIO3xsiaVuFSdTSUIdzNjF6Lbw1EhSkY6SqW0oweK6mhrHTsJvFdMRTbyOcPM2t6O68
AdPszywq1yF+XoOT5C3pPPMzDgJ3Q7WVRfB8fLMnj2I7mopKK2AqqExwIxytZN/bmHvbsvBQh1np
W51H+UPd6MVBT/wIU3GSBVJNcaUbl9ZzjrdVjysdvjJrq+q7A6al4kVCTfLc9jgpJDYG6U1r2Y+n
x2dpteiI5jjT9YlLMRsewlnUcplkxE0pBq4SXVjWR4NV6L9rZbZVt14jKcWUd7cAnydutNLzyukw
+vwHzWhTHb0xgWLtWTN+lmnAcEbOzxxSRLEhgL1qgu0/aQQRpYJ/FKT+2WKMUOukYUwjckl1WkTR
Nmlgwiz/qC9/NzNbggoXaQruaEYattVE3JFubXFuwJY2FkSh/9eX2dcP9LQyAl1mF/MoT4upeX70
ZVTXPw2I0hnlraeHbmlb+drc/Pug2pVSFuqqRh4TKqC5EBqebmL6E/Mr+NcmZgdpN/nAZRXDlkiX
Lh9IJvTWtCTCsjPVU0tX0a8NTUP75UjzyO9hx8iUVsZfYDNxvmz3MltY49brpq3PlAed+1CzlwWp
TS+oWgpsc3VDoYAT1LhSX+bxY0ZBu12eIX7+tepPjKI+O6/xZ43Q98Azm4jpypry0R05cMMxk1Vm
rOOtu5aex9WAddfwkmLElKzS+3rXbM2jtj8Hb13cof6eo/rspBg9Mw7ENNAYgjqmhl+5inkCKI7T
E+dcM+L79yzdZiwMibkp6trRwh4vkxudGPG/a2W+eeAvLWcJ09MczBvUCV1fP1B4/S9bme0dVQAW
TB7pS6DJRDLJpaPBzftzVZDnhmy2e/ipl3EDojOU625sgYMSbrWx7a//3ZjNdo0uqWCk+dOSVh9j
KAud9QHX5l8O2WzfILWjBJI1nYMxGVwy8gUyHOtc7d3iiE1YQpPoHzYgs2VcC7KfwQDsLsL/zykb
4spKoT3kJlXfpwdtcR/8u6V5GZfAz8UzQjYMoGTcE2NC7jpe6/dFFK1Ot7S4qX9pabY+Pa3tbJvS
ghUWPGvMtm+DKDqz1y7ufl+aEN/XZtqLxs2mNytOQOA9jkWHchRqLTSArCKN152j5Z75TvNqiXKo
RrsGdERGh0og3yStQJCxPecMdm7oZus0UUc5tz0+kun3ewRjd2lu1GcmwuJLBVsFslZAYimSmA1e
F1DNH02xN7FLwYinW/cgd06O+RgO2JJzLkyyNHRfm5vtcH0vZVnU8Sp3C29bqtZWkbq1YgW707Nu
qRkYnzL1V8Cm/nClIuVGrzTWqxwfYTa4FQ7VP/77Jia2JoY9xDH0ufHVKLUllLAGDa58TLtdJO1U
5cy9eKnKkcfPFMkGbUbR+mzbGfxOgeNZTAGtchtflod062/dS0gGIPp1cKXnTtPF6UAB0HTlt2VZ
NWdHe2ZocdTILexXTPc8qu12UEl2/r26wj3seK6saamDBLR4eum4p05Uv+9Lt3etUB2mpQvBaFsZ
TnOt74uVuwajsDGfMdU9D9hemBrfmpxN+KFCTqhg/UrFo9gDSd0WVvrDsvMz0dClZghxEVpWFCFT
uzXrmWa5TZrgDszz9qD29m3oGZRUq/vTs3Dpg5HFs1lTIBdla57DQWaRK0jqRz5YRzkVZSLuajJF
Edt655EB/nmmvYV+fWtvftyWpKekYqpEuyEtqpJo3+Mbtaqd2l+Jz6x15PWEmNb++4AAMGvebjox
ZMZ1djRmmuvFqjGOyPuoEpLcXYkBeQMr9Z907+925ldbqZtM4SIyR2vEqn+V9LnrHP88/YrSqr28
N9fiDDx7cUCxOsBDz0DaNfc5k2pLNCGeOTx+qSUYayevIMAa565JCyf+X2BOuIXgJbEY/D4fXbMD
HNuROEobxLnqe9fe97a3bsrxzNY7fYnZ4+BbQ7P1FXqByKV6ylB1L/EYOYP9ELThqms2dbWVWh74
/J+nv9riEAId/d++zQ6VPM0hkGs0mUX7DvJSiAhWRNX2dCtLZASdgBR7FbY2pEtnc9CMActQ2Diu
kHoaf5kA9Dgko2u/ie+91XmD5MVu4TODyIKd+I/gS2X3bQWxBxxxyYkc+etWQah6jhywNDEmxx46
BITvDyICzDpKtSUAHFUfrMeqd+xukqlG8LfO3QUXR9DUuWwI1rFKROn7JIzE4OZmVUyb1URzDgBL
iMO4G1fGFm7upr/9B1+MJUV4j1pTlDmzL5YLGVYedGNs2KbNkfrcbtXi6MqVY2Ps06fk40yDC1c2
3SSKCOgSfqcx76DWSXIjB9NgbpRtMzrVKrccmLjamg1zU/dOV61Qhp8TJywP7Jd2Z6cNLxLq3E0G
tnI38QHkobmPMYaEJOpdTRZt/4GZ37SO5+ucOn5DYzNmP1Fn39JrtdE0iop1vla2iPN2wZ2Bpd5k
np3/OtvBaXv6szVTxjWIvdKQp7XyJZ6SSTllvA2cAoq8OHbWxS78MHCEixPnPKRg4UGBCe7fjc3O
ODlRVUomaCwamkNVvfolrzHxGAbXhZSvq/YcWXZpoX9tbzaUmh/WdZSnLHSPmjb/ru2yTWUFZ3bJ
pblpscrJ7BH8hBT9fQg1amaj0mL7KqnV7btn76w4YcFzwoKc/ncTs2mYJWmDXzTSjnqbHyY7wsmo
8z+zkloas69NzZZ2EvldWzbcQ6ieKn9TLYtYW3azo2SjiDu9qpemA0BtoPAq0GlM6L4PXGgWbqg2
sAsK3CkDN38XZXNM5HQLsX2iaF2ZqnQ43eTyt/q7yenff5nuMULRXMmUfhW3qyJzn5LKej7dwjQ+
8wX1tVOzBWVgegi/nwuVhmsGgtjN/xTgn12406w61c5sLalU98h5PrAFv4rfxt2w8VfFKtmBLo1W
9RFuLpYzFIWu0p24P93DJXkTs/HvQZxNeLOq01r1+W7qjXGkRGNd3U8nzoRB14SDxRjor3P588Vp
qSoTD4LUNoyN7x+uN8zadnOK/+UweMji8cBaXllR83a6b4tT8ksz0+b8ZX6oXuATF+TrpWl96EW+
67yJ3RGuJK+7MItPtzm3eyx3DDeJv3wseB1+bzHKLU1VA47SLP6tGDcFgl9P/3G6V4uPGYvE3/9v
ZH77Tr0haUqFRR2W6+pHxUyJduLBuNF/T/erc3NzcWp+aW32rUYrS1XJZ0McEGTzxFr5ge7UBhg9
M19lw3BmG1mej1/am300WEmKHcg9rJ0H40jhKQaWPU+L5nUyGcMkYe09nGVrTX/zj+XHk0mZEqm8
RGd9VGMeoQrslZWXwiK2soyaBmNoIC6bVK+GFKGBftdaCrfBfuaVdChc8BBhlQz7UEqoafgnX/jL
75mNAYRfygC4OnAjGzbeRbFjPXKEH8rr8IjA+lycc/ETf2lutnX3bmJbkjapNqE6HILJanXUsRmU
vdFeJ32M3ldUmnQmHbO4VrCvJYIiFKSvs93bktCxSzqdTPXaiWoIsd7gFATa/8lgfmln+h1fdgHT
lWIj82mn2gybyYvIXaPz77bpvdhTz3vOF+hct2ZbeRg2uGNP3dKr19qFLlkTbffO7GznGplt2qWN
BJZiKA7b+tLWDgFoAkT+Z0Zu8Xj9MnCze0odhaGOXwW3yfo1GG9le3v6yyx2AnMXS4cAZYNt//5h
wMehrxb8/TQ/lGwkCbtlafb7060s9QKkITotjEf+NErMAw3v4F5n/xKPWpCtBggtp1v4K5I93z5s
0EYIc+DnaOZs/cRE3YGG0QS1kztKE8ePaEdIa2VeTFE6ccgO2ZrCyM6B0ezgdv3UX51/aiwt4kkp
bKsYhmrir1vnl2luwUrJtNoYEbOYv+RAuS/tdA3E96OFw9oZzf3pTi/YDGJl+KW92R6FS2qghB1f
zw33yTVqpPAQPyKGWvvYDevDqluDXrR5Hzvm7j9hpC1FRfFSpLyekDzK7PlN3ZNV3Ro6OkzY9yC9
hCRUW2qkt9FheikPe0E45Zz33cIgE0bksTwFfQGkzs73oJPTTG498gBNtLGpqO2rfVoRApPVNcyA
00O8sD4I4sF/U3kvTKUB39eHa9YgenEYooKc4smfenT0up+nm1gaxG9tTKvny6yRx6Evuow26nW7
5n26kq2NeQ0t8DBewdIP1tZ1cSbmu2ANR3CSjsF+YpeC5/K9TeHnFI/lKUUjB3WbbNyDgoEUyajV
2cD5NAdnC/NrS/M4PXKkhvpUWsKZZjv5iaHp5T4tb9NNetZmfmluIFKgP9SMoGCeXSKoi1SCQaEW
ZiwbZEBeZ19Kg0o8JRAaXAWFcsWuL87JQZZug/Tx72Zn6xD4tD8ERKTw/jJfzW22o/DTUQZ82sKN
h6Pg6QkznV6zETVlMLSTEJ0y83k8oxBpXbYip47EqO7aUjixPRkH/KzOaaqWZuYUW8D4i//BYGVa
HV9mZodVF3ormPm6023GdbQR4a42MZy3nI26wT5h68VngsyLbaoTOdZA3EjUZvYJEb4Eka22cMxv
rGGDRAL3O64LmmPeUdSVjhttTzDYOT2kS/EAKGh/PZqJbpMo+97T0BNZIoXqZGfUXhqreI2FQ+IE
hwn1hlvk6daWPqA29ZF0i7CIwn1vbOhdCrl8HSqy0H4AGdv5af6SUtZlQoE43dS0d8znCoch8QCD
gwIg36wpqNW+mg3dyjXT52LUd2qK/ezpNqaf+0cbrDYE0hqB7TmZs0y4NDYaOLAYJJIkZTvVTZ76
IAlWrtzeellFxVb5geHSmWFceqZg5PV3w7ONM8oQyBoBnlC6eeCAtcSdvIn/H2lnuhs3knTtKyLA
fflL1irJki3v/kPY7jb3fefVf0+q552uoojiZ09j0EADA0VlMjMiMuLEOYfCSxiadjMjcjVr13qy
G2zyZq+EBaqm4JtlxgdoRS++oM6Mtl21uGzb7x+7zLhDBQcApBZsJE5r5VLUqMQsBprnCLkvDCVd
E2SFzli4SJxhsD0pyLNVh24HndTeOXfO/R8IJnIkhb46148u1rIUDQ3QNKcja2O0MnmgA6UfFWdU
juGQ9hvZ58ujbnl0RP/WtCnPvhZ2KucqgOAeV6a+MLuWENaMoQ5UIWEEo+tnOL7a8eCnc30u/REy
k7qG4y7vvxaxk50Zo32UGLF2Vb+1d4UMKVwh5dZOzJLsJ0Y/D4Uiwf4Q2ZsTaWsHAKAp7MyQgb+W
iJLHyfA1nx8+JJqrdzJsP5/FkPLv3yzG+FUdVwg+YHmzsrnwK7snnGVRVjzWrZipzsf6k9ahV1LY
oQWDWTS4VWtNP+MOUprb5lcXeWF+cb90qKdqO2eRWQTRIso/Y/SlH979b0bEj7iIMeMgMafLeDyz
ItVjDMkItDVfHCl9/wdmkADV8Lo6HnHhCAt9LJMBWiRvKkAh230EX10yBNNpZOJ/q4CytnEW5FWW
uEW04Ra3tm+VMGkc1gT5lhwfw+Je2fIMGyaWI1MVkgiOYK3y0L6B+KGSJN5tMBhEjvEHvSkEE/+7
mmVEVoxmVrOC1YwH1HJQtjhpj9VP6133IEjWgZhtOfa1+HhpcJFOZWXtBG2EQcV5yvM3Zf/Rzg6T
frx9Itat0LVUaNJAtrT4SEkPr0tkkpgaFhwJ+pk5/70k1HDG59uGVpJSGKRhxQU2Qq9m2REiIZ2G
WeT3in/nm80u1jK37X7I8vPMnNttWy94uKVHvTQmVn1xnZwKpQ0IuUYv+jQ+IWkyPQff/1ErlgB1
7Ca8oZd/Sh/nvXmQSeC2sJRrCcel/cU9U2vmZQ2NxWr+wWoe8i14hbLy2WgMOTzxgazLyrLHkXU6
Gq0++aHxFH0XAyvm2xoZJq96MB/EI384mbM73OtbwhwrF47GtszIIAkx71rtemMbcxhVRGRGz8w4
9gFDe4Xj9kih3f6Aq8u7MLPwuaPCTK1vYUbQhMBWZ0P/Z8PyHTtbJRNR2lmcFMrXjPfwTLJRNlk4
3qJp1SqSmsGbS0m1xPBI/0lC1vZLEgwzvAiwx88o175Jmxk2pNurXNtMcAIkiyAGmLdfbGZg+QnS
5aQu1mBFv3RpgHJXT+rwHBiFs5FDrZxIiOlR1UDwVX09Dx8HHRoyFbKedqia7ycrqT5q4aztb69o
zQpkWqDDqKSRsi0eEOjjpGVhB+iTaiiCJUHGc17rN2LlWjoIJyHyEy9XjJzg+hAmbZoGo+YjQ7OD
RorHdPrkf21PBJpjus+Bbe1+e1XkgAogElE/o4J2ba+MjBHlOdi1lMaKzuRW4Cw1iF5uW1l7812Z
WTgtf/SbGCQLMtNn9CC8qdshW+dB4geZ11nIjitfHW3D6MpFQzmSqvfL56LAc720Nk71jnY5JMZS
cNK7DnoMLlxIBaT8fUTYlSVxdC5dspMNVtjw3CtkOE19yziYGsprY7YVqEVcXNxoDIlJVXJ36xX0
rOvGxnYaHrEqwMn7NAbsacblD/jsi31JCETlx3zXWBAzx0WDDvHc1B/rOpeOoSZZW9j9tbOKejtq
OURYuBOWd5ynU6zA/MQrNzOT0Jv9ov3ajQPDYdAaPMLFYz1KSZTfS4ravkllJxQ8brAVlyHkOJOT
PjFCioL27aMmgvpyixRIAui0UNXgyXr9LWDGkKYgR3/3Hw4OIUyqM2u9hU5d8W88tm0NDAjAyldQ
Jb1RnFivWXuiHMvyNNi/JjjOby9ly4bw7xfHypx9OU/QeoCSGwHDOIOjK+pKi4ePbW+YWgu6FAst
C8598S5cYjebabLhGrXEto07ZMze6nuE/LxWP3wG+e+hG36GFWdLP3tthZdWF26hQkd9bnu7R+VS
6nejpo7ADQfdTQM05W9v5tq5uDS1cKxK1sWt1GBKc47Z8E1O389wvicac5Cmve/tr2n26bbF1ftx
aXLx/bRAn7TQwmTlvIUy0B0Kn/ft8zS8VWNIg6E/L8J9Bbimnjo3bxmdRDB04zeoK9eB0T/bcWwC
5Cv6EQmWdU1SDVSID/ovAYP52d/lj9RMTrn3B5khnYJ/bS2+puSkxdzDkOUFM7KM8SfZ+bGxGuFI
l5dbZSU0HWR0wJYex24nbSSV6b0UtUYjhvs1kR4J/gi0NrYXZvXelP2DFKme00nQHzSPBayYSCPc
Ica9caDWzi4hS3SiTDDVS0cD5WIqoWM6eJLUNj80J/6gT8b4vS+hk7u97LVVk8LpTNSqCunpIpCN
sFJnZo/KfKsmjAcCHyH3uG1ircDtcDzIAOgR49UW2U1TJ7PitJQR+4MGGCA+GI8w9Qp4Itqop9rY
sLe6pAtz4theuLahCEC11pibeKU3NQyO2h9Mhl+taLFrWkkomAoEFNqe4ZuI8F+//4NNe0k5Ada/
0KhcrwKuGCUNDYCcc+fax/JATvPoAKw8QNt4NJ+lPzhxJg9MenEchFdsRU1qhjNs5QMk9qYBaVwY
u1OgPsqFuWFo7evQDGBsiGNNbFv4ys6yUye2yWda56PSfh/7jRbA2t+nlUsDh94ir4TF3+8ltI6a
kDRGmROvUaAnbo63P41wNUtHAVcQDRvwtpQ6F8cZ8nFH0uGV9fTuRyg/DNIZXKMb9+XGOV65Nw4l
fsFSwvAxXdLFQZ5srZ4dpaI0/mAfkd08+uMx8tJPoq2gxJuacS9jNtcLwx6YT+o1ZDiME10fuc4B
eEpziJwLXpnhuT077ydEJAuMmu81AWHTPoGxfZI+3N7QlQyetJMWERxddPhhRro2DK8Aih1hDOJC
QWD6P6xBVBwcD6K5YSeGcqTdFj/Xax97bXSx2syamriMMTrKj0Vx8P07eX7+Hxe28BNOCt92q0QC
BtQV9/Vfihvs7V29lywaRKwLQnxva/Rs9dhc7qa4IRf+z4jKaQTTBLoMORE662i97CH9VuAFIjbf
b9l7feHYRx6v4GFldGuW2R1cPW3VVJhLu30Vvq36v29v4ks7ZHksGRnBJ5ESY2SRdaO0009R44C2
3aFp6hknC6bozxNyrbArv4k+jqfoW3DXM6MgOKZqV7+P3lPCCmw3T9A9lR/ivaQcth63KxkYnQf8
Fxx59B54Ol1vc5r2JHghjPpiIin8miHw9JM+9XfUQcRX3XIGrwsumFN1ICp0U3EKizuSFV2UahO8
9tRRCaLBXezvHC/Yw9nreNYxvA/v9Of0aHxAqlnbCqmrZ+rS+uKy9EnnQ6aOdaLqPv+qfIZpaicf
tP1oen/SILte6+LatLHhR62PNT//FGU/A/XXWH+8fapWHiXXNha3pLLRyHRSYC76MXvUdsWR4maP
9M3Lqqb78Gh+jL3osOV11m7L5UYKr3RxObMMmQBoc5An6GzQ6ZaX2789JszCGNcEBmkLFrbFQVGt
RIPyAdnlyXhUDfhPvwb1Kem/BJrQnN9tbKP4FK8u54W1xcHoshDJB8TO8HDBSWB44K4tf/2HUxGC
W7fbwjqu7iCYAt6TULWQTl7voGUOJUIf6GY7hXFKA/SV9Ord7VWtmWCeFu5GKsWv9e4Shcw+E8N/
s/MUIzU0nG///dWAJ4bfYQxlmtFcJilGSDPcjBICXrAHivSCa8nnXe+Ne2RBBGRbQM1uG12Ld2JY
Bx8ihqCXFEBlIiTGC2IRULs7Jww/T5N0qNKtcLDqKiwTkiHGrKjOLkFPTVs6zhARD+Q7HZWUXfrU
nlI3AwzR5e42En0FfEH1jwW9wD50xGyuz0ObGdLoG0yx5NB0hAEKWkS64WvlPFfQ3/AE6Jtna0Rg
NPnt0vC14cUTPFWQWakijn4r/zS1T5O+wT+yegovFrYIMCh71HHEK8OTEAzKzqOxUVlcQUBcLgBO
suudQ6wndmyxgFjzHFAx6dk4ZFROASv3CFudrTtKM2+34OjrH8xiuBX2PVBkSwc1Rmj3tk0A7G+a
EblPqUMPuueX6t43naOeaadg1j7ChA5dg8ZEWzR/vX0T1q8fcE9q+sAAGYC+XnghWUrWoqxGkdhQ
nnJfTT5LEeILsBsjFBdWPlwRI0NXgz8/plLWPrVGh2R3UyNBMkxgFHNIMuCdl5INRPXqJ7/4YYvA
V8SpmDVja9T87yY8VTQ2bi991QlcGFg4z2qGJt6wkQ80HN+N/e7JdBBoUKU/uRo2TswWLSKaNNcb
LFfa2CBrBe+yjyiZfhySjbvx+g3mkG/Se0XkFUe6TDqVMa/IcW3CaN69m5UA2aj80R8RTdFyecNx
rh1YRZHJ8ESvSwXndb2aqkXgAuWE6QVGI/g2TSRqzoDtT/Ux2oJNiK1ZBNQrY2LlFwmCmU4Dwg7k
Pp39Pld+mOWHTta82XwLK9rGwoQDeWWKCjNFdobOeTJfm4pzmyTL4bSNxO7/m42ST39y4Slh/NfO
UjjeHItqUgKum+BRGj9Ed9PgpigZMioqn5py/9tHHJw4Ac6EopX3wuIOyRBWTCojEJ4m2Y9Gpr3T
omJnhdkmpYhIpJbbx2sZLJ4GCJaDfr19RV4rnSXmrkQ7TfVETh4craO6g69iA3G74hcUTRe0mIgo
2qBTr02Vfmy31syalO5Y6k9SstH8Wfn7zHGJVgucPIBRF3sGLXE7qbnN7L8vjXwbCN1DXQ43As6K
86EHbnGBBJ7wFUxSj2apkRqFh1z+5ARfLfWuqjZqM2sLwe0Ankfsm9LpwvHYYQDJk28CIIg/tjoA
6I3kegX6TBlaTMWj0mKqNGmuv0RWOWXfFMbo+dpdbuonAwRVr2auar/TrE+VZHn6+GPMtvADK6+/
K7MLv408QtVCsQ8AKeiR4h7i9L6M6kzIKTKNTEd8p5upjzKu32/s6IqTAC+hsFxbgMheeVp9oq+T
kEClZ4GlbU/TSwVyy0msfDjCBNgqJjCQrF7yCeZm3shFiy+Sq/spfjQQ573tFtYMGFxSB/Fn29CX
gIU0cnLYUIAlyMldpNhMnG557rXMF733f00sXHc9R45WCeQD4t+7+qydkuP43OzmfboPDuHvfhfe
JaTzvIG4TVBqLFxCkMXhmMwqLI/9nH0zhia1vTKoA9Udi1odjnKvqV+cQYt+dPkEajfuBv03o7yu
UoyhEWqAEOabLbGeSlMieRmHvVfW8RstDlEF3aqBLl3GwoSzSFHzHr1PVF17zwqQMLWT/MC88Ecz
07783unADpVW5QXOBRX8EinbNDri0IbTeWoY31XzL9WPNsLSq3GbhYnlKEPkK/qsw4YKTCE6wZ78
bXwf/2WSbds78Dq163+p3faNH7jlOyYWN0L98vQvjS9iVZs6XQcuqvMm+RvSiaa9kbgu87F//j65
HkcSUPoSWtJndW6HjdR5g6GdzQw1Ksf4MdrRTy1Wv/7Jp/rXlHCVFwkSWkajGsp+x+TccJSg1VLR
X7tt4tVNflkOFQDFMYCtvJoHy5pGHhwE08hYdBL9fXRHL2EHd5zxMpNhbpyN1d27MLfw7nIQ5INc
sCRJ9QJLOlpoM2rIlc754fbClmHkZV2OahKBGViABeV678agH6vJsjqvV+f0FAX5X5rvfBhjGRki
H3VdA0Wnqs6i33cU9BaRGIDjiy7gsnapGWVWyJLSeXWceWUWoXi2YeFlZPoyGWNlhCn+BRkJ413a
YgvHJFf62TSRGE+r6W0WV8z5ykKodETwj3eIo9TosSqZ7wMVm2DrNKnNS16malN6l41oFu4DDX2Q
JB+TexWeUfaoUftDaOZDyjSOLdcHOvyqxKxj56BEFcbNiWnb6NxFSoe0XD62b+0had9kyOSd5sFy
3NaYml2tlz1yl5biZS06j7YjQYfs16hJhzU0Z00t7zPZzDwifPB3MaU2uojKcDAHS3nXwMhcK4MQ
BAyRUaIPPe7nwpreG2UxoboaVNODL8XRDzWWpEMdjwgR5lGyBXtZccI81GnPkPTwTnh5H13cuGaY
SzWqLDT7hnupOIdovW/11NZuHDeNoQhocziYyz40qVZrlJLfUmB+GWNDN9FF543RQ0T/8m0mmWXy
znmBV4ASKemcxQibWPPFmvqCqQKqfC3MMfLOGgZIxKyvfai6Wo9m5owqY5Ob1UGurSMcHB/zPN2I
3yse+eoHLJIFQhC0vzI/wFKFpKObVFssqy/ca4s7wV2ARUa08173dHsH7vKxaFvYn5XipKUofae+
0yKL1/jQlIKQG5rHUvMi521jHb6Uaq65ajll0IOP5bG2hibZdYUV7/WhRhE710dkVhEW94wkrj/D
fZXt5CB0EN2ciGejFu6qZpD3piVJ/H+aivmZcdbfy0n4d4Fk1FlS1ede1qa/Yjmvvc5Iq2M3q85b
S+/j53CQICo2Ekn7lNc90rNdQDZoz35wyoJgPMmdkjSuPuTTm47nWIxas1Yk7pzWQbtrBj1tNpzy
MvFF+xRfpRDQAPnhVRZPiaBCkyuwhn/AXsqpPaHmS+t9C+z1qrog7AgEhpjngkpjifXIekeKJx1B
XR12YaTAjpX2aLxpHgRyUTXf3Q4Ar9oewpqQd1IIN2iELJmbKn0chkrNRI+Xntip8UKwLJBdH1Hk
Po7M5RnoEd7nHzdbSK/YlJeWF3EbfqXJZ5KfbnYxfi+KMjnQC76vwqbY5Vn0IYJu2dWziUnyvH5b
DzliyIr6HU159QdMPvZd0TOtC+A3QpEO3U2/72Ao7tDwi8rqS9XI8V2jWN+dbO6RPVba/Tin03dN
hXB94yXxOlqzhcQaRpaZRn8Fe4phW5Fbx+m9aVTQg241606yiaCdWmulF1mB/n3jo712VrR0eJoD
OOXVDObg2lkhEzDOc0gWXHNd0Lfrdwif3iVt7dkS41zDDMm3wfWyPucyrHOBFr/f+AWiInrtSvgF
BjU3BhAYWFoeUshKhqlCNpfk1Z/c8a/40J96Tz6Mx3KGvHLrNbgSDq7sLRlSsrRmHqvHnvmOnu8L
XBA1wIfAgz1kc37zdXzDmJgKV1ke8K/F9o7qTBY0ZtzAxEU4MnfearQNbu/ga3ePDfITofJAs3wJ
cdCaJm/aEJqjOEdaEyF7tBDV4cP/ZkR8xYugVki2HuoZC8EpW3MLmjzb3bawslXUPuANMIHWsJrF
qxN9UUkKWyApeRbv5NFto2RnbLHXr3heKFwEfa6Yz6SSd72M2cmqkTADElmJ7/oUtXPznEyP2fQc
ls9ZEXh9/AcZv3NhE0aTa5ux1ELlN2Cz2WsvQ9gO+oQu4or0uKcTEpq/v4//LhHYzbW5MdDU0IJE
DDbM+4w3nzU+RZv0H2u36GpRi/NgijQ2mrESP0jvxbSLv1Meh0PyFnnNw283/nDwBDB0EBk0BU24
bPwVdqFZNXq23pTu8tQz0f6aT3bp6uap3wsCiS0vseKIMQhIkvwNeoWlW7RC0wfICZQsGL7NxVNR
kS7Kb5xxI1Nb3UZiJkLOwDygB1n4B9uZrTGZABTm1Tk9q/sEDI9dPznfxMSQdAYPfvtwrK3r0t4i
NcxsvUVwHnsA689j5bhdm3xrOtMDcbixthW3pEDJqqpMaYiqqXZ9DvvRDwbJBMjooFUmh3/V4Zfb
axFRfRE4MKCTaFAlAie0OOil0ZmISPONBp2BMf2dHL8N5a9JKv7jextt1MnX3BN+HCZiQpXgi7le
TjykkOu2ZDfl8DnR71PkSBVnq5K4ZkR00WWIt8EILFOosuVBxGAVe0YTELe+L0gxGnVLsG/tFMDs
bTJzylTGKybbpjXizqlBeM+hFfGYhCv3YFd6dmp8aTpOnVZscaOsfSvARdjif6/reQ26SrERMBOg
FgjQ6qTkjivVjyYfqwpPmhxsBJO1w3dhb1ncyyAma82B62M29n2dTtQok/3t47e2iSLcMsLFsPWr
UTGzmnSrJOf1oGhA2yspPkZ18Lnvgx3kzt3Gel41B/CAKtk1wyHAQpl9Xxz2gTSwyhGro1ZOJ/1O
4B7kg36Q77eksFYipKo4IKkBbFMBXp5ztZ/L0FeovMp3/h317KNgNVTvu9Pt3dsyIz7gRT6RBLPV
ZcLMP+SJCWbCk3rajBwrN4pMGsiSIL6Gb2Jhp43ipNU07PSHPtwbh+jO8dQn9UN21kj4ps+tF+22
gscr/J74WJdGxY+6WFw11gPVKoy2B+fJOKSH5E1wNN4YyOrKp+4k/2bzS5ij3oBgKmJ9zEMvkpoE
dro+qApqYP68SzMfsoGPEpH/9hdbOe+XVrRFGlNKsj1NDVYc+3su/xzzx256r1afb1tZubhXVhbn
3BhmVW87qmV95MOSOP+tdO3hton1hVCjEW9UMqXF13GseQ76AhP5DBw9+hZL7yNtn5lbjbX1pfxr
R/yOi1NQK1IS+DV69bSME5fuzac5c/66vZa14w1w02FMHPAmwKhrG5oRdLNpNJ0nZ4Xj1YCdoRKz
uyxwHT0od7eNvQK3vBw0i4YMUgo28lyLGKjWTuJIGtZEtz1Jd/X7cJd4wwESBnd+03GXNrGwL5Kn
iyhPrk6PkICIxSUkfpJrJ6tnbLYA/uAaCSGM/Qp23CsTLz1I+2qnHqzv9bF21fe2q3htut/+FWve
6vJHLLLdzBzy3lD4EcJb5Yd/pvO26TRXHYchviSVZrLBZedNH2craAjOeKtp7xzig+TNj92hF6RG
950b/MFluzC3RE9kJXp0joY5zT+G/fe2ebp9YFaiPpgWKPyAMlMRXT7pJm0q/LwKO0Q3dfldZlPf
y8eCAnmSJ/uyjaR7y0mfh66CXOO2ZWXVNEUUlTgGGOtlIOHi8hltwtxJTmHZfNP9cr7MDw0cNfAb
IFn/D8OX+jydykde/ZuvlTX/YlyYFj/twrQfWv0klZhOtdBFh1lSYWEx91H39vYa1/wLzwYGWA2E
wF8N/g81S5xbCeC9Mn0tu2KgQARM6bYRix+7vH6GCX0hk7lMvCyLC0OhR/YkPqFktm6U/7LMY9k8
2+ZPu/+DAgD1+X9NLS7ZyJBQ0duYghHym54ph6SJH+t82jiUq9sGfhSWHE7Hq9byqEqlOtUOzso8
5GnlNvJWFW+t7spK/mtimX3aELqpU4WJsB/dKFRxjfFRHxPUX7uHKjmicNi5TuN/8yl8A2Lb8NMb
K1zmikVlFchtYT6L39jFxzDdok1dizpAG4WLogvAO+X6hJemOmqlKSJo/Cw5XyWw30W/Jd2zbgRW
C4Hugtd3YURLimQ2fGHEeJZix53NQzb9vH26VyMawGXalQDVFPo11ysZYq1uIPqh42u4gm89Jp45
36evIhvNdszc7zYVFVbdw4XJhXvQ864yBhOTPYUM+ajf6QzR2DtaX2bEhIC6C/cpOO1kt8V4uBbE
Lte6SBMVuhm0JDAsgtg/XQfzUB43U25xT1+5jP8uEMbR6z310yqholyTKP5nxks+i1lsFVUbKCO9
219QF39taQ0wuOjQKiQISzxoYUxZG6XCQQVOfs7tvD3aZVSc2qjyBzfpm+zJGB3ljo4ZhFRhLbu2
kaZfyrKxnqOgMu8KP+12QD/as2VIyuPU50gHJFr5kBV289zCCn2gZwe2otHzs9TUMLlkpXOuArS9
4kb+VRhVBUGl1OmPCWRYSkjZOqSY9U0JouAu6wb1MEMX6to20Dd/Up37aZ6cv6Si4yUcJNa5UzQS
iiT/Az+Hj2NOg1TtdTtGGTKtpoLF544j2m7nNvlxe+vXildkz/9aWJxkyanNkp4PyafVBV8jKzdP
am+2n0I18X/Fk9+fg17yvalh+D+z/Pk8znn9qVBy67PRllu1k7V7RZohGG5puzL9cH3sGOWKu2Lq
SGaGaqc5/jmohONoT01uHW+vfNUUJHsQ0aESy6W5NgWxwjDZKk+hcFSPVmPtYjN3A1M6CK7E26bW
fLmtWyL1heX11WMFejVF70ABeE0sM4zVlZWbje1GbWvFCO1I1aJMxyA1IzfX6wkQMtCSDCNFitpQ
e263qLrWDZCFCY4YHhCLk6L0/qyhEQ1hQmidym586Pp2Yzh35ZtoJJuCvPIFh7fwbmULvU1YwkCT
qOFwiGO1PUQg8Xc2022upAVbepbiJy/8DqQ6dF44bby6lwzlUlJqbVqxpEBioEZhOPG9Gp7S8Vua
fe6m59unYO2qadR+XgqPMKioYvUXOaU6D9Os5gXHgKEeyCR34c55bg7NOUdRbqsEtPa1BG2sxoSI
AKUvjsNo2lVV6Iy4RAUcT8w55+phYz1rXws8Jox3SE6BqVmYyKKJOYcZE/GD9iF/MO/Gh+qu8sKD
gSQ6rBIR1B2lF3/cKpWsbuSlYbH2i42sFF8Lw5qWuHQvugjNm5y0FlHh3Ys02TnY8pFbC124ilBy
wtlQWKggKJgSt1X303Au4MnUd61rupAb7+XhbyN53G4+ruWhkNzwGenKU+tdPiezeZLyTG2p5R3t
o7qfT/n9P3UvaZN4dH1jKVFCxwf/L5W2641VSN8VX9gKz/ZR29GeeTAZsP6H5nQzxxDOfHn7oFIG
FAiBgaY46rW1zp/CsGwiQT9anwXSkcI8zMZefGJWtd7KMTaMLQ6rX5pKM2QYUyMI1L9Fm+prq5t3
uZzFqXTGqI/MCgv6UYzFxwfIjHW0mZw7oQRYbUE2N+0tTmUxmlM5FSEsoV5+FnRd/jm/T4Xy1EHa
bTHjiT9261stfJdPd6iwDBguhVhprD0p2mcrTLY8ivgICytAXQDaygYwBsA11yeiiOcGsmsBzwd3
t8vk0j4afaRbu6zUxg/tEPU7agVF7s5B3p07cNx/l3buf5IZ1v2ZIDOJiq9W5BtR6dUgHCUzchLI
aKFf426Yi59l+1rSZTHyGWLCXIGp2qLj8dF+W+0EM1p0aCqIuLdawGvf98rq4jI6jTrJqbAqBsh1
WKPD3DX2MOfui0NYbc5/rrwsBEcPRRwGs0C/LS5IaRqZZQCs8ib8eHNs77Xj9LA97bMScqGOYLzD
oBT4ml98nkeqKqEKYnvs7tB0zXeACU5TZYGliz40Ni3URt/IotcaL1dGF1tpd2omORJG9dn/5jTD
X0PTxuAvUwgA7PQwkDa5mt+iZDDXu4ny1kYCuHJ7ruwv8poaFp3ZKTXsK6dJ+rvV3/22aDZn9NLE
yxPrIiZm6tTmYcUS8+ZN5n/TKWz6WwnMSk4BWFDQtcuAuIFxX19PqBzTuEmxIUCY5VvB7f+i3EN+
5gp5s+CwSZ2+unMXJhdOtbWCzC/+MTnuikeTh/Z4YlwhgtMgPU07+146a3/dTmxWwj1lH/QtIFXh
Bi77+YkchXlc66gGZuqjprcPaam8k2Tjq5RuUpusxECRfEIXA4xQFJuut3SIqSLXKoAZuM8enPsQ
+QK2d9e8zbZFjVe865WthQ+Pywa+bw1bYha/B6DwOdxJVP71Q3bQrSeh6np7I9dyFzrhEO1oQsgd
aorr1TVRNjjdSHsVwP+HEk1tZBPc4kN+t50nrZ3NS1OLKx71WiTbEqaSRjk6k3oPL+JGHFg1gWuE
14fmLdD/69XQaVJ1QFlQLtl1/GBpWe6pY9v80aZdmBE/4+ImU3RMO+QeqAQrzWM9KtBAwKuRy3dB
1+4sM73Ps/RgD81uUhNGs/N3tz/a1ioXJ9LMpS6wxCrD5KMTPmnWRsV77UaDjPzvLi5OYVOahTz1
LE9LIMQLjxFo+SDcchxbVhYnL6sSfYT5FVrMdL6Tw+ZTVFq7YBg2jsTKXAHVAyAlotEDmfpyxqlm
ys6SYlCrudHXkhs4RrmLk0K6s5w2B/wYBL/mUumeg56ZMj9VIOvOFN9Nk6D5XFhJ5zaj8TYYy8kL
KH0crBlhiLlP7BMsrck5ghf4ztekaa/4rboDZT6C8tdtup5N+FgHfrmrDS30oqEKvACu7nMUOPe9
NRpenRtJ6VEmN/8qfNl68OWMUcRyTOLGaxUTgjUJnty93fnZndmUxUlORybX4ZUsDrakRoqr64O2
G/TBfpMmZvBFH7LMhvRLHp4CJ5Hv2m5mWbFjbFVL1twvJWnwfRQZ4NRd1IB0SHMyv5M4gF25H4q3
VA3facNEC0bZ+HpriR24WRPnBLcZZB4Lp6HOBRiawSfBIsWSkKl1FA9BEh9lI0ErVb5D+zex3a2X
z9oVEwkuAy/8wyzy9Q3XkH7TzBCzPLc+1L0BZY9hzufb93jtBlDUAIPpAAxmcddG4iBUetPs4dev
p8IrG7KP1s7Nc8i89f62qbX1MOonmGHF43E5Hdf2TZ2lDsg+fXZOmjO5tTNseKW11TDPD9BeEdIt
S65gAfJDb10Df5n0hpuB+nPTpjx05u/PIjHJAskj0Z87zcN0sW32nPSIifFtpveZEbtmu+H/1toV
VxYWDnBoAkUbJCyECBWVXnnWdsk7863auVW9q0LOHQQvm9TpL7F28ba6Mrs4D1XkZAbyLIM3di7k
2wgm7UD378wdF7gnLNv1Ln0U8ovb5JziT782zUw3oDtkhZZwJBv+traMYcSzs/AdY94PpjXc+452
3xnmKQzljbOy5kCgNhI4UxA6UFpff8KmQe9QicFHFlNcet1k3vXj/KFB+bCRsw+3j/7qtjLqLegK
xQ1YjoEw7CUndk+gMdz5EL6ddw2CO66zn55sBYVVBDvRnnDNffAp3PBea8u8tLxwXnqT67BMQsdn
Tfbfdu4cEkQNyi4494azkfmv3b5LUwuHVU5yFhas0osM52z1w10qJ3taksfbm7l2Ti7M2IumkxYU
kU9BY/Bqqd9H8Zum+tK3z4iXu9IfFLMBaNBmQHvNIcdf1J5keSrkpkFJIJl2FRJ2cxh5txcj9mRx
6K8sLLLFtE0HTRXibmpR78z4r6z8MA7nUfkQtvdV/mRs4k7F975lUHjpi7xxGlQUBFQMRnPAyEz/
pPG4rubwWKj13sjVPanGxrt25QherXHhLBN0Kex4wuRgfNHq2g0N2ZWGk2N9+t/2UvyOi6X5vtNM
ZY2ddoZPLnnbZ41bgWdMTpZ6MsPnKt5a2erXswT1loCfMA57bREW4SicbbhuBZW3QFBqRxNaTWMj
SK9ETvGa/q+ZxR0eu2Ys+h4z1iT9kKW7SJJ/3N66tTLSlYnF3R1mJN1iaNmp68i/xvN86l3y7smV
4T78s6rVpbllHSI11KpOHcypR+enBVQz8UzXqlGr42hsV6xXPBND+bBKcovpQixTj2ho1dqRUaph
av5Xlrr1OTlVXn+qdtKn+hcSlV+35wrWPhpPTWYmRcr4KhfROzOAtE1rPRsIeflVabdcx+o3u7Sw
OO96q4+oUumtN3fyz4GHrZfS/natYv46IDhYZeY+1hJPkRTF1erofojq02zkG5DUzZ+xuAR+MWkS
ToPy/zFnroHWQ7mXS7fZ9ft8L52d7g9uw+WyF7ch4GEbMbDReoHxITEnN4y2dnbr0y0ug15LThdm
bGyRwgSXPfv2xhLW0H+II/z3cCzheMDJx5n5l5Z8wHnyj7qnneKnCNhw/ej/2Gap3fpGLyWYC9do
+RPYvYAVyYIYV9+HT9GRJooBsrz9/8DFrd23y+Ut4uZoJKZVC3NDfZDSN5X1nWx9I6qslY2u9nAR
OqWyHDKGzFjTXXCyTsGe6uxxeNDvt1PT1QMBR7NITsUMwOJA8HBOh8liPYSQt3JpSR/yWA02wteq
EaFlx+CxRb9rESaVTLemogDLlQc/M6txg/r9hpMXO7KM/SrtXhBQDNO8Snk1v4pjJcOCeMgKCrL+
R3vfuoQvgpZpbTYL1lf0r73FMejyuPDjFHvMPumfND2z9n1s6BusIWvTyMAl/jWzOAh5qjFLIzYO
cgXmkUOaILFz6BVP0c4oxu/MQ3JQ8/Ogn7PPGzsqVvBqRxEONMCdiqnPhelqonISKkoL8uYu54km
YLxF7s0W0NPiEDBg7N22uLqlTA4LkCZMQ8uiAG/OPtFDGCqU3DBOautAoFuZ3fG2ldX7+6+VJapx
rI2xTFOspGrCCH/qGnn76OvZ74NRxIjQ/y1miV5UtSCTzAozefGmDZKzZAcbr5+1no5AL0IvRO+Y
5/oiOMmDBX9MQRTuD/+PtC9bjlsHlvwiRnBfXrn1ptbW1uYXhizb3DcQIAl+/U3IM8ctNqN5xxNx
nhwnVA2wUChUZWVmUAyJdmAhd5tb/f+dnw6tlS+WZteSrWESiWawJNp/w20V0q0QJ0Blarv2plt2
gr+LmoWjMtNNSDCp1JPK6t7gdgMFAUBOr/vAcnz9u3XzgQPqNAM1CyzIcHu/fiyDfktBt1c8FgCi
rNhagPYJXB+auQYAchcwU8Ry0Gi0CLAseRm7gzzeJu3e1HhosKd2HDcsq/3EWDu9y/v41+osgeIY
VBsVYfWP5pPKN5m+lTwSjCDbUkFUnwctgAb/cIQxgI8ALyRVseqvj4YETC9OoQDMXZoJ9CxZE3sl
G/3rOyr+yDwwnRuZeSMvUZxXOIw007Nl/lCaPZhQD6R6JO0au5bYpQtTgMaBV1AHtHZedEvVtMog
RIo01KQHpVZvSwoq84KpbpevThcuRSZMq/1nbPbJ5BwyMrEEwhMuTdE2xiHYK01FoS3c52uxQwTv
y4Vh3gaoEwXMEvMKUc2mKh9ha9j3vhb+GXxOwQ8/BXQT+8pKyW95aX/NzW5Lx0yoU7QwZwyos4E+
o7+hAKNe94sll9cwsSDuDrBfz4tshEhmGkX4WGV+6rNwrH9d//si9Fzs2dnfF/bPEs2hHmO1FM7g
OB+UDZi8w3R1WCg5e7YL7SXrFWU/9tBy7VDpW/H5xbWZcEPUszGFbM983pAnszIwJ+F1BvutaOO9
btfWyv4tZtIQ1xP1eIzVXlTli95EvZdyOOCe7Mjdn5jIdu+JS7xVVpdFl/hrbH4PZ5NZO7IwJu4U
06tC8BkNOiiNBGtGFaQNdMgfVtLQxeN8ZnPm9Xqh51bbYhd5Q3O3aopfnUy/K050aNRsLe4vHjGg
KkHZqIM8Q575fF4lUyMTLDB/hu7DbQcpAgCIQc7iyRBAiP3VHRW/fu6fwL6CcRC6uICQix905p8l
S0Adim69JzHD2BPwUNz2Ni28wpCgjpMR6SB3zUMZpdG3lBK012tHP7Yc6uIr1+vSNiOmAMYqWNQu
pHLqXJVAnY3TnjcfTtW76rCVyZZAbOL6gVxyIR2Id0HfZAArNbttJBQ1SzlFjmV3aCOSyuVo+DmF
FfyDGQMABcGkjFHLmdcocTZ25YBkgat7G3oaEfUnxwmvG1ncM8CwQdAmhN7nyW/kKFFkiXd51R6Z
9NFzdCJHx9XAc3zd0J+E48JP8KrAOIogE51z2dZpro7lmGN0w9IhAx7rm0kDuth2EPerh67vXErQ
gpET+Z4ZkNAd1KL87tTyoyrxH2Cw9KUIE3DJ+KsdkvusRdG/KwLbaU9WPHRub/yCPvimNaHfAk2M
0msBZ3Z7Tm61MXEpKjl6qz4qGbjuzdR+08B8FziNhZJVl2/sQfWp1dAtM9Hpj6abtsckicY3RR7x
IyDs8hEwLXQXTIm5hj5NLiRU39kY/SxZowVxbOdeCQpJX9cLM0STyfBz1co8zBXXLopZT3Zu1Z4c
pT+ySkq9soh+FuCQC/ORgCYIDSjOHY8PXPcMNWehzXs9tFAzeU/bhvp5az4rkaV6RhmfmlFSgoyb
7/kYEV/TY5+SqHtS8+JI8EwyYtRXaovtUNN3tQKbw/PRtUcag9tPCwczGv1eBwYLf+eURO02Z7Fv
Z9JtVPIA6gBhIsl7o6+Cwqi/8dw4Ujk7mqVce4pcv6gyBqPZIO8ta7gb42aLSa2bWrWfc5R0DE52
qsE2MYFKr6aBFo/3BzsCwQm4nomVwomHNMhK+puoLHYTSzvoenoCreEzuM9j124kP06Kbdt0N1ND
JbfOATTSHGBknFG6zVoVNGcdGAolTZv8qZPJQ9so42tF+8dJahsX8jpw34bY0YY0VubTSW+9NIk1
r5CQ8EZxnG/kqotvlTT+xbROcc2IFa5UjQFawZAY6TlmH0xMoKBrpnmgSFP2ccK3sdTtIf0duX0O
yU2DkA45tPZD6YuXppAfat0+mhaz3DwznvQqz9HLV2+AZaHP0CNjLn5j5Vr25FutvDfVbqeOzQPo
lo+RgXIp2mX4P5QfILT+oeJjD71zgrdknknGB0AyA2Uqh52FMRtQGY+tm9Rc8TO97APTwduflQct
IW9mO6UBPt3kphSaSfrQ6pB2nzIfJ9HyFcnQvqU1lqNEpr0Fic/3HuU+r08YBjshXn3TMUkOY7XN
7nue1D5VaweqENpPIxsbvwMv/7Esp2qrDnG0rTGX+gu5oe5GsRP50DYOO53WAqBaeXrEH/Fb9gmT
f4FM5NDb7AeYeX9C7/FX58TwzR4czPnoHPHQDkiqv9hafaqySQJrEWA1qeKctIkELEt/0by/SQtj
n1FyS0vtR29bL5bED0qvdCFEFh8zFcx0FmGPKqgWCxlK0UrrJ6m2Az3vKeWYtJa7TZpElatr7EFO
9aNmtODS5u0jTSS4oDre6IC2VopxD5TCSRvSb6PuZCiuZEGUOz8bpzuUQAygl9nsnRSMzj3o0bm8
ySX0Gm2W3dr6CKxGkp8Srb0ra/KuULl2GwMw6pSAp1DICnsMPXrXrvMb4MwfrTSvAowAPuqpccRA
hu5mpN4YRg8y4nJ6HVqtQlMCpMGVlNw3eWe5AGw0fhwzCH31NHHryDKhUlUBfdLa01s8lLedVr1k
RjaAhq3dW7Q6Ubnrt3GfbOMkAxh6mDJBHt54tlMRKAlCdzNmQxdkUhsUWrUduLGp6LSNNENy+1r7
DQUI2QNV3b4dTeJqcvLa6sPJMK0Ag1snc6DINvEdzVy+KUxEbYU18ouTKic8W0p3AOMgiAjKrZpZ
vzq9AIcuq1+LRHu2Ewft90zjgao227EZQqljgxtJiFa5Qia3SLPM69TySAoMdyJt11y5wPFDtuuq
Ez803JE9SiAnpWPkerB8FndhRk0wdzUBlTTZzRNtk6bTGJC2vQdTwTtvesOzq6Z3804/SUgTXNWK
C7ezrAaABsx35Ub9XkbW0XTY90xLEDRavrNo9htfZgjQ/zIhvIf9HulEvMTMY2yNaYRSXwd4XXhk
mLxG0x+1pH6POsObcuZPTLsDjCdULIIkaNKSQNHzG4DfEX35vSYpvzKHPQ6q5GqJc1uAx9NVE/U7
GwoldJpuCoCholBAMzs8mZ3Sk7MMbIqZlbnZYHsxkbLnkdql7qqpDnI7rRyUBhCNrh58BYEUcrxx
1QdOhH911AzQKDt/wW4SN+27u8LhD7XUfNCBN3i1mD9yyc7dwcSHQv9DCoBxgpSGLd0qpmR4Ddc7
lyf6g2SXJ1nuHpWSfAy1tS+H4ltP9BsV/KwuKZWfrKh+yg54Ky36CHIan8vta5TnH1kPBsqUwxEN
AiqPpLd+aRnp7vQKxzNHtLb5h2PxTW7wd7MzFYh3QvQtiqmbyNKJsezVdIoQBQsloFRr/RoJ04bI
je62UfwyUAoxEP1GsboPo9Z/RHI6BrKsvvcxEtB+TGO3TI37KJV+2Yq9Sc1qUyn5CxoGuBMV+x6I
kL2aTjs1taLtaHS5q9b5UUXp2IVTTK6elC+yNG2pND70WbnJVSALgAx01OLGsOnPwpLrMIus5lg1
FtmT0tJehw688AijhrZpyqoMIzD5v8tRRnedMkqHrO7zg0Yi6FMO/L3iFSiFJ9s49Uxnz6rW1MfC
suUdx3SRO9Ch+ihUxvcsjuLUjQG8CHq7/W1LKUYnTasxH8dm4o+VobLjEHNzUzRVcSpwJ2/TSAfx
Q9s599JQdS6LpuoHeKXsyu2aXMDeNFK4Y48yrOsY4N2x4yzvXSKNjmDwRFqYUBPl+VKxfBoV8R3p
8nFPMJFzQBVQ821c7xjPHwfFl6ncQM4B0/vbihYlUjoKefsozbCb4NSze/7cZcZedoZNYo1gJNcD
S4efV7gGwOb/kcqYrWWltelrB1IK6V0TDUizWJW4LaYLzCzzpcbYg1lXc8uG3jVJXiO3L8b92GZ7
0BhjdFFvSr9qSuWGy/KbJYHFd4o8s8d9NvRexBoXpCIB5crD0Ax+LFdvUVnvQfpxsFndeqMJMHpe
oT5A9OJWkXkKOgwjSEnR+tyu76lsgSd5/F2AA+xGS1sN9F823qhq9hKpZuPnhD5VMst33EI/tEw0
dUcAWAVpgiFvdXnQcfRJ5k04o9sWJwFiNbrs1WUzBUNGvpUKrZ9l2peHTB940LSNFNh9Y7tEbpWj
boyFL9G28vJBzfeVagHUU9egYKHsQIkcGiZ6sdTMmE/MrAraAo465Q+YFUl80oPSJCNT7CojubNQ
5nEZwUsUKkOvusqeQO754DCn89siAXiHEPgIv9OtLvatvoJYh5a3d1NboWvHMZNrvE+K8UbH2BvT
2uNJF9pWmwd9BPqUachLFNKh/jVNZXtIWfliGeRU1fVRLafULSppRyBIONYnm9h+ZXB/GuUtx03k
4nBh4jB2TN9x0vee6hT0Ar/yBue17E7OoNRBW9kbjntYirqtMah3/YimgFyhNmYULgqeONEZbs0Y
yC7Q5Y59/l51OgFFLvvZGyZCiLWpjcxPxilgBFe0VHvDRE9201iuEhncrSwtxXXU/c4N48kCYNRU
kwPQdc9Txp+kSQ6Zbnwb1Ck5OBOGcope2ypc+YZBsfTgNPFP3KDWbgIaxCtiO8bQjMr9olMBWE7a
pwKC0H7MNUA8Y3KXIGnDZS0lLsIGqoqsUFw+0Ke4ix9THcwwBQmqSB5cGbqmLgXyM+qGG0dJtg1a
CDTjIXinb/pM/YhsMPJKMfeJFZ0S03zA4/gWXaEtKHS3WVc521jONmS0DoMhv2oY1wnACtyAVcd4
i5EHAt8MFGwJV88AUaWnPpJ8a5TcSofKJ+6DCGGsxhC2mUHnFmyZx64fpYB30UPVdj9x194UQxzG
DDmwpCHfT+JfkcOdQCJajkfI8NCMImSCQbfXAQcjKOFX9ejq1oSATcIM3Jxux5r3VlInt3FyJGLy
YzlZB7uyfkdOVt2iBurnvfSQN4lvU1NHKl4p0NaOtY0tGdQ1SqN1bW0scL87ceAU2PusVxHbZAkS
sADi7imyq5WCwxIGDW8/DE6hcYBX4BysojnotlhTzDyFbsCB0MXuJ7niAZ1Z7Xa6TW/kD2J7mgdx
Vn8N4y9Kb/PnNGpKUBSE3oRyMROSJj1C/4g+GYFiYVj2fXZj6m16BBzBLU12L+cMvC3QyX6//pBf
qn6c252VIxMjI3alw+4E4rZS20NpMKyHaGVrl4rtoppqaVBzAX/lrKiEMRA15zZSIELNaKuiqKS6
BsutwMq00Y3aurtJlChe6Xsurc1RcCqASgaycD4U0ulym0YCYDJk0bEt6S2g3G+sXVPhWqx4ntsR
VZmzkplktzwzOK7XAuMZosUZb3ADQzHBx9yXR9+uf7GlGs+5tVm9akJgo9IAa5ac39mMujI46iWr
8vVpXCvwL3nlua1ZwbjAHDamx0XicIM3xhbEUz5ynk0CYDfzFS/1+Cv3USpcPQ6Ln04DJgjDAFB6
mbdMoEjJ21RBAw8vW6Dw+vhAErz1Bj19vL6bC3ohwHVrJijB8fC6pFMtx9RABBVO4o3+5JfbPpQh
vtp59QaEjOqpDwyvvGN3AF1BqfS68aV6/Lnt2eGTU9RUewO2m25wRza5xr/Q731ZntjoM9+0AOIF
gPJzebKXbj+nH7Mf7EMQ/qehdo+c5fqalnDZXyzOTkMfN5mRSLCofu+h2NVhHKCnbg6HkZFCAhi9
PrT0GT9m0dOGaJwDEn70DVGO/LpKNPnBilPIf9oAYsYzurfvHTSypU2JdGYVt7F0VXwxOFtkkZNa
GYTB/6Oj4GW+oFQ5WiCbkz9Hz8Thzyef/ZjWVIIXzsYX27MAoBXIAmNoOnogilPuTW2atqwzQBDd
lWwl1iwxzn2xNQsAmLBolbrGOjGa+y6YcpD7CFQgoJw6hgdRIg3lbbUx3nIX4wShhMLEZo3WZnG9
+LCI4+CcRVfi68eNrKKq1Qy/obDvzGTfVLdOsr3utMsm0K0CP5qggZ0hppksyU7S4n4q6KYsD6Cd
dXHnXrex7KSol/9fI7MOQMJaThsKIzoOBnTmMak/HvIjlKu88o2uKh4sBBcb8Mn/zKlft43rqAW3
Pcyh2vLJuUZO1xe0cBFBqUQGHAu4UUhQik7nWWjRE7XskzrDqGzf3uMld7SNdBeP6k8Ut6yVBGJp
xAiTATLU+RTILmNY7KuxSJXkkvIKlAo306vgHRwh+2XfGN+tjR5m+xhjnv9AuvXF5MzvKoslVCIN
RqxBij5saxUDdtbD9T1cwpB8MTK/AqxEbfQaRv4gzlrPKd0maHdlmIb1y4ox8YvnYfJ8E2dhMk8n
aNkkYE5JdlPYA8Nsg+rAOQry9WZj3nYr+ZdwgAtz+FyGmHMG7GEWqEgZ97lF8M2QriNr6LdDCBKH
zT/Q59poFGJhYJq1Lyhfu4H0dc5ID6i0DZZeAjNCQWTtKl06T2dm5pyvfOhZpfcw49g/TfXEiOld
/zxiOy626+86tFl8oGNWJU0GA7zJXF35GfWNN5a/iHk/2LZ/3dZSznq+adrsPLEp0aBhAGPjB4Qi
PxUH2QfEzP0yjENjzZr46RdLg44IlBkQwS+Ym4p60EpSQJZBBd1aHigvpUddEOoIunoUxf5lbWfW
ZpdzUpjJgKDXe2w/hVbYbnqX3xsbPNxCtl27nZaioK7pQItAhFcQHWPpZ1GQq0lROCP4jSdbVlEe
LGlgUBM568Do3mGcr+zlQkoOdYu/9oSbntmbsrRXGyWFGxpBgbaFpe1k5rh2tC/GzaCuXIzL8enM
3Cxk0Ii3KkqwgmxJCU0PgiSo+wJ9ALa8IxnWvpz48Zd+8ndxsy8XNQ2tJwtXSh+OiEoh25Se4+mn
dIcGWQ1m3fVjvXwSNBuU0YAuQ5pkduykVItQj4W3SFvx3Bey3AWogf7MdazJSa5am5071bLUFDoD
vQdYtsCZ47F4jG/UO5T8ADNfqyosO+fftc2cs7aqsbcH7KcqBYDLumim+uj6uZFhh9cP3VIGBbVP
GRPAGN++UCacQBWgcQlXSymjlMNLzdNVkAOPWrXiI4sucmZolpGSVgaBaAcSKdR/JhSlWbbGZrZo
AbpDYK4AT82Fel8stS3IciGy2NpAnSSPTrGC6l36KoYC1SsZoGx88FnihIJXjnYdVHda6HdAn84d
lEOc2C76xCubtfRVzizN7yxSDQOvNVhK9cqHUJ+rdN2BZivrWbMyO0G0G1Cugo6Ql9IPw0a/Pcrd
kpkra1lCsYPg1wKwBSPFoMGYbVsxOehcT0b3+ebqTBeVFlC/1QPE67Qg9Z1dHRJv/XGpLiwPiQXy
Chm2NUSKrxFX0nJqjyVquqjpBDnE0bzmBs2dG0RD8H5Uh3wvefEN+xw4biu3+G275T1KJoHRrGzB
QuyHbB96VWDaQ6Lz+So9i/2KWjTGZNTA700J+NNiPaZBrBDptR9GOxxTKj2Cp68MKqcqH66f76XA
BVYuSAeD+wSTBPMntlLEmaJRlJal7RQan2Eyp5BUHfwqGLbNPzxyHYCyQEz/KXY6FyomcexMQKGh
AMTw4lT9FAQeKD9fX9TCQYQRC5JDwGPpQEV+/bIj5EDHgWFNkJAUuC9AA5pCfZJaiKhH6GFft7a8
hZiww5QdNhJ8F1/NoXIXa0AY4fMFGoYwqrtxawU6mMZAfgX8QbBibiGOCTrs/8yJ1Z95S1kYUYt+
tahRCOKrPKjIC3jiM09owttheid0EdZQewtJrINRYEd2AHIDYc0s569QS6tB6Yx6MgESs3mOsgpN
sVuApdzamTYrS1SxhFm+8MXa7DJwzKxUlB7W6t+xiaHFP6VJKduKeZ3Is9ZkyRceUCjQQ0EDTK/G
5ciiTRSOTim8Ut537w3eoB/iADS3BKxNlbc2yrK4l2fWZh+wBuSEciEsGek1cKbA8IyRD7TGycHc
bpWvbebiaTgzN/t0egHwhGLC3IBmph4oH9w8aGHlowEDObWDke1MB+OuBOXetZUuhVi83xDREGFx
8c5CrF7bBc8KfEe9aCF8R9OEbiwrATxnbJOP606zaAu0IfBPGWFsLqLgtAXVOtuGFAVrCr8BoZmL
yQrQpJprlfqlA2ioIHnFCxia7upsQ4dRVcuqgqUCeLWOt7dyNa3l5wtvbNDM/bUxOwFxoypxY8BG
ZmO4VA+mQxXWXnosPj/btOepS26tDYSH9+ufbWmBEO2EBAbkXZFnzALaONTcKGJ8Nhz0Rj4p4xoY
/zJkIknCYcN9h3tHaHd+jWESnjqFQfhf8r7MJwfBF4jZsVBaOd6X1c6ZtZkbOhRYk9IoRBn5z2PH
ueUGXqqJP0bewI422wn+bojKQDR0SADQyjy0gMOsDq/76MXJn/0QEffOQrduDIrW9Fi2Ej86uG7H
DHTd923yHpdrVYfLsuTM1uyNEBmTxRsHrCIdFEUARgwLfYdsAr0dlFGajWp8X5vWXzQJxW/TUDF+
CvrCmcmkTsEBMmKfxaMS5AqbzDgqJd6VuONhUmpci620si5OvSB1NsCrY6EqblwoVKGZlDSJLZJ6
1QhIfpczNbCtlYLX5TDdzIo4MGffrSqKFA1b5NtV199kVbVVCu2uqhzdy/T8Z+SoWyJ3N3SsHK/n
1dt1p7kIBZ/GwTypYdwSExgz741iCyRUtXhWYC+hx+0R0/FovZ+a564+siq/KabX6yYX/BSEniB2
gGYfcrU5bUCr56UlyTro7eVTXqsmEL/5oSnSG67RbdL3iXfd3uUbAGsEwBS3hI2ptItnphXVLfi9
ULbqCr0DeoOWd9Yk50KxVoney1gGKEYHDL3Lyp8JNGKfqDy9Mad/UrO+2WK0mBzzlIH6MDWVNzQZ
5aeVHyhc90tGIn4g6PdltCoEF/YsJKrmZHbJ0KHm+UDRMQUBKHDALpgi9tk2vys8YLWvW1xy7HOD
syRB4x0mOSZwDWMxrhQPLjFP0Eb3r1u5iPSfy0IuqZgm7rP5GygZOPBtowLmTTk5ssGW/SaS6crX
XTMyi3ppKY1SSYQRMPA4PKiV6f/Tgvh6Z+fTGtWqhSIJKCmTd8yTCMzg9X0S1+3l5/+7T7MAQBrI
zhYtlsBBD2W3xcZ0lOdaIqE9GTcTNbdTrawFnbVtm7mcNMqNNqVYVP/BAql2AYIXYZxu+SuVgj80
WGsJ21IIVzBfgvEucDSo0Oz8upNyFHEpRu6NED76rQNsK6TdpGDcq2FTbiXdTYK1YtbSOg1bBaUo
JJohYT+Lb3oLpQPUV/HxWDa9NqBNv41r2q98wc+UYv4JobyDUjWuCeCBZitr+yZpTRFiAMdjv000
524TvPQtTASg39mAgcV+0UNd8cdAKJP8A5cCztr5D5idaCsmBlHQ1PCkUXEjDWhlZ+WmuFSEmpmY
ZaZ9OzZjZ7Si6yR74Npyqb6NdqCYuVM86P4+oYqC9wyYgai79hUX70iUyQHIgdQ2Giqzzwgw9lQz
NkCOkpZ7vU+Dumr2EEu4zxs0KmOV3yvjkLi5XJ8azdhcP59LPnRufBZiaG+hde/AONEVr+4FIO7b
dQuXnUqxt5qQFEXKCsS/uKbPYowUNWOhTLgBRHIjhOZ5FtDMS59af/BRwfakN0naRe8rZsUvv3Db
v2Y/t/3MrKNOvZVoMCtyV8HwoAF6BD46aYOa+dNaK3FpHwGrAlWyIBUGM+3XReZSbaSOlcN9pHJ8
Bhe2hdStqPi4chov+w/YTdS8IPMJfA5Iw2enEShEqYS4KAzt063hhEmYe22NVRUBphxWx+yF8813
ESgSEWZUW0Z7++u6uBoZJldgTt+kW3YEi7Cr7M1Qdqt1bSDx0y9swU/Ae6p+anJ+tUW4UaKOAoJO
TG6UXtK40msnGizIg6tn2wVon5quCo3MFU9Z+HZ4MOKdjSEkUa6frbGo5EoCgcXwOTNbbqv7yq83
4IKeNvFPgohm9MFak2zpukDgRt8evHQAOVozm1PZW0bONNBBnqhPdlUYB0xyB+ZCgyGoNsrbmtjE
RTFDQzUB2CoTZOyYhpz7jUYUzDM0uJ+0bsRog/XEJ+dj1OQyVHLtY2VHF84eQB1wGTyFhVTxbHU8
T2L+qVzdh9Gm8vkvFIYfrUDoVo9sVVJ16fudWTNnb2KWa/IwjuBlNNVDAhmG1E6D6wta2jxwTGDv
wMsFxZ3ZoTPLvpSUARyXeQSkPSYLJ4zrILWO/yHjw4QvqI1QfMW+zZ8sQCpbNB8QRnSu+lnq7Ot4
bSR2KYJ8sTEL+VleohyuglpYSH1lzl47UCAEcKaTm3W9w4UzDclqnCrAlVBPnpc/JbSTaKdDtJqR
R8yzttYzGXfXP86yCVRbTAWaO6Cw+Bo2eIWL2ybYM85GG4Nf42/uAKUvOc6apYXXHcaIP0WEEDDA
QP7VkqmAGNlwsHMd1VyOKVhbgRYcFIuo7mxZNay0kRa/FMABYAQ3Bd3uPMGbqhbzlIkKKSnIpgiC
ekwn7jLcmOtNnUvYJ+IDAqBwOugkoUD3dW0JHSln6cQ84yQjw2vCxDcwqnYU5c54M7xmtxPSu/4Y
RZ6xW1PeWTrBeKFDoENQ1QN0+tU4iBPyFmQPeDaDn87LyiLZQDewXXnsLH0+MKgg2qLfcCnK3Q6j
PmQxHudtzOMN5j/tIKIsw6hfyk8NUfK3KRnXBIUXl4ZhfVD/oqtyUYRIO2R0VqpgLHzUPXl8btSX
6+6/7CVnFmbnWaPWqNcxLBBVdTPzsTb2Bg3KBsPP1W5C2z69l0h5Q5NoJSquWp69HpOR86k3YZmb
tjepEazHrWdWRYhShVcmGOJr5NdBwpBWMuFE1u3m+tqXjj62FYtHTDZBuP3Vb6xYdtqGYBJWKZ5M
+zl1drJKVzKuNRuz14cz5VaK7iKUR+3C1TE+B4BpiJ29vpJFNzlbyewEjD0I3s0a9WJWJPcd0yzX
6Krn6zbWVjIrjTtMTiE9PjBvkO6H7JmNp558v25ibRmziz8aM1YQCSZI8RaxY42BrusGll5q4l7U
BLeueDTNov1Y4jXsWD26Fd/1jRJqPgbv751A3UW71m9VIKhKn7tR0B6Gh+umF8PHmeXZOSunutQH
IrYPI9i9Ql3Qm/ktGt4yXk6yuaYts7iVZ+Zmh8uGOEmh2ljop572QdmOYH9uDulOPGCg0/O/oPIW
f3KWgH/ZW/GTzp5MpWqTSRYmBTktb8BMJ+/0Ow4hD7JRFTBzrqbBS4nV+decHWBZLWNLlz4XWd6a
G9VLvBY0+fwN7+yNQIzrB0w6rfnQ2tbOjrSUW1NSOLBqnUbfhFJ4V3sSHodA5PsscQ2Pb7WV872Y
8J+vdHbAFaupFCZWyjfmJj50G8whP8a7P4Dx7uCstG7Wljg766MRT6bVwVnj4sNpDnW0kpssxhJU
PvFsQmH3gh8XvPxRXTJMpRbab3vUXgzi/AAHxvUTt7hpQGw7qIzolkC7f3VIq8mqvOg/3YMHGXo+
uivoJ8WsBn+JIQW4SrW25JDnFmf7ZkiVPNgSxWBP2h6MtDpmzaij9tLdduYameFSMw+P+L/Lm0VL
SRsS2UmxPCj+uhHFUMgEFKj9oposILa0S/p4S5z7xGq+Geh0y0RdudvEauYH/u8PsOYw/1a1B3vq
IYvaK7+LZPqtqEHVmz7FJLKmVL6irHiNWNDcnhifALGikCafP28yalRWGaHMVt0A9rqnW22DmffV
qsWyGRulBFQsUXCauY2S5aOkW8BZqxvxtO63LGx36iqB46IZLALjexrAa/PCXUI4VzoCEG+yIztt
22M17W59bmHxygNj6H92ZhdPwWnv5AIsLErLYpin9iBMOf7Ij3QbhdFJNAn51vjpNC4dVmLl0jk/
tz27hVK1y7Kaw3aqv41obLdGgTLh2jlfOnXnVmYXT6YmnPIOVuwn7jWlZ6Ze+zBuRcs1zlzeuwO6
9p+15WJlfUuX+rnl2QU0xOCHYSbgpxN9MbpHB9pLknWyZYzWmeqKraWYfG5rdu3IPEkNWaxyYied
otQqjSsWLmfN8Io7NzHzfApdMz5VMCGkuIyDGowH2njGbY1XDuYTRZteT1YylaVlOSgNovCJCuFF
+cxmcT7ZHGhHEhfWRmLg9EjBE7ASqhatACqPqSc0Ii66EHpFMtpDSBvSWN+b6rlVg5W7RpyieWxC
J/w/A7Ovk5HczPoJBgiG9BQfI3O+vmOhGoK5MVwL/UsOf25s9p06tTYlS3TfmQSiECjDSU9l6rQb
hdeKrzXttBJ413Zvdq2Zcd8CYAB7Tv8Mbj3wV7X+9f1bChTnK5rdZQMafXqfCQva6A/RdN+ZIH0w
81/XzSzemWd25mV91jpj3Qk/sJ/+FE77rfLY+dYeiJ7Nam9med+EphhGdtBin4e/tJBSi3yi/f+E
3sRvfgDjFiFJLEPHz19WlrdQb8c4+F+D4gedpeB2Di4Kq4BBzO5AKTcLwYvfBIKRmm9XxwvWVjcL
fmPr5BPpYMyyd6lxz5yVF9NiODpfzexMOWMeN7T53D6Hf06eWDIAntMnZ0ACzbGn9QxusZJ1bnR2
tjhNNCi6wqhe+AN3m51Qk2RvYrCwD9Sbl+lWdC0/8cj3a2jP1RXPDpraS1ZpixXrm2gjP2DgF5qn
ke+AMm4j+/K3bL82hrVsEkAeyI1bIBOYI4NZzEoQLOEKy3YZdIIUt7izIYgYo1PjoYgcFJt0xUsX
/QZIWsA+Mb2E/746KaIVaAx1B2mjnXqyM7opq7crB2HNxsx1hjh1FJRw8dpGi3CXB5K5dzzQqoEk
PbMhf/S/wZcuvjfQB/pvYTPXGRJS1EkEo/mzeBgCTl+5ZGujCQzpLGB53LWPpy5eBBqgkDIAtOiV
zLYyk6UUrJ4IZyK3+7x1dpXsChR062V3uEmBNZ1uQSCMNjTIub7LlqtuhOJJ3nmrAOnFK/Dsx8z2
3Iz52EQFfgwNG0An4/0HyKh2Yq//Fworoitzcd+eGZvtdVXQibEOxkCB5v0PaVe2HDeOBL+IESTB
85VHX1Lrlmz5hSHLNm8SAG9+/SY8GzvdaEZzPRMT4wfLoSKAQgGoysocbwnaV8k22a3zrK9NsbQl
wZ3C+Qj1SSjWJ56iP7TojjVeaff9useK770YjwBlokRAoEEsjccknZE2bYQjnYBL0st5EX3k0Zxt
O7NILb+OLPdHT+p45conHOTCLDBuAiQMRVS5RqCYXRKVpRhdDz4pDah96OXF/OX64BZ2I8qymotM
K0xdKPEpcWY34FKFm0bPFWAmbOUFINbgfBQa2KWR/Mf1C+9hS9g/OfaSvlWUeLY5QFvGQ2kk3waz
vOsiJJJRA5uc7hbca+H1IS1A5zQHc+a4KE6JUrp0tlsQOe9rHUKGCn0EeM4TaOEMOrnx3oqfSvdD
/RwRZ/4veobLlyOusdBP1IGDttSLK7M9R2gryX83PvyFq8370Mg8qF2U1S3O/k3rp4Feemnkg6dI
Ayvqtl7rIL90nLNvsKWqaU8LJy+sEhQ0gO6oBd+PYKWonHElkC+sLGRD8DjANC9QovdpH1cGYEm+
qUzjHa5vYCa0apDokX64Uas4CWvE46DmivH1+gJf7nsQYKDcA8p8VHscuQjtaLOmjBkU9JKkegDH
5EPesZsxcr2xdLbXTS3N5YkpuQJdjNg3adaDmjkdQWHqhGmKxSNpcN3MwlEP6hfA2zX8D+pMOcZk
6GBpgDrlv28Xdhui6SvfgZnlNQpYoG+4dm+swiMutz4SD8Akgx1dJPpkm1DtJYDv9A26sB/s9iFd
0wVemDug5gzNFY9H0Rt/vvVJA5qerlAaHzQp4K9Vtqzih7TIVvxw4WwHbgbPUyJcQhDbnNtxe5UZ
adpAQOwRdGLOAc2YW3K0Os/4it5dlFTrlTfXQnns3KLYGidBTa9ap83sqMHZTjbFO9m5Yel6JlJe
dKtlK+FswdvPhie9v+JijKqeCKXGKv1i9iAnNVMQ2WWHxjHWpvLy6D4bmNxFyVR3GtsyhwqGpjzF
urZrFBP6wT9cpw9SE3xB4B3MHPslG7T36ztgyRlPFlGmBGB4NCcowYP1PaVBmz+M7VpT2pIFQKwg
dwDYE45yyU1A3mlYID6Bcl7qHJvcONTVy/UxLDn8qQXJLfoi0vW+b+DwNXuIBssnNgPPYfl03cwC
7g4pVrRFghtKBxhdhl7MWR9pvGjQm4VniEBepwwNwg82GrSEB7qVb9WBcUdWhre40QCkEr1uwCzg
Ynvu9pEVWylT0B46AvwzHIU0YHUzgrrBp54e0K1qrETfxSU7MShdWxvWGF3dwh0duqH8KbLXWqwX
Vwxi3MD2QoTFNqURIXDNRq1iI6sxuH4T5NKgRdy7b9cXTHiWdAfClIG0AwLOOpoUJc/TmJJMCMIN
mDpzqHkcjfjNYFMAwmb0uqzpUC6Fi1NjkhNGLR1No8RGcgDMKprASYygnEF5mmvB9WEtpK/hhyfj
kiKTEVvTEGvICiq9Wm3mKVGedMHIWjkW1BQ5oUFXAaWdd+WvOh3B8liBzT5BE4OftYlxZ4LXfMdN
gIfG0Ug2RCsmv5vzz2rqlZVb6EJyCVdcFeuMTtsFljVHo53p4qoLqQ6aeu2+2ERB6+kQDBAPwM0q
aPwy2yOu1EAuoO0HfTjyFbQB1otDkBFtfluoxQi0DbgeQxOSoDlYlVcWYmmbnBoTPz85jgq1z9TS
wTqwRgtHMBK55sv1pV7aJxDlQCkEy42XgnSjbkmnmrmL2Jl39KnWum+qPm+4Hq/pRy7tlFM70kjA
4z42dourq9CZUjwL3BFer4Lh1B9t7y/9NtD3xF5u7KPSWy1ai2HIG9UCnQqcBPN5gYntx1Edbejt
CTqVT/Zh4JEuCABZExqbInQDZXN9WpcWDnLyoJUC6gFsElL4MRVrskod9mrdPEJj5IkOuuFdt7Ho
+oD54oonWvsvniQMXJ8QMwGgMX9L70RxrvQNzzbR25eBF2+tBL80JEgxosPVBn8ALmXnvkj0wgC+
JQO/2MgCNRq/RBX/+AcjAt4KrRF4HMOK9MCxaqzhOBOI7IT1hx6iG8MnR+0RPI2huuvXqFqWfB8K
I2C8RegGiF+K3mOVmFQX19g2tdjR4s6whY82T6UNRtvrI1s0hVnDw8YG4FGuohIlzanDWySHeLQx
iibkxgh8Zfpw3cziQQ5xLAesaYiGugy1GYpJ50xJQTlghGZzMA7gtt7g+hCHZrl1H6dgHYu9dCyd
mhQZqpMYxUeFz+aADAYaMg50mEN7RGdVAWKftXrSwuhwyuCsBbgSfc+AGJ6b0uZh0lshCp6BLGja
C6obaDGGeKQ6z2NoQCdpLTl8GbYAuwZVh4orGegVZPHCopvVKs2AItanPbUPJns0Ytursw/F/bWy
dJcHiw6KV2RSMEKwS8liNGVXFVWh4u4nML72TRKA58CbNslO3Tkr0RhsNhfxEBU5RA0wRwCUBR2t
85ksIm1QCpCC+HUHoZhoGKOvuJ7XD+agUMgxoDEOsiW5TcOideg9H+0BPVk1FG7KlJUhSL/tnW5B
0YnMrAmskXeNB9l5+pUiJvm5Xv9UWuUriUm/UTC/r1OraLcUEiEHZrPJcxmEWRSaDo/OhDS7m5k1
Gs3SUJsItGtnkJYq4ANPHGhZ8KDjxp3bVj+H1Aw6Om9ZUz7oOQ6LArzmWXSfgiE8AIVEMIFJsivA
bVLnG0iEb/DyyLzaRIKmmMM8pdSrW21HtDnAKbHJE6RRlAoa5ZFHSpzesek3A7vLSP2YNb+Gugki
XOVUaASA8zxAS8U3vfvWZMVjXzxNne7P6q8eCXvc2B96woNBDSdwWFVtfFub/KObYx88n96kb/vG
DjIKnm4dlX9INVtq57XVSxFbQBalamDNaKg0Gei+E+PWTQVxmj79KhjSEnO3yfQ7I0UTDrfBBI52
iqR/gK72XULHnWW+N5nxZdSgwazjmttmsDm3W9N60+18Aw0Xnw3UTyuQJulJUKJ6k8RBDxUBJXLf
qrr8mRHm12BM1+pkj3++h/WtqtZ020UW9SI7gfxS/6Vz6M7k8IWebdw6Pjq8/lSUHh0f6g0qJ17h
6DtTaY+t9WNw3R8GJbd8IgcQYoO3HEJJzNoClrPVlAMr5yNo0L0YVCWmk3lgSNmqGr0d63KDDgjL
G+3XXp1u9f4eqgefo11tjJ54c+Z4VZOFDcNGxHpV/NHR6zsAtEpBmL41qPYzn+u7Oh7u1PLXDGU6
ZtTHfpxAJM6fiY67qlLRLIiV+FtuxpbfGsoxhvxAXyebYTR9MsDz8nIbq+Awhywv79ygU9+LRPGK
TN0aJvWnaNyD0fyuscldbmq/Bqbt1Kg71Ayk3ozwm5xnPa79dJ8Zb1MLIg8NoijGBE77yhuz3WB+
UYwnp6P3WjMHKvqbkeT+DmarvTaORxXKRINp/kRz8JPL6kDXaygVgbjehrSPHTmgEp+2ylB/4zZE
UXp0ZEXz3ZBNL61TfEwmv7F1O1Bj7WvrTthMJlphQFdCEhJAZcUvkmb2mKtiXzgvGXRmJmZ5qvqO
63zl9ZV9TzAlDP1W8S9cWCCZo4Gc3/bT8kFNt7H7mnW/SmTia95tWhJ0Tbx1ccA4IMcfegsr98No
uk3sQD20bQJX79zNrGg1QNs2vbU7FnsmGH5ukrjiQdRMjZelxfglt3TF1zOjACoTzZYM31qx9isb
s72bxO8NcbvbzI3Aoj5Zga3wjynXvEqNnnsNz7oy3hUjoj+aw0vIeHmTWrwmRDm45rhrQAHkadl0
2zK3eZgYsIJDqR0R4SnqXu67UTqea/SxX2dF4fV9bUBuqXmZa6gxGfmNWUPbXEG5nZnJk80MAHsp
hIZLYBk818W/5e9KVd0UaRX7UUaroDTAIK32QTPO013rthAi6aZkH5kMbFV0gPSCmrwSrbw1Mu0O
9IuR1zT1+6hY6hYE91Ch6vdxBGUcG4p8iCJD6ZvuOPoj6PHzQvkcHey73LrVKzg0mg68aFbDiKV+
ZpMQtUsfjQB32WhvRmUMcnX6sCd1N9rKjjcGUoDlHdIm706c7FGE/8767s3NkWX1kHEaIeBAfkwK
9L7sCYXXoqy2dQalM5pGKoSbnPkus4w3lLfB7jMx33RAGCH+Jraze4oECEhWmsoDVYGn1FTzGhNq
PZlCZh+ddeVDij8hi6GnYdk5DsAzOFsgF53uDHV+Aex4ExX5NrWhdAjSNX3gzYF3qfreRdpjT/sg
caxnEGf4KlZxG7mtEU4ze+KjCoKqXhXSHh30yCbGvJoVb2i2rKGqhNuBzWdsfE05JgrbKy2EC9Do
91rXpPYiZBmDJnW7Xdoz7tlUK/GXCj+mbH6vqHrIiMHCioGdF00XkOFxPJWPQd3T2sdtuwyaSclx
0pBo25v5hGPFsjHFKTSKbLhSagE3P+KqudXqmfmJpsPR3P6BtcYzJjPy5n54VuP5MPL5XdXjMKqr
e6bqt2aab5JC35harLzVPIOIRVx9G9q58FCMR8s9aUpw1GYUoqFMyxV/qIvxRskzF4onyXDTTsx8
yEyWHAYV6jlZPz71qsn4JsqTNL2Dlub0telN7AiHNT9VcfJPdtGGTGmsu2Ju43bbT10WkFx756nV
BSkfoIOVfkYNUuRJbJrBCPmjJIzngjJPbadnc4aeBfYWFGBtu9iCqgktDNDLGR5m8EZ6akrJxrXq
NBgqYwRNJub/IR3jTz5o35UquasHzflCKzqVG5oUfdjHdv9WlTYoNZEUxdHt8EL3y6zvISGT8NBm
GZ5saLT1CgtVn8n5kYzm8zDmxaZICxoiCIzboiIxhH8oekNcBWcyAWtUgcuENmj8jrs2JZ7epBpE
lthrk3IFbQEum6lvK7p705o0eUnMXlGColci60ZLOrRXscrdZCMaNtEaiCXOISXlKhnZdmn5qpXi
ZFCSFp5nQBJLMxMvYay3fXAcDbE/tMVkeSmaFV2Az90xdv0JCiEMSnBDTm5hxbVvugTUJYhypN+O
JB9uCqe/BZ4VcldDWnh1DVGoYdCeVbQbfBsU2022GSOoT+KxBupFl7uOx9raxRnHbDL5MG9CRpQg
KCo2BERcrFjsFUoyJxur16v53sLSPWXENBLINFVqsiu7TL3X6OQG5tSbB4gZTcyL09goER3HAgd1
WkOra1JYf69Ap2vXaYyDHCCmFnQl6sF4bGkR37gJrfAp0CdBWTWDppGlf6AjLlG9yR6cl6nqVA6S
HxMiQWXVGp82hh92UDtXPSjFafsC0j6NZ5pcDUZQkaK4lmQhSKDRxJc1QWcqx461b4MzPtRmhP0/
Fj94n71qRu/hW3EvAq8O5O8a2h4zjsqYNRxbMgVdbj304jmCixzEasidjpxDx4ybLLM3qVp9R5fF
Jh7HTaa56FwtKrzTSp7Q3NPiRs+9wlD7TUF73Yf2NzAFtnvoSWv6Y5YXPw0W1ftEz5R0W0SZ6VcW
dYMoggLXO8ceLUMjdZJ0Y/E6fUCmDuhr1mleEkXv0GNUjADEqyn1QQw4DF4TtXEWMLdUQnSisggS
85P54oxWXIc9iZ0XN3emINNTFuq5BmVTjbYr+bTLV/75w0B6zVUD6pwZwZ5vOL21cIubs/bl+kvn
spIKE5AQxfsUFCMXhelBT0pWxym6jlwbDGSKgqtDXHJgVPnkzcyKQ8votWDG0/wwtLm1Uo9YevoA
9qgBj4gs3kXWxNCY2eudBYilSWOKrFo25D6+lG3bcaRd0Bq9+zi2ah5osUtXxq5fJKIMvO8wdqTa
0PSC9sfzh5eq4lKQRkLQzenhSgRCbTPwRxuWlPZXiIGpL6UC3dbcQmI8bYpmT3k0QQmvyvd4H2p3
1Zz02AmgdHC7bnqZJ2K9OFNsAbvnjj42WAR9rizCsyNL3BKptqkzXycIBX5eX8SLhIYYh4kaMXoA
BaG5NI6iM0A2OeN1wfQbRbG203hTanSlHHfhjMII+vNhAk9U6FucT1Y6ZNAzh48j4/0lcp/otLIa
F6kLCOYiIYOlEMQ/+O/893Pa1bhbVtyHO4BADW13KiQUt0q6Mo7LxAUKmEKMBzTpAH04MsGyPhh6
OSkO0EB79ZALlj9BuAn6CCP8i4xuDQV5scckg2JmT5IyjLkOWPCwqbL9bwIfdAuLjqA1LNSCF5yN
S/ICXkJ91qxQZeH03aIq6OjustW0z4IXnBkRq3gyFtTPbeakOfctCHveD4ICNh2LaXvdoS8yPdKM
SclA04o0PYaSEGra+i2Ny+Nc0jc2tmDtJJu2sf40IQjHA4EBuJId5N1B23w+qCmJxyxzLeYrFrhL
kmrnDONmMvWVcH4JP5DsSPE8QeXEIDlWyDpa2xra2zMyFugR4+HsC90LlBTZytAW1utsaFKiuC7Q
SsIGDK0sn3FWe8TU1jLfC353ZkJyb8OdpyG3sZ/Uxy6s9tkP0D/41n58nA8gzhKM7NlxbVgX54Y0
k5Kva7jLMyKoe6MIImjxrUMfGYPcW++p+kOjr3U5LMSmsyFKXk9Gikenjlm0kCQwnocCjxvQBqUr
br82k5Lbj4qdsgR3DX+EXkhBv+Y5oIzV9+t76xK3Jc2dmNuTLdyQIa+mDlZMAAdNCIu+lQe2RUYa
+Lf9EJQ/akhFGNqf0y1JdqUDpIU6ZVNP8BPNnm+0qkL2Qg2vj21lAuWctJVRbhWWGBrfzWRHs320
1oi4EJpOXUFOQjsM16mWYBSc7y3ooyrifsvuOrM9QCnavz6e31WPs1LZ+Zy5UsQwY9KyecSA9Mdi
T/f0AfrZj8ZDdSO6Ubr9uG23CXg4/xzJKuyi3RL4DYTDC2Jo1rSFA/4/jj6YFE+mnSCx733KfqNo
18Gsi5MKahUT1TkX/AnSMN3Rmg0IS+OEjJ/69Ik27w5e9nPzyfvHlRld3MonpqSAyEbVjix9ADp4
n+40SE17ylNnh3jBQYgZ/auqVz9Ddfy7S1by/IuR+MSwFCZtbaqS2VaZr1re4P5quzXkzfIkQoga
RFG4CzrS/kpTxxy1GZmONukyZBCUPRZ5o6fqDXrfvunx8Of8BcJLbLD+CFgbudBjoY06W10DaFux
NzfNFukjJEbiPduj4LQdlTVyl8XdDdELFZpNcEyZI6pSKGo26HMDVcJb0SFd1pQe/2ONPzEmtIAR
XBEBvJSvoRR3dppRjfmN9k6GTYfai6qthWBxoZC3NToN8OhCGR5/SEvl1EhHI4vFftOl8T0q4Afz
ztyyB7pla9ddsXcubKHw7QBDCUSRjJBHEgj0YiYkhEF55SseqOeeRa82GG+D5HEtcCwt0e9xgcva
FRS752fL1DiQ2oWIuA8P9Zzkh4oCz0jWEARrVqRw0WZVl5e9uIS6X1rtO5+RN19jYrhEH8IRToci
BYq2TPueiPeIjk4UEkT7aOduBUFfsdo0vbRzT01JoYEC3YJcY8F8G80aDn0zm/1YIi+G5F46rOG2
1yZP/Pzk+E+Rg42HEpOX0+yHNaX7MkHfZm2H1wPtshkHOxW1IhcIunMzajcNSlRi+ii9V9KXMr5J
zJUC+5oJ6VZmU1boM4AP/sweyQydcfSXWP/ABgHJL3QiBAONjDDiORRkXFPYcO9dspujh1pZ26HC
k+QdSpCHRllbsAnLLQj2MA+GHeP0S26VZ+dAdtYDuYv30X0D1a5uN68M6RLYCM9Gk46pgS8FJ66M
S2j7npo1cbFJj+NntA26raBvMPugxQPY5+gCXDO5tFKnFqUNS5wRmXCKFzBEm3Zx0246joJIsdYe
v/S0Bx7GhSAwckSXsrCoAgLmY+OEUA9/UWFAg9nRNu5vXUG+ddv7tbf9Je5HTOaJSWnvKvCbgeuY
zDboA+OtwykIFkxBKJiFlT++X99VS5cI9AEIuAWOQCStzndVPtmAg/Xi9pIWYRd9NPMcXrewtFTW
bzEJYH6A7hCx6iQ8NGWrOKAEQim6K52A2jjFTdvd96tBXHyq7PVgQwVjoAEgEbbWuaE67TrdqExx
ERMZGGsvVNbWSQaWxgMfB6QIJ+AlLxfH7UUBtSb3x/pl7n6Un8NaI8jisx4YVgsEj6BmcGSCTrUb
RisbZrjAxtgOJjrHRcti78e6ZxjAtAnliDXGr8VXHAKrGJYgspeR3EiIj71SY1zt53Q4dmHc4GiH
BnzYbIAoCIWK7jrgcmkyHRBeAF6K7hvQL56vmdGh6Ek7GDVFrDW579aTp9prLP2/I57sGy4o79Bh
I7omZAj0oPZVZA0GnPCXfT9CQxdNPJv5q+jwS8P0GO1IGZID+VWF5bP+dH0DLG2x32PDvrbgM9IV
ZuiRiWQlck99CyCN29XYZ8nbdRtL83hqQ4qHHYqHiq5jHlO9Ps46ABzqY1GsMW8thsNTM9IVBnOo
cPSNcH+Abp0earv+JrplATqJD/qNdbemb3kxc8ihI+qCv1nsaF2G/gMfmylaN0x+WSHvM7+B5Nm/
Pm+XlzLJhJS7sGuA/zWzm3wHhXwj3sWs2XUt81h8E9kvwKR5TLtP+peYrcoaiDU580nQYkGWFLJ8
OKYhqS75/qTlczmp9eTP9x24NJ4A5gMqDOXK5Ano5lVylIt36rk5WagiLfumnwyYqyvwmZlh41Qo
UH8znRWio8voJRmS/L3tBo0mMwyJ94Fof2Zb+qV7T6GEhhxDjQvI2IXXl/HC/SWTkvtbiqmY+iim
kjogRpkfa80D8cZaunVhxXAPEEBPhGULwfk8WrEa2fAW5Om+gfYkKLwC/H7HQwG8FLFx7SawsGBn
1qRBxS14Q7KoRlqmKrx8sAIkoFAw3+j0j4HokEM6HZe8rUmTNwqjmp+kkeIxSwVop+F/mjiWjEj3
Gr2eJiuNYSRnyJOY6Gd22uC6GyzOGM5/QTxqmxdiDzlQdb1ZVxr4XJyfnQF+KjMedDD4TcfMcfbX
jS0EJ0gRiTs2rvO6a0j3Glw6y9x2FdW3lOeqRRZ3e/33L/j02e+XIpPmsizucNXwayAlgfl1yxs7
1tbinwDVSkHod4yFA6Dep8ooac2s2nboNORty+yJmvZXwA3IGNJmlzc9IAAox+R4N6x1rC1N3m/a
1v+alQY3mUo99lRFnzkuhi1afrU49a7P37IJ0PALoLSK5Mv5Zm0AotZpAhOOmuL2rIGdrFxVcl1a
JDQv/s+I+IiTy22Z6QA7xjBCqxzgA8+lkPyYV0aydEhhkf62Ir7ixAoYVgyBmVb93Plv3AFs0PTm
EOf9eg+MmJhLl/jbmthlJ9YyFGZHg80qooFnPU4hKMg25ZaGAFHOIdT1grVAd5GtQGQ4HZ60k0BP
mjhONImdJGTNbQEadrLSU+amBRwIRF7GmtjOmnNI/je3tW4Aza76leP+Alz7Thvy8N/5n3S8tzMn
Fm1hgkbAHxv6firr4LoJ8ZVXVkruckbhPuF5DhNT9BABofWuj8q06arOCVKtLr8SdJWFU95srptd
cXo5J1dElpa0DdwRlYTUm8j0WHBIrynxyvBW/EJWVK84z4p+gB1sca9nX6xp2szlcWyLJwIA9vVB
LXoEaLGBFRCqD/JD2GqTXNMzR/Uju985GntUgIO9bmLpeBLM2/81IReTjJyQHE3+qm/M7i4DgAti
tfd5syu0lQW6fMuJHYWwZ7sa0CgXnYuktXurxiPPV6u7fN5bj6hCg7gfmk7pl/wW1UxB+IPgsSqT
d/lCEJaRwXBBy20K7ujz4JHPfWHbDYFvcG/ieGQZ0JewffV+Ar1aAJXMzWrRYNEdIfmDSg80Vy9u
ZZD8LPK5+O0mnrO10PwF7LnzYIcAK2+Hfb/lRzuwVnb3om/i9g4ZFMB9QAZ+Pk4aRw2NO8SsSN8S
7TVy3rpmp0Kjz81XHHNxeH9bMsUJfhKOxwjo7mKCpQR9DaQD8Myadoa19v5fMyPdbS0Qb/BWh5lJ
Oxb1oahvEvJ83f/XTEgX2oRbsYGuC9xoqpCikh+rgVs8Xbch5v0iJJ7MljjcTmYrzc0CN0PY6DcW
GAXG3XhQUNNsdtfNrA1FRJMTM1keZw4HENvP5toKSjs+zmR8VaPp27+zI77jxI7S2yRRC9hBRzB6
er3GOVjD57+zIZ33UBV2KFofVL/lxxlQXId86Kt3GLJ4Vp0sjHzIx0U7RWLGnKHXNk40HJgyd0FT
8IoEo17+LEplIl7iit6U1mnM0EnZ+NDOuIpCHCHDlUCPd/PUfNWGsn3N+QzMeeJ28VHJCv0e8nkQ
kUXvxU7XuLV19UxFP4jTfU/Mirhe06qofUxT0xuBXrPyC5qe2y8WK2rqd808fEWrhFV6cwqAeWc3
CmRNrLgJijK2jqpeVF7WN4CPK46ywtW46K/o8BTMXXhMyMU0tYmHnMUjrnYdaoPNEDS59WRUOniR
lDte2ncdcNtJP778gzU/MSutuelS6sw1zM7ZR1OjTwotO331D57lICL+e3DSmiuOrqTqBCt2NIY8
YZukd24AClw5VxeP7hMz0mUudzolN1KYGW1wAhb1Hs1j/9KEFO7ddMCV0R5wReUfELls0WRzfUFW
xnBxN8h03swKDNAknKfvbvVx/fcvBqy/50hGmRRl5FqDmKPeMV5BTBL7Y1luW7dvVgayZMjWwU0F
HCRk+FxpMRw3H0dmYZ8bEAdFrwxB0rpfg3auGZGWw6KkSmrIyoGM6aNFswtX7zG6lZEI75SPEoAQ
NMHgip5UGdYJHq88pzqMCAUbKB8hb9tOALRH3pAn++vLs7T8p7bEz0/ifKsbaRLnIs7zY+PcG81K
SXBxwk7GIn5+8vs5GzsoAeD3u2axcbutMzt+TdcAI2tWpKgSddoQQbcNTqwlvk2h31SFaf7476ZK
CioFUdTMKWDEIi856ABdY62cKa461xZecmHoPI/gHYQFPGp+Ca5KUahPbrL/g3BibcYkR9aHJGl4
j3VpC9Pjyhgy0h4r548ZgXErP3EvQ7pDxjQvQPWNESXqg559N/KXf7AmppCMB07yssSRW/nArKbH
c7oE/i/XE3BENzoPr1sR7nOxLsDWO6IWK/g1z51Y0eOmhBoZnFgJJvWRa16ba2GTr0paLO58FLIB
yBeVPltyMT2NQHLvoEXHOKZv1oFCr1rx68GzX50H1GID8XYC96S952taqUu3JOh+/8+y5HpoEehn
bYJlkLR5taruoDZ4nxgGWpQ024tUKDo25criXVachXecGJXmtXYj9BCJ4U6H5EEP2dYOkzcwswZo
CAvWgLbil10u4v9G6EiuqGt1Zxm1mFvS/uCj2VCPKSPZFW7+SYbyE3K9xONkrkOtjMZ/8sqHbXB7
Ap6NIrsUB0HLaI9lAxfKAfFxo1uu7q776KLrnBiQQmCtt2jmUsTwpi26ySEa4Lkj+szncP5x3dJi
6DixJDnpzIx+jgsMJao/x3nTc+Jlq3DRxS13YkTyxxrs8mk6wEiyL9/0ISheRE3YeI829a311QB5
2gHNoxuyEoLFcXfhJCdmJY90Nd5mEdiJoM/UVU9Gq1C/zLu1e+PK4OSXtd10cx/XYnDgt+iKnaDs
ndgxWsvkXxIgiw3293BM6W1djE5tgNhCxBP7mdfeNwNoEndDQAMBQepbMiFkegLkiJncX/eSxYQM
aLIQxUQlFUrq50GzQvtzXqaoiThFIAg10cNXgcU69cmWv0GMc71tZDGenJqUhjuaaN3vhEke4PLk
A165c4BeECIh1TbZXh/gbyjvma+4KuAW6LrSQFmoguf1fIBIWSg9qjTQSNPLA3BBx1JNU99gsZ+w
L058M+k/9X5XD1+SAWgGCDrpI/OL/rZXD7OdPY/R4Gkd6ADzo9u90wR5svW6+cVelb5RP/9Gm1k0
s2d8o761P63HeEd26THFSaJs9U/il0G6mlS/LMNKNqVMiEGGCHhD2Ow3JvGtXxgYuFQxM0IXWPQl
8de1hqGLbSuZFD8/uWXWRT8D7CGWokDmjethOays9qIFnMmojCHfh0rsuQUea0OrgO/KV1Hc6xvw
R/y67k4Xx5MYwokBKeCpZVZGTo8hQOjbm2a/qEY0fx+T7EWjbyV5pTZfeWYsDUlwBoG2G0jki/Tl
YM19RcSRbwGxmz6mICS4PqQ1A5Lz5UPdpo44cbXkFnxvxrAyZWLOpQ2ImqsFvhmAAEHML52phQaO
uEKlwALrP9Oo3lhO4w3RewomkhZU5NcHcxlc0MOPvDbQ2oCEqBcFS7eE3qQNYhW0PJkuWu2wk16L
G5xELk6ieKOsoRnENrkYHfjHAREXvX1ygoY3HVOpApaNKX40Rf+C+phnZkhrkKyjm0ZzfYcc1fJY
NOrGUQJ9XMPPLY8Yo3ZsE+rCAHef+3zsNhpJSY5XlRFGW+hAbtBdkHrDVxWsxEm4tokvGdBhiwCg
Cv1OC0B8+d1LKG9rM29UP23NDUHZlLYvTZU/MAKuwA761z8YugBLZfT0qPBmsG5k1fNcfkT9rwSy
jSArA8WXpYcuuJRi4zuZd037zkhgKmhbhXrCdYdYCK3gfSPI/uGAFdJJ57PTKHGeg3kCG9blASgL
fZ1wr0zslcBzeY6KWfnbji2do7nBU1BfMxXkZVMoigxuqD0Bko5+NHVX+P379WH9nmXZ707tScda
R/NBKUuMqxziPe3sTemCYLVP/LL50XUpqny3JpiL2l4HQQnxwe+Qe6yqcXWefEWxAy1XgwgVaYsf
8C73cpyJcQKimRQ3j+kL0QGdNb8b2l1koduiuyfoqKfRTz17t7MKbetrbyoRN68NRwpCLoCHDrcw
fRwHs2m9NlPq99lzlOBvkMgd45V7+ELQO1su6fQbHC1CrQTT5wAbHFUQr1aD6yu0vE9OPELal0ap
zlDr+u0R0XbcN9+ETnUcgjGyfK3uXQgE9jcsmH3T71+zm/5bMoQgF9nnwf+hUiK8T55ewxDNGCb8
FG0G57tAq4iV1zHu/xkaZ+ydAJJB3uKW/3nhQwQi8EIDm4oyJhqDzg3VnI4mBNVH36W7mrPnSiSR
le7POxfBlKaDMg0oHoQ80LKf21FYbJFOc6Hsq+sBBxNMNhQ+JGFfry+i+Fxp3gi0naHvbIJXz3Wl
s4vlcQRhNGfwKyV+78cqcNRxBTW2aAKaqERw9bsoyp6PBPLwfKhq8ECbzeS782bqkvD6IJaueiLh
igMCxxR0V6UYqNca5V3Nx98Ns8PHDLAkrviiKScq/K73INix2hx+CfoXK/S3UTkgAm7HC1uH0ej4
FfhxIYOW3af+l1uHBzokkSt/jZ11IdSfWZRm0hr/Q9p5LcmNc9n6iRBBb25p0pY3KpVuGFUqCSBA
giRAgubpZ1FnYn5VKkN5NHPX3VI0EoTbdn3QiCZBB2lFcQAFNpmWW9P9a8LtZFYn99QUuT56tTCr
GCmLNn6nJp9VdOFyOjsRZKsRIl8Zy6cQo7jgVt/TcoJ+qKYQZXGfiPcihX8hsXfGlgU5+j/DnJzV
2qpFaxk2oZsOFXc7uvW3LnSmL3lg5zY4BENhKWDn/amGitLdAnWsqOGC9A004Kwvgdvu/77DLw2x
evK/ORZTU1SRijGENQvwVkRMU7cI/zXogKVH3QKOEbJxKDY+uXICEjh9VQXYXgPbjrjcsgmUjQtn
9Y+YAwaJLZReOBBoBMBq3Rq/zQQVdlDusZcpDaJ6I2mcWe3wvNRhvQOAws/+/bP9PtjJZytJKyCr
jMHowA9B27Z5aMkl/fsgv2RbT+9QvN7oIFntFfRufp4SHzyrkhEWp3X8KYkcuSPRDLmboCohqhQ+
1279YxrI1WBHeRSX/4uz9Nvop9L3zHOCMgowuoDukOBHqr6G/15LuK7af6Z42hvhVT0fhhCDlB0e
2MU5Cv9S7eo5A9ONY/QIQLPBwUt0YrFIS+qy7rH9gus591I+3S27MAcdAWzrtF+2/x+VfueOFSTt
0GqLvtQIKiyfV25GqXY/heGESu3xp5OXh+CpSmDSQufoMCePl7osz3kymOJ/xju5XJ1RT9ovMN4q
E71Whi+79ZEKcS3Nx0ub/8wlC9EPXEir+C+6Wk42/4hS7bHmGIwFLAlGtGEHb1V14c44OwjeBPSm
uhBrPq0ac6EEFdaqwKLJO08+zNMLNxc2+Lmv5oEWgGYBAB1j77TxcS5R7Da4C0yh3N6s/Sosi57c
7doGRLP65e+n+cyW+DTYyVdbINRjWT4G85hOnPDdNdG/O2yfRji5ZpUNUwvOyZj6nsgMJP9aH/i3
eLn/v00k+ry3I+VFxGKrtm80PrTdRjXthdKNc2v/+7qc3HuOsRdIk+JTFSGiD2DQ44V8IpH//O8T
wf7C2xohf48e8s8TaVRv9R3FMLUBQC5IcNv+L1bk9xFOJ6KVTSxc2bB5EEBtE2Waa79rHv4+j3MX
HGgNaGuDLjEe2tPbJkKBj0SZw/RrH4PltpHjBysgar5S8dpt7Ty7l8KF587OpzFPbhzCQh2VM8ZU
2Yqm5xtND9Vx3liZ2BCeI0V9YZJnzo+P1vhVe3kV/jmtf2R9UVWOhrU/hmnx7Bxwq+ZRplEZLpL4
Fyzvsl28rs/JA4w+YoTAUW8ZQ/bsZJKyQdN1F0O7ht70+/LQHvs82FjHS4Ghc24GOgOxU9y1R/AP
PYhRj21ohnhO7cdVxbrO661TojnVTlcYZvdCri5RWc8cMQhBwMuAC4gY6WkoapIFJHY7Ax/aIxuE
4hCpQHq5vv77op1Zs0+jrH/+m03W66Lw1YJRpniBFDJ4WMS7sC/OLBGGQL7RtUPAr049NBWjw2bs
9IIUa7+3dwpLxHaXvfNzM3EsC9sAoWSkfE5OctyNUck5hukUarrEttUX7rw/WxHQJ4z0O0LkeMeh
sHdipTRQQ52Uga6d55S3pkYQIPg6ljf2AFwu3TpSbn2ReubRsi4FYs/tBRepf/i3sM//yPO0Amme
qIcPvRoPIbCvJhU5QyJryGSQdEVC0+7xMhjh0rAnh2updc1KC8PiYc5DSIq7A7CePLywQc6t3O+z
O/mu4CGaymYYhoIFYiqRldWlpbs0xMk216XF+zmG4u7al4fuXi81qGpIY3CAprxB0aVI6OWC8PX7
nFxOaHqF8g8MB8SlTgul/baGfrJGg2Xs5t4BV3DGMtz6dpWFEAyZdxcxeqv98JcBT7O6YmkFpGl6
CAuHJkG1Srawm0ruuL4bhouZ3QuzO83sKqnhgEAvN11oXjqHteR4JTII/RWfFPUTl1plzq/h/3xN
/2Q3Chr1UMzD1yxNEGQq7uyM1m729/vwXGjn9zU7dUUg+1/MbMKs7B4NMlu5h5AqXjHHToYhgfoy
VC3RekQubpazZy1GwA00PQSzTq8vaHqPAumwGRrPwwGasa9LP7/6kb4QkTv7kMEDR3cE2gYgJ3Jy
Teom8iazHrY6+TrmdgYt5034oDdkW2/o4yXs3BmXHx0R/zPaaWlnN5dsJrKbUZ4aiaQn91ENcWdV
XHvR5sLCrQ7b6d7/fagTh84vXKxcgCO+vs/mluYkLR6HvbMbj5eAMefWCv4VYrSwCJwgOHEU4oUj
4mljKFAzxuAOLb8oy7oU2Tw/CLgZCMh4SI+uf/7by+z2TYWAX4vubOofoqbJZ93vg5hduHzPmYlI
JqM6HTFtC/90siGKUge0Z/6S9l9N5m/AkaDJSsUGvuF4eZufPV+/DXfaio1y0yHuibf8dy5JPtpX
EDkE/lDlvL1Zd2G1XS4VY1+a5Kn9PbBBI6yPUaXiOed1qqcqmVibhM59Md7G6odrv0bxR41T714q
oD5XpgE9XqhBrm4MsosnboznjAvMBYoSQRSgfq8+5Ct5EQe2EZCBA005h+Dys/VEEKrOna+QQQbe
ebjkSZ/JkoDshYgrYizhWkf4eTu1c1uFDToD/luqjSKHN24C+NGX2kPOzRY9/YDDrVnJNabzeaSh
isMK8Afr11u7Kses+cK1FIbLa6A99iA5oRqGhXdlxtGKtSq7XIqWn3kqgDywIAO1NkUBa/v5J5QR
GXTUInFtCTDMvKfRev77bXNmAIhyQVwPnalIa0QnA0gzxv3gA905U54sICx3wAP934Y4+YyWUCbs
FYaYKrmtWHyZo7z+yJMbE4GvAM4FFKUgUHNyw5B4bPDqVGhr7Re9XWjkQfG8sG8Bipn2VuPI7d9n
9KtC5W8Dnny1EYSKRdsY0Nm2+/4JKI6svEbDWo8qY6Nw56y+FBAV9PGS7XBuU4KjBwwkJgwpnlPg
qpZF0fYO/EQ/aa/aPT1O9Gr+IrNuS68N6Je7JS2SaKejpBG31W6tcmX5pSBgdMY++/QrTi6CylPj
3EOMIo2gGj+BRAI2XdKG0IGuhGvv/appnkvkim/4OA8QSXPVj8FZTA5BrR59OJ1D68QxBXng3WL7
CZuZqBOLILaQLqAivfiRU7RJwA3r8rj2+UYtRaQS5mq1RW6nSIwNAQVXVRAssxZ7owaOpK2nvoAG
BbpaZ8sNqoL1k8O8JiktAz6y3XSm2waye2V+SfdhPz/rpf0eGx5eW+0yH3k9moS4ZKHJaEXj9dp8
K+r41a57s0EVa5M1oguTGbCg3WBAirecYS8KNMCZdoBI1oS711HAoRGICRDZx99YPaE/U/YKSYI2
TMpZCCh3TKHaKc+TN9IzTQbAOQOXpVI1Cq6YyVsWhuv3CA/aa2eRCGCgMxs9SxW0X936sLhDvBPj
UANxzd3gqwhLJ5F+AwwKuhw3aAIbE9nwQiTa9fVji07wKVF8qb54kOjZS2WrN2ZI6CR/PxO/stOf
zwRqdhAzARgLNTZ/1Fu3fgksah2hsFtCQdZJ/V3300CaZ/4GfdAcmig3Gnl0KNntwIJKYyA/kx6x
z3/GgUGMYG1Xwk9A9ywMjs835lAIl/DJINA6omMQjWHTayfC3DZ8GwSXUlpn0ibIaq/kY6g1rsVf
Jx7fJJBmB7QEkdZtv68PTSrSVcbbO4b7v3/eM1cO7DOgClGTCc3G6Bcu7Dcrqsa0kZYrTVr+pF+i
X1g1sM3tHaSdvpNr57u64TkBeJa+XBj4T+8IyU2I8QM86SAU5p1MsYOzgkyHa1L/FtVn2VoQAVoL
cMvm+vLq/fkcYTAI/yOvhkcPgjCfV28sR0o71zcpn42184oKN6onugt7dbUEP2/Vz6Oc3F6Q64lK
f8CUpo3ar9psQJccnN0lA+Lc7kA9IAgKYYTHCYK5n2cTRTWPZAEQaXFtb8INPeiNeHISyDdf2B3r
Dz6ZEAaCkYC2jbX1/cT0rWLLK0gECnc070Iehh+kW6KbLrahHEo851mTlu48u6IXMidnwsHO7wOf
ukXGLWu/oOOvfBfOfLyh9yT3cyB2TI580E6SC0v351P/ecCTT4oo6RD5FZJ4VN6BhsX6PTBPNHz/
+6ZfDYY/viegxGv0zYpQufJ54SoNPhZZkatDgHJjlUngHy5qif75hmIqq+wMTta6bicHi/eVi++H
RSPUS+rqC/e/FmzbTrdz9Pr36ZzfiB5y1Ygs+whrnxyrxsSd8TX0Z2Z0oLyUE3ER2ubNjT/XNg4Y
qEzEi++dhgd7q/TjlHdDc//333DmZIf2bz/h5MzN5ULpGK04w24ThV+4ewkVeuZQh7g2Qiikodjo
DyMQvaPUbwfkivqKVogbiW/1soDg1iCKarh58aJ6O3gj0H2j+8+xZ+B2fhv6xBwsC9QxzMxBDR50
CoAOm0h3ybldN8PpjkThv4/oM3yvP66SjoSTB3F7lYa3QxptgTt6hENw7R78FGQs+B9/X61fV9Mf
42FSeEKBr8UhODkBlQSDRQMlq/P6bb0km1xdhZtuG2VQZISJ2W9X+CUKqf8fHePSDzgT3gEu18IT
Dls3/LOnWhHdTCNFTwfEE780DWZMD33y0n8RxZamUFi/aDmc8eg/D3myjNZARtaUa1IzcQ4o779C
MVRWbu2t3vdbFLBBauOSOX/uDkBcCfXWaC1BMubkYJLRE8xB5CI1BaCdyE2X2wlIq8wpPMiTok9u
tRTLCw7ZudsNYuAxKu8hXovj8nltx5H6Y1kjGWl5iw3IWOdnDbRKs7bg/N+jdPimHvx0ZEzOJH9K
ZpZy0EhL+ipH08yco28lizJVZZNKppymVnJZOP7MBOG0ozgHNj7kbE+fQ2B2WKEnBSFK5IxJAwkT
0xYbBYDb30/JuXFQK7PK/qE24Y8PSTQf+FR04CLNwGFNYzJWQ87t8uJh/BXUODmOAJGsqUEX3QUg
1XxesqEZHD3HUPynVskSipanVedAA7DVhU5GqJz2YVGrpF1KKC2pvkBDGYzFhNm4Al2CQheUXaa0
N3LTKU8nFdgmh8VufqoyvokH/WZX6tnqA5lSQfeD4q9NPf2sFITreBTfDCHw8I6t9aEBNipppHiy
I29DmBizZonvCrt3kkWCTdbJhyK0VUInlCxSgeIhAV9sHB77id5UtPzo+iIRdrGJK0q3pEbjTtMD
KgV6LVqMuglVxI5BK03XoCK1MijpjAzqnsnGatt07MQBnQp5U7i53YM/V3X8h4zq/TxXH4NH05DR
zSKtXTPJPTHwhKrCrZMGwCApSrbjU301eAOAgRawi3QByMwN4UZK7SR+QH6OMXis2oPDJLknkrA2
X1WMNtiB4a+yttlysMzQqxwdA7LkNBS3wKetTNrhzisER8m2HrfB0D2AUwMipb/Y+A4gYZYBOKsc
oZbUI5DYBKeWT45MlSH8aNUlOdZGIWvDwagV1WJlpBiXxFkU2zBZ1tk8jfaBjCCX1d1KxJxGnRR1
5yVopIE6T1yZpMDVslLQAGMDktTPEehZksUhH9QPTSYd8mYW9h46eh9Z5mGexfUM9BqK/UKJLISi
uY4XFy1Uw7QLHZD6ZGdBKIyxKTMxUrW+8swGzG0063b1z2mp7mtt8wx44lev6RdIzBm474H2k0E0
z5FVoIdD1moHTBvyRPStZR0gNlCzhi++zPlosCvbsv9opHxrGORKRstvruyBllcQ2HB3YUX8vHEF
h/Mfp7qWZleVqACapLzyasbTkC7P8fRzCqZXUhQH5NOzAq3+0NBit80It1k3febV6F3TH2Ky8kjZ
m8lf4AJO2zJ4tOp7xdV1UBRZGwDMyfor6uxK3t22ht+ayLnvCvGgHQMOsnenHFckriA/qdOE+8Dr
4qR2OhDiApxC2nY/3AnMTd3UPwEByUtbBvtW+/U9isGCfAoIT6FS9rOijpvEltm5HWIHc7P0WaVH
ksolRucgOKXgiflY+kVmCAeGiReiEI9U6psSWFrA8r40YXCASNJrH42bQqOCpFLTIYzkpupA+rPA
q6hW1ceSNUPCemdrKXhOs11+1JMGODaK6Lbtg8fR49tmamKcGh9oXYGlw/V/r4SPqhF0h2+gO1tm
hkn7GUo/OqNLHH8tlrhK63KSGz0rlhobTfsVa56nAWBhqJalQdv0m5HF6Pt1fA4Sp59W48ASlHVt
tEUfKhE+Ch0dpd9TUP7mrG3DHSyeVHnPkVSHbhm2lbEfUE3OE90CviUommEbZTHASxGj8Rt0a/t1
/E0085R1EKJMvYhVudI+or8Q94M+TPPWczd1wVjLpxlskgoLZIVyS1ty9HzEBGzrti2KRC3TbbiQ
GDQ2t8+W2R9vfNo6qWehNIEwrhJnDERK+KtdTSTxBIkSYuISpMf5kTtILGgbILLWoajQHoYXdEuh
ekgE25GTFz47dVKV7Q+kca5qxzJJMDk30zgdtJmu3fnrPMbYO9Yd4lCZ6b3rTr8J9Oims1wxmD1n
MGHNUZdkb/nzDxVjOYfK/j5Z7YMZHGTOkXhLOh5vufdWujDCgF3t9YtBxWS8OO98NM8+H/Z22OxG
OrENLrOHpV2Q9SPFPbRPH9pC/wSv63ap6NZm7Dgt7Dh60Z3Fx8Txx7xqQJ1AThf/p/fazF9M5TzC
6WpyN5ygYQnCIsif2oIlzVnSl9wBAbW5ree6ShxW7AKXXsekffRmKIdVVj7adAf9HZEqVW/mKr4n
CpBUJb0sUvJ2nL8hnsqTIC7DW8MtL0XQ87qLaZtg+92HzGrTXn/Hem79sb2GSWiSWfRfwgKa6kv4
5g/O3qpByfY8bDcLVxaqGzaGzLfSZgcAjL8tFlx9UY4AsXaTv+2t4tph1jOfwqumbB+DgD2GKHPt
bZCiIWvkjPY2rMJyY43IYg5UkywuhptJBnkLOCceed7tGzZX2VJAXRGqMjfdXLzVUj7WNsC8QUgS
sJDbZC1UTuLGDXNSefOti9rdDGFTP/NAbfU0f9e0ZZlnlTvSWe/Ca+KE2yiApYH0kPSe38zcqG3f
AooblszDV3DcTUGbmxENen4dDTvf6p4KKSAGUhYoj2S46Izcu0GBuBeIr6lWqBDggMDPuL0W3nww
v39Xg0FQdSy7HQdOYrYtMGI5EsM0uiba5OOC2JyOoWSB/pu0HpiTUgJUsj/Km55IvQXInKcRL762
JWuztpLyJqwsmbaGRmlnRUdTBLDzlgXJxLlxEqcptwExZcKMAwEhddCtCZLGzDKN+Xjr2GgGmNQA
Yqv9YBXOvqPtmMxV9+iGGuQdqwV4Ws372K0hrFT1330ud3FLg8ylEDcNEJCK+1e/gN6zBga2sMIM
sO0VCI2unhnBF24J/NzyjrlWl3bahTEwWM0dzJkDM0DZus1EN9Ie6V1XODSbPavJp0m+Mdul26rq
rG1RBE8d99JGBDtax1vjDt+82n0qIBk2DyjH71lWlfWjJXBF2FN/iMYFMl9jAEExc6e69prres/b
uck7QG/zRUTlcy0H9DpOlr9T0D098gW9XqwZSSZRW3lNfW3lPuilm0hM1U4iPtDzIE5IJAF6skST
eVJc2x548nQNE7fAdx/5yAPAaxl/rjmIrj2Qp0nJXSe1J6THYmZShpW8spj3Vi/yKFlRZWDLvxgJ
H3nBqw45a1iT5WK2WkfN0R97B/YUiQ6F4+6cwr9vNQHfSrAjCkx7MMIHnCS1gqef0ajMEsP6B4je
b6s2GjJegNrOfHWPbftS0qlJGm794NLW10PYHmUc3UDo3Lkq6/CnQ13gHUnfJ/PQqRws2joNqsHO
KXqIE+PMP+aQXjnURjeMOzy3BYEi8OK9SmhTffSTM2ymicSA1Xtd0tgRSwfWMLxh0N1XBUIBvGA+
qmRGf/Kx8ySaHGE6XDfLwO/tvvQPrevUOQli8u5FQtzZ6B7BbhAFGMFgaCaBY8iu90F+xbHrPdSW
KQefT9EvLrQotvHQzUcNhBSeSVEdJOn5TtgqaA+FLWa07kTCu28L8Vo1TnVl48TufGkwjO7elQrF
i9+OxVaNuBJGIESzCGTzvUuJDUIAtCahWVI51osGnmMfR1rd9YwFu7qN+ZbgdD92xUTKBJH/JgsE
rqXB68weNc0DLk3Xg3RuB1h1uIT+jhdL4ODtGcZXV+jiegoiXHyWp4KE8ZHsW78IwP0t56OcRLNv
hs5K/IKMOe2l9bDUUClFo987TBxAf6dJ3dSTNXipPzGJS7IVkUhtq31cgBHGxWfR1NYzotRImXj3
3MH/G/xfcW0Bc7yLBZQhTFl9jMOEpyFwoSICts2iIds+QRsI9oyPzx3D9FKR+7NsuykBGOIuCOUz
UFD3aOV8d7x5N2M1N8SYOQFl+ckqhzvsieexgVQ0ifppY3f+nlf1DpG+pw52HlRh2lT1ZMB240Vi
+XjMy5Fd88ZsWFPvqlBQQAxamvey2Prl8lMGwzVcnz0X84Md6O9o/fiB2HWfO2Od2X1xRUsxJCNg
g2ymaMUkOinrAcxtb4TCDb+Nqu4LBPLg/IbVT2qmqwkmQ8KaBhU4nXXFq/FGq0ZnVlgVyeC2WBDl
ftWQ98I7h1oTujyFM2xOIeRxQWn+QyudaxoxlLs0/Hkx3Q38I/xdZ8bTIVidebbNsjqYYHzBuyvD
LnNHGM9Wy1C+on+9JuBDt5rWKTDYj+0woediDvOIIBCIx/tGNASnsURT6gJeN0WT8BjXL4YNt7yp
YYsiWRa15ZcZrsuGgJ25G1ERnNMgPjiajFBodp4mr30XTQtorrMpqXsHLUBguXz2pWHFPUeKZq+X
SaIMFAlLOr+QqGtTpATGHQmlujGuinawGAJECYTApYmtM85zs0WIguL+guKLjOustaa7IcY2ir3c
1rCzqTPegZjAknnsYQzZ/Ub4C3/CcYFvXk5w9er2DWWiPR5LfC01xG9dNVVbxnqSqymyt7PfzBu7
NPRF6uo1Hlp+1Awtmf3IMfFhht9S2TJTRl61xfwAgnB329X2lMVNY+0J2BuZnMWcgQvi71FW8Nb1
aGXuVEeScSJWDkfobqhApl7Egi2CSzZyNEcAYfRSz8eGnILhDi4630aFApdLcXCwg+BjtsktqwEX
hxE/EvHodO2WxN1uWLr3uecwU3gWlvxDocc8aUICA66mH4FaQMQWYXFbh4u1L8dh5/n9fkE9WCXb
ndLhrRNiGEmce18EFNlGfrsE/mZowtswBpVnsXZ+tFwtw/BRWfCQFyDxIlm1x2UKdRbNcuzhHk8o
TZqqd7h0TbIUcbOzdABwuWrFI6osm7y11f0gsAhd5KJZpHaDI6uj8QvSlkPuxkORaVQh4TPxH7PB
35h6Pu1kW3u30rh6G3BP3RHcp++OwhPhdrA4a9q+eb3/Vq53CdxWi4oP8EGeIjpmQ6jeVKTgRpbb
uIRXM8U7zdoNaf2rPhoOAQdkw1P1E59Z3jDkbNXUJbY1OplYgEv3HbPqiZBXt0QhrKYN8GievnXr
7n2CVZG70ib7qePQqNd1dVsMS3u0Q40YAV2arCeuymmxaMCKjYczKOJbFvHuHsR2sm1pP90scUhf
LNUsucEtmQVjna/xGRbW0A0c0e5cHpTX71yP3TDTxq9mceot9LmmQ6srRM/WsH1tM/6NDbXMO7z4
OVmIc931ZbBHfWvIEtjw4/sICtGtaxz6szAB/mM9Kg7X0YQ5/KpmQ2fT7kJLbY1vvglc5xOM0RRF
dTGsRuUknM0bNRY6GXQPXxsqAoQGJGkhm78trV4caUmaDEzIDXSM34POv5EWQpneMmcVk2FqN96+
DIdjI6HwSRVUxaJRPbVqebEB0I7QaVjz/gj0dRI2ZabLcFu0zsYvzVfU58IYFhCzxGQmiBA3mfEl
TxiMVYIK4gxM+PHKDYcaLJYSsRwurrzGb7aCBNZGcOSdFGISH1FErin8RlLOsHTZqyLOaxwjohN7
X7wWnCsEVDJo0SknjcQyHVtR5JVus2qQt6Uz3TvotIs6D1GHxXduaIvLFmUPL1FT48K1+hD5djtK
7YFREKWAoLc4apoj4hxmPm+dzr1qg+7Z9tAeRZrUxlyScDBfbdwQECoCRAnbLYUwRT7C3DDme2S3
H3GFxy8AZ+4qsNlN2cD/bMvQu10v9AztXyVW0TwuJNPuTgxvAOvt0XQGIrYatx0lPsqE6iTQqH1z
S5X5i7yaENuYp/ZuDNC13x/0cGtXz7qE0UjjK+B8YKkiWMQlgtCJV+/gOsZOd4C7o/DphU6QG06c
qU5x7hIzFknL3svGuSZkPIwCKhooJi2jq7H7MRiYsLafsWWE/fNFTHvl3Vj8sWWvCIxEq0APtOFX
Z4/0P3j8Eo8byqBKHzSQqUeWpnyL5++Nuqr8hxqvsEug/op3CzUFPrQIFbuKYN8i+YN8jtiUDjYH
bXctK9/E0CdL9M1zX8PCPDu4Hir/ZzS8uf7VqlHszl3C2IOH8kYTvbMKdvcsclE7aRjgzYz8RLo/
Sv/J2KjdK7aG+klUPysLRhWFK3AXu3da4NS13wIqN6qKUAB6LJYBTtaQx5w/uQy6s05Y3cB/u1GB
2vlNgU07bGhh0JDT7JQPDKbgiawX5NsQY+A9jEiIDPhTNsJmtYZ9jajpyHM0yb42QXmsGnVYBo17
em2TTuMQvQABbO+YJsHMYbq+mLJNY+M/6WUsgEhFTtSMyIz41bIJZNxsjUYeHUsMj9eZNi5c1Qim
uaejVzyTMgG2qcljNqS1XXhJwEjqTXQ/ifUB9yFOYqsObRpzO+8rIOzvJWI/kPht5h36ayPEa7nO
APNkeRlbQLgtjbcgiThnDcp3clXxIfGq0t9XokDhSw1hRCj/gYACNB9KzLwNLgm1oWK8Kw2CTeC8
JggQ//QWB9EvDUu+7MJ7NJlZGWJLOR/bp7pXz6wvj5KgdNlFPQ+agn7WENLDBY4KpIXDpvKLOkw9
HX5MOkiCFi7IvFirZfboa3KAYX+tigaXAbFRpqF8nqsZfpoMnGc5QXQE4d+vHlPfOzLeWtxxUmCy
m7x0iyI1ob4Om/g1tuWynV12i9ioSKCYYCUOjffOAINJNQi86kLeDGh/2NLYvnb6cdnFs7lWLOia
xNSE3DetkQcSVzngLG6G5EslchNr1HL1fZWhrNXKSWSXr6jM40/Ckh+kaMod02sQ0GW2vK8Cb7qS
xRDeFCYcv3kDrmw9LVMmuJI5oqPLMa5mdzsUc7fDX4v2pvLj2ymmhZP7tm4QMuzGMSUI6o4pkAkK
jSa4oXDi4D4LNkeQMeNMvVURrTPJnOjKZYN3XAaYVEEYPIbLzGBsoP4ayb9Ixj9qt10K2LAeesBW
w7fDjfaoJHfvKFBkG1iyfWZ5vfc8UGo/hgVvDzCSEZ7oZ27fNmK6my2NgiWXMqvL4DE4/QYiMfQg
eKd2vOx5howIQ8Ebh4MhtJ6f4CCOHYLRAsztomz7OuUoljtKz5dXMjAVDDT3zRAZ7xxriTetUwyo
hKjJg1cCJ5J2jqVBxAh9bm7MMDGWRKgc5lA8ssV9gO8qEe6321TEgl0tPlRdYfuhwg2t+KuJjFLw
J2uoSdaRRiDCLW3/G51DeawX3uV+XK4dJlUorzpHF00yqNLFwWgbZE5n67GFcOSzX0SRgKU+Wgd0
xYt9GITNPWIQ7c7YAULx3OKoNfPmFpxCn+hMqXlA8KiZsMsJwi7FQsCAFJbDVo+r2JhZRLvBEcWx
Y7qBI1wXX/hQVIhEUv2IVfw2ouV5z1Gyn+H88ms5G3Hf4J07CNa6KPuOx4ehsN6WWgXfewi8JN1g
Hj3tz0cV9Dono0SviYtT3o8G7wLsr/ABOxVicO4gXvCvNV7uqM28uRcPcKeB4sKc3I1Uorrz0feT
jF1VPE690+0c6Qy3ZVB623mZpy0hNdJLTNZfFgBcd8DIiNxvmcL8ufOtiZh9UEM1PEYofqZI+nTm
YEt/earb2t1r81+knVdy5cq1bbuiOP/QhTcvrvQBYFty0/sfBIvFgvcevXltuR27AyU9iQR3cEt6
oTgndKJMEolE5sq15hyrLV016tIf5L1kcscWCfVMHCJKIWmfd7Yx+dGqkWKMZ7HETVgVSLbaXF7K
Q5YpD6Zek6UzjB4l8Wh6LIIpbp7NzM+ei6DzzmJ9lDdmLQ8HIHUV0k6v8y+EYKhX3tS0u8BvkANa
IMml2py55JG3RnqmOxU2iJsIn9cu1gn0VEH5RVtkadMNk78p+6y/FCJ5sgOihMbmRjv0duClEVnl
huKHEEb9YwnYZE2pz3AbxSIpZeTpj77I2arjruT0V1T2TbXLajKFmnkwQQo5UqTA6NbJXZKgZ1s6
y0wKYmXdZZtOMoLnNhX9NbdXfz/2o3qWeHm2s9oOAhZHxbYujHab+Y33QgwpUhGKiCs2YukpOfk9
s3z2Rqu/TnpdueSnTFaDNsZOGARUI33xsRhly23l9lUyyj3kRx49HUJHHrSYa8EYb2OKgbY+efS/
gnOzmwWRey8d1B36iWthUC/qEX1wqgw/g/ku2pjaT68yQbaRT4gqTnK+msss74SfwCoM9J+CeDaK
zLME/dSJh9F3EQijSMhT3raB+9mfL7ZKQSEkzcTIhgqL43H0KmovxS1GfT6VsClsCVvkypyEV8vo
Vl47XNF59y4XQByFHTsf+vqwER70xotXTSqRcOB1BIO5loZ+41GOSfuptFmNa1HhYfBez/UCkZZf
xpDFxgYgfvjaFKm4DqQ0YuPyWHCbKtE8l7xfbI8kzThIoqtYVQvuvFzdS5JTtmFRLCnrmipsEWOC
atrXurHOFeQoThqQQOD88+2mZXupUgIApGiwrCraMPaB2bkFvRLVYdyJcXJRtcGzODXGLiixag9h
d532wk+tVgZbrMPe9fuSLt1tMG5aWfLOIBTBIIr6eMfuNuxHHtjuU0k56xVycGqK5lYslL2pem4z
TT/k2HxsdX7YoB3WQ+/R3ll6HiwKABGGEkIh40dX0vg5aa8nVK7Ef2l6JtFxGBMgSVk9xXPPaiwq
40VDkL9phrog9E/7s2TMNHcSjHJn5L1i+5Xe3kYpN5RA6fxVJZjcyK3qyZfL52rsXrt06tho6oQ0
X7VGLHfXRqa2FULh0HbTddCM16pi7BopFTaqV/gcTPU+S80VwmHZLsrCJxaUYjsLS1qcNvGuQINv
x5Y32rLUXtWm/ogslxmo6kg78ylXcKvqFKm/7c3O71xf82/9JKgJavXLoRB/9Uog7JuSQiiCw+4u
EhK63lQgRO7SsjJf8no+UcpW8BS30ETTsaha2q2oAkVuA4/MG15kOGC+pNpJnVBZov8fx5EuprWj
GtW0yb0ycuIkTTb8eR+8eR+cjQbXjsRU8yvAHs1ZGpFE0XpsEzbZZN+ish4m62wS0cWKubfrxTS9
8YSm5KI+kFvSjMTWqsLcKCTDzoZ4FOwoDUZXKRuWXCmXJNczfH8ScVQQVzdCHiaHQK4VJwsrzQV4
NmxSKzO3HXlVEtVqfjNkirfyVZ28oQhQUu4Nb2eFSrX1KJpHdsl6uBQLixvOECu3gRTSPoqOji7d
IOKC1BUFeFGMfnodErVS1GOYxopxJXaWG5jKuiRasOWmBDVcSVY7PXgDZykl9LyPz4SiTftbUdAx
qdcc0DsUqLF3a5WyRC+DqFsNeatopG18+bz0vPCuaQdKemGWhQ7Zi/gtI46gNsl7ykNh2hIJk1Tx
9Vx51Epc6WOjyDbF28DpE+vdlNp3jtUnay4latWgk5SKOS6DDHKnpT0F3O7qHPxu4blmR8q6V112
6wsag1zpnv+st/6DliZuR/WiEZIbI9PJ5Ot+/sMKctNJUCXaPYpjO/X8e7OdJkeoQo6OCAScakTB
xtdU48poFc8O8+6ORAxNnPuUdDVwFDeRs27F015VerxpA8udEIus6PO4JylpOJGXWYcpm8urJtmI
ZN9O8GwzwUl0miVqw3mnKFd4vdnXeqTHYu0WwrgVy9zfjYLxHo7hfC0OM0fwGjZhADJGryTriO4O
juxRfjens7GMf/ZWdyFn4V2RWj9Q6RV2HUo33uivZCu8lnnXU8wYXBGaw2QktV2XkctVZZeHxDPi
dCUKpbThOyztJJYPdGI9n8Tol5mZl76Su75cP4iDBKurIe2Xmu9x/Krr6UYpmpeqxJ8BH5RzAniq
WF4UbXWhe+11qWdrK2pXQ/0WSv4libzzItLuZDO+zIZUcMRpulcG9eApgSuF+sWQkiXw9E0uNbcj
Mpi+TR4ko1pD+tjQX3XVdMoWG8Gh1zjyYwCXQXTRyC1lmJCbbLGrU5oAC952stTAEUfjzOzLM6rp
nHGjcC815iYttadGmAKX8nlvj565T3U9oW8BloapwzPqJWu1ZDfGffHAkuJWSrsRuUhW8sAVdyDv
2xT1rvMDChZD8hp3nHNl53rNeC6K3iW9US6blHtLRGIGkwL3QwonCIgq2wr6QyZaWzziXmeHlaWH
TlxU8jrStAcUOaaddHq2SQOxWmWRtQ4HLhB0k4rWcnqFtmhLMO50sj4S+NElHe2Uxt2Wbuw+OO8t
e/sWazrKwqoJ3X6Yc6Z0bD+nqqDvuzhU13LQWPcwXCtqJ5KCrjLUpXU+SjpbiKrz4yWPk1USVTSS
NT3KoUgkl753efVAIrtdGU2bzz4SwTHNfFhB3ky2XUiM48v+RIU93tMtZzPwiaBzZa2jLEJ1oWE5
pjZSpq5lCanr54PCHdbUrsVpeKvTKN/JgvaksvXZBVfllRy0EtFwIxVPdUfcH1rF7Paw+pXapVjf
SKcThwp08y3XNW0BbCRVG2Si53qQbzKk7dxcQu99SMIVUWLJkSs0Ob3QqXjolVj/EpPuElmPcFbI
FtktBUallbtoTWX+XYXZRcUdHSMF2bBc7JrOkZHT0GMoVd0mpXLkh1dNaf6o4zDaKpTgm5FNEn3O
QA5Kfh0j4aULI3cwIk4t5Dkog8nDRWlpd9X4GlnNYdSb60olA4wMDN+KxFJokfFSL6JmUuRj6nQT
kYo5JVtLGTwkF8GWzC2nPYY1i0vjIVO5yoOzDi4aOss5VEPGZ84Fcadp+WrSKB9OqSTYYsLV0pPR
mjS5EqynuPrhp8WwDo2KWM6KULFPsudWCNpJ3AvTrVoI53opIH6KksyZjF4907imb8nmUTdUktwp
Eb45Bq/k2fIE/6xKsvxpshQ4qH6anxLoSUdknMjzZkC3jCVUVRaKSiVoWqO06HiNpAomUuZS7f5b
q/nu8Y2KWkDn7RQnuXgKC3xMs/pp5IVmtbP6BDOa0MJG6Vd5gieMcv22P0zhGmeIyxcLdHR9iiLy
29z6WY+o0PLYAFUIRQKm2UKPaBDD90PcglqvSRCqRVu408Ty8nWPVIxsx8FbUvZrRblPrPDSh6RJ
Rt0UgodAexl1fS8OT2aCgMQ4V7nyJu0J/b4ko4dc/HzYwsFO6hqfCLyJz3pJOY0DlkI6Ozxm0Gu0
joWb0GnwJBSbOjmopzr/HJEr47v4MOBCL923VplXCAZ5D/MKqJ1UtTk2aZdHSWcTu/32FFZFmq0O
y2ckH8SFBvvNV2Rfm5jk17miQtXHX6IO64xkY++32z40HmUPgWGRESmmKBRHNnZuzY/fy1/ntbX8
AQwwomzmWJL0ZSuPWu/iuI155sbLo4vYK7nNBMZ4XhqRfEjUUmxOCGGPPjIkGWiIOqycLxwKCmhZ
Neas9pl+ETzPLU1DQAbSg7w95TP+aqmB8vLPoZYECnksxzpKfV4oclk6B02zfsBytO6mRa7dJk/f
z+VXe8QMlcGGP5uNJRpufV6wEpGkJ1ps4lppInotbc/afT/C1z3q0whL1GfWMAICCzQgofI0yart
DSmZf2Mth5o7dN2JZkVHP0ED+xuwM9BqMDI/P1Eh0tqCWgaB3ya+oDvcNnbatbWhSTqg/FN2gaPT
92GwxeeXhAhXEqXkWxgMp4hVh1rM99P3VevN9Jk4sMnOyQZW7MXjWIVRIDdrqT88FPFdE+3r5O77
IY68IVmkFTX7FZBZVsNiCFmkGhJarROkIg28I9pSljYXsKy+0KlZfT/YkRmT8dnB/wF0JX/5lKpR
yDu5ZbCkeWy8W8V8+P7vPzJfbLs6OEkMOUjjFw8jdSppGvrvoAG70qWzKL8ahO33QxxbYrIMqEtG
Fm/Ou+/nCYu8qKq8lGcwGqfYzWQw7Qb9mCtcgzbZnNoRvnYAQetPZoXerzD8MOQvvlFvTHu5NSj7
DGuKRD/7d3ml7yUXF5qr3PibbhVf6Zz7No5gk0hyc+Jpv1qACJMtFiHEDhEEwwxG+OAAHcQJa6QC
P6tyZ7Zk4sbv4X1jD47KCY9QJzjhajqyvX8ab2G16xWLO2FN2jSCEC+PcxTe2+H0bk7jibV4bK0Y
8DJp/jo3hVgu/LKvaP2nI1OsTY+81tZDqmuNJ+ZvXnCL0wrMyQxxMU0+ZXWxWJLG5IonMUgbd2cR
LWLmfj6J4LmG0r4apXjKGnnkAFEwQtM+T2NjkparRRXH2Z08zGeVvM+FR1gut+EqdagFv0BN6kgh
bEjL/Uvb4ZEJBf7/u20jplCQ1Z+XSmvJKbWSDj7B9FJHV0pxJScn/HxHVoeiQPCCQoDfWl0e/qma
9F1QkCQLTDrSSAgwMo/spszhVfzbOGcQy7NFCnaMzNtbPI0SdXVNi3lstGWNWjNz1PZaFLMTVqWv
/sF5lNlcw4Yl4ef+PGdRG0eCZraN08VJ/aSOnX6hRBQgWy/MQlttpH7lFbnpilOqO2leKydvEUeC
1o8/wTLkaCIhE1t5pKy8nyGANcZktd/jhb5QVsIOycn3GwpP9fWT+DTgYmL7vg6L0J8ap9I0VI2+
AaVpGiaPi333UxYsN6fVZ1RY8naSk/CQKNVdLDVvFt/rGhgBW07eXXciygE1bNPrfKIKKfqoDPRo
8raCWt+afXEVTea7pFWvsUDDbD/4pcTeHSW0fTo00Da9q0Yr0HnBWqH4PJEpq4WN4Q8rCBDc373k
rlFr2SnS6jJTmlXeiG7JzbY2FTuTUVa1satXSPflWNz20riLuG46nS7FG6WJ4lvkPv25RfuNdaQL
MZ6fINuhKXsJjbhcqRbpgEhvn7WyvlSFbLJjZQxtxF25HRvmu9AVsdvm/a+gNR8rrd/gWdhHJKO5
02ZU0DvjutBochaWPhkR2BQORHDhtvCo2ulqWjqU5rtD3iluXtX3gkRZpzZXoaFvpyG5NOWk2fUZ
qpo2zMlNEhXYCflKTE3JVmur+6KeLr0+u/XpYmlDECWfiF66kyyy69ajX1kuNbhDLPJPImwLcXpt
hVGzE4GEc5+8eB2tTCJM6FdhWdR2U6E30SCH2GHd3KZoO2n7kT2FVXed1VOzVnOMWlPjoVZvDOlM
w3DqTK1+oxv+iCqQGqOcpOXBCuJsberleGVEY7rKkoakhiodjALTaxbj1hBlmk+0RQ4FSO6eUM3e
62ZAdb2ysu2svpJDgRSaZzppo915bUtJt2vzVRcXF3VO7RJTNod4EziaFezQnFbcKsKnBiHEmFY/
g7Gsdjyeup0wkISegLS/BI8elCR8EYQldlpC0KBADKKozn5aWv+iq5hBevQbqOuQ5SVVcp9iD3Or
wEQeoKBgNfou2Yjy+Ctusve2qZE6ECs7pqVcBx5ZqFyIereMssQREL2f+74cQIuVXrpIQtZFQ8GU
wihivd8ZCX1dR7mw8jw144VHD15eXVHIXXVVu8O7VVB+7lyz0JHmJpV0GylUXsQBeZaitL/S1tCu
8tmwVU2rqBFuBF8gp2FS+G0UbzozEEpPCP3qXJ42TTP+UhNVg6MILiVCVGFLmpi7As2QI1waYPR+
TjK6RD28C/Ng7xskKNrENZtyWyWFHYTxW+VX1x3tA8G36Ghwmn7TKsBGMgpsWB2G87qWX8Kh7u3I
KGJbgsNCOYS6ciWhScMS9tJ4wo5N+zyl4Wk7kLyNddR0llGMdpVmz4gD9lQJyaXVk2tFFiYlMhN1
vI5M/73SvJU+do/DaDxMbXHflMqPyvIe8Ni9fb/bHbs7ftrs5t33Q/ikjMLoax7nP5zslXIe7tUd
noONvg721r+Pufx0lizZe4URxkaZz16ZW/8G/8BmbriHK2ruFqavWaNQzt1TEIhjhz6XYi7j+Hrn
LiKfH1Ad+1bOJHbzQtYR+t+BsXVzNT9xBz81yiKM0uAP6UHPKLFyPYR3U4Gv4vHEq/qK+GL6PjzJ
HMp9eFWhJeVxlzDGyP/ibXkwVuNadv8FGu6pp1ncG8UssPRoPgHnRdFfwMdZY9A7wDID6JW61Xu2
OXVV/X0rWQSin55uEWiIXV8CSmJM88W6HB/mlm5or9xupa6lzcC4jROuDffEnB4NLv45p8vbA6zu
LutRPnN5CW/aDdWQgwmCh5qnc5oreDQ4/DDYIrDQpxLPoMG3JvXCOhPzGFNifY2u9JAZY3diRR7J
gX5aLtbiy6boHfI5MJr34t/oTrIub4BB0j2HU+GGynhtFxtv9f18nnrC+bL2YYnSF3mSwvkJ/axY
I/zYe4ZyluIwjYT6xMXlaGD6YTLnm/yHoSKtGRW/5M1FO7DDZyEdQPR1cbIXzKknWmwfrWjiHSAQ
QFNwkwVXtbSepGsjPNWQ+9il/ePytxYbiElf4UizmLmGTKm4Kln+1kVNZqjZeBf/SaKanYQeaCb3
PlX6HQJ/mDwuJy2pYJ6qxgNsz4nZ/L6/x5fg6I1LjQoCAarMGKOtzWfntj9Q+H+/Uo4kWmhzSJoc
SABp2iXmJVUHtS81fgIL4XlxkPUT95YjxQfmk11fg5Ohckta7JaDUIeBiCOSR1T3+Y8RdEV3m7gi
ipKfGZAF8gME8P2/0iR0XuXLrezj0IvtUx1VK/fH+V0iYt+odB1GEz/cFJWNiWIlYtOzjRNn67Ed
G4q+hNKQdk/kvz9/DZWmRkavMeQQCasehLOQl5dd1Z346I4u04/jLDYVpDMwj41sntXBnVvF4WNS
be3vHRvCH98vkqOHwsfhFvuJ7nd1iTe+cdBgIGnczO1dJYzSV9V2ZpgqTg5UbDyz7r4f99jeYohQ
nRXS9yZZpc+z6Xkzb6YCZDhZ43RuWVWMetqSc0wA6mB7alXsG7J7CopQBa2U4en/SdRiiCSI4Zrx
pS4rNYjrJQp8PLhP0hulXaqg9JjW3z/msW+QSgWWedKrKp/K58ccJ7UsFY98yNAOEHq4YGKa/f8b
YrGtlWHbIvir2USMi7F41toTt/WjC9KQSZCBpaLvtbVYIYI0BilXOC7r4AdKR4Sk4rmgmogZVnML
SfPECXd0zj6MN//6h50T3VyeDQ1zZlBHB3doJ8bF91N27FP++ESLtwLHPJGEioxLTQPl6lzh3+WJ
WTu6vkmbykTEELaW23/me2KXDTyEWP0QTPwrTbuOyqs4+eVZ1yJaduge3z/U/J6XWyKGCDLr5PGp
5iweClkWjk/UY04BknSr9gbpkDAlk2q3k9/fyUMXX38/4rEXZcqUxEiDk4dbJhq1ln7lSs3CSIcc
CALmQjey1OHUhnhsrzdpe6XKsPth0cxT/WE9mGOgFywIgnKYp1h25rS37iKKEgnN40vfPZnwnrfY
xVSqEp1gaeZL3z3W/OcR80nAI4aHij2Ri8AKbcqW/s6OAYspuj4VKRyZRQYjW6orQNm+7ENd18Wy
JJOuDcd92I6ryUr/g3LFpyEWp6VWoH8oOoawsLRtNHDsmIWUS+tl5sVG+0J1v18Yx6r0gOvJqlOI
oTvUsqnvJMvoSIKq5QyjYkBbr31wRSqNKw7AudAucdGloLzA7ayDQwU8Uj/xhR+LTeYpJXnLNwiY
cHG+xHUg5YWktk4jqud9YRjrRjOrW5S2oe1nWvdzCjucC7VirNUGWaWRi/Gj1DRI78Y8kyW3h+5h
B6UqrGLVwkcbivm9nDYnG3cd2Ys+/aCL416sIMehNKW2c9m43qbdUNOZfsySAWkVr3VphdNDEexT
tNKjw4JeB+kGJIvD9vMSl/UgqNN+LvnJD0K3F6MEcsupQY4dHSrN0/8xyuJsGtBDFdI8SvU2OtVu
7vkyPksbea1vT3c3OLIBfhpsEY4Keu6DrGUwqextkrKJqBxG714qxfX3y/uY5uLTSIvvKQ1M2CB9
hP4A7cvcAKCbuPTV7uheiEA2TWRSzvdDzn/jckf6OJGLHUnyTVHJcw8C3xC6Vqja2YBWMfs5UUrH
2GeH3anL7ZED7OMzLmsCReKDXJmfUd10c8+Z7dz+MVjVp6r1R1IuxNNse/wjmdIyEEwtY1CSOa3T
+5SkCvyuydYz4DXVL3678T0Fjk7o+hA3vp/R5QeAGp/amDSHn2iJ6Inx+QMQZbTnkUdxMYDGI6Yt
LrofvndiI/zCv1yOsvi6zWAqdFHtUchuTLp7dNuWNhHq9jS/9ksu4vdICp3UzdnhrS/ZeuWEWDNP
zdKRLs1rrpt2dBkftAvloF1LJHbER2On3X0/hV/uDvOY7LEKqV16nANL/DyHtIbXE09DZ6ncCrfm
vj1YVMHf6rf0fM7vRNfBwTgxpLr4Dn6PaFlUwufA40snpKAJwGYrUYnIslGeyxZ1Qtcn5YkS6nIn
WYyyVKxI9IpVMChRVQG4QGUpHd1WXLfdzxPzt4wz5nFUWKwEUKipOP4/zx/Mx7wP8JmTBBzQbsWr
yPV2qpvvklV8qe1OjHZsxX8cbZ7bD3GUZ0DWVEdQfubLtAbN4irbOQEYblDroTCfe5q5p3jtx97X
xzEXK8TzqtQTMOXAAdpO4V1r/psh6HIGFweMVhhaiSK4pAq3rXNU4ie2p6NzRrWZ+EynKdYyEgTL
qfZth2kfI8ldI+DZlYynXjjVeuXYglP/Ocxys+3TSq6byKicqM5f2rRZ4965lJMRE75xKmuzDKd/
T5muzrdeWTW+3Ew6faSuPDBlc+ZZdTI3WOtXHdmacpeu+zPlP/iWED/8Y7jFDijQIWHoVIbTghoH
/X2RvwXxY5Lff7+6jy00TaKhBN1/TJX/93lxk0ofYTjSSTryW31Ln18qWyZa3+9HmUOIj8fwPHeQ
GSU6EKLDARL7eRS/10ohLkF+Kcq7hntrEM7EcbAHMwdZcOpCd3R7nTt/w7SngR077OfRlF6gKo+X
Hh/bi5idmeS5hq239hUneOifNNANYEPcOWl/6rP9Erj9ftAPQy++226MsIjh63X8184Nt9PWdMOd
d+nZ0Sr8jzaJj8+5mFU1pPcB7TCxAwvFuaZ2+5hA5/sXd3IuF8FhFfeFHE9YL8aNuBdX6Rag8K7Y
1mu6Oa4rTivhCk7/ieWyjKGWs7iIE/El5wJ+SnwIm2qnQMwPd8LmX8C9H1382NsRF4n07luqbmCl
CFI/MoEWSCwY/TL50OZM3hUrMF6Kw8OdDEi/xMC/n41YY0a/g+dfynDUJOOYFtkZ+2v9pTqHC72W
n4NH8XJ8UtfiVrk61Qjr+EP+Y8DfodaH4ysbQiHMI4yFQVXetzHKsD799f0qWUbZi2f6Xcn9MEQB
krPPc5l4ph/W6diVUFTViix9R1k6NIQVJRGaBRqV+/2489f0ZVuhrxFVfSI3BJifP/RSlKpKpEkG
CtmVp+HuHm7L8FQq8mgsqsFhJ9KA582J9nmUplJh5mMz+Vtzei/Yifw2G0jxKp6yfYofBUdELehu
GggnHvBLDfz3zMIP19misTkut+d+lAcTbUzliBQJst8JCLQN52Qfrk+qJY8ulA9jzb/+4S1y25YG
c/7U273J3aU/KI/RZbMNzzvMEB09Y17Um+/f36kRFzPb9VIWxC3fX9Cdmc1eP3lJOnZmE3/QxVk2
TNbJ4rICQLbqp9k4hvd7IyOt38/6eqr64xogcbE+3f/p9xtZrknI4AiCf8O6l0oCtdQsFaofMTB3
XJXeU+lh7r+BB2qul6X2qer0sTk0OOsUXeYWY4qLR4RyiylpYLyUujsGovFU3HN0APSzzJ7Bd7aU
hRPINYrmA7L3H6QnbT3jwJuz4WZ8iy7mipFy9W/7JOZFDz6BMEuUqcAtP7g2D2GQGyNbJOaccIvt
m0u0tJqbwp2avWPbMb1VufnNrhiybovpK+pWCPqI61/2NKzVvepItnDjH4z7/NzYJ3tjd0pqcmTP
+jTgIq7zha4qpJABi2md4LRBBC39+8E3SWWKqLDljmVGw6ErNUAeoAXAzhZr6H72YJyIT48sC/RS
xPaGaSKYXSLbMyhckuXPN4gs1W3oDYZjtMPJ93PkaKHxMbcImuTRZnmZxC4E+hd5CsMUb81a5Lqn
cN0jBrnSC1t4II5b4yU580mHQpb6fnc69qboSkQyGzYmS39xujQtbj1uAjyhdZHC+ixlZ5SSvwVY
//U2/B//Pb/6285Q//W/+e+3vBir0A+axX/+9RC+gQvMfzX/Pf+xf/y2z3/or5fFe3bbVO/vzeG1
WP7OT3+Qv//v47uvzeun/1hlTYhjvn2vxpv3Gm7d70H4Seff+a/+4p/ef/8td2Px/pc/3vIWqyl/
mx/m2R9//6Xdz7/8IVl8S//18e//+y9evKb8ufP3zB/fgSLV0//8X//LH3yHi/CXP2T1zyTBDbrx
cI0UNSrmf/ypf59/ReJX5uDemlPVJKLmwDWjK3vwlz809c9zhoO2GxCydXoesqbqvJ1/SbX+LLJk
2chIhGi0RdT/+H8/4KdX9c9X96esTa9yWn7Vf/mDRM3igEEuTiNTcnA0hDDp0LD8CgxJUH3dxGYU
es2lMDRncVWgkxPPkAl2BTJBKCKODO0hw7fjyTXsGICzMUlcJdhIYHnb6mcTta6ixLtYBkgPdJE8
uu3p9CtsoS4lz5F+8IfrJNyFJs5hyBIK1V6xEp043WYwJsbpxZBeVQGQZbeWEvpDdGhD8aC3CXZ4
GDhlA84dHEdr2dIov6ZPUjPZYw0kgZ5zvfpW6iS9Um/VKR2sgocZne/H9XncYXneZkroCo2PCLF0
o/RlaBQHeMXaLG6K8jFro5uX1L9j3dvmcJCt2zBDxXumwLcFRuiEEt4eE7XqRdrbOrgeud5A3Hck
dMC6jIykOgjFtZZvDQuom+FSDbY94SVLDpY88kMUtAuK6OUzAkh8mqG5QGg6/cYC9a+4YfGaSxAz
4eO128YL3Vyr9yWXPtAjHoxJk96ILVUSYVOae/CUTpnsavE5Ns6iGDlrdVNMltNHJMLoOCCr+076
ZdTbBpJzUQzvXWWtFUG5aWNtrwaHoIJx22IPrs/bQbMn3Y213u6mbJXhHInUOeMq2gNkVYmXpkkO
rRlgTvCMURlTIn/MABxX8rPs146h7MDtjzA3FHPdhPUZ9OwOcn2sPobpG/0k7LrbQ3RwQwsKSz5t
U/BWpbALJ5IBigGAJrJFa4C/Ze0mz3DqAGLLKNq+FawysNIJ3m/YGCuvSg6yfI2ehZcwuNAfKwAx
kQpWUgFjwE0gCUrwX5HbbUfltrcCW0/MXeXBZJgtl/Das3baA1F0AHCb+u1oeE6SToD9uoPVCraO
RrSXe9vzbqxWd1qpxfef2kF8Dim8EZAg7CTqjpF5Z80K6HtC6yuYpNcTJTSlcIIic8SAqWovhwpS
XHc1kcoOaEnYh2AVQfvjWtbU+BzgAKRJgbYQ066o8p8dIFVjPZrnhvoQeddB6Ib+uqp2QrNRYMpF
dmqGe6rIEMtHeAOK28/88866kaJmNYjZepTNTR1NqyK5N2MWTdw70TCs8Os47UAnjp4GIRYpigy2
CLLxEJsuiPkVQAYHztJOCLdVEVwp1OmkYFq1+pzqpIABWSf2Xw2FjhJuvRm97jBr382HqERLW+Aw
B1y1JRid8odJN1bleQZVXX42fe8iGAZHBg8nZ3yv4OMHKz3DI7dJ5Ndq+qXI92XC3zhe9RWmBqS4
JTiFtNPOzCrdaKqjcwMJawBngVKvp4pU5bQCpRUq5lldlNum7+/65qcCZI3GIzjrH00TBBMcVSOI
N7lRPQogCNNOtDtxD0drJQyXYfaqWtm5WN7BtINDZ0PWtKcqcbq6f4nifVO8BdMPQ8zhRAAf8Vh6
1o9EuZ7G5KarFHuEVeaxpArmW8/vvRB6Kz1JykE968NxjQh+H/u3oEptEsbrQkpWgSZvkwy2SKTS
p1K4HCU6dMYmr6DaJyDJw/RXx05k0LlFqTAkx6sslddKoe3i4kdtkN3pgG+rKMHVDm6atfe7+56s
iBxAM5OvIxGNswKVMVgPk7SaWhBPWrJX2S78qoRMrxy82ljTCoP2AdUuBOw0CWeV7Ou0M6EL1RDW
W6+afkRp67bG0xTo+XlV9/Q/aYLXTlnpOPFXEXBjm35W8qoxrMzJQIO5XRO3a3lSPZvwE7KDUkD7
8VQq/9XcKQEySlpg45DomGD16QWx0F0/FMVGIu6hG9Z4VYEbywgaHbUzO2eafqpTImPwojUGqLHq
kO8FgVyXbcpPYhm+wWim7wK5Vt8a6JKnhQ8yoo5N5AtvVqCfGZqfAA+Rz2rdu0+1uNpkRgUEH7jR
NtNodtfRnkUAkRGFsAmsbmUqPg1JSFN0gJIBhdO0sFYwaYds5ENUrkWzfYfTwpU4xQZWaFAkY8sM
V/QHuI05usoQ2WCqoPasO/0pHxN7djsBsAiejRI6Jsb1mOekTWIEwYKtPTWxfBW+k2nllTptBeSA
jm/NeCxvaHelHYZJ5LYQI7oypcVIoUHqm1oYT4UOcvpaToRqFVSuleb7ACy2a9BTXatSyQ3K8Fdd
OrBEixW4JFoaJTCAMW6+U2+HuUiwHG7zETChMMqhQw9xyE80pdQwXD4PqBCgzgER7BO6xwixnaux
t7WG6ue4gskbrKYguoKO1trJaKW7put3Ab2IA7Ms3+SwuYbe9SNQffWaPuy5U8VCuwE0h8LcGNp9
W4jvg8SpV5KoAVR84YnhumlqY/W/HJ3HkqNIFAC/iAgKz1UYIS+12l+IaYf3nq/f1J720rMzLUHV
s5kocrZaywy6WZ+HxvzjcGs2lASsnZWw2JfH01MOfPFpaPMzTevZgaGwYVMFaGhojlu1O+VyvmwT
ZRWc3tboVUvoawmmayi7L9lcNvvcRHAzTl/KUszQQS2+2BHMKQQ4qy+eu6mljMOT0cLxDHmj++K1
C5WXVc6Ey/bzU9y+93PKG2B3HGJqGcwyZ3JvxsC+OUn0SePl0OK3pujdQnlg3te13wLysV6ksbRg
3/F+2O20o/6xj2N5OKRJ3vmTpbxGpgnpOzHDAJAQB2D/DSWZjRSY2B0fzqYAQbIfJpaY2tQRWQug
uIJs1Ii3iZzFldiSUAZR7PKubYLJY0U82oRRvNK+h3E4sbG+teb8zGV4DrUovoRrqsMEPbe9JTZN
QYBkz8U/vTHGB5nkR28QlUwaFLiBZ3QGfNzqNh7buDqq0K1cA/iV12cqOMpCuy9RpgdGCX4kUble
khT1OM/Uzs6NuxZjw0hb2YLVpp0nCOeKPGEJSmvZ7TvqS5MV66xhgIMf+j5ztHoK5rBD9TRzH/Nj
iyu3IGfBa78aJi7e/mi1psWVZ/T+CruhttL+3PLD3KjW6Ke92sC/A9IrmmrPb5cCmvjBPnLXJhkx
S1r0jjH2R11Se7+zWcGCr34aq2YnA3cskuU5S+1/7WCdFW2El6NecwhZbGxVvqBlqQRQuaxwhHiI
0wpiycRlpCgVsdBBz4O0PZbqzlKiLaR4R2lnJ4cJQGgZWW4Tsp0f+Tk2gqhYd6L/t9beJA7GcOka
BilLGco8B9pkQnhpLlq+z+PPWHwb1UEVv6p9seNt+/AY8xvELLAVdykxWXjSL233oGlcimgXlUdb
lrZS9mfAPejrczFSBSJe6rINBGN3oJMj9j00urqOd3m1r8HGjtY9nIColSWs6odtRPuHp2IzR/N+
VPVAUSc3K8NgkctNYR8gonyWffEPlvRGpyFkZT7nzCaSel+MFjHF4NTirU0+ljyjRurK44DV5tCx
hGXy/Y5VdMiaJ0Joc2rfKmLX3l59yfgEo++FxrlBftFtlPaKaefZgOrV8PTLxV5tDG8YP7qxfYrT
C16YTYfPJS984hzwsSsIUsnt+dpHQqpR0wiJrwNNWZikbjfFR3BPXtXtxfqEI2wzmQqMI/mgyQdD
VM8abpuNbtvXJYKep8l4wDBQ2l7XfNh14coChzpEPIC1q2TvZYDgYP3PKaNziTh2hRSsvNjEPmDg
FTBT+vvI7thMOFEA5YXZttriAFx1R6w9W4FW99dkhrrMO1Taq9uGp7ivnYKdOgXKpv4QeO2U+CuG
GKDxm7XFRiKvmNldknmoxhRV1k3Oam9g+y4c8f8ZtMx8dZi9me8qn3symJNlL+46/2Sor7qHAWzV
QOD9DjL8fPh9aftAJE6OYbL3o7E35aXtIaKZ0/pzeJVrHUrQ0cxPY1440NpOprXNjLdu21Kibebb
Gj8NE0NHw4sEQAnKKKfcK4IBJyLit9fey7nqwuLxwohdDsyHnUkATpcmRLM5jiBZs/OiuQg2PNYZ
A1ie5FWsfclmBEyej7fWtiEQOTA66ysMSDYqyTDwqHWwWarQcOba8sxq1yzxNZm0TQoYuQQnImLD
62dA1IObiN0I6t1Sz5F+FdW1Rv0qSVeET5Z2HSc8L6a8i+19M4mjnXw8MNJy0vqyurUL1ZGNdD/N
7L7ImdtlgM2nHyM5hiYLtu3NYhqkG/lbw88szlyFz7M2Jz9pOqJeiMhr6atgpxYpxIqHGilb7kZ9
HrV5rwpyw9gMSiCCqVruZCtmEQ8xkKY4vXXCpvcGnGmrzgdVOphxiqUgIu565/baDMvqpMY1K8nQ
+nNs7TSYZhJgKuaY9rJy4mVMjZWVxdZtitUpijRIivelPAux7sh3KvOWDADUKkRx0acRERBM+qEO
/0E0Zy/1aTQuagtlFNiDL8yXJsL2NDYQtOxdg60czuQ1sSq+gXe9HV80NvoGU4V9hScHnQQkPlWJ
L2U97GrSi0zdt6XmD/IpakgIGXCR1u1gFG5oBcwiPSvm80zko8aTZ7N1phoBYPVAkh5Jg92Rre+G
fr/U5TN4KzdPYatqZKPl7HRm4s0tpVJJew5DsU3Wrxm8u0IGP6Puo6oAALKcDyb/VFW8hpwSGnTm
TQ+YsTQZmjOgk8bbuZbwIh4KeXCj8WlBzDBK32uHYaonrkm60I3JYCe7CWYEQCUliJACLdZiuHt+
a+SABvOYombhYPm7zmB7QpiecXUpi48JTKQR1Vg+sk0TKZdiSr/QOcUbEbEuFpnHpiwO807l8BLp
JVLujbUGZjxsze64rqFLD4Zs4qWGjym18Ot0/ajsYHdvbW3dm2C3ViN0bMhvOTl8MQ6kkNWdY8GX
GoC6K4KSULhFV1APzV/lONppRnuruZhVqzkWTelG2etCRWGuDougqxPVjv4E9lFnRpwm6MOvASxv
yd7tNDrkcXsZMt9UZYah2VbK4IrH3LqVcjPlo7DrrbyA9BIIFWHBfxYWH712aWPpZHI2ikjzS8kE
I7sspzGBgDcDMtfsbWOnnik7ia6/zHrCw8psYU5NKEJPaBTqz/wg+Q18xd2rknPRRM0hDqWfxZK8
GY17VVq3xFxvFilkUVSeZH2k8i2ivalXP7MBefy9TdU9VGbi3xcj/MN6Rt1B47S3OTc6ZqBHX23g
AVb4hMdEO4jlDxMx9FeKFmQJIAW/61TzrKXa1X0ruE5a3zAJZIHYWTNQ6nbwlKU9xTlXjmjdOOv8
Tp/fFpDf8uxPIOzyx3p+21KRGN+tpbis+taeePTQ9qxl6oxMcOiRJ4+Y+2ycUdpTUgTyJLOjzuO+
ntHMuT0xx6iC5Nb2eSm7r0Jbbij5fFF+gC8FhFif9aQm9v2d7bcllw8RdsRR++upHJX1pVIBwIap
0807Y95H+Ml6Tdnn2cJHFfuteqSc4jbyKVy2mUW4mrMDXnzBS/BymPaSpn+I2D6j0XYyM7rFj5sM
unCiPslNBM9YO686+hquTmBrugLWLCcxjcxHaWqnlyf5ryXETsDhT4QZUZEH1MwaNIz5sE8f1jXZ
Z/0+qGI+hazdSAAUVIO3GMa/GdITMedjZUJctzQGk8+SdYOXZWgO5dq8VN+Bj4vU3meVva3YfJYr
jZ3yxKvDQwdmtqzjW7hcVSRQElv6vXqp9QLfg3KvJnLFq7pW91o6QMupis7lreCVe0rgzc8y108L
03J41hQGOSYmKGqVUPFviIOoDjcI1r7GCqFkHLoh0pkkAmgpF76kKPekeeEebdO30P4azK+4PyP3
KZQJecbiFKXYFygMimJLec1oXAG8qYnfEqo2LXqOUUYD08wBpEh/WQFtFp1fqnRd9+ziQxsvWNq1
DD/S8B746AHQv9CqPWpXo7tUoCpLRuDLh+encCpl3LfLPc8od3QT3qbJ2C78jsLMghpYShWD/dLP
guTOxLijPUzUD875mJ7oAXtGpexVH6AgaFmHykSfcXiA/MFo8DpSrErC6wOnfluxwOVJTyHxuc+t
U1o3bosSYIrusnKwYiwD6TvDqN4M4LsbJr9Wu50JW4+3YaMuP5FNyKaJbc3LuaKlWzkHWZfbiHJX
AfEvugcrMPQntqH1rb92t1nRKCgTExqwALNbFs6+QqgCEPI7G1RX72KnqiFo65m/ym8iTLx8Wr6b
+C/PJE9R96SVXo+NrCW57UY/rw7lNB5mjKTK/Nwlv7I8QBLPAVC1ZOuGq8MWnsfQKxTYOcp17jh5
0EvK8BiSTnMk48PUFze2qQFwrC5UGHtoz81yyaI2WHSIx3APgSSS0KW3J/jCu6TsUDxUlMnIgZaU
1D/Htjrsi5w6Z3ZJoVnPiY7iBbELr1sVV7elb58M6AMaKWlRhOdoTJ3vvkdXUMjmAe+dj62CMgi5
uYyPCx0TTbfqt+Lo41rqFt2T1Qe3kpgV5iY/PgjWZh5w4sSPyJVtKgBDTrFUR4CXb5MJIu+4NWpi
HJrIYXmhxbZZzYOa7KIiPpXg26wBOWK477KzZvPDtqtF/mhTzWsoq2i911L+YeWRouaJ9b9Nk41B
yi/cTQd7yhAStcFolXiTzjUmByyrTmX9WABGl4HKXDlRgW62WrFsH/T/pf7L57cuXoMU/bQ0Kv5A
hTfNiebsJMDmVsvtJuQtHST0Dv1AuPix8iy3y3fW2p5Rd8Go/ItEx7uxUpkqAhPMu4Em4IKtbsO6
cY74p3lDTKQOEGFpEqCyIUA4TUjFTJmO6eSzouyA+z/N6SVZ/pmPzY8q2jyKvrbguLA4bzjVx7Ag
+s7I2veltvpWHgj9NCGXjpb91B9XKXcs812fYfYb6ImjwM4vvbGT6GVMSeWUc+NN5egOr+mEuGTk
6e+PBSFGUx1q48S4Hx8dV7B1kZeGk3NvEUnXfRjU2mvZXUK9DxScLH35XOufNVDRnH+bnJxzAJdl
BJGkHzeiOBnrRR51D+dFROo05N9a8rpOy85Up2DBzxwPvATd8KHatwhJhQqjnlSGYGabG5g3odQq
5jFNdpl8bqrao6Gzsq805yA8KSnSRfMWW9oVp2UhvkNivBj3EY8d5dlozrltDo30KVpo95z+jyU+
IvH0uy0yN0ujH7X/ze3njjRqKJ7qadnm4l/c3Nf2iy2B7ZQRCAkVl0RNnVsNgDUa9ur0fcJIwKGJ
9zBefOTTu0yNHIG4JZWk44JdoutisnTL0Wu34+zpTSo11r3H1MBFp3DuJTx3kFVX3aEuHqOvF6AQ
KuOQr79i4RbQ2PMR/0ymtNDQPrxjAwBfvaFXOm6TOXzpkbSVZu2Nov/E1VY+yr0S+Cuqn+t61zm3
Biunw/ONNtlRe8uRFMoA8rJds/JkZPnjy4eQkd0TU9/jatmNtM1Qt6CGdCIj2YaIJMbJt+N/mANO
xkIBxzOKzFdETZsCFdDkJvSArNkbonlTTxwVK1jn9EdPF8+2ykMvnermeSaSUfE1zBE8/uRT0sE/
DAfVqn0KQwsh6rhcOxVyPOqltQdlXnOGmc3biG1qxAQ3ivnQjfVpAShb2HRvistiLS9m3/hhM2xU
GKxmlAYUGAeU0na912Fk23DKY/ERxzNx2j3OTpaInLVIXnueJRPTcV7eanEt62dtBsZe7ToL5Vqy
ILFAdkV3poU0By5C6v/q2lseOBWKPEd6nyAkb+EEeblNPQMUsdTZnlje1/FtMV3dDMR7OHybmJjG
2TN0PAPRS1Vp9/x9bS8dZ9YsIwfXxpeMnDqT5WtdjyyHAAeY1/2kvRm96bXZ4K6D9RSt/6aCl6uy
DrR6jyMVzEzC5iF6jzLuMsp84qMKaf95jWtPrEm1sZb2Azbaax5THTO40/XFmcougMnjRsiNlOVj
rQaIuRxyXLW1IgXWhF16/lpJF7X0dZkukLGBC7uLUuwblC8PNq/dvKnYhgYj/5gozJl4CWR1PFrA
cPqxu+e6OBCl760GbQ/LBT6uF1fJz5aZ7iPZ9PGN73r9KPUH24peR2J+nXNRC99aUoIBHWfW9Nxb
KZ9+y6WNZsgsqXNLzzqpdyrhjxq9crZdskq3LNIXjU5cVackg4+lk8nplWlbltc0e7bqyuvA/pP9
oRuCl8HK/gzGfNNaz3Gpb9jo26LNOgjK3sLOgt5415ACW1EcTCZ8apEddeO2wu6fK8qXJH9yC8kr
QkRqPRt26KXWR968DanxsrTz91BAZj+XQnNUCEKdcVArxaPA6o7jvu4Pa4FhACBUrryYCYOP/Yt9
6Ov4gkLBV5qrIsNLNw5jA7Fcpr0d3ivlkgiMALn6gvpabPQx5q0koKMYPP5lZnfpMhwja7xNx/Et
5G/XO+M2YRI26YPJQ79bhIrpc3Xr5qfrcPpY3aEl91nb9NAb4OFxipfpIdZoJz+O/0vKfdLoID7A
19rLsR/Dna738KljR9GoZaM+odBNcXPH97Au/ojOTbHGvUY1PxIfXIQBpi4KOt1TNBzldZuM2HWe
E+0e+4ILV4w/3MRSfMmSV7PV3Nby1+YtzW9Wel2AJvfXolIODUbDp7oPonjX236HJGyXjSclDDJp
my5YTDKnwadsUf8wkBSu31mBwlwisos1H6OqI/quQwVNTmQk7jJQCy+LrVTD8l5+C6HtjaQJRMVk
7ZC+pcgzK2InOneUdM3bZF17ChyFcV+L4SBNxTZqfJSJQb9ihnnMEdTLU8IAQdOlOLmUjd5Ufk9P
RisUl7lsb8S/Wovzqhjeo/FRrZk/T6WX0olvxnqXEWzQN9zLNBwablhFJ4yacXVb95IHAw+8okX7
RKOpywVftlgmgT8bcxcAKt+p4Ye0/hklEjt4YCqJc6fE75hhvLUz3aqhKSo4BopNFhrHpAW1SE1u
qmg5zgNFvetsSf8i8y7Z5ZOm3LT+qE2Wm9Hi7ioqn4ZCNffN6qgc5B3iKFRDypM5SG62LFvd/FJE
MFCt70vhduGvvLwTzXtFar6pVeNE4lNGGdwN/xTIXpwFGs3kGrhClp379FKSCCicUSYP3hqyL18K
x+yQh+AJU+rpswZEn2hunA9bUXPW270b5f3W/OoVFrgxxarRx6iZVDse8xgK38otsV4Q2jod4wHe
uEp0tnJw8by7yiH5NMPqklQELLKT5v25Kr4q/aNEL94X8a/UcFkW4dUGYptMX7q0twfcbMprbMqn
vgq3Pc+2pPxO9jlexRvRN+MlndNJyY+JmtgaEUTTpJVSSpoz3W+sQ53WuyImnJC2Mhc6/VQnjY3X
0nyJir8SkH2LaZJyGBi1SyqQS3NLahlO6ZwlzqIjN3+qjMUNZVzk3Q7NiSPYQG1zyZNzbKjat1V3
Z2uCyhTGz5W+4BexET+bgTwcrfFlSSNKB9RSiO0m+80o/vSSz2BvJZafUgPucj9E2KdzuzaU1bSc
hiayd5XpDmJtplU8DS4SkxicAByRfC2kc1O90TG8VgNJrSncITeCKT+b8M0519MgzmNXGeadqU37
KGdzTIrvXQW5a7qOvfSt9LbXmMN+lVeqmT227ny/QnAASuOMNFr7Ahek5WmoAqUyfx4xXJrxSuGC
sYIFY9L6m4/buPlIzZm8erzInbrp6l8FaI1FbmDRMuq1+YKFh1DqVbfockOxQxRbM3RRNs1JtcO3
RblJpuYnojrwBw81DuLe4rd4G9bnR8JAS/4DhYSvoB00FVYzS2uk6FWT+JDV/xFGBYVSvxS26iOn
CZ+Gh+or1Oqdbv8IdgJRLG7bHoSete9mtAZ195IBUDAZPkiHtzyTtxhjf02JFSrLvlc1TSYZRbjQ
LkkoX6opqAg3tDDtCR3YOe4Yi59HT16KI4X3g9Clp1RZdkhwd1GcA+kndKQmwOLwth22cjedK3PY
TfFF/ako+k5y/s+k5cHHYlRnuSUCV8RdjQYo78Cnh/ZvLv08YvBiNba1pe3ibvVr6H2RFR9wDfQ0
iaO4PjElrHCcRbhza2FS+KcvqU/GTh1CxlkO1QKTD+VBWFl7exboeTlpdJsR0sHciI5ubLFKTsUp
Jdr+Dp/tW0V6gS6q3U0Z30/6tLZcMHlJJa+5mVxri0pJfvoKtY7epjhMFAjpLTzZGdqmpQw3AGps
Bj+GYnhiXsRr4asxSQhEvXcl3UCQRSFaEe/9Ou1TLi0hIQbW1U2VMa0jyf9oCLhFaKIPErua2SG6
k04e3iZEXENSX3vRHk2TuSxZ7IaxI6P4sABAbgojcq0WT5akzF6+VEG9EE0b2FoSEu688hDD3sZh
8E1lvoLB24TXRho3CwEzI0rjPYvtj9aKiHvRu04vIodXUjKfNUxeEv3EkP06Hv4Kr11C6thoh4K+
YilpR6H0n5g1GEB5aQk2k1TdITviCBgCSafLDBmO7ty6/M7rzyBJOyImd8lDhOQM+ygsBGRj+avF
j7p3vy+VbtcRkknxgbBkarvX8vHmxQR13bBbzT+L8aWygv6xrG7F5FGZYaJqV5QuhZebprOOyitD
fq4aWu5c5ryetnkV44gXhhh0O5GahFX/2WdVEKfCNRB0yOm27qYg7cG8lx9Wz92E6ZviqhSMOFOG
yp+pWRREAjRKJh6OcmKOqdku3a3v41O2zG7I565p9H1JrjuqLYxagFhhAImtIitxQtEEGEAoEUiv
HJpuBWEYDmmzTH7WnnVtPehMnTF5ceADOYuQh3txs0zaIAW4RGHQoaoKJ/OgJJGnK1EAddrpuhHS
J9UDOoZRwsRbX/ua4PJU2A+vjH2tlJewAI74ZfFADkwGPlpFVNoZC6rey+pVmpRL3j8ud8oKyXSr
E/ylzG/ZpvVUkpuHGZVmMsPSaN3q1rRs2RpY2Np1J0ESKbP6jkfZ6aqSAsKHpn0kK4GoSSoiu+bE
I7UmTqngMCxeTYLfdjSpzZ0yE7DlMD7XfbkHGvjN9k2yqeY6SLTxScrUD6UjVFJLY9tRgylkGbdj
v1f7bItb6TwvREUl7qRsDWQ2+RVipc0UyV6X4icSfPAKWTj1i0bxzXqlrNFM58RaNuqs7qSIYo4V
+xlZZOqXvUUkDjx0Cn+ScPALkrI8i16k3HYac2X6pXavjV1u61hF5LvCC/3JGGCbO/bUK/U9THcj
/a1Fe9Ok35pCCmhFxy7fLbFscaJtpuYHeaOqkB3El577k+Vot7YZolOepVkEC7K+RE9udaQFJiZV
0+lRMttYnJoIVDNtb4U5ur44iVF1jDjdaRkcO2bjtOiu6p9ruStgozcD/33YCrqv2r4rKfhQXXfC
Mqazf17lp6h+UuZ/U0lRSPPShzBXS92FT3YSDHyp3W0A6oqteCq5GQhl+5mXpPxXxSpZvn6PEXfF
qGgJH084k7xJrbeLtVIP6x1VT48I4b8SefoQhdiISWw0qaIBYwQSjRJBJGjaOAFPM5YjfWRQhMOs
XvsbdpzX2ODUZ8afSo84Tsm4saeoZ5TP/p2Q26Fm9SoddWyiDqeWw29YRvKE+XMNORa6L7S9hFJl
dqJBnantmQNV11FDYYvrhOKsc8+Myhi+55pwYNtuijPDoTwNrL3X+XId1ubeVPFJn1WnWxB8dPLh
Mc5o1ZsJJMUof4/Ua2EmrWv+DydnuqlDDVJi/ah3t9w0vkakVoniCGykQNmsa28Ud6+GPiSHLJaj
7TqSvBqz/DrZ2k+Uycc+jj9GDNRvFkjcajVfS7tZnFrSm0CGHeEWPWttqbFsw3ahNlp2m8cgVfSk
Syim2c2yONuZCuORbaX6Lk90RuvYU+GAloyDjmqvfw6ThmBXK8aT4Msu1g45njHgaqVXTFUh/yit
3Ec1f7XHIfGZSadNzzG31niVy5Xq3UxbasugRg4g/BZmvTuHqkmK1f9YeM0IGi37ia2SBH8CQ6xp
yeNXaF9VJsd7rJposAaBSjwx/7iGjQDzHpMbaGU0TRxM+VFb/Z+ysLbRNsvrt5j3N+uoA+qL7AGr
2tipujEIJ9c482Sx7vvwVTqKmPKf9mMr595eaFi/R/ltrmZsiAQejF8oWb0zwuUhe8aMQYnjEaEz
w8P/kElI/AHpxeK+tKNAMUca37IjaalXKVAoC9z14Vs/z74R1zuZeLY2dqXME0Plj04+3Xj1IKLl
HiJLPhTRlD9rFkMpyiS/FgnJYvGK4vRVa9P03Mw9xsyUflVvfo89R5gBLu4tN7rSo7G1oQRhu5NU
MtYSXyelJjccduP8OBGqHk5NHmR2r27HEeSuHs9gDWI89TOTiJtqoslVZfhIUpjxYUZ7Z1ZBV0cL
WfDcUX5kBlUlvKSnbuTIeNU7NqRNIwbGG6mN/6/7ZSpJXGM5bfeimb9SClLBVLXU02ZsgwysSc9C
ZsIcq+Oa1CZ9jEwm2StVTzcuHfBHHrbyeWbyZYnOCa1bFK9uP36v1NxQXdLvZ9oZxhqLd+jeViK2
xbOwTMvz6RFYUSx0NLHHoOsYNQWNka7glLghgZDJuaCOXN+a7Jk6N1lEVYgJBnxzYvzLyUPbkok+
7UWN+mDCkNRqTPU9ddS67OirYc7B4ttK9X9SkVPkSfGlMx8BuF9zs9giKvgxVVq9KG3qCH/KwJ+G
8fwYZq+ynBHqOeiS/ax/FmXvV9WwC/XvkZlsSWcux34RKRP2xmbWTdp39qbCSd/X1NkDhRM+NbYp
ahx2P+YGvfPqC5XkO0EnNlEno88nUTC3tPdS/5dq9J76MxdsiwG5frMoGo1yt3vMsa7VvgpRspq3
Kp43GKs2qpUzaEwQy7RLMpJIAtNvAlXh15G7Y2IeObdrmnaFmrqZ/DnJ7OGJt4qirZrB8q4ZX4HM
Lbd0bN7HktIul2NnUDVYSZdQ65UacGU+tY7ueVIelPqPFAJ16yZZON0x3ZA2t8bF5LpAHLhrYzr6
CLIoPZfdvmYMZ0kyXHSTk9+pOC3kwP1RTg6UMHRsZNTq5WzxodZuZ207kemb+uconmqz28ypvsFF
b9DaRqUaq/DowpH0c2dLoUcQ79j4vJBCOhK3o0bpOf6hLApg+si8Awd+61CbzZKfOK0o0g0MvtBJ
/ixQ8OnVJWzOjwaSRIOD8eOm+VcVLB7QvShoucm5pw4d6vaRvhfjCEnjz3w0ynAMqZwagyOZ7zYl
3CF5r/loZp2f4VupGH6uGn8YWdNmyPYxiWkuRBFvK0VpXZzrLj1Uar0xxoSxbSqI9Xva7Zoiw6Wz
T1n0oAhVi0M0/irhtb6G9G0RmDEef5pl4khaSMvsSKxU6IeJTYGeHL1en6Se2e04d6X2YIbPCsMi
Jud9mTEnlz8XKRvdpOhxfV9YJWy/14YxeuWKlrNJ9h1DTswZZdNpsX/DkdpqVG8KraSb5FncsOqk
b+hT+DpTtktgMDxZMmj8a3fs5T5m3HiJWzJzSe99w/4zck6XlSLnrDu68SvDHLAmr1/5LUjhm3Kf
at1GaC/yvA25zoa424epF4eHJH0pERzqpKGZ4if1H5Ogm9IibQoqjcGanIKRL1jWCvPZKTi6xb6i
5BaH21VnQlmTgLs/9Jk3qfFMiWkacVFJWToLabdXte8iMg5T/h0RzQ69tQmr13k6yIZvsY+ewM/k
0XkozVJSILmRXaP+B+inan2slJTj9jaVTRzWG+b7FuRDynub/XHRbhR99KNZIYatSE94GtIORh+h
nQBcv1Oz59X47cYgyj91Bj6bnyrJ3MrGHPltYGuTwhe1ZpAEB5AcmGO3OuZaLj7lgi6Z66tVPZkI
sgPRkZW0zfi9THhLK0UYO7Ho+c60EuFW9GobE6N7Rybk62EesxqTSm77mJ7DK3fLaPRRZPllMfjD
WJGo60uC/GXQMWHql4kkyRSJ9ioltltP1NqVJpqdqVl+Yr2wXruRTCqMmvd2oE2ZVBUNgUGmVEPX
vLKoIJvFdp6tM61t/WXoP5UyNWHDK4U7zZSmLOnhV4yetPzbDsecBhpHlaT1bCoZiknkOP4V9fJm
5NyejIfxDaKmZrIoMe4dAuBtPBg+usIPQWP1q2jialOQKWi0s0gsa2puAwe+FMvCi5Up8gvZgfov
7EskmssyvMi89hr/EPVhuAtvIuFlYHzC5u+hXUHhVqEjbbESJX/NEKvK8qnMjoO9MO5Jg8n6s9Kt
KV+XKnteWCIyynXfKn9hT01zqrbr9IcBup2eG+lo5T+alN4SPl5mouGnN6/ZxKirweLT4A0qhThG
aSZjdM2h3xjaU8cgScSaUpxDDMpO5fyKSfps258SezvS+H9j8XE5wmaijqx5WTwdW43fJi722cz4
CXPc0xX9X+kqJLJ9In/krXJe0Y0+gP+7bA1xVulNzWhsxTHfMf/WGY5hiE2OvPuHcutW04fsCLgq
DeP/uDqv5cZ5qMs+EavATN4qR8up7W7fsOwOTCAYAMannyV/M/NPzY3KdreDJBI42GftfZbHNtfH
zKLkqcKC/TGosl1a+/5ZTkzhY+d/N9ZGM9rt5vduweg/3pxUB4eC4Q57KuUU39IlV+VDPrDewRGx
+dkjHasyeJGG0its/U1tiWnlNM10jFtuEFNxXnFaH35hLDDXiPBRWsUloc3ZzCzO3Av2ykFr3LXu
vJajnnZyTt+iZqivTt9lTA6IRtIV5SVye6QLWuPPifdAA+s5lybEF6fHjXsntphtjvdrZPaVZYJb
V6GVV+1Yr/M8gCtkpjgpQ+OYOes7dszIkeYqF/Bz8OhD1pZfsQOgQEFs76npjnGoF94p5kPco9bh
8stbx2zBtc+pbFtYjKqYqg97ZkixLr5mX0zIr+XG0mRE67KlnV3Kv0g4dx4HLJPbloYKfxCvBiYf
+63O/ZFr6JEnl1PtRQx3NvmuS9jfuw54JugB+HKrPlW0PYnya9ju3NmnYrT3SRbSmlEIEnl2aGJl
VnmbMVq4CxmWqAnaSosUkWMIkJyQk+/OL8s099MJlWIqJr3jRK23YZlBYGTyBSPGAV6COgLwc2lB
E+qKrb+z61/KFEecgafUY+dLs+FxngL3EgaSF5IJzmkRH3rmuvtEgHNODenNwkgvKZ1p9j47B3eY
2prKLcnP3597rfCQI8qXmWEgsKE8MNxCc1q/f/j9xe8H6YfzqXBGQ1vy/uH3F01r0Upxh1vcxvGJ
w8for78/nMFtFKFBWBiDuugYBJ9SydT0NLVQ4tTfH6YwWf57+P7a/3z6/a//39e+/9WY8f/9tkYt
2SnqTrXLJbgOePlP85AAs9i6IOHJQtcIXfMY2yluhZyCb9VMbn22WlIh//tQVCFsdyw6c4zaZE1g
aHOGPKzP//2DzfIqcCtEcj5ZzYg3zhf9fPrvYShIhRkH2GAHm043B+Hp+6Pm/37036e5z6Ss+4Te
YqjOWfl/HlyGXq+dKLU4W3rl2Qe5Qpj1z3TUlj1odKJmokyY1fzfg1/Q63PvD//f15LWkkerGtDS
i5Ct1oTn7484xyNDlTOaBHqGx7lmNRvlOjtKhHrfFf2vMXFts1KZMRdGGzLJsk7UrnYahpfyqmW9
752jqcyZ3uvmPr1XZn5aBbE8/8/n2ZQu5+z9f/7D93d9/9decZckdqC2i5isCxru/37ol6Y7/+1D
Gk2JKM7fDyODQlkt/+/nLq8B/dEe4cDDv7CfEvFpnM45+77CVhOFLUCr9F+WIXpvjIFn4FzieE8M
MLcfkgz9wyq6h8ENt4td6CfPNfmJtu2Hgy8ISgxCHbAl2o+GA4jfTfKajphWeyc+LcaGUMajsx0n
iCzPLrJLUDifADr+TntCrzBYILSiYJ6/HzB4MlBgsEAf+oaBwnkV8aHFAtqr2GytdRJ27jld9FdZ
pgY6GlgGVkInDCxp0vRHmngtTThGZIU0uBCsqONVNF6TrrO2GQrjqsjx+IlmOHc9YExriedlCMSh
CpdjpUawAj3VR/z3EAmApk0w40QukePsTO9q5e79YAEYE223nVIZ0jrub0Xi1cd8ZCpQZL2l8N5q
4FThLH62dxxObLDmyTGMc0DfwtoP9Je37hLvbGva1C6EtadyzmYuZytjObe0xN0nBPnnS2ZlJ4dT
L/OkaS4wImBnWnHvZeTPKkY2I+5eXuq0pRqr9GPNsGljUbSP2Tb3UelzG6YxkshkbadvmVx9/2pf
J5gfEuGfVYMXYcyXVzVjG5wTOlO+GV4DCzsLaMr3f5xbZHSbw+aROFMQbML69r5Eax1iFJ0ZU1LE
eWY7tEQGa6L8dpOXALt0cbFu0JqeRsAtqvnqVyeYTm33VbvLKkrQwrWCQxUo8agsitOwXao9/p/l
MQ5Nist2QKI3yy8RLyQD4YQMYdpKR88HBzYtW4p/tUzBqhnh/lg34josjfvOe+Fs66oJ19lCa9Kz
m3RPSdtvnMCAjMnylenBGpTzzpom6T8lZv/sgAon1RFxCP2/rPW1YNQKAPbEGHPmRGk5zB85/piw
Ud1jasrnOaqiZ6K9Vk1uhfQS+vDZOO6wdxCOGl7sbHKCJ8Jeg6cQ8pazoVvt/udrbXFXpR0fkoox
7bdeC0BIYR6Hhf49vvd6XyCNPH4/6CprQRDKZ8cVC56zMLsFi3NJnLtrtObEqhUvk7ZTsa+auLtM
uVvu7Psk7Nwz6ZnRxOkZibza166eaMaj2IRshCa7yCZIL1TYZJsOZeDRmM7j+ykVSc2Z0z1R/c0V
cqa5tilVRN008baXHaoKhfZOm8lZhU5VP7QmUjig/G4f3CU13bX1NUlaaN6QFOfFx76SIpZvmr6f
LhT8+dEt5NXcr8ZygX1eBuAPu49gFY1rmGnQp19uiW6Wxr19xjaJEXVy6M8q6zoYW18sjOGT14tL
bzwenJ6hWbJHmomuAVvKWTLU4jGz6ZomwH4HDaIeYyh8KmUm1k1n48u9/6y2cqKN73mPph2QjJTX
PTlMjXpUPu4kZqaNvSeOZg6nn0xEd+mkhtwuP3wdAaVqskQ9CsCg6JlTH/j6uQyTdwmITmeKdg+/
Q0QmX/tWZp3ztsAq1EcOSuqSXgtCNMCKafO2xcPUZ+I86GfNcOcKTip6SHG+noUJ9bmcZuYxBXWy
nYUYHmTdDg+TnT4FKX5u3mpvU81Z8uCWbbR1qAg3kc1EdQty58CAijUWxeApdeO3hpBy9j6Odc4Q
OD/0ODKmJTqKgbUZFn1k8FH37PYYTUlpudaxcQ7TODL+gBle8EXz6wCKf5E+4kfRE9zKOKvPJmpe
RwcTeFIw9dvKq+I17jDYIJnwtpc/qJWqbUIVcXREOWxsFxKltaprQwP1UdFCDdPXKM4drFlThyW1
8vd9Cz33vUglPqI5w/9AGTLnOWi1x8ytkSMw2F+PlxCvYdjN47mteLf7KRzPvpeXRynCbWJDDvkd
RkJvrjN7NWgurigrF+RgemBDarxTCZBgF/l/11eIi8dyxv6E8giBOU7Z1VgX7ac135LDAU5J2/wa
l0LcXB9sUw0vIqEHLAxN/6ANb202W0yE4YKKS+QwQUbhxs/T/EB5fhyHuDyzfelt24TBzxyW/g5O
ERbHwnXrbNvaq4j48Wm05a3MsvQWvKS1bd1SFqudnY9qbTctn96/xkRIsE0H60OcIBcTBerD9bjh
g7k/ZL4EkM0X8d8dPQ/eNWK81tH0QPRT/fB9wy0jbcyi4scyWBEjiKUvjUVhlw5xBkIQI/V4maNv
9liR08vFuaIRhh9IDG9JUTo3DjDOjYACqgFVIVm0wT6QXv5gEpPDl+bFfx9p46Pk9sCQyP7bdEro
lvo8bGKrfHdnbUOKOe4m8gPnyKCtTZp1znoyAhfggEl9moafU5/W1zEHZotQ0UqXSJD7ELh7h6V8
mMzQMjcu2ruFUyK4+tOjmaN/OgsJ3otkcibKgpF+yW5u5r9xZqcbW7u7JBHhOnBzosIXifATlt5W
WPmuhUU+0AJ7dGlzQhEK3O1JBUWdJjRASYYbphqzVBRH59ZHXHGD/mdBAHmosn/CaSF8mtz9MVQR
GwqK7owPzjdJccCvXZykD6ysSx+zFlt/rAESEvDcfegNO2ax3ibH28RKH4F3KXRm/xFL1HPbLwed
JeuR1OGdIzj1NSZ+XvL0VZLpMO1HUOlTnnx4fhW/+HYAitTJYl232ziH0+zdDqaxypJTQPphNuNB
U14uWFWW29J1u6F0S8QyJqHJwX+q6uawRIqTH+zW6B2Ur1pK2LneVbSwKvfuC5isdyYdXjl/9ldx
h0naCKOORc0fjMlN8UqHRFyuh+EyT5GzyQuPFMsounkNZ3IR5eY0DjMGutvsluxwrThWU8k63D0i
BhNsYvChEy7AaFW6ZKG89YOizCh/Ez+TnpuFYfdlr2iVVW+EXiDCyW3DyTiIlIAN1sW67NJPp5Du
WrVwBIFKzvHgOAcrum87y9eQFkchUCSFtbSX3h3f7RT6rLGXq92OH1HIactow2Lkwa9HPdytaJhF
Z7z22Apagx7IbTlhfit8/1nlQUyLabTWVRheBXfN1s4D5zTXXnjvKCE2lIwhiV4sJ93E0/LXyZHe
0RqAvbKeWT1WzWB7+T4HJJUAK5BkJ7R3Tmf3LDAfaNbIJ7ceH7Sn9SX17IdUxd3bKAfQjYqnPjdP
cbSEK9Y7/5Ya5LxF1ajwkGMnCWjKbm1g06phleSEAwS5s9OkAqAzZsfM6/odbY47TRtkm96Pf2UO
sS1zSe6in7UPCQo6YIazVXaP4JJYQJbdU1dI65fQ+d6JzIvMnFvTde1GVvpkYfrDie0sGxH7/Llj
caNc6w64y60jefQnZQuSTypiJUZ/eZ3kqF5CvIwXqra33s2evsu/76IvsU15siLnK3Ib8JMxoICt
1Z4GxAQl5O77u9FAhIncz/acQwvApPt5D5Fas+1FBQ2sqr5OYIO0qZg0JeatEwz9jnarXi/yS5j2
LcgIHkjCBCNIZ7bT8JQUengkTHGbO0196OU08/7EmGo4hQ6kpK1BJz5FlpCvIqYvEAF8/0HMgNUm
6TYjof6I1bjTGgKGRv5uuNqeCh6LDcmy7kHPv+25Y1xvVz3zgvfo+nSrvHiMtpo3tvMKuHBshHtP
h19h7flnMf1ZIh8Eaz4Z12n2GLd/2SJlOkXd+FfR+9jR53NfjL+MstKNaAsAM0bOzFPN6+14GGPH
7q9FFsNmLqx8HWmgx+xp8eG5ckhU/CLtsJGIVsTwDC9TWC57q0daLvpHjMLOStrVz2x2/tle6K5k
0bibykHcqgTgfQESnijI/IXeXA9dHLHibmJjw5Fz+Z1JAXFpMRu3eNccIramaNuNQnn/E8+PSsvf
tSMPfYifS9m8qVbFOMHKt7ttV9DokoyGWYOQ74TTic0SNe7KQkxk1BYNxVatw6D8cMJZ7rziV0xT
dT/2+j5Ht73GFbMNEIhhEHoO/9p6bcqRJl0hf/Z+/5bVDPaYUWuZ8PCiF5v+st6ilopamp+ic/7a
1SgvBrN37LANCgpPckUke1Yj937r9ueZ4ITeJhrES7ZZKbutaf2dPxT51oVOMaF6Wnr1K/Npog8+
QOGY0riO0OTxUbIAkr6xzsv8NJvi2aEs7ep/aWgxIKlovZWwiRmI079uWf3MZ4IoogxzFCr+Ieu9
dNvEpPLMUfrPG52JGTbY4D3L/lsHGTLzOH3aofVDjQoYXNGvYX7iKXCyi9sR4hSP3gMpC5QFdf3H
0z+9gCzS2W+/2pjinVHgFGJ29zEnlDq2DrZBX0OFwRU1LhXxMAjoDESwROo1s8kuhhZxPWdqC+KN
F3lJdpM9PKiKyKV2Vb9aASf0XtB/UfonBx6sOkwsxfj7TMRGsnnyVfHZyRanbypR+Fngk2D8mWZ3
02Ef/k3ryd2nEqWpwH0mOEWSB2I/2/nvMg1eTchormF5m0uaSq2uXJQFmoR2SzPFO3phWW5MMFin
ssh+WGVI29IUVDD1p99nkPk12NsU+be7tchOnJ3vTWKlku6pcHykuqLd57lmcYlQWeN7dIRWMx0U
mzzfBiP92N//rtw7hg12m0hCH0yZ++YtCGOBz+yP4HdXVuEpvrd9l4a+LMf9iDADKbqtp9u3gmp0
SxrGvlbpOZmmTVcmmzFnZchdSEICZ3JGjK4UDWC/ceWOmoo+c4CcG5J23jh49O0Se6Me2w3w6Esx
hecUcHCIFlIREoP2NsQXVGeMvbPYldb8o2kxyXeZZL8Z+YVRwGgsMRdgKZxbZNL99u40p/Np7KHC
1Bh+lC5QT6i2/tSG6LSIGQ1/WpXkP5k99DqzdRL8EhyiTLTbtGf6N8tWUHEuwpFPeA3jpVX1WAbh
tQaJVRz6RfHYRyT+RDXvdaE4tVVN+kd23CR92GDdEJcWFwDxHPJE2hxAexIeEvuZXBqmHyfsaBqK
ykMwaNTL2EFsWGrd26E42NmfNJt+V6hOKy8Hbef0uVYK5JxlDobVbj9jDXJmN/JpqeaTEmJfKJW/
5jCjI4cwXsl2natRrt2kYndhVyKqZ3gzxOQdM9QlbmOas6KC4SBbLNvOM3EnxKec0b7cddkWm6mU
PzzVHQBVP4R4Hk3z0ihFTILbMRO3d9dw5fcXBjKxm+fTULP+ME33INps2PVJXdMl6J68IvsVlbFY
+WxSK63VWXYjs03yz1mVwdZ1CWfx5+lJ5DgWnIQRGhZBa9Sj3T4s5IGqCh2Y/bvTot2ZiRepDb29
mMxWCHKWrBh3X1i+qNzDtlSZveiHkpNrLI9V7GEFDJ6bBnokKvTfPJlX/d1NiGUMRrFBK7yP3yUC
NwCTexq5BRLV4c0o29+ymINd5/WkQyQvdFnwhk3XEl180/d0UtqxvSI5PRVYHg7d/fUbQjJu7ImD
aBYXJxFjZ7WD1yzyL6Wx4Bym/l9bdckmsAcyU9Tv8u76Y05Eu54wEK+E6707jmFc9qwyEh2cP72R
j6BzBmGRbLs5Sx9KF2GvXoqb24hqnaX+zkqDd/7IhQ5h8VPOzG/GS0POn7dcCfZDL4tsVENugP3S
2Juww8CK6/ccxvRByeYauxz6s8ggQv1gwyl63dwrPEJ8GBHYkz2V27O97omNmAOSvVyP2qEO4XDq
WqCNgCQ0loSMGWE9S7ynpIi8D3EzbWkdcCF3bXhkUz8yhLw7WyW9K3IPFiUvDZdT5AbjoZz6S8wi
5QDEeSr8aSf9maX53KfxvzmgIUckIpQb6VGz472gtBF0mLns3OXHsvTdPq3Mg+zC95IpaLuBKbD1
V2o1V+7Vj/Y7ogdtklG4d39exWXWiHOUOldZ9Jc5HR9V4rTbjHqPzqZPuYiZh2eO9zikieJDUOGW
6Yn8aUkD02WwXsKRaKCG3ZUAhQ9scMgjg61ulhv8ZmD05zBHq4gO6c5VANS1dwuLdDxV1bH2I0ww
3ftMe5U3MPgsQt5yZ/H0ZurFeraor9cWOwY1gXQfRtJkltHel0gTHAJ1uuaZI4gEE04nb3hddPMD
xqfaKE35n9mtWMWM+DhpdnUKsw/YM0I7Uo/QA2QjQpYnRqYLMp3466sifqzcbFOPuNhGxltvSid8
BhgGJIG0WFn5/B5jdfZZ6KW5jY77FqQ8f5vSOLFozC09gYMM69xxTpmhmC1wKxAM2mnPs3ZxTVhM
CBSN+BNeCGJmBWY2yKYoQ24gcnQ2i/TaM0XSezfRjCcPZluHzQ/FWbEpsuZQyjZejQSvhDJHyHUx
nZX6vFjO14JhzHgpYwdzptwNGcX/4qUs1Peq97myOtaCUNIxcVpgbBXY62Jq5TqICrkliCWDuis5
HRGGOHtkhxEbxrTN+NnOcBQEVrisR+1n/DIU3dpoMsxaSFENGNehWpdop2sn4Jv1EB8YUkhgi8WR
ri8cokCi98p+GsOEGpEIkpWIS9jd7j26p/g4Q/Kmdf/RtyAGgUF9lfWudM3Blu6LdqflqZclfieb
755NBRzvTftJm37trwoZOA9dXp6TZIIyNjPTcif/1qR2sp5GAUzSyd/26LKaRul2jOQ7ewYXchrb
gJkTF2MXnJEo260XBzen7a+ufvNL1yZZb2DI9wgXH1W7dMg/sHpR9tv1c4LgsE2K8Nrfad86n7od
aacvpiYmKZYuqGeCKj5rcdEEKCZAMPs4dWDTKvujWGjJu4yFrwYWc4ZZHbkJWVYKZ51kwZ8mqxN2
gZTQxIjF2uh0n+ZEVjYoVjLCvJwEHQ6zxOIV9gccDn7XUKixV0eLfKZvhw0oxhplyfq1rxNOBC56
5NKQduWmvytkQWpKkk7of7y2k3OrXeRqgVHZW0rG5KKjo/I1+8hBIxaFmXE0Dd2eFXYXW3G8syAQ
RY+J3/LoTyfTWF61qq46pvMZ6Kq5FRO1la+BsKO88Q8FCpVM2dmzrsdcQGiUneP8md1s55ZKHJIW
Wb6no7p4/WdRM/lVPrW449bULpisXRyMqVOcq3zacfYrN2P6qUQC9Fpnq5r4YxYKYuzqkWiHOHE2
MqQhqUrUGbui/TFVZFQky66r0jcJrVDeu+uJ6p8qNulUbpoKBo68MRrs5yqJy60eYFDtTL6qiFMb
QCqYErZughrDZThnNgaUJCSHUQTq0ZTWH1E1Fr6RcFqnUfO0WPXFjPZHj4y2rpN8XhWx/fj9GUmB
9UZJ8khTegqbkFbKSuejPKQsmYkrzCoKAbc0k1RWqUxZ0gNe6GTcOQHJPI2kJe6K4p/RIxG05Npp
iPo2z/4RPQnq5kTLPfnxAG8z/Oid5kRxpw5BDPBT+NjbnAamKcu9ficCyFmhHvscnCkV8GpzUewW
7JhrJyQVcLCjY3rfrnLBO9eneKSUN+7qwTzY+XCCiTwOVjk95vP0r+VkSl3gromYZ8/UeAeSBDq7
CafzXGIZ880Yb1zSaYEiQYJyNqb75UF2S0OszT1np6bcc6X5yHsz7SzSATpvYrZUOfzLF/U+JF61
da2t4YTAbToumx47XONQ148eQZWeBPYogHni5EqriPZDlN8ZbRwQLIuD+StE+laR+HTRi/qQTTlT
N5mnaArKc9CpSxK1oHYkDuZlV13pkr23oh7XfpaRIGStEhcplfoFQqdzl70X8GoUlfVOqTlfVFTS
1Fg4hUaZRTeFW65257Mcg+KRonKSqMPzlNhUY2raN0N1oIw+W4bEB2sRYr0EJtvww1zgPtyh/sHY
2aFGDtJkxHDvE8m05NO+yPnBvrtsCjfEd6v6zZCDWTaVV67JOAeBM1W6RWPhEqlOg2CgJOl4m6An
p8OfeS4BAQldT+hgghurCkcPlm8GjW9dDWcifjfcl5mwMpZdnodQ3UtiWnY4VXNEAvDLmiV7FBJn
yoJFPAV0YpdnWlyDdaAau4htbtotVjoe55ycoWX6N9PxXE29jnYB/YezsK1HWfjpFc6WkJzifYxz
d1fmbk7wA/7xNiUtCH9Hq+fN2HnU2C1pgTTXIMeGfN9j99A4Yza5B4MeZ9l0aWwufv7tORshj8ji
KMm65U8fwSYVZZUL9NE19wUDWqdsKr6/wGzYpo8cCfODF7SvQW279MSyvTexNPdz+CCr9LGSAC0e
7T5iPDiqtsRs9WkhUUjqY9d+NMWHaI1Pjue0iZc4Ai9wvuba//ISnodWJLqM2T0x0S+3rmd/TH75
rJWPv1P1P7oAR/miSIltCLGAH2LlRhEpJfhcHH9GUQJl6DwEZfkb/v7NSoLdUBcfM2eL9eREtzGp
SRSZcIbOSnHLCegF3Y6n2SE70R4AslT/Knum3dWGRiGw+m7WS/9j8jRxzvV8xDNzBdkH6O9rsy3V
EqyNAu9FeV6VdsJOQtzgzknILuG6Z+hRsPaB5scQjT1PsdXruiBykMPVgGlhK5cUYr0f9pLW4NrV
RcURuLvDSff/EeGxLNNnexBsrZCg4V2yjboz7apphXGQVb0Em3QMaU/G/td0OZyrTD6qPLssLR4D
Ajh/Y1cALCW/VfS/6EFswBRIOxa9vR3L4GuW0wtAD97IdtdqkFZnfpH08Teh9RRbJ+0ikcoEsVdJ
BXNdN/U6yG2i7yRZeXoYjlWS+OeUOl0luXfKWFAgswyuAVDspeK8bHdqPafkPviabEg6M3GuflUC
0XSYjcUSNJyWMaLYt/xx6+zzscnWSVtGhxYgXxSq2Mei+EAvbkiCIMfWMCM0bIjVCDD1iVFXe1LA
k9VAgsZUkcNWKWD7FksRODlPCSUf/r3N63+hTGIyvJNlH47lWwuEzHgvNmpFcBI8zjYfMtBqQoXG
KEboNY9ljWVw8ekMBjUii4V0HTQ4Gx3eeCu2D6MdkeEGEscb5gjekjIosbGWHDCgDz9z7CKcQR9l
FqI5dd5NKOd9IK4eotjhpQjjbgVqnaIgL9tO20zwANcEccV0MENWUnfZNRVkuc7RpVdB4lPqNRgJ
Bx99KMEtnGVQY04KJGNFd1t8Zv+RDPBqyRJTjlWce4doAZw+vAuVhhCZzgE048rzpl+S2Tm70Ct/
Bl7bHT2dfoocZ6XFSbjX21qQhdOZZjg4vnhI5vBQd92r7SBJ0zokQCG99hx3MRmpP02XTgRiRb/c
Kv6sS59o2+YmouK1z6CgS6tVRCjJNTXkXrtEb42kddBWoivvs61y/3NrCFxEmCtpeI47hrrhHopK
XDFNAcCAGiTAYRrmkKw6AnujkEhEopCPnsG/PIwWVR9H7JguMUa1gfWuc8lNmG5LUPv3/O8nq8SJ
VUIK25731pk24k0N5TqTX1byV5YBtFFoYyBApSQkEPdvJ0IiHAccKxlMVjrUZzO7//Jg+G0GgMOs
YWJvWDc7OopQ0fFek7gZWN4HHcDPVAwJlx1J54QZVyFYbIo9RiWUorr9svL+ZLl1fITnuQVp15xn
Q9mm3OHJGrDxGQuZNv0LBHIuJlLm4jT/wsL0tji5hQ/JAmcPf0GTcdKc22PFyoG26oHm0mXpcIWs
h0mSjDW8xb+G0fvLXBL2pSGiukIQkVPwmVDCrwf4nnIhihd3hQu/mOxLsWTrRtEaGsGmsX0xq0Rz
4zbdgEYVeiuTMXqDVelHVd0T2I+SmyAZMJovbnqF6dnxRvh74AMsd2JmAcPx8I/UDHIL+4keY+W+
FAmNpAppP4wQ1m0/wkvafUwSv/zoC3tjk8wS8BS0XeN9LAhzYzruwff/qXh2Nyax177uz5Lj436Z
k9c+iuyz6Q8TeYcn7TQ7oqCyo2+m32kXFDTV4hDhRa3jMBteoOqhwsbyIlmZ57jo9u1o38o+xoLX
QGcygoluZjmeLKLLjHnpO6NZTtKN5/kxbZI1KeCrAoAIkuURLenIUAiC9FqSv3uh7/5QMutyOf6I
O7yDxhrfJOoPeWzxzQvEU+mRu9Ml0RerMlqwuwDGzGxejOYGWEonxoA1G6O5bJaElIEGGYnSEQPd
jYDU+dMlV39T9C0rgSbXXll9sqZvbw6UHegCjsdo4lh9qYYfkMm3ln4pDU0QrZwZdb1liMxJ2gPp
iSXR5eUpHzB5lmhhbt4CTgztX4NIPI7239EiV41xK4iTFn1rzX6iZ4gbp+ManxbSJrCYBAuHMj8P
tm2HJN9hlRzpot/FPbsljG9CsaqneRdJYjL1QElBtvqWLt2liVhh++Bq8RxXbhdjmUunvV/V9Xas
Jn/jUGnlA+C8yg3xe6P4qIKJsH4iMDygMYWyM6KnEADXRptiivbdQpxOzQFjqwrrbZxZtJaAHAzs
NyQ/oLlFoBa1IeJrXKr3ZdkXZf3XjOHJSflt0nf3M1FW/CLk19Sj8WfTyrIWOmUmOSorPts55i8J
nB2nIjiKdH5SE3kjNtDOKiS4tBbqndpDbKcIBxJERwVqb4Ylozcf0VL06b7rHyZvXzpwIsIrCHIy
MwpZ775wvtr3rk0IfMvkbd2rM8cNRBXX31qcfpA1cEJNQFdkrFySZXllpdGrcmZ2QMGKrvNA0OS5
H4xLnAhOIHezxSrgd/5xoAhfe0lEfi05OCvPqZ/keA5nYrWD/CYKzBzD8rPOfk2Wc/QGKDlHcEpW
qufu89xrjmpKgUWEv8LO4jN6wXJpwUw53Xf69LuYXg/3TRlt7xdHg1eGTlYFSTFN16z+Jdgh1x4d
J/b99qeDutME+ATrYn7LZW/WU8/KMno1Of3rPCNKv5j+8FdcZB7e7ibgcdIXQrh/tCYl24kpaHk8
HBZl4QRF05Yegc1LOv4Ku3hegbzNKsSXhVjbMJ6YWFvx2MW3IYsJDcr1WxaRKxq/qGz8KknX3zU/
l4JqpTEE8oZN8ODI7CdFZ7NmvJy97b2frKA2TOT4uBjr0SI6FNgF2bl94CY8h5N/AGHvAQEDTDYx
nflRFX8aG7cznEV6lxGsdtplNkftxQU5smN0JMchPTUkyM8W7icts42V5XREc3Vw79ms5deE5rrX
qqbOGnHADRmKqYrvEtN4yPvWJVxrz6GJlCwniPat7xPna4goXhy1bIJ7p9EwrEg2Me4ZlKBU19nR
an5IORFNTmqvQ8lEEUXKiEtThi7OXnRkPBcLK4kIPTRA25z/F3Nnths7kmXZL2KCRqORxseS02eX
XPP0QuhKV5znmV9fi1HVQHUBDXS9FZAJJDIy43r4YDx29t5rC/TFeSA7Jccw21DbefHC7DHM1W++
nCsyKR5f8pjN5KaJPA0MCLK6M7KhjVjvMGGT7aud9pDl3qUVXX8mWrpe1AEussU/a22/mQs/8bSo
h23ifBs2KD9P1XejECQ0wv45kuwLqqF4xQBPtCngjFnYtt7QVeubDjsTl3UkAsCIBuWi0oywqeGj
fdkp+hL+gz86ZGxSenqmJNPyo3FIYBewkVeCrT5jVur3LlxbPuymvkeUwEig7Z/cERc9eXrHjoeM
RUPiuQW6EC22v9TqywnJJhLBtQiwcllChJpTlhKSKFRcAEea6hTkv844exf+e4Mj+2Y8GMb8N5LN
WxKpPRebx4nmkMoKyMba9/yyB7xVbEgjDbwtUqzBiQ/qoPcRdAaMq/zyhHUIFT8kl2VJAdQ8jHPn
JisCY09diYZ9Kv0pH+5latX3Rk/O0Y6aY47G6eRtv8/C4U7UXbyt6RHkbA+OWlXfExKBMSNZJZGL
Kbgn9JgN15JgFpf3CXxAYfjML/yTilQcTZt9D2SaI9Ojb3lsnN3W+sZN5/AmcR5QYbBtF9R0YIqG
XxbJdzQZD0WZPSX28LYE2AbYCX+XnlVuOwazqlMHfBffSeOlR6zs24ysnSWbzidM1B48x9laExCv
KvqiFciFN1NcFBhVMnSBxgpJcl0Qc4SaP9/kHemVtgY07WHlR8i6Dc3FOPW28YIp508ErXIbjsP7
HE9oANGLCfh20+ekM8TTMrMoUJg8ljQHAd2xEhhZty2Ty4ovy4D9YZ9Nq/QtSBnRG8y1tC+JD6uZ
2QgVnzzfXfenmJoX2TCqGwGVJUl7Xxn9qUu5gJRT8ZloeIu5+NBTkvKTROBPm0huaxU/DvKtNLPD
UsfpBVP+pg+2ggj0JiXQ1bWg843xa5Dio2i6q53ar61gkBxiecJqDSm09CciqNzbv4hMP4kGt087
WGBEVbKVJZ5ZgZbgOj0XSWHeIRMMvsXOZRvzxpq9XWKsKK4Nj1xjKl7nTlUnd+Q/sBs6CWe8xjX+
7z6Ei7+o4D5RxMdDgEpE+SBkiil96k2Nlspqc+peAo/VqePiPfay9L0u6a5IqppBbOeR+4vIf1e7
voGNQ7yFZNm8MiUgAw9ZfHFiHOxkgDggmwkqBBySnbrqYkBpX0MZVm0Bm7TLd89m8THPb6ECxWmV
0RkgTMGfZ9dbq793XBqOekQERczaTwJAMVoIbvJzSCy3X5+gLL/GiGR7a2292XmlNQVubszSKH/H
8ljvBpM/ia0I7nWco/x+bIe/7LTTbzGnd17u1TdWPt8NWMD8uElY4oo/GBrzs+URdGlYu/P1hNUh
1S5Kib0HhXM14+zVfWIn6B3AmkJATjAvUh2ly/FaTd39kjnVTjOSS553jJcL0X9DHWWOrFsn17FZ
h5s5fB5kuu+GQd4pOE2ORQhb9zzjzQifnIqbo6iTX1HSsN2+Zmn16UZdBGWrvy8DXlI++rbnflSS
46bGqulnUbcujis+YOkdAkv8BiMSkFU3vhgTdls5FKQQrzjGup3TqycA9K9VD4cJTLRfOFyuitrY
DnH/6aQ5C5VxunRdVuyKvrP8pcOQ7G5FAgJDa6V9T8j3Shh+z6jmYzJ8SUy2tBb1T75RYXbthxkC
3Ih7C/snsRu3IF2d/ySo9H6sXWtn42BKVyueyOcfqlAYPLrpuY8X3juWCDdYOM+ZpZYV6EpieUWD
uSDFZrMSN9DmHfESa3xwrLZNX7psn60ZwRJswtodZBw7OOjYELYE6/6EVEnFgfuhbGiKg2aXMOhX
k1X9vnKQHkvoWSdyz0XpVBscDQ1clPa1Kr0cRyvIiLCPfXelO2Q4nEnF4k6ePQitRv2iaqglRDl7
GwZKnwSnPOK5bSYGTyVHuTeaYSSQuFaDGOW3a/tDIq0/4Tiz2ZJwB2tCt4A4XLDn7A2mhzgeD2PS
sQBbKV5zbNckxKvPuqKknKoVSjFS9Tccnc9F05VTOjHyHtfnSOQ8IlR6uS0R5DdZx0OglOp79j4S
sBcWYRofrNYaILOewfUmmwmHkC/x8PuTYeKOcdfAlgU5LqfxqEMRnMCj+RQ6EPqLiGPpKHrrbdfx
eVweeerNvgyN49J4j4Zkx0sAw2vsPZwJ4yZM0ku19pqhbRClz/QLO308jt3CV1MYbMHHmoISZgUa
BgEhAjRFsGOcrN2/E0h4+nro6hFE65DE0alepqxghEng/rdAO9kEduqhkz+q7H8VH8RuyB3ti/S7
0iz0aS3aZDgp4gCvIxfDfuMNMLso3LIHJ+NQKoifleaOZ0jAXIunUouJy5LtaFJuCAptQfVTiFsC
H7bcdfjANkZYGLtZIl5Ky9ybZSugTLj3y1BbexFCVygXuen6aWPL/F6F7+7Y3oJGOTsA9ZL6xQh+
WSzeSyt/4gIbw5xgt+xkil7j5KVXaHxNFf8lU/JuUZsEL7GnbkEIBVIFAII3LLs5Qg+K48o6mIZ8
oZqsdPKzW5JjqaKK89Wq6Gzg65x2K++0/ix6Tu0Zf9bg4J5zBXArHOlL+FWHWCjb2aG5FvdP0beH
fj1QdH42mv4ntGb417zpZQKPBu/OjfrRlfElKunuhjj5VYlV7QfLxDhmp+AxFu7cPDpu86Z37lhy
HhW5wBPGUULIgcn8b7N8rh0CraxIbhHOOKQ9LONZADw7+rCV8T5xg9g5Q/mK3fOp9cyOhNijJ9pm
t1j9rzWRBa1TWjnsAitKxZctW8Ec+EGw/zhH7brdEQFl4XPiD58eJ5w/uaBPAF4jwlUopyM7mB+s
Tdsi/MPxBUZ8xeCs6cmvZe36G931wfy4pl2iZH5bRIaR56OzR0RRSFlmdYwhJ9m5s49CTF2Vd8YY
gXkxrE7M+byc8tQTtiTXAoYUKLG9oUNg6dN7j4Okx8eYw5SW6wFP7HMJDk2fHgYv/6iZCuIpPM9L
+iEWjiRj2pX6o7G4lo8BFAwZ/UkNnkPfdeGcq/ih/lBVeC/EWyg/+cWdRp6CGQwg+Iwog94JS80d
g5GfVM0fB5hES7Pj+EZglgK/fnjxhukWmd6v9Gqo4CXCTe7H4r2ueRd6rgOqbc6gHFI72+S4DnjI
MJ2a+6nDPSy2svB23hVtZKsUSIlMPDB4fDaDvdXBfcAq0wvtBwWppJAMDKsrwZmQIPrgHGTgjOP8
iQT35Pa/oUQGHTw534w0+IyeODpJcuit6E1VYBwYVHveGW6kHyWua8b4G9lb+8idnsM2PRUpPs76
vreGH0u8COqOOE1oCU+3ScrPE+qo7TzOZsgdZb6JDH3XF3fzzBXon7LR/1Hv6nOZ869/ulK//083
638rXf3/q2bd/y3XUtP2v/+t/je2stLj+/8uZf23ngBdE3/9X3Ws/D/+fv3Tuer+i5wFvEHLkVSc
Ow5/5T/aWL1/Kak803OU5Zprfz09rcV/tLGulavY1BRNxI5whXap2W3/s43V+Zd0tWmbkvCYZZI+
+Z+0sUqaf2ko/y/d2xR9mx5/hpQW7a+2dNe21v/SYJ6EJL30wiY0CLE1ogDnu4ri8sVYFXC8b+dp
SrZavVmTCbZjno/hTAhCTedgEKgnjnMAYlDv3Vqx4vaoVg3bT5lH9h6S7EZmuiCiDMDLJXQNeRIW
ZowTUC7qSHriygrqkc5gjYZhvfYqezaJKnSRRbt55ACR6CaOhQL2P/T4flzhSjJ+GOz8YVowVIQW
8Zs0/seN9BVoKgusscDZOaSf2sAt2Y51sjlrU6j7PEeLcDXhtH7l8OcoDWlTqP2U8qBC2a9DchQ0
5lDVyfVo8H61JdB0URuPHXB3+FbY0MUd1bpInYF3VHEAk0kiO3kVuaMZrXathImocYOc6pGbEr0E
qfXSbldR8hFJiOUHfUQ1vY3cCle9sr5h4I/gXd+21fKYmfOt40R3k8pf86IOeMam7zCDebO61Zhb
byElMF8lATWqyM+Z4MAQBozyhuNWmU9TqBbfnZtij/kGRmLwRzjg9FHHL6pyycdiNfY7k8gdDAlo
PRgMu6ZrtpkkSAIS0vOdkUO7KBzuDtZyqYaoPFodG88Mn4jo2ezA8/cTDw57XmU4MPUYXro8QBjN
Rhx42JqXjiF40PPDYFIdGMvlEkcGBTLdT5HNTIed8QvXe74RE5e5Nk0Vmw8PjCJ45Ysbp/OWpL32
l7D4jmO41HPKZiOIgCR7zBmEtuj5aGiqQIdYtnI61UnALXEgxOTF5otETfVJI/F4K8VB4D7hE/LI
tq7xtsEJl/3QtsbB1B6WQ/5OihrOxRh29oxEaUXHsqPqSw/EPNyEwsaiwCPl9N50J6LkeQq8x7xz
H7mPkMko0cUAi6sBBjJRnBCl1MP2hu5Ljak7M3MOofug2ZXv5BIQlpchKCU8M67BVGd23NnnrMEz
gFmxlBQ3aSf9G7CPOIqwrre00zLDwzXeF/Sbdh1gvA68HhtB2i+bjm4ZaTf3ppxoE7DSBPosidJJ
e5/o1CQP+k68eEvyxkIE7EwQi613sZfC3Xoakk0ip9qfpibaBcLOjjNkvsll7u5hbJ3q2MJhYw1Y
JzK+nmz5Fq42Jc+bjCBIDDm3T2zfhoRKozDx5dlhvqWoiiwQCxe29Yk/yIqCOvgDkx5WSgnDycQU
Q9RGYAsmj1orzFI1HuNJCzpiuYvgC31mPENi7B56RJC9SKm/EBntu7H8tiwA39hrD9JJUpYMJjvp
ldPosbNxJpqoWfFvxmBkQMwavAtIj6WJObftIJN52KOAfmb4+R3NKLXA90Ux38MPnHYskzaaJf8c
VI/T0kRvjpm+JHx8jFEEwBszfsBTRUi+C7mfL+ulEzmJzwop3z5MIcuVqifXarATuYkI6qEfSXyH
vYVAm8Li4Rh0FNskdsrJTa3Ze9Uxy/AiSN/btY3AyzPS6flPFlPBSrmnu5nwdfBRGBbyx4lennaL
8I47xiEEqaHbToN5nZv6cag1JsUI5wXB0ts6eWugD6Zkd4+VFf1IJwI/TmX1wioIPlZ3o9TANS9M
ni0i8ywWgVUGtcRerp07kdOf0IN2x+o4+iDz4oMTJ692KcHLhvyMtMaUyJT+RTgzO1nzBgTarq/H
6i6mKM1NAuNcDjNQyWQ8Wq3A6rXzJO6AyQC9KhrYQV43UC2UR3B0LbzTqaTnlnxMIaevPtDeJrBc
7o1l+FZHy0kM1Ii0JgvGvpRYEELa0hDQ2eukSXUuTMthz2yA0m/iXTsU9DHXsP+iinIaVq7WaQqa
s6kNAmgc0mRXMdtXyb2qIYC7hQaMEUN1yTquvxE4fbjp1DJLcRu4FQZF230TpWvsvTLC2tJRYO9g
PVyUAdVm2xMOPmQ1YI2mE7f5Gn7BBhTfCrKaDgqOQUwOSd/ZN1qetGHjtA5avcEyBTAua19j501x
L7AzumilWRfHAXZnnHlE9ufwgn623pMoPaGkh6QMHOmh/sUP3vhxFwssIeZlsPHK5x7D72TAwaaY
LwQn1CbdXnDxRE1u+SJ5/X0C3JpvVnYypTpZZjlvsGZfjYLHpqWSq1PDMJ/HQ2Asd6EbqCc6RXSa
sO5LZr6uFksnUlXbroNJtlRozfBVeAHscoIK74ebNfOulnJvKXJE7DmSHThu+ipkOM0UFLnh0Wsh
J5YyJ8NNeghY4i+oaoBUBu0NdAP7khaGsK0e4mbZIrKhR8mEjrt53DP4UByApaoLpfZzfODYBokx
DMN7zG7Ap5UO0TJWa1ovIoCKHS1OopyuOJObMwEG+ASbOkj0TdGb54hwbj8dIVcAioffAxgUZUp7
wIkkcSRUaMBioC0xGZj4OnZxwbcgivEQsf094S2udwqX6yaI9xiqWp9s3LjhyypwOHHpah+AW3jG
RDFyGd6zc8GLhaiT9y92RTZORunecaM/UrWmH9SEmNKwp150qPOdjZuFutPphKN2baB4YcpKjeRt
DqC4j3wCEXNEhUsKJAW9lab6kgrdj5X6l9ua+E31ZcIjcZhs4zDiFcdpe8wkGnZcfw2RdWmRl+5x
mV+6UrzNTbLW6+AKLlJ9xI+BM3iiZ68s7mTVIf504oxGOYLwLXg0AgJJZ3IYjU0EcbLBVA0WkLl5
Io/ac7vr8MsMAPY4B/0ZyMKhw5c7jM59WgN36WJy/nJ292SfV91bWwAf6Faaer+ZaK0m4LNmZqz4
aAzUjpIEZFQCQ04C+NV80062KpijZn2OMgmFNlhi86JCzHfxGL42gejJKGcBeIb5gxmG63uIq61K
4jeMd34bYniPEBggrfLCY1CoUE1+rWF4CsMR46ScX8y2bbajiYMhHe5jtjSQK+EQpOb4voy53kqK
/WjHqLrbeZwpDM5DtbVFNF+g4/LzgHgbxi4hZ4U8Da3AvIwrbyCf8NxLkYc0G7F8zQAdO1xy64Yb
WhrmI/NG5mLBX0F8BpWwtM7fhVNOEaxN+iFPWscfOB64REAfaGfu1ujSjhUo/BmCIySUMEYDim17
zHZ2Eb52hfnSma+488PT5B69rqCidsShmOGhKmRXHSeRoHKCvckKR51Ei3I3l9Vz2TLBV41GwBUY
wrQnLJ6+LsLgsC8ql4y447164fhjTCH8cszmkSPALNDRHDmsSKqlkOfEwCBUO3qB7sB+0ujaK2u1
fUHXWL4P+HCubdBeQ2NeIZB5uscAELbZse2bv2GlL01JXNMx4XtR/pB3ZnBw2+AJt0pw481Yd010
UDPAo9CoN2LYoC/74l4Jy96oCoSuXGiloeC6C1AeVPZWoiMxnWKTNf+Bh5kD1upp53rlcLUXHDJ5
l94uOD5i7Kh64aglWUXx1opsSScBb8MTHG95Ph3wV887pNGChzvORvccjZwcAYL/Bs6WRUsmHSIA
oDtmMuTuwk8xp7IRbyjXSFZrnCdRagnc491tvlOi1TfGsozXgqtC7LgkOfhL+RjWpGAzeiCj82wS
/m1TNj2Bg8xjO+XJHgk/JtWphx/Ktqc/GBZNOY1rc+51vGnRxJaLAXnLLyXZjEP0Ti+3k+tix2YH
D03R/CYKr2bcTSn4vMLb2pP1qwShPheXC+S09OKEHH1pj1Tck+1Z9yowo+EgpnaxhW32bg45tmgc
iG5fXo026vcUMj+HBCcgZoAqiOfk1K3vghfFJ8G2+ZwCiwkL+PW1/O4M9ZxbZCwCTKmMvt6bnXR/
UlBQBNcP1NONB5kHv+uc3dTdb1YYRHdsVHtFwsEvyR0TRjv0Em+/YdNUqDS4+a4KDkBmGeVY3ka2
frUIE7Fpc07uDMG4rgZubOJpXo1MOdG6zezJ+9T47QtA7HV4TLgfOC6nuazknZuf63maKde94OlP
D1PUXXg7y7Muin3esLzqpP1lcEPeOp4+EkihlmS0r1YePkqXeXbAtgkm/0t7y68Opn0aT6SJIIwD
V8UR0pdM4EVZQUblf1hL5sEYovHNREARY5BiKJwlD4nlMxuMg7BZfc69OPUw9NIxobkpxciUVPzK
muDFaO1027EEvIFzkvaJXzQmXh9Xbj2gCJtC1o8to48fdtU1QnemPQPjsOPyCG56JBncbGx6C3KE
WIX5lCNX/Z3GmT93FUmUGF2kC4QKb6TJzalYs4MP6Y5DXmGOqczHXniANLjWhi3F8SDAN0FeLMcp
TH4ac0VujNYAtyGiUWA23rWKrjhbOEobm0cRnZ45ytoQdg+NxOIUaPuS0lQSem5/zWTjB2JdsHJg
bPQzp6HnF0SHN/OCD0enxGTSUFRbkkX+OIwvwQQKGCMi6WsHbpfV4K+joTSmUsxMz42jbJS06WeO
mnLvDNad6FR6zokqWEM43OP/aa/1gPuEamKRGM8jX6itHcOztCXlP66+M2xx3zZo6XcLBvSTNAI+
ViAbyEEEL+dgfJSG+aK78ls2dCBGNWdKz3EWDAfDBP3UqOapyfjxgAH6Rp5gKshejAV0qdH2r4wx
+DctJgcVkUNw3AkB0qOe0p7QWnSgj2OCCcJYpivgPb+MzWCvbfllcM2Q1nhQRH0SW2BEx1ncZHyo
OfRaw52vWBhdX8wYGlsC9dIsySIVPajWMEjOVIkvC4hz7uxryI27q6Ha02QVFWS7otpPfYrhyS2Y
bqXV75nbnpyAKDvQfhYG2O3JG30IlNJjX0U5UKtnY7TlIezkk4X9OBR4Glw5QWjMwEdwShwMQEoR
2tUt5mzMRcYddBu34uUUQ7E1K+8SI44DonHFLj4tAfk9bOQPdbyI244AYaW5OIax13LQpbc1cVha
F5wN26P6aJLwDGgdTM6zFVnbWBsHJzISXwo3I+45Jtti/VAQZcEFZixlu4IZXiOPM36X2M5SChbG
6tasmrMElJiUtdiYKWG4mcxw4uJiAhAz70LPBN3uJniLJ9bpTFy7CJbhUskL6smFvM+rNzNJzaxs
mp5ZfMBTy0zirX6fY8sngI8yxGET8pRiYxwsZBbjEs3BkvZnhYwtjCw89ZScAQsg59msli+ed3iO
6V8F1ptmE71mtQGve2zel4kyoYr44QHkbkan5XHSO0PZB4OsQ+i0v63RAXDLQNvQtRqEZbe33fwu
m4dbuL7HbJju8nE99e2Fmtyu4i6VBO9hzEccBzRrDdT3rcriMZmNc+Z4Xz1Ij6WlZqOeplOf8ZKJ
cUesOwFhN2+k8wKDnl1D/01LBe0qRLXgooePjKVLTkVVVoFX8VLWf4Awzq0gTZeUyYm8MgjYIg43
dWsduN6/9PTUtjGekdxAvAbTQ53tgxNPp5bjiuJmg0BeU19HBuDNbDIJu1jUt+gfPhXBzQ43xMRa
jX+0gIe5ERGGUoV4BFzHQi4r/qQp4MsoTvEtpOKpeEAjhKnvJp/e2O0iw3wgzaUOno3VuQj0xxBC
p+15xgVzM265JLLkh2SBEyM7j1SkB57L5+Q5X0odR9l/aipdcZu9OFxDmNTiU1KKo5uvLJkKoAPK
dY/t4WbkEZ/C9t0ISRGZKX9yLlLcTeKle2dfBP8bKoWZTCde3i4xS5ogbc2tePqj59Hj6eFsVUeY
OeK7xEXrJjAyzCoDJ29EVytJvFtU9/HGVumV76vn53pfIq1tIgM9oTWS97mNyIaiTkOq+CG8/dab
dX9SWv0atnsyWL9NiXhPvZQhcgkghELYvZk8L4BbpkHIe4HaIXCd89XkmsdnXYEyDof6bojIHtY2
DZcafXmfp5DCAbKdzR5H45ymj244Ybpd4Lal7Au9qhquJtPxguedYBHpKoVHiNgFVYv4AN1O2I89
He6F5iZXEWnDRZHi8IlMTNM6YB6nUj1ESq+0+ZWgWft8ZVhMIJg2s2+b1rNr4NMDgca1GHkn6sBd
Z7iQuxS/gTFrKD4Kd+0CnHvwHrJyEifAG9/pvZUVxbtkqHIisFeQHarGJPQR5U89oirzPVafOXi1
R04Gi+odA98jMa+lpYauZnMRVsu2aOHYVO1bCCXd8QgfjFqXO4V6N0bsm3nQ5ecBqy5bPlTiIStO
gfI++4X/zdJ/m3X7SvQxOFEl0rPbq8X683SiH/L3T4Ox/LF7mWOS4z1Bxe+j19q5mKAc93ONpVyq
nrOrhQbi/U4g2rehYb1XcHbLDM4gCWR7SxjOlKjpEsTTpp+Mrc2X6uKyajUSjjmXKOgNLCfwYgQH
D12PfdAYMX83R37FYOwpyeblNHs+fN8S5b4kMkGMkEJsW4CCdn48jJo0R9yY2A1vjD6m+Nwj8OKO
47kLeX1S6AseoRxhi28zMedvoI4IqBYxmnjkwSnmnzRcKtCm8hGgNSWw1RoBZ5ocLYBtdFvux2I+
mdNS70mTGDfpgrk8pNzGRGTcTgpg7SJvQzelmg+arc69nzmEQaiHDKc0SLw6mA7ku1j3Rub4ADjJ
OvErx89T2u+a9cKdN7uXLrbxVgiHqnIM94LVYKuGmu7l2m87h2B1WTzgWP2YiAE57OiNV2xBnjGO
+xYawQH/Iya9+8HAtqbC4C4JElrEWKNmAQZnXgQ78Pewp8HP1X/cev4Ip4SrQRq8pM7r0CnGdzMe
cJXFl7yLH9pe1lukaLaRXnFb0B1KGG8Cd8xpzJDHr3W0/jTV3yDC2kTCIvBz01g3J4B8opeE2OeN
Nab2Jmg++ogg6mKZfpi3LKclmYxwGAFhEcbFSfpTs6/PbYvqkiK+L5N9Zyw0mpiPEb2JU1C+tdQv
+EOfroE1OLtCHFDZw2MlV1TeyMOhULRgNSg+XTGebd6NZzvDGAroR/LpnNgxP2e8yoyM1a4ldXYz
Re0nnmnuDy7eppJW9zGHvC295TyPmExChtgEI+0N5Y/pLqWsam7eBpMm7MZjvBVWDIvUeVBpeoTC
xuerLIq/nOmOBQWtpkue+RZm5Yly01QajxZhQ3YTIP8Uy6MpLYHXqQf9NJWiX7drXxrXBhmOT2pP
zzmHjkqjvUIh9wov5P1/GvGx1AsUTDFC4OD2zyQqe5swTY5RS2n8CvVdi8MKdst6/iz1b1aKLUZk
+iolF1L2LkfgNmeLZ5aQ3rVMrT8OfVf4MXNKC6Bk8m8Fam6LMxr3+N1YcjykFCDOQ/nUFXgGIc2T
nQvvMrryoKhsOowZFIj/ZppsJfuEC7Zz0j9hnV1izT/q2B10lZtXd9EfweBpDIWmRUJTtgcw2BtM
MN1TQf/HwmZtL+etAb6LdAfR6aBLvePsXR0b+0yUOP3OhpT92AOe43wJD5jbGDluBJuBc9vQRDAw
q0/JAhdHzvcJ8t/odfVKEngBK+o+6sJ+bFSIY9Lq7muW5KcshiDSk9RD9wY6nePoJQP0YWEhv21K
atIUjdGFLDDcIYgMbfIxdlunVvTfMWFgySe4R/ZQmfNz42JJDLBw3jgD3Sstb0bbmwdnjJ6CGviD
16grgavtUlr2pbf7e6pCnK1ntVsSC+kW11iyDz/Y+JPeK+mdQrK76dPpT2TXv6WwcNK20yEPxjfd
UOpSyb+4/HZU4/L667WQto/uiAfSJw3VEK1JXCjd+XDb6jYdc7nNQrp6dHDBdsygYlRXK8kP7DQE
G09Uu8ZuNuzX5gNYwpI6penatixqcsrd8KUP1DQq/JV1+jwVXnRfTRwxE0/0A0tt0yRhYbPQfayN
Camm9JVp8QtNzyGXNgRYwGR9miu/jRq1jeLARxu1NQvwLKM0KPPsbTNrwaN+lVflYTRViOr0YmfG
14zkAZn1rxG4R2OWB7oJbKBC0R4ILTRGyUxVZe/GUdZ1SMzQVf6ie/a3Q7bWZZZPA2rXnyfLsV1g
FsxypYT9ldXbDqL0TQUmldnI9nhOgic3GClHHm8+D6N7KEoE9sJSfiT9xaVFFnJg/lABKaS5iv9v
iPArM4dIq45u3dl5zHqj2ZZdyIO7q+S2r+lxTzv2ksL4LfryC8yNdXBoio2y0mN9l9YXYGj0itv2
S2B2DquZRB/snJATLJYFb6j1LWsoE3EGSMsISxAo7kSYZO2tW2IMx7nQW0/0TGwtVRKskLdDU3U+
3o8VHFM5KLTLWA9H3GpfHvO7yJu9EN60nVjK9xhfB+VgG+HpzdUgebNYrWMUoYlKB1jsmpzyhdD8
nkt3XyVU17SNLGkjVBfMtwXffEWGOsGQxLt4JIN86BQOz8bjn4RnlYGdd10nkBbXcP+jUtgHG6G+
791dXQfxXaD1MdbBM/GlNxXWF0G8bgOU5Yp+Rl1GmD92JObyhtOkmcYTZ37j60Eon3XtV+GM6uLY
xS1p+WvOZ0qMoEmQksP3Gt4Ee3iI1HR42yq8y4lfgJRpL1wv6SGAZeT0pvoYBd/gpsehTa0Svqfs
i9+OSx8lj5RRyLUk4ccuazpvVHGNeFkEHqGxWc2p6HGIOc7Fi4h5rjmryv0Mx5wtlUQiCOKEiuzG
omyHVhExklstRPyET6PdKC/ia9ZjkcZ3wZPHbY8qs4+FMnMcpqSrs0fkijdQp4sf4bfFph8SaWf7
6NcCs3JkYFytCpa1UU7CgVTYKnYwJvGUBkzYpBYRD43hbqkPQsiL1U7tQx5Ff72HJrpic3wuYu4X
ZkqCAZA4BTfxkxFTf7y0jref1AMtctxf+I5SoaNvTGvmwTWYb4PWsd+C8CU2yUgUxR63hzJDYW+d
B8YQMRZip1X6PkdENbm8T/4sCTnlhXt1POsdLdHbdsK8kOR97BWw5b7HNllbS3IqZvPIinG+DDLM
uLRWlH5Fgbz3vPqgJ+MDWjN7elQrMmA4prlIPJhssO/jkWEvxdC6ifkpEX/5jcflswtwkkC8+3Ss
vL84rsFwFxZfQ7+o7TI1qEZQG2/YiLTHkYfkxNsbLvU36en4kHnDJTaIp6FQwuav5LvHN6O1s9eo
4SIae1CuaGJqaW+0M85f37CxzqcYt/zR4XZgmOjRRbxmAsIPWR57zaqiTU6OvrYxjPyuilbg27zL
jfoHakSELbsGg2En1bYcCAKJiLRX4BACIuzJgy4KLhbProV2XjdmM2AiTWdlFZ01U4xnt8E2bbg7
B+B+uBZNTF1zuHUn6NIJF0+3pnsl+0jJ8RyzWib7nnrAJjCQt4uRsApJh7Ti7hmxM4NdFtAab83P
dBxAtal/8sypb7zyuyFNUkRMskw6JfgRphNiQ2qzeOZT6zBlt8NqZC7Z4UJBQQ2xSO/m7PNMpYCk
OmXjVxMaeNateQLWjjUAxWleS2uTqNziT2HJgTm0+2lhm479gBV1ZLACwxJv8QfD/e5YuzuByd5I
/zt755EcObNm2b30HL8BDj3oCUNrBoN6AqNIQiuHdOym1tIb6wNmWVU9K7My63lP4iXjZfInIxDw
T9x7Lg4HeJq7IK2cjRjZqoMkpLxGGd3qSErim4JRunGSZkMzKLYchXafr3SJANey0P/Z167Nh62U
MFZlAcdLaydrQSEH4igikYEAV51805DgKL/ZZ1IzNuPsGgjyaqsNxdc4aqC0NOUvQgvfNeHichXZ
rMRVAeQNhgyyQmQ22F9QRlhMHuGpz3aw6svPYwKC0cUyG0JQ1KuGebK1RnfOtzEUZrd595hGS4uI
o5zZCdenR7mBL6MKUSIElvFC9ml7V6FHWCNmzFAyE0unpX9ax8ByMBEl3NefwcQ1iUj2ihkSFVNr
GyfkxVefcM07iCFjdqAERkAQOw+xb/7pCS9jj2UgRN4XU4JdPwORQ7Q9cvnZn8p0PsdM4H4j6IFg
ELzEGvRGrdOA7JNJQnKBReDhrpWNt28FI2OCw3oWdEAkgmh0+NXCixJBtKvzDus2VdEYUd50fCRn
4TZefHbPLvOGbowX1bwgDytopQyZmtzlnlOrTx9MR2Rk6gRJcbxkSOVxsH3BFhUr16TyitCNKRb8
dJXambegPui7yuJK8yNe+6kn2iK1Cypb7slkq6+aOviIcWyV7XAaWJQt/Z7lLBk+n2EwvvQugEjh
I42uqm5VJj12NKETYDeOAkuo2W3gSgJjbChsmvIKIIJQ97Tc426PN6in0Yz0CHWqxBWLvuQ2NeZr
rqN1r4A7WnofLkKzeQFLTwUHsYfcODO55qcSnpRV3eyJAXAajsw5mC+PXAWpyzqcLaYZk+TcDs5r
iPEDO4hEAzAl28SmqamIG0GW1hEl1n34bG6ACqSKq1PCjg+pq5qMrFY/bhfVUBWrWjDTfvCDprmV
9dNYaUfE30erA+gIXbYIqwsYecDXWvfDzKqGx18xDTYptNNErBMVfOfSEpz0w1M6654tFB81a5G+
QpqNQARLaUoetJvSQkTRq4DDcHAzTnwDBojOkKa1gSTS4bcH2Nsr1eO3C+DB6BTW3sglnhixvUMf
sXc3xaRTjuEDgE7jMSBuvYfGkQ8m8SbgqQhD5mxdWahrmARiqMzWdaRtJb6ok18yoHTQVkVhdR3a
igWVwaSHToEJy5y4GGhqbbDuW8QuW0GTLaRWYlqpNaSw7FUzyLFhsarUKkQ3AQrElUu5ihFVPCRJ
SoVrGSfhaGuXffkCQn4I5Ji3GaHfJnbFtY8HyQQD2kkcqYPBDcgo60PaTadQYhxXXebC9rbxJKjs
oRaQ3Lx6+ohFoTZREa30ND9G42Cfw+HDmvl9Q6bfhs4fjuxRd+gq2zuS9WpMrrOkPZlOk9Cw/Yez
bZ8bn9KoqwPSK5pWJ5msPYTlHLeXsXHREWWvPCNAdEJ/5eYaV8X8EbIMJmrajO8JovjTz93nADza
nRZ41C0aOSlhdquq8Ed1LkSBvBerxCDNIOhQkfDGeoEY3lFpfWma/LBqXmS9IOcmTMHXIbT70BF9
jRbOLRFWKAPtP405p1mWAsl/kF0bQPAbyUWUct4zybdO7vhTWnOo1Jz05bakbuSQYtYySUn8dNA1
TxG4Gb/e96D8L0EWA3wCfbNNym2m8gfV95vUB1k5JJ8wRwzOqPixatCFUq8uuG/0S9Pp97UdPYMm
Cw5pctb72VniJHBojWAtEsc6C9Yqd6GISZTWe6q2prdXiBzebexubHB74rrwQAwmg+XAQS7npAuf
u/FdWeGqcSzJyetUT6Kmf4clf+tkt3VD3CmIM1nHmoO/As7uL7pO7sOcdLeqOPeBg8aTFmJDVtSq
Eaa/wKvHfsqIxCEFIUM+grlP9KuMeTdZQTMjqkJ3EznNoRYasjd+SPICoROxHOD09dMGRQRbXab2
4TqZcaEWxWriqPTQcfr1FmK6oO2w/cKUpPcBBYXZOWPCoq+wdEGfsWAll+1HPxhn32bGHxXmVjjE
L/UOoz1IguUSv+RTUQ4rx9nbQYlzAYwocd74XZRDWJE3GcekgODkkE4uPf5VTOjRIjMFEnQTobyH
2LM135w629togJF+fSldJ7w+Hzd6YQX7iuLNddZWuKmd9sbotngRBnNkVJaNFza7Ju1uiB3XwgsA
mWTOC1dAswCx/+3H470bdt+1C1Qk0/VoN5Kcw333RHOm4ebS8SWgktGpD4ZTUmGI1SK6RLztdwYY
Mhz5+csQO0CgJzblEJRRX7KFbtOjR1QTNQHOQM+8aIL9mmHFx4bUGlibDMezYhuEyWcyYTAqG2tT
lGBQo8TA7AdObimq5VSB9gS8VTDt5rwvIh/lKH3GQjIRWjYWHuRsbhaAXlKqskty5AhWRCJPdj2D
GXmZXQUSsykCY+Gqaoslc9wanuL2oY/Ams99ReuNbmNearkfhLVQg03oFVjy0kvn+icRJp1WREtQ
qiVmqPiDASkZw/IhY+5sN5GzbqfZXgu8JDQsc6XNwbJWEKLzc3D16/7BUxEEu9y7dytxwu7MtW1Y
9XHSkpWyT0FG9hlw2s3kGCZSWvpq5AzdipDbfROZGOMn9ZR5g1z11GgcuAL4QT9LJWL3o0pb3oWo
3xO5amwwEdk0lYJ4EaKP+LyVRzE7Doa6SVdAGcdwfANjd8tKrd/YBnJvTcGN0gZoyJzpEC+cjWtg
ZERce9dUeXCa16xuCUkYucg0UXaP83FWatCLqnkbafugDY1ELin/rjbn91JnBM3qIT4EfqSdC1R7
WxMbLL6yzzadS9IZtTCShbCIKOMWwgJTWNnttJxjtUfWx0tJneMDm9Nkf81992f+P7IkGbdp3/0Z
xUjWW+mJfSSGZ39CHQJhfwkG2txMGQcGZNcV6kV0kymHhpdDaTD/IKUlH5vc3MhxPxKDEoF5dbFj
+4iIzsrapTOrgrzIPzMfh806pLDRTLT1rB4diZdw2sD17V8NUMTz/WZZcqUCfDOOTYktqM0tGBpE
qsyTsozJFmiDkt/DY5EBeFvTWXxO+MPXIWppjNj6czyOUF9w6gCJKnamgkiF2t5a94JPS1yFp8xr
svVgWI9BjMJ1ImQWYoI4MF0vUYQKk9mCvU4pm6kvm3MVghBB6UFyV0E6X3KwPOcWSn0FN+qsWpYD
UA07dtrdLkJcukX7wS+XAzMhxdZY1pq3oXCGeVBn37GxIcQ23bUjjGXbQl47jePGK7YzrghqZOfe
YarQ1rprbEfo1cQ5tI8OXJGMGf8WMiItZ9gNROiym6Au5wZRL/1Ibw7K6MTWre09bjN25hSgd5H0
8c+zixp9ka2xOd9swu/uFPr/tQmi2PFwBpQ1dtim71/QYG1DGjgIztwiFBwFaQATZVn7lRYO1H+B
kTwu5DXgt7N78AdMkRci1Vnlef4HrnixrLSeQ8AAgk8czEoV7Cd7pBbrVpzL1A2PXL7Xwk4Ffbzj
LHH1rcuhENuqY4PMbuEr8JlF0ov7C+k49YlyFilEgkFiMFMYFnguI59mo3W8cB3g7CfiDv0LtJjE
fbD6/B0jq9jYYcEmX7t2vINLZJ+QOlNSXfmsC8fbxhmdrdtkZMv2oLf8HHyBE6AcyXexiYZMutCw
+urc5X2FHUSLNqEZcy93w7XvlC3tWPbAIUbcgtMTh1TtnKnaR7Cr2jF5lcIYEO0AtktqwNImo13i
g3QHTkn73MY0JSgjQB46eMDYmpQdIrLKFlfDKrEg9M+CpfdLh2bK9WFvEoaxnAtpRu/OSzfLAyai
LvzuaPWNi3CDOAf2FfmdbPRhFejsXgaTE86p3+gzvnVAiTt8qU2iiydYQGT+kTCBBGVa+h0EYIrH
ZsUhQkVgVS2q8IngLL9U2yFEPjjqyIppII9DxSaK3Z22N4vUZQAKhkODuFXVO/o6MJly+EbwjCAM
KrXyGJoyEipA7AslcLekw2Ew7ftKI/jaZbirxKOJfgaE2mic3ZbK0MWwQ1UlC0SPZB2pWeIzeOm9
RHm8EBmfJYDrNAXcmVpkl2EyvLep5F5qouBC5wuBFhKoqVn32NbFbhQ2UwB4hauuaG560b1I+4sc
GcYXIHrWZfaReuE8t6g3VUp8su/LfayTOtuGiqR0zIN6egxKQsfpFD5zr+Ly0SCJEZ62YUMEG84n
zaRMmdVMJDEBodDxYAhU4anBrSB3xFvXo5YNkMQ7mHO5l7yX5G4tUpwGqPcQ3LYTpAsod+hIsWDO
ZA0m/uuqFQc5PXUmhhItiEjk1s9DC24Vp8fZ0AGvd4X3Jxm6CCIpbTRh9FCshJ8twUUfnIHVFwv4
dmmW3xpcPBq+Kl5CSZynuZNY2hn5VyqzsGWPAaEjZrVlNWTL5plqCUpFiE829BDXczybsukXgVFB
HXUyevV4FYVIMjtjehTd7DcyR1Zl4EDhvfZfDLHsVQZVJDOy2S8gP9h/Y9b2PzIs8tehyHdeP83o
Dka7XZd+ThpcbfYtb/Z41SNL7Bh+Y4vhsOVIOXCFVReGp8+O6bwKIS6xV7/FeZ3eUlIm7hSfsU2T
shTFIQmFmqEnbVLgrUUVWUR++nI9JOjHfcXWI2iG8UTjENG2xrFzIq/KW/jQrzYjYLclcMIusPNd
zZQBghP5NIjEx6Hhqk5n7DtzymU7+dGW/qwAZDVPxxCgIhVrz1pOQWbo5A/7Hi7IPDDjTW2OHf2N
Gy6YdzKA7Ruozi75GJnDq1sMTJAnpO+4RsZNM484/KkFp6uwjdKfcFVlAmGfBTS66NABjy45P7TC
JaOkT0KF4KQUs2s0YklGEuaM39JbEEfFKU6ZnKeWRa9Y2zSjcGCRLTAIq6fvQJoGTWXDjtbXN0ab
XWCF1iwFdXmahn0YqYmTFK+PAncYNRuQQ3w+PGncOWC6txMr8ZzYloM54lsiAgX4hCqRJn2KqDM3
TQepwrMxYdtJTkYEoHEEScU5DGZ6aIpOqnOP5BiUxEqyxO2DgT0T8WU5zT3cc5zuvvR3w6BAOBR8
mkbC4O0q+fE09Ig9rumjPdXBAci4PUAWaqX7Ugvgc7VTx8QmzJ1dw4WTJMlzEOKNcsb4xpnCM6j3
206rMN3AOx6LiGmm4y7ayl6IpqsP5sVgwLSYjT9DXuVbOc+UrPLm1d6EIiH/trlIbQ+SSGH4tH0X
pYzsPtTwBUClaXMDOlkc37v6YNPP+O+NlhEbGzl33ArYlnTPhiPvx0xv9qGLYyDUqy8rxlSSBO4t
0Ort5OCs1geCguFnZqsRVjZ6O051IKrNWun2t87pPQxMClTN8WLpOa+YBtSkMML85H5bdrWWrYMN
nhXMhnK8nKzgxDE2lX63DyxEhpkixSHDMB7o+hEssbGiiau5aZRrxpJyX/nRPjVo1ZGJIjb2U8bq
pDvd1fb4Ruo8XqKauWpErMGyVaOxzWwNSBrG+QLcr4ZsNezZRbtpXzyQ1gXWgtSoLp3Tbv3+HjxF
ti1UVmMue89Zuj7q005m7hWaOKg0KBKJNuySgLdY+OUqHlHJ4YVh24/UcdsmIAaaBDR/MJbqGPbs
Awt/BODa6yzzO7Wq9U7jAK7rg6ElaxarnFcNbIwOixkA5AKQR75lJNIeCd7xtkIFX2CMFuilWKqa
43dYmyTYk01MD41a3BlndbtEVa+7YbEm8fBcupPNUqzvT9ImHSvL2NoYPVYur9ZPwhhPFOBPoYzv
K3i2C50pFQBOd/aRwAXPu/K+jvOT1XqoApwiQcUAkba8QbRUS+VoBwepGCYuaqgRWcMo/ehIj0aF
GsJNaCvLXXR6SZgC3/v/u5oJw2jVo6r+/O//9VWibGYR/yeMy+K/epSF4f5PtuZb9UGBn5XAO//P
v4X/7R/+dTdb/5jC8CzfE4K8Kt1y8DD/dTdrhvcPFub5SRtSsSEM4z/tzeY/ruvqtsuul//RXe8/
7M3C/QfFP1Y814blY9qG8/9ib7Zo7v/F3mw7rmmh+LQs1wBI5lE8/au9uSJTHskf1OiaDT04xgAa
K4KjXs/ahwJx4xAOt9heq7YonjC2yTnlkeEF+d1m3K4qjD3n1IYAi+8n/2qcQO0VH6ldZxsQQlmy
nSNdvySFhQGqG8x1ZN1Mz8BHSdgogDjMiKB8Ieq4J7w39ZNBrgOqBPMFGxQJECYnUwoxANdqpn8I
vPyNHIo3tODaGt0BJV5trqTuiSfLsNkpE7256aVXnwymNwhN8R+iqSOwHbnyarK+ECGp+6CxDfIA
Kdm18b5v8+fU85p9O03+pQ7RsQ0ZcnSRiHif1cWDNCnwVBakx5y5ztHT9x6b81UzuOk9uefmqnUR
aY30z+yCEeju2+4Nv1h6xcM3nQI4Qazaw+C7n7+/Y5R4nOPhS+/cgYxcfExF3LcH8sfjrc6sawVB
JNkV7tAu+0Znb1ca/TZK+mRj2dz7f/+9V5TfQVSxypi/ZZWkB8QKI2mJnrfFJTGLj9v0DJCPfkWL
L9WkqXOUhGLrqyDAkdBBIo3HMl0nlUXCjutq+9xX2v73T9X8JWBjzkazIdu+kHQnk6axfG40fQUm
Qp2dSikiEz11RgtgH8YwX1iNhlqq7u7TFsN1F6vXYYqzTULVswEnoT9Y4clsZ2sZODjzHoe4jQOh
m7mAdbu1zS665RrFV277IK9bSrau4pqyjFBuNQ6qw+8DSW02mFxw/sNVL1B023FqvXjJ0G7wEWgr
4T0ignWOwhPWBs7M6xC/WcESLHj+RcQWuWG/P6ZJT1R7Fh4j3PRH3aKvjFKiSmzGJIvCrx3i0ZLm
KmIH33cs/FWYs652tJip1/ySw930Ln9/Gw8Vzo7oJ5j2EjugU5O77DSx3hH3EWz9utO2aTAxs50f
qsQ21n9/BAaZrAsTzdonkG4Yf/bdw8B63SnXWhhiKWe7uy6IqfocRUq+R9he2LKf0sTSOKsJWk5t
ML+hGJpLPD+4lk+2c8Y16FnItFE/qz2XE0WHDyqjpJa8t+sTCS7Wt2zcnu7zEGD+f3LqASVq05i4
BvCEJVP+ZRWbqsxJ1ZJudACMU5AlbBTLtreQXNuWwIuNbpFIgm9br2NAL4hFkT50+7+vCOOoVR/4
8jqVBGVIh+kVkYVvgw3RVutD+Oi991XklXf++5VFyhQT4GAWeiJrZjbNOdm5cK+Np9SWuMGjGuhN
A8YJN0nSrlwhY1a2E0uGYaDDdP9+4c9P97oRL7W8M46YELzaNx6N0n7sDFZMjO+je27V1ZvXOe9j
W5RXL85+vHGmj81f2SmYMi1Jh+3fX9XLwucGGPvl98GviKmV6ob3UkcFiYwuyLpvlsy4hyur2Pqx
K69Z1UJmYtGpmRh36uK+bEDEshTPlxrLgs044Tv6/ZuaFtic3KFairQmhSogOyyzFgpwDVKpnwjy
GQZDKzpHdT+8K9JTF6ywg4e44HPrUKMeB6N64S3KNn7AjFN3qvKTW4td9J9glfAF1QUEIAf2lZCF
+aS17neUEEcTVwqmW++Ipy4LvknVaJdsIJk6WzUh7pZ/jmujPCgwpqvctwfmCMM5GKJ7AOBzMuBo
k1wy/CioGIzt+v5QZqm/6o3JvdjEe+Jfj5cde5O5gh6xDgxU1b8XTtv7TJs5HxYuzvrdgB8l1KPi
HoUXsaf1dOBG+awlYXIjc2inzVpj5hQlLvspIrRIOrcyyF7HNE1Xcs6LVYWnnZwuwqihV14OHt/Z
JjTUnDSEameDeu2mVjG6B8dGBm5zmapJHSYm51Ubyn2Wtj/6/CGXtsf97vfujae42RJBtLWGPL/v
6qh4jBMG6zK95GAPN6pT8Rr3VfXi92W9MEzgfYSfLQ3w7MffB+EEHuTyl0JfdhbDviYcyOq0IfOW
2N65geysrGouiT81FwmH9c4tbbnunI7op4pGuoZ/jythLM9DB35nVIFYDNCtbrmsnkiu7Pd4i9EI
t+T8/v70YcuGum6VtbDwDBt3BKgwWif0pfAISvDYhC69Qkan1sdO3VslHHYuUw/oU8ktGaveZ9p1
L2EtKpTdkEanwZLHYpIwv82I3T8TR58t+4M56AdMRiZ3Rm6Nd2lZ5u9JVpwcq7R+upb22fnKXQ0l
gYBVUjWuWleSEj+13HZloo1BS1GZT5VHSu3g6QjvYnnfmkxsCPxTr6WlmK0i1u+zbjhFQ8x82ehx
MPLhtYjI2Ddz1rVtpmqHWvptrK6lbnRnc35f6QBJKCDaBTy2yytQjuM1sbI551KWZzU/2ECNjspU
m3ZqzecxikFXTfWrbvUHVhpQ5LAN7dMKIFZKFAgAYSysTCnUbYj0c+qTZIkGTslvXez1aIaEiRyr
QGrb5xxVUKNWg2tGL7ZXkraClGChYVDiNtf0R2BZOH5wO27LqWDB4uQ1PP5ekPKJ6ymu8o9/+UMY
hpg2WsjLvq0VAYE9S9B5CCcjJFTJfJ9n0N5cei6RoyHCNTA2sXSiwNkkZtQhPmM/Rar48BE5711Z
HsKhdF79uV3oRWM+iIS/CbA62QGxtJaF22cLCteIAm6ExZJKWFI+/yVNsXs1A21Xx4n5ZGTz5ggW
s9Kk2Ago7w+/D/NTCYI1mLPy6kuiNazQefXoY6oSNYkZ948MRftH6TmcmIF/xpjLrihzq32hJwf2
pO3Nyqb2Aic8Ydoj470bEXquk5txr2p8HdTwD6KwPvhs+c4+nMpmV4oCBr8tfWoeS9/is6hWcMzV
ugkGVAx5QEAUwUInP+4Jd7erxxB85PL3fhdJcmSiNISywJ3ZmB/a3dR0J6zxxYumY8CZlJiuvlAx
AEYaa3TSkS/cp7htDpYWyI+gKyBymbo4TsE0kCDfrMawbLYUTXI5TuZ0H+va+9RHmJyIofiWc3Sl
iUvcHMb8hLTDOZVIT5A7VNULK7G33uIDYdNQrsdE1W/JqB9ir7IPTp4SHZtXf+pZpxt3aBwM6F8r
4dTWi2FikynAOB4aG32pg89eDyPjQfMa44GZ/3IwmYeacdhv4o7F+agGqmVUcASB6NFtGjrsZhoW
jaQ6u2liP3ulBW+kY9lryqB9cLBmLKxUpB+BZe6qiHD4xm0+xrFem6HF4G4QEp4WEfJtZnz3PF12
PWmFQUK+3STTfT9HP6Zj3lxjkjE2bcgidWCiExPqgN3koKMzOJH84a35wv59luDJ3+PE7QS+uXFy
VnmHZsIoyM8LK4mQ0/WGIxc+mZJFw6wrL/rT2MhyT+dtbsaSl7D2iDhwjflEcIgKLcLy+HtUaD0K
yFwwAw5Ykm/Tru0vHAv4E2CoLpEmiB1Djx4UeKW2GLLYTvn+eD/6tbsicto6W6qzzq4TsUcZEMel
uWFvle91p9Ye+OWbKbliGCbNFxzHU4d7A/Sm7A5thHIck469jyZn/1s0/z4oNll3cIiQr9s4F1rI
Dd1gWxwGvr62MQuzuTYrpAoeN54Ss+qaOQ8CadQs8x/GLmleHVu7Sct8DhCa7yzyRS9mkqBsl3qz
xJrSUnTAW0RGMg9sku+paX8QwLAb4mxjm4IwPslH5+SJKt+QO/vvf5rf2GHyUO3Nz//n3zDGgyUR
wTIa7B4ia2RBVozVmaKvWg56CfGvhjqnqxyNQIQi09S77e/5JAT+cx+iLAjxORQOLiFdkiJRHjYW
VgqmS2ETN0c7goH7WyfUfVi+U2fMukL1Nael/S0rGTkSHZHIJy3pObXnLpSwhB9jAk+zjPBxLt0G
qSfr60d6mf5R6GqjO5m4txKLsbTQjr9v5eyVAh5C0gT3/QGyF5HYPLQ9ia9yfvgvz7VOhf2FLN/K
kAuLS3E/aHLnIug4YbNT97HlHPvGIF9AIbe3R95QpJzl+ffBI/aQeR1JDBlBKr/n199DbD6z4hwh
oJZwiC25AS6UNYb7ZAjMU9Do5qmeSuv0+2XEBwyYM5l04NM2fmVRn0R++Ahb66uIYnfn8F+FbxW9
o1lOH1FUz0UQPFpSU/MXYGb7OqyNT91j/yOGgA11FF8wNWAXjTKXYXbR31SWTBdbSAD+5w6IyqM2
a1JyZlp/C8f5KzYxQCiwG5QV7iO769r7bgQ6I3MFzrjB1pMhcYMsycCurw4o0dh493Jbkvt+TYM+
xs08p6oLszmno736W3nN7yHA479P/U4T8hzwkOakDhaozFianRk+hGH+3o/tO2/ccMQlRMqS6bcs
I8BkW2MnbxOT05tHoF3SoSymDCof9JkG6zU1MWZ+ikrB4sdoXQKngF4+Vm5n0BLoy3zsu2Pv8I8c
hvibOtPyhygB/IwkiTBGf6zeCFpWl7qZnPUQmtqmc3F89kWw1se4fstNcxewJLzBbeSwtomOudfK
DKyMG7Ky0qdenjMTz2wr7K8gc/kkpG77VKCxXIbaT+L76rWvp00nfOYicTTuyO18LqEoHciR4LJu
WhYRfk9WbhTnxaullWdcezCBTHdpFcolhYwKGqEyeR4Vm8TfmjuqWZKFHc6ygpSHzaQ5+l4J7Y8K
w2yj232xVkZD09yRX+YOySXpW28vxyBnuCnUsjGnkfDOsVmYjFTJKIj8ds8UONt0Zt2tUXHHTthc
jVTrLxpYsDR3qmXOxLpSD4XTfzgiucbTTECBP+n6bMH1CqS9Z9w8rbwh33xCqg0nkzL6zv7B8bhE
gvwSWQmDzuSpsoPP0BMr02F1P5E0X/uoe+Kcdp8wphC7eQOYDJ3CIYlQNXt6yuktH5oIxI0zqBUh
B4mWntt4MgGV6dGKLWNU1Xu0ZRsAL0+EOHhQ16SzzSfvPcG64Cfek17aD57EXQ8HF62BfCz7WBxw
tB8Dl3m0HDoo9DW7GTKYGACpBr1dI+cN7kYzcDYDFugOPtLnti+DtwxmsFNMP3QSSJF86MzSUJ8B
m74lAE0So2LfZZNCN9uapFYC81uYaDROWf1lxHl+0qXHHUG9u9pgHh0ds+yQHLsIedJUnX0R+avC
YzupbLEJDCyVVWpad8MorubonrFBAefJ2OVU3brIGUcVOSJpQGgXOHwNmRbEpHgOqDqyrs5OYrO7
B9K/FbXKCB2oHBYOxgNjFa6OwHkhJGoGHzTtzi0G7QZf4T2eIkKI1PQcejF3lQKjr6thz57923qx
qPNAR75fGZde0z8aOx92PkkxXdqHu0ARc6CXSXfyQm0mGG1SMguOPgfKsWbcNtYGsfV8APENNMs8
1cEM9e3K+oKm6uEciflhOe1a1ZxN5/HXQ9UJQcCnXjyNaFanzr/6eeN/N+Ulw/jgdsq5FDkfIlt6
0xFHwsJCKDNqibWDpbEPZEjIvdF56NvGa5aY4TLBD0DTSm6PBatqEg9o2bA7gwNZdNWISYPukiKQ
pZWH0cOv2UKXvg14qpkTeLwrqaLlHYyrYqtydrnx9FCmzCmBDSZLMpcY9cul0DJUqKN4YbNoP6be
hF9YzqtQkiVIWUBfVavcP4Ek82PAAzWok6kyYdSNKG1tDIPgV+bVollcNbIE6TF+UORAVvcJohAV
xnlv3gmi5rozho7wybo6RGF4qBNE73GAYMJEym9YAFnrik5ElWe3sPd9ZaySLKCnrYIN5XB8nSEF
hV/sdH2GETJ6IPJJAmhNTY+mc7A2suqpcEq9PCnjqPd42qCrT3vP4BWZOkIuwZRsMxcVuwC9lc7C
6Qbr50Ilqtz1gdzonvtjhkwO48RIkDvpYCnG6LXy2h9ECFN5L2O9fPAUREObggSOy0x4Z3PNoM81
n7tBEu+OFnPBrXw/2hJN31SANmbUJ3RiKA2LWMH24LfarIhRZFVT5XNfYJ5cGLcRRlrgxw2Gvpil
e5TB5HILJk+F8SJluPUhy5IVLk5dX11AId27rvjWK2KR6xx8bIs7OGVbCwfxAclmt+7IvdpPIeR8
DKzRkqEbI2RSTl0z7/euO5xRJBwJWbZ3mu8hYhLD3g/RmpHygzuaoCmXPIlxEBeAuTdvQMpZ4Lew
IGBuC/c9bpFs8JoYiwfoCHvdiDT2ZA2vL7raMZKwCBudaYVy3H2vD69M7LMleNE3TXfrA/oDo0dk
Co0HsoZFiDzNYco33zcTahs5vfpZ+xSk8c/8GiyJcH9RQv3UOnGjdeSmG0VaL2TTHzP3EhZiAwEv
DLZOfSiuNq0HcxAtJvPHyAr/TNSuPKZpsWTYme2Yxu5MdEO895bYTASNPIStFz5Y9wqzyTqO0dtV
rQsxR5EGkPZs2EpPA48Ky9EzSkiGkyIEZbp4jfD3Y9TcZFVN68h/jgzyayf6hNwFjGO4jxjXv5Oe
OKoyAe8kuAxkY8hlhr+ND2yxYTgARY+Ypju3mZ1BJcv5SLxEk3qRLcYht/APIYlX6JTzn6mzPJjv
TKXbGlYCyM8Bb2AHQ7TuBZJkL2AOnWn7cmDtnQfdKh3UT+mEB+aB8Uq5pMCZ2hkROs6McUgOhB/o
FK57nFkrDUo4QSNQ7Yda90AYVu+mJK6ZKPkHFrQMcwPhcVuhO4W2Qx52rV4VGKDIIvwRw2+MsCck
8CiSRC8mitRr69gPzqXTSaRATCgk0mfRGTVlscTPU2PS1mT6zbweE35ipusK8yH3Pae6j4v+TK37
mSP9pEJDvuNf0rmWijVScQgIDA+6jaViQueEna+AOeSiaQYwsXIk9sCotI4KwzFjEXQZxtDf+V2t
XXr3cYCMtzIz8cS3eyFMkPACyhxaw9FYVboOlq5ymPlTOWOsZVGq7MxHSVl8ckv5qNlGU3UhsVOz
8JIbCjbu/s9k1X8Gl4vdxGWYtonLNdxuRCPK93ryjwFNm8AefblkEsBAkaKrBrkGrr+9ThmrBmx6
XPreO1s2sNyx9QfRH/SH2MiXlWPfh145QtgXbw6HGLMdJBkI1Is7LfdekvL/EnYmTXIqYbL9K229
bswYA1j0Jgdyrsyahw1WkkrMEMEMv74PqV704pm9TZpKurekyoQg4nP34761U/JVycp502X7YzEb
C+pQ7Sy77q6VhPPEe/aDSY/DXPihD4Z/4CZ5FYaqjpIg5NoSqsHCiHUhRN/KRBEeVVUEVoea7ULR
hMjhEACCsbp2llZhwIehoGPANTLA/CbgdeKKtmX+CMf4DZGNAQSjnG02Ja9wsY5tvcQPslBHrek/
4woQdgG1eG0O9WXi+EeZwNUvLPwgYY6q3GVfLE1/vKXNoxPZU1ON9RbyjcRXTUPiGNRTh2sl6ebX
JmppwVjsOS4HHoo0QP6jnod9lAR0xROMIqRSbzsv92BlwJvnmcEEsyNwSR50pQEZe0rin1RuODl4
+xjn6TbBFzYvJBGiRxBbGPixLOds4mTPvRFuaNWIKRPQ9EPJo79v4RJwRrsa2eAfvMQMvBreFlMF
mnVKopy+nIaAf1V4s118KZpodohd2B0FO7sQcOlg3WSSdsdSOuU+NhoEtDQMmhi2s+uCTBHwZmxR
jIQTLCyC8G9kpj8kRYDqDou4SXG8oClS6LTAjAp4Bmw81zM9Ghs34UeWDmVxjtdogRwxbGaGvrO7
6pCQ1uZwwtDbJknYFuV1Qqxa04oHA82v8MFxJ/Sa5WO2i2501JCpDj1qFLqfzK0FnK8K2FjnnOOJ
B68A/Lewec5CqvNY5BgKmexwmr6kIvxlpQww86gtHqkjOcZOjU/DnLiPin4vSFGsUE/kBRMTCQw5
fM4zVZ90LraryJ6qFXz2bzd1WUqwV4dGk597g2J5aihYQot4m9dEhWo5t0dJHpCpvP85VmF/5dM8
+7Va+6yHKGbOzpsLdRQjyIumItijL8l4F/xxWN3CqM8x71RXyxnVg+3qpG9zehI8qp5y3EIR1Vpe
2ijiSDKgd9hjVFDXPFFT6qmcCW4Oj45Q834T+MWPRa/UOmfL44YYJEcqirXYY5ZZiIp0Pz78EFMr
/x8mP0ic/AFOyZVcYrvtMH0se6WiAbCkkbrhmKhuFFRUJ9ef4ChB7eBHJxLCZ7lTkDt8k6GchK/B
PpVkAmfqmqodaqh/xWKuA9QDJrYZRInEetBtJCxtpKekxJa7BGBocHTJjLTcsRwRC1AgtJJAwQs1
vT7adIOOU5EezRhnjUc/GcxgvCWzqae7uchQCMV7rVt/8zSCy23fCG4VbNXTh5hYeEfjny1lgdRi
ID86itpFtop6Ph+IKr9rS1jFCsESHwQB73gaS7YKPWsh9R3ATps/xqQaWJ1hcoQMuLWIf5/RkRna
jKF5Gq1+PA9QcWk25sE4OxbPXF4gpQ6nyIfaBO34UGnF+/23KT+ylyDoawLN/2bh0wtocuIMUqL7
3n+v8nZCipw4nLOUBOqtc0p8jEk64dDJTN0LWj/7lTnm3MpXUo+Bamd2ttGavLrcX+as+9Qr29vp
EdUTlQe/N+ps/akQdnOkE5ICz+VLl+DlzULiqpKB/h3PfBczRj3mF0yw9BACiOf228zDhpUDN8eD
nqA+k+mQ7DKPocc5u4AESgUiK469VAnk1VBQ1TwgtMa6F52KReHpJUbZuQy7gzRyjl/2XJ+lkxp8
6QUEjUqC2VjZhxYu5DxXNLwsinZd9UjCC2Ph/u38FldBNib1dprH/t2FrBfRANYbsY2vwStudgZo
2NcseN2DF12MqHfXNU1XUKl+wKyWN9KK5c225y+zIAzt+84Ek4/DxRgq+cm4W+PQYw0XqykovbCj
z3JInrIC5BQ5V5gkvpM+Md4E6FxbZ3fOsydvJmfVuoOdXajqm2553X3KsXae/TlWT2b4s9gzROsm
VzlM9WMEYCwVRsAzPQzcQarPeqI8uXK7XRTfhR9sxAOa1H6cKD5hUw23VQKHmzQfd1NCKo/z2v0l
7jxyYBQeLjOiyBTRUbdo7Kqm9iPSo+LXYOOZy037lTDQVo5euHg4VgntqYd/Y1PaiXhcNaT63NYF
qcaLp/X5SUVyr0bpnsxZTzCLO/YzQbJHIkDhvte6+jwtChilFeucvOs6HRLq8Zar8P4tzDzSA6Pn
DESbjQ1tJOr49DxiVT17Org/2A5Dx4Gt3Bc1uxn4QSF7FhJavjKOVROp0/1l4fbAvBpJ7jUKUtgO
3wgjHUbUZ7yykHOMjDyogZWBqQsCepVhcStwmDyU7Rg+TDQ/cpqUrHyLrWAiPHWCq/7HSjTYUown
2tLMz7kbWg+GmO0HytALZ2IRj52Ro0Qz0W3vStBXy3e8v2iMPTcS6yceDhKOiIY+DkCKQblk0tM4
bdLCdPCmmV1Ax4y1hU6ab2LPqJ/TBDTsv+/ekoVWDm7YKguN5ygMmQ1QcwX/VnIdCemHp/u/19fD
ZPtvupTbmKPv77u+vO9N0BHGJ4wiT5XesDdffCEzc0fh6uOxdDGRcNDh0ZWHuEpLdZUNFj0bZjWj
6Yyf25R4jwkYTNPwrPAaSoLw13DBlqbZ0pc9ldBxmr7A7zoMv/0UlXvSBXdr1Pgne2Qm3HmKqF2d
/466Wu6dZZ47EmMlvYefvqQM5bELo31IWuVCXw298Pc3Nk8kmXTO/Sepi4/73UAYKNnSAmqsI78z
ThBDDVZLfiWX6Hzn01OmNS6kHfv3/W+xOVEDYzqUi8tILaYjDjXZuerrp3+rZYsps5gKWpSi4X9f
IuhDmLjTkzbN/GGWsVWJWjzJXVRdmppB9b9fpZF17KD+3T+D++Vy/yAo6avXOuk6SEEZ5zj86sCP
l8tRMJnye29eizLxgvtd2DoORZqoCeaVdry/gqrxB2956SkZCISXAtz1rEfN8Yd9IbLuhDrGdNu0
3r0BGO9odfalaOwfU3fGHQpBsu/SwkXQy7QL+/WYgAKDpTkR2o5B7vSB8/3sWVr+3Dee2Mi0Evge
SBnmOvoZzpnd/eJgmoe6f0w5vnR5I645hEQBk5yuZQrA4hZEriHp5izTYsdKVX6XLgFFUPZspJj1
4nCfsgBrW3X0NAKZ98Et29FzO6DR3JddDnTZ8d8fePX4k2lxsXOKqN3kELOfJyIgsV/Zt4YHjZM2
j30/k78fMfBjGcvXUQXbQRrQp3Db6IBES2gbXJB04RSCXRuXr8TudgDoTvC89cqHbpH/kxLaYUOE
rm0bucM6671iu3jCHlH8ppIeQMWiDfWh+iCWxDHM0keK2ReDzr+HCWG86GgoAp+9bdo8aoCH+A5u
M2Lt7Z80fI6bsN0P4OICogLVAfy5s277mJjkffI8LcPv0ZHTxrNF/FgdlNC7izZNrI0qmf752O5e
KNmPUOZqtekH3GIiRsy5mwikq4cEaVieUSN/ImvU3v/d8rRxbeM0/TNE1fSlL/1yhLax/9/NYb5J
z8Ld1WQtmlZvQaaN+7POB5rmmfZu3v8rEZd/NFcGjqvnT6YfYW/hqwjEN6A4B+sNwttrGNUkzEgs
GTq8iaYdL46gDARynXfCnLjp7d58HYR7vT8tsbFAmeV/k0VKinNkMDgtDpb7E3NYfqUKJrGZZrZQ
uocEDJ9lfvnC3c4eYbf7E5w0DUP3ZYm43zDGgOvI0yi9ykktsMHn6XJ/od8DelXHY4MYG0g3pcvd
bMTG62gWT1EmiUg41VM0MokzZ9owySl0RpsFRUue4f79Z7/QOHPGsMeaga5Juxr+bcymhiE4hZTT
jjfxl43RWy0EQSNPHWoL7fptcONdkiEWLrN9s05vtC/wHG9qPoXaeGZ8+e9HptRq2Jvd9P1vLTOc
6cDDslz9Wwoo9N13NlKsHdJT4Mn8k2DH4zx1w2+OzYFld+Pr3VUEIN+TxxYV7Xed4CrwMoZGfCL9
dGApw8jfUAY5VOFfIyLx5LgaG5UC0dmpJ6yHPacAzycamwJv3uJPwcPZUsS78hugkMLrp6NBHdtq
VFrykljDruXgvDW8I2k399zBTVqFef2smQZ2tYlWeEa0rL2tXca7Yb6kPJRSLQ7c1qqPmpFy5B45
srH4swA7A0anSAVU+VqvyYiVKHX9g1FY3rqLaZ6gCazahRmOGBXNAL4sBxelQ81mNmjUgQKQDbB9
67tGpzZFVb/uclI3kOV2Im1LnISzVUPbH6yuVEIqzdzn2kp/NVqtnrMcBMBYW2QO8Vs5g/zOEmGd
LaN/NimeDsh21o/U3+br1IbrSS4elFA+7Etm1yhTHwW1QGyt2mxfLl/m8fA8MX253P8NmRAf2SSy
U+mJz7vQbRuevFj9hL5eJd+VbYO17spxm6Xh912pE+zRN70kqWkxR7oN9eBi+GHIkChXPZQe0W20
CvSGyHAeeqwGmHXgfXHruTghnMr5Xw+dgRDJKMvca8X0i5O4hQetaw+WNbBO1uOF2E+Pi1D3g9kR
A59PB+0tmoHwMu+qleVtpWWTpLMixLEwmqrtfUuQeDnN9emQYaePG4whcgnEPfxbLGMsvkP+wkSC
KdqyS63KuUG9Z33zhiIOBtlXD+Ev/tXGEWBPf707HtPUxuWE0rMD8BBf/LTAqGeH41Zz4+gqKvu3
weTjnZmJfagHT+PZ7x87TViHxNTfBtt7MuYu/aMV0asMRf5WAD4NXNIhUPjc/GyZ/l5PgWD9uw9t
qHI3fXon7JJ8OOhExuIJNA0T4tdkHtzeXgZgIFjusjerib9x3ULCNTc0zBT5w134u78ky/vItz/W
4cIuq/KboD7qaLcha34yvcZzMX/reG9WnabTroDJIWD4WD6JbnhpZl1+GjJ/aFI29t7ANJ7CB+sV
7DGaeUbeitqHZzskORzFbbRjFjmfUk+Q+HddeauBPC5HDczP3a00bf3mRTMlDXhTzsA5jHOh6b+H
u9XOL6qFhuNdsMO5F7M13Yty2UiKzgT/33X9cXTp5+jGa1lzFrZCBHZ2yuOS6cUXGaVUVHjGNSS0
7E7hX9JouBo0z7x1YY4joQDQXLUoI1hvIEBDQ3Hjt8amXZnjNTNhv3u0FrnKRaNvaq3De9n/ILNr
sJse+oj+rT509K2mDhYVNnQ3PgnDZzCLtkOa+Qbscn4e88DRNFzSbbMhtOVem5ylFRNNAKkl3RYN
KEL4Gas0oaUIvh6qDFLmYFPRB4mPmQSckQ3kooRCCf8bZzSZDl+ciiL34DRH75q8lMT1OH8BFRxM
5lnZpYST74jxg/2HHmSef+FKs3aR27bsQ/HR469jNRTV3i6Zv8C+y5OUpPkS/eeM+t1GItwQoPsh
JfpXVR2B+DQ8R2O00XDareMQXxHKwS8xa7ueUOI+bXpmtLH32bF9PYxJdjItMEj4RYnkZ3Jfkh+N
yStt7KVXtZUdhcoCnwfCGQno5Fnl8ZHd83VyzWOPFxHw98hA77spEvuIdXoHuqshbZRjSGbyvDJA
iVCGDSur/7FD5eGQJ2WqfNlvFdnT9MczTFLahnFr/ekBnLqEN0l8fiBzuKa3pbapCnu2TXM88Fl9
KscgCNXTIe3J4dD1jvYktWjxZ78XTqrB9jD21LZEV6zPWkrwF03n4NIeUoyM2nthEDdQQ32ocdsz
6vaWZZopiJx/Iupd1roJo55x1R7tBeCKYnYt4ySYMt045GAV0sJ6nkjOM6Eq8yY8aFbzu4ZHuU9r
QOxhyvwBYO9DNZDpsRZNX2LdGiw9wO3JroCYQjC6mr3FR5QHWK25r8U6crgLpsHcdL3u7GwMJj3z
mlPfjd8UP60TlcbLfKBZg5DEg+BNJ4Kx9jb1+IBTydiPdZRpI7bmlPd9ye1229CSt36ucz4awhD6
ctHOvEWxov8rVecp9p9FaStIu9qWUxGeJXj8rSgu42B0UIm1Z1MTO4uN7+iq26TvmGNRTLGSLUIj
SBoe2KgYD5w54j1hSodh4+tA+IFCSf6uyqtxKkM2WHmtuIDh5QJKM3jRDeaBhlDCChglxAfhHcow
Pg5rw1MhNEgKCoRdPHJMpwUUun6flRMZQUbSQx5ADcA1I/C+z4nzlkzyOwkXtwIya9s0f/JInBEq
QpznZBv1Vg3HJC9uPhSJMY0+MsZua2zyf3FEP0JFBl4cEbVHuL3xiGftKdNfylEfp7kXMBfdVezB
dLFcGmQgVE+nrnmE/AhxbtpLAryp5eymXuAipmW9GbrXftbVRseKYcysd4TYZyaWPgUTtvMzsGMi
EJM/Oa4T7QbXVOuh6N5bx37tUsVdtjw2Moh4YyTUHpfpOlec3TpSmMrqSBnPdGgmjvj2UpqACshp
owEs2CIWFi9Mib76HkAoZDmTXcKLkJIyQnulN225A7J9aEwbPn/Z6xsmwQwxvLzeReQY7dLYtXWt
HafK+ZnnmTZAdGUWnTmu0ehnSmB8J6HSC3cCEnn+4jMbhHeUvXVcSFuFV9yFbLvhin6zJctTVhVE
1kqd+8Gmz8jAhtpSZaM54QipCCN9rTtAA/gKO/ZVgc2gCrzBJwVVR9ngX1yn27PVOJRT863raH0l
7XwIluRaVtVkvczNi4gQsErlBUymwRi3JonyWRxGsnTUAqyzX0PUXkJMDGCP2os/1E8VudLjY5vD
JEbGfpZxyJ5KEbXrK2qp5vCX3jGNJLq9noYaamSPCjfQNrKp6WuwaOtFfC/G7SDMt3hyqE8aB3xo
8LkdENdRfNWa7Atpmou9gNFX0+5KxRkl3tTkzE1M3nPqnpMZbGJm+je7Nn6om80C3weRnJXA9WT1
Ece4/bBqHT0XWaHkdPc5AF4nPfiXa2datzVzxpT0jNN14wboxZH79VYZBUAAda3yBk4nBzLoPFB/
HdBWYKRMTipIUEhZ/KZ9Bn9Hd0hoUKXbaWeKHzAscLxZeyMoFfLfIGJCWpfM4pMfC/R8iJJT+eXz
FAIWFPgsmsF34bBC2GN4T3axfMOi6W5VwW1pplEglDZvypSSpZIiNr5P02Hg1KA59NnTCOsURBqD
nIZSEwmqYIXlh0wDxLhV+5DinqWhhEeTsgjdKsvZywIYJCdFQqKsmysVy+VQ3DJ4r/NXnAgpW6Ho
Kee5xDNSnzcVS4Qwy3WlKPdTxqytXYbqLvh16TOuwwQGCxYWStloJKMx8CFkPrpR/j32+rc1QLoI
7bOjIm2jYzk+uL52hOpH21i71TwYA8pAhNAa7K6JukMg6NGrK0Bg/fSJMrgyMAXump6nsJcEclT9
qfZAlHV/gYyTiTKQ/tPew4nuUes2ZkcOmQ1FnvMfmLzZtYFUqLNer4wpUacWWhrJs4fKjF4yR2UI
6t6Dbu5b3fnbDPGwnexh61cz4B3NfG5697wY2vY0kCL/4iMpI69eSXrZ8RlZG6tG6fAqzjtWNq5d
D98IvP4tuIS5p5KiTVFdwR1wvbREGkINrLiqLC6TbvFl2SxkltEEgCaJm9/irCT53utB2dSH0oau
0gz9b3pNi51tb+3CDCwz/ck82uxo9w7XrP0PLm9R6UGSoUppM2kYbAGBDmsKI4idJxqbJ+CO7dMU
Gy+hPry3BelAnTt4Y+NXgPzBf2HPjC3Sl9JqhkPhgsPuzGf0HhhFUMJQ1sBvDR12oCpdaVNBtcMI
Ji5u1y7msI4uG8oE8Q9iB5zWTUjp1vyeGxRkz4vXq7DQdAzX2xVdeGxl5gZaMrOtt7jQB2woxbHF
l9F2cQMDuuRm9Bn2RPWcbEzT+K6c4q0u8axPmLwoHNt5Dq1URYcZ2afeXadPY4WJurGmA97mmCj3
RYz0sk0JBhIZnvEKz+xhjdvc0NIjE6j5TUlmn5AWDlCQ6BaLdHOuUqdfW5UY8NlxmQgFJExb/N3l
WxPiN0uz96i2r+CnnA1T9L2wnFdtYtxEKu6rB4jYQFswPOfRjS06Zxzoh1286fOc2jgj6XkO88/w
XGKPnrbASDHZzRGWbbZPcap/s7DXTIFeKRclHDAOT6LiHMhVA0MmIxA4ID1C+C2sJ2SUbNIeDfo7
2Js+uu42zvpiZai22MJ1RfEZXxvRRDdPWNeu2bcjEDRiNQuNy1vrdJpsclT/YIpQw5rqT2eeh9SY
mbvyx4kCxF32YC/sWbsQhvMWMnTAopSc9Gg+N6ZJ+6YORy8dv10TxK7rgdhTpO5FlV396RPc8zU3
/QbHO7XlBbbAnZuoL1Y7VFFtyI91pn+hXHSbCnZcSkQcUkgyB1Wcb8HivBYEYT2nJ1LesaIx2bXB
kvJ3wFMJIaiIx7z3zyMatanbn5YuvV00z+hXROIdLPcsSnG7rf1GgP0XW1k1l9DDnwHJ7NssYpqZ
BP0KAMkWI+jWIs9yINB4tSgUO2ZT/zjoqKv4q9mKMt6gzpKlqLA1tVWo8Lq6yZxuPyczSpzQPdJF
NK+NUZngITg7ToarryvNfpBlMZwJ/6c8lOYYnuDoggzx+LzL3KEZDBpcmDXiWPRdusUhCG6ucau1
Jatv26GtqMAXgYffehr1+HcYgsDSs3beJ5oNm6KCf4mljuJyPlPitivqP9Dm+urLN4AkYTZw1joE
c5YsMrc2KUO70PaeGdWrxJao/IsveoZtxZFmPyncn+b7KEcubZDbduMnHMmsCf50QgNOEqKb+vs4
7M/JrN7DjM4al349uBDsqZcZD8rdzZq8k22AnE006+qNcumhh7iVuH9Hv1e4h1it5gEadUyyC4Cu
AQAMu3Op0+6R+RUpVCcd9v5jA/2euWq+rlKLG2QBlI5wAyxcTbSfVIFC7oxibn+6zPb+SCGptrwM
7JMoHyEJdkj+UHqCXGmMNRWS4oRdxA4mf2LNLrDZY5vBDpgOO4FzYR0XIa4ib8Pekq0nZLNNy8qn
gN5UNoaPBFZO5UNKlt0mZzyHaejAeY1SJCTjprMBD83HQffqg292LIk8HQoWnLgcfht+uiw6x7Sl
sKuYUcoZNJ89Qn6Cs0BvuJD3jTHfWBARQmUDv4qo1Rj97TByp9LKsha+9apbtMvQ3/niTNVLCGCO
EeM+b8hQlktpUXRQnX8CI0mL3zAPgYb6b+GESAZKsEWxGuvoa+bE3MniAvZhCMCAE3RROJfCDx4E
9PdJ0EexJo9GZa9HEfa3qZXshMcGYw+PQK7nHaMretNMqFv1W8cZxys1HWkopD6IwqU1QO6E7lmD
1QjhEdmX3ommH36lHWK/OU/gcmUIchUDfUh5IH/bM4i2ktbHON2O2k3jjLmajUg/ipadddvUEbYD
LnZhsJ91vw2OZytC6eLUdUfPqljsU/FR+wajR0U0G5cC6szKmnwZTGBReEADJk1LVsIoyQ8FbXQr
02u/yrZ9dQt3me8NddBb/Uco2w83Ee2KWAoEnz5EXfruTQEWrkQwc9dqQhdMJ5MVvCf1LZlNBmXf
YQixHS8IgbLoZoPg7/012ThQhGIXp2UtPo1FzBZTPsfL4bwliK7MaL4Z1pifB12Dk0GFaIeJ9d+L
HM0ThiNsFYVpUn/2TTXWzPbPPi0cdKqCKKXsKQLeZ7O4kfX4FVkCtmJUX+sBMF8BL3sb8wTI6nHX
18ztDI8e5fnCuJUmmjaCTZrbJHSX9oapL6YLe5ptue5jnpJ9n9EanbKJqcospLQkDKqkWGpWGDDm
Y8/2s/bYIjR4uuqmYdrZ/PYzvAKK8d6qMXuAl9HvftlL15r8CH2pnRK3IqgKvptVylqbTgmCFLZH
v+Aq0TvXRtN0jKdg4bSmxgawmSE1IuVanEqdij7bcIbuYz2nk/3YpOWrO3lUBEFKcDPTCeZpfKVc
inFTC+TDhia5lktfXkt5hFnHPxb8ni0jseEBt8IjUlXONNVnTupaF4QX2qWHmb8CAGAT0hNBodgV
6MmvrM/dnVeBw6xU/xtddPQoPey6hA43w2GGYFQ4fJLiEJFYAvA5K0h0fwwt3rRxou+KonK3otxD
1C23VYOvxtJoF1vKRSdGG5OfPyY9BjDdVjjd65emVd7Vp2Ul4lRb+3W/Jdn5ZCCgYyoICgTdbGqZ
EXKfMRLANN6a48kJI65N7gpi/wlOgwTLo2FzXpYvGfBzrESi46Oyf3x3BOoixuia46JkC0enMXXe
P505N7sqTedD7/SBaO2zL5PnWo7JRknjJW6Dsh0etfQBsVyxUVVP8Gpe0+YmCVPeZMdnylWy1Ywy
+3A0Rku2y+66IInhT8m6jCMqpBLaF6qQtYVHt4F6XsGenYZ3QI0wf4qcz4DYEwoPnLmktLZJTBlE
PIm/TvzcJhddK35sKhoxpSpyFJ7DXK9+naNcX+5SHsGpyNdsBgN22+2BGuQPItk8UbCGrkQYdMZQ
A0/dtalGoV5rdDiNym9rhjNnTPDepFntGsw+oDIBYYRz98g5JVGCflfFtykNtn+hU/6dcxLcaeKd
zb76AH2BATXScAnyH88MQ/3O3vttRWpuiIw3ycE1CCdnXrd2daiL8EuzZm7QjNllyew8fO4h8NE5
g/QNQdmZJiohY7EWivXS7yhfDWd6SOCJGalSAU8E0kk/NCzNtUEQm7aUFVAPc9vZ2L16svZDPNIa
fciPkxS3ROZvruWofeaXX3kH5VyzyHtmUdJt6bVgwepPesfpgfH8ryTu9rjhy001I7uGSHFToUi6
st5tqyy2sYxkf+Y6wgQ6kNw1O+4HFNH6iRxotOZMu5/HcnotqpH8nT7+FYlmXDLP7gNAwhEyTWWz
3+EIN6aDD/trNvZG5n+PaHNsTZio6iGYsAnWs2bW+jU/hlXvPvYjiIMcF1DaMYHsxh9NGsd44HSl
a023idzPZOx+N9YXJLc15OUN7bZMXQ13N0j/s/Ul4YrXASjqcWzJnRf+deTBuEoaG+PCWwrLUbSw
HhHfDJ5f7jw9UDT7nUMxaWeVrxtELs+ydsVIxq4a/Rt4mgtS6Epg+e38jKPyzHRggl4Yt3SpMRDC
DPlrLJ+NxgxveA+XgS9WD1la1IXpzmlRpxGx46s0vVPo2H+5HtVLXLXtzrE4e6XWfEFWrXxKb1zn
u3ayN6rt62Eet1Zp5fshpZuEfw2hhq7cy6F1MQiZkOQVs0O95kzJW/vG4c0gak0RisIHbDcY4yAE
Eggf7VtrkhUyLetI3cB86GA4ChqkXU8Cauj5RrQod/rLPNJIYWqKpI6IA9+K9BMy498Rw6jpYheo
kcA1k7U2npnVDY0mqP9OOD2XEQU3eIGLcHmgz/2ux42v2MvCLoN57dD2GoJ/tXvtzOF3ZwpzZWCz
3ldqdtbU+Q0b33HbXUwbsc6m9tDa7GFyX98W5rhtQtN9JQsQYqLcxCFJ644/CLlrFzPog0l6Lohu
seb7B1MKK5jyKg1gUB7SsfHIsQAY939RmaICDz1rVYfWvlQVz5bC5aLozUDZxP3qZtU5k7duHKIQ
DpW5ez1Kp70rIMqiA02Ma/g4NZW/Y9nccXzRKATH12r7ACcjbaiQkoDq+gwCfYviM40ZozbJx6T0
L3nMXqLLX6mEIUEwP6u039lzoBGjW1vF+GrCSFqYBUT5QaMMMROFHjTyGvMugZzuHRf/4lxWXwnS
B9lP1z44Qj0r7QU2w4dmh2+gIUiCgCerquw5V4qiZAh5S8XQCuU9gQcwixVun0c71L5LS2sgyngP
plUY2DpmgGsqa9ck2wizKyD7rgIzJ2mM4b3S3AYXdH6Ly6UQKH7wqNrCojV/uQc5eFeZ04IS59zM
XhUx1BL2brByMN8m3XbMZ3eKjRRE7x5EIahdpxqI1FhVBQIsfo2y6WvAZMw1yu/QbLCC7P63/akL
zvaj5X+gg36SkoZftmTrxBce4a3nM4Koedruy+xBi3hXUMxWeqL+CB/qi7M0T8/qDTWI0QUjWy7K
cc1hZhc2k825zeOTk9gl7vFQlyFUmfr24Z4Y5TGkMQ3rxnifpe4b7SEzY8AwzfbxII5G6zanqA6L
4z8kkcYzuFiwlQVpYZIZEwrc/aVGjfCJte15JHA6HyZxUk6nvTE+v7DKp4/Y4jgZ4BjHS6ITF04w
jC+UBSv2neNEDkHj1PjsOCmPizF7sBzL4aFBf2wvgLwOA/PTamB7EcV2dmh7ar7MxXhx/9JGEGIu
kmnPUeqsOlMjMtFoxcWo9PHUUJIcuI4ZsWZzKdX4vQ8oktx6uMoLS9pf1UxjfWIa/QUNONqlIbG8
2WzoRGYtF6VkhAT8feOQCGfy4uK3DO10EZmCsu6mx7FJfmGrS250dNSA+wr3PFLmsYH+rUEQO3og
Ha7/pGNbpg8he6hTYvFYSedh+urM9qGxQMG5vvEUQxrfLeuWuovVAHDFLpMJXp56Itm4yM9R0r+B
ZcLmPcdXKyamwnoEqbDT4cFEapWUTtDg41N5P31VtrQ3VpKiwycpyI+54Esr+8tsr3i5700r2ZhA
rGKPo4TT76n5oGSomG0MgYyNRPHbDJED9AiZzy8vqvOcw/ImcXXXhzsgKT4aaZGtpiVeXoZqw/OP
tP3yK62aKadtGPYWySeJ1eGI5IRhOJuvVF9PXyEGr40Y/jqicM4OLtRD3I1gMsfIvbiuTdKxYVJl
Kjyts5eyJlVG04HYX5BZ7Gf1jbAQg4zYT65qCWD1KSdbqJ8VaHxuihoj2neusx+0U2+60Y/ZL0o7
w3KnT7uL4WmofIvdtDO4lF25NAHdv7fGaZJZ4jkxzK+OVoubr/fiGMatwWSXH+D/0N9uVT5FVfkf
gDRvFFO3zX//pyn+HyQ1x3aoqLR103AF9Dj5+xskT8R/bfyXqmwYFJb/Y/g2K+QkjlVsINuWzmlI
bXHo5/yTOoaTNGPrJcWys3WwUwEXidiW/HPd3N1GBVl4oofjOfWQz9zGSg9KVfEjdzpligBZvfCR
vMOw9QQY0qQDSPr/+UEAz8l/P9/hz3//54KEE55vWsLxDaGDZl9+0P/zg3ii5+FczXjl6OVx2lrf
mYV6ilttK0HWbRlhqcNi19er6MVTXbRgwP6ODtvmKQH6woaQQyaGh9Jhexz2bPL/h7XzXG5by/b8
q0zNd/RFDlN3+gMBEiQlKtqW7S8oh3OQc8Y7zFPNi80PdN8+IsQSun2nukvHctAiNnZYe61/QKGA
Y02X74VQuBkCX9i8/5ENdfmRdUNVNNEULRWsgSEuVOx66Mx+UOJkoCUz9FZN1dSNyzRz64R6fgwF
6EvVyAdzFBQY5bF/yCYpPuU9wrX0LXGA6ynXuLleDEAmEw8RTuodmSY910Z0TGdIDJA/0JC4o1oz
+vr8pSiwpvb8Eg9ZnEg5+ro7WANURSXUJ2ODmgDaElgLTBPq50b8HIiTvLVUPYaBABJFjei9iBZS
Q40q3tbzl/Ov9Eb5qiBygfaOStEJ6bATpWg8XDCVcUcPcauMxHmiPv1ARxVWhGmorq9N4BdUw/yc
taiCCkJwXxpC9TLvQUFd4IZYCzdYT4DX1CNIRWJiUamo1bs46If9MJDLFgV4MDC2rET5E1Vt4QbA
TvTU6XLzkJMGxYpSrawZ682aMQ1cVixZVfiPitzh5VQjYwyoegloinDEhzki0cXkP4+NXp3CYryH
aLGRA0FPXVkoQlupuOIUIk22s4AcMhHas2961LPRq4VsW7j9rNrUaBlYIFqCh/O3rV7ADixmMQex
eSrbJD4IgQAxhnroUxki5hkZsumqZsXRoEr9trOo+5Y19LpyCJ7ranrWRyM+VaEGsnXi/jpDNNMB
srJizUZbVqbd6joy6FDZ78/b9WgM+K1NUnIz64Fu6FSGNxq2TtvRs6j4mnV6AyhjHyei8clEOW9f
mQnTNu3gBQUJ9tHgvIY9Gidd8Ot7rVRuUY2nIwDt7bnSQxRhO/NlSPHlnXGo5y/AizH4bEHtqJ6B
RyOppjcG7cdcAOuu6OLwsamkB69UuLYPs4e0KlOTGWcdfC2j2RHDprj1own3p0wrvtLNcYrM0n6Y
M0oPXzLcaDpoaDhpcCTATIc0kVinKcy+k1LH+3/8Xu7rp/dXt/5mQ7JmJUzNMk1SaQ3distZIgQ6
FyIJkRq4qdauBmONIqNe4+pNlbdTA3HfTIB2fEOkzNDXOOoocfusoMBLaqJxpQHihkRjV8C+NQH8
GaHkSILysWvD5rEVxuB+0j4bulY/lRFFOd8Lyb4qrj2R9CjWDRbVqpD8WfTJn1YxnUBmCjday1V2
qOiIFFMvHIoIB5kimJ3VZ+DqVIPk7CXFjUIEins/Ge9NqERhZebP5y952yIZAvrpg1yQs4zDYIIi
xaxMQbps28x7waBU4KamCHstTfojTML6i5BjYpTlzYuPwB8aDJhlZJGYfEIWcrRR8lTd9wdelZfb
qsX2b4maYlkcaYz95cArythqMKuSjWFasE30okCaGD+/vaFsxbT/GonxhJYevqlRluu3XuEhoZHV
3yo1ru4qEURXBMAOAFdO2wasBTVOwz/VmvHgx9HwFEU4Eqgp91q1guw5qwayuRpHw8MbY+a8nL94
LUX1UPIx+JZhDemdJX9ECWhHAx7fh7odsF5G5d9qUxzOZrBZr/bTLc5XgK7woh+D/M5X0Jl+f2wk
Zd6bXh+TgI2YihoHpYyFkiyKl4ODmiPq3EGJtRglVfcsUFnOnB5Qd5MdFniiZaLR3+RaS2FazZvs
W9ypPzDH/NppWvVIwR7j2bhBoyqdLEdpQLux9Ae3qsT2Zmg64zghn4iLA5BxqVEfe73B9bcq/dug
VFJq6DMetjVz+iJfzr9jsE5vtBQ9ofO3YxhV90Luid+tuHX6OCp2tVr0t+EgSUdTw1tCGbV6Pn2o
pEvQYk1dtyDZN4c2CLIfda8/qYVxx5473Zy1YDpsJujeW+jolf2EaHKH+KqAll6cB3S72yNthOJ7
qFKqwKbJ/wSXNd+E4nTPDuXhQmB9+MVkEECdtdAGkBKQAEFZ0MqRUcMj3OkpUh7FrMyeRV36HrRG
8H1CdyUcB5eWz/iZYnu2VWpJ39OlcZLaoHeGGZe8TfgDO2gbkSbqiETeUGNW15RQDhN0qWjsCObd
rz02zMHjlYZU3ltg/eZJ1oPpsccSwYyzutp5Afd1W9+Q8s7CG8MDlebanpJW3Z2/7WbhWFrtj4qZ
3p6xmsoM2BRxIpmyk5IVFiOoQjQKreYecc3RgZSYf8KFl14MWotwQbmZ6bWwPV8c6lK3x0QYES7C
MDoaGFFZoHPMRv0SUZZ0QJZ5LnqHTP42EmuXDspkT3U/fUmS4V5XevVPVJNsiV1qJa+SxOUOgBav
RhPN1Jjtqm6Zc+L1KheskV8svDJGCMbA8FgYfQxSIafsg6DYn2XVTEixOnUl6tmGrWWi8pENrI5J
rH4l4YVUoqvfqs+pEvbgcHBYm9rBu1WM/kXTfTqI6JxJN2cZzLbR/6BKICHNWx/lVKo/CpnYHAeY
eMj5+Yeo9satFOcKiik9BrngdWmRhJ+h9wXImcnojiNCdZJ7kyaRmqensPUo5k80fazRCg51kKHL
nZnpViAJ/8Tl2nKQ1XIGfCdOXaI0FH4s/ZHmOpAxtg1SBfnWLPvNr9k6dd7kaICknfNESTQkWOHD
wE3I0N6KC4nyfidhl00mrKBRdx9OqBfESdnvpPnb8++ZNDf3QhmiYwq3yMeK3eZGMW3bZnbvGdTv
iEhvKclggjtI2pb2KvL65SCNNyXW1wC18HsaI2ofWqOrHyqlumOrQSq2xdnV8v/MvKh4xB4J0dcY
vPtZiVdA5QHIBr0efXqALhw/FTPZD4DvTxRIw5vzd37RhivHh6TOW+DlFqkanM2qaBnkqrq2SO8m
f5BSo8R6kzJEjNZgmTgR0T4NCHluPGP0fyJaA8G5NTD2QCqSXjrupZ5cPsq6dD/IUvSxHe8bRPzu
CzHaY4SMCAlNWkrPvq64cQ5Oo0F7ATFoREho6AKO1FBnpWMxBVsjEeWbJorschKhBxpGh4oMvg4I
0g7IKdbaQ6cZ7ccizzf1rMiXSJZ2ano2LQV0UJR9KGjNPhkDLmLzhtsEQ/Pw67ZQWYLthz2MaVFR
j22pBM+6BPRzyKqj1Dddg3VmlN5mX4wmwHJ5/nLW4dQasiQ2ZJGqGVwG0cKfrC1eRmrqu9RgB1IN
v3iJG/0D3hUoYaro9XUAMzAtwcmp62k4n0lCfC7cmxRc185I+fOX3tcMUqBY+fV7vjTEQOWB3mno
1x3p2mATWCrWqQayCkrHjI9UIQJsDjvkG5MaZFXVocODwypwLxpUDTzzMeuMOyEc6RchH0Y/9vFX
eUIau1MqfBtUbdxrYmyC6Je9+yrFMSExywAFDPAQuSQlrolEJToH0Sx4CujUyJ7DtheRX8KguSfb
JpeloVHPLW/manUkWVefEClxAKbJH2XF8O/wHthZcfWL+Ql07rM54A3qeWijiaP4JURK7q6b8Z7h
KKF6mvVWuzdT/Ek5zvRH8NT09rTSbT15klyZ4n0Hwh2M3R2AcGH/flYgo8z+asYbsqjL9CR1dU4M
8FUUF/tl0EvjqMYeyCIYIIms7Y0Y1EE+PQUsxwKp1j3WhiLVTSiyg3mQ1DzaN/6DotD99IJPAcjp
CD21UcpujL5VPnhJdmf55vbXLiKBt5Lqs+sdECn67JFdkHO21HAPepPt3n8Y61Ibnodh1eoa2Y1i
6RqDNT/sq81/oqtKGanGAgzneRdrP/VFLWiMnWkgcsFh689iYKFSTihVtK7alxBa5kuTWJSAGmvM
Xmn5wjDghu2nFpiEM3ENnm54mBC3BWI4vnQG2gl4fhW5ov+ErUD3OSq//vqbetcINPjwX6UBtsPs
sEKBpJRRNuwmTDBgG4wDK6clEQlnuFMYSrdKmQAJO9MaDdCON5UmuZpoRbd1iAJv4YHikkM0JH26
nR+oqGBbOsTqrTk8JyPNnAh/OV1otGfoLP1JOotql8mfsDbhc/Up9sFDCQODpc6uOk5HUDT5ndC7
XdAgbpujXSH5Ti1b8WmswQZw32y2Wa/J20ClLN54P4PYozFc9N1esLTDhPS3PUSF8mIhRWeD5s6O
fZrZ5607+uhrXr8fTDqrZ5H0MhF/ILtm3UAeClE5jR/ORLlKpmIeVb62P39boJ+2MrHNy5u6AUdK
USTTlGgQK+CglDlReDUXtEBHG19vfuazNuY4zQx4+Tw2hTIrTbO9bArRFx6iWR3KM2VcMQvjSQVm
bEddR/4wL39hpIo7q65lxgAMvIWoMSiCZ8P6jE/4fBh23zZuST1wF2UkopAUPAxLqg5MvDpu0Ozo
HsZ2BqnSlZJIzQ+chMjreK1yzDG0+TUlAI/9RcOrssR3uxHegmyqxZcZqKexx8k9JlgssOkoWykV
bX4TJX8EXUVDByghy+VMQroFTJ1x1VecrBhqNxnS+jGaEFOOpxKd4zNhWi/udVrL6JeWiEKHPUI7
kVfjIvDojaOde4q4OddqwOqPt6GcfuhhvxwFXLTZlPmV3+uqo7dt/jSZHDnZrazjUCxKWJbp/nTT
eNjSh2h9JNKfQa21XArwrolAeVmYAyfVh/fXvIIhxcUGxns2Ra40BsLKkmaai1sNUmtGouXJz0H+
1CtG9yvJ4/JdOJypHX5oQXWfTuRcbRx8MuRgj+Tj+FXq0FVooodfU6IP4ZZETcfNY6QspeqMQ6eU
X0qPMkGaVHBkRqP4AjQSbfnHKjWSb+Bvfky6GT8LSRcfi0FTtmhk2D6b1Hff7wc7VkgaudkVOE86
wqT4p/MXcz5bER1/fxTITd8Mg4k0vqQALJbQzDMWNVBKfiFXY+qXfZWCmpO4d0SdPH3TEtTYPf9r
lonTLo2Sl7Hi3UAGU3eGDAMWnehiD1oyR7uA1EVUQIWF9MK/lZmLFN9JMevqixZwOiWJiihpUHwu
Ag7kMQ3Hh/MXEyToUQ0mhLm8z1KaQwrkFyKOhXWj+5/nb6b/+l3uCjWU6Zc+q2JwNchcwZ4s7XNC
Es75ia4KH2jO5XdIlaR06CZAW9QLd5gYuqwokxYeOsgZcErQPohpBVELYhFV4fzbmAIwgQNZnXzd
2qhzG6fpws/toMUQP4offZm194YiPNGsj2+zwfvcTdiCJLzfE9ZFrZs0nOyQRuvNuToVplZ+U8fK
T0WeEDnRIW6DpqQWjw0u9Fv1pfRwvcLUVsR4s0Ll3mu1j12gIvyH7xNZd7eX9RcKDj+rWRWiUJqC
MwSjVgzJ0FQCXXjsFMghLHKrsM91sq5RVPe87NWxkffJXLKj8f/rL2nwwY9+O5PCouyhwVztLI+M
vQTAJXQ799IAeGTovT+GJt3XCYzUqkJuA1Z0faPMX7i41DcwcLRejLGcMuX9r/ut7OWGm2b6+DHU
U8eLut0vnp9fxf3TmdM5Ddq9NSh3Xhhnp67yvRMuItQhE5rUv35GPBj3YhpVaOK/FGDdX8DLnIAL
CjsApsUWFY3gO4oXBaZ8EUpZIKL8jASs/SBTr/2YBgHU+tbcFypcZUvJuoci10dE3BL1WOh6e5DV
nj4Lt98c/1w3awPfFirjA45C+aOiJM0upz+/T3P5OR1z4VFrDMBGZXOae1So/8bWUVBEOjeD0mB8
BCRxmtpmixSp6uDT2OxR+cFprmoNsN9hfsRYhoRQx+osnAm8giaIpyIrxU/IU/R7rTOSH3oGhPzc
GfPEHy3immgkxs0+Lae9rGjjyZtGD49p9D9VzVfcrFanoyoK+HF2+Y+GbQtiwvhJJT++q9E22wN3
cTN/hHxUWspLgpb5tqxL+po6ihkjtwppeBlHDzvjkvxD6YQISUIqUKVS/Ymhrg25D3EQX1HRc8x3
4Eu/+1N0hwxuc1trYuPGcHZ3Xuv3+1qLmn03iuB+yvrg6/Fw6kO0aRopeVJQ+EOey3iqVKPH1guJ
lkhLx+MvtWPVFNkYzP6UeeKTH4XWP9SOZS2xoZPmH3IPvcm4x4a2t6ZPNZV9ytHoGmIaB+0EevOA
ZhgChM84QjeP503wP34M/8v/I3/4dU+r//6ffP8jL8YqhLS5+PbvH/KU///n/G/++Xcu/8XfT+GP
Kq/zP5vl37r4R/zgfwR2vjXfLr7Zns2YHts/KkyYatKhcwA+4vw3/9U//B9//CuWTnMG+x+vf/w/
/tndtxQnqP/7f6orbk7zv/ll5iRof6Pyr+FjIWq6qIiyQcLc/1E3//t/CpL4N5pmomZxlGiiwbnx
TzcnTfubisOTZWiaqVnKXESt87YJaLVJf1NM0zRE2oL8O0os/46Z01yM/euyjVC/pJp4ycoy5Vow
PsoiWzfBGBQdqMdNofw0YxDef+bprylxMSNe9zilyxvBHEMjAVRpjluz/9S5D/cqC1TBlYAgx3Eh
+9w4notWu9NtevwB7GGLdY1T3rx6Af+YghcBL+tPbwMuKtBSJYuNbhAQvKUzOXQW7dw2b8edsi3c
tST3Mvd5G2xx6KvdhLBNBDomOlQHZd/tUU89yvtorS5ybRQNmdo68mbzLFpcEoUUXW8R4vEGhb0D
Sssv1l3wSXDxdnTMrfXg2b8xiK/jLQaRMhcE5Yx46Bhv8BllEL2D6qDn7YT3q0935ZXJuqZSodXn
zOncJ381R0SVo8xsM6iKjmiDRrQjJz6pDpbAu8wVblee7fJecn5nF9EWJaakK6kgQLS3e7vfBreN
A9Nopz+ID4Mt3dE9/Iyx8D5bLYxeD2uodKZIlkVrkSZHqJg26MbMYfNPuDrZidPeJQ5swW0cbEen
sXFT/aJvV572sqD2j6fV8WkDZmCQ+y5uYWrF5aFKoYG2LfhUDS47YrZGLDlZKOyrXIJ5ltGGnwUY
URb8vBL96pt9FX2e16/erAT5TA9rogPpd1U7c4Y9df2N5bL0D8oKDOHtdqbJ+qtgi0WCRD7XKw9e
uUhpx6N0UNCm1HfvP9LVIIaqG2zabJvLlTh2rRApJeQTQf5e6rf42ffQo/97MRarL8D+WdZ6YqDz
flBQxUbTmFxUXlkJ83hcbv+MF5xUlSNKEXV9sXn5ui4F1awPqDUf/PBJTn/n7bOagbZIc+dLW0x5
isoCCBsoHcHBdBWHBpDd2fkBuW47s9f2rCtbMRujInKm6uwky/UlxXRjg/ntJwd/r+wRK9qpO3lv
rEyyM5ZlOWqv48yt51dTutaTWkLBhpfjRtSFXFyPhft5i6zB9L0YIL/vFLuyBSda2ZTlq0+oKpTW
cIdkQBfD6XdBEIwpYtEgSJGRcwoUDISb7CBv42PsqhucWbflRySgNpNNgdtB4WAb28ajufHt/Dmx
hy//9jQlpaHRQwFT1MzlUshZi0MuNECjqxB+Hc4jtQ3Z9P0gZDRvZinyIzqFBYPn1pZJSupzT9FE
yC7DznOtm2kP2QN1HgQkHQx86bT4K6vvWsqiMIEQg6JszI1+sfwsXffZpwGGii7OBvsY3NpNcaPf
o+iC55EzRU77OyEN2uXsKgYl1HNb/dWkSgMJGxQFBQQwAQdEXFx0y30X9X2X6u7Wf5YeVkb1SkKh
vA642Ji1iPIcKMq/AoKo4YK/lXdouv//CLjYnA0VmU+YP1yJHa7UdrETEPrZoh+903exg1Po3ftP
OOeui2VK4qxoJNaWSJ47T6tXI6phhQHMT/Y2XdXuR/iuaIyQFGLI9AJid+sV8Vb3it/YHBTQmopu
kaYBVF08ZVlE0LEyqhJzbiFsApvWuAt3GePFDUXODcAQJ3LTl/ef9cqZdBF1MWE9GuO/oiIB01Ro
x9who/J+COl6DK6XcwLD7ro4LOqq8CjeMp5o2H8GkX7MT8337KbeIXlykD4WNqSNlceSrmx4PNdf
MReZGpIDOnQVYmIccJB+VAfsFv2NhOPgRruryQ8b1zpCFnC7L+L338lKL6IvbkfIbSNSA8fhvCaR
171hxs5rsjzU9/331RV5JT8kHD6joqXNOf4iHPUZWgXQZAjnuSjp7KxtfECtyMb+ey/usTE9Ws5v
HJoXQec38GqVKEJWlohLUIU8eC5gNbfYZneNu3ZoXsk0XodZloiR+oVyphFGbkpg/BbmSoogpSsH
pLQWZnE090NuTu38NAoiN2i1P81JtudYtnVKcdHYpQ4tXuc3FgbZNRkOiKb5dnY5hBWqZFHSMU0q
R/mMhMZ+XhgmyqT6Jtj3z//Kwri2Lig2S0DcJODDy6miNoMyJkhZ8Nb8feuah35ncOtcu9xem5Gm
Ac6SOxntSX3xZAPnY6aBqgZb+OIJP7XZdaN5TgxrZQjla4eRpZFJMIBkpMv7nx6FuJsWgbDBwin9
cwCRYw9O7+I74+DuZM9LbnK1u2Y7bL398JQfhjtw/WufYn6cxYmhajQxMA3haKRqc/kiEeBuEnPk
4ked0xE2s3KS47dUK6Kd3NvZi+aKTrYV9+2++6I/UXoMHSBC/dokvjLqFx9jsSTjNsaXU+ZjzPtA
9CMzN4GjUi6ZttXjtJU3mWtuM3ft6a9s76+j6ovckh60KU9yQXFUAJ4PWNRQIOEH4LXfXy5rcRZL
VNM6ofSiXMBww3CA9qB1+6RE4fP7Ua4skIunWcxcNVfGphIYQ/EY7qV9tdfIo5gyh/fDXDugLuLM
E/vV9qlNRTmCYxQ4oChbbKg0/QEI9NgjQ3QX2zSRH8Xd6HSn0DjiKRSsoFzXxlK9jK63wky1InqW
KTZGz06KuE3qrbyx+ZBdLAtg8mRRGvvNjOq8jFLIpZJ7A6lTU2iuXsdPciU6SfCi1XSwzf7p/SG9
8kwX0RYjWoypOcFyRW0QX/gw6G/bAdtW1di9H+baUaGhM4DOLSVQrvPzKnz15jq6kkk3MN/jP53h
Mw7orr9tNtUWLRckSO3CNdfW9fw2luMIjJ+rEnmhxc3iMmIJrh2gYSls0IyWHzsHavWW8xbN1A01
BAf9u523XXnKK1ua9jrmYrXJvdx3eU/M/mi69RMAHlv7aj7P0cS9OW1Wws0vZ/mICvmLpVBnotK1
2EHLviwyX67JsnVnRCLoAEPPNW8ngOLyhnIvF7a1+taVlT6jDSHPcASDOFmMqiUglgcEbF6BpIdc
gxWXBvNqnVeaR2r5aJqEDwzDqWpvVgGcMANeQsMqcHqu3qjlHZTTXMZCvHZtV7n21l7HWqwBPFoN
FKLb+QQY/zR2peu76W3v6LuKI2dt45ffRqMqqOgQsEQun/p5pbxaCWLem1apIwZH4/NPzdHdhnIo
flf2XKEHyTPdpHa7k2wExpA4ctVTZq9df98u+suPMP/5q49QiahxQuZC+qPTPgsa1rJyDps5dd+f
n29XoCHTNyFT0yAxUyq6DBOP2LQhmMqlDJkCP4tPvS8//PdCLBYchBRw+gYhelUHExTtpqReCXGl
PHH5GPMLfTVaCkV0xccwywbZsdN2EhVVzYWVS9EpdFZLE9feDddZnfYNKTxlwsto5ah2WajzRDqs
YLTO7GnCNGttp7oSRYE2JssqEBxe0uIoM3I/6wKwIbZioKypdMc4gibrG//+Jkw+KyuiRepMpXCZ
OYdNG+VlhhdE80PaSQ7a/zvF3+AF8oEsdxPuoo9rVbsrk+4i4ryBvXpbkzdWooj0tW3E2YPupS8q
QjvvT7orJbKLp1perzwMGRM5JQY+P3fNB7zD3ZTsA2P3b+Fu9SC7smFwftHSgwBkcO9ZvCup1gXB
6GdfnXFj3OvHbIdQnA9jZiPvkq2AbNT2/ed7m4EYCrwJhQ6GxnG2LCNPvohQfzkhIye5lfmlhg8i
3STkwAjevR9pPqAud3kiMTEIRv5P6eHyZUmjpmBYrQQ2Ll5I32fFPpK7Q+dPIiIKHr466kNZePv3
g75N+OegKmeLIllghxYrTEKKlBYibrcdMHVcoD2p2aYo/YY/3o9zzjDePt1fgRblFAGQO45uBJKt
7EvZG5t67J3O1/xNMtW3foniexT+jCUvtEuvH9fW3rU1TjccRhYL3VCMxfabjJXuB5qO2iyWOvSg
PBxINnFtJJ9oTRcgsKsU5cusSGyhNYEuQDHfAjWxnDa0kKK1ps7xhISW3UCZC22DcGWaXVtGqiiC
VKQrbzIJFhtrKwWdMCCWbReK3d22rufgDf/JvEcdzv69daSKoAQlMMZAAJYVSiOXZaig7Hnio49k
0D7bQb48WF+5MNxVp9W7ypw1LN7+Rbj5z19tRChaFZkBldgW9tMu3ofHbuPfDjZaAlRFfCf49w9b
FRQw4uP0IHWaTJfhIJJbvTewlFILBhp6Iq22EuFKDm+oEHhZplwZoAosJtQQ1wU0eYsBdE3X2PnH
4kawHOubvpHsbJudhJ9+8TtzhI7AXOghYXpTJKilMVaw7Aps9dRu/X3twu4MbycbqXXXs9PvK0v2
bdppqJIq65DFFAoTyw0Jg1kLdDSPKDTkt+Rlu9A2ManestHS+V+JNr+T5RSRVHZ1UwS1y6u7fGfq
2JmdNPJwEwLQJZTYPogOAapYrdb89LzcQWPNrbGTTczhCWeEu9LCLy2mayCHH3/ns2h0DbGdsmQU
0i4/izXroGAvEtrDrrmdHCQxBzs9t7aip2xLHowukLMSc36+N88PWnkG3ZDpLFckAiVW0kw8f+WA
zA33pdvcdDYaM+pOYwdYjXdtSc7o6P+Kt1iSQKKtUckEdv5dv0VucNvk+8JzdKd15vkkyx9XQ145
bGbFrn+GXCxL2e8NK2l5xPGx+4wCc3dbkOzDKv8J5y1LNpQxN+qL7wCme39wr86tV4G1y/epyLlW
Fuiiw3N60qcemdtqJcK1xPji2RYHqShG6I2i+G3PTbS59IsQI0yEbU3pF04tTN+1BXPtBdLmUblM
KBL/W+xAXmG1cZ5FmBRvB2eOSAt4Ty90I7jzAlVXelrzGC3nJ+10+lmSDHt0Sa0r6cvoaZ+E6Cjc
9Qj+6ehrourz/ou6Oox0PQ0ZODc4lWXD1R80CQNOb75SKzvsLWCVU0AftuAqNtnH6R5r55WI1+aG
NuPHOQqpNC9LI5roaTXY5vlyLTwHP4tdCNfLGZ6Up84WuGNz6OtPKzHlK2MJ6sFC0RQUHZf3y/mo
51KJyQsxYUQfRDuwpT2cYZot+k6+WaukX3tAEHBg/DTaypSbLoNNVmIMTQnkCA7h1H+1hpXu3NrP
X2R2+BZ7g1nw8ytkbmCX4P66Aqtbi7AYrko3QdPPT5BKRy07acUfK+9jXirLuQ0LihmsgX0E+3w5
RIWh4/2nE0A8esf02O0VV93pN7RL7fcjva0YGWAe/wq0uJCNoo+/Qz7jsI4zZC8+4bNybNx6ZcCu
VIyogJHYc40Ak/QmOwkEsUVaBOE4qCh31s47dEe6+ZvKXa+fXM1ciSJTwAExiiLf5eDpfaGUXQzQ
hsbX3BEK6HnpJHdIv+yC7Vpn9FrJiC4wiQlp0IweXYTLpkqtkcfHGOOku6j3OlDx7+RP9VNtl6fx
S2dLtvbNelRvKztzve/oijnvv0Npng3L2fL6EyxOE7U1q6YGycyNV7Trb4rjcw0tP+oPKsVULAUO
8Dbjjfnkr06fK3uwPkv1cIKqFvCQxbObCFx3Yz34WNI/C/U+y1/EtZrmFYgRdbhXMRZPF5YossWI
IdneyQM3lX2J6GJ2R8TdygMgvi3awg6Gxtv3B/Xak3GYSZoICZHzbHGYdXIPKRmGLSZjENGp8SPm
1Aj6b2z2gDz/CrMokaFkYhSdShgZ4x1KqdFnuvro8OL4Z3v32rceksLqW7u2QogKVmnObiW0fy5X
iOL7+aifH+5r9kG14y1WJd0eoVPEkjfp7jc2fPiP9PEVklfqcYvdDD0YxTeRb7FV0vdD2BW5kzde
tjaW876+WAYXYRZ7mRyhk1gPhMHjZOffyTY9qMltJ1cOnlkRN4YrbUOkXITkbr2jcW2+sNuQdEBd
1dHiuRzSGKGSosJL2/b8k5q1G/wBM/n5/Tl5ZbMG+fVXjMXB1o5+VGFJ8gvUV7s4EPNElbu6o82v
/3IgSarMec2REMy/vHwWo87MRj8jFW+LA+mj06PD7M4QHmwt8DjcqPd/IMfoSE/GV3Mj0Yg2w414
o68keG+3tTn2XIFgF5/38suPMSgoU9Ql+/iAlZkrDzj+eZXZ7KYYWlIn1ha+OJG0EwQhWcmHrg/A
X5EXM8nvxk6UEiKXxYMwPdbtypO9nSz0TKi5cjahAQUg6/LJdHXihishbaxY3woMRxUE28DXriyI
a0/xOsr8KV7VODDHFItWI4pg4EYn4B3Tf3t/Ql57DoV24ZnmzBVxMembROjlBD85vMKDbaUj0NEq
uTP06F28H2j+QcsZ+TrQYuabA1lrSTXSrgLON7AeWYcWTldgZtas7fxXY4GVA00F6QS3q8thaxK/
BnjJNtKmkjvCEmqr7MYznjJ///5DvV3O1tz9/GegxYV3CGFxpfCC7Rm4ku3mJE9wf4suMYOA4c8h
QKPwVIujTM0tAYsYpAune/U4Q7ewBPw0l4VAUz7+C8jceYAWL4tmMr0LEf27WdzncgAh4UmdJ1Km
0Tad034SPwX4qu7ErbIf6TDbyDU59XP/xTjplBLwPPgOLc59f2ivAPQsiVRTN9gtJQrJi70jLkdf
zrx4vosK91zetkjAb03H26UH2alOM1VkrW/39lTlhojVBxs0tWvKpsvVEIaY95p5auuPFS1080F6
lGxwsxusYfZrs/TtxXQRbbEk0lEesCshWvXD++q56tY7iAecUX6Iu5wa5mq8N291EW8xonAMTbme
42G+NgEEptPm1Du0FBS7Ad+9ltTOP+5iEs1VLjDAVEslYM7LipenNHBgqimjC+o7isWKxwK+rn8U
YnhvFbldJStT5s1uOQeU4aVRqD0DVi9nraYjV0hLFBkk/5sQvOCF9P6UvPrz6Sxz19JMlTl5+fOh
bDaB1/PzvQItklKqPkyp6bwf483WNT/DXzHkxcoLY7hlYoLxgdTjtaiguy0Z3o+x6uNNasn/vQeS
F6nrqAjCmEm8IauTN5F8UNovv/E0nC5AJwwLVMM8oq/OL2NEFko3eJpSEHcFmMIiRRikFmLdbop8
5YZ69fW8CrY4LDW/RWJMIpiCzLssyw9N+Pn9x3lzWM4vh2sptXl+pb7Jqpq+oELWM6MRa7ECd4pm
aObKDHjbBqCfCxsSVgQFcusNNy7XA1RoAxaInjhSuFHtcJva6gOlP8xTcIbBRkPcly/vP9pbzOIi
6mL0JsWoMQvlFjEjvcetDu2krTaSBJssfyoOAcVA6qoI/kEok+Jj8IT0N0dPsjIl3w7x5cMvdmCh
QHZdQu0VYfTvAVpuSU0Vd2WE306UyxiLfdcoG9HLCwYYg2QMkD8KTf7vJjvnwUQFdz5IkGRdrGK4
z9xkMkSxx4abWflHa96KHYjn6N8vNRKJ7Y6CHyUgWtjzs75aYdx9i2E058vfj2k3fpqphtga2O0P
g0wkO/o7bWXw3qQ8i4CLeeJXwdRFWHPNtZJj6wp3xTZ8UAGRvj8f18Is5kETprk3ijyXCn5Hugnd
ESLHv4CDmjO0y0NqHj/2IBgyM4pmcSZOQ4pQccnjoCsNhI0+4nbY6wBUo7toX7j6Khnn2uR7HXBx
iHTSpJRVcw6ofJ7pvMPN+KXZ1LdzE8izg+PaMbwScHmiyK3lDcEcEJfVjRR9EMyVXfFK1nQxhstj
hDt7JU8VEbyTtJtpcdnNnJuSFdMzWEP4X90eXw3gMrnPB8w+xXZ+nmP5qTtIm9zGts2JQZSJTuOu
R7w+Ff85Rc4756slpmD3gNgOAX+Bb0O3h+IjrnOi3/RGzyvrrziLpSzjMwq1dX4w8NrtXQj4r9nM
NO/0eS25fptlKDNRX6YlKpLdLyEaHYBoS5tEeOTJg9Q+TNUtlu1eEKzsFW8LfzwSVzCoBHMVDgOl
y91J7pExQVApt8utdd/dplv/sbtRfwK6shWbEtI9akh7Yff+1nF1PuroYM94HolEcLF3TJVhDmnJ
08GX383YRv8oH35YbgYPeo2ef21yMJASCCwLVPGyoS01kywHyDgxOebueXMu869TF649E1VMZKJF
Ug/qDYsTRfXqIbNaEf7MM3J7bnj0nNKJvs0UvmCrPq2M4JX5IcGkpbvDQ80chsv3JoGDnu0oUzih
1UG7z/fZbXPIH3E32xmnIJ2pJ7v2ZW2nura0L8IuDubEa1X0DQkrPqbVToA3QR6Su7oTK3Y67rqt
hOTBGhrryjUMeC9QJXkeXbCUiyOgRHFVyOU4s5td52+xXFF2M68bcxXp/5H2XTtyI9uyX0SA3rzS
lelqb6UXQmqp6b3n19/I3mdPs7JyM0e6wGCAQWMqmG7lymUijpMHN4cLyZheGf3rpHYaDsLFpR03
ZS1acovEiQD29UmGRgKkv4dDh1DF9koy3CncaRZYS/EkIm1u5wsZNT3e8WlfOK0x6qdu1iBqFYDH
fRbTiAPF2qJnWNRrop8qSGCJwCLZfySPfQnkCjjpYHjemzfSr+2Rkb1AXdzyf0rMEH4BOxVlWoa2
6+Ukhi++ZN/T6bZQnxMEFvX2ceCFEsn6byERF2Jl/9G73iVFBiQpelbaVzHPdstkh+3N2O4gyspx
gFl7Yz0u6hboomrOoIxcOCkkFfFaLgXLMZWXhhe6YuKY2BLI8quwLNTOGGtRjgzylkmHZxHcah16
WOO9CHmV7XUi30vPHmIpJBANAlSkQs9nb25AsR5EeDT3c+CAP+l7MVm/tyGYJ5j0UiPzDd7Ji/BY
LGjNtDRlgUeDL6d70WtJrRtkM54XL3fDW36AnTUqiETgHYEubkRPKZvRt12WtwsKCaYmOliaP8ji
njMohjsgg1oDFfqIgaE8ldrgAJ8HqAbBLLnzh+wte+kmPyR7UtXLNbysLW7CG0AxOSqJkeA5X6Qk
CxQr0UkgILLfIGxOygcgMW4LDnlyGhBBd6F2tw/dD952ZyB/uiLIPkqfrc3nyHqso/h6hClEsny0
yym7CWNoEAcdiCSbX6M2Pinz7G1PLcMoKsiKIDVBgkVwf84xazkRY9HqCtRFngzw3Yb3ZsFbPcbx
OsOgrrIqTWrJimEMSX+F6hmgQnWz1GmuMnt0O91GukUvbGjsQAGdc+JYx+EMm8z5ymCBVn2QpRrY
yYFU8YAhPH+2UMSjQQTNL44xJIE5M8qy/Qoot1BXbxmyptG5s9i0RjkuZwz3vTiBqhvlAdO9cU9a
j/5FiyrZ+pRNUSRZAjch0hbYs5RNCfJqNocENqV7j54UH/UBPvYpaOiOotugnXB7uzDOOkr4Rbyw
JXLYaScWIgZ9BZJUWMpxuVZ6/bpFlc02BHP+1hjUHSM20N6xZmCQgHsMRzLenVp0yIj7zPnFweKN
h5q9YppkfSTErPHLBOHNHCw2iVuPjoqdKel27ZeoseCVj/BAyZlc7ck0rbWyJwMc0NMXQb28O2wP
iwdAHWprafu+rgEgZQUYsdGQOTxtI7AXCbVxFtxFpMo+ub5XYzDHDKWyMiCgGaIjK+2B/OtRQF9R
Gu7A58j3E5knWV4hUi6VuSDxHkDMBa0xkGdBIZ7b/iYtYf0J9ccySjh5r2uWaVwDUpdOBM0eKB9h
iGGOpLD4mpKSPFF3t2eSUMFdHOA1DLXdu0puGjMGDMlJa37mm4flZ08yEtGt7kL7GIVF4KzyYhyA
9qewDxD6yX6HP7c/gzdY8pWr9WyQCoI8GL4it1BLWSwgfMkhmfBjG4X1qkGh3Ne2obZ+K+YBmvqw
iK0n+dMhefsvgZvuV7v4nZ944W4b6iyAvNxoywYDaz2oWV9Zr9OelB6OroIKaDv6bnFOBuuyW4+Q
uuygRRekEAgpHHQ82Q1UbxsUHWTo4c05DE/cuaSutlafaghmYC7FY3doZKdGQcGhHu3WBRGYHb+P
qL9JXV71C+OtcbaCdMwuC+s8SoA66IdkQVOtesrCBdKWKDEuHra3C3tTgt/FJOX4El3YIxuRCTUl
YFnVfahc9cqHKHnbEP/DkH1hUDsyi0dw6y9kPJAJdcCFu7c8FaLbtnAk7iXPqLBP+xcctR3NoFTF
WiSLVqauHCHfqY28C5Q8V2iXQFa/MKgtqEaxifMMDBIvVq4i0BwEj7qfHC3eFiQm8AIJKWLj812t
01JMsrUY0F+B8rVmo8jdaR3p1UKrtYHwUvPMCy8xd8MKjDJRExr/If0BsAYimZKEYrKdUnEMFHN3
o0oVCmSQmPpk51ybQasqJrMIBLjDwnV8VQTuaN0KH6nG6e5nwSBPAZoPvNYRWKKGsshlEkvdBGub
IOPcHPRZ9hW82Mdfpha42zucteNgcRHvQLRMu2gzGSF0o7cB3jPBfCvPb0l2t/37jKifgpJCUyTV
aiB6JHtkdXNM6hA1qC/CqwXBKgtCcpGleF0ICUDLztvXofotjU/bkKydoIIzDExpUKGB43sOmQtS
XJkTIHX0u49PXQUC6VHlBB94IJRhmMUiVksNICFyj4n2PWkMO6s4J4h1W+BBiwITXLASmPTPR6JD
mhas7cT6BMhtKsdR2OM1Zkf6t+0Zu6xYhiQyapbxgAaNO+rxqcuiFttEAhUMuSzgUoOvwic1mbMb
v1U7jeN+Mm3qGoy6I7LaWsDDCTDcuQPIVorbwJWhwPUe7XPfAkvCX+yHFR7dIzsnurGEGvD6EJ2d
2qGKXxse7Qjzul2DUP5n0QviOGUQh2o9aAXgDYmGkOy1x2UL+ekFtIeCq3DGRfYxbV7XkNTRQuuo
Jc8wSM5gJBDifqhrl7MtWId3jUA5n2KwGK0cAmGZfFGDYoZNcgQ1skjTQ3gQ/eSFUGdUuA3vNQeh
S28bnzVAFJdi56kyuifoWEsvdHIKFabSSfLvXQH9pIETe+ABUFdhD30fMaoAgADpUTTzb10uP22P
QWIZc1O1EMOGMB4afamjZSIkqhQGMFqktx3Lr68tCIi5UIcGsY+TXKFQ3kmeoWT8zmshZI/uC5k6
Z7keznmuAhkc46B3bwbOQWaZwNXI6EdeBM3jwQILDX7/Xkxze5KPMZSJOfPHciJgktALqHyGESkb
qKYQNhLAVobEmOigvgKlg+HB2CmOjCpcXraPaQjXaNSOaARhasGLSlZr9pRT5iu5XcYo+0WP5036
c3tsn+le+gSv0ai9IUCoR6hNoAn77lSdSDYlvEfFCLG+R/MENoyDvidFi8i0eJHHM4zMxyUq+FRE
nT+ZcOi5NadqLHToTzQIvfVO+INwMOv39Y3qkW9ZbP2A6lYDVYzGh+4rR0gBoL6PV8DAuOXAfkcY
zZB+US4Sdm0WKqVQZUiKd7FjTe9zj2BxpNjzwrlOLwslcYetkSgjrUGRLqtCIMHFRjeFaNxWZeBI
/VSglvcOauhHXQJ1wqIf1UZ3DE2IbLQs7DMDJVlVdp2H8tv2DmAYh7MPokx4hBy2Nib4oC57isXv
iXqrJqd5vJk1XvkLwxjAB4PklEI43UQ6DD/JbdJbbV46ivoQBA9D/uemFI3zMpIXn0F4OlKcoBy0
UjLU8chVtBMbwY3SnHMdMOwNIGDPUOSqIhFDTVYChbd67AGRW48pKBLNwe0QTNpeEcZmRBUSitfQ
HAhGRjp7nFR9tHQ6Kp7MCAtuRP6i1hBebj9izeRcDWwoJBEQIiNBU+r012PWKMUEqAw5zWByRPVO
Mh8zhVPsx7qBCPUUaLzQuQ7Ne2reUHOYdGHekTIQyYdUoLQPj6ThkbD8WB+J3V0TSubR4aWLWVtu
jUt5D2lsDqrWgRu5TVvbSu+XglcixEMgf18/LqwliqH6hZEFlb0UN2Nw/+e7AR0ZBl4TYCgEecU5
gJqFY2fVPYaQvEKVPAhie1q8KHnfhmG5xAiSwsNBTyooQS5eSZI5CuYwlJ8vZdLyjto00OCXh8xL
b2vOUWVdcmdo1MIYSSVWsYFRyTtC1BUepfsSlj3yRpvb0EZmiLricMOAEwz3N8I0FzNoJkULKSws
EUp1VMQAogLFmYQHXt/3P/+coYZ0eq3gqKGJKroXJw0GVXucHegl7IJvVmsrO+MI0S0bam7bC8fa
gBrqkNDbAgLni9dz2KghxM8xuqYWHqsIElBannJe0EwM0F18esGXtPNh1aIVEabVgS7RLo26W9AG
cEwEyxKB//IfCGJ5V+doEcxS0jpARMaDbjbQTjsu4G0Tud4cy4SDXYc0OMLiXUQDxGRBOlGBCV9m
xR2nb1UV+oPJu+bJItN7jjDRoVUebD64lM6H04I5w5y0ETN2Hf7oX1S8WIa95rU9XrSEz4UXtWM9
/pDMgyo3rlcGK2uhDJEYShrxGvNilz8QqZNmX8xgY29uwl9oeOTWwDGWDP06qBeD34TeXzo0YIzN
UMeNQFyZEj24S9M9gBxncqcMZB2KOVnO9k5n+U7k8kAdHGKtIFugbC1uMOjvBgDUx3IHt98NluCX
FKUHQUKzFQ71ftBCKCv2NiQ9XiIJMlNx7EPf4wQqbh4zPONMoH8BpXIoKgB9Dt11Y+pRlOd5BH03
45DI0HqB4+xZSDteLTO4qBonOeJVxZkCxuZFJhxxEmLJcBrpbTWX8jBNKNHTlRKKGYcBelFDyjmK
lyAgIgKjPmqUUb12UZEXt81ggdgTflrW7pUxOcLvOGjFoHIsFyPzASDkaUU4BaR/nFpPE/JVQz5i
CsuGdC79IGo5EaqQULNGTgk/F30ZTCCAIHkjlxyCgRRgqutNBAqqymkRSVfq9hf0sR9DDZS+LXSp
2jy5A7/wXgnF79s7lzmjK1zy95Vx00cSZyW4o3WX1ldDKAOM48df7sfzsVFbQynHqBznuIJqHryE
ztyNZeZtD4MHQb1MBcjANYuBYZimWwsHKXn5m98nPRu4JGGZqSFAFnWatRBDmMIbxM7zmkNUQf7/
c6NMpujr9+nvT/VAbJWkcuIiNm21Xe7HxlNCATpw08P2UNgr/gVFOdaS0XRLCS/HGYardkLI9CMW
37chPt8BW8OhgiuWVFZNCn073GR+NP6u5XshvcVu9o382EJXtptdSJS626iXz8WzOaRJZ3SzLNpx
SCtHjhvHyK9i4X0Qoe+n2CFqOrax2AYCOmQq4lbksqY2BOqtJLnpM4iSR4q2ixrSghymyqlNatOR
Aqt34xpVZFlfa6edFqP7ZMpNT1hiyR51OeRsH7JmF/NNHmQkjgYaD/n8FBfF1DdKm0P4JMejfDlm
1bFCYL8IburhxhBrzuhZcIg74nJFT6dx0ZEHCR5Uz0nYQqb0pNd3uaKBWGWXZ/da9VLLz9tTzVpW
CeIuaPxWDQRAqP2qxmYsKzWWtc+ih1zQrislniB6WT8rseS348K5Y1imZI1H7V1tzOteDoFXZsgE
z/KN1OtP20PiQNCtFE2wDE0rAwJiTPGiOEskc84CD+EilgONBokgFFbmFHF0qIT5cXsQLDuymif6
4WxExhAKOiBmoXdrY7rSewgUZ9Mf+xUopkZw04IIMSq1LsjsUEuhNyO29gxNVAcSQwieqHgyi1PJ
Y2JkThqYO00DnjGi6tQpQj8oYg4moORkMDyE9lEFNgoW59XMnLcVinJ+Vg21ks1uKHF41Ctc6UZ+
I9UcH581EDRkoOUZ3AKkYPscgjxW1FyDcZrLO12BKEjxc3vtWdfVGoC6rgbDmMfUBEBlxWAkfzGL
WwXkGiqvi495kSAsB/4rpAeguUBVF4cRnuoSWX19hF5FTdS+DFc3hH1VCG9pJ/xUS3AM4m0RmyOH
mYE9iRZqEBHbIAxc55PYDYuuQYujgrCvedCL4WbUeKaGtRXAJPYPBHVKI62pGkgqVU7TyZ6VKK6K
5j4Egffbq8Uy12sYal8j5StYxoCRIA0ngV80mOxZ7tGf2efKFaRjEUrptdkttang5Op5c0jt9R5P
kTzqgCxIJ1N9HXhlDay7AQ9ZvHbAdald3HuBlKZyO+EsBcKwCyrIjC2mX0mBPySBu2jDXxzdNRw1
nLgH5bMUAk6Mr81Ac6s2twVw9m0vF3NXrAZFJnXlkof6hCr7HihZJNpCBd1jK7dTgVc8xzzDKxjy
GSsYwuQ5qSWZu+lajH51qm9qewGFB9uj4cFQtsiQ4q7VGsCE82IngeKNQ4367Jeh4T3a2POGp6GJ
6nOos1DzpglBGc0VTtNkHAt1AbHqvgx4IOzhoEcAfL2kmpc6S4tkJfUkYjhq2vgL8pSWAam15iEG
K+j2xDGHA9JvdE7peBLSMQwxW5a4sWBjA+NKDAro513lOLTbIIzYKl4zKxTKksdohegi4jmSlN7w
1O7C3+C2JxKB4NmE5BkHj2mKVnCUMxd0oZiXZI2CPEH5runM1q8x2tUWqCHF6yT5Gxu+gqN8ua4Q
mtzSMYeZcKtbxzDkXLScNaKbX7rChO87YDjCjPD3r7Lxmp5jQpkmDlc59H9A6nuRIY8EYSmmBRBi
vBxLs78WYxO5wHo3mbObNPXj9oZgWmx42aAnRtT2gtZe04JCUBLAFWNxVy39j2JIH7YhmCMCa/ln
5gDxYWoPpJqS67VZIRwQnyzlh5Q8Lv3HoD9mocGxPczlWSFRy49WkGmGgFLlJP3RStBFFtyPAq9H
n3mEQBUC5xQyTegdokxCJkdyFySIPRgjmIDx6K3i0Wunp968VYNXBTRjU63+hDYqjHntGdav7elk
rZiK+w9NnQizXjQtGaiHz/scKxYV94F5MGNeOFHBRUA/LlVFNknpE9wg+gGWD1IPLWwApDZYsquD
7qTH7idiYT/U2IYkjMPjkGBEU5HARGMS7loM66IZtq7FrkgRQ3DAhTt+zLBMrQ3yil2wXzQbHIpO
sk/5ojCs3bJGJX9fXYh12CzhQG530jtR22DkrdwUqKB9cgP7BximxL+hyoWHvkal7kdoIORJRK5h
He1n3gjRXLctrdo1jdL8nUQ5REtlE12Q0fLdUBfDi1Qwv3dGm+7iHLUJSAYbf7fgiGeD6BbpCLqR
dYp7SNzrZCJuzV13R2hDWl8hzVskP5A58257BzNSbmQOvgCpc4oSjLwxBOywyU/uxl1wSE81Um6k
UYwXuCE/dbGZ0a1FTNsnLdT5IoNfEWBljfsbHcntLoW0Z3vg9/UxjQIYw//Boe5VVRytpq2BM/S2
ubP86UpwGs94JsKlsc8jlWeGo6C9jOwDAtagk6Ns0DJaemWKLWzQIzotiPhJDknh8S16IJq7oDrl
3OP/Y3xfgMRorA6LkitWPsQAzE7N6T9aPMK1hG58aJZyJYwZThfSRzByoApGkoXekLksdSj4hY6H
pb6n9U1qnpIysYWIlzFnWIAzHGofIoUxNUsFHLX5Gec3OexbxXubMzFAtPsZzQL1JuWllnUOhYkM
lGhRZ812oIGeQZPvhJLn2bFwdPSFo8UIkQAQfJ4vUNKYqbK0UJWY59vAPDVGZdfZ2/bB/QxUUacJ
LgmyiCoCoUjuUW/kJk0DIzPjGA0Ai4/89S5ygp1wi8Ls3iM08dqDeluZTvTQ3ZhX855HVs24+pBy
Qu00is3BGkq7X2Dab8H7naM53Hw2Ojwvih/bA2RtcwumCUSeYPRFzomyzuqQT3OklYQ8ToWqCzoc
yGMZpSGaA8FDe+Jksz9/j5pQ9Dcjc4dZRUM/7Rv1/YRYs9YSdn/F1yDxKF/B0EOvc7GHV9Ul1CTD
c79Hy9g3NCT71pMIOpvIm1+z2uap5zL8NBD5SijmB/MayRSf76B07KBMYkGpohI/NGNXit4A2fDF
DsSJ46cxUsSkBhSjhr4IRBbozdpm/WQtGZnm2Z6gMQn6oUeI2S43WWYXtoR/edahnd3t1b08Ijgd
CPOhAB/93ti/5wPs6klesmBAO5wiOMkCmbvxueSqcfBQyN9XljJWxLLrwxHFe0iIQnwVTZmBC4Fg
N3+CxNJwJGwU4l7SeBb60miS0aFqBnW1sAB0TVs0K1WHWAI4nJDCzCAW8ZnD9DVvvu3fu9luY+iw
VjvjLn3dnlYGWwtBJiTQhEzqghXGyhW0Y+dABl9fvezLYodOevBvWM74vgR31ozSXhCm46L48xQQ
urBNMAsjYge3kR4zqolHs+s1jBnFkmJyV3TJbm4/oJNu61Bp3R7n5fnQRAwQphVPGTxnqO0j9UIQ
BJIOMPUti+66SEX425ujJ0nwtpEY1zugTLSLouDb0C7sLKxcFkJzJXaqt/8U7pC+pPpN/z+XjFco
dOkkncNRcclEm8xB7gFH0lpZey3kd724b2rZXpKncIzccZT87SGS6+jc8J1DUsZGLHIUe+qALKzb
ZHiytIdWRJfheCXFLy2vD487n5T30lmg9okEoI3xYUCBhPAa+ZYzLdf9Z6904MicVzyjzPB8fPRm
QTK0wzaCrVEfioPqJX51NbySpt/FKVUPFObCrsFbKrjhuWrsxUTuDIlrCZJr1MzKeabFSBniNDZv
0/Iamffp8GMS/bSSvXmIbKF7315KMpTLpfwCpCZ3MEJVrRordpCVt5P4dcw5e4VxK5PJ/EKgJhOB
6jnMyGYRd8G15hO6pPjUu1AC/hdCkFw0yoBXojkhDUTQ7ueAKKhAHM9ywuZAvAA+vSrrvlgPjnI5
uhEaJF2H6VMwpnnXV9cz707iQVCPE6PtKtEqMKKoindFu+zgAB3ytHT/ZiMgGisiMY2nJDWSvBOt
NBQxkiw51eXDMnCib+yd/fX71DDyuJmjMMPvE3YporYn7azdX4i0o4IKNa7/DIPypFGQ008LEl1O
VcUZsvyoh7ekYbc9V4xuh3MU6u0hzxbEZSKgpB/BPaFmgYrg4CaDg9KBT3mrtnGlfbwT0C76NnnT
LvV5HUWMd/jZN9D+9BQlVZKU+AbQdwc7IpeROi1k53YgSfYbzilmbkKLVIqB0xdFmpRdShNBCjON
TGtwDNWbtL5WG04qn310VxiUKdLlxRAnExsdL5LBJa5XuhMfCe107f8L+htyL1KWT4McPLiQNKQg
UA537uqJeqjrYHFLnHSGnQBLHXimq/xTxPhfrBaZoC006pZupijI+wxo1l49Vn5yq7rpAVTeYIPh
y3swjPrZ0KjVgvI6mn9SgC19bcvzXVVyDgDjDYAHwGryqLWyJOhq5DEQotO8HEAkHCHOOOyN6+ql
kXbtSXP+RcyP/OjlHKJsE+zgqCuky3gCNKBZSgvQxu0alzBIdPsyczpPPOU+xNTuUptzzlmrpkKz
ziRBdrDwUXdX046xlEhRAqJ8T4c6X53at+k+8Q1vzhzNGzzFQcRm9kUw8oHI8waaH5yZZi0lXIFP
jjXUB9AHTxvTpjX6OHGmWEVpwPvAU2tgdE4huqGiUwTlymh5oV+xst5GXYVOMXCqkf49VLeLTv2g
Hw3Ei++IEctLu8lshFd6f3Ekj8SMSJyKz7nJKCDAp+joV0GeAV9DO+lNpJe9GOeY7kOwI+1x0k4G
MQ0/RsUynmdIlJtgpVZgxQmQIiDlYH9NsY1QbWvzeSQYpvMMirpYTVXoe8Q9MChR2zdp5RmCdEQT
L+d+ZcIQ1Q8SULwMryS5UGcWSvidNLiTm+8NOJTj/i/o/rBCqF3Dyw3lZBeBqkURInFIgJIchkM/
/V93teQs18V3fvyXOSaAQAABTKIyvfnR6jMPlQy0OY/tObtqyl+C/DcHbIVBWbKmzpY8XQiGokEx
Fy+1kHexsW4a8vL87zAoK4JuakFvB0BM/nAighEhLD8RGIhdHuMSw8vC+nxBUftaRb6+kUZAqXA9
atGbGhmp9TcLZeVzjf+6K3JekJ71PjvDpDa4oQuTlHfALHCFwkgmrvlN8xB4W9CkACff5z2SyA/S
9wA2IKmXgmIDGCzOb+5GX8xYJ/fAvFyH8lWcHZcEncgVL9LF2n5rHMrLG6DAgVsOOFM2PkWdcG8Y
1V0i1x/btwzTGEFPD9lIiG8QpdTz8XRDscRJWwHHz55yr0TqrDxo/8rEsoa0hqJ2O8aj6G1W4grV
+sw229KwC830lJhnKVguMkQCIWuLOwuFp3RF1qiU1RImbYLczQDp0wwtuAl6G/J709U8HZ0N+onc
m6kb2SpWcm88bc8qe6Rf+JTD1aZiFGUx8Cftd109C+2DwFXaZl3O6AYjlgl1YRcOiVYKUFgLa2Ak
D7L5LCv77TGwdwbqV9AGBvoPdBWf7wwlmVFh3mMQidi1N4kiRa4+KrGdhlFry4Oi7pAEFZCqXlA2
LAxJ7kRRM/lLAM7g7U9hTufqS6izkM8i+FD1BitVZjBcU/8mhMFPPSoOf46DmDJS2DJYnHGXUSMu
Ml2PtT5xsn58B5Gt2waTF9U5pwabNZw1DLU74ipskUQHj+totLhdbio0UZsjTyaOZY3XKNTBtppU
6BoDgxGPJMtH+OxV0H/xfETeYKhDLc7KhM4pwFghur/zvWmkdiJx9iLL6K7HQl1iltq2SSgDZOwf
5PSn8DIKT1rvba8+60CtQchIV+H3clpw01dYlgxFt440JaaztOmfK6AgK0kahVB9r4sXXn265Emm
dUCJim+xdIA0EOfdwKiJAAK0JSESbymEU/t8HH1nzMJoAEGHLMmIJ9j0LSwQigDZu3QaemM8FKPR
2xHo2twmDVC6rk+pU9QG2FfnVPfVajL8uZPb69hoEs4kM1dy9XHUJKMYWC6igaykqd61uexqremW
CuSixz+WdCX5X1KUAApNUkVNHQBUk6KJn0DVwquC8Qfzw/aGYTofawRq7+txlzV6NCROaT7GApQY
CXc4eEHnu7jfEQJbvlAWGxN96KSpgsioU6vbLLOVRyaZQKc6abcdShMsr37vwbQ37fiRCuahWMFR
66X0ltWMDYZo9Ko3myd0dPjbs8i0UysEsmNWx25JUGGfEaObHMCjtu/2y5GUFPKcUwM/Q/tt5gqG
/H0F081qqtQlBlJHzS5Vro36VR0Mt0OxlZZwkrM8LOrmnDPFbKUWWKIJFyTeS2bm9p3TIlA3Fryq
Mt4KUZcjioKgy2lh/gTVfEgRpkUdmbu9RGSRN+aOZn6qzFITwhDjCYrYbvLaLvFiFyue/DhnJCZ1
L+pxoKcC2QnmfDsYj2nFuXfZlhEsBMggI5CIYvDzPYDaYqFswjlB3VZ1sh7lTwGFwMXbDpyjDkkK
JN+5oVL2/v4CpdanmA2ryyKAyhD6FaEpF/nqQUsciahEWJ7x3bpvEIiDE6xVdmR6DU83nhXbxKPs
v1+AKo/zYQfTEqllgy/o+uwXeFS8NkUAsIz80dB2QlQudlehaiBsnosouO7E6EoIeWvLtPurb6DW
FmwClpTWI45fNQ74/aj5OXTV/bQYyU6tM55mEHsrfQ2Ztv3WrAeCPAEuU98DNX0UuUJITAg4ibhb
wDUPH/l8VuWwm9KeHPJkrp26s+yY5yqwbf0KgrJZS9NOtT4AooBA9Iz3LckGWk7eHvHAJUbSckXO
ncY86itI6ojMUITWwwmQAwgm8vokgfS3qJ637Qlr6hAsApE26oFQkUP+vrLFSYzuRrnH6oRigVqj
wWlKDgJz6pArEEkOHASGdC6z7zO9yzVAjE5n7IkGdO2AoV+xjdwTdt13fl82e1CoCkNQAL2/tHFJ
1GQag2IhzsCN1XkViNa2Z411q6DE/x8AypC0USwYIASHfxoHIlSKK7DVqbFso0jMnrTpWZ9+bwOy
9sIXIOoFz5dpGDq1jgvYDV0fXUFsnMm6GXpODSkTBMqGyDqjmsekiU0KeVaigoxKmm8G/XoSr8OK
83pgWWBrBUG5aeKcCn0nA6JYpFMlqQ6SC37eRzfgb/lWzJ2X4bvscBw588dMVFhQI0aTCSRbL+o+
DC0QdOjJQVUDoluEXcEPPRHCojZ4z+MEQvaBc7+9ZMw9AnIJorFBmCapk6VYUY9aJSAOaYJyHqfS
77Pit1LuEp53zVy3FRL5++oMR0s7DQ0JsVhgYM4KR0hAvpRxhsOewRUKZWQntVNnmEG8/FHNchoO
wmvix7tJs2cLNzYphwJno8Rx35gXprVCpexuC4GIJsyBOr2NXgjp22pPSlZVn1TS8UpoPuMotHe1
RqNMrlUPzZKlQCNs3YqLIuqP+SO+SpEU1N2hsVH8iQosGfqs1kH5/x0qZVRytZeDRge4fL+8DSdl
L3i1q2F+3QzqcLyqK6aN/JpY2pEs5RH0LgECOeCYtxdBsjXrZfsAcLYl7UOKQzzFNaIFzpANIHg9
aCjvmsvDNghvg9BPSx01xmNPtuVyG9zXDxJmrfFKGbK2pISat0N4s0bZr6qWQQlTkw0SDS4kVB2l
dLYH9HkdbuxBk7IbYTYK8hgBIjnMmZ0/EIGGYY/Ghn25U5+mI+lrkJGfMg7SL/WteJD33FQg8QC3
PoEyKJoRdFEn4ROIK3WT3/QofsxeSUXDcmP2NtJWvwqv2GlufNO4ocsn1GW5qETdAxJuCBtflBlo
aaDnIpFXMqOh8mW5EHbLPBTHQZBat8r6inOfs43bCpBa13lGIwMIXEhKWT5eN59lALYU2suuPnS7
5ln94x43EstFwAIa8gh90OHNOhs7vVbhE4FI2lFAtGz+RaAWnQxodoT+rihdOHZBJY/ioMJjCKzx
ri3QBpQkd1OaetvblbFSZzDUVilLKBemM2AkCPz28sksj7L5Uwt5LyeGMTnDoW6fUpyhMhMAR0Bs
UxAfq3GxW5NT8McDoS6bLBOlpNeJA2QGdiKi9DXq7WocOLuNYUTOxkLdMqUhlKlhYSy1CtoYzYXG
GMeIsBFAgyqrKFe4aIMPumZOYwXbq40h0g5+7Wn8q3X/QqAekdosQaF1IE59CRMg3iJwbhvo71B4
lPvsoYDLnTxPUNZOmUPDaOpYzcUElraylfRjCjlzxVx0GBlYGgkChJp87j2Zepwl7YxF16TFzdPp
ZUZ+3kSz+PZBYY4DlOcKNDeRzqC7LsqhxyFNJASbDVV4mIdOuy+b7PefgxioYwI3FPi2ENY+H0un
9XKfCwLuju5eivxMftv+fdZcrX+f/H3laTbKnHdog0kdE1pkGTSpw8HPwtnfRmFNFRG6VEDpAfIQ
OttVttkwGgpQwBt2m1u9bzUB5wgyB7KCoHytuan1se7j1CkV6Maq6KQ2dhKvm4czDpoxJlKLOZYX
jAMt7qFdWaqbJcnj9lxxBvKZfl2tiDUZ42jlGEjQ/QzK7wKESQye509OAOUOEA5PNN+RmquL8oth
aMswLnDW5Si1bjR4dV6URe0t2GTGl1aWIS4WqO2DbJTz2zKK+hEcsLrdNGD8EXqJF75ieXz4HN3A
mSVtRHRSpZVUXAQ1zGc+e58BhdwLDk1ui8HRBMUQ3nK8xBpjIc8QqW1fmg2EXzogRvCVJfNV5TH/
sMcEZVfUEINfFqwp5wdLXZIJoTFyJcxQ7YGnhVaB6CN5kf1ph3YPd3vT/A84yDCg4AtkvXQFHZR5
gyJaAKfcjh5pBLTQLJofiGgzv8iK4SKAeZiYPMR/iCbH+di6GPQL8QALjpbYX2FT3gjg6XOWQX6N
S4sXV+aBUY5cmVVKJzXEzJ5E7So13M9IHWTR87e6BzHgXrtfvH9VSkZ++eKUrIZJNtHqJMJTldKg
BbJ6HTVu/4LiTlTimqD2Iq1npStzqd2Z2xKdbiAah9rJxS2v9cZQdwYQRz0ebKsgfVcFx77wMKh7
PgvAKx6CNszJxcmpi9CRQs4LjmHBQN79NQpqe2jtXI64BBCsi187PEPbD+PPGSjRCbiCoDaF0S4j
aIoAoUXotV9uUQrstz2PAoY3VdQGWPSllKZYhtM1BG951z0uI68/jDdXlCEC+XTVmhWOUl6l9oIu
v1b6mHTe04E3EMrX7uVmzssUA5kbxWtHyS3+wqk7WxDK0V6KzuqVBQh9KKTXgTz110Ig8BaEEYED
ChT70K2P7CztcpnWPPVSiWVPW8SozFC9WyZrslOlc4s0dfUk3W3bVdbyoAiICHwgC4HCyHMTIE+F
EM5Euleylh1uDHS09fukLty/gIEcEHoETQNsbtRl0S5GUTY1xqXX74Pla+1Dxmt4Zm0BGeTWyAjg
HY6CxfORpIsSQ0bdxHOrVJzMGpyhfPjzQawRqC2QqM1QlLoOQ42Kh7BYIBE8Qbax+ou5WsNQc2XN
cMfhL+OmixTpRSnN8UFoJQPlbhMImraHxLp7QCupEHIwwglLLX8JQq6sKjBpZRBdh2p7VciqhxbZ
zlYzbb+NxdrbayzKpJW6oDSQREjQ54tLZr4egm+dOrpy861E5+02Fmtbr7HIZlndbBBrlJMmAlaA
5Dn6auxQaf0x4mnzMKcPxThw60z8Q/t1hpwEjbkEMG5T4IOoK49lv0BUb+RUSLMSUvBCvoAoK1pP
k5D0KV5JWnVdDbYKuePQS1G8d8zAS+cniLZKvPiFzHIP1qDUierSWETgCqDQBP4QvcLvwJWBcnov
uSXk8XNsj++ILVu78JONAUzJyIGHXGJv5lquxk4dO3ERhnBp8Rl5GO209DZCA2wf/81JgLoXFJZJ
gOsivCVNuSQmKSSPrXCov5Vy+2bWeeb0qTmhdzFV/kJIAywTiHVZqC+CXaQdWlNQ0yTF8wTpWWMX
xmDTWNCpEfLuX1ZH6BkONX1oIDL0KAHO/+Psy5ok1ZWkfxFm7IJX1lwra8ta+kVW1V0lQOxISOLX
j+f97Bs709N2e2bejp3qTEiQQhEeHu4+GASQaUAvyQGnFd4TTfbz/032IkeC1sv7v9+CfxrP/i8X
/i2OeaOBqR7DhWHSfZsmHmCps/olLNxvw6gsnUtIChxWL5n+KgV/C1u/J7YoxRHRXChguL/P+YPC
5vGpbnhawbqvqNLt6MApNVm/oRyamGP9+Zef+qclipFXDKO4dgQxlt96naRz0ZSGsHbaJUerTd38
poviJ9shvET/gvWt/V8Lor9d87c0l3DM2voEZXTd5RLWRLAKAuqekCsfEg5lG7sI0v9BHfanoPDP
n/rbiUHUEsHkEZftvqeXW8uHl2wfn9nzzbq+Lv5Gxfhj5ENwjVFpRlAJ+l2ZEy2ZAPo2nKeec4Ji
yg3n1jv/VxxmNStpgmv+tc/0xycbY+mA8IVU5fedGRCMoG2QfEzn7t2vnlwOHxDM+v/7NfO3i/y2
La3BHeOtQ7yZBusw1HXmOu2nZea/oPY3VOi/7YR//JbfNiFZwEpVPi7TxXFOvcO6nf0td8y+bV+3
GHIexb//Wc7fLnj7+z9OXlE1gCd5x0GdiB4wx4oTvoK3KSzWK8yeiW9ybT7Gbycd7q3D/w32uDm8
IX0m2P+/5zNWa82McmgkxiFNWqwXHJp/SWP+9OJ8AEs+oF3gn79jA4wbKKqggwAF/dc6euuQAwZ/
y2X/iHb88yK/5UqrWkm3hbiINHkjcr1vCyvvj37SQdjpplj1N7zoT3x98s8r/pYxCb6pobZwxfbk
FD72GDsNQFd4Fmd/G4L547Vg3wDJf/s2nvj7wLZpYtnaPmJIf7qNsMERObvNyorS+qsO15/eVoBu
lYtTHUj572QhGU1yc2tcqnG/ZZAxMyeD9bcpqT9e5DZFAa8I1De/Y9h0JBKYPwKGSls36e9vyRk7
Q9bbIAZ3WXO+YVR/OwD+dtHb3/+x0dY+cvSgcMaR9SmI91aFcan/vS9t8C/t+f//w37LAIfYFUJA
fSkNOPYwDGP+zjf/03mC1/Kfz+63ODhriSrYxc+gX4gYB3KED18afyzZDUf8OyP5j08NCksOSl50
GH/nWXkr2kwdv70qDkciVax9kxDvb0EQT+lPKUgIX5ibZMvN8Oi3lMC4SzXa6raf+iWboggzLy40
MKbErKd5e5Pec1sLYL8xJEqRX3t7xVW5eR1YZk/u7BW2IXDqffMx6wl1pnvZBMdhw7g8U+DLIH2K
C+Q4pU/LQMZZvfog8NZJL4900GDTwLJ9fIycpzFaEqhrPrioT+IOFWu8lm19jtcxr3RuUPfP7nGL
LpysO/SP1omIlA4lGaf33iUlVVEWBjCad8KTNx7hZp5P8GKc+WWIaNraryPcQIX6iq34wyxQyVjL
Rv1qA3rnj91L65jjpCqS2jYMZVebF6sBQbvuzgtoqnDruVZ8S7a2Pcz6zSNoxmJ+bJ4ScBQM33LS
wADeHculIudBk+e5c3PP7fdiBK2m9nf+sPMm9tMNyypiO3/mxzBYc1vCh6EOShLUl7B51DfZa1N7
70MPNHUAeZXs5vi1m+/bgD1o/rGg1ThVB6pkqvydME5miVfofNX9uWpglDVOKbfHRxPlQ2U9DO7R
lhKaakf0Q3eGeokTQFu/ufeii5m+GucqwiqR45K74mNsLmK7X9hrs43HivJ8aPet3k+unfkEMyJL
dIpZ4c+gdY1+2axx4vURON7nuPoRCA0lrMLxZOl4Y26rl3h5I86TDE5qhSVk/cVMeK7Yl9eazPBf
UFLMqu4NOeixgcMbLCUxQ3ukfNw3y0uFNSFonK5Bn9eCg6zbJ3N0MuuWw3wSHQlTVuwXj3git1PV
vd++oXaBz/pvHm8TMg1gwWDKqDmtHcuQpOwsBSPYpcrtadxHzZQIypN+eO3oq67wgW5MVqgQmv0C
ynddH1j/q7d5JizYJlvHrtvysXPQuRwSR+zb+hJEKq/c68z9grRrMcPyyrc79C3WNOwtKFN2mTM/
cF89NMt2nhk0QqNzv3mHea1zoPgF1GtPbD6ICCSTCg8Z6sIsyqMpTgBvHzyy7NUgEkhInWIOUQZ3
S7XVZlGjd13zTjeRaaxn4GPJqDssofvNdhNw7xIJCyep7qMGXmlhVUCaKPfMg4Fm2DQVG9gek3f0
5zlVEz5qYHnuQd+cnazoyVRwgAqDompEEpEtm+ku6L4jVczLocLe63u0pMTNtIllymi46/LcAaGV
22UoD9p+6aeiwiQsFXsXI6JjCPn+KdtIlGzYNMsYcOQ3LB0DkzTGFA7zcIdPNkbtaa8PQrSJkJfF
ChNN3LO1QuAFD1+RMZt8O3XGyybDHi/JfgcIf0NH8tZfyrUVb5t89t0X3eDdmNuu/VotqAjGNYzJ
VhD3g/h5rclxtawD1LESNqvEviko+ZDfi81hnVTa9+La+CSXS5A57KEJZepaOq+tX5Iu9wzWB0m1
DJdIcngAHavxCDu5xHU+2qa/t7wQCngfXf9LtcdKGmjJI7wByBGeLJhQRd1CCItNSWRhyh5kH+a8
KvvBc8seqq0NxlrirxFSazGsUGIMyOm6NYk/01y6IgsGctmWJZu3ARZd76N3rNDw8ymcC1Ybzbg3
L3iKoLUNHZ59pbyLbv0D30xp1veQvnb2lbBCo2+xxp/V1Ny12nxbbVAaayohKrVXNChtTZLK/vS7
JxL2l2GTuXIfXGOn7WJOdogVwgOY+zRoe/RHewWPLZyh6/3Q1MfQPbPuazN24tD7rb6j1pZ0FisD
orNxxIrzwAw+kO7SqIsKx4LraN8503GIfnCF4Kn8wms+u/lZeK8iGA/rHKRSv0Bsbq6v1P1YDPIf
iKRt0Vc3QRZO/xysC0qcxk4NG/cD5kva8Mvt6EkS9mC1+9oMubGwOvudGV+jcc7i5s4XosSv0upa
O9eqgeYbgq1hp4bs5/a1XkVZi2bPrRjnya010v6MmLwEcyiTZsPzCuSSKAE0YCGHSIM5S3V9laT9
IBsP01Zr3Kd94p7jJrQOf8hePKrGe48rnXrrMmVEWDu42V89l+1aPtjYtQ1auO6TqKZcRFZa2+4O
ujlZ6/uvzcKPQz/cjUTvhB0lozOWg9MfmlGXC5vOOowz5VZ574LMNJnxfWE3SWVkbq3srjY3r4tu
Tm5FVaaJ82Pjw8/F1zmUXfc1YSdZx2HKgvhpXixZbm31QGyJUbGFovAI5BVdzLF0Zmwl2VRTGdl+
SaywSbCmVbLE/VPsgoZN7foutCFk2Zi9q+NPeOduScDnc4MRu25y9ty1n3sfPc9Knl2xlfPMCmuD
Yyn1P10LA8L2sgtd9EJnVXSLeZbCuQT1tiWR20NRR/nJ6g2F08B7QcAEGzWEfOp6VrhgplUCwxrS
xUSfp61LNIXnUEMtfYYyT+Ai4zPWEqVrhE3p9BfZeidFjJ05Uu506M0P9qBqeMD28jBGetpJilAV
UT+XgiFSQAu08iTYd7ZT9qH42Q1qKiBhfalmgBV0gZVLDeLjWHIqr1Y/nNrYLvkq9r3dmiKc1ou9
kdMaO0dY3OE2hXuyapJJ4+Du/HA/1WHemuBiyZuXSvWu2hrZQph2UvxQYk3dgGYmbP2k0ubcRwQh
ofbOaEedx5Y/tybOPLt/cRr7kXZI0EmHI6/uTnh+PKNBf+lYmAdYKnxyD0oDnXNd5CvCsZDEIaor
8diPjtxV/vLKK/bqDuSqVvcIIiIGJ4PmYG1hEa3QDNUNfO+jGZCFfbE7usd04Y7ptmCBdaw3kPB9
fl31eNYjQuoUgb41xWTXRqKokWK0MNcLW2sfb7xsbfvNx7uPOXQloih6iPEo0cROLe78iIl12BwX
EmyElu5Itjwev4eRXyvT/ewsBTawAwRsdR4s5ZzAsiscWTlpSGViRqB01WblMhB5pHAHbPB1sgSm
yhzfelpW6CIMbip4mA3+9lHN705P9mqFTHOlH33LgT8vO296KqS0S81bJ9NhkFHFynpqoVqI77em
5mWRAbstqJQ26w7GED82ty+lPeQBfPYS6BplDRcyxQKIE7X6OyBcx6jbnkZBYYAAAs+igQU1XoqO
0qGm/qXt5TUClyIOthOkGmkSCaccRrQxtHXv8QY2rrY2qI2cU9P7p47Ss+W6GOukbS7c6KkRtLAX
yMTUsrtJYpdD6N9PIvh06jFpRpwENL6vYaDraPXEB3bttt5PY2tJ8GpTak8YRJl0BopRNqowSrqu
/rYs906M4bM0gZWwbX0C1JuSVj+Tqcmkv1rYmgw8vYii54ZxDIgYtMkyUIzG4YHGaMXJIDjUU3Pq
orhQyL/4DOMRL34cWxwlHTsqe9pZFsvg2X5oqVcsyFFDU+1aI0uriZD9iRAaVMGDjuKDak3JB7FT
Mjyh4VdUgwen3nHcuRxZ3iLpig4jtKMD/rYJIHqzb2cB2576eLtW3frAtn4XoHuSz9Fa+kEbJXwe
z4NNHhW3k5WExdS32dz6311sn8YQO2YeEkOmkoSMF23MdeJU1YuCcGYi5v4caXKKMLuZTWz54aCH
IH32LCTUCWNbnV2fHAYSfxlTt1lY+y80CFOHjxfeu49hZ0ox2Qeb4FSKeB7X5s2vYNK1hgfX6y5a
jzpHpn+3EVQUAQ6Eyo2/KR6VQyBy7tPqQcR+Ho7+08jGb7dbA5gWyz0oiQTvATxdMwRt4vTRGWQo
dRHj+o1B5lOgh2K0wlOt+yJmbOeY5io9C3FT0CuKonRdqk+rMycvgnDV4qbaDw/zbO19rLNg2xAl
1C9uaZ2HZCwmOf8cULS5w5r0FXkIV3GHA2HXuHhUdFTfItxK3Egiou6uiocnrSuMWgvrQAOQl3Tk
n4nVlvbgPTkSpF9rsQqndg6NPx38tbISLezcmYMz8bZCb7dEFh5mPjKvOXQKACZnn61dipnJKhlb
0+EU1jIJF2RmAaKM5VYksXpMm9Zee4WwWpW3FsRRRA9d/CUqYUFaKo68Dr/nR+M1uyheHpFovjuh
uXJsGqyn6FfHWy+pyaSSmcq72G5fDZev/bZAb5/n/SDQiwi0nUBU6VMx4BdhB7B+7Y9iaJ4axAQM
JjVfDe93VlVz4DZeTkP/g8ZYMDyyE+5A6nag7BlqSCatV1T0johz5TS5TePcMFLGZtkFU7cl8zbd
qfGXdiSOdpm51ZF1+qShjNuIS1U/TRRlRvzGcRAOwXWeTDLXdwPIrk7wXK1LiqzR8+5py5J5eFhW
1ONO7k+52nIPilqoRod+b+iaGrqk/tTshxY2ArU6+8Gr04UgtZYDM8eIpFY7ItPkOeUMgq4ekiKW
1sgLO0ucJtLumH8SbEy4L9ImRtWh3pr41JgfXQymquhSDFhi2Cm8I+qCeeR8G3imgWFYCkt/KtC8
Z9sdkXkfHJHzNCiGPWRV9EC9b0Xfw4XmlN6PS0n45+A++AiM7ixwwvwSyFmirViCz6l7mMbztOhk
6p8hM4tCBQEzGS2exPF7xF9F+Cys48xX5FoorkX1Nmi1c0OWhPqnRFwzEmVHs2SyO8ix2gsc17EW
T4397VUtZvbPlvUd6cdJ7Eagpz36pyZ0/yUCGwMLGO0CoGraWXWu5hM88hKK3qbXBymdfsnuwXeg
4AVFIuZjVXuFFfPM5s+s2nLmvTOmit7bcj98VkuyLl2KuhkMvxJNNm1X+VLdesEf0/LZY4coN8id
AOZKo0BJ9bMJ882BUKB6mpsiqo4UVUFVP85rIVE0CXaEJU9aqb4Y5Kmd6sd2o0c0z5MBxTddCivM
V2hWa8zIhs457K8hS1UvMhouAF6K3qcJssdrDHga9A7Ikh0NOXLGk6k5rzhouvpXOO1ukE3tIvPC
+h8wBrhOeMnDD7uliYh3gVWSDelp4xaLQSIO24geTTQH7kAbhsRZPHzRlSRisn6Faq4SgEvPypGZ
pZYMggPpCgAUwy136Hrs2A3dgaxT98vrzyPvkw2eoIs6EA8KLduBNC9QVa7ZV9y+TwSWtPkMmBF7
aZuDpPHwPfK+ZR+evh/V0cTLoQ3WrMIyHXoUzGGioJsPlmCG8fKd4QySKPUZRknwsImyjbZltC2Z
ja9Ti/kw3UFsXpDN3ZpTx7uvxynjDOWHWF64gnl4Y8NtUsQICRHCz/QAsZWkhwOwg/8lDKANfpB2
RjDQyO3XFRKd1d6eo10Udgnm9hHodl53GMzOvwX4usfXwCdhuZsDnSDVBPrVBI+8z+IV2IkP/WG6
r92n2TnfgopLP2pz30mWa5bjmHfcnAZyv2mgJMtnhX48KMw5iryCOmNGcXiG2z5uaRkHSzJ1JI2Y
m0LcBrcGYo8CDtE4RV09V/gCOLMlrCVJvS67mG8vNoYLSfMWE7sgn9HM9gGOHGfdh4AstylI1ylb
0MZVwO6AWZy8/qph3o1O2HIXLPk2f/lYXc4apGSxAAxcrU6VTL42LrsxVjKbsmIcsDG0izRapGF8
2TxRGqhLe9aeLmzvNw/R9GnZ82OrDtXqHZF5ZBwsgw0bcLKFDZTOOni+LLmzwWSrPm/bjHTEAXIz
HJuaF+FybM1QLK3IhKfPVfgd9PNBGlPOqK7WGHEeZYbo9EslVCai7cHDEcHa8V2gUhLzihGiKcaZ
hlixrcWELWVqeBObMRsmBANy6rCT0FvIovpoV28ihEB9rYthI4lGnOaQEnV5KQjbbZ6Xsbg69VI+
WzPfEQQCtwZftJOl1z8rERZdBzzAcfJtOVUEamOow+zqdQrJyUGNglpnFQWfngiYp23fJZH5JtuK
B2HSsOtzYbsI1362WARFHmC+hpuzuw2JX6lDMwGMUXADlxjb944RhzDoBMwX6FrQP0sEYUkPEFNJ
LWwoCzaT/mgSti7A8uGEEiMjfmob66GeZlAYVeZTjKqUHZl2LcgsIeuQWkRI87NVjfhCClv6N8zn
JBgGhDW4fzLSK1zAdhsCqo2sJQJOUMcJFGTyYX4c5+cKadQ8bm/G2w46BlQ2vmtOEw7t/aB9suN3
3wPKhzUbVWNC8OancE4pHZJtdXYtKkTUnRueiTbPEe7P2dpjuCFg9aLoW70D8J04zi+v2XtOMXky
FS4o1mEBPZ6y99ektuC0OO29pkI9kGPaILE6lrTRSS80JUHhaVAScyLPWw9hj+6bQjhY4NnJ5T4i
38bcB9XBct4X6yG0D6BLwr3swarv47VLPNZCRwWBtT2tMI1V4n7YMJDOjpWFRsMwHTr3XgUSDV7w
h02Xm3A/ynNF6FPg7UZkmwIORBhPxYJ7hA944kN6LhjBJK1M2rv39mRjXOGoYX1bj8WgQ2gxVZkd
xCfjBkmPGL44CadfUbPuQUtLCD8bQFZ29TxML5aNsGE+JjocUXn4GApy3FfbK+VyEuB3BTheVliV
6agMh2tT5xUdcjaexi0ux+Hi9XsNHJBrzKJPODtHtNxxUnfWfnJabG+VEecTCQhsHlXi9x6eVpxv
EIwYLODS3c9+Xp4dBDp/GbN4Maj07xrgt3G8E22Txa21YwsCIXgiNWT+bPiGtgCbwBCe7jbne2Fv
MbNzd/rpQZndzD8DfEi1O1nF+8182sG7wBEyVyscot4UPP4o5r5XhZVS39fiNFYs9bs4JawvPdE8
Sjtv+j6NhEiIfnHcF3cCuAee4xD5h3noFhzMKArhHdcnIB4gXx2nB07gHQ7Nn4J5diEI8mUOl4EQ
GhS2UddNTZDCcMOHcQQzd4Zd8LKo53Bevlwi3F3V3v5Mohfj2FMycgNs2Sm1jIBo31Z/8457dLOl
tw8maB2sZfeXjsfPaZuxKdwRBhkwHl4DAA5r3BX2zK5hABK/N6P60hwv1vpu4MdM5ZBGnfjYIISE
LQ2XQKgQX7zFLdyeIJdynA8e9mc6eHsrDJ9oi61O/TYZZ/8dI67lss3vDG2UmA91ElbWl48fDCFg
VVZrd14rQCwG1wHI5T4bKT4UpT/jyn+0wu7nZC1iT6cRUAoWXT1NiYRBAmrf+z5GfYrRiLuopveV
iVpkHu2dgdI+8mmBqg6FpDtBvomOV6VnqKiiNbQIDURfu13S2XBZIdYLaMkne6B9Yq+kyeY1eEbQ
KuGH8Cj87uzp6tdIxXGtTenV9bUKyH1IzSdZ7GvchU8Ba5/6EGCyM/bp3KzlGtQSewPJV9+Thy0M
94TPezPKe8hLfVdyQUJphjpfZjSGpqW9Y5aXMqlwTKzyi2zhYy1RvrfcubqYCkYOFNzZrn1HNW4R
2OxurEVmtXYD6CbMQmNf1a0mph5ErbwGEc2hAPtd1M2bn3at6pOBoIZb4ughQjtXBMEeSqg//E6X
zWb16HW0P0lV//AHfm8WBv35WFlpsJJHEs0Iksx1kp7DG1wsKE+t6gEGOT8COJ8mLo8eRkme4tVV
wNv0p5ysk9tsWSXtNelomygHWSsUV04NZSYxS31Z+hD4R3VxG6S9DVRwE3esvoAmO7cEKZti/rqo
rqwMf9Y2WD/aS+VWb/j65lc/+DStY3Fx4WDtoPDTzq3h1rtvEAZ5mqb1W2CdWcH4jC+3k8bqv6C5
cb+NPo5Zuy/qANPjJgzuoTeHYsX+mIw7pUZKFzW6rR7JGDclq0LVJaBiVE9iG+l+sxoLnRUHCI9p
+kswoeawFp+++QrtDdJ30B92fUjk2Z5ZC2HDuBziEfJe2chHfBwgj6FN6zqBrq94GQwXA0IvhzoW
WWFQwzy+W9rROtlbt56g0WHvN4rGlOWMKJqmqc1Dg9IoVn5wcCfUk9u4qNIbrO7sS4yf5donXu4O
unpn1hY96BmK+4mv5XrWzKxwPPPij1qGzdXT0BXppeqyrUUBWFfOcEK3lx5CVKWvhCGeKqnrZwsD
P0Xrk7mwcezAVpfBD9R1ZDpNdMRjNGFR+SPLgxnVJI3WKmPOtOQwcRfvN6O91AvC9lS305IMfrVl
gRiCY+UifwCtgb3qSNbHKrb6NAiHDR5/m+8cfU141g7rV3eDI1BIr09zqLt36BPNyQTQJW8p+nx2
i+Bfa2DMa8MR7kxIEji/iQOkQPyzx3o8Hos2GiWZQc7gcbNnaog/HMQnO1PRFu8ApKFvV00iHZbJ
+UHoBtyxin2JH7/8aHUHwHJ1gv6D+KAnAyk1147F4UuMw7QY/L4r+wpnRDT2TeGIke3GFe+f1gSD
VpvmRSXrWycc+w28cQ3JK/dX0LIfg4uPC7h9fzTC3j4Gg/nQRBkfnYGFb6XvOuyAtQIdcncZnuU6
wLFZAWkmo5hyGwXgHQ06lTsOq3fLslkJSBsVhF3H+H12OmBykdj2FdHmMQAs+h4inOSj3r5Xy6VA
JQP13Vie66VT4wPK8TDAdWNHqwL+DNH+JtszNR0rWdv4p8Vjy85pNXY9taT7DEVRhJqAIf+2ghtJ
XEqRD2ADpG3QIc1WEhpvFW+Kfl1ptoLWm9pBQxLiBht4oAC75YIRfRONMg9ja94xnEhlrCk+McKF
ulVTBychD4pggV7O68C/604QJFkKdIF+dS8sqqJLaALnCOiRgJu8Vjk8a9GckQNPHL+lR/tWntvj
yOuEVRPFUl6898iP213XIskbRYUUwTfoNs4qXDJ0094bYyEBd2+alk4jTtTd5nydtjdoCLpfnl/3
n3wJ6P1U2Tpr4eBk4b/Am/NiCKaM+rg66pMZC0vR91HNh/bN9cUDrtR401sVeSoPMWJx6KZ6Kqt2
bHO/kqzwtq6CnASl31w70Jzn23DgfTfcBWt0ZlqhIT6LF4ZbtiqCrd/lgV7haFFdhqXO0WVPsHz+
JZ0mWnvvhuEO8Rf5FcJ4HOlECPs9nLq3hdoPlggTEgQ7NOQKjbRZO7pAaMvjEE1p0F/qdS3HJUhY
HKNqfrQ6eVAugIapLoamgaAI/MmSRot97C7PpqGIwObUYrXlW7R6KUYSM19JWNqs2446KGlDDy4w
asg9/h7q/gVv/eCgGHA19MucrUsDQfEoRvoAM+iTDWFsQKFtMrj+T/gZ4DDRYzII+Qj6zJoiyqKm
ZXOx6iiLGBALarOdqa06oSuw5VWFj7TZakwJ03Lq3DfEeYzrNebTUSQfKXrBslcZmqp7TDZZ2Tpg
LQlY1rSw7+bq2AuS6qXN1PY0j/zeJfanaadPDJ4/eg4DggU/uyQWQw6D7NyMqGfsVe09HoKwDdFV
NYFbMFTUTSkDwwdOUa5yS2tpS2zfUqG95Dm/mIAODJOPOm5zexOgP7hHjV/ih6oIt/rSjWgD2iCg
EwBdDcAOOfqHKTbPjhc/SwnNkcV5hWFlCqVgtHDXtFqRbQTBqdNe7izux2wHpyGK27RpUDz3diJU
/zhihqsya8qYdYdHeuo9KLdO0n/qUPdqJnOnIp/EiuDa5ds5BxFAILmvmwp/RNtaieF5QvPOHvAv
16Xoe85gJObeMLP21XZBHsfLfJpuHSAvpjLlDsnrISoWlGIWc3JoJBVdNN+hUV3WMkB+ACDOiLFC
i2A4Dla0r1cX0/ArcAQxoZhgs30dRlpSgAqURKXdqdQ48c+ht1K/xcbE9E7STvrgUXwO9Oh8dZyi
h/mf5HEp5+0oIqjSKEzhOOHR9sePba38spXDaeAvtt8Wfv9DbRF6t1BU9Dya9Eu3G7l/qEywA09i
Z9XBC7PDR8TV0p66MOEV3pyoH6u2/7Dt+ajRoYbDaQHYsJAT0M+O32/Guq7ddgp7/2oR6z2aNicJ
LQqVfM7qXK4U1UJAAbhSNFVDtr7bi4ui6IFXqH/iNUPcfEYz/qWum71lEUiCgyEVtuKovOk+WJrc
Cy+kbe9ssJM46jTXUj/UxN/HNsj71scjbEnqhjB802Tvd9F1Xfw8wptAB2FN/Yjv+qZCmGKfSK8P
y0ju0MD81MSKk5ucDxqC+j84OrPtRpElin4RazEPrxKgWZbn4YVVttskcwLJ+PV36z53V5UtQWbE
OftE1FFlr0uoAWP4GuJ86XvaVo72f41nHHUkszwHZ7dc3iZXFt9t+2sa1Y8vvLvDwze1KhAtV1w4
5P9rR96yMj+uAQPZyA1f57UIOw9aoaqM165027i3RrHNUh+DIghoUskjRIsQ1PMtQ+NWHv//OImL
f16ygFLofM2Huk9w0wrrNBnOFX7pnz6k//wxONeUJlPOcVtqYaEnY+iCeZVGeWl6dSvqlgq5t/vb
apYuPaYzXura7Pe1sY4YajZ7jamouz3AoTwaSfE1zc33sohbU2kf2BS83E1ykQaCY++J51ppz5OQ
1WblPEUOoBGzE6rXOaivQaWoytvl1DmC+epaQos8cHB0nnMrVf4KWPE5L8uBD5Ailt57wrSPZc8I
VmmaeZQEwnpCs2pi303ErjdVNLT6PllwnHUvteLZHdiW3rptKL3kU3rlkVPtI5BBd/FzvcfEmS9U
/KHogreqL/xNaUz/1Zq6wTRFha7vZ8fhouFfNnhgDG6CutbTrd/hUyvdexRzjXSq7IEqsnkaA+c4
CiQpozgX+K/PgeJgwagZd06uf3q2uYSFabzOovhaMp2pKfd2ivvx16uqMfQ8Kr6urEOfp4BhtBlX
J4M8Vmy8TWsk9JwWJ6c1pXlk1ByblmNf12x+ycyAp43p/Ee3Gp6HUvCrrI/e2pR7UUHoTQGip78k
f9IV1DM0+knq3ypz0dDUjWLjTjTmNlM9WI5dfbVmzr3jtp/KHcIMqaoyeKDqSr3fR3tvjNX5S+z1
yKDQz2Cizhns/o4sTs+VXmahQrQfBEdZUIzn0tdPQd6rWBjZ09yKhyCz/3ov+LaY4s9sZHAyPg4t
wp0kstTo/8rFe0/EFMpBJSwBop2vW6u/1LORkrMTGO5O3rdYE5PD9VRgbGbyNgygFtaacoPdX3zd
r3dJHdC4OXp9tVepXaTWWQd/HiXajJWXOPYDE3lEXQM/9qZ/HvuxIY1SijOl7xT5VsHdqbVPZsbM
5jaFZpJ5diOyr4gQ+8+1wMTxQD66yhdYEzqWXnv2AvHupsl1yYv3IZAfqp+sTWVzNRntOiJetMuH
uyx3923IQyOoCVkLbQn9bvjmuvcjJyntB87YY5OTVBklawg8D0uk0n20HLqj1ju0fdNsW4/e1xqK
M//1P7viO3GG78wF6cpsKkF/Uc42M92fmtVAtLkCYKJEjPe5CvxxXsKxxUDzJveh9ZJLmwtyWiVR
39HRnnMcviGozlnTcBpBfEYrC8Yj227FifmX6rSWPXSfvhhPfnE30pfxP8toxSuash+Kxju6OQIO
4w+Yq1GiNSX7MgPe80SA5srRPk8alpcudnrpx6OZ7Qy7fUoGaWzWdfmoB+AJ2zsZQEpeqp6tfLka
XnfMWDq9mizD7kb9TdUL8qLzxnj1jee2+S6TvDxzVf3zBvfDtzAqJ+lcRzt4NpfEAVeuCOM5nnif
ygaLG0EjgOLKrT/Nk5+N23SPy8z5lLXFtdHG2JFWHLTz1W+qkLc6HBo2Zpbjt88GhdHznLDtLOqO
RT5PZrAvZfaSecl50pwDj8rVlGO3YY5uEy4rg6V8M4hlzjWhL/Hq2nv2cvq30QEWTKxJ25gVnk3a
8Ncp6n99oIwOBuNaZ+Z/mpjLnVHXXwmPtqyzYWsl41HO+lWT2cCq7oVVar4d67l71rCHtD59GhI3
KliuClxRhV6THXVXnYYu2JVeERUKlscSyL/an8y9bZ7WMcmozbr0tBDuPrM1BO65hZ5ZH3yqkA6m
2NfF42gNT23qvneTV4dNtYT14u5cc3oQPaa/xcrn3HNPypXeuaBPDGuOkG3ua1qU2M0l98s59rVx
TzMMPqvJba2rqPfrsPYZuCMz4xf97TEYs5/FGZECcWzT3oi7ubIOiw1xpBmu3Kb+XUDvB7gzo4Ar
Stf8MUmojEju8P/SN6VDONpdyNAI9JcxHHW1U3mFFDlFGh4ra9u2nU2jkY6RNv4y/IzXoYeaq6eX
ivr/lHnY1mti3ZAPu50U3E+6pX70NPOvOpTB1vGM/aIjgzPLADwAhJv5St+zNtKDd3q+G4fSQB4P
vDALlgdNkYlEEj02vnNDC9r1xlRtO46uKC3Ltx6PHY6xvZmlfSbwdEnyrt70vOedmzBSFxOi+OuU
sZ1VrsXwSg/SKJHIvDib9LixrDhJ+hfOQMnXsTwzyvvHbTiNy+6hZfsxNFrsrU7sqvHKQxCu9CDw
GFF3z0wW3VfZ0ckOLH8SuLiz+LGqPN0qG91htRgj5nvTJ671v7Gxd0aez2DxSt0V+oHPUj5r+nyB
CMPKzw6Lqaiw2d65EYP/YwTjftSWs5Omx3K5D79PtEvq12C9DMUslhZ4jHulK8TeALHRtWV8YJOH
FbUz7ey0eN+s5VV7uI3sRwQMIdsY2r2fqhnAp9q0OktWFV78ehE7e1zT33W0vY9Uy8e40CyL57yr
dpljdPsg8wROq2Nq/K3rO55JstHM7nvi+IibTse6Sib1aBMoi6eSFMBG9vp4Ko3O3c0ttOVgLQhE
Bu/dQN72oKUyO8x3JrtUso1HY/Z/i6LkmEBv2JaN0V58a7YOtZNaNwfLbGIx68wS9L52WP7ggVVV
PJ58QUXC4KwhCx07GW7KLRuBoSnSh3mcuOqEFTZCPlNclUflyZR5D51KNqPTDwe16sVOEs05Ft1s
HxKtaF6CvgfTX6a2pTxUQsTGqNkHoqZV6Lie92+6Fw4U5+OuR4H5N+VBfez7DMHKsezy4jvLjx1M
40cqp59a9N2Hm5dUswx5rr3NUkB8AXA3NXdV2j0E0utRAbySQZ1WJbU9WpZ/XL1SAw7JIXYM2Tjf
5diY5Zaeal23XqIH7ONt9GPtBBNYtt0fBy+r+Qnn7EYtssKZW7I/SVcOYMmdex4Mf/kWhtRvVcFf
aVngq2UzA6HNPWqdASyezu30nqbFU36v1VxDr75KI1X/GKPAOcePvpmbgIy85/0FDakK0elLaKVC
aHwVXRfSc6jDaKc8WJpJKBOtDUF4hcxGPsR2a/11u3iLse25207BZHSnZLKwh2F5aFPFYBLEKv4Y
tsaGinlVH3qFydllLWPXMP5eekX9YgjmDtbJJ+xc952WPRGTzEx3OoMrd8rMgZQZYoksEaS7PE+G
SC7ZS9FVetiiROXpasSQqainXeDzE1U6OHo+0MGP5nbS5as0PKYNsNzHe6NJWDBwuunY5VTFlmYt
QBHVvypp05A9ZUlY+f4Y2sVoxdVqYvQYGC9q5G2Wzmwe6rEUm5nxD7GujW+1SryDyPP8s3VGHGLP
hWpI1lx96q0/7MpK1Mk2oSr9dmvX5iJid5HXSXNv2JV70fJUcGJnKIOVB1LvpYmNhtMn37LJ9Vse
MG5raQcrKrIseR2QOs9V2aHLa1lxcxbPC3l2tf3s2c+OCXLhZY2x1aaUsaVaO54LwUAmy6QGsYG5
LyO7SXgDGfqdrCYkXVajFTh1ibVMbxBV7PnaZVMLZ7L0DwwT0g684PWDNtc02G09RqW1YNxaidxK
vXKejVbDVdHpi83OoS7KgoR3q2PFRds6oXDa4RRwJOx13W/iQhli61TWV9JN1oVPRP+PoVFk4BMv
e+1X1gFYqVXtbEHIEg7JPqqKAjo1k/ZFpMn0YWm68V822MgtdpWBog7MwxelnkXdoBXYogvi24TJ
aa5TwVPogXW1hIbsobZ+O4qXc+to3W7x8xTFsAEvdtlR8cgEj2DjrX6xNROP1RGG6C9DmqTH1rTs
SLLvmXXqdp4QRBrGCVTNNxl861sj3HrD9k/dri9MlBOHznf9aDZ5gWt656h37SpCUy0eqwROv2zT
gkXNUvciKqOcnZOWyaquobh5k60+TDlJfVsnvej2om+TB0tXzZsYAIgWS//gxAWTW5x23CC6Fkd/
aWUUjFZ3MlYvoJIbjbNliZSnHnV1JzUrif0pTS+11dXvWFduu6mDEVd5AammOvCd78Cw9dhchoQ3
n154U0+Z9R8WOSyTm7X7cZh/E1RarpQUUIrWUYW53xexyktAoNIp2nCeeNnGZKl3JJ28Y7X6zpGp
d8Uu8PL+arIz6FKmiTwveZn+ycqznu+9CzRQUV8Qnl/HQtocgq25d+yVzWWu1/1I3vgpLJJVO0x1
0t06ehj8bGPZE0uv3j2jmW6uszQvojeHuGyY88cd6YmHsivzR5cDG8gGx9Es0MlT9LJTU81uCD/R
H/wug9DvlXbzq6YM6zVo9pohCEQXbOP6l3TL2+hM72upDo1+cXFncwDB2f0t7H6vRvMAHsjF3eJw
20u7T6RzQ4o5qTHd54W/zR0jngZ8Z/IgH33B5uh13gV264V2xuE4DAj3Qfbk1rSxIPUXv8/2lTYQ
15I9ORhs4aJVR/KzuNu4eZMXSwmEPiRP0iZLNcAbWKNGl+cl0VQ/yDs7RHWT+JVJbqvcVmA6xvCH
8L3iojmbO7BVuPOW1irKDD3y1AcoGZ/vrkVhL9KKH/QN8zJUWR6VRXGou8jHQu6BruDfNynKZQWW
Y6RfLWElLUieqSm+3AGhRRZMH8nOeVrekgLjbXDEvl9z1PvS3cqK7aCrjPxhula9GXq8SaCDx2lS
b9Oqb3lajC0EutiWhWnuUl1x8HF4G+NCXqtIo1w0aWjNSQVUl+3HldCcVcH4me0hocnfdaP/pK3j
ANBjmmHjzShtlXzwVfLUTq06r13z4LgoWU1LF9Y6/Fyc5Njcoji6DpOA5JByJ8vmK09BAPTUwrTM
zPoZ7eiEdeJccqeRsYGqsivsuXmUbi/PYqzar7aEA1fm8GXNNCJVmp768ZWfAhTZtnc+IvG4IXL3
XgRK/FFWpaEi5bSCTqbEqJZVkbOhntqqrEwvtuH8rZU61Vmxy536IBbvvDjBtSUTgdu6r2YigLkE
1Go8ABdO7ZLJroUeDesK1tDNYavV8H7etLXmlv553TmpiCuHaZBB/0zRAY7TgdQltyVYGcaftER0
ABynJHi2pAqBkTCwQWg3qga2rVrnK+nvoaM62I+pvp07cXVyGVUja3LT8YFb/T9GUxw1OvWNrQfH
FHs0K92r5vV4Zh44RD8yIQMkemDPUpmYXD118mpldoz1uA/KzAxX0T66IOGbihYTJVl5r2XZ7V25
/LMxcCEeYPdMUQwYW/2LTjQoa9dDanUEoHS08qHbEWzAGxk8yBH0Z6ve3e9at4a9dr3P2fDOU6o9
qgZrzHW6eDFn8HM8IdvepAh4eEa7oqy+Mr3GTE9U3JurD5TEfJ2lCDWbwfS982w3xo/PhZk61dZ0
rFvTTi65UiPCHru2HEW2E7cSz7nyrrVidhbIDVAT6w4oyWWvHatlBXXocDLb5WoFNQ/GsoZNJp6F
ly2A4NWT1I23mY6/YYr7dlTlT/7/l8nGJV4XcJXcCYNO/5KtfB2q9CHV5qt0mqciL48VvWaXaJ+2
rgDk2+KlaSw0skX/mVK8LTd97vJy/c7uN6RbF10oCs4IfRhPtgc4qVtclYJpvmSFhkvV5Be9DKK0
LSXme3OTZueGyHkOWSk0iMwEicitF7FYr53jy3idJJi+fyw7FBVSH0dyL5fJod0lWIS/ht1qKAig
lYWDnuz2RjufBx2chHJrI7gx9HW5lItuxzXT9GOUaxm1gX+bM83cBGaCie2bsV5Z60bmXD3E4c1j
kmoTcJK+6cz5dej57J3KpW/FwKh5QLvEOUwcZxRbJ+H01q7zkFpVFWwGgyeqz5ZrYBq891YAORQs
b0PBEYJ5ygoCN1Kq/dNpbTeYPTqcjX+Fs2m2up3zJyav48BqLstdDddlDx2apsnWzaaomKF3F2H/
zXKpIQXVAQ8DYMjKdqayT+nwY1T1sFFaBXUfUPonfExbv++byPOrD0dmHa8WJ7RtHZ1A/U42241t
yTj4bDlXA6mrvj26mnFmJZq/1bUaZ2IFLvD8cmIZBW/QWpl/BJsiPUU971YYnCLf+E0QJ7YiajEw
4Ja4Ng/iuw/DSPB9F5ArYYSgDAuJLjOxBrccH2BFY5uSSyesm1vWgf0r34xOihAV90iCJ6TB0oon
E5/zzM4IWmmrreIclhhO2ujUJrevS/HlIZD4zK7bJF1YZIeKy8FEfm30YiMkSjTJRs3XQll4UBMB
19tHoqb9qO/9gQEAqcKmK4Bc/5IG3/RjULtESdLZl3ziQTPwkkwYdPJuTS0JTR899EYbzafzptfE
rk6OmA9E/+JePmTTrxNEPTKDpL4p3N986aL7HD2OFFhIPshW5ITGmXXDezTQbrKPbSN41EsxHkeM
dZ0rSnbDoV3NB+pr3D5UagzWtvzoZ/21z509jRRAuQgTUVPdxK3nR3ReoVahIAgR+ut6YmHI8zhr
X7r7qsA1CPaU0XBPl/vUTDBj6QpZN/c7zS8emyR480rAieLWE42x1BAOWti2lFjrW6shynDrKmlt
7W6gIPT41DM3NPiljYnuL4W2a2VHmo8JCoZNAHKJmsln0EHCIM4iBgkIU4u+gMMVLVRufIPIRbk+
2wAXlsXAzLXbduCliRv6heI1SQmnkug1SFtMxc9crUSM1aNhVSerfbbNKqb2DCH10EbWizN2O0Qc
IOt1vbrElsyBPOJ1YIWZXhm4ENqp18rNwBQz0IFs0d90nCRuwXvHDsOEH6bBh09kCCy3u/D7Yhu2
7GIYr+aAylvWOwb5xponYk0vjwFukrTyv7Skg0sfC1W9yGqIMH9DVWqPiaajlJhMZ2tdImfensDX
hoOhC3mdN3ne7X1JHVSxg0p3wwqzlYTIYzpZodZ5Oa0H+ac+4yedQqcAtWzd5ZGKNxrKhfefgK1B
AowpMfANKfhiaKh6vKMJoZZ+9/PjuthXO6j2eUMysB+u7Cbc6MO8M9lVE2aASmWw/FC/EhLJdmVC
tAs/wVizuEMVIsP9mmrLX26rb32WvBzGxmeajoFePGAAJ/2dgfW29VQdqFI+fV1/65P2lJvlC2Gm
s5GukZjOo7wjzhqzAxkQ7czYZKI6+A59jFhjUf8nYGBRwU95S+eXy92sgVEmv8I+1UHPdqCoa6BZ
7g6a98X5OHuMVk3UJVl++Xr8OSeDTQtybY0sdF3ALOQ+G96/E0ukQ2tXJgDWQG1phat7aGkPmzLK
qy6kLTkWYt3RsNFS2WjaOqNThbh5hIJpWnbz8pwu2cFu+ihhFE5nvHRoH4t2dXj1PSq7ilGFzT2n
ZfT/AgyPqvwqWXbsGs4uEC4UfxrsLFvutAXgWWPWkcw2Law5//JW45JuyRDokw21pLadPNYZa55a
i7bB+JLwFj6JspTbD48lzJ1zbzcvLgDZ1KdRr2DdqDhtg0FuZN61qX4JXHqrIkgBDiwGQ7RmsBnF
GAt/jjPj0+usraCT6IdvkdUkVv2TvQQ/+IQRO403vU5YsUViKEDoDe5H3Wdk4cRTQASP6BquNx23
r6fHpHwvioSCCwdK8DtI8yhtODPDO0IuZpuy0S73CIzyGP9hDk88Sbu7uC4a3kvsNInHSi97Urxg
fT3w5qGeD/6zrKfYc8ovxU/T3UPtVHN9+pMDkPi01ZnvhaMnHw1DfffdwpoSEskzw5GRliceRFt1
Zz14rUEJUdK2fCtuR2OIisbYnGPW9KG3XIR9tNqd02Rhd+/gBKRoj0gfICrMr9m07108eySrsTQu
njPveAchDeiZV6In5bh3eOnyLgidat4bPBL8arWpxfPQ/XoG12HQPdnGuO8zQdvX4WETEuw+avEe
qOKB8RYbLXevczBxuQhohBmLtap3wlORyKYDEG1NgCnJ2f9AKYKqEi693E7kHdBV7zAtDVNxmOTE
NNaV3Ke2A0X859MaW01Gx6191422v2upoBDjZjaYKBY47xap8cD/lvpTBo46AzDfy/BgjorlVUjt
oRq1nbW6xwnI2x/ftNbfOvrwODs/MD033+Mj9WqNeRATT+kammtRbaXtwGKW4bIQvyTNrtp5NxKo
nJlX3Vbdjppsb8wzETeOGBqtWcXL/M9yIZoRn03zNymvhv3riq+5rrYGMopc3iv7RxCP0PUkvN9s
1bXSmkvX+0cUDWS0bSUOpvUblPXGVFTunImTfLrPrpimd4OqIXOfsRA3UlSgoeU+YTcWk143WvZY
eUXci+PSi1gGNwWavJYeyZpTd+/5k7fSe5U24sy3qusoIbxsjeQ4nO1KJ2l6UEOJFS7Yv0Z/K4iI
V/fv3vtDe9VcfId1r1ogtOrZpBFKSQ83ZKIywIW8eDJtJCu1H5wfGj/avf2csIqsvc79zcZdUL29
s7mrTUC34YDNxYj+jTHu3PLJNndV2UZl1oQ1F1cblKeWoE3G+desR6N5NGw3lkggBhU2coBPMAQE
mK/k1ZrOPVFaO/0YRuzlaz68kXlamjsyy7G/hqARtfWtiCaI9tmZHQKHCBC0d+P0I6y/ZN1NgurP
f5/b76I9+dnbhM1Up21omn7UWvrn6vQ8mQBZ+o3nkOOSUBOoIQEBj0SWCF5T69QHRzl8rzrOSBvV
qQi1VTymRnYQnM1e+jqqWYZsyu4peNoDqmXNyj6OyW48qYnjKjN/Bwp/qeydO83ZfqjGo6bEFbpy
P9nWA47Sn8rbSzotnwtXZj5OoAqs4oE0GDf6PMZTj4vVZYzmoM+U7Joz8PHWlWrU1SMIRoYx4NzW
dndutPV5huWtVbbTx/JhcI1rnokDhPtOrnWsqvHAPlSwrvLNKe2ndbAPg25HaL0xoPMMNFC/ya5k
KXx2TnwjnAqih8zlnh0Zi6DdjKtFmgCsk4VjxjaRBILr5uYl2Vn3q6cxa//hIERqfS1X+zldA3Pb
LMsa2y0mZlmPTF++R5XtYesOKnZHLSq75VWOpz7rDoacCU6sxyATZLBmjoBkX5h0AS4AaVNDRPFN
14wHdvXgTV9WilaUQBu7CwL93lhehqo79sLaTZp1CSrnBPjA/GL/QhocmLH4pxEHqjP331Dr7w1f
39ZM7Wi12z/UijQUmnoy1BxNE9aJ0QXuBgKoD0cSwFtPNQ9ZVZIMVfXR1tz/vMU9YSpg94v1k7T3
XqPQS31ra3YjSRjlZJHTYOfrIyHkmbEVrt2RQJwMN0JBE8e2w14H44tUbe7yfvxmAcUaKmVClVPF
Vbbxkgt5YZhcaGrVfly8nVMV65ZpOi+k9CMpll2d8gBqEJBDWyA7WE+11V+n3IEQ7XHgO/HqBOtD
xoSWyrZj3162eVHZG9udbzClhxReeSP8IFySYccWWQr35R1nOO6WLja8/rpC6a8lf21qPLT6yOcx
zTskZAYfWOYbqOuOWdGhb32suXxiQheKgruGlmnEgzLfC7e6Yl6E0g++bYN8hmV/wkV328Kan0wN
LY5OvSv4FBaCruiVjn3sp9Mde7CWgx+slAvMnvAP/JnNAO/W51+6fs3RKWze9dp6btd852aPOX1M
03/WZIaFUFD0edgvh1EBGiGZ10g6uWBo3Xzu+WbKQAux07gv0ZDSj9S812FoVszY8XuyW5ZN2dYQ
EfpwkpNozzO/4Zx4N2T97dzqN9C8Dfsp4mQyo35ob9AdW4TAs9fYj0a5bvJR+1SaiFahjhUTnoRh
AQ4CYg70vSatsCQXWP1XD/khAK00vfrY4jXDme+tjFp50eUpsLXIzB666VQANpdHq//PITqETEK2
YziyAXaJcO34Rjugy/+CwnkM6MEyrl10wsZvX9z+ObHQlrH7Mp/hPAwTAWx9nArmxuC+MlYrMhSz
EEC+sOavlaXvMhqecSD6wk0GmBNp9RH3k2zVQ51/pDhAOXvIZBIXUEGGeVtIOMnF3naMt0iW98b8
HtRHnZw8FI8RpZGfn12tWwdyefB+7s2JnG6pf5iNW9pM14QWquKna+vkbLjddz6fl+mpm7+EGYGG
8g8hRDrvffATTDstUNWmwMAffvWRpFpNAEorY0YuOUt+k8YcjVWGVI6SpcNNBO5h9MS24ajTrsr5
snJ9J31o8Qa3qxJphKtzdLRndjZC1MPjWW1E4GdjKA+PbY1GHxW4L55Sn2cOC1IADPcmlU7WPoOA
+vK2qHo/5SDDVso68iRKPW3fMiVxyJprkuVHadznsuCC0176gdp3jcM0EuZfTnhgRMLWe86qszdm
MEV15TF/hia2H7Wtab4tzA/pXGO3SPd16SbmG88xjJnGuCeHZ1DNT6w12BqLfSiC8qHtJPNTCN01
1V0UzQhZMcSJf1w+4tXyXkn30tdJCCj1VtrDP88zLjoyS5+SmdPW9cUq2RzctN5jUC1HewgYs9bl
QDvBhwZeJ70uNBb5nQ8m/Z2Rxu06bPsi/eBPDdvA0H7RsQ7tJOOllLccyy2vFm42ZpeA/Gxzl642
sK61oBA0ufK8EQoU/2yq/cfe6C6q9RmKZR/6BV6MkI7A5a7pNGiHlvXR713mdjo75bTXyh9OmdC3
7ejvmI26ZQLKF8TwURB8dAf91XQoaO9csYBzmE1rM63lrhPEP/Xiuta8WbKm885N64KEtavHiqlY
fuzfZxzlcm/lyPWOuxwhkcL7T2QPFsRHsq0UwaBRNgNZ/OFzBNXMreVYlOZLlzopNRvx5aWk9OAS
m0qMEvjUPhiuBtE6Ngqdi8ZmdJ7zKVxtU6ZzbHp5tOj1VgrtOysYUtPX7zPr/Qo/eU4lh4tZSfwH
JniN+dWQ5qdelUz1kXfA54FfgyFoSFyDNocsfqKE1IYoQJAFWnt1mvTLdGpqs/mkyubISJ5dVnop
HX37RTN+sovgrZrTkF4rnIV/0NGKC5sN9goYCQiPvl0oUlRUocRREvZvQgsHD8wLOTtjQmq4OYt2
3A0rTYqW7RvG0RDXBi3rigGjpEbya9xyJiTinhWH5bZYu6cqVQ9DhhlW1tq3HdTJZs7UQQ3tw+DY
Z0PIXdfQ8BZFhihLZJ8xFVuzZxSbYYZm3SOqDJgOQ8GbZhvf/Srhcq3PihB8Ywb9zlnMK67o2avN
f9VYvuBmEu62YR3tmDvy+W4pGS4Uvz2AqzLAxiCpyyopgEr3Se87KnMPfbtU9GZmzPaGWBNpDO95
xOr7JFv0M7k4HHOwvpc4uhEzjeK1YhYAOsBpdc29vYo6bg0tCRtDckf0GfmB8iX3FMlzKIytCgDg
AtSCPiOTMXXyIGrSB6OTM4qBjKRdnNsk5+yg5fd8glZeGzeYQKk9X0DWP1pG3OHOIZZ6mJ/upVGU
Fa51ULgpdpn+Vnob1woz34ZnLZwPbpltpimSmwF213QWXUV+YCoJwQAAsvPkn2nMm043H6BMnrtS
OwNjjtFMgpRo6V6K+l0Z1s0jLBZiMizkOxmN31HQKKP+SzvU/6m8rdM0bFKePsvqj//j6LyWHEW2
KPpFRODNq7xXSaWyL0SZLkhsJh6+fhbzemPu9LQkyJPbrBOaxUvQQWZ3SCzrKkbTKJ8ASB6EaHap
b33V7XCzY/01aBl0PO4SWn610plt44V3HlfuRerEx3txtRR4QZbwdTkXbsffTRCci7QnP2sjPNKG
tPp4F3smlb8AFlS4xAwCVpPuOv63vuSAow91GWA6Ydjx0HIG+bBOPCt6aJKmhB5tnBJ8XwLxSB/F
YTIJDlPSAilIEnnp6fJDM5gTDFd7H9qAe1cDLK2s89fUSC7aFLYrhIJt1dqXMlHpvU2Nt8ntDiUt
c73guEZ1N0D+Gam54aL4xQ6flaO5u96PDznYrrRveccwgIzq4fFbaqvkNTSIxsbku3hdRR4KXI6s
7fP6EoQ1holun1pbNHpRaAj+R+vKDJdSTM+WImXcuM4178XDxMmwW2APxrDTh707cP/L8rs7a24a
ZXFa691YrNw0OFtetpQmfQG/fCcOQUGUeS93D16sfbYagD/CWgaZ5qD7xQr5sMIQQokPGZVaeAsH
yI4Qu4hfXU3eCqIE26ZSokH52obpYvoSEBgoaXQcD3jr0qa8jTBz9z3e7K25SUjfucMHrzBKXAho
eEhLWfYbcFgXNwm/Yl97s6b40EK3m+xrNd+/gIJEjX/Vh5bvN4MZNJRyaWnakSf4u2SX9YL60QC4
xyHTqux1Xbo8gcWuJfJXxAUdIcTSxh83EgYpYKS/gu5aGmi7GucyjECI2/rN9Hk5Tb73MjsqWtOR
qwz/xqp8kOh2F5lXP7maDsuD2zKl5mXQGuto7kx23i1UPLycwBxo4UsBeZNNaQwU1rB3qvS1RikL
fOc0EFoaomgfZtPNrbxt078MNtMEIn46DTt/Do5VLnAUfox09wo6Tku9Nh6OkR/6mE+yRNLL9Jts
xDoqqFbLbAP9Z5/ZrAMpWFdJqiGtoh0VW07+QGxJVTIVhgQli3c37e4u+UZddUuDyccryCIgBXNv
XrY4KlysUKyedUOeO6I6tPNI5YDJi8ptqpWnicPOpoIf584yGJJNXrxO7XSo1PAHh+AJo/5AN2YX
cNNteJhEjZuoqQWR83Ul/zSAfYEzvE2cRpyfSyqkH5bon+N6/B4wdFiRUaztkL8qkmCaDjsXhgKe
wWrsMlrkHxSBFxX8j2iGLeJ72G6JWGMDWuvohNb7xtIvVk6quLNedAFGsQbAVvc7HXOVBuTKQxSe
yO+O7URil+EKBuaEqV9Biqx6Uju8iA0+iL7ohhXXy1WefE7KWFlFjvWyJYJMGSNaWsoEUCCWYnBW
beotJ1gBQRyvm5Z6PrpEIBkatGYT8QFGrbUcE/h35AYGhFphm7uRkjNV+p0ChsRkCcUi5yfuP9tF
v6dA9Ft4+dGbMSSjeYuBfmiWd28w2XX+2rr7VZcMSe57m2eQIwM8x2BZWNaDcuxWxAKaeroYUKYd
ee8Z5mP1Kwi8FZO5sWtMDKgnEe+HWJv2VoSuFtwzKQ9pSfIaZ6lsQH3axqIRPJEDeiLNI6ZP5vm/
EXRCM5hXRdVxSMgBNzRRo88p4TZaR1fdwQ0Zo0vJbUcb/FsUpN+DOWK7h6++TbmP6sOziKP3PqIv
Wuf/ZO7eCscmWcFtD0iGYwR3lRrnJOFkDtWO6WdDf2I5QbQp6/mkhhUCsA6fAUumwJIoOVENR7NO
gU42hA87CbqlZ9BmGnrbWxFXUhsririouYdJtBtelAp74rkTJu5Ksq0zMCJkMhyjuLWyIjHarmib
Lno9g23kkZ9BTK1exxo6QwXioVmRKfwYypb7CvAKbMXWoIqOxS0ViKvW3RmGsy8RVlD+u56vKTSJ
mgcdYCurvtu8GsfJgstXbXzkKUP8o3EDz7JcWrl7Sf30m5zPXiMpEoTDiymrpzLS/+wsh5cRkrDL
sEU9hjE2K8ArM9Gw44rXs+wYd3hefOtqJyNYmpYHtpTOxaTFXKF8Tzh9Rth96Va3zmno6am5dygF
TD4KIn/aaGpro0iO5EI2HirHMKq7jqqV+AlDSrHOy4+iUgCI+xiLdrqmKHLexp5BoOMMXbWDjNe5
4yNpiHrV9OWwr+JE2yWeluJOmMalmYpbFYN5CKdlgw4lfU41f1cXVGn0NoSeZh/E7ErDmsEy3mSD
yx29vvFTX7WSf6id0B1C6R6oq57K0l93FGEXkgEsi+Qu1upNRmucCtUtFAE4oHI6YuatceJOMOHI
fCebION4Bt0DrnbArcxXmSqf0oqQBqVlntvfqJwWjDureAaYje6PmbDtLkeGiLQnOiAcFMlJ8ehI
Lb66QfJphMMPBIhdD9bZJt/kVO+pnX73fXazhVwK6DcSdZnW6Iq2SAP8hKAQ6w8DTDgyBAFRT9gZ
Z60QK5/WqBfZIKKBzUADPQooVAiQjIIh5AX32eZHnQrvXI/GqYRnmOAUaCLk5vuZ6vayc4kTlflj
4NvWhUcuWT+UhX0oqQ2JAl5v+2baZFgYnFpKPPGwgfaNqWpBFW0nknckLVxkBczokotO7k1bL7YJ
feggc3kvjvmWKvE99NtbP19cZ6EJWhru8kOgRumG9c+SEu5eL7hhdfHOq4KLVbvPQZT3uJmUxyw7
32TzeqJA4VB9qXKg8+r210m5jyq0nTXTFEcQJmBLrzJunY8xKC9kWFbJhIxdyjfdnWBH+z8Byb5M
Gd1F1d5fPEKbKt324GFgLpSjOETDdGO27naKnX3talvK6SV/tGrp60QvowLESUNgKOEniw/Dwy/0
uJ/jkcV589GFFSdXz+/ZWwRTsOtF92S2JSwFh1MyM3jVj0zaJNFgqQjr7LdAc+O8IjTUNHgilaQL
AavENnq59LgBRQJjyecDrtDanTgGh6HOovFtNKh3nSOB9AaFGn5g7aVO8pdCeM21N+pnPQTDLFW3
DwGIVX7FN1voxV4xVyyrZl+zbzdxMANrw+x36RCQBZ5sBOY8IJzOR77T0sxbBX5GJquq14ypA0a3
DXTWFceJ7s9miDAh9ThcELuQLG7B9VMiC95UF+UvXVe6F2C05Z7GhsEiuzJcg7SsDqOk0xpm7IPs
de6OGWAfbj1FQA4gUkrb+rn+YEkzb9pARXyO4MXAMKaMEswNxTsl8+7imqy+HbNitqVjeiYuWBku
RXxkcWvVx5K69/dUkikmkNFZ+xA0wtFTRf8VpCZ/x661/L2cBGwjLlpkvWtj39pwbwIGi75L+9dx
ML1XYjTNDvtOB1tSZcvabTSY36RycnwPZ+nbEhUQzUGsvcFydkky/kyTnRxyrtCLscicauHr5oB2
X9Mo6wKozTnqaTq5nNs92d6+/R+P6fWspo36Z/a4Wru+IntvO+QaBQndFelWbDfiYTRr5K9e+4DE
esMn28UETVpoWHolQ6hrTQJBUovA6WIKH0CP805O4Xgp0QPS9mfzL2rK8Vjosjjr0FpA6DQfZaqG
NUFtbx/UVrUnEBjAQ1XDpu4r9N6WKllfGlQbpsjY+6Vdr2qQuzmBYNSjJJlzvi0JZwPA4hoQAkzG
zhUclGkGAsnm/8g/giepUYdvcebpdUMxi0OsvIWlD3fQZ5v2ULipjvuYAxzjZXO2M52+l3Tihetw
e7frNl5lep3jugoWCXAfZZrOAFVWalp0NNiHVznu5ZhoGNAkhOLB7V/sPhU3Ndmr4QpHRmvJeJGq
HfF0dY/hX4E+0hofz5TYTn5AkBHspQSvw6al6lZEOs14I5xZVmqsn7Vw9K5d0ju7ZqDX6NmpdwbC
km6qvhUXx64J5tFiXPqSM5b14vlHlFgp8pf/XThVfE2CTF3kZJN56nJIocCDeZzr+k73c3pjXe8r
sd9hnQ+ZttY4x5auF37HHaHMid//ojMDb2+2ebxgoiNjxY9zDcECZCNJ66VDY3ftKZO3ODyCRSaC
h6t6g7lOYXh3RnJWNjjy5dALj/KV071pWseZ0inpfnGZbXjbMxIonIdlascEr53ORAPtzWTb+Aj8
3PULfJHWuKcwSx40H2LmwUosywByE0lZ4Xzn7UsHLZGPZFAV6suJosgjqqtjxGBLrGciCk4bouBW
0CeryX7RE4yyHGnN4eP0iLhERASeWeK3G9mNBka8gDWgLy3rs+Kipzn6KuEfi9VnTQ1SDU8MEIZx
y1PKb0+1ee2oOrpjwqX8gFNDZ3zOVWUrUXxUxV5P21UkRnLUL+N41LmdlpBLPOBwHx5mnBWiNXV/
OVonyrs33+G9YMXL8mCJ+jPOrgOpRKAoIeOTseJdsmmx9nu0KJkBkw3eXchVCohW6ZPV8etTpNj6
QPUhyD5Ys/UruvjUBiTr9UYEKxAYS0+2O5G+9ywN6Ik+JCQeGRjOjVe+pJ061u49R4Sf5JdRHweu
MnA4FgoHn+oCZ2v3owL1O/bOh2hRiqpXLw9uUVFvLSDnAmihIMZC81IbXgpFmNjAlWaSnYL+VnB4
CT899QmmbQObNmIZVFzQYeDl89fXnAE44iwuj8x/LbTU4eLOZgcho8QensqYAQjjp7mXETMn0LFB
e5viq07RwanTj3j4NZkfmXeQbe1neFM5H9I0bxErqOIj9Q9esGm4QwdGs9boUjfYwJ7+l3l3Gmgk
JHyisy0qOk3Xgch4Ny60dvgKNYNBkUaQZKkOjqabvIG0XqSYGXZ31py7xt/WdCUE8JsRaYQmp/Pc
0OrGI7BixCHeJHScO4fjTCVPOqTMNHyTyTfpAsCCJexP4oaQh/zizoqpexzPUVh7kRiHWUq1ExiR
JHKVYaxGm5pPy8OEemrjFNi2o1DHw7kszEVNYvk5TX4IQhfNlG+DoWoRl7RpshsYaFJKQbe2InJk
+C4sYSTzd5yzTqN8WNWVCOIyjsoD/uO6qk5WdIsqOKiQr8rBYMf2gMJOkFvk+6BvKNhj3sobpfC4
udo9rlbf7OPOe7A2BboHAbkSgoBk05JFBqQt7btQapGRy5KtvIz1hJIItaMjH1vUP8UAglO4TBgT
UeVbm3814WNonrjb7PgvPKVo+kQRYvvcawF3KmvTiB1tlBWy7t7jcMlFB69BXzfwcAXoKiPiZVsZ
y6ZQV9mg/5d36sTcyvuFlo0ctxDMtXcO9dlSgn0zQtnaabTodHZTeONTYierEJDeSE2oIkbgB/KS
042ImJYDp7+NU3SNs78eTq2ooOP86WQR8+5rSv/lOdb1uOHGO5r6LeztpRDGCluMckPi8+hK6mxT
84MSvQphLVmSL3kMsP14uYYupdj8kdUnz8wP5hy/nbOZjTg5zRwrWeSOsW7D5tQUwd0OZizWH7+u
pZfA23hRzqOim4g0DujglXr4gW2QJLH9du2o/F9lEDqh2otBlw6fML+4vZp7A/B6RZHPot1HsRaQ
72iAH6Gq7fVfk8fuoHkzZqbROW8+E5VtKYBfR0kvqqyfC/pypRKrNI8PnuV+dAkMUPKmhTe8225y
8thCE0bzMpL9JIdF51KgPPcl9gWEwV3llotI99CDmlVOVIQSwrK20e7SBs7jxm+LzYCqk1g6edhz
PvJTNUGLahVQGvIpzwmgryLEBA2JQ/ikGqqWmkdHlAnEymkOa7nZH7W22aynaCFWKAokbJdu8hkx
H8J5W0LE4+7CHb0CvdHMx13N/xs2qSuTJ2BwHKhri/UddEdj5PT2IPxb1/EJMot02W/IhEThWfty
uhzAIdopKzFf2/EAYwtpGWlxHF6Sua5B2gml/bMsv1KuTqpvtkN0im2dKkKxjG26iiFHrMV2TmZa
ivPDTrICJUn0k+a8GWhhs0Q0Bt9mqi7VyB+Q7nzonb35zfy+7SjrkjHvTeQ8dmtQCFtomJ+JCkhQ
+fcOiibTDztV8y+t+R76c6y4qzT0KlLWfYyZ96pxd+wq8P8dTbbcv3RDdhqh+eJPYx1F96T29ZUo
SS8oNz6wr2HtJPxMiBQbRbdMymgtiE82CDHhUdCdDylSsXWZrU6IOA8Do9CSv5XF0iUbEEiHdTWp
e8Hp2taUtKB5k5eHKMTMTu5yVgCCtedANXXMpccHQ1wl0AhGUoPos5Dfn1hL91kR0u/JzY1+QZnm
2XTZ3cCF0lQl6iyJRocu1z5FdtB6yyKffcoTtmTa66iMS3r1LE+yXAN5iIRlq46MKG8DbRcgeaSR
CXoLrb21bb0s5ISxHd5AV5wsNYedkHB9skK+rX4zXGKKqAeuD6vIAX518LD8tPYSaM9T85IVm7Z4
6ZEOBvLYhTrVzGt0Exei+kzcr9J6qPYq2CMkJu3D4AzUNMUlnaTZZLnv41Adi+yum/W6cV4KUquy
B13je/1x0oalYJpMopOfIYnFaNthhqAsoCmiEurHmhUVod3P5VUiEv6+0vRdbchnqWD7xDlcG66k
jqw+jaE5xeQZvYzYSSg2o3GL46N0PHIIT+7QHatKX3PRW6VsUcGgoh8yaHClwI7LaiPH8exmGStR
Xr3wT+PrkD7CNEUtTXC9QQSrbSKc8ps7EOiEbBlJwiz/4upustQIjsKqAE2t+h9t0rc0zojmu8uE
BuCkfOJlwZGsYJdR7BndNQUXnIl/eajDGLpE+KZASLnOIAHz+ux5bgNo7I6y8USKLY2dhSIWp0ib
+5ywFn1nkrqbUDg4oel5wFByUVkdRDoUAbI5/EEopP6w9Zt3jGGUHxz1YlMVv6o5Rn74DeIGJeeV
PM2+jiDdvVSsIolfahxdbdhm5qlLd5EeQsfjK8GwzYVz9aKLOwGOzKNdUDo7FE8tv1f2HyUso0wo
7VAyktvUpLPLu5ln5BpoDPsxq552uXMl7W7qHwM0o6aH/KGRIao9whaLMD6Z+T8nuQbtWWGL219t
3YFOgLa7c8sfeg84Z6xKSYb9xAFSbFh3Ear9+GBl4KpjBnMxtzKmC6jSjzp5psdguKgwNKPyjZKQ
bRoyCljT4DSBUv+23jrMryiio3ty6/005+MivtFLop369tw/zOaSvseUK7i9BeKSj08O9db86Ifk
DrWNJK+NXcaFExyzX8A+fvNNqm7yFe8LjX9G1KzZe0mgJuOE3KrkHqq1QRu2Ud8yuun0A1gxM+7M
eUMb8SHx5uWAyH20zr0rPriQxzUx3rMZvDro5eo5KsQyy1DwgZE7gmXP3Vfy6QJ8cBLwKeOPBXfD
PJh5daYXJeKdoJgK00jvF8TtD46XnXVteA+CoVyxK1Pia7MTRBPaxpPefrKRwsbouSSKbLuQ9J30
o/TJLb4OhBXKYfzUJ+upa9ep4t+vA98awBH72qXWgUkY4ZtyWEmARphFr334jwXbe6+5qeA5Dj9F
t3eB/Aq/R5BqDo7/LkwG1QcuDFYN4K2Mrd8pFTCuxaeqBadM5D+ykSc/2FjC5WtZUm1x+ler686t
TlKcB4dvovAOA0NFgHer2Jdl6Wwwzl4q75ndPcFoQXvpeZJunElUqmmGcM8Srr53xEfnJxtqfeea
Qr1yOCeoinXDcbKM7WSVRzNDQE+MFTi0VWexzU1vN25/0Czu1twk44DttqW7q4A/DGQao4h4ijxO
zvdAG0br8fdAi5HpGNBTNfXoCJpznJ4C66axcGGYXlg+1LCqqb5TCfBYNSfg7sSUy4bE3Fd6/cus
1XQfxnSs+n9EHXb1GC4nr/tCfwiXRUDNv8CLd50Xi6LMmOAVNyl9NYI03RH44MSXOOP/E4feyE8p
f2N3mzDTMRam1k/oQEkyf+1R7mxMMnCXQJGXGodeBLeMnyfraSy16rONnD8W2M/AutToLrneU7JV
WDFbBmPC3SZMLffPyP7osNJpJqJQ7zvjq3MpGaFNKkBCIbsLK++YIwcEkA0aTCEXkalf5V2wqQhb
NyFxwTpm7JvYuGjnIxZ0Ld4DOK++y1v+EXpsohrp7c3lqDBn7JljCVzkDpkAPM9TBFteVGehG8Th
hX9IupP0zTOh6YlGAYtfVx1Uu4DXKtWjK6bEJgO/73jdJjLg+JAkxjiveWtX4T9QyDLZh7F5iVsW
AanSthaOboN9w6eSXfZVxRWFmMQ+9JFHjTQKzuYgvq2KDYatBIzEJYScMFfiYZMUlFMavjzhv0el
fQzD9jNI03pJAnvcC1v1i6RQkqo01S+rsl4Ku1xiDhGanvf/FJDUCncpWhiX0M1eIpJU0zic4pHK
tZ/+TXF4KhN48pgiw6orul8Egr/RzH+aMYUZmP1pY/uPMAhH4dQTEzMbzoaEG6TR/AVj8m8yKdR6
1XHgyd74Xg58IP3nNk2DY8s72I4+PJbFZc6wH0SIRK/9Y5XqgwC6pOXCr9vnEvKSecwlcmAeRK+E
3sWro+JFEarsGjk9KTL/2Ejx3vVY+U2ZpwtClSRIWCFgy5ZpPnF3A4edoQCrFdBW2/KtoTscOMW/
qEwuaVeerJr1ziXBTjs0L0KC5vXe9fQ1y9gYiYkglA38oNmRbtgOnEBRVPFpZrOlujOtCVpPhZzt
fFOs9flXUHHSZHViml1pJFK0uv+tDOuuO9aXXYbHkX5bjSKOzcR2iIg6GyVFBssafH8jyDD0ycOz
wxwlabyPxGQCpMVFw9Ikm7lp4SK4m7D3hzF8Mz21SjKHB9raFWF+brrkwY5gRm2LnLu37Gx1NF3v
OI3OlahdK+wflejPOkg/yB0PK2/PaRitpUdArkjqm2jB8pAh2fO+P8gGFqQXlvSAoXKQQARny34B
o2b5jxMdOm94jUxsdqcibOgML5HhkPcMD0Hj70Yt/26DUmNjWbaOJjaBSGPrV3JLj9djUaD7prPQ
KEhy5jgxblTaX4rJZeEBkJ0xMaJVp2VEPcXPlIW3BoGr7vgR1EbZki8DVpUK9xzJ8NJPElO413Yh
cQyFC7y1s+FHyxtODK3Y0zw8EYvdxqoGgFlkHBrVd9ZTVyIBi6LG70rD8zFrcmxjdTagChDT++tt
hoaIhh+N41gc/ByjsXN+zM5hIClXkT3RTugl0gYvN7+C2NIOxQ1M/KEK2ntg4yX3iPBQshRtCnBP
tvS4rTm8VNtyxYP+JCN9D93oOen1HPBQcwl6xrrehJNAR66blxAMHhy9CkmdBQxu2byXPHZ+hoEc
d+0BtfxHRPWTYrC1IHXScITV0+zdhDCgGehnkp77ASopm12eSXtS8sPHHJxV07FylDU9kEOI1pgU
+yKExCw95gJClIS763E6KsC6i9YzSHO1EdJQRoJPubfMY8leVh3NKduboKfKcjjEzPq2zkkQg4yg
DrQrGkzsKRXsp4HJHVZ71cS4Zu5uym0CpzxBUu49OR1BLZ2M+reYdOo0uXOizbtQkfWuMtZ6kV03
c17bY6u23FjEmlKUtlBUZQuJGYPO8Nf7Bc86qpeU7T7OUPmaeHwdVfSoy/7HJyySasUTYIO7F3n0
MLsjqLp1IbghTWX8Ifrx02e5W1kll3z4Bi38lMbMtba1dSFl9V2xjkL/K/E6WrMsWdTMfksa7BC2
bDCriW1bPnTA8KQi7WBHDWUwEjxODa0Sc9WCMusGo4vkxZtnDJi3m3Zj9OOFNt7aSeVR8ate9OxF
Her4vYAOWYwvtlevesYq/sidmYOg8ghCuDQkG47dciJb1FwV+12FxYiJSQb8Dz8K+XlfjMFxDN27
1bGIDd62OQ9sjtfvRKUfDD/eVsnfyHURGjNF1+xZM7QvUAE4Lq657vEn4zra+Ny0fHr+re89+WHA
orjoHkckWMvxbNjiyZT1NZ9wigMG5KQ4lWA04oLtPCllASfTLkme45B7NvoxeocbyrXmfMWSp6BN
J5ikwYxk+zRNfcc7AkjEcHTC9JXICNs3QX8R7KpT+yhr667MepP4Z3gQZ2uy1k2ivzlGSk4t35Lw
em/DadUOdHm4hHiFu0+hAXhpfOjn7mDKuitjmC9mOy3Q95a07rAwtiVDct7WX5WIO/qzbXGgFuMs
9aSk82wi+HbMuVQRfmoRrrFLTd+BI4ULkMmhvaii/M5DeONxbEJLd4ivg9ynvTcwurbFMYuKb5rU
B3LkbDqjW82AdJTTvJW7nl6FST7FnAdRiq7Dxk6du9G2X7GePRlO95yZPcJup67Kr7ZNJ73zxKUd
KBfB5zjx+CEPgJv4db4WKRT8QoHMZk+Ml968cfyq2JIGULhYYJJT+nfS45iCnK7sYVk2wzINnRfd
ShALqVuxVss1lvmUbzpyAptMWRGvKv9JjEQo4tw49RYRMWTY2OvMC9uaH9A5OTapVbRiupM16+bo
JrDBSOirwqWPm7Hd6FvCN9zCnSj2diwwzpOsXidjam87ShZLAzx7gWzqItN2U2he6ymCsQT9RYeX
a3CZUaajtn5Pg6ErSENUFZQdzZoRFR2ragEhQsHTzU57C4nT7BNgbK/km7SZ6cBuC1aHsrDYf2ns
yQPuJYKnqhbWyuozf12QRz0m2lRjSRJnxBiWRyvvCdvnrvaEvC5gv2ss6Ogdlgcx5qQGGD2RsGux
c/kZRJ2JIcf+FuKKhIXG1O9ZIdM0a4AO+SUd3XAf0bLhkJ7i7yzCItS1bto4Kgt2vSG0k1WVNc5p
WjwBAfI+WBel363altfKBKhThCkABebta+VBjGgCVnCQZpzyVzZYSI4agXFhgfmact7iRCx54/Y2
DwN5FOZcFBpFO2esi5/QdeQH/01sUwPucvYyXbL3WMjzpFh3UWRBfGWNaHwawGsf9Y7UCGomW0TZ
OrIaoznLG2vxmw30kVwyfVKrrzQGv1FuEpUgoaTIWOCyMfq48VKFrUSPaFSkewE5e4dJo5Z9Tlm6
zzLqkxrRTQc7GmUZ7qRtolzWWoDoL0K41FEAP7Bzi/3kk64ag6wnXWdkmyqemrda94yVrEoLdEo7
3pKiRJhz2cLrcDmjahqqS+skZ9niHiYq9w6j7XN4hdP8Koq62FpjGnIxpUR4TfNwOLSUa3miw/pN
FbCmk4B9tHrT6gfSCfWqtNh/nQA7IjeK9oJ1IVbwaaCYJnwyiU8ZoJEICCrGfwy03j9UFFP5t2Rr
KzPXeeSQK2FukPu6/RJEn5CZKatEWx+F1MazKEzCvu5noG7l0K7H4DkI/lr2W0BVJAkaQhknPonG
6u0oB8NAQcmasrMEeBH4nMea/eqm/T4rsOVa18QcxlPhOlg6mBJk+hTBHN1mSwTP2eAtPT2/lUgS
XWfhxHMdHWmIVTansYMBepbW3xD+Wu4bRPOX1oVMK5eTo1Aqa57kD0KxXL/rDZE+ZHO213X+qeDK
70avHonaCu49/x/+KI+iNrXATYNWOxLucwtSIpZtHMCJiB0hBtTRgGJ/jQLWxdws8m0GXyXnK7Ki
f3ZWXz12/nl+eSTR9CVcJmiV2pjPFvIutLV2blaKhdSdiXVtJTgVhPGOWFDiO7+iZFwf2IQiOQeK
utauqV/Un5Preidz9NJ9ksLvgrDS8UQR1F/1eSC56NbYz3RXDlPsqvneEO2rOgw2hs6GSV+jrksM
2iqNe14SLMDFkzO+LtoG7jvoMBbLzVlnqBEUM9n/kU9HCi0MVpQdDXaCscqls9gR25XwwFhRQ3WD
YPKYnEUOkD9/jYQkq/ynmBtNskdhzEDWs86nvifqYyY9pqwIyplGcfXvdlK0z2WQRKtcy56clv9w
me2yut6AN1vnTn2Du36tdQRt597V/CIsl0QXPT4WY0g9fNAum9sD9K30ixPGnGb1ER99U0bVO3V1
fkn62opnJ/yLqAPswniXguYJcTwsiBZ9cJrNhYwnVhIOZHUTFupXx/s6s62XEDZnMdR38uDQqcl5
lOrZCj/L4TcLrj4MqVr/MDmxzFEevGJ6arJkx2yAjbIXjc22R7Uq+avPz36KUdvDPZSDzZ/0VRBl
NBs2w0Urm1BJTVq3p2MX1r892LikJ8jNqwkAF2l3drMlZM02uQ2YZSJaCDzCDI6d+WEFd+F+YEbC
IGLI4qzOOyAJUKP1XwEc1WHprqnvafNgePFWNTP2KNWsrOuWHNnLkFewzZOmqxSE1SEYbl77zxpu
OXsz+zK5sYzZk1Qa2MBiSeDouBbDEB3yFguCkARxEdVDrAZHD/PCdB9F0z7SubTUsYCSapNPiEpS
IfNS7i02O3gIfhF/ZHEFYQNtnZr9csh2cjJP7Evdj93RMgP8cj72gTH47KKpRSGyXEc4JVnXniRl
lG5tz9ypEioDsp9OF9mvJdZTvtPgalTFUzw5y4bUdYGGLc0Id6ZbzH04a8hIu7LQqCLd2RkvU664
boDrjYmcG0fHQztsJfjQOvtnDhkY+XpHonuhz6IfElGFSj8KexWF+o4AdomWE8zZiWoep7C31taU
7Do6UJGFNFEeSrNeJeo3klR36vECDm1hZ+zA9XQqd3SWoAaEWIRZjG5D30kzLLar/Ea0EfoEPCYj
a2hC8DOyV0wMBOVqW3JFaRhXgzg5iYZqSRy+sTx6Y5NZm49JLfS5vZBXzJMj7zS2wxiLEiN1ZHNT
OVxzAX+LsnSsYwjMY5p+7QZWvtePnO+r4P4qAa/MrXTs5U1PTzokWRmyWo3YPtDdbhuYiNn076OI
Dq0xaa9FhBHdl1CXPUwc2yaCCJSDe++gy00UconvbFLa/X8cncdu40gURb+IAFnMW+UcLMmSe0M4
FnPOXz+HsxhggOlxW4FVL9x77ugVK0UGTP/MZnJrN98KL+Au7dBdV/SuV8D+xsJXWzQwJqsbh4gb
IpuxwWgFR6FiDlDJW+MKrz1f+/zbOtQVMSeZmrWDEYxn5JGIJQYgAQ1owgr+rHkNZAMtC6gFJguX
k9sUH31LDiSVhdIZfxFcyXxExFa1ZEe5/ZEb9H2UeC2i4F2UVMDIfhDihERzdeZRF+e8+4zJFxjD
J/y9lcpYWk3+IJ6sVPo+dnNE9jLXa7egvc/0bldp4ASCjQKq1Gy+O+gjhVK6zBurm+vgWNBMbNZm
sGZgt0eCxSsW1q+PVHlUGNgzkoDNPE0sG9FeirJh1tDcHBaBRK2QGhmjpXPjp90xX0OdjATsn8+z
bWMKmM5AA05aZL0J7gzaSmyCw0FV8Rp1acWMlF26xpud4xC3+u7JSBdtgW5yfhj7wlcIRKSC7Ypu
2+Qm82w2TI3OsRrtpsAfaTuXwTjoljer20OLl7oOakbgzgH3ANe0Dlm2fAR8K7FBrFBlAhk62zpy
DJ8yMTD7s+KifRjIScj+yOZltdg9xaivPQMtsqX9+MVeErBWqmdiclHLN4TbUUEW6gp33kqo/NLT
L8xWLs1Q47RO8tmU2RzE98ykAgjHl1oxt+HPZ6O7jUym4CyEvYCUNHeTC7QtJViP2oal43kbadVv
CU6aaIT96EAqrx3MC/GyUl6xAGvSsXop4+2QtXviFtgGnBLf249MiiPyWiQjOGKibnEZ/ssH81tx
/vUDz2v/M+RojmWxtMebQA4RY7m1NFYjI8mbpBJj0WfEoceUkP6M3KFdYoXL2oD5ihZNZ9oaI0JE
VkRqvcIJjnLKab9jvrCBbpLjWx1HrIxSQfbX0gt0xZqUsTnt1IFwnllVOfteVkvRMX2jA0RZqav5
xnSGudoamLfBKjAwjrMawZW+HOL22oBsSz/rliZFtfP3IfD3ScncWtV++r5gWdrRif+UBqShhC9m
RiMrDUo38oADvhx2NB46n/agYncnAoZfXTVATB5fZiYWkPyQWY2gSpj5l/Ha9/xfLwQkKMKezww/
zBD91nEFuu0Hwf48VqeRdMmystthaGZlQ/gg/TBB3B+ymVaM7qMZ9T06pXviWY/Scl5GGz2V6NAK
mGIWLUre3WPRL2TJ7A2KwX6oSezIeEVcDGihiHFEjgZxnrwunXNcCf8JIIt9Ayy1bG9Z/ubr4qIP
6A3V94SRdkBWd+qNh7R1cfAibqnlbboAxu5XhZs9sAsqEHcAkU4GsRGQUh1FrFtHXtsQ4xgg1BAV
jRu7h0EzUSpTm/BkMV+ltkApIUpJcmVtnGrn1kzpbUFxIXNyaw8CJRC7O5F/EYE+Hwh+LHnXGgjO
ZsqpADuOECztBTZ+Gw0UwB2zpjJc92Xw0rH0dDgfCw+NcoThGisw9gf9Gqhi40eCTY31YSoXPOSH
UIAEHbVlUg6Y0vp/hHRwqyv3ME5R0LJjUqMrqva1b4m/DM+GrzNUaq14HoQTGJyzXyTqnzM2B4zw
K9ctNkSTc7PTMsjujxDKS6mRHdoiTktsKPb9qUrIg8tQizkMWeyUv3U40pJxQxFbaDobz/sSUn0E
gUMpiEkVfPhVpNGlds19o1IQVd7aUr8H/Eqe0iH+H86l3nLCY56rX6httxaME4dScW6TtmtGS2x5
eK3p4Er/11GLt8bVcOg1bHjk0RnjmRP7r2IysIQ6bD1V36NnQI0+MfA891OfsH+1S/xNdDAjPHZm
3ny2tb2z7DCfdTWxuCAZ4urH0Lv5NMpLjRc0WpWtM/l8B0JxImQgDmv0YGfY9ZY5wUeSJQfOcP4h
98zojiXa55QwaLKTLXJy8qx5oQSckVzVC2dld0cTn5wbO4STIaaQ/sOI8zVBeYz++xmd2CYbb+Rt
bCA3PUxOoIGNsTLiDXPaa2/AziEaALr7Dps6856FjrKdQcQq0nArAIq3+p+Osgt7Cw2ismf1N49y
7KPVG2563RZbkKjzkWfdMsTCwXI3cDzGIWSSOP2XtkBNA/3NCMx1UWgLIyuOZUa9i4EzCIj/671b
kkUcbYN+YYOxoSFcDeGH721VQpi9VnnJUezFZKunllXU8zT2G41xJZCT6LRmBhlf7IqUnKzesGEH
6hQQ19FXZK+2QMHZwjgkHcRFY0Ibeyr0+hpDFcsoE1PWwaWt4NGfKmVjbgRvbULDbShrELTOrEYo
mgTBqszvHvFjNS2PifqixknCgGcjwBWGhQ02GPwJ/dBOBRGUqM/AfogOEYC9iVIQszh5elMucBHP
ho4mbjCXOsostXAXgThrU/41OJGRWFKXuWV1NdVH6iY7rQI1h2oWreyKADSYDjhiYIuyGDK3EsKQ
7n1QBhBp5X62Q7eAWrK1NedHKUySo/Kjp8Tsn43mT805dN0Mr31hzmOfjFX7k0yJcSaj4FfLg73W
Y0ZwhPHPUoy5b/VXJtHFgr3QrO5U7kIdtTWKD4+TlrF//K+zmWpOKyW9qJdWkL2ovgjZ0KyL5ef3
QWtu0szeOy5ohgnVVWNM1Nh4CnzhAMYhOj5K5AXTRrqMVffi9jgNKFFg1Gjhxk0AmmbInli2m7+p
+CJCrLlotfinpdkqtbxz4vDGZJrwL4LYA445dRfrBNQP4bIwdLwMysgnPXoZYm6dXUhZFJjLZdzC
0jZJJ8Z/XNF+2MUryqLsZnJD/8tKFz1bDgo+5QvXB823rWgo49IGKaObKx6uX5vsC+Fnn4MDWbHS
nJ4jKng5gqLDhCti1PXO8RW6aiztHUrSokRKWY7g0dpGZOvBRK88VrANaNkmwoKvue9jLo4KQ3e1
Ui4G7W+gu/QMYtdFaCaxsiO70Bw2XtaTtI0NC0d0RpGrr1KFXGwy/t6rTgOWpqX1qYhbdIBMOes0
s7iuOyDyzj7xqAhqlX/zCkXZsGK3fuIcTRo3o0ZzI+2bURrdi2ZFUsj57ax2iJcf4fAu8F/D5MxJ
IRwatdlkjmP8SRdOn5bV9SGMh/RELIL2DsZG2dS27X2SW8FQph5RwRY13Bo7YDuMX1pZtazYceAV
/oJEy2cqR8ZwsVk/etfT1rGeWuumqM2lJgGx2rWWH5TGyK6BiLmrqhaanula6KtLsQ8Mp9z4Vh2v
kjhRViMxSnOngRzeerz4hOzxudrkOjzAULvDlU3+kfDiLkKlSU45MrwVcj9zIpwUz1rQfuiZNa5a
7Jh7yhzj00iH9tS2tqg3SR5aJ+x13ikGCgMGDtaIXQV/pTew5anaHkEL64Hoo9PEdaixVnkBXrre
V4udN6ikzjacVuQ4KfgPgoy4wix9C12foYelBFu9bKMlinJmNT0GN+oNtMN1jD3UR840eFOLH7Eu
dSvFWGkVyGAntciQhy23FOAJlsWQQkIq/WrdGRbnSQT9smj5NRSVSh2/O5A5uE/PJPK9U2I1xga5
jbHQrdQ9qSE6Ux2y+9RoborAZXguG5+zrKDIY7cFKXM0n65adjg9LSblAPAxrgCY1CerijC2mhKg
+WpJrfJjvpe25GRPkN2vhVc5t56MGFJMm2Ej6SpOcdKgvWrz+k3XghE7vA2SVkNg3naEqxMGAIqz
IPBKGoN6Iw4HK16E6SuAeLAzNIXVEKX7PAGszxqNm8e3Epw0KkFvlp0UK6eImvcIBKcOJy+9RO5O
Dx3kFyDwnUPLhZEX3YVkqgn2NqmQPur2oeAaRXsGE6OU6NdqJiNUfBpL2fgv0D918ePK3ViDtENK
RNfEDKeIkI872lUdfTRx1t7zN2X6IRSixQ1KKKzrnD5KPVcsth3Cc3U2WgyVzBQ3ShS25VZ1/GBt
FIweFLySO+GXuEYsg3gEy8S331ifCOZsoBQ0vJpeLh2auHj0NgKNj8guXbcWBp8UEdYTOtZpH212
R2vDKRo3W5Cas7rxl0OvrxSob+r0WjCFttpP23FksoYVFrSyIF0QYqZmx0JoZ1Yb895ZKozQvHRc
F2j4TUgpI/srIqlG/9IQEdcU36b7ZjnYlqP4Pe6Jl8ngzVQdxmC+oEylIEAuR8jerUl6V/Rtprc8
AwdXffc6hg0SEKH6D8VKRKyUHEAsJWIqkr04ysgT9xK8lMyCe8aH/OBlW6K1r+VWH65aasyxiKBt
4GMrz2WwCWS0brwVEJ+QROK2vzPMntmmSSC1fyox4Azx0yvEHG9Y3GNh7Osb6nobUbhr/ZpAKo2M
57HZAqhA15StMfku3Jqa5KOpb0oCdPSHwWoQ/xKVLcOrgwMq7q5evjXGYCs67dB4eFGgu/yUA7Q3
01iFHAngIB0MA9Cs6uxrSojy0MP0pOaiNPOquZsQ+PyuZ+8hi08v+cOiNsM9Aqkxn4eGszTaA3Pu
mQ2OGo6hC00SmAugZBRu3+149Mwf5I+LvCee+pB45kIWx5BosCHcRJEKH+hNh0RDd6E7E4MDsdi6
xmhM+WndNLA0ncXQRm6SFoAlTEhF3+gInQZm81JdF1qyAAi8lckK75OmYTHyWD2xbJictvUygHAu
wBbkLuyL4UhgFerEn8A5TGkSRfTglIIDi55YvZTGLeLGLdDEpFBhO8qsiaxSai9mNENqLtHBziV6
D2dca8Y+7E5K8z4yWI2sU85ckrn/0kOyaklz1YqH5ZlPEB6MVODyFQp9GEICjarEWOnGpsvvXVNZ
LgPXysWWI5SFjBX+qzU5KEqNxSu8c6aKLqOz1LF4QeAXuzHLkeJm8TYRDBHcWIC+SCCOpMR2Ul9Z
70qJUh8AY7QFJFKsGBMBNgim5Ln8l8RbHv+wR5TJHIvcbjZlLu+f23w0WGR4xKG6Uj2PFFf2mUps
HrAGKqqLFTJ2+Wt7MBihM2u7o4eIS4Mx1KFb9fCf2scSeYRnfpvhxZIPLNI0ftlG2pwrDZeggZG7
BhEAxxc3GYXE2VB2DiNLd6kF/8APZdYXAoxl2l0bTFAIjBk1fwJJAl2GWRDCyQ8YIl/d1wSTJuwa
RcjIrztkkv0MbwGc0cKvmZJelZxPL8bRi44XN2yCPirUDrFsCdDDsWNfLGXHajvN31El4Av/sdlv
gRoItGwfINHU8n0us2UYbKw8muF/W4z0z03/plQRIACspdEXATgolfAhJdjfOCWnxZe11dH8upwB
k+3ENq5K9rDRNGr5daLeJ/2ZEe1sbJdjfI8p2idmpOjfE/tOmiiVGuP54sD6oIy+vXjK8gCLiJLc
BjU77ZVI0VgkrK+DFOhos4ryXzu+WqTIt0d2t7PcqHhtqOHpCnj2kWq4/T2zMLKV/LAMT6pHa1yZ
z5Cd7qi/xeApqHIxZnf/InJbZLCPcR7I4A7P9QUTASg8Ab/xDzkAFgpu1/z12LDZPA5CjenhonkV
BsjON6P5qZssAk0ecMJtRvjKk+OKbPfiX5Pam1Rr1hH2wKbO35KkwcLswGJAfUiCjc/znqfDQY7Z
Ax7znPBWTTlQSs09PvmRrX8H91V2+6x586saH2uGmoiVjO6Cpkk2GE1AFZLZW6nbJEL61a27EetL
zSeFvNxmbuM0H8JCnluuTPhB0XdCE+TIm4K1SGUwLYIXasPYB75dMz7pAbbw+LAWpZMxuFKhhQBT
ca0cUUm/lQ3xIDZX76pAqTXgxAhVDsMUIISHNfWn4mLtlJ8kZM0Fto6LRTGZqeNV+j8UPjmjkJdt
wAJpbbo/4TQ7F9SP46/H4cNqHbnR6E4t1kUdEO/3AM0NDwQVUx1tRFjYfNd4FvkheLRn+vg0/ncS
lvcRtFAaWtfcFzPFIogVXTwfu+qCHtlNbuekzBaI92e18svGZi1D5uaQ0+CE61Xx0U5LHaDsTAuK
gBOIp4fLrkhPns9rn8LeNizV1wJfGVhrHN8L22J6DAUootmRzkeVjiRXlJvMvAuco2W7q5o/wfyS
65BvL/s7ULwRSaM6RsyVrbHQqaDDcgVEFH68KsSOAviChouWmT2fQBP9EEa/yJX+5lZi44k9t48/
/gbyKkhCCB1GsNG3pQDK0aEZQNB/ISJQKaFhq013vtAF0I1X4J5Vkh8aDhj9rTf/6umCZ6COn6ph
tCIpnr6NZDcal5E89fG7qx86Hw7SVFzDUnVWBTHDdYxFlTVOKxGCw9Syt+S6LB0eGxjWqf1Swm+j
G5FtjPMRwL7oECPaCIrIIB8p5lJUkS+T37Mrg3Vn4mxMT5p5IS75WPs3os1Yj5x1zrOaWW6ACVqo
f5Jqx2e2QoNBz3qM8j+fyHITK0Y3HmP3s0BbH4HcDk/QUKxc46Z9x5hwbKTYSBrIxuqwwr0jad0V
GGk5qMAFrFnAslMIEH9RdjDEglmkQ2SpAyLqaO9sWGNj4c7hX6Cf/8khT5DX7Ch0hLDHK5Ys01HV
49Az/APDb47yN0d95N2XNqprpb5DnJ/5rrty0JQl5sYLr0aPUAVfKtzfsKbKztYltZOVmO8+9BA0
mWSOcL5PIA0c8eNRA4GcnLR0Hbr3SscJB92Q2FYRPev2PvT/rO6Ph2yrEq8c7idTi4Sb5Df0ES+Y
YZk2WQz9o9/l/0xDQYCHEzK/Oe651599tRMiXRl8kqatMlIgGv1WlgpwBCQR8b5DrZIOW6PyF0kA
QbcHNnQ33C8Sh5jowfia6mQ6DivalqTrmeqSH012qled9QJ4+j30ipkuUNX1lFyrXEc4XrS4/uGn
U3w7TAfrDOCcF91g0gccSv56UH4GssGsnCEQkQJtfPIlCzPgYYwGGu1SABkXrxgVrDsHuMZSYxX5
X2DV1XDTDT9jeRa9uUQ8aNjXCm3UqNwC9YuOmMX+o9RGzhAMeAikgpgdSk3IevHTNh+df2Qe3OoM
pJ2ZRd3dtsRt+OsatENxJPGQBdtegF6yIoonhvC9rgNVx9rlwsmPtpNSJTYwErPiDZ89LZDlb3WE
l5bckva0ppskk3Sts17n/oi1cMUnPp/Sq0vvVLO46LqrAvBZM94TbAP6W8I40hVP336zlTcV+YMx
qfHLS+sxY7h3+jbowEFbHFEba+DGZznf46VN5nq3DVg2D9o+glDTodrT9R8lvNATBYzxUm4jBqHz
YHwQAl+iy3Oza5FjiOhjhJ/GvqyfCo+rWux1/24yOO+qZY86BuJzIX+542fQjFQuR2QeDSR70MPu
ITTXZX5qglfnojc42+AJR/q2vex2DddLZPwYPoYD3qC2+dHtcWXhf3Leg3inqmRCE2oTOOosB1wV
H0UeLMaACREiKRc9mnPrLCJQ2KHnMKzPfvrK3XXv43AsWZ189hb6GjYouboK2Gj05irs8JqS5Edo
podF1nVB+b5a7l37SJZSxNIP2ti8Nz6BB6rshOzomExpwdbVJ12jPNf1kzTAKkJyYrwMBkwIohiu
JRIBEfQDsrZVi8kG08qxe6HARBp0SpmfKt2epWXcgn8bYFUol1h/krZqkgjOotfstgPmn6g8+M7a
MNehoR2YGmwCAissjOthz0dBsmUfXiLM4lr+6XIbli57TJR8PdBJThZESs2bI24G9oxpiVi1cM14
5TmYzqQjLYWRfcwjHpZwRkxrb8o/kT9jbVgqTEQFsgTbuRJqPKMQZjOBIdKS2GYZaYqdzrxVxVQo
YHqT/VjhOhz8v8A9aupCoA4oxPsA3hAEWaO4C+rllcy3TnDXvF2CxiAopp0IAF8WXRZBgWwziO0k
5QcYovcnXOrLnka9WAz+OULrzJyzDmPoMDbUGHJMkq8WD2dHgRI38WGKt4BRa9Fs4t5V09+EQ9pk
PmMlN6PngYAfBu4r8EjxyXZ+Q7BOfh3YAWTiU2HQTgxhmg+HGI8MlHzK3+rAKmfZII5IWIvnAjFx
/iSAcD64mK2wrriwOYJtVxbrwv0qk1+UZTPV2nGtSmJyjALvwVoKhDP8tX5WzlSHEWF/97EpkuLT
ZA+NUb3q8NZyO+TUXIWJCrNn/njoUch2NIc5nkDnvY//SfBnmTIJA2knrgMvEg+WMW6G5sdijJ9S
9eADYfp9qaD1SXJmpPnKMftOyd0F8CAHzzZ3jvwmSYtUhVlBIZ1OZRsYAnQdtcECPruL5qMIH5V/
iTtMc6ijtU2NAKmND2n/OSqvUodC0h6xm0TptkSoopOZif+93di8OBJuscdM6oK/zje4GsuJX5xV
z4YT1HOoaHD3cMLVozpTiEtXgah0xyw8UFNazGvkuVbWDOU3DgszOmdfcusBOCMhtOzXUfqbe+9e
97C9Vay9rPw2NmiUC76SzntFk6Rpb6HzofL1KcdbzWqusk8e9anHdljzf814NxBJTCiSjZVcuuot
aG8R/Yw0z4GDPxTqVXLoQZOUk6yTs0aFyYcQbQdSfqjXA25faeSUBirfz02c/WnNC3b4zMPQH5Y7
cN9M3HYuWjkfCad2HrEqEYE1m+RRHK4FNtUopEECsExusjWww7CBEux6Y1ULVN6HqsP7iXOKaLXs
IvNV1ubLsMg2kR2tAWxtIuqesbNhuTQHhp5zxJeYHq1Fqh5k8qnxAPQU9yU6rQ5p+TRbEDoB54Bj
Naq/bWTvAdGYA0+deEzFRvVuk/cX8tossyBxfTnWFXg/HEn2xLmCFaDvcr77uvoqnV+FvXqs87PY
s2vvsfNn2yCQ2Z7oE0GNFj+k++3OmZusdOLnCQRd9zWkjCw5V8wVmI7lAsGGLJfDcM5T6pE/eBwE
5BEqBmoZc8NSmnSKJrHkOVYyTjR/rePPp/BscUdquBc2KdBh8OCMwRdp+rDSfWjb351B6HOzDDWk
/NOdsXLqS1oTX7vR0rNlriUzOyBlTnvjBHghnKYVtB8+OoJhwz2kdliRCEbhoRlQHQKwrNs34o3G
dO/EbK8/UpRFrLXqS8n5Z8sdXuFW32fqlxQcomayyPlON9cI7yWqL4vIKB/FgzR9puaIx9RjayJ+
PWfhPo+eprIZC5PGbN3136V+r3CNMWgw1Edio2u+QTdFPuE4JzujWtZ5W9dkXcyEffXoHUJ5qe2v
hilIzTPFytxKzxKtX9zv2vziNSjLD7oCDaJ7lCxnzEtX2bPB+IPgrpXfoJ6s/pk3C7fbA7AxlAO+
OVK0TH3FU0g/xzlF+JPyY8drk+ytQQeEC+fw4rOWNpA0+Oo4s2IUkPFCj75GeVTpL2NKcXfelk8I
9MQ9rli54Rg8xzj0iXCbjYxrpLbv3U1aPO3yrsqBD/3XCegP1EuUfxVIQGAYSk5Cp9Y3Qqy88Nm4
y4hxSswhPvQulR9fMl7EyOauElsRLTvEl4hxLeWn9Z7MM51mQ0to05rYEKWWGZvbYt0zJDO3BsaL
/Dt1OFAOGfbx1iHw5BU5jIvf2CcHHevlbQRbXNs7RA5l71rBajU758aZjhhO+jpgRFo7mGPvTbB2
qOeAGEcXTTm36l1rLnCWkEW+uJxGYwvBi4vyrsLCLvtfEqdtcC0tNWL4Bb5hinJwiUTidwDmOprb
uv0hyZKaSUMIpi47HayDphDa/QsqnKrNUc5mvM6z39oDYil4ECA8hCgoR5hGTDwKbMXtR45suSDI
XWDQengxu+QvhREwyQ9ocFLlpCl/SvPZ8RrDg9adGhzfVcPGM3rzM77Wd6sigVC+QfdZgD5Zxe0D
hYPITTyFBIh7d2s89tEl8J56dKooNDmPLRoVUA0wU00yF3HoirObLNgaKtgFFXGtgwssb6CwoPmO
dXWIig/iFAceKrmvNS5qvAHilmHmMQmvWifqwYPEi6CjuOomq/viX65uIbO4UJ0CttJ/mBtcU64S
bVu4vxMQvSE504SfE+FKZTGhYTMpwQ4W7QfmN3BDUAFObo8MArIPSCX5YRXfLmhyg2S10WL6SZFk
1OGqVafonwpnOtqk6ojnGX++6zzCEjZz5c9tywG1AZyGk7kHLxIbzqW0/iEl2bSWsk/cj0q516wP
i+5pMu5JTxL7WmiDJCBPxu1Z2rK+Hj9Uudd74vAC6kks9SHCWMtikLAdbchpn5xtCid+1/1Y6Ign
938+R3SPyOLu4vfL8SA8bOiGZnYM5KuQOJiiz8R/H3gnhZYt1G7bI1pjSE0B/zsRLXCTNg6QJ2RD
ZWUQFbIidlvJ9kP4Sm1tZpXs+sIY2REhw2y76h4PWPePWAQIGY9CRPO+gnAn9VXPre53T0XcLPPV
4X2NiRYbUm0TWexBsxk8ZhJvEBZD+VPOPtaKML+jXrHVfUmR4w+fA/eI656gZCglX7gpz+Th8IC3
1YMgFZs5AsGgkyrfjB+29mcP3zZsDl8yRFPovTVj2babhBKmIjwdI21VPjIW4RFr/ZT7t2Y6poQa
GPJ10fzmKK2rXV0c2hR2zGIaOStuw61xHfJrbB0qwBu9eKE7sHWHFwnFF2GMuGe49R3y1ES8zX2K
ql8UBeyZ6YGCf3oGBTdeNHHF1GM3ZR3l3XfBvqHFf6OHR8k7pj2c0l0RKkTS4ynVIYbvmfoiTwEu
hq+ZjTl6TYEG36alwF1KX0hiFt5YXYcEEb3jJ8AAEu8jCwmyCewQza+MruCWW5W1BAtZYzgonBBK
ftFog3R2GckUMQx1BLKL3h5iwKBRdbeTQ2Ix/WLnU8AlLpFXVawUgZ/PyuRsD8+B0YC46m7JaAn4
e7DDDeaTsIL/YhZxhoVk7UF1VuJHrJ9k//A0ktFQVdh1t8S/NLofA79rrtKFlOayT5V3Cc3eQ83q
WRjgSU1g+J5nH4GKuWycu2O8BC42T6S3VIcPjcGJ11qLppNLjO/MIg/xiP7nmE4mOue37U4apsdG
+W1aABg7zePyJH0LRpgWVEQ1flW0BN2XgwasqX707CrB8PXnnuSsRr3mnQIKNEHily17T8E5ThQG
UU4pmzTofdi/+fbVlFEnf1qphOfY+kpRU3hkY2B+zTWqJm+uUqVQK/ICwp0q70nD++kwUVDLlVvt
y/DggYsdaRLTF0kjI5Q0dg28xbDjJIszziSmErWES8CitulxzyE1iRrtbJGoJHdDTWGFFBZA00yl
S6oZTJdAwDDATknsOHcj95CGLu8iA2drFU2HVQNvkWar7rZGncyq5nf6K2ubXp9l8hSut/L6D3NK
TsIMnAgKMkxOU6qNMmcUmXfEdSzlND08+LAE2mePjNfiu4iJb8GP8Oqv2FhEZTtXoi/ffEPE5+cf
Xnf2GmytkwJrlUbHaFzXyTn00aGp9N3XmtbRdI/wLERAuOjZHc6siLFEU49WGQgzfTZAINXTR0LB
2mAeUQK+EtY6am+JOa5sa+3mEWsiPh557tTfqrpPQX9qudMUfVH3wTwqnn357Xfs6sxtRGgdGi0L
/wq+kNCYNzD4WfzmxjsYodH4MKMT3xJE10icngYNbUuEC4cWDRjd01LV/yzXgpgf38liHZmfQwar
3GCh4jGu+o5z0rn6bDp7Y/h0cOH7ylsMUNSHJaXwhuYB25c6uyPT7nwGC93GCbaj+0rcIybAHojJ
UCIGAIDF4dSxuYyZ7MoDNUYCuz+9hNV7gwzKtnWSVtDyoOxF8wlNZq1rMF+5aPLsOywPvUnfwTaT
oT0ITUC9tEss+IaSaMz2LBiPjN7JN9YaBb/KSh4UwlgfIpuyS6yd5pjZX1VMy0kM5chIBf87Sidm
nYjrtGMQ8bLZMDlxDk2W+dfQsr7kR7JNa8o3DdJz6/0k/D+aYy6YYy2dabccE0DE3sE75fZBZd6i
WbeB4i93Tjy6/BAYE9mEygHX0HzE8aVjgEOI+1zRqL/5AUazK7r3ASJYnF+9bM1k3KAoZSfsM7vA
ZTiXKXQdJnc98Z7MK6DYzZh9KJPTPz805Z7lyE5D+4+Ham5k6xrn88wm+iQFGtK7B0999FQdMQV4
XdmLgUojN5yjB5R5WU+7HgrkMjVPPdDWlY68BisIFVNohYs08iArIawqtLXhMAorQ4KgRj7Idhiw
Mk2sWHc8kW/gr5MBJ09a17eAkmzhihpK+CSJkr5PfQhOQ+mWugDKxDhMqPaHYQjqHH1dG949DyBz
B4M85IYG3du5yZBcbs0b8kWfkZopHHG3M1osX93UuQqyObcZgbL6Cb0p3Jx4eF8+AsSRfsiGxovI
jknNWOwLi04/aTjsC298Dk7VMOAerVmXZz+tHn8V0tqPkIICZTxajXs2qxiDj7+0eVorQHttBKkY
1b7jt9dEZo+mZrxSt5uWEZ5dgEJg64GJuS6ik532v+no3bwMd0XGIKqO6ieONBobr4L7Pd6SVlsZ
PmVZQ99cZeaXjUJVONaaP8mj/QN74Mts6r+cDAajIfyI1btSHxOz4X5ymIjxLqtKd+rpk1NNcMe4
k+5jntvKzDRhoqkdIm63nQaXbNTw5E0FtWiVz7FDVeYBnKP4Ksp6VevhpnAFpEKJp9Tb+QP2Klfa
32QVLeLoLfUmc6lx9MBz1qn9N6T3gPFxLK+SmZdJ+1nmb3kC2C5v10JNl8IQSyctLxZ2VZeoLZSg
RIfaz7zKzvrgc2bIT+BJoLbRu8TSRpPHLhUGqTCI2AXaW47Z1mBcLON0YbomYvv2y/AIfGYAe/FL
Dt68X+USgh1WPeHZHAEPpY/wW/M1g2kTFuUjbE9G7L953bjzQ3NpEwOxELg1BF+2nGpeCyAPRZ8e
E64EWHCQujuH5bwKTrrr/bnb2Ws0XFtp/2GqPdUcqhpKkxFVIhFj86BFGtEp2gYvJbnUHVUst5Fm
78sGcXsLxZZBfWlmfBwSExHeJsBoiJNO0YQe9skWr71sa6FaRaq7SRjuY5g8Ff2HL6IbcUEz1WwQ
JXgF+7YOyzbTGzVAD24sVHQIPfB/o9e3llftbantYM+ttFFc5JgffXPcppJ7sLBupoRlOZh3dPys
+mvqUOQIbCXt8tcP732DYjKpsPqOi0ETe+bAflHd/N4/EoxqvWL5B13kGkbtqq0JWZcOl6lTR1/k
6hwLN/iPo/NarhTJougXEYHLBF51vdGVK9kXQmpVAYnPxH/9LOZpIjq6a7ovkHnM3mvTi0U0D/+P
YtGSvFxxmdPgAAz0b2J792HvU+pxxJnwF1vsfzOmkoLld5cyEcumYVPVXMJ1Ht6ptjvotdxrYvM0
YGJnptQkybMXELollusMm8Zd6SjRvzbhaDbqoOiY2Zw6JPWliIWbkz3Oe5/T3BJhtPGiES+Xv4uq
8pj2ya0hANnkSEVa/CoTEbKoAKyx4UcGlsfW0UZ5DTuNx1qgsiCuM6aNmGFCW2x/WlGQ66hYSUQ5
W/AScWw9tWc1tRdh/1QZ9yB24ZRYCgxdq0JuQrnt/dqLgTSDXGtSzxopsgfvMozsJzdB2AJpskYH
XO6aEihDsDpI2B4trXuFVkt3zGLaZO+a8UnCYT0Wn7GtvoTm507G4NthxqXJgeCT349wKIXIi00x
uW/873HKlivAvUu9iMfeTd4g0N/7PcEz8IgPjSKuSiNHZoNZGnWvquV9cJaXpgn+DEF9hqZ58iZW
zh6WN2v4L/RIzrRCw0Orrk5WHiqWisqdHkJlv2q3hD0KTAYKnUcAbNWgAOBmClhmrRd4WZqHFCBn
1aIbYLFVo1HBSsYmijrayX5ljUE0HalZS6ZOy4CDYEFdIHpsoLDYzGdICRgwgw2JE7JMe7SsZNvN
dNIZmTvKIKUjQcj5LpHx1MCqJFOylvw0hIAbwg73INa3BIkfwETvtUyJirpANmbLjS0LjKPIrK9q
zMmqR5tRjRsjzEmF9mPJyn2KIUutl0XMqRCVJ5Wo18mCU8knQatCyvy2DK17OxBPVK27IHY5nK1j
AEE1+0kZAuOO5iE3l3SoAGoLUE9yFy4TzoB3dKREsnFIDeatmfSmCIdt7Qd3DgrpBJJLCDS89cdt
nQd7g0+gDC4RnXBrko2OvafIu7oRo8CFYssv74fO0GLNu7JXjCf/Tah7aoJ53dVMQ6aNacyrXqeD
JIz2ZqEObfYDTZtiGgEp55i35dWWpMTg8urhRtNABmtp7JdcmacyCrY5tNm+YvhPpk6lvhNSvgdm
xLplI7EYwh8+/RgKp/HuqmnauPnNCpheLz8JH7ZEm7X6RC30HrULlDd8cNnMLZ1AgsXCSLGtS/Sb
xtqjzHDoAKjpbL2dG8obLqk22pc25RrBtGXmHPqi3mqkHEgBmKh+Yfnc4Lx+yddkVfwPcq5+VPWa
teKMtRyUCV541DnTWP8Q64KfzrKeOobQPtvwdmnv+wmAepZdtUL7kqIIvWsVu5aWiY+UBGN4M1g7
SzCiMaI4pnhg1mGIKzwsqaFY7uaWolrAib8LBk1ACqpm/IbbJNQfVoIlPpV2QITpGzbk51ag9+wC
Spn+T8bNXyUBuFAnfuu09zWKmDwQrbFiWMdp8u5QzmBVX2j+6tXDDk6eP2ktda3G2pDDdleH2FKR
p0Zcvnn5Ic14HY06cf7M0v9uYHKCVCAubtnidGTjwriNflHL9sPAdc+I/6i5owRNKzTHvSHuzTYs
lr32mLHf01QlZHjt2/TVcr5sJ9tKy4J8Q4zIIA8u435h++887uuC2QqxB7JbCL5N/LqSAIjS2Wrx
FxZAcFdp+hqSzQjPfqtStRsadkB+KxjQMBUOxYV0jWvZeURLFndeNn3FRMxYBOhsIsQNCaEFWBR5
JAnEjDGwXrwRHG9BxWMPjHeEgiiewMimM0HSgPX/Gyodiv4ivkmnBeARHT0X3DPr+Dw7m8Wcbf7z
ujF4iDvMN3P51C/jOSfGJsvNvpM2oxA8tBBcnMl5T4DTSJ6djppjq5bXca7OPUSRZsl3Sdi9TyIk
vKBjQBVQuz86KBpkR/RQQvBxYh2cSSHoKQ+xG6OoiI9WVB3bLn8e7PmK6OyE0h9ldX4GPnKjet2I
GR1llvsfs6vfSzb+rsOV4Dr/hfrVoPvt++K/mcTDGZFF5iqW1NC0guY1QrJLlqaD2L1FtoStq2Ox
pHo6L5+PInSx/8L0KMhYBeaFfBoeK+vogl1PXGXvuImuKiOtAlJjURBO4xE2M3n9a+pQgPgDnmzU
jnhP3Ie4pHOeQ6ZlMqQ6c8waXhwoKDYCPFe/WOLgeOi0m9p9tUlxO+GK/U3aItzbXWxxoLkn7OrY
CfGo7iTA8VOsyn0FtcurANxwRJdN+T15YPXbMf7MRPzp6vTYaFq5oEBik0GL25KcGWPzct2jSpIA
xoF+sfPqNY+R9JSpOsYDh6iBeb2oKQfy6wLupwvZjJpWOE3lQ+dZYje4KBixMM7hGmS1MsKUlZ7C
iUG0HUFihc8Hjsbt/6Abs3ZLNZwd+uGUanZcVSE2EsVkBabUAdcArqNMkpRr+nov4sbZkux3jhf7
k4RaEgNqYoIsXEp3LQXyElUQpzvajj5F4Sbxt2p7iPl38L4mp72fXP00EcSwb4I6XKcBz6Ljv1dE
J0RGF6DUB0P0iG5rQYvnACZ1ARAheyjxFvpbZ61Y5EodXtDU7AefWbs3BSABytPo5y+Ly2WAtPaw
tPUpEdapc1YGiv3eolsI4wCtgGA9Bm2SoNUZhUyg9lnQ76cYsZh2uclFgMVrPa+y4qmbI+BgpiDJ
CmaUgAdWie4nTYifj1xzNHZyn9u/iySANBNvLX2uUxHdGbZfVu5vEaVuKzH/cf3srUvlKZLRUZK1
W8zlA3IjuleKCh+HTAAWkuEoAJHMMD1ZDzc2PrxK/IZoNJyk4dI2R1wERC2/TLm+7zr61nn9QEqx
Lk22SaWetIORjqBUue06nHTj/NePfL7B1Htb3JzEuKm8YJo7eVn5uCTqIIb0JoV/Ctz4bcIeXy3O
v3iWvyHRgPezx7MOvf6e1c/OmSkplG1tF28mr6vDyNMGdOQ64/GTs3DxlRsx4LSuoolRtTFn0WJN
ibSJvk0ilmvx3O2muYo3kHjgKrfZu+i9V1GN67iLJK94+QrKZOfn6aWifbqrvGy5mybrKYuHJy7A
N7dN+aazYhf72NHnaXgzDJKbkeFzjdVhLoz9ujqT5z5cM6PHXWONWw8IqhjUYcA5SEOPaJMUZyJN
t0RsfJQKYUs0MTsxC0rAwGbcPMxn01R/9ITEIo/8Q94joh98S28UXzA0zQyBL01Nqvk0Fg8QpOSm
yGacGZWPiC7IHuYyO5bsXlzHxZXDzxUF7ieO+JP20rcozy7jZF+gVz8hurxZJYsBsLd3oVnRsiwZ
mwIUTBIBjPb/DW7xlECFstPpg8xHNPOo/lRmLrH0Hmh/n72Q8mtBjjdL56+jkZ3H5UnI6igd5rgJ
IWDLlL8CiqTLROiDgi3v/XMzISqEf5EhLsdDcQ7snFHr+Ju5iXcuNbOIYUaXFxgqUWQyEQYOH+hK
6yREsXtYoLRahazPvsY5JOd/keO/tFmzF30ikF4Du9PIfNOwRnFVE4xaPHYZ3EGfhjT3aI0Q/oKI
pH5JdoIAkkgUV2cAzIqyuurKa2s3J+pX7JzRMc6tfTKF5akau59maoE5w/fwvkrP+Z178AhFd+VK
JaeJt8UBl0eGNwOnNMc84oDcy+KIfC3kYQjlw+QoFR7ytAtZBZiMY971W+shhP9UFAwLKxeavm/2
yzRBtR2/sw50ZN0Ov37QPFbYx8Bsyx7NUCm4i4R97QzpTdiGbgnKz7Qhmsn1EbbajIFc2mMRtqcx
HW9tO311WG+0jztdOMCa7FmdBpvOeRrDW9QL9Fcj9g1nO7F/XPitA2tGYRgRbualY7xz+qgB7weK
wp/K51jqj8UJ+OpSgKCTnXzOXtKA7S3QNHvJSabWxWoLBqBJCEize53JfDrFy2q6KMn8HQeGJo6y
aUP959Cf3oW7XMKR2ZszCpIr5hP55YC3SP2y8Zl1sNz6ybkOcM+OQMo8LgZ2SwGtrOejZsaskGCL
sBBD9ewY/MbFFwTiVocYMtaqM1XNS6zr44y+21SAH3L4c4yAwp1ZJbpAFMF/290vKTGsXZNi3E6y
3NEjPUqtWRVCdDL42eoiPVYSGErFsdklEAz5v2L5i5d5yZOzEsWPccd7iZjGny06THqFTSLNzg/G
j9RFWeshomV5OlZ0IKEDfDikso/pFVHdEEcpUufY6uzRyvkjdE/bUvrNa9uUeD4ieGqEA+JzQ3PG
TRezaY2i5XHy2+iN87BDZUpuUmQXGFU8VtF5r7f4DJlTWCra5t7IGJM/v5xGJLJsur0hjzakf/Ek
SmZ+WVjau94pnkvbXQ5DYN3qtLwkU3kYopa2dtXih8+e+qsMdsTEt3IyChDtu3F8cHMUWWO31259
NlrB56C/xnu+z/vpn61IfkL4xmAXCXOT7ELiytkWa5QnyM070VnX1tV/c0nqSpHQ+zGN3Nf98B7N
OTr/vD7AMJg3zEL8c+2VPGHWKWsxG51jcB5aYTwOpXqtkNBENSbhCUjuSnsIgg4wF4M9SeBT7x3H
2lrOSR8RbZVfoxFR7ghdit1T01+i1n/uK+s7RQLjNN6LzWrD9ph2cqc3x7Hy3/nNnpOM5UI9fTda
aeJrGjii83jwjDx3Vkzyi7WNNTJWJL4baZtP3Ke03tVpciXFaPlI3bl3eqw/OlzD7kMrZuEoN8uE
FVoPTCb0Lk/cV2gvZLf1pbPTUr81dQnBSP71/OyGomNb+PyjNaQmNZF4TqAcGKbBJRO8GsTeWJJp
azftowFBvhjeatGCuvWemgqnl1NfRUDl4s0jdff4p0vtwyTIA5yRq6xaJ0yK9saegJ9EJG83/RPr
7qNb0VHmCd+Rq6FT0I3hAHh3KoRIBD6xFXpoqLrq3P5O/aY78ivaWyddxpOqsu9BdTiMNZrs3uP6
Qr3Rz+7VnifiNeazN4Loj9hSR9gpcdR3kXM1JaL3QYy/to5O2uHbSIin8QpesRSTaoBSbsYeNY0P
MM2+rMq/TPZ8zlQZ36HfRnGnq+ciwGKmmKoT7kXZjR9bDp9aSTyW+cyIfIFA3uCSBrTc4r3BRLib
yaN2h+GhACjttzMw0bY+Kx29E7jgMetDoJnn3SXi2LtretD57sJBLzHnDNb4pkWxXwZ+hSGC0RYe
A3gHGtCO5TCLEmR5J6764jv8LHSN57FBvgnmOO+xZS0Lhq3RY9uSa8MDpHyfGu8Gd++vGtNbkLsP
gQ6fipyISJR9IxTVOzDDCAKm6TE2PfJylb5QkM7ojVfzYfiXHvBL9jEVbut9UxajZZKob7J9mE3P
SV9+5L37RnrGl6l7rMyyQjGBmiuZJyCb2HkETfoQdvfJ6H6pMrqlS80kPQWVTz09Du7WjtH5m9lg
LhHjAG4pY9Q87zwKfKRiOyLCQZQ4wEdR3tgJKU+IICAlDLg5Svc3G1pSUkP/v4yG9NAVa01BmMot
WdyHcamIBitYhNh1l15QBvob+G33NjIITuz0tawo5jp3wdZmucG1ZJxxtdlRMADz8G2tLYouzcb3
nI2w2BlYbRBus4Vivlm32bZB9BGiLks08hU7woS0iNlnAVwjEY4Ktbq7EjZXRPR5C149ahvjMtg1
NfZ2O2hHEOoo2iNKKBYOeR+9JnyZO8CM6i5KkhkgyfBoQv3IYvSb6v5sxh7qUc1GKDaGIZPTPlbY
Lmf6cR875IYu/yuBvB0YDK6a0O67hVnxtq66iy7zz5AQunzpX1FiYURJ239phK7OnlBsexNKU3Kn
sPzCadTDs1HmI3Bx6ViaLIXq1NXdg2AN0Jjo2YaHZQziRGrOMRlTLDjFf0PsPKII3zXMvLTdXXIs
1hBjPyO72/dpep8r61G2qz07e4mKZB/DzZwd7Ho1MryxOodWgD7V2tNS/dYowwZZ3xed/7ch7g7z
wrMVDMcG27I7mT9F56DaYIVmEZarp3TryJg3jIlamkE4JIGiBiI4gs8IiabNYuseKFF56lMOrNzn
ptGTQ4OHepcl5YkMOrbWxfRNabybgXshkgIlOCU3q4BKu7TYcZqmOqX5iIeZWXAbo3+mhkJFxkxU
EZMIM8tT3WcBncOuh68FQn6yShetqD41XoAdzn90Q7VrxuXLsbpdy0u0zlh+8sEi9CRifyl9mpre
fA1gBO+MW1kny44x+hMEfye8nAZQ06Sk+fw5BiPrX9c8i8Ecwin86hXT7UySsRMsN9jnz2PRcAhF
/ARD+DuZ5WiH1k9Ujt4VsxR2l+ZcWfhSwjz4bYvWXKZlPOCTR3Ru713W2qJwrANW23Y79B603EH8
F83lcltkgNLZ63ZLWXOhAEuMYaeVpfpv6lg1jvVjNfqvRKlDGhggSc/ahqrq0XgT4Xanot7ekDVM
dUuwygm/uOA4t0Do4ns+OlH/U7tBc5M8r30YokxfYM5howYJHzkj4gd9XqbyoS0IaNKc5XXjM24Z
/pFiJLZNgVk5Vyy20PwjPGlRvSqISgtUwsbOfyTxv6jAJ/ucd3GINQ79h1ukzCw7g/y/aLPwoMbA
O7d5y5IoFY82fCo6MGbhWVJTAYQz2CTCMkY938i5esOGhJDL++lbrs6yBMkkIF7g40S7IKqact59
sBtmYT1ZIgmyF4zdJEGW3rZpMdDVdnufdvHZD5N/oacITnX2XQaQYyGM05suBTH2m6xkF+QG5ruP
Yk4JNO1sZht75xp6jiBBa09q5W8igJzm3Tc4NzS65ubLjjiQ8Ak6wiFu9I+F/auYIIfVXFDZQs6Y
zuZT5CUIAMt9wEQX3D21EKYWZBXIqFG9lrI9mZyqFzHaVdbZ1avmh74ff+twvvVodiGjn92BG2Zd
JjYrHsdr/xDCCLvfPUgGxrno2G8vx878irF4mrKZ5YMkdMNmTH3nuj0Mh3JBLilltvxJ4FazKu9J
jTVkUIUJTkkmrHi5+3/BQvTaVvLqAIBHaJLWq/0tw9aCJ7IE3bOds5glKOL/hkE7qRRJCnhm3o1u
iu28JlGln/8DTXxJ40oxTfk76So5yLwbUIFMZ1v3740TUZS05R+g4Eik4vaD7NAXnYHGydWF8dcj
2Vkbz+lApKizsOtvt4agkja7yufLHezGY3U54qV0dX4JEbOZ2d/qAUGeVd3a8QdCM2YXQj9j62qt
4eAECt9FZfOuEkbMeb4Mp8KAU3FyIiLcmJhMP0u8O2UQ10VLNz/ptMbh2qb9xths7AQSFJPAtgy7
6zjNBx+rU1upn97H9sOa+lYOJe7+CWCfYz1OqwM/slybYVvB65v/DqsP1Ez8PT6SSbuLqAIwpUfS
gabvh7jsBxArK4VkAm3TxdEhL7tLLKiUM+8ug8eo/ektajDzzhM7BZ/AnXGxffQSFGaW9U485QEw
MWUlEz4mExE+7waHqUlWd2uyC9S4pza7y7FSjAlqpTS7RmIaN7qroNvVjDt6rFc9h8ZUNt/NUI7M
lAh4GPsXO4QNWUVUkHQ6xUgIbPZhNCgEonspPelPCLC8I1mKTWpB3GlMPE1P8qrkL7Qt/ARfuqB+
7KeItfo8k681pfzqGauB0OeAqqoJ+k/mPHk5cZR0di+43nF8STzk3lSaayn0jbie/mhC9zp7SKmj
BX6RlHB+m6E7mhhD9uBv/QTcIyldARqJFFdJktcsO0Ew+pIQP82pCeKM7USEWiXiPOe/pkUAmbkz
1Cdn3xPw0XOYJyVEkqp8aWKcXF1oPnWA2KbKCD0f9W/MOQlF3TvGGbFEoUI041jDR82YT3n+fTZF
L203/Iyz+MvQ5dC3nIuJTt96xdEcFLDYy7DosZgOxXtqKntXDDLYWrlJ/mtHn3ew7/8Uuf1KtOjA
2Bm5rotiMZcm2gm0jWJJnT0J3IRjqODdk8Fwl07KeZI4pQTW2wu7GVKJAxBMNdDJCCBf3OSPKXIW
5NnNUa9DAo3CsIicx2Gun0auMt9DC8wkd8fxmu2jjGm+ihGeY5lquq+Ik4g+Am3nMIO1QGlZdVOB
/pKowlExPSJrQ6Ssf9I1L3ArewoeO+khUoQbg5BYcKBTUJxNDmcuAkGRFGiRPF/t2MXRxTZkE3jr
9BPtgdu7YDw5wl2uKzRB8JUvxKCyao7Ix62mVfxXwu2qTrRyhxT5vF8t+4U9bDoub2hZOBmJWRrl
MxVfTL6PgwpCPpYBiwonw5CLE7Zj/hpZ+wj6RI0+JeZMuGvm9m/lpLdG5p+OWtBMeTESLJKXqpBw
uzJn6KevLqZgsq88YInLjtyxx7GND0ObnOOYAw025J1vOEYCt2UC4lU7XvrHCjd31THLSUFFRtO5
iBCNLLm++HH/vEw4n4KIJXVdBb9l2aIQkYepKh+F+OOj76I3PEwkNOQOgAKkHQtBM07asbunf7DT
NtlNCT9rh/bGB96S45ucMSB4izjantr6fuEfLZvpSAyGKEnxtDBawJgHJ7SkRquAOYzBW1sif+yw
uo0Z5jY4GZ2fv5tF/meC7GDZ1K2zzxB/9rQ61fLXUWKfxf3Bi7GVhDKEp5Hfomx+RkzxkKr+gdBC
nolGNQAi4eg3XC9GOFfVMBYDt/MqynnbeM5Di2NHJPnBZnuiQmJttP2Jr5tYsei1QEZVYRErHWc7
8lqpRm2zEc1aEz3ZucU7zIpR9IRjfeGyOol10hFO0ChqwEYZlI2Z6IxxE0Q9wztKJBT/JeBnG/7k
6NA0Df+fgeekEul922b7GgL3IljE8edU6BLjIbzn5zy1hBmNAwPRAKQPOEt9TjXvR8Bca+b8HBPD
IE95fFwM2WJLXRsqIAxN4c8098Q8jglNuO++6Qnxtt12r7IhuH0MLtL4P0pheVPkB4XLydcA7cBH
ViheIQq/6YoMBkXGSC4BENZi7849XPr2nwqbYyMlSTlUOJ394TvPDUMKvUoBUXF3YfSGRuROujzD
hJzBsbyQrLxncr0ZFve+UP2jqkgsdCUR4zxH2m/0k2hZ3JjTRq6bd5mstTgB4rmpvtp1dLMWi4G1
UrNjrCGhe/QCD6N6mdy7ZOF5pr538ekknIJWaN93vH9pku1EuByJF3aA1+PMTH4aCPxzIS82LGEr
l9sJpkUri/fJ9sAVDLuZySZoJxplsMCJ9dk00U1W6TYHMk2CnnusoxYTWPhcRlmxEYolgdDETDmL
mUBdpKCC7PcpXR1lcfKT9c236BUEX0i1VAe3EApCMqMhsiqxJ4p7ZkmNew0SFAxr4HHNPoOo4bdM
vUlmmxIsl8wIQh9tZI2GEsjRy0BDCovp5jBH7pI/A4xN1DYnwKSP0KLfBlRhTRGeWranI+XiJrbf
/Z4gVrw+Ci5SqsOjJmFk0Q2xZ333EAHKQND1L4kNtlbQKwiXZIqDYCJbXFQ0w9O8yTG8Y4SEmhMn
v3LEiFn4BeokXAZ5Wj13kpxfIW5ATImsyL77hja56z6GKkGOyd9NEBZDRIi3zGbNrsIMDahgbjfT
oiC/oVqvivupYPUXBD2afrn+e2K/Ew15vSUrTWKcw5BpQc7ej6yfIQSDgUbEZMyUeomkK4pRBwv7
xVNItpmQsB4mxgF0XtTux6J7g8eN+JdILtl0JIoP7kPvWfbJX0GIRUsCXs+ngkjuvVIZ1Id2nPyz
K2zkfh6KM8fED3S3QDrtR9M3H7OAP830JmBLTMgOYeNHFGi7nInlhiTiCVW0/Vy59T+kZ5A2UY+P
REFufQ+/WTq5/ynma3QZyUUlpDsRvrYJ8//L1gke9Dxku1M3dxeigO79pfuN49UY336q8icd3WMm
P+v1m2lYf/UoDlkOkXu/WwFJtTMidi6uAUS8Die5n+/yRfyVrruJO0HgIvsLiaRwRZVMvvdgQRgZ
o+UiR7VZ5K8WCMkz9g9gI4KI2ATC1RLbvm/ZtmdNfnZywmbs7J4tveD4IqXC9p0L05xlY03eMYoR
ugpB15qQn1DeL6hvwX8RtuPaMEAAvkCOoYp6d9vLQNRbZsz6OBEaltbTyD4I4hqSLS+Rbx67mRJw
Yu0WZ1QXHD9R8yjXoUe5MKbWYg20655Nh8qsW6fhv2IePhKEheQd7cOFqwZhpS1gFXg5ZnQnfvKm
/igIxLLrf7WRx0ix/3aDj3LuPsCibsoQtoFl4cUcZuvZs9PnmrllEL9lRHphxQ8X73Fifs0xznCD
FionxtiUj1WEQYMMUtW12xShjNTLWw2N3HaC36nRd14U38gtXMlcizseFAYL1EObGNUNjah0mFX/
CUL/PFmvzYK1iJ+NmZijv1jmIZ1y97IqNoOLz0KavSjeEqmgQnFedkF+CIg5lIwosqTZugWbN6mP
TjhVO1VgBosA/FfDMG+GAqC37dpXVebnIlb/sRwmaLh9wQmNjAZZGBhl088QCIe9CduPikVsGLAq
bVgnNOGyj/RwytJ/7Hbg44mHYhn2hTeH68u8kXG179Rn7NwqZC9KAr7LIKgD7im7eWcPzxZXxNiU
1CsT8d2QBRLxVXK5tkVMcM3yY5aV4u4MTxJ/aWcjn2eqdINMXqMspjwJvRL0t+dcUZDcnBWbOtOm
blnRf9uB/cfqVpwPOArH5/mYufyui+WQVWCIcBdENQ4qmjD6ugN03x3YL/5RtNutir0NWF3M3cTk
IRa5K6J/Lip2JgE/esb1m4VbXw20eO2DZyCd6Jg8HdTdfrPHTMjiv7Xe7UGPGz9ATxN1MSMJE15d
hkZAQH7tmKgf0RJHJSHjMzSfLLSULGM3VYFRNKRtFyL5dALv3kr621LlLyGZ1muSFkhf0T6MSf0v
aVNWM+WANCymNdLSc3aLpANjkE/7T1LOjlYj2GaxE90NJDt0Yben6WMYTuinLR4kGLLALKx9lD71
XEHShlcWMuJC/9q2D8vYviUFaoNiCv/lru8chOiyV5Qm5Cz38XQCEpUckzYmm8YaswMSqvjeB9yC
xr5/Jk+WRQ4A7k3rUJ91LUQwR7A5KQPqeFondQnVuJtrS17mtrtPp3gADkbSFROY33D9QHoHa4Rh
ObthQubtMKyR3AJ76poxfrrnpjMbE8YPbjWnAI/REo0l7kIWnCPrdp0fY6qDjZ35I7NNJLNoY3oL
vYBEmTUPr0EE20nbCTgWIYera5DehzaCPNWhNe/XpkT78J7YqXlHv6yRAmpnOmD2QRLqR8m9Z3C3
ayr0bdcHuA4J1YNjXf5VgSK/acqfHMY4W6DiyUbNwZsF0q5HPPdqT5XPdioS15TmLE4d5xquvmky
q/qDz+Pd1Okid8ZDXYBOoUNSFJqTLPqvqR1xh7kCQ4ij8HCGQTOclqXu92FjzP08Dt/9AHDARRDz
bpVLA3MTpWlE0mqRoR0PeshygUjHQ2uN1oOX+NUeDz/Ll5gMrmauAKC0E6Ntxht3fUCvJPqVmWal
EXRFd7oY074py0KMUALXNzQ+H3TgxMUX4S/NTnPs/RLiWGIHoG5NjPTHZoYikHhaszwOUIkA4NQ+
qVSaYbjJg/o2NRguipGgkbTz06PXOH+Ug+VH4PrepmrGrYacgtxqZ89Ee4/m8k05eI7KIQAZHpoX
X+Qjk71eotHsR25S1BDaSNA0ThK9cF14W5Hl8zbJwg4USQO6IWdorv1wPKelQLnS46vJUz46b0VN
FCTOrbe8x8iV1c/ojz4Md6qJKOHoTP2cwSnGlCPKo7vIG+NDbLjM4Kx7IGDYYhHmwgsTFMiqTDwx
2U93Cyr5wLEucW8uaeqoVy9AT+74DdJddIJ9iKhCSjc4h+wV5pRg+sKilmldE94SxzDmd5DBp/Kv
kxXU6NY+6+1sn80ltl+g3ShTNW4JP2ElaVJUcOOntvWzWH7RYu7qkNRpHEeskDDXowxuF/s8EO2e
D/i/m4iE4Er9SUx2VjMDdIpEu5vOqgkRCk33TkgHKsu8BGBmb3zf4ydsURRyW/ZEqBIgbsnobYji
QwTMpcE7VQJgLKC0xkVx87MWnUuPWiZ99vxwIyJ2TGOGX0/Q9wiuNFLdDqM0n5H0vprQ+zv2wyVr
5j95xemGOA0ShjoR5ddsq0TuXZTQAJ2rU8YeLGTBWwzUbN4y4R8f3M2U+cVOYIC9m2G9xZb8byBd
HVkaEXkc2RoEY9+zkhxq65s1e7h1AaC4XnLPxvRVxMwljfftVLwNga93gZ5gOIR/uwVyc7cU78gj
Nk0C0bM1n4uRFLIrkqRTtyKqH6NuXH1lFPBDQXSgke8qRTAyBMiX8JTe2TazvqDxnxgffKYjGDb1
U2bJvqPQkrN8Saz6Be7clqn2j+C2bAgWHN1BnQuRuieaX2q4bNnPw1Tfjbr4tnBC6hpYJmFvD2UP
44MJatXBY7ZK69an/s+YsDU3w4uSzPDd8clLce1J/d88+p8hoiV275upR42xqPhakGLEBXhKEbXU
XkAnVO3mCrBegz1myvZ9EwMLXV7ydjguyCfxr9ENBs/5vGZ8T8zGqlYzg2WlEQ8gqUhEJHsiXCn5
NAYzKKUFeBp1A3l0b4tSR/I/0ZShzG/C95ApPKGAGDo8pyUNJfduufogMnthaWX7vHBjhFeir4uL
YQG3d6i/+Sh8eImYZ7ub3+ODkqmM2MdmyR8kZhQ1GjVuaSoLEklLIwGdhgsmG5nZDXH0EAXj9Gfw
KgIdx1a+BIRD3QsWKvc6BC/hr8H1hA9al07P3REny/QZJsQZdn7REdEFHgw+Lci5EsRomjREdEfz
l/G87j5SoNGWEOVF9z/Szms5cjTJ0q/S1tcFW2ixtrMXEUAIapUkkzcwpoLWGk+/H6qtK4NIbKAr
+2LGxia76fEL+O/i+DlqTVcoVxCIF5uEdGUkCO41cISyVR/ievD3eZdQwGh8+LbJlsdD0vB2tZ1S
X/lF/t0qPQJzAId7GUERithjBmGYlqDTTBQ/Mgqhy+qN4XrfYax/8KybrCKLaFrpVa4hLQErx9iY
Jkh4KF+8FAJKfoVHUiJSXmLENtMjVmDo36jjWhDVZe2dkKnZYewVHQZsZNYA1nwWqizdSWV37w+W
chm6cnJRCAYuJ08oEMNGXyJkYZjRozdIGpDL8ViHgd1QL2UQlG94qIsHr0j2Et1s1zU+JZnELaSk
F0LJgnKDWYhfEAW5ai3zTZcHsusaGSw/HJ0mNZ4zCaDPmFyWwHKVuLrKaBhWvsmwTnDJXMdRI93L
oXiEqvXSqEIHdSheDs1uULlJKS3hJxw94hkQOFBMO11b7FNVgve0eZIE/y1B7IzIkDgvU5uHWI4f
4lF6khhrqTLzpuog6KXXraeAUAz3zpRQsKeXUBN1By3qMVFKEcEg6IqYDsah7yPROBid9sPSo0c0
a2yRJmRBjAZvtxMXCJqjFgIW5LVwzX0mjmiKCffk2lT5TF7qTOcb8DrIbHL6laqlt3CDpLZEE9CT
un0S8WMDjYDUY9aABr+i7XhB3oYcLbTWig/ovT9YTMhuAd1r9JrUG0EbD17ZfotqfgdDNkkhfyoj
eKxQu/wiTKxZGU26uu1uhT6FYw/uHt1y6kmFmjhxV2ko+KCPQMuTWEkl/DYOgcmr1tKNEAOukcCU
YjZIX9S2S5lP/l6jmaMX4Ng6+ADfPJBiHjB0UsuLXjMOnZi/0uE5qIb/WR2BRPpUOwURONvoP2cq
6Rz6CTt8HN5OC2lo1lfEK49Vn97l7jSAKH21QmaLLPhJGy91KnX4ItKt1ydpi0QzdzKOG4W+R+af
nFFgjM9DRjRAQQKXKmhgHCPzMo5rG5KTT6kvuROV94PCZ0z5Sg3fIxUpcrrRWyYldkrWdWCthodJ
/bgHBnagE4PYlkjwIX5WQ0QZCj8m6NamaSCHSR+G/aFObmNGE7wRftEhjiDTSb6Dxr9G3+pQgxdG
AAOWNqqciiBIwKullx466S2cIFdSM+nRZ8JOSWrbpIANcQMiKlOkj9Q9XE49Ey8dMxVCBYQ4Cp/c
pHsek+Fd9+gEQ3cjb/OuBxSRRttM0/YWNICbPmn4wuOLQBKu45GBTTViyNvfUTXf55AnCKAMTfBm
TpuQpbhw3sJMOeT1DokEE54Jie88Gl5l8ETt6LTpPg6e6ZhN2Uh/0xRvjUaaA90kJL41bThJV/ZI
7u088aqH0A8cPR+v+KrDFO1T/jDr4S1DIisVsmNJcizFF1YDy4Fph4b0LcTN6V10q7TKbSpd5s1D
3w6QpInxTveNm0ncQm7AHxoFg85TtrgXO/GiEc23fPiWeqAREfsJIQS2Wkfwx2+itg9qwUbW2QnK
+1HPSigoEL0G7qdVIDdMQtPtQAoU5rcjvbOS2QLqt2qPwpEkf3brpz4kcdQeh1g4kmLQWGOCkCHd
R9n9GoKVF1s2vnQDKBGl24o0sG2AS2sXQBsnBQ/KUfJnmAuFbNKj2CDlt0dWDQJ7Rkkk8FRQDAZQ
U2T7gIpvCWt1PwInf8xE7TPDrhvVhCGbGWPXz6ifw5ENlHcTMpzlUc9V0NKIH2PF2zKDzXcf52BY
UD2JFP+deW6jgvZpEkLJ0ssc6LKHLE7sa+8VmCRJFG2rBwHGTyqYN7w2NDBXDy0SNxG1xgKmnSED
0w4ON5F824LvpvanMTJsjcbeb3IYU/qLYiiOpeEd/Mjf6yqdLYLAgnI69Q7KtRtJg87qkNHVinXx
iIxdaNBR6UdHhOR/I6baU4hH8VC08LVbo3FtT/qRdMXG5/5F9Ixdxvv5dLQHszMfJO+riGqz5T6Y
UNb0LvpmzPfgiMGFdccWvsqGlAk66KQkjh0OUfdVBASfU8XyYSBJkRMZLgr0rWrRgHTZSr9GMHuL
JGjA2/aCLFzLvOyZ2d2X7QSmMg/8eYVZi/AzjKRP8nCVcLJuelXQwvN7idEKumzoiBQ1UrEgGRhY
lZ6RSeb/Kp1WfYrYzDR8qNx7ABpNxVgqwKZBvgY8+iZAscLrjRRguSt92Jdgp9LrZ+YsNz58kjKz
n8JnQwMM/llJmwtfeaHG5XZvgJAuu5zr/1kRmZqUk0eZUlDEfCjUpxdjWQLnuNFLQgoUfjcd1R7N
+k7n5lZFdCQQjlOzLEeQUIMkipwHfq6aidIW3EwPgCWrGdhUv+rtxBlu4Hc6b8rBgbKRiQmwlIo0
GaD9SPopvwUcGpVfivi5BcknMYMgSNcU6T41rUKf4kvT34HDFUPCcPjfRs1/7hqZyV9miGQa9++D
6G0biLoodCS2j74ZTUk6wa+Qf9gBsCJ0OY8Cb5iUCNT/9y4gGwPuVRFng0S8CDtcqV9BdjVN+qvw
uIzgkwPpzpVgpvZ6RwhuK6gtWoYjmU9vNfVaYwos825UmStbvphkTtz7okyumOhlupawddeSVW1S
kUABiIhfaPdB7iIBUl6FA+x3EhGcdsj611C4LlL/1cquhAHduPQY6yOifCyBAkDHuEqK4kmhPrZ8
kOLQXZnjBFG+oT7AoOVTJjQkm49eetUkLzmDfDQsdwwuIboT2XX81ms3Qas5AeoPqWhSnO2gHRp3
XZrYRn+QGmo++mUBgwGkKRbpGIXuY2AKTxZ1L4pfiEAH2yq6yxLhTaUMVxv+j1aoGVJLbvEOL2MM
HoaIxogoFtJpaRKghz2N5ZowlcJoC8jGLWFQAGbckzqbzTQiYj2rPVLtjLwiM/PFY2yphJ1VapSL
wHJ5lbWN0N66UAiavGQjM7Nyc9cLd0LwFTCInU3qSD2CYpdSB0OE7n1PE+Ho0v8xvM4WgAw28YOQ
RTd6p9yMCS3s+KVQlJeiyq8jxneC+lX3AXIa4dFAfLJnFDSXKZjBuRmbdzB5QkqQv2Zt64jyXgRb
M5KXTaRBBpRruhx/k1DoyqEhMcGf6wgCGBXQfkj2oBcToHuCQQfpONDRyEZW/oViGq+eAmG17kjV
+0CmOVIakl3TqUdh39GMivnbI8nYn/RKInNaKTXQhnpRSwGcKKXMoHa8LIrPYnUjAwlu6MBSADb7
L57IVk9DcHmzS0FNiOAoOe2M3RwqeHFBkIgCRPSK+gTwznbF+LPXgdhIYJxPALjXzS0FM4gcnkrh
satqEvlHcULx6VZFJycFnBxAWyBlz8iJOKEIG8NbpH9TuJl1k1yZyaccsmcgUEyTmzSt4ebzBDA0
se1STUuCl0a+ow/COKuyVcAl8nVSV7jMU/BCPhgsd5d3FwZ+AeLDLeLlUW4ytx3hdX2qm/yFGJ3Q
fniDJWki1okk68kSvWOs8t/P/QvKr9vRu5TbF1RnnBbV+YZGXxVAtsOxDUl366M8ahVOosp3XX+s
rIsxuZJljKB8CidFUt8KNGR96saiAaIKzzsw2js0CNyQpUbdPWOUXF6IuqLRkdM3kR+YD2CPvUMr
0pWAAr0iOutq47JI69ceUJ2bvxlMbPbBdSPCGwicGjynnnRfUV0i2mbu2/yhCRdtp3P93gbpDXlI
aEEvyml62cj3AkyMaoiYadozkSuikrcv1XzbSzdZQc13QkYh+coXcBCtJ0nPr7KR+fTxzoRRzPU/
0Xx1GnhFB768VCseRNIYN4U8H8ybVyCXk+I/ouGq9Rn4hVhUCr93Yf06MC+58UClWi4iryEtdVAE
En07FzXzV0GAc1+EKQquJe09aUBEgW0apU+uW9whaQm/yRToMYeAwJR2JVF+a6JXjWeUmHinIGrL
EII/wm35Y8LTKeZFCimHVD3CBg1/0pOZB3vqJ655G0Mx7VsXoouoAmN46lQ96dRrC0G1AixpqQHH
aILL0owvKR3E+GbDR20pglC3fwylL8hs5t4njTwto6DWBcNNJb/EsNgXg7wXlJuGtKIDgE+HeYLj
HoTwS9DfDRUzHP5XKjuQZHVXCch/ul3wvlDglUfbDGIq+fpOGQjUYO8YbxP5M1LnaBns6hr5D8Qo
8v4YQYCnljIgJrAtyQ3Ew4fUhzYDVHMrmbbg8cYFD2gGMezMdJEZcDUnuMlVXr5a1U7kiac242ri
hFBkviFlZKcY0CSHkTWN0cpJbcUi/0gBPfEgF6b7yOOziw0XsO8OErNdr0b7CsodcnavCa/pL+8j
hnZ0/12QXnTThBfnS9+95xCPNuWTzoB07FqOnMNXwqdUUChnqlrXKPS9IFO3G4NrT24PFHYPcfqA
WhC7Udz7GuMb0mvKh9IzhD8wRUUaehEUx4CenKoeU65Jj3Cq3zZoDHVXtY7ybPHiKs9M3HzrKuO5
y4xP4AzoWoOrjOkGI4DnU2YSy8dYh+A6CR1m1Aq+PIZWSXu7HvIgESiN+2Dlt0Gc37WaDs0Gg40i
6evoR3dQm5PrIxfdGvDUAgqQSyedIg3I1yxmPpU9lCZgJOpvuviQg1QpDNBSANdk+EvEDKVdNMhC
9lyVJMb1mFUbUUlVibn1R43xd127DSdts8K4lfP+hnofyWAAOwBOEGKEx7DsXijzMsEBvLJ7Bq3m
qOVDWX/6w9SsRM0megbyHNoR45e+ZbJf7V46T3T+YBDWM2tkg7Zo0yT5YVQeRuDof9SqFXYScT5y
ePdkXcwEiNs/jIEJdiSmsu3QfpaV10B/+Oc//tf//T9f+//tfQcDFg9elv4DPa67DAnW6n/+af3z
H/m//r/Hb//zT1OWqffrmmKZusRKVcXk37++P9DF4j8s/RH29PEI8Jl2m1gu6y+1FNKpcPeNv5/K
XjCRQAF8dd6mpKwYnX7UiVHVUKvRKzGqvtV2pG/0LTiKQ4yKpo0IkoMS8X7ForxkUVdlSxVBf2jq
9O8nFqXIi4SMNv82Ng7unj6b3W4mfTO7d+qt7xj2ij11xd60Ayf2Sgoo/gDcYuuDFziWRzoldrSF
AwFVcAh6tzhnu9mcN6ot2mS4DNwm4kii/tFm1npBo6Vgk2iTBd69KYHOz7bnbUiLG2lIkg5uUFRk
Y1r4ycLaQOn6PqJ8Q04Jj/60svaQfRWV7bSTwOZXTm760b/cT8MUFcPSTKrc4szeUFDTrwA0S8zk
dXe1j6YuEOPwdmVd09/5xY5pKqpmYkmSZt8Bk2pMmTHdsB0uvMO0JtzMVt7Ve+N43tLiB3diaHb3
BwFijGgyJO//Zah0iqN8WNu3xQvI6I8JFZmiABj/uG/Ec8AMQPdtwfzvShJVr15ZyOJ1O7Ew/fvJ
TXA7LaRoP1noEd6ZeMzUh1C9Ob9bi8d/YmR2p5PQANwTY8QKeyiTUEJvgOpYiritrer7eVvLbunE
mPFxRcwXCaI4YqzdpUdrgxjmnmzIjm+Yh9783vdqSJYMsZ6qiqo8W5tGJbr0FHyEJP1gPE+F9ads
7JU1LX2vhjw5d42VSfrM8SWNRE2gwSnkr5QabuDZ2VJZgG3YIXFe9XtLd8LA+ah8Qgi16PMlWWCU
3MkFaTBYK/VNZX2CBff8kqZTmH+pXGuJ1RiKJGqzmy10ZWHq7fS4J4xLEYNZ1Y8KGsJSvNbVFbcw
ffXnbM3ueCn7nTVAk0hhTqLgAkbrKvbRPKy0jVJ+UyGwP7+2ZXuqpimSCmBYnp2WaHSCiVwv3xQU
tbJ0K7bGloruphCaK4UYsCyezxtcchOggP4yOHun/LEMtNabDCrfLPXazFc2cPFC4FFNS4LSzzBn
F6JI2qjOC+64WqO8kCc7Gfk+Yufzq5CWzJiiCbEAnV7Dmnu7RIS0qmXwcKvJ22GrXwAnthnH2/o7
ehblET/O07T6yE+uen47TF3hXdJUxIjN2Wkpaj6i+AxTAFRftQ1pwIG8AZlfZgM2CQJCm8oGeXGY
3noYNIl915y8JC39AkMxTVPVdeL32fbWFljkrpJRUDX35gXpjQMxUbIf+biHw+p6l26naYoG20yk
aMxvp6dEzaj1WIsBcB31bfaGxPU2cHyb/PMV1BlzZna+bz9ZtrR2wkshI6uUOF82WpyfcD7ALpl3
2Ia7571lytAOd1R47al/9ATYbL+62sU7dWJx9u1L0RjWyrRaThc2ZHMPgbOdbOUn6R6KAfmxdSQH
Ak/n/FVesmrxZmu6RJxqzOOrBooInzmMaJvAXuUy9Itah1dfnzeydJCnRmZLywMPMlqBNs8Ic7Mi
3QyINA3mAIbIacybUvmNGM6SJYv/Ebk68xyDcSyQHRFOoKAsjJKmVd1AjZXJK7Hp4taB39B5THEG
862TyfO7TGce2KQeoQkwkN157cX5nVu0oUwvKcw0mmXNPrhECoPAA260NaiqtjJTXNT9pczcnTez
9MZZJ2ZmkQhotyzz0QmkhOP3cOB/o225s6D38v1Woy29FpSuLWu6MCexXAS4MummWxcMtxnjMIyc
bNRq5RpIS4/N6aomf3pipc4gLBgbNg8SjGILXffBtJlvwF1lV+EBJrydsLKPZy3qojjLHjw9NgAE
s66s+eSNF4n6/fw5Tcc9fwF4puHsoViuKtrs78tJKYre9LwJ1EUjNIfiCx9d0ur+vJnF4zkxMz0D
JxuH+gnOeLp1DARTHs+qC2PN7yyshPTK4J1WVbii1OnfT0xEbomgWIoJdxq0EF1HS9tLsHc238HK
oSys5oOp2eUOCBuD2uBQqF3D8QiBKIpvirYSSq1ZmV1p0w3bIg5YEAw5TU+hqElg/1m50gv3yxQl
Ql2D0pFkzFPutJZ6emgYmeQvI/GyVz//7ZMn1CU90IkzsDI7lhQ9sSQYNZ6DQX9j7hxcRZnuk956
OW9naSEyp86TI1marswuMnLVXtYW6mTnGBTXtfBw/u8v5VZAn34amF3hgBq+ZQgM1lQOg2W3+a0P
D8kmdxjR/EqAtKNfvWJxIaM3ZU2TTUnTZc3UZhdAHYwsdwNUA4YLd49IxQEZ56N6oIa4Ymlx704M
zdxaELaossSckYhKHsNR0sr3srx3Pw3os8PJxxGWkhQD9KDNbfLu7pVDfRgmYtTNVC+DH2Qt+pm+
wZljO908fXZcoy6ZciVicmwM24zua9FuUDSPLugdrjzbK9s3z1BNWsvgxTEVD4yDKTGKJXHWHs7f
hjUjszynk4pmaJhUQcsOnDiiQZ5on7ewekrTTzjxoBnzSFkwXQP3e+WUR9WhYwjv1AbaPEc/RKvp
x5KDk3VZ0hRNEmXC4o/2gGYHAGK53zJDCMwAeuVr6T2tLEpeugcnRmZ3Wx81wWxb2MTM6/woO+PB
4K02N+D2toIdrtyEpTTOPFmSOrvofiZ3mQawECcx/BjeJXMD5xpMZpTi8gcoxbY1dazVuunyyf1c
pDq77K0Y6kMTsMjKqbPbGqDGvtkjifPIxLNwT69nr92t7OvK4c3r0TSE4nrMMSkYe/WCGVDbPaaP
dEvBr+woPNrqwXfMlf1d/AhO1jn7CFy5iwIQhtxQIG0iDdnQel5Z16LTPTEx+whS5rRdI8NEx+By
RgfPcEH7AXlDrVQEegQsNIwfZZBeK4anM/rFYZ0Ynjb85OvLk0pWi+midlvhtj4We/eOx+xK36Vv
a8GyND2652zNHuWmMNNG67mmtA/s6CFxAgd2jGQTbJkbaOMNIPXbgIs6imsvwfRNn7M8C53ksVLN
sGGVldOJ11P92LXjL+GzuhM3gY1SsM1QyiaymTFZuTtrF3bubdQU2G7CmvP0VjMejMpgWmElLV3b
15mzUerMcgWGmra6RWMZdng7iMBejPA8a1CXrtyY6baf2ct57M7YtmoBfeUUd+OOrDRyQmFbH5i2
vSi+0elLP609qit7qM38jD7qciWNnF5BFzaljugXCJExtLeyspV91CanfvItGFWVlkGJHXR19uYP
hv8o0gT74Kp1lC0j2MfRqffVygu75kW1mXfxxkoGY8V+4rydArrSdGPa7bbfMhEPowa07L8Xpfz8
6Oel4GxQo8SH3gtZn32maCj0gJzV6YvDLhqtuOy1w5s5mDEyBNiAsIWL+6RW6kT7A1+ELDgrp7f0
jSu6JpNUyJpC5f7j6Ql6DWq3piRbOf5dbiNzu9UOxT7YjzfKTe7ARSHxPgyH7CUWVrzo0hpPTc/W
CCC7HwSR0nrDxQzdJ5h8Nkm45sSWPjxVtCzalKYmq+Lsevpu2/gyCPftcI+A1lG69O2v+iOTmJup
Svs7juvU2uxawttD97+bPjrBydrPgJ4M9/vKka2taHZkrSUwQiJhQ0tv/9VdRvvRBarCUZEX/gcx
y9JTTlZoMjepWoYxb4tavjRkneBOoiSgtuMfVv73G2/mqYGZr0rGboz9WOAWVi5zzOqzmkCMhNmn
VOnXXMd04nNXrFrQNikGbI/0jT5eeTfvrRIOWHL1nfhDdbyLelO8JsearXMf1rzwYpSpibAPMXSo
a0zyfrQmCtQGokn9CX1x4D2Do24nGhGK2I3tbpBKjW+mMvZqzLe0ylO7sy1tLT+CDn2y+3XYTm93
fRAfJ/cILf7eXXEjSxdEk2TLsCh7UZqavde121hZaHF+Ms0+P9wxZLriLNYszF7rXCziKAUMth2R
RhIj7SoMV+KBJbABIqY6vUvNUCVz7iloYAcUJllEvZuyD+9CPkKLu0EUg5aKu/2Nr1hTRBql9N4o
tsy2jPPJ0iZiQcojOmyH4AKy7ivjrXWYIjuEW+Vpxd7ifTixN9tAVE7MvPaxV9rVM1qIW+8i/WJs
rX1mM9G5VuCTpj83/8g0eHloLUoG1arZtY/1HrqL3I+3aBIjWLhl5uIJaWxCA/2oOdA4wWK71Q/h
ATrK/RoAZ+ll4YOzRIXuMKX52RdOSuDWmQqziZpVza3EtMwE5QqvR2u07N/ZV75rgy6qDMfYtO8f
wp9BgB0I/FXlFM/GbjwgDrSvriZHHKzmrEuxFreTAQWqwDIqVx+NWTB4MiGP6zcV6ACFG2Tqyvbd
GlYKjYv7d2Jm9ooF5pQWo0fGSCbT/T6zewxqVyjQnd+7tdVM3/zJ1mWBZ3gemk9bL/MQo74XEZOE
sPle+x0IGE2un/s2LfjEkjLkaqRNNOXuJ0iEJ8TNpQXWIn8mNt1CSrh2KZYS01N7swvomlUH6TD2
BOl7zDwW0E/JulPkwQ6LnQWFSQqabq3SvezATlY5y9cEOKM7TZ9W+dZNoQ7lEwhibGWb7dbT+1Vr
MwcGKVRQdCOnB/2JLdmBI2yVG2Wv7iCUt4XL81dlugof3YkuAVEgFYMPSZbnYWrewSJZJBR0a2hQ
um8KJOr/nYHZDcnV3O2DipJ0z7h8EER3yaCu5IC/flUf1zC7FLQs1aSLMVHBXJWhyMxWFd3f/nQ/
GpndAeah0hpAPN+UrDmAavcWjAtVfH9+t5aWYvB20buRIU2YZ7MdM+7AYKk+yqiwjq107IUWJWhj
5dSl6dfOj/3UzjyIMYw8HGXsoB8OLcSEA2AI6lN0XTKJzMVWvhdPmd1/Dx5XP+GlG3dqeuZqEb9z
ga1jurbFrbyFk69wpqhtyhz6/dj8B2H2QstSp63zc1tnflfRIHPWpv5Lt20cPC5DD5sEVBhMSg48
ZSg22c1KHLJ4knxQhsWwoyXNT7JoFaOuIOGB+eTWUt7T6muKYslv3JYTG7NTbErJD5oQTwECDR3e
4KqKBKeFvei8GflXr8v2yZYIoFKStF8QMkPD8gCLTR1fmF2PUD/FjwL67Bmqx1s4loI9+u0cn/sS
QgjDDB+dtH3/+fyvWAj4aVeIAFdMwm8gnrPP3I+hY5EN0gvGXx1hg4LY4/Cp+T6d41QR0UGm+5tm
Ze0L3hirrJrunQlb5RxR2nR5D5k14d20dnk7BVqwlToo2jrB7W99HKfWZsEkPe7Wi3usTb4/JAk1
9tWnZF868o4ZFKhvUh70VZTp8taSgnKMmqGRj358xrs6zMbGndJE2nrQ3pXpdZ3b0XfVdm9Hx4ON
AzaSxjYf1noFS18JPDkAAOlXmsYvXaNw0JJcJsiLxtp8gKIlZxILska4/Pvf+CApVBC08uAZ0rw3
qihR2bRZEiN0xEXWbjv5Ucvc3flLurAeUE26QbKGjDf9yo8bCX9LFwcdAXLgw+0lM9ovvEeok5y3
suBCJwyORObLGALp70crEC0JSgzn3lbUzUsUSQ6dnvz9547fjwoi/9u0zHlAnElIO8FPG2/lBPx5
dFsXX601vN/iMk5szLwy4jyDoCCOvIXrtzFfR0Cg5/dp2ofZK/dhEdMPOIlOKbl4tVKzT4JgXcRB
fxR7pNyTwLoRorhaOZSlo5dkrrAKtI4G/MyY2OdDkE6rQalBrwYYjq86tCrPr2h5y34amX7E6Yqy
LDXFmkvcd3cSg0TNSq6+uAiwXbqBdpMozl8tDiQzA4Qytm32WYPmUpM8O+uClVWsWZm9W92YR7XS
YaUyOruAQ6d19UPlrT0Yi5t1shj542ZZqd5XXooZuAkuqpvUxnHfiLfGBYx4tnFch5IuGwS1hmKM
BuZwlpvXZY3WKSztEARp5aEuhnRviKhQn78Dy7sHDMOygK8Zc2cd6q3f5dMZCap2k8Ipiqqu3aft
SulweTE/zcy+ztocW+QkMgpDwpTk290wrixk0QKQDhXoMqMaczCo3oeWP04LKSX1Os/LbdOFKyaW
XjZ66z9tTJt58sG4ragNcMfEJKjVD6kkn4p3gmO9U9ctrqjAb5JH3Oiag17ookz9jJ9mZx66Cmu1
qCASoyg0gO64kjYwrdrNztdpujPc/huNvY8GZ+lJU4h17k2OIdLNTTG8m13sxOMKbHLxwHSJ4As0
jkhR5uNmVnGphG46EU4GXWwLat0jqh6l9vn7vWZldmRGb1WWrLEUPewOVhtM4iArJqY/8cvDwOTk
VEpgcGMOuEbyZmhyKSeoC65k/zFsEJKRVnKsRRsA+kCZ0owBXv5xs4JqKGPSLOINCx69MD4kpYWm
lL/yxq2ZmUWMoaYgKTAtpWwi91HseODkgjDcartV5OfkMH/ZNmr78tSqoF4wW5Ia6gZ48pKTuUbV
Yicdgn10hRbhfwQjWXy8T4zNFiaHYa96/WQM0Ge8H8QfWr0L1JU4Z8XKHKtiImYkhwgJwddwm6Zo
1Bx1xqqtp/NXeiHdJhP8a+Pm0BQVXaIGKRukvlO0k5rHuPMhVEX2EpnQeOXZW74QP23NXr0o9ERB
aLAFAUof2GX5EEcrV3t506bEVicyJBn7eLUnhRrEeTBBFFy9NqoBO5UJVbqBWNS9BNPESryw7MX/
zKT/ZXB+F6hRNYC/4i2KM4YHeSwFCxpMjmlXJlPdNBPkzTSfAcnn7xzcv1dKzP1xpUHgFr4yYthi
rEs17qXorUY/uoLRzkt3520t7aoMQpRU02DuU5n84slTpXsV5I0FD67iTrTsjNiPoi0L7xBvnDe0
dENk2tJ8rZQnfil258IIyk3EZTD5BE9rMhZOk5nwIhuI6pw3tXhyskJ3TpkcoT4PicjXmyZDSJj0
Wfra0aOD/MVxNUitadPBILJHFiO6XeuSLK6Q+EsiCaMBP0/aK3a5GBtWWFu98C5JHuRSlYFKgwXz
2/kVLn3atG//MjW7mrHnSiq6AShoytp3K0ph7yma50GCpVtFEyZVsxVfsrw2VVVZFm54HjU1gwIo
BLFH5oNb6a4a/Gyjxx1svKO84kmmCzd39zKG/m1p+iUnF7JxlarKVT5zN3WvxoSh+kH/jXzj1MT0
TZyYSAOG/xVruh4IfwlU8z1PPBj+4fwZrW3ZdIYnVsa6UPsRFoNtC1WF+u72L3H3WyYMJoIlnTOZ
J06517hhMe2VGfj+XqGQ4YQhlPl1a1X2b6yGoFkDMMq8/zx4CXJRiOoSU1Bh3uRueVUYUNNkXr3i
5RePH3/7J8TD0ucBTBsRA4QBT2NS5XdmhHuvohWXt2CCWTCmTIGqizJu7+PB+FWQIieDy0uj7raQ
auSB1mBUC2fPEwWRMh4PpMW8kKHWdSM0Mq4ggBOmgnNNuBrql/MnslRfnoZl6caSMlNymL25cMTk
4hizjhDU85V+n9zATQC/NVTQG2lr/Sj3azOD0xM7+zZVTbYUSlmEsebcr0aC6waJjFZ2IR69+taX
4Y30XwsPuTDzUktXqB6WNvHU2ixhZxzMVTsfa25+N5jPg4fU8MqI6cLr92FBsy00PR3qPvTttmoA
3lSIgvtKgRYlba+6oF/xOktFXaqcDH7xEYkMQc7uHWQcoajJiAmUr2i4H6u9a0s37uNgT6wVa8nG
0u34YG3mR7Us7doaNTrqEEhDVu/TsKWwBacCQdUPdQf1zCqq/M8XbnY/PticOVY4WoayC6Jka8ZO
ejR23r3wgEbvlrbzBUoG1h6BL8L2bnP4jbf3g+WZs231Mqt8tGS2gvYw8QoYBryPa2MhCxeSJoBs
0rrkA5DmjqPUzciqK5Y3Fk8QlaNXdIDQdSX4W/BOH4zMzo1RHqOEYp2VeJdl9Cp07X9pYHZICD6M
kOhgoCnVe70f7QR5o/OuaeGzYg24Vx4MCR8++6zIpHO9CBPoAtpHq3qRwmqD8o8LheR5Owv+6IOd
WbXI1Q299Jhy2lrSc0NwlxmXbsV1Q+cuHNG2GF/P21uqsHwwOPuEvVHLULBgYbK2yZ4n6EGyh0go
uUI0R99NyYD2dN7k8p37uZWz6wAdlY84ExbrEtJolDyfTGXFCa7t4uxCCOL0GiqYEIW764kdXRxu
EhMhhzddOZ5fzbIPPLkZs+8UTqGRFA5bUzuNOXvHvdMc9Gr3yS7dCit7t2iNngvZzdS5ICP4+NIr
MOZVXpsm2/joHZrribjHfDSBKoVOYI9359e2tI2nxmbPldmJeq1JGCuhuDWIXEJ9vAo0mN+y/LEW
5V2YrkQAS3fj1OLsMxNU2WiKCotQVSH5S076Q1p78v8/e/hnrkEFTpun3V7Wp8gDZvijeuveq9uY
gjadVqTEbdlef0OW3J+k/DQ3y2wQbcqkMGRNAfSQsXYRFyvHtLxp/zYAwPHjnRgarxYUkxto1vre
SHZoJu+132gyTQk15BhM98q/dDRcTQ4tasucTP+oxu9FuXLyi6+7TIws8+fBNs4DTEPQO6Mljfnz
O3J/yJ/GA/HLs+rZdKUdAN6XZrM7f78Xb8KpzZm3tXwDfnUTm/J95wTAypUH65qigR0Sv6xNX69a
m7laNYqL0CqxFqtOfsx3tP1h0IUZFJAjAgGH6O9jUicuM2oTFuAG/RdnUdcpXPIyF6O0Jim0b2X0
dWUDl+72qYWZhwjyNDPriLvdXWivo63YxXZySSrULEC9fcdbLdAvPcSnFmceIm3NYSga1lQboE78
nYiqbvPar01ITl57HvedmpndjN6o5U6g6bUdYZxgvgkBA0huQ1hlR6eS3s9v49ouzi6G3EmD4uuT
14N8EDYNK/5y3sDi1TtdzuzNFUelkKBUZKJuD9ej3R903qZP6FIzOVEdIEL/L+3NHmBP7UxX6v98
FMurCczrPwb7wp7AvMOXNbTH2vbNXuCWgkGKGlcCX/tNrzxp4t9P4D98RtMzeVL2QDkbFcJs+vtw
7AseMlLhStS35MEVUmtmVwHia/MSgVn5caqVvEhF9QXmyTA4purKItZMzF4hz4qt3ognEynKgkcN
Fl23+7Zy7Msn8dc65qPZsZ4OYQF3HO067WtvCxuk1AmLUJWpYP/p8eP5vjDuV6xOn/z8WwUUDzae
ERr1F/BLoiVSarlYtR4HZ0oK6y+Go2/iG3M3HMaVYt7CuCOEiSfWZp6hLCzkAKfoIXrubYKHnXAT
TfMS9aaHsN+RD+YDyjiXa9RvS1t7anb695NLqIhjDWdqkWx99Bw9nFIdrUSyyxZ4fEH4ycBuZp8R
zXhNHoocH5Ei0RdeC79lgAoSuaaiTPQHH5cgaLUmViUGagV0feI1o921CIGevw5Lnhtmy7+szFxd
iJJAIsucTzz2CGLGO7WEDzyQN4NYMB/07by1xU1TFFERrQmuMq8fdeaooSPHsbRScdO2TNwJlvt8
3sZSGI5m5V82Zo/sGBRZVGrYMLRi1wfZY9hHL0mDlmDeOWln7mUxqO3zNhdfDEaCoKgwTRBtc+46
JOlqIYiJ9yBU3yWOvxu5chcqQE9c+KFM/x9pV7YcN64sf+gygvvySrLJ3rRa1th6Ydhjm/u+gl9/
E5ozIzaE0/DovE2EJzoFsFAo1JIp+Gq8a30Lxxgf9M4SW4fylrcaIOAuE4iZxTIYtbusIftJzV+u
L49rJGj8kNH4BUJItl8OJXkkdiYa+E1oYc2il1Vpn1D0vYuqNrDXYX8djm8lb3CMz5CbFPIEDt7x
RAsLPOXNzBHcICIE+u8b99Amk6l1aFwAYb98nrV1TxW4ri+Cd4NgZuWfPWMOFkkhOFr2gJB7aPQU
looW46a+ixWpECBx3wKQP4OXsFHuMh3mRQMxWPBA59gvB2TsGEagibfjmnkupILkL8meDjypgj4d
7vJ0Exxj6DtC/pm55ZNKMseVYHkW/EartW6h1cifFoIPxbU8mtzGRA6KAmztv8zHqOmg+AKFu8mt
yWHRDmv2KY6fiSHIznKRTDQbI7tna2B9YUxiwAdLyYhnbll/sSGv5hlrod6mcqOGqzUWT71N2s/X
bYRrhhvM94beoxcSq4shRDiOT7pocorrJzYAjJ3LmZ5FVo9FLUYPeSMTmqpQfu/+GKDkfX0pfCO0
0MQLt47WFrYUJc9lXkwOoKD+FSh+H5L5IQ3nQA+6EK2oKWi0ek84dscNZjaojLOX1CmpTBWog4ap
yD5MfPtpRvcyqAyo412ij7imDR5jJeOqEKfTpxJDH7lLQM6/CAyee65ACAXWIQfzdmyTbQIpQ0XL
CDV4ZKkcdFKgeauFnpzgc1HTehcFbnCYG2Qu5GpBjEufOPEeCqLQOwbjPAbu20MdQMzuN/gm+d/q
bWmMyyB52bW6CUg647/8UFww5IaQqtxBH00STmTyNhJVFvSVI8pFZyTzpnIq1LGTGWcL/CzuaPur
jkgXyjHX95H+zew2Gq9OA61WCAOZAzaAFtweG3rACJKZ3X0PNdY2riD2FzrlrVV/vw7HXZSKWWeI
Y2OolW2Fm3qtkzJ9Ruo+sYPO3KFohfzVBwIoA03kmEhEaIsK5qUn7O3R6HWoFUL6No28SnOgT0Z2
TbE+oLcsBjVpddfbhuA+4bCRmogt0B2CoXQbnXaMdUQyLhSIBFHrgLCyEaRHSIru8wNEBvLg348q
UjA8HlE1N1GQYz7bPCtd3yYAG5QWAfyPSk19KYUEyyJ6q/KuFTTloiHEMjC8yka8RRfNoFHWYIaQ
VhnsBIJUKsxxDPHy85ppd90+eBfKFo1xh1DR6qZKBVrjfEOvtVs3Ik5oEQJjHFaRdpKkAQF0FtAB
O1X60/UlcEPp7RqYSxHqUPlKKIIejs8N6iuY2drJAbp2fmO0k3dBgtsaVVkL5KJI2V7a+rTm6GyJ
AGaDXdRsP88VJn1bnOQP5BNwZmU0aZi2abOFiAIkZU6Xw/fl6KDIux8DRCXN9fHfbx2GzymzNeWT
VFmfFzvo/V2GmbaeQ/fjr1bJ5VgerCMa1cQkt9SaGOd3AcfcIcMMyeqSwkU3SoAEbVjt6wOdrxd7
c17hDVTnKp7VlHbh3RgWkPK8iwkdUVKC4W45pMdmb4Sqv9wMN+LJbI6jRTccuJnRIY6CK+toI2uK
zQ7Cc55JqiXo+zINtT5S/QGKKf8+kQCefcyYoS/AQlcjc1GtVrOkRqWjsYZKdic3vbEGArvgrAYA
sDsQxuvWO+5l6GpjXGcy6eaBqHf1Cx9ToK6063aR27jWt9zfTxDKFbL6UGfAGAjolg20C1mgbn0X
Uw9KM49khlaedgc9p1eXPgY1hul/5yjzTMRGFwzaPXGHmCpbqCKJ0YHrFGhzdqxe+eaqP0DtjkbN
3yVS4WW3bNrPCE0QWMm7fEZlLfaCZwO9tPpn82YEM0LiYUrRUw9J4UIUzO88/buIQ4zjtPAtTQxI
KZoC38X4YLmF0FQTI10cT3nvSvOveIKskxINdyDHEXUL8Hop8SQC9wJKZpCCYAP7uJgmCKLTEgIm
Z51+D0ah07KnfCegsC72BuoW6D/79xcZQDUcCAxeUh2KS78M3vy2mjuAyvOKB2xjWn46d6LaJucy
s9GLA/MECS+t1V2iRKuh546NNEpunlTyRRoFhXXeudv+PnMd222P/iyoYXp9pZ3N5fNqOTdVKni4
ikAYa5hUaCzldBFS+th0j0vll4ugEYtncOCCQVMeer/gRxgXNRAlTVaa/8kg2zkmxW2hF35qONCo
lAUfnibWWZexhWLulHHSIaqVAaqy6/2YQ3TSgD63/lXvyz1YeTFCaXjoTBOgcvdws0DG3Ba9qIlE
P5QMNaWofc4wfrhaX667Yd4ugrsYOTREuXDCzC5O66RJgwGQATMSwwoRxhfb/IxEl38dh7cYmDXm
Wk2QpoNe4dKqVXMtOtlSaQX9CJ3BRX1olc/XIXgHB8kmJH8wZW5DFekSIoYeqtTRqBaKy4sV+Xra
CL4I7z0AZYI3CCYM1EcwEhQVIOYShKhUAknN3AI9B0EZQIlSNBLMXxH6WjGoizwu+3H0UcpyUwZc
ms4olmYetKCv7xnvsyA4Q/wHASTURBgb0+LakBP4NIgRZbtZPlVy5UK11L2OwuNYsB14NLg0DfEL
+/ULg14KE6xMf8BdIO9yNOJpQe9lvuRNyIm766/5XAdpYAjiGI55I9kp41mNzAUIkBibqI1p6BKa
U42NL814W0HGtnmqiACFd8tfwDB2UUqdOmY1YMjD4HeHESkf+atRuhAioG+EULFElkj/cMYlgacE
9ztoeqBFwu5oNbfSmmQybbVQAkiS7qODhZYlWp2dv4sY53h2jx4EPBfBbYAhF7bHcFhLqajp86cb
Xsld46P9NOYBRSt+imrBnNfpBRi12U0eXAMzy1IMAMunz0p8HquzigcQWPtWaMhdN0zOAUMjDAbT
sCqkL1jzKEqIheuDARcbk9itB6p3q4tuD14W0nEQqRigPNdwUTE+Vk3XNR3TFTfV+NpfNqL9NA2j
PNAsUH1ArC+A/rFohIb3ZEU7OY2sUU+134lHtKtlxI4O1J68+qppv3ae9tjtIE4QQIJexAbH20sQ
F4CrBTELQJmj1khSTLIaFtlCb1mbX0b7X3+sv6qatMKObAybtWizJJpnjPejde2xtjq3K0WM1++9
4SUCExplFWhmythCzaLdGdqNBl3dWTAF9H6XAIFT+1pARUKJsYXEyHWlhvyBlyhLUOr5Ye5EccN7
n4cULTjfZKR2bB13x+X5keWKBg7IIznJ2ZBvm6SE/EFISlHWhROEXwIxYVGtJBLEd2l2DJM+T8tT
esRE34ncaQ/aMXJBvLbLPteCnAXHFQEUiUaExqASNVhOu5aYk9o6yEU36w8bXRx5+qVeb7P1uzNA
l3UA3bQM1bH0C1XI/LfOgiJjthgskg6OFhOYNzjaYIKAgVvV1wQK5UXzeB2A++E2AIz5SYs+kmbA
0gbngA4FT3e+SfZ5EpKichwSVoJqNJV6ogEZc+u3hZWgiw2uYYZLCv+jeJi5FsFY9rLr76FmGgdE
NAnOXd4GlUbZG78OTgutziH+/dek8V5WzpUZZKKbkf7tlxfjdm14ql2iYDQfLYEx/UoQvo/CXgHX
QSaD8R9UbMWf2geukEs85qOZabXOrYZVEfsTJrTdKBa8c3hO6e1jAexyQQ0Uw7WabtsCmsNRC1o9
con27brpcW4L/DJ8BSo86EvGbXiJkkJw1tQbOFf7xg7LfQbZr+HohGbwW7T4NB5iPxJINZDjRlQL
X8isqcvjqbDksvLA8k8DJnKzuKUHvdYFCpVLKG7g5Zr8FpGJ0Na6aXJbA+LgN6ob7wvE7mbjIiGC
4cTA3ue+40f/nqLEwk0IjTik82UF/BSXm5rIZdRjwrTyCu1XSu5LEcUO7zLZ/j5zovK4l4kyVJVX
Nz/K/miWwXWr4Jke0sKUwQNB+7vZ0VrtlmU00SjSl6defnGQjo6t8DoG1/K2IOwiiqIdi6GvvDw7
Eg/086cisH07OmhHcsiF8qtcS7A1OikDRh8sjW7qxg1NYxyBVm74j+2ZxwbvENrwCrq3Hg+5JfyN
pDTP3reYTEhLrCQZEu0vzL+lNCAyi/af30TkWAb4ycDnYMD07Hd8InE2WfXUwQv2k/UMWY2TJInC
MfpdmDN8AcGsadarBOoggKBjDArkW2jVFLSyAvvg3BqAwfsXg5FgVGBf9c5iVxOI2HFrkNtuakET
modz/mA2f1y3QxEO4yCgUd5oSwKcLCmQonDa1LPrKPHQWrAeZanVvet43C+kWzIt+UGYhuVsVqoB
UiSagu0biq+FhgHJaiz8f49BuRMx84kMNDogLk0dU5FSXzhYk6V9XsbzagquJhrgsSaw/X3m6K6W
RuJewu/3GTQaMOphBb3zI2qX0M6H3fW18LA0POMttMGgVsV2HnbtCkaABL4uXZPueznO0BCVx+px
XcfpVCKpeYp1M/l8HZRn4wbqY8jEorzzjni3jFppjhqotNdjkfwcSWG5jhlPgZpWtV9aEky/mPqH
fJSsxpVbXRMs+vUZz+ww7mKImEENh97LzLXca0U296YKUfdQCVRvXlwI1njDr/qGtseOuMkgvB1B
C8zvd5O/+ia6c4UVE473uvgj6KfZeEyQDztlquGPyA5RON/GO8mLD8W3lRY/g9HtBU8k6jiurZmx
2nUp5k7TAddYSK6hI3dZnySR8AjHnEC3hgwK+hZkRMFMmIjZJFoD16Cdhdxtl1h+3sQITC13aZ6L
ShDYc1gjEXsgVfNquArEnC93cJhGY45LoA0+iKpvoXWys4IxlHbjV+u2zVwj1J6p3km/jz7Pe1FD
0uvPszsKegTQ1yEcQWWBufIceyiyViWVV/XyDKaSyTxV+bScm9U0vUJFF6BerJbbaRWGJJShdotk
ad3WXvQ9HvrdaZLQrLxMOiSf9KE7kdIGFQ1K+sehb2INnQO9eisX2XJbV058s+i99JjWRQs+4tI2
/E4ybtQ6tnqX4C3qN6OZHhyHKLW7apKxv35iecaDiw9tDTJU/94VLgtM3Bb9smI0wkAhcSnOc1T6
ua5+wEbB+6QZGJuGSC/rjdQ5MpS+NhC0DI/qiomtU14LSigq79gh9Qv5OvTugqaRMZqltDqtqKLK
c+xl2SeR/a1fdOPQLrF0HJoMUrxqM4QN5k52+iLJvmzW1Y0zxi95S5YTMq7g2VrNanaNRSqDKDL7
AJfceEB9GVeogYEYix6AdVCH23QAJYCKjRM4MN7nwGvdUAxE+6hoMYF+NaZJVOqYVFnUM9Hv9TEc
RbRFvIwAhUAaG2VxjLAzGJBbM02UWCs8XXC4dm0o3xuh7JeBWM9L5dzaF1hMlGDLuAfABlZBuK7/
Zvw5HpVPg59EEO+lQsmOp6PTysdQ+fA8IbXXP/1N7S+qDFAfyJ7o7ZqZEz0nGHuLDfwdlvlnNR+J
IbvL4IE+xDX1HooxH3geosMLCVJ0cYBJk01hJr0CNcXSofcQJXTAfDFC1/agusludkW9wyp9M79b
3QaNuXAUs0EHR2QjRL9TIN2qgt0fzZsvECsOTd8IjV9z8Jdim3wHKXuovgtb6HivEiyYSuKiCIsr
grl442ZdlLSXqtdRRgzB0FLFrY7pp2on+aIwg2/CGzRmweMwtoo+AA16iLflcTgVbnuWQnolmIKe
Nm5IsV0Zc702S0aSZaGf8iGDeWLI5j7xtFN8jJ60B/1gPPw1PDnvjUNxtP/UPFwCh+tOmpc5vNhd
JnDMCrOf5gTrTQ6USdgKUqhZ4kkeDK4Wrl77IzmqIv4qTl8E6ps6DFjBYxZ0kcwnrSM965oV/lQ+
0lBJvmnu1n3iQxvIl2uM/RQvWSgdRCeV6wE3qOyn7Y3cnFWgzmrt9vNdlDZofBYE+pzHC02JgirL
AjX1O+XEJncyHJe09nRypxiJ3/TopynLw+R07vVPx10OTb3iQQGtHjYbNfUFpKqtpPak4us0eXOx
eE2SCED4p2+DwrjZZGzaJkU1AS0s9Tcqk4Ln+S5/Mn5LeUi0JMaXdnU69H2OzVvs3E3Kmw5vMVvE
jcW9ODYron/EJoZOygzPiBogNnlpneOiBde/C4flBNaNfBokexGUIKd2CZDJJFVtkFcjxCS/kq9a
8dp6Puwz9A7sHSRWIO4O/pMQXNbinAq9Yt857A04s7oZ/DSd1AA8Llzi1bfaPvLXx+kX6uJQ7hMN
EHBeZRiEpv1NeJfpuI8vl6qARWbJCTxYhswDdDb2WiiFXSjiO+fdsciRo/UX/RsoejLxF5xkqUg9
Pbn11LiRlv4cY+2hlJxnvZXdWM2DSRdNvvFscYvJZJPXuZjSXgFmNUPEYVVtSrWXdV7VIOS+bjFc
KIRM6BQHrTX6qC530ZkwzFe18MGRcoyL06A8kfLLdQjuRY5usH8wmOVkq4IxGZBy4hyDjl/3zMUl
Rw1tmVlg3KZn4ku/7LvqFh1pYfKY7ZOjJMhQcCrzFmKWt7+AsZURRgvN7Ne/ADNw9Y7KoIJi28/v
2/sudxuhJCL3btsiMr6LWEuu5jXd15vpjNAQ/ffIL9oordCotPmGmtXHMowX62SO/5o2raPRCKK2
kE+HEtfJetEsF5xbx/6gn8bBFQ1b8e6c7TqZM6/YxNSSEqbaYh8hqusbpuTW6a4aRMKWIktlLm4r
zVDrHIBUl2GCN6h01hqB++S55+1imFu6sfWhrzVs3yw/6M55jEXFL6FZMGFXSyB8ntOAMjvMu9n2
tb30iJFTzGi4/WG8a6F3KvmKqNNftC4m0IriHu2aDVAdRTkrmRXGq72/fsjp1rC+f7N1r7mPzc2W
VT2xcwUQyNmEcZp5zoLG7kb72jVpCL3y8DocNzZAcysIrzCCh15M5kQ3g03FZ143kibvl30foOsT
9NU5yHpE0Rt//97AmMMcKZEmZyvA4h5qMGrnLpbAQ/GN+w2BObhtPta5ZQJhzCyoCevzsU3XB2iq
Pl/fN/5KbBoC0yFnNmNh6RKMOkPgVqOXLCnAkWcJGkv/i699g2A8Qi1ZOa4pGhvKvn7M961X4r+9
P0kR/NWAL/o6/L17A2QcA/INabwmAKwW2fTTDGy7c50Ql6yNiA6D/tR7K3+DYhyE3C2OXYJg1NOG
g6GjTUgZXMUCc5wmUrL5Lwb+BsV4Cr1oVgPq3TT4VTC0mO6M2F3D0U/28skRUnmJFsZ4iDTHC3gZ
YsSNuboDs+N+yLrdmOenqhA5I27chla8/5ggSzBd9MPQpjEWBsaZG1knN3O83vZJfuoKxU3r+IY0
tub21vqhSOcNl4lCDNKXY6FjiYb8q58zr11v5+7T9ePFKyviAn4DYd2S1hYp8ps1WARcPZR37bG5
p2SKGGDsfOtX5oqJL/mWohrgSUAVXcWM/2UIl0kyqIttbGhxbg7lPj42O/tu9oe/ut8/sosbMOZ0
z6UTD7IMMNP5g2bly+VU2l8Fu0ht+90x24AwJzqt68gpVIDM3gSBgt5bUfWQb2ifaHouz+uuRNaJ
PmPK7wJk+n2uITMH3O6RKZXA8/WaoqfpvNqD9NidGkA8IKwFdyY/GtiskznjUoOyQ0+/XP9r8dN9
h+Trrg8lr3DxXmtAwX8sffKHaMKQewdAvAo8FBjTUNh2x7jtFAgM4a4hA7mDSsKnLm4EiXFuNLCB
YC5MEmVSbZiI1RwpaOsz8hEGiEJa4zxNT9e/mGgxjPHnZmRJTgEkKcr2di7v0igOrkNwfaOGkTXI
+ILVh+UwyPV8XqcUX6kdzmn7LWkmd+yjsC4U/zoQ/+rcIDEuSqnTdMhmuKh+J3vU7tFhe08nn6Ww
2GWtKyoJcc/ZBo/xVpgwmWOVpnHAiZIGVaciI6bMva8M6uqv5bQeMOkSh3PT/by+Uu6VvQFm7MPI
6rzW6DGDcJNfa+nBlosdWUS0cFzj2MAwxtF1S1OCCBgJse5M0p+1KVjG6+v4nbvYADDe0AY9rxIv
+GCYu3eX/mkwM3fWjsnyI2+eRjnIljujqAUumHu4NqCMdxwquZBGB6CNqoaoSrnauoZrV6+uoReB
WmoCs+TvImX6QfMAMn7MLuITOXlDgx41upXJfWILYl/+BQZCSGRx0CD9jlcbfCdzTXocsGZEG4n2
WhIFQZcWKl4S/8aINXdBGzwm2LF6tETmCfAm/XMZ3ami+4tr3W+/z5Jn6UOhmyPNg2WYl5zlwtdj
+XObqg/XDxF/GehEBRWDRenCL+99rSeqNKswr87+vqCQPAmcOP/3HTAHgc4fBTXGzqosKxdVw+/H
U/O0lPrTYBFBHy9/p94gmOvWsiZlJbREmSk/a/0YNbNbzvfXt4l/y6J4+vc6mFu2TnPFKGx8jimI
H5cf1ncaR8TnaacHyTfKNt2AlH53HVS0MMbEkhn6zXaJvUPvD+Rn1i9KYfuZlgo+kWhtbEsByVuZ
aCvWNntLDcn3xFtPeuMObvcMijbPQVWsCD/04HrbUI25pqpKl8xCBmht2pAMNHeTLn+xpiL8wB5C
uBzEu+CtQqv3pX0PSTXNObW/ter9zLoBBea+XEQdWPxLdwPDfKqZDFWfmoAx7vpn/TlBjS/yoVOX
os8Wr63qZRQNkHEP1huizeRcF9tuo1rHq9jIUKpOpkAmopuPa38bCOYTETkaY8rpiUf4uY+6aT8k
+F6RWoom+riX0QaIcUJ2rhlJF2H32vo+S/w2vpP0k2n2rjYdrpsDf9cgBkPnxZGvov++yTApeqp1
nQSvPUL5fPxlLs//2+/TLd38fqJ0GDCasUtL+xSTcEoE7pp/VtGJ+fcCGH86NHJuE+X1rLal3687
EwyHaQia0OZb9VylYKvNofUrytDyTeENlvGxiOLsxaBVtCweXSyMrPd1IrrCqT29C4TAVoLhQeiH
ISV3uXlV28jz1NNek//wLfTBAAnaGsk4UdD6X/bxDYsJHtNktk3iYEH6S1mfVM/04pO2j3+mGiLl
dfW61R1C6Be71+2D/7bfrJExQBtRq5StWOMUkN16KPzlD+TWwRaJ8FzdSwNKaqIhOH5otMFkjLJR
2zZKW2Callcd9PJINRtNhMyeFRrK4TeyCaIvyVhpMs7JMlqvVipjY5W9eTDd2S/2TSiq4PFdLxp6
0RaPwVbUhy6tJrGcPq6p1fS74kn3QGd7sp9oywwShQ/zScjwzl0b+kZVE9wEmCBk8LIJ3dmjRnfz
hjJ+Kqf8ZnLLA7g+T6KyIddbYdwOai6gJXwXPMXtpMSVDQfcm5OrVD+IKbgduY7XkW0LLNsWSCyY
2zEF1U06tQCYqj5xI7Xbtc4SqkX2MM8kiJYPVeNBVoXOCXwusFcxmxeTWcesfYM0E0J0iVazTL88
25Aam24sCb2n148btbN3HmUDR7/lxh3bfZp3KMfXnqKlrhJ/JtMJDJLuOP+8jqPQ+50FovHtK6UD
aHAY16UMSdxUBI2mBhqMKJYPuwgLP/PNAxVhL5+Q6B3QYBujCyf9fh2dWxvFwDUEEfERbYu91SqE
AQ0GEWhtNLk3Dno4qch4pbvSO0xeqvp9sHq3lCSnCx9EnpS3xeBIpIP4Ohgt2BmIDPleW6FFh8H5
3K1nHUz9TvI8Lfvra+TDgJmOTmzi5DF+UxtMySYT3qujcSrXY9do7tQG8yIijuNddOg6+QeH8ZW1
bOXyGtPsyVLezXF0K61gLZ9zQcwtWg79941hmn1eyF1Ed41Mz82Y+ah8TdAFzg5gWfrA+witZxgW
hbqk+Z5aqIuy3MoQ8xCQP0jkXCx3VSloBeNt2xaDiQ8Uklc2iGLQk1Kk7ri6cUM8IxfYOfci26Iw
7qpG+bZRB6D8M98DyZ+d2YECqtiDhnF33ea4V8sWj4nqexJVqxIBD6yjdLZMQy73ddbmr9my36i9
Uz/B+pENInuZReXoGG2Ni9Po0Fn29wTTIh/rw+9MMNENuwbH+MdehdYLnugoozTZzhmfU7WBzkbv
ViX4EnUpJOT5f9tSg3GUUZsVfd8BURnd7lDuoKAELaNAd1ePRnoY+qkDASTvwt7uKRPqoZBS92UM
yFwL9VV3q+lZkm6sXPG0LFTTx1ZWXdV2KyKJ7Ef0NRmnJaOxyCKgaPbkdU7OljTrO6L0jt/oo+GV
BcGkSylbQTUupzSpdF+B/vxtU1qFa5t6LvhreHf9dhvoEd64HMXpCeln/DHoEHWT7q6PXuL5aNc7
qfmIM8CkFTge4KjBeHiJVE9j37cSNtxRzk5718QLFHcEjwX6176z3A0Gs5o0ykr0A+HJ2Od7XWo9
yQxGsGQITEeEwrjpQS9mG0q2Nea00YwmezrK3R6NWrQVw540bCGDJ47Y+bA61GYdG89itg291ptp
LaB8hw4/I8FgK7lZ1XrcIRMo6tziOgBws2GyCzSB7xiiWgODaaRCFsFMyTO8a4CxDhS9h9YDV93X
Mpme4lakfEI///tP94bJOB0o700ZeIjwlixfDHQPKN3L9c8mAmB9zOyo2kJzmgk6ZTCAsg63VltU
gohEhMK4lRlcR3EBMmVvrjTiWXXS++OSrP71tfBN4W2z6F+xObWtrHRrSk1hjpddPinHZXIOY9J9
uw7DXQw61PF+AqnIO0ICeVKMuM7xqFEG5C3Q15zMgrPEXcgGgfnqaCXWco06haSS3dqMPXWMwjQR
0ZLzY4QNzsXHV/9vWAZdHzJs2BIhCLeU3K3j/Ktlon1Otc+zY0tenUvf/s8awEmox/gf1fRhiG7V
TNDDwl0wndWmHA8WJnwuv1yppmhMt/H7Zl08rTmkJKsq19ylaEWcSCIkZmsTIkuKTGiDjCzdOHJ/
V1iYiErNjzQ/gPsIklKo4qCPlfGGfZsZ2dIBx6rjWyLLkACou0CWrI/cH2iS1SinBAY1GZsflt5S
ox6vtsRKDmPa3GZxeajzWADDtfkNDN3WzdGy8iRSR4U+DiXtpVqMu8wgu+vHijuthx7qf5bCbFmj
JLNuEDywF8W3Q2VytfP4rfKzOwdpJsQcp+jTshsee9VF4yqoMoQJJwrAOlvK/0eJGGQdPc6Xi1R1
dKIrIOb3lFJ2i/xpcTJPy31ZFSRWeTaIsh7GWyEO7ShsfdtJFD1K1x5NTXl97DVK2zxCBNv0r28o
75ttYRhTnzDs0SNAxVumgZxLY0B9RxUMy4lWcuFAlP/LieWUcwWIniye0feBpKAdUJMFqRcRDHN9
tGD7SBcUXL3OfFyUz6p8v45fr28W99truq1h5BbXO1t7s2aCyRmQiYHjevUTU3OH+EtqEVdGj9R1
JG5aE7MiqmnL0H0FQemlmcVGJw1ZgvtD7TrVX1Vj/Bor8qesIMmpJoZzaHtz8NFCvdzanWUeI8Ma
71G8t0C1bcZuAkGi/bhG0+P1v4u7yZs/i/775ogbdZINJtoEPLBS7+WuBXtaFDitLlo+/VjvTtkG
hznmedvXhUTjROKNu/aRDhJgoCWYfdqs2IS2wHNxh7y22808tyWoEYAJAHjFmQalfQg8Nz9keASL
SBNEW8i8udecjKQbsYU5EiH5nPyZxk5gVqJaJ/etvV0S89Y2V90ooIxNi5B2iCWhBonho9MCNTy0
TbWuiIiO60nePhlbP5tntdVGZOO9WncOqAh+ydRUcP64nR2bNdmMt1p1AnKtGHu35Jm3prtunNzE
UKEed4q1T4Neu5WBh4Quks/hfjMd2VUdKVZUUphvBvYGaKA5CD2MyAGReYH+h3r05yUShDhcB6Mb
SOY6aPp+907BMy9TSYKAwNAxrJ2q+kMLebSgr8bIw5D2RyZazA0c4zLtHqpKY4HL1OlxcZoTQkjz
k9yMAs8sWhXjy9YpAZUp7bhprMi1tLCTwQzxsiSCFCDXABFvg07SxIwVmzJu4wWj5zlW0/Xjcawb
fy1GgfsTQTAblsqL0qiYFfPymvxpJwUIi8rY2V33sbwnJMILPPXBnYtCAhPnWrMyRloPkL761Q73
4FZZknNbnc0o9yMiinW5S9qgMUeqLqWolakNGFr0SVOLBzkj/vUFcb//BkK9vDQWtMm00oi4MO0f
LRR4kGMmU2ilgrQsfyWGrltgU0AXPbNvUedMcU6LO1CgeF5J/bBYoro61w8YKHRTUmM0XDN+YC5T
ayAjLDlatXKfouP2tq0gojQlliqwAi4UREXhW0ywf7H9oE3TIzvfYNNq48luXszlNGiG4JrlfpgN
BmPOZVJ1qxFjx4hy0MYdmQ9jNLiJ9PMD338DQz/cJmiw5ETLegMwUnMnkQxEaaY7GX+szo//DYdu
6QZnKpR+jqkDaIhUQ+TM9LU5Cm2kLtD3MAhctej70L3dgC1qPZjOCjBIwLroRHV1+/MsjAP5KHBp
hg2S0neafuPSjAgRgJKnue3mGcTXs0l6wRkwdx/ZPDw0kLzCq4NlG25XZ1mVvoW9VSedfMvV2Ful
+6ipBc6AwzeMG9R8A2LiknJtlwrDjXA4lF9O9sB2ei7+VNx495oDnH0M8rwoN+JaAN/a/wFmh6Es
uyadpeFEjc6tQc6x5vfmWZ6f/6d9fC0tbuxCLeXSnjugrNFRmu7LtnK7+dtYixgvuUPFm31kJ23B
LDUo4wygKcBY8XOCEM8tgvX7sG8h6dwe9LvxnH8pg9jXRMMiXE9L+b7Q/kXljxlPOw1rk8yE7qR9
yo3HD81dmZvfZ+6kqm+nBA6cVlEaV3Geav2HlgtuC172fovBXEpKrRbrtAIjRxHPhApTBq4fUjyi
C2dqBPlT7ikGoacFnkELFKWMr8DQeqZUGbDQUhsoRb1PZi1Q81VgerzPgt4GcGKADkR7Rx1aJpmW
QXARLTjjEKLby0cR+3DdunkrAYk7MhJ4AoM2hvny+gK1z8TC4VWm6g/Zlu8Uc8FERI0KyHUgbqi/
RWJsIMUYfdPgIHlxex/Jn000ZPUN5Arx1lzaey06L2PqLaIXPn8L39bHWIUzmdZSU9RULc95I5+W
qBU5QN7b1jJA6Y6eM6SQ2DjFHJzE0PIB8d0ufVT8Fm9N5zNtV0LlA0yXxtP1neQuCXNdICnCZD44
PS8vKsdJYiNKRiSSnDF5tMcKvVhKnO2vo3ANAwxwSIyAmAWVcQbFniADumBRXUXOVpntcek/TIuI
74xeDmxeACEx+p6RA7TepUVmkGxk6zrBu6Yk3ze15nelbu+HNq8eirpR72oQarl91zZuV2jfr6+R
mwoHTz2IjTHV9V7kJ5Ua1cz7mT6p5x2V3a5DEw0h9aHC1JNwPJ5+mHdr3aDRLd/cJPmCadFYwloh
zpT4VKwwD6UFWQkCkZjhpygvwd3aDRzjpNAD2VstXRwasoFVQoqRMjeIYLipFrqBBkpkoElik97a
EheavgBHDYeDdUJUiMkq8Nqcy0DIZcO1/Q0Wk9apc3XqE4oFiYbajULl3HvpCxhFwSuTpj5UDXxR
GzbfcW0w2TcCIrWxMIEJRr4jTVzRUvz40abA7U4ykZRRmSnaeIC0zs5To7c36tDvYxXzaU3zS27K
vekU32QLbMHl8uDMkigM4PZ8ohcJz1R079FBx0sLXarcpLx2r9Vcw6WC5AUoB7zXSG4BeX7nVs0H
q7lbWObZkkVj1yJFS8vhP6f1T1AdIBEvCA+4Z30LQk1rc/paZ6qVTgMIVWlK920IRUiIT2peBpIp
URcrz063YMxRt7RKjVMJYGQIYuU8FALPxUspQBqFTstBJQIVycvF6BOoxomO3++WLEijW2d5tsh3
VXpxij+lSkStTH+NdVxbNObUGWPS5qumoPu8GVAojAPDlA+xiuA0mR+uu2ReFLeFYg5bRXqSNxUW
NsTL3ooOkgKS+eHXDI1hJRZccXyT2Owic96Ioo+VOQOsOFNb70PzXodmlw56iNT/9+ooFijd/vlk
bGNnNiLNsFTYxCbCdBdkNKtVPsgzOdu56X1gE/G8BBMLyLdUFioBk+Kq5SqtVStuNJ1H58eS77v2
Ns6friNxLWODxAR1JFvrNCmBZOlrADadcDQgoFlG6n4taxEdFpdUDL3DhqFDnRQ5QcY9jSTusnjC
Fr42m9BPhmYTOjw8uU2JdhP61ISDEr80ubn3LTLjoTqa2pVbegLk6ZPWorffiUOEX4HeDMH/k3Zd
u5Hk2PKLEkhvXtOVUcl2y/S8JNTq6fRMb7/+BjV3R1kUUZzRYLGzu1hAUWQeHh4eEyGlprsMtWuX
0u2KAb5mlAKpja4T6GNd3m6uW6GCCNBhg+oSe9VKzuQsVYTtLtN9SR7bchUAcNt07Q0Cc9SV1lla
ZdFwwR5B+PHS+/1h2jXo5+nd6Fs3udWJ3GDcAJ2E017kNPm7rOPaMXULpW3WbtUojZA+w/J0JBS9
+uCgwAHR78ylWjtN+A++K39DPxAZ+5UTc5GLGMvVd5IO7T4dt106u4jOJAwcKN44+mS3/rj8Ffl+
Z7NOxo7TNnN6M9Zht7FfNt7qEyrXLqPV1a0OyrW8/0KXt4nOf1iNAWpaDICeXxdF3TWpAt4wr6i+
x8PPZZ5drT+1meiO5XjvMxzmmAxajEQCJrm9/qU+TPfkZEOsxCOgsKwmt4Egj6+HlY/OPiErGue5
grYc1PARu4CtjJV6icdhdbrcypGE8qseXQQ5/uPPy99NhMGcjTg16mIYgFGrCXhitbDV54MtSYKy
B8enni2FuQKreF1kJ7GxlPKHoz9lpIcS1K9i3l1eDS/fZCJhgiEDKtb1Sbk6anH/Wb2RY362GCS3
TmMcs74df9XqhL5avQFJsVmO3/UiLr5hg/PHCFvsR1MU7UH2CzJ6QxkhzZbN88lO0BRXmeUTujWd
h0HvB8GVxgtN8WtB4I7igkKHS85NGE1EuRTpZu61cEr0PaP/gDvqEYr3ryqua8cnL8LJGfpHmcCH
QsEfQjgD4yUMaOtUCYqE+BTDsRghZEFZI5BPb9CJ2/8TjVvup9/gMedHViLT0CYHZHS32WmAYGoO
jt00cALnMXvS3yjlf+QtDwJDoH/18yqhuIzjo32eccnNdLBldMHggdOiKwrcoP2+DdITZOcPlb/s
RV3j/FV+4DFhV4KRyVJLsErHIZqrRsVxTEwHbEKGHzvZ4fLquIcWepB/LQ535rnddNki1dWAxUll
Ek71XS5jYq55ugzCt84NCnOPDGWbtTHdQmkf7fLf8QO9SJLwrXvTb5MHzfsHz27uV3sfSkIZmypK
ni8sX6q2GTvsIn3PzCdQnAXq9y6kCis0RyzkbBHhMd6vidV6sC3gGYM7BORu2qWBfuheyJMSVN9S
X3Rn8W5JKDZoqPxCWxeZVmaBgwrB4rnIEOGdlFAPKsiADyFI1ZBUE5NN877gGRqzvKGdi9GMgda/
VPsRar6QhUePxbxXfylR0NvegnsrDyVBAM3rC4LmswIWFwVh+adhOavBAHub59AEX/f1ARraHvxq
h4inWD1KaF17YqI1XiCN7CFkyyA1Y2HWjLliHHVO9TKqCk/eTYXbO65zG+3q0D5omChOEPeAnv/4
Vas9Q2bOPpi8ksqUgIwQvo+hTEn9mxSUCA9Aovp9DVShqAkvrLTQCA+yXodmV1gvHlUD0buxxBY/
kYP8SrvTHS89lBgngi0twmiL43LO8Bgv3g8YX+2NArtrvOjrMcIYaf2FvDYwcDow+IiqDZu3jxSr
ULQG+7iurZsWQT1a7mWfxgmNzxAYl5YpJUlR4oAqeQLaaOXPuBGFwXwEdERgthIseexgnCMNlpXE
pICQp34sIEMOVekoXI/6mwqKJj8Nk2tH8OTnQlLBAgdNszhzzIWOiZKhzIsagvVSjGD4KHWi8Tj+
2dpAMF8fJBhzhekOTEH81kL91Xiun8nv+WHFebLD4r7wpND4IfLOXJPbgNJ1b5Jbcwu+N7nFujC/
D+rEsCB3hnV32SCoB2TCBOtd7OH/947+hg1GsuogDrFhEMv4OHSPchJ5be4n6pNi+19BwtQtrm0b
rR+M50+qZsjUCFuYV1d1/y2Sn/L1eWreFlH/GfU2n5f0AcQ4fdsieq4NbUFTu7sBKfL5qIb9Tpi2
5n+eDxzG35YFErtlCpzURqGhW0FxT9PkuovhFfJggaoWrMOeKDPPRdVUpIBo/ctk61JWSUgs50Ad
wbAaxXuNxEiPCMaM6Lf4tIUbEMZNzIqT4c2ObwVhEvS23pTJ4JvN7UoEOLwRXkjIQHkC7gISaezR
7WOlJRVdDUhjwcDyHdSQVyC99N5cdUDuB4SNeAWkKmJWUM38k0uT6zs2P4A52MvUSX2tdgVqD+nr
hBRyEUpBF5L3YgdYCVCXF8Su/JtrA8kc63HFaKVaYs35k73Lr9Z97img7K9v0A0PBltRqYNrMMj+
QLRGfReqPj/hqtYWNiko3NjdqHG/M6rWn6xccLx5JqNCMQZquVDIAbv9Ocyg9HbcWYCJu5+18jMZ
fynqizMIutR57mqLwnyuKidSZBhAUUfdT53KnfOjGj1Vo+Pns/mFy3ILxnyopjTUnqwAG7P5ipRI
Ddiad9kp8swPFD1oh1TQuIoZ7/NdUyTZlsoB5qdH3d5JiJ+k9eNlCG7IDXdrqMgVITpkMea4i6pE
RlI1O61hugcDTKDs5BCRoJf6X+gvpo1Df4NRa9zcJ2Vloz22BVhvnLL8uRZpJPOsefv3mVtkJLgR
+y7FXd+Yftvta23wVO3Py1vG/SqbRTA3SKRoy6B3WEQiyd/HVjrWmJ+9DMErsJ5tFHN7KPHUdsMI
jDUO1N80KTDu0RU9K+8agINoppN3KULMkOqwWYausb3RujMo5ehg39CHBHLzfDegbqzuRZV/Xv4J
y/rAob9j8/3juiY2Ur7UuWmgcc32VChkua52jic9xnerRbXq8zs6IBALXR0v0b1FZ9njpg6EDRiX
L9BFca3+YSbeEqCjfq/7ReEOb2PrRgmUwpzrvyYUYl/ECsF9cG6WbzIXJyYvi3Gg29z7koI0e7dz
AlyjY+KNgRbQrMtyH4ciF8/1iha4YDB0TJMHjC2hX05tQPWBKLRRgwEa6cTGW29cghHOKyq/4oM3
aMwnNstibaeVbjJoRZanATp2HcgvTkLyC74x4YVH6baR62GNdmnlTk4lII0v9s4JQTACBxnaJ/Vl
QGbpZQ4IChbOPknB8CHKZ/E6IDGI/AHOLLNYpGHKqSX3oRYHxV19SFCW+jPxlXup8CNMro0BzPhL
zD4AxgwDymFIfbMvW4Qk2ZDBkDx1vV5sFBLyIAmhpWkd0sSffKrWJAoquTsNGkSonUNME8I+jFs1
tR4qOzJet013ktp9V/jUr3plkIWmb40r6NyQ4K9QjKPXhjhI4V5S2x/AuFx1VuJGUfAD2pfxPRPc
763Hwad0xZKwasvz71sw5ryUjdnGjgqwYkx8o7X9JP736X6ktOFqUaCxzE/SIEMUz8raAUFXdlP0
266+W9jBighuEd5tuIVh3I1NbFpaB0xaHm1oxMk4/oomAOHv1sda1HOXTtBNb6orQKzisXZutOrh
8lXIixy3i2BiurIaZ6OM8Pe17t4uf0XyAaotbq+9XIbhJuW2OEysBQFOWUMwjFA/24MPLCAJSoK5
p39TFd84yjhW0c1Xqp/QjQV9JpSLIEbLFulGvVPszAaojoTue8cW/vE2BtOBPmeSx1x0BXF3cwPI
7GbiTMsSK8i/WA15Hk3pinQS2vxMPBazSVQapH+MfSduV8dsabagYPZ+kProOAUjMp1SkHtdF+D9
NOPCE3NE8K66LSITX46dmfUtdVTLbLSeht5Zr4kUkHfp16ZxZZPu+bLVcPFonQhD2ZT8jDH+XC/B
hDRiO2s5e2jSMUzLzIv1ULcz1+y/kIwBn9TfYMy3w9vKsIlFc2dpsjMzpDLNp1k2gtzYd63g23Fd
xwaL+XRWtKZDugCrsWtX0yrfXIy9bAn8IPexu10S873ywhmqeADMGJLvGATHwEIWSp62q03XQI8r
9G/LXuCwuEdgszTmMrObvHEGFZjg5prLhxoqddWb0b5dtgzRBjI3ljSt1lDSgzYkyPc4od1PbiQS
7qE30acDtlkKc1NFyLEurQEQffmjNw6qc6dKz0Z8qqCBF1mJ99+WxIQ8pYQBsEwCmiQ/SaCfr6zQ
zBfBFC/3RGl4IILlGSrULDVt1FSYvMAmoN2FfIvTYnEheQPquFUNIiXH5e/Ej19Y1gaRWVYhpXE0
tkCcKnNXFrlf6svdtIaXUbjX5AcKO1nbGgMoEnNsHsgL79NGD+yhDS5DcNPQ2gaDue8b0qBYHqHo
oVPCPUSGV+mx9ExcZE/0fTGEc1D50qEWTdaK1sZ4wabJE80qsIMVbeefUSsUDcqIEBjX1w+dGssR
dq+OXmX7dRr/49dh3J1aReMYr1gBugKu+zVyM6MUzJqJlsC4uoI4qdkkFIJELjFLLxdJQ3Bdzubz
M44tGbTRNqAL7YHA0q2HQG/RUCVK5PFd9gaFcWzDbA0LhuxhyLfD7xZP2MR/UyC56elhhveWiBdJ
tCjGxZExBV8xHpVeN9tXrdl8TwY7xMN1d/ns8N0OWqAhLqyiuM7sHXJg5kLofdcTLfGtHAFRaSeP
w+JIbhYn97GQk4e7MF1VwOoLmcVPHCRrI9ttXaN8k8s/YlCZg9s+6EXD4fyvRfUVUQ1wbASa59F5
ZUGFPVOB0gV1vMv3WUjpNx1061tLMPxKAuHDmL+uD0TmqJJpJJWCrimkzC28PFKU1Imf3jso5Mcq
nqcORmTaa9ETlXu6NutkDnAfmZKG8WRY5UKCcrT8ThLcflwL2SDQdW9SV8OkVwpU27GTTdisGAhc
nkb8L7l8lES80sKvxlijZQ6TYtA9LH/HeNoftb2NZkwFHWj3OvRy0lCUl+VR8oAh9eOrMadazaSy
7Ra6ugBdT9aL/vSXQM9bcpM95YfhrTq8J+WIawfmTqSZzH/fYxTxnZQFk9LMghPJGKVkQNxuX+u/
9WC+ckAUEv/6Kw8oegNxczfvAruUAgZozGIjx5xtmQCNTsnIRzOoT1TntNytN9IfLQicgvZG3eOy
kQShJ//DIl1FGWGowB7jzRZbW61xATJ5UY+K7/xc96k3vFk7LVCfxSMJQjwmtqmS3k7fH+dTi4gg
3xffHEgiFjfZjYY2CHGqUQTIpliLaI3TlmYDqLYalb0mK7wNbaulyTAnC0Qfk+tuTCSukRGDNi+b
DnNAsto5DY15pLt2/NNEN4u9iDi+qPl9irM3IIxPU8wmalcTq2o02W9G2WtbdLyTH/oi1EzgrgfJ
Icoegk4otskjAx+PE5VYD1quZHLj4LUHNnvlOd/l9k4DsZjjLj7Nen1pIzfATPDYaUVDBtoxEy3K
bSo9LzVmkUbRSCjXT+PMgREBnTm4+c69qNUppE5o04JWax7tCVLy3eWbnG+CeCTTcXsQsrH8DrVG
lHRWsJC+39FEDtUkqQ1Xv6sql6qNpb72QwDJX9UHJHPM5sZU5lgGJNzXUQ2KEGJFFViufdTFw3Zn
Lv4/aDCgRvfJKDFB+T7sj+Q+c7Uv4ypNzYKtREe5PPlLAAY1LHW9L9Y9DfRxSwSCdVIbYCGRrQTP
HU4amsiYW5Z0o11mCFS8lFyBWRvJ0VNRxeG33ltnMEjd285uFLwHeVuL2icGRaF9QNl7zg1m7tbE
SOnFpM3GzSQ1d2qVC252blkGdPLgnEGBWkUB7BwjiuomMiE4RbMQ3V56Q7yC/lv9No934EdEd0Hv
LXuRRB3voG9B6f+/iSe6qUjr2kFtd4kLGcmOJEizMnJ7W1RL5DmvLRB75CJHklMKVOa536LNl9z1
pu2qIrITPg4m5FGrRgMn67mWxEl6LR6QNrdnv14at0A7o7nepM5X2tR0/QOJcVV6qyuN1uB7TVIF
/gltfkQJ279s6/zP84HBnK5xAG9LbQMjN18sfe9Ed6uIvZ0HYTqqgYktMDriGXBuAWUGskVtpTFk
AvYRK3GzUfXiVvDu5MZWWxjm8kJZZ0QdADC0wG+Fzc5CgZ9WanJfPDnLO65bMOYoLSBWinoTYFZV
f4uX+JtcNYLjygvEtxDMwTES27YyGohLaFsIaqvHFF/ZmqExlqdmmE5QjYgFcRsvz4Y3oYa6Gzov
IZt0/qWMpNSihMC0OyN0oPUy/1KqADMCrqLse2l/2fJ45whdT+CO0t85RZkYMW4WW63IhHPkmCGx
Sgy1/NAzOZhMUQeLCIm5tiBzYU6kmHGOyl9x0bm1DG1M8FKrXzhLmxWxurRSG+vyNGNFoGRyp/FU
FI63yP8RhHEKc6PM87IApCv/1DDW6RSuKlIGEWwYW64Z1Gmce4INQ+LVRXu6fWvGvtSFlw2Ad4a2
28UcWHuIrWbOsJJ5fc6Ue0VUUeP+fWgOggUPVzjESs+tOclqXU4VrEKX8Zwbn5PkcHkB3AcWWgD+
RmC+hVW0czqmQBjDKcCYUeUicRu74GfxS089mHhaPUm70pd/fiUPYKGbzaYUQYgZ6Bfc3KqTmfaq
JC8w6Si6mevuxrRF85I8t72FYF6PZKww+qECIh3bcG2vte6uROXn8hZyvxFubRUcIzqlyjhfR1KO
qkoU6nHi1pWKe6lZBD6Nv4wPBMbKltVSU3sc8aYpMHNQ9W6RKhgrF4TG3BOzWQdd5+Z75OhSBREQ
1pHoq99ou8H4qULCbBCFiaLVMJeCrfaNlqzAGa2fkn7I08dC1AvN/SQGBnHRIo9LmzWtcbGb0lJw
LJemc1Wl9/pUVJrivl3Q/WyDXghyX4iizrfLdtoh6VcQ2oMu5KCE4+3qRr76zb7FCwKi01YtMALe
59niMdsGrtnJjDXgyZi4LYunQlt8naARyggu2zPv+9gKtg45DwfERszCqlyOuiaSsbD2lBqVm0mn
dRZ1sXFDnS0Ks5yqUOV+NoHSBVF2MEIFebMYzkeCYFq7I572hYrsFo/1NiVo/zCngVXNj8UQATQ0
ltDUIcMjguI+UmzM6mEMHiE22nXPTaPPiQrherWgsisoiIEONqBzQyYJezf9jrqpm4bdz6/0jm1R
mR0l41z1HWr4KGrLvrQWr4pKXDMqrh0Hnt0y/MtmwrXHzSKZDR1AIKCiPwFVU6UL7OJYj692ewvi
LYHdc7s9tutinHhs4N07mVjXcj++9NCwabwI3R5x6hr3dBwg9htBRV20NCasQ3GmNVcbSzO6l3gM
59RfCqgGWgKaMuHKmKCubEedENiKZ/Xzddp1V6VmBLM57abKflCr2RuV5HpoKreQwZ4wOb6ult7Y
dlfyaH+//DWpSbLpArSWa6jw0yPPHvp8iobJWLDkGf/Fb3K986y5FZgMHwQaTu9N7J+U7pq0ijJ9
1hDN5Li/UkzSZSKBNq7zAn/3/yCYcCZVllrpLEDMc+WrqOf3w2OZWOHl3eK2p6IP6G8Y5s7vbQs+
pNMRHMH+A+tFfaUMTsZNdLBPfYBetzCh84HQx/GJl8pfOhIbeCYgKOtoKBS6kWUZWPSWA6tjgYZK
VXNzaLtMaGocHyTxzCf3YGxw6QfehAhm2hJjGoBLXgw9GKor5UUO8qDcjR7ad4bs1LWgEKDzrdXz
5R2nR+GzfX5sOOPc2rLLpLjEhus7WsjMwZZFgb4Sk26/K+PUNGKlXZMARht2q2y5sy7iCOGWb7YQ
jDur8gGcfgX2UL6PbyA25vRe/DDexQHygUfdT14hk+LlJ1tx0dkf/ANSDWocl7aS8W7lBOI2bcAa
ycvktWghp7NOZJ+f3jORQqMRnUjGyc12mo3mBLjIlL2luFGHAjb787J5CEDYWkattukY1QCx5R+q
roBg8meRvl3G4LvrD+tnW8JBhFeaGB6hfcTzm/OS0Bly1Pq6N6qmllz990/F5o3t0ozLCCJOsHrj
ZQXnbUBnjIw/jNY1jgaYdHJRWMt30RaGZUDU8VnfsjPr/7fOQRmvh6K+yrtahKFyvxaY6HDfGJpt
fHox9WYik87AS+OkvUSeem3vrDAK1GvaCyO9YMp6h1Iqska7dDe9tFfmbXQr+2UonHGgbvrTUdj8
EMaP6r0zqgv9ITNE0UvMsOu+sVv8fza+xQsL6dyOgdoXJrtVdkSOtFFco1uhRMib3NH5tHGvYITH
BEmG9PuvqTjr+2Wb5Y3l2bQKoKF9k0aizEWlSUtXQwsEV607Lejtd6Gt6Ssh8nAeWF+sIE/d5GY4
QezBh0Elx+4qFhxNzp1x9guYPXZaCGSYDX7BNPy0wc47ONdGcZQhUXx5qdRvMt8SFFDo88c/IRzA
Knh00CRe0RiL+zgite3jhqwPo905nomfl3kTxupyV+7MX5dheQ8Z7C3tsqEKNSZbDx+muVqcFrjF
qXuKjulRe2gDxcvvKDeHiPKEczzPwJjLw4nlfiE9fdjWT8YYWtbL5dVwTiZiM1Q0Ufe2LEiyYpM3
F3yUZw3aU+gj05bDFPWiaVFuhuz1MgpvZMrWUcOx8W8oSLAPJFmDKHusI9pUs97XjbDX91NRumlz
suPCH5Y3pw1zeSc3wb8HRkXTAYuKBrFgi3WoTR7l9dwjqaWPKl7pVbKv7fa3PpkPTt97mjKgY72D
NBRear1T47oSXf+c00DZwTAjq6qqjZLg+QbrbTtKkoqYTTXj4UjUuQ/tTLGQC9G/ZQ4m4S4vmPM9
QdGKYpwim9DHY1s0iWUgTZBGeBNa6W1uGq66os16UcPLMNQsmLOHFJ4CiWcban+f6klOCiqeQkdA
v0rGM5rnfaeUQq2fQ+ilQTsRE+9dLSrK8Q4eRDuQekEZEDQLbPE4Q5iWNHGOF1GohSa4Ya0WI9vv
YzVH/UFE68vbyS0aE8Y4LdEIVGhLpPoP7bK4a3kjDfeXt5FzusHzDAYwUMJjhpRNWxWaGWHuDBdE
67wO+W5Fxey/ATDuwx6iSW5sAEzKtSX/mNIvFLBwoHXQVmGCDVUYusKN/+hhh7PT1SWm5qw3zY8R
0Dan94aSfzJqxHH5DvhOZdmAcjOq6ky0Ls9QRrKLHmh5WIICJqCI642MdjZK1rb4JGif/lljEu9T
aSBrw1SXBoPXGEcpWWmszUtbeklpPpvLetvkmcBZcSFQb3SQIUfUyeb+QQPbw/SH0pPmJIxL+1pW
pt1le+B5I/Rd/A3BvJY7aNwo4wSINMvLw1jYp0xahtOaybJbqnhcXobjfa8tHBuMIHyWmgHfa9lN
6lFWriYNes63Q/zjMg7XNeBO1lDbgd/DRXZuhjoVrWuTkUY9oy+jrJEekWg+0DEWcSMV9zttwKjn
2Nh841jNhHZ7dAk3v1L1SVsEH4nneXAng3URzJqfCZxnYoDnrZsRNs7B2Jfu0gRKWnzBMxiqBjcK
CmFweDI7Zs1LXPc1dmyR8nivm+mPshp0AUkE7/sbuIs0B7whsDoGRB/rniC5hvOqT16uX605SDhf
zPZ++MJkKwhIZZCHo3EJwz6MZwBL20CMbim9hvS5m8iZ26TFcZjUGwxhHJrSEWQMuRYHWkwTngg8
VZ+oP806LeoxWvGR6i52pb5zpc4JCRoR7MS6d5wuMNGLJqW6l/bgcaqMvbmIKLlUGkqz1/D2R9D9
31giJegcFxM/In1C7Bs6t5SYixKd6T5lTxkx+2n6s9c/yeh2UkPQcd8qIpJq3mmAfAOcP+Yl0XzE
OMas6cg8NlPpZejPJKE5fEWqD5cLgkbQK4M2ilV3iKGcAsVSnIf6hajuNQbDd3GQepj9q90b2ksl
SqzzKMaBCGoHOvona2z3R0Vy2SQ2EPvosRjnMJtA31P4SxZGOZKz1U7rf8jpF5zlFpR5NxVKFSv4
+CjCgj0alBy3pv17yuTHuE+Cr0UGWzTmaFqRrWeriSVCKuMYgemrSQQFGN5kMqQKUOzFrQViM3YX
uznSKtWAdWaoog6u7WBOaNQz+y6PIKBeSQnER5KsXe7qeDK9No7JdyuzumAxqilMDLu9c6Cd6eGi
Te7JJBHillnxVhR5ccimJRLMu322Y7xQFLB50LIQfi9zV0m6NWlOOYP2h4TdeGUaguQ/5+/DURj0
SY7A5dNccYkJ7rirEljxGn+LzHmfGObh8jVIQ9Jzd2BjBTYCBR0kXp+0sTHdP2l1SgDh9Nft3B3i
unCRgPfjJvcaffRixdoR8u9zqIBFSyd8oQpvzz6IZyR9HLLgwd9W6c5IQhPn5PLCON7WRorKxIdB
SA4vwLyiijatjUVr4N6DKZADmvrWD/NxDYogDiuBb+d9qS0YEyRNM8QPoxxgBJOisQw+t/S/rocx
tihTlMWpAKFDo6H+RrOKVDfSDGn5QLQeTuUau4eeULAaQr0N2Y/za8JYyjQ1HcSu+h9DUD4Mu34/
e/MDvRKKYLkSXUvc/UNORpXpcx8NEudwg7VKVmHjRmiUQ4LHtSOI9rh/H4w4GA5wLENmcxbVrE1y
NyGqiMmxjK6Nf688hosMVzsWQPUBWU/QD0Pf1hoqb3OFwfKpdwfD8ttKFURgnKzoOQ7j8HMLCthr
DBwatNL0ICR8Nb+8Tx9pnhkEgjSt1LrFveM3++QPVAGREo0ekj9EBsLzG9sFMx9sgYyMUkoKDF6P
3cb5pQy/bfu1rI9Vfxpb3dX1/eXz/DnCPV85E0EbeVZJJAdgt95KWeNa6zGuBP7881MH6R4NfeyO
rehIvDBxiR3lyZzJ2N2pfjKLKynrXKLttEbg1jmprXMcurmbGKxoFrRTGsCRvs0+5RkBzciNtUuu
ln0j2DbuQd6siR1UrYd5ijoTWPK99QbioSPGsa/TXVuAbq3doaz8/fJ34u4h+EjxpELjJgiXz9eG
3c1wpQGvzSErqCVXbZmfjBHk792/l3XDNm6gmMMwJSDFVolWesPQeiWR3AHTpObvVRFNOfBsz6Q6
HdAYh9IQO004GnGk4VEC79T/rHEvJmjsNsZ/P7GB5eBZADeovb9LzneunnNdyg2jhLpk9YTeAnfF
xAO4+QRGzl3MBoYxPm2OJoilA8aQ1X1CpqBSJMs1BtHUG8/l0vyOgQAf4RzbZLtqJGuc0kRsmsQn
OTcOaybKXH5+K8KdY/LqXUhBg5DW+Y6V/aDblenA66rOUxYPz3J+Upxjbh9HIrh+OatBPIo2RBuN
3ZD/ZKC0fpGsHLqcXgRpuk67gqCLwLfzEDD7CnZ/FCY+z39okZqqw5oQDx0fQQ1heeHTmnM031VS
MTeKAsEnMV4yLolddhEMTN0l2USbttrphyK9XfYAvMgLVMggejdomwiqd+efRU0ryMtnkB3qsxPl
JKadOKBwshWfcjjFoajgwQVEMhHKVfgHpcU6B5RKqayziqCL4onSCSn7dKferh6lE4qFtWouGq55
pGCRz0ZUzqBlNbggyISpe/kY7dYDHdJpfNst7yiH/RfKj5Dk2qAx954aQwQmRX0OpNZ/rc08LD/6
Fho3BAxjhXCkkfpn5kEAEioQFOIaBL8YG5lb0pJq3dTC0K+jHS135hjdrN4JOcXjBRxfRAcmoBoH
JjPUXBhL6Qw9LSBCS7yxBFNdOYVdcsqVx8v2yAlVQJOGWXDk3wwZAn/n1rF2uSSjxZcgcKaUPPlO
20EeSMhRLYJh/Goe25NcjoApqludPMg9KDEPplnv0jV3O+Mlap7/07pY7dRVVhc1VxrizdqT7snp
Xa/dxVLiSgYqHDZxQdIvcFGCJb4Xkjdxy1A6xuJMQEzS9j7Pa7chcdiliWtJg79o3UPaGqfK1P41
BR2OAKZqqHAZVV9iQoq+jxZ9NbGzTYF1SnuCfNHQhIk1Xivp0+VN5Z9u20ZbMBozAclYS1YaGRil
YZLktJ7oELEMTxJ79GwPV0LCKPou/HTaNmiM0fSGMTgqPQDLMX2gBPkgo339q7VAiMU92R9YrL04
nZ0naQQvqdzSbtPmWvela1p3oQ/IL+TDcN7oVCEozsHbzvqRxIHoyaJ2+MvgZS6DeU95mVV3cYf9
5S/G8yFbICahSep+kRcdQOliYITjd5HMbioahuNczg5iWijZ43JWkWM/9yHVlBldhc4Er0hf5+HV
ETHIcf++Tp8e6ExwEHmd//0iMQozIfDyTW/6ZfqkLiJSF06shBzPBwITLJM1LyLHhqVBLCks48VN
ql9NCx2NvdQW3uVPwmGuwceHmCQVvjWgMs5sV2Yao6IO2K74dQZnOhRmIogIpUGEpIUthXLrLyqE
EajhiaLoz0GOgxozAhwMi2DAy2ASFz1RkTqsSqjF6upD3y+6qznR96YfPTkzXy+v8/NXAxaq9Li8
QOr7ic83M2dtMAcIrFpr4+d1t1MjUYj72eU6kAhQTRvDN6D8YIMNI1KMyS6gM4XGWw/EJcr6U1Nj
t5vuh6kI9OK6GV4uL4rz8SikAwFAZM5BDsnYojTHZeMQAyrMBZIMYF1OoB5p3Yyli5R268rg5QQx
jB2QN1kwHEx967k3PEdmbVR2UsvogazWT0Qq3dgBWVla+UU0+UUfOqLS5mfXcY7HmCnppZygGavy
ElgpZASD0Wlcox/8yzv6+eidw9Cfsbk2V71rnWQGzDRG/pCAwV1Gd1fzQMDiEFmC6Ju7JvokMmV6
BNl6txaPGYoBUKi1pOIneoAf7Bjcg7EteEVyMvVYFMZaKMUHnQ1jH0TpshRLOkMLGmy3vla5suHK
IBEdv9ExBmivrZ7Tugq6SUIIkoeihCF3mQbefOCJQD6P9TBOk8pp1a+VBxU/r1mPHZSvBlF5hQ+C
5eGBadsGW1030gw8YtUCXzKiBmb387FYkl0eObvLBqJyLQQ9f/8DYtLHOjQ0iqYGUAZOg9/6Q+7G
oEEdvO7JCrX9eNWAsrLcK+5M6UV82c9uImivINXX3YnpYXkelDYg/u/HMOffaiN9ylV82Swxdtb4
bKHBqa5bNx5twdXNSYTBiDZQzIHXB3kZ7BlfUd8Vd7T8iI/oSztyFAckom/JnHU9nx29jrCqIjpq
UVitEPAUfEau+8K2UTIMGxUM5upJu8yJiQKFSRIVbunIXt6e1BX52Pqq0UzX0UVlTt79g1HzvwEZ
s6n6VC7yFOKnKpGs3dhnbRibsyBbyd24DQhjDmvV5w54UrCqmRy0dHptZj2wIiII8rkweAlS+guk
2Fh/YmZZlxophCPr6sfYP1vT4KaxiD+La9obEHoON554Ubq802eA9PF438rNsa8ttGkZ+lWVrqJ2
Cf6KaBhiwVHZbC2zXKdOmwwIU0pq/21uhhB6CsHcDsFl58Ff0wcMc4aqaZrBLI/bhdjO5A5D/h3y
cz+lCLQydSwoc/GWZGJeHiEqbZ1gH0f10BQkjYDV6dV93BJfnsenORaJZnBh8GzAv1Cl/9RoMk6g
++81swLZpurOst+1jbtYXzA4ZHN1yhICbhk2zFHtFpnqFWtpa+iD1r2Hw/tHF0uiRzN3MRsc5vss
wyRp8owIrm++T1nu5qAzSJF9u2wFPFcA2mEb1Tqk9j4R8dRzZduVgy2zmze5PAkJ9Th1BPSGbwCY
o7PmqZZUFQCatJX8Gf0bV+1Mkh2YtyM3b3V71zqa4ymd+rOXGzno22bdK6UM/k3NUHZVpRCB4XN6
5fGTkGKkDCWQr2FbhRJMvUvJakFznEBrVgYzXZy9F1M0KCt4Nh4YS/8PlIS5H3QDS///jRMZMxtV
08yuPDmuFVeFapOb2dri6ZUxC74q94IEFzEKiygryojGz7Ga3CFqLwOrOLXgPpohbpB/x1AH5BSE
+QFqiGz0vcVivjD2cpLQKgBD9av9EFA5A+tm3VEJyR7EvaIIjjMfRz/fx9rodbrZR5kYzlRYdB93
QzA9Gfv5p36gZcz4Wtuhje2mO8We7BY7+xEvni8cFx1tGwjq6FAvEw1kY6cW8+pASb7+bcZ/StK/
7+HG4jYAjJFEqA8MTRphcXOgEj9f0WI674WlRN7zcAvD2IcjKWoN5jEaQNlHgmGRNrCO6l6UY3l/
Zn6yjc1yGNuYZLtpIxs41v+Rdl3LceTI9osqorx5LduOTSOKovRSQUmj8t7X198D6u6yGo1trLTz
sDOxjOhTABKJRCLznE9o0PLWfebhwPmuBfW5tdUjvyCA7W82iJR11BCPl2QBiKNfHDX0R6Pj5w6v
mGBreSfD4iXamQ4UxWjQ2LKQuKILHsByk+uNAWciGG20z5GU89tK41W3Mn2HgQonVNwryB1QIWI/
tvOKBxPssVTbj4P4XSzinRGPnNsZezAfMFRgKChZWy4aBlMnQmNXoeCH6I7k7CHmWEB8iEAXpdVw
UJf7N5XSpTcEHGxLe4raU5t9MnkELWwIlDVjKLhr0m+IZdWZdaLj0NHQ0Jkq6IM0bMvkMRC9R2JX
1o3H6n/BUEd0MZYL2IgxXZodPye/oP1R2UTIM9znXzqf1LyMh9Fbz9JjgfpgvLo4ISeTxBso5Y8k
rYnzWcZApfizYAVhNDhWzuupY4HgYQevscjKIRdIGZ+xNLJVgGPLSfvGLltPKxcbQt9/7lm3IJTp
ydocldDtgkfSQh9Tvp/Qu/4XEArUS/AiT3hwqcmKEgQiZoK0Rqz/0MJTzbvHMX0PauEgraMRlUl6
omolG8JZTEG6/k/nkXM3d809iERJD+ccZFwiPkYIjyc+1N8hmgF3MO17kqYPUUAEvCzsHNAIo8D6
WwWZXDQ//fHMoWvTRGJWRmuVRF9J2kha1j4pa9A1TnYnvEhNxUFg2NgFgnLpFIZEL4y4zUEg3e6F
8ZwtoCPiODdWUHSBQa0/CAqQ/BWBURWRnVUTIq/azrNArO9EwS2FU9k8VdnBGPe3Z485NtxJ8FIp
I+NEeyMoNRsp5NKRTjMyeza+Sbqbdz9vY7CCWhmFBmhLkAiZLX0tCYtSkUYZIFaY7eVUd5T12IYP
0rRA5H0KNJRm1sjim9rqdlnk6gJqDUv9i1Yqn4R68W9/DdMwNx9DrWYc4lKezbCXsbyTY8WW1Nei
vre0JLiNQ8IHygFfDJpa0RyUjcpSAEdazot8N0QZcqTnVa7srFnd21jkt25hkVXehJ2NUpZK1lXY
bIbqIt51zSF5uA3BNpSPNaSislk39Kwn09bEn0bpOdVsfeDZCXHWt4ZBRWQ1jsZmRt2DY47fwF42
4+VBwL0nXIIOjW3CbKfp7BgTZwswUlwXC0Wd+ctgJDpkhWs0A0Gk1npT2pM57RTpmXj5KOYluHgT
ScLfzVr1grCuIlkr8T3EmKZPdbK7vVYc06ObLaNJylRIvgAi/pIPE+5zjT2GfmkdC95zEWc0BnU0
WqseQ2AGk6e0hzl5ksH8I6h/HpRtF8iQL2esVg1EmDWGE1nHISptZbbbv0lpyLg6ae/VrvgvKpCY
Uem8rF2N89GMArOdnVZv95nC69Zm7tQNDDVfmpnEkhk35Dj8UrYDtLh53G9sBAucmdBfI3QGl7Nl
TEVsiRnsqzd6u9CqUyMqn2/bFw+CMuF4HOvFEDBXqab6mjLvU7XieGmmXZmQWFFI4hnh3eUoOmVW
9d4kENa3bnxMxiBD1vH2MNgY5NeR+jNkeqaSHjERFGNwEjT7Vt/Hqt/LHN/Cg6BmSlykcKkWEv1A
o6hb8tNYnztN5kQPzPV4n6b3gdDklZkF6btUIwMZjz2a/WJOJM8+wDcAlNWKphUtiobVQFaqdy3b
AiNH7o47MLJ1uEnMAZ8DhDNzdIHMFJraDKGsGlyZR0n3kP8bOs4JzXT8m1FRkYBhtUI3xl3tDOij
7nq/rxJbXB+E5JylX7px9m6bGzvG2+BRNm12RdXXKpbJUjzC/JF4oH6LPCsw/ToIOWi8+SN/3xwz
mpJLY2oALJRHO8wKr5Bqb6x5GTYeDBUWWNoQhZaEZYqk11V/1KPTaP26PW+8ZaKiAtOcTfQJAQJi
WJpxCM17E9JEUSA0+2HhdGryhkM5z0xc67CtgTVE/lq9SHcmr/CLNRo8AiBLCKUT/YosXC6tFblk
GF2qV9+KXH6qSzTvNN1LsowPswFipKnndYowLW8LSu3fcarUUSkAWgo+IVjOiXBgoTlGkK+2zC0b
ZPmjLRx1YJvFKjd9BDiYRyBr1UHMeIly1kIhkMWLJFrIQH5CQeClXgrLtMd9qfuezLsp+Za3n2/b
HXsUHxCUeygySHtlJSD6HFIDS/i1SP+cwZtciZC+kBSSYKe1Ngwp70DZCYgUDXFaYbnC3Hi6Jv3F
YQo9D6RH8K6AhiFqk+KRH9ysJmBQT7ovFZAbFWgfG1WOP2WuyQaG2qhJM4nWJA5Yk+iuXH6ZUBjo
pO+3F4V8Kn1F2A6F2qCtGtfNGAHD6rN7ce7vTXl20Uf2nKkJJzxgpUywOh/TRh3eU5N14VIDa3Jm
aEA3zqiBeCogSiGk3XaSPEP3bg+PTNGN4dFZmhh1UYOBUwKVO7tIvpvAR5BrRyH7AX0B+zYU07zJ
4xroUXDvp989Uw2q6kU11RCeQAnj9KVVOObAKDslNWQfCNT8CXWOxjhjRPAzJG41uaJ+rxnfG61z
s/TJWh+z4TAub4Z135SP/9PY6LLQGo1ckxDPsBIpttfx0IH05jYC0w7BgWGhHxudE3SbRh7nAmoE
l9ppDfmfUn8as3hfkCICteVsXuY6bZCoXdW24jC3FZB65WTNT2X06fZIeL9P7ShTMsduGPD7NW6K
E16lzD8vNIUdbEZA2UEnFP3SrEAQ9eocRuAj4BEsMD3PBwKdbJRzI0nXHgjh2nk9KOJx/+GrR/BQ
qFM0rCuhMqO1doq1urPwAKGF81Mx/dWhYCFDBQ5nlGHSHXvdMEpVTRYczEK2MCImHSBUwWvYYw/m
A4ValLAqUIFeAgXx9USetk9d+FeW+28Iuk2varN8JvIvTlb9o4T8+J1tuR+/T62HWc9KGi34fVEa
3gype+zUheMk2dv8A4IKM+YKnFqrAUfS9tDZHiCz3Bu7xtAP3VT/ee0GdskHFBVupFE+VyXxWbkK
nuTxmyn9lK0/r3u6wCAzurkUCEmW5jIxrUYO1OFONvd9+HTbnbBnDAQ05GkfRcvk7xuIRumsQTII
xASaacET+vMSPeXx6N7GYdvvBw7lFtVuFdCyBJxk+Dxk+9T6Ele8A4yHQblGC8LJZdRgwzer8iX2
91C0f+iHxanawdYm6VWW0p0UV55Ye6XwTZEdAV3St4fJm05qm+YjTu6SnDNLV9zn4dsQv8RDdw57
73/CodNfVQFFFEEGzpT0J9CKOs2Y+qLyYho8XmvOiOiMYVNKWYSsSO3I0N5phyNqYW0zhbjkytMB
5SwfnTeU4k4S2xlIK3oox9brCuF+NP7ixoj3un/Zu0Ft26Ux2jgjExdqtZ32d+OMFDVPDoM3Emrf
TrE0VUsBQyyTFtpgcW4jiSw5ZcZTkGQA4aEJVdaQmkJHJX0hkeNmFa0YQJG8qyqUIC3HFUXQt22N
dR29QKGMehRGy1hKoIi6vpvqxC5axa4UNHD2kK77Kpg4YofUkZCPmcaJE7nJjGNji05z5kpqH7cW
MUC1SG1ZNe1l/N5DvCYvn03xa2d6qfpjFc91p9nheCqFyY5rr1MO7XRaO1Ajh2Bubb/qOXhE2mdz
1Oy+S9yEx5PCWQmdOtzUJhFmUcIcGer3anhqGrgdXmDG2IoXM0GdbrJhlOo0AWMQoiAyX8ussecp
DYTs5faK84CoTRKBmRwq6gDKwEpV9eAOKha81p+NJuccC++hPXWDuhgTtVXMJk7H2ACUOdvkobvY
EZaUCZ3BJXQqyl33tfeEQN/FnlI6uxKkC5wvYPWaXHwBWdnNCSjNsdqoZA9lv6Kz4negS0bfx3oU
vNaT/eZkHVonfeQJ/PGsmizBBlXs68hcEqA22mhroEJIJv/2IrLucxcDo47caRLD3MoAIWmdnRmH
SVTdzoRmzni24vtR3HdyYuvKS40CO1XybqOz9wP4AKE5hb4kurrNGNC3XOQinPkgB3XT2oWQO23O
o/FiW+oHDLV4atwWs1kCprFMu5cV7IfPiVDaIq+Dlw0EgiV0gMrIYlHrtfZyNi4hJlMEo5ao+5a8
a3PJQ4jG8bbsifsAolatKMfQWDMJgVK52kN5kvNHMeUlE1jdHrCNDxQqVEKGIa/NAfM2tsNu0B57
1FCLRw0ihUhBy/leDqFZq9yH6vdOC49acWwEPIxDrUBFoxkUrQ/K5LVvKGayBeHJbA99KgSmheIU
a7WnnPdeTsZMOwm8+ID1gPD+XTW5yblZzaOC/spCaVDXK4yC7qVzW/jIvTauYi5y41iykHFCfNaa
WyC1FEl5NvRTKd9UQXV2MHPAWr3e2mDoQ6ltsg4BtOFaPG5WvL5Blk8g/KBgfgHnESh8Ln1CHkHP
Y4oHtCwmCpSDZeF7XosTp36eHNbUXIJ2AdUppKUfDHjUygso8sUNCYRhpBW99H+3orcBj12LYcYX
MFTMoGUSmuqtCZ2+4EBzxb5vHEmQ43srz3isFSxHp4LOFxTtqALEuOhzsVz1tRUxpO5XGHRQmBDO
oLt3q+fywBdAVshJfjWBJAGH52dky+hV6svCipsZzbEtCMMUYbdmIigvX0wdwbj+LSo/VUaKRuAg
T/fq8F0vB1tID112NtWnPPomy4VLSOvACekU03ynNocRWs1VZIfY5fXY+JX+poavsrbTxk+qtr/t
lq8rntGupqNySBU1cICbdPVngnp5MdSl0skWIqImOtUT2ERELwFlP4Q8d52b4q55/9+KOV4naQk+
qWqTwd+JXlLKj6oSiKznDGc5CPM81anvoW9U2NUrUY85V/60m3mFPdfhK4HESBXE/aispdt6rCUp
RRHVtE6MNvAa7fThzgoIjz2/gP3KYwAKfDOy9M7RAkLPyx3cyGi2QbFC6RgpHotWu5V7G7yrdmz9
w1lHEoJdWCFBAsMRBLBIuzbtm4ZhSsNa0AkDSLTa2S466K72uP6SHBTKu+lnnozS1X6m8MjfN/FK
H6XdkKjAK0Q04Vrobx92VsrN4TMnEO0USHKjpeKKRkXKpawW0HGAln3NNwMdDduxm4AvW/g8QLKl
DZovuvfz9lwyh7bBpIYmjnk+zQUwIyvO7yEDsO6nwmxdVL9qnJf/65ZVMo0bLMpAymFZMjmCgRTQ
xdyXbvNZsvs9YcTSvPJN3Ms/FncMWtRdOhbn5nt1urxD6+icAqHj9WlWJKlYVoZZOrqir96UCkkg
yH+sNEpAQIWA30Ab3RW/T2TpQo8yfayfMbt5BJkoyI1rg4KrqcLTpWLZCiFE0sBXhIiMZm4RIjA+
tbIADbbmPhQUFw1HcljZWvhy2z5YEwdJNjC3kx7cK4cPeoy+i7IIbUdiqGBnz7nfhI3l3kZ5T3rT
O9oESzza3VHjctVxtvbpCL6KuAI5/ehCtjceFz9RAjN807t9bex1+bMuvt0GvQqssFx4jIXHIlkE
BLeXuzqv5zHKugT18+oXof2agK5lWFPPkmO7BlP0bTCm79+iUaFt3AmJkYRAG1+rxJljm3RTJM7q
ZD/jzlZ30Sfe5Y6xdOjMhu4tBFzQAknn5pN6KlMlxtbOlV9J+m344/yLAhJl5JThf/GvKx2KSS4g
4KrCNMo19c1WOeiZI+QlxzRYo8CpAeMA0Ri6dqj4RtQGVRIgHu10knI2+uJe/fPaKgxkC0Hd+PVu
Bc0t/INTlanddvspf0tFDus+Y79eYJBhbo6QbFVCo0NU6KjS12Tt7T68U1BcjBzZn16hyGDwSg8C
V5CAodrgEmgNBXOZU8xXIwx70zpV2eir5s/b1sw4NTSURqPCFpsHLCPUotRWgWfsHMQb4jCOd0as
JwfBzBdwL9c1Z+Ow1l8FLakFFFSW0xFnBBFiFLRXYMOIHtHi0vAkKpi/D0JE1GbA88CjXs6XkVUq
0gSow8+W8Rg2XTDID7cni4dA3QZaDbe1umzRcwTi00GwjYiXeL++BGDRwTz/r0HQaUITHcdiVmAQ
08EMsl3joA/1lEHFMnP5XPrXSSOCRsiDsSxoAKHJeMooDc0Wa4Jag3aPgPmgQQVdgJ6DckAEfQY9
gme5vBiMPcbfEstgE4M9XC5U14a1kecD3PXBfDR8kqNS7fxNdDNXcHm3UdZVQUOwQgSd39GouKjL
1lDtM6CFhqMeyhPYod6lxMiVsfs6+fB2aEyCDCpkZLndfmT7UKehhjIHcDdZkK24arCBGIyqxASc
sMzKL0Mw7pQgPStOfgDxC2eDsfYyyFZxLyLH+1WzzdyIVlvFExxGkbla96XTWm+oObHfdaqT2Axu
IKSfRwRvH+UxxnGZK6PAkJRPBugV982b4uZu6AYP4mviaMGEABdqYmiaR7UKdzVZ3neLTnn4sZ+g
jCMCffZx+8R9D2/i5+Jz5iR7IUBFKKIbyL3y7pusmQWDGbINhKlXpV3L0BapqqKezZFQLTV18nlc
DdswuJRp5OtpcwFXGurOFXj+q4uX3okoB48W0oT6ntX4Fj7ID4SdpHpQdzq63b/fdmisaO29+Bx8
0ToIROgzeTJRzp1LAEz37Z5YJ6ENWb0+MHg3dtbC4SDD6ESEoFCBu9z0yzRKa6KB0mNywmA6TB5E
iKF6brqNW+/WX++bf8/ls2RNKNFHwIxKiDroYmssl2l1ISg3Rn90wdnrCWf1wXI6t9tX95Gf8eaT
td+3eNQJoaIdRskSjFIOijPpMl8DInEXwbfgms7Z76zjiEgzaOjnRMBNT6muxQoExBFEzdEc5F26
rzvebYtpIFsMOthFywMEr4BBLLI44HAlupm4wZocxir2YEwolGF7gRGUinZqU1ALMCPg3jAdBQht
SyXnknBdTg7Hhe5XHHVoSiapjUsLnNqhFMQQXbbWJ8JwgLa2p0awQe/Yub9XaNpV343Evb3FmOPa
oFITWI1VnYCdE1EvKqmSpD2Ancz+3yCowEeHOq5YgerYaWM8wojieUySr7chWDd+QtdMwgQojVyz
p7VgCp8JX8nkkHxG7stf9Z9hbYsPP5JnNMojD5XeIRxSM1v6ycFmXO/QQWqhL0NSwU9BL1xuxfIq
SmiExZtwDwVVMGLvIGkj75Xz5K/e+CLbsZc7kmJz4zGW40eiA5tLkgjfPVndTbBfVNmSFxEaZPXy
lzwMbhQ+hiPv9YcJAlYsVSFxGF7AL0HkJIvqEHd+CODtR+OTIXg1r5qdlT0EeTQJjZEwJSHJJUZT
aFYkq5jDCe/L7+nD9cl4nD3I8nm86ypxcvQpBjuBQoAGohP8c4k1QOhPMbsYXcVTY3d9FIxN4ZtQ
hzYXCao48uDjxoGpTDmGwprHLS4VG8ilbKZWDtxVeM40GVWRz4o1B7etkQ2Chi0Q7UIKjb6VZXkd
VYaWkKbHZVcUTaDNhiMXPHfIg6Ee4mdlaasiTmtH6w/t0tmyCd5HkcfixESB5grhfcExQg+mSGdr
snIMxoLoWaLI3jqFrqbnnJiR5QORekIilOjPXt3MUKlSd7qFhTHlQ2N8znnVMKzYAgW/+GGcHNC6
onYpMmiDuHY4O5ZxuZOy/CGuzEAZGtfqRP/28jMvL7iOIwBGIgbRNuVsjZGExCv4BTpPgg5i6gvO
8FWDeEhyP9jTIweNFb9s0ah4YimQZ8oVuF0Sv8iO8R4zaef1YNqpDZKl3W08lj18wMG+L3eu2CAq
jcjgFCuoEkS53pxwznmmJ8LjFu6daNDXsF6XGFPbZa2UGiRESqACPENiObf7lz7gk2KzHBE0A5HQ
gseTUFJ/CVWUBYjqCOdPuo92NREADpp9fuDGtiz7xu0OMTToO3R42UucOiHPhI1FbGIo3A5qv/En
ELXj6S56gGyIm7i8qx4zmNlCkpXcHExIowhGWgGyfY3evs1QHENvje6iRmvxSTTDb41jW/5mlNQx
VeOGDf1CQJp3pJunCSwPehSB5pAkAXeAvDml4iZcMzWrIwPsPONHcvwt/g0xY68ChxLeKHcaJ7nD
NJbN8Ci7TJLJVOaEcHrsEWTcJ0G2hyKQn3Je41krp+MlD8EMEuRgbaKMZRBCqy9bePbkxWwRz4Bj
/7Py1PkoO9N97VB6mZsH3PpHmTG8C1jKYAbsxiRTAasGSMo7eqA+CveSWyEBI8K7gM/dWY9kK4r+
SvTOO3/2yNKOnuiG31FUsb/tahjre/E9lDVFKFcwWgvfo+MBtb8XJt48kxOSikJ03KOhf4ibEXkw
vdwheTWp1kDoH0jqBRQPdnMHGpVAdpej6d0eCys6vsAik7/ZjXo61km9AEt9FA8tHsRSv8NrdOxI
R8LEqWM+2zMklxFrcaaR9RqxgZZol42KRqPNc0DnJ+t+PkF68wH1Ue7q6H7xiU8KzfICF3hUYGLq
izkIOihD1Ef1QLyA6UpBeB85xX+RvGOcRxdgVCQ5FokFlSaAZeJuzl+79JuZ8G5P14xcYCsiBFJI
sb/LRFMg0qhMOQTHEJ18JounIzsYQm3QLl61QAj6uzzgpQkY8Qra7xCtIH5Abp8OkJWx1sZRBLVA
3Kde1ef7DinYUUhOSh093TZN1gxuoaiYOKniyJjUdxaDyU1SpDyL1AHTIGcHsHYzDlj9vbBMuuIx
qI1QrjLS/l8bq7suzesoT19vj4TpOLcYlOXJoAivFAtDWSO3RX+KB4/1xXTzX11ll9BUw1oFkbty
YMnWpd0IWPdJSh7t+lfco31ldBDAxGPI6P/mhVMCK8gPvMhLYlxy9S0OtVBpsshjo7/j9CeirDy7
KBs4KOfFlzx5F+F/W6g6cxOqTAPZjI86jlYlblpzwcpBy+BR8wsv9S1PC6Rv6v3owVnu4qDnTCnT
Z23HSr5p4y6rKdcKdBuhC8hTD+aBqDWAcMUI5gPRE192reZwbIe3itRp00STmCMNSFax3ks/anf2
4ab9hLyuQJTlefDr3eDGO3lnfdV+/o/gVCgj1quodoTko/eT83qfnvRD4cU+2EtVm5QHZ45+jySG
i6iGKwfIXl6DPLiCm1GjmZSlSUQraQrsfAzi9UnIdub4whkfc/NbHxjUxjTrSBPj9d2EUGRN5hXp
wgfljI7LZ9mtcApxNTHI4X29Kz8gKZ+dQdq3WCBhivUUdiL2yrxPvCL4lwYcEXTMdZDD2nXAPex5
w6V2alSj6QsUsSgwfZQPq1v7ySMp7gEt9WK/12PxJXFZkJCqB78m7jF4CabMV0CXxyrMgOy831JC
UBn1Ejxg6b54REGyK3CqbFi3NCSjwH5PdLAlPGBdblE5Uec0XVBFKx6SXf0JxO0IDbuT7scHhRN4
/wcsaLVBkAbPV/QjhDk02rAqWEzIQL1TbzaudBAC4u54+WzWdkCBwL+hqLUzx1aT2hlQBharKT+r
86eEJ6bHXqwPDGrq5rmFSMAIjHr10/k+LzlHOu/3Ke/ZLwo2W4TfL8JPcfck8t7Rme55O0mUtaFP
RYYU7/9bW/8g7ZATOucv5KFU3OlnXjTEGw/lHmtdiZMuBNy6nPvlJP5xmy7iO5QyoqceL8AgVqDW
I4pHtcUphyByfhOGBGToRx1Zf44TJB6H9khbFGpVxLKVpaoACp5h9sMjmTSlsLNT8kzUIc3Y5+Cx
4oUtHrVIkbyG+ZIBr3XbE643TuqG+9SfcYf7sTqQijnG36YdL7XLXKvNXFJrZYxCLSspUC0h8uT6
VeIqRLK9wQaCureZ1SKXKhkYkTsizKGDT8YDV+5wL0+ssGA7ieTvm0BES1sxyshwWlfyi125H0/Z
EdTQz+tR/Vp7k7uAjNWu74zU5hPzMn3Rx0Bp/qRR7fO8hViFE00nKTwKUrCOFccsiRXQVkkKrmD1
Ch4waNsfq7zocpJFKTM/ShIbbaV2Zz7JEq9whQdEmT9Kvsq87gE0yaQhEQeylLiyuj6L3ApDxsUe
TRQoXScVhted6stS6ihWgr8AXeWBaBTqD4SjPIU2Cq/8n1XscIFFGUjSLFI2TLhz9G76vLqFZ9iy
kx2J/lLtDSfZjQ8RCg9kG7WuLi/KYWy2LTjdyR4N6YTSLQw0138U9ePAE/ZmrNnF71NxmwXh93bu
8ful+k8M9aoV5fTgF1h4CjcMQ7/AIa5zs8vEJC6tbiI4SuxUYCE3QtuMOBELD4Q62TPBLK2WHFpj
+5jIx0J6MJXdbZ/LWw/qIIkbXU3e79K9/r0PZQdyK5ztyvBHFzNF7aJimAs0bGAQJGEt7bJg8slb
O8+seQOhzo6xCjsrJQF7LT6M6aPEzb2RyabczsU4qGMiTMR6yckWVQOQ1/4ghRDxd8JgI0O1CfU5
vJ3Cuj1fAFKHhjyuVrgSnlBSptA5+b2Ke2y2W3eW90ML8ieSnupM26g5C8ZKHuEpEAJtiM116arS
X2xNI1KJE4/H6puMCiFdjn+OUR70+vgrWpuDIrZ+WlRelQiBJtWubqWnYo28wvyLVzAiqIdyDFVF
LS9dmDWI1mAJhI/PmiVb0g+D+Varj3LKS5gxrWeDQ+00sbNQ0JaBrUyEVlU5/5AiToUtcytvAKh9
toQYSEc6+HLjZwyBVpSS2nLF4ypnBRoX80VtthaVOgMq4Mk5siIb0AXCmRSRjXf8hhouFrXjLLME
l3SBOVugdEu0YMtdta9w4+ffjXmzR+29qszaFb3mCHc7xY7nB7mdbL14vu0KWRlvA6XoINtASTrK
CSif3s8Sbm0kbUQaoFafBKCRJzj6186f3AKvXq2z2LkTn7iJMpb5bZEp88skMroEy0beaUZ3dvv7
cD861ak8pztUybrcKJG8etLebItI2SPMXNFrBWOVcwtP2DtFPEXpQyW7Y/9PmR6r9HO1vtyeX5m1
iltMyjhrLRnThlzyoAV3sHb1q7Wv3Xw/u9Kpc6rA8IiDU3/2eK5BiqWyx5fIqXx0bLm3P4S70JTl
lqhPL0EOBhpyv3hb8KSBdz+fKDWrtvij2RduffdbZZXr01mH4XYKKEOGJvZSpBaQsxfxl3Jq3cnD
e8NdnQJ6csnbVH6WvPSx8P+LDcuzMupAqctBEAQSe01O9hbtUPHkgiAHY34liYnEjz5xx8s6NLfj
pWLN3pSbqiSGrQaTt7rGkcj/DX54vyLzi//36fbKcqaXJn1TjUyQTRL9qcG4b4J2R4oYSLr3NgzT
9W2G9d6Iuon+IuidCCbh1C1Piq+dEg8v4355Xu8EbsBMbPHGRlUopzRImTWDFJgUAOW2XLQ2ygzs
YTqm6+PtQTHvBdtBUU4oQfdUUfZYK1KXsbr7zk4ah9hn8s3wFLw4epGz3sn+2wF3f+82OMc10He6
uZiLPCc7UuxOsnmKhYeJV+TNDGu246PcTzREc7siRQ8nqyLvZzcoDQ79bL86oV2hTn/4zjV/sqNu
LR7laHotXkBzBsgeG719yLxxJyKVHPuqi+vdK8msapNteqHHrTUgdnELmvI04LmRQPIA6NpCcRye
QFwN0qJHFXpN7SO/Po6VYMPhSfoBkJQHNyY1VITeZrZ0OKJ7vEZku9SNUQWd7UP7tx4Vd2rZB9gH
HjU+s4haIZ+AV57q/RSE+9ornvuA31XO9ikfQJTXtBQTxWRkYDLC8AEC8cle9WUo3N7eAf/BPD9w
KFeZZrMxjyK2X+uGgfIj2TVB/kW4GxB7kELy6J5XrcDec/8GpAvloiUinfsAlMp7YXXNZi9w22LI
Klxb4QcGdR0fVHUd8xaTpwZgusZ527yhIG+XBJDMWcDXXHplYLjYHTwJL86qWZTbFGRosurEmYno
/ykOv2+d4EvccVaNvc0+Bkg5zXG25KVqgDPhmT12MvREz/aIh5P23HPvuDL7OP1Ao6K2PMwE1Ugw
na0rTng3JfFDtBv9KrdDFGagZ6UIam951cAciy5p1DAs7noX870L70MoX6oOSaPOJDOMZunVD19I
KdNo5/ZU2aE93f8Xt2F28PIxdMq/rNFU9SW52XStbd2vruWXPonOO7eQ3zud/vbo/YCkXAxua1mk
EuL0ov2hQOI30r16+LzqPBav94vFrV1CuRhVjROc7hhbuk+esif9RT6UzzHCs/b7/KhjRsXYfsP7
NRLGlW/+ZfJk47wtyvdk+bB0K6E4n+JPavw0/02fwuZ0wLMf/MQmYAqtNa+0BVOp2ZM3o3Cp/f1I
nL6F7++Llht7+tPtvcn0bybaQEmhpHTVhN62U1oKETCHNvH7cfgMxkbbWESOC7j2NOjOssBigYZ3
Uj9NeRqIs7dN0aIQmHgaCTwdpLhB5J8P14HgJQ7laYZ00Sa5BM7o444o4OXHLj4Lzug0++lTvBtO
0F0/NkdZdG5PI6PZ8BKYcjqlISgYIQqqez3yG2nxu6E5l7LumWt91GbNrprB0ZTaVmW0ntSFhwSv
Nw6xW3eDNxjpwdLSwtat5Mtqrm8oav5jqTnl8gMpZyTqkdbrOmbGyvx6PRVoXh55lXfX4QZKoIkK
lwgFLlDOUwasSImJ12pMglxNPrywnQ1PVXpMZtBnRQisrNcY7FPm+uP25LOMawtLnZ/oOUtavSKF
lUW6X0bTHltCbQ5Xa1a73ByelDz9Wg88LQLGBQfDRX8peAvRnmKqtLFNSjNWEorUSB5p8TqQruXH
xVe8OuCFIdchwiUUZV7zoJuDaQFKjlp7iUEkKJ6F6lBnn8D7YN+eTka9FQgpRLyaErZ4ME1SnjYH
1WlUtyjUng7KKzQPSYanPZqn5RV8WaZN5Pv0M0++j7mDtqiUexU7OYXyNlDbH0trZ09rAvoZFHvl
fuz2oGyxq9hNn5JnEiyDvopfEHV9eF4Mm351kRIJVLK4XznVipdcchlAWitxVdzpxNPqRE4f8HJa
196XlMyhAwi9CyCZo7sUzTJeeinCplzS3RoGmdrZkcbbldfR1yUINbHLavRjraOV6b2G5JD69XE9
z6CtIAvZ8O4crFncDIl+3ITGcNoIFYYkqBBe00R7jnlhK8vJbyGo/Z5b87h0PXFl1XMt53alHgpF
8Pui3XN2Am8w1LHVLaWg6SuQJse6J+W9zV0WSMHooY/byw/8HC7jhojFQteZQvrtIKVKRXDY5JMF
zVRk3e57XHGGIHaVp+S9yRm6Hb7g3x4hy69s4ajoTarE2Goq+BXQOdpI7ntDpr5qSv9z6UQ5gFx9
+nAbkGnxumKCBkLR0VlNHRGCOjYLIRzHu/Q3CzUZS6U4o7zwjmPiei+DRUyjBUlrSA0i1083lUqy
1HSKhnGRZ6EcnFkTumZSxMGTi2RpoP1MePWUzIFtECmjLPS8S1riobPOr7U7eT4mIYf6jumYt6Oi
zFEsIrWp44yY4+SRi0yp38EmHe3cuKSjb619Yw54O5ptk5uhUedcPeWoJhgxNFIS1mlunPik6m1x
e8eUnCl0yjvebDKqzS8XkDrwlsiQmgZkWo5yT4aaHJI7C9WSeEi0xZ31fNsoGbluggY9TwN0O6Aj
pk68UlNKI+owwsZbHNIyED0ZPunwgmKpWNso0EAhSuFmOPwe1p+3wZk+ZoNNuedKGddUqLDj8Wm+
Jrz25syzGw4E7ZOzNDJ1qwSEGJgBSS0U0Q4bInFEv/TGfxJX+goq5NvDYlCMXMypSm0INRn6GvVk
JNcFZe1AddC/e0c0qHAZdtaXHml8PNnwUJmH3cds0rQ2ba7KISgOyRYZXdVB8PLZ3CdQHkJ7TYwk
4u1BsicWHY5gh0C0RGeHwNkgGRFZO1WBGkBnp+PzbQDmlgcVg45mNrRfg+X+8k5YDVKXaDX8JWlm
aWzJJbOoie8vIRLOb7DZPap/c8BuQamlw9PfuE4aHtXL3Dr3ErhU0WiyV2Itt62qXDiTyPKcWzTa
q83rVPQl0EJ1+aLX3c9ZF466wCtGYR11WxjKi61dZrYT6VRouuKUV4Kvt7Wvqsk+nIXUGYawsG+v
HXEa9BmE666oa6r8fqJfLl1p5ZCQJi+lmdXYaW4ortX8H2lftly3zXT7RKwiQRIkb8k9a0uyBku2
b1hWbHOeZzz9WVD+L6IgnI2KUkk5F6ny2g00G41G91rdgzFOFiSq03OqaceWpXeXQWW50RpUiCYe
jRgrecuN7RXPaZseEoOWfmJEv5y8e7qMJanGGuAF+MdCMa5AJY3aPdcWbf5A4Glrg8VRn/xwh3Od
0+okOytVdoBzAy6sqhhWJmoNXslXdQx/EBaQ8mdMMEDqdMHk7boqByeGqdhIuYPiGolhIQrmUSEn
IywbUXjGQ1Y4oYpG+/MUnaGTo8hZVChCKuZELIq7CuUlx4muunr52er1Y59pfy5vmgpGOOpQhuhC
e4Axlaen4Eiub0ZoXPmGptK2k39vb6smeGKU8Jds/qqZpEca/U6puQ3BDRwPYdDMqsdG6bcGZmVk
lQ7YnsSu9XLMdIvxQJzUoW/F2Ze+XAJaswFk+lXrNyH1q6r+fnkppRauQPlSr+p1ZZIajLYANer0
hzaBSsvARXGMjgO0D2dzPlyGk+ZhKNL9Y6TghxWW085CZCn/d7a9kotSzPxhLmmb7FSjAPyv+/Cl
reAEhwzrHtoDXKub9MafXH9qc+h1l/kXWirlyGXpOq7A2D0w+6JyJBwBLNQ1x+LvcPk5u+EJSrRv
cOU2QX4G1nxV4Ua+b29owklQWalhxTnQstAlPqt0K8A9Qj/pc1Ttp66ytss8tKrMRL6cb6g8l1h5
S+uNOSu57jO7HSAU0O2jxg8f7W1k+daG3yjbAPIA2q9Jlb/LkpT14gpuipwCNyEG4GnGM4Dhj6MK
QZrrrSEEzxyNjEYOz/WsuwkNKuxQ9n7+Ev8BMzR/u/q13LmBruxJlydHK7cRPTTs5qmYADt+c/fG
Ob+Nvo4eikUs4G1I0UN8mjW/UmXT3Bk/fhdvGylE0M5bSruKkK8koKA+Wpg+MnBL+DWeiiNGufZU
dTCoHEcIpEZkLSA05XhGfY7c+jAPy195DFLuONtfDjEKVxGzzdAGZZY+AApliCfSmKAeSWxvexlE
egJBqA/3LHSmg57r/YdguprZzB3P95ZsF3rJaei6vYPE4TKMfNneYIQkNrOYtzg8Uajru3x+0hy6
ccoXCNEocFTmCLHLnGeaFC7MqciPZVh+9ksbTEv0dNka+c68WSPErCbBTQOlZjyzGc0WDBBnSKwe
L0NIwyJIeywbjLAO6Ije78uizZjF4tOKSZY5Pi2j+8qg900a3S8Iin69qC75UptWgEJgyiJwIuFT
Qh0vLUAZ9KNWdetIXWAFwP//KuRmKXWX1yfD2ivPZQV2DhvU+pV3h+/9M18OAcWSQVDWAgnyeyjD
BM9dzlNhYtxl+YtJVewp0iNyBSDEurho5wizhygM/jVtyda44o147KTveKhTP+vK9+bNHiHIRZ3b
pnMBOG8yjlkZ7pti+Ez6tLJIiGsVo3lrMkB0VpoFc+b+jovyx9Tg6Vg30cPludWfyx4u/VTfEMXw
xoo+YcUExILlV2Ns/PQ689meG1XoUeEIoWecYqhfJ8BJTBAAmsdWa6G88fjfjBHiThWGGDfkI0yu
gXI+ze+WbvweDsPTZRjuuB9Ou9WaCYEnSyHmXPPAgweaAGoi20T7URSj77FucxlJtWrcJVdf6+Ax
XF4XIDH3ZwSigtDJ/I5G28socsf2wOoG/QawsQjL1lDX1TLekM0G0JWO9LT08WdOBMTQ/0EISxZ3
7jTXvFGg4vdFPXrynOVkNOnzZUvkO/MGI6yX0Vpjn4+wxOkwK4LhRp3hmdk9OrG9u4wk35k3JP7/
VzvTFE2WZ7xPqCi663wxvxKn+cvVXEVAUMFwg1cwYKByvNKGQVG5SaJfXegF/VL9R1uEODppNXXT
GWLhizXd4dJ2rXvjbTi1nzkPTExl4AnCJKAwfG9L02lhVUaASQ278b2W6n7NiGL0if/WD9/mCkRw
NGYTU+u4B1hul4ElzoD4MNRoqc3utNxNtnpaBp/whBWi4HMYt20mDVzYQZu5By2Pj1kUXrFM9fAm
9YQVjOBwZtnZGeVtfkP+h9kDRAtCH2w3m8vGSD8gkKy7nuFCEl2kSCi7stC1pMf93dCC3MNVIdGh
wbefQ1VEkAadFZJwIDhGgrZPE97gZd0GXR94siSKoCP3hTdjBIdj3QS1Igc7M6bsiEexA/iRriZt
WHxLbzbgd/vEQx66hv5ZPMH3cg9cozqXq9dYuw3L8qWDsJZHO8V3JC96IFITUEqCGUrsKamLJYSo
BFyB0+5xfqXoq6VhvNo+2agOON97FWWIfK/eAIW98lqrgyAbjqFUL766udf7bqISsVJhCJs1I4Vk
sQ2MHMQdqa+ntRmgzl4q9Helr2hg+P9n8YRNmuxJN8IWWem4M7F4FZr9yWO7XUC2oh0JU7ig/Ht6
Q+NWr+I3Kcwi6fhgAc1yv237U+8Wu4K6p8VrVLUweYR4wxIihF7F7G8eECjXkxMBH3gB7sINebRu
uzMIgSAi5G2q7eWAIS84rNZTOKHyIsW/A5zRif3y7J7aW3SyOj7bRyCSmTYQAfeT21C1rlJbkap4
DsrtKEALqFGStsv02sUd56ckQsdDWz2k6ai4YqhgeIRZbZ81V7Fe81bnxSTXEJV87Ab7xkW5+/Ii
Sr0EMmecdQuT3GKtz2xra24zBI6wzrYWimBdNByHbt7jxULhJVKLVlCC++dmnVklb6xOu/S+6JLC
BxHvRmscBc2ptBPMXQEJnl/VcTfifQW3vz3v2YD43b7EEwinLugU5Sdp6FhBcZtXu9SOkGtxXUDl
ZaX7xUx0H5S7nznmUUp/5SmDmpVgD3oMmpS52KNuokfHylrfpX/ImP7reU849ApGsEX3Fqj0pPwM
qZtNZU/35ggFiqJVLJnU41YwwvcDHqTQdrQBz5ld/1AZoB51+kdjyL6Cz1cBJfE4EDuAAsbTUUmy
XxsNVrvjslLLe04aFg3uZjLJDYocO4dp23/9Db2DEa7OWalP7cRvGC5DV5w9TSfIbXxhJmQYqKsw
SeJwhgH6FM5wCj5sURNOm50hKnhioWvmiD48/Vov838fE95hCKHHxPRbFDI49RDlN2GLKX4kMUll
fqujenN56WTf6jssobKRuGaMsAR7zLI6JUuNLpqqPTVd9C0Jywc381Ax7KizGWwwBfVD2W4rViiy
GqmbgHvZJXjM0T+og5CumRixRjh+NB/68Te1z0upuk9L3B453huI8HXZcYpgMcHtM1ZuWH2idbQ3
830yqFqL+e4I15B3QML3RWsnWqiN3cNjoN9M477pmkNFxrPZ5NdJPyuyGvnivXasuxbXr3gfAR3c
DBK9mJFMW3rko3zzDUdmYHaqurvU8dGphs74VxzBKcHq4455OOFbbnuQl1+Da1/hi1JLIPjJpbHA
Ky1eQKplTPt+ghuklTH5CxnOc9Ofjcz8RKUVr2pvQEJOmzla5aBWwG863qla3J9dmCjOWulqrSCE
lNaKwYEwzlitysh2Rtfcg4L5ePnTVS2XcJx7WgU+J/7VpAa9at36izb2+yYePvNxrizhlq5ieDcl
2eDV8K+sjrYxm/ZLv516xfVJulwOxbMiRukxFSEsV9S4xJ4qLNdsEL9vQLk7qygqpMu1ghCWq0Uv
yFQusIMV2javtV+mPu5L0/3MrqxghOVaSO1aFAUvdB9Ov2jiXUcWGI11o/7MObTC4eautqUkqAw1
Fnewwrmx2fxFj5rNJxxsBSFElrRphrpsYEriOd/zlg1QMs5u42ncXcZRbb4QWcJQo1prAgfkENs0
iw6s+UyMXFkiHHLRxGbWo5gaWLH2OzX1myScU3/ok2+XLVH5mJCIxA5GkvsJm6KPzuO8eCUSxT5Y
8G3+JxzxzTBHSbUoKFYMCnw3SU1p0MfRsRqin5dxpDvjUYdSC0O6H8p20HXDi1TO+KPh2Plh2Tgb
S+s/8T6AQPuGInyZQ+952hgDxXAXvwx3oWGgxLW9bIqscoK8DU9R0I20UeISQowJ56pH18SahT/o
/m+Bt6W9NeJg2mAgB4QZqmNGVm94BykYZpGoIpiTwRVyz7Wsefd6FowxNMFwId8px7f5XycmHgS7
BE1JLqIq1vKdzogtTXNg4UPXBBkavaOtF8zooMKwYwb2fWWjA/9uLiEKBhZNOXlpB0TjNrxDbY3z
4ZcP4xdw56K5vEUF7GQsPicd8o6q1ZVhm1CyAuEqRHFs8VI2DIY9Wl2IbrupOEHr96rJvf2caztk
dLfRaG6GoXu47EM84InmmhC8oJBSQPYvFt+suEBqN8QNptpyP2vQro93R3Zr9yqJUKnncEFoDFPj
ooE/3kf3UcMDhtdpvM91AAdG5xuHYt/71Tk+xCflY6osbK3RhLOkbkuviOKoQV1MR7+3c6hOxlW0
7X3tR3Pkml1JFqh6haXf4xpUOF26LtdJTGBieK3vrb2547Jr7rnx/H7LCTZB13N591RWCsfMFC5R
YhoAHM1fXlj6E019o3i5DCLr/YFW6dvOCUcNDn+NORyFF2gHzK1mh+KOz07N9w3Y6M2AZf5ymL8r
YHmXiOiaFgLba2s08ijBYbKBTHUVYgutfX/MHxLIrZlQUNA2qn2THQmYjeUU8RiJs0WgImG1Zddp
E5R0mxhnPVccofIFXAEIzhi2Ft5TSwBMgbGzMNAcbtoD/7OHfsC04STgw5Vq/WRf9toqwRn1hFpa
7IK7ZAlvoujUVbekPU+qK6isQxgX0LfFE1wwXiZv7CmHAWFj+i1C+z/BEMdrY9++An+PKkJLfX4F
KHijM3hxX08A7KavIWTeu/4Yjyrfk0XitVVC1oMH1mgMDYDkx+mU3HB5wfnKPXUo/IH61bF9A9OC
4zV51lLlyIG0frECp/zDWOXBaGHP4jzK/nZ875mfsJxgr/tS71W1RgkZFWbC31aTCvdGRzNat3Jg
KLhtH8Ogi/y/BRydQ7xzts1fwya/KYL0hY8DcZt5u2a/z/edqsDKc5UPX/vqhwi5TF7pTmmYfFv/
eN/qHXvOoTxzm95jnPvgHarPXMw5vRl/GIRYkThFUrWgpLEhKRxMHXqkx99Fep91syI8S888vO9w
2UgLpUIxQWMOGfvaQeZCryENWB/r1/SF8lku8MGA8kMRMmXfPNj1uNycR1wqFieLnFlxbIOqleab
5qnqfPuQ3PVX4U7HWO/ttIFwyO38NVEO5ci+SRtjxIjVhgVyIcFjuzjuTHOBwE7f71sotM1lYJef
aOqFkNkbiOCqKdXDqSu5is/wzXKfcCkJFsydp9Uz2go+USFYYwneGIEfITEIsJz2OrVvI/rLsRQX
Htmps4YQEk2nmWxSVoBY9PQ4mNbXtFGVxXnsFb+pNYRwgobzmLQLV1ekeE3zqVF7R2Oy8xT0jlYz
oGdBM6+g3abyQpVlwnEH/e68zfQIKfSDiz8qn2GQkTOeoWEBWh531jn/oeI9lT3cvfMO4bgrrGxg
OXdB624Jlm1xyO6qxm+v+BGrV35/Q/zlxVU93KlMFU6/udU1K5qh75jQdpdPEG8LPYWfyI4iKOVQ
sPGh8dARW9pCfbKggYaZgKgI/Sh8KjrDJ9oJan4surezT9RgcPeAA1jUND6IgRp0GcyYk+O1meUb
dR6w+JciSMkiPWxxHBReMR8lUmQVrPDSWMOb0HAatuau3oGuJ6C/eHZnvSj9QrJDhGDsH+2uhIvF
CV8yW7wizo3XLJIuvpv7Np7JoYgY2HdL5YM0p4IqSa8aKJJxHbyDFb5unRWNjt5AnkDoT95tdDAP
3g0f6B0PoD1Fd115s/37it6q+p9knwJaYkHvwGscJhVNXmxt6JbE4vRIEOD6ORJQWufP3o8Jd3ST
Bt7Guklutcd/v61gy0V3LMR0KPSChIX2+sosWYGbZIcbggsqpCJgN5xUrr/TjiohA8mBY3LBSRcv
cZb+4fkSI1wYX7eRLeDxmkJIZ362yfNlg2QQmJygKOJgUB+NhO+zsB692Elp9Q3GqMKgSG7S8Weh
mlhUYQjhw8Usk+N2wOjoeFg0TCY781edTYrkSgUjpMzzTFoD7UkN6kS3s/OYl9sqVmTMMgh0+/Px
SwP6buIE3bCYbrgYehOw8HbE5LFtngZH4WKST9lEVQRCIuCcRx4gZBnNCBncvDKbQKOIhM03RyVm
KrvAQybQ1E0UQjALKJabencBmccwcR/OtG3CfLQjQcccpALaKcJgulqkSZKxARFKYTaBSfC29142
uWQc2mWBlw0ITeR+sVO/tb+P4+GyN8vuae+ABFfToICsay2AnIcJVK99/Xr9RCuhiatFDnZdb9Oq
oqDUKVbGCX6XGdAaGZaZG3fOBtBPmGe0AwSXLZN4hQU2IhtB3tN5MfT9CtI5ahItZE3QLu1fKKCh
ApJHm8sYEkPg1OjyRHHOssiHt5wlX9IeBNzBvHyZoj86PCTMVJ2XElewcFDhNoKHQv4tvTdk0vLO
Q3KPK8nUbF1v9OOYHZoc/AuZqtDIN1tIDN9BCdfbcKBpoS2AQu/3JplPJWiIoVmlxY2flYNi8WQb
tLLrlXB1dZ2FOjXVow5gs23toMJ5aJZhd3l/FEtHhKuBPcZ4CklcOFq1+GH0YAzMj6CCHR8/gcMF
BcGK7WCOkZu6MkVvaeNqLUxptd4v+r9sdK2a/Ys1/r6MI/taMSX5BsQdcg1kTEUyhhTEH7HfYZbQ
2vIMOguqFPJXZFef1NSl3L0EnwBlKcR7QXPgcAvfQxpxli9lBUXdRDf3TVNtB325wgV68A3djtFM
DwX60tb+ff2Za1DZBG/joFcQs9uo10imlWD2GkmPVMEkbdBbGPF2jfxWc9tP0DHZBhRDkU67JhqC
hQ0sUeRMmhKkIzm7seiXvnth7NvlvePfjriOawhh67zZq/WYc6k0NOx8q7MOtPR+urn1Dc1qR2vM
pqCYegykkkb16ig7v96ZJ8TCqk+itp05p0q2WwJQgNznIKDNML6M8s3MULlRMX9KIuM7ROFYsWPN
7skCxGW0t32d7bPSuyGxqlwjiSHvYITYOPRTn/YTYEb64lXP9bi5vGnyvx8vgpiNo7wL873zM7T2
hTME4AOrTH/mfR7oeaJ4sJXEXJjwBiHEqNzFCELPV4p05zTZE+hIg+Ut0Rt/KRQuKLXGwpwa8mAL
F0dhtTqbjq3GKVKI3u+qmX5BXS33L6+YdONXGMIRQo1xYYzzL03psRq/Qzd2kzmqUoICRCRsW9Bt
HNEMk5cm/Tr3B1I+Dt7hsh2So8M23uxwhW3R67yKnBh2ZOHzUu3T0TgWWrsZw1+XcRR7IoZXqKCh
xpPClHrGPKw7/RwMfVHsiQpDuHRCt8GYTC4YrMXxVzyebPI8UyyXakf4T1gdTHPfFFbbwIyxeERs
8/vpvg+V+h38c/sQQ1ebwn/FCgUDDmFJMhgy9/PvstV/lVXxpekwtq+zU9uFm64Z9pUVXmfR18vb
JHureecPQgitl8paZl5uGb9h0D3oguZ++d0bAd0MlR/f8/nvGhNlPvvEW947YCGSWpY94XWK25xY
ux4ja3Ph+GNYbi8bKA1DlgUCz9fmX/EZtq9afRw0bOCQG/uJjfvWsoPcig/27AVOnilcUu4vb3DC
TiZ5Pac5V/ZtoZHiN8TMfKdqbnvifCaRWNkl7NswRXWSczkv6P2iafrZdZ/CTPe1RDW5JCvqY6Pe
TBI2Cs+VMCpCicxk1jYrq19hmm0xyrqtinzTTf0urqqDnqLMYnoY2aKbQi/uL2+ialWFAJ+neeWg
SxztReMpmWrfjH5Xxb/Pdd+ZKQT42ZlDY+JT744LKRLy3Z77Td+kfvOJ0sEaSOQYGl07sgwu75WV
T1Nyjut99DkIF3rxJibmiJi3eyH6wGtOd9WVv0i0Yy7dhMxSXET/P47xhiL4OitrZlA+Id5tOVkS
T73I92FHdly8unq57ALSNBP1r/+ZJPj7wuywpS7ChZ65td+O3inSLNc3zPAmJMkeU2+3jrNsqpwp
fE9+YL4BC+4/6zMZXQ1WOsZvO0oPnjf5efqr6uftZQvlp9kbkODk5UJCq0kA5Gq6b47TddPEz/8N
QvDxpqw8rTR5dKpPc/IMpitF+JNH239sEO++eH9JE4er+w7EDkwwz5a2Hmgt2yfeFLhZr2CCVcEJ
yUyLwv1SjrAno0Ww4IlnNo6l951VN1alKlcoHFCslZlz6lgGfD4YdTIHaRI2fhXNQQeWX3+Mktif
DNOvag2k0OR4edv4zn9MD95WVchzcOcoR9SbMa2c753m4GpPiVb4Q3nfm3sWt7vLaBIFOsPm/2Ce
nPA+FOFTM7OpstFpicvBfsFk1plBpyndlLqfoz3slTaSDyrm+/a3ihRaHlI4+bRFwB38gX4wqWL3
byKjeRfuMTO9JWXQ7TgDtX5FwEnz7wfEYOcbnOA/DWoeJI+xsGwCK23xzUGqVViqsqDUS1co5H12
F5Le1JwEnlNZqG04xk7PTM3Xm+yIofoHhnk/xQbq/Hd/cBhqmzibOc+TWFpL9TREowOmafTe3GpR
+KUr0u+zuzS7pQhzHw2uG5x0u5h1hynOD70X7+a82xuDfUYg3SY9OtWseaNp2ba22UZzE9CONea5
75N7LS6fWGgcJr3Zg6H9u5aRA63JPfKQvTGFO9b1ud8MVeFH7nSyi+TQjsVNa6NIrrsVdIzGPtAM
/T7Js5spy38sNH+wRtN3QHpH5vLKK6qf2TSeSUruwrC4zj1n44zmjuXJYWz+5DYmFb2U7sI5+jLZ
4GFyjGszDreYntxZRnzXQ//TKmYQwJUGpvGmK0rNW2Y5Vw5lD6RnR7PtbzTdvepMsJPW9H7QxsdR
H3dTrG3R/ntIQK02LGDtbox92TUnZ5rOUQlGJKcJg3zS0D8b7VDW3Nl2hPGDHsP9uIEY8yEbKARB
c7/MjGutgdSVFn9FiX1jmyOEOjA8QCp72Llpe98oSS3kpRDqorKE3iS8FQkf7VDoJVq6sOXWYG1I
YvjxZPhuumX5oat2NLm2szvmPCfOgWggzG5+XvY5aYaGplwT73Cg2xH5ZuOmGkdvwG0/odO2MKEZ
WYIhUpVySL+kFYpwfmGiAE+4FVAwOr+dMWccs5epNIOQ3taqupbCIjFNYyxCM43OSzCLeWV5Hkj/
G0yet4osSmGSyP5I7DyZXA8FQS23S78P0ytSlo9RUmycJP5GS7K/vFFSRyH8ycrBRoEBQ0gzNLyk
ZinXvGS32kNxM+zhuKB1QcFM2xc770gUMVYa09eAwqZNpUaMNuXjdnfjpoc+G7SUzjMIzTBavFNV
+mXNZDY/tQikHF24oxhs4xZcC3xqh+tytODkRR9zdTa2BjoxlO3hMh/BrBP45vhLMKLt+8g+NWxp
Sz6HGSX1jd65e9dojqwyFXtGZAkAhotdF/bguU58jyms0hljLoQ5d92tZ1c7MvdPZjH/XsplU+to
lC46EETSXcb1gZgZaB05DnlyZmQ8NfU3yGTs7J4F1NC2hC2gkGS9v3jtpiyyQ93YV6Ntn/tpeTJN
47HSwRkdqTJDWRoN0XoTve1Ypw9PCRgBG+nCR53c7r6mCPfOFdrffbv7xPuYvQbie7aqpXgdGXot
BFCm/5jwulirCN8ljxV4GMO3g0FHvMviS3qPMIx0Thl4xcADnaDHwb6K7sj3aM+Vu/VNfpc8qO4+
H9fuPaCQppSuEc5zD8Bl3Ax/mhn61tdLs1UEho/O/B5FcObK85o5aoGSHnn/Z/yAyy9LMZ+CJ5j6
CWzsaIMk9zgMFbgf7z3AtTGP66IjGdOJwnKOM0hNDQu4XLmea2l5ke8eMaC44dzoxQPI7R8vQ0rX
c4UorKe5mGyZdXTkLPGzMfg53fajh8X9cxlG0pjy3jJhRdMZ39zIKXO0g3WC3GhQXEdf0X9ZnLkE
2nIwjvRrrLgSqWwT7gpuWOWhy21rw+sCKV4fbqPk51zqu8vGyXYN0QCNL6CZoZjKef8RRBMoDzwH
OA20qY2vw/jl8t8vs8O0ULrATQB/ii8U2lxQTYv5gGccXul5tfWsAuq/bXs7NEzRBCY5ojC2vAIT
HKJmUZV1mKpH3yrdJ1eghNJ9/YEPMZBDeKMsfUodY40nLJ5hFETTFyze+G3c8AatFC1h5Uv5h6t+
QQwG9ZOo9//bggqO4ZghaD748HQz000bWn7i7BvvttZU1ECyOALeW/Rj4XGffpCAyZfIs1os5+vw
dJZ9Sa1+N+SqmdbXN+73dxw+av4GI6QVReJgfJ+L4nHpCLZBw/qL/kW7j84aAtZJv3WxlMSP/fSa
/Sr32qNpbi4vqMJOMUFMUi1OPchXBBqa/8thqy37JqOK9FAFInhmVsdaUoNhJIiMA8aoNo17p0Hz
77Ilkpzw3VqKHXSe3aHDuvy/teSPAFWAiW3yiCcAssvRkW5/Kny87Z6oNKURNOzlnLQuyvqD5WD8
ilmeivhItXg8hq1SgQTP+1P4apa5W5wnqm2oqXjl5F52wQst/hNWELnOcLZ1sMNMz01YBnOe76BM
5Pfkzilrf1z2FcpC/3G7eOxcgUZDN4HBAqBcCJLrOcc70EtjNAmseXtvo5xVkBtJbd2ClgiivYDH
6MCoFeKLbuxXfuD5kL70ur9MPrLMTXxAXT4Yji00wpI/3hdVSv8x+YVzeiZ6LF0Hk+ViMbuZcr2Z
F6Cny++sdf3G+hmWJ2PYR+aWqkpt0mNtBSbsp74kmadzOriE7TNtn+cvl/dOeqyt/n5xKXN9TqoR
xvRm4sfaRp/7IJ5BgHx3GUe+aA6GctFyjFRHOGE0VqTUGBDtW3DqxFbnl215Gvo79GH5nTH7ofbv
E3y+TW+IwvlCkr4tRwOIdX3tDKAen/16VgcO+dm5whE+alosrEM2zM9OerIC80Anf/qeVb53xwd2
0Opy7fwqVa+Vsn1D251t2y5uYPgU3n9yldPq+UCByurrJnpoyejX5lWcKtxDFrHWMEK4bzDkkbII
i8hV8cyiCkItMFRVc8l1EuIrK2M+OEfj5qQDCupzUOEdz+VZh4xsBuJvPPvujHuj8Is9H4Hiw3pz
wKd3IJSNuaTuZVFO8XysgPBfg+F03k2LXkPhkzCyDhqlLnecLD/VNgFxxBKYBBotVVE+V2R6uPxp
yD7xNR7/PavoqUO7l44UeOb4u9YDTfXpSbPJNYBQYUnzuHQMftX9n6hVvEn280nbI6/bLYragMoa
IQ3KIYSULwxgoWf+VZjml2Hqj5cXTO6U/2yQeEHr5oiGKU/Fe9vYhvPOBSlCjfj/CRSwp/MaB2TU
xIS/WWL02GsgRLCWbVseu+VLNEQKDOlXvMIQPi83HjRjKUAiMU0/kviYQlxlMHxb5QHSPYEyLKpr
mCNGo+57D6sWp52bGWwILeb49CS6D60sVZgiw7CRYOP2ZaGVWmxAXxLWeFoBDGTX05Ju0kmlYiT7
LtcIwncymTWtlgkIYZWkm8ggf5GiG/05Yg9VZuwTopI8kfnZGlD4btCvXUQgTMaVrzdvnda9aab0
2qhnRbYrtes1j0EbOsb3hN0pJ0wvUktHgUib723sUFZNx8jVjmU+buo2e7zs1yo4wecWPSI0bQCH
zvCANr/78Wtaz3473Or092UomXtjJgBj3RbFU4B46HdjGUGeKcSOZb9dbeuCamym3/Cfz/jeCkc4
6oekNPNuAM7s7dvp7PQKFj1pBLVRDkL7IGqe+JKED2jMmJYauFpxjTBwJwR4ldlDFvOIAeudinlT
6nYrMCGCxtkwNC0vrhrDqXbu7P4+7D8TeN4M8kQh7GLGvI3J+aan5FrPHiJ3O7o3yfB8ef+llkDQ
SQexBdU/jMNqfRnbTYUkpfdOpNya5KdFFGUZWdihaCR2KTqYCdzs/c4MyzLqAy/WFfG0H6L0ZxvG
it2XfTDUgOgRgZiGju1/D1HpWZFVCc7nvLuu4iQY8P5sfel6XLJ7RSiQvBYQb40l7D1y1qxm5msy
yTYUr9z9S31Ib8ot5txV08rSpePUI1THuzKeRt/bZbXYON3Ay0TcD+BHSr71WqQo/skcgK4ghFij
kzHuGhcQeKc1w6vcvCvMw2Ufk+4OaleQxQbZH/2gqRGjhOtEOKbL/kSdcxJDbygyNhSvm+Ovy1BS
a15n3nCS8imo9wtG2YCMYETkrAgYVBLtXFIcP920uQwjtWgFw3/GKh8sCq0sZxtJQdY8eTmf6Prm
glckWc7uqNKQVJkkfD7oil90r8URV+Wxn6W53y270dhdNkgOAro1vAJj2ECs5jA3SvNUx7qhFw+y
IPia/Hb5dhlD/uVQgyI4I0BTsa8SGpF6h5bev5u/TBQwe3TNHfutBd6XxFB8p/yTF6ssdAUmbFGS
Qu+J1ABr6bEAd2EYkaDDa7xVars0e+giW3HC8e/+EqCwT2k56p2lYZ/ssTlOBduFevwljqY+sC2Q
QlAbY/9jMBqeqhVY6ox81/hkKUbJBJ8HyYHejYYJZxzoppnRczOm+3AqAmJlV3i3VR3lUl9Z4Qkr
G2tG1w0lgUNmD7mToM35WXMULzz8N39czDebhMV0ad2HvQsMVlq+y6wfoUlVfbev77ofQBAnHAe0
0iDPEk4Np+5KZg1YOH1fH0NwaqR/ebofbQ3HN3/wsVw8mfnTS36It83LcLaD8s5R3JOkpQl8EP/8
BuE0aU2vn+ueb97TuIkOw76M/f45C5bb5phvy6/5Kb5TTfhIF9ejOqqjIOn90DFlL7kXTx3isc2u
yqX040I188+358PKwhNdFD/wxi0e+bUOhQlz4Ah4TbWa0q+cMvC60m8W1S7KvBEPqg5Xn8XZIk5H
MSgKRE2G7zyf/9BOx3+uLTdUxHuZPRBHIFyAFp4vhsewJ+liQdAwoOVTz3ZlPzxVDvMRTxRHpfSh
eI0k5Mkj+nwT2wFStwRcVy3atleWtVlKCB0lj/Gh2KGKpRK9kpuHbcLsP3TwxP6OZTJBghRiDcMY
hCHT0WhMv7XuevP58gkgczyQZP2DIzj7gutv3nHj8Abqotcpa79OTmH861FuDMkRlJ0xHGh9ZJSp
m2axCx6fDK++G6lxqJp2S9tGYYz0xrHGEbYqDmcnCVPg8JqN5sdBhTYVy9fRebgcVBdd2XGG5kou
uIdHMiK6+WLmrEodZBxlCtECrkGsJY+Vxs4RfoA+Iuugy7i9vF3ST2uFKaSGbu42LQE5dDBPzxn6
ccdnd376bxAEgWSVSKVGriW6BghWo2UPwwJUy05RUSrOZmnqgacjPqEMCpQPM5S5kSICMXh4496U
R7LtfmtBvRzsfc58clAxakgXznQIzmNcqzA1/t6qNkyKET2OCBd0vvesxfeK/LGOmCLFkR38YHT/
B0bYHxTrK0YqwJTuYWwf6vrBia7r7CpOVJNs0g93hSRu0xibembgw+1Jt4ui+vz/SPuy5bqVI9tf
cZz38sWMQkfbD5j2xFmiSOoFQYk8hRkoAIXpb+633B/rVTqnfTYh9EZbN+xwWCGRiZqysjJXrpVU
W003WyYWp2nKY6WNpG8YbPE+QnyBV1tkoKvLYijI1WgYC6gyPy4LSNGo1uYGCoh2dq8RLQDfw3Wn
/Mr1CsaNf5lZjEQfWavWLa70UdOSkw3NbVDmVf3G4q86hDMrcj7PTo7DTWIYzETViXbzsYCu6s4i
iXYb8f4+40161PKJoyGr23qPrPs9Exchuq/BZLLc3bmTs6SRIYvs4aiYq7pgFDoAyRv0mfu/oBuV
23gZTNigb5U9pxbaTxfL1o4mq3kMe+WVHhYoOHTHPwr1mc83UB2rO+TM1GLpWoOTfswwqZN1IlS4
g/lGNyOWlf45XFDoObVAaYHEy3ICmwhwSlpaqCZ86l46f/QNj39l99TvFa+4UhF49o/1o/Zw2dWu
rxvo4wwKjgbNXF4h4yTUskso5rEBtkj3WUA8AT5ksFztipdmt+UF18d5ZnDhn2IEn5Yz2wjNgA4r
vrKgjrxJgGxK90ww4eq1Sw6pR69Bynx5qKu+5MzwYsdwqozVwGE4Mj/lmu7yogkuW1iFP9hnJhY7
hauRVfcKTCTdw2gWLq/BogWSVi1xDRZ2yr5tAYmI7vOWuyI6kPH58gdsDXFx/AVUzToVbU3e3Krf
hVGFZh9tmFiNCs+GKA/LmYfR5tzQ5gIm+kwL4zr2FH4cwA2r/YonO7Mjv+PMjgWwtFpIAuN+OGl2
oILPQYdSAwdXstN7aR1enrnVM35mTt6qZ+YUaMwr7YhhcRvoYpKHmlHezGO08YL9H44bEio4bzYU
XhYrZMcdaGcZhhUfFE8JWi866A+tL8ExxN+illof1F/GFms1CCJ0rYCxifR7QXS/s/OTsvk8WTcD
kkaMB1wUyxdzbnVa1k+OLOvlYW18SSPmx8ZWtWV9b/9lZfFMiPpW79ocVvLsa1wcEhFc3gHy53+6
UOi/fv+SPNSYiaKXJn5/M1d+b+6cFpKRXe/ytAon9iKKq5kcLptcHRIoNfCuAcOas3wQq+qk9cNI
ZDtWCp/BoPbUsXgTj7t2ZPE6kEx40JT6qcKXjnqvWjUIxmyzUx6jhqdhObR0X7UZeyimEW0PImVX
jT20O5M7pQ/9ytGPu84OBdO7MKpVeherNb0X/Ty7+jCTXzh9CIvBNIdqE9icFq456lLDHiTxWjmn
e7PMdr2jnvhUbphZi46gV4J7zgCyH1nnxSEfnLhEMwZCvZge594Jc9DQKGbvGqlzbZTVc+lkG7Cu
tSVGqg03u+yedZa8KXzQhrED27xX69HvgyG6kM76FrvO2gGkIPiUeXQHYiaLl4WN9lm9oBiXkcV3
FDBJ10gYCtLG/vJ+XfVeFPxh2K9S/WWZqwXhQ9RHDQh2u75xcF/nRcFdOwbEyRGmuu/zeHyc4wHo
tcQxQquYxy/jqJBnx54BVm7GrX2zuqBn37NwcK3JzLgd8D2TNfh61btmubczcDGxUzaenHELMLd2
khzVhDqbgzlAYfTjBmI0V6IMEg6eKHI3Id9L60RhboySjVhlNZI4t7Twdj1RTI7iGa6/cPRBfxhG
ftq5YE/wqjtAiQPwDV9e27U9dGZwyRii1/U8Ejk0zXnSmf4gzMRLjXjjBG5ZWQR/WjeOg1nDysBi
1+wK16oOMbKAl8eyGmPiSUBRQoKKDJQ4P65TPc+52Q6oKzPVFi6fk1NuK1cFnXeayvx8ptzl/D2v
spfGUaHX3F8bwBX3dH5QbMiOFNVtWm9N8JonOP+mxYrqhHRa3MDZsxHifk1+sOvtfs2VO0wCskBR
oQLEu0QkZFoRqb2kLm/Q2lS7rQGy/gwEeaEx9Kh8ZUZ7aCM9P/YCbcaWNfMTJNm21ng1e33+FYtF
BjKGFLYD1naJKpUUtiwAwtM6zDfRpzGo/GHfmN70cHnNV6f3bOgL3547epYNKYz2oLJVEGYLLbhs
YfXwn1lYBPeTrfI20WCBWBYSofvKJGFhfBnjdsPQ6lCAX0GOHFQuPzGvtsOYxFzFfe2ov0/qm5Js
HMI1r+mc/f7FQAxiOj3YuzEQ9Xe9DkQcaHkO97wf+Z0Qb5dnbd2T2bYsQYEX96dCP6kVYopU+uid
CKZA6tQad5Zv4H0JQPjTFsv9z6uEtjaoRoEhF+1hUMz4ePQrDf3RbYYjoCfgTeZoUTMSAAKfEj3a
8Jgrt6GuoO0RpWuI/SLnsfAy6ME1JzXHyIyd9Ttw5/t+H32aQilxUl9vteOsNNN/tLbwHw7teTVI
a39AWdCmEE5BHQLQ4k1he1XeaH4Wbgu7/pxOhFkTzJ7IkqIitrzykynuwICKzThbtPOggVjcoh4A
tvsh0X3DYrkXN9qwv7xp7J/vCWkVsCrUo0zkReQROXuOdY2udxnFFnXMst31dfYWF7r9CA3EMuBa
PobJmGlfusKJA8du0tvW6siO9NOnuogid7KRCtdZp7pFa+f7KK8ad6gtcUAhZXzsITnuEgArTy0E
lHfZWDT3gx6pXjvHtTs3JWp9RHM8VV4T9pBCn6GYijBLLXZl9z3aP0dr8oY5bd20tkjhRXNjfbLS
Vg351LUPtFXU61ap50NmlqnhFiTVXN1pi9dW9NBnTrTCBUZBu80zUzkxXcvDVk/NzkXfuLUnSB88
QA+9vBbT8Kp3RFEhLUMLF0jlwZv7HrJIDpu+K8McfW8zyg/RwDp/UuLGa/V4hKRh2ntljleemZTR
F6PNiQ+hjvigAgW7G62k3KWJhgwdz0fi6frgfB51o4aUY2eGDmt4s3FOVhpsPi6mXOyzxYwz0hmD
gcVsg8nTPMub9wS3wK7dMcM1g+wA0WV08NIb46RdFbfkbd4qTq8U0HQF8Tel8AlAtC1fWolZ1Z1t
1vITRrQO4/A8KXejxw88zKD2VO03S7g/O/GPFhcJBZUoVYbXpJQuyQ/Vw3CTQ/fle3bFezQTQaDx
ZcvxrR2Z8yEuvJECDGpacBi0ARMl7zG6Hcf7y8dyxZdjUKC5NMCeIwOrhQ17GsqymeCDGh8wHS/2
2l10kCIb1NWuQPi/u2xvdUhn5hYujzrzrI4RzA3GZ3ueg7lC1J05G/vzB17q48v/w6iWL39NI7zi
hjTjKR6/yY7Nfj7G+2ZHtzrYZeRzydIiMkr7wmS8hiVjZz8bgWyY13fVYb7e7ihf3X9/zd2yo1ww
W51MFaZYfWch2B77jZftSvXs47Qtwoi4HwpBCljoEObJhtvkGF0VBzVI77c2wtolhM5eFPJBSEF/
Islu8sZOZy5N9VpyO9tRc8fVSncdSlPPKqL6ZFjFFnfx6gxKADm6U9E6uswWVJDQTIRdIpKotFe9
yo7Y/RuVhS0TiykUQuSNImAiqt+qVnFrU93Y3KtH6GwQ8gvOfK+Zj21TEYDRbBFfNQ7o5Ut2rWbW
4fJJXfcMoM3XVIQIKKQtPMNsDCrI8Sp5htTQ8pIAKK6ZuQYerGqgnCwGss6Noa07dQlVQfcw6Dp+
/P352BR7QmcvZq8HUPLWhujlEzIhoJOLujEUWWa7cVQ/sjwB3cYcJ0D85U/gPfiWttETtap38NSn
/uV5kB5pecCR6NFB5I+K8k+c2goBq8jY91LUSWr80YO6aw/dbquY+AN78ZMdHdhWiFsAGLKs2jiT
6LW5FH+4LEDYfrSEg2DHtH/kCOSFWkHV7AkR4d1m1/FaiK1LtRygo9DMsQyxtQbhNWipEZyhjY8h
LcHE51y/NsutZLnc/stRov8F+TOIDaHOp33cvLWJ8LLVxj9Gie5wNxo8AnEEcyc7cuvrVg0uL9/a
eTw3uDiPCG6JWYzgejdmoJPIrq03IMlrxxEJSGDrcVYkFeLHEdlOCRhkiuNoDcCG6N/iefTy+NPl
UWwZWdwyUVoOVq7AW9bG99Gx0QXxLUEx6rKRlRwLkBNnQ1ksjqWZQ/5jKMJLXlNcAnLDMwtoIYj2
kV23K73Ii+/tjRO2eu2c212sUTnRQpnkbd3j/VMACiUGlx2Q/gO+prI3RvmDZ265BVHVtoF/+sF/
tXhOJlnF8UofEDge88TNbvrK1cFpUewIdmNoufQ7VUEwoQf1LkdOg/n/vngTSO1tyJIAkQeI1zKl
Az7vHgAfReY1on1D0qsKWc3BZO+1VvhT62zcSNrambNsPPjgyRWohCwc+QB6zEjJwNifHrTj+Axx
BQUykIj03rNdFKq7LtBCIAs+N+5N4w0nMCcFW7f92ik8/4RF2MezVoWDwycAgnho8JSjU7PhWtaO
yJmJZbZzrCPTHNDj4KU98Rn0JifdH4qtcFkegeXmQbkFbWhImoPxXQ707IJSxqhJ8SSR4bJzK8Pl
5Gg/dK4U7OketwjFV6/gc2tyzGfW2MDMSiBJhdo5PZYhedCIO720L8VBHg0kWXNj4yyuLdS5xcXh
yEvDiS0Ci2l7LcjXdlP/cW2Zzg0sHlEDyDsoUpoyxFS84Qa8VpKFSaLp+F38wLwGVEzKlmdbHZWF
3a8iWYXrdeGjY3XkwlQofLRu+ePAr6zs36/T61Jxw6AG+tDxaxa+08yHrmgqYL5n55pmh8bY6qFe
mzhcmyAkRJEZDbqLMQi9QwmMswZHiOyVpPY5IwHTpo2wb8vM4qZBNYr0IBBuvKqGViuxHNMd7Nmv
mBVcvm3WQo7z8SwmLB4LzUwJDBV1EkzQn+r7+g31RNcu219wDajs4J0LHPTPQFEjndshb5IGdPOR
CFJLg/pf0lg7CPOSjfOzeofCARiQKTMR3izf04aW9GZuycwNHlClr+5F6ke6i22HVmnFL5AZkaQZ
ebLh5Vd9xbnhhYudhrEkZQTDw70IuoO+z67rveGT6zkownxHNuZ0LSw+M7d8YUeTUEoFrXFe0/MX
0vV+keH+ZFk1e3U/RF6aVkHSJPsxrrxf2DgSbGGhyYyipemjU0TH62gVIsVAK/OY89FPFOvIQNI0
Fluc+2uPVHpmanEYII7BOzHBVOkcLeV+UJ/b5M6E3JwjtnI9W6YWxwHoXD4rOUyhfc9Ttfs0f87b
h7w4Vkh2X57ANW94PqpFuNU785CqEUyB7ee6jbWQaO2GidXdiIIqOtqAzUbCdxFzcK0cFFFXjUfT
o8SgSYnkHBSZv/MrxRe3yS/Q7UHKBDx4qK8ADwC03WJXRElXkQhlyBHKQf5kF8kuSkC4idoudf/9
+ZNdFaAckfowS5xiKVCC7BKUIsms346DfWWCWe+yidWQGNcIAHz4r6osKTst0haTzVBaFDXqHdHD
JDK3ZYhKi/scnSNVcZ8434DOdLMo/CXTCI+B0oc4+RLfoI2Gko4zTCu0v7bG3p864Q1Qe+9NcjPr
9WeR8qDseGDoIhgifeNeWLuAgKOSnfj4X7pswahS5CKoDfPThASy4YD4dYKW6tYOXTtv52YWh8Au
sgGkhjAD0IiblzkY7FWXTb1ntECNl/ZG96Xc78u40UH/ESAd2J/msvohHJLSWkMNK6NKWDbsZOX6
my2QSunTPdMqvwAHy8ZCrt2w5zblTJ9Fj5TUvagU2MyvNM/wJhpo8hjiqf2MyoSv+M3OHvHGUbbS
iHLufhosRgnKF3TmgSj6o2G9s1rL6FAdkNlXpDLc9pFAbr46TId6FwVbEI71w3JmbxFTCogMJWkr
c4ndITIVl2oo2NGHanxy6ieivJia6XZVkJePl2d49SkJ0sp/DXTh5apY/bPsOhxJc6DeGDaHMoz9
zm3BuFSeKgcg2BbsR/aRhvUm8Hb1qJyZX1z5ouFjGg+YZ96ENpR5zQch7i4PcTUj58DTAZiNxNBP
HV6ktxpRjCgW0rk9lmN6N0ex5TpRA05E9TsT2WfIp92oXRnOTuvzyPG0KPHBkeynFtlf/pjV8QLW
DNAblKpB5PlxX+ERW/ejgW9pwGNiW42fZX2ox0lw2czKWVURYKumCZSXLJR+NEPquk4ZQ0annuIw
ajQvYs6e65M/zw6kccQ9AryNnbQysg8mF4FG6tR52wmYzHPqzZ0aFjEaFAf735/AD2YWEwi9r9Zu
C5gppq9R8S22ITZrbJz+legCHVnoAbcxfyBEWpwJqpWRXdUFbNR3bfbNNp9+YXXOfv9i0xcWWgQi
Ra4Oq8KYm194al2BC/l1JsZXZdSPJrLEl02urs5fJpepBUst1NLOMSTKQT2aPEes8PLp5bKR1V13
ZmSxBZghuQ0EjGAjQMxb+Lx8mdLQhoijEl2XvNi451ft4RipSE8iw7+MMJq4rdRxQHofqSo1TJLK
3CNVWvklJfY3rk3Wg2l0lUvrjWtpdTLP7C6cdaI2uta1NapY5rMYXqLppp83TKxFn4iZ/hrbYg8W
jhitGcG714FD0/DKkB3p3XfwSofxSTtt4ji2pnKxJenY/2nOdCev+ZxpOzuc95bvfFWeo+fkqsfD
L/NRMDH2m2WD1eP211CXQFG0kRoqLzDUNmgpbvnspJ7qU/ylnNF7kQbxdbnbyl+uriAaZB0E3JJ9
YeFF2KCyOJWV93K+UbRPFGQPxka4tL6CZzYW4VmRxCgE2T+GpYbiaxL0J8OX81igvk8OOBSXT98a
8geiqX8NSs7zWbBUs4ijWfWHQcl31nr9yYLYrYOsNxj9DxvWViIkVeLAkCdAPzPULD5aM+tqUgYb
N/d0bD7r0LIAlVvjJch5S1Et/sS2GLTWYiTZxgWSALyQ1J+SwLrddc08Sbfp974MB5OjiaqL5msn
GmyMbu08nNtanAej6nXdGGBr8HogXcFmKM1ZLxnyfKoXn1pwrivonB32W6/ota15ZnnpqZMmBhml
HKXJ71X1wQZUtIqajcfZSlx9PpVLmbwGInxTrsLI7DwKfXAN7Qaw05xt7cktO4tNUhRdPRvSToI2
7QIAJRA2S3Rtam7hJbambXnaOHeAhYIlg2Z70YjAICLU2VZgtQbLQM0FZQ8kbgA4WW77kteKMxi4
47L+dcje6nTfDL9r9iBBAG7UP5cAUBjm7vJ2XB3cmdHF4CYr1fuaoqY8Jw5edurJNnlgp/VGQmzL
zMKBaFFjNFSXcY9yXeWnWQEJgr7//xuK/IYzJ6XHTpqjo5B7mll4PSg5uq5C0/aGFXkDL55vH1Zp
8Xxrupp0pEZkQJHEtthbn6FKtWf240Q3+7XXbeGVKlmPKAorH0c0DIYFgBNs8QDqutf1AcC65iB2
cZh48Rew0ww6NH61fQnWyw2Xv2ZaNr1bwJVaGkCfH03nYkYdUKKrSLO3OtMT4ymm93N01Wdsw2NI
h7ec0XNT8lPO1i22zKJrVJjKD91B3ZNA38V7bTsYkLN1yY50zGd2VO4kButhp/HnykUQcpJILijM
MIQCpbflbdeGhaz6DzQpQoFlqB9rBVpsZTEspY+OcmW0r3Nx3VZxwLKQA6BZxs+X9//akp0bXFws
k1nZ6pxriB0TlMDIqaAMNMpvmQKYRGZ7l42tgN6hWINCC3JwyCuay9DKzGgEAgaCS/oHizj3Qqdw
wTLlDX7jfsqP+a7aSuKvuPwPJhePAKcZ0U6QwOTgjSC3aw6ye5celLseeDzdq27zgIXq1ht/JRqB
VSQS8MBHSnOZ8etmGncK+2FVilagjd1wGWRYjLAIDeYicbExtSu+EvwjDhqObICQf8LUWJNdxtWI
goxTMg+4WSBhiwDZxcsLKD3u4jQgAQ0FedsA0zG24sfT0IhopkRDDtpSX2btNtnKVK4uFqqJKBOh
Ae0n0Exa5rWpA4js1W0cqEM4o4VVHw9C3aLnXzlnGAh4BiQrDdLBi4Fwu6vQnssbyMuBlWEC6YhX
q4863H+CKmrWo3XB2HCO62P7y+TipNUcM93qGBvUX5qAdE4SZk013DJ7HPeG6iS7y2u1ag/+H5Jy
2IrWsr1HY7ERJUkNe9Ze5EEDVUroh0VTs2FndU+c2VmMq5uqTs8E7DjJI4H+BYgZN3z92ksCMIv/
Hgp0YD5uO1W0qjK30gRJITqZFrcoxohDXvRAC7Rd6moov9yPIv091njrzqMNwP2ogDIMvCUby7h6
0M6+ZeFP+ACmCC3Gt6gtB9TqQWUG8BG/tFnOrMhr6eza6UFj2lY2NouThTQ7OeJNQ2tWen95i6y1
S4D2ETkl2VIKVa3FxDZtUUd91jWeAYK8PvEhJgT9st/t9Jo2X4Had6WwXKHEXmn0rg4CPbvcxdGX
OrvWuoCTDV+9tpPOv2YxtWMdTwnoxrFjo+uePOfWlldeucyh1wbvAqAJ+DSXFa1e1CZVDIFZrT7L
EhqXBNzdjjJfCWVjyNazbXVAZ/YWQcrc691UWrCXTMyf9LvK2nrQrL3qPwxp4cgygf6E1IYJWRwH
pWZI/flGAkr/AFvNnzZ2zNYULk57BHDeTFVp75geZGq+3yufLOhWFH4c0I1LbW3+QHyJah1U5lU8
6z+eAuKATBHc4Y2XOgeH3XbkYWM0a9f0uYFF9E9bK4Na5I/ZozuUVEMnmG8kUF++ptPN9rs1l4zm
f6hyodH5Z+71NpqSNi4BqBLTLa2+ZdXnKfsKSO7GtK09CiVtPqWAGiOftCyNRQYEy3QOcA6W6HMB
BH0Pcvn8oTxu5crWFujc0GL+cuEMcdPDUFKdKDCNTfHtF1YItWdMF+DCEtj+cQuMI1Lf5mwh/s5B
6lYEaTgDsfxkuDJzxT9JjawNi6tjkuQyYDaU4L6FT2yzyBksAdjRiKZiy+M7eqfcOTe9B4Us7Aot
9bKnyybXrhT04gHfQhEu6svqSJZyPZsMG2/QjjN/qPTWNVQxBnq/GYGvmoJ2ngNEOEAES1NiQI2W
OwWOrw0ic6UIu9L4TkHO/gsjOjOz8ORW0Q4kbcrGy80uGFFHU0bXsN8uG1nd5rjoMWNofkNBbbE3
knHMJt5ESMCp/Rc0614rRRwagCIZsRLaRR+gV8IFB6wPwdKNkoz03MtA+Nz00g1mRpEVMUxnje0a
A55on9s6TOIHPdkY5YrPQI+rCroqAFuRgpcO+SwS4EWiC3PGSyJmaHKrSHoU6vDIhH2rEmsjR7yy
OxAKWw5gCg6wVsvwXuQQpbMYlo2Tq8R6Yuw1jb5cXrSV04UGV+w8CeoDPn5xuhphpOXMZfiENsKE
3lIW+5ctrEWLH0wsN18GZvs5RWyv7OhO9g+Veyn0JcVKth/sa5sQ1oCfQKob/2fZX8FpUs5oogfo
DnSguhG7iZXsxHBq4lDVwr48pdFDpW4httZWClG9bcC9A8qynMa8VGxugavMQ3Fwz5TW67LZgzxX
cHku1zafRByhKVDGTMuEzphA/9dxmsazU8ggojlYbeyHgcRflNH8BU+v4yWGeviPjoll3qqi80xi
+bYsumlP7P6gMLtwbTLdNloG/H/5nNciqPX6itBiz5Lq6HQTItZ5U5F7JSrAl0isobwCfvLHg9mU
s5VjSQfT2vfQpK2z7pTEJqQSuTu1/U0DXjpGikBwsU/SZo/mqAMv+fvlyV/xMXDS0ssAlYfAdHHy
i4lWxAYBpwftM9U1su9ZYb92ZQ7Z9fk1UbdyFoY8FwufBvk/vLrBbWvhP/LonnmaNgaQZs7luSGS
GhPq6m+2SkIlyXxbcH9QK2g3xm6UfpqK7+n4nHdBAcmyPGoTVxW3tT7ftbSNXbW+Mvu32sj9Wr9O
rSHM6tsyu6OJ8wIAv5ta8edZxT36bOiPTHm04kD0kIVEi4xp3xIO9mzFN5zXuXzlwxYX6MqG/jBG
ea7Oxlg5mS7iAmPUoHGNHmS3io8JiY/zVG3EESsn9IMl+SVnlpQusbhtwZLjJHd5Yd8TVhxsnr1e
3iTyjru0aIsnhhE3cwouxsYzr4QnQFpBQx1syPmV2CogrnjuDwNa3LZDFtdGn8EXpNA019Q39ifQ
9/98H/+DvVd3f3x1+8//xJ+/V/XUJCzuFn/853Xyvanwwuz+U/7Yv/7Zxx/65239Xn7qmvf37vq1
Xv7LDz+I3/+nff+1e/3wBwDqkm66F+/N9PDeirz7YQRfKv/l//Yv//b+47d8nur3f/z2vRJlJ38b
nE/5259/dXj7x28og56tqvz9f/7lzWuBn7t+ZdNrUzXt/P/+L/vp595f2+4fv2na3yU8FzoNCBTh
E2ws9PAu/0a1/o74AJxcaJ9AVg5Ppd/+VlZNF//jN4P+XWbikWcFoRVCS/kZbSV+/JX5d7yDLRWN
YzK1Aljgb/89/g8r9dfK/a0UxV2VlF37j9+k6MGHjYjvMnCdI3SAXLIBLnxjsT1Y2qYphJORkO+z
0Z3gp6Ejaj4j+wZhVH5bDkZ0yOPUE3TqXK0rxmDkVZgn4kSqDFQFNWF+GmVHBFagm7IAPO6FyaDA
iPAbBUdoLQvqKTe8VHfpyMagtNEtaQqwVnOw0MwWqhxoyum9FnrKtEI125hMuDKrywMQeZo+xz9Q
cXOpRlb4rW2XvobE0dDXaWB2Zes6edUFaW6nPu957nbFFIM9XeMHNo/Mq0DcNFYxXjiTkbr6BNJg
dKGqNIsOYx9wU5AvdWscoXYTEvCSBLFjfE1aEMpFeta4/ZBQv1C10XciM/bLDKDIhPSfkvExMoSv
MMaCXnceFQYFbUiJqFlk+oiS3HHkENW049K1neRoAFSJmVXJLss40pTlxMCHlnxNAJjNyng46Uzx
pvYbIi/1aEVJ6nZk2I/NZB8rXsSQvRte6HwPLv3oaqB6UBkoECFhHweRXQBokZUv+TzsaZy9593w
WR8mXAKTeAVQBzVmazJ9XbgEOtjUrip3wnR4WfeKxmLiO6bze6RWN9iG6HSspgNumcTPNGWnpLHj
2oyZXosEnV+bystsfc/1NAqiIt7pkVkeKweUEgSrPZUnJaIgjlGT3IOMS4p7/6jWbYCCVuk6SHK7
mVUnLsQQ7uscPJiONXpgPTQ93JNulXb2YaT2IRmS3kO5BNTwFK82URbuDPiXx3Qm3DG273WRZ+4w
9U/Q4QRXPXeuGGIsb5bXF2M08bVqjtA4Xfl1ZuZeNw3fykb/Hel+ClRB/Njl2rMavQiOm4/k31Mw
ULg4GV1QUxpMkQbhApciDEWIstPMegwtQaD85oCtVAUpVtopHJvC+uKQ4TEhzl1XA/TH8wooJY6E
m6gAI9W/5kSMXjzYqou+ADxmgMLKNJT+m67RApGnV47oUcaOY4GC+XQamz73u/EpKWl/KHvnZmzi
dxSTMn++7SsL6u99gZqwTkdPUyFBH1u6P7bmY21k+RV6Dmb0DbXZnSa+pWPzBmkTxbOSqfANBl1o
m0NuG6WH3WT115nxoimN5qtFc6yVygTZBwpweQm4rzkMQdZBEzazmhBSJU95xcqgRIM10LLgykMA
WXhTx/dJL7x6HL5Rmt9pdEByOi39voMqaaGVzI0525nkzYkgP5y2aIGYG6XxBeNfSnMswkLtLXe0
wbGnxZUP1KbiV32i+cmIlglVm8BwFqOns0Bitu3AvzkXILqpZ/qeZ2TPuyj3JweZYt3JNJ+Z8+Dn
4E8Gg6HjAIJgfTOd7FOU1jS0FCXd5dxEsQjhPfgAJdWmE3vWFPdHBUhqXf9ilGV26FrqwhNrwdA2
pVsWyn03li9KjCLhPCTYSrYOTsYJG6OliufQ+IsBVElQl+VrTvKXgaFHP7YFVCpH+zWrC1+k8VM9
lWjUBsmY29jGbWQOaCQURehkhPtxKUrfTKAdWMeYZbm9x1n1tbnmYZsDeKCON3ZLmKcD9rPXU382
5ZMk3dkxzf2+Lyu3HLLELXlZeaKX3qx2Va4qwCCVDnYnt1AIHA5G0nwF7wukH+upDlSau41GbH8S
RgnQaG64WdaCwopYj0TvTpnQvLEnqZegIc2ltEY6g+2pkjxPZWK6c4IaplnQXaSxGatZTV6k2S4g
3vWpG/urEbKPboW0R9BPd50dTVdZ/5gllgg5QT1Zpd/mDLIICRoS3LHib4lQoV5n35lK/mLH5OCA
y+GKcuMQgxkVpYEc89Q71g5wYyC5qM72RhI/CgNa64UT2eHUZXlwL7QU0K7RwX7IVOJBMBSdU+Nn
JuADxJBCfk8HCduk3fOc3IypA3mBRHPchiSPQCfsWFmXLk2aEYob5EnNy12JQ8oGf6bac69d6aqA
aqxNbGzY7xG10xCg6qG096SzuNuZSuPaxaC4aUXf0UjiDpr5Jkh7nXQ9d4EuvZnFkWgmFCpNpA4z
Jddc0t/UnQBrToT3EtE6w52S0QVO/gQmaG3XmKPhz1Zyn+k82SXUw3GByo6YA8JwqieW31Ua/IJu
ssJ1TO05y3vTp/0clBRVbjLY2U6t6P3YVQc+9VYg9BJ4eiXe5aP1aapRweSUHVU+nnBPPhtlVLit
eBujQvEH+pKTuQ+Qz93VWg0O1xT51S6Kj42OfZNFo+OqYwwBbjtRvCx/jmL1E00F8/uBAOVdttiO
ViLdSe7zpn7QpgG8PsLT5RFGx7Y3Z5gxuAPs2LH4Qq3ujZm09RxkfHBXfp/UJvWiaM5cMWkeiyLT
FS0LycDdmKbovRMjnDXu9HxkCBdaAyq7xNxDrXuvGB0AO+MELU7RXqsOfuHUJW/IygRdbTVBNyi9
3MOZl+Zwjmb0zGZ02hXsmNTZvYaldGsOfc+qfOyT1PEtHC43nppj00X6nuS26ZK8CjU1HzCB/RG3
Eyr7lRV5FnysKJJ9WeCWNS1RIMKWkpzOUHisnFsX0sohaspXVE8+oUnm3bHTuxpdcAiNrlnTPIM9
k7iKhp2YOd0DJ5g3pfZRabwdECfgFPwXRVe2JKkNBL+ICEAg4JWj6Wvue14Us55dSQghLoHg6539
YkfYa08PjUpVmVmZ7SETUqIjKBAw1JXrPmN3KLpDrsVQbX4HO8ipDwqXfo8Uxv68hT1D1oo/kmQP
CUfLtDsHVZ1cTovaKqzq5KLRDDRpC2OTvoG9Yzd+oRwU6yIrTf3TZAdaODaPeTjOzwga2fII4ech
7zV0SScMjTg0JHlPBh3lxqe1EeFckm2PSzFKOOFh/rbT87Ly5SDWgOU6cCcDZ3Zk9QxD3huLo+M9
etDrlOMYnBuLAGiEkJx9JEtUsLrUeSdh3Jrtt8XboUOLkRGWFJ2oWuaGMomXqjMoyAlVez637GXY
Lf6/JBpzZqMLWV2lGGIKUxPmt+cYr9MHMiAb3ERxPqXr02aavN+bEv2wX/bzePXY/rwBVxWzCAtp
4/+M2/A9W2wUNTBQZOkd0CIk5+rvsG0egql1ORniq8fhcD93WVOOizuYeEJBjL26Q00vZqrOaYT1
JKbMJWLPEa7lIkEAae2ZuVjAEhaekRxdmXeX7eEJpi/VvG+fnQ9TbX8LPbiP4Umse+Ei+DQnFE9W
cxj/NVu7ltCaF2tjFPRBxs8ouqWRYKF3D4pJC2DQrwOV6V3HzJFsYn3Yve8IlapIOX9PrT71A93R
cFhdZi4tst1c3VIIYr08hISE8gnv7/ScBUUXCrQRMfurkDiTx6gh2ZAWcAZ0C/vafHzmrffOBtnr
RbQAYnAuCcss6F/YKsu++em02fKJ7Et5a2saisg40dajSsqmJ02+oS3egxmanFigc1jnf1mI2BJO
cNwUImd7d4ln+gctGLpWMZ1vctsqNAGeZuqqNcyujr1SGEPlNlI/O2kOzoeUKNk+oGUxpSDBPYok
yeU4TjAES5KyjbtX85O15O8m+v2YyWSGFTBuHK1r9O6HhtGXpLeyYLPPSgSjH6USe5Hqfc6TrTk2
1LvO00iPwjefRE0wJetUvvQ499wgSinsK6Q6fCtkISD+akQD3QJcdBtkHXZ6JUZ/wZaFFV4GVzR/
CEtLkiree1XvZJ1KTT/9xYb5wlTuY3W06sLkP9Xd7sy+NCuHEncKfiK1v4gZFmcs3X+bL/+WRyUc
q/0EtXHoG4PzJWckHFlRbP50Rxy7TNPU5tGkzwvjSTGECmkCsywnFv91WrsrwQt0mlZci5ODdSZ6
fliM5n2L0uCZ/1Lu/8aACSrR9OtBswk3Ef7Yhg1iJPcgeFK296nq5MGs3dFAhVKsWrRVQP/QtPfx
GCHAgoyyVpGNC+xD4BYyaq0W9LLhJoZy3hEHb1qLOzKEHxyfmjJrZ1GQcgtkUIDPlgioEleTJevR
7g7xWA6PyUZeLe2kL8JdWLKQOpzWC4+3DI81dnXU9Oc1fG1MHFdY8kxxmyymbrtElVG6/8SbQXc9
oF/su7Vo/KAc1hTmsMFHLPnj6sWV7jfYmdGnwMX/tB5fPPDqbZidNxpqzAM4o7H2kBrUtA8TvoU8
vP1lbfWaq2U99On6yzxYz8HB6Q77Ok25Tnh4dkhOrPHa0oworAMit6iMKt2pGDuoDG/NfN1ShgDM
OCyWNNsqFUqHnOeuwmLXE2zQXpYWtYBATFEmc/KSRu5RDPpNrVlwCPb1BO8fbCr4V7dnEVJoZ5cv
ajpCcnGVWX8NNb80UXzX9N7rlHQPZpffIX5OzoqeJZiKsFJ/gLjgqBVtysnibMRSAheEK2j8qyWn
eUL174ReokiT/SUlpGqm5NBgRBzp+h8GX9RpEKR7SsBrK/ZnXJM/LnWgmlXytqIiqtnMGNvacqWY
umHhwpEWwNWxDYVXzM0lHqbrGgfimKU49zLqmlOiKOqlb6ZC7NaWGywBMZ2Gxz1mebfL4ZDh98vh
qLMcmpBrdLrtgYwLqcItTItRx7j1yDXtbXKIJgNjeicL1y+PMx/vx7HHdoCkcbUOKeqMzhDHgkYE
YHUuoYgrgd48BermpDuNe77qukPuau6JHpYo4NRz2wUPUdjMhWn4t4UvQdWtK4aKtSnFZEWZbMtX
2GV/+AfsCAn6diFLw4bPyKLDmej6FCARvkjGrMz0tpxciGGiW3e/ALuqi93BRTEAPrLsMIiYVWzx
A/FGdM3yFO5RW+3iWba4MwigCdzVe0iLsfnEC3+HSOX3iLhjKu3DtC3HdrkQArmlau9GyEwXHA/x
HMI/MjcYyTuN7xvJHGNU47kXqH/PZHvIUkh32zLCiDFhad+SirbZcXTx8e4UKWgOO+oftp2dpsB7
RJJItdsFy+Elm+hL6Pa7QaR3PLb/qK1SJDy3qmlyyMd4TgN52ldxGM059QHoUNOf+lQtJaXT3ciz
V92sh8yJEmFnSa6N+ETAxR8GFtcY5eeSACSAJRfSIcO2SL3sz2BTUgcMqln3sAK2BmKNU1n5kEj6
vK2GfYZldvg9DxrOlhnwReIuLU8upqH/MvS20a6rwdmLS/VTZ9XZ6wHKrstJ4Tok6An3bH4ct6zY
2HOfeJ+DJQ+2nf6iC7yPk+7Ck/SRMmBPo9LvdOd3cr3LyHIKCcOEK2rP956G/kJwD2LD8Ioat+V9
D/sX7u8PcbKO+Tyw/6JsP7odjV0/IsaQn4BEyxIuZwd4SUa+vSxaPw/+cIHR3pKjD/7RJvkIIvFk
tuB1RP+7N+uxjzBhYvNgy7fU8+G30CYam9P7euk7fmnRJKjxIoI6CTPY/Ji01sTCQjRCexR6aZDf
7r8RKU+58HyKrkN7+eizg4m66ICYJ1qBgSm7SXU5bNF9tNTNJWBrczROPes7lPwRS+fbNVqfyT4A
gcAAnpj5DJnAW8MDgpsH4iSHays3UrJc9XiNRu398aX3u4a4T2kP3GBGydvpr53IlRt3FWt28BZA
5NjBvK5dWA4+J2DR+FcfheeYhd8OD990CeZd5KBu7XYQbXIIh/lvsqSnve0uyxwdGvzUQbA/S6b/
7T4AnCRcwJvgI8cDPNwiksfPXaAQ0RKyF7Rql36eYf/oBe9UXfyNiMoF6R2dPDwrdFAlo6zWfVYt
nnxqVfKf3sb7oPNOGNwOjKZLvpjoyw+6U2yzU7sXmuo3F9lKt8qCIyMV6eZ6E/sjTOCOayRh/CW8
spk+eMwxFfnr0Ut7zD5YjfYicqe8v3v7mYpnRWi1hMkHyPW1kt1ServpMUfQtFikRAny05ewBzK5
kCeRxexuCIeqSe27g8/rRh/10l+5QMsvaavObVy7XaP6pvp9Z9gEJ6Yb8aWXGKJ1qVlaiGA0BcGU
5W99nZIh51n3FCrvfZnKeKmHrX9MNWf5ZEh4nAEoycj/l1mKWjzEH2ObJZUegOgCiceMAiBoZEBh
UvdpMQ0H6YSpvEUmjj+uXcW3SRciwxgVd/3RBtl44Dv6T8yJ8KndsNiFwjYFmcpT9NdmoPWEd42m
cbkMFooZs8en3QWnEM1Bno0J9nVvVwEZ7r0+wAPGPFe08oMO8dGhJSjNtD732h5MALhoMtvyrdiP
oTOHW3zyNBGJNWp4wXUL5hNkdMQ5YJ12booEeGRGDPylQ/g+Lz/KxS5nmYLyZC4kae1BRgvggTED
4s3xOxEXvk06u+8shk8W/wOEcvG1Btw7zf+NFMeMw1WQR+gme0NtkTltK9xjSYlFFFcyL55Ls3XY
xHUbfpLlf+g+AVaXBiARvn5sm+CjGdMVXdf/Bmr8bgDdHnFzVHbEzm6GEv/YehMvZdf8NGR6pBQz
gCKvPaK1cjTNotTZNp6GJvng3bYihHvPhxjTkOTxw2TG7oJZL+pDzPJxoYS8p5LcLnQkotp+vYtT
k0KFi4/CdaiPYpz47eu4107dI04hLby2B7IsWBnzBFLyeYEyPo5VuSAt5CEY4uw4+e5XApPjO4I8
xgk38RjPf8gKDHWRMaCkqf8Pqeqklgy6r304T2i2H/sFh9e2/nc4yj9GL6xYHEDgsMl+9RAfhqBc
/bQr6Iia4VEMdSlworVl470HTxG0ymvehOhrp2b63fzgdZpQuRilZ9OlqvTpwvNWzSoPZASl8c0q
QWPAaBvcIfHkGPhVPNR4tLRqJQpYx3gxGzKUqiNZPjAG29CuYrS5Q4f2r1luI7Taack7AHmMrXvZ
wOOigOi3KUnLIADPUnxHGGsVAIp60FTmvYI9oC/hTWsAmqwK6L/zN4CPIWmrzO3wpkvR5JLlzSgR
PXl4wXtY4Ecbv/cSOHTgd3d5Ao0FtmohqKAAhjygMvVKcEcM/VJj06UthrmjGHd0LuaAHlpOf3gs
EVjCtkPb9z9hAjzRx8/aN7LkUkZ/Le1bTNN8RzGHMsSZcMrncK/iXr6avWuP5mbbMS/YvAhDvzIb
oIaJipJMeCNti/0qxf8bGuFXhM6HbMAgi0y8vUSYMYZ194cqhf+SK1t11ocZX0SKbMEyzIDdn5w2
KKVDxB9SeJz4fRMecLzwcm7AyOIRS6DK27YCY3OMYWT7hcQ+QfdGT23IAgzimApVok6Alu8FCAAA
HqPC5Aknn66RMPZvyk7YXygf7tQgHtYBjeZquxPF7XvdbX+e+lXhIc5D2RKMOGYf76dowYkCxFdZ
ml4HIq5p4z8ohsZvGtW9jn2I+6A8SgMkaE441IB+ajygMNgjpDJqAxMTioEw92Y8AOdxdpiH9pEM
673pl4KPCgQFKjwmWY+Vi/CvQFXK0fUfcrDnUDTwysbGJHrt7NgHT+zBl6l9BGsGoh5fIOio/pXq
lJQQ7IMt2aOriRW8C9L0uGZ1J9stp9kTluMhG/bll6fQvUibS6ZlkYCtXvfEnGO5n9k8QD24UFvO
bbCcB+qro/IIfwh2+hw2gcR4NpkcYFJwmhL5NGfRWuCFgXVLB8hSfEvW3Rtv3a4muGCRK71HHHc+
Zjj68wYuBcACtEZbWsLOHwhQaO49Gs95Zpa2Cm+tKsxxS8kkvcGupEhm9BDBONTWdlmRSIzHIw+D
IrZgjhZasrl9CSAFAVC1nR2w0h6oai7kXTBreOBGcWVkoO5S3F7KV/Sy4ewNK8ZoOQD1TgD+Y2fO
PsTe6N+ws0eILq5T1CIMEM4svNwDpmq/G7GrMm4Ck97g6sbbRTEsOKdWeE8xwVldupCgwfUOcGlX
CM0GmSpU/GOnbDnrfbH4hX44AQoPtMgdtT8elxBqeOZvYPkcPhLRn5m35R7ZsAK8fyAqQBWajyEQ
2+QYeeSmXRrHfHDtg+7nEFdUOJQOhgCY5G6jwV81U5f7HlTjEnyFT0dMPJl9bKOly9vV2GIfgJC6
Xf2mSLvp5a2SowlUCfweGty/bkRSoMvG49igFY/n/gsVxQNkwLOKymyBoETkydSD51VDUDRqPcxR
Yu8Wq5FyBpKklSV357l3sK1V0acaSV/DCDvLdzgUGb35uWvGh8yAfYDm9lcRCbdNTGCjbv7CSomd
2XgKBgWj1C3BkBeB/Ni3Hn723Ltv9MgLkKt9vabiDTlkAAAXkh7gigJbteh5o/OC61hnGMPDAxO3
4axJUpCG6bcKJgx3DK+S2WA4wRJ1FT6DNHDFtD2McAAc5iKKNCZSTOy57sRF7lAwAkoo4m7OGw51
hQhAf/MlkjjPeJRrWvXAurCG9hlQ3AZiAu5LMETa2YcMe5z/62agJhogJ4Cb6U0yH5hMwE2+R27M
7eKCUqDRAmMMnnKhg4ahPn721FYbovDyOLVxTgRGAbyzhacivAs9phsOYD4en2D8DKRj+MrWdn4f
PfuaCo6RnumDtGiehITlG8Eiau5weo/MsjPeuhmQZEdxu6qiY6gGtgcl4beIKaDovDLtIYYXrogH
cNLgDnzMqqpl6SFcxMvoeWdqAnrn99HfXooOcXMEQs6NnxvZvaR8oschTL+XFshsGi8dwhF5BanN
XKiNIv+bJ18TGtg1Na9Lyx7iAFPRmr6FDUjKaHvLIvuwdeo5ERnauoMO1wVLK7byFwZzmQSF3zOe
ytsMUSxDmfX0mSd/thTmsCTGhOxJ+QyvQ/hKAD4BlYJ6sT5mGazZ0OkJT8fVluyHxIS4nBP7n5mS
kyfNm0rTd68DUA4G+K2fl4vdYSzQzs+LNnfaQHqeieMwdXdhiI00qf/r6fLPTOPvFgxfgKfzme4v
IVD7nHvAtCLk0pQDINeFB+0dJ4AG+zgq597AKG61HAEQAQY3TBnoCWYE+aCaB6DQRBsBNxylX5O2
QQhd96R8/u72/iiwZ7KO2wgiYIXFTvDcDIMCEOxiPPrsb4LvNcTyzUJAaUTYAN/04NfLcA9Y9cWG
m3/UFD24cwiHNRtRuRnIXi0zhbU/mOkCjgoYHKk6ysRCwTekJ+y2dAaYzGryoKHJSRAICsKWhJXw
F5dPUsjXaQjrBbTLmeglq0gC8lwDmXoIOpC9xuvTQrptvkwizakv5ns2odOk25geox4hFCRRsoIM
6bPBMvY1aaNXBA7oo8bVV4xR7x3mTWb33KcwN8LsA73MPYWNrZ7n9dyBlazhVffa7lF8jwJRE9p0
J3uLWI4zxg4yuzFwKYTaWu/TqVHYVev8CEAtWvGE6O3ayHGvYzHf2ECf3iX+25KnOthqurkP+HK3
kGGzCJlc+hks0X7w9ziP2R4dKbgMNKUT1iPRXOxirJ1dLq3sB8TB+89KYI5fk/U5kdKWXTwyvJVj
tTfULxD/Rw/W1hMDEQj4HjzVCrhly5YZ4hUM5ZgdHF4naYmX96P30yQULC0RXyGao8RmI5B2nJ4Z
PKFAb5n2yEjyxoiUC8T4+N06SBFwMssW/W/hIHSpwmj6GJm3YPYHvCcVh6BkbNWBp/YzU2gCb9xU
MMvucTMHIEjdi/XlaZgIbmaftbUL/O6SCbfn2kmd41CABsdNUiQ2zmrK5hLc6TK2BypD/sr5/AEL
DV43a6RKli5PRu4cYJF7BSkDGAYEQtop+P0goRXLhPGRtvK6Dn53TDu6XcLBpUC1+3qZuH43/K9H
3X62CH62wz7Uwdphwl0jyAj6dcEIvQOCRYLKAnygGFZsVo5+u6PcYBvdT+1wTLf25EZdjbixTykP
DwmzSRl7SSFShIVg+/TEHRuOLEPLOlry3Lf9AVnu83XFbmLeJwKyBQi4AKffosiThGHZF8ze6IYH
1uggH6ZtvyfWuDwbWHiZd9ymjQ30idOgJo0DQuD4NeXrb7OCT/N2vxamtipMbhKhMAenDdRlBDhr
9OouzvSv/gQ0Kgb8dm5ZU2SUQ0G1tUDO2gnsr/AgkhHNoUU4CyHeqe/eY+beVpa9ERuheUJRDzjJ
nnkf4PIOWVysdAaiBZudmEbenUXv0DYTBpOkESVHl3xUVN4Dxl5qJ7oOqTGYnRsOLqkfRX+Id1YM
LZoJHTaXMND8TkMOf4zAsl6bJUFS+wKFFrYZPDCPaj8vBre/jNy15xS558wClprAmCedL3J/1WnV
+uuntsAfm2beIUl7dLd2NpimsSJke1tHEBBsmF9C8peOSuF5wlQzm3hzhJ9pm3cJPEUj7115CWjk
EbiiY9uX0i0y5VhgD83K35EXAe+3XfrXdsBMpnHtA689ZnjbjsGHl6TvE6fNEWivd/Odwk0XSmTr
wI1qcgEgDKA+G7hnuNiFhxHHH40/rXsR4+YZFsiM1vgx5t1BxplXt1xFAFFKxpaw3EJrkefwgALR
4I/hg3ssTgp/ADw9xGhgF9YVWs4rKClYMwwdQs1se+9Tlg/LnFS7T0+zxQ0HihqdRboBUPYg1vPN
YzL4V7Z2Py6YKrLRkwPLsEXecUuT6WjSK0FHCPEVttL7m95AkB8YN94+r1cFQ3p2CO3Zbp1h4zUf
sKlCmjxQqvjquHJn0mMFeoHpUsPRgWY32UkYTz7c+MWfUGCA7Fpe+9q+RZgoe+DgxPDH1HN7Faw4
r8H05I9phY2OTSLjJ55aWMnIOgoEvJ3WcDi08dKcOS5n0fUEfOCI3bTWvE1Nn887soWpJRaoH7ZT
W7D4vvGyGuzUcbHu1CafDSrDIDmuETxCvDWl2X1RigYhqhkmKEjTwV3DIB67niPI6RQB4Yn4zDQu
rxDuqXk8u7RUTQIYa6a12NaaQeJWCOnZkpqtWkfgXJEpuJJrOXvBF7p+BPwx8s9vu7TmiXoQDgBP
t+381HjDVsXAXQDFdUFzYBGF2dEc1lDsbAfW3fzGJWC9vYc0bOHwafU9wF8xILx9B4DRbKBPVWPP
XF3XbYtfkMd4P27rEaMXmpjmAcIbXo7GfyA+JDgBic+KaODUs6pGNj2CJkKz2McxSKm59hSo9Djb
ys15f1oQGJD+4APY7bpFzEfflg6Q4Xf/ZhI/Lx2HkCuCEA7CiXLa+FW02Xyws6pDf+hOpIV6JUJ5
EPQjiNvpXfjASJXBofBdhHYiPNMxrpOoQSPatWkp0vtpbOUdsl9xA/n7nVvA8eppZscBHj8ZQ4i7
OpGohXO4zSi+18Srxyj5yBK8BTEJ7mjXeHksRHxUszgrCcKYdikkKX2va5SfR5+bNN/R+2G3fUav
M1803MrP2Rh0pQGMivZ0GiB4GuXBSg8yGFAjKRY7dG/O+K+UwXQeEIXJfPOeBDqKgi7ujBWbd33r
W20TYZKEPUsGi7/SKnBzUPHloRYf6Qwi3x8z0H0eRPQpWQYo2A7BFDx4AhsQK5SDWE/wLgPwEjQe
/b11DYaOgjnVnp1qflL420KRj0GXGMLAsTXvOlPymMwOrxlKgK8jWHSl9J5l0DoEGnBLGI240Sl/
RV+MVF1sm0EsACHAMO95RMVlCMWv3ycSGkJTy/C9TdhdIFaRg9giUD8Mz9viP7SoqAdw02cCWKpQ
mTdViX9mlobl7GdLsWNtBVUo6kq8Wr+zApGLCf/HMPU5ShJXaBYtiAW0SnJKgjIiaPS8LKyaHRKy
DCxsNoam2mELnGcQk9ctIhlhXRIeode474EUQtAALLeHgYTUQAg6nz9RnTR1N4ZTKWf5FgyMf8i0
e/ZhdIJfqrDIET74MzF1Rm0PgBFfOybxKnYoTano2GWnYD1vAWHobtYvNQ4iF62PHEY7IitNxOvN
uXUrFoNTZpSnapEtlc54obTZryxEXUEm2wUz5QWtypzrJbRlti4Ige2Xy8QK3UOS1m/b3RzBaDED
YxFvzEdXDoA74LR2Kwx1Nh9yG9AEys5lyHDW+gA0tWHYQIkMBWGjGI7xjpti7eN7ndi27MjeFD5p
QWU4fY9Gui/bGX6HbfMZ3ITGEyRTNLbHHavVHrTaOSjYh0z3DqGwaBrh9N+AAnNxGUTmp/PYVjQI
ItQBgmL0mIJqQvlbqfccIdsN0hnyonYoxiIXCACKMBjwtLkEYgT7h0rLenqhUnxtbOhLx9bvdpey
sAoiU4co9HGVBYrBU8TvfQ5qo3PZ00LR2rZrCLWaD+n2SDiUb1lz8Phc9+y9w87GNZFASMjSPih4
sBYyALkGxESq6LGf0z9GRXdg3yEMgIN4SUdocDcFORS8NGtQ86re9hbqsiEE/kAqF5rXERg7VEwd
IFK8S3lrfUgeNv5qN4bB+LbXTwk8gmkw1iYLHiPrwDnwTV4ieGU/c9o/9QTqYS5V3XrYXllg8XNv
/DkEuwBYQvLuO07QSMgsg+gnAXbgdXnA75a5OW399hkH9mcC2J+7VJwBof1MwxadzShf8feTNoP7
6sS/bICMoW2TL4INqZxMKV7VbFrR4trXHarHAJKHSIX17DsY/Iqw3jsKfTIePNSZeQLnoYIPgIIV
8UsAXnj78A0tENxhjSiuOyoOqdsLIbojIr0haBq9fyFBXK9GwxO2d9nQ4h3dR9x+6fcW+5C0mDIJ
3O9MJ7ytKyZRkv5D+/rF0hYCOuDdMcH0J3bwYelZTNlxI95zC+0KCgEzxdCsUPGs4KJG7DRmLWgk
zV66DvW78cIS+otfb7mZpADh8hucrNtYH/TRadRDRVwG9fDCBhg4QkeGfOWjCbEuYCCUNhHxzpvs
PkUkltyDxCcW9s1rd8jVgqaFNkKIstUjfWrBRHruxnMkM3KyqkREzSs4+Ayiao45eO+hdYDCgAbz
XOpN7qjs6DL0bHGiBJ7NlIZLvYYUMueuvTBFH6UFKM25RgSx1UjJnjNIbb03GIAdLPVQCLel3Ffo
QIF+hJC1dIXJwrakDpUQjygYIZMhYY9A1hSSwXRACefxcDUJ/5f6vcXA6X96ng/3ZjTUzky/np4P
Klm3YgqS7938eH38m/jow3QHTmf19yNZOZBfMT5qunybMX6YERxWJIt5nhAMA/1remhuCpENEoGx
7ZoK8OZs2uho9du8+LjGRZ7NHHoFPNk8Rjjpddrsf3yMOTSGy14P0d8WKb2xgHYb/yAXN3lztAP8
y4YVHWaMfl5jDFKmgRU0BgXb/5OU3TPab8dwd+gPlH2MpCGn1CaQHvD+/Yb4IFmg1AKZvMN+RPwI
7rdFvUy714N7I98M/8c1I29rGqqDa0B8ZN2EuMcAt6TqIDPIIllFicMjo/FJYY7Ar4omJ3XpKxza
K38XdxxT/WqgyA96iX6SJMcWE5AfnfDm9pDG7dg1p+PPZsD57A7O/wH0+qAbl6MO+Le3YhsCGgAQ
XeQPU+57gUagMb1fxIpcsHj6y8w05fA0z0H/BJemDd4gNkjqtG/fhOcMfHncGRoAiUhLsN8eo6Au
2+0cxfvHHCh+WAL/OI5+fJ+67URbD8Mdl89pbN8z6LJK5WXAChbZ12qy9bhCqThunjrAu3fCv5S0
sNn2MIObIx4lUDEColbOgw4Cp30Q9ClsjV8nKhuOYzgkORMh9PURlIu90K40ONBmgqgQGlP/yDdQ
epmZSn9qvpIwuO+B1eSRpn+iGWut8Fb6G6VdvhAZ15NG85UiDARU1KsMUnEHjSiwxj66W5LjGniv
2oCqZv6zt46iIrY58AYNTM+xVDNhbHUA2UARXka4mYLkBSa0+DV2EU8zVKDbAsn51kO6jQVRpu+d
6V7dnP7XI2HjTPGyGPzzWPP4CLrxNm77l3kCqByS7xX7TKW1Gayr9+aAfSBcZuCdYund4xuAJJ0g
9DoyA0iS7SeJlkft3HcGqAgaHuhB49iV/zP3ZVty28qyX8RzSYLja3Gqqq6e1ZpeuCRZ5jzP/PoT
aMlqNhqbOLv9cr1sv2iJWQkkEkAiI6LTjQsInZIgBgpTXcazJpnqWZ6t9NBINgRmJ/l7rVU4RS52
5MeLHmiSnV768Ksa66sf2uunZElQqgOpdqVEywnwOHeFlgQqYVOIhWuRGLe9CaKKdQpCcwkcNhme
gUCX3NxVuvkLnvhfge0+VAX+ZfFzr3B3/xGP9/8hys4E8O3//QNiewOy85MSqLg3EDv6l34+I+yI
ArCcYco2KNYV2wCw+h+EnSr/j05lMSCGYGqAQetA4v5G2Jny/4CyFfg+w5IVIPQpc+VvhJ1u/w/E
k4C508HDoRIZuLx/ftz/AWHHEL2YFKYHTg/8MELw2qJTlN8WTyotWasAu9t7LTTEKNGLdoqCwaf0
ppSqRET0wsD5fpsDLgKoPrj3/HM28FUVBAFAZnW9Z6TDbRQptySZ/HElN7aGo+JmIn77ukUPKq+x
sr99A1UJsAkAwqDl/LVvU14rWlhkUM0Kuo+ql5yTn2gbQkMfulqhYld6baCPRyHTB6at/oVCpaDM
t2YZMLChd41Wt23vTef4g+rhGSiCFqNxKB9wdjyK1Hle42ffWmMAwY3ZoLk0r3u8udR+NNM6Wlz9
3B9J/kACJWpCRMOQVYZdIcIukOhoN/La+UqL8PqLUrNIBIEbGdBb+McGQ68wlCrALxEdNa0+W3N3
lEZ0kK9q9NDZyv2/84fO4CYKrayOFmga9V48fKaNF330wQau6B1GdCo3iM4BcKwzyNVOb9IiX0fU
LNB+L7XmNULcV4tCwD7FnZuNGYYyxOjwdAI8KeVDwY3zx9AF3SwgTKU54E1Av5gwmOlfkcGWihS9
p3dn1E9XvC20Jc70zSVXVX9/1PgJCflN0SFYrygqMzexZKUFoAm913+e/dWFyPp3cE8FgDusjgFp
hk5EcchPE6DaQD6SDTBFMCNYhlqFSkZMU+Di1RfZoxKD+ZV6N/iLC9zgo+1mn/a95C1aoKPBkIa8
D3AzkyJaIAW6mKC2oeKCYjQAzq2qYNIYErZfiWFrg0kMFRqCstFG9qurwwzGoe6p9lO3B23J4hNP
PpTX0ylzE1c0nryAtIguA65tqwR73+vFVY5DVi6w7pnq39ZgHUz9c1tJ71hcWyPMtgXW8WEdOmQ9
TQIL7AeyXusiFi/uHBFA4gF1x86tM35MZtJOXYioxxnbiUALOI4CJ0QWGCdSoypHDR2WeFbwleGn
BLDkfpjxp+LFBSYFNX0E8bQZBmrjtjbvo/x2Wh72TdBPsLkBJC5/RolZPJNhTLkUY2sYQpT/DeOz
NY2+aYwXcyjOBF3Eeq+IRO3pyO/YZPMRmljnluiYmUI+4bXk0E4XTb9Ns+/7rjFM7L9XEDRjoLau
gKSGnty224TZ9LqdAh3ndd7oEr9z1qN8Z0JAMnk0XYEt7lS92GIpE5tCqSqdGKDbu0VZ1KfaqigD
opMcHLbTBVBnxz6pAtpVRgLvt4O6in+0Zz5PJg2Nc0MJmyKcHRxoF58Sbz5UTyYKDkcDpLLhoXKX
44RGwjkQeMuNGhQXQJNKz7kGs7bQjKlVkkF3lNv2BLyOdoDyA0SPDrU3esSh0pL2WT5qR1xaJ8Gi
ULjLbmOcWXZZhU5EEMz1ntWnl2SZf8y27Mu05hYvoV8nCZ7gl6caOnIfOjlys6i400CAnqz9cX8Y
uHO++SHM8lzQid3PaC/wwC1WRMmhU2/SRBWx9tGD05vVsrHCRPFIjKyMehx2OtShDpSdUr6DuOEF
TcC+KIwFHpnMSaFcgIOyasyrpuFUvxzG9NqcBMEjssEcFJvKUOMWzSeegYqf8tSWeBgQMIZyE8zL
kJnq64XfSusiJT01gbZ4IC4AvAc/lVoClSP7+zHAj0YINhMZJMsyipiMLTzq4NXgeXrQF/KBqomj
iRnPE3oAEHoAUNHyXbTwuf5tbNIVsjn/RopUAByDM6Nlhk5Yph/xGPwxDpMzUPkC0W3u6QoX1T/+
MTmmXMmogRag96hk9HqiZWV0LSLPGM+Kl+oRDAW55YWCsOcu8o1ZJsOYoUrLT2Hnxc0x0u6qqROk
EW4YbgwwWUTqZqlbsEWgS+xbbn21yxsVnXH7wSFygkkQqprh6gXqHC9J0G/XKYc+/fgeC6hZGkQH
/4/NeLGiCVa1rLHzIjPxJcs+aqUimAn+QL2YYJywohWkmJrdeWmB5uQ8u9Ps6IJD17vOuyAl+scV
Js9RXYwUmrIdjvHyefFKF9cU/YjmBlc7tB+JIx+m74af+SCG2B9DRrb7eRulkpYm/ADDvmIxIT6D
92HF+HaedU1FjKRPEVRi0juqpWm5rTdc8NzggobIsW6LOxCWHENHRGnLGWT0SxJIxqBYg9Fk5jHK
+7JFO3LnlXg0Vx+LLiDJO04Lr2wwExn1NgQEe7ipBeYP4hfn9BE93k79Mb8hDtUi10+JK9pRVM72
RRSaGA2iqQSl+Ne5yg6N2KgHeLY+Dl4YVOfI075MT5CduO78QHGIU5/Vo+oW7nQonUmkPcG7j76y
z+RKfer1BUiRDtWc8TMOKxC8kE/6dXYCN7H/fxAc4vuLWMLd0KY0/4y/KNAXC/U3P0VH5fhTcsrD
JyDDziKld84mAMf+GGL36tkkEd6lYSgDCh5wwJDcWVaQpn/trw6GN/PX6gDPqAWWNwNbHGFCE6V5
dAWVZufhXcSnZMjTdOh8sKiiwEju9A8Cc3R8mOMO2ZpjorTtUqWzpabz5HNyzFE9kB7S1ZUinKR7
HC21C73zdlcGGPTcJD4QQTmGd6Z+ZZ+Zv7QaVWXI4a4c2LcQjYK+s+Shv7d/FpgMb9Nj7E0Hkdvc
ycQIg86RgGORLSh0al7OgAwjaparcPxSG4Vv6InTgMVIML7c+NSp7AwSHdGe6R43Z4dFXusYEHys
B0hGNQ/oaHLkU3FS3fRexKrIX3sbW8w5LDKncYxtNI2pIMsES3Pk2R5gL9EpvrH8+N50Abvbd487
jjpoMS1FtyFzw8xeCBl11GZWeLd6ZEJ3DFopkvoEPgV/3xANwzdhStk3NbB4osbPrIqhGdcISlFI
a0OgaQ3gSdmhWe4MqL6W62EFEmDfHu+cidoWFeOmkgdvKu9QvkOv8Ip5ayErJh1KN3Y/tEe8+h++
4HYZNMd9e9wNaWOOSZvEmPOq6rHroyGkl8B9jlYK2xAE43Mx8M0obqwwO+8wE7UtG1xgjWtyWs54
DzuDC82xH/CC6taefp588wkkBofeic/2h/o69Pbd5Ifo5hfQgNosh1XWZFDu4Jw5OeF9dMy89QgY
dYCn08P4RPd8gT16g9rzmImbrMy1Sc3hMVXsbR6Sc3StB+DcexRxsPOqHwgYJGxVxoJQ6RPU1rMM
+Ja8lTRakRg83e+C8hMJNB+Nv8Jro8JN2htbzEIH/hrYjvrZK/NQ3jXfqvN4VR8BLP/gzR59Ninc
2oGMz7ui9MVH5nAR4jgzDRoWRVWj1VVFV8qdMmtAbpW1yBQ3s2xcZBbEOKFtF7K0KCVJ2bkt+yul
N9E6qAegmXlPbtmYYlYF3kyUsbIRkyjPOmtneIpmovkVT/ldu3yQwaAYo7V+PzDpz38Tl1ChwYOl
ahGcQF9HS66A/iLMMINNflynCyiL9r/PHb6X7+tMZaHpE7luSmxwxfy174/GPB+GOECPx74Zbtra
mGGDvs9GaZAR9POsNB6oSaRAXUBX1ktlJkgdIlNMzKt13CRoG0aGDLsRJH59GKRx3Ls9+uQEYc5P
/rjeoUwLfWhsAq9nR7ZmsmQDbE1n4zwEw0/0ll3ZT2AmPcrHNT1YD7ogNXPj4cUiW89cQpxs1Ran
y07vn8JBMcAR15qCQOcO4cYIM1tLVIFHT4aRmvxVoL9ZuW+JwAQ/weMhA0VuE1VgnUm4ZBiBABp7
3HquBy86doH5QG5qrzjR6kx3FJVm+OdH21Z1HVR2sm4zKakyykxaG9w3hvPkAfXeHNJb7Q7MgjoS
PdTS3eR2ugL0SvlrP/K5+R7aNYpqmoZhEpWJEWtSlB5suPR6R2vd5S1onx7AWQI3wXK0b4wXHdCX
wYhCDgPnEWbiwJ1od41C7wRhMMJe9Pjvvs+srZEUVU4IsoViTQF6IV1jWASZQuQCM0/LMqhrZsCF
BKy3Pd5FBRcJXmxvh4ja3xwsugGw8D5EJirNU05cuTkCR7U/SiIT9M83Juq1AvnZglGioKMZ1D1y
dlmUb/tGGCWDX/e/rSM0s2+sTNqCFlew3HnpKQxKfz4qQXNCW7ArPLHQpcjuQVtLzFLNpBxdIC38
sUHpcrt4pj8FqQ9xJDTKBxMuKdNnzW8D2+0EMtaigaSH/Y2LNQjTMi3HXJmAq5rAn+X25DZoNRUM
JW8ThGINpckmuJ6wtQE1lMCYmZa/luj4mPoyAHAA5oD4i0ozQTpy6RzDs24aUTmV6+GLZbZY0FT6
BF5SWDamp5ZCjlGNGX7uu0dH6c30bWwwSaHINHmZowpb/Dh8MFQwFaAbBQjivEm91IQm21obaK1P
IlNQOuQu5Y1hJlvIRUPCGAx4nrp+Bry8EVHc81PrxgCTK+quaLMowRJYQHRxpvdYkjrl5JoBYFfH
mRz2B5K7DiBCAyJ2Gds9W3FZwGLR5BYmC6xLgCOZqmca99OIvtHpr31L3OIOVfyxTPpIKrP35SwH
SBN8Eiizn1Zfw+VHPYGPEKIo9AlPdPmhO9CbAHkx9pxpNsusg1jHBDJXeji7anGZzGc0U8+fAEs4
1Oqjmn5Kxr8F/tGZ2TPJxCRF5xAbtCseQfVxvYDt9GbSHfDC2EHlT1fggx+/7JsUOckEY2ElGrql
Y5xppk92d2woLYEZtJYEQsUzOEKBrPiv5Hl+J+jNsDLRiYasVFVT+JhqICQagxB0R7n+uO8Wd42h
OK1CgtOy0Wv4OkWqejwWIy2jrjEYmVKATfL3RP3GApOEw9pKrZkenGp0Eprl2QRRiD0fgOGVgGTZ
94abDje26CRuIjEzCZq4cUrzrBYRQE4SSMRW9Lr8KyusRnoP3Iqs0TEDnUKQafPRiG0vNqaP7zCj
y6YNRU90ujyfgDfOzIC+avaYYPdCBwdIXDrctIEN2DfCPUerGys0QDZWmllN4xasN6hr96cqc/sr
w9Vuy8OCyn2cHbpPq2AhcedoY5D++cagkkLHay6wnSj2edQuWovnM+2TwCu6Gt/kh40R5nBj9Zas
2RPy3+SoZ2BNnNydUQBafMXrnwbBNe65z3LPGrOIEqA8TSlDQFCNxNwdfjZnYJmc5Cw5jbs6sttd
Gh+EjLfZ7XClnPZ95a7gjavM+tKksV5mHWkCvHyoJOAwApAI+Mr3rXDTHwKR1tBlDURDr2dtavIE
fP5If1oAvPPReC4ty0dRaZl7ktqYofO6CY50GsvVlOhJiqzkhOZtI4AEiOl3YFU2gEbad4pv7fla
ZaJGzxZH6gGo5MqYcTAF+Fdu0YlXtK4RT+5I1He8SxM0ndIrHLXFFkoyLORIx3O3Vxegi0tvrEY5
VLji73vEX1wvVphpChN9HPRUxbsx+JEJ6DpXHXrbwJ3vmxEMHO2Q304TuOalMSsQ8JJkX1mzfDBB
bw1mSQssnaXgfVPkErMNgrSoKuLRwHvYDMKyBzAKkV6QkvhL6GXUmBxo6BXlnIMJbb4n6amyPuwP
F/fgt5l7NuWFwHjKDb4vk8aLBuM0pBFl8gb7v1UpGL2wFyQF7qBhzwD+FGsVor+vJyiZpzwHtS89
OoOu5CEG5JiIOkjowL/JehsbTOJpqlSxegXHvuE8eOhSO1uu5jYuVepMPdsVVa64MbcxRzPUJjWs
cdcmoH3CKZM8gKkjTlZ/7f0ljNx3TNaLHbapvlDsCrhiGbGtoLhtnZQFjMs2CIjBzzSAi2PfGrcE
qG7MMSsWfHlNV5sYRUnFW1rtV07hZHiJBbLVm1ziATsHiL/oPY0bkQb6GtEbgB5atjUibRbdVGg2
UhVwzdyhEQjKKrgGgY64UUUu0mzwNlBejNGZ3cycmUwzTpnY8XsfTMHoxEBD4xXdjA1fvTLfFfkg
w9VVCNvZOpMuYqMH3DRDTm+gXQ3+gyn/WvSxwCVuwgA31D9GmITRplJV1gBDeFW5HEh7pY/f9sNC
ZIDJGM1otACxYn4q6CFqXydTUBnhL6YXB5gpiWulnE0on3hG9nfZ3o86GKSShzLuBQPFzUOmQgED
BrBMz10km6nXABokfaJjh1XApQKi0KkEjRbYpfeHS2SGRuDGjG4XvbKgaQp870dN/lxjyeTDJEgM
/Es1IGGaqULQ9E3f8RDlUm+CVtlT7ye8vEEK5onWd4YTRLs8UYMN/2D+Yo2t1GtGpaa1CZ/CJ8BZ
z10AiIAWyLfgW8S7MLiG50kwWdyg2FhkUlFYlHoJptznC4c0Aj1dOuton9JShBIQGWKma8WGO0Ln
BXeO/tpSruL6US8ek9wQHO/4UfFnvtiSPR4OQlPSMV/yCNYt0oD3T3XUlAiC7z/MFPqCEN8mWqKY
nYlA64EMPQ5d6612T2upxXX5abqbz1LQPA5HWXAg4uZu8485ts0+yarI1GnhFrgsZ5W+GBIVrTuE
3fXSC4rd3FcPdWOLCYlkGWq9on2I0pGSTUBft3JCN7xAIOtWPtnXqt+jbiu60tABe7NhWIoJfV1b
UQBYeb2cQxtwLDvCgOYn3VeO7ZE+pdeB6LLBTbKQUYQNgsYSg3EOvMdpk6moFqRdUOX+0Analfkl
9o0BJs5TPOnaeV7Qe6F1RlgE81nFQ33siXrGuJG+McRsegrUQ6ypgCdEe+ijL6p1Arv6fopV6HHu
7aS8jBaz5zW1Uli9nePl0Jtd6QjVUTy6SV50b96UAJWjc4wCBECtEj8R4SmJjtQb4zbF69GdBFv7
64hAzJthVtKSi0Nf36YAUlRoktHP9bkMRL1i3NF8MfZGNR3CYcNEcF4ZjEcpsSHG9HdJRDBE/sFv
Y4WJvlCJRvTlYc5oH8d8yTxt9Aycn2kFM9XQGQNqgmB/DvmFio1NJiBrO7KWRcZyhpykQ/zSLcFH
gBoFEGioV0BW7Ad9P4VGrnzIg+ixEcUQN/Fv7DNxWsWFpkJGHZdgd3HAYux1AdSHoifpY+caBwOP
QMaDjtY1gV3RhDKhC4KlOZmg5uM1S+SlkQ6mqtnPsOT3h5cH7cP77J8oJUzewg0yKSCLSYskxO9v
5yN5SFAf/qtzARb6QHuNwWEM4R/pIHoq4WbMjWU68JsD0KBVRRebuByl6E4F6+qRPhD3gSiA+Blt
Y4e5V6qtrLbgQP5lB4xrxx+rA6ZdPLjvD6Voxmgy2vgzj4aSWQb8gXRC3j4q9VWlC47A3OYm3BE0
NIdbtFOM8UVbrS6EQBetEdq3yd/QHbvDuyRYULzOlYIvYC27dBf0M55TR/Riwt3CN6YZ94YMymBd
H+NJDbRDSQbYNuhEEnIBwWtPZO89Y/niJ5M7ZTPsTKtCHXlBUITgJooeJ/np39iA9unr+WrrKq7D
AnFhNvehBE6o7iSENHK36z+DZrPNCYYxh+A3RqFzGqqrWNJBBTeJVjB/n/lnrCCk/NoPOSmALLQQ
E+Dt+1yHV2FySVLw9NiFWfidVH1CgS2GlmFfAjYOstqovLGgg3LYH03uVrvxlEmTSaUWljnC0yQ/
V+NHPbohWuLOEPrLrrv+074x0bAyyTFbwYeXDVhqoNPxFTDJNHYhyL8iE0xezJSskMDPivNcfEWq
O0WU/fjZAg1HAIrLADsw34cMTievUOjxKP/tEC43BUgp7UwXRAffjRczTJIN2zhp6gQnICV5Svov
kHl5z0y8fJ9JSFKsEJAH0e+DJKbXckhude6+CW5nLlg3/gwVk3lMNQL97YQAzy+0c7sKwOnv90ds
/57+Nf9Iu4pC6G5Ll7/pAaQUZj7eGBI0wwO8C5Z1sJu8XmChFq5dFa+4k0mPlvpog+5u30NOLICW
xVRlzdBRw3pT2epH6KyGiIWluStrL46u++rbvzPBxEEOmc+ezHikUEHYOicG3jN7iElV3r4ZHkTv
lStMPNRdXUpGA23D8QfoxFyo43ggSUm/42q5HGav8kuwTR9AX7Zvl5N9XpllQsRuomSpZmxOS3Yc
UtUhUXuMJmih2ZfWsA+JLFq+nJh4ZZDZoApTG1MVcHQPug3dcBqn+32HBCHBVlLkBVc/ucP3rTUC
VWB2E+MYqCnvAMBu3bCZA73WlfWidIg8C0rSEPaGwFoJ5iwhcpMuEeYu9MoOs0c1bWy2xgR9WukI
jQmUoTIHBFc+RFz+T90dvLLXK3vMktWXUmtLCZLky7k8oQCAFlUwmDm/eklEgDluLOBZj/Yrm5Rk
6XV+qMqqSMsJOTAl0Q+iQM+hbiHMtB8QIiNMhCdNlYeNYYNC3Tw1YHcoQC26b4Ebchs3mJAGXBz1
1RJko0p5C6GZvANfpC6oA/En5sUI+1JRyQtUTGlLihzUJ9VrAohZg00T0BFaLQlFL5g0rb2Ju405
Jr4HSBqAGA/xrWsy6LmLT0Dg/6wUkHTHsWCnFZliQjypZIhipRCKbaV78IceFPDihfc5iMj3p0lk
hwnttlTD1MTVycv0qzT8Lkeqa2hQJRDCswQRp9I/39xnLH3NeyWdwEc4H2fjC5SQ/13AsSWzqM9I
nSYRHn4NqD/KvWs11xGEHf7deNHx3LiBZpHYzCXsSIsVOWiGBH9164cIvflh35BovJg0sFogsYeY
C+4T3XEKwVEp6K2if38vlpkMYExdAikqrE8Uoh1p+qi0D4N8FxnHSgv2PeGFGFpCKRMLuqff9Kkr
nZSAeRUJTdLVQw5qTYCvoCNHaQ0FxVpezkEfF6qmwHQCcM0Ec2SHIBlNrdbLtPsp/T4TXyef9p3h
FQHBm2UqtAse/RJsyRSsViYo9rEwlcfJW13oYAYgzHbmY3/s3MWFkrBfAUoNDZejwDL99eyM2UTD
roB3erTYMhFBZqsddfwPODmUoZ0ctQf1C6Vv04D37T6JSkbcaUOnhoH/ZDBC0cHeRDoZkdi0BpUq
qYXOURmfFc24xBloJW1dlFh5QHUTvXd/jDHLKi7wTotGDSTys+7L4NN3s2sI495BuBbn8tAHG6e/
fsvQ2Ig8eCW5w1E6JYKp5UYP4MDgQ0Q1XGMP5vJQG5NtoMI6Es8wPDDCK+V/389r2hsTTBLMCKjK
0cuBAxK0bCcZVGJGJFjXvLeYVzaYeatLJTaaBVdN1FTQqUT3RA1EA7QLu3DFra+8gtgre8zUWWad
RDkorzwrHB8b8NQ0UARKSHVZdfWsRLhEJeWXuMkfKmv4sb8k+DOGmQJDBMV3MfvxmNmdvca4uEvF
bd2ebfOxMQQ9Hrw0DC6gPyaYfdjMoQ88QUDeM3VPyq6V5mnfBdH3mZRVqYmRNjVuo0l63Q/fjFkw
RNxVvPn9TMSZSW+u4Yjvd/PXMPIhHudAFd4BRey+H9yj2HagmLBLpMpowxJdHBR9rftQcHMqp7yi
pFQUD71vTTTxTMyBLNTKJB1LtW5ux2I5hNpJS95xZ9o6xKbbfm27WEW6za0OionS+vdAjHOjgYt7
3xlRCDA7sY5OOy2NEMV5dGNYH2VNVBCgH3izcWimSTFNIC9kwRmNDsng1UQMt+G1Wn9NjdupAxU3
NNBaEPxJUBvZd4gbc7qiPoNByJsu/xQaE9KwIpmT6r4w/CLtD5XkR4voisF7m0V/y4shZuRAr96q
CUXApcShD6UFsl11TYkEi0t6AwGAI4gEfcvbd48bfBur7M2GKF0ohTg5tRIeNMDzHVWFb1m14IrG
NwPKFIqVoIC71/svmCIWogFs5WVoLDRAwqVBqr2MBKcKrhUgcilMAv1JbPc7qKRqiCsi+MoMipLt
cADS8wEiugIzvIch9Noo1nOXPTZ6xptujkmn0X5JvP6APdNX3PEx88CVEhSfQWV/Il5/PQaJL3pn
4Mbixi6TKeaysdJ+gn/pgK7g4Us+PUVQ766IqJOWO5AbQ0y60LS4rcYVFylQlQ84KOEpT33cDzyR
L0y4lxBdA28niuINOa8SQVBobjKdqZ73viGRL0yEa1Ka/0J6tho0XaQu0Of4Romi90Q4Gsh08Muq
6pv2frMbdXlNsHwT5UutPjXVl0rUmcL35MUEs/0ZpKwHG+gO3HKgDSFdhfG3yBScuLj5e+MGE9qA
KGhKkmKhDvGpCx/AdS/IpyInmBjOR9OIlJSeEUYlGJrFTaGjixKOYI3yzVgGnl1ApfymwT1P13id
Qf/qQQv6OCZQMDTk1qnyVnuXPy+G1NeZLeylqTEWLJWkCpqQKs5clYbgpM0/j5gvRpiDlZ5JoRzT
9TihaWd1c1BeoQ/8HtJiHigc/601Js46y7aWVIE12XAh+uRCqcmR1ZvlFoJz3nScVMFccWPOUhXw
JNl4y2D79lUydEu24HKmztdpfTeY7zn8vHyf7dU3rLCIJxPfN6fHUf9qWaBK+bmfZPhbgqXrFA9A
IKTAZMwmqQw8xuKYgAa/AFcHqL+72hflAUJ1gOnV17ljX6BYZEQHSTRddPLfnIg2pplMGqEdWBkG
mIaYtAddbSd2JcdG+0dzghap/w7uBhOFjz+eMvk0s9QSMpwYTb1/DG2ozMteG4koZ7i7g4WHZzS8
o/uNffYBTaec57QxIVPuI+uzqWLoskuYCiKDf7/c2GGyUR0vfVnRB2LlVgaJFBrHHMitfjZ+4aWE
XaDcrLQxx0RJOPQQHbfhVjgvV1YjBWljeWtXC9yin3kbES+jx0RENw9SqFEWD0g5OrEReSNk60ZZ
O8ZtcoBIp2ArF44iExL6ks1zKcGt/ALVIt1PznjDiFDMWZ32Brr0J01QKxeMI/sEVPXEynt6y1gH
3GZIc1jMH7Iu2Ap5LV2I9D/DyL4AtfPUVlOMh8HenYByT7wYiAjpRnMHlz6sVv1B1MIomDib2UzQ
BaFMFiWHUHKw46QhZHwgllW0pWcnGNluHd39vCUaSGZjyUCXEwE2hcbxZvp7kdPymEuQ3VKzQvSc
JljRNrOpQEItbzPo4Xpy9aNUHzoTbVsm7ev+8u88oh5vKn223cwkot1+UIyCFBOUdu1Al/7aN8Ld
sYCzeAYMgC5ReW1k7ubeqGd6KQQuuvmOPp/973PfikEK/ccAEwiQxlLnJURhNvpIPrefw6D248co
gMIwNNhWR/HkY3O1CirONC28SRsbo0wwjGtfIu/DaBleG/ZFtY6kVSHk5CkQiiPjf7/rgzcfdJ5o
v0dvLsv4UkmLvRomAsIK5/Cxz/Q2RkSE0egIxpKOFePWK0NMNqyqmmSziYYp2saXefMxul5vsovq
l14eLK3AHGdFvbLG5MKktfOmkGBtNUe3gI5jWJCj3NuC5hLekXBrh20bz415IEqOFIhk4XcPtDJq
Ot0PComFjPu/9Ip9KJDl1S5DdE55kQqKzLTzGwibJomIeoOTJF45xYR9EVZ5nIASDWaucU6EGtOT
UQSFiAJDOHhMpGut1UL9FKVrLcge6AE3CbovPbYrygAKLN9+BHKyxSuvmNQ3r0oDaWNcDSFreJhw
AbUf9g0I/WGSXpmuqTrIGe3rNx8N9KbHPm7TyQH9/KAfFz3qC0KcpZXHa27c6yo9NFX3xvSQ6JMz
iNDyojFjT0pSERFiYYYmqFmWa+kunXYSjBpnt301L0xiAI5NCy1ari4gYobuKRBcYM+oAsslN+Z1
/Q1i4Q5UUq1DGryjhQ6mDYViTMAgwr7vWnjp71r6HtUonRMO00GMyuEdX2ADj3rPBTcUrF5vUmjf
RAuahHQ+OdJtfgem5ukQPY2oT43BcAFT3Qkap/tDytlBXplkRnSWirEoFkQ62gNx+rPX5EbtteSD
BmW+QwRqbSeJjWurs0T6GPyQfPGVybompOeyXoWvGbTkc+lQNEe1/3vfOd5rKZ5lQLpHASbqG9TC
UhKw1dP6i374rHyWvepcAcUVXqDejVtej2dSeh2PnwSneW5SRIsdbWyG1gv7dpk0IJAyJJgdxqc4
vE/MJ1P7MIp4p7kLjrbyoZMPRVr2+QkUfOky0oic2w+p/JRGwgK3yAKT3OsVB1qozGLHag/JTRYd
yBWYZp3RgQq35cv+cBITEPBtEsMEaY6J4jMTF6UFOcik09FzR+JvUIL5iWcdQXbnhh6G7LcJlrNJ
bnpLyWm1RLNvKquFvIQ7ggdZEHt0R3pziNlYYU+crQn2cxnTQ+E60bH0wbd+Mr0Bre19MFyJLli8
K51FA+Efr5jJKmtFRQjgYiDf/+Ljw/HCG0H0unopigoieTXRIDIb8qwSdAjJGER9hgbn4xQH+iQC
CPBjAQ6hbwP0eyxfk4zGx7KjvbKURITKT8VuBHkEkOYe2oN2zAPpw/6k8Z16Mchkw1FSZks2V3T2
FbdhdLTGT1ooOgaKbDABnqLvpSQ0OYz+5BkgiTguk6PcJNckWMHoCvyWdmW7wqbS/xAff3zTGIQA
dOuhd2qhi1B/XH+EwQDomHVB+j3ZgeyiW83bH0r+CQfNML8nj+XDhgT9CLYtmjw8CnRaj7H7w3gE
T+4xd+SHfWOCMdWY2E9te2iUCA2mUCvyIZV9WGOgdBNBPHLT+sYjJuR7S8tJrJmIjnQ8kCEgaw8t
+K/aILjV8betjSG6LjY3YmLNxjLi/Rd4fXJr3eutq+DEa52WO9QxnPncn9UfsovKroyDzv5ICsOE
DvXGdlfXSt2pCJP4YgWqp3+SHOsynyGvCnCY9SAqXYtmjo75xpw1GVUG2XC8W5GHrvhutJ8LW7Co
RdPGnKr6SZmXaYBHSWR5pJcdqSWOqsYfm7gUHFC559PNxDH5I87JumYWkqJa/tUND+mUHozmc9/4
ofK0P0/ccdNAQA0AlQ6aEWaaNFDAt1OMTNWZn+fkS1+hLz38uG+DO3AbG8zcoJuCFPpAS00QkF9O
ahq04d2wCConIk/Y6dHCfGwpg+JY3sawJGdPfflt3xN+VG9cYSdm0sZi0LGTyIEFxMV6ZelOeyTX
4S0lGuxqT4Sg5q9hzdQUDSAm02LTn4keqHyiLc5a0J/QpuegTddJP4LgQYeU13RRD6A8fFBO63BQ
RPmDG4Y6zp4y+pLAI8tsMaGmqJre41KeglLMChQgTFIopoEfRr6VrmmX+mhA5UG+F+FLuXP5Ypgl
IlzVsSmtCV22SqZlwWCT2O+XZPJGu299wZTynYQ2r2rRchT7pN+XMgqhCdZaelpdQMLQgP0Mz9Af
lK8Q/TQO6iFx7VPuKL3g/Mjf2vQX08zCyFc8QEQUib0svyljMqelWrazJ50zX5iT6Xy9OUpu7DFL
JDZKOU0SLPbBqS8l5D+rm6/fdRlASf1rvaAIAsgwQO1jUAqJ4Hl1TQulvj/DzK6cYrZ6CHHSDgZo
4ZmH1c2O5e0hC+bc7b3143g9Hed3BTA4eVBOxckPr4yvd4UFwhArRMWxeK7Lk+J2wQz4DUXV1kfp
a3kcXM0v7830IKqn8mcWtDwgBEcbr8GyrNlxAfZCHUGVX6IH04/OI1Uo/kGhFqUj4o7lj+3GGnNs
qaqm1JsJ1pRHoqKFCJrIUJ8AFqL5AV7r2VF9+hwoen7kLtKNVWZw9XFe8tJAoSay6gs2q6d61Vyj
FsFkRGaYQ4wRW0mo1HjPH1VIhWSQbbdvM+37fhYQGaF/vjk+LAWqMXg9QCceIsP8IpXQShQ1yPE3
D3DogDoOMaGxL8VoeQkHM8cOtQTgOnWLYzIf2k8JqvrhAbzG72oFxjXjxSC75pJWBx6ZoMvfGI9j
CjKqqrxaJBGFOzeDAqqHvmfwA0G35vXgZZFhTd2EFkMJLFvFFN2oGboV8uzY963bq5KoMY9vD3ZQ
RtMoBPK1PTLOsWlH6FxT7Rtpuumm+yr8OmQPXT8JMjQ3LKw/ltjXRn2dh6ywltbrrW9RDJyjCpJY
wbGSxu+bpLyxwYyerWVJRkpERaFFp8xsIoBk8La5H9/8IQM63oDyDipYTObvelkrwUKEIVvO1Xwb
639JHQRO+umg9Lpg0GhUvXXoxRYTdRVAr8o0INOb6I1bAhJet1ocLNpHDTAWhQgehPnD92KNCQZQ
5oExqoa1NrpM3dESsgvQNPbGHTwGQ6OFsvCxDyCtaoTN2GN+IFcB/erSjTzLTUDqRvk9xBsl15+N
OSaXJ0poVindOQawjuuhfpgSQS84d3PCSd9Skbxp0ZYJhmEplzJSkbhzG9VvqqJXOAvBBlWd5uBd
jabAk72YY+LBVmKs5BIwx1KFZs/000ov0L0RBDg3uW6tMHFgN+2sLLjMgCg7voOI3TlxkpMFUAml
6YncQRDkvDvNiznUGF/nIMBpwzhesWGU8ZPWPpH4U7PeKJKIn05khkkOE+msqM4wdoU0XmtFdRVZ
xpXeye6qv4N6bTNNCsuYMPYqydYBA5gnQQbR52K5aoiIOZ2XUJ8p5CxcoqiCzv+Sdl07ltvK9osE
SJSo8KqwU6fdadKLMD3jUc5ZX38X28fTGjbP5j1tGDAMN6DaRRaLxQpr/blsetbQIWWRyuwcQnLr
hLelDAP0FUKIP7BbGeyEbe7yOkFjc8aCvuVk7yd0/rloTikC1cOVi+OLZl1P/ZEcEReFd39PwBJ/
DqKjumtBmoChHIlpinyvhslk3dDR5k34/PqS5qOqd1hYUv1V9KVrA3zfWdw+/NlHvy67efHyvoni
nAeKzjUIcOEMDXLS9QNpbuz5A8/srTbcDsat3euxiZhCd+xgmdobahuYz48e/p0m3CYCWBr1GAVi
DONLSxN3Qk83dazgshSx19jsDVvQja20CZlikyE1sPc8e/hlN/VVgwfJa5bqVjaMJmr1t7erx734
MoCSWGuNFzVrFizheZ0rJP9e5779NaAoI6XfhhdZ97jY42/U5Dw+6pFJVZvwVqxREGBNAAeFULQV
XYdX5V6WKJNZIefwB32Zal1HyqIArGvxEJmY2JCYh7DEuV1Izt0XplrOdYk7rMsBXBRqgbE0wdKG
z3o1jW5rG25ntd+BjHkLiuFTVmk7Mw6v9fGlmNWfEiOSHHA+W1Gjg5VmNkpNxj46TDf5Iz2glHx0
AsPVENrX9+pL/5zvP1I52SzBKynGxnZNo1ccxUFgkk2JhxYet1S/0UUGIiHeTCCwqhiBwYQat9Dx
0DtDbsN7Zc4jtVfX6h/qOJG4SImQd5W0UlMVUMHjUIzAgkMDoeVcN40iubNlUrjLVGmdajbaGRdD
ziQ8hebLIoN+Eb7FNSDx/me9eGpzVSOREi5QpQHa8Mn8KzvFO/sacwcMZ2GfnFmeUNaY+1/cyptQ
zimvSpI1+oArL71egs7VDtlfZe/Ohat8N4EiQL1sVwB35CswWy/bvmxJOTfdhbVKqgRLmpZf03nX
xYUXp5IsjjAGQqwKzHoVETifom6IMfVFh7w7AUbTbLgR+jLy5ajI6uDMkt/FDRs5vG9uIqo6BjoJ
jP5BqalLusxVVepW4V2vfo3rX4O0CZlFie9EotRKVUII0Ba4w7XYYwqMY3Zfw3MUp8rLvGkHRjwp
mLJwDd8E8S5qso3a6MYWQBlI4Gpp6Yao/mDiMO9kR1n0+tM2krhDtqR9rBJWUEiV6arR8s/xgmnn
MTwBcO/Qx/pDExXfLxuhUKShajYaXjDmzQ9/AcuGKCHDa1nUL3kOINrrdLyei68q6NCd4LIsoa9H
OwEGfSyVaHy2uDLWYenZ3Dywj32lWO/IQq7zLjpqRnZrR8bTZXHiAMUA37CtGQiZX/++cfKN0kRd
GqK/C8Dl1mMJXHHGfV79cEBWR3xU0iT6sQP7ziI38rgD3VOM1s4xLHLoQ19vomAYJA92kSkCqhxD
H8iOmqDn/TPk0lUTCZUC2SIAlgVOHiNjRA/aDGjF/gOjQBj+eBNFOFG52aBggNdTow5ub9X3NRqU
OqeQrJnICW7F8N53VOx4bSzkv7LuV6XEp3rBba/LxsRFpkdQpiNs+BWvCfYzNqbQZiV1wGKMDHpb
HFpMyXqNZoAOrVb9aqnvF92S9X4Kt2ojkfeIaKkuFQLFtHx0rTVzlQwzLeZ+jj9dNnOR1W1V4+LT
Ysi1EkA+bWDS8ARu5iPqUdkHrqqtDC4qVTIaTZ2CrGFW/bVkYBXs3VZGVyPbIs6ft3GomWOCBTOV
sxKfc8MzC/OQOT8qQ7Y3kiXjR5siR4nrcUargqHelP0tiSTvPGGEvVkvyp3TGAsEyAzsibG3vhhe
hr6B9mp96AMbFbH0fvosKzfKNOJOK8atY31qGlSnstlVZ2uvRfPxsp1JDJrnFFCXfIymiKVBy3Np
PRAMPMzqnVY9XBYjdAhv54ZyTnQIu65J9RJmYCz+rOdeaw5HK2x2l8VIt4jzCIA2NhR1wiRt9gvv
G6/Z09v0zgF1KkEjzngjB/0TKmaYloo2SKq/w+QLo5J2EW4kEED2vxIYedxnn+JEVpOVieH8jpP3
jZ6WePyXJkIvr13d7CNdxmSjCedx2i4dk17J2iAsgyZ8UOKfl/dGaGkU62QxIknKW1rtgOVkLOAJ
8jIEQaq6m7LiUFbEdSzHvyxK6HQ2ojhrWye7p62R4/rB+JrtrwkF0HXkLeQFSNuSJxT7Fh8egGTs
t1qcxVVxWC1LDAOo7We9fy6JzKTZXXlJALf1hrMaNHoFKnl0HhkCMmjmgUhUf2I0ZokvQ+B4rbld
ksfZwdIXCo4rKjzqfVh7GcAWAI2fAkhTBcDTaZwAOTP5xI+D4SB7v7/WxS7J5m6kKjGtwSmxmP3u
tR4YpI/WbewNNywRpQTkcfKp1wNBfJ8eWm86RC+XDUd4zDabyd1WSNzFaMoFCFg0XgO0RZvdRFY9
kRwDflYlNax6zg1cIqv+sxyCCgkbgK+6vfLjsiqyteSrNNRSxsQxWbvvLkRjTnWT+xHmO7SD9ZB5
8a36Yw4Ylh76+RnY5llWCxdhUKOs9vtgmNzlBeJ5c4ynBKFmMATNQ5+4yUH5HAW16uq3AxC1hjv6
vcY4sHFVerIMszC/R6hOLV3HMwoB75+hIajWcm2a4W3GHatRdV6WuebZ8lCi8gs2xXB5tcUe500c
p2yeJnWij1A2nzE/oWpe7JziLtkVautqmqTRVWxCb8K46HpW4xabGzP3lt6ks7mLGviBpl3cRXc+
/zvFOFc66FlGUnNqg9kIIiDaputDW37q8V826AMuy/ovrudNMc6XhklPLTB1MpMBC9bZ2tUkYJ0b
/VV4sMANk/i5Z01BIm25lq0o52Od2hiamkBwpYKqKs1uh9g5znZ1BhG7pNVVfF+86ci515Take0w
nEGtVIJq0P1inP3L6yj2Ym8iOC86aWA01kZcf+DNuDNa42rWkEkJk+CyGJkmvLMEu6qjVbD5YrSC
LOx21iybV5SI4Okqsl5Jo7RTYA7zZ5JiNELGkywTwLmJCPA8AFXGxmuE+kZiH7vW3F1epv/iiiyU
ldlLnvDNGZE5ATytxjppYKN4RZklx+ja+TYGxJfXlsUa/ZbGN2iokz1nVYsrVAvvluVWXX2JOuJ4
5E0At2QZXSszSeB91HvGyMCmL+oDet/3M3rs5QN2Mn04z5qoXTv3NXZIbxs/i/UjKWThomyHeHhJ
MsZaj4wV2nFv7NOwN8+JZ7oZwB6RDvRkE4MyhdjfN0mLKtXDESQdeHH1D2V3VRLJi06E28f6Wf6x
N4fzouBeIXneY4PGrrlB7OiqzeBFeet1urPv2vwAKM27prPu+nCU3Exiz/MmmvOj+qTYqJpjszrw
tLpGXo5evoYe4K4k9634obdRknOjvaO3Nl3gRuPjgPodsheB+fVHzZ7iO9Bkf5YWFJidvQ9N31Tj
nKraNWpiazjFbGJmRltsA2wR/ZblHIs7WTghLF9s95DzrY6eKOGUQj3lYO7bJ3oIfaVzFbDomCz6
dsfnaGedZU3Gl01T51s40tKYk6hE0GSYV5PaoO5Uya54kfdAQIbJQYsCfpTv+FtBx1CvY4iY8LRQ
N8TTIvZtH7WF4YuCSNSRI/iIlNpK5DZuLubU6u0ONonhcBMEjcWNeV73gx8f1EN3GK6kpiLTkdu8
YS3yTu1RntHupiACpXDhoaJ9zYA6W3jID9WyNxryYNmmUoSTMiA5wLA5DA/UB6yWPeyaY7FDq6Hs
hch+Pn8StuK4C2CeVsVOcoOlwViJJtvr+/jQ7j/AdomJ4N+W8kr3sPGTxdqnNUaPkPLQzlNbuhF4
V3JNZo8S63jFr91IGVeSDF0EZdgsYbe64yM6HjzrBoW1x+7Y3SW+tIWSuaZ36wcqD0xh6hpB2ujP
C8AumzgNe2zXbAaG8rM3EOYeG+1Exk+Xr2qRN8br57cgzhsXOqb6uwwrmC7pYR3A8xo/J7mMMp6d
n0vqcJ64VBvwEFaQotnJ85I49Fq31AHNepgFsmiMgSCzSA9JmkvtXraQ3Ml2qBLOvW03yBbkx7Vy
0Yq4i7419xUQn9a9fkoLt//OoHE/wPOORq23heUO+GSYihkNULmqz3nzuZsfzfHnv9o7Powb1nJU
25ytqjb6aZz5TveTaLYkNhUeZUw4ozqpgmedz8mR2rEGsloNjnJ/1A5OMO2MnXqQXmeiqi4aRX/L
Yadwc8pqag9mGEMO7fQ79BeB4FMNUAY9pt16yDXnxRzGIGocfww7yXtLGNyhtwbQKiZwytH9+qds
M0R4X679m//XCzR20r25qzHlKkthScVx8epczWNeqVDVtF4nWOIdfbC8+BPrc5DzPLIj/O7wURO0
gdSwGb7Bn8qpOupR8F6YwJvRDTZ/jukh77MgmiQdB0JD2cjhtFLBvl5RDXKYz9cPCXw+o7STYT7J
xPCZjbRMRpLhvfe3PWZ7Zo8AWdlfPlziTdqow9kjYF67cWKjmCwmYDdmA2rq8qCfGhhFLMPOkm0S
5/DX2VQHQ3uVFu6LE4tBCPWWcw9aSRtBSO6BBNv6KntoCB8C6E/6bRyc/y9nO8nCbEJS6tjcagfz
yCh9JyALfIDSzt4K4q4AohWLpdQD0qbKo9GU7lhjLsX4dnnThPcM7jJwgaK0jMjgT1OfVTVN29AB
y7x9OztHe0AXT/olsQ5L+tWMP9LGA5QJSgwDTUTvMPlDqwDEwIocSmOCrHKoDvOynuLBfrmslPAK
24jhrjC70img27BFVXc99D9B2eraZuLG2nUiI0MTWqEJqmrQR+FfPHTGaA4KIFlHvJictkaRT9tF
mqa5lh760zAeL+sltr2NNM72ZjRUAFB7wbN9XX4ZPaoGS+lVdb4v8sLXlOy8JmHgFMNxMGXDN2LZ
6DbDRBHIrN/h/S8hoOpIasHu6y7y5hzQas2YfybKYcodzW+j/GEsm0Mctb8KldBAorpwoTfiOeeS
5jYZnRm1zt5/fXCcxmuE5J7ixZ9nr3gqA+AQVp7s1SEM9jZSOSdDLJKGpEY1QQM1UxlaXtV+rU2Z
TxFLwVVq60B+eYc4TiZdKciA+mrY3K71o+3cK+pOsn7C5xPGIv8jg299tPvlPwWv7NMUkACtewwX
BaAof9MyycJIth3vrtCNOO4KjZoWnRUjtqsN77SkcWO8Nf6lRtztWahj2xgDRKj3i9cDWbPw0KYS
7tgbFLfbjWz0X6YSd42SZe3tJMYBaPQlyBdnTxRZX4fEECzeyMtyCQtaIEFh35n64rWOV4Mc8/LC
Cb3jZms4m646oqiZhXWzCPC7+l2dOm6IAevEPFZ5H1wWJtOI81gVCOL7LkFhLikwgnG2bH9OZB03
QteAAUQV/XK4V3jYlWwI+7LMsDF1cl2QPRlrr7BBKfohZ+BYwA8GLDtK09yFnFuZ0casAD5ZX8zh
KVYPJpVcxyIbQ/5GByWwCjwtvvcqQkalIg7yYY2jYEDGOIRzLQmcRNtvqEgUARsM//CdfiaJFd2h
SGQ26o02x260nPT2oY9vQinY3mtrOO8FtrI4e15rvSq7EurER1YtnUE1UB1TF/g+0ukX4f20lcWZ
NfosooyMsAKUfo/IXN6bP40fxFcPtWwGTGTTW0mcTeerYpZxizRi2R1a42Yt/LCVpHxFJr0VwZka
WoKdKctw0U+xvUvGylMX++dirztqLY//+wndiuKCJU1JJ6NCgT7oUUjpjkDITxfvsgjhy2Arg4sy
zVC1myqFjOFk4qmjHZSgPjj3r0hPoLi+LE303DEQOFsO+j71d8h3BSDfLZBOoxdAG7/qk/a113Q/
jOprgJN81aPGq6fizu4KiVhRJL0Vy1kF3le6sSoIFdKGuvHoASvAA1KMWxi/YvNsqDKaEqGJbNTk
TISmimXWDUOyLPZziBzRTwvgY/mny4spk8JZh9k1WROVFZ6o5c+1O1b0Ze2vtQ89HbeLxxlIiyRK
rNaIgP6O7nI/eTbOf8NlYphBk9ij0MuyUAtgd0iW85WpTOsoZirx7p7bSHdTvOj2uTPJDELoaDdS
OOc3YaTSWlokQZGaDFYAm6SKm4KcpAifu0GyTTJZnPMzK2ctKoI7faY/pu7XUH9KG9Mn+l+NFA+M
hVXvfDpOFdVscHOhQ/jPF2PYRuk6rRBl3PQ+C7uyPb2ZvRUB+P8jC8+CqkvSuCCPJiSfItYnbsxB
8Z0Aez5FO7yreKuxY80L6ovMFoXefaMf+0WbrBpVtDxRe1Q21vQZbx6X2tdLvb98qmQyONOYMzvL
q4mVRpEcMZ/72c8+kurEKMvvbeIsIgM4p4ZEMeaDmsR1eqSp0Xc1qZXkKAm93kYM8x+b1QJUA01L
CmvoyttqOrTlM+32jtLvi+kX2Hgkoav4IgHciQ2qCgspC85PMP6DXAd11mtRZr0u/deiTB00x2qX
z+5HUjDGmzi+U6Jdq6VwWL9TZn7JjMatuglQbTIuHOHwBTIiCCuBu2Ta/KA82qsJGW042bJyVc/w
nM/xXX9gJHTJ1+FRTkIndOobeZxTd8KRlhHYSoI1ulLotG+n780UuYiiJXeiVDNuv/I0prWlQ9I/
zBEYPXrO0Afg7M1DtDMePnKu/llI4Or/aY3tYMX6suAaGbrrcX1YQwBqSPrVL6+d827KGjN5ijLD
Akn1aJQrjtbo10nlJVa9u6yMiOURxJxv2nC+b5z0cFhr5Nh733Krh+WePpnfEEcwAs14V74gtbpP
nsJHZa/dj4Hqp8FwJZvTEbYEGNRElzny/Mjdce5QxUAvmTK4Kgz1Bmga3QPFATsIji3QR483yZ0t
mdsRXs6mDtBiAGiitsGZTEEnfYhzvLLW6Ww0N0n7eHlZhb7XNFE2Adaj/Q6kE+XzvlMNdFM0uRaA
BOQYpvOVNi7BZTHCZgNA8PyWwx2yOI0my3nlPfOHQLuubg3kw2PfCaLXmvXwE2xoOxlRtVA5izGa
AIAFvH7cblVdkc+dgaeJs5yX2VPtO7X+0JlG8haJKv3VY/15yMBROWQR68pUDqPPoDJTUKu2hzqo
jvVpuZLOsrPf/C4E2MjjjgEh4LTPYhgEYApPq8+m2RUPtV2f+ZByL2uxFYZSG3HcEup5OY/KAHG2
jta4YnBD5zpJg3rMgmnUJGdcuF+2ig1D7pi8Q76bq6nK+hbGmGjqsdfsp2y1r5tCdqaEt/SbmNe3
8+aWbvO4rLQpQs26c9xoRsPpct1aobfqOxMDf0NMJRe18BDbYCkC2qOOOJHpvRGoKQrNRhslJzUa
7hw8/NpUtnQyEcxRb0QkyP6tcCCo5aovKkxQOUoOMLOrd3a30YEZykaAuaZ12uSoOU6vNPbRKdz1
QQ2vl/lybDWRIaBWjIIPEuwY5OCsTlH7GvPcJpgw0uuxvxrXYzFKHKvo5tqKYAu60afNUlJWHQJb
i2R+latXVjx4DUFobctQa0R7sxXFbX+tj2aZrHBDDen3BilvUppL0IVkIrjtr1PLqXIWMwHY1unO
63R/efuFGwJ4FwuJPtTw+QL3FCt2F5ko7ADmM6x3Wpt4cSgD3RYLQdUGLhsYSXwT65Rjpr0pET0T
uqx+C8e9V6q0dXN1Tr9/RB9M9+qYp0LAzllzWKZgp54wiGSOUaBr9b2jlq5D248sG7GBYUVAtfYO
xSrsUmvNyYx5p/RzN6ouJU9J00q8i3DZoAY7nEjD8q8Axzb1LJ5JExSFsjcKwIYX1W0PV315yYQm
9iaGj/6VLAPCWI8lazPqE9qeojKR5HtFlw3diOAe02qukgmcdQ0um84v4/NSAnFdr4PaTE7LtEgU
kqybzjzexgNMU2JMeozbpibOyVL0m3aNb4dRRpIqdDQbpThfVsRjMqwzbKCkP1p1Fxt3mfVSLLI6
hnB7EJrqgBNGBwofibd6BU6GCv65K/9y8r+iJri8/cLV2nyfW625pcagLqi/T2S/ZoAwyw99Kcsl
C1PkgHz7rQW3WASAJHWmQQv9DrQqiG0yAKtn537//0iRM2vib7StLLaim/3vUxpVZEaPXLK4Ngif
osA4j6fqWvWL3XC4vHri3XFU9EDZeDzwYbzSKUAUGzEoRcObBFQPmSlxaEIEFEqpozsA6wB1Bdu/
jTZTsRhtwlpQp/vRt/fWjn4eD/ptdV0HyZHhKnUvH3lfbkVyl46hGGgKnSDSXu7m6uQUe0uRrJvw
8Gy04vw0UADbdYzx6KMYM9B3GtyPEZ1nQ1Zzfu1ffWcMQFtG3wJut3eYIGqE2ffchC5APPW72ySI
Ii8DMw25A1WRb7uhuxxZpGOdtcfqRdbuKlTzTTofkYbm2NfThOgtd0a/XE3XqLtnqkc+IfnzZUsU
nuONKM7H9nQxbBJCUWf9nNLEM9bP5VB4/04I5yyI3mba2GOovC2mYh8muemWY6y4Ni2If1mUbOk4
j2GNZHZqBi9EtCcj2sXLisfJQx7LHnridQOoMHHAOfwO7kQdZ9DrOAhO6DoNV5nRz8HUWpk7tpaM
sldYvIOP+C2LeyzbKibY2xI6TbaeIeVKZyA4gjo+TRj2PQbQ3TzNj7M6tK7qFJlvd0kvWVbhVYze
YYQV4Ih9h7jS28XYL6xpaHWOK/KlNP5K46cU9MROp0qsRZgXwxTlb2GcI8FspUJTHREMcDcD4sXe
/Ll4zakAoReDo90HyolbcZxTMRQTBLUmLv5KO2F0WxkMLywaEHXuL5um0GQ2anHbSNI5ypMGLqvT
n7QV1Y7reJDE/TIRXHpo6lQnGlRsU1K009FqyJcRHAbHPkSa+7IyYoMwKXpALd18B4kzWlpGp4Yh
X3TfkxWUlXEV1CmK5cDxbiVxIPvV75yx9SaLu5kHCviYSlkh67X7vz8kR9b9L2uaFLqOjRi2uJsr
05nrheasE3QZBg8UzH41l16/nBzM8V9ePPE2vSnEGTieT53RErwAU+U0o42hvqeyF9p/OURvMjir
1qM8tZUW2pB74z46ZIGBKaJzvXjWns1gh4tvPf07rTj7tsskUbQMbmqZB6/U6Iu+1DtHk+J1MRd+
yRw4I6/WKlkcFqipp/R6CLJDcg92pGcGuFHdyesBks3iR11oWxodQFFQPZx0NIt/bXUw0qzPl9eO
rc0FnfgHNS17tZwKHFxF/aw5T7X2fWkPWhS7jnObarrE/l4pdN6LcxxHtcFqYfPI+KvTR5EdIcAA
4PUtsId3vR/u1VP0YHglypZZMF4xRssO/7cEWQ0DUWQxDwE8euj1IL0awbmmAyizOKdBFiPdPQYh
6PqynSwUIuxwX/qpXOxQlath6yMClMkriQs+1EN4j0Z+4KyMn5tnJZh+2Mg6pYGC7c9PIdA0Kz++
/0jdk6Jn4p8FYza58Q3p2FSLqeE09Zrj9mjnz5Q7S4mDy1Yg9kBvUjhHlwG2au1mTKplAOSdqvmI
hlPfTpQ7Oi2SRiehwdloAEFUgY4qnvQdYIWRNRs4rKr61FFQDy0/0z5zndt5+O4YkstCuIdvwniY
pK4eSn2OcPON8YM+/5iX+8vrJjyim+9zQSzWrO51HemuxjZexjg/GH1+tOdVdukJK6x0I4gzxnzq
ylnRESrMALho7xhxqfLMaEvbvXVe//cBCDw+bB14egwQkd8i2wE2WzzSJkjNl3H9ZIWVC/40P/sx
NpM/FLtcljQWmN9WIL9NgC5DA3qKBstmIn6y3lEzC9r1Ls0luVbBdqERkYIYE/OYiPLY3zeHaYkJ
zXQ2Ad+n3+b4a7ee8+jxskUIVdmI4G7Yuqd9aJZIUBalr/TE1WPN1/NDGNqny4JEJgFlbJNYqCix
hP6fygw2SKjmRsUuXU8B3bHW4XVP95HHpsBkjcOCSAgQ+AQPerxKrXcQI/0418MwxSwSYsNTyf5v
jGRZZV9wXhnSvoEeMSQn3sEHzHUVZ/aK5I5ifNLNL/QD3nT7fX7STCc5VawM36fOsa4fUyfoB4l/
k6jAk8cbWmIVCmFwxFr/EKNTpcTIl2Tr2dZyVxPUQOGXIk2AXg4uxDLtDrhfLdwadRngS+zlaOJM
9svO3JGraCfLuApcNtsNtO6hk9fW+MRuamprTlWIM1vddWrf7O7I9Nha980QpLmsg05U24Y4xtsD
pl+0DnPa6Q3KvnoCcSi77Manbp/ckKP+bQHXqupmd80LfZKsp+BN8YdEPoDsQxXXFSQa++J2OvXX
+ZHuOmRdwp2tufrN4Js788XxycNlwUJnsdGUCyjB4910NMO1G5nOXZTVv1IrvsFj3isKDDZcliWi
EgM+qk1Q1rAdBjj7p7+I59QhGUvMpsf2OvzUnqMTOSu3AI8Omqf0li1uvdfPCP1k5W9R0R3oS8gF
GyZqEO8GjBYzDSfKgphxZ+/zYheekltr1+xNf/rSZ0eAfwLqKkZGTaKz6Cy+Up6YqImTd8MxObxx
S0K85zXnuPR3ofW/vw+hFyhV/vN9Jn97n/SZ2ZWL1gSV8bXsrxpyQzRMg+l+Vx/iFK2FjkQh0QW2
Fcjt4YAJrnJmXeJ2eqpSy9W1Y2JInvKyReNuMBuNsgaKRU1goRlY2/eyOoTw4kLiDzuC6roKZuU/
V22kY6Y5A6zBOfxNMbumXg02LmXf7sMH2RkTLpmN1BGbkQJJEbdkeh8ZeRPjQs7MK8W4s+pPjoyE
RvTkRZLsTQa3ZDR3MqWg8B9TmNTuVOUPc1YH6ZwEauug83jwdQOUaxT5Okt5RO/QY7FGhz7SJP5E
pivnOamSmaXWIjc4mqtPULSKC8Nrk3B32ZWI3NZWXc5dav26YGgRUW9IrxYDgfteGQq3rAqJtYtq
CSi745EAXGewPb2u++Z85ZFpKfMAc+994zScQnAQVt/CI5hEvcnXbppz/REE5D9EckfaTgsNFoPY
V5lif7LsoxH2h8vLpwtP2EYtziQL5CtaPcb6jbvkAd2YRrAejK9oSp/23c26W30FJZPpbAFuZTgC
mOeKHNQX+Odd5dcAAuyuQB/ixaf2pPhSMjl2+PjQAhlfPM5Q+zZw2/95OGcC2KG1R4QUH7WdtZsP
5nV1JGBGiXxZrUNkrdhWPG3Bbe4ge/ynKHRs5gkhSD1EzaeeIIOtfO5jGYWOTAh3NNcoUaORzVFo
dYj7JaN0Mtyc2OWODjbIIy5vrWhntypxB7AjadllLZyNU36LlFOzfLr8fVGgsv0+d/Im2uGKZZNo
WTntUJ/WssyrjB+NemsNMvgamS5ccKLkdZKNAx5LIaJ/F3PdVqB2qfPvVoyPyDNA06uxMuNGwwPG
0Ny4ivzLayZC2nM2i8ZH5Go+AquJbYp6Qqe624DK041OwIoCR4K35i5DJov87HPzImuSE72atpLJ
nxauKUOUpg326Z/8McaqMQTZSByK0E+yXhULHJtsBJ7bKkxb9ij21sxPshH/JAh9gPDc9O7gd0dy
CMFvI0Oskcnk2zB0e50mmqAhTznYe8Ut/b+Z1R0vXVxlnwf5jXKUKSo0yTc9dc45maM565MN59QA
u6A4Jvr3y6Yi+z63X6o647WFTh8wG92l651Kni9/X+iM2DahcGejT5PJ39xnWbnMhVPi+OqIDLTH
Jt2VhiR3I7qbrY0IzqkmrWoMaQURdWq7WpW5k116xLpZhlByO8skcZ61Wmv0f4TwrGvybV6vo2EJ
zOEqIjKoc2G8iFwxOBeQJFJVPl40u7h2Bgsqqbm9Q/vwGffTbWh3T40anqM0RqqlvM5D2y315mpB
dVePlt1HNu7tJ3CGYQ4k61cDgX4Nt6FFtUu1wTWnH5elCN9JW03Zu39jH2tWOK2hM08FPqriocNJ
jipvqt0+0DwbnPfWUb1CB4rsnSS2yzf1OLuMtWFtesPAfaIXPi2Ua2c2fHW1ZH6KLRMfXGz144wz
s9ZeV0LEp60/+gbqqxVarwEPCZzaSQqwLLbPN6U4+yybEix9gKgNrIL69YAqoVW5ht3sF4zXSjZO
FDVtFePufV1rdVSg4AzNb/ou9pJT9EyDZacHxaMsRSbbKy4ESNHzFAGGG8fOcjxba1wFWEY1lRi8
MNDYnDnuRgGe8UBojeTiVN3WZeWHuu1V8XnMiRdNg0SYqNsKU9W/t4pvOxlivbBIhKCb3ZNZED9W
Mwo9k68HyyGfJYlTyQK+/pjNIXPsMM3KDj29hQY2vmpnJ9+UDzDx/aEQ5y8MK3HyBaVwNPzjJmyr
w7SG59F0ZDP2wpfnduU4jxGVkbWq7ORmCwAG6x0Gr6wH5bv9yGga8vu4kdPCs2mdd4eYggwJHeR4
URvcJZwSbTVAN8XqYqM/HqNTfaAY+ZPjPQmjp40gbhFLdLHZo4VDxaBX9QMDSOqOLUC8Lx9eoT1s
xHBLWKFrtbJV7JVpXiXRSUHeRgZRIL7CNjI4B5uvsdlhwoW9qorv1k67ag8JWA19LSCHfK/IzpNs
izg/SyInUyvWg0dL+9CphVev5ilHJkdPknNoNQ+Oal1XfXUCdq7kdAlDqI2mnNc1BqVvTFao6lTQ
r9qZG9ez9+82jHO26zJo8BhYzBnnKTYO0di4qyEpFbHfecnKOTeLHlZ10FosodV9UcNPSoG06PJl
koE+iw/wZr04R5vZuTX0rMpsYm53CYpgdUNfezAwRlP5yaMMdEyYXLfe5PGltnhGej1SMSY0eeyp
kO+KZ/vIWgsXHw7j23CQFRPFD4WNRM5f9M1cK/OIse4exX4VFKxAwQM//XJm3Aqtyzon9K+XLUR4
e21Ecp5jjkZHrUrUYKZxAc16tOv07gFRoksG+0HT55fL4kTw/46FBAbBBCxqf3zPK4hfhzZp4ULS
xJ19YLZgqkw7VB5a4A+gEwWy8ncGiFddOYhzpLOAYlN9k84duUVNV0NZID0+gnUQqGtBdDJrN3mu
rzp/9Vo3vlpvnOMkS8/J5HLncIqokWsMeKVXb9vwa97pbpF81bRHyerK5HBHcek7BwnHiPWMML5q
gNp60T48Rnjfrl73hLKFZz6g/euyWJlU7mCmwxxniY5VVezvNT2WpHKdEtOPEn/5XxzA793jY590
mGxqFlhFBs+n4XBYt+lndjS0ID4VL4Wk51B8272J407jZDaWYeUI7EyU2eOvbXxPZQGWZOVeL8NN
gKU1udI2NdKbZhIx2Lqp98bwXMW6f3mHxM+lt2PHp4fXLKcxyfFcasB5860E3Hz8mN85D3WQwZfl
7gzQeQZxKFtDsXt5W0PuNo9aHR1MCSKgMnmZ86cOYM4xcDa1zB2SJ4mOzFW9v4feZHFXuZOlaqlM
0JHsVU/fITj2+0OGJ1MelHtZnCJUjNEogvyFjatyodBULZpVjFCMVJ9mCtiA2AtjHIBfdJDsHVui
d2qZ4LzU0AWEySfODFdMDxCAcGDr7PiG2NOVNcu4GmUiuEvAzNa8NisoMwAOct6VtWTkXGx+Gx24
1bKWMR8thgqlae5yMk5GMB/UM7hXwqPTucz1Us9+qfHG/UCLgWXaNoasHHCH8ryhkU1rK84RYyXx
Avi7xymVQUW/Ak6/35/fInivNPRTDuAmeL/JG4LyXN2uOzVgU+bIf1hoyms/KTeal161XukhXeAv
V7L+O7FjBHC6ipcUQZsDZ/lDPKplDEQnJEMAsPR/pF3Jcty4sv0iRoAzueVYo0ZbkrVhyHY353nm
178D+baLgtiFe/023shRSQCJzEQO56C/BS0OZ+PUO5KHCnJu8ZR/O0hfCaR2bWW3alGO51lDFrUw
wd2Lt5SvI99jIUEMlP3Q4yWHN/VzJY5xn6ba1ZGMDmMwEgL1OFYw9Fl4HOuxae1XMhjXmYWCakag
Q3hPuEhoucSqgP7aflMsNMTZxMI+8tbFk8k4zoxUwHtI6LNN/SsIEDY3d1XCic7f9e+Tfl4Wxoax
QBAgnVpisGNEVXD0h2PlDkCY7bh57u1TMjF4AEpNzAQyl7wMxXmq0WzjatlNlx6C7OX6EW06S/3y
+1T+SukwYpGBTga/X0knLT/oamEl/alPa044szVYhKSzBCZZDZNZGlvYC0Wj68YCUVQD4Hz5FH0R
LMoZCEGI/j3KEy05+gF1RTc547HDu8701D8d2Eo8Y40BuzQR4Dr9aqUvPAqkLyGh+UfZsZUY5rik
wBiaZEIlvtcyp4/RBi6IR0XmVa22HzUrOcyxBYOeTESgagGn/87JgYad6jH3TTfdi0/LuQSaPm8P
t03iSipjEjVFa8RkQmSlnNOnZl9407E6yoNDT4/mynJeOXhT+1cCGZOYaQaQYgosU+wPanEzlRwf
uqn9q99nbKAUJKJWdNCKXPwC+FqUtlxknSy131+/ZZs2aSWHsYNFsqi9RtcxkTtpPqTxG+HBy/O2
ijF7VT7JeQaYXbdR0K9mIAks80Twzp8tlqJvwJzikvaZHAywiWS3ghv600H1FVwlxFEcK8vZNbZw
mqMSZpgVypdB9aREuxbdwIRj/jhmwWTMQpYEOVl6xFDkEAOAMEaOT3T/CxB0Gk9+Nj8aYOU0DW2s
bEuzmsS0MwY7J/miV6GtoTvUaGuobFRT7Ou6thlEG79Fsa4JbYT6MhI09U3LcykPFlDJ7W4M92H2
qvPhdrfV7iKNCaSnopaznNrVzkm+0IGK3BZv1ByAu7QbtPLT1s6fry9wO4dE4UMAPGQQheW1yVV0
dpUpblPnyC9g6UQZp/o+eotbY2a5sQWH16C5vaUXgcz1zUNwYuN24Y3cL5Y6Pk+CnUyCNXR3Og9Q
e1vnL6KYaxzosR4gfYrYGpBf2Zuq2RWP7nr74XDZP3awJ64GqVhynFkFDCLjb9GCWmDCHMjPNIah
NADdZAU2Ly28fdd+L40d9VHqKgi0d4qUfXBAt4W/HES34UZM/+IbL3KYOx0Po4L5Wmxhg25P0RnP
WBtC6d5b7Nn5xWU6P1xXyW0/chHJuP0w0sq8pw28UnhuAESYLaellqwx/HpdDk/134eGVuHaoBdo
WaZsKP1sKa8015bcouVTOyVP0otwgPLvxZ/XZXI0ku3brdDRK4UD3glab94WGpJsZrgLCY9IcTuJ
udJKxtfnmghUY9AOgEEh3kV3ybd8h0aS0UJ5B0CS4d18Mnbx47yv/MxeKuv6Irl3gokEgjbIpYQy
Mit+9QWBzbNg4xEt4aFCqQPJTsmt6c4ESDHHWvN2lzEtSdUNpkA1RzdeCUCXpvwgKFykXZ4UxqrI
U16ko469bd3ZPUf2vj9HTnxWkCPA9Nq94Eh/VNK/nCbbnkMqqauyGl4oFgXYF0ib0C1YaZzt2+wq
Rz/5P77gU0tOuUjqIOFCINnuLk7q5r50p+4Sz7QnW/IyUBeHTrsLb3m9QNvPdVPCXDg6Q4E8yexp
20apLkYtgEZc2cupRLd8oVkX8DUfJpmnoNSEfIogLuLY2GtK66LMRnQt03SE7mVO4OgupVaTvM4P
XHF//UJsasxKHOPXYwAzK9U75HiCUXftW5E5c/ztugzeFrLRVwEqq0gHgTsqrMld5UVe66l+YAFx
wvsj9niwm/8+Lxbet15EczZEnNdg+mL9KLU7Oee4Ae6CaLS0Ms+5mTUZSIJoZ61xmF8TZ7Dk19Ep
HkqM78t/YphXC6JHuBLWBE3ddgtMR5CKfiGC89nozm0rcK7YZoS3EsPYZU0rtE4oIGYob6Piphp3
HC3gCWBMr1CHY91J0GyaGQDJKWoQAyJxiuSXudL3zOZBgfMEMjYX9FxaAFqx2s2Eb+HwhcwKZ8u2
Lw9mPlRUB/RPsG29Js6hTlG18upYNUeSeW3y5fquba/hIoL+fXX4fWbKKZmwhmiKrUK3R15Isx1q
YGLnn0Uw6iUZeqWKNDM0mZZ0yDVLdKjRie1AtMx77QWhNjd2462K0bV+lM1Zo+/xpoYvjI0m8lJh
5k0b846HUbii6JS2F5HGaOO/9EW2lvSm1iSODlDz/9leX7aPUbIlDcU8mLEUUYosYQLX0LQviwfg
0Fu1DFz2wI4H7pguTyj9+0ororbq0GYBgwpEFAovGj7IHn2UaftwL/jGEePqh94hzuDzs0Mc2Rpt
ClnJVqVJVGPavGokc2stenef64/g4kq/Gi0y2pkWlfvA7KxYm3gHylEbFnw8nKdE6ij2aEBeDelp
kDhFS97vSx+X1qlxpyw13n9l8IwusabkNvBte/ff2qLRv682L1/USdckWIxxSj3RKO06MJ1YH1yM
qlphBEiuGm0K8zdAAliROe2iGigdkeBcNyr/4r8un0E3YvUZRh/MmjDjM5L9AtpdgPraIByx6CRI
xG0b33w0XQwMS5KljyQZghTCptywZ8DbyMgFR5Xdjh5nWTxJjFkZjWGpSwrZp/iyZx7rc/NMvoUn
1ZftGvkeYsWODN5TjgXgmBmNMTNDEpRhSdNXcSBDyNInxykKZbdOBeOes8LN/NJqLxlrMy44uZF6
nO69sxUke361oxmY6D5wr8viXQbGxgwwXZIw4Z6b+P30eyl+v/77nG3TGTsyVHqcLTRVBhYza5Q8
YrwVvNosRyF0Jrqdh77LtZyGHMKrGixWlyq2AAQk/en/txbGcDRGQJS5gpx4Rth53yoPAY8biLdd
jOWoxX6WNDqt3BqPeeYk5l1f7a+vQqLac8WXsQRUqmECnyOGL5N8/UVyS787ymdKcLjsjC/6LtiL
N/meOKmDcl5vRQfdEfejDeJuN/MLn1eG4K2Y/n1lpOIy0kD4DPctZaEVaW6uN9a4cE5uS8tpqUoR
FUQ6nxBLxRj3FWpSu8Xk5dNerTi5bXr52S1d/z6jGUOp9JGSUMQTWfVSMJSpiWL3aW+LEXDdE4lT
st9M3a/lMWrSmm08ZwS39hdvdeoiU4sB89g20Ts7P/NaBLYu2Foc40g0YKyTpcD2Dd7cn4LyXk/u
eMWhLT1Yy2D0oBZjNVLpiziqbtP0uFRPssnRgk0REjDhgf8OcFx2sKkS0kntcswih5V6kNtxV4Ah
eEpLjphNZbiIYZMl+pJPZkR5bNU6c4fp51y/kOQujh6q+u36Vd7McxkrUYzlE4sQQBoiJkloJkiz
KU/LAN6UFvx49OFdnRO0A/OSXJtxBSY6DVGWdQ2gkowrXMaE1F2LfRxtHVBGGjUcGBH7hcjFzcxQ
Xf50t1bSGGdYlLOOKS102DdOqFnjTXww7eFATDS1IY5x5W88IuJNAwlSBgWYiKKpfAYdHYcWEIXY
VdWSf1Aw+tBVHyYLg/g3lIBQuhvPkdftBntyQzto0ROZfqEo9eRGu4kfeYOt24dMcf51iuD5GcRz
TFthpjgztWpJ9/3fi9Na01En9nyLfXgRbTpQa97VnDB5+5gvctmunSRR9F6Q0dxHOyXDY2sHe+1L
iwwVaFgwGOBwdHnLLb3TGfxaJjtJoYR6E4JpoQZ/WLWPj8ahP4dHUMqflS/1Cal+S9olf4lv/wU2
11a4tZbMWO9wDtXOAFcUFlq/YfjQS5H/E1zaHQfsXFuTbREwOLEn3+FfpzzyzOumXVptNGPNgxZ4
sH0D89rF4JxMrBINFTIPrX9TiCZqBNhfhvYJ+nIuAYVjFLhGmtnvlTLdCWPpp12w4xzj5nVdyaG+
ZO3PY1HP0gTU8oUI4BOa2kz/Un5mM97JAFvLcWN5mrO9MgPT5ehEQUaQMYJhrcx11tGVNZKtK5FT
aeIhinNOb+2mEwTiyD9iGC3RJX2JQpWGTdFwzKTZb6XANoTBiQOd94LcjFdWshiNSMPKiAY017tq
V8Wu0oGtbwz5fU+8JTF+vS1IAGANiPk1KZWfu534MB0NR/TLfWOB6WM3JVY2Wtd1ZFOsDtwsnYhE
lFRmdYKcR0ZFgVTSwq/b1zb42cKadpV9XcymXqzEMKsTqjQIkw5+OCN34zj4uZ5ZjcS7V5tHtZJC
v2Kl70WSJfGAGSZXDN5mkFAr4Ey+vo7taG8lgrlSKcnG3qhgH2htgnrbAOXdcN87lOE9sMnDdXm8
fWPcuxhr7TzF2DctnCwSmbtYBFREKvv/PzGMXweVok6kGW5N6r9mnR1MNwUPgndb0YDRhlEK4LWw
rQXoNejkHokINxGfyvqIwV9wiTnG8OP6SrZV4CKGWUnSZXLbqQlCV+G1ax8l5a/rv89bBvNGFxZB
JEOF+xIIQmopaTE5Q2iUVl0anSUOeeRcl8dZD9tRIMWmLgSU0CXoTnofW7nMQ+XaVjGU2QxQTgGP
kjXZwOjL2xjJlF4m0QtJ2+K5amYFPj4T09frq9kMx/WLLNZup0ueNBSGOR9v9UawSXJqZ8kKy5uo
eLsuajtkwuQpgChBbgWel4/GQIj6rAxAZeTqj/ALOwo+qr0npoCit+f5Pa40eo4r09NpeiFFM55M
FLgtxqhrDap0xUr3yY7suOHg5pmt1kb/vpKmGd0EIguYBUrzRqsH0xFWCP3bLbi4s4MJfAbuQCo9
m0+x/0omY/mUQpnzIaJPKSTAJVt2anQHSXuaCktveaNPvAUydq/XK9juEWF/I34vujcYiyzUObac
J4MxFYYZD8qSY0GT9nPsElsEa0LAHfPYNBirbWMMRqGXtRjRbRu8ZrAiW96VfvYsPRqP1ZNol868
M7+M97wGv22pgAxBiIlolu0ICtMFnj1WEU2MsVvMmEglmp3lR41w9YInirnTI0JcpaCgX1TzKWGo
GIOfTHdrBzl22tB/ExpWghG56/d70zBigOqfFTLXmyR6lxABKwQsVugi4z2e0EtXcALNTSmA45cl
Ay3iaBX/eNEAtSF3I6WJSpa7Ptwn09frq9jcPFMFxpiBSQiDZYgpmyUZIw0GUcqV5rkxynRxhb6E
aYzNhrxUjS5Jf6L2K5HMxkl6WdY1DcXU4rZqj0lwFy8P11e1/UwG1CdRDEIM0WSuFpkTDc8ayGhe
qj0UzzM9WvFQnPyUvE0u7UUH2KPDkbo1HI3J9d9SmasmxELWihQHkWrisI8xv04RvCufB3u4pRWY
UZd0DMkbcC/MFnakreY6gSAiPBnEAz/lH5zRWgD9gJV9j0Jz7jUVatf1x3K4T+Z9yTVM9F5+tOcI
+DUZMzjgdpU+QQsVSVIKU4hItj/o1uJUXn5O0dnTnyTgRfJAhT7v2AdhbB7O7KUCyHUTeJekAyXH
jf8gjPkogQlj6pEMYmrGWE51bCh6ohFaY8XLR30OYD5KoZu6OhhJiVU1kyqEfzUm1MfYCpu3CWx+
IgnswuTxbn22DpBmGEBRA6slWJcYN9+OozJIwogQJgrsNv2RDs9x5xqj9j+r20c59DtWqyrSSChl
PJiQjL1LRLB9jKNl9LyH9EaM9FEMY0yNUUyWJF1o9pBOVgBwHSAx4g1aY93mzJuH/+zdIcwElK6B
cXH90xwi0bREagNEEEpzJ0mhPS25VSu8SuSmPqykMPqgTGUpl2TACQ2SD5E+2BO+Frm5m+TZH3Ie
eAu1YJ/u7EocY3goO21apzgoCtbc+h0IaQU/OfDsG2/vGPOTtnFWIR8L+4ZZG9RTnDDqHbPjshVv
yzFkWVGBBAnQ+I96N2HUa2hpmjE56bfdPvMCp9ExtdR70S73aBN/4Aacd8F7Vy27h5SFXsesADBr
TUbZyVQGY0dRUMO3Zt/a6aG7Q6pAPMqt3b5mjiJYui29UOqB+XmpreB7XVggIqT97x0IcvzrTmtr
C9Zfw9yJsWoUYzRg6cNk14mWHpzAe3pdxJbSSAQAWxoCQQkNnR93WTPbRh/pTSCH4R3hW/X/m0mM
7ZVcxDD7Wqst5lkTGspEZ7m/WeqnSX68vpItL7JeCbNZTafNpkKB0fMeQ/txJYK4T08XzpG8Z7c/
awgAqgG6q4HJgHElVS4SMlK1HG1iN4hflmNxzPeyGz/ySv7bm3YRxdiPeRGHkJjYtEH5QciLJP1V
8lJIG+1mIkaJLzKYW5YhH6vOHWRE6LKWq8ESa8ES1TstedbD1gEttK3mLcAsej8kpLV6SX6opn1S
Ee9Pju/yIYxZUTMhNdBaB+cpvsp4iyi8VMamh1kvlVH1RioFZAKg6hRygbZnqQ8EVQPMI+KdVfG4
BLfV8bIeRuNJrS5Vm2I90STs5lTdB0XHqS5Tjb6miozGJ/EikJRAFZspuakjLEOKXWSePCIujp4W
u+snxFNHJm4X06TooP4IohL1GMaYk24rp6142ZKNkdWPKslE6m3RF4YZQiV7mHhfPi07UtgqcFWM
u9imudTGSkBvTVFxw9voK++lwDm4T9FoOsbqEmBXIwQ60XRaEm6sQ23ElYNju+ejAB3ly4DAgL5F
UCW0p520L/cFsB140z+cQ2PfkErf/mcz6/o01Ocue1lyXpM8TwZjQ8q5AuzZAFWvQmJ3cbIbQsDh
LDyUXY66szCaRkzMvlchBu2dFiJtqyL3RD8bSmSVKedqbQw4fFBCmTEWc9JNUkxzTMlJOggn2iPd
7TFBeAx+9i+JbtGBRdqIW5zn/32GA6JFVQU7MMDWPg0tztoiTULeoXspfcRKxfYtzXnLo67jkwZe
ZLDTimUVjH3eQMnFW81HJ8zBACBjSpuJPH6L6qZ+rIQxLlMc5K5tcgiry+BFzIDaUkcnE9mZP7BP
KzGMu2wRZddjhReEpKRvbR8IzhTXb3XThc51QRt1HpyQhFYHYLmKFNf1Y9AkaeksZz1ex/M9hbIv
PKCzWNN9DzStzMUcJEfeZoy2Ese4ElkbKiFcKsQBCcjIk6a3MNJ3DofJD6vJC0E52fbJTVfzyhkb
mZqP62QcTFHE2qKZ0ETUs15ofwWIEQ+0rbk76H7pzUejxdgnL2m4qS6r5TJ+Rh21uC2BJ+fG5U0d
/iV2pzDhkB38ywmqSL3KmBOA0nw8wYAsyJDThADtx6HQybmv7XX3F72NeidwBt63zQlQGP6Rxx5h
okyY5sAV0EVr+jbaBi7dLxxUUHIDLky31XO515/4M9Cb7mwlmTnDVE/GVkMjvKsZxM9JeDspDe/E
tkOrlRDmyIq269KxgRAaWpEz3oV2avc/6IxUhGeRff3+bSvIZTOZAEFNBS0Z0UvgqtHXJf0yAOJM
azgZ5G0ZSO4aoCMSPzHOV8ucoCkaSphMx2g+RcJdIPOUkCeDMVjKUhqA84lQY/CW0hqQAnUzmJLY
7lxUwCsNjWF0jI7XwLfpRymN7H+WxrjrpZvaJhWonZR7K63egsC0YyN2cpDEd4/Xj2pb+y6y6N9X
ySOjzmJdqlFxLef9or3EHaef818u8kUAc5FTQUjUaMLFMneaL7niUaDz1BREFnvHJ8TiymMucjkL
zSy10Ivy78HBEDwKh4HXe2ipszvI4wXD28/N1WEx11fQgyUsO6xPQNkdXTqJh37p+Tzj0dJ8/aMH
50oYc40VPQBxXgyrKCP1YnXi0HtE0PDo64fKva4YG/D81LdcDo65xAllQdJlKH+CsXT91LqaD5RI
bwHX0zk805Y9BVN8f8Xen3nT34LZ+D4ThjlDIxA0Jv8yLrodJvHj0gJpqgPp5IQhq3GxZJlHgfkv
vvQilgmCsn4ohkLHrSOH6Va9pai90645Tg/6Yg22fBBdstN/Krxgkurjp0Dvss1s/G+gxxkcDrCV
6ZICEru22wElWvWtqb5eP1CeIMaqzLEyylOLmKglwldtzvxIqTxRk3ILKcu367I4VoV9CWRK3Axt
NyEgMr7HZWXlDcdscSwzG/2DbaBrogW3vFB/iunLPD+rEkfEBtbahwsgf7IkbVo1GvRwbKzZVmxK
USGgs/4OnKhoauwOvxhQyS4EgkL4TcV07v9eSMcnoMlepv8CJ4cxLmbQZoJY4sxK4aQvD6W+U1T/
+lFt7uRKBGNSRMzi9EEBkyKksr0YjZNMujtNxLouZjsCQQswXk7oCDbZMeNRqSWpbRAjA2zW1g6i
Ex/UG+Ec7UBhc8uzk5v6txLGeDXBHBKA70EYWXZqei+FvHCRJ4Du6sptjvkyGU0LAfTd+YthQ/rW
AZNO8FUbaQ8vfebsH08io41mOuhNUxTQxkOxzyqLhnDKXrxfondA9srXf/LgXbZNItj+UIsBI9in
9vSo6wJ5TCATeNHUt9VnYNi6qW2CW1mF+wbZvFX4vNoPVepPFhHVfrTjA8kG7WYf97ZtxiRaNCh9
3cde29wYM2js29IS1NIax5+cff1cdsYVu0hTmLGqYhBlrZ5yBFt+eZMDKrIDqwMA17gzvJuPxJUg
xr+UoqTL1Yg5ez3IA29RNQxx1+lsG8X8RoL0SegSxWrFNodfL2KOMdu85aiZoMCug2dVZgxJFglZ
LZAG9jLYC+VzFe863pD/pgiD6ECzA/w84Ic+HpuWlnEamhCh5rdx/p2ogWVUkc05LnlLOVZSmJC8
yLIA7QmQErz+0xdWHMPT4KIo4up7bq/WlteUQZAoyjqK7Z9okcHx2RgkwkUvTqBAONC6Z+gKdu3o
9yLGFRq/30UHnvniCGWTP7lQhnGSQWgpdj9SNb/Jx+SsihWYVAqO+eeJYk5NDgr0qPYhcrnZ39UQ
oekW4OOSN6s8stJNY7LaSZU5OWlJCqFWM9TKMsB4kvNyxFiAp6LpLbkZ/p4dwKp72o3OsdRbWrmW
SvVpZaiJge5ofcRWpmPWWkQfInsQRDRJNDBrf6Cba1mM18l1feqbqoThymK3JuYumqv7RgsAz2Z6
hZ7v05k8VQY5krywygSMnujJU20tlx+ufwlv0fTvq0WrHcELPEL6OoPh1sJdjdpkwANC2HJIMiwK
iGBFWf3UEpzmKQk1AsNZSd+r3kPlkhMy8AQwkQlKvcCZNagf0L1h2ZUCJ4OwrfqXBTB+Juzz2mgB
Vorp+EOH1rc0sxC0WkvOU/3t4/gtiO0C7s1JnroRjSDzkFtjtIsTYskKJ0Dg7BZb9gTeXGekoFxw
ZTm0kjKx1JDTTfcvN/iyDuYGL0tZd8OCE8cjjOIOV7cx7nD3XHyPngB0aVev8QvuMO9acc5JYq4w
ynKAlRVxXWkxJt1lngC43MSh7/rubw1M63jCtN95Oawtd71SbxZRrI1yodBHLLYMbkTAwc3+GOwM
wZ0XdNeoT0trcNSdpyXMpV2asI/Rh0yHBRZ/qhbAo9b7vDOertsG7inS7V4ZB9AtqL2YQlHIveH3
N/U9Elq+vFhA5IBDk460bJf5XFaCzQcA2qDQzQpmZUlmM7p12ACMIsJDg/jKQXLp8KHs64A1SjEK
xhv12zy9lTBmkWnUJ3Eb4O32i+Ev9cN9tKNYnJzN3IoeZRDWg4GbGCaI1T5upql0dVBqsCG/mhbD
Qwi2b9lNPd7w5qZ2rAQxd0/uwfO91LAhESDJpv5GDe6kxOOsZiu4Wq+GvWldIFapjld1D3RxCU/e
GPEwXrrWe5v4I697hhpwNtBfi2P8ZRhJSykq0PjZzD0lecqjr/X4DQN8dggfWf3vbZkYa5MkAspF
YPN96gY2pUIey9KoXLP6psWKM5tfZ3HhWKtNM7wSwjgtQZ8FvVmwJrO9D4ID0TlGeFMPVr/POK1i
BDz/2NTwutFgFwCDt5JJ3gmF9oWjC1RzPx2OBCJ7VVXBO8DCGwZAq46FGAsZJuMmSkdn7qAPc2I3
pngUc7LXzAgT5n91YWC1gcFZJr2f16Qz97dOwjYj7Xtw8beJOTAtQNwt+EOr2tfXudnMACyn3+tk
XkawETIgQvCgaN3JgVnCqKrugl1Et5RHqbPjPa2RZD4GE5ME/yf0/uyJsfoCRmXU2gzMLMQX4J3b
nCS7vg9RZhh2gNXB/EnupHedDzhcjrvZVtTLuhlF6jWSJWqIwL8pv6kp2BN5WPCcI2TTuASgcno6
Y1mom5TzgyyhnPEw8lDYNu8DJitlXSWKhDD0owEGZ0ok1ASvijk/jvnNICn8ZOMGciosx0oIY3zr
KCvSWYI2Gmfl7/GBNr7SRhc8cL30C8AB7NjhhR+bfV9rmYwtliYtAtgGFkZHFUe/9qdjcwx9yjgp
We9VO/Hu+lXgbSVjjkstbc0ywSqD5uusncL8dp4erovYVLrVRtJPWMUend7PMnBg0dXQF5hWVI5B
zatbbF9oGcNwIEox0H3HKPYUREtb15CBN1+GxC0FbCpug/f+VAz5HfIXCu4pWdPX1AtcHq3W9ib+
ls5qvYCRExNI4LDP6WuhntP5pgqe/mQTLyIYle9AWjdltP1kNga0URIvM4TddRGbVTT5solsVaJc
9CTvKrgZ2qqsHtOvyfc6BpZ94ha2ctMfuEZwM/SQTTSZKshPSSwSRi0OERkHCBw80CCg9y9wkN0E
jCcFywbUIce9Uav+yb+sxDE2VwfvYyvRZERUx6BkXqZjXiHOr1K3N5VzV6Z/UgaVVwIZrZwzIzA6
mv2jbkb3CoeCBZlgbBmeapCYqDzg3u2b9s9+Iu3+8aZhoDIZY+pA9Xay9NIXuBOa25p+kcCoYabJ
TbwAa9M1H0H18Vr71VF6JD1wgZEXJtYu+5ooznW15C2KscNzC8alpIVIMegfTBWQIdnC0fxNr/X7
nGTCmN1SHxTNAFipWwm35WRYQvOgZLeaGnPijs268UUh8NJkDkhQWyL1UHhaXs2BHSW0d60zuYU7
7qLh/vrGcaUxhncWQhPpTUgrAUZACSq+K07r1CdK3Mnj+th+Ya72kAneNDMngRbhmP4DhuBnXheg
5r/YxEGg75FdYEvnP2BLpl76opBMJEfaWSSjArFqfS60gzE9TjEnZcTTecZsVEvUl2hQxqGFwUFK
+73ZB86k6Rwx1Bj8u3WSWSKpPARg71S8b+CvQRGKPc9HFd0UAw4nRUXkBAIGRilUEGWRNEqRccBY
yqk1SPslKfTB6lPAho3pjCJTLYcYboyXHSDIRc5V29zMlXhGTeLIkDJlFCpA+sc7kopHlaiuoggv
13V/02isxDBqEZSBNBSzXLk9OQfKXZZxDms74FgJYJRCaopsJB3WoT6at90L5X9J/0JH9HCsHeF1
djoEiONuOJuOht5DXrPQBsYS1H4lnvEsdTyahdTgFKnnFIH0XVudo5xpWRKzm48xgINLe9j1Z+Dw
nGZQbXvdfZ+jeoesy0P2lfc928Hy5XtYnEJdzrWgyILKBUBIeqN7lJ1MsFEZvQ88yqPQHGKP24XD
OWQWuLBVJlVtU7xWjfN027rdqfJCV38Afhy57f4W0boRihwLzlFfnXFGmjBkspyicyomO1W5lbXj
pHIi8k1ntNpKxhlpUyUDIxYiMrSdiMPPhOyI8tq3++s3ZLPVZ6VCLI6hPBW9mUw4ss6J7srM6k7o
drBzvENBY3Q2z8QLYss4xrd/9ORYLZCxQLligiKlx90cSO3NbXCYAHK6dLx5et5RMZamh/EKRBH7
WEu+rNy2zT2pHzl7SMOdTzZ7tRTGzEjDXPaVBhkystSUbDZ5LHa/AGJ5A37c82ItjpoYYacglUqj
B/OH/kOyRx/01TsTpXnjpAGBspaBTMul4uMpJGNryKREY2IiOmq8GTiWip2/GkiH/5S+iH7zNPnz
joAA8FvDI33dvt5IsYoyuM0J2+7Td8poTDk2V1Bd9Lx1IyePu7UuFMVBXI4CORoemMObxjkU5Mrs
3FZG+laNYiuZZZRERTuMa85TYEsZ17KYw1vavsE+auhkjp6l2FaiV0Gxrisj/QlWF9cimGNqJ7Ft
usTo3F5dHsN89mOzfw3yzJfqwg9q4QTSc86qNtP7K5lsH0UFpIcoTNTOnVVwHfd+7hfPrbccBB/p
szOvMYoeyJUVss0GxVgX3bQoHbBO95r8vCTPxuKI9S4en65vJXddjJmvFmkOJRmS5sqmNMdRZMnn
Ybf4pq+c0lte88umdqhQdElH2x1aYLDwVYYEcNbEyCdohxgW1hRXljwtlpZx9H3rPoGi9LcU5u2m
q0Nr4EnQuUWB5yGIqqcjZtUTTmTEWwuzdVmhZyBbkzu3mou9MBquAFQJiyxty9F3qs+ftGG1HMZP
yvE46DMVJA6PRQDWzumU976q3Yfa97i5j3itlJvPqfX+0f1dnVJTa1rZVVCKTjCPcVm+jWPgKUJq
t0X1OHX5MRUmV43NnRF1Oz3lTdJupmfW8unOr+SPuQpT1gedO/2Y7Q5jwShw+cLXxVa81Eu40/g8
dWH8J2CFo6iVdYAXSF8K5IoJj22Tpyms/c3SLooIDJYi3EnmgXR2+Hz9Hm9a+JWKMFbXMIxSqzJo
fNTPNklBnrscquhHyKM34G0VY3ojIPyC/AZyALZ0Zw6SIymZe30pm9oO5EliABoB/zCbFSWYou5i
oYPvlxFd/0PZyavObZ7JRQzLW2AGRAtCBSuZtB+kP8vqsWpfr69ky7hKgDzWZdXUAWH2zn210uMA
aGJi0Sw4d799i48ZUGZMpAnGwUpQFubBmGysCKTWkggAQBV1aBaQI8t1grk60rkkjHdGFT9rbbmb
s3B3fVUbKvBBDHNbiiY0+7KEmFx70ZoDiZ3/3+8z56+XcUtkA7dRnb1p+tHk36///sZV+fD9zFVR
h7iMJW3s3ExKrRazczeqfKg1XgFqy4h9kMNclU4Wc2WJqVU5l28SkPkNZ741z/mepnwTn8cOzzkW
FoS3XxRFX0wRQRGgEq0xGVHkW8KaczgcHXv3HCuNjnqzUNBPCykC8GEby0gesvjp+gHxZDB+tTXQ
yN9lWEmtvExjawnpY1I+XJdBlYhxqevDeT+81TrESG8wjQ8PJ4xHWd7Xvlr5vXEACPt1Odunomro
GwWhjqoySiCaQhq2IXXdIjCfCpTSVNm9LmKrlIa1/JbBWrJgbtJsrBFTNS/g7KGDHRFgP8HPCyDo
PUi1HHPPwzfbPqKLSCbAUoICA4y11Llx+1DkpxJ9eFxV2946kyig3kX2lh1Sz/ulRuMy1KBA9+oR
m/hapa3ocTZveyUXKYyyxXVGhCiHQgMwG6UL7S9a/dRt45Z47fvm/RdwjBvvFxzYRSYTzzVGr8tG
id0DXc/k/Mpj6TuaRpJ6dGfTinzyFbBDKIvz6q68TaV/X+m9XiaLDiB46L0cW2axoHDS8vSRfv7n
u3VZHt3ylQwjNgtidvQF+Go+xg/A7vKDE/BI85PpT/6441m+f7G0F4GMR1LlXjGBKkAvQA5+anmX
+11uNfN/OBx7i0fBtpUE/HCCjI9Kdb0TCJXYvRDbQH0jB+9KsDdOlHywBPuK/o0347qpqMAL1U3E
ExhcY5Sm6sc6rE2IbJFDQgbdUYrykM0Rx7tvi1ExcmooSBiwmUa50HXQKkFB8vqmjWVrjo5i8Dfn
0tFX3icNkS5CmEsnjlkCtmR6tU/gUEQTlujX+9IL/4+061qOHEe2X8QIEvSvNOVUqpJpSd39wmhL
7z2//h5o744oCJe4q52Yp5mISiWYmUikOcfLXIEkri2uJDGnFuj60GUJTVb+VkfNTzENSHHkCrrb
Wrm20L9Ex8f4FzZBc1kCcpRv9T/C9NdQPVv5V4FO9HS2To/xrzGcjTqZ8JowbnufYseqDyD4Quk5
98TLutyAsTpAxrdqWc0tZHxIKtWblLyocij6RJzKIlFgzzrdiLE/FL+UpIhUScZVXPSAW+n3jeyE
aIzPngoIf1HWz/fclTRGnwVAIaSgsbfxlh1tJxggd30MjpQ3FOUwl7xIo2N/2f5kfKt4U5EJF3Ji
V4k6Q8VBPsvHgJxT8rQtgf/UWOnFZLVhV05zS0WEz9DrHJ8Gp3PGEmPLtBMiukZECjFpTQHoH71p
J1SNph+arfnlcCH94P13OrE1t2GcpWGUoJN+Tb6Yu+UAegBHcRW/21fgPt2Wxr2UQQtAQFWCR6fB
GEaoNuXQ4uXpq+N0q2t/+5A8W/rohpZ5Gz0DG1xg99wjXMljbGKQTZS5ywEplFo4vV3vJpSVSS7E
C+M68EoOYxiSKgHXsOhgGD8qr8PKeLELjiCn7B0D23z5Lvoj6lbRk/oQn7CdCMRu7Ndif+L9/R/b
apE1UtL5o5G7prE4rfpbUa7mf86yhccuVi0NfCz0xdmqeZaYc2tqJU6wNx0zKr1mum3Jj22z4DvW
SgpjF0ZijTaCOrQ5Wfv4Jj4ZnuZEDzpmQMTdTk7t451KzNGlSdcaUwdh8ik+KIfmlctNPojKy1yb
WOnE2ETWxW0zty3cNzcR7SozcGojFRVyuBa+ksIEibxMlWqx8w5wpJnbGzUg9W+npBf4ET+i66oG
Tg8QNhls2aMYlxhEZRBT+oOnYPQo8YrAs/3YnZBeg3gn9fqXLBGEC+4RrqQyZqHXlRpXMyLgYgGN
UdFdcxDtFItEMMaQF5GeAiUJ55dkhyzJj2UqmibkuqpOl1BBZg20SeYT2UmbdI0EFwryxVVbMPBi
naush90yF7Wz7UkCWWzjXFUbK+3Ax+h3zf1SIIxL5yo/SLII6YArB6YAhXSbIAS9Dz+z1S/9kKDo
piRPQXgwyltCPE1U0n2tp3yIcisxzNcJZ1JWTUrjAnAYg5NyMI763tjJN6KLidcOxVLJm0KMt+by
FLZli2y5sh30/z0Qqz8C8OnQf5vulXvDmT3ikJfkVjTryb0RV3IZ44iVLlQse0YdJpuufQMYulEZ
SrclCaBXu/Mwp0/m3CsCM+FGjTepr7AFq9fjAKoZNeiQcFbBbdtdS/va/+ckyrRKKuuWij6CrbGY
o3OYWaFe9nigDhZwIubGOpd61whm/Lnuu5LC2CE2KRUgAiDTnMxDoR3K4LjtT9TAPhjg6vcZA4ym
Tl06+gat4qdivAtNUC4qt23TONkiStJFshgTLMsyq0KQX/mT1jq63TuxFuNpeKdNvzGxsa0X99xs
1EdslV4e7CIVsSspL3IkLNEoeVrV++MyfCZ4r0Qwn2Yc1KqexwxPjtqr+/sQUNnbOnDPayWA+TZd
J+WhLuN2KNsH7Is5UoGtJmtXzb1jx4IpGn75YyWM+ThBM8Y1qXFPFF+TI4XvyDwAetlu+1U9UQoH
WYQrLfpCTGDIwsJKczBO+zk5qenXVggKS1/lrGkDR8PA3qMmG7pNY8QqBkS2YoVljQySLgeAy2Of
3jY3mveKvbnXE0cTdPd5Cq3lMfYQ5VOEoguuJqlvrkbWumU8fAJsi6xlMCZhJsGsd4BSoq/2zMnu
cj/41vysDup3iq4CHBm8dT8D5QicQFp3BtEFkKyZOq2qFF0paSmylJ48jkr+u1pit4jjn9vmzovZ
azHk/fcaB4DZhXWFfLLbRdiyT+vD0H/blsH9RitVqM2sbAL8QMpQWwXeZybm/spxNxWmICxQu/1g
disR9E9YiVgSAj06mF1ypFjUzYFe6JVwgFh0Wox1K1K/RLaMj1Jq96k8Oi1xwa4miEDcd8v6mzA2
HWZTBB4eGhXO1kk9DAfHuVvc+ZzvRH1H+ktbx8ZY9mQVoTEgIPgLMDGUcvaX2TzMprRri1oQ60RH
x4S6stSGZSIwgmV5LIuHaMqdpRfl3SIhTHjregyT9wv0ma1HFDUU2/Ass/G2zfm197txaiwIRjaX
xpiakCIdrL31TDkkbV85hH6bOP+qIvc30hfzhLLoToQawRthX8cFnYkLbWbKZqDA0ocdZUZPdvGf
/BaMV9f6rLqFnwOEtT3kotlZgQuzEBmBri0muLuQd1U/+mVXieZGBB+OJdUKA7PKJtKg1KGBdGro
nxQt3Me9IQjlXDHAXjcpd5eKFcP3YaKNeqvWVHw5VbnEoCJLwQEq/RKYB/esVkIYpyoNdUIiDCHR
Mbkz3PEpBI7lC11iJ87wNHbA+hchEYhEMs5lLDN4fCU4V9SNTihjzm0QocGJRDCuBVRVacCsY+vr
1j5PJWeORc8HgQTWrQpMHxa9EbTgRb/LwYwQTZ+y4rcvw/pO1OayVqk4JiiAURvZU2tFMFnGTelA
OvFvE2M9JY1GlGcaZFiNF+wj0EDQ4GCiRE0rdsmTaCpPKI+5XLtgwfJMh++ifZ9BKlDQ6XJX+kPj
UI74I2ofc2+MlXr0I64u2irPzLDAFKePvQUnir/UYe4QfV+EwjUkbia5kkR9eSXJ6vVwKUu4kXEb
Xoav/+o2ab/xSOp+EFDtiUaxqY98iOoreUxsIGFuTqZBWj9BmprUnl79mrOf+nxrLnvTEFHwiKQx
QWK0gna2G5onD16m/Omng23ftNng9spDK3+mEro2SiY+aK2szVZMCzhonaSH1k28wcFIC5CYJS96
2g6AfD9GWYpyxKFXzqiWLhlgVTEG7gMswIux/tFVprstghvHdUMDDK1OQJTAXIJYeusMeYHRp8NT
Kz2Q6otwSZx/y+vgraQUamCxZTLjpc2mvqVPpfnUHbG7MjnxPUAWjWPjj17o5td6Jzv9C+19msfy
sK0g181WwhmvnqrYiBDUW98mz8UUO3Use6O9qzFivi2Ia4crQYw/D5OG+uEEO4zH8KkYhi9mWO2B
rHdfj/03MqNslViCJxv34xmGCcswNRVwF+8dOwvGGkhAEhjHo/lR0prRw4rMVZvD3NvWjWeIwMK3
0WSQCUUsfi/IahvaZDAALG2HN+kIrCZJxD7L02UlwmaGopvSTpI+xp1VowWUw1I6FQxXf7f1EAlh
rL1DMk4wmtH6i+rZ/R8t2YWf6pXgsamBqhnHhYf7+7OSJXuSM0VvkbQ0x/KEMQynBw08LcEXrqgH
yU1iV9LYuad8VjJr6Uwg995TPpX6QnPo6hCf6Z4p4Nau2Uk8QMPzqbVQ5hjB5yjby9i1fgC8tTi+
jcB9XVmuYRefecCtJTGhIxwGrbV0WEV0HDwV9OjBUbkYDg234U49blsHNwPQdbBhUkYyXWbxUFK7
z21lhl7zSfmq70BIiwwgPI5AgZj2sRD5letVaNYQcJ+BX5LdzYRDlUSWIG5ZbixrH4jAz7jWvvp9
+hnX9/6k23UXTLANIjlppO7r1HKKaBHA71GDZq97mPo/ajC31DRVWT7JcCp1rnf9aJ8nzXRTuXT6
rv3Z1ABtHMpjUPWD4OriBdy1XOYqzqYsmvqIyk0sR0uAxj30Th5WJ0udnbntD9lkPwgshFr2B10t
YstotJnAg2Isvxp0kknS0PpxF++6tMucuG2xnWJ/N/LBKbv0WxXPIJ2e3G4sXxJDtBbGNZmVfMYf
0KZS5LrpW7+0Cq8j1i5OU8Hn5C0+UFj6f3Rkbkx1SpWFgKTbXyZzbxXRFwzWH4jSe9YiuVMS7HDL
u5lu30Z57w5WKsr7qb1snTE9g5XZgvRrysMaZ0z2ym44Vt9in7YydRBDLPRVfsVsoFvtRehboqNl
LtPQtmogliCSdku/K2eo3vVP2+bDdcjVyTIOmZEZmRB9YUyqr0bXXL5I4a9tESItGGesi6ktF2Ae
+ot0auO7NL//zO8bKvrMGtoT7GgcyMEqG/8ZuX1zjKszaDy3f5/bUtTB6fJvAYyFpyDJw2A9rk+p
uuZZ7LT1Q9EAghg3TZbnThrfRJOX9aJ1Op7RAQJLsxUT/xrsvEa9SHpYhjOezGAaMu5z7X4KJhdd
YGeqR29bR971uZbFBK6yH/WSKPSaQVNWB7dvYE2noQgAhGwK+khcUQbAVjAUgElltrddBKU0SnhH
+2avOwsp3XB8IdLT0Igwtnh2B8y/fwtiG9syWASKZJSRZmvnQblXdUHRkxfs17/PBN5wBG2RQV/L
oWo9LvHyZKXl06ShVljpFyUonpa8FQRC3r22FslYomT3oW5LIz5T+YvEv+vkZ9keO3JNwDlR/goC
UdyjcZWNe2t5TNy1FKnDAgPiXge8cWCn+yVF/1b3r2BQT8HF/r1thtx0Zy2QftNVoF3kmAxlSwXu
XnkfXgljxrt/FTyKvdC1RQoyEVayS0DgDzDGxrP2igfO6YtxpB0twDbemEdR654XbdfqMdFWXSQr
bGsaqoaboQudLHseyOP2GYpkMOFWGYxusWqoNDb5VRuvs6rcNkrlbkvhbjesVWEiRp8mJh3zwEPv
V/gsA+4K3H++5MvfwJz4tbwjB9GIKDccrtyZ+sbKNLpE1bIgRuoYBbfpeF8Mz2V1P07P4/BLoJog
QlnMu6+b26oeDQOBo3Di5wLzyeXeDh0b7PT02RRcFVc7iB9OIrFMPLHmrLTsHCc6aIA8HBe3yg1X
C6WjrIgWz/mh0TIByw6qUuCavz9LLPKYclijHJYqxyAGr6YoKRUJYKxjweRwPqWIvcat/gu94oPk
Lg/ZS3wMrv2RvjpL4bOTH47fdGLsQ+lKzSzSkroyRUKIXFDiSI5+mUI8dhVXuu/w3DVysE6RfW06
2zbD/3b/CGe3vKq5HXVCk/CpKADTXk+Rq9ZS7IdWXR9QeRG9C0XyGFspOmCAGAnO11SnkxlLhmMN
zVkupJ/zEv7d1o0bUIA1a1IAU+1DPa4wpXbKbBxsr1euVj31teVKhuBmEwlhbjZs+RJTpu9czHW6
o1r8kdrYUYzxaVsXbvsVc8T/KEMvhFUUUdR4JuB3a315P+3oVGJ4yn5qTnlEveAgKvSJlGJuM9Cu
ZpYppa1vVRdzTh1AqKBVLjA9XiQGSYBKMJyl4t3DPgALozQDQ29he7vhXBxpkSB8omCiVeY0l+QU
uJZo8503+/ZOJvO5mqUEM5geNL52P/r6DiTcqlO1rn4ZwcLd7K0LOAB9+aU9iFiaOIHlnWDm++Xx
qOeGHaImFyXnztbvSSeawuUkWe9EMF9tqO26kCOY4rCjLZd83+7qIzmI2vMiTajxrCxxGEqlSUcc
YWBhnyK1EK1if9vaRSJoFFmJaA05GgqCp3k/Heflrhm+bP8+x77fnRRzjdhpoyZJAMujLSPpQZ53
lil43PEcFjIMg15VdGqUCettFRQBSDthadVrB2w6BOf2a36mHTcsUB62NeLE1bU09s3QZbluRwbM
axpsxw4qb8ljx1SOSS9qV/JS3XeimBAeNugyjv1rbq3s+vtXqkkvP0on4sS74CK6H/nf6p9zZHGj
rLZS0OSHZqF2nweTYygXJRQB5vBqvybWPnER6lirB3fPe4vTRzkYMeOLS3jXIy6kmKVxMFMc3lIo
OfgQuvLX8aY9iHrk3CC4EsxewA0pxiBNpMZfruDNqkDJG+3IccBi73Fx6bRQfSPab+Sd6Fok8wEb
Q2taJbDQMVoOFmp8UvknL6PjtkHyXHgthAm05TAYcdU3rZ8DX6N/gJjt3xcpwcRTpBBTGioJrqjl
tk3vIvvRWB7+OxFUxXUUSoI+DoG+4vfJYTKOS/+js/7z7GFtdq+7CCsRehbX5azjVtfi1JtlTP2H
5NSDVWxbE9HHYOJpr0TlkJfQZJl3SfBNyZ63f1/0MZh4OsdNNlcGYl3ePjfqYY4eZHH/gpol86Z/
d1ZMap4V0v9mWtp+foW8XUxH2et71a/2k6gGw4una/Nl4kHWJk1oB9AoGUxvCJChFIUzBvWTHYqm
XwWiWAijYh6DUMJ4hm8o9zOIpoKbANObmeA+EpgAy3eSzJMpZSXiTJlllyiPTp3+qYROU0xKP6zr
pmoyh0ZGRaqL2G4QRDt0mEB+dh944W3t0a5P9T3cCcsgnLcTbOIfieyLt1DNAQDESPGt5GRELnFp
XiwfWw+b4Q8ZlvsumSMjsyPOfBAVuak2H+3xTTYTRlHsabQ4xHeryN8J1NXTd7utHK3/oqoDpk8M
J7d3227G/4ZvEpmYWieNFBEdl1SoGF+MXHcjW9QU+T8uwjcZTFwNprpoqgy3e3YefQJg/e7FOI53
ywmrKK84tPfzQbTgxw8fbzKp3qsoWOZzGU1qjsR13tnDn9QGQcOnAu2bCPonrEQEzQQuhAAiskhu
QIfaTl4tx8PRHqrQ3/5K3ARpbZTU4VeyiB3asTxRh75NL+NeeTG89GiCA5B4lBJVlPqJrIIJvolW
DdUUwrMT7Ski+040Bcn9fYL1UbBGYwVTY34f7bu8lBej8bsej5eHORWAq3HfZFjP/0cAE9hn7F0m
hQ7cCON7UbhL70zgZgd7KABu2m/R7ESRa98C0Bd7x62gUCzSjYlYYx5L+YStNT8bFTc28kOeKY/b
5sAN72/asQOES5Oj6DFBu1HWfqT1oCAtJ7IfLCMoMzJDuJ9Lg8CHsLSSx4SlIsBiHKBdIc/Vf8WH
BRUsZd89/4t6+zPJ+erTsXOFGeCoTGJTtwofit7p4+9F722fH/chtZbBRKTZtJrJXqCQ+qheDWBj
JIBcqO1XMA4xhaxQHDWZlfcmKonrmkAlWo6juK5gNT5odEwC432SIKKLjIMJS7kxREqQE4zhktJT
pxzLKJaboTrQ9cBP3D5IvixNsUD9QRuOjKxIiSoNnJb4Vssu649Z8A3Al05KMmdbDq/taGrkTRD9
Q1YnSOQZRgi6V6CUjb7k9HvrmB7tUwOQKoEk+uk/2vqbJCY0xaqaDFWt0MeTtm+O7T7w1Af5Kt0q
ALvJXBGFn+gEmUDVFWGmDDEsEc3Nk1b312jJMC4xJHfWHAu6ja8DMlu6MaFJamVUiQKcIrnHzoAH
rDfdC6SHoIP107pw6C6ak+3l0AkeCnS3DjOyHFDpeqhf3YhOmtrGxh/D5qhqOM6WoeCdEtkHklwi
5aB0//kUPAbg0QrHJaPaGON5bzVx3zWjpOCaMdr2Ns+V0xxNN8VnZvrfiWFyqCovFiXHW8hvNL8d
byVyjVpRIsy1k5UqTMSKEPNle8KNHJPSKfXWa7rYb1PFiWTB/cWPVitRTLTSgENtxmqGaH+K7lRv
OaRu+ZUijxAv8tOfAn+j/vTBDFbSmBCiFkk+Fy0coA1GPx6yfRpPx7QobmQ7dysJNcd+9mK7fsoj
yYFn7mNNcvMlc4EQ4CcE86lLBeB8XVALeDW/rb+LiThNExhJlCNmd1jYz53p2mHMneJEYfcluzYH
LFWf9XtspPvzIf6pPQiOhZrmlngmDClZ3KhzajZYjUovtOlmnMuj6v9/AB24jrj6AkwI0pSpalMN
ES+yA8cofuTYm9XyT6zWv3MSJvZ0cq1rUg5fxCiCs9g7e/456rFjxKPorhDow2ZHdhVoxIyo/boD
FtEjFy/sS4XdTOsxu1Buj+lbnQuEimQykcYMO32Y+wqRdf4W6+0eJbhjpUcCZ+Gmlm9fik2N5mLu
9WlB3VKz5+rYG8M3pcSgz7bpiYQwkaaR4qBp6qXx22yvl3eyMDcXnRUTX4wpH0k+46ziZ2tPfP0F
M7joKF/6XQXEq/LRCJ3wKmpkvO7kbzgUu7KdJkMQWQWCdHLOjrrThb5xqnbl3nyYXH0P4I+zepue
zdDRADrTXMhBNp1mt320/Mosqvfg5yYmhZJ6fyGNWQi0oAyqG7fL1/qiAAXOOpvfJ3cB6UwDzk/R
rsf/Ecb+kcjWgnPTTmO9Qnh9BYw/daWTfYFHgEHbdg0nu6AkvFe/Y90N5CaBK1ziI9ww9iae8Yt8
yJZ5mPEYosg0mj/dpO64s/cU2EzMp8c3rDdh9I9ZJYla1k/RuCCQNcFVUwbXMh5KTbS0yr+I34Qw
7hGSeQm0BZ+wyL9gmdTLwsclvxJNtBbEvxff5DBeUhqoEBo1PpxkgJ9V+YrBOyfUDkn/IKdfBWYp
+kr0YFcHl6qBqczU5cfTAKzHArv5xpcBi1yZb4v53OnIyEdPfNOMuVmzDHCaXYyrTT4BMN6p0Z81
9/Ox2IsKTzx7wLuEohXJCmjimTu0HGZ1lAe9QYHmMlffk/pmsv9uHx0vWK5FMHdnNcG8Cy1GRF4w
iqgUjrinLdKCiRnKNGSdPaAC2ivBLoiIG1bEV2EY25rw5orpK+7fp8XWPWVpAisDmRvM9YaHcT8A
8HA8J0j/M+FahEAli4kKKaqBhg48c3/q96S7Wuah1ASpP89N19owsaCQZEUzJqQbiQrOeXLC09S0
WreuDtvHxlcFeySA0NYBI0f//8p1gDajVp2CcNDMlwWUZckLkIm2RfBt7E0E4y9pZc1WpuK0Yqk6
16Fym42Zty1CpAXrKXXWFXU1of9e/55NVL6/T+Gf/04E4ylJFMrWrMOM6dah2ewbHcNHg0AI96jQ
F9fRdDVlWWN8BWAdTd61SNp15RwGz1IueBVwz4mYBEtdIIJW2O3tqrDnYA7he4UWObJWO2YWOEkh
OZ84q5UYqubKqNppaaxJQzd1SM89VvHS4MlQfmzL4B7VSgZVdSWjsOJElgLM4yhm41rKnZGIEnGR
BMZuR6klUWs10KJCcz3M9W/aICKU5rr5SgvGcGupXdI8QH6RpN+X4dS1/S6Qz0kme9unJZLDWK9U
SHmfIS/2+y6+qbEcsOSFH7SWq00iyg7usYFL18R4mYwlJ0alDGUwzHnAUWzzb5wVXp0QQczidhP0
lQhGm6AsjGFZEOqlA0Wcja6aR8c5A6TfkU850rYPj1u90zX8g7F6DO+zuMBzN8Wq0UAlSwHv2d1A
gHysHS1ybo27ihxb0rhqKbBvvpLgnwVvtgFPZWmJQW1u2SFNPdXHwSNuv6+fAo8yIIbf/j9kztzQ
sBLHXDiZ2XQRAQ6tn6U7c3lAlUCNBNGHa4QrEUzqOeVEA9c9EicpBEiTXC03ZkFS18x70BEn3Zft
ryZSiNrpOkCEk1k1NgJE1ByC5Uuifm8MXRDoeLaOdSSs12kaUT8MNCk9aXptwNUWjsATz+TbPIx2
22pwy1krGewYk1YVWRWNyARKdb4hU/04EkX3wBxzb83hzahEeztr9qoEDtgOu5iWem+GoQicjPsO
w2qRoaKITc2R8Wq96kypq+msnj/6CzB9BxQkQkB1yqAcrY/UIoE16KHI7IY7UUuFf8xvwhl/r9ta
bYq0ptM5LvingI4m2vLnettaP+bmRTulHfQJ5l+cu2NzLV3sormDT7EtG+CpizSix8W+IVbiWNhd
bVakUh8Qj23rOqr3mjI6vfVDm26QxroCA+KenqqCzoei/GPV/70jtHFQWnoEtxvBt0Y35POn7DF9
JVNtHOMmCl1RsYLn6IDC+kci/f8r1wvM0Z4HREwfJDP4WN/q4HfcXMeiFfgG9xRXchijLJcuqQoj
R3086L3KvJr1z8YsHFX+bmLQYfsYeeFkrRNjg0aS6FHaQVZrgfln7Hemkuwz7MT/d2IYOwTWhJV0
JoZspqR0AnBdLfO1ix+3hfCt/e3g2KoKMZthbgqYRPe/DT1Qkg2oHMk7Az1ldE3+cyQBc3V4LKVJ
it6/OU0Z5KnGzyQpvoIZyK8KUZbDvajXcphLLKkGG0vPqKAUZ9ouj0/hno4YpDshQTF94n1w4NUJ
MneZTOxiSCc8nKvS/EGyBdtUzY7UzQ0gk5+zNPeU2DoViuzoknnbLiLAUmptW+Kpz688bCqVTkoX
WKNZFn/VXD0lxaC7czWojpKqsUdy82znotkifiTBW1HD+qRFTEZporVR3ag4XoPcJ+VBHT4xkWKp
b7/PaBXmWYA9OzSJjPIhHe773qc7mQLb5zvymxAmHOaJkShmj+A07NILRaeXcgcjWfv8TElBwl30
VO0/M80DAGAbAMqAzjM05uAKAHIZVoLbs5JM3Y3bqXWXxZ4ce0hFs8j82PsmijlDZS4x2DPjrtRy
wNbGF0PKnMK4ROqL4Bzp3/zRBN8EMeeoWFIVNvR5pF7jS3hDmUPjo+kmF9lLfNDRewJ5/O/2Jo+5
VJbWCJYl02DyoCpysrNqOyrd+UAh2Jp28uPkDxdsK/gCsTTgbqnJ3DGVnIdKlUBN5Ro/ACbK1yiC
3CH1g2P0s9/p9zRFUDEZXTuB/5k5prXdMJdOJcVxHIYlKsL1qbUfSPIJKC8E5rdDZa6bJrPKaqrh
cYsZ3yvx9NdskyfBCdKg++EENWr4KiYsPsyR55hWnO0YD5nomF6IH5+Sl391Y8Go7Ik8jZ8uv0lj
rzaAlEd1MdPco3nlaYqf5G/ZTXykDQIrdD4Bs2VaK3FMKXCZsNBgY+TRnws0A4sFycdBIyiuyJ0o
cHE9eyWKudywLQQS2wLniC7dX+IXu6RwpIseOjVGO8td3zn5I14HWIrb/oDcu2YllwlepTVF/Sih
DG1V4y4GT7VkhMQpl+La5+kJEId+utj7bZlcZ1/JZKJYC3bWsNZxvdoEuNGoU1WXSkRSR3/jg10C
hgXgVKDJ+QBvZC94YTcK7tBcOvejb9T32zpwv9fq95mAFc1RlkoFLBHFNvfaVOpDsci7avhM8RM8
jv/owUQopa6ibGkKPKtHoCTqqhPnmHaRRFQD/KQRhQgLT12KrM3YQY8sRjVKmHp0rDPEXnz73+Qu
LUEVrWEQFs6VCu4YruWtJDJWUBSDms0B8o3ZUP6ObUdcnWY4eTkAaSuOlNK1q958AFqUaFxFqCw1
0FWCpQfpGKr0yal9DyrXwuTEdChucmk3I0WOTvpRBMjMt8a302WspUqAYx7MSJETOTkkeXnAgoLA
kUUiGEMJp8DsZtpPIgC/khPta1IYz9s2z+0QW6tPxtxYdlWHdimlSOFus6P2lzJFWF5QOObt4NMJ
NDCaCpJGvpu9HRxzhQHNRcKyKdx4ar+W3XWxeq8df6dBKYq/1L4/xgs6iYpeJUCcmFCfA7FnCruY
PppGnyKAl26HfnD2ChdV7FUBJAU3BILe5d/imHCvF0nfdwZqS6NSOpp1lnH/K595l61kMC5dd2YC
3lx8rWW+MybHzBMUNv9LGYwTA/I0mWYrQXgaHg3laDSK0zeCQMG1bNCSoFJq0W/D2ECcty2p+wjT
ZXN7Mftm39tCmjOunb3JYMdyoiZbjCyDDIxf7Mbb7Fe9B6HVqXsununkYQpisFx2yIPAoehn/mB1
K7GM1aEna3WVDLHzftmZ2AfOXjTHAucUBQ0VJdmCc2QHdLQpT6SwI4gQS9s5tR0anqTnhSAO8YPE
SifG7LCSgKyzkWoAvGGKJQL9NIWVS90KS2Xo2nf79qdoM4X/9ZDpojiq6aCmeB/PgzDR9FmDZvp8
aZJdIT/lze38maaUZWDSF7ToYL6wmFsDpeDKKiwEcW3+3mDbtBcN53ODwkoAVXN1LYHsAlgMJQo3
y/KSmZWzjH7TH7dNjisDrNBAB5AJeI6Zr5MplhYNMQKqNl9JeBrK53R83hbxOlj9wapXMpigQBZl
KoIQgSeKHaReLpbOj/blT+y+AH15uK+EsxRcy14JZL6M3IAGYzKQjGH14Cwt2Y3WRSKzFh0c83FC
OUCcm3BBaJhASH3lZ3hPSRUooHThS3vtYD1Yn8C1NK2VXoxdN4mi1LZGOxBL4Rh97tbSj0oThFca
Pre+FnOpoyWmSBIm9XxVOsX6qZ5ujfCpBKsfsZwuv0aiMCQ0DyaeAxg+Ke0eWpG9capPCUi9i8TV
iGs/GQh9xImc5NZSRVs3AiMxGLCYRpIANFhDLKzSdGog4NBlr8PQuGBvUkGKJzu0tCZILOgn2jhd
ttGX5tUA9Fzk1WMg3ychdvPKLnHbxvZSNXscivQzicWbyRhMYlFFDWhmDGTVvXmjhJUzy5d6EVGp
8t/hgI2VZRngjRjLeR+pjFqSza6Hh7eZR2F3AKlmX8Y7YPplD8Pe9mLR+5gb4VcCGbWWWTPNoUGE
D4LBNdtDj0cQGLfsT3CzoylroQZKAXcsmQmPFq6XFK1A5AHz42DeZ/WDIDZyFVkJYGJjoNRjZ9P5
smEHJkFveZEu6kO+N7HioLqJUz/GnnFZRHOBPNsHgwkAZS1FQ+OeCZDWoA8jaeDjOWBKAQ0TaHsz
BjrMtnI83dZSmBBphJWp9wN0w/zsDaDwK6cPldjrzeg+yrtF4FncRGMtjomOWZQodpuhjEBTdtq1
zGrf8vodJRCeX5LvmbBeyLsDQOyrq0D5w8YZ29iT5rkrbRkZQJj/6ZRLqxJHsQWHyG1zrIUwvpWN
Q2IqNX0rHocz5fZd9hT0RhJykHID8VoS41QJiguDTJB9RmfttByVMyByvV/kqp6GPXoeXiFkSODd
NWuJjHtJo7qg3obo1JmDgmWzvqmdyS6dnMyHIEg1t84T0Gobgeptm6bCqzasJTN+V6WlklQ5on9m
O8Y++V1c7R326vYGDMYE9/S4o5Xt8Vg+iuBjuF6xMhrG90gEIEVVwim36fwgRdjUQOIdxzKQwz6z
9GtjmERDUNblD/N+NZFDu7IQJTv7mCc3Iwa0YsHoIndWYC2DcfIMn1CLIpreA5jJK+7AxST7FBNF
PhYHuqdVYlJemt3qdQOzcEU1YK4PrnRkvH4isVWQskMNQgvcod2Pau1IkwjanhswV1KYpKhJVMBU
WNAyAj5wlf1BR3PbIHl5gY0hKgAHYGDvwzCguRRz0nUN7oHw0ocnCSW2wc+to2SKph+4qujgeFU1
lDU+jAXK3aBZgYliV9woe9KXXpTEAu/iuvVKBONcICVJJ+xk4WUJmjbV+tvO2PzGNH9iVQ5Q7Zyu
uliZIJ/j2sFKJuNW8jCAsh47dP6SSIccKOJkBCZBGglU49YK7ZUcxt6jjhjAkoCcxgsfUBdFayh3
w/j1lU6BxPOXbcMQfS7GvrWsnQ0AKCPTSe9a66h/BgoKwzaGiqVDHbkOk31nQS4HZmvU/lR+0+1d
2+2bWfBp+BfLmwwWj18ql6kHpGyN6bbenxDnQaj3oj/Mv6U/5bHwi/3UeZMg8eWe20omc232idLH
uY5CeQvYBvXFrH5sf5fXnJbN5FcHZzO3ZZ9XXRSRgWZu1RGlz92MLk3gkbtsF3kxNkdGr3PlA54T
t/2hEC/L0N//KB+8Uopq2P9D2nUtya3j0C9SlXJ4VercPdljv6js8bVyzvr6PZy7163hcJu73rep
mqqGQAIgCALn6J9aL1uxEdXQwHMhOtPd6vXfNDN741z46WlpnBaM72R0BZyPhwwFSxHAbreXgOly
IOH45wuooDiNrZqNeY/jpZP9qTe2izW7/Rxyar5MSA6QUv+WQ5noJIu5goAFF/im/xozW3Z0pz4B
HME1X6376jvmsHyw/XESL4529P3Q0MtGMSY4XgL2pjmw3GJ8xts+J54w4z5IRwFqrCoqtvHjzSnN
oiBAXzB2Mf7Spm+a9L0b0diXZ3Y18UDumZnHShYVuoowrYsOw7meiHlpY3htph9lnjjJzGn9ZOZW
KzlUyBKt0Gj0BnK6sXbQrCWYZ7FAF20W2rLgTsHP22bI9PSVOMoMY3lsArWp0DPZ/lSHyp6KkLNJ
zHETC6BveKSUgOdA9wQPkFEXJYo95knf607p6Hdv/x33H9PqVpKIsqua31SA5DuqiTLSt35Em1b0
EGGA+vaKsQPySgpldXOolwV8l8QuhON3vLfIFQW78uqduRXtcVuDRYdzQWNmBSuhlPlNUVxjCtSq
3ytmytbyUDsDtNyfjOqv94qyPrVvDKU2UIsYpscwOQt4YOs5SS/b4gjAkwyaWKSFHzcprmK1E0rk
1bV4UoengffKxTaC6+9TR0uXx2Gdkd/PlfvQOKbhoeE17vNEUDcvPG8FfYTRDcSdv1TxkMsPqvh8
28p4IihTHqd4mpFJ1SC3Dl6nqnMUpf/LMnnIsOwIel0s8hlrj9HB2YxHYRRedcEJgtrOm2942rB7
qXOKnoeLxix1YRzw995TVoymtVo0LeR/nYWWE/RluCLmznBfnLzcVQGc+geLaIomsId01ULs+ahd
PZrLILfIMuYIkF5BexLTzG1D3vWDuVdXMQpVDNXqajbEEZcCEEzZenlAE6ebVbziJ08K5TdTkkmd
lOC6nwbZZhJkZ5is7VJq/u01I1vwKTNaKUO5T2PEsSADkw8d5KdxOjV6b8vWtuaSUvPkUD6kZQWm
HE34UAZS8jx6FLqXtkHVLvVu68NbNsqRWqXSllE1ag+v+bHuFsWdwJt9Zka01ZKRT1g5kRVj0Qqd
HDuFKILvQ2l3eVbmnJSKvWCqrEkyAI9FmhijkLQAQBgzCkyV4ArzeQYJTG08N6l7e8GYJw06V/6R
Q2UEQRIXQwlQCmBv7pfHfjpJmYRb+1EJDkINNuUm/T8Vo7x0ihatACgwLrzG2WpcvRdt3N3T/PW2
XkxcAEDD/FsxSaTctA1y0LHEE3mWno5tY4dncpuq9/G9BYZJ9akFyn3u1j/xrPBCWhVTH7MGt7+B
iVa2/gbKiUML8UjUkTsIBzyOv7Z260S+ltvaw/IDyDyIg6GDmZVxG37hSCb+9Nmvr9pTfm3qS61o
LSTX3uKr6M5ES5AX+H+TeP4X4Io8eeT/K6cI+yIROwW72u97L96CwssxMElBeAYJFtsfXDgsScVj
jIibOFgUqYXVg2Qei1hGJU1zlwqEmt03PeFcxRmhBDIsUcXN2FI/9U5gTEMooxqXmn4CANCmCf3l
D4qOaxF064Reo6UA8R2P70BETl5i4ZLzgGlZRZgPMqilgoRB0UcEEvNk2aoj2bvQNs7a5iy7/K5g
Rmz8IIwyu6qb2lHu4XR54cbFcfoDfMEPv0+ZmTDXdbKUeILPkHqDZsm6v+03nD3XqOMj7KcKfDr4
/XR2QSppq6NvhD9vy2BE9g86UOeHqEb1UMRwzbB+kYOjahySKnZHHmMU6yJGqvag/8RFTPrUc2GU
QTcEMjnanR5vPAU4/MSdsSmAa8SDpmM9vHyQRXReuX8+ZWqGdAXrpu5l9Uvenrr+bqzvA+MoVcc0
Qkv6H9xdPoik7i5yjPFCg7Q2ieXBTN7E4DSVvCSMdfn7IIQ6HYtF7aqJFDbUTbfTtu1z6aSOakvA
dTFOoo/uhV3Oo9lg+tBq36gDUmyEKq8t5BdhkIAhCDAhwCIB78BtK2RaumaBQhyMc9anZpYaz41Z
JCBZNoNHNXlZzNf2D3pysHhXEZQzTRhbydsczjQ3PzJtV4u/aunHbS3+g5FfZVDOJPVBV0cT1MjG
2lXi2hUirbETMdokU+YUwrjFkKqbdJkbm4uraD3nkGBv1lU+ZfhV1qfjbMDJenlfaCeTV9DjbRNl
5dbUSlGuI6CW5Us77gzxqTQ4JSieCMrG9WCqzFbFNqGHSnFmwSztMY5LV62BhXB7u3irRZl2aeRG
bSk4i4zwQVbu2sq9/fvM0Hq1OLoOWaah1fcyCtm5XjmT4koCyCHb+0V4uC2HfaiuBFGH6iRoUqYX
EAR2N3Al9psUSFM9sKsVpDuFw2t55elFHauZXoVCMUDcYF7m4CwLP9Ugs3Pl+221ONujU6drmUcT
+DulGiQ45iFq6l96GnOeGlgp8Too6OQbVieF0rYSKCdQ2ap6R0RWvs3x/ik9LBv9Em5atz8WXuVY
O6SMm9vKEU+hMuIPgqlI0ZZCrdYiIkXdHqvlqE9+NPzVJKd+5sQkpj/pMtihUYYwPzf4LH0gxS38
SVPf9OhXHOzT6NttXZj2oOuyrONyCLoLyvxmNSqNvsOxhApRILyI+jE23sCwyHFX1su/Ja3kUHZX
1lJp1SFeLfJf1rb3RCdygNsIUF0cSYfRFTbi6+wSKg/eSzVPQcoSDZDMqlIBweVySpVTOEuOodsj
d3aIafErBSlrHCI1M+YZFr9kg19Mym6wBPf2XrF6bT4sImV4TTlnQ1jiakQAJ3WHdECad/PXFtEi
dLrnCEM8HJFsC7yaB1ndlY9N2QI8xgWHUpHf6/WuBIx09HJbK97CUedS3dVaFJoQgbHXKHVasZV7
J8ZMyh/ApX1YPep0iuZ4KpoMmWWV1m4gYS4Vpyw6VXUvSrm9ebyFo86nRpJyPZ5Jg8RJ32BM+Wtb
21Fnd1472NE52qau5VpoLuYExduLCXyjj/s1R3WflhGs3Wq3RXtUht3tzWLVQlaLaNDsWXE5VmI7
YhExjocJjdrpz4TSW8bEZvKaXQRH+K6+Y2RP6DGXxl32F2/6lqzcp+j729EMkYokRlMuzULaHDLl
aKX3ZXqy1IfBesI4oFPk26LgHGW3d9KgmxGNVNbQJUICSHFewBEgwMt4JwpPBtnWlZupmBRaYh1H
2WB1NlhLbSnu3DLlTQXwrIN8xkqMnA4FhkfHGk1Q2WkIi90Sj5wUkJ1Gg6oWWN8g1zboRzsrXiZF
G1DT1myCqdM6CZBwhXsF9xverDwztK9EUasmt3h31CeEw1kbbAHgVLECWNr0qGJq7bbZs94fCKnw
b62olZujXlqAPEy0mhQE3nbTbUdM2biLt5wEl5elMTOMlTgq7EqjZY1hFGCj8l9SqDhVdNKDg2ml
9qhyPJppEytRVPgt00UDbTYWsdLkbSCmOznhde/w9okKvG1aCTm2CnVa9RC0vhVHrqpF6GznjRTy
dKGCbjqbQhMQDAxJ2zbLxYh5uNckWfgUe34vlkmH1yTuMCDcIRYI278nhZqDdB72g0fYgMqDyJnr
Yl8OCO2oKCkqACqp7AxRR+1TnFp4MSaD+O3zFGCGR7Xfi6EpbN7GGcIxdbaOV5lUfM0jwG4UCSJ8
stP3gl1/I8QHyv3oNrb5JTjz3qclZjxf6UglaE3RLy1oH2uvIE97CqYZhfM4Osohcs0dVnoTnUnl
V9iBjHT+whsu50mnYsgQi3mr5Mg+lkVyuii8oLvYzXLZl8PxrlVrgM5XlyXhtU2zLfW6yFQ8GeDd
HVCnkPQsADxIy3OaTv7tjWR6nQmzQWnbwLwoZTvpJImjQNa1M55r0Quj2FHM14ILUsGTQ9lLauq5
qhbh3yM5mat8GTeRLzj6o/qqvI/sqbkt7HjzK6xGMFKP/K0eZTaaHhh5lqBoF+16DxOJW+AgzV5Q
OmSSBeP6mp2cLZADFnvV7xz5S3/gvRywvXP1CZTtWMksxDKpuc9AESc4tRnQAuCdybn20Sj+zMt8
WC1Z0JlMh+NpWjfpl7xgSgTVqCBQ3MzOjJmucG8+xft8o+4qT9o3L8tp3i69d9uQiC1+CnorqVT4
NrMxUup8qsHhNbhWh1v2DMipltPdwb4hrsRQwbs3zEjtNSQn6EpE4oAWz68AXhDvgu34JvqBTWgm
tDvTSwE6wSNoZdvwPwsLIsaPiVFilEPck/yr7Mir9c+ofenqnRTzCrLMpcRt3jAxSIveAsrtk0I0
4iEmFqOJYCrYa+I+kDlXAJ4MousqyQNJpgpeK3Kgz+eg3AS4eKg9RwYzfK30oJOGDjPC2oBzMMbM
lhmWZ8uI3m5bHTMwr0RQVgeMw2xISixVXt7NlWB3ZuwXy2YB3080uHHyOP5BL7MFEs7fm0MZYJpP
GAWX0fAYt8+LemiTh1nnZSjM5w0Zew+AP408KVMrlxRoZakMERB/zgK+XGlr7hSAKMtbXgsLa4vW
gqj1y8cxHEa1h0m3R7P0RYGX6JO4ToeFtQBquWq8CGmDjLjfuepecmOMF+s/e38+NgAq1H7etgbm
88lKGl2PNZa6CroebU3A0d5nx/k9Bw/cKbcLw9Y2BHom+msROMkQy5fWUqkzFEYuaOWk1J4hvyzt
IVouIi//Zp4isgbYQENTUIZTKIsIu8YwO2Lowal6bVAAHrbGWT8iW8YEVXLPu2oy4+xaHmUYiZQm
cWNBp6K0q8Q2N5h4dwYyBWeHz50dfQeUROtG28QzMaC5vb2PTKvUZXR0aqKOxyLq1G77JZvrFsI7
HQ9FXyOV123LXs6VBPIFq/C3JOZQRym5SvtoFHOXQ+BW29olACp4pD7zmgbZ8jDIjQxLJkR1VPoj
dpgTyzEqBocmSQDww0EHlW4GhwAGhY9/tn0redQKjmqrLw1Ikd4LMPr3wpcOOfRMfMsxTtl3AylP
jzTkTnniXUqZe2dh5wwwngJoijpYSrlWpiWACzb9a45TBZOGHHfjSaBcYdbmGJDskJCox3Q+1wLn
/sYam0Lz6FUFyvbjvh+ykoxdmCd1eTf9xG++TFvzqXYiANQN+9Htd8OmIJe5LQ9RkJVl4PFcBUKX
qhuaRZ3+mZ4vg5JrNRCXcjcE5FJsqE6iPVU5p2TFWse1IGqntDLr43mBjTRplNtpGivbGmzW/m1f
JrtBHwBrKdRu1aKViaOMo0wIN7Ew2rn6KAko/gEpCMyNzm1hzNr3Whq1dW0I3sxJJpHDX/zxxQJh
tY5Zt/goOYFd3M8HHqgKKwFZC6TONykVgxoI7xifwbupI40LhnWbS9g9gyINuVV1GRphb6a8Vtfb
e6fTqWgbog1t6pBtL/Kx0++LP0CIBvb9P0aIEt3H+BhoRqUWKXgIZOFRQ19K3m16bTuB4vz/2jCd
rtMqWZ5ZSQlfkzeDm9yRt57c0bx4o9qkdSS51x9uS7ztXhiI/6jZnDalkGfQTGwzOxgw+Bb5SnSq
0pfbcpg18PUSki1cHTGYrY4GdEKhpf5U7IJf6R5NgG7zAmqgM9Ex+qFjLk1zEi8GjdWd/o1/9WTl
JesvoCKJHssGXoLwBT02sf5ihU8ZbwafmamuZVBBpJb1oE1klezfDD7FeN8ctA2h4402t9fzdhzR
RSqOpEkhV4BPxHIu21YGt6Dx00BiEgiv0cxFmOK5FxVGGjSZJ80EI1FP1bF8KPxhOwr2fNcBQURz
ssnOTn/yJrNeSCqQhMrYRVUE/bpGfNMyNDFqM+fyzLGH971cWWSXi7KcqQjF1vyYZ5MTTJEdyY+3
94knhIocxqib4ASAkEHf9e2l0d0ye70tgmd073X4lSKhXCkz7kfIpro3dNpIaK0dRDDAzZhh2oVd
ZWcTgEmDgmOCPNWo0KEbRgPtZvR6g//Gq2sBLLZVqTqDZnKOZo6xvx9zKwUHNe2XJIT9lSiPDRtw
X9l5+D2ON1bMCVPMNwvNkmUTdAoqMm4qTOVNrraoLCMLADKDjisayXHmu3xX++mFl9swpekSOsCA
ygSgR3pkYllCNKAWkLb06EdOLAf0Ed+CONjNpfSl6QF6DecKwYdSxfJDPJkOktinP7AePAiik0FC
kvqpUbtTldiK0fKG3L87EiJG/aghH448nVOYZx01a0GUK8RFWkXC1CH1Ee+k4W5pUWeMQwAo8CDR
mdeLtSTqeiEoFi4zQ1PjHflvXuDGtHN0DipoF/KA4tXZPN2YfTVrkZQzBGlgho2CykF2rI7FHajE
t4G7bILjsnnvbncF1zxYO14lnuUZa7GUuWJGX0CgbNHOI35JwWHVL75iPdTdrhx/3rYTniTq9Oxb
0apaUhpprFNepq6C3i4TlEOLeKnHgJMHsULLWi3qGE2FWKmqFqAoQfqopgKZxUwNnuETe6NT8bUQ
ovEqqlhGmslZi7ULZ9xqVG/BjqkSsOZll99RQ47IW8KoI1TrgVwTL/AyXZ7dOfW07mfW3lvLg66j
P1jlvb3yFpA6Puc5j7CCWEBxuQRi68bZJe15BWC2EAAMqJIikdvZxwUEKmOZKUqEQo++CCdRHvHY
VM2lcck0CRMft+2PGSsNBGYNIECirNAZjwAZw2TW5BoaPeFhD0lIFTgV3rq6zSjavIs7861kLY/a
saYswKNaIYiQpo1hZ/5KDwQTMHMjVwCE/27CI3Z5BwyCc7eJffDGcMIlc3VX+lJbOFR5oM8i5JtN
Zk9672iY2h+/3l5VjhA6B8oiKxKMGouaSxuQBg3zpeRh6pEQ9Mnyr3q89z6s3Az4bH2pSRCh5JXT
S5GjC39ScVxtFZ0ABUUqyZlATEOt9uokboDRs28b3i2Qfa6sVKGC/LTIZtpjucDnKDwqvrJN0ToZ
A/9qdnM35Zat2JuDSUrNUtHOqFLHmKW1ZmSIiBm9vDGag1XcAUKc51bMwCRfhVA6JcHQlZ2OSEHM
vLuTdZuwIpu76oC7+4ZQU48H6RT2QJjjgW79h/W8yqZOL0HCQ7LUQkEie/oZ4p5LeExB/uw034oN
rzjBlUcWfGWKmd72otCUZP9wTrrxXncrT7fJJYbwpvKeW5mv9JiD/b2B1DFmqdksKuP72oLr2kse
49ZG0X/ffelsAjUPyJnUHQ+k6IkhQx4WBc98qPBsDa3em32BfGsb3FuP9VkBuogt74TUTr5bezIX
JlRcbGzuIlNx0zLyoA9lbGrnig6p7U4/dDezhfvGJky8CyeCscPLdY2pMFmXgpYKLbSsS89a7mf0
gd0Okf/h4PktgZ4SQ29gGijEDUlzVrglLL+lUxyMDaioNzWn2spRR6OS5CWt5lhMoc4wnEvh1HJZ
oplZ+NUmaShdcCpYIMHDsaKUJ3lPWhAxB1p64k63y51wWuALhAyd9+7PMUaNCjNaZCW4b6VApWpP
AA8b5m9Lwsv7GUc2uOfA/ozpHR29Pyq1eE0qdXOqWhUYcAPAcy6H4hK58s7cGR5pMdA2s4vxgJO8
1Uan3I5bblvOZy0/fgAVsdOxa4Uw1Sqve9Mu1a7y9dHWK1s/gkoLJC7anbyNXR5CO8PjiFTwXuOQ
ACOvQTm6htTcEiyzwmvK6Bk+ugcBq6N5JIzWl2LDCyzEoz4e6LiwimhVxJuAAsp3aiuNWuowmglx
ZCiL9PRpGwkI6rxHm8+e8FEMdTgYrVVjSq+qQCV06aafSvrztl8z9uqDGuT/q8NADiWtCGf8vjh6
hYKc1Tb7l9siGA+wRAfdBO6iCHZT2iCLJVWTxRArhA7D7p6iO1B1bwNft/tjcga4GKGF5KjFXrar
SMoEc9CrSpOYV16jPajl82hwJq5Y1gYjA5EUoKQllAuogCs1rThkOnTq3rId6adRtt22futd1de3
/IsTc5uu4ugMtZD6NsY7NvJ8oGQ5pTLkbtUlX7t64UHNMErU2K2VKCp8pLWMdsIRmklvk6u4wcnc
L3eDb+77Tb5pfWUjbOJNWSJfUAA+Qwj4eDbPOGs+fgK1e3KJhR0tfMLg19/HzbStPPmVoHNFXubw
xrWYSysbqkHob+RPE9ZZjCkFPZcrTzF25bIvtQeRRxTESIGg0FUGfXjC/kUpJDKm19G7qF5zVB1C
jlQdAn/ZK3vZzb4BMp5/4DAqMh8lU7tptGCS60VIDp7nxpYwhZ+5OSBXgJvZogO5dJVfpEUSCFYO
x+tJAPwUIFc6U5to5Zlc44yCC75DnbWbyLUc+TJhajVHHYjX4cbcRgWRH5wMqvQJQn6W9MqYrKXy
MuNHGL8BzUHkTbF/ThqwlgT1C2IM8hL2MVYmVTYXmlLA5zHVpzXxQ963bvoa9ryKKDN6KYaBk8xA
HzydJiRiHWbd0MBcLHmfJrgwLjUvLybH4aftWckg37AK/CJmTAqrLhH4v8Uv0c9pR7BjVeQ+6kXc
yRfC1ls+Bh4Pt4TxGEsW8aobtYhBURgdJnJxbt5Pru4syCQTdzjEDrmBDPfpIw/0jh1NiEng7VwD
RSrlAko3oTMA7Oa4X1U73YlJFvQz3ZHTWuc2dTDTgpUwyuobdZzmuQ0qb943OwUtWph8R1tTv73t
XawkD1yhABkC66shoRvs4/bJXVUtcfee5EU/FbfeqKNteeR9NNzMvhnbGIgDfZfgk2axF+OOR7jB
dDcN5GQqYATQUUotahIlVj1lSH+mGPQxYmrnUW834/1tNZmOoKPbEe9DYFD63LWqNL01Q8tRfzTj
7wZvGZlamBpYnAFHp0k0rPY4akXeD4hRquIvyWtU+6PwelsFZtBAXqqBnloBOQO1UKYeaOkSQQVN
njZVi/vFIO7VIT/oM++OxtQGOb8lYvATNDhUTiLPQjdngGz11OKsoBUrrio75xKvy8xNuYqhc5Fe
nSpUVWHioyM64QFNS8cf+YuMsczYC1zprKN4LO1J1y0m1e50RPs/IYxAFFl9A7WqwdTqRS0aULV/
mOSnenFv7xpnKelaWqw2jRIK+P0xuFPm2daKyG6iPxj1I2oADFRHt4ap0XcWYbIqVZ+wlP0+2/Uv
pP29+CGdCaofsMmADDRuh6+3NWPZIwBrYCKEA/4TxHSb1I3Vg3zby7NtWD6oKjDru4PY/7wthrWA
azHkM1bHi1KkgtzMOo4XEQmHlX81cwuc88KX22KYd4u1HOrWF1tCExYG5Iz76AkvP/fRIylFSo5s
Z2eNDH9wMxveClKlnbTq+0poILJazs3Q2k1+n6s/Bu50BDkq6BN6rRrlzqHZaIs2TMTPCKNV66Ay
eCKmkXnjlnedJR99QxidoUaShTgI4BmvFR6E8mJaGZBhLplyaqqnWJc5ySHHOuj6jhjhycnKERT7
8tcQarZqbcaUx57JE0IdxR0aZwvwuGL9apRxVek1DosNGIA4ZxTzKF7tE52tidGydEELeyDEMqDT
iMD7KDjLl/QeY0goreboM5Nt+Ud/mFAH6UBE+r+3xuIeevVpGjCoVhs5zgBo4Inq4yDvQKFr33Yz
VsiXROAZ4t2JzAORpV55c54YoaQkWEpJv1TBo6JyhgLYLnX9fSpaLIiSYyvj9xdrZ+aLXatHcf4h
8WDmmLd2ifQOo8tABikddWxYcr8MzYITst8PrgYscNIwre5axFo8X7ky70Rmr9tVHmWC8mSNGKuG
XpHWAeYtyk2/7kbJu707jNYXsv9XMVQtKij7wpp7qKVdZi9yFkwWzr7izQfezZy9T1dBRN+VHYhF
FYVVBkPLU/KqGubpKZ5yzGNGIvi184zX1ct24as8yu5myYitMCf7pRSACQYTVQ3csIF3d2RMHn9c
QMr+tDpO62zELTnZxdsG5dLU0e6J16Z+/eP2ZvFUog6sdjatNgJGkCfFsj9ClSY2XqZmerothml5
MHHQ36IU+ok0QBWzwgShQOWZyr0ORuYl5dWZmSfGSgJlC/OoKFMeIneeWhVM4BJuAOU5LEcvrsMD
eEHcfuFeHlk1BUBR/taKsocO5CN4FYDMtnKKneEnfvyc/YidweuPjZ3tedQf7ICxEkgZxlKqupSi
a8FL0NCi+aTOWx16vz5KXuIBhoFzK2cax0ocZRyh3pXgfIN/TeZWA9qftDENznHFE0FlL0MgNFOq
Q6NKw0i6GT3lRgSUIl7nItulVqpQ2YtaKtrcqgpC3+5vflbNIwxJDVqqeFGJrRLqdyB9wmzU+wG9
ikqNEot1Y+IAnoTLaD20w6YfXm67E08EFcj1ps+HwkTWHOSetPyIu62YcDaG7bFXLaggnoilOlcK
OSsM5P7AeA+Eandbi/9gzlcZlM8mcaZkukDuu6dkB/oqP31Wzij2XAgMY+AoT7fl8VQiq7ramHwp
5SRUIU6Xy5O19G9gpeesGrO6I8lXlSgPBbIcWi47yPib97V1zK+xQxBGS3/c/u+NZqTgfxVG+edU
L1kVWmSPpkdNfc7Q8tWAIqUYXGHs3duLxyzdSgrqEqKC0sEnoo9OrbWmJEkRuWe3wEpZflSd3Rte
dsh35Bm5OA2qm/yFrEX5I0O5yqYJQGoYvDWR4q14L+7jLdBZPM1rwZABlOk9KSzd1pXpXitxVF5m
RI3UCDXOXy05GvNDFJxH5X/uc8bWrURQHixqaR4PPTQKax0ds+VjM4GbyzS3tzXh7Ro9pta3wzSV
xI3JbQBDZNt0q22DnfZQu6OvvpIeC+Nr8ZzzCPYYw3kfFSTOuHK2MmnnuiDmQgAfWqfFcF6/CUGo
pnkTZpNEV7TnLZlPEnlZLldnys8XrQS8awzRkz9ndrzYoifZYJJwLW9w5Nfml+iXbvOMmQZucZeZ
Eay2lXL/3hgLcPtgW9XT5JMDerKVh97vwFSQ+xbqn5ztZWY9imIheVLQIK1Rx1qgGsUSkUvl4JM+
uHazHEkjRHDULyZK5hGSbjRBgW2Y96pOFPl0QUd7NO4tMONPvCPjpBqhFveVZ1lAE7I6M7DzYDI9
M4mA/x12XziKklB2Sx61sIRcMdVbLGzn6nsyoNg9FRicikRb8/SLjPuSHiLjil3e9DFTURWAoKqM
gY5PXA1L2VZiBegMT5rTx6lKNM+ITPWy1ODsy4uBN/XJfO8E4ZqhoJ1SRe83taNqWBVWb+FoN58J
NpoCl5UeTCQtpGsHiCJoCiHNsEhbTsK96QMl4evtpWaekjrAIKAuRvvoKV7JbEchn6FwL2018T7m
tR4yF3T1+1TGB9T7oZt0vIzlimqL40MJdIsO87llbd9WhOkbK0HUSi6CVUWpDkWUAfRNpZ0WCchj
Jmds9oP4S+X3JHFWjqZzlJPKMJcU78QCcAER9PDEWHyBWhYqgMKmuI9KhzdxxA6zVyXpen5cZgtY
rLGanTu4zR1oxh9i4Jq34GafbdLknnh4p95rblTaITfIM8PdSjp1igkTniuSFAdl56ubYIPXrH2D
+0/n6X71jf+IyzyXV+KonLTRWqFJhhrncvocpIstB5dU5YHr8YRQB1dkxSoo4mE2cbzsZUvYNfP8
ZM68hxh28rtShjqlMNi09GgqgKOf6heCw5U7nW0+5jsR/VB8Oip2ZrqSR0VQXWhjrchIUgMSbciz
JTtyK3TM4e7Inc1nOjkei00Zr4J4oKaUQwNrJWtjhlR76e05NZx4eRmUr1H5cNvH2dVOA5csU5Tx
MEf3PYm1mGrhe8EdZ4L+CyUZN98oGP53kZu6gHfR30jhBC09aLe3Mye//FGyuPoCyl5Uo+kaqSfd
IXhjSn60sjNZHC3ZtrKSQS2nprTyiPEBktHgZTCyJTQ5F9tpHzzqfurrwI34eXtd2Q8ZK4mUtaCh
rVAEolUW28WONGrUjoBilydtBq/dKV4DsDhekwbT9VZCqfuMscxSkSUQakqbMfqp5V46xZxTgRmk
VzKo4ycDC4QWYjrPM6tjpfm5yknsuXtFHTtSF8WpMUMJTJs6BOsM/QS2cm5da4MpuQ3vbsT2tN8O
YFKAP2rRJ6kyIFxVuuD0beL0QXGal+VSgsiSs3bsGHJdPLpg3bZKEVikGSvaaW+kTVUATWCVgWWd
hCxeKzpnq0z54xVCbjoRpH4jbpzouLdHWOQGN6Rx8/+ZukmdKni4VXuxwREqFHa0q0A/HgH9U7Xr
Y3MYHNFH7+2B11LDsxKTihphIAA9iSQn3Vv+sqA/wsuQ2xVbFV336Czjx3+mbyEcE3gWJLP0a7w0
lMaSKzG2rs48qZT9qAPRZD4/c1aT2NunRB29lWQ+AtOm9BtyBNBWK+47+FegVHdmnOjivhg0/dLr
5dgDfbdKv3WAnU6coklF0U6KtjmDGq/gceqwFb5+COXowiCptRk0cAxgaDeFbSl+rnH6LtkyTPLy
LwOdTiX/X11yh7Ee4qZG91A3HtpoGyfPsNbbC8p0AlRb/hFBBeImj/TOIq2WVuTl8qOpcWCz2T6N
9jEFqNmmbNI+HYijiP4FPLWSDJL0AWJMmSAz1jv9MB6Ep9vqkOj3yTxW0iif1qwelyxlhrOZuh9n
WzWQnGn0hGGxW/FXCCDSmHcPYK7gSiTl36UAltNMwOFZw8Hmh9Lk1fyYIXglgPJlPQqicjZwN42O
i08m8fFnADRrgKO5QG4/q1tpdKSvvDZOpvGtxFLGpxtRLDWkSlVHjW1Nqb1ovqLyLt7MFN+yZJ1w
NqGXkTrOxMTS9XAsiXksr6JXuCBretAwkhDY9WU88N6Omff8qzj64V+v21pONWxW2pmuKA3OEuMp
J3mul9TWcl7HC3vnfitHP/xXltRbtUScS90WA4roO11465Ovt22e2WQorZSijB4YdsuoDFhDYeuK
e5LrB+5buEl3s1v+F2OtbMO4akUZPOY89UC1IC6FV2XLoS8qe2g4b+SsjZLRRCxqGFFHdCL/X4W+
CddrAMAhvKpRbHfheWjTvZTtg0p3kkzZ3F5BlguvhVGxXDfzsuxixFmgwTiJUh2iMeVMdjIgKWUE
8atClKEXrS4mho44uEhu//L3TKl8124EL1bQDUow/ZfSCX1eEZ9VpljJfUd6Wi2kPNYCmMehW245
cf+XkPnNuI+lV7mL3Iz3osfZNfptakaPbVXVOKRkIXTCcK9PICB9XJT7eUk4ySJPFGX0rZQUvaKk
aD3VXrXsu6S9oS0RdAWRowgvt82D6WDrNaQsvgK1xNIUSOGS9+GHeqPEF+GFXKVTP3OkOzzVV8kf
HMxrmVTUzyaxiXILJ5lU56fAWtww55Z32WuIxAI3afR40y3eY1QsnaRBr3kvPnRusSNtjYQyXvmG
yueyyd/bhpMTOnk4K8qKjO8pzb8lk/+vrHJKtLatyFVsdPLvhKKhugS7zh796Px3fvrfjAew3fyq
LlmOldAyScUlUKFuPyEBTpVjXYycUT5WbFzrRUWSJgxQMotxaGqYPwhC3JyrO01+vL16PCFUKGk0
UYhyFccKMg6zeDCng6HwwhVxHzqRWilCP4ktJVryMWyH6uajdYm36T7pbMIp7WZbmdtow1YImICG
AeI/he4pCy0McncKrKErLrpxDKMHgLjfXjNm4ZuMCf4jg/KnoKg0LQ0hQ74n8IOKWzwhEH+rHT2x
iy+Ejb50hV2EPkrZzR8JVj339Ya8631e0+snkGVY2d8sTkuCxi9i9D1aHDESs+/2GATGGc3Lc5im
jpcTSQEVsAqIl4+iMqRu2RIhUZSSB031s5gHaso8VlYCqPC7TGmYqSXsw/wXadfVGzfSbH8RAZLN
+Mo4UdmS7BfCkTln/vp7Wt7doVv0NK6+BfbJwJSqWVVdXeGcLxl66zTlIDeBautf4hOmsfBgl7+Z
TuRnrx/A8MBNuhLNRGOhbmdSNTjGMn1EhmAN5S4nz4Ix2QMxLHNE0l9aQfNNSzmZ+KaZrgQzJjSJ
YGxoBxoutcfZfMa1pqQ8/p/NwLiSwdiI1gdA3orRn8mqz2UNEIj+W1XcyGFoX/eHzS7m+hSZCJzV
YDOIsHn2Vq8tf0leukufuz05mq50r/RWOAA3J3FT4GNxXrWbT8K1aCYOp61BEF2QCsn+72EZcW9Y
tIxKF/J5VZ7ty3t1okxI1toQs24AiUDHS/EpHy1d5kazdrF6jy5nyS+8CR0af9/5+UoiE591KU4n
mVZ8kj1dlk39BdDqMhcObrPIszpHlhVbn0thFBrYiv6of1e9Gg0hjB15A96EoV35vKISRy3CxBSh
1KoijZCRDMBjplAsgA/ZNz6vI8ozD8KElmHu+gTtQ2qZg2Og7fy75ZzvaWDmfSueeRAmmmhGXdVK
Bz8Q7ylThbRDEu4DSt0DswHaoJh623E8j/7iFfNg4cb0UDTjWEb86jzAJeDJWwJVWMfsQPkGqMqr
4HKuAsJElCIl8yCliNS68mxotS0rjXNdI05cJEwoicWkEIYOj+og2evybsYgBuEd2maqevGpd23j
sSbdMuAzzfbyil61lXnVt+FF2+s28cvXcl+48aOIS/zbdd241siEj4gIpIgFhI9/9xIidIDCPd1L
APgtR02elkzkkIs+S0UDkVHSMys0faJjoEWzOrm2wrzkfDZe/GAbylNkoruVIn70B5mOPXmGI+FF
bwFEwBV3hjs/cM6SY4psN1le5lyoJXzEgU7OyG7spr5+nh5aB/EfxDDCD96DlPf5WDydqUcWtBiI
xeYj1kqwiT89APURoKO4azxeu5ynHxNLFjKVJvjMUKkDEsPwY0q+cw6QEzoU+gesMshhGqoFJETQ
pgZSLF1RD0/Kj94EkRgl1olf/v9QsX/kWmwFOpeLGWhfMMh5jKLbKoxCO2uV2JPbUPUx9TBYHA05
sURhYonW6e1YNW8m8punEqCjMt6jmkV3dCu7fYn8kDcRzxPKJCRjIRRZBzhNV5TS3ahFj82o26Ii
8MhsNjfjVze2wgQToyq0EexFdDk3e2r2wUHACgPG5r6RY4C9DNA7ZsDwtJqDAlQFbia0fYFrimJi
phNb3cwFXoaDliQd1BwP+i2grFAsfGsgepJuYXEX1IjZ8/RMu9lGaPF8YzuxvQhnbvWlkBdliJE9
zO1JBH8mmIK0xGs/ACNILdY0DBV4GGiZMEcciQr6PiOU1PRjBbQSwPAOnAR201xkgt1qDVtVBjtD
VQ6t2RMBXjhMs50WhZO1AAfqc4/jC5tHdpHD5neJLLfxWNZoy/dW9lT/oh8r8pT9oFrtSTjTjFm0
Qi62AD2hd/nJSixjJlqZ12lNW9hSaFix5ujG5w5w5UT1kvj7NO2va8lTkrGLVB6WbhahJKC2d6qA
OR+wextYXrOCqea9Wumffk01JkBPUS7ELS14DV4EoO3wEJ7iOzrHmNk8IDCeXkyoNmMyRGKGQIYq
C57g5DxkxqEWVQfMaL+uH+H2Jbf6YtRgV9eCgf9aE3QpeHCMX/VjaQv299nrvuYOfylqc/0K9Bu6
iloN0GDYkd8qm+ahn+iVgJ3/AkspQLH16r1y5K6jbPoZahgm0URNAxPMn2rlcS/JQwg/k/30pn6e
v7Z26as32VH/Qg7dQ+L2HX8WfPMOXwll7FHoa7mJFlROaqz22M0+Peg5JSQFYUuPvKhDYSjygbrN
+YSblrkSy1jm0OtCPmUIj+OBjgiUfgUuSOrfhc277bZbEStZjGliex8dHJnm0ofFoXvs8Tk+kBu6
B6bdUvo60YruG15Be3PmBxie/31OxkqbKJHjnFb5ihPxsLeHgdM3dIoeCWdglV7kRmdeHYxnQtRL
V55RD9k8TAFklqabVuBcSJ0G2LKcj7eZtq80Y/IHKR4w0UpnTsNf5S9h97u+SJPb/KRUlvrFBKun
uDP3vIGmbVslGuhUDFEBYcef2mG3E6xqBraOpL6y4uBrq/DW3rZDC/lPBHsHpXHeFSoNY1jhewUB
DtCQ6Hw9LZwgTbA5B0md6118XkljPF7GikmFKj1QdBylsag4AUwI6tm8l9wUmBWcD7dtHRfl6J+z
so5CVCalpG//0byTy2MVP3U1p4+5eQ2sNGL8GoSDZdwmMA3Aen6q4/hxLuOXQhNviZw5Hzo9UM6A
Ngsw5ixjBfr1AqqgiMyDNwDVO9ijfGiPzj+McJx7e/vsLsKYs0s6bAZkKlp9g7FvdTfXdwqvcvEX
47vIYA5PAAtcqDeIxaIf3sQ7wBa6bxyib0AH3LBIf+298V2kMWERhL9FodBpY+0c39DlitRX3fS0
AMIpcTMu7tdmNo4dPqIDiAvYeoxyMRHGNhPRRjcBODZ6enybNzt5PhQSsSTjrhN4PJebX2wlkNFv
0lCiAVEbnVg6Tsqtlp6m4uG6CfJE0H9fOVRpjksuamg2Z+2BtPtAv5Uy938TwUT0Ts3UIM8blLPm
2skS7Sg3ojuUEidV3NYEzROi6OCfY32pFIa8j2lK1epOHh6qGfjxmWRf12XbwJWLFMaJELbVcc6Q
4Sj++Eyf87EtHeo9JqSczOft1PBUYgzOHOasWooBwtQjpVMwDH8WeSMv20WllUqMleGyUMaQzoH3
wNsdv2aYTw39EXh20hsQGq+pRn/undOuxLEWN4oyCKJgDsbU2JEKSO5m8ThfaTOGr2QwJjfrtYLB
NuRmdMlNQNlK9qoRpAmDrR6GG4ymjl4vWjJA5R2F41Cbb7GVaCazyPvZiBtamYiEQ52+KsZNMCio
DHZWN31SBs5lxbMQ5u3cJI24SBUsRKimYyZGvl5KbpANvBnmTa1U0RAB/wpAL43JWxKjioGrjbzF
OGMAW0ACiAHwyhN/Jp7uLr6EtemHebCSXXPuj7w4v2kxF+E6nTBdxShjFOrBIPC5IvK14Smef1w3
F97vMzlMGuRyoNc4RN38NIM3odpd//3tPHqlABM05LJVTZPmtHRTlrLphof8PnAGu3qeT4Cfsk0n
+MqRSX/znZutZDKxoyTNXNYmvhgWnWgZovTDMx3WN/3MnV94LSDeEdJ/X30iNUmNPl+QyAhptWtz
8pLJJLeuq8STwQQOvPGUZNRR18f4mZ3MilOFpXtdxKY7rQ6NiRsR1rWEWqfpufQgR2Sf6IPXdxpH
kc08AovfCv4nqHgx9qy3vSYH9FpX/OH0uy0n+NmBBx73F7O7yGHsGhTrcpvSQbLfZke3BVMgGpI9
BaTAJJSTAW1Z8gxe0XT7FC9yGXMnwhypcQS5y/xYthgcNj9pWcG5iTcXfeTVKTIGXiTDkBgZpIh4
f2PT1e4xaFg5y4sZ2AbAQ+m6ax9Z9+MRQ+XVZKv7RLF4oYmnKmP3U1RGwVxjranXbqr0rLROy60V
UUXee7IONCBi6kRlV6fIUqRK1kGGJFGAVHd6iX82x2JH51Ci++z+I76M+o2OEg7Ge9V3HYRUMYKq
rVCbavobOUl3YsmbJtty5bUIxs8EoFB23YBRwLTFVVIcgiRyrnvytgSgX6Pgi9f2W9KzCkhSKSY9
cGXQ4TScNP5OCE+FLScG0AsqaiqYBlFW+zPizWmp52P25sR0mCb1sT0PGlZet3tbj4sYxpcySJ8j
qsdY/JDQUAww5XH9pDbzP5BoYXEbE90qoE//1ISkkRnEcgQRmYPceXEon2Fq56bVt+7k0p46Lwfc
chsFdKe49rBnAE6tP0Umhq7lYgqRjfRzwqKHDoymWuKVQrbObi2FtTJVieqqWEo3a5YHbFceJBI9
Xj88niLM2dXJTNq6gSJF/llKAZ8WfVpiXtGDpweT5JFKNkNlgh5CQu5AFb3r59z5gB4aAV4qoEZB
3818kDkJK2GuldIF35c39GA+ym+i7Nt1IZuTG8pKCvNByiItDUUfSlx80wnoFrsEafIz5ScsvcJv
D0AKmXgQXVuZK/aOoJWB2bp3WMVLqmZm2oQQVNwKsjM1p4KUtmYehtALIsI5x81PtZJG/30VdppI
WqQZGGRuM3uBetf2nKFI3u8z30keh7iOetgb6dx4PGg89CX6Bdi7Zn1azBciRRn2eWKUbjcDenuI
DoohHsVF87R+/MB7fS2KcZ1ZAm3ASD9Mh4nAtvPL5C4kvMftpn+C+Qr4CQpgZw3m3UKWOYz0SQZz
RvFrNEFjNx/14OG6WW9+k4sMdvC20esYMJsqrLrQrGQezkracN5fHDXYPrAZxiC3raEGmSerrXrL
WCZLlDlvBnri7z6+IaHer+GN9w6zOZuWvKwkZFT5ItqVijLKpN0ITWsNy+xX/cxpym5CcCmGAvo7
DVsjOtuXKvsWTE0Z7jZjMMPHNgpH8xwUY38jKUr2Mjd6Jlt1Jg6/krwKF0tR0660xmAGcsGsqSIv
Umza/urPYXxXVssAuB7Is/JitlrTLcLK0lUMVUa8gM6TxHixJMYLFnJQic26J0OI3LR5irTZrlXO
B920zJVGjDcHQt93eTPRTu1tatyaXCLdrdQUANtE1jXJwLo9414dCbqoo6islGSkDO35nGAkKY4t
gll6IEDlqV11znV32zy8i0y2v6GCqHVZDMQNWV8eA6F2gikGo1087EfFfLkua9PvQOuFCXesAr3D
9676bpbUCeNBQ9Gh3dUmID8Gwo4VGVhG+99EsZc8NnXTYETJapFOiubp+k2X+f+bCOZrRZM0JkIJ
EX33dci9ZEwsMeJcUNdPDLQqf16A3RjE+RLAtKPlRmvAwhHaSsspem2atYlGtqkig5Q1xn1Gudba
WYIecrTPyoQugnNy4s1IuJLAOE4+zLMGMFE6+hLMnoLikC0u84uZV8X9WM+qrQgDj1Nq6+RUjBIR
0NCYsDjm60xtGY7ygPATSAcRyDB18aXgoW5yZLCVByPL8hjkKUhPmlezuG8xvLQQ7/9vZSs92JFB
PY7SfCogIxf9gBwkjPXHHBFbIWAtQv7TyBSpmxIwvcNXcnCvCBJCteH1Vemh7Mux521RhirqiqEr
5F3hM8j6uQogSqlDZ8mFHYaMjplR3rQYxeRY3eaFCOBfWQV4FZii2KPTAEMRDgQXYh/ROQY3P5t2
0AO1h+7/82BKNocK1tKYUyylIopaFQY3R/ZZx7gqAGBC17TNsxFhPDHaVfdAJy85IXWzKrUWy9Rt
hMQIe9lEipmctPvAB92dI/4Ifkg+UNHRc9duok+8SbbNJ+5aJo0oq7TcKMNUbwhUXW4nMAWRXW43
YHjq3MWtwWrzkeftWhwToIoxNcqlA1+bgllIIKd4RXcSG82+7mhcrajtrrQqdCITrBzi4R7Z9CDD
2kLmgvmFzKKjgamDaZtS5xnpVvRdK0dj50rqVGBZYkghtf+n7hYeKG+OZmFuAnNZo8WDft8MWiuv
YG7Gpe+UIQwQjA3xXusdGahVDfeNTaMrm/uutWKiby70cisveI/Gono7qrWllYKdDoWVlgRU5v1D
OAnYQJF5NYqtm2Yll11v1yc9rSu0+VylOsnljVrs4kH2h444+kdKSWtRTMWKmO3STjpEjepNVfql
4nPskf7A+zPEFCeqlJr2jt9jAXPOoqQQAJhFMI6VvvxZ/0KhFeddRzhmuBmXUfz6R9bbzNvKClFU
6qsG97E7J494C0eB5qjZbtY/UssGdMl/cphDw9KTCjhsyDHFh7p8kkZ37n5yzm0ri17LYAKxBsRy
JVDoHeNnd5EtHWkUBmE3mNfdeRf85A3tbDvURScmAmd5ljUTKFIwk34eotEKpYeAt6C/OTi9VooJ
uWYVqMg3YQziF4pRhZFpT7Y1uwaqmbxfEOzpkEtyIzr85dTtCHXRjwm/balEHRlQmk0nZ0S0UM2J
Y328E2Qib6ajZ65Q68uCLxoAvuQlemwb3jWyObiJRxUQxTEbBOxHJtTWIiB6jB5nGMyyI2fmTlSx
L9Oqjigsd1Wmf4qT8HYwQJLZZh7HKLcd7CKbibqN3FF6cKg43bYuHRuNvOpIzqEbOcSXbA3rcdrN
/59NG4NxK4WZKNwFVd72BhTW212j3yf5Tsv31xXj6MXCYy26FFUyLT0LVXDf1A91MTuj3tiJbnI2
sjc7VCtt3rUIiro3wgCD0hS1P/MEF2TGrnEn/hBuKBadfsixRxy4FZYkSGItn2deQN40UzQoANoJ
Xur3XDpVXExoniPiA3z+SXHTQ2kjPcBgLNgXVH+xAUbjd7zOCE8q4xzmZKBt0kLqIE1WOLqBmVni
9PyBz7hSjXGNoRuyTKAYPka6qyev1W6m6L6MP1B3U/H2h1HqaL+xXaQ8HCOtHVERy4ZD0xybfDfL
u+uKbOfD4CkjEvJ+8x3nRxokYae0eM3Wka0cBCtzYryZ99mMIdvkgQ4UC597i0dVsOkGGIJBrVp+
G0X9M4vLsFlSdRVeaYF4kAwQOUnHri7tKX68rt6mMVzksPmNkM1JFjSYraiG8rUbynOuCPaEYtd1
MdtPp5Uc5p42iiCN4wIoYxiof/MzWcUc6uxpFBD3IyUo8KURkaAGAb5YxvjKwTTDbMLhxeJemU7l
shtm2RoX3uTc9hNtJYgJwmrflLNCawK/weMLL3SbY2RYgi35wS2xSwfb3lJi8aZHqALvMjksHYGv
gI7Tse0gsNyX2kJ761Vd+HqKRa7xGzBl71NtsnKj/4iXraQxASOfMR0Y1PAAIoB9SCJ2JZ47nWsi
m2nBSgzz1fIpTpecOrOIB7VDKau6CA/eWbAwMxghH5HOfJQ93kkyXxDlqc7MC1qCHW47FJSN7Psg
3kfD954Y3nUf2Ha1y0djLs9Er/PK0CEKVomGJ0leivDHdRF/cbP/ZLC9jkTDFT2EkJHs65sc9ES9
p/sEa02F3XIqL5ufSyWSjgkZHZROVN1Vhq/XYP8UEogqS/I9EYidKDLnht6c5kT3QZMk0G+CrJKJ
GlE7DtpCASU7J11sOq8MOmZrMGw6vI7ZQJ68zRfSSh6T6UfyIuJBAXnYZgr+mZbvDmEOOnfQtXA+
1vYBXpRj0nzNDPWxLxA8GhMz+SS5XeLy03V72LTulT70T1h9I6FNdb3N8I2aqbGE5kkDsyKW+OZv
HeFYw3axYyWKMYciQYIcL/Be4GHicYlEaj9/BhocNnwq33iYODVmnmZMTGrjJm3asMeCSHUsjOcs
/QKwOT9UZWzVEd7lRb/Eu3C70o2JTEMWi4Yx4UtN8UONODEnlt7HVlQ7pWLYee/X0/Mi/BLkG2M5
kZnH5MHTlYlRM0YjlJxC7AGu/ERSWbOV0TgpQZhZSgsmdCH4ft1stv0OlJKKjoFSbH4yoQroNwHR
SthNF341ANuArv9QnCmaZbNT47u6ec3Iwch+AniBd9ZUmXdnfRHNRrAONe9GolVPQbLU7/EDpfed
dn0CblrxlWK6YRoTgPp0ICF/ua72ZoBeiWaiTWkMldaLsKlRPwbjfd7upvzbdRHb2eRKBhNhRrDU
tlEVYFZkBwKqV+IknqpbKSafBzd7kB3tKOynz9eF8vSi5r2KAkgkJ1mkNaw5mT4Rrfa7OHC0gsdD
sDk+gmGrf63GZKKNFiSjmeZ417eH6iRYCuCGzQfsho0e3TTXvgVu85FO7VokE3XSPo5kcYFrgGfV
JLs6/zpNXxCFeFa56YIr1ZhwM45D04N0l27aUZqH7En1KG55cTTP+oHyBdEeQOXzegC8L8cEHqkc
BlUEZ5A7Kl4huzMgXrk4ILTjd83hmOgCizdRncOdR2fxKeP0cmixLxE7vOUjnjJMUKmMrksH6tnd
/GgmT6J4Nykf8mCiGGA4ASmzyp5XoC1AUsZn0vJjoDqLvC9b/7ozbV90uog2IJqBCrgF//QmI6lj
MVVg5XQnbHFSN7ltjp2VnzAj7Eb8EdZNvmR1JZBxqwpTAmNABWanEWAzLvAmX74LqaUBxRvf604H
WwUt1kX3AfZ6B0e2CRYaHF7/czNdWf0ZjKt1xhhXsamVWJzIrLwdrJh8/R+PlvEyI40jqUeW7Na/
KL0mttMewtiaP/+mqxLulIbj1zydGHuJjDbNzB6lkCn9NJIXeQo5hUieAMa5oh5YQaGKb0cGP1Ze
DLBqXz+zTadafRXGqfKsXURJggbpco4wDjx5Gg9C56oI7OwxIwNqIQZtDbQ/V4oeivmkGje9+XRd
C/ph38Wgf7WACObmjapxKDUK/T3MqV2Kt02kuWJ9b2Je/Lqg7QfSShJz/wLsvGlMGUEoOYm2Av+Z
jhhvPbf75BB9ui7r6reHUkygEAjwvURc9m7dEjfv5JclGjlZMO/T0D9hfbNPypR0AUbb0Dfyqrn4
spDqkA4KJ4GgbvD+8xCdco1jrZKFDYgnWe+kDH4ZA0lCaT+H8zFWz43hRMDjvH5o25ZwEcV8n0RP
NXXUcWiaqFjtlHtGKN43eXLoys67Lmr78C6imO9TVVPRTwXsOgnOfXkqwvOQ8F5Fm5erjhoeJvZQ
h2IHsKqm1+uMRjTsZQEoLz6oN+k+2ok7df8BZQyAOsgmMUTRZCJZUgNxeaSfqF32ZeqXgjeFHBHb
+R02N00DmEuGws71SHiOYxkWB9a6CnAOWrsqLCFHfB5sCS9ko7MSzdbc64ptZ8wrqcylUCCh1MKc
Gl9m0ZdlUTn6Q2zPb4+B5lPhUki56SMlr5VQ5jizqO0qUC4DMS/TnXkWXEHIfCDsfuMoR8PzO89a
yWHuB0NQR7EJMVFSOZ0zu8H94vRghMqc0O12ACxD4eaX7tM245hjjuojzraSTv+6VfjIqjiW8hha
9uprETzFgjdKd3PBsxvqSFeUZPcDw3ruW7WHmMGj/Gh48TwsN7UjvZUGEn/5wTnUzRiCRUjkgGjM
qe9mgkhaNgpmUl29s2d7ciSHtm1rO3oMPy2qRWo7tCl4BK/nvRVQEJZ01MNAc/6O2qgRp3HRqA8G
pT9rn2TDatPX67rxRDABP5/roa5LiGjNuyo6mX1uNbxy76bHrfWgf8TKLMooBNatBD+XFa/a5wCV
Ux/0BOX6GpiAcmlRKkiBu5jLFcs4ehID4LOib7nwWbdoL9qMrf5T7mNP3IoKl6AbFjsLrxu2mc+v
tWVc3ZjNbMb6G+LLM0gK97Vv7AGPdh8BtVjc9RaP03YTJnYtj3H5hcSSUdF1MeE427KtAByccskE
DpLPYochK7ux8scSsPmcZHezqrOWzLh7nXRpmdHXUUT5obDeobt0t4OWVGIuNdRf9ATXgKjLhi6y
w3KRBEztEs1cvCubvem15/wTCUH+ONnRLjtkYNbLfDo3x1vw3kzxNPEimEkhwEglCAG45Kn7KwcC
TGi5srRH3a9BvcWbAdgK4ChPY4lNB5/ZO5YeI03VMVEwLReIyQEQB17TA86yyW1Qcd0WWrorDfMQ
CdLT9TiwreRFLjtf0+QgRhjpiKUKvDvK9YUGyel3asFDF96MOStRTHKe5oscloVUYu1A2y8GDHNQ
3dhQPpCOrU7yzXpXUWcO9KXIZpykmpWHylwOBSq8lrKEz9ePbut2WMth0j5wRoR6msMue6mwmg4r
TaS0smhXmD+vC9r2t9XBMcFajttRKkt8o9IdcLljtdcKRjCykUNwjNyak0vQX2Nv2bVeTNQWy25Q
U5NWFtPSaoDbMGgfeG2sJTAB2phbsW9TSAilQ6w6obAvot31M+MpwQbj3piUwJxLtzYAjDn0xrM6
L9+vy+DZMxOA07oclj4OMQCdh1ZYe7GJLQjCgwPflgIgGgC7aVjaZDRpgsws0gyHpfZ+H8m2GWH6
jQdAsjmBpCHE/iuF0SWShFLUgHnjqvo+ys+pJDqSllulcTulL5V8HALAWPFKhtsf6SKUuUdyfRoA
NoFZTLD+adPrsrxe/0CbD42VVuwMkFykODG6tZ3+mu3iCSN3oIdMbZHimmEX0YkOPCRujkrsKFBK
AN5O6NcqEsOOssVZCpOzTrV9U/x3aiw5HuampDSdY7xs6+9tj2WVszYdxOFY6PZY3Gbq4/VD3LQ/
XLxY4gWt5zsaqHogapy0eunqTeIRafRRm98Lhf5yXcxmNL2IYedHulxasiDHYmogVU/DnWxGt5oQ
3Cl1x8teNj/RShJzDdVLJjUVXd2Ufem1ne1qX3mJswS2igN0iD0X1scK8FghB20M9uyBl8h4sdDn
EThYUWAJixBsQjs5/tTynu7b5r4SwjixjpeMpEQwPvFA73J5wmiu5hDVoq/q1NMTSznysqTN01zJ
ZHyYFPPS5jJG4PXs1EqqpcQf2fBfHR1Lk1Q1qR4FdPUa8yiCfAhMTm1l0/LwuiMApTWxF83cd9PY
Kmad49NUwO6JsUQ+mPaon418d93Ct2MsMbFhopiY2Ge5VER97kHRicRkNBVLCxdvQnwoIuB6a9kR
mMCY6Af4bxJZXRz/vC5704lXoulXXOVEowTG8Zl6l1gc4/S4LDsMk14XsZ2lrGSw52gq5YIbrARC
4O/XeQ8yFQ+B1o0OoCniUSTJm98Ny6uSiO1ivA0YP556TB2j8objtEEjaAH1xMttOiiw7IhT+0Vn
yXflq+432E+sfqpP0cGsrNnvXeyBfCimrP4W5qkwmtPYdIIAG3qdJKfaE7SauwTtPOF+vqWT8d2Z
h96x/cxdySR/ftM4kNshzhHHgi94hQHOi3JMNJkVC5aKwV26F1L4pHevf+ZNS1pJZSxJFPA2GXr4
u9rslTCymvQlSz60IKWtpDC2pOR1FbYVdAOaOo3PkUcejBBc6qVnOjwetu24uZLG5KNRoZmRnkEn
8ti706n18fEkN6SLSnZnD+Bxd2ZeyWzbXRTKlYqwbGLn9M/PJ9RaFpsqwlrnvFWWHEyd+DAYP/dC
T9pf/2rbz7yLNHYawgQnd1nRZdp4tmgpJtgD60WxKLRMyCXG5unGrrEns5FqJt1Aqd3Anx6paRYv
+pnqZo42z/vo3fnuwbLSjXG+MiaZ3NAsT0uO6dhhBrmxUvGhH++a4nT9HLdjzn8fje3Z5o1WTYqI
j5Z1hz7cm+VLJLqB8uV/k8L4WCqiSSsQ3OPGSKRdrRaI2+NS+QLpahsoyP1H3mOrA2S8jdTKHLZ0
j0Kqn9oU91FjNyFvwmI7cFyOjnGyJVVCpSkRIo0EhSLVV2QNnICct+tmbrzShEmzzH4CFBZd7S96
3YlBuzC9JuR+KL3YuO1Nv+H2ZXi2x6RcctTng9RDK3O3YPslvpkcOrMmIHB5yhM0dMb9fFRSfs19
u9640pUJIOZABjkVYIuJ5Bi+7C5HSbfIA/mSPY+O7FT+onKuuc1cD7mLIVOgDeyp/BmyjNScspEO
XsTkLGOToRB41M30uN678kUCc5x61XXJSGua5RR4aaJ6qSDaU5DYsiY41VhYcta5152NJ5I5xg6w
pZ2UQKRkDE40+jpK4dHohe2tTDdlhR/Xxf0lNv6nokY7fatUTNaKsVRbpGIaiLQtQZGcuO5wm6rA
ZEJdc1TUfQ6Yf6tOJTQZ2jstRtOIxJwLgfMp2U5sl4qDGtGB82JurW546OZXjp48CUxUjsUM+Jga
lfBdf6TA6TQ9azHCDl4g0Oc8i0fu+2c7Ol+OlsmINLmUMDoGkcBspT2+3K3t4VtqC5NlSG9ELPOO
3IFBgwsSvx3cLpLpYaw+ajTWoVAquF5zAFyF5ikEgAnsyrp+prwjZeJ0OtdCE2WQ0hiF11Rgyel5
0BF/SRQumjBhegZMvDoLOMM3DgFHegHN0bmNLbpfofGWLv+SeV2kMRGln7WpU6m/N0iC6CicIoCC
XLNE7y1r9wUn5dwQvC/FRBi0LcZKF3GGYxZa8XQfyqeFe4i8D8XEFKnu5kagGQm5Xbz+a+pS3of5
NnoeXDoAriYWryfDMX22NVoJmDPT6ELdLD31yr1RnHICbAEushd1oSsBWmceXU0cgODUQKoQPs92
uCu8tHcm9A5dwU/c5KfyjVdf+Msz5z8T0Zk40pdhneUTbtjgU7FXgDwTH1I8rHJcrhT5sQExIQ/s
kfP5dCaOpHkda2YLG6nDc53cCdPuuh9zbFBnosWQmMGYDbi5Q/NuEjOrqb32Q3SVGCv897LWmWAx
KAEgxGiEF8wDqfYZ2Yfx15ZH3so7KiZcqHOCoXa6nkdidK6e0z7kxLzt+1IF7qJBwByEWcw/Q6vS
zyQ0afmndSVsF0u71Bf3vaN4eCc56cv1L7OpzkoYo04FOzMnFS2qIrtt0gNpOJn9tjWvBDABD4zR
lSYrKHknpWW4mk9pnXNcT04QWemJcq0px+CBFx22e6grsWzUS+SqDMJ/DnH+AujvW8FWnvQzRogw
oSueGt90lDOXEJY657twsZLLBMIxQnskUHCeCZho+0+J1+0Wf/pFUBKqjzwSu+2K0EUaixhVdiRC
K4bG9gMdkkoPDS5/7ZCN9u9dEjQ3b7W7zhI0h5KWoWkMUsJ63/njC2/g+i8njhwOWDJIl9mXYt+J
wkwEFPvCXxQlIQdPc3fMfe3UuOKr9kgf3uOu3XW8Ts62BV/kMrElzAZhSQN8aXX25O6zkXHyus2L
Rr38PuOOZjJJs9Tgiw7mWRhetezziGW+JeLNwPzF7y+CGFc0o0aNZx1FGcWnnDTtJxEFC2exKfgq
KtlcNkl6c7031Ys8xjOXqSCCnqLJOqLZT90SZcSH2QM2/u1HNt5AmvSfbTDeOBc5QIgkBIEy8/XM
1ZrHj0Sxy+8zXhfm2iDmNeoHI3oZidnjgvl1XcIm6sNFBZBk/BmVhyAwTVAq4hVzrvajH2F0fXkI
TuG94Sh49EqH3wVI5NqZagtP16Vft3GZnfJN675dRvqpuvSLGH/Pe875bSfB/30gNG3+1E6JdAig
d858X52MQ4GV/gLV3MPiyjuZWwmkn/vvliez8719lAWzaeIskxMNW/25eex/YtzEFez+u+iN+8Yu
/PEWPBe86267JbFSlIkWaj3lEsmQJIj/mHy1Q9jAvBIPmWkz5VkJYsJGsSxZXI4wSYCF2GI0W7kQ
WkmdOtctgyeGCRpZmaUaUfDhutmLQKQhB/uBfGS5c237TKQAVCC4xmOY32BauNUAdDIltgB4Wxqa
JoWjEs/YmWBBg+CgFDRjMHdVd2PyNsnoX3vN+phggfqHXAwpOv9T9zQPAxA3Wys2ARl3ingcNNsx
HYvmBHj4kvaOWGfIw6g0C1h6P9vNafQTx3TxOE+xh1e4ocdtkWxeVit5jHlPPZCKmrfW4RflUN6I
h7fFJGf+gSntm+UeG81udTZaTsq6+cVWUhlbr5D0DBENv0pV/DBkdBAC7kgQTwZj6EXbymIR0wgF
qr/UjTzsjtrdzvyKwiqsMA24c3ibrrXSirH6Phonsc3x7Wrd7tRDIdqDxqmuc+2DsXXTTNS8nCGD
8otT/gwJCRxl387wnT40jrZSiDH8UjbrQAywhzRiFDXVT2b3VfnQTW+I2CKTdBPgqYwMc8kHs9eg
UCidVbBha/71eLddQLkIePfub6O4MWgTUKTQcLRR1p4jR95jp2t0ZidDs3PipWablrCSydQAKqFN
YrHDwQVyfjKzaK+Vzad8+D/Srmw5blyHfpGqtC+vWrvb7aXtOLbzokqcjPZ9pb7+HnrmpmVa07zX
eXOVq4QGCQIgCJxjfrms22ZYXIlhg3CtaWBCxHtyWLSOXJlOnnyR632DAIzWibzhXM02T9RKHHPp
l4REaAcB4izZU8VfQyJ9xi2sBNAfsKoR4p7QmUoIUHQz/yGYTlg/XV6vTWe3+j7jduRKK5fRxPeB
7Gxj+s3Pjd7XoxY8WZH3Z6IY75N1oiwAsxUeLlrcpCrcfpx2sZJcyQXvmZ9nbIzbwRSZSDQBJyiu
voT5IaaTDBkvom/vPfgJZAlAFADlfL81EwmXvqF49RXmBSnLg+Al8KZ4UbQpnWJ64kH0bWeYAK/7
r0TGMQh9TdB4i3M7Po8uBY2SexfdM+g/wohGysshtvO8szgWD7YPxyivevS4CIUWTHHohehO0DGh
roVSgPmyPSHJM3BC/VnmyeasLdu+PaulgFF1aDo3p7rcNby5nm0D+b2SLI28IE9muyy0tUVT7Uq9
N+Mjt7WfupoPOdJq+RjfgMfsUZhoRM/Q2p/s0D3jCo/FHk1VruXyiFG3H/ZW0hhHMQBOOeoVeCID
VPKAJXdLNwSSXprbI4GFoG3R45Yr6H3tkoaM8+iJ2Sotvc9RCDPJTv0kKPYKwFG4ORnPHhjfkbah
XJcazlrjTZ6IgYXYVe/iW1rT7fb99fDEA2OhHuKSaowHGdMOw1ENnJUpVX7dFE4dCUcLvA2zFF+N
C68bYWP7EO4V0wJIlWGh14sJj0U/lrH0tpTHxReBXSA4y70EEDbVF3ehw4PS+7ieEId82kB1VAHC
F+NJKpSfpCidkb8TfzCO3K7Cj+fr3fffXMsqbA2gbW/SBZQEoXwQDMEuyuu+f7kcTzaqZe+FMGtm
Vsokgv4ESvj6QTHtMLWz2ZEpPc3fkAgFZqAWt88wYpL+4pVHZXp+35sIFY8mGBDfAZ1NZaxfK4y8
bKh7TI8ULgqj+CVwSuwwoAw5pttMYGud8XST+HGDsuHkAhj8qX7kAl98PIX4HZoFXhZMehr4Rfid
q7WOqiRStQV7mR/1wxBk1xQ+UAjUHY/A+6057oPGZ0lsu60MAGwAuOMURl+rq/Zonvp9FyS7xLNu
Wozm2kZAXLA2eqHTftcASPH/90m/01RjNzzq20YUsOF69VXMfizx/rJFfUyG3n+fSR7jsLamjiZb
IZCS4+FZQS4Uhnat3v2ZHCYyzKoSZVJTgUdFTmzZQo4q2bJ+n48cfTZPuW6Zuo52MXDcMHK0uYuA
VIT1Kqtbvfg+ifeX9dg85avvMzEH1IhZL8lophylo1jfT+q9rnP61jdF4HyhcQSt5CbbPRJWjZBn
A1RohetUva7FfZSdLmvx0dUrIibEMMSAZy8dRMvvzw9B01Q2DtCiSUa30gp7tFpH0TXHMBNfGrmx
bEultTxm1cqimbWqMku8TTW5rX9r0Vk3X7VX4q35IPr1DR0P5cFnbFyS3yvJOKsqS9t2rlCBJ6fB
U3Dx76/Eh+Gfyx6vbrdxwXwvjQnXEShk5ogQLCle5PcDMmPhe/nURpilpAOGrRPel717eRs/3vze
y2QidiyFwzzWNQ5vGt8Xs3UrZOK1MbT20qBzQyZo4JXa4LLMrQO23krmCtAvI3KupUHpoS8DMTb3
yTR7l0XwrJPx7hZapyqlMEqvF1xjQNuNtI/0Q1F6JbfQthXQVtqw+f6QR2XRCTgIePjKbdlrAgW5
vaO/DsCnyH4Yd5/JQtYCGX8uhAKcRwg/WPfVcxppmV22DWeLeJbPpvpVYnZll8Kp0zRc9KoDgvPL
cl/tzV1R2ibvVsg53SrjTXStUwYJU160GpUeW8WJ7umAZLiPnzDML2QHESFS4BbaNhPI9VoyXkWv
6kxaBthJ56HDAmOnlO18Poxg6BOv8Gj8eNkst5cV/KTAIcLMOdzze69ZDUVTaWL3d0aOGXff3Gs3
UhDvUEJwjJ8cadQS2MwDMlSkqrqpm2yOEzZ52xgE0hS8SwFuOrzDvHLnzl7uyU+8e/bmFqrAnVMR
FQD7yHiSXhDRXBSDUa8In6RetltUEDpO4Wh7v3TEHDBbGVCJOdcEA/xIXlFB73GXp+z04U/lprya
8HaYHqIHwm2J2DzdSAXAUwQWog+8OEnaVpnV6kCs2EdvDafSLtxH190b3HOe2bxscdM3ruQxMcBS
66Yzxhbnrs+8Ia2uZlBtXzaLTd+4EsFslDq0eOpt4LAi6ZT0fpWDsEYHpwZwjnLCIwDj6cP4er1B
S0JopKiUCZWD2oFtNZxa36bdrdRhTEJJpcZsRaxYHQVSeDV2vlzuLq/YttlZ9L6CuXiMLzHuKav6
rqHAwZhaSI9vQxIupsUHJO8yBk7KgNdeSX/zh4O7kse4pSqe0IuVgopZDcLDsut3WqD7dcBLqjaX
biWG/n91BzJKXAtysUfBrzB3xOzccWwLxEpwf11ewE2Ts9AWJ2HiXv2AFVXDOxV6kcE3lDdJqtt9
+Ux6w51hbnHNiyWbR3YljLmPaIIRhlIDYfr14td3lIAncxp3+Yt2sP0PMYSnHGMcijJnQq4IpZfv
AUXhNLBxJzuimZq+zlOZ+a80SJ6aJx6Jy0ZlE8nbSlPGTJQ5LxodJSyvKcbGaWe9cMJZagAvomc2
4FRiO+1qzUsTtMf2hrbYltkCF18JRefy/m4b0nl/GUPK6hRzdA1mJ3rhWlG+KXi85/U3ba+yboHG
y9Dpnfm9rc6qNghj/Xb7OyrKY1081PFL3X6dypZjrJsuC7n2P5LYd56wWMqmmGA/LcBMlvJXqfFc
FkcXtrNT6kk0TgssZqpuZvW7KSS2qr+qACXEX5d3ZjPjwEuFCTArkBFLLNP1KHVSkvQy6i2RVwK1
pAlAaRTj7oTxpzaIXB4s3KZRrgUyEUxKrLQC9i6WT3Hmo7JLHpsUN5hqRF+zuFs+E2DW4uhar3xY
YdRxKPeo4IrZTbP4krDnLOBWeWMtgIlg4pROBpGgz/g8u4JNG1QWdGrHf5m3stsGqNr4aDL+//ti
FRTIztvGmLvRzZmhD7h5zvHso8Hf0+PK/TPN2HKjomOMEswSiM1onZZQP50AYhW7iaMF4kNuOnSY
UtgLPD7fDQT+d7q9WdBqy5qqbEWTTq/2vmHZtDbd3GfflPssgcO0DuXfDU0+L0HdvF+v1vTtqKzk
pkojZEqL5wvtgWLMNL8AtCA4xfMR92uvDfJHwtvFLb9oSphCljDQr30gnxNkfRFMHRI7QC8DVVeQ
/dng+attIUCqQ4aqqR8oogwjNAtdR07ckpsMLR55ftB4zehbPtGUfstgTUUL40GQ6AO+oOq2YDyI
C2cyfLMsvZbA3GpLRUM7KX3nnP0woJdO6xljxm4STK/pEwj7RgoYgAe7NvU4x2ArX1hLZvKFdpyr
NMzwHtMC8EV1crdHn66Tv9VcxmvLlV7+UCCTMCRtoYB6GKrKp8U3/CYAfwyGYKVTc5TBXpMkfs59
VuMpyaQKmdmUaj9RN3nq3RYF6NhdDFu7pshOgOX3M94ADccq37qzV4eNRK2SyomGtLz5IghXpTDZ
ROIJ2ejxhitZ2SUTbIDfKBRhiQM2+tGOsp9PqSs4/eG4OLJb3KaNDcv5VMhZCWVCzqQBFAZ3U6hW
+v2yH0dO9XY7Zq8EMCGnkArxb1glOtMi41kLeZ0PbqH/ibOSt1FspMkHeUwoGpaZY5D/2TCfRF5l
k36Cvc6sdomFlajAI54VIXBNZhK9CGPs5IoEu4htPTY8DPC4glHt0efAIwLcvLetBTNOJZ+A6NO1
uODIQb4XvdJtrjPwf0pBBVS8OLN597bt5Oe8czLjS3TgWkS9Cavva8XBytqhVjiWnNkVwJ+TIbop
08ExReI2o+UClpqTh2/mKivxjGeRWnNRzBbi50az5Sqo1dvZTJ2JV0LYthkQVKOUhac8FiipJ0iJ
KupNdGnXJTcL2q1U3iHYKl6Z0lkGcwha0rRZQrHFRvT0Ky7gGQFs8UiBNRM/4wXqfzlyZ2nMKQgz
PRom0L55BR4XAlpZyoLmNf1r9GjQ6XiNyNvx9Lc4Fi2pJnVsyib8ViIH1XSqeUhCvO8zht/LqMUN
Ccq3lRw/z4bhSGLNeY7j2ACLjVRbqRRZDWygzv3G/DqpzqQdLkfKbXM+rxJjziBBpzU5rFKdhsB+
y4fWMaa+CNIhyVx56AmnzrOpkgyQExBoKGDRoP9fxay2kzUgFk1wF+K1Oe7M6D6fvlxWaVuEqprg
utItUPC8F2HqXREOZgc7i/ywPOYI/4P/ZyKYmJiUZihE0gzb6n7EIO/U4+9wu5dlbNqXfFaDCYFh
IWHmTcZKdSrQPZfRQKGqyuTgshTeYjEuQFnKbpZyWHGoCME8FFdVWLimHHEWbNtrr7RhDr9ejnrV
iFix8kinURqc/d6m8yjZreldVmk7YznLYmNhCWKYSBxRx6hyuzvQXIwykMWirXUozdN3Pv0pcgte
prQZgldiGYegLUDpHgiKvpNW3UgmuY162ZsKwwPGxj4R5etmaGzNiDnqbp5gGf24EpBXjA9EfIW6
mO1UofqgTE+t9t3ofw7dLlJzTtz7lx08y2HiLiGx1te0ByEHQ7pZly7IhvalpjtTW4JISbHHUAHE
p3YczPIhbr5f3tRtOz1LZ/xUh4mSWhuQZsTtddLfiu2+kh8vi9hoK0SmC7ZEDZdJFYiwjI2GhZYJ
nYUTJ8657mtxLweRmHV7OREEcN4YfwH4BqhEEcA45EFYHoSu4hRWN/fy/AvYPpZZSk1Bwm56qvmg
KLndjCfV+NH0E2czN1dzJYcx1bzVq4Q0WE2tN4+jDKUU8S6cY46Y7eRwJYexmQLgY2FCowslUem+
Ku6y0zFRlesYdY4pchXnLGznGCuBrJkIIGaTZhyG+rV8e0UYd3jeBILI/9JmSD3wh5x7JYx68FUs
q+R6CPsix8mzyClMu0MsRxGo8tBf1EQeKP1sjoHyto3+fyVwQtV/iui2TY7oRIsN0HA3ASD0GzBZ
aIcjWDfJTuJ1yPP0ZKLdrCg44hgr8JrsoYq/JJHsm7JLQAuYoeDN0ZGa3qVFZcKepddFpAJUxFNP
YaB6+YN0n1SIFMIhPsi8ovp2qABVpKVgHBvNjYw0oZObulFhoJMTf0n3Isj0cj8L8IB7Mk7CAU/G
AQ9ZbjOur0QyEVddjLhSc2yiUQleGA37ru45iT1PBOPIon5RMimBCM18VMTT/P8zr1FH+XvV2AA7
Vknb6IA/wu38pC0/Mv3G6v28vZ8s071sDtsWf5bEOCpiNWNUpyi8pWL+NU/Fa7EaTiTUTpfF8OyA
vVS2Vtt0oYKX9anGKJfqVYH4Ev2KfdXFLNd95Sautdc5zp6nG+Or6rLPAY9IA3fz3KWvmfVd5HWQ
cQxBpv9fOQxLJLpaa1ArmuZXI5av0yb/wx1ifJKoKQtJe2TbA1IDtQHGUFt4ejjwQsm2XzhbAuOE
jMxa5qSFnGohV3EtJJ64KP4YSb6RRTt5atwY1KGE5H5ElJucxD8vmwhvKRlPUQhDV+s15FtFEuRG
63Zk9i+L+JdwedaRcQ1LMhGzT1FbMNCz/oWCQEanBRFlL536r+YVeeK16PJMkHEUoTzMmdjD/S3q
fVEVtiLuY+1TZm7KYGDR0QbMApI2hdkZrQBnUc2mW2fABRwb3wx5s2n/EvrPchgDqRUVvOUqnF6H
1w7UmOHG6133hqzBB1ncDolnYYw1VKRsGkyEIhledGecjppV2kr3o1bRTLK/bBX0d38IiCpwQSXc
l8HozbhAfUorXaANkm0UOqEseGLSPHR4h0N+yplY3LTxlSgmXetUPHfXtG89bL4K4ZXMYyfdNDfc
yxW0eNAOf8bcqlg1OjlOEJe6ZzAySfVPlddVRz/xYbVQMTNAso5HbLYttyx6o5QsWEG613wF6CrJ
npJYcadaNt2RRpkNMPurQtB7zxpX2dQOtMe+PPZ74Qee9ALiq770i9/9sGkAK1GsYc9Adyb0XqkP
iafEGvC+XgC+68jcJ4zN/VlJYqx6rg0BvGzIvZT6pFqebP0k86/L1swTwbg4ABGEvSkgoIM78gHz
qi91mDwQs+Ycmg1EB6QoK1UYUyvCRtaiyqDeoLgBmuAuhz3kbuWUPzAFRwGk3f676GZuHkicqt2m
bziLZnFbzAZol62OA2vWmV2QH3It2Kb4KzNDW1V5bT/bMWMljXEPZVZqqbXAEMNra3CMW4AMHrB1
g21aYKQp3PoXb9hh+5F3JZJxE/I4gZY5x9pC5CtmnvzsWrpKrjGvVtl06ElJuRhWvDVlciXdTCx0
MyNQieEDGW618mvToepf3i2LwXkm5YmiTnKVMy2VZnXgo0Vym5Xo2lvsVACYwG0rnZZw5tx2eLIY
LxKpM6JvAodLhPGbNZNjPy1XtZ48KGR0LDO/v3z4uDvHuBIrnvvcCqFbByTbEpRT+suYOuXOCOiB
IDvjLk5djkzOiVfoGqzWsxh0s40ayKSX1gXVvzeqq8JONCDj/X0SB1Ckjd5luZuxbGWkjKPJzMhQ
NAtGKiVenx5KXpWZ933GwWCOtynFEWqBYgJAFlrtX/79m8uGhMmUMGsvfSAX1Bagy44KfLFYPQzj
VaQeRy6I7aYOKxnMQQ4BTE2WFs64kw+iVTpamvDSdp4azMFVyznExVvHax1aEf38GdELYxepO9qG
RSnCwaK9i9xP5bUrxajiK5uTZwGULw3OlRZ9H63MU5YD2nA4h5enGv3/SkjVxwmY3WEBZnydVpmT
6l+0+PXPrIA5sGNdLt1QIM8MQ6+dwPsT3vJB6XiKMCe0FifTAC4dklk9soV5AWlqYpvLwrEFnhjm
RMrZlKRgDMDtBq2T/ZTYRvcjrDjvWZseFe96FrpgMf7O9jCqZqu3c4mdV+SfZvtqJA2IXn6W8nXE
45zbjrxnUWwTo4VJA4tIENW7pQxab4rkKA9e90q9Kaqbim0l7mVz2DywK5FMsMf4gSxGBVLBKJHt
2XxKq+CygM09WglgPIKeaEs9FdApKg+5dl1LO67j3A5CKxmMS0iqtsilqoe5gZDp2N0PgPgwbjCD
RQmavlOoZ+so/f9gz8gHYRWYMsBcIFBf3x9WvM+C0TtCiULpdkt6ypvHywu3vTPn7zMHFfha7Wha
qLRIWm5P2TfS8NwNTwJ7SheS5y0dgpLlL/WS2Z3847IK202DqzViDqigVYYwadh887Ehtn4qQVUQ
HfQv3WsNmP2vGP8DuCJoCzgJ17bNnZeOiaRN1SqAU0dlZTAepmyvFandCZyDs10dOOvGdtctrd6Q
eILRpfsRzJeZ10x73aXs5KjxTntejszR6e0xbRUbhLDrAWACncokEIvvmum0Kg+BhZrUh6vuSiXm
rKaY14xmCzLUBWW3eu5bNEC2mU1CUQZiivIXxzzo9y7JY86tUmi5lITISKQHzdYBIxd57a57nv+n
lqntDQOxDO0UUHQMHb0/sF02mEIaIiiVfzOQpD4m1yNXQcYAGKA9jzVj83StxNH/rzasToRSr9MU
qVCV2PlyrxCOg9i0iJUA+v+VgDxuxDiV0fJeibsuNWyrvZmah09sEaioNUk2dQ3dqoyPmOplKKsc
Xsi8njzDX3bynoCzBiPv/8NUxlaoXQtj3cUiSH2YURsPH+XxaiavteqroZ/3tXNZL54kxkNk42wZ
ddlCknrUyX6o75teRW73KzNeLkva2iV08CsmECsxhvQW81e7RKasjTrKwoMz5U1RdQfWbdsUeOWj
TcCCtRzG3CazkWuNTlRRth8ZqYNii056J7ldkN6aLh0gJPvyJLiTT2cIeH3aPDVZYyyNealE2Emv
HFWwcqqZ00u8hlieECYkxu0QKaWFOkhYBE20S+VDpwaXt2vLBa6XkbF3Tej7pSBwSW3XgHgRpXIh
wzuAn8m7y4J4ujC2Hs0lIRFtDYDAPXg/A5C03GtpwTnAW15orQ9j6EWkLGJN90VM9mbvA+L6j9Rg
H+5ivRPNuMSFr5pfEuFniN7oZfzMYT0fIbZevVR1mad1jQZJkzSI5Jk/J0MQJx0oRaU+yM2B89pJ
156NS6tF+/B2FwqNHOqY6VeSMbKHsN4VbXafxcn3JhsPfWTcLFJXeJdXkmN5bxgsK0expNMipRUO
8LJIzoLLTKbENhkOo8ERxLE89gkvQxtjNWKk2au1V739lmZPgnB/WReeCPr/lS6dnLTxaCLvm2bB
npvYEauXrH36jBAAWYgYKtZNlkoyIcBvM1ssGFBuLfl7LJ8mhWPdm6+4qJX8lsFkRK2KHDyqYN4z
Zm3GO4x+36mp/To7b9D6JzqLBQ0v67WZqKyFKszqFbiVhSPm22l9i/JzL1eC86oFQAU/cYGtts3u
rCETN9JBH1EtwuFqLfv5efg673O3CO7EPQZ7ki9CQBESee/UmxfdtYaMfUyG0uBRALggamA8q06J
Lp7xibZ4d8fSEyWHlzxvtpqtBTKRo0jiPokruEH9tFACooN2M4PhtD3UAa9vnqscE0KaxpiLpsTF
cHwt91QarrxP0qk7Ll7qGS88QPN/kWfIGmYsRe0DAalUJlpMMlxE1ICgWx4lWIoY8IYyDRh57a7n
MVX9y2r+lsg2lUmoZ8uEIinmewrI3AX6Xr/FoCAuc8r+8mHYjl9nUUx9YhTHTKtDpIRRA+aT5Fsv
i96fSWCOeKlJ4BMzcQCE/qrOd0LCySg2mwAtMMP+sz8sNNGCIfpSpfARgEW263oXLoPdCL/k4naM
bqXwSbb2UvV4WSmeUWjMsQaN5tTK9B1gOISnEvPUdMRmdAr5jRJE4D6nbNZg1loyR7opJXCUljhh
WeFRNqPoYP60Ort6Numj0W3qTVcW53GZqyRzqkcFSzvpyK0pNztagFGZuwaySjTaswcixD3IA5Sf
lxeWZ4/M4U6raRoE2jSi9QdNInZq8pLczaG69UoymSGp56RILJwu2uIonsQWOGvAFboZbYyjZHvJ
EQB1IrryjneH2E57zobK5IqykvdECOFIsllz0BZo121rz/pJEL+V7TciNZzKKjWJj2nWb3ks05ce
ClIXLgXSLLH91cXRl1mW7tKah4bPE8O4kErvSymjjb7K9CCaqZtLxLcK0f0jw9AZN5KXVSPFMQX4
WR6W6mdvcIydpwWTFBiZhrsxHaWvzftl8KvuS8oTwbM8nXEaQmNEpkItr/eJQ/mmlFeAXQKfcZLs
ydf9/rG1UzvxeUnI5qGSRR0I0MA+B97E+4QHZKaVmORUN3RWaImDgjHnCrEtQcUN3MDo4QcO437I
jaSkeVwqnBY01wzqp5I2EJn8VwLjixoZTiHtFORRYPcFZ53XX/WH+Y2Nw3K5O0Vt9sPRWUljVqyN
q0kudHjbeK8ear8Kyl10B0xIt3R44I+bXmElinFHWmU1k1HDyU7irioXe7D+suRDa7Z23nljxcm4
edIYH6SMiyI1A67FhfHcgKdURo+u7in9NzxX5ebXT5zZs2os6ausGqQGQyVKdMbVrF1NGif0b57Z
1fcZz2PURRdP3duV7mcnP9TT97HnDcFxLNti/E5calUuD7irhn3u5Jp2wMv4Z1zPSg3G9YiqIAGk
GIfHCNFGOKfyPTHyQz0qPy5vx3Y8Xwli/I8YmfUopjhDM274dnKVorvGACKLWtGsJSgdnuOh1nTh
GFl0A1f3VDSYxvlIcBXWwt6Wymu1PBLQjmuHvrppyM/kM1NecHKaruq4Un5gOAczNGY8Z2xWDLQe
1Sh2YQb8vuJTZneWwiwjeqkLc5FRJhPmxu1aoLFOtbuULSc137busxhm8bIZvQT1hGgxT2hnTmR3
FK/HjHNEeUIYtzrIUpElNbJzqXsuxpd4uF+m06fM7qwI40zDOS1jsaK4g+7kUXy3eWfcUJZF+pQz
PPF4FehP/mh0Z3GMQ7VkYBdIAoyuTx5j2Wl6yx4jZ+a17G+unCIB/11/w8tlnE8WFbEZLXgcT8Tb
CuxpffEwDDykGp4QxvvUpryQeYSplcIhLHGvSVx54bgFuvwf1ktR6ZuNjEd4tsczLUqtawEN6VkJ
6FGzXHdaYtnyMv+cjPAhSggnV9i+3p4FsmGhrHNLLym+eLpPf1KmemDde8vXEcUe3uV9e/1+68YS
gVeGskzLiE0i02JHy8FInuaUU83kyWD2KNVyMQK2IY5Qf2Up10TdDSnnCG0GodWKMRHCiP+bnKbi
TafvRHV3+Yhu+unV9xmPNuR9lIJGDa6me9aSqyX6JmU7TJg5JeC7ysiRCecFeVshAzDT6LkGQgvj
ElQySmI+45pHStB3XkXtw2WFtvfk/H3GB0StWiQEgPJe19AC8/0CVBtwJtmXpWwn9OiL/q8aTDY1
KOi/WmjpofNooUay27vkIN33nuQle8VJ7fhgoF/1M0+fFOrxH7HsxW7MBdAlaNCOoEhrN5qhefGi
pP5l7Tb96EoK4+Bkk7RWR1+81FZ1zCbxmll6aYBQ12rckte2AZ41Ys5QpY56PWkpkuDUcpT5hznt
ZrQzjZrfz6KtLPt5fr6s3XZBRUWLPpCgDdRnqQmtcpNimutSpZWGyRFux6MOXJ3ZHgsAnqf3qAR7
pZM8cURSLT542pVIJtgW7fAP9Ci9w4y3KfASy511CoFiTHYFR9rmEVgJY45YZhBlTnToJ7WdK5gE
zeia3YIWnqPU5lFWQceuanjF/kA0WUgAZ1YlaiYBBcXN3eRUOK/JEVVme7yOfF6zNk8e46sioeuQ
9iO8AyWix8gDDyZ8Ozxpki4B/x4NSDJzqEf0nQiTFFHDoM8DqHtd1zvpoPvxgXeQN4/YWRTbeF6F
o0lS2hDSZIcOeLeAwYr0+z7nPXls2sJKDnOUAYeISTwJchLlS9nH9hz5ecJpoufJYI5wH6eDlJuw
gzFFTXQR7VQsI3uc5i+XDW57zTRaiTdkAxnL+3MbWfUAOhlq13ltm7V1bNt0j8qQP2kaR6XtC5N2
lsWEkQUT9HFMgEkILFhHJPMTEQd76dubcO79cpQdacl3mNI7iIrwUCedjWT6C2jSediI22t7/h2M
SYoaUbUsRopG6tdxuBkQkqch5kSzy0IUllIzlXqtCzP0u6SDF5e7rN8JMSfs80QwdqgoyQAuJRQE
RL0+qh3AyxL0rsYRJ8PkiWFM0ZjGaYyoiZjWgxC+WNpgA1rGvWyHHOMAxPJ7QxxBgScV1E90XvmF
wmwZTgvCJhr2Qcuz59WJeEoxfo/ENYkIrea2qWq9yEahHcUeWHoe6ZqS91hODftDpPpt+B+aL8PU
UHuxh24wClfoQoC3C9GNloU34wSQwBgov526v7ygPAWZ6Ig80Up0jAB5g1nbYaTYAHqu0EF9Wcq/
uPf/niVgxTLbpkYqUlpcCRD9vUZdvmUSGnrM7KpokWYkxaFvGrdZpD0xlYCYMqcof9l9Ift4Lz5O
527qFRzlYtlbtZvWT6qAcsjjZS15a8k4jFbAk1uX4ixb1qlWbpNhZ1i/LovYfrs/2wjboEmQG+KQ
weGH6GA81XuKbaCDHuHO+DZVtuTI4MqJ3OjHZbEczd62d5W2YedIB1JNWKYZGORododc57h9ngjG
fWiiIZdqBPfRy4JP0OasRd21VUY8B8IxhTcHs1JFlYuQpCnkdN7ghblt3SY7MtuNQyant2mfJqxU
3Ekq9zWRpyHjS2pRT7WshS/JzKslvx66fVNw8utN5XQAoYEuRlRFhRGRtGIcdhQdPJy+1f2uTDEK
YQVGyamd0s98cFQrMVTT1RoWsRqqRgOnoWGOfBJyX8xa7xMWtxLB+CVdQjFR6GgfaH2VSt6s+XPF
0WJzP1YiGJ+UDQ261aywBMbWt65ognm209oM/kwPxvMY4ijXkobEOQTf6JDfA5sBov5MBuN3VDSr
SVaEeeG5fKmi/ZB+KwyOA+XsOEstshTFUKr0XhM1xYMuCJiBGjiRiCeCSVMWZQZnW0216L+E1vdB
5Piw7dThvN8skQiFOxuJiLxy9BW/OWG4qnIp1RZene14ts17Hj3KtrPWNQXlFhDDYR/en5NK6Yio
xOgImv3yS+mWD1bljo5+G6LynwGzuXaMu0/BnVoroYw1VIJU6zm1uFmaXUXMHUVNAzVd/MtGt90B
cpbDRiI8SPZxIyGtjI1fU9jYER40huwqDCunql5UzHfM+pXJa53ZPrS/l5SNRGPTgUmadh4LpNmj
ufBrkufuoE6c8uJ2wrLSjglHema2WbbQdwBgPhZe5M2ho10bAQB9dpn0KWd3VopJajsxDIWczqxk
xLDTJH7SJuKG4cJRird2THSIZdQSVEpZUnYHFdxRzU5t/lAT+hNWkUEHdnI7E7w6RMk1dsXWjftF
+ItjeTw9mNiw9FaRLfTBKQVaPeCzlafYp+BOlLdVvrUCPNz4IS+FpdHgY8w77xETLTDRUQB2bEIn
q9LuBL11S1XbY7zguiXktZowCsjRklrYJYGM80hS1QCoD5xH9jUMtF1xHQFKOLRlW97xwRN4S8o4
DVEuC6sEpZ2HPHwvEBM0sep1GfFmG//FB/9eRbazeuilvDIbKEUb+tFk51RB4RgeiCqCyhdc9f7P
FpHtsp5VzLgl2ps84iwAzaew8hTBGBzw3CZJjomwHdaknBtFLPGst8yxG1f7eNkvVbCMiz3VPKj1
bVngGtUV3QSeIbNhRAwHVScAiqzHZj9ai5sK5ilaOkdNoztZ+1yvCfgpFVlRJTSdMuaPn1EbZYbo
XLS9PaUYb1N59ZZt41jJYCxewYSCMsU412PkqgeAmvmxS1Jbqh3gmr1RRHxmANpaSWRWMVcJYOgm
JPy96Osj8Uj6gpb9zxRGzkI+5E7GZAwLgZCI7MzsR9h7qcUzB+ryPjiLlQwmecJwILAKabNRWvqd
3LnRcmfV36tM5+iymaSt5DBh0WilMBozyBHafaI8Zcrj5QPL+z4TCRVxSGeF1qo6/TmSIrvlJf3b
ORneqXVAWOKNhk0gzHKRSaXjFgZyt+Oyl3byS3ScgbcYf6UIy3XQqi6vp5Ma7sfdOctkVi3Ky35U
dVhAmz5aZD9PuKVnjVMKN7VY24S7S5vefKUjs4pGN4IzmD7AGsljOf1SzceZ19LEE8HkEu1Ciq6Z
JGzUIrtSF13JU+noI69LZ3tsAL36YHIzLTDkMqooea5qHR26n1S/RAeudAVkJ4wWucRPd+mB96y8
bX9ncYxaWdG2aBVE/gJQabsmpZ/X4+6yiUvb1nCWQZd2lSOJbdsSjTb4isHgFfcx3sBiN30qDpQd
SpZs005+VhRlpLQJr57JXU8mdxL1Bg8GtMeOHCYAjUaHxp2eJ7cHrknEJzXfXE4T+CFg/KHvpox/
XcKoFyUKZ0yvXIDCvcbb25PhUFbsNrB+Ania4582/eBZIHspUWqrs7QMlj9n7Ve0rx86kt1GcIjC
YP64vI88UYzLJVIRLUsLUWn6CGLS2bqq5ivurZWzgm/7uTKWPI9TSacD+TJ6Kbqw/Q9pV9bkNq5z
f5GqtFN61Wa72+59Sc+LKt2ZaKH2Xfr132Hfe2OF0Zj19TxlKqkRDBI8AEHgwLFmUYO0SAR3xEop
Vjq7AKYnNtjlw8RcXMksReNdNwMWjGRUwDehyOAW+N3qyzHULamEIrolu9L8keJtO5k/lmynztS5
vDWb4LSSxZ3iyWaUEy1i9ZKiqIbI0ju6oSoXdKmirpFNrWzw41sK+pc0nqddquwE7dcI+azlnhae
PD5VZeNIxXXXi7p7N7dpJYo7uX2H+aCUlT2kBAR6h6T/9oVFW32fi/AUs2vbhQCWOrTodep3Ujcu
/k6wNSItGDiu7DmaVDZXHhnKpjnV5DiPgjTydlpipQYHOYk6dXXyn4GFHbq+Ys/2jZ2CjK5oZOHm
+T8L4vuFRlUepIixeVrli5V+a6y9SjDdLxLwQgoszOBgZszYxjOa/rouXW2uH5r0e6iFd6DuvJ0K
I7hsBCKluEhlGYcYPHqQhglOpVS4g+lNy62eFQKc3o71MdhOBV8jHAPf50jtIaODyrJUH4PX3rS7
Zl8el93isn6yyBPRXn42mv4Rgq3kcYqNSTyNus7Q+ji7oVuDjNopBgc8xiiFs56Wm/yIklK3flwe
Gn/yVbwmRmLe7e3NPGvNgyCNzVjOkNX+JPp2l1dGsgH6Ul9+6xwTSSYfiUGPpE72pf7Ylf4cJDZF
k6e5FSNwr7+l3SEqKyfVBMbzD2fvrB4X2cQYnJUMCTyJfDUdiyDf0WN9YOkKkZvfRpGzIGbGKxTR
qwUs9DKC+C78Lo232fL/T3crsgleJGKiIoX8QYNTaLma2SxV3O8s8In1Y/T/x8HfJHAaYNoplWgM
CVO/05OXJHy6fJC3Epi/CeDg3Eo1MkXxhFmgx88qub11oBinZwbNSUSTsLEbv4niMN1MNFppPXsk
JydD2XW6AAI33Plv3+chvUEpRlGiTk0uMN5wfDOKm1QT5EY3TqaCKlwZVHgGZnryQw2mWh5S3NMQ
ZxWgYZAx7IrUzpRYwWhJbmQZPwTbs3EJQBSEvlZFV02AILc9raZHQ0awZq2vIDJW9iDRrhz84TXX
WYNGV8XVfOphbFiEjl7tK9a3ks7tGFjJ9U5TkRYz4u9NHjvacBDox9wSh7e/6cft2WhWXWjNQDrr
LzZZLnu0kQX7oE8FSGlSUaXVVlkhpIE5WdNQVUj4blSMtyrTRcO1jRE2xm51O71aBzY9Ug26XXpS
r8vXy/ptb99ZIDsSKwCK7KnvhhkLmGn+kMTeULyYsjeAPG/A0AZTVFG9dW37TUEOWZU0U0mysGr+
b0tA98s1yEgw19xpUMWYBKJb4kYU8Js0HpxkEi+dhVHj+YwC7ux6VB8HClrWMPIvL+PmyV7tG3cK
BrWz5AhNcr49pQGx0BhjdHeyngvAcBOgVmI4c59JpE59iNUbVMVNJ+tnVSV/X9ZEuEOcwVtWnUl1
DbxlDeu5nwZT51hPY4BRebv+VRGZPPvcn+frlwHy1cih2vYjZm3idUB2O61BPbeNx5adHbn1+KpK
HpXGr6DweRFNPhAt8danMAV7MMfY1eTlyPYQTXCwRHpxcZrdVYR0zLPLsu6kaeUQetV3b4Psp43p
WP1NndgCMNxKCa7N3eSiMponNR0VmEf9UwlQaLXT9kqKsrLxbQzifbPL3/E8LHqaEJg+35Ya2rld
hyzTZIbtnb1UP6wZ/92Ft5ftUnCUTfYzVkBlLaY6DhLEUPKN0rumul6qD036uCxl64ApCsJLjFdi
1IGcbTRdlncyweuALRdXbYVxvVb147KIrfVai+AMIwmtIkXpH0qQ+utefWxR8P+FshZlLYKzgwI0
osoEYnR/znKvjfuDNqTPl7XY2o61CLaQq+1oqK6Glg7AyzrFofVxmt417Yla95fFbF2vflOF2/ZJ
KyutAgETun26Q+LHAes6TFwd3AFXbJRyJbrQiRTjXUaOUCeOEM8qVuYs9NmO+p1hBGkvGqQhMjXO
ZcRSWiBpbhc+KL2dFEU1JBUYs8jSOG9RV3Msh4qB4Eh9GdLZbSzDjYjIpYukcP6iNevWJBIAXGry
/RSP3xO9PqRN9YXzvzI4nn1Vkbq0qWfEzkltoRGru240+6DPqqNGojziZhS2lsWhAGkoBjGCA+xz
TiZzgd01ZQnmwTfc1Le9mPpy4162dIHdEQ4WljykaZ1iGdPitpZ9PerdRHpWxy8k+tYHin+HiNos
QsUJEK4F76adjE4mH4ZygrBTFT5c1klg4oQDCTuzxybpIEsvzWd7MffVIqIb37Q+9pSLGRAyhkBw
1qd0clrZPU7RGIV7UnX+bI2vCdKKX9DkLIZvtZjqdpkyQ0XM0N9OdG+aApzbXKnV9zmLwxNUhPls
CMPVJQS4xf6Ccr5/pwJnYH1qNKQfZPYiZN6HSeIZdv3tsgjBZmic36F2jc5qXQEUmO+hGjRj7hSi
kW+ileJsaihSw5QmFgcUO8N6ikR5189KCj4gVVZbwZRceTZ5atWBJFrh26DlOc1gxdV9lNhdd/vK
Jw+6M/gjEkK2Kz3XxxLkxZg8fHkVRRpyHmhowzasbZh0Ld2VGJm7PF7+/ibSrBTkHA9m2MXpPMO+
SnJXE4wkwwyb3SDyoyJb4JwPLTtJVTIdflQuMS6cqnn6szNt+qItJBc0hrBffGnLOBAoqjjBtA3I
msba7QjID1RvyvqdjGImqiu7y+sn0Iwvg4iaTEMaDVbeyI99NXpq4pXd5F8WIlBJ5wDBQqud1TUA
nCQ6WdmPFrzMzeiU2nv9hQZuZWXvfDVp1OaMDAH2HqsvefNMlBIML3+13X40rODfKcXhQ6aOXaWp
UGqSa4/I9c2kN7sqGV5ldbyOElGP/bahm6B1RTMeqOE5Q7fi3u7mCS61Qk+GbnlF0biK/RhOgvrr
rXQxlvAsiLP1OE+0EYOOkCOq29FBnXTtFYqqB6pqPo5od30vzaL12oxIzizlk68oSyc41Nugcf4J
3BEgSagZZoVDHerzXu7jIwaoCnBp2+7/J4LwHV5ZZ6CfDoOvfGO5MYscJ+s4qt+/YCHIfWHIEt5X
dd6DzAYmpLQNojyVeKYCBnKz9nqMD7Crh2kSTX7ZXDMDQlCQYagmf8bmsTAWygoTExTQ0H3+lV5Q
TPPQbYzUtkGAz+diOznWMimuWJEgcRavdZZ9s59B1SQu2dtqJl/L4l/xEtxZDCVrkbb5a/kov7N2
8kN4qPb2KTl+MpOl+2pn3ohKwzfX8Kwi/6qnab1c96ip9+sidsIc1zL6cdkkNk/xSgIXt6CQryxU
VvnYgdtzRlPolC4ulU6dKNW7ad8rQRw6WV3cSm0BQU1W3NAYHK9TabtxLCLSEclhS7oKMJoxMUmd
dYj1iijQ4DnGKPOi7AuNJ78ZBPsZKzFR3BRx04wwiDZQxo/Y9FRR1CrShG3dSsQsN0NDDIyDlhEQ
4SU/PZazAFs3RaAmQTWJbqBuitNCVzHbYyYAHasOktmrklu1ELyYiERwWkjUMnWJ4VqMGhWny1J1
Jxvj6LBkkCB02PTqK204j6RLYTlkDBD0pfdyVGWZyEbTbnoKq9wFja4Asbcd00oe55jGBIitxDWu
LTj9qjvNs2OEhtMqTpiWThHvU7JPNNEoo01MWEnlfJGsoYpTbmHgOt3X05XwUVOwYTwDTFdrUzVG
sGyT3ozJTsVtyf55GXQ2RSAHqOkYRYBLC6dCZGMMIyaQYuGylypRPHMKnbQR0dJtLtRZCq/IoIaY
9jNNeHzpDuN4XVaC19+tqXjIY/xSgyewqfSpjaUO6PyfKnXFaZ+lm/JvtDRITvyaH6wAV4zAAuW9
P7wtX7oCrKRzyD3ksdrLCxYR2X8X6VavI5ZjDiL6YNEqcrjdGWmjJA3EmNOzqsROnIrKsDZd0EoR
9gtWOKd0ZprjgoF9SkO3GsCbGj/PZuLYIIi6bHciXTi4a/RFoosKXch4l2rgMBXclLZmvvxmERzY
lamtzfYAVeQdnoZ9Zd+XQfg2ETzULnio7Z7zFu9wZuQISVq2F9EwiIxICz3hHPblRl7I7QSYbezM
IQsGAM2uLM1OLsrVsLP5x23QtsGshcIHvEpza1jrBdqkbdzPBv1hUF7n6FHq/u6SfTpe2WbuSolo
6Nkmqq8EcmsqxaFdkBxBKylV30iLzDHqfFeBZsHMCqeRFO8rRnJWkFvJeVRCxHpQUKG3xAgWEX/l
Nvidv895ja7UNSpn+P4030j1q9ph0L3ADkUiOHxF14eEak3c2Gf9SR0bJymCWBJ1HgmE8Em7kdFV
Fj0yXlryvUA141K/RKno0W37xP5aLI27qBuaNSkRxWJZ6aHXbjpRA59ICQ5EzXygVmohhxoOid92
5tOi4xY5LYIN2T6dZzU4EDUWOzUmC28FKZtvUBentpcxr685NrkuqGzcWjFVZp3dBpvQZXOiwjm0
0CEDjdISjOhStpuErN5bELAWwX7CCrAxjyKm4ApBiou+hs1dG/4YY8w3Kx3kG6bypBbfLp/IzReD
tUC2iyuBTTxZul7imWp0lyBCLR4obFXD7T9YV25xlVhO6KajwFls7dlaKIc7c5GBHC0BomaD5Rp2
da/EYA4zfrYTulgvK7iZFV3L4jFHteNlmrCiBRuwW6GhKXcrNCmWJ4zbuJFuDJ/RlmFyTe3gTfDU
7ES8jAx0eFRf/wAOlNQxjHQ5xGGO6pd0jJ06eyXLu1zeKtWz1IoetUQ2yuPTWNRjPyJTZbRXs/RQ
isi8L3/f4nMpVlg1U9QhhC1oc981ZiA1kSD4E4nggKlcija0NQCTqRaOZNV7ZEEEIraw6bwnlsxh
Uzl29ZI3AA1T0nZZVPnjnKKAfPEvG9+Wf12L4QCDRNNURewZSaOpO3TuHP6gveLY1rERvZxvllCs
ZXHI0Y5p38cEZkYdVs6r7bV3uutyp7tiJxk1SrGjpI5RCc7X5jv3Wi4HIEOv6VPNfPr/aMPaZ9vv
EJP1RwTpB1Vw5xUZBwcdOs1sfRgBHWkq9c7czK1LQlNU3SqyDw40Uj2kcVvAPhry3mmIMZuTUf91
2Ti2ZaChyjJMDM/lKzbyuqMx6ZD3mqzulNH81JRjUKtF8O/EcKaOMVAz6PCAf4PWOsVoBuFceo1e
CsRs78tZG87UqdXWGdHhR5Qsflcatd4vNiagfUUXnH0d/cumwb+Z0ohYTZwx8EGcT7Py2ugaV4tt
gY1t3j5V+ZccPv5KB8TChYU8wHQ7BIO3eCHGu7QYuBLd2y49zl7ptYkDr4FhdSLTYwb8p7s4y+bQ
TwqncbAlXK0nss9MzZFQYJFa15mQHE8kiDOMPKaD0SW4sY3LrVZ2btrqXmcoziJVAhjcrIRerydn
HGkLiqtSRoLSrMudNrVBT5M9jZ4mWnoZIThl0XebzjkahYiLScKizqftqOq8phw2apYkJ7OFbMJn
0f8OL0TBp8vfXTbP7TNwFsNBoWLA17fgRvaT9jjMP5T25fL3txHj/H22o6tYLbGWJu5UmOVSzMdU
XvDOWhyVTv+SczyL4cBPG4teV6IBYux92kfOaB1ISAUh4OZ9XlVAWi4baC1FOP27MtLSWiRJoQzL
8IAd24uD+D3zQhDCzBn6E0OnDPr9SIIvrOFKLBeN6c1sdjUrRDXCndI9K+OhMwWZ361OFzCCnlXj
YrA6XxorD5EsZZXluV/ftG7sVXvtPsSIS+rnu2g3+GYw742Djqb68IYcRP3Om6b46yfgdvT76lZL
g/JhrWZTr/Zh803LH/7NMtoyh1KolmrKSsb3a/nQoCSUHsdMhMIMFf5AwpUOHEBNbZHrEYUdWs+G
0x0x4tcfnPJDZ1N4wC8i6ibbRqmVPA6lpnTGIIIE26bv0jsdxIaJO7n5k4rxU6JmKNH2cIA0h7pS
GtGMzL2Nx4eXXHq7vD2bgLdShUOiJGwtuH1ESSQiXpLnztzpTqKj4cr2p0h18+mliKbDZaGb8IQ4
Bq8Olo6WMk6olEwLmt5xomdz9rIFk5gtcBg3z/9OCgeCg90ps5nCKtTsJ838WgHxJGZ4XRbCwOdP
0zurwoFTOhdhb/UwBSl3F/jGpXrt87fO9vswFazatimcRXGANMSlMYNoBqLSv+LuezoKvr9ZFo+a
4F/bwmxl5TXC0m4VjPNlYwiUIMZUNfa4OrlqwEZZaYIUCVv9CwvHFzuqs9SQuIRhg6U4tXrXThWX
YIhwVYiKjdjPviSJQyBF7yIzzPCEF0UBJjiU2put3YKp25RutfiHkDdbYNx8lWNV2PE4xTDuFBNj
pqxy61K5modpf9nwNl/DV7vFVznSIU5TLYec1u+O5nPnsSFdNqZ63BF/clkvH7kyMLTkK+MF4bR+
mQlf8qjPuoYOE8RIQ2DO6MqkYNzCWyLGGf4MHQDVVd4JDpnA8gmHF0YXpjXeJGAr3TuR39RE4OpF
3+eRwlTVyQoRSWsWRhO8q0YuUGDzlXK9ZhxMlG3Z6RS0G35d3mT5U4T3m2Y85tYho9fpciKRq5Ov
8O/+tlEcYNijPuo5Zv/50Yv9WB36XejJb03s9p4Z0KB8Nf3LJimyfA4/olwLjZZZpKxdDekTqu7a
RFAi/Q+u95fxWVy40jQ0rKcSppAe/lo8bd/ttV28j/1HUaOkQBm+6XkhpWaoPQRF5XUeX1nqURKl
r7YzIueTZHFxS1fZU9WzQnwQHsi4nnr1g7InN/NHbvia291XO1G3mEgrLnLJM4PqCyuhyfEcUVdH
K672JBQ1zIqkcEFLa452ZUtMr2Z2Qss6zGjfNtpWED4Lji1fOFEhB1xILS6Lg3aU+9M8CLqoRN/n
YEHVC4NobLH6NnNmzBuLVIEE0UJxsJAoehnOIOsC4ygmtfX1DkNGfZuKRgMKfK3FAUFdximKEoE+
Y/OdWi+0PknjSfzWv51ZXNkzBwBZNg5gmkSs33nqlfozuq7d0jW97Odyw9gYs/sSfXaC6yH77Re8
O19g0Mf2OCw2dFMGNx5iz5jz3dAGKeh4wvKpoe+XMU5gE3y5QVxbddG2yF6Vy+gNNRhco/j5sgjB
bvED1cZwIXbYw7/2cexms7Frp8adQnpnKqLnFUH0yr9TxXgsNhqwffvqfBuR0ZHLBOXsT1o4erYp
2ql/gDsb3lQ3kMbkKx+LZojnTkYg1iPiP7TgccZ4+/EutjDdiEUO4z4svMtrKZTJ9nMV06Jg1LKH
ET5Que39aN/uCIjKrpeH/+R1Wtn52n36rCQ78iuBUlNmJGMXgioLJPO+sASgt20d5+9zoFRV2ShF
BWIVecGbB3inivKlH2Anonz9NjadBXHYVBUpNc0Uh7ksf0h96ACltORFsD3MXf95es9CeGQixtTM
DDESpe0c/J/ULRTijO0U1Hl0M2f1HozzXmrGgdQOgqhs+yyfhXNwtSyaVdCIRdD5YzY816Lpi4Lv
81X0Uo9W0SrDQW7Dmz55ic1XweptY98vBfjq3ixL7XjWYGsaLp635g4FIIF00z53e93rvexGMdDK
AeriXeZ+pYACs2z+d5b5kvpCazSwr0F0WTVeomvuUCp7ceGTwNp1Ll4xdVWTsgJLuHS7ur+NLd2j
9j4WJp5FW8XBRJZlS6bXkNO0B5b9sHRRBY1IEw4XWjPWUKaIYMKQ63u1GfbSoB3w4HM9hYYAIkTK
cBARVkurVj1colleU/slrb9ftrttr3Heew4ZLKu3TYldqCWiu7b0PamfSdp57fL6FQppNjLpl5lx
+GAt2RCmrHBVlvfqFMGlHyLhDEHRMeJwwAo7WR5M+Ig2Vg461XaYoOCBULBz7BbJZdl6ykMRa43I
MfHF7Gkh46GDpX7ZSwP4d07Jcyo7JrgSWb5XLj3y4/KuCfCcL2PvTEyuyUcDnjALwuRDzY656LFc
YHgGd5+Bd0/NUoJOfXkXFQ9Dsr+sgnDRODgYiBRSfYS7GALrXv7k+kaX2svktofMD29qQcWQwND5
GfZKmvdThFcO3+oiX9HoLp/JVUe6W0O3/bj6wmyAtbEbHERUnTSbhDBMbY8xuSLpvhPVLYuMgIMG
UyODsbToF+rbyC/Db8Oke2QS4IPIDDh8GGgPOiPG8EKUl066rpuny2YgUoIDhTazrTlk6f5M8/BW
6NLISxfRiKRNUFBRxMky1JhhymUNZSqhxDLHHTY26JWKfgZnVh7BpHo7KtK3oS+8Pq+/MGAKLUFn
mdz5KSelqUMTwNqa/YFE/V1jS0+DMT9eXr/t1OFKDneMwmio7JAZWqZRh0qZG4HLnkoYBlDt/mpd
I/Ft8jFPu1iSU2cqksDq1RcNvUqx7rQ0Epzqze1c/RpmTquIGR27JsqE4Bmzqj7pdYQ9HW7NUFTv
JBLD/n0lZshUc9JmFjijwEW1/kZvVxNVnmBp2dL9EdCulOEOGNErScf0HTzKf4x++ZAxKoed9dh7
/QG8rYGoVXg7Z7+Sx501W83QVzID1bPkrzK7isyTRsFU8Q1NZqBjOenJX3H01BjfUhGSiM4Hdwj1
oZTkvoGiGmZuOZk53VELnDa6chWqmCiK1iKpTw6XV3cTWFbKco46SeWxqnABR1WH5DYzaGnHbHdZ
xLaLOcv4zOSuzERJ2nBqWTDQeGxaI/VDsHx1qB1ns5jRwCAw/k0XsxLHwUxsy5qCyZ448lFQD/fp
sGusJ5l8LK3sCjQTieLQZZglaYlK7FhWOrOrqQ6b6Im5D91V5rBZlOo37XMkVVY7ojHngrP3ueir
RW2muMpqhW2c9qLQk4ph5/FX+llW4PlZv7qSYaW5kaFUCqnNxu21Mij7p6HVBRHBZhS/2i4OROwq
Qfg5QREz/2Ebt+gkdvLEV0KBVQgM/bMkYqXLYJQjiTA7BZB4KDFuoRAcJNF+cKhhGOF/I41KupLI
faqc5E6Q2hQh0ye19kqHMpS0AXPBcLVHMulDdxm/a7Jru12HioZmp4l48kRbw4FDa0/dLPWICvJR
curqZzU1QTZ5maiHUrA3/FgMJdSHdMwQ3fRKGNip5sWNqBpUJIIDhW6UmqkEX7VPlrsceedy+vsy
Fnz+yAtuih9/kZmjVU2om/BBZ/mQX7c+fUDBc9Dsi5/mcdg3fvPChu4mgeGNryI02H4NO5+iz7KY
lWmQqFuUVocrjrNipxkoWMc5so3sdcSMsjSlNyh9nUwvETWLCdVmC78SHJmpFUpWgWc4P7qxdoqH
YdQoKCpd/S4/xZmjBpkPMve3Moj9zBU9vggslO/aMREwoukECGWoDwZ5M9NnOX7Lk6fLeysyHi4C
KSULdQgypCyJdZSMFjVzgyDBIFKEgw+NdnrSoWfZN7rarS07GMDCi1By+dqVaGUpXJRRmmAi7yuc
BKU1Hblzf1RfaqFZ+Q2+VLRNiqVq2aix3nbN5MbUXUNU57X9aon2e1vXcaHQ+AkwRVyMSGLA4LEd
KTUcSTuR7sGqvs/lW6Z8W/Bij6Bpho6XbeHzHP95zn8J5qssSuS1UM+Icz4E6V2fOelRb5zpqO0l
98O4j+4tb7qafiouCgVO5ZPqyXtRucB21HH+BRyWJZI84YUG5ihjXm4ivUhD5lhW5BTVzYI2ssv6
MnO4pC4X4pBEJmWMDnc/MzFN0ULi9UeJuZGF7KIj2RnU4LK47aN21o27R01Sa1Z5C+sMbekaL+1u
GQkfMLbP2lkGB1l5WoBjgbV+jlfVIXYTX/UTX7oprnFBsq9UUKWrN4XwnZg5y0sLycU5k7kkCkId
lp1qDu2O7hpf2ql70SP79gKCqFLWMB2J8JOKQklV+4KyczGAGfO2E9HDbS/e+fscfExE6eV5hvEp
kebSKvSUpnCJrr0mkiII2bZDqrMoLvxo9FTKZwuZSqk+Nc3j0j2Y1ttXzO2XCP49IZSqpc4GrJaN
p6Uydgdhra1gP/gHhXYySEZZYiBdbizrNIsKbQSLxL8adHFvDgZrm5eoq5C3vvWy+OPyIolEcGfS
DoeiH1j5Vdf2e2WZvGGovo+RKtjuf7gnnjeDO5cSMXpdJZCDitPejX/oPnlno+00UHa5SepgrJ1/
WTPR5jDNV8HLRMKiDmOcSWW09suMXuZRNFLgHxzVWSt2oFYydNp3mfKf+ncl0N2a3RAPnR/v1Wth
Fa1IHz6KQBK1pyNW0DyxUMzY4z3YN/w0w5xPNgRidAYRM+DWPB8QQWnoCdEMDeXk3BqOLYmWiOkX
H8oXBW2MCjwh8ZNDdV175UHxaWB7PZo1REi3iUQrwdzCzjbIYyZWxys33fNUSwGijmsUf18ltSil
sF0wv5LFLexY9iryulCS/gQj5qEIhusy3U33jFG+fkw8/Ubexc9fcvQrqRzWog5Dj9UIV2O67JXi
EGlPtRqQFKQSmE1x+SSwT/3hnVaiOKxVVPDYNA1gSpV3OZ45+9aR5L8m6TBgTOHycFnYppmehfEJ
ocwwaVONQN2JXA3SUQp/XP7+pqtdfZ8LkGghkQpvDMiNpM+WeQW6kto+ZvQbqGYG5ZT0grpbwdp9
XttXJ5zKTZVh9YCPIFuz1MKblzbITZfmx8a+sStB75pIOw6ORzlWUUgAW8wO0Z5edXt60AMMeBHk
ZTZRf7WIbBNXWslhi9etxGKUiYlj6jdS8zBSQe2hSAaHHUk5DvPMnONkfsDbO8hBSgCry9awLQRj
IkH6RDSdr+odlrGJUilESGkEUv/DtHe69qUtOYvg1qqfCh0TqIG7UUz2kwLi/RRlTJ16U6a9t3S5
qyXTHR6Rv7RFZ7Hc8rV9lnS0Ze6ruu2Wh9p+lsK//93icSCr6/Zg2Sl2aFikxamSeHa0BSeXTqUh
8v+ijeJAdioGjXQGjm1/tcBT5j4Bb3Ps9W/2fbpPPPtQ7YTJfnZY/sS98xJyEBuVfY2+RqYfPFfs
1ju6zwIjQgrSaQ/dCWPwbAE4bd7e2NTS/5ojj7TgCqNdhSWUVNMpEdksC9xzuDi5gvu4mM1JoCFf
3qvryqgSCxqSx+JQP7D6wWjXB4pL78CUtxdlorbR6Zd6fJFvOQyqURrIGUrdLioOpD514WFOb4hu
gbPqQA1Bp5LAaPiC3yLr50mhzEeOhl8oH70anVql+0pb3nnT+PFtshFjfBIFxDflW01vsuE7kQRO
cduLnBeOw5BunNvBGCBi0KlHY4xeqdofhRafaqUIZGq7KLkTJJ1Ea8f+fQXxVYILZKKwwN709QnD
BjCAJRS9wLLffeGEWRyCSKkEVlIdpzpMDvD3VfIVA9A1EG6xpj90uv6uRBzpBrFtcMqb4G+twVeW
SdEulAfvC0B4FsPHLJNiTbn6OSaQXg3ZaVn2xrS7LGIzoF2J4MKWTC1oPpS479o5uafxciNXs2tV
ajCH81cc70oUl9VZFCuUyxGjqibz1KX3xuRFqHu8rM4m0K1kcHFKhOnTtmHC79qN4uBVJIuOlN1E
yDPYtwWytu+OhgbCTJQ2GRr/HNaaTTob2ueAM9XVXfLOhtZTl+L+MVEn9oWVt2yF/jDrlUD+uJIa
ozYXbFbnjT4brJ2AbxSTvOUAF5JX8+HyWm6ahkF0xVKIDBziTMNGGUNuDSwVIp3U8mHuD0vxavdP
l6VsE9KsxDClV4CwZHFuJQpivta3YjfcsQmpybNaOYPL9DI7p3oW3cE3zWQlkzOTdEa3bq9DNZ1e
kVZyk1HzivGAQIqEhuAQs035c9POy8htWq3Y9bSwuUUy+taqJ0VEUrQJqCtdOEC1G8YezFhHKcMg
Ot7LmIs46F96tF+J4SB1lM3YjjGx3jey+9TyjF4AqaJlYlu2MoOhw4N9bEKNxPa18RgNPy/b2aar
w9RDQ1fA5yTzDLd2pGPkTIzDOs5aYM5tAMrqgHZ4ykymW1IPp5xkApGbKqG2Fd3SiiXrn/U7K5Uw
NYtEQA/cNErbiRZEe5UleJ7d3PyVCC6UJEYkUWrCEVXpg4mRUc1LJhqNsCmCgJhalU2DKPygr0UN
s7yPwGlD1SuLtS7fTqK32G0MWMngzkhH5rDPaowum4JwB96Na+nGOqZB7nZIIulBdwrj4LI5bGsF
olZL1hinMgdujVySDPR0CK6yoKBPFj2mIq1EIjhgowQVSnGosp7sm669JvJtLsoCiERwOFYP0zLO
jOCdqG45X8XKlZ18JdHAGG3/u1Dc1gzmkk9GAS3kuXfSdjc0iRuGP5XkFbPmvCl9v7wv281HK3lM
5dWhkUlraXEIczNPo/+ZugxacCjEAVLNV8pLGVSuyNFtntOVSA7alhZ9sLgHouSgrYKyNfZFKXr/
2d4oLKGO4atg8ebMrbQpQYkQ4hLZwJxBIh+lBDOLZ/UrwTU5i+FMzmi0bgxj8DuO8n6ue8w0vUZu
1rm8RZvOcyWEMzozNoxqlmERJZFRZKRYCIf32TSlhVtq9hjYcZHGziDX2lcuRCvBnCl2oZEMMgJi
P7X3dnyba15mCKxdtE+c9Umhai2MJNPX5LvYOJHpL3UQkT3+A9qdd4mzN2o0HXwdjGEIpNvkOvPS
W/PHR34kV+1d6vf7SpQvF2nF+VZ5GJswjMD6b5RPaE10jOa9GS2BWWxewle7w7miVFIWtWTT1dTw
UQWHZUv3Wtnvxm5HszctvSK6iOpv+9ye15G7hYV1MqeNic1auitSP9r0XxnDH5wqeVeO/bzAf9fL
QbX8OLzLpa9k034t2h+0Ku2QmWrHel/7+kOK0H2/7Kz8cPm8Xl4mm+e+q7U0lJQKztVWjnr5UOj3
l7+/XSK2UoIDBJL3VVSxOyQjnNA8I4CX2BfXaEJkOeJEcS/Lu2zNtszBQBxZA24MOD7WcjLmj0o+
pKKd3357WanE4UBhDEMttYir/kdHndpB9Z6+1x7e69zGnd81jNe6E00o3K5sWsnloKGXYlAJSVjK
0UWzsu2cTBc916pf74wbySfgp0HdhRmAInSverEvSqSxz/9xV1mJ54AiLlWqSgzaR610omqnmZKj
an+D/1GwhyKb5MAiAgeKncsAi6rVPDuynfhfHy0OHTB4PF6WFEtZ2Wg2epuNvdELTpZgufj8DNX0
GiOYEH4ZTXM1Zq1Pau0Yqxg4Iuv7y0YvEsUFEHGR5ZPKGpa1xNO666i3nGW+L6RasDGCw8W/K1WT
qedFZOKhZ7hKrUC1d1MquLNsh3jW/5F2XUty67r2i1QliVR6Veg4eewZ2y8qh2OJyjl9/V30vset
obWbdcbPXdUQiEgCWNCo6Ti2peuGoGUtMVE/mGFcdJ8/GfeDb+3qveJ1pxBgdJ5+wxfXOR+un9+m
wq1oCgpndlkR6kjzApa8ttNRTWQvTzICgro5CqASsgwxFnAdbmoEji7LuzZV4MKCqb7NjOMqtotw
oCh6Kx9a8xyOn5bxqxHJJhwljIgwlbTp4hwDYHhPyM96U3lGUgd/JQtTyFKBP15Qm8fVxASyDnMX
q5HkIpspKrbYqAYWo6rmHy2aaWeWZsk1jHwoivswfXGGH2x+VuJSYi/bQrlQ4r+vriuVuUxN1KDt
MOlnvtArQxGH9N+S4un6mXH1+cMzrzgSbCZWmW7rKezfSJw7Eveo8ma7tMl3mqLeZVn06hgpc/OO
7q/T/RdjvTAoGE6kK2xuOmQP6in5YXrZzvbJrQoV58tNO+Cb6C42hCiKhO62Fl7ICuYUWeiK0Rzw
Wyx3UfWlbZ6v8yWRm4j46ViLNecF2KqZ6c76rULPhVa4lQzfSUZH8NuZbUZKpAzIjXTdrbrnJtrF
c+EuMtQvGR3BpsrWWfI+w67exvrIosxz9HM4nM3kw3uOzcYWS4fgKV1EmsAgGd4DapjuXFRHk1aP
Th7dq3SesCehlKj8ZiiyL7S4iqxMq+9qC8iKCODheKtN2SHF4iGnlaEHyKjw31dUqNpVZTrgylxR
tO4ONlpQetzMZcWCbX2+MCP4iaZyWrtJ8cZA6wcyH+p3dTU4mmXhHcG2iOi1WzIXtFeRijj1h4ze
90rmxjLQlO2seEVEULK86OrW4rfj+Fgdw48oFJ2Aduml++jofK2BWb/Ld9G9LtGD7TrLiix5K6KS
db2RAOQBUw7aztqVt5Xq6g/shpz4fjKFuMaP61q+5WwJyno2mrwB/y8CG85soVE08KtsdJsMsdsB
3QS5Svsc0x2ZfKwGkUSRLe1YExS0IzMG1CMMeKOoml3cM5P8HU8nawJC+LBrtcoToO8GqWEFajkd
y0U9KXm6u35wW8aEtYiWqqELGIuwBEkVbd81aoKDM/X0tpnq2i1LtBs7THWvE9qcPVlTEpyDnXVL
6QAON3AwnbSbDFyLtNFYPK0fUI1N2Xenagd/ZPm3RbdSb9Lr9zTCrL9AcBwGh+YNeZ60ZL1vR6j9
MWOv6u9B6FiTEVSDtSqdHOzACvLBPGYRNrXM1j7ClMb1A+UKIOYXazKCgjjVSLDpnRcSNHRrGOzA
xnpfOeqzQet9W+X+dXL8q6+RE7KKWtdjKykQrqZoT1PLG0ntKgOqmbZsF6RUU4RMglZNiMkQA5rS
nZbhOQYO5uRTYKJm+Q+jfiHWzRR9v87d5ovI6jTF/pdUL/qoHfkTxZc5ML3lrH8GLA6WWKV+tpcV
Mzedx8XoxDqtrWfFWE4QnRHeEsBM1e+o28OYNWKZ1AJ0s5DCGJm12KbK43CTQUguK7EkVzbWvc2E
AyQ21JkcKnZUlMRuopGDDRCSHPQw9kneS5zT5rw89m7/l4Z4XZ+yIup7vnmUvVAMjKXBcE4fpzMS
2j35kt70PgmqfbkAEkBiXNtu8UJYOME+0XIgD4A5xe5cA11mjeolmUTpNokQoqrYbEqRB4gmhQLt
2Ax4u1GUEy0/duy2eE/vDjFUzXaoSYDmIrj3rh3itrb5zq/oaUBbzfSFyipam3qwIsF/X6VjmZoB
lKFCHkPteu8o4e3Uy8DhNw9qRUJw3EszWtqc42qRxx9S/RmzwIDAl1xfNv3biobgtZGO1TbVwcbg
3E96kCvHpN399WEJTjubB5OSGkll2nQfnL4+mNnyInFlm4FhxYmgVq1qxSk2U6Ov+Ub3lmMboCoX
lHsjwKIg1wisfedVX5gvG7KUCUnw2li93OjpBNYq/WfVfkb1zivpe7p0V/osXgK7LDZJX4I3w9o3
nTfGqZvE/7l+gJu5JKwFXc0GBqTE/YyKOTGmRnA6s/rBib/O9cd8PFnZbVp8pmjAnMnxOr1NeV3o
iUCKs4mVVWmEVyKt81DpyUY3VjPPMPym6oPrpDZlhCTP5MxhRYegfqoemsgUVBQCl2DRMrcy/VL7
eJ3Gpj9Y0RDUz6ARkFV543mv3fMpy+QdBRiCNj6q6bZq41b71t/U+ajanQZnQNXHDMuaQvoNI+/v
8f8rIoJT621joTFtUEgqvrXRd1M568YiobGdc6yIcGmtPGcyTZjdrXBSNZYQWDu0NXRuuOt955Te
Gw8yfMRN2a+oCQ5u1rBiZkoge5YfJudzEj0OSOGuy15GQ9AvUse66TA8qTZtUNo3MTtKJws3rWXF
hqBeYzNWUZPiGmE2u7lJD0Z9O6WmN9Il6O00uM6PjJjg00hqx0nPZwuN8bUbHozhxRgLN5zOi6pK
SG16nd98AfjorTKUmVFEqQFlUE/RgRzMo7FPDo28lX0zztkUM15YCYXcShBRlTgaIkSGpANvWjvN
r1MXyJz0OHk2XgPgUv3IS/3Ckz3ny+gKcqsBWYj29RbPas2JsZuyP9XFC97VrgtsO2NcsSdIDJt5
NGKPIONo7hgsPtbS3sZ+h+KmcVseDSABRR6vVsgAhTc15Tdd5HRvxTcXBmNlOKI7qdO+MYvsh8o6
IqV4alXyQCzZdM8mOYfaaO/SiU1VwQkO81COSj2j6GMPwdDHrw1m5/MyOc96AgheRaKc265qRU/0
h2xsCbqn/xmAaL32Y91hC8zo88H1SXFl71ZbxoCBfc00VOyRwv6Zt6fZTUXoZBbPKYHRl56cYNzR
XXKSzXVshao1GcElDs1IioLhojkU923yYmXH69oo+3/B1tpxSlPCMXCX6pBQ1OUkF4jNmzJVcZfT
VM3R8Ir49px6SH2eOWLx7PGaXHIPUPE9PPzuPRsS14QE+WeaUY9dwht5WP65WorDZLfHYaoeJ+Bn
AzPlNarzD9cPb1PnEOTRyMzHYhHv3zJXOCxFvgLny3f0wFF54UN1bn19Rw+RX367Tm3LPa2J6W+J
6WoJZBQNJ7nQwIhq3zLOTbaftfdUn9Z0BImx2qyGkC9hXgrcyTM/au09M3XsTJdt8uU2Ij7YrCkJ
ItPyyaxCB55wXlR/xCtAqYcPpI/21w9ORkYw1Zg5k5pXiMc52Tntgx665ihR800zWimCYKZFvGRm
1KEik4T7ASDZkQw2X0ZAsNOQxlmbDehgVItvsX4rX56wfUgGtXTHNPnTy1vtmlCQa1WuysmR99oA
c/QWc3L6B9PVPB5u+86tc3d8H1+/yYrPJw3pdbPis89ARPbt0rlhhgxOVcLZr7n2VQ6bh9hVWKnI
KovwVCjnvnpUhsf3aNiFC8E0oySMACcADet73VfGGdtqls9NKltbuRVSqXYhI1omicapN3FYVjp4
i3Xb9T+b6ctofzOYRJ83F96uSQmmmTbDkGcTnMA/UHd8sVq0T3b2kRzsh2g/7jgcUhOo2P9T7KfC
K2SNCTKpCUarxdjRxBoovBaGrpJpSJ+/sUXiUjd3NGIRM7qTbBQF0Yj+VusNutTo0YVPpXvC3PIr
ZsS96DG65atHtaf0Rt91T/lOSbC/ePRMSc/KJot8xZUO2B8VE6hviTOkTlXNV101TusC5jjIrcSd
a9lC+O0odaEjwgmnba1GPYeXTl/+aYuxP2TgD6/+GEaVdXtJmBKhhGutmkpzwrWU19j1T9P8haQS
5ZSREKyNaNOsjCGsLetjP4yLgz1Uh5ksH64b9WaJEGNfXDVUx8bA0lv5dKZStN0C+fSGO+2M3fTM
gtwzf5DKa1746scu8SUkN938iqRwBYkGamGcZOIJRX0AkPGJnEOfEkBMpkcOMhntZFO824d5YVJQ
QoUQxZxLRK4w2o3xS+F49vieVmGKiQgdi4pgZOLk5C9IhpYDn7Zo34yiY0hbd+kkFYXto7sQEaSl
YyRPTTlMe2aiTveaLBIfv5l+rZgQRKN2CRuYUeOgqjs1y1y1hlbotyyMZErA9fePtGhFSRCJrQFC
sKGg1AbZB74yNtnNo1sFAHvcKcq7ADhX0hEf91CKmUqlhXsoo8cqTT2n9Fqmudc1WyIdcVYhZn3R
WzmGt1XDxC5J9OMNhnedxGYL/JoRwS80dWU5bQPjYS+Tr7jt3sbQu9d+73ej3wCxsLgd3lNjX5MU
IrI11BRFdrClx5GbNHepDLxisz0Cs2WOqVqGZRjipJSTNhiC+AWdAqb46MpyRoXJ4/OZ6XH+9RIS
+dK0bNMr/KrHWBhBdcRJpgmDO3HHxdUDbtn50Y4P+iDx4tvudUVDEBexjU4xEhhsf+qDXzmnp0VQ
cz6c1ewjf/l8XT/0TR00EAhtEw0tmDt768/VaDSTrIVdJUeGbS/hUTvwa/vkAvIuCLEuzLijru1i
FaSrPLRaQNzkdjzLRjc327HxZPD7MwRH0lBNC+cYV25+aSx88prfUWAYevH9cOCt4JqX3DWu7uax
C5Ct8fyeKsiavuBesEzeqKMYx6DWnZvPqtvVja8OrcTiN/3lhU2xs1RjI50jgugZogWOzeGpO2MD
nDsny+66XDd1dUVIuITXQ9aPPYEezfpjXz4tmCgcJEMbG5rDRzxRoTTwpI/2z7eaY/YKK+uJ5EFu
zHvHcYK2cCTHJSMhWEOS6bONcWm0Ptl9kLLIr5JG4iC3SGD3tapS8PDnawXRp9pk6FAMUDLC4Oic
fL0uiM3/11UAYGgAxrd+GfzqomWlBs0owf+HLXq8aw9z8xIOthpHsR0ee9vBhYW+F8HfojM3I1MJ
pcL2Gp8dLNWdvkUf6TE7ayfiZYEzuguVvpxuaNgbqpzxFWMjScwkAsQa4OGPaFHslV0fSpR46+zW
jPFPWJFIdeyASRtcv2mFNm8WBu0iQw6WccENdkWiLqyySnNwYeSJ11qOW4dfy7CXiGiTig3QVGAi
UEhJ8C5lVZCElTnfO3TqysNMn4rq43U927gGG/aFhPhmUCpmbKYq4y/LT8X4Ms/IkXQf6xLdONL9
67Q25bKiJVj+UGZNb9moRYzKQ6J+rmWoL1tR8A0zgt1XZVLoocajgeFmN9WR+MnOuqtyV7mlO/MM
tLl3CAjWj5l1y7EsXbzV5H276KiC4TZolo/VYt0MLcPIbR5cP7gN92+syQhRbjQpZkUxERHoybiL
aeFVdncf9qObKUQio63E7w0tQediprDaUcESKq+frLkv985M+ZDTYN+YMRtuqD2ynUbK9iXEwIan
VWh9G7p82qEhiHmtEtZY55NJERO57IREfv1dvzKBlcWR1nG6juC75jT2Kh17FRM8KKT2x66MA7XX
vyzoi8OynzszIiir28OOGon0OsF94rWvEFRYsWaHlQVwazpf9YYbjifiBM0hQ+/YsB+/yR4AJIIX
4cOttCNj48AB2LFdojGpPaaNpbmG/iWu3lEwxgE7FrpCkdE4YnJcVPVSFxM8QWPvl/Zs2/tBBs7I
9fTP07uQ4A5iLUOzmtkUwQFgO6E7q70/1c9EB37hR334NDnTO9KANUfcva7IVUXIcM9M0Q3t0N0w
oCcmljVzbAbRNQ0hECRdrCXYVgAPkKHLmbgjYJ994i+HpHOzxtXv4zs0XUu35m4rxuUkhfSbtcNA
tAweochof2OXqeEZ05h7akyGyDXqpDhcd0FSRgUf1CytbcZqiIRntj+YeehGSKzcsdIOSZ16NsIH
Og6OLbIiV3XaU1nmL6xx3B6gKukU+5mDXV/XP2krOq6PXvBUoQZsSqNQ8sDuv7bKf7A6R9p9sBlR
VjTExDtTWdY5XGNHb/LtUwEI+9yrztR1UHdzPsvsXUpP8C/WgncfrYDKFjfarn7iSHfL4HfAvsUg
T4bNnaVs+FhyiuKsF6pF5RIXEfq4Fs2rIhrEtDyHRv/0V8IyhWSTOeVEWw3CypKbycSQVOqp5D1J
+Vpagn9hc7EMGTdGgDou43eKyYC/40LwKHSaYoKNVXkwGV/t5n6gpRu3oSSp4F/5h5fUsI5GtzQH
PRuCDjizsnTTAp1L9UeVPQxMMmog+38eaVduMU0qrcSQEM+SqLvEqV9Kd4Rw07vGgiDtUFu00alR
8dDbb732taFPWQlIMUyn6ffA1nYbLNu4LplNh7g6NEH0Zd01CbYv41oxfaDKUS3uU3pQw1JCZgvY
2HBWdAQNiJK5dsYIdCq/D/K7+kX3NJc9dq9N5Orf6afZb7zKy/bOj+kd9+Y1ZSHSDNHI2plBbFoZ
IierP1gNkTh5mWYIUSUa8LSIdA4NEvSmdW7b7PG6kLbd2+r0hCBSpGNuTqHNK2FIMvzYI87OfMAl
bc8+5z5wvizZWNeme1tRFIKEMoyAkLJxanXeRq6iq8wb9eWFRsP+73gTe1WJ1iDWcUhDfT9ieQBu
HomXfBt3WDAPRM1p9Oq/kxYR/EQ+VwXaNPD2pE3nRLmJZROL2yH/cnZEcBRmVOXG1Cl4zG7cwXFL
8zxjFSRvLbZmT1V2xEAY7Lz5IHvWk+mJuME6NHUssood/rqYPhGfl4qy1/5T75vAq4g/ykxLyqng
PYbWzjEHCi3p0E21q458R09xXh7t5+6nvtMBFZh5sveXbWMzgduE9lzVFPuOBytNcitGIWdB6pT/
LLCjW6KRXD5/euHfFMRiRD4QY6ATuDIw+jwr1ZfOsvaMaE/Okt4rS+v2WfjTGJS90gz7qO1vU8Zk
j/rbfvnyDYKSIm1U657vXRuNCoXth77/bEeql2eyNz/uOq4xKyjrYodEcWxkTov5ZGN1ba/vjT5y
HXqu049W+r+XmxEGLmwJAa50yozZyQxjz+5y9tIhR+tlseZXoL/GkqCVo6PHS88fmax7LFbxgIQY
uaq3YJHS4ire4AEp+Ehu5x2uGa7+jebue+Zi3rApRDvGekbNBgXNDB1zSORR12fl8bqaSuzAEeKa
aZdL0tbQ0rGkXhdlDyx3JD3k/xK1L+ISAltt1FNDeQmmuMnvpk/KM99QH/vVwbmzbifcRX3AlqEk
PB96iZPejD9o7yXUNE0Od/A22bLVZdJNE8lc5Xzt55NJfkSyA9zU/AsJ8Y4SGgrtDRt3wbRiB4zM
u5o5Hlm3eLFZfB9r5VBa0e66zCRciW/4JCLJ0lmIdXl2Ms0bq9iHsnvJplqsuBLtGV1gHTGRy7dh
5Xb5T9X432vcBpqi/ysZ8UaSsHYxwhF65/TJbc3sgz7EkkxedkyCASvzQkO84+MBYnoF+KfrRLcK
eb4uCtk5CSYaL3kVjxVEUWC+u7bC/SydcJWRECxU6S0KUHmkhdGkBbXSPySGLXEC2xF/JQ3BQguH
KnZtwH2PaG39Vaf3Fc/2Bw/ToH6xNyT0ZJLhNrW6A2H7bcbykJNrn8zwR6afZiLRr61WoTcKJpi+
Y7RLCXBoRKTv2idek0332dmIPS3IsbNGkZgkP6A/gsXlAMUNZNhrlodzCF1TVfWYj/dN97AAH5zE
DZBN/3cUwzVnlhDUh16ZRr3nfUmMPNr57NMuvsnVd8wBviEjuIDJbOY+X6DaVv5Zic6sd9ykkrCy
nfqtzk2I5NmcktiYIKXm0+DPgXVIfCdAQv2KFcw3CHy38RdZH7pE+SzBLSRjBVC8GJ6nmR+sOHCi
e0tWn9pqdXhzdoJbKKuk6G0N6jB9GoPqB5+NKPzp4HjVz/57znck+5HiySadt6sHq9MUXEWlzE7L
GMgOu+ZYnqJH9HjdsOM/mGzsGRuwv113f7KzFP1Grs896RDZCRZFuSQN0VdrR8SdRls2siNxg+L8
Lo2xXEjhmyii/KRS5UDsd73MrE5P8BjRrBt6pyCSYwCeoG1oTGVZ8tYIAfQCC09Uk6K6LAIvFSWj
VsknSYzlNeyc5ylvvSau/TnHNC8FoBSLP2vY7It0xr8uqa2dV29IC7oxzSFlxQif2wAcnbv4EKVm
9GHBvcuuxttaceFS0Aq7W8KFxUgessgnySNjWAX6ep0d/rV/+tsLCSGCmLnZsJyBm7p8yMy9HTJX
j/dU+3qdzL8ExgsdQSf0cS40w4Z/orfVDaZjgsS3nrAJvMZkRLmLUk/2Br0dSH4TFN8xaJEVKbbW
wHMYuZ9PHybnbJcE5QUfU5Lude4kchKfMGJrypPZ5MVG/dGuv6jRuVAkCfi/hOELP0IUKbshz7uQ
R5F7Hbco7VXxqM878e3DfJC1IUu0Qny40GbWTFYOadnJoR3u1XqETzpP1svfnZsQQSqqVXnDTcnJ
Wz9f9kvN/IJJTm7b310OTgghttaMZa1yXlpMlJjKLg6Xd6VhuBeZJh9PFod7+6qFo+K7inTtNsUc
pHqrpo/vOaoLCeGo2qS1jETh4l/Qwdg82eVxJDL8CG6EfzqDCxHhqPokSxalQEJUR/R7qai1C+xt
xy2iKPewdqz29GnodqkzRc9tUZLddRa3BXWhzpVylcxiKlovDQWCys27vj8sy7seUTHK+18xCe50
QjdS7NhgL25tT0lrN60Gz5I+eGx7gwsZwaVmbTg2MQMZA1XUUnnO2rsooe9yORcigj81sbc2pAoy
lDangODWg0X93I8/rkvkOie2OB7K4VhaQDqDyIjQY8T7ZmCHJTaC62T+JTj8lxlbFRJxNbZjUxsU
PAE//7OBMApM37idvNnvsFRcFhr+JVm+0BN8KZCeq5wwtDcbz2QXe8uBRC47pV7yU9urO8OLg1p1
c0sisuv6DSJv9TshA+1G3mtaOR8xQOeWaOK/fpAyCvz3lQXNqmLqkYJWOFW5K41vFnnHpDxyn8vB
CQ6isGK7MnhxoI92Vv+zY6fekji67dBzISF4AeR72lTrkE1jm8iBJ1z9DH/JtT0g72V6x+X87/7O
VgWHkNI8t50FWXf0Mnt8fj3leCP3s5/7ii+rh8qMSXALS1UNC7Zs4k5hJu4ILMupPGf1JHmrkamA
4BeWnrJedZAYp9PHQbdctZA9hUsoiK12ltMrXcf3GjrV52H4OEjrNdza/5AKVjwjq7dtqomvcopT
Z+HE29sNzMJ3fIn1idzlx/ZhPpSyF9VNZla0BE8wMkyk6/wBBWAW36NDsQt98kQf7Bu+xBYL5EZX
kdzUZRQFL1DRJTQZX5GXsa9WG7vWIHtwl1Hgv6+8QDFiqCLi7w1saT3sZqyzT+9wM6tDE7yADVCR
HHjUGNB0bgewoOVP1wlsmgohwJYyMONm6IISY4kFXWyO9hDW3wzVT4YcWLf+dRqbfuZCQ7wflJke
15gPQrbRZW4a/5gHrOd8nuv33K9WZITQFg8qmjl6KNgQYV5weLIwKda2lZtEkjRXcmZilRPV6Gla
CF5jgFZf0PvcPrJK0nGxfQdZMSPobpGHKBZZuI8mx/6Fl1CjfRUspynoEDKtH9cFtK3Gv5WACGoc
4xmh6n51izrUxSZLv8tluOrbiceKIUGTQ7R56RnvEp1P44v+kRdoBy8/WhlKUcyPfFmxVCYkIbhp
SZqYcQJtmKIbq8z91Dzmk+y9UcqVENYikjW51YIKuZ98HUttkl1z7nftMQtQvPRk3cMySxIC29wb
RlETB1nHMLduqITDTotVx2M9mv0XUn69rheyMxScg4ViRDVU3KKsQxqdEvUoBYXemgEGiNZv3aMC
LsrQR6Flz3AOdJ/+1L5jtWeA/ale6PeJ252h8x76A3VXPXd7+XlKFF9EkNBrMnRJjADLwsqz7eaU
DalkCZpEZFQIe1hiqldDh6tWRTuAYyTo/weQb6q3z1NKJV6Di//PcH45S8FpkI5iRU+FswSS05de
t/ZppZ2jMvnQAqpCdZrXrpZWrLYAdd4IUHAeVb/ENZZkw9DuYdoYJSue2X8KDB3t86PuRw8koBh0
zm7pewrqK8URHEqtkZAYKZiN2p1C9619DHWJo5fJTvAhqVUDyHQGa059BGS+Ug6BZmjubH2+bmcy
N0IFN2LG/TgS3qmVAcbkBcOTsADbtwe4yCGonuQoT9uWjfkDNG5j+tgRLHuouv9P/MIy8woAvRna
4zIG19m6TuSPZTvGtABl1oCE6uiDPt1N/Q2TYcnxg/lD4ymmCVVDdXBdEpRgrGuNtioOrnP2Q4f2
hgajmeE9Bg7c3NQlCf8mPytigjrMGHLQ+xnJWFPdZtg9moTPUfjhHWe2oiFoQtElpNEr3Mkm9WFK
RjdqP1j1l+s0Nr3eioYQRewo1Uuawq3rlN0X5XLOS9lQiEwugn4B88VcDAPpy9ixs5323mj2XjVl
gY7ZOpYZL3/FkVjKTDC5S0cVHBmlbRyiSG9cq8lkUA6ScxOLmCVzulHnD/i9xhIvNmasorZkHckS
JbOEeEEmYjWlg4bhcZ73uoqRTb15dBYquY5turaLDoijfHrEwpIZKBzpdk32toIJHWAp6b6DJcgu
sMslUVDGlRAkeofEjGFXZ5BVjy07lc5tLqvgyDgSXEEz9l1v8WdbyrCqTs896hwWE+9Nf+kGLMEN
aA0aQxs+VxT3J40cqPM1ZhJ93k7/V+IR3EBvhbQifMiOvSxAfqxvFW/+3H+KD/o581RZ39+2dDh8
FwVChCnWINK4VYYmBLWM/jTb+6EAPj77ft1Et8VzoSFogNm0I3AueM/RrL/otNhPrPfTUbsLp8m/
Tmq7ZEkvtARVwBqAtsdSS3QbTI7i1u24U4fmqbaKR6PCG4CzZIelKx/a1n7mbvA69W3XdyEuqAeo
0LzjjFodxruSZFenY4pGuy9hmwZNY0nIyWQnaMoY9cPc1+DVUX/05K5WX0P09V1naTvHWx2oEDEA
QU2cGmU+3Eanm/ljsmO1a/6o0Aa3U29UV/GND+Zdt8Mbjuwa9y+WcDlOIZLgQWK2qwjWZrjLJz1o
94pXWS6H+2v24VP6ep3TbRf/m5p4G0FzF4ALbDyI9eW5HQ6NrEImY0e8cfTapOV6A6Wrf1ZHAA+c
gT15KrEPzk2CyI/319mRGJ14+Rgm0hR9xi/d2c9pOOWd5SduWj//HRXh2jEtsTIq0YRrYj/tMmu+
bzLHcwjba3n8rhTsIh/Bi1T2kjldAYZ6qnodpsWqMb/HChuJB5EYFeW/r9710NcHd6UgrbQmzccT
oter+iFNZQh8Um0QfEWUTCimjibSpBPfks4ezcqNboaAL1lMblknsWOZdgu+Ii4m2lgOXNOQJJgM
LvzWmSU9bLKTEzxFQ5nSL/wpyWprfwRQWkRu3tkod/FHInZXWaj2FHE1sPAkivgYYU8ydlehuRmL
HIEXJuu/ktiRiOE16tQoZ95aih6YJJ3hgR4NLXc7Q+ruZJSER8yRRfUc8XqZ+ljd3JZ35DC57BYT
mvEL9qHUu+w28ZZ76VAqzyr/vEf9titDyDrh83JL4fnZP8sxAYeCd6wqaI/0EAal5FotUUNxblhL
VM2yF+hIm56W/j9YwvMef2QZOsRimapY47SMIlZaPoLZJgeL3mjKJ1pjr6Isa9pm40JGODMTQ6qD
DQCBAKigACNLXyYySbL07TZ0eqEhuFYTjX/aUqHMGN9gCI7skEkod9ku3+PG/qg88lVt1T7C/Fjz
Uabz3FL/VIkLac7+ygdSJTaqWMdFBBMhPgB3d9VsuK0+P+Px242V4tEpbEm4kp2o4HYT7MMxtQwT
wyNmoXv1J4llewq33dOFKcHhZjHBLjDOlGYekuVcZEC2th+vq9+/ZEsXIoKbTaJurgyeWHJj4o85
ia8rbnRyvOxFeUQwPkSvzHd88+N1wvx/r0lM8L2VGi9dza+OdpW6+nRMR4A5dad0+lnLQr7sHIWs
zMqLYYlUkMqB9TXeKLmPe/5fcSMWP/NF1auy5mPGRmDYFRBG2G4hz3bW+HqWSvKK7Re4i6GJMKVR
pTTMscEQh4XSAxZki28FXRC6GFd7tT7nr9e5+5c7ym8l+ZUarMzLHEubAXGSd0QnDyqurEZsn0wn
ekTJr3HrOPJ0QvbaXAZZOsm4lRjar9NYEc+Bb6c0MbidGzf+Ed0ZOw0F+bBwe78dXNXHLRNx5jrH
MpqCP6lqp+1TDnw1NOlzni+PaRZKLE+ilb+aUVZsJXOTl0BXQWFOB3YyfYiSpym2JHxIVUXwId3I
0O464/B4IZugS18J9B/9bsaVRD9YR+14/dy2M4KLogjepGriKClbkNPKL7hNVuniV7bhVeRdvcR4
RjUAH6UBQYq8dfhoPjKGRUczVY9G6LREQamTvTpt6sCKhKADxZRasZXDM1aU8UE7+Uztpg9cUeAq
slKBSVEVtnDH5DzbH4tjBj04pYdyrz1pe+1nfwzvSZA8zof3NTqtCAtaQaYwKjQO88pxXnjbaBR0
5/jeWVzrC4d+UI5j4mF1y3Xl2O6vWpEVtAMLsEhd8yqIdq/c866KyA4AVxntu2AJun1UYbq8eOeQ
9IqsEGqUqSI9hseQYpXfFfvoOLXbZYGEN57r/hHPVkTEINNg8+DA3yjzn7xnqN1jDfP8MH7iOyml
K+j5n10hJu53AwBtkTMOZpPE+3TA+/5rGgGYxDwMg0/tzwBek4huM7+6cCfueBtsljYZ47XH9lsV
pW5bLm5Fd71z0JPFLWcZDKzE9mwxXTUmlYQFkivsMhjq57jeScS16ahWDAn+o61bBrgnENA0t/M5
Bqj1GvvMY/9hGDxFRUYLsDfkowwiaNPpr8gKPmWs1RZ7UiE4hMphSDDHcZjnb9d526YBqFHcOQ3g
3glWRoassRRgHQeG0p1HEp+zZgEiiSw73T7BCxnBqho9NvPcgXuch8U1otyNK1ROm5e0eE9MMS6E
BMsKc52wrsOZdVni5emD0oZ+UXlK9vWvzk18TrNNbZ6siFez6sdUebLMs6VJ0sTtIZELL+KLmtrX
g1P18IB4INxFh/52OLCjChCF5GRIADW232tWtAQbGslgEpWD7aQvHLFhOViBczv6hsffQKVvAdux
7LeUqGBQWsuWueP+b/TiD9rDfJr85QYePmheaedNGHRsnuDd97lE27eP1NQwZkzQEUbFTEDVdT0s
YhBuAyyfOGhu7Bt31l4Lutv2cF1DNr3gipRgvYkSNcRQoIlZQZ+axXqY9CSw6ulmTOLZrdHMjcK4
LIPjYvrD16+ICklCboadSkMkCf2p83lgSULfwoHyN+UaU0Yyepuud0VPyA2setQwUA4z4NtqsI/a
jrz/I+07mivXdW5/kaqoQEqaKuzo7Lbd7omqo3LO+vXfYp932zJbd/Ndn4knrhI2SAAEQWCt9iGL
HP1mcbtnII0293XlEVnGvRlOVmKFqNVZph3WE2YljKXw6PKoADeTTgdTf7m8h9ujgytBQtwKlwaj
qwOqFJ9zlONscLFkXuLdPdiues9njnC70SWuuBmRVyKFCKalgxn3HbYQPG86iImZZ8i6PyS7JmYE
Sjy0rYkqqd+ys5Z+U+qnf7dsYgYAaERiVBFuuMmxPo8ufw8I/apzCMbXOyd2OXiJdtanvcwwJE4n
pgJTA7BbMsLplqL1yOIYr1rwnY3noLkve8lGSYzQEoKYmdcD5rSR5hQmRifaeWFofrLo3spq21GC
VtIVJBMnxJOC5mMLcqjcL+ixW+7MJXPiaI8ymnN58zaNw6K6aqkMcNxiBZqENInNwsx9wpZHIAPs
bHXeXxaxqcqbCLHorBJmxkmOB+3SGNA2G8Movkbk1gxkhcztG+1KEk/EV5cmEzR5yhBDUuuzU36K
dsGn+LoAlRL7XHrK0Sr9y5ptOu9KnnCMFkvfWVGGe3pjH62oc6bsRuskdieTIdidbYdGpvDJWBr5
StoBSeYQxB9A2QYaD5CDAU+tY1xCiLAN0OeHLGTAqKNX4Id2FFo5c39jE/1DRwiQ4G2iqiaIHLi6
qy0C6aeddD3supz9f9CGAOo6PYBJxHIDvB5WLuqJsmHL7dvlSio30ZXUymjLuWZG7rPrAfl8vy/3
wyH7lmZAwJ98JCYHzfaIxIU3XWslVFhUNQY3+jIjycry/gT0fVeLZIxBm661EiEcWIvZoAg8W9x7
z63ygAd6V4dGUvRXmRzhlIpUrU4SHXLMrPUsoH739DuxD70UZU6yZiJwUxJnmV5RQKS3/VclrJw4
l7zrSTQRGST0qrfTAdEIDZDDE1GCU0RKV6P1q10lzx+IDm+bYwvRgeg6GmxsihBOmDukmPZmlTvP
qXdZjEwjIUDEWm7ErWbnvmKCkgx0nUsaOkN9TsNKEu6286OVRnz3Vm40G+OY2AN2Zzwln/LMGTOH
ocMTrziogDnVL3NPT+UOziTxpO37ykqwEDXKrp2tpIaObeVS2+GIDgCrcOd0p584hc4H3oywUjYn
5LOAXiRiBVRTNfdWhlOxCRCZAswTlZljVF8qYIqQ/iAlCdoI8qA2BM0voOdxBovTwOY4zh2rAdtf
2E+V9rXLQyeoZKDAPN4It4V3QoTdU2LN1mihIfTScwRQEXQQzbRxRho7BjqCL1ulTCNhx1I7avWG
wfjj1vLmRHey3j6Oqi3JLWRiuHOsLLKMynJMNSzcZB41288wmNMNkiKDbN2EOJ7POqsmE8bAgrus
fmyYnxuqU5SRU/eTZNlksoSAHse4Rad4kvfL7oki/qXJlzTeR2HoWJiaurxFW171ziCEqF5OTZDW
Bdw5A+QuZ06vzsDynFzuxMU+lRUKN2L7mzgKMJ73ezUxWulTBnEUEKXlFS0ltrARCPF9BphgWzd0
XRwCbLs6suIZ35/rZyNJncruPQK0PRtD6ZdXbluTN0lCZAezsDaPHXZpCUZXD8q9ks2SEQiZCCGq
VyopA5Ubttrv6+SbJeWs4x/4Oxq86SBEA6ZZpQmMIZRRv4/+cExP5DVJkA79Q3Wrv+qyUXpuTZcE
ChFBDeISnfQEi5aALbsJDoaa7xpgMBIzduZuOS9G4QVB8nh5r7YjxJueQoRoRqYbVgSr6IJdFd9q
wb6TzR7K9koIEOM091WWQTNSD6essXZ48D1c1kJm20JcIEqFMmo+5YAVtrw+OoQtMBb0T2R5uCzn
v8SEt+USYkJuIFem/CQaXWuvuQVguHOXXnPSsGLf7C5L29bKZiaIlECMJw5t9no8qm2FheuC+163
0SL+bbCOxJSRZW/bwB854uCmMlbl3Gvc1vVfc9K7QDzFOLVk6WRChMtn2NhlmLa4Ywx5xInpFND8
WF8MJf3fM1iEuTdlhOBjqzVTkhTKMLM5RuP8GBf26BZAPZzI+Hp5g/6LObwJE8KQXVWBNrcQFh15
Y990KA7MAQI+hjc/NMX2TjMhJEUsLBstgJG34+IUuAWWxad/qY8QhJTITACP9du8R/83TacfXxte
feRpq2xueytffqeQEHuQ8oxNyldPOaQW6mL9Pt+zq+o8uCBdu/2Hoax9kWXL2+Hobc+EcKTnmgEs
eHgVJXcsuWlNiQHKvi/EoiFLEsXiWtVd6arNfBhnWcq1Vcl5t3JCGFLDqFl6FVEbln3kr9CcOlZB
a+S8U/3s3jxetgtJIBLfd3pAqRl0Rv0jBivVLrQX+onm9eSlEQiLwXZPnMvy+M//+yz8s0XiW0+l
gMne4mchL6RzeMR/+sA/8KS4XkWxbTo16snW0OWBUyN1WIlZxuq2qWXRle/3JWWEGDEDhnWIRixe
no3XqY2RScNqXDI3fh+pXlr290EvQ/mTBFtDCBU1oXUVkAbJRJZ4CZk9VjiarHAuswohWAAdtTZZ
gztMWN7l8aEMY7cw7hkwwS9bg0yOECaKPEfuGuN2y7TZUyfgHatoZdLmQ0FksUG2bkJsMMNyRssj
fDdUT+mIct8ZA1OXtZFFPUOID3oTK02a457ZfO591MZjpwYbcoq3c70Bm8c/RODji7RzZTujfXMq
IWboJEzqJcZ2dUDZM3epH3hg2d0bOwACYTB/lpWbJWsp1rWBzcOMhmfQY74Ph9tK3Wud7FFYJkNI
KtolNUhSIlCkv8DsVYDXqwZ6s35jPgCswbXvgb3X7f9lNBSbqA2zrwMCgDo/VQ9LvTfj4zCBD1eC
aiJTTQgbUT4bc2mA569ruyNFfxFr5y+UhLLaETfpC+GJCqEi5CjUQYltIvvwKyc/xWC+gppV57Qe
aHuuxk+gpT8ke1nKLsudKF+AVW1iWdosK+MOfgDKB07I1ipgYLbQPkIO6qtM3Kaamq6qOkjtULsS
PLtohkwbOgQRPQAONimuK8puiVk/53buAdpBku1uBv2VOMHJgV3YLwl/8zPLa+DOZ2jzme3bPv0M
WkBHQ5//5aCyaSwrcYJvZ4O9lPNvDibli45+xfYr0Z/+jQhVLE9olIADjENgBKgbWKh+kCbzzYG4
l8VcXjhVbOofzSKMVY6latbNqe8R5NX5CKpG6ihDeqg7xctbKQf55eVTifbeFGlUg+BMwRGNm+nk
JAlgILu2dZQK/LXmcKdPraOrGKMZGz8bF9dOTkmYX2sApXP6Mb7OcxnL8mYO+Wc/VRHYbOpiG6ry
Jq7lqm6PFpWUT7bakhlZCRC8PgJs1pwPeFfvisGJU/vcR9ldoTUHo4EXViXAmipz304RerFTyVz6
dva6Ei54fhfXuTrx9hp+EmHwygfgPpJ+5vDGDFtKLCqVJyQQZWMRzY6wmvzSTvwMXF3mgwl5/F4T
7mQ93zJrEkJNnpMwB9IOPKWx3XQpnoI88+Mu/t9nrd9toRhiyp4hx0OIsamfRz9K4yqWVcE2My+g
LRi2RdEuzARNrHoKBhrCGTF3/1QuyzXGxvdKaDMnJoXMKrZt/k2YoA/G44aANtglpXASMLJnXngy
Eqc4G4/W9xADX+Gj/uNysJHpJ4TNvqgS3G3Q7xcOizN0mFluvRrdZXjivSxo+/T5o5sIXKCPdqFV
M06fKf5WWsWN1TY7ox6eOiWKnLCafl0Wt22Bb+KEtCgc0Lau8ckolc2Oap7qEO9CiSRzkAkRgqbR
TZGhKaj796P1GMf1IzMAogsUxsu6SMxCbFKb+jasFh6bsyjy5yD5pGW6DN9NpooQDRdqmvryGyWB
4p1uvprCyE3MjyR0b85k8h+xynfaRrFDlROEFT3okZrYVfCUIMsat3DWERXwLkct0NlbuiAFdbVe
o7ybZNq1z92x3Q/frB/6Nd0vfnBu9uZrK5sa396gN4lCdE2KsM2LHB0YprJr0zvCjh8wAB3YhSoA
PqkmZgSxSeyU8FHqeNEepj66Y6VsQHdz/1ciBFPW1NSIAx2hJ1XvMR/h2HiJrpJMYskyKUJG34VL
H4cNvJJksRNan+3Idqb48+XV2j7sVroIthyqdDb1Edc85bDs6C4D/mJxDg6TGx0wSe8u/3v/DcNT
/Z/dEe0tUkez5KGm19VzkwHpNTBObVh4/1ItwcpIGU6NaWKL5lN17O44rhy5ra94T0zqBQ+9ZK82
09CVWsLJp+ao7KY9ok7Im7JAdRwYnkEQ38b71rrJG1mNY/OAWMkTDr92xMkXwHH9WbecjuyqEK30
SguAk7NifeR00JmFqIa4RsXDqKZFW2h8PLyrT5r6aM8nUj1e3q5NUzcQh0CuoOK9UVg+W0mNsaCI
dUYWOMO4A0qHp8oOoO1Yt5IiLNpgl1FBS2CujW58g3EpzMuSu9xwMjzeowqvefMhGg6XNdv2r5VQ
IWcAoo42pz1yhuGz5vLbcslcxc3OytPgM3BFWVKCXR4X/rqhv0kUq69qnYEfvUMb3ej2Pi/2dpFT
PsV7PN96pHCgpCSzlOko1l/natCNmV+WrcrVd/0+vdZvcNMrfv0z4WTHngzlja/aJR2FCFwxEjNQ
v6HCHFwFiuoN03MWnEcKhBrjJgY/aG8pEhffPLdWyyqEYytWxy6rYT3Aq3GSuPNwyuwvG8umV69E
CLF4JAtJSz78OQOnCITw3pi/qnnntf19EkpcbrueshImROKhIa1aEbwJ8MBv7hZQuuBicAxdjjgi
HVqQeLghxGOM0IZqnuFUNvbRneLgtQOA377lVb9GzWmczI8A1u7IOpq3760rJYXAUmL0c2wokk7+
4MYdvjjUUBEIsJLSomzrhNgSj0EeKSDS9FUj9wLm9FW9J/GTUu3SoPrQ4bbSSogpZoW2+tDksAyn
wdNRmo3QvbXc9B6f7bM92ajptrOZYClET7PFxJQ6MfTBDDhuUnbkzyvdgaIKnO4+VCc13sQI1t/P
StHNJnxaK0InnPeFEfo0/GV1gcST/4vpv0kSTL+pcZxlE0w/u7L2MH1AWqRHXkjHpdGT2SC37L9C
FSV4OWKmZhLx1cgAKTZJbZjgXN4U0XOami5GvAGqLpvkkwkSAlRpTmZGCR4KrLJX72H0X9sWRHED
WxZvKgYZ/8FmPKQGATKYgasjEYzQNsImSTukPKXik/xrNrxeDoabEePt+79de3X/6ftJLYIW5tBM
kROYzwmQCyIqMQWJEuJ8/xzTUSU2lOjtx2p+qKvjZSW29+TPIv22xJUSehhMdT9g89E15RbFbYDh
UX2qvKD4fFmQTBFh8zNLV7IoRLsEJkT3lYHxs2GUpDIyEfz/K106PdUGEmCtbJKcLTrfxWhbvqzF
9nKhkV1nGgzLFML1NGRxOHMT1mPi5yEiqR7e8tt1sciwnDZFMQKWd2rjNiJiOZkTsPrskT+rhQ+K
5pWj4ifZOSEyC9s045Uc/jtWq6bmQ6fGCzamSZ7ySHf0GIhR95eXTSZDWLaSDnppNXiYBpemR6zo
TNl41zH102Ux23neShfhkFv6ANi3I+Q0v+d4C285BF7qjrvwbtgDSlhSMdp++lzJE0KMOpVTFvLG
QLK39vN+2QWn+j7ZZXwKagCHjINpTr/4KXv6lCyn+BIJmJY4IS0e7Jh6qE209NaneJJFa5kQoeaW
KdGiKwxPkU13mod7qznmnWT9NL4ffx09b+snvjxWlZ6GjLeupGguR+W8Ay9hgYShxJ3Y3mWP8VPt
1Vea5jD+qLtL3Hmvn9BL44W/J1dlJ6HMfkSEJ1ufGxNok//sp+rRM3pkv3Esb92dnpQ7GXyVxMXF
p8rYqPuySBB8l6b22HiIQ9B+ALUoLZh72TM2Q+Nqoflmr5y813INTVYw1ABcQCRdjksze/9OhBBH
8trI7cRGvFKS6nHo9BclqD+ihYk2WFzCqakZgrvxrr6pKKBF2D8s+kGRvUBsX8DfBIiOFVRqoTcK
dMiu2AnvY7VjPzSH6V65Ho/kMOdO9iRrGtt0s5VIwc20ojfsRoFOaRpgbt52ApruySCb+NoOVaYF
zGwDQKkop763ABTQWRYUmHX9D1JafU1Nx/Rbb/oF8D74k32XKFIEum313sQKVoGJocVEOyYf2UxQ
ILb3tJ6B8ZRJjv5NT1ppJxwwYdtExthhUjmdeycBoPYwfaPVgsqT5Bol00c4YdjABlJSjgYEhCXz
01DtqkCiy+ZNbaWLYOU9nUJDAY+fX5nqd3u2iDP0wATI8jNhyS3TasmpKVFJnMECRJo29BYq7FkE
KIXJcPN+dIbw5+XwsDWTx8ibWuIk1tLqtKsWm98Jm6vlSnVKFzw6n4zHyi+PeEQANWYnIyLaVM1S
qQbsA1PTxXgeZyCGXSYsZdiZrtnmXtuYpzwdPtIhuRLDo+8quqYKIOWMGjVjywx2aNE9oJd/f3n5
Ng3cVi1d16llAh/wvYi4osQABCvK0vZNrT8GIUB5MuD7y9oVtkOgbZmE6pxISxxNAqKXoRcq7tIJ
7tKpP+E+XRGHeZOr7DVAvLgaemcu67a5SyuRwvIN41SXHWdYolXlUOM20H8svWSLZDL4/1dbhKJH
EqhgwPEVwG44PYDgTp3V/ghaSzb+vCVJJRTFaFgdscUmd0ZjDCXnQNuf228DQ2VR+Rqgt/nykm3F
CFXVDAO87qrJRP4AUFfYCmYn4TZ64ebaTumedfQY9ZMTdbLHRI0P6ohZ2lqYEMPLvLDLzMTRQR3t
ZJ1gFGfdW84oEjvKtbYbTmSneRX8dz7FO/31sqaby7nSVDD8JS1IaVuwxzo92dNViIK4LA2TiRBi
+mTrgWoZqFY1bLb3dTZ3nhGY5a5dtEySJG1WdlTQ2FoUSQx/aHpvhyYSXosmaHJo/dlnbuwXHZrE
cFc4AA/Toz8+snhv0gTPiqmqD3kMzfL0kMemo9sumSRXYv6Nv63jTYbgWeUQ4h7Mew7S8tyk1/EH
COwZf3LRVNXgOEZCgmS2fawuHOCKLmPxZckiej/lae6UbSKbmNxURWMQhn46iBM2pwOjj6nxjg2j
fwJQrxtFkv3gR/dfa7USIOxHD1Qc0JUjiodZ3ZqHwQZkk1NrMUYyK3XpfylBHKF8kcyZ6elZWj0q
1C5l02yb5r76EcKGBbnZgCwRrVJF8BTMn1vj5zjEkvi0edoDiOfPUgoxY7K6KLL5Uo4uCKauO1zq
ql3kGa9h4ul7jk5JXkJVcj+QaSbEirDpVGVgcK5mupktr8h+VrIa02bgRSOCZhO804O+5b3/Wgtb
7IxPX3fZCLg6JT3EoDC340I5q4NxnyetjBVg6+RXdRzGOOEBoCAWt0M2Yz6LM6uoVuDkA9ASdDfU
vi/a4+VYsWmbBvudqhNVF+tNKMeBzkfFkTKW2Q2uid6Y5QWaFFvXCotd306+haspw1vZZbmbm7aS
K1gK6BuCKOXcYDFdrvQ5/xSqya5cBokY7lp/ud5KjGAbwwRz1AakglFOXGqOO3tQJU2IMk2Ec6QI
rSiIVNwNaNeflNY8hiCMKTRT0qHAP3NJE+F+kOJIXBbedmEpoTtmqbPQygEgu0PKI8nPgaxpbtPk
31ZOvBQnaPMJsxIGSJJfFrmm0y3YY5zGOKG3xb9sC1sQxODH/mOEVAj2yaRYus0B7Jdb81bdEb/F
MAHH9C5Hh9xGz+Nu9vhdQSG7y5I39w6PD8ioVB3BXwj9SYGurNbC8xgj90P8yqyvKZM0BMpECMG/
ZsucDAFENO3nWR1cNbwG//xHQuBKD/4jVnmuVpaVUlk8MQRtW4xxATN4iSbJDVWmieCydguk6CFb
YBG0dMrhekg0Z15S2RmymXeudBFctssbTt4BMey+wcAyBvfQTa+cmr3sArIZYleCBMct51GZut9Y
T+DsC4OfkfoJXJ/mEn5oc5BZMCAIMpja+81hc8bMtEeAiI1dEfsGe7JkCImbYY7+ESE664xGKS3V
YWRtdlCtl/FDwWD1fcFBs6mqS50zqpSt5paD6abBg6pOxzLYtx/AxGKo8/1nucTqsBWhOc5C0cqP
tJvFejXL71nQoEH9+wdcn3cO8cdPXKUEM+NAWSmhuH4SFAkK9MvH02MrI0bddBkLgFuEISsyRbCC
WGsqcFLyHqXxpZz8SR8ctF59QBFbNXAfBNqCKt4822IMmmZCYmf1vXltany+IGfdSxlkg+So2ywT
qG+yxBHroOgLrQP7gt83gM4zXNUpf6K9K5lBrYPDwa1+0rvg62X9Npsl1kIF4xvAwACuSNTLW7tc
PJbrkzOlbbCf1WLwkonhVpCk0bybbNzxyVze0aokHygkrH+D9t6HR2KNSA5xQnVGiErFcBWW0Q6N
bvvLum6GpNX6CudRPvaUWWnJqwixX7PZNTpM5k8/x/nhsqAt0Eyk6X+sRiTRZVZgscnglrmz9hwV
JCk9FIX9Et1mRFpe2kwmVtLE8wntgDXjvXrUuc6/cuJNTGWj+yt5iffMCe+o230Bn5CsAYxbxl85
00qscGJhIEaZNIrriHbPUciSRwXPqg4fFmz2w0deblUbiYRGTd3CrMF7E6HaxFgYwTca67YGbMxs
1y6tYw/klZKkdns13yQJB4pF6x4VV9xG2ADUnT58Vmixa6vRDxcN8HRN+4GW7zfNgOnyXjMAB5K8
mvBWrBpoZEs/Mz100MZx2SK3lbIA00ERyiyxtqWAk15dWjzCFTbm9Wh51RXqiQYoMRnnghRPl6Vt
Hpj2mzTBMpqiaAm4ytHtneR4uF0+dcsom5bYvg2vhHCVV1mZUjBcPhLexXGy7nkTe+62gJpOMOAO
xF+/2i93Np7+TFkGxYPR32b/ppxgiXaiZrVGIBewOOxkA4I3fKoSt/GVfeb3xPnIw7S60lO0R2vJ
07GCvJKC5ooGXlbfVdVH8ug3IWK7r11itAE9pHivmOvrIQZXDiuve+MDHGTo8QCjj0E1vCCIlbqs
qQPwF8CLO/WH2p/pnO+XCD2BVDZvsJUarAUJ94Ky04YYdR7gN4TUVQEx1cVIp6PkA0n7WowQeRej
/3+o9Cx+UdTO0WgLi3u97E0yXQRvsoM6Iy1Dhmvkz0taOw29N9FT8u+ECN7UlbHaBQwVx6W6buwd
4IUMU5LfbB2/mM+wGfC3UOgRiy5tpxeAhIMhh82uqL1w/DSo+6yVWPJmFrUWI2w9xsm7cKJ4b679
/Fm54t1+HEu3+2abbntFAQUuu+pshiIkupTomHDRwID9PhSpYaIXFu/2y47lTX5YDnjfPqRu5wPy
54rt5gN7kFWht7jSgS9uWAzkHEDX+2s1l6Cukwhqjqfid4dm9Fh9sxI0yZj3KqigyBlXIhALaTfm
kfn/u7FgShpzAQz8IBiUfq9vpRtFFpkDjqzmFNM7TcNAz/1lEVsH1kqE2AgYJUNeR/XMQekCJ0if
e+VXmSbuVUV6yXm/5V5rSUICnCSpAmxE9IXq4Ekf74fleqg+cMSvRfAjZXVUsYxkWqdAhKFYTmKU
Tk2iQx3NkjXbNH0drOO8ydVS0Ur3Xg7gyNQcRC0w/caZKjws2bv41B2AqluPDnNmz36OTrKXns0b
xFqqcCCmiZb0bYCtKuoCtQQFV/xggSVOiWV1fqVpduDGrap/W9Rs2DdlSP0x1CJJKN7KOda/QrTJ
Wc9qmgGiwKgyByPogK57vmySm1n9SoQIAg57HAjhZt/68YPulfu03E335p7PkGQy+J5ts/yzlyIg
uBZabFZYgYS3OtDypa99IrukSxUS7LIurVbPlIk3yleAxZjO7W5xefCo3F6yPXz5xaxpvXZCiCwm
wCPrMVxgGU5LfttPXklakKkcDfVrnF3lpsQXtg4bAHKjO4Lpqo3H/feu0JiNbqkctiexvuYRML5i
h2ImK5DNgG0+Pq4FCadzH2pZEus9BB0tDBtMB46JUR+RbTihJ5O2beRvWgkOviih0thjBQxhw9fZ
vSqbsJF9X3Bli8S1NQRQpjbvlvLM9A9c9NeLJThp3adqVkboTSwwIt7HDugOtPTzZTfddBxNIwDh
JoiCvw/rVbCtK9S41KHDwTgAzX5yqwI0t+nuspBN81oJEXbd5HCFPQZ2/HFU9rUV3w6VHfmkGJ8D
XZHN/fFV/8t3VsLEXS8Wg5gGNKKN6jAwWCHCmmBfRrtU01yRcZbkgptn70qeYAW2WVlA4sMxkgbZ
Piq7a7AuE2cm9cvSaL7V6A+XF3Ozj05fCRTMYh6aQrE6mJ2x744Z4hD6YpGy2Wgy5jWTxtX99JZJ
GmU3bV2zbJVSinuxWDi2+3bBC2GLpC0CUh4tz12vSc797aPxTYZYOZ4wDarWtOEDqfVNgUkk0wUy
yMk4yKhTto3+jzLiGw8aRRfSZjiDkwKEEUbnRbnlW1MtSeE3xWAaFCj3wJ6nYsOjHSyTrs/YqKB/
MjPVBfNRJ+2N2RZiaxr4joHjLDaYdWUeFiYay/ypPS3NfjSPVJO473ampL/J4MaxChJj2mjA9EG2
wBnaOIZh/mU48Kbk4qbe8bRZRiYuU4r/fy1w7DvWo0fAH9h3XBb8XlEcwCFIHIkf2H9FipVaQlia
NT0ldcVjn6vuGAD/zNCp/N4br7RD4MqGdbbNeyVOCEwlKVNTSbBT5GQ7hltfG8cZpRdylmGJSyUJ
Ianr+yDU+hqZCvVN894sv8TzYc4eWO7Oreosk9tlstnPzc51tPX+MUQhLEVqFo9RDfXCZ/O2Oxa3
8XX0gjese5CX7exXWSKt8Rzowu4xoRIYsKJBuRVOzBENM099UW6A/DG8xPcguzOOgKLyjEO8UxPn
kbqAbb+bvy2vhqywthkX37QWX1UKdMpOJofJZaqFDDe6Gozip8ROJd7AhMQzGSJitwXiCK+Po+/t
0B3Ya3P+fUsZPeswH5bKCWSF8s1zbaWZkIOm6qJE6L3AW47yklmfaJm5NDvkQ+7E2tfLGsoWUYgv
FiJbn6dYRE29z+svdJQU3zdTgpUqQjhBfKTNXEKVjqFr+gHT0E5BbsIgAIre6CzKr3+njhBXoiih
VlHCMjVtvMrqJXRQT5YYhcwmhGCiAh8iqbjdxdV3Brr7WXsujJfLemwumwF8FTS9WRba395HYSut
SR4oCCPVchMAu0NfbmryWUtaz049s5dVvDatYCVOMHMallkwpQjHSnKlsaeUSqxA9n3BoO2gHxO1
xPeT7NOUHkzr+fJybTrM6vcLVtyFRZnaC7Z9qF6n5HYoToH11AKpAXiUlyVtH8grUYJBW91iGUOH
3ec9nJqf7awjrKxzFjDaIAPct2cZrtP2zW0lUjBqOx0ncETyI3nH8QswJl562TMSTsAYl+dIdpxs
2vdKnGDfRThmNSmwWflybeWP+tjDiST5mXQZhXOy6lq767hONZiBzHOM9MwhII7AOk7PDTA8x8Cd
Xi/vncwKhWOy08uRjdxKShM3XnW4byZZP+z2Ufy2eOLT+JxZtl02ODAaj9MsZF7gkSNHg1P9fGd7
HwGs0Q3MdlFDA7SlJagErrcgmvn85pzHwNTsdlP3LQSGx0cW7o8UcUikYk1n9AosgpSJo1e6E3SS
trZtm3uTIMS7IAPnCwtx/1Ds27b6stiu2R8vKyETIcS4JCWjXWo4ieapRBxKj+i/3S8z2V8W818s
+00VIdZlqHVbWfI7OdKR2pb7GBgueG1zRwAgJH6/eMle9o6/bdm4gaB9Da2iYhdLrU9zFtXYIGaU
flm2zzqTvmPyKPNX0me8yRA8NtDABano/CRPg1Og5T8yGro9s/1R7STRQSZKsOqlGq00nlG/NJLD
HAE3T0Gh9FZOirJtEn9UEvPYsEjajgA60l9a7MvnNsvRydZ5lw1iUwhlmLLXDZCt2fz/qwsVWHfs
XuPEK6G2N9XMyaedakjcZ7N1Eo8cf4QIR4RVD4YV8NK2jY4Dd/YBK41ygQNQ5Ct+MIXIwmcv92Iv
8C9rt5morAQLh0VppDSlA+pL06A6agzYYmY5Jnlq511pv5JENtS1aekreaIVUrJkRo/V1Okt2s6Y
ubusz3YAXwkQbC/KbBIqHIzeuu6uqlc0oHrhfnLZ9+qGTyGbny7Lu6yPJTZVDDnRe2DQojmg2LPo
mVZPl78vsQzQHbw3vyGzqjjVsUHDTt0NjxkYPqp4F+9bb/Y0L/FhLw5w7xnGQSWGv523/FlKwJK+
F53bo2HHOpYyu0q/0l27B6DOYfm1+I2reDK+2s0UcCVMCLuzBjSRhnc7JFNwh+bRo1LGD3NfPDRD
+DyiFi3Rbnvj0Ilgo04M9BRhXdt2icqkoTD8ZPZBuXrUiKyItV1MAFfjf2QICxgAHj7uMb6NskV3
1A/pvvFHT8cQngwfiBv1X7F9JUhYvCS1lmRh/BaICz09DAd9b/9/tNrKxPA1XYXCANCslPGqXHLs
jir0GXccx0/2zC3bGiHi6njBmTULy2ab13l9bdUvl31q8/sMHaPgmVYt/HmvxlAFfZPreLKp2LGv
v/AK2WUBm+v0JkBMIs1szkYzwvlHCBJVZHaA0cvsFzM4W4Cpjko/a2UYzZutAfpKpmDPc1IwNmpI
IUaXuO1Nu7dvmLfsyY8JD23oKL/W7+SFK14o+svuVkIFA2dzWqspR1SxH3ljlHnzfXGVk3zI9Pd9
+ZIgwcAxdRWkWowVHd36uSrRD5W9tu5yZq/Gcfw+Ansu5CAh18HL7KAAeXk7t58vV2oKdt8XjV5p
C9TUfj8bAMb/MO6+6q7c9LlpX9JTMP1Rnwqz4vUqq/oxgf/UrADOKuMA2T4jGUNzNioUuHQIh74S
pgqsEpc3DifAsY0nhAwbfGK8syz5KUXm4Gbwl1Zo4uCFEHC9id1YzZBnYAQP4Q/70ac79RA+KU8L
mM/JIfT0T5d3a3MJV8KEzZrmgaVFD++mBXEAz+Do7Y1S1v6/kyJsVGOW+cgoIm6JKQplnp2qip0C
1ImXxWxv1UobITGsJwKqGwsGQR/zrzHmudmxOGe/1JOx0w7oiJG8VW1m7itxgmXordKVXc3tj/V+
GaeOvdynje7mGHW8rJlMkpAI5lHXD2xCxhuNxXmqDKcO1C9Gh0iJF8/9ZVnbJmGCiEvFDCgRExnV
bpMoXaBVNb6MbBclL2SR5J2bZ4r5JkIIUEmvtmlmjbyo+EMdvxgyxojNOW7d0vHyhvE+DBIKO0Pn
NifqgvgOTu7lFo0hzIHFET/1lxfb7z8Ht8UvemK3+R3vqpDzfW3u10q+sF8jqduWAlzZp0ru6ME9
JhSceT63slRm+/69EiSezumiKkYOQaPbYALq+z+Jp/lk8NLSV80jB9mjz+Yd6E2iCGmaL0ZcG0OD
WtYE/BGQ9Zn213LaF0VyRN/IaElMZfs4WckTjmoD93BMl0NDA+GQo1UOh2XPOzmi/yPtunbrRpbt
FxFgbvKVcSdlyZbnhbDHHuac+fV3te+ZEdXqsxtH8zDGAAJ2sbordYVVvgj1kCv5O1KMg5bsmhhV
AVIS+ZFaX2RySG2BveU/E3Y0GNE3VFIvQ4dcNy2q15hoRGCoHtPL6Jkw8NEoOD6BILLbpIwM+A+K
hduS7dmbu/vN7o5GcdwU0ag1V6V3fDEmfsmyuNsiKvHWsRruJ1P06BdxQv++C6fzgVRarcBmbIq3
upunefFBO2DO2tsa9HTK3hQm5/VzJXxYEFROZAv/MXwRpcZad5ofTuoIdanO6/rU6VNR7+Z/UeQ3
Ogx7Vb1F20Rzgp23BeZfOuBIKJqbFi5+5vR3khALk39hbwQZE5lZ2pQ0E8y8SaxQappvoyFaYcw3
w+gqRkssGnABJfj+zvS5bBsS4fAUBYmaAcuC5u+q34dtC5iV7q/NTS+AglK93LNuV6dyhbEol8nd
B9C/74SmQESnjnGNNOhD+gWYnwHdBCz96vzymY5uASfv8RPOc0eQEZckjqq+n6EGWndsESZuh0z0
4ONHOTsajKjomqF0o41oKrnEt/QlMRwIhoc97fQbxPpWFdSzuGZxR4+RlLyvTJ3Y4GmZt6BfMs9I
Fz8h62eiqR0ZxmeaxrjW9gJh6cgxMVyr/L6YZ1M01SmSCMZhjpu1JjZtyVmb3JntX/HoX5cAAQG2
HbWelGEeV9gphRyMCa+f9Od1AoLrYFtQm1FKezPF9aPY/CJ3S+qg/1W9tSETgkYpESuMP4xJ15mR
DkpFGRjD/dK+XOeEn657u3KLsQ9xNtl6PuAyaGtFeZKcxK1vomftD7kBVMzsdU7pSfdz7TWipAOV
2Q+PLBuGCdMBMnrcGDFQtETvSQZhsyLjD7mcw8JYK6cma9jWeR8gxys4S96tAdFFhgvBZKzBikVV
ZECDjWiWo63dDsAdcYs2cDv7l2SYaCneJGvMFlh1eQjstHXI7OfCpcM8V7znhZELdPzIRE1hEHJd
dzQtd/oqSEw8iGNR1wv31FS6wYjYOjJQDDtTLsd6nIIdIt1kQ+zkU6glwul7+iusMMBqYmaC6KqO
Ucb3XiK1xtzAcl70zxlx5+pzor2UUpf6cjI9Y6LRPHVTSxwrnzCbuhK8FtBH7+Up/u+6PnC51VUI
pGljfIMdWKmG3tp6mmlI2garzO5qM3IwOuBcp8LTan1Hhf595xN7OOXNbkBl7YN8uJs+hWa/J0DZ
3BFI8nGdEpSXfu8Io/tt7cc+WJDAKIPIF73Bud6QQlkQgD1itJ3NTzZLP2QSBQ82gKtKN4TN/R8S
sB6lcAir+Kl6EWb6+Qf4D0U2YTkDdgD4GRB/0h71E0ZsPeuY/JhOE+Ae79QAsO9HURMaXzLeSDJ6
gHlXQK2N6NBOkhRg9mVquMBRXi7rUqwCb89VbryoACSOqVT8+/72dEtdY1IjEKUDIp2Gpg9p8osp
vcuTT22G0Xe0mEhmwiKkWBth/9UbPaTdxcjF39Z/GiFdJNkfRCDG3FPEyDrS2JqmYELwPWtbXtRT
rcKaKMmjjvGbQQ2N8dt17RLRYGwj9r6jzT3HgEhMZFftDE/NLoBb+YwO7zhhHCeWaulxtUAE0+Fi
A45EJ6J5PV6yWt9RYKzE1Gv9OtD3iHyKTtrZ9ukEOaaSXVG+U3RgjLwVcTXMi5pDm+aA6H8salhj
mvL6pXA1dscMI2fzqG9EWeHtG3Pw1TZ6scj8dJ2EiA3GhwBOKqqkGecVxW6a3mupG4v6iLmaaSJk
0bHCALUjJmZJSQ5tp84wt55U220JRU47J40w481L8QAe5G9C7NjxhEn1LKpBSBvxbKOd2OpJdem2
x+HQf5NHRzltaPBJfq3C6gH/pt5IMyqaYrek3iogvUShsf5YJBHwHXdCc88co6BrTYACkSe0pY2u
zO1R8qYNK6u3xE79amL5UB1I9/05/xHdTqODjtfrgiK4RfZNXNjpjN2oCATN7aQnozsRL+v/WDNF
QIdKw4egZneJjAJLeIcYHe1ylE+0iIDOlcDEphDRa5QXSO+Pk1HfCSmhzehhiYbq2wg0hn72YoKt
rydLE8Gn8UlhTyXma2XyYTOVplVkMFSY1qozv1rq+DQ3ljuY5D7Ppvu4HQTRGHf+BTkLtJrpBoKL
D6mfYdFiWwe92cVql0uLd3blxb7k9l4+ORTLgHj1of5xXT64GrCjytgqsnUdtqZnMO3VuUxOqS54
IYh+nzFUE8FSGaQ54XPLr1iMk9oCzyH6feYZb5uDtrU05aLqZRBbAHxIuuD6EXGTZToWJGrAOgaI
Gvt6S6T2P2fU+8brbx0O4pcYDQPtcQjTO3IvclJcpt4I/u5d2IW0elQ0y7hQptQHfbkV7vPgZrl1
CLaMwilGINnBSFPe1DqlaWHlbkJiE0jEX8nD6mH5bCDa/8T1VDtSjID1ySa3io74X5UPJAX2Te9F
iy1SHhqBfDA/OyqMmBndUK26iSomrbDTKavpQGsSJEQhGA2vogCZa1V35Bip6+MUG29tq/AVVXLN
KpwahEbEK3IBKDpXEHZ0GB8cRflgDSvuqSfrYTKzpyjr/7ou3Vzv+0aCnU4zV8VYgI5f+Dq5tbMX
uzt11Y2khWj2dwr1eJ0YXxiwDMlCghvN94y/7cZMNwqagSFGdhgS058byU8UTSAOIjKM010AzaKW
OQ30h86d4xOmFd1KtKWVW1sBUg8YUXVD+7A0IZYL3TYnuHbDmTy6bS8+2f7gUMz19SAJjBCPJUMm
BvDtgHz9ccvAOKiVAVgLf7WB7CTZTl+kv7qkFGYneI58T4jR18xI1m7tIA+9j/KDvDpy6ZlufpL8
ybXurFelA5gUdhn954V9Kxpi5KnWnj6jyQBIaJu0g4fvx++J+TNF9VmZv5P45/8uiXsyjAZHxkhi
67ffQARdmMdo+lq1vz5BQ8GSeFVB+/gHkHws1hyKzUbslc5NOjudqpHUrQq1faqmVvv674hRU7Lz
GZaC5TV1gqySvB7s3F3sezs+/DsSVEZ3JDK7GLrUxttplvSTpNfuNGJGK00EoSS9YdaWG4quY24b
DoqwWbioKyPdWGHLVet2SIO2SlD4fZp6NFIOT9c54grbjhRjKNJcrnKSI3eU5qd58qJc9priC/os
BCzx7LhhqKqhoaXNIh/eUpVa4ZmOd0ZV30kbAMSgQNc54VEwCUaaaBMCMAoZtUFon1ozHS1diotd
32qiwJt3UvvfZ/QlT2qgDiiIEwH+t3ZoLQiMPHeTQlB35Zk5E8G2BeeAkIudLTYnRdI0iLEfKzeS
+SDVZyJafM05KYJ+ceBMK0h7Yi77vRRXNB9ZZqTwB2nwJ0ywLRb5RAYANCC7QCPVALTG3AZm9aVC
V+G3gbB2m7XZpQKe4fUL59hpDEbD+VBgTdtmRcrAvlDFiObCX83ejeTXRbshU+IUTZjOJwm4eGMp
8Kq83OeeJPtQb+dojdR1wMkF6S3tbsl/Wc/xcfGxxfMh9rZPLMrCiDlS/8C6MExAK72/qWQAzhI8
bAEEucdIOS/xayE9Xj9Fjq15R4Lxdgl6F9dVl3J/sn4swxnoxM14F1vHphJcF68H9B0lRiSKTGmy
sUGLqR6S183rXXTa+dWPLVwDgLY/yD/6g6jKz1GmdyQZnZ11w1bQTgsRkb6WLSDH7Vs1FiUYRCfI
qFNBqpgUTVr4W16fsgyTEHH+PFtKWK+6r0apf/3CeAmVPVPs2wgV1dEcmrhAzz1N4SaBnKF4gXZT
TQ/Tix3GrnquB8fqnepGLYGU4aQ/rn8Cr+H13ScwUWwG9PqqNbElZn0wQwPoSnSjS+9mXneoL2UY
BQAfavw1sNBik36tgEF4/QM4tphA503YeeBufRg7WNUEdaq8KhCgPXT6q9R87Y07hXz5d1TU99pn
tYY99Vlb+JKWe7Ux3syL5K6yETSGKF7nytCOIfq62wUWiRrnqdbluNO4PpmdekmVMXEAqJZ4s1Uf
UToIrvPGNWX7I2SipVbvsZNCgd7rYY35QS/3AYPst7YzYGEIdkJlji1SFN6j+921MeasTrXBghfN
EVlHYeWlp+qr/ErbsCx3EUgI723yjhZj1zopTVpTBi05jDBbvxzU4+ih9wXth+I9tzyPuj9MxrTF
2pCTqICdaS3zsSH1rdm0IoZ47m5Pg7Fl6mgaWzxC7evCsZ1gOkYP04VW+/JfgzN6Re+MKth7Shzp
KCrB8RqL3p0mY+Mas4gzRWoKP5+xYrk/dB5dvtw+5sCnMT3JHb8trnbqX9Wa7qUUQgsKzpc1eTkZ
Et2q6XRCe2iUcJsENTjB2f4W3J36rYuxWaSDsJT65GRm7HTwRQlxxuilS29T5S9J/Myk98UE+fsj
/S3AO5pRbGeLKtc40i/Ea/3qSPNqmeXkLtZUocuOTkYMbn1XvYgemLw2kHekGWszDTBqZYrbXIII
TZ7UF9ehpcFk18c60B0az3SufaxmQYzO9cdvZu53nnHH85oM81zOOOdcBohHRtxsyP06IqI4TRac
LWNoCrmK5sEGHVv1um1w5+VAJE8eK9caw1bx2uq5E05JUqd37UIZizN3EclnA0S1OxNV6vhUuogB
nnVMEYgA0ETWjX3s5FE2b2Nuy7Dew5EAqBSDdxinAepMbobimqFIVhnbk2dNq2spbE+pQjqWS6ke
S/tGX8+Sfb+hD/+6bxJJCWNsSJlgi7dtyr5m3cmLk0X3k6gqJfC3v+3dThBNW0oMacRd1f2lHXIH
C7fdtvO38cHeBMJIr/2KWLCP+cEo4kQfKKn8ZNhBU93HmmfPgqFmwZmpTKzSRQsWBkdE9rFafUo7
gEbhokTwyFxWLFO3ACUIaBW2y7+04OgyDZGupP3VJyebAo+r52p8+N/vH1Cu2JSCchpGmhnzNJZx
tq4Z3o7NojqqHLQA95ELEewA9z2yJ8NEQN3QtIptgwwFvkjP8an6odz2rzL2AeuHKszc4c/t23XO
eCUusqfJGCZj7DVzoABOekjzpeUp/oO60MkpztETOlp8DZnTUZSs57lP4D9iyRnOEwUPJlzvMEdd
9gaobiRzJP1MkuN1vnjStyfASF86RVgCHCPdXC/TOc2n21leApSWD58go6NYQww83NA4BlXbae1W
RV1uGsB9TIzuWR6WPzN5CJsxDq+T4ZW7CHaoWDYylirqn4wAGrNidIB4w7TZZfIUrw/TX6lrhPGF
Gtj1YHjbz+sUuee3I8iIYlJqedRtSDnnxuqteYiSkTcvn1nUC74w54b3mYnlI4wcmLmMjWKlUfjy
g1x4iDiwkkG9jwLjocByR6fz1aAOrFK4qZcrfzu6rHgknWktCu5tW36qaEoToSTz7NKeL+a+tCa3
7ITgvvLp0UAU3PevreYXsmjJDl99d4ww99RhhRSSXcj/dp4Z6rmjhv0XG2Cn5iVqsEQKyyov/VE8
YMoXj7d7Y+S+HNOowmAzDGLWu1j6VbWxv0if6IZ8Jx1M/KJLJZY4j2bhq1i1YjZTuFqPAKwVOCqu
LKCIo6H1Exyx7W6A/1t6u0PCWZru585XRIAY3Ecm3sP/EGDZaMw6bmrokja4VkgQh+mVS9zJn753
oQjPlxdH7IkxD7++kTB2lkGjtOHVGu5IPGN3RQTM53uV5P51I8F3WDvOmCgsLpS8IoVU+BaAfwCy
W4bzN9vXveLrHEhhhwHjVnZEoSbvaUShf1Dgw7oRjc2ypoNeZxs1TdLUBlYjuYbc3U068WuLODJJ
w6oZXowSeJvXueWeLBYrA8BbRR6ZjTUG4GdHBu15VknmZkqONXQPWvqcqc+FaQtocfVrR4s52KxT
u7apkdpvaYklx/tauo+L5+sMcQV/R4SJam2g2xgznRxUUQ/b1vmm1onAP3Lt4BsJdlRwM4zVnhKY
J7XoekeX8I6dMa61zWGeix6RgvvRGV8CbFR7XNoUzXHV/Vocxql2dOWrVhzbQlRL4F8PimFoNibG
h5Ewteqmdd0WCk0/oxdcPWtjetDXQhB28i/IRokKpXmArjJeJCtGDPhqKDDPdIi1uR3HX9clgG+a
LBXahHo59v4yZzZgX0qrpZQCJtuBOuQmd/KxPUK3PEmQbecysyPFuFy72mKrl0EK717dvLTLz+u8
cEXNQlMk9udiXoAwhi/BMdp9iqmb3jwv0nG23XJA6mR9vk6Gz8YbGUYz5bG11A31UF+N9dBsymDI
MoFD4koX+glMlA0Bls12ZLT2UHVKSocRMLSc1NNdZk2nSh6frnPCt947OsyNSGRaK9Q/6HPDCqNT
jg3odSj5cWiE9b2OlGuF9rbrNHmnRyt9WMlhWYACZ0zOWPUllsPBo+tYI3GqYmMLoiESMUb1gn3g
EpSpdQUL6GSAUL2PyiUjIqutwqNvd6Mf/YXKpb8SuCULqUDtF5ldEVtcPQI5ZP8BaYRuNIZiinYq
okaw16UsOUUXh1g05mSN4hbtr0LpPH1Wzn07hYrZBZNpimrZPIkhqM7DLdH5FTaE6c2i0dGYBKAZ
/ReW8jqWIbmVJuon5WnYngoTxxC5tdOs05GkS4EUYd5aUezEsuKOSyRwf9z3zp4Uc55FGw0SMcCQ
HBbPMOR0qF3ydSD4S4ZjnAy3CUVT7dz6A8EYI1qh0F2KuPm91KhymlpKhTvc7obfk8XWvem1Xn4E
lnYYB+0nXCN8h46ZYhUWix1FUGUJK20bBGooeTik1f3IIqUjL93PahbBT3LlY0eL0XQ7jmba/oVs
dX9cB/Q656E+fvmEapsW3Y1O2x1YV9KhXx2dEHLhx11sIkYypQNpUAe/ToWbZ8SitH/IMKwQfYqG
ucexDUj4/05Qe/mNgYU+Uyh55uN1alyJ3xFjRGLoCzSJdODJNn611WNMXhLlIA2NgCmuVQTQBnyw
ibXvbDOrjiqeXqBk6xvYWLI2Tml9YuKLTkb9TYEtV1hrWytSq6Ii3IcqQA10QbqFfy07Akwgoced
Phk5HrzyFHkqEDn7LfYaUz0lUuQTWT412nDAXOKvtuzQc4pk0yiC5uP6sz2TjGh0g2TBd67omP0L
sMu/a2xfrd/rHYvziIUF8iXH+Nl1CeFq1o5vRkI6a1ZntQfNUUc3hNbclHL3aK2loOmU9+bZs0Yl
aJdnKuxeidMMZOQu+0bmzY/aGU0l8kFK7NCuzeO8Se40kafr3PEFE63vMrqkIECMu56LVU4iCd0e
Ufunqlz03rv++9zOAeRt/ybAzsSOQzcDvnMukL5I7uWwucRosMdk5YvpKYYznNRj783A7UtOciaG
yeeq9446I7TbCOgcqRwp9RkYbel32nY9nfOwxCYolLv64/JShKLc53/RlTemGTndVn02hhXKaNxt
1LUVQf5iPefH/jhXThUKIRD4MvpGj5FRpVGWrTZwi+oDVYr2xfYx6RJfaJdLB6RM28tuBlGjELdA
u79aRmTTRcnndQTV3p8fZsOhmY/sqTtH98MhuhQOCbE4DxPe6qVzkd0RWG4Rz/TvO4UpCxWwtEB2
9pMlu1l1I8wKK5gaEciuQsP9D6HmToSYmAgbIOcFgyMF1nZvl9yPvP4lv8kClEwd+VUK1UNxU56l
I/rsBaojUE2LiZBSDQ92TK2jALaWp0YvvCQVlaSEgsq8dWK1NaUpBXO/cc8u6Gn7pj8NXzon9+JA
1MIjYoixNUVXwwQ1SoEVRPpNXnY/rFbkpQQkWFxnZS07c6WKYE0Iyfs2SFJdcC18ebCwTNEAWNyH
KQ65VmOlGajUz9gjohxke3E6bXKa+IZUj4Wow5jP0Rs5RvziVi76rNpoF8RNZIWTqIQs+n1GylQz
W5slwu/H8eQV3eZNcuxf9wEiEoyQDZNG+nGFa+v17KW0qwUdrJVorwzf0r+dEyNc1RpnJNNxLVny
qGSPdlm7UXGJstfrvPCtzj9k2MGNqMvy2NxwXMtgkYOuJOq5nbAdsRjql+uU+K8VC5taVayaRO6G
Mer5Vv7nyScdylty9/8PpPQSPZX3mUPn0q7T43K2I0dvcWdPY8PopzVF2J32hVOXToGKrmqN7nUq
XFnYUaFfsaMyGwCvLS28MJP13Jmjk4gBAkUkGI3RugYvy9ks/OaVvvKqYPihPC7u73VWLw8i38uV
OySjsI7TRF8zm8pRU32StRVDSZ2snRCvOWjVPyb54uSmqMWEa3l2pJioIotN4B6jrOoP/YlEL8P2
QzGBunSa4mdbtHaEqv0Hr4ecoazrmq58GLNJpg3V1QH3pETf5/mm0G/S5etSHC1TNInMP8B/KLEa
VXVdOyUZDtBQ46fNNN0myb7Va+KtWn+8Lnx8EX8jxUSDJqq7TUwdUII8zfyzUZ71WjRRype+NxrM
Jdl50yPrDo/aLqlbRLXfa114nQ3RiTGGocGG9CY2wIZkW75ebME65ffIvH6B2AlOjC9yb9wwRiEf
ByuzZogBPAR2BpbpSVXmb60xnGfLOiw2Njzn6yeSo+RN9AzGRGAlzBJlIx6acTF5nZyE8ay58jB5
109RxBpjJqQ21pFkoJZIsl1Nvq/XUKkTt9HRDjeHRBVVFPix1o4vxtPW8YSqU47sEyITjGuj+/2c
/fh/DBP7KJow5ucrd9Qo+ztDm5iSgWo+Mg7/aZMO8rBwJp8izAoBKrkCaWOEGolR2mnHcDbXk4H9
dOAs/jL6tCkbvteLNG/FzkQHTU7Y6pL+mE+dCOCJe4U7ugyPKQp2+mZA1zIlcTf5dtS+avbsWKPl
zJo/GHVwXWRoDPHBKO7oMTHGMJfY/jvhTIsj9ca236FvWT6Ipn74kvJGh+0Ua1QjJvmI52N2WQIS
tKF+v2DZhobeTDHMPNcoorMNTTqodn2YcbTLEfpGGzRavE2laguNbQgTrXu4fnY8uwjAfCQI0QqC
VDlje5Um1Ue5gla3km8m99vwv+83JfvfZ+wuhl+3ptlwN1rTPElddLSU/K6ozcN1NniivifD2F5V
7rZNGSByC0Es7spoecvKyIFOONcJ8c8LszYy7UpD+9F7/cUyd2A4tTDy45qFXdX5TWoKxJnPyxsJ
Rn2yNFKVlsaytn03NsGo/KztB0PUrsCVZkt+I8NqjWUuHSwEBjdO3YX2/SZ39vf2QmfEi5dakEbj
JiV21NgNKH2WApV3XOA9Vqc4ThfJqTxjcGJfvV/v1sBw4yMJsYreL1zztjiJStQ8bdqTZ8Rc11vM
iSQ0jZcaszvk5uO8zD/NSBG05gvEg13jVyIpMSYpkgMkz+7bvDwM0/DvJNBkRF0zlhTwedAoNb5J
AOwumqUTHRVlceehVlKje1SGlSuSUFW/VsBszgU99gIJ/1A1Wwo5HxYIA/LveKCfm7F0JjI61jwL
3jVcZtA2YpiqQWWdUdesk2SpMXAfshG5c6t784DNnPPsX7cKfDKmic2YeBUqbJegHAPDri5hfpq6
cWEiEI//RIud4Nh4fg6tev9QYW4GfZtSM9FaQqIljqEoztB809Vzgje1MmlOS46NaOf672Zh1rfu
aVLOd9IwKVPbNSne73HhLF57O7rySUZm1rxJfhIM7aUutpIkt31Qfbf/UAH1bmMo5Prh/o5Trn0D
FafdN6zmVMkNzR5JZ+DYnmimWHlEc2lIl+HpQRdKz8iLAQ/mOl3RcTOyM3VYjJmitwTP7blzs0j7
okz206S91mN0UuzStTtyqtPky3Wy3BLs/sgZ+x8PeQ4MCiTHrRs6UaccrKP1c7tNbhFuO+ldciNK
AHLVcSdXjCfYprKuU6ODkiRWUEu3knYT9TrGswVawu2ZhOdUVKgIBoHZptMYrtOyWnA22e1DlyEj
nhvndNjOg945i6W9RjNEOe7/kM3ovm7yAMDTI1Au11OvtRejq/ys+ev6aXM1d/dJTHwSDXbU2QMM
xJJf1BJeqfIkXVS/52uRSvdmoXFJB2bFewme+3jrIlogo3BG0xF7r29ilNUJ3hqpm4cAgwzJzeLH
8L3RY5J5BXY8C9yGSsXmgxa9fQMLnagpfUGyDZxOf3aBcme5va8E9gGLeB4bb8AIF10hZwNgacbE
0eQTZAORNHHIH5NPsY1FeS3R5zAeWbaWTUJvMsrJ1o+x+lFrakBKb5wjx5L/zLbX69dMdfUa88w1
p13cSnaLmAqTOccFirVp98k4unqueHb1cp0YN0VoaTJaiCjSIWbS31/3kqwDaVYaVNfdH2u7OIBX
DrvUOCtLjPXFqx4mXebEVuspw/gVIKsHBWD+VkY+E43svoMxnFsx1lZFcMZ1lGKuMouSwNoiUVvo
f2GXAGgcrT8WRtTfs1t0ab/0tDOr97tjfarDdfAwhUyn1rAPzhsB8SCF14+Yq7Z41ep42yrovaFT
XzuXUFQ6TAPQuvwSy+cWjPrbiz+JRhm4wRxW6aGzSDGQ6GUcQK+mc6YPwN4ohmPRfd3aUqCTIgKs
pS8qzWgzcLEMiTtUt1muetfPSUSBMTyZpqd9WiLpOhk6UqGt381ycJ0E//rfjoltNR3leNStAlxg
CP1Cp4fLcJUwu2g6/VE/F79EexwEPLH9LrNaL6uWgN4QPUfYu5uaneDUuA5xxxFjLQC3Mupzg/48
CRZjyx8WK3JtyyPRZ/rsrR0hJpYnep/lJp0BKozuV4w0YaPUDyRJBa8vvrYArg2b1zDIwmJHFPlQ
jfYAMlprXNJm+aU1ma9g8e11SeAGTPobGcbcJHVRGWuCF+UI6P3mUJutBzjOCoPAzfzQ973Tb6KJ
OhFnjIpOY2LrwwiSsnyU1UOChjg7/XWdLf5LeccXo6ZT3drVUOP4kqMV0u0QE5oU6mPs0vU1okPk
S/fbITIam24NNoW2ILZudx15iKuH69wIToxtSEonrFmJae+pFt1N/X1uAu7z8O9IMP5As+o8tnMo
qDYm7rjeVskRC5QEtpMe+geP/nYpvy9t5wHSCNuImxHP4HapHH15qDNA8Rajg8eeU0uXFQtQr3Ml
uBi27mcP2RrJ9GKiQnO67l4tXj9BwEBPu4LZPOx/oje342jMsUCzpVtBmuG509CfEotaQ7h3v6PA
KCjaLOcmWXAxSS7789Tc9aripmslqBRwezOsHR1GK6182KKKdu9JhyWQXk03CwziSC4mKhzFrb3+
WGKBeepRDM/rZ8jnEONzFKOUNt29P0O9U8Zp1HFJRXWjJ38m2omMIkBK/nsU+Nx/E2GOsdgiI1sU
DCEYimOjAFwFy0U7lG7xta2dyuluzVcDcU/sCZEsuEK/o8wcbDUYNskiZAAM5zz6LZa4HNpQcvXn
6gxkOFf2sCziVPnzIf/6786VfthONtdIkSN7QimhiC1n0AD0jqfo9hk3teOOMX32nOT9KoMIfEgQ
l0+DbXrzagucOz2jD4bjjQpb2AR0Bqo9dHCvhmMa1rM631hYyTSh5b8gq8Al/janH6kRW9VsLDHC
su73B7f0QB2VFwxqFZOe/Epn9Nc6YxI1dZjJeTs7pl2Psge0YJK78ViqmHHPiij1rKkuRU9AvnL8
8y2s6V+XWUOrKJRD7lM/IrY3dT/HUbBKhh8O0q00wLAH2Dt7vqsqDfFY4/Gjh9nPylO+Su6fw+qs
gEBOTtbt8u0Tkrkjxzib2p6npVIQpEuW9RdWk7+UzRaUEjZFXafDbXJFw8c/fDFBYVkUJtauIZT+
G7EmfqCN8dKNHlR+iie7/ZkFWGRPkgkPlYj2OVFfTbTqWOn6oW3kc7MJ9zjQT/8gpDvWqOvbabcM
GA5JTsGa9kR3AVRoi5wctGKqAaoDB1H/vVBCGCOdyGUz6xEkZDzFt7RiRx7V+/SC/gzs6E1uPrEX
6t0pMuY6IVlamCU6GRTsY63klzb5XsmTQNG50cHuCBnLPCDrQ9evoytQm87GnIVplQXXJZCrviaa
dBTU6jTMpb2/JaNsbGQjIQ0GnvCl9T1LjmP6mflHa0eEEYU0VaZk6UEknjansA5WAnA20fS5iBNW
ALCkwd56CMBqGO6qnRUYRS0VZMv5YfuOFebeI9IP8NKQ6vlEcdgxun+T/VCPg6/46iFWBALAdSs7
aowAbMM0p6sGKdOHl2Zwx/E5H7712KsgzC7xtfVNDhhfPJuNPgAylRqiBZAEdMcL9mlgYJ8Oy4gK
d/9FWd+oMQ5s3DpgN9IXVnEZvzRB+mC75pP9AjBpmAY5dkTZfq5sECTNUDbGDJnFmNkoQgiMdyxC
nLR7bDQjaM0qMFVVEKOKyDDKRNFBsYwMwmEuRev2VZ4HcL6Js2m1qNeeJxm0tG4gCJBRcWYkwyJ5
1y4rhuJG+TB0qmNpyHl7zfhDakV1KJ4VooAOtkE7xLCs4r2JsE2pV6sZh5dZFubpl7+UqHm9boW4
ArGnwahVoRaRnZgQCOtlPTVwFhsie0QyvScHtZc+iRLFIp6Y40N7QlcWEqLCpaxCrRjD0WgFussT
BhtIIlg0jT1XqE68PzZzWOYxo4mLdnopq80xzNcSOcVPHdwbFUay4RSawsbx+dq8YfN5v+X+GmHF
VIZ+sUCyI+MhL9BSZSbd4qTFrIT9tqoIB9Ma465tH0R193z9k3jPiT3fjBL0OVZQkwxKoGRVgoiw
NHwNwL3OtPT4LMNEtaKYyhdM/ddP1ylzjfOeNONn9EUplFlGm1d2sV5oViV+KF0UXmw0AYg3ZYgu
mNELbNXurIGGAEalubYZRm2CiU0RT1Ty2TBqzxOjGUuHhYAA+qSQsMaIMagxlG7NS3rTYv41Ru0u
8QcXm3O960fJ1483sWL0A3sytrWm43+FHCjjl0m4NYVLgFgK8GVtjDKyGMEN5pAI4FPRj2KFafRF
VR4/wcDb77PDAb3VxpVKQ6eqvpm00kmEiUmOnMOZyCY2iQCG+APo0Ygp/roB/rhPElR7njX70JWD
b6W6Yybf5uQT0HYgh/lSFT26QNdhXKY5tP00mCXMybq4Rp0+rlJ8jtLiy/Vz4xWK93TYgzPRvZPX
kQWgr+OGfrT4NGaeem8+9RdsljjYz8v9+omKxTuSjKVsS4OkESqJvj3kodJiAZttHK+zxXGX70gw
ZhKogEtkboB8U9LMzfvo0vW3o9Q955q3yYKMA0e039FiDGDWYCh0y8EOWexgbBJfTRL/Ojsc0/OO
BP2E3duq1WZrk3ugsS2J5Shq4SjSRU7+d4iHd0QY+1Z0diyXJRpqtvZh0w5rIfh9jmV79/uMZTMB
EZlWCTAGM/neWDJny0zXnADIloSfOC0i2wYQgSxM1DOM1FE5tIlKM4fd6xr9qQLz1hBEflxediQY
XrR6zsp1AS+t1J3bzTobkU7ctCShkncC+eJe/o4WY5uNwTCweiOS/UFPHcCKOjHSBe3Xf3dmzHug
rBKUQtORxhWJ10rZfZU8A4BWoJYiVhij1mWJ/n+kfdly3TjP7ROpSiMl3mrag2c7ceLcqBIn0TzP
evqz6P47W6HV4il/qdy5akMgQRAEFhaSPIOUtEdr7zQD3BuivBO5+8psYUQwYeqPBfAwhUILaDAk
8NXzWfJVEPYiUefkyCDHN7pr3vTXhRc9iChStmDZf0nl/ZoyZSRllXJ1dhqMdQaw6SZ6pofuNvFE
OOJNB7fSkHNwjTJnsV5BQ6t6LsMTUC0lfa7RiYohq/uLueneVpI49yYh+Qgcgi5jAn3gtFP+Wigi
HkjhfnH+Dc142kAbaLM89Z7qEGc5IlS/Mj8vKP7PfmUzyoj0x/+mGOcmYvQAxlGB7TLNU0pxrOTX
fQFbOf6/DILzEvUQqG0aA7Ej/zvQpnbo42JHrpkCdab6IUI5eh/7onBuKzKGZF2jGEWLebg8ljAZ
2xqk4ljQ/lwAzw7aAye7Sk+y2ziFkHtj20IuwrjdK1BBGWYVwgbVlWlkj8Ky2ba1XyRwW2UWixma
LGIYpie5CW2r+hYPB7hg26DFYX/Xtn3URRa3aVGWTFGzwN2mw+fS8qz8ThsFbvA/PAVIOwi4yIA9
4TzF0DZKNqTgama+SQfWYTnQQ/NGJZ45H1HnIopzFJ00W2VEAUFI20cLZK5Rd61aD/symNvm3iyw
tosMzkXI8WTW1Qj6fMYerBzjwz+jCkX46/+w6oscztDKJBwbC88UJK0UH3zvnn7f+iBZQsYXNBWC
cGXbDi7COJuLsjgATR1CyDJHv5BRAmFcd69S1gpCCZEczt5yI2j6uIdSmJgTRMe0+YpW4/392T6g
F1XY8VqFj4SmIFEDsgKPr1M5fCmtT/u/v1WrBecOWqYxmElWDR6aKBdRmMhBDSOb7eZa8zN3sbXQ
1o7kpB3Kk/StPWGLHgOvFr5cN5fvIpq/6luptvBiRkhBpt4hZW8nE0Z9j8LKDbPhdza+ksMd2TCV
4nKoEIIvryMiMadwI586vauBcgvPcknMyS2SyJ1chLbqQNiuyQdGjs94fZtjgEHcLEmbCYktNg/x
SkHuEM9VktTmAEdhhI8lkWzTeI2bb00a2XJU2HAdSOGLqHO28oAwHJ1QZAbw1uWZt0xlUfKow5uj
+Tp6xIm93Cm+sAo/OC8PxUHkQbaN5SKOi3KnxdCmuoedRnJ9VUqGO5Slg7FLnuA8bN5XK7W4OHeR
FFDi97ivithuQ7v72pwqX3EVOwK3RAnU5il4Cu+7/48eFcGKYh7T32fdGOMYYFFM/pBRhOvuEp9I
B8OTEWqUflHbSmX3H4oQ0R2NRAVCDZVwHgyd7MWsDRA502uie1oiQKBu79rl9zn3NeWppKizJnto
8SXOoBYOyaXSlgzp8/6+iQRx5mHRvrWmFtbIqvoSSFB14DGElz87t+89yUUdzjjCZjbbGp0meJwo
PqNMTgLwjTCenPlIboVULv9hEX/kvYO56mZs9jo8pH7Ib1vnR37ozmyqD4BnQraabSdykcV5yUwG
FlUjDZP1VgI+9L4ObyV6/WxHAheTMznfqHay0UkqcOisjh45NRiu3eJooJ6U3qWy/QHkCtzURS3O
N2ZpYEmYhip7qBH7bV97yHpfq6aoUWZ7qyhOkaxoCpo2OTlFQ4uihDExtR7YPLDSSR35KbOlA9q0
hZMhhfK4gGpokmLuWC9Fcho91WNP1tSZ71qXNcSELv25f762CKPQQHfRjx3AVSAShwlYvuIYB2x2
ALFjlKWgi3La1wJBo/SY/DAwpL45aC+YmvsoehRtnu6VcM5NNV280KKFbY75sen9AZT8H+gQ+Es/
zlP1qaoYVV4hrs9+q8Vt1niYpT3GrVNngsL0Zki3UoZzVVMcSHMTYeeC/rqMb5v0VbBVotXivNSk
B1an9xDA2IOoT84A4N1JtxnI/h2MVwNodTx2H+i0W6/fOxT4WAN0Q3FvKvRUgUYvNH4boODZV43t
8zv/i+IjyqgYgoeJX38boVYZUbi00KzJZbtrX8LkUDaWAzS4sy9oewkvgrjTJWcBcFJRxPJBJ6V1
c+VXbwjMYDt9v1KGO1FV1GNUB5vi1Da+lN41wc+2us8T1PJBAIsnEsBoQ3k7py8aRnCqFozx076S
zND2VpM7VZqBwNEMoSShTpWWNkYouAutDyHmq6c/qr539+Vt7x7w7iroCNAcw9llMURj0sswkcrs
72O9sMdO+WGRX6pFBJLY9rzX7I8k/t40kdKP5QmHeapK39ToDYY2CSKb/3DAFxncfSlLqhmheQy2
CA678Jj5pdNcqad/RgEXh/zL/uJt35v0Io+7N+XG6kNFhk4tylh4qlE/9DCp/HN4L7vqleia3raN
izTupMHX5mFVINzuh+/Z/FPKvk7drzh+rAfwboMWfV850X6xv68vlxHTieMZl+fQRKepC58TzMAT
yNg+0heN3h03AwMbdKwfGsGfMaDYi43llEmlIKEi3CfuVFXmNM4Km0XaNvZbs+px/ple9y7xGQnm
/Li/clsAU9bY/u+h4tElRjjFUxbhUNHw0EevQfrUDz8WBdnX4HuRH43RcPROiGVgxsYfMAWzSAHS
YRzpfGuUGZKGRhocMSOD7e61I/UyO/nenlI3dkUh3GYydi2NuzEX1DfqokZwrx80f76tMTAwOAWf
BjynNQ/hwFvjJO400QCJLYe1lss5rEGW5lJlY0rrGY0Fkm5Hxte2u9K1b4JN3DptK0H85anOsVyE
C5YzOumGDWonZ3IXl34pHeqpd8WV8hDmzux2Tixk2t00oLVszo9ZZGiDkEUL0Ul1wOsLmNzoK54u
RLNuHfK1IGZTq0NOy6DW8gGCyjqytRapglhANrJ59tYiOK8Vj6VUxmwdrZvwkWHjm+Nwlh4Uj6Hx
RbVKkT6c02qmHoUPFWV+o35IptROop/7ZiEwv3dorjIGyRMbbRqX6HOXSq+Jka+ywqtIFY3YEIni
nJbc07FemBGAYMDWJi/Lb7LsKcH0g32Vth6ZCN00sG9jsgLAEX/bQFZUM0jZIMfQXk11tiv5ROav
TevXwVHLzhiI4O4L3FbsIpAL61nHc5eFuMfConSW7E4pMKhMO9eiIuy2MVzkcC6qH3Cr1MCgeKXx
VTafEVTt68G+873Dvfw+54rmUovCNsTtRWaMS8Q81mA802K26fLQp4I7ZeumXG0S3yeg5mhj0KwB
t/F8S1Vv1B8B9thXRySCczpz1+c9uhFwf2B6V3+T13doit4Xse1T/6zYm69YuRsLLcJKEcDUirHy
Quqq+feeYDyyUiKT5iciws5tQ0PXlox/gHtyrgdVp3muA9zDYY559npn+mqQuyjO+yC9F7xOto3t
Iov9faVaVyljhoOKmquqe1WfeoaeCM7Ntr1dRHDR0lBKZOkMJAbpqMCzpddmQzGBET0yi+ISQwTK
2LaHizjOL4yTnBu1hFOT0tvMuC6K3xX19u1hi4LIQg/Onx1iKq9WLU/GjCqMIZZVdKv7zKehXR2l
W8tVHozb4NgCWjAe5dwOf+dgJvJFnZ2bL4b1B3A+Qkpp3XUlPsC6sUAHDeZgJFCmM+M9YvfTR5Im
a3Gcy2gwA4FoFSZzmzD72GrsmvzMhfGnwO55InGKQe4FrXDMdNRDU285qi+YHxd7wASDRYIxWoDy
AGkU49P+dgrOAI/ZxS7rEa0Rm8WmbwLPX3zd//3tm+qPtbzDoZO873Ud+S79wMjJ0wMjlQPdksBL
bdaTV7tkcX6DGnWxBCXWL5+d6qShMio5weAwfH3zoXL/WhjnOHo6SUbF8iekOKjaFyX/sb9oAq9h
cV7DmGW5VnpV9oBRL56LWp1+WpiWbvdS19moPvywpHz292VuIlDWSnG+YxgsE/BtVmwz36a8tY6V
2Nqtftf7zbHxiM3IFfurRdRNK9w6zqF0CoYFYboccyhIwWJkcwjafMauHvv1B4BkiqIqGPGBSSnv
xkVhygzmYVmoNCuWhFiJ8dxpB6XoBT5y0w2vxHAhelLmPegpAaColM6pjEOqEXuIjvsbpjKTfhfL
KKDkUkA7iB4PzjEFHQn7UAfopHOb6+Y+PQ/H5Ujc2Y9P5P51cljFq3HMxEZx5dDb7ZUYZbPpPS6f
wIc400JDDRxkuN7q/lg0qTMaRAAO2H6MrGRwMY5ZxlXdpzLrnGHFoukoo6KuOAaAQ4FDPrRzf9aU
j3b6BCDGlPFs9/SJLjhnN21x2t+3beOgMisUAhfEZxqmYByKiJXRO+1Rr6+LAeMGcYX+b0K4O1KZ
DfSn19iYsAelvyUhIZq5XVR9ACGiQAvEsZQw4su/YwGaabkqJ9CFNQQkGGWodBqgB68fUGYlhVOm
T6c5Vtho7qw17+hMS3uglq3PwlY3ZkrvTtRKEH+iwlKbDDbFXc7QttdLpHKaMIw8uY+SaxLGim81
dWwbRa08GUqyHCzwqbn5NIhIgjfhJKuF5bt/RyUPYpPBndPf5FD9/GeifOIOx9ZfUHyoMrv6zupE
1BVNatk+b5pqIS2lIC/1bsSZqqDjCSzp/3fe0DXjYuj6iZ23zDHc/a3dTptcpPGKptpSyu0bdLyW
TFtfFkZUpsm2FSp4qPdD7QJXNz/TSr4ldAnObaYIOq03I5TVF3D+JUjMqMgyLPWkEnucF1tVr7rp
jsxX7Vw7huSprUDiZskCbIr/LrHB3Q89BA5xiat2dGQHJHi+5oLa4XG5ZSxhqlsdakXg17aj9pVI
Lj5CvBIOtEcSxIJULziP5wGpMXbXWteMfVc51Kcht/+ZeJ88CJuVN28KjbKxo8TA1cu84urVYGBE
Z0tK5B5rr/dwkt3kDk4vdTK7PmkeQw8pov6R/7Dki0wuogFTb9ZZGWQysJzpAyz3kl11oGGTj/UP
SRQ/bV7HKw05X2jVZZVbKSLdwWdDgMob2vvF1exb/nws0OQZmYI93bxIVgI5tzjqeRzVE3w8SU8G
+SQB3yJ6lmyfjcsKcg5xGpeUYOAAHOI5RvTeHUc/wlxFYfTODP6d472owrfgNCQ3Rl3FuzWPb/Lu
u64cq/AlLO5i/UnNZLtsh0MG/HXf+PmHeiWUlWzu/M+0nrtAho7K/BSCcnR8KkWjPQXGT7nzbspj
b0wsUoun5KQoxTHNRdyIAmPg4c7DLJGpMBBEVzl5QlHQJZV57spWVG0VWDllqq7O8ZCVcyVJuCJr
L74NMXEzcoNP4TUBPiP32x8fSg6vNodzG2C61NW5YY+S5KQGv5Xq+/79IzBwyrkIc+gmvWpxaIMM
/EqaKwEYYblL8qmO7vUo8cO0E5xakUTOTcxmPhqh9RdSWMETVYTz+w+H/+foUs47dJ0aGJOB5Fbj
zo51Hj1GKaeYdnAffOps7RAd27vYbb+kfuiicC4IDLcfdbqmYJSoRjXF4O6bxjADqcRUci+jtn7W
PeTvblXFllFpwrPuuL+Lm8a/EsYZZTwD1hIbeI/32kGPUsA1r0fp6/8mg7PEqh9pmTOEd5eXPnDQ
XlNYfh5UgmtEpApnkDrtLVLOrFamfRqq1K7R6yoiFtt0R6vl4kwwlYNYXoKZvfRdqn3Tw5f9pdpO
JWCKK143QHGhF/xvJ9FMjWJ2xlvSR85s/TNoctwhtOWXwVHOup+zBndX0uxBdOVva3YRzDnaRVHL
NmKYoCq4seLXgD7sa7a9O5ff56x6jOq2L2PsDjFaRwuvxiE5Irvl7EsRacGZczXIctgyitmUYmSZ
Ih2TMTz8byI4ay7qVjWkCX61RQGxrw1bOLHgPzzAZa04S1aM3gzmGXvRoLa9uNFbqPlPWkfU6ypa
MM6gyRBo8siqU0i058GxEoHatiPJlUFzznRSlFALCASoDxXYbs/jIT8kPwLFnt3q8UN99payEseF
XdKkVqlaA+7bNiO5Joxly0g6/T6LTdHUJcHS8c0DUj3oY8Bw2mWV2Nn8StvnfUtj2/wutLvoonG+
oKKVpdEGGRVdPkfZ52DWHKV5lqQPkOGs10zjjn5VR1JpWQghSWV9qaPYs7TgSUs+VHldqcN5AEs3
MxlTwP/BUPTIZzN4r/qhISlQB8PNFYI56pjI9rcLJXUcBQNLMTNkCGOnWVqHsUrXp9JHQ4Iictmb
EfhFHh+Bk1jT+3aEXvN5us69+qY7Gt8YCKs59F/Ux32b2ETBrrSjnFG0JUmIHuDNXeNlxh6/mmnL
yWG8N1DEaRz6kn6JXQo0uHYy74VcPOy0vjfJP2vLh+M9qSQD5Eyo6Dyh9+wwo+0ifSgdcurOLLmS
u0iUngESEZeuRKvMWU9QqsOoWljl2mM+sXBDL7xpfQpsc+gTQZph+7K6qMldI72iBODMATByad05
+F0GZ/kj88DWZkq5e0QJO1y3BApJg3Wsqvq4lKm/bywiNbh7JLLCVjVrqJF1h8E4zu0ZU3z2RWxn
oVbWz10g6OiQzFlGwBIS35y+NvXR7HK7UxtHMa5U+XFoZZuIEsHsR/fMkLtUolzrTblARImHx4Nk
Nk41jvDBWXtjJPRomO2X/1FLzqeoMpl7hTWKgan7vm4DXxqDVwKKo75Nz3QyXS0zbhdjuaWjCAjM
fvq/dX3XkxNoaj3QEkdOfeuKGI7KQTp0wlfPvq1QnkJ9GOs6kwK8goGzJ25fdL2tRw31jbCt3P3V
3L44/z1d6DL+20EnAzpkdFYpmEdXGp5LEd3evnVQHqMdFlPa1jVWTA++9PFrqv7SUjv6PCU/9vXY
ImRcHWEqc26i7ZQo7looUrzGz/oZ3tjNnQoTMmW799NPjHqe3ms/BVKZh98zCM5x9E1PSMhAzPqh
Okl2f+iuMjSEo6dEeJeKjIJzILFOkjEgcCAFWJHAUqYshwWPRIFCm3GOgQYwkxBQ1hj84cqWsZBa
nObaq06Mqjeo7BggQDYEIrqSMdBFfjTuRbNANq+yi1R+HlQZRnNsTeikQpv1fESz5Gwr89T8Lua8
dkIzzO1cTXrfNIpBoPCm/a8kc1d4X9E4MRiOeqpvaPpr+sBkYAtpg3/Xkx8BVYXJKIHEG4FpAy6j
+nctmp60nYVfSeAu47IlQRy3b68GG8N33lovwR77EB96t7Kn2+azKCmzeaZXErmjlpO8zaoQz0e5
/5xEh0XTbEpe+uqFhJG7b4+i7eHO1zx2ddbJ8PWZEoWvSWGS1C6astcFZrB5uNhoWMzYs3CDcos4
amQCvBlhd61fVflPtXKnD82WRBx8EcKt27BIg6znb/WS0dMdxUa3mxtfgyjPLw4fwgishHErV/VT
EXSs6SELTqWF1lXLxRRBwbJte92VFM4pVUkrT63BopqT5gNYDv7pCOWC0Ucd1S6+VQfr1qhs/UN1
4ZVYZqGr9G1eNFplsngtkoBRJl9IGTqWJcJhbxrfSgoX2YxGioT6gCXEtCvTZm2QgUudzlse2UDQ
HBlHXRDrbmcbQDyI4QwYiGTy/feGqueLnkopaj2Ty3rTg5N8ogCRhH4kyoFv2/wfWfybuQNxqGZY
yDUMfndC/94T4GePrH8VDT8H4zSfY19Ilr55vVz045/RMzg/KkuHzH72lJ+Dz7j+yoOEtxJ4QDBd
qHdZFjkQ4sM2XdZKrvq3wTTNUk3hiKNnDsatVhjos5MdqtGDJKsd5v7Uz/t+azNQXMnj/EkHfK6p
gUj5bbCrdkxBpMGYE4QVJ9YE/i7+WMnhXEqRSYXZLXD+GKpw7m+skw5q7QWMtqLxsSJj4dxJAbbh
bmSpI9KbGATVOXPwXc5Fc5lF28S5E8nqF72u4E5mglpu3R9KEzRZiUm/hX3rWiT29rdp+4RfjgDn
R+qxCsMZZWzPACo4wrzBUNYFIrYxEKst4rzIkiZxTmN2Pz9rXzU3fYj88IC2ul+x03+dnglghObJ
dMfjIISkbW6aKQMlZmgMh8ypl7ba/z2d0cmHxs/4CPCum2OsV+0CzfUCCiFH+rS/opsHfCWS07Zf
ckUONRi+YZ3i2S971zBdSTrtS9lUDI1OMnLzSMzzDyQ0dehTGSCqouF3K/WkMbcN3d2Xsf2aXgnh
fMY4Zuoss6eLYctOd4rPzVV+YrAG0dnahgJbbIY7OO4wF44LusOuAmF0Aa84ntWz6tUHyyUuY9Bl
I1BDV+iFmfd55zUu8viGyGBMdSlJcMxYB5X8K/GbK5BKXYPzzpOPy2iLCLq2t+uPfiYXZOdoi2nH
gD0qwk/gurLTrkJFSBUEI5umt9KK2y/0W/SDmbCwtLvO4lNt3KraczuLnkjbypj4p1GK4Z7coYpB
jo+An3nC+JgonV0CTFp8hFkTAecfIdwxaus+LjG7Bn69qtAZFbqyJYrdNn0tBbxT0zCsTXs3Bqos
BkmdEUNpNdACd4b6eYzuq2a2rVQ02GrLzYK8GxVUVQexEN+6FAbLFHdlgTay1o/qJ5m+CI4q21re
oNcCuHuj1TqziUoZ4Cdf8yMnu6Pe8sCmgWLu942IT2qzLriWxlmA2UpZh4FzLPFanFSPfqGlq983
nsXIbj5LJ/WquIld0YjmLbtbS+VMoqqrZNJiNJjNbdI5TSL5aTv4Y55LjmA1t9zDWhLnjiixOiw+
JIEJU3Y0v0Izs+Vaha0cjDOY4a4sb1+iQDUePWe2pO31CEcKnKtW3DuW+jwChbkvZNMIFcZbrOIR
hgF+f4eAUqMZkmFBK2180q3n+CPVe7BCqGAbtFDp4FsQ6nGs52rCkR1bcpxV43pILBcDB5721dh8
cq3lcG4uHJMizWNcFh06zdkrMp0PcXhkgXuNaZ2se4QETt6Jnibb63fRj1s/M1RoWtbQj8lFqcEL
TqxnxbxtXRUv2LiwNcGx3vJQa03ZF61eee2COZK5mSreNOq+Fd/LWehoMUjQx6MSCRr4N01wtXvs
7ytZDfgqTIO1xzTVV1P5PgHAqWNw5f7eiRTi3FTQ1/UyWgnK1fRLiNxkaCWMltCcjhWgYfuytm5D
dAiAgAZ9PWzM7N8KYTIUADqdpHhSOtpBY9kE6BndH2RRb9j2yv0RxB/eJZkIuAkBa9OCT1H3tULv
a62kgpXbzHJhnDbGbuI/exr/rY5CgiGWWLFr8Onr4g5PkdtdkSfrTnGiK5S6XE3UBLsZuK9Fcg63
nNHwrUlv6ZrymVX+l+N4SO6s++CY3Oo+m8Cs2rEv4z0kgB1tHrWVstzetfEYtjWDNUhdjfF1mZN/
pEF1pdsb7Gpl7iNgnmkxIUyPks8luVZF02k2Q9q1AC7kyxaKi2mGgM4f3BkESKFH7sPD4LDESXwn
WrFNI7ys2NvI5ZU+pDatqqPsBkmvw350i+CWVrPICDfP70oK5wKLmo357aFU6w3Az/sZaIiXL9ap
fZlQcl284pxjFPsp/CHKuG5yHqyXk1nMSj+roSQgBJIbf3ZYpXf5ot+DhQ75qNFfHrSz5hU39KeQ
7X/Ti6w05twimLEyKYtQ4R5axQ5NR0selP5zOwguF9H2cY5x1FMgjlVEVFEPXFWBuYCl5qujIXgh
iMRwTmRKZgNcGFhFaz6W8ykGSVYnyqpthqKrFeO8BnqJlB7pyH/awMKrFoO90+vRZT1M4kawzXzh
2i44T2GV8VSQDBqx4SuI0w7B8Z8GUvEoUoEp8OnCeo4AHqxwxCj9TqYbs3k0i4MeC+78zVf3SiM+
Q4j6k6bkJTRSm9RWDxkhdh2ch/aqTL4N7XOI+EZUwRaYhcZFVFOTdJVkBkjWYU512n/TxsZfRtGr
WySFcx6SxF5hjERqSUpbJ35cgvKoEbSZiYRwfkJa8iIIZ2ySWd/I9bcJdD2BiO6FWfC7x9bFwjX2
DStfVA7BQKwetxPoeXxKTQdv+0e0z9lVNH6TQ+rVSSnwvCKRnH/oC4IydQKjmJqj1BzU6SZq/RjV
z7Q/taqIaVlog5yfyKqopiASZ2x63QkFSI96xltuRJS/3T5ThmFqigLwPt9OEplqNEgUS6lPlZsE
L7J5iFvV0zEX6gPRoHoRxC0gxe1YhCH8eKf8bpbHKm/cfvhVKILHyfY+XcRwC5eiV6/SGE+UOZfu
MPpTiw6v/GtPv2fLJ1Mk7T+CQsAwqGwZqsajs2NTmqywY1mSa9lRncip7oKTdkPukAHHfB3zXtQd
s328LgK541UMQ1pLMu6pvojsYvmhR9/lTvASeYMVvz9fFyHc+ZIzJa6aBUJGp7nWb6yb6rq8jVhD
8UNc29MDa/2pr2UXLBlggf/QCCFLVS/yOVspxz7L0hLyZ+1lUV5C/bhvi2yR9vTjjKQvq7CdAoTy
geWR/FoLfu3/vmiTmJGu/JNmkSABFw9Or+GZSud242NLFsGBEgnhLt5SlZu6ZDmSSArsMlL9KQzt
MBL1wwjWigdGSFJAK6Nm8VdwM2q3sSHYC/aZO3vB89dX7dyocwo1rCr05PRqng5tcJOUIDB3qzy2
BxEeQrBuPB6iSGmp1BKYcYYxdWJLwp0LXuVEG5/3jWAT67yyYsJft7muTKMMVzQ6xYl16pHRjlG8
7a/ZYETz5764bUf+58wQzjFEXWwZI7IjHpEPRXVENsGm8l2liexBtHzs7yvbzjV56NoFSdssbw/9
+DlqrKuKCDyQyOg4B0DbUqNZCKPIjB/jeGMAUr2/WiItOA8QEj2ayAy/3SqfFtWR9K9UyNwtUoLz
Ang963LEgEyq+caksRyHqzmxDS+bbUa/Vx2iX+anfb1EFxJfyJH1GXzCOhRjwFjg3kGKG/4abMb0
XniSi1y0uy9xU0tk1XUDVT7ZfCNXWNkD2kKjpZyZlukxoI9R+bj/+9sPjJUA9gErAX2a1bMBl4IH
RnrLavXWdXlCjR7ccyJdtnMGK1mccZdq10yAn7FWC1AkOJmfY+30t/kqQMjcKAIz3/R9K3GcmTdj
pfca402SEe8breIsc9/6c2t8UeXCW4LaGZAwy0rrdX9NRXvGWb9Ea2vECEu4QMn82tLoN6aFOvsi
tg1xpRtn/WOk17LGilSjkz+/5QuOBahkwcfP5sJPh9gvvwhEqltXyUokdyPmutpWOHLIDyPj88+U
A8Bw3/CxkitqzNv0IBdh/GNUmqiezgtclBlZN6pSfA5yGc2Poi5HthXvrseVGC6LpQYSxZABVJgV
NbSXsrbTLLcr9WFO74ZWhEET2AX/DEU9bipGE0Uso5kb29RqDNUC169gm9gn76nE3YtLkPWJOeAG
mUZy1lTMz5pBe0WSG4lOoR31xRmDE++XInU7rTgUloitbPOmXC0p51BIYEqRniI6y0f9x1RUgI3n
90MSfO8DMxApK1pSzqNI5b9BQOuxQ5D4+v3ggLITtZLGVu3iBtTUgvVl67e3vpxXQbtIqy8tLDN8
7lzDZ5gx06u83l0w71Pci7G5nLpqYlQLyFcB2MXnrPwz0FRJWjWsirvc6/PBIqYbWzeJJELmbF8E
K0GcXgVtQnMkb875H3qj5KlCrik7xkJk2ubhXoniHGRTR+DOU3DnaMqtlJ86EDSqnz+yTSsZnIOk
Ug4O3QVmyGgOgtIxwQsQetPjNNua0zmd6uPEC2SqW6axksl5SBll1QBjARAkzqiqtgB/gt57cKpn
3a/vQl9EgSIwDd5HkrhLWkvHHWBqv6fhp1y8BNV5Jg8CrTZ95EUrPmGnlXmtkjc8xENwoFf5TXyj
PbKUSe+Wp/x68tj40TRwyh8CwYLl5P2lok6YNqfDIjtfPrMZCyD6mu9YrJX7QWiLOF5EenKOM+rK
qdFNvFxoZJ2UqXgwitGeUy3z0SJ8O8qpSKBo/zhPGWhmn0sM22fQ74oCdlQMCJSIAzLJ0/5KigRx
PmRKk14ljAu7rapfqjrQYzVUiZOT+PvUpbK3L03kSTTOk0gSUXuqQC+GSptA3rIctduZddTfBQJZ
7MvfOWOdKGg8NHQdBGN/e8d+yq1lTiAqKu7yOXFI9i0WvTQ37xgdvFE6VeF/+YdmnM/NbGk41Yt5
NJZHmn2kNrL6fU6HQbUGKyxRNK4DMBjPGMYVt1ed9CGMzkoMZwRkLJMiznCa8vqagChZNLps28gu
y8Tt+kCzoa8G3IsItrv0ru5fiuJszl/3jYu57fcbfpHCXR3SIlEzjE3FU/TmWI4oHCSV3VbUTcsn
K8MrDKSbAre+bWMXkdxNMgbT0gYRmu4UcNTR8ZXmv+VE9O7fxhyttoe7O2jeYEzOhOXrvk6Ir0H3
fy784cpY8EBi1aXq3N2EvvFzfzk36Tdg2P8aN48UTKNBswBFw5X1TTvJBxV9VaiCg4vPNZ3hKrlj
zEfZdwOFcMmtW0f4JNy0GoBXwTEsgxqQx8OHHdpMRhNqZ6f4mJ6XL5N2tEY7/Kw9Vh4jFEWXwWdi
fepFFYfNU30RzF+eaSHHcxosQJQBxwpsbn7cX9lNq1n9PveykFQ00WDELBLy/WhPyeLXymQvjQgF
IhLD7tB1eKgovTWwoR6JRV6XNKXX3Zzqx9GwyMu+QpvN0ECv/rtV/MijVGv+D//U4fU+PcXgKXf0
F/WEab2u5Q5n8qoBmjR+SW46yVYSb1+8SFHOS8qL0emykiteHzvT/Ggg1acJHPE28mqlIfuG1WIa
XRhQylh8klNxn7koAYSf3yYHOsqDjATPfJwMR1RyEJwA/rZMF6nJM5OhkBPruu76rwkxPPBEvKDL
VbCGIpvnnCcoHUlhBMzHYGCEHnu9MGsuUobzlQZVtHhmkT3JftMASFPZTbNvpbCfW2QNnLe0hjQP
w9JSgJWUzpYh3y1kuR2b+HHf6DZDwotB8IMaiqaNGrnGISbVbT68AKjuWIZp1+lTEwhEbSfHVrI4
hxEHg9npOjYnHxZy6JdJdegoTc5Ux9QhXU5tpch0L7bGn02D7P2ktbXTRml5yOp6sPuyM/x97bfN
heB2AC8yXDNnLmpagkJCRmCShQdNv1lE7JHbm3j5fc5YBs3MRqrg96cW8fZjZqDLUAC0+o8jfZHB
GQoIRscWkHEkNN3sEya3esMx+RE7jCW4AyslMLa+KAGyrxb6Mv72IqmcxFqoU8Wry6sGV+mYO6H6
fX9rRDI4Y1HUscks1oWhqgcr+JXhla6KpvSwpXkXahn/Lp3Gd443QZkZBYb/eOja8VHJPqZ68EnL
u8+xZOdVbTfRL8ytFsz0ECnGPcLqMMwo0XGwM4w+7Fubhjcz1nB/9baP9UUz/i5JlaI2JRhFK402
m8ke3y0WGsjzh7wXgSm2DxEaTlW0naLnmim8ulN0dQrbrsaxDsqDon/Dc0WgjEgAc8krAVmR9xgb
bWDFUvXUKI1DrMndX6/tWptxUYLzBCEZdElOQtUrME3BJ8jchzXI9MlrYCe2fCVs/xTpxHkGhdIy
RUMDgMGR4WhmexWRQeQZ2BF5b94XnTjPAMKRopAamHdaW62TDsoj2uJ1u08W8FQHiuXomubUS5j6
uhojvRgljd3U3af9pd229z9fwcffY2bJIVwgbn+wjXUElH7WrRJIgmD0Py6XixjeX+TojQSXGgM2
Zp+U68QtnfIrqxXgurn7/2hA2j5hF3nq30ZZRIslWRKQ3csdefh/pF3XkuM4kPyhYwQN6F5pREnt
zdgXxvQYeu/x9ZfouRmxIa5w2xu7G/vQESoCqCoUymRG+/Zu3pMaGtN4wJDZL16BcbhmL0qICdSG
J+VQY7tvkgWrnNSAmk9V/vnyYW33DZ3swGQfsLK11CZ6PNTouWacEsk+OSbB774hYT8o26AL2mly
bqMZpigMVWxgfj35Jh6D9HEG5g/eQ5gXE002bD8+V+vifEibmVNU5rCFFK8wYDi91C/N5PQvsYyS
OsNnlx37PqFeOh4u7+h2vHjSE86x0EbqNKA5KSiV2S5R0ciej26OqRRFcGGKFJLzKOncJ7FMYWea
TL0hvzeB0TqgvwwwB67Zf7m8KvZjlw6Pcy1AxMpxM0IPi/qHhnhxdrrkemzutXB2ElF6QrCFPCOH
hAHXZUA63Y/JHO+mqdSc2r4ydDSVL5P9nvbDk6LwMzBTmmtZzAYZi/Y7jeyjNgMPORcoxXZxcyWF
8x5FY9JI0hEYTu7odbel19zkKG2CVY/hfE0v1i15vHxiAs/B03LIY1YWGKVFqIuUCyYK40xUsWVn
fkEnLM51hCYZ5HFpMUXR5sBsB/CoM7dl/GiT/BkcDJKvaXntFEm3eNpoiGYdBNcM34c4mPXcxOz1
bJq906GJXZYtV5k+XN5FgZFZnBuRjGYwqxCZsrx+UA20RZA7yS52hnEzmh8vixKYmMU5jpqaNepV
iBAQJwRSBFyU1rjrDd2JDMlJib6b1U6gI6I95FxIB9wGjPYikovHIJ1DZ9DQ4FY6l9clCrV4QD0z
Xpa+7qCJbHQ3A8Cd9KgV8MLFwT6mx1HZXZa3uSjQVwM+S9UMWePUMupHue4XxNvplO4aUFeplbXv
BlGhdtO+VmLYZ6wuzqGimVapsOjSQOfyVU0+XV7G9ratBHCqh3kXSls2nNd6DFcDAR1q+chd2kG1
ix9EMB6bir6SxmmfZuRdFSmIA6Y6cZLke1vfZ+V1EjrLQl3BytiXnzmOlSxO7cY0avWGZfi0JxZ6
dx+Sh/ZJ8k1kR6vn9sHaA/fKew/dEop6f9WCu8GkJAK8b1kj0OkVBxiySC4IFF2gEXxqpTE0ZamY
jzf0cRdO6b7NtKfLW6eKZHBRL8mNeOwtZKMYLLwCsPt5332YbiRfB5xhjgkz9cAI1BH2ZI5VYLgX
o4cPaioEJxFpJ1Hfqn8+gwg5SWBljR8G9S7eAdeudGdwfJZ+HhgitC2ByhDuEZ0VRirpDSqZ2vik
YWTZjPx0+Cp3gv6q7ULfSUsI5zwWE1AQc4hiDOu+0LwqyCRUKxQXs0pB8a7xClNWiWyaior/3u4h
yasBj2z0EYKp22kJ4inNl8DNcFlnNlVmJYU7KTNu9CgNYW3WsviTvTeF45RnEjR8va1hFRow2LTX
7vCVK0zKFI2kWYurmPgAN3Q7YXPY2fFDgqWAcFvDHLSBxpG3O4VOqQL8kROeQYXXlh+GrnSGOnLN
TpCrOfOCTI4KZnYdfFwa5qLfyumMxQqpXWNQWA7q4V7Kw/083oQNUICLx8vHsrmklSj299Wm2Z06
qQbtMt/UHyX7C01Ktw9bh1St4PzPY08NUOCKaqiqBZZlwI+8lRTG7bAMUYp5xl/zjo0cFF978HyP
R4CtPSKyCYQwrxtreyORW1spL23eWg2DEgqDwo+O0U24C38g6zXi7dWjppI2jvS8iLAuz5MC3FK5
W0y1JrA+dtjU5Fdyi1vTL45ZoN8MiaMCmETMwnUWazB5RNOJgQweZmE4vUxi9FfIUiP7NPo2q+j8
LJ2oFTCnbS/qJIRvqO/0EWnrosBcKgCJ2fS8clUErMuUQXqXP0UFzA1rXq+J76+nNCu0vMozX07i
ICutOzusBG+uTf1YrYhzScY40TicpdQn9n0I/Kw6dnWQHTeC23JLDObydJPI6Ec980tRb8X2bNnU
RynlkXaSm9nkOZ2Af2ILkXfYBfQmpoEmrGVxS8oSUydjE/9fOsrT9ihnhG6PPur8sQ8S1N1kgV1v
nZOqGrIiyyp4iPmwuidG3ZhdSP2Q3JazJ4v07nUA+XxJfwXwwNQ0bYepySPgIt1NkTPuSpA7NoGK
ER+QEiJVCgjlzB12LIVT3THYn/AWcxGXveSm8mMmAn7LtgmjbnvrvLqcxuo0TTIezr+puCLfOtS+
dkTq0i2Dfz2U/XqMJ3FcaDoYktous05BgusgmerG8bGTNcGitrzGek2c1wAVogrQrk7x7Yy0O3XW
2yDr0sgFnLPgPtu0AOTpLYVVvIDU9Hb3SktR4jkGZEPePETx4BrIgYXDfdkW7nvOaSWJc/lJNzUz
Ni5F4KR9rxk2H8YI9BsLrYn0Z+QJ5x0393Alj9OLqm3SDMVMhTWXeKrbPxXEkdzooMSg1NKAJid5
xu2/nwJh6rGSyqmH0g3/ZxJW+iSRw2g91SJyyc3rGk0JKK3gdBBOcaFun2YFOEZxZulh8mcgOAKQ
jEFr4d3nJXfAqm4cUTfdRtiDYEdGfIWqKMH/3qqJ0pUWiRfkLGP9cdA1N7Iztw2f9OmgtfLusqZs
uq2TLL48kGeSkuixAUUZSi/TB4xLW4fLIs5LpOyYVjK4wFqbk1CrDJL60n7eVd+Iq+/pFfNVyX3/
kbV0SJ6oRHr+MuNkchdA1CwAFddgAJM7o4l6Aqwte7iz5HP7Sf0xIrHOIDgxyQUkicVRPRilK0JQ
PX+/vH4FsFMUU2b09JzBUwI46TYzfscKklN6UuQQqE7p219EgcKmCRonWbzJyzVNkwXvXcv8rNWz
Vxj+komams4fmmxFpmyYpgFguzNacplqg0YqZJ6Nm/pAEEvOTu2Tz63DGKdFL7J/kEYw2Qz6lHOa
WsR6oR7ryCrKADHPHcaJO++H1NNuAJZB3XeAVL4u7ySQUxt9zAHjX9aYoAgdKWr93PKVQoQCsmnf
5kkI51KAqdPOYyOj00i+abEMQ0uORRgMc4oBeFH0LxLGHMDqYTOoYQYkH1Dw2rT40FS6vxDJi4zw
ieqRu+hKcNnYN/3Jam2cxltLYidGpbNH9OxnSnObiv3J5jW6ksFpumRSJe8T9CZgyGXy0dX3kPyk
V4U7gBja00FYAV4Q9ZPttaKy/j/oI2JH9DNuMA03sZ5ky4R4BOTkx9KjVzogmA5od0WXR3gbiSov
25v5V9xrtXB1djJR2npYUKNLUsUFKFkAvpCHy+fF7pKzqNI8ieB8M43NWaVokvF7Cde01AdVtOx1
yX6Y0+mY1xjUGF/mKBQ1wm3G5yuxnJ1JGsYK+hJiCWgQ8BR+MA4lOBVHX/PjY+gOIjTETeeI5zbA
wEzGz8upJWklcO8wgA6w3Pn6MB7issd1twgCvM0DW4nhNFOpjEqpM4RBVMfkcwTw9EIEHrlpzysR
7O8rnWhJ3+mxiuxO3spOYaLQoi4/9SobndYqH3J1GASx5ObWwdNj1xADndHg6vLc0jGHS8yy/QIo
kL70hESwm/t2ksEjgBWTmpFlQO2qTa87UK3bu8tavr0GQKfjFlEM3MZvN43iSObBglcKG5DiJd/l
5llSBIkBkQwuGMVTRU/GRMUQSfudaLfp+K2bRKRLWzI0GUk3hWWOTL4olRWdYs0E04SV2VluFeOh
SYgVfdGakXy+vGWbvm4ti1tPk+V6GJMRgFFVEjRGDJ665na0eq8w09xJy+7QG9UtqEVu9FLdjbrk
mDQW7OmWXqy/gYuEG3tpxhgkLX4MYMJhX4mGuAS/z7+po3gqpqpGj3a33EnqoRRlwLaMdfX9PL2T
3euapOWI/zIzS46ZktXuQJLouim0FO3FDXp/Q1UOLp+cQEl4VqdSQ+1XiiHULtzC+jgkXiUaU98W
ocsabmEkgXnYlIWEad+CC8g3mtCTaIYuOvRsz6L4TySGHd/K1xlGEqOzY8D9V+yNFg2B9c7Mv71n
t05LYd+wkgE4JWKDGScDPtnBwBQRxvhEXT2iZXC3QhbZ6ZiMKCUPYXUVVjLoDHoG8mAa78hkaGCf
MLVXqlE+858qQ9TMMtxo3e+j4TnRnKn+dHm7tuIFJJNt2daMDTq2LCwttV4oELPL5iG30sS1MnUH
TgrEk90n0oDkVJldPCoFj0i2R3ycspLLW2qbd/asWpBLwAZR13eJtbjRIHnJIAI62sxxrUVxIVFI
qSlVC0GibXAWwHYXfuqpX+wPjFmAUcUKX4nMk56vDTkG/MsYc7jbyRitsYxy+Tdlg+IlfvYhAQnL
uAcj5WtDyrC3gNJj3YoAnM9BAfHcYeb7RzLn46d+WvosgcJMLt2FxyYwDvGu0V35qfPmVwQk6QeS
iPr9LAiUNh3jSjDn2KVJyWjewPHKZepY6lMn7Wjlm+mtILzdvsUAYopyFYgkDT7lZtsh+pYllNtY
BVHxlL1MMHj0e1tjIuYV2V7YSR5v61pW1xFSAb42t07duxVR/TkkWOO3Mm78y8YoXB2nOVLa6Zam
YHXKHRsIRnIqQBdkt5MCtDa9iLr4Nv3Yai85bckVkhoNNRFFRVOAeO1Xqc1uY4qC6H8wwNMecsoh
F6VqDjNR/I/ZL1bNLoL801ygwsKa6ttA0wUR7rb9/ZXHT2opkxapbQgrqOpg6hqnTJ/N7jDgddnn
L7nw+b+ZUtRO+8jPO3d1hlCXlYBt3bhX0HORV/2hSrLBMeq+8anaj26jRldKRq4SHcNq/1NmxFJ7
C41P7TwF+dLu00WwCYLD5WehJzkdpNZmiP7j7AK13gV+V0C6ai9Q2e0L5LTZ7GW4um8BfzEMZofF
y0fbAdC694jmRTd5IAfDsQCugzFeNIO6dWDYnkD09h1yEs2FE3pKqRo2yJCx+bLmMd+R0VdeaOEA
ANXvAxPD39QL/eRJhE6+mQdcnzjb/NWitaxJGpktur5mFdhxn1w3h9RJkDMTpQFF+8s5oLFM6TIS
tr9g+rPtwemH68j+mS/XlvHBGI5yOwk0R7StnBMyywpAx+gXYIw86vhloff95NtCWFQ21XJ+S55O
j/M+s2JSI2tTNoZwvfSdk1vfWuXFSF5q6b6UPlvd3hbNAm8+D1aGyjmiTJZkm8ZQGDtDjSsibt+K
KlzbzoDBlZqsHwDh7FvVaLJqUOMEOR7tqfeifbmTgGvikmdmDRoGAu1nRdSred6Nza79lUzOEBpV
L5s4hkxWxRtwvzsFkJnmPbqxwevSvuJXJLvcFVXaNjVlJZczg7Zg9DwsPo2tbzNAHSdzZ81XI1Bg
L1u6SA5nAymQyyeA9aO5bHqSpszL0tEZl2A2Yv+yoO0AarUiTvfJUiWUMNa33gsfVEx/ZR9iyW1f
6N641wLFtXBfmShChPArl0WzvTozh5VkzhzMtFGXvGIuZXRRqFSAJV19uCxCtI2c+gO1bRrihHXb
qr8yCooA4kWwvTAUOeZNn/VnLTp4ht7aACpQcwMrYLvIWio6B1VlVEZ/FDfmo+lWB1DBgaHHbV4I
JtTfFdWshHPhPlH0Xh0zGLnZYWgk+r5ovVNajcBJMkX4x+PCErmEZ6XOmalLiAv1eWeaRxVEenb7
WIMco81F2ymSxbmUeNDjfmHbmR6iPaPUc8PJsWonI04NYj3FxzqTnXQtIfSOHNGjYjOaWu0n51zg
6DSaZjNyeepPUKa5qKnTmR5L8jltHtVelBLbjoFX8pihrO5WtKIlJqrPv2/1GKwSkd/vCRglgJd3
0AUdiezjLx0j51k0Oe2RR0Yi0aLFcawGjK+wVO9lu9s2bXS9oWqqokWW08jRWqJUYV3uRnmLRjGn
rX4Q4YjidpQNtJE/UjiNzOYot4ZQYm8/1vab+IUrf2HUs4zzBnxignG4bbU4ieOUstLqnlbsqVJQ
P+uqw2h4fbJvwa2e/Cibfz/e9HrFncRxWohmKZrPcsM6Rw1A++Re9TN8HoHsUwGfT4gysa0WJ2mc
DkqjXplkwuJUGa30VR7kvaj/Z7OKrq3Oi1O9NrJAKBqD4ZYErGuwRzV7CuZ98914va/zr++sv65l
ctdbTGtV7RqUTZhjxuvZiR7QaeQAkWmHho7H/6b23I2mNzguqYUwLfwATEo3jMHxpQkSD6KT4u60
vunyjqSo0KjRHQrdjiFZ3uVlbHvfv7rAd1QAcKRo2gEuItUUV2+OFobA5umlnFD/7yaBMMFy+J7l
FDum1DISsVHYBRh3D5J++Hh5PQJvZHJ+whqVciS0l/2y/BxhFHd0lk6UcxPJ4JyDnI/Epgyyf7SC
tkHYRH7myF5eXsh2OHM6GLaXq4uiWCS9kJdR9peBOlHegGZpfg613tW1+cd/E8X5g7qPiZU2BvrW
agCXEIyWzaicRc2wD5NZBBgo0gHOMcxFrWk0xMs9TqkzDSXQZgyB1Yh0mvMDmWwVcxfhrpjJo1U8
EvNjmX7qZ2fWbMEhbS8GaOw2poXO6WsTux0jUHZj7CpNnc4+SI2Ak3d7KX8F8Mme1E6KtBwr2S+q
sXbypnqyqbWTi+gHwEt2ZJgEzbXbqn2Sx13mOXKsJErZoIu+2PcjadKnvDHy0kkM0xa97AS7xydx
smYKI4vVnyvZPvQhMoJiUkuRDM5W7aoaspZ1X2Qfydca2fEqkCdHexxdxl7X3eUPon64TYm4hvAP
umvPSEjxRI602UJbt1lpd+qgd8E0NLWg1LipFysh3O2TzXGPKRpkMSb1WQUAoHWnohCdgE9GBKAq
Wg53BcVNP9sWG2pRWi9aPifxl8vO5/LvY8fe+jl4ACtBIxgm7iwgXR3lXrBTm370704pPHVqC0Sc
uGQKIEmVaxgPSn5tDI3bV78ur2PzVbiSw108ippmWZ4hqELT8Re1kBp3sqb4azpVvdelpuTIBjAN
x3550dCz5V0WLlokp+VK0dGhmFB6lLLKqfqvbXdt558qUTp0+6xAE22yxhTgCL09K60BGajZoZtD
l0x3qexHNBCIupY2ZRBDNWw0IJ5zw5rj0i2UlZemqtTBNKB1DjGL8T2O+ySFD3sUDE/Bq6JVr+68
RPkYKR8uH8g5mRqL6FcCOEeK1ulKrlgsOoKhk3mdKKgOVdDvZzgelinTD70nu+gl9S9L3vQMK8Gc
HoZGnPQj4NMxDGa7CXXM4Uc/lwhNr+VYcM9uP2ZXsji164q+QLsj9IHcsGwgQ3iVv2gB2bEOalGq
ePNqWgljirMKiBLkAVXaodDZlS9DiKhrip1JFvVAbFrSSgr7ipWU1E7VEaOXKKcaNNDz5XbuMFiq
LdhBuXi+fFTbj1r0Kcm6bG5Q6yph3di5DJ5YpiSll+6UyFk0lI5+g8iGrbs8CkRu7+JJJHdxFImS
lAgdZF8NGIEW3UvUCffJTeeBFXe3XJHH5UE0Pbv5mF4tk7tCqshuIlmGdyJ15mhkPxhhEGlA+44c
A9NVae0KFsn07izvcRLID9NiWHLuqgItq9ND71lHbR+CN06+MxyKZJIYyF+wp4Sz9cgac0JVVBr1
qAJJreKj0ninLaJlbVv236Pjp2bbOqXWWCEfLU/FLjOme0ryfZfZkdt3SuEAnUygLCKBnHlTcIJp
eQr1lKekdixFj71miHctkQ5jo/stpjUvH9y27z+tkDPxiRA7rXNEn5KEicZsNAIMVIhghv/BNZ+k
cCY+z4veTBlMoPMnFNkZqesYuvOjfpMcZn8GlbHla85y1A6tCHR227ucRLO/r7yL3Kd06Gy8TmVT
b76Bv3G+BqCyqjtdmCxXi9rRyLu8pSLdZGe8kpilWjguVgXoKDBULU19Jw2LI+WiAEQkhnMrSPjZ
XaQgjToCxb84mD9jIshlvrYPnxm1jr4IFheAv5tbidKXSp9qyFQUygNJgerS3zf5fTcc5PSLgYRj
Ju9IKAgeN5e1ksktK9TgndsSMrVavwUliUeW8dEcOv/yIW2qxUoM5yDDmEZ6OKJR0lqMa92OXuLa
rhwqd7ddrxz+k6zXbV4rRJXbUarieUKWmz50KGqTxLor1UYQYQm27rXIvJITjqTQiYYWqGXQnKT+
lo2Lm0o/Ly9GJIQLdkAS2vR9alF/oaWXx8QPe+BcTfLLZTGbF9jpfF7v8dValriic58j9Fi0THZC
1fgYK2m2swt4wLmP57sxk7MgsitJoH+bDnElmHOIozQ2ZExwcxrRTZfcx6J6ruj32f6uFkYmwCwX
JR53NJp3jaruh0jEXLItwtBNoAgYoGPgLhEgB5mLnsCE2uSLbXqp/fHy2Wy+u5Am+/P73BaFdp/O
Q4zeLBKwCHTc64g/2+BfMxeyeH4lht8pPWoxyQGzCSPXlt0qCuby2ru8lE03YAB6htjE0tAE9vY0
ymyYynFBT7akuSZwv5K7sbnuav+ylE2bWUnhbKZZ8BrtZBwI1a5H7c6yD/YUvEOEyXirLXuDet4u
K1oDJBz4osP1mCtOF98SUTP0doVhJYQ7+FEikY0iA3osgxHM7PMLcEUD+3ZEu1z3jElHN3dl0SzU
5gmtZHJakJRTBbLWGPCpgId1wgUiZ7Dj0PqolJ2gBCWSxf6+sk0wJllt3qCjvbcyJ9f3Sas7qEwq
ieCwhBvJXaxWXmW6ncGJ6nczWL/RUgYuKi/0MlcPJq/6Iu+7F1HZdbupY7WT3M06aiS1Qw2ry3O3
vk4+lSj+ghkBDM/Gc3boc2/ZqZ66F5kxW8tZELESy920dZ0meV3gABM9Tb3FHCy3kKL7WFWMoNOG
3tHjyBZEtdv9VCehPPk4VCSkM7s+Ol92ZR8F7i80APAjYGFEFV/B+vie6jDLE+RP8HyNraCmV6lR
OIb9U6t+jVL+Hj+yWhXnR9Ai3hltBY/Ytgf0BzrW4C7CNMrm7bESwt0e9dh0pO1xXtrT+JphGGuf
3vY+qrJe/lPe4/4VJDW2JZoKyC1YxzgPfVd2Zm7LExQzKtrdiBkLS0sFIjY9MB6hf0RwnkvpQN6R
zwPei0p/1fSLEyvTg0n/NRY+u7IsIjN8YLhifoyImEtTmSqAVLIsDkyj3mlt6/ZSvLvs7DdVbiWG
t+QWsOnIR6MGYhh7YPW56RTfWqm+W/TCq+f4+2Vxm25xJY6zYCAJ9WlEE9lP7cyj9WetqPaNUrpG
IpweZsp15ixOoni7bWjdtuhMYVX56JHBV4Re4ua5E+8R+3l46ASXl7apF6+zCiZgis7ofYehDe1o
sBFjKBhQmW0Q3/R2OfhSWw7eZVHbPmkli9NBiucGMNtgvaypLrrKPetAH5pDgUr5vwaTZHq4EsVd
mm0SYniEwCeZ9peWukIOlE2LXf0+d1GmDdizwhbmNJiL303xdWqpgkfT9skQzVRNrMTk3aoC9J7I
NCAiDWlQo5sZqLdeWS4CU9pOqAJE4Y8czqcuNg0Hq+xZTAMkUS87Alda92c33vdBfiNk6NreuZM4
zruOGu2pPcPXDcV4bKPoCvBlolnWzbfTakmcok0oHiV2RTDlQyTTI1Z3L8WRW8ZL4g4leUyn7gCk
Qleg3tsrwwCoBXA0Vs58Gzw1iaSrhCq4B6/Hzy3KftKtfptfDTvphmWn9ft3vaTYxOlvgfzET502
VgFQLsw6GrIXqWVAbekdSggwIiAZGAiqz6jvgNBlNM2wUPTAqk5kJscw63fmNDxd3rutrVuL4cxJ
kqw6TOs580tZcZWa7lPAOV0WsdmIupbB7pRVbDuBjC5VQ9hT/51xZ04BKiNX+YvkNx4DfRmeQO0D
FjVRCWEz1F3L5e4qM670ZSla2Fdx1ZVeUR4mUBZW1112CLPSHYfAqq5jfXBp9tSZs9NHD5KIEfqc
Ywj+EJNTimIYGiPp4qyukaoiHVo86kHFVzzpn/F0bZ0IgIy2b34tqVs9h09p51QHaQGcfOtGnij6
3nJnAHTQdeCcMAov7qHZxCFYPieJ+uPyKZkw4Bdd5yKqCZEMzpVJBpmyvodvAef1Mh17oJm8Bwls
vQxuI2O17PvSQJcqwgF3iX4WqH9XP7RJVALfdMtrQZwPS6M5r+0e+8UuSwaiho5fj4DuDzS9gYgA
R7Rx7O8r28hbQ9JmijtASq8x25MVOyrqbtwsPK0XxNk47cy0TSzIsL4qqE4mPpBezMfEpa4UKDeg
f/giMHhWGeZDKQIuUMuC4zrntTK1XKmaCRiMvWc64wHEblfLDqTU/54gmhnXSRDfMBPpwJVuJRiX
aj8lw13VPwhWwrbmwkr4cSgFUD1pOWAlM4bYwCjrYU6uMVzJZx0lcF13KHPta+JkIniNbb34u4V8
t4wdzlNdtzizRt73AF8ZjZ0uajcSyeAsSrJyKUtZQGCHN2b6IMk3hrBoLFAFHmJ50C0zLlJsIAmk
z0NQBGy6qH2IdqJ57H8w29OOcZaEFxYohCymC8FroWcnucYPLYj36pXtzaL6BNubS4rB2VSjDvEY
91jXcKS7CijtlSu5oF//prnF/2NySrg67g4FeAgBUgTu6fm77CZIfWqPw44ZMKPdFXUoixSDuzhp
UVtKF+HCrqkBbDv1a1Gm+2oUvYxZWHa+hxZRia5vUCzNlmwuUTwyoBWWzO0BsoJcmzCZu1kCJMpJ
DrecQpNmfWJylDtQuGjfR7TL7FAK3GUBecIoMY7sOaXAI+7RofGeKudaOBebxnpsK2NCqa/Zs99T
+dZUxt1lL7V9XH/Wd8a51M5dCZhM2HGX/GrrT7K9H2zJ+W8yuCDC1AGqUOYIR0u1RT5UvjbV0inS
7B2P4tNundEuTTQLQ+RJ8HpUvUpXnLw85tKPy0vZ9umn7eLcXj0Xcz51MN0uBkBYfrOE3+fuYy7i
wdh8dK/XwsUR1CTpXOXo5mTj3Yw2CFD2xElvUWHfh53gfLYdhKpYeCwgG31GtVQ2UR+ORonKizf4
jC8YTeo/ar85jDfTv+eaYffuShjn/expiWuS5egraT4Y6u04ibz5pkqvBHDuzihC4A8aFJjh1G/J
XWbvm3J/WQ22z2clg3MLy1iHidmCARhUKI2fzXbjDAtBII4utD1JEz3Iq7G5GbN+OdgZ4KTHPq88
Yxnf02G+3k3ORWgmxqtrGx9C7SDqLEeddoAG+I8KwjfBlTPw8XQNryGGOkhBTIxGiL3uM8C/6Uo0
uLb99jptLt/8n6TolU0BP+ObT/mzucufoPy9UxwgDG4226VBIgwBtpUG6m8AMgWYjpxhj1KjFGHa
Zb6SYH7sbqxuCyJQms3nMlrP/ojgbFq3y3qaM2yibt6Q8DiJ6JY3fdPq99kS188BtFrq6hhjZkJ/
bubRJVLuAkNpIPV77gzVMjWVmCYBeSgnSBkUKdKRwViyCM0URudqpVG6idJ2h8t2tn0qJ0nc05Ci
saeKTeQei/KHXnw29NRpFkH1jLmDs0hitRru5JFGpZQkSBNr088RE4TK5NAQMwcZ5hpEQDbbR3Ra
D6cC6G6Lo75HQxHVoicpzQ5TpAUp6QNi64L+/H9wUSdZnDokfSWP1gR8szHyrED16b58WSJgg+Z+
tCMC4DvRQXFOXavzrIkNhJgS/dTFP2gVOaBaFLghkRDOsYeTnaiNOgLEUn+hbdBX36NGsGvbNnra
NM6vt3FUN0pPWPq2CNps9kdEeJd1enMyngAm3LCIDkYDHgZ3yPIm1haEXOVn+chwQKrKzYK8deiR
ZRytW2RWRZHk5tahK0EGVKAO2FFu65ZyyJWJgnHAnq+y9NbO9mMvqFVtRxErGdzeFVU4LY32CvdD
QLyNNBXmVZ0i9mWw1rE0nWAfmfGfGe5KHnf1NVNJ4lB/lSebwMJl8kZXKl7l2V4cXJYn2EK+VXQx
MTUYjQgvy0nftxR45El0UxMhn7lIDuddqTmA2i3GA0oNjIfOAJaI4sSAQ7xPrstvwPNw8+PUO6KE
56binzaTbxlNa7u1O2Aq+XmK+k5W7UElKTDf7bfUSgbnaRejyJKKIe+9wjPc4tr4ZElO3DvhIXGV
I/VTv3S7K7V3FoBuiKSzXz9XF1smsmZbNlrw3t5aaRWZeWizlw5CahCxHtM722fsBs0u9qV7UXf9
9oaexPEeUa3SFk9HVIeN3WDNDhoSBSvaukxMBCuKjNot/uUUJQw1pYkUhCx0+kTnxJnmz7VyWJZF
IGezA2MtSH27c9pUlnY+wXkAdH3X3+e7ZgT3J0gpe19zexcMKbkbge5AdkSh/KZPAcQ0ahka0oEq
309Xjgbmo1pUpnFoLkXPSepJt6ZvBpovX8U3ly1cKI2d6SqCCvMKowM9nibVLwaqhfYLTCmYLpOG
+RyBP9k0h/XaOIU0u8QOQxNri6+NYPEZyBVeXsGiu/HHwVuuQTzgWn6yiz+AF+HySrd8jKlotmKB
DNYCQOnbhTazpKHrCuMYLdyJqoHULnMMUSl0s3yxlsJdCNkQkjYq8KzUHQNwuF3A6MWio7IHRUbv
5YC9MnbVU+garHKRHwdBvM1+njf4tXjufkCg1YSLkiJciB7VLHNj0Ek0qtNmx16/aUfB9bdpjact
5Seepm4k1SAhUZTEhqPnD2r5jGgyzz9ePjmRGM7oY2D4DYNaIfYO7zUVk4OxW45eqYmacrdtYbUe
zujzrq4UfcHuLaZLjsU+9QqQmXnEkdFuRT6JrIFp3IXD4pE3iy42QkyM4cVu7Vsp6GS3BHmPIt8V
1vPlHRTovs4Z+WhZQzeQAiHeMDkmaweXeidNzP9mYvqZdeM1XsWw7nwc9k3cHcfWOprpKFBy0WqY
vqxcVp4vqp4rI/Vz5R66gcHfqyUUlrW2Twe8AgQMXKDf4hajzQD/GweWWkPjX+con6oP4XV6W16Z
gbWLjxZQG9THaCcKubbuUBO4Kn/Ecosb7MwO1QF7mHTWDqzq33t5/vQebTiJ4DyhTCNV0nUQv4yq
3yhAh4wOaiWJQn5mlefafZLCecKonWW9VSClBUIbwyRBt4Z1PbG6VqCIYP+2VeIkjPN7IQCnM9OE
gqMvFLTckvZYDe110woZv5gLuLAqvutJqRed9iG0Yjkax+GReYhuh3T4HugxO1GAulmJXCkD31mT
D2O1tBmkTa4ao4yh7S1P/iFlwBI1dqmfeMP7TPjvRr4yF61si2jjMmsJEjaW5WHguNJ8ow7+k/qp
XEhM59moFxbf2MVns0SoPz9gR0XqJzoozuUllUpCdA6iN/KO7sxdE0iginb0gKlffCMa4hPon8o5
i6WolxQlXMAxqcQjGNMehnI3SAI3vpnfWOsD5xy0UaHgf8NNWIB0wo/lDvSJmo0EJbFgVKb0tc0B
SVEoZe1WJvACqyoESdCCFMjlI9x8z68/hHMhWhepGUWk4atf80N7qI4xZgjtm/I3oIwnHUSmwH7w
kt1x3iSntNHlDnGVViqf2qS4l+dmFy75AarkZlbxjiTcen2cP+llaexVs0AfZX81NpMbjRinFd4x
m9GaiulWGaxEGAfgApsWUNUgs0IDUSUjGCwHZ2q/DlHnGGPuL8k3U9T/vHm3rORx8Q00Jy/+l7Tv
WpLbWLb9IkTAA/UK22Z6OIbkDPWCoBO89/j6s2q0Nxss1u66dxQh6UURnZOFzKysNGvNJjxPKd0U
QL2GAI+Dn0DtBDCurQ0x+kRgTfBHLA8m7hjGfndQQorUNJ9NQf2NHx130hgXnzorSTLKhdj7i2cF
KVo4uRsFna8HGAgMVYE8rgnuxDE+bi5g5Y5UKGdXZ0Ies+RL2Z9K+d4gicC9qHX9YewquMpALEkZ
9hjrA3xtB54oSKKNXuWQh3NAt3ZEbWu++f0Sw6bvZjnGViTB/ADh7JXxYzlf+uQhTyU/JsdZ/no7
ZvCN7yqNNfZh6GQ1hgeX8xzk+XjU8vzxtgjBuRmMfS9j1qN5jpGG7DgcaWnMCN+ah/5tMSJNGCtf
KlBnxAU+T26kQZ0tZ8kWrZ1wnzxXC2AT9rGqybwo+DR4WR0B+/ZxTIeXjNSNI4GpwbmtD18YeqCq
KiuU3wrmuLvzq9YYkOhCHzNRnalL3MSI3G2qnQSLC7dFcftcSKZlQqfuZctmnMhWMoXEwEh9M+32
sQzxGOm/KCftpLjAuT40r/E38vG2UPqbf7jTTiZza1r90C6GiuSwNhMgI2RS5UpTsZzXQog8w4+A
O1nMWSrmOhexrvwzDIcVL39R3OYbRX3oQuD39O9YgbTeIN8VsKQqBqPaWFdqHskoavTLoxmHViqI
eVxT3/0+o05s6tj6I6ATLbbeiRLUFES1X25U3UlgLvZWAjUXqAfeBvo649s0uIqOFekYzZRBxOup
cAPEThgTWK2tSse6iWnTf/Kik/RhOOb3JFjO3WF8JZ+Sr4tfYH3BeIhiR9jipQHuTzPEWxJOpqIt
yQTAMu6TVFnAKqqHFPQElABNOPirVwfjoRMFEH4BU7tKY2LhqBvpUuc4196nfL2JiwwYlTaCtTUs
owQxqPoqIXYi90bBgKFsyuj42uxgOaBXM70toSJZz/bSOIN2jCRvrE/mt3L7dtur+TnoVRg7VB4n
soLHMjRM/1ZPFsA6KtCmxmH2GSyV7nIRjyZxTXUnkPmAYw0WqGZEuUuqPpo1iAarp3g+56gFp6LV
Zm7I2olivt426n2MrizAMraH3HLb5uMqeqBzfWEngrnF8kZZbaWGNhqmrNzWmKMPQG9eTlrSfpXT
2jyU1nhfGIBUr9X6PSMc1k44jTu7KyeP5V7FgwkjZuRRxYBXT8JxqASNTdEhMndNM+hzN8cLHmXZ
s5K7lfyoiBi8+CJ0DEfRgr1qMvFX6ibFUCs8yPoSK3eJ5qld7Mat6Fvx/eoqhgnDSw3TMwGg5atN
0p9rPVoADqMo86maZAO7vH2CvQcwLJ1rbdInwVOamx6Aeuq/OjIRWu82eTPRx8Jyd4z5FPB/OnLS
gXVzNc+bYi3ebb8WHSkTo7N6Rtu2pnniFAUpmAetPgfCnir/uC2H782/1GLne0Cra2ULOAB9NX+O
02fkJdhreJ3MV7kgAkPku9pVFBM4IrL1AAGGSgnyUg15KR2zFQ9uci/r64di0T1LPIcbvYO9a/LT
VIdWdLh9Yvzft1XKHAdbZxvqckmUbElh7HEFkBErerbS9F22dhXB2FpcrGbSNfgoS/taFB+KlDjD
/CkzRX3Zt8v2j8sYRBv/1YWxssWQAb/R4pMYTvoVIPbuin9bN/00YcwfFC+OiWbNjI5U4Ute/SLC
iuM3wq7y2c66OrVVY3ZQFGsuh97ZDjoqpJGnHodz6k4+OQ3heoi9/OV9Db+dZMYYE8mQB7mI6Zil
EgBj+zQcosM/JDqxtwnmvvmW/+uY2Rb72OllhlVUVBxi3SEgkra0AwZipdlvytgp6t7JRSNh/yMv
uMpkLjbN1Oqqpc+zTnNpBw4z9JKzxU79Wh5jt3Ojpxi79M//yjd06ju7Cw3Q37GaagiS+uZmeEKV
raiiyQ/DV7WY22wrO1Mx6StNAehfXDzU9GVR+4oQm4ZfV9lZCHOpFdlobzpq92+2CW8/6Q/KU3xH
pwbms/Uj+nr76LiKGQbWUsgbzBtjkGUVK2OqIBcAaIXbFYqba9/JFiqqiEhaJIhJqloASq2DjaRK
3XRPsx6rIvdSKzRnwXQdN07uFGINMAZCpEzzjjqX3Cwfw6huBX4lUoUxN8ue57S28S5TrE+67UnT
XxisiwvBcAD3Kt4pwphcNGplOag4MF1qnSgGoRgcd62S420D4D+awedpAOcPS38Wk96MulVZC+hV
EZImMM5jSR6oY8UZG2RechK+w3hagUIMi31vDKJsuQN8rNHQNnik0ACoPo4+XaawH4zeQTNipCuW
AKBcRUAAPKMAaSnBHDZWvLAS/XuAwKyRpOdIF33LpmTK5ZeoqN5hd3sRjN8qcWqZC21CYH/SXxXp
gkGIT7c/Ff/srlowX6qPRnnJCrKhVARA7GEK7c10l7gL/p0YJg2I9Lap9CxD71Ux3XqewiWaDlpb
CsTwUkAs3OnAIqWYQmy/WtXyUTML1Atr6S41XpSsCQrDkZq/ZADsvUOjnSjm28RFWcupQjJfVgFV
nZlIaYmOfo2VCC4i7hfaCWK+0JCDIm8G1ZFvSelhyiKnrQ9jGgvqTvTPZdOn/ckxH6iOpEiq4igD
ScKXuUCLBHg/WZBFT7dPjf+BNGCNYLHbtNhW4YA4qs0zMCPjAgwJrRpWpelbqYL6XRaYsSnI07mB
yFav8piwOoFuuBpjLfOjixJo3nKYnN7TTrRY8r49470wJiKkxjROcjIovg3QjPWb8am0vvy742OM
rumjKSp72PeatR/0SD3Gqv4XKc3PqTyWjjanoq0abpDbnR9jfF27GpGx4VqyWs0b4hVNkvg9T+79
sTGmt9SRqan4WX9VT6QFa3zfuG2SHW4fHV8TCxGSTg+DIfX3cL2qEdiSALjpa4BnU92pkOzWKZtR
Fu2ZcAVhKdei2BmYTWOyn7YFM67UwQraxnhSwGeSlblAF75Z72QwiQ+q3qthJxog/8sCU5mDHh8S
S8pcOSmlp6LFPIFBytkrUSxBUEfsi5R6vsvSWXdiIxPBT3Aj1O6vYY62zwAWCAxmhMI4cVUYS29u
nobpp9tfkPsOsHdyGGdGsXesxiFBv+4yvY1KL47+o8XaaeOPXnKQER292yK5UXEnkfHofkBVa5Qh
kQArpjyA18vV1zO4Q5zbckQnyPj1jClwpVhwcmN2ylK/Hy9FKbIZbujd6cK48tq0KbFhJKhW/0U5
alCPPxilY+Hs9KANKN2h5pCj6GHMV80yAYpjYsuG9bu+WJK6T+EOZWefp7Q4yqT7SAzRAINIDGMb
azQMZBmgXVddtibM4qC23xN8AceqEw1ohX/CSChD0soGCOPW+qHVgiybnTz9Sx9e+1gEWsi1u50o
1r/Tea10y8Qo+TwcZ3v9Wi/W5hQykAtGRbiDwD27nTTGf8EHVpiGibs/Oa6h8gqiSL8P8zD5bHoZ
hvVLrxLiFohEMp/LpsOLRELI6LU8Puh9+zrJM9iN51UUNegv/ZHY7JSjf8nuHd+OegSOehxlLp8G
+dg2ghRD9KkY1yXzYDUtaHH8xPqktm4+TqFmPqvNIggR3FEhPGV0GwCpeHaw98rWWBtmrWXZVzIw
j/WSk1rGYx4tQWJuQRobQV+/dlkfbLlxaupSoCb/GK/SGYssmiQlZQ4bGcceMyAVUI/XRBNVprlN
rr2SjCkW7byh+I6vtW1jOC0dKj39YWxLJ9HGT03d/oyMwV3qEvRktVuYlkfq4mzbcZj3ql9FybmO
NsGbma+5RVTUJwAhQ5i4OQLn1hhapJCJfVSUr0P9dDv28w3o+vtM+rN28SijMYThP7vwOtwwtvw5
3lZHBEoi0oNW9naOkIHDEUV+6GHph4qAv7gQWCj3gjHwDrdUAwT0bP09Kpo5M2soQoCEF6uHqP5k
ScQ38w+5iOieGz52opgca0n7blY3hOINg3FZP8L+JYfUdnj704g0Yox+W0i8NEiYfFupHDNLnRzY
5W0PjvtNdjTy87Y0kVKM7QOiKEEtHuc3J5dICjv1VBoCW+ba2u7cqI3sbEBu8ioaZ7gXiUGsPB5r
jD23j7FwoVskhwm6dtWZFaVy89u5dDrJXVCIwZfq2kpgc9z1DHunERN+pxlV0z6BVQ/fl0C9bIER
WA/SwQ7pgvd2Vu4NwGoMkU8H/jPhdobokzGxocgABD+vOM+0/aon37XiMEqi7FpkhEx8kPXW6NQO
GhbkksR3ckoujXZSoxhAie/hXNifJhMjUstqrYyAc2Ewv4Lt62FTeseaRndemtfSykWZh+D4bIqd
szPHqTSRSpcwkxk9KODUvoC6KCjj5NNtx+I/HK5Gwo5ltjrKG4YJSuVNHR9yDK0FZMGuV7rKmrdG
xhgW2HJ1Wku7jPrYhXFhnpQuwkZKbZl4yIzxaSPKv3NFm4ktyOO2tkX/zW+6S9G9zDpxov7QKbJ/
W3mB+bAAr9mmtetowXyk4ks+YqRSTZ2KgLIpdpNFZD/8D6pbBEQVmir/0VCs0y5bevhDHAfpdCgN
3xgF5yYSwbhD2U5gBYnA8DAvI5gdXtP6A0r+t89MJINxg1Ey0ir5h0UiKNowA+u3HdwW8T9s8tdR
sf1CQ6+3urQBi6M8r+hqVUEZ1rObzm7vzV4FrOTyWzN4AqHUqP5IhlEk/8/3Ybctl6KTLQBEUMAh
iuyGRsaxOutOe9QPcWA+CaQJjpHtFcplSohKU2/tQ/RYPqES4klufEenebRT5FBumvcsrNo7BZk7
FMWfJNlm1JJkA/a9dYE8VaIvx/eo6yEylyiiVjGrBmToWHjUV0eZnAKDShOwbaLvfe1EgRxg/dG3
LUfU8OLmcDv16InvAqa95XY7ERtdIlPGvm81Nx5JIhEdNv+7YVMVXwdDMOySsRTJNcH1jbYDRlHi
cQiauD/W+SY6SOqqf1rjVQ5zdyvLmMxlhbZkdkeHy1Flua+CJFCeksT9hzcMawc/zB6LOKJJaS69
CgXn+6+O9CPvTlItFmWWKnDvtGMaEHn0m3QE0tfiVWt7kurmuzVrP0Dd6U1TLqoQcmdmbTR3TUOh
CKosNszQKJMNrCLswf9nk6qLvER2KL+z5spO/jxJ6M4579lE24tlrhzM8I5mi9ocZrSwYxFZqmPP
6Gzf9nquie50Yzwwk7YJmIHImQdrC8Z6xoNRNDzFfwrvZDAeiMURbMXECCyzK33QvBTe7lIwOBPk
2JtoE41a4R9WuhPG+FwTS/1Y5SrutKT0lzHIV9PvEi1cgaB6++j4Zd2dKMYhagNvqI0MGP0Cph5d
FChdtXG2kC6HyQflPZy7tmXoMjCeMSquM58qbtKsamv4ea4bboUlXLw3+upDZQr04pygjt1+4BKj
bKbjbfi7r006GFGGccFrwCzdLvUMjNNVfXtIiRbcPsG3/hHzsX4TxVhGnmSq2WLjF5YxeVgZCLoH
QAt4ipP+Nc/AX9pcEvYPq6c6iR8B9oneQaKlLk74/O1vYAxGiU1p0hL8DVryNLcAD6kulYi4ljdu
hFqQSpvrFDmQxbTVlyGTWiKjmnspPycf40MVZJ45O+kn4gI9K8yc6Fvs1oF4h5Hj4L9JZqJInVpY
cMrGzK/xBHdGYryqdr/4tz8k12R26jEmM1TxovcEoQrgTPEW30cyAENQ3Ios7eNtSdyvtZPEWIwa
y1a5FhvcW/5QTKmjaUErWmPhDaf9dmaMSWDxrFDWEkLoYhOlG6EFeO0wHbYX7H9+yO+0E4XNnF9K
IAmMJ/Ljto68ZPM3+UxgGVu7UscO2290QqL00WpFR/RHc8aICcSu3+rBqUS9E66dAHIZ/+CSk01G
56weKgDMgU6gAOCVvjaOpQjQCkQSGK10fbMLrAlj2E/yZOXZtkTVBf657XRgsoTWHsZ1nPDdOk97
3TzMewbqF/W4uGpQ+ONZPrxnBU4HHyd4hExZ1VDn/T1Wbrk0YegDT9Ul6I6SGaYny6c7Bc3iY9EV
YBqiJTjuIV4FslW7PEZjtJlnvA/ND3r/GrcvAtujrsqGZEO1VWB/A5lRYSNVKs05OkCIF0ss+aaU
vxhp+nEgclBJ8+J0JZBzLOWHsn1t68UrmgbAOSUmkku1Eow4cL/m/i9hIlfbyYo8L/rqT692qPvZ
c9K7ReRGByusvSYEL1TxKIKE4IWXvUwmkNkTJu9KG9xQev6iFT8zw1nVw+0T5l56hkaL0+Acs+Bx
v9tM0liYSTP7DON9w7F3usRJH/Owx/xp99L4Ngg8SNicUi/yyV0cvFGCPozu7T+CF7D3fwPjiygs
Kjra3iiVpptbGSZWs+ondRqewZklsCjqdH8Y1E5dximVatI37DTgAqpOwEly4/Tnmqne2sfnshEN
r3P10oHdABZooASyMIGDVC6DrsA9ungK1MhwY61/kgrsRhezYASQuvYfeu1EMeYJSNE6mU1AH9Jl
R6ABn+mSaHESPn24JqkDmpxgRkrV2BDTlWWT9wUcki6jYqOXnIdjEUh+ipd5hw2fS/0hDkTYbdxz
NPDcQraCVyVbGZrnDjuwHeyj189KsTp9/7xkd7L1eNsMubrtxDDVIRkwpU0ygVNGn76o9tcud8j2
DgQ/Otho2RrINsALzjQfAE2RxWWbwyQmC7Qo7Ww6INpKjvUGbqN3qLMTxZiECUicMQN1l19U8qcK
8D/dhEK6VQouUt6p2ZjSBH2dhaodO8o4jJjS73or9cv0IiWtky6fjVIwy8gbQsbCxFUIEyEiXWuj
abFTP/88echE0GHOXobTBKS7LrQeRIPq3AzZBjyhjHlXAKWxr44KWBF6XPfoZj/WB/VEYZsA0eZn
YDJQTrryBgG0HtpD77eCi4Z7nDvJ9Mrd1RbMoSz0pU3RK10fQTnYNkchcj3vqaiDewWAafBkfDfG
CM1mnmZboUboLZ52l4HALg7bOxNzHOT4jqrab8IYM5xnQ+q2qsCATxV5MzqtBHjBty39fyhkqABj
NUE7xLa366JqFgkvUrzccDm7VRAdTa/1SFiDo0lYmuTFWjx9f0ljNLLkTGsVNaYxUAvWy9PmKLUH
gm5yLx9X7FJ2bvcz9dbSqULr2IkiCKfwhfO8SmeSgiruF9kcJeyHSHeaMnlddU6Vp1k6Wcsh0gUF
c16L7DdpjDmiS1+3WwxTMUAqp7vrpa9dUjrtpXblBuOQM17D5fN6rB7Xs/FF+yKi3+C6w05b+v93
7jAtVr1UC6LL2tQu6CS8TdUfRlkWbDaLxDDxpdH6TDIIxGB8wJ3kb1ZvuYMmhBTjpbP7b8dkH6Mt
ReasISTPrhIgqIRFkHi21/j1cQrj6j0l39++HnOjxTqRGyxQYRTI+iaNf1uzIPbz4/Lu8zAvDrvA
KMVawBizI32V1n8lHlLyZ0CDuugOP4kgLPmfCaFL0zVMFbHjFGsCnrca+Ar+qMmOMTmgZnWkPrgd
TXiPGhSbfglhDk1TyaZ2HWJ/sbxk0h2y7tu/z6vg4qtcBTCHls2lEk9yhFE9Pwq3Y/UceZavXbBp
Rum2MF1sHc1PApk0JrH5oW2D54LQcaY/HtSYoUdPqsKHmoLkgQLcl6H+YwzemjceaQQqcr/TThrj
TjnGRSptg93V2yVPVqcsJ0cSzozww/5ODONOsV1G5tCW+FJ3W5B8qQLyREDR7ZAQ+3KKK3qO8QAD
cGFeD5GxjHIm3WrICa3E0IHwFC9SZ3lpzsnzdjDBwiqFqlP8lX2yfUyXiBIDrlnuhDNW03dFJmcT
jR3yQS6/LtLfAhMRCGAf80A0RwUWQ9sg+hj98XPloePm688UN2Xzl0scaEeBRPon3zBKtpURAWAx
VnScpxomD5gUoFuX2zkGOBdpQ8tfA83vRq86NU/AKBTjqYkUZu7xTSMrOJFhpcWd9ZqiYp6GnQ/w
kfv8SIFixsMaC/yCW8tDxiUDx9WghS0m8ypT7Fp2GgC8JcVpJkdFXpkFxbcyTDz1QT5u7tf75VMF
sCIpNEBNE/m3T5zvl1fxjMZqkYybRnOHPrcrR+2iO1tbDcwOqAJB/KO9CmKSlAkoKwnwLFMsQPrN
cqeLQFy4v08A3KphJt8y2Bfh1s0AFBzw+9gIL7X7Lha22fgS0OsmAHw0CNvHtOHqq9IBsLBfHcov
2bo16G3RBTBCzW9C8xwLyW54XwdHRglNDRCEsPTvoNPQYg0UkGAJfkznE7rBtmiGi8cmiEv/KoOq
vcunVjma4y3DDdoCai9oUPe37rMAO4OLo4RoVsoA55KO6n31an38/7e9vWSq/U6yrXY1poHorZcf
iv4sj6EqIiXhxZO9CObaSUg7zHIL5SRzdYpcPVTG5Nu1fJePtpNbleYoa3cpNxFJA6+otJfL3EPj
0JnIxPEgKNvP83xYSq/LL8l6UN5Ba/nb12MuoGK2xm4dDaSp811ENE9ffuRgYLz9objX6l4d5qaZ
8q1JbZplaYNbHXW/+JCHVebGR+Cd+uSL6GKjfzR7C+zEsYNctE1VDbaJ23S96OsI7onvfYvJiMw4
k/xZegde7P4M2QrMaCxLOmwbXhRaaKnHClzuImo40Qmy81nWhk01us/lr1Nx0YciHIvaSfMylO0l
RL38YkjTg9pMgIqpnWWaQVYfh4KvKIgm7OxWotWZ2qv4ihTtXblD+8HrDsvB/jgHq9e5wJgnniy6
4Lgp0v5jMvHFHrF8VUR4SKWFM/rdxw36gcJwOOcuyibZ/ebX6ETEeJpTHhsRLiR18FumxMQYczHq
YWlw7hm5EAy2k9jp5MMqasmJoqjNBBpC5lIiUre+na0JMCX0hylgQ3Hu3zaGcT88FaH2Q1RLEQQa
mwk0uRFVRZfC/8sqcbr4IcUT1TZzZ+keNCKaKBAdJhNs4qgaiNYiqrX1fWrcS929nVQIoyJyNKG3
MPEm1xeJ1DIstfOAouzSFmfpavcUdP7/YXiH9wbfWSgLFFUWmtr1JZ53ehihz1G7mpcF/exIn8uj
6smHZhF4osARCZPzJdOCwelZT33FSJyhG4O+XzxZFT3FBZ+LMLmdom3oNGw4RVqVwkDU4/INHYcG
3KGrt4Qd5stcoOgDicsXBBpeprQ/UCbXy9OiLzF2liKNHvDMcyh+CXHHV+2tPJsHlasJmh0iiyFM
lNmyqSYFQR4rTefqSF9i0v20ulbvgJfhx7uwMfd3BmHiSl4YubRYGqKaqn4m1s91qyKHJNiBM/Nw
aAsnawuB1XAbjkQ2KQijir4cO26Jwk2dDzbMxgYzAXBpnhrUikoX7f4n9UOCTp0zCDFA+Z/yKpOx
oWEtDA0Yk7iK50Mfh8l0FNgK/YE/A/RVAGMrWVHp8twiQE/fRx9bR5ivlz5R8sgCri7izuB7xFUY
YyU5+A/GaQB31lImQQmS2bkpN0fSrABlg8fbmvGd/CqLsZBh2mKjiRCZrTV3le17pHw2h4+3ZXAL
RwRYeuC8lxUFHHC/p9BV0uTrUCCFTo60CzJ54I4BTFHXu6oCLon+qJ71yDUEH42fn/2S+jYNuUvc
V7SPxjkFTsVikgwlt/h+NLPMacx4dIDM8JJrGAbeakEWyr/qrlKZqJnGiVY1FXQdhpOaFFhC/ttO
HkjybCa1JzhX/pVwlcWYPehBtiShScv2YfCisPTBW4higHGxQO+X/CWC6eTbylUc4wRp3mqlqq3A
wJ+VD8qSeLrV6w6aNYfbeonkMPav5ZGeJTPUUpdLk37MysOUvGP/HpHxqgtj94mZ4P/VuHUq8xhr
z3L6FKeijodIDybbiuZOAdIoolI0xac2RdizxwdjmkQRV2QG1CR3ho62TjJsKc4LsNU1ujdAbgdp
UTNjvNaanLSbMYAla8vP3oizQGrlux4vFzef5tzRTNCqS7IhutRFqjM5WKsbedaZON4pKDtwyGCB
08kXZzhUh/Ru9ACF8T3x35dFX78pE2bwRjflkn7Tsvg7XfxxAE+VctBFBQFu82BnOyx7Qlf2Rqom
9Lz/GSwDo2YDMDzFVVBgKdz16V+5A4u4qm9RP6cNzGitwnk5RcuZiAh3+DfOr5Nj+RIk1DMNkuLk
SP0BhM9V33ha/TWVdOcdqhgyOtQ22giApGAste6mpRixkGMkpbMBaLLrM0dtRfMr3O4fMXRN1sGM
S7D58bscGxeojhItcsqLGsoucUx3c9LTfEFWglarN7n5UQ9i1c0OmSMdZcEXowHqj2zBQFNXBnID
sIyYO4BU9lwZJS7wOV0Pc997maT7t0+Sb4SmbmIaA2NmNttSUovJnBP0jhH77dAK8tPiEJCiNV87
p3OxY+Lelsd16J04xqFlhDGL1KA1lpQ7Xb3YSuuYg2jdm3tuOyGMA892niNDhXnY5r06n43ur3+j
BJGZ1bu0w0Rq3LY4s1EPkqbw1ro6Z2MluJdvnxXwUH63Prk2OmOOcVZ6/0S2O6JNePP+vK0Kb2lc
J7/OCu+Y34UAbkVLamVAnuHFplPPXt7jBVOg9dH46YSCodvZruyph8JNv92WLdKP8a6h3hRTsnug
ghu2r2gRuJoLryXdu+61nYpMHlBKWTtGXUfjrBZ0oAX3Fqc6Ly5Y1U8aMJscUXWeGwZ3Aqniu4s0
S/Js2gokOH1bu6YZgF7Is5uDMQmSbn5CvBPEZAbVUOSDXM8p+umLlx56cF/i8Sm5Ot6BEZDbGrf5
+Y5VeBgMQE/RyAe2EDswuejqXCUjrpHCuozanZoLRi74znv9fUan1Ogtdc0Qc5dV/aqtyt9dRN7l
WFcRTKIzkSmz9BVPS019sJRPsZ4AXv0d65y/nRMT6RC6i6La8GZOikDpn2MJqa7AsvkOdNWDiXNS
us1ZjBcruIPIxzIB107RYM9+1USz3HyD/iWIbY3OxSRLRqFiAXYsPk4YukFX6qe2le7QiDaG+LWN
q32xTVHMopE2N/GSNIs2dZdhcIFXcEfa7Mmyfo5pfTf0G7BOOpQEpvYsxctj3IowGLkHi8QCI3dg
GTdZLnAlznIQM+FgpeZxTQ6J2TiJ9PN29OM7r6X/Z0/wj+nYZCEaeF4X6ryyS6dH6Bya5H7/MvkU
c1HUbeZ+w504JtCTMpsx9AZxUf0wVIpTYqsgLe9UqxN4F/8LYsLTME1MLP4xI4tOEBKKSV4Qb+lj
sgwN2U1exgB0AtDLmAVewA0YV3GscQ6dMVlTj4aGtawuoL38VMp9wbfiygBJB0G8U8w/JnB1U59S
osMgAHRPITLpxrF5l9a4R2jVNDlZ3iYaIuEOYVJmkP8KZSIIltmaXI+AW2Q45Wfl2QQsQ+Wli2N7
83e67DgGs4fdsxPxRKigInWZwDI3FSr8BOp26RQCGj8gqgithutiV+X+WOGuKxv0QRDRdI9Zm7vq
pnmWMJrwpWCm2TZVjLLKTKSXNdKoNYbrfTOSH0mtOx1o1mNDFyTqIjHMl2ox/r4NMcQY2V1nXOL8
blIEc7H0yP94C9hXTZhPQuLakoD4QMvbFKE1DymLinoQrbkKxLDFLj0eEOJriFEL1eklxN1QsV+A
uO/244PSvarvqzpcFXvbV90lS3oud3Lb4OyWwDytXxt4VurWKTIYCT0ySTycxduA1QE5+1+jeItf
O4lILuLKSP4TeDHg4OY/dQ/wusH4TVSCfXvx3vhsb8+vnSy9NsdSz5EKUtg9OncGGhc6TV20PqD3
DnWLiYrFVdzOWRanQd42gd878UUzu9TOb/0Z1OF3fwbYo021LVFqqJS/teGx0v4Cy7gjT4szCssa
IhOizrKTpSwbSJRp4qPnTvdKB8XeKO4BNTgCydpRPy7uguyUvi7bwRH1Rvih6/pxmfRx1eUNsFdA
YVlJMfptuVknDSUJ5/aFwL1MdybExJUKxF4Z6LeRQa7ZpXWMdT1OxXAAJd/xtiCROkxk0dt5yuMa
2Xa+oLdUh3b+elsAv8+yU4UJLFNl1WVEbxk5BH34UXex4ugRX/2gf1897DceROU1QbBky15Fi/HS
coNA0F4etGENqu77Amyo23oJDo6tdpU1uI3yAk5OukfSP1nx4fbv8y3ANsH5RIiGPPF3K18zPdGK
CVnH3FqfNS06ksF+Uez4JF6jUkWyGO9dFfRrjRFBhBI1bV55ABCki/8G5J5uZccY9q/D0rXv6LIj
wsdjd6HkBfKLaFTlf6QkV60Z30abummaFI8zLH58Nt3pDjMNmKAiX00n/UjHKppPltcFYnhgoWTG
r6McfbN4htVohSs/yifzPgHV5vTQu/S+0MIau2yTk9zTUoVo8JVvsVetGW+firWQsxLP7FINc+nH
soWbCK2cnzTbVxmMo5M1HgystdKT/WfLGSV217pIYeEDjlOQTPCd4yqM8XkpUfo1VaGQ3D2M6zN5
18P0qgw70lRPUtEvtC6xNveF/knVftZz8i4H/6UDO8dUm8jt6hF5Q2+Yx3pqL8YgivKC786OMenx
NjZJ28u+qb3qxJcTMMqGt8OI4EuwU0pznAzpYMK1NSXbnuJYA/a6ZQinOVXu/X89LCaCqFtkLHGp
0ifZ6lP66fxTHhaYjXgb9BXtK4qUYqKEVUi1vBSIjZsyHjLAGErru0QAVlLG+KtGN7l+D7+murZ5
3cBdovxlnF+IKLxzVdj9Pj3QXRKTZBIWPRdYl4yJmPRjab6nhLz7feb60PMEA6EzTEsrviwaWstf
xl5gWtxbYyeC+eZ1L9cbofcslDkgZJvzqVtUrzC/3DZhvhx0DlTsUNtoV/x+VGCQ7ErJnPD+lmy/
72dXW/8eJP3U5aZ3WxLXH8lVEhMjC6sskyHHnT6Ri10/5d0xHwWRkV+V2clgQiMKagPpTYQu/VEL
3jzFROaqfjSfKfRW55IvVuWmL7cVExwhGy+XPl0aOxtl3yq/IKmMjQd9PjeroFzMb2dddWND5ooB
6wgE2fQNuYKUePUrb8PYf+StP6K7+o6yckZuh6l7CL8I56RESjIupVpVFilU+uwmH42gCKZDHU4H
9biFCyZgVKf7lF22THBN8BtcO6UZT1vzGW1qDWfb/o26JaWaPNeSMwZqYAe5J3maqG4jsFKb8bsx
adV6GeDaaxcs3YuuPOe9CChKZKbs1rFkd1lcKHBu+bE4YhP9Akjfp+Upv6NATt2lH5zyX9oo/by7
iNiWnRRptAZsDJIn2Yk39vo3OR/9ZCtEaLgiU2FCyjRouN4NhBRQ7X2vzOysaUvhqHrjm9Pi3/Y9
6tB/PI139sEEFW1LZiIvtLZdA/ofaB6XeW3DbcuDPi6OpQoo5fRRV5rPt8WKrISJM02XYaRuRlhu
tY8K4KN061S9bw77qhs76zkMTTuVNlyuuLNPvdO6w3kEwB7FSWuEc1K82WdDllV0q7FlB5ISqvLO
QqwoVgZDq5FcfO794c44xL7tqYY7X7ZzGvYerXK0itOF5MF8ygXmyavq/Cadsc//I+26livHde0X
sUo5vCru4O3sDvOi6qics77+LnrO6S3TGvEez8v0VLlK2CBBAASBtYyk1YQqhs2M9ugSvNSHp9DP
j4Y3c4tkG8nBG1GMeU6p3IbhXAnuknlB/zArnLaXDdt4833GJEV9HkIjxLYt7SUbfna1p4c//2fz
gwiVwoVrFBSdUUEXq1JYZqxW3hnnKa4dscqeG7n09sVsXdveyGFUAXFCUUtmTUNOeVsctU9ZhP4C
45iCWwrMT8cFx9qJ8DAQew2vgXt7m646MkesA1htjGEzXJvN+MFMkq+LInH0296pPyLYWkYyFvOS
yB0uOmVmZyIIQxbFA9Kks7+MHE3YYoZcSknWLwU6OQfM8/f6ee4STuLD04SJzlM/Z3Jf4ZHclLFF
YYhGwCn4TCTe08JWvWltEa+APCsvUYJCLRzBtuNG0Ws4zi/pRXuSH+nkwHzTwTlwpzJ4y0f/vhIZ
GFKvRBJqglH63GM2O+acV973GceXahEQiSOsXSZnVjEdhYazOfQ0MjHqzZoxvi0q8ookZoVTNGNs
MYksgzyIxe9aus8/0CX2RhTjGFJiiiDjhKhGRE1nGZ3YRLVWFDkHZ6ve8UYO4xj6IFAwNIYenejY
oy2DQlbIj4Pd3xRueMd7+9xKAt9IY1xBKJolETJI6zzDj8/xabDUS/KZ+iAKF1zy6v6c0yQzHUIK
iYZSw9XeNdHbN/wegttA/LbvE3gimBtwUqZVbcgt6h/m54Us1jxGTjByKwcc25YZv6A2VdJgDhTv
dD9ea49uVYGOEO47w6tFf+z84hfmt/ZV2wKYXW8X+/5eoCVspIV8vHwOznSkk8mqr3kJH8+J/vyd
kyUzrkFVo06fBWyU/kTLbphyBTG8/koLz8cz25qbeqMX4yjAHiCOQ4irweBldnsKLsoJUw1ec86s
7BNtJ6RP/7HHe9TjmQrjPpYukJc0wZlGb8UpTlBXjPtnNc5szrZt24opoVEEmF/IK976WVQIkrEX
adp+t3jNMzgELPQz5PErNC+YcHzeMfsHL3KVyGgWZHoMTLrXp7wR8xSUKzO3szPw8VzhzBsE4Epj
fKMUo/Ovz3FVEHzzTvXEg+nO96oPDCY7fOLpxltMxkEGal0K8QLVGiNHb+tDUE+cY0YX573tXxeP
cYqGUS9gfoZTjPNflarZwnwPKhxbMDl1h39Izf8IYq8hY5SrtUB9iOQ3xxF3ftWtjx2KKaHDW7Wt
fkYcsassxi2aw0K6UkRBlboOQG70LvlCQQaIPd4vD72T3ne28p2HC7d9wq5SGS8Z6suo1yquPoJx
C6L2uaysMOFkGTwZTCFjibK8UiKs4mB8B7lPA8poKf+yf4R5Mhh3GI6pmQY0OauTi9IYVqGhXZLH
QrBp2ehmVoELKAgg+3vrJgopW0ZJpukYeiObMfK7kOOJNtVYSWDOztyPJE3prSOW/kq7YyqcGy5c
CF3ud6dnJYM5PUqY6/WkInJg3rC0gCTgTaBJ1yzxlDxKVurIX/e3ZvO0XuWxV40sHwjpjRxbI100
41MHcN86fyhE3sPpZq65ksMcoDihL9tLhxli+cYktqie4vGxxQt6ncrOvkqcbWLHBcZMKNS5Rbzo
JuOxGFAXVOMfbTFysme62zs7xd44CAHy50Lg5zStOWpt9SIJ5Jh1mq+kSP6K9pzL1XFfM94iMuco
6UE6G3eAo0y1W3n5bhiN1SoZiFrdqfi2L2o7WVptGF3l1e1GlSYjK3Wc2VyUh7tARsu2FmLeNdGi
wqlG6UtQLfMp60wJ2Kap2R9TPfvAS5mKRsn/HunXF+zVb4jzOAbTF82vu9qZmsFVx9yNzdjl6Mpb
V8Z1qAtYmGoNfna0MXUatpboyGcwxmbISXW7wv8sNtoav+ZO8hevyWur5vpGScarTKQgrU7D2Gj3
bn4rgiQpcYbvmtM7/Y2Ii0R04nWSb58QAL2gjVKmCPBv97bMRHMZNDiZJPQ18aymv6voA0j2UOsq
g8mhejzdxMaM7DCWBwAx3IhVYxe13w68F9tNZSQZFUJwQOqiygQwfcqk0lRBBqAAXU41YmcBkDFg
SjheZTO8rMQwZy/Tm8gMEHhcPXKIdNfITxwj3LwzrAQwm4KruDSQslzQ02X4+SE8VShkiTZFLits
XkKzafEYf9YEMBdSCr23FiBLYYz2wgGLBvz/cXDM0bRJ/yJ3HijpOCu3vUF/ZLG31qESAhCiQFZQ
xODQkC0intqMhwK4GciuGrFglUFRLOJAgAu+GN+W6CaPPtXyTxJ/yKxXYpiUDKzv0oSOYGCwVYnV
tH7Uf5KkG4LBxn1z2IwuKzmMVWe5gSa/eATGYHuqgKVQfx6yX/LwIpKDQgaOsG3bvu4QY9vxkkuj
1IPnCpkaWiTVwSZ6xrNvnhkw9t1EglEQGZQTk2nRXtPpvOiW9LNzRRvUDydgkTnJrw/VnVbLyHgh
Eaiecqtju8yxsJfFtDuQXYx4Td7fre07nIQ3EQ2MlDKwyN6ep7ISo7xSYePJjXIafXp4QUfihHgS
4SNa8aSxN58+CEkQC5AWkfCQCbeiAIIEf+59s/s1lney4ZlAUqiTv4L4eV/Rbb/xR08WdUNDtZgk
PU5ZWMqXTm/P4VLYWhmi/15w8tp42Re3fQqu4pjTNoM1vNMTbF9gGNYomX5U9gezbB5KMf2i1sE3
daz9fZF0p96lddedZIczo6LUWnWBSNoRLR9oRzSuEz6v+Wv7yF01Y45cPQcpbkUQI+p3hvpDC7/u
q7F9O17pwRw3CbzO4MmGAMk/B756niwUxv3i9kN9bKqwksScMYPIYzL1CMAzuHzHZyE8NxOH6nbb
d1xXi0nQ5lIXGimENyQYRRuy5yWLLan9vL9km0IASy1SWlkw8DBCokIUwlGFbUt14AzGYchGT+6d
fSHbDxUrKUy6Z3YziHpHsMRkx8DHZIlbedNhvieX/oa2aBuPvNnY7Sr1SiLjm5QY6V49wvEKvuIT
2R6O4tl0WyfCpCKoRmJ+tWTTuP9IRDfVW29IliVRSY3t6hzBpqyfbXgMgBwtYjiy9IbZ51do9jdP
ZKday1GtUG+FESINsMKo+NoGxTFIhuf97eNpxjikdNQNDQRCgltMwUMUCLY+Gh8pyKwWj4n8URos
dZnnOE7ZUde9BBwjKg/ph37jnZNTZZANiAJYpjTGCHtAERhZAb6B6Ka4acBsEAGqPL6Jj8TPvdBr
vP1V296cqzjGAgE10RlxDmLNxsCLQvEyS2Ae0TkxeDNWoG0PR1fHz2er+4Io49zGILcp8tLT+vGU
DR3ezaICLNy1V5LsYEjdYV+x7UgMaRIqTmBOfD3tqxsqmKD6WASELCx9RAckhYMzjuHR9OmLI/eR
czPHXUmj67ySVvcTOOgr+I7wU4Y25dZXwCl1H33XHxWrdwLL8PK79nvDy242t28llnHwDTAEiooq
GWcnMrVWN7+oCc8k6cl5Z5IrIYz31Y3KVIs0W9zwlvIhTYcOOOgmoH8pww6vz5OnEWP/M8aN53HB
QkbKjdbmdlT5XbZ8JKteacRa/TJICxlwyJBfq4BUFVrX6KXc3TdBjk28K+B1WlXkOgH0QavJ56Rq
6pPUhcuNFL6Mo8kFdth0gBqwMSgXEka1GaWkikQSxkco1jqlKxUtUUQjowKE0/6Yo+8tqi3eXXU7
gF1lsqOYg1S0WVDDI7Yu+SGjuZB25lO8xRB3Y1ArcBzJdoheyWNqlZgxDbSCgMSKTpoieF0iR32k
A1WGhXbCi5ZzVeSsqs6EFaNSyzAHV7sbtcfK/DqIX/aNhPd9Jqa0xiwLTYpkcOi/aPVijaThLNr2
ifpjFzr9BSvX1HViG44NTpSkeWP/rATwEhwleCLo31ciQmHJzVzFIpXkPoxje8QITs+7Cm8K0UXg
lpiY1JZZhy7PwIDJS+iRNhg7iVQrrSurnnn9ozwxjC5ZMErV3CLX7AfJTuvJJphNnIWW44K249NK
HcZ1z4UWy0EdIMuU7cAHubAz39c/NEsCILH+lXdSeVoxPtwYoknOY2hV6InVF8Sq6tDSpad9Y970
eCudGOfda/NS6bO8uEr+q9caK9BMC9wulhCEzr4k+nvfxaSVJMbZafmsqPGEwDc1p7EZnqYchWFD
fIyb4EUgMq+ExVk+1pV3Wtu1RIUrl4TjWI+W8V3jddVva6QAYgONlJQF8O0ZitUiU5ImEV0DLT9h
dJzxhFDET0P6NPJKL9tuVL/KYtxoWoRkLqjTSY717VQgU+k+d5Z+mVwEdX96KVHo5nihf7D3q0zG
kdZa0cjRBHvvnCa24gMwZMF0aBmWbBtnUBdzDGRrx5BXmrqK12FgLjAGIqfAvpLo1SqWtcQzo/Ru
GiPhPOgjj3Zqy4OvJLFFVCluwzYVdFzZhvpYad09kQR/39o3n3xEGZiYoqKjmC4wUaLEUFJBMLSJ
Z9rDbDhBPjvJcELGbZkpUk3MedhLwjtjm4WKtVQmchjNaNTzpM8wkwEpbernN7SlV7Bih9ewtb1d
VwXp31cRBOSGw6RM2K5UzT1daE/GMnhlqHzkIIuyCZwPhQJssWA2slAXcScjYakX4UsW4MlDH5Pj
YogcUJut07yWw3h35GJNrbfBAuw1+Nn4fk5vjeBoGC9RxCnAbPnctST6S1Yrpw5V1UQSTCOEp1is
ppgsSULP6Kd9E9zeoOvCMa49TOQGvM4AMl2CkyE9xeXdhzoREdglYJ+B9U5gr4lh3uapRkLBhaOw
5CGw+uCFRBw9NjdmJYSxaVxjErUosFylXlkiWmx64o0ygPPPKW/ka9MxrEQxNq0CUGkSItwyRu2z
1t5VIw9xaNstrCQwVlanhZ62KpQZTxOwUeWD/qgCJYJPg8hThTGySe5TVOCoKpNgBZmXyNwWQOrC
2Ii+3n3GwKpBEZNRp7rYxkN4pmwsgzX//LuzK7vw4hFPIyY+FAl4tmQpAe80uuTyY6F+3j8vm43w
K31YvJNoUrU8N7Fk0l8A9wezu738IHf0Xlb61QGJUWf1oSt4/x9Y+M172Vo4G+CFZAmUHCSnFBu7
cMKTKdjKc+9U1mv3a2cpvCv1pn+4mqLChPeZTEKhzHCsmTJgXK+0U808DQ2PEGvT263EMIHQUPul
CUa4oabzk+ym6X8bQ+FKRe7sbx9PDjWftVftZjmrCyygWtypxDHqC2gySx5gLccI2QEatZCmJqsh
pY5/9dWdbnCcHdcOGAeh1l2WTTMO1eTNruyEbiJYwr1iYbQRkKP195b3OLqZ5q0tj/EUSprLg2x0
f1MtUhJoClQgPhBfOZiOeNzfJZ7RMT5jXNCFH6VIy6PFG2TdWkzXBAXCvxPCeAp1BmhrYmCeME97
b9A1R1+IpVbNv9NFZfL/RahnsNhg4drGyzS/B3J3r/BApjkGpzJ+wRjrSRYqsrjdcJtEl0bm0Ary
tl9l3ABghIuqjl+zfN20aMus7o4ZZn9EN/UyX+HJozv8PmpouohOZkzlCIy5TYIUtuDHnF8LQqNq
aSeC3qDczu2qscTF6lw65JrZ0iPIpThXmu3FvMpmrK8TMSyTSji9i9Dj6T+zR83kiNi8qYnKVQZj
fFIpVWk/Ikylv3FrGoCYVGCMtsmt9ofxRPHPzXveoeKo9Zp0rFyfogejQUy0spnNZTCflg9gRagr
lV5vHavvS4NUNgBYx80sIwA6K2rVAUydZKmNoHHOFN39Het4tdaVKKXQ0Qq/YIfmRLP0gFh6dVug
1aUTvpTK/z7g/0YtJjJpAlytOVJr6NAUhCYaU3mQms79iDP6Yw9sEcxQMSuo080ZzG/AT0+krwqP
XJa3/0zaKuhpkAeSAB+Re218Ho2HfRWoyb7bFDSgqSqQAgEYSOWvNiXLMgXMHXDauIs/G0PcHBsj
Gt1MEzUvCNvKkvRoOScAqr0JG4kH8bypnSqrJqXUVHFxeisdc2E1EYAe7aII4kVF4qkBz+o2o9JV
BJv5AQmLjGYIEeZ0nuS7KDsJ4sv+Gm5n/isZrCOfjD6M0W2NHoLApx328evLFr8djbNebF5nRPoS
Dx3Ckopxo7Ku7hQl5tyVt7OUlTLM0ZkNmByoD3C3FK2hBElg4ZTw4GPhTaf8iIrHueJx8PD2iDXC
qVFrY8T9fBFvxOQul26qkeN8tu38j6WxyV1jtAtmwrBFghgd0iDz9fmHnmu+mqCqgUccr6qJP0j6
6OzbxqbTW60mk/NFfQ5yDg0pshoH9mJ4tfBbJvcEqMTRj31JmxpqAub2JFMUDRYSKyaNlhsdsom/
IQq7Q+dGh8bnAUm8oru/8xgrOcxmTehmWhJSI6f8MWCcT3ZaP3SbBB0akT/a1REUPL74nbj1D7BR
f80w39feK7AalYf0sHkYVj+EcY2pJKuyQEDtvUTAZi8yOwlnTu/6pmGuRDC7l4dtuRSkwj3KPMjD
r0o+9SovSefJYJKmiia0i4G7GsG5Nl4LOqIdCDwcbp4YJj8CbBgZwOoDCgdi10VvFfVLnnCCyXaC
tFovxp93mT6OclHQV0/yOtEnnwHB/TP6RrHshEP0wiscbGslG+gp0NBcpTDOChxFwqSOZEad/i5r
/TE4zbxhgs2ZJqAQ/5HBGHyTpv2EVy7aIZbfanaZWlnloL/KtEWfvg9lUPEQuXFq884aTzv691Vw
Vts4StsQ5pebqhe3RHHkePH7tOa9Sm4fpauKjJ3XWp22Qo1lNFXwZ5n3QeDvOyeeAMbI60VuFDPC
GgbTs2DeZcHv/e9vTgesN4kx71xpl6mJwIk3eJg4AupxBB43ymxN6cAxVfcZkHxf92VuuvaVXTDG
boxiFWdopUZV4i+hE+xUui+70FKE24F3k+MYAnsdbdOp76QYD2xl9y0NnjA/2hrf97X5h7P7xwbY
26iCCUdTAK8t3hfAX6q4IJX+KfsAtZGs2Smd8RB8Cz707rraNvaGujSpqbQ9Ij/tC6LUe6Eb+/FR
8tAXxH3W2DZCXEAx+gZ4PJbAKhTkAqEYtQMpLO2h+F2Ois1ZRHqjfh8c/4hgr2tAtm/hqOAA0Vn/
iT4kE9e4aRoLZWAACZo3HHEcjdjbW11kQ6KFEfztSVpA0KN7mE/8rt+WP6rfxG98tGDwan5bmLqv
INz/WUX2GlcUXZEMTUxlip4ENG4Uum/RS+iabnqRQwt4mNbi5k4aWe1n2pYE6gqBUwXaTlKBBP7f
H8H4/baZlWUY8CMmMLnlj6IFiF9HvxgATQWyLZfLbfP86QLGZtDzqpksyFpVy3Jf9IjRQ/G1zFDa
Kn/qmM3c303qZN/ZzkoI48KaOQ7GUUnRDWp2VpAeNCXGbKYH1nWOlfK0YRxXJwVEEzQsXianN1nV
euAfewbjmbOvD0cM+4ZeRqCRmAzoY/SqO4uGU5HpU5xU7r6Y7SqXrkiCLhoaqKuZ2NJOcaILKU3S
jhTHP3u9rtQOJfCMTrzewu1NugpjNqnTmj6LwhKWoOdWnMl+2DwQ8H8L/J5JasOsPSiYk5AME0RL
kspsU1WaQah0IW3n0k45Srem21f/gasGEt59xnv12QpoK4EaU/ScxEiOpQ7lLQApy1YopX8lMlDi
gsWbY9Q/ZV7BfctA1vKYa7OcmkVMRNihVrYWMb4a6k8+UOlmXFtLoS57lUS1vdTqIWXrHLzmKDo0
K+is9KI4FPgbgydnnTf7tGmRa5GMd0oXIygD6iIbTzkpdvMEKK4jeTGBJktGi9dcwds2GiRWClZq
HQ95im1rFJT459yvB+1QitItMoYHoG9znrh5u0b/vhLXSGazjCrEVd1likUrGD1wAnNc1FZgW68g
k5Dm8yC0GfWF/eSk3V2Wftp3GjwlGJ+R6tUUCSN2KA5u9fqzmH2eeJjCW55irQLrKYy2NZYOsbkt
f2ljhQnkR0055vP3fU2oF9jxEmyjqSE3YSPoMO+cLN/KJXoSw3vVnM+FmDhFCO7tpDqqC2/Ef7Pk
tdKO7TVVxmLMxwwbtOjHIPg0iI09RLM9xc9GcQEOnLUMwLgD3P6+tly5jM+IBx2duxOcYpAYXlES
b6kwoRHUh5bkdlMv51pMDmk82MBG5PnHzRactdKMKxmVIitkGUo3zuSMt9OhQfe16ZfO/Jl3qLmy
GB9S930rgX4RPexCbNcUbkIU41s5Kz3TSG7KvL40eelmdQrgV8AK69m3/ZV+ncvfMSy2MhwuegQg
SBiW+VQAl75wwBIaOZoTg+MIKJ7Zk+Z0LhJ1W/LoTGLgzt8bYom8ReecVJ1xN2OEAnRAg0Q632EW
26rQKTKAkXhf221/o2ECEpOJGqCvGKcmtKWWa1BWM+7L/jkac45D2/YGpg5wFHSOAbOeETADS1PS
YLfZeAbHWqMVVlIBF4OHGMWTwwQDlElwDy6wXH2DtcIjy6Se8+l+LDlRgCeH2ZakDgNQn1WLCyAM
ifwgmLUVimOW8lj4eHLo31fRBixU/7nhJPMtTRPmoLaTBaE75b20bDvS6w4xISEsO7Mcm3p2hbC4
I0SXbaIo4lHr8Y4YzRK4MrJ5OaWFLAG3PeBxfNFo8P60XaWz0SLF4EhDnxazprkJxS9xeIi1yZGi
H00Zwpke9u39H1KUqzw2uRzlTlNraEsh2XRvOaR2DRaW0K5ADPKRCwcgSf82fnSAMonlDMSBuH/N
h+pDaUbWWJ+i4Oe+Rtsn+CqDOcEaSRo9VxBu9cjP8P5Svex/f3eDoAPj+6casPoC9RBqGzyrlXKr
kvaUadFdnQ6eOiXeIOrevkieSozPCEEb0swTVIrnYyre8IF+/yHIXBeN8RZNOddh2OTz68MVHSZa
/PL49ygRb1pk9yBj/ViHoZhtSEQoo5KTGHw1u8ASsruIO962b9kQxHiMkIAtqyAQROm0gbuLXn70
Nief/m494OEy05/9j+cW0hivYSR4vjQHA+CTU3NDMyBRmV6UouEMO/JWj3EPUhAPQ57D+sr8d6Tf
BWFix8h1NF7j2PZd4moQjFsIhcEM0gThQ8tbq6gOXe4M6WVRniceoxZvn9hSWRJUSi733QyoMErA
B9bTp9gHgBMQtCtf47WmcM4SWynrQpGocQjF6OvY+BI5jWAVAQayKJVb7lSX5CXiza5vugzwI+Bl
XUQDrcac32SM1DCucLrC0p8BmBOpzlz9qJf4WAEUo50DThKzuXkrecxpzhbgu2cz4CmIPltgKrek
prTm8llRjmbGC8ybaIog3vmjHXOgpameMIiBFcW02Z0GSPvILp7gQW6Xk/AFY00Y0laPGffFZ/Mk
rMQyx7tLZxHk4DgJhILHZ66cqE5eAOBa5JHL85aTOdoa8L7QRBKAGq0VXmZd9qqidmK9SaxSFk6p
Hj3su/tNV2ICaAZtGADiYccKqkEtumiEPNKNVmpOVlkMgJv9SNO9shLDWEkXa3KnLDrAokL1qNfB
QZkUD92inIR388CtxDDmkczVUA4SrV4lg5Nohjcaub+/YDwRjCnMGpxUCJoN16gzG/xPC7cXggb1
d959pQRjAhHe3sploFtyWDzRyU/AXvVxAcJ7ha/fa+6+PjwDYJy8NmoxZnsB29XNn9P0k5iDs/gD
3O3qevdZB59hnk8C+pObx909it3fMXnrLgsPeXzT9V0XjnXu8ESt1sT0uiP9nKTvQTVb1fJdA5l1
3T0LCqdnhWMIrHM3k2qO1IkG4ThztFk7B7LEue9w9uY1mq3uIeosjVm4wO3kwVNevZhFZAXky/7+
b75qrDbn9e8rIdk0mCSroId+J3sReIIG1BeiW3rJjp3M5tnbdvpnYjxZ0lU8pbCMJOEU5V1TQ57c
W/SxChDGP6Pff3dpTrwmn3/Q7iqNyaCDZG4TCYA8r92h5hlEBRfdjW0qLvfMxCIfeR1TVuox8TcL
g5nEVQvKpQdyVtCaRTUcLAUQpFZxqxxCT+eJpJ987zDwEGHo0msbLP6+2kFBnVNNGjSA1J0Wb7mh
bxGmLd3pfmjjSg4W932L2Tb8P+LY5rY+SjBwEmMDq+puCs5Ldr///X+wkKsA5laV13qsigmCRetm
zxLehCvTydCwXoBKWJidfWnbZ+wqjDEQQZnTNFXh/4YReBth+TQizQ1NLp3wtle/ymHsYhjMMAkI
Vk27UGAZ2ZkOxXdUDD3JSR54sMWb+QpmpP9jEQrdwpVFaGE+AgtKAdK68Ms0R0sOfyfkJy/V5Emh
S7uSEvRpMhNBBcZv+5gaX3Q8/NZN4gg9xyB4W8SG3EpUBWDUoRGh/Z7Kn+X0JKkfcubXBWNiLjAF
6jFocIQi9WczHzReKwpPBSbKDmY6p6KEpRr70tdGxUpVcml67jgYTw4TadtcL6Klhh6NM1NwHyvz
yGP6AB7WrxOQxin1W8sD5dq+VF2tjW0UQe86RrdS7I8OxAlkLMu56KwQ8O3tMbGyvyLOXnHlMf4B
bSl6KAZQcj79TbAbOcq99kTzo8L+0F17pRzjH4BlZuryDGFDcqOOPyfBR9HW+lc+SGV8Qz0V4GZM
4YMMqXTjaXbLafIjkZcfvSZAbKBQESMMtF6LQJdkDmyYqLog9xh3E06YvrZp94Tqiy4fY38rRKwF
MSc2jSZiCOEMZ5f6U3zUuM3P9DzuacKcV2EM+mWeoIn0QDH842/pY+HUtvFspkBjhkoPMoALY4/3
QsJTjDnHmCeusLiwBpLfJcaD0X8g41svHHN+e4LyNvqhkIzN5NKN0t1chvbU8160ttzESgwbwrNk
jrMgBROVpJ6V1EnjTx35tG/Tm81xaxnMKY2TJp5jTE6hQyI+9L/KS+qLj825A8t3Qy/qp/5sRB5H
6FaUXQtlTmuUZSqJF+xPdhM/dvfigdjBgXxLvmmecDZ4ucNmdrkWxxxcM5qMpspg58kNJZqjUF1A
I8kskBzBGbVn3rDTttmbGi7qaD5FZ9DbiNsPRiqhDoDLWrs44J+3lzlwIyn2VLBhZoQ3p7Nt7Vdx
zGrWaSqGegf04yZ4GPqbhYccuNnWpepXAcz6zcWiRALFnl9+VEewESAuXvTb6K46GEf9QjslKpsc
I4v2lCu6JR/HM++ZgKcj/fsqiVGqIlZHEalSp0ZW3ZnWbPCeWTb9robqvaabmGs3deZUj3FENJPy
lDWL6TTTnTA/jEXpBd1tT99ZGkqaahk8J7ml2Uoq2wrVikDKDDIsbpzNn9JOPUht63DOG90g1g+v
ZTAGibtcLCSUtQ/ghT/q03QwX2gjHuX2Sp3R4s3bbfbVrOUxFqkGLZjLC+hEh15oe5J+BnLmY3gM
76mtRJrN673acpUauryAGIFmbPz71j5wgW3MisKcJ33+qZYqK5O6RxkJzv5Kbm/WVQxjhhIQHHoj
xUK24M/Da1WESuq+BJ4iTPCXapUs4YKlI/NtAwYTEH7y5l02/aEmgp9XNdCjDJy/t4ulVuWQ9ATY
5TKKsxTgxXCWh+CGEvkg8TwIvAL7hk6mJgsA8QARrQHsEEaeNAy1os8RWv8XT3kYkAqkYHoy8azY
IL+xS484PBvkyWRMMDTlWu8CyAwG4ssCGr81FITNkpflblgEdFOAlinBceAJ/61uZaBqykSGEa3R
sofKxWk4CPeN2x7FS+pkfuNInNXcFoiijA7oDfyXzalms9TqWYzcpfxaLBdTdf5nA4RC1+8zudNc
DM0Q1mqEl4lf1fJYjN+4jHb0E4w7eiOCWTMwSImTYtDh5vROblu7EvJbQ+mfhqH/3MXGPV7UD/tK
cRaNdbLjUNWJDlwhV1Ce9foJbB2cY0tT5R2V2HKZSYiZGQYELPpLVJaWrDQ2WUAY9RGkgPXisdTn
vSi3eYRuYLdHGSn6SeE3KHggcCroYxUQEOx/t3SMs6hTcyjEGvbWGX+R8jyNz/vf37onvlGI7t0q
tCdEK9UYFBjubFMeM9DaPKX+YOt+4Y7fA3df2rZb+GPdLG2DZlTDUqpT5A5SejeUtR3r8YPe80b7
eGKYm1XdC0kstjhERdXeKRJMvFTPgyT8y71hfEGwENXsiRC5UvCUNofG/MhqAcwZELeUhUJhDuo4
KHqfIPVyJ+nXqD61aWnl88/9HdlKFpBaKrqoC+gDkVjSobKXgRWY4DIVZlbwqzhibuBU4vYRIkPX
T8FZsMZD/H1f6Ob+rGQyTq7o9Rh0M4jjknjsikM9+CmvVrUVZd/oxSweCcU+S1JwTyYFORr68Lsv
GssYWt2apMwyYuNYDYWPOcWHOVjoX3IfvdW5zW+Dp5LeOaertiwoHgZB8iTLW2QtRWIZWeqoxudW
1qxc9sbuIom3JRc6nXqFPZFMyB+HTAgxdkqLw5ODzmqvtAnGdybbBDoyOWqP+/u59eK8XmyWsCgK
+6QRhpTWTGijP6VQr4C/kNqa1R5roKHRN+fA5jnHzUi2WlnGORpp2cdZUWNEPpSOZmQ6SxN5uTzf
Bl3kGVNo96bIKbNu+8uVTMZf5irI7swKMrWLdFJxm419+dI7gkPTeZ6CnIPyOvG7cs5xr+WC3uEq
WxdORr7IqSNUT/t7R3/ve1MxwDojYNBfZV3ygKfsRK1hKml2nNJTq/r739+618E2rgIYZ5yIE8na
Hil1dpwp3u5BOdJ6WnPhVdq3twZcS4YpiDpwThhzKOsIIxJxTFFvZ8PGXOZJd0HBPjqKN/n8MtfW
E4ypreQxptCpYwlIZJgCRdmVndIPAf/njM7kzwcx4ORQXGnUVla2sIDZHkAGNBp4skcEdPx2Vl3i
Hikd5MSq//f56je6MbuGsRIQA6cReozFyOqNm6K4H2KOSpvWvVo/Jn6GcRZJIXBw3SkCT5Wqnrol
t/JK8/YtcNPCV2KYaCPMAEquBKhSFsGXWBnvDGNx9kVsR9GVDCbayOqQkEGC6Q0/6LRk+YnywwSO
fDvAG8YYMhQOfDZY6sXfHd2rUHYqKAozKZcmrN9oi158WA5AFrBmD8NVD7x55+1wupLFRJRYjeJm
yUpawzBOKCAAWUC4j+HfKd5+8Ys7P0kviO90w1OTqZkYfMVl+a21D01u1l2dA5beozTI6Gs/zHid
IRjUCT2eU9+0kJUwxkKiKGz7NE5QiZ9BMxtWBz1SOBbCE8EYSB20YqnO0GcOL6F22w9f9i2Q833W
FtIaFUgjC2kFRrVCA11mvJmwzTTmukgaYwH6hEprMeIY0T699JQCv5xWHD/AGAq0mz8br1HDWLk5
VeqauVCjyZ2XZ5LnjpzEdhmU1r9bLiZU5GVEpEYikytXYGsmX4uAlxJxDFijG7bSIydVRqIsnTA/
LXp0fpqIbnxp3MlVbhp/4fGG8/afiQ7IqHWx0uELQB8e23EREIcUAS8f2ZaCjhQAmUgY7GSklDrg
WvNRj1CjlR1tmiyUDfY3ZjMm6IauYbBSQ9Wb2ZgU9eE4kjF2noWZoxTaQcyweArvle91bOS9f7nK
YbanqHsxWHRoUmODimcFqZx8ng4tBmZ84OQ9C/9H2nUsya0ryy9iBD2JLW3b8UbShiFzRO89v/4l
RveoKQzViDdnpYUiphpAIatYqMp0Myivxwd1H/0ckd2lznw00ZeiP+Sf9V3s9Tttz6v9bIf41eKZ
7cWUcRHpA1irkr3kVV7uU8p+4idW5PKSJd4+M/E9XWoo6JkEnDTpYx5EVjM57cTpuaEYfW2PGQzX
oUFgopMJjflJaZV1YnVCYRF9dmoZITHmzSNtO+flSBkUb6SckDqDOX16juv7quIsZzsGro6HwfBG
RtUWE6vIxjWr2qtusNdP5o/YXuzAms6FzyN7vr5/JjucUal1WkNzFtUSMPgvFfSvqkdJe1zUu5I3
qn3dHfA6+yda6eYEdVsiRG4uCpYeGpbezbbApcq+fkQmO6ohpEu5hDSr7JVDWH8SQp4qgbQdpf51
ApNt1ZXLdKnAkBYhJ5fQqFfeh67+ufASJ7UHG7ztuMgEPVKNjRokr6GItzoGU5JAmaTahH+ks7Mk
B9m4v46N3MUx+CCGqdnmBbavcqLYyjUrfgnukzvdXna0mg8+kMADghnn8OntaXXHsb8Z00yQTqvg
6FAha/unl0RjXcl1C/tUOoWqYlFOkNYr96VX+B/gVyT6yhj9MasACkYBA6rriGhFeJSFH33xgXbr
PwwwocbIy6qbJtTB6+B1DndD/7XWOZ0Kmx6xWgPjEbLe9UI75fD3+kZXH6bkI19pq7/POARS1nJu
dBOzftlN3d4W0z4rn68fOg0E70B8ZYIJFE2gkVSTsUvzXAqaXZSEFFY2KHFotwXJaqdQh36yrhvd
hKOVUSZyhAtphJqgnhSWN+18MKbbsf/IQ87KBBMtEpIZvbHARCOeQuXUfqAfD96F5yc88CFRYoUV
wPmGYc8K4C2DSFMq90vwWtWcL9vtisfFCKupEHRSl6O9MHKlW/lAPzn1zzQcZQ/QFfJ4KcO2M/9e
ETuJWyVKkTURPAH0u3ZWdE4k/HP92GUKIO+d7WKCufOJgXp6KNKnKWeeQeJxaAS0MXrNk7KDoKEt
KnYjuIC5ND0pdubiy5p2MFU27yNkO9SvNpbBhqnWuygv8LnWz5iBUm0IfRRgshl2whcVwo078Jby
uqa2ff6ydgYr4iXECLsMhxyzx9J0oRxQRRwA55mg/7+C1DJIZyGJMlp395f2qJv+yKu780wwcGEs
WhI1HTxS1Cu7T+7GZbKG8fN1P9kifltfLoXBh4FIGXjpcTzVp9lOH3I3cWLTbY4xWoXB3K5a5AAV
QIcX4LdrmSu3YEAD2mEj0mb4Z3J60w7bhc/5KdolB175bftTYGWJyTVHRa36Xsint9pi7kaeCN6X
EyKtI+wrzb6+n5xDYzvd2jSq5JRgO0vRnuPT8qXp99ct8C4U24SA8Y+hbUysZ/DCnVyDlApcWJrd
OqZFP676zkp433hcmwyaTIo0KQqab9A4Rdn923Nu6/v0FN1QUWPxG7dmxQFIlvKwUpJUH+gnf+tS
7wCnu919+55hkLGx6lvBUR+ubyrv2BjEyA0iN9NIIrcsZ2vKz1MGsh6d9+DBWxUDGina/M3ApIES
hQzp1PqCjQLZWQf04mP5lji8UQ3eshgIGcyi6U26LLV8CSQMuv4sW/8jO0cgs4n+G9FkhXJDKY+F
oUOmnlX6Y0HxAupEFlhhOHnM5tcIypf/2mHwQokUo9JQaAAnyiFIwBmW7uPiTFrfQM4+VlZechB+
85NxZZCBjWJW8kFr8FlvDINdkOheXMSTllefwzk9TkH07b/sI2G/ULMYw4TlBJ1BJTqawa7MT6rG
SaG3S+tExju4YUqUTPTPoAXygHBSF5xVk9kDwYe34qT3gdNA2C7CYwtVUBx3PC496mPvEpGVUcYH
A9KNWZnDaDSOr5GaWtU0fJrFwp4FnvzldhK3ssUEszE0kyksUfUp04PenmhlIfJ0Z4wKi36w8h+u
Ni/YyiDjleAuM822x1eDWH8LZr8un4rM+YBjrEwwfgjeqxai5/DDxNxpbWSZGDs2Xq7b2ASmiw2W
6KhKWrLg5iHDHvLDXATPXaS5101wdupdK/EsdhC/wbMO5qktIqD/gnwNUsJBCZ4V+U8PJxIGgkJc
Vlcxd5N2zsNjl3C+dngmmHx2VtHa0DQod0bCl065a4PO0hTOx+gm9qzOgwlHUgsyIIHgzsQQgDFG
ktimITmiqTppLjjQiuTYe2ucuHJJWQIixSzLZimwqNGwaf98+QXfv17qL/cUFhJI9B3MCNIW8EI8
GvF6Xnnux0AEmMnHehmRNIXV4KDB/RxKEsf9trPA1ZYy0NCjFXaJc3NERhHuMLtxNp359u313O8N
jhfycMhgYGGsQzyI0Prp8n1wfkmSaOfBFR20jHCJZ3i7xwAEaXp5VME44xbtuQheI54a87bDa9AH
h7KhobMiadNgkrgH/57bybKlVI4o4B+eKO12lLgYYTw+aU0iGBJSIzG4G6MdRCestPDAD8Y5mu3N
utihi119tzVpFk/TiMXEZeAkcuPFecNxNd5+Md4sDwiPU1ShKTn5gnkktDii5Z7X488zwrjzZJC8
RIcrHgQ6FN12CcTne04CxNsqxonzpkjwrYF1dNIAAcYlMawsBxHFR+LC5UAY753Mcu5lHQcyqT+E
AtWA79wPac5C2G+yKZ7kdq7RNTYSzEPuhuHz9SX8Ja/6vQb2i0yQSJxKPbpXZnSyBvRN345Vqzpi
RhDEK+VtWFjGj+s2eWtiAp1Y5wLE3nD+c+vlw1Mkfrr+97e/z8llTUyYwxuTiJCN059a+G/4rC2f
m2hwhOBh0R7Gys+yx17heBzHqdkxYgNqB0mpozNCTH+k/bkBbVcncwBg+1N2tTD6I1YIYDS5toAR
gBY8qFQdlUHuDXe5nz3diw5CZc0hzyQ9jPfR9bKXDCIEirGoSVZBzwsvQY37i8IawmHz2fBFSAbw
6l8cMGXJgiENi4qbiUa0pYj6fTiCzLmJNGNvCj0auZuAN2zOOzcGKQxo5MlCDl/Run2UPMnV3lQ4
3FDbfZGrY2NwwixGCK+BXw0sJcXe/KmgW9y8044gnXXKTwOSe+NgHrsaAepjp4feGdWQCYaBmKca
IZhTooco9f1Suc+cxBPs+ET8zg+9kpOJ/eXeXaxRX1q5p5lp6lDTe5cHU2RLUdZYQlgEnlhg1H3O
4++10g3eVE3ZXdl2pl+Hc+Fx7v62v15+A3P3I1NfknkGJiu3vUvHagTXsM1bEbTj/PmWv1zIizUK
dasVN6hUp9B6RZtAs59u6Ufpsgt+1A6RDqJDh2o/MIKHXqiLQQYBRLlMhjSDK3X5fUxAbv3I2b9t
cL4YYO47Rp+g6S7CQLLv9s2j9Ers5V69DW5BorpTftSvH2omWa2IyQZGc2zMYobTKPjmGY9t95Oz
Ip5HMDc8UjIxHRsMWlFSWP2FKjPH+/QJjwggbZE48XQbTi7bx1x1PZeXXKLl+8V8JsZ9I57nhAMn
9Pe+R+TfJt5u4crnQFusLKmAaos+5taSj1al3CbhBN1kMAlExznlTFdtI/LFHoMhqjn2YjTCI+T4
VcI9ilQ7qjyi8foqOOf09mGyWpeagvVjIhSJb0eXMl5Wu+kwOhoqO6ET+de9grcoBiZaKa9a0iJc
h8py00GmsuhR0KxLvyxzzv795YvqsoEMSOizHBUCXdjgGZ9UkDhCJuYg2RockP9FtTVLvkaIt/9f
beOYmI3UQjPQDSp7KSEd3/sIN470JTx1ILXob4tD5fOiNsft315qVkYLiLhnegPUnRc/M5+q0pXC
H9dPbMuEIYJtXwTxggrKvj+hNjPbzshFNALMfYjyqWIZQ+ABfO3rZjb3b2WHrScpUpEIFX10BqMO
ikpQIJaOxE1+ar5id/6MkkLl8waitkB3bZO5Yp3eafqYYm3pFLpjrRyNJeNcL872GUxsFosUOvEZ
youRcBDmb1Hrjdx5E94ymEslFHJVGC0aaJXbAqEQbIPH5pt4p/jZQ+eXkMJ++IjfrTeOuVqiNENn
hLaiqBommqXpJETyEZMS++tOQWMQC7lrM3RzV+5dGuoQCDSNquXS6iK/1r/J5J+yc4M+sq6b4p0T
E3/LLBeXuqdNyOSxRGNUHn2VuCTUm5C0XhATdONgKLKY4E1M9aunHC1sBnq4JZvmLJFrcHaPtyQm
AIsYLayToYAKdfwFYUQvCmvQOJVNevuvnRCDDrLWC01Zw4YsJYfFwFOphqepxrCDHsFk6d1GUCwt
MXhosRW0MDInazpIIWWMm/zpGXMblAlpEEem/1XLUt9I0X0vuaBM444db36tr8yx5YC5MPO0TDH9
kfV2cP+LME25kW4mu5fxgtrYhc17g94+vd8rZAsEqaCnvSrDVdoaxW91P0o/U17Z6S/+iLiFhx1J
wlT8n9sYRGVUqyoumPksfWr2LSQ6y0+Tnd1gTVyFxK3Yb4gXY8wVS4pSnhQDCF8Hd0LxKSaFrcSH
uY0+5hwXQ8wtM6ukqEIVhY5flCdQlner1/iU3VBZeePpOnBw95C5ZlpbiVoy08D/pTVtuomRE9u5
saNCU8TJOV97235xWRzj+T3YkeqULq6PEz9Q85uk6G0h0jnL2o4pv82w2W7XCOUgTiiAGfNjNCRW
ofAahrc3TlIwYavLKgFl7p/Oh/fGtCM1No6ONEBM9Vx9k1BSoZrvamjxiBg2921ljQlZpDYLjYrP
uL3w2gPgSXWsM17KSX/yOzhcGWHu0yRiFDJWYIS+GIjn8GDYLfgpAfHU9UD7y9vEzVXJNC/TVF3V
WEKEJJgWvVhwgWdzPgTFcFPFhRfEBidt3wzEKzOsj5uNGmgL3iyF+lOo9eclc9V816R3Xcqjw9xE
iZUpxr+ziYw56HEn16j3temG0EhT/gnF7CPx/mKGJUXoKq1VOjpPk5fCIQ6EnVppN1NU7K6jA+d8
WGqEph9EY56AeRGYePG9OO2kkXM2mzd1tRImw0yroFDzIBPduJshOWGewcfweH0Vm/UWY2WDuapa
OOp5Rd76oSRPt/EUcg5OHVprMEnql9+4BKyb4X1lj7mssjhh/HFA8Ouc9CvUqazEqV4H27SUF3nH
66zkro65tbVeNHIiIkf/pIHuFaQSHqq7gz06slP5neHec3aTtzomEM6j3hpkwdslelMHhxbLEnQ4
Rna+V0AfWn9redUrmXOpTCYiRn2p9nKEdlg8xR2SwULr4U19Q45VYBUYdEkx6rJguk+8Hb3JDT9r
P0O7OQgHUMGfedN+vBvBQEmrqVMtdvgp2uxh6JSkh5JXOeEeKIMh5dyV6B/B5abSZvN5gR7Rct97
iy2fkkNiD7x6L2dNRPwzkmkgRpqDCFmwmKMh+2zU9jRyGnF4JphPVTOLUi1q4DPjfJvMp2a5VQyX
45c8GwySTMnUl3KCW6efdYxhZU58rz5HqFzroSvhVarxE9WSuU8dm0HzctnZobNFmBfonaJxDyB8
ALuzlZ+/Ny7xG6gn8aXit9MORVTQ+kBUxGoGywzc9FyCyhli9K/L3mSflgeqijjvDM2uY07dcNsb
NZFAhVkxJO2t7Xr1FWvWg2Q2JjxeP5u+5qE0bhv2CG/8xVnDu+zbHysaUgJQ5ovEJPSYV/bSKUmK
BO858P76ZXGMXelrN8Gu92hfxvAs7Hmtl5t+szLI4Fm4LLpkathRVT4Mc2rJ7S7nfqBvF4hWVhgM
o/PIaV+CVuaNsdpFXzilXT6qzuhJdrKD8tnDR3i0jJVJBquKEm1opqaObi0d0AbSR88Gjy5x85Fq
bYPBqhSEpzMxVVBOfX0rG9aYIqh2qmXci4+jQ2Vbxc5qd9mex1G7mTf8Xty77kGiJULTx2+94qJF
Sx7N8OU6oFz3C9BC/OmIGJ4j6rigRUxopnOe33VLe4h1Hn7wrDCoJXQZaHUi+IVS3uaznwfnmTet
wjkk8Pf/uRIx0TOxFXCFO0e4XZzCiRxMLlcefdYbbP17p1uD3x+j0eadEm91TCYEZaB0gkwURlCr
6SDnhtWHwr5uU/v6UVFPfvfhsnIG+jNWmBEKozoM1AsV9ftEYgvzD0P9WKgguphym/BkezZHCC5e
T1gxIlKNqY5P2RGPDuDhySzZlXbynXYf7AeLkngg/7iv/uFdts00aLVKBkK6qJg7QlvWdPNGip1h
7KE9Y3UfitUrMwxszLo8DxCpitw+mB7U5qsyhQchG5zrR8bzDAY48kktRHmBFXn+0oyRZeBZKgPh
ynUrHMdg6wCZqrSzkMExWkXxa3GworlCmbyGcDFIeVEfMNvH6xY563rrylu5ohFXE8T6DDRRdyjA
RlpeW6WIhqhhhFTQdVMcf3hLFVam9D6ekHnAH8ArZ9Xa5yK5xQOVR/WkrhuijnXlerE5R0B6qVdI
iG6OLHfNQXOrMANrTENma4yHW0NIPkClSQzUAyDbaKoQSWZcPU9BQV5H8gie7sAxtdoZdNMC+HrX
F7adTa3sML7eqXmqwD58HQR2M7SOEmeyzFO+L0DIxGv6/EsqdVkV4/O1oU1TTX2+cwaHFo2W127X
OnQaonDlV15nxbYr/jbH0noQaMgrEYE5Ah2s/BxOrwkPkrY942KCiZGF1KupLuiLqyey3feSpYMO
Oj8mitN1POp93nKYSIlyfN8uFUWMNncxVuoZmQmiro4DTH/J1C5rYqJlESsxAcswTgkaiqrd3YYH
8wlfmPSr0kb/y27c8TK17WTmYpIJk/je0yMiwmSVP9WhH04v1/2ct3X0/1dI0aaJHjclYFBNdsGw
q/FBKeyum+AtgYLVysQCpQwly7CEfMaEhZxkVjEO/nUbvOuqM7DQm6Wu6igFuOr94skuGFstza0x
zknZM3mH8pcofzkVBhwKiYDoooU10wD5LbTs7PCgurUfnHICAvJyHx2zg/mQvnJWyTstBiaUqQxz
CfPFb+1X3ZN5HpxhX/v5CK5Q05JcA52W3Lf4zfPTJVmRoRMF0VpmsWOpkyLQcbvm5iUobqdwf31V
vL/PLKoWqzKcBGl0lUm3QLe6r/OSE3q38fWyBnaiuS2NOFMwiIX3IM1q9rkL/gbNnm8Xu7qRd6Gj
8CThN09qZZCBPxKiH1mXFMp8gS/GfAo/RxgnUMPI+U+bpzDQVy5BpoaUOFgRwOqSHGbe88K2r69W
woCe2XVNUFawkJ3ar9Gd4ZVgltbATSj4w0GEhA5uwc2HAtTKKPWZFWbohhamUo00eqo+J/FtOT9m
Cs8naPHqXe6yssFA39zpc2BkSJJqcT6qsuiPzWznU+qOYbErZ8UOu/FJUwQvn2eOy28Gx5VpBhIb
vRQFQjDHpJi3aXUi5X3bn1ppcboP6N4TY2WJwUU9K0UlrRCGu2Znajey8S3mPQ5t319VB6uGgvcu
tsyld0OoKgPwIdahPmmmVhZxaoQ8C4w3THVQau1oIu7muQ1WeKcaMv/6PdokQTEQI/5dBeMNlST2
ciZiplJD6VprdzThC8+ybvUQz/iuWzNaGZoXtT/kTuzErX3d/DZcXKwzDlHpeRjWKvCJTMccz1Dl
sWs55TqeCdYT0mk2dRDuuXXyKOqDFeqnlvAUSXknxcSKNmn1qqno5za5HYRjLXHaMv6CRpeNYoLF
EpklNOzgCnQYOrK1nYHmPuKFh8qNant2JDd1BHDVONfPh+7/e6z4n1mo/jKFcDqXkfUtKj6V+Zy2
P/LpMHSNsyi85dH9eW8HzMzAG0wXsQqy0YLXqCDC/NJoB77sjmd5tuiQeejKn8V974C1TrEHv7Ln
lqu2sF1f1S/GmWs2gIcggPYlyp3x3gTzKPrLbUy6VYndWfFTcoy94IaXSm07zMUmc+3moEeVq8cH
ZNAXwWJpY2pmjoyaFOcFe9v7L3aYC6bXrdwkdDBsFG60LrJItO+r1+tOwrPB3LChqAORgMzOLcev
g/JcQPNXUz9CL4S5798ewtywojOGRupR3UzEuxy9C4t0W/BG5be9/WKDuWRj2eZDOsDGNNRW0uYO
0URLRSlG4HaOcc6f7Y40RDSY5B32TFTulXkXdJyuks2/j8cJVZRAP4ahhT8TCTPKlmWKAEj6kLsD
AeVnzGs43zz2iwk2tzSaJc8VWr/PshGNA4axnPUEXznD1PF4yHimmKxymDQ11XRklZrx3PXHLPmU
Tz+vO/E2wq6Ww2SUhqpC+IJWTOfINn00uqHxJ7dTO/JSu/7UU2rgziefedw49HK8Q76VWSbNjIs5
UWs6PV5HZPJ1BBHHFOOXpagjK1zkr+Uwqe71pXJ8Q6H/v0oys2RBiWwA7UoBpnal0tHP9/26Bd6i
6HmuLISTFHVLiL1sjcpqSx+hvVJmh8R2ApqG/2aLQTjBrFBso24oxgFWEthJ/BTopjuI+zF5um6L
54cM0knyTOZJQP46ZmCIG2Y3FRWnCaSPZEUrn2CwToPkj6KrcPewejF1O50hXsbDuu3KwcoIgxC1
3GPUt30j34GOjbscB2s4GP6vMQEeVvCssQ2XwxRHar+gckB1McCJaE9H01Etyi+EcTRO0Nt2cFOV
oOtsmCrLcVH1VRVWBZQkhvCmSV6z8f66G2wOkhv4y/8aYHwOFcuhWqgGkGaNrnTqnyl7uOabnv7K
a/rlrYVxuSUa5KKaqSrGci/GXyNelYoe83v8uSyF8TUlnPtJl/CZm+zrm9bvdoov+PKRN0j89q5w
zQ7jbiYAPACZPM3wRLu6iw/Vjnb3Nmeepc0gfjkbNrLqcpEbGW3+aaLoOI75Ys0VmkXUfC8thnfd
Ebbx4PfmsYQWE57mO2JiUcnwKsePejpYec+J5NtYerHBxKWkHHtkpwCDOdk11V6SvyriYdYf5pz3
ZshxNbZ/0xSzeTZUupqxtrostLTy4fp+8SzQ/1/Hhbxoh17BvVGle6E6SM3L9b/PO3sm7mSa0mqh
AmeOy5cmfUAlxcrRE8LDTt6x05+xWsbQAcxa+g4+9pWT6ze12LhVyvkm4p07c/HFSSzzmF58Yb4L
NUscIEuoHuoBDFGT6F7ft+064erSMCgwJdLc6zRgq/fNvnuMoMI02OETOsjQs5OcuS0t1GmvoAGr
Tki0dtbaDgdFqw6U+jS4Iy4lZ6ayH7wnGY5XsK2hZOo1saA1crn4GQgPQnunlLG1BLz7w3ELtjcU
LLrZZEYLap/Vd7M66ZhEFnhwvSVfSVahh1XMypW4U4IWRhpHP0yesOs+zwfJA2/KsfVL5KtNZU92
cTOXYO0DtSNm/j5U4704C6u4lxkVGboFtQghgOxo9QzxH3HgeD8nLJkMUgwtJN9VGi5Uv9tL6Pd7
CxY+b3yRF8lZvZZZ1+IilYFIgyd8r1DjVZ3opdxTgR3yg3PJeP7BwIZaz+UUppDrQpvo5KQotbVn
Y0e5lKcDWkVtLbT57FTbmZcp4dEYsn66yVK3hGbVSgPBCsuf6Q14aI6pn/xEV76t7oozr6yxCVor
Y8yxZePcx2qOq5YY6nM3SOelVWrHSIpdMioOUXjAtXm1V/bolq+QuAyFDFQGwC1x+mKou15+laMH
c0k53xibJ7cyw5wcodPI5ohlhUvr9gU0p9LoIC8jJ+/nrYaB/EQu5qCiTw5i870d9t3gK4vskG74
j8th0F6fZgisqKj5GvVyp4/KD01PXU1LuVNd9Ljfwfxq35ikr5AjeamRjOEWU2F47VuOktoEVlHI
7IBnlji8ZuTtWt7FIvudkWhaY1Yj7tjyPbqrTpqXQsPScKeD5gcWeuI++Ey4ssjUJgpVS4O4x6Gp
QuaYCzkMycx5B+C4n0qj6crLA1Wu8V6NlDaTb4Lg52LcBBPni33bhIbeEhGffTLb2jcEmlwl6gBZ
sS66KZrFSQhEHMravY6B1LPeO8TFDLOStO6Huad6nPL0BdBg9+GPPnqo0DUDQuAo5d1bnjnlz40T
5qjSOwXBMtSOhfkN76t18CXVvov9YzHsri+Nt4MM9JWKkkECCp6X91+X4RAFoR3xXrW279Nl++hv
WDnCIE3giBRojUrM0XrU2oLOibu8HWOQblL1VsG0Bl5LmgcR5ZofsnGS2n8a3VF4mi68xTBoB3UJ
DIKaEJvVhgNIaiyIS14/ke3gbl62iy52tV3lkC9p3mG7DAv9Rfvs1jKddK97GIXkbBvv8BmgG5I6
6CeoYrm1+jSBzdocj3U8c8IDZ8PY1r0qEMAFPePyhNmhLU9DzIGZ7fDze7vYRr2hqepmLEf6oNn5
igmWP7nz8DV1Lk0e2eBfcPpiiwECJRvbGKQD+AC4bfaFI72CgtRVK4v2cwQWxrVvG55m1F8yoYtN
Bg1SQ+4n8H3Q2DC7LYae0tqS99VLYDV29Q954ngf77jo/6+8T0qNIlGyeUTvxYwxUlzYcwKi5LvW
mX7+mh8ksXPdJscNWc4KcdEkooxYoVBBh/NFKBN0kH67boO7jQxEyLpZ5FS6CpWcyUEPkIWhbShl
0IELfocgzycZkEDPXFyGFWbPhw5PSotijFY6189t3Y6WnIxfr6+Nd2QMYBQYsde7BdYIepaH16D7
UG+7aVK1a5UoGku+YSSZLhUD4LXB2E0mvsz4ghLa5+ur2PaC30bYClgkjfWEQI/qe3XTdHdi78c8
OYZNslDjspB3la+uEOaBtkSDiwUfM6iCe4uneYVnPIh748F8UsEUOjuKO5RI8xRe0Z+3RAY+Znlu
R5V+ajfBYQlPaI21lv7z9W3cdobLNjJwoRWzmHZIu6CacUzbwWpyns725kfuahMZhJjMLCkGqq6T
7KE2cSZuioFBvtIEb7Po/6+AKAhDXTQTAJGagz0dKg8Yxu25HVmbahNrl2BwgSi5bs4YxHrDBeER
72e28g3VNy90w7NqDW77NLnAdjfzl+eQS4HK20wGKeK060kU4js3A+GWdIz9zo124NXbX/eKbUC6
eAUDEbOU1bOqI903i7u0spsa3dHJCSLv1nU72023K+eg612dmhT/e4sx0FBaaWuluwz9EN1R8ouv
uWxJUOxIbyfeUyvdpvcZ+u/1scUyo21ESSxws2R1kO1Q7O7rcrHD2LAb2aytXtM13krpZb1mkvmC
akpgSQaFVEixgq3bpoR+8Tk+1fvqML4KH+HvuWwrWz8z0h4d0zWMjZiFKRR3jHLbHLzrh8eDR7ZE
lqSCqJQ1clvwBf6k9CJgT4UsnhtFlkiTnMVWvdLJbzF/2d4lrnGXcXJFzp1n62cg7A2kQUIki5NH
A9/a1WM9cExs3gQiS6BmlhXkFYyDRlKa9K2AptxmAt+jQDq7JAWAhUS20JmcXH4TjC/G2O/6odJN
aKjR0oh06Bpfkz7yZLj6+4wPSpGRtwkNKJl0J4/Hkffhy/v9TMASF7kPhByZWVtCGaGqrC78SPZO
0BNvEEOEmhcTroQx+LejRLxfVDsZAkvNTtx2uu1Tv5hhYlbYSmFtDjiIpdmH6YusEUsNb/pR5XjX
dmPiaj1M1MpDfOqAjg87Buk57RTvUD26Ud3EM1ztTPBOHX6PP4OT2Gm/cZ8n6F69Q6SVbboJK+zV
8jZrqwQpbnaS0FUfHtAC4oD1zabyCBDCca7DxdZlhXqfqitEVQ0Ih/9prinh3SJd6py9ilFodWZi
i2rD2VGeFebkIrmVgpC+ioPE0VrUWwXNTQlPQm3z62C9FubY2h5zzHMG4NEeddDAQND9vPi9U7+V
1LlMD1vlirU15qBGJRsmvQXOiofA1zAYDV4gGwM3p+onbS0Yd+RU/hQtweF+3W0FrbVlJt3AMuPQ
HJEAtw0krX6p9xWgNvFVr7uPHV4j5lZYXptj0g6EkhrNb7h2cb9Ypno/Ducuaa2gvW+z++veyD1C
BthBOyI3fQ5bVBp99LPH4aje9R7aAnZRakm8jGNzGHe1No1pMm2hj2gK2UiDpWjLdmQHmvVrrL71
puaNlCR96xP5j5uqMaAv96FCxgEpYy6Edil9EuNjIE6W1n/WO/f6pm5ePkVRTAOMWbLCju+hJG3o
Cx0G6gti61Hp5h32Fw33181stlmghgvY1fF1KRJmSdqox8pI8O03BLeYcCPyS9VhFBKKp5l2Vxd3
wXTseJVPafMWrowywW3JOkUoJsBlf1D9BGK/IH/y5X1+Tu3eG9wQw0jkQLkfuOX+LaBeL5dBzj5s
ZegBoYz0i5e58sCUuKMSUYFVHQqfN55BPZ+NC2tzDIQuUtZoKIYhC5Hll0knP+W4ep5i6UutNjeV
lsVWJzaPUiTuOcfK22EGVfU60ypZQYRIiFWcAl86FXe08JLbsY0R4eRBu6HCHMGR/76x2RuwXjSD
sUozB9pEU0kh8Iq97PbP+t18q6Ze76ieiMm/5e76ajfvysqdGGg1TTLpESag3TqE1Kw0Hpagd7uA
fCDqEpnSiWNSRIc69p9RlzRBlSqLurjlfKv3TiF+VlVO1rqVLBGFcpOgU1jDrfzTBEQB0jwZMYWS
iTcjeenJQalfJvUjijdrM8wJZbMh1gLNybRk8DSlfug11SON6f//z2VthtmwQszEeCq0xY3myMtT
w01HySpTwklkNx1ubYeJddki5L2S0Efkk+6XDxLU7QS7/S4dACRe8MDN9uitZW/12h4T78Z4IX2s
0WxvH8wWBgxscvOdnEUvsOY9quAOj19lM7fFBxOyaJOYEuaU/vQLYxaELOxa4Mh9+HV00114r3gt
dIcN1ziLBEJVml3Zxl3uxVzG5s3S+9o4g9ZGn+uDJgHEAtCTW/kY+oY4PQqNuTNL2Z6N+U4x5n1W
ld+DLD3VWusIamtnieygw/blukttdl2vfwwD4OUS5XijQwhWbqsTTRcFW7kx91qKdkrEZK94Duza
1Z44ZukGvz/yywEwQJ7WlSE3Q02VgOoXGROsiminpxH1ynmnix9IvNdrZFBgasqkHMpudBvlZ09e
5jpz1ELwri9pG2ouK2IwQJBbkDiEDQK/0mDu8gllKqshJ2ngbd1W4rteDYMCRkcytR+xdXRkX7Ux
o3OIfUj++YUrOBonFNA/du2cGCiomwiskjOMlcZympYXc8ZswZB0uzqsnVhoOVUAnjkGCRaQU+g5
fT+po8mayTkBLYbQWo14gGHrPx0YW6UvlXZK8gEHVotnWaosQ/qs1XdL9P26mc1H0NV5sZV6SQBr
v1niZR/PNWBPU3bmXvKNg4rpX57M31bgXptikKXOqlozUsBaTh6DMreM9FWWnznroYhwxSXYOoc0
xFqckpo2wC1eh2e1CPOKlH9L8EvPuONRVHDulcEgRZcFalgoCOFoX7ea+qBEt7FCyVnu/+O6GJQo
2jkSW1p4Nc8VsqzaT23w2/8fadfVHLfOLH8Rq5jDK+PuKlrBkvzCshwYwJzJX38b9j1nKYgmviO/
uMqlqh0CGDQGg5nu4Jf2mtdzJRk3g/b1YjGAESpTY9QZ/MKI7cVXIMZ3AIUa8Fc9glsMF/b8GIIE
SfeJ/xGadktDlko2kKfS2WKTqZqtTGtynEBzF4gjuamywt2fzk1XXJlgXNFY5lqWK8QQmXhf6lSS
nJg8d990DV3UJNNQJQnUum9P8UKf8ylcMINtmPtKaMdQdLDQ8GKqHFjaHMzZEAsVZJDnusnh8lPy
JdPvQjI4GeGUmW++N0Da5p/RsDhRNco0GDTnFZe20NvV5eRKbuZbd+lT64eSPV62N8kN7wrOmUOW
Tl8TNHFQoxJ5avkk1cEiNW6p3ZDsI7W569ExccbcLGO0KICmqLgfhh9x2DpSY3IgfTu0Ws0hAxZF
RzJ0NOOaFl/Kp8lNn1N3OHR247WXiCXvBW5aaDNXsx4Xgxpj1IjTHFM0hKrCkRa7FYf622+RRutj
/cBrcwxoNJLUlBEUSMHN9iJ3X9T5Nm6+F+HP/c3LcwomxJhElAZFYMj0ykgGP+UVuqtRIPZFNHk3
Dboe786S1Xox4QVIWRDS1pg95b73Jlf1ivvIs5zGo2/Xw93/UI27eXqtLDKYMdQ1WixinPryl+i6
+kXIYVxDAhV88NAeS0/NR2pKVyvGvuepapgmhQmQymfxWdIUd2i1H7EwHcts5EAIZzbZ+vdKicLB
Mkqwb0Vfh8Gfq5d9t9gOZc6Tx77dTZFW102HsYAaG29qeRAeKOmmiFLSljMWri0GMCRjMfWSvmbj
GU+z21hyi0j0K+ialSBZaoTaM7spkMThGFa1K8fSt/3Bbk+mYmkqevREEI2+PVxaoymMgT4YxWCW
0PFoiOolDlxtHytnE4z3y0Wpwv1hYrAOndY7JrkZNZ5m92Z218LLxj8DYTw+zqKJdHL/K/50pcvM
D2/Dh9ZC6198UUFnwXSEe+uQXfEaazmjY18MS9UoiDphdIZwVciPmnU9a7wCDp4N5h4POjFZUATY
UGW/LpykPPKFA2n2+z1G/Tt/bPHvFAtxTLJf8zd62Uv9A3R9KLWaaptX2sBxOfYZqguHMmyJBLqR
5sEsH8vl+75L/+F4hLiHqJt4gmfVKeRUyFJRROI7HxN/aSTXhPBq3fQPZtheWnMSiFXrSmX/WdJH
OzS6K2Rlnpq+ALOK5u9/y/YRc/4U+vfVC1+D3TXGEZJ/SK1Gtim6xvIpq+76LOHcYP/g/2dLzEau
RbE1igxHJu18VSllFs1m4V/Lyf7/1mxA/5H3NLbtmmezzOYWBR2tGD2wUqs9QXgeFhAZ8F5ueDaY
rZ1khdpU6E4Eqb/q6KhpwDIpY+7sLxXHClv2OqSl2Uwmjsxl1Nw6Kh1Jak+xXB32zWx7/78T9utA
WHnEMOSo2SC4MViTcjGEy9Wg8cpC6Hy838pnE8ylhORLa446tvIUhp6oWQdB7xxzNHxBAinXUvvT
XLmKJbj7I+NNIHOUZUUSpiJFEEX+aUAiE8Vyjc5x8/f7CSWNiqzjJmQhoWkxXg5+mqFBhcbikVi3
k+kQd6ar/Kgt3rH8fixv7TBuDZLWEYQ+2E3ml97L7yofcnq3yBa2z7PfXFMlQu17x4k7eDYZN5/1
RpW7GbA1ZMiFWoYj9KUXtRNnmeinv/WO9dAMlmunAnNkvhjwc63qr6tC9Ujee4o4nGaQGmQSGHC4
VS8bl763NpkDDM8fkFFpMJ2NGwb1iVKZh/500N3o+Fu4BVq4CucY2J9OqGe9hV49rOOsswxQ0KP6
KaYsccKjwmvRfb+b6cAQdIBsDkUV77reSJ5HYgP4Gwbd7pYvlcwrW3u/md9aoF+wwosoijIlHTF1
tEMx87vD6KvoLOCFMRs3vLd26HSu7GhWpE1koHbA8EjlHIsLKmVBk+OJy+Np2F6b87Qxx2IpzGkO
rnlck+MrObyTyKFc7vbRaCPl/3ZADFR0c6nnWovIejzpkAewXvPHAoyiggdiLtcK1Ngub+Ifo/Gf
o923ZhnkEEdjGRUocHpKdRyMBzAdN+gH2x/bptehgAfKsnA+Q2XWqtVEq4KWEx7Cl2Ne3Ak8yshN
lDUMRQX9vqSjo/OtL+iIz4a8syJPbBV70g5hI7jLYsfm5/1xbLrByg6zRclQdKMxmxBWRrVCvWRH
cImf9Lb3/84MczBp6JjOhzbBkSt8KpqrJQ1tXfL2bWxu09VQmG1alaQR0xGX0sHXT4U/QDZBCHL/
v7NOwLtM0UBrtqypUKJ4uzKCGsoyNDdxXbQ8vb1pFmduAiPnFK9urv/ZClspM4eR2QiUd0RM73EW
lRPQWTxUvFJCugPfnUQrM4ybKSly+BpuwF7cnqa+hhr6dx3PIGX0moU8nUbekFhXU8xFaGNUF0xp
eQJgn3QTjLK94iyhdtx3hU2vXg2LcTcUplp9ChFZz5CuBcmTw9PQFhwE4Nlg3E2Qq0gWBbz1TSXe
rednq/oRT737dwOhH7E6EhIo/5VLhqeCzgrM7LUYvmo9r0d4IwHyxqM1unArI3j3IoWm4twpkxYI
09/oYuHWk3CF+O+gqvGxE9og1fOTAlEN2zKTz/uD5Dkhc0wsUrzUcgdiLFlcvsZp5wsLxDPS3A3l
5JPY8/JkvIVjjgdo4qpVlmLh1OI+jW/a7mQmI8c5NiO8lQMyINGLaTvl9IoxQyGh1K61Es0x1a2S
fJPGC336O7DQaWJhtYBpG8Z6PCDsjxYvGr9E8nNMOQZHzjptn+fnUbHFDHI7TYmiwhtbL8cd0Mlc
w6+d2NVA6GGAIOLhf6OU2jxrV2YZ4KgVRJFtpSCMmL2OfDIF3lWDwsEOCrKclNZgFFNS4TBPfoZX
wnPlZ27opk+127tdAu0kXqTH8Q6dgY5MFAqxT0AulhPrVi6hTQNCEbsxiotGHhd7aknlhr31tL/N
tv1elSXFAIUtlFXeeolkwOcNAauXG8iiam4rISTjlXnwjDCby+gWQQIZD25tQm1PQ2vPIXYYZ8G2
HeI8EmZ3tdqiELXFA9ZYXMflJwEFEPtTtZG/opD4r4VfXR+rHSUWclartApvQIfK3XxFqQFBFBq/
LsHsyz4ItUGw+bBvlDMqVmxqSWX0JSjwwtQYOlcbrNAJs2Lx/84Ks5mUQQF9YwqwJchKJTc1bxQc
B5CZo5fERgVdCcycqF9ky3ery2xt4TUFcteH3UEEpOOzAjeLvk4gmUNpyhcSKJ9MO3K6q/jE1x7j
LQ4d9sohtGlMjTRBZiBNAo2ctIETsWxDwtnhmDO4tKaGyNSlJ6S+ZN0x2ltSpG4SucvwNPK6h7dP
3LM1BgoKqYbmggxrAqquG21x5ySxw+Y0ARmWkPdYSr/9PbyerTGYgEaINK1GSnyZjM9anM6BPAzY
RpCse2j1onb2PZzngQw6LGRI4xCVG1463UfhZ7V5Nocf+ya2vQFk2iBoUiSN5RLC5UCCoEk+esvg
yHVhzyqPeWl7zs4WGH/QQ4OUSCLiDjulvj6KtibjnVIJevF1fyjbs3U2xLiCAiG6qlnExZtrP51E
N5GQMuS9/fOMMB5gyosxCoayeFX6OEIwZ9a+mZ3MAW3eojDrXpG004UYW1QatWtzqa9Ljbcq9Cfe
e/K/k8WqRY5qWzRhhCO0abXKFs3qYEr5Z00mriqSG3lY3AkMnlLLlcWkqLxnmLmnFZ05zkqH62Dy
mcqOZhAv62zx22/9ct5qcXzPYo+IfIghToT9ahUPPVqVjSQgUP2Y5Pt919tGofNsMkdFjF7laQyl
xYPEg50MuVOkT9XwMIq3Vn63b2rTNyxJNDWDpmw0xlQBCyEu9DTiamxNSI9tTDhB+KaPr0zQT1id
ECYJ2zGpsGPTxLSJfLRIbMvD8/44ttO4Kyv0K1ZWsjxMukLF8doJyHIgL3S0vo5Q2KICu5DoSVxK
Ys5zCN7QWDAy574Sa9yY+smL0KKst25T8N6oeUvEAFHadgJa5On2tb4i/LKr5WF/7jbdejV1DAhZ
hjAlQk0fR9oys5VctQsIog1K/2PoeWoHvMEwWNQbFpFLHQcsiadPvbzcZAu3mP39czFi1PN42Ftf
mY8laHVQ0iIk1peBFMekN3wp7Z/apb6aw+5myLNboW8uGiXj7FyOQ7AXwTJLWmi/Ao509DBOcPSq
9IZac/YXbBMfVgNkcKgIB60yWxl5gdoZ4tGuy6A0PxfdK5RF/I+YUqHwCsIOE5ejt9tKSaax6Gk2
PBb7QyQt9/GQotsvH4JF+Y606OO+uW33OJtjRja0Rl2UJkpNTcyfnM3uVDTHfRObR5V1NsEgnpxJ
giCIdImqxNXFycnrFrJUhpMZmTsUP2P4Ss+xub3DzjbpsFfgVJkgI8kE2j8k6vaSO4NeuWgXlpX/
3GxDPf9shwHBpq2tVqPVQak1uCEYPtXK1/sCLsjLWfIWikG+nGTNWE0AJb19zerXMeWMZNvFzyNh
QC83tEqVauBEGF4n6iHPvTKf7MLIHd3kHIHbe/ZsioE/dHZVtVrD54xFDpSsf6krnBlDxhnRdjZx
tTgM9M1pKpih8kvBa6LaXU4eWJ6B6uLk5r9XF7/xA1aXoIqLKdc6nEuVJvjgoLzpjNTb30YbbZbU
hoEiZt2COgrbZhl1odG0CfaRJFiONV8XylFJK7sXLyrlJW9PeRs79fwhfD0bZfBBRB7AQNcQGMdB
1a5+EXSnUDnP+NvucDbB4EMFoaGI0HYcq6GyeGl3mfEeF7bh4GyCgQOUq6LBT8I2Vebaacc7M8cj
RirbIFK0OatEJ+RdfLxaJQYRQrEsyqmAKXSl0rfT1Dddi9hT7ajffnX6tByLvLExwNCLOlkKWnUu
tQdNvVL7u7yfnVTmiaFsw/h5DhmAIL3epUaPG4d4Sg7k1Fxo2EniBS8juf32vJpABh3MuSVLh4yg
N1P1uMInV9UhuaTVxblbXH0soDyPisGIWLCmSaPs4K1ymtTFrsU7o/+07xP7Dv6uyGIwh3BGPx6K
LIobkn425puquNs3sVHxtQYHg21vqFsJPHMlvKD1RNMxfOIJXncaLiB9YXkjmHc7KgEu3KZXMsf0
vv+9K62Y5KaROgLoQz7lFi0LQTsndtvIQT/+2B/k9hH4z1oZrID2ova6mlI+Ft1MbtRw8stM9PdN
bJ+CZxMMUED+WNV6AZcaQ/hkCBeC+aq1FxohbjIlnH3LXTIGKUCclywFJaoln5uj7nRo5L6kEtZo
YO/t/rl3o+8KtAo0aPwe9kfJc0gGMoQ6NftQafDuFIeQpY8C/OcQJzmn1J3nGQxioO48MmvKoxcn
qh11otMnhb2UX0uNY4g3HgYyOhOadaSG8+sW+hxFGWrFi2WOft5lzV9OHYMXkCsrGzlBP3Le+Wr9
JSZHYn7oPfdfBDTY4sMZxPhpk0Elpc5+zpVf5LMdcdXoOZuJLT0EqUBhol8JxwbkgsGUjGab2rbA
wF98lp9Fl7Ygm96+2/FMym+D8klIx14VMXdjdpySYyRykIi3o341ea+i/k5NwrymZ29/sm5Ez5yh
+ZL6gkcuxZfs5+Jkd42tvlq3ysP+wLYfAVYrxsBGUfVGLEQwnECKijao+gvA1mmflROYX5ELaV95
SYo/5F/+hapff18NNjGyKBZMoGEMAbnYkR9TPwmKQ+Npp9LPrqhVHo8ZbwEZ3DAGOW7zESFAmX/T
wmtRfuTMI/WAPwdPxq8FXo2pNKs+kSgDP1Uc1MGW2l0YXu/HBxmcenPAsUZhYc8aAxuZMKJZMIK1
8TSfBre8a+0UIhTi0boG85xn3kynySu84qri5RM2PRXU+IqlQAQTNA0MNOqZoctWiQyQ/Ek9qU55
Wi7JSYTsoAjKASugCbT5SXlJnvaHvIXIa7PMiNNMRvqMcgDkKHAf5i8od68Xv+ZVAWzuh7UdBiVb
Sy5lUsNOQ/u1P/cBCSr0NxnB7ObufLBcnQMtPItsCkrskhxVaojj1EDx496eDlBU9IqDCl6D4br0
c8nhRqo0FcP6z2qU73JPhjTlqYr7pRQVT1Mt2n2DbKEcEd+aVNeITTcMq8eqML2YhF5c1TwH5iyn
zgDqQgSzLuiNMJltgjzlsfLR/GdXHvKw04ny/Q2e4qSnmvPqTb1zb+DMjS2phV4dJVwKkcc+iIZC
7GYSUB5vnUKxdkYx/9uBMvgaSf/4k3KfHmnRcOKBj/7FdAcnP5au+GpeCB/oLAcl/XmPsopehRZG
mlhhdufmsgN5nnyj8IqqtgB1bYIBVMhsNcoyZwjEDOLLyuBpoczZGTwfoWu5gtQwkVLsxQptPLn+
1ZpDX8ZWiGLoDVozB741jlsw6GLohZAbCh7wzJbYJEXduowyEsn+KwxjO6DxVJMJU0nfv80rPQM9
S+fMeWqn5gdeUaD8acqWrsqKyvLojFoiWgtNW4rDI7i17Hi5aUpep9r2lJ2NMA4QTkoGbEArctyY
P8JpfJwGxZ863rv3tp+dzTBOMJKsS5MSlBZDemmOz2PCSbXxfp9deegG/u4XA5Nl355E9bC/5rxp
Ys6TzrJCYk6Ir4ilBHNael2t+GbOYwHiDIPN4s14x1iiBdVQch402dU8+vvD2MxtrHxKYZL7kjhO
YtPCd39Th7VO6YRu6JfH0hdcHkpzJo2Vq0+mzghrAU/dk0YC1Ar7TYY3ukH/zBkURfv3p8G/zsW2
PaB4o+u7FM4VgzppWfAYqDtlgJqen/nRXNCewGsz2z5+zgbpMq4hrQbtck95U5OqBuFcFfQyFBaG
xCmGqrCb2frBGeG2X5gy6O0kXTLeqa73i9lH4NLzLLATx44eJL+iiyj1Zgm8b6ZtHkDh4+1b3V6+
s1FmlAtKl9Scdm2PaAuzfDJeiLy3Jt646CesJhK9JGJapTChGUdJA80DR6Fi++w5D4FBtyRNhBLV
48im6I8L6gqLOnGi7nlWG/fv5orBN3O0srLXkNAQpMktdP0ERtPvysw7rimMvff083gYmJPlWlMr
mh1axqc6LlEl8Dx1jiUfARt2WAnO/qh408egHgiqJdUwEoxqbrwUnOZSFYRWIHT/meqDBjr/DMtk
m8ASXRfLOkIcO+vPZn/VKglIZ3hJjQ166rdWGOyrTJIVrYkrT9w79dfxOvHCl+JpuQgve3fyOof4
tMEIVLc31SlyedzUf4De8yCZWFlKmiEyahzneualD2A/O/WjXT2lyK3cFt78JDzsL97+9jXZZGUr
i02uVEBFDWl52UApjo0nL04sxDPCYoQ+pBKpkFGJyFGen+v+VPAUc/5wszpPHAMSQm+pyOjiLqd+
KT9nKbjqykA/alegtkmvRRfSAeioC/5u8hjgEEoTjBEJznstuVSGQKg62zQ5C0Tn5s+bGUXdb8Gv
iGIQJVoEMZF5GHFuqCmv9H5//5oiAxfJFKmK2OHYSPXXWvdltAOOBWj1eSPZtCNJSPprlgi9PWZn
JWUndNlSowQ1asBZMtmKljqJEtm5knEcbnPSVqaYXTTWsTZBvBevxPpzqT5ZPBkR3u8zN0twM7VW
0eD3xc7vJz/jtQxvw8BqAPQDVkdemOW9Ci4oXOpO5C78vFxkrzrkf+YjEiLzgVsZsxkbrcwxm0cx
eyXs6XiWb2ageomHNjrkeEZXdkET5fBURzfxQNJQV6/pCkSomBNDEmNFjSI84ltZ6uTRPe377tUv
H9icZyNslJyIA0K+Fkw5XR+05exGipcNvJnb9GmZvmlpkqQh8nq7TkIvIMITECn31m3bNg4hi90r
P2PlI6mMlR0GaRK57DIygpOhM76q88tAFmeabKMN8uq4P22bUevKEoM3Wmd0ZgUCCM9o3KT/PtU3
Umz6BY6+tuTs0s04ZWWKAZ40WeYxpQWAYgt1JOUhkS608nMYfq9wMZ8Mzvs9b2CM080xlHxFKjGq
Voszpt8zCQyGnbOUVzXh3DO386bnkbGsZMaITr10QOaJEvTHTv7JvAUvmR9CCp2yoMsH5NmOGVrz
D/uLx3FHlqhMiYhkZAQhUiE3XmOYp3nwRYKcIi8W20zrS6sRMgibE62Th7TCbF5JeAb0oBpmQ++l
O/Tf9BtIsFD6Y8sVOZH6Ni6uzDLACykAlHKWmNhf+VOnfaSqmc1Pai1zyOv+bG7C1MoYA8Ly0Bjo
aqEeI/Y2Ia+lFjuZ8G3fyOZRsjLCIMjYDKaqmajp1U0DOuZFoCk8bg3urDHokepZoQ0yYogOVAb0
rWkyH0IkXUFbexCGB96VcIPDFzH0akwMhoxZA99IsbFHx4C2i+ZbF/11cz8ckqNyVR71m8UDt8F8
iH8UXP1s3nwyoNKXaUt6K4K03FzdTZThwKoe9peM6/wMlOShRkxxBEaKkBiw66+xk6L/bQBZDh4p
bdHNPOMW8kruvlkOXLJ0ZYYyDkW10C2XR3bTXnfGHWqbbVFu7Lm6H3UeiG0GBedVZDvq1cwIB4Oy
o1KRvt98bIOtX0rB72sQ79mVg10sg1k2VBFKXCh2gQGrTJzErB0lDzSeDAfPDgMhhZmGi14itFr6
2O3mi4hcx0uEs+5+f7k2uLrf7AJWZwjU/11Y056h8LE4CriQpDdRkF/SZzOqlMLTl+btcrbHxmwH
3RASmqUPqgfKTyk4o2KPeJZsAugx8152ORvNZEBlHnWjTigpJqTjdenz8t+VX95OHwMiRjjJeDiG
P5DEqYbviulW1t3+EnEA3mSwQkGPiAbRX5ggkyeOzaEnGVhsebcF7soweBEZzdBBMw/3RDy713fa
RXeRfqaKOeIhuufBBCfOYVtucmHB1JXI1Y/joh9mwzw09djYhtFeicpy01Wttz+LvOGxFZ9Kv5BJ
7OB4GbT6GoJsMUFNgeQ0dnmvGjYv5uasGtttE411usQCHG/qjiE476NPfLYS3iQyINENmdJYHWwI
ae5kl+r4Tamt63KOXi1VDPbnj67+uxs+mDFUkGNois4mpo0EbMATZRvusunCQlfPoof3Mpk+jTnY
lJtFd3UwZ8hj6+/b/cO6nQ3THb66ZMqF1XYGFbUF/XVpJwdKcTQ4TYae0AyE5bx1+0NUfLbHhDpx
2M+mkdFbM+IocFSCOBpB8XAQHtFUmV3HECW6TB4ihxb18NCEN8kMWg2DqsWgyERJQXErhFcFqexJ
L+1q+pyB31lXHmP9Iw9zq2Vl8GvBA6aeL9gVgywHYjG7Xa8HRaNyisq4q8iAmDiDdgtQTItRjG8q
BLkSp38uoSlFcMTwSvK206MyKAolVbNw72WSOJC1Q5NJijXUv5DryE8dPQv0QAPXWOiOY4BitivL
ISC9CGQbsjbcQtg/DPf8AczFo9daPY513LjVAFUM+QHl8k75rAXJLUpHL4zv+3tkG2vO1hgc6GUZ
gh46kgjg5D5IkXzQ5QoEv/+dkpuedWczzE7U+8aIFwOzGrb1QUnTgzGnQVzzmB23N8HZDLMBK1SH
4iQC0sxmdgFeFC8VxkNvtG6mm744kC+yGX3Lw55zj/pDJHS2y2y+XOg7SaM8Xa1HS6XzKyl0pE/K
SUHRkvYgHHk0apstFev5ZPaeRlolknWC2CQwkc+aDuHBgEM2Dl9blechzPYji4bGek0YvFCqU0ee
dHdo6s7VF2L/nSsyQQRq6JIqQx2GN5pPxgD0epEmjgmOf7AVnYqkSumoFcjQkvTF1HM3EofDIKPf
oQGFeyK5IAQFBVlrHvaHtsmTslovtsqzhp7wnNFt1lKqaUcNBhClLAc8zuJgsCUnvsCzC0qWOOPl
rN0vrFkdgCjgn9FOjxuVYk1z0PQR6N1LawA1C+GJnFEXf3/I/7sF2JpP3YrFIqRUv3MDlY7+uqhQ
NVh6YHHlnerbocvZEoMlSl4pv+m2lpvBXVxyIHiUs5W7JrJ7F81MuH5A9e9WUWyeOBX95b0xMvBS
67JkzmKBOJBcSsmNlH0s+3MeGoMjSQSKD4vAP+XA+gYmHcQryyfjSkL1ahV0vHcR3ln3K55ZuQfE
RKd+qFB4qQauiDpPEbz1BiggNa+FvFcGDh8aw1e0h9jZ3xA8b2FAJRvKWY4MDbrQrYJ2x9fM6l2t
8yej4BiiP7S3ZAyojMQ02moAUJpy4JaVQ2q71mZHF0M0HnGOAc6gWIqY3GhSZaBcoXKqG44lxj9y
haCWrK8dSVa+7c8gZ2uz/amyIKjN3GK/ocPNrsdDV8Z2xyvN5Ti8LL8NoNvWbKVcxexlcpa5vQoG
OKUIK84a8UIeliGm6U2h04lC0ZFmk6lquHpbefWxvIlc3oPwtjUFssUGqEFFhS1cI7muK6WKZeog
IiODjjnzY1e/pMU/GRSn9pdpE6zOxthEea9lIfpYcFltrNyuFNNrRf1F05EriUI7rzoOgmx6xcoc
E71WXYierR6BSFKkMTjo8vs67yRbmZKPBP8rQ4xn6G1oNpkBpGqlwu7Hq65s7fxD5WYrIwrjfoMp
9ZWJlRLJ8pQniRvq+WM3cavAebPGnChNEsZ5X6OEH20D9WfJVS6omORga1f0tkbc+YHPoLD9nr8a
HHOYdNqyoNoUsSp1+hGdH8QrHeQfH1CvGWQoVbYVzgPRJj6tLDKnSzrPPfoyIL1jlZ/q6CcBx4Yk
+yQ/7rv8JmiszDCxaUd0XRJSJIO65pi2T5Pxlz7OnB2mPGpEa+HjVVc7RTy4af66pLwXdnlzGHjL
lxAVarLKHo5SmYupUaG6LUXHw+zU1/kpdqHfCvGCBP/2ARhSoQtdH2UbFeeH3unc7MQrsdv0zNVH
MGNNIRsN2m1EHEWKvkgxO/RV/6kMI/cDS7Yyw5ySmVYQqVGxZFIWXYVS7i4tT9ObMxL2cBQB74ta
6oNXVS9FdYIhUKLwdNW2N5WhaKqFDkfRYFPEWt2IwyT+uohVR9Wpg9yRv3+jkrCyHZ9ChycmuD2q
sz1mS6GWuxrRToVUXatBDjOIod6tRIf91eEZYTZUa8xlYinU4ZuHaPbj13T6yJZdTRvjZnKhqnk4
w8K4PGTGhcyTlab+8y4KW/0+419Q2axzM8H1R4UsODorkUaJD+KB98KyfS0+22FTwwRT1QsjDoxI
G+6FRHY0KXtdwtRvzPQSLDxOY1g3UaQ/zWN/gPAK57q1/W62ss8cvyhhaLWWFiYOPmWoV1zyaXoi
TnEQYmfxGidHPFPxwvhtoPrXB9l0sWYsmVlRIrpGvu3K71n1uO9+vN9nTuEsyifSQDQUBYPadQyR
LlWpvH0Tmx5uolIG/NmiBg6Atwf9OEcIZgtEE5k624typQ2vfatzVmdzHGcjrHNkqNWBIBIuw/X4
YnR+ztPf3jxeV7/PLH4cS4OmCChhSUL0CmdL5WayeD1Z6FsbUQqxP2PbKaeVNTYAi9pcXix6yrqS
r13WeKEdbBFKUpTh2nrhFbHzJo9xgm4o62VMcBPIx962Kt3OeUXQmxhhqaA2t3RZBB/pWx9QxlKM
JR1FyikeWVp0qv1Wnf9QBcnKDB3o6s7bdVrVVLRXayFfpOUyTR+k8mfX8MpsNz16ZYb+fWWmmKUi
79Q09or4qzg/69CoiF72XWDL35BVpTcY0JEYbJFZpSW9QCyANph9AjFBIUJoFHaq4iY/8rRYN91t
ZYwtNhuVpi2XEazw0v0AJdHcC4964qr2rwq6U3nBS7Vs3tLWBpndVCuCECsCQVNf482O7NBeM/SE
NsjvmAc4SbA/mVv3tLU5ZjvJYRI29RDjqtG/hv1jXFyh1ruofnQ5JwjfcgxZBMMlsuGQv2TFUkRt
7jvUomLVmletxNmQP2npByLktQ3mOEfJaT/OE7bSoFunpFXtoQpdcCA6+3O2hQlrMwxqKwnR+5zg
YIAShxdqSaBWFWdZNgO6sw2JrYkfioYo84LtOjqSTy7Eyi8d43q5m5x6sOmDiCZd8IQwtn3hnyVC
X+DbvZsh3q4qSLJ6SiMcRNm4DbvSj5Pay+vUNgceS+Vm1LAeI+N7c0SWTFTwwKVfFcfspQV/toUM
HM29pddUDJzfU/mH/XweI4O209hNXVMCz38npAmeEEgQBa1Le7z7i48UxK6HyKAuHpm7xpiRaYzV
xJ7C3OvbQEUubt8hN3RtZXFthkHdTCiHHNwTeNWW7P6UHrtjd5+6k90c8ktK2IywEyfXLRI9wcRB
483Yc22buQoIgpVoA00rqbjLt3byKQl6rKHuz4eSUyxL9y8bTq9NUQdeHS6hOE+tNGPjpbOF+qjM
AiewVhS2XlHys3kJlIYkIAdQeZp3W2f02jADLIvY94VFdautqLgalx912Rq2Go6XhPTXctecWjW/
avOIg2f7QCOJDNBEuaguIdUz6zNvaC715XXfb7Yx2bBEk7KBgg707XzKpWjUIsGwhC7Qx4dEvyO8
VvxNE8glqKqp4CGIrYGoCw20ZDQxl483JaoBVPWYcDXZtnf1ygqzzSwla4sEmrDeHNBKyMJNfeM6
uxD90q2cjFuKyLXH7De5yq2lLibkuGM7uzTxEkmJGzrLbV3ZL/3IVXkvWpuusBohs8vyVG/0mCrq
mSUe44kWKGBC/oA3oKMLjSJQREZQ8NYbEhINjaSCZLJYKi9P59Ge6+g60ZQPtHvJKzsM7NeDQMIl
zxbIVM1QjFFuBP16zgte+QRF8ndgIWvwbUNGZltk1ijppU5PJ9yt4mNxFL0CRdpJsATJkV4Uwuvy
sD972z6haIqlU5Eild2sRk3qGdzlFAeLBwUeqFwLP0D+6KDV4oTH8Id9e5sOcTbHPunmeG/JcDnF
LIa5nYNtjWSpv29iOwhZ2WA8IhYGwZJC6AjhgL5sHiiNhvVVfulQC9seu6AVbfVu3+RmbL+yyPiG
kKh1m+kzqIfM5KiS9luiJkGa5RdQOeAx026fmitjTCzQmnoGUMfwUEWnf8mOoeYbSAW6v8ulKtPJ
CiS2kJVunOaKX2DAGysDWpFgLmZI63uw82A4CsZFvgU7vGstyXF/WnnOwuyFpZXCdOgHXNENLej0
0av19H7fxCbQK4jtZbwG41rGnM2pbmYomaCaU3h3EZZvlRE6Mld+fvMgXllhDuISd/+wbpDLoAJ0
0kGHYp/k8WVJeINhDsZeMlFu3sANyfwoFJ1ThgRvjcTdn7Lt/aXKMih4LLQCsNJpkxGTaqGF31Zs
t96vSuxT9IiXEB/v+k59k/i8++ymI6wsMsdInKdWYSjh7IG84CqvLTeru6/7o9qcu5UJxhHGJmxB
OAjcncxDmL1ImLn0074J3igYL9BNJMk0a0TDcI7qfFM6lLX4tG9ic3OuRsF4QLqEeEMV/4+061qO
W1e2X8QqJjC8Ms6MZiRZlizbLyw5bOac+fV3QfucPRTETdwjl0tPrppmA41Go8NaEEGUxQnV+TdQ
NV2gJxyjmuPytpWhGUCimRpm595eu5FQ1VpOsZ2bVHpZmtwlssEjtuLJoP+/CpzreUqNfIKMnDzq
6fS976Xf++tFl/zdbYvqA9KYqqKii/CthGAQMn0y8LxXhs8L0Gow6xLGT7n8FYidTjgH1r64bSO7
imPuiSya9FqREfBhdCd1slZSrDyp2xu5lwdnX9Smy1lpxuyPLud1ZtCyG8UdlQ6x37k0h89LxPA0
YrYoM/pJFge8FKt8tMz+V1f8SPKPzGvLK13oR6zsIMFzO6sC6JKVd6V8k+uHfPlAgXwtgvEwpmAm
UkgHXHujAsp2ZKkpHmg86Kltg77uP+NkQJYwLIsEz9n0Nw3xuJmk1/Bpz54ZFzMoSjf0zWs01x1j
VEBB1eElh8r/yKi5TGSAKoNdUMHKvd2SUSnmrJtRnJ7FS0JearGx2vnnvglvOrOrDJZC0UTLu5KJ
JaWxiH256PxMlx+1yrQAonXcF7W5MStRjB9QClE3ZdrJVVeNlyg1SFW5YSk93O/2ZiWDOfxDMgYY
lkfxkTaydEcMYR5pmzAFrRMcXs5hOyG7ksacfzkivTyJqG11Tv6Ch55nPJKLcFnsVzRl3gndToqt
xDF+oOkFpP0qxFFJbJW3waf2QQIqoOFMttJY3RfVK1yM8Dr7u7bpfIiGVmVaQAbEzFsjNCUjVeoE
uxY3HimPqX5oeWWObRGgJTZUVDpMtkItp2EVj4AId7sCVL6hLaEXaEo5SeZtQ78KYZxPJBd5LAe0
+pAnToaHf+6JoWGVy5ePrNdVDrNe+Txrk9YhdA+72JlTZ8Q8h9F//TMhjAvSOnPMEwqWWOb9g9h+
kwXzZM6D/2dSGP9jLmpBxhGetEyPufI5Je5i/tlqsQXIRe1UnfTYlWVQ7BivxqAGSwu6jvc14Ww+
O63USqXZlxmCnCQVfvZAnJMpMEmy2IIqckYot73cP/vPlp5lZLWyFHU7TBG1L4PZPU8TDwl6O5+A
xAXyjhI45tlGx7IDDeOcofIUHRdPdNGs52lO8Mq4jUKnI3NyjZvncyWOcaoYfeiDjiCNO+s3izDZ
TegpwUcIyWgy5r86Mb5ULQU9jBQkcCsTQC7ZcNsbgaWG6uO+JWw2+K7l0P1bxTkknkmYG6Bbn9HZ
29IJzchK3cXJbxWn9AHp+rX4Utwmh/LO/NY+6xzx2+860KGZMipdisqiq9ZDqo2pjudjP5oHM5M/
Z3rs1uQlSWtMv+aOGM3nIdCfBiLetllhFUrhN6ZozTL4FPaXYvs+WX0L40WKSRKHrsT5HrzZBQII
usZLtFe33ybghoV28UkHncxhX+imLa1kMj4lKxO8MXvon8SilU2/zcxfqt9/JEMT325xobZJValw
wVk6eGUo3ARKcUy7mpNG3DzpV1VYbBtFQINkGmH5NIzcgonUkgYeWsam31qJYE6ehInHVqdZ+FpX
jmEcg14zvRGSxq5G3dtfNJ4o5vyZhAyIQenGiIsXFrmfx70tB+UBiC72vih6Bb4L0lZaMUdQDXTF
nBUsXLh8n8iPMcydgfhNE5xHHgnqJiyBvJJF7XF13GOhEiedBuu08pWd0TV439o4/JQNDBlYt74j
l9lT3ApQgPPDvp68A6bRNV8JnyNZSaQEjhMozph7BHV4+F14SG2FIPdL+++E+1FyeVAMPLtkIhA1
KfKhkTuan2gOw4w31iBFv/ZV27YWTaNlG1UCx/tbzQYgYQuDPqEVQT5rvWAJsiWTwemyj4Qg+lUO
s4JgO8sMZcH2kVlxxqa0ojK0soQTG25fqCsx7JIVcidmOuIpWvpdHAw2Hg1Htydb8FH65RYrtx8O
K3mM522i0kQLGap3yXFArnJ4nn8BCB4lqfkQitbECUl4m8X43KTRY62ToV1Sf0pER8OfMD12esO5
UDYNDxh9GrDDDFFi25VUOIG2m1G9iSXzQCLt0yiPnOtj+/G9ksH4jkArCi2iKcRI/d23N3l6KI37
vniZ5juwNWtAJIDP4ui1fY5XQhlrl9ohSuI0pubRnFHJRhNt5Kn3sW36qCJeGn+0eM+uzT1biWQM
fzG6NsllvMtHLXyUxNjq0aPlRFLlSEGv8hSUtzzyShpj/40AkqNYxI0J7Ah4yN7HCCBAuhur+vT/
mAmny/XO/6+kMdYfmUslZDOWswdEwR1GDgsnQ3uHca6d2QNFevWCyO/wkS43eSWVOQWSUajpRBtu
zc5vuptl+TaV6Lz+AALZVQqGpd86RnMWQ6AewjEq5WNVO0v3kle8M7BvG++qsX0AxLGB5gFGe3DQ
e9PSMDbyAGM/A1KeoKVW8xKLnwrYDl7/WUL0lbxVzkjloZQILm7as1w4kVdgBhw9TqhKDC7YJJ4G
HrPYvqnILFSlEad1qGRQVWmcdoD3OkgfAQRZ7xjjURYkNyShxnVp6Lm3aKldF8UNMsbO/o3J04Tx
IUulC0YbwzBC4V4uXkj8LOs8eBaeYTBOQ0qHAlNjiOGqafhVxKbdqiUGFuXyOUoTg6MQXZd/P8Uy
C1IpSRkYnmNkJ3uxvR1r8Zsw95ymHup29kQwjmJoZSOoQxSyE6X6iVdvCsJ3PHob0RaXZ4J7zNvf
I87tgpbbtwauhmi5njE26BZk/iueY7sdBRd8ZTeTcjFg3OEie0Ctvy9HXtViOyS4nq3XT1vFivrY
SOE8Q7RYAXipwpNeudXONCrI3PiONxawvXkaOD5kgtoS2yjbGU07kQaRKXAqjNYv0o+kDIx/fp/t
jdWasasCWk0o9ZtR8MfMywZOr8iWsYODVDaJCfwVtI2+3Ss5lMW46nPRHWLXbEe7A+QYuTc03qHa
WqqVHHZjmjwYg1mMEROmp0E5xBPH6Hi/z6TFxWQRS02ivx9N6N/Usu9jpXGeqhtrJaGSoKqqKSoI
2Zn7HcFmVYgzivyBMIX2rKBmLctmcGqNDNYlS5O7f5A2dJIUQ0MvJar+qsYOLwTVUBtlJIdoKvAU
8ZIb//uarX+fTRsGcZQKlaaEblp7WQZYOe6ub7geFCxxPHSdQnyyBwTTt2EXVvSBAxU0gLiHqnyb
ttIXTGp8Vkj51/++YCtx7HmJhLzKqhCnf9GPQ3wnjJwN2bh9AOQATh+C2TjpHd5QMjRivCjIs+I1
5+Tg0dXUwk7hWffV2Fw1cAOLOp37fzdHjJYqrVuMCrj+Umr6aZSBdhYgzeOviQzBL6kP5Pu4V+cP
8Eyi++wfsexEsSGqOqy+x91qNrdtrw+22eYuME0HWx2zl30dN5dyJYw5r4BuLEnfhHgM5LdxodjZ
eAROLCci5wlhIq2qltIwM4XQzRXtHDYBRnPGn83AM4uth++blWOyPoBHypO0QlA8nozTcB+eBBtQ
Qo4GmHU7RrNiz0n98PSijmN1yxnDiO7CDnbYg0vVnKKTpAIWphX8/T3a8j+qjH8Kumc0nfV3+WzM
cxAiNpnGzFU6A+QcvPmsrQsbS3eVwQQnXdW1aQqOFFfJ7NcJvot8D7jxW8XOneQ778LeAtKSVEUC
4jC6KBQY9NuVwyVBmWhNTNheet1ePGRrv+doWkSTut001mRnt5KLPDGX9XRzy1aCmS1LqyQlcSTP
bpZMmZ11dXwqW+QIp0bk1QBeCxdMwAclddPQUWxE2zpzpxNjkPKoQGFDPJmwveJcHWUX1Gde6ksH
49uUW51VHgs3+z0hMVP4PGiC7U29fgB72QMEGYTjURCirbF36cyVep88o90QVCHREy8Xvn36VtJY
VxLATrsMtYjWVTzNzu4SrzvoNp12Hy79M2/iYFs7FVaLOxm4c2wjngwq1LoMMNHTUJgHQH53P0JQ
HPytHbfrlX79u81cSWMOCMb+2jIUYbFUu8hG9HToQCCHHmivft4/75s2uhLF2E2D6KbOStiNUNYX
YQJzw5DeJWbMCaM23cpVDIvGmtXSolcxEhcG0FiX4pcscdwjTwBjEOOc9ZM4YoNIeaeKX9qek+jk
rBOLtxrVba1pGsx7LhUPQGD+HKRnNX3c341tX7VaJ8ZXVW1SDxpFmGmBES0hnRqDAbI7SDdgbf9B
B+RorgCOP+X1qb/CouzYHIu/mupSguc77k3VD/zUze7AYXQefsTghK5t04rs+ERZG2nm3zioP9II
GJnu8oujP9Vv7yvoNqxuuUiTI0Nr8BWUS0l2M2cQrRgD3nR8CZg0ma9zOqs2467VgtP4fyWwWbJG
L6hhmoJwXnLdHyYFrbZChZqU8b0We078zbMj+j0reQIpsb+4Yd2FkLSz6nz53SoqiFkCKeG2vfAO
BeNHgk4OZzy4Q7f5SsFpcne5MZz5TngaXNx4B+U+56QdeAIZb9L3iiKIExzXPN/F6e3Y/u8vV0m9
7hb7epFRSkfHJSLIWZpsfT6n3bfJqGw8dDlRJF2ZHTtk2x6iZtTJkkBQOgu+gtMmZOeiC62xQyfp
cFF4ZshZOLb3oYvSMZw0LJyYHMXh0zJyFo73+4xfCUI9BZ4AfcUEi9OR7CZKUo5l05Oyt2T0E1aW
3WKueFGpsS3VciRteJiC4NyUwGPNVM6h5Rwik/ESEir/lUKDnWTURU9HetoN9NwERUrLy2FQi93T
ivEPQ0R0M0txr9DELR0kHz166fMaVXmLx7iFYe4zAH7B7xEV+efYMYLMFnJH5TV5c9ydyXgEI5uK
pSDC7MaAZgHY6vAlGl4q7T4SjvuenLdFjCeY0K9YgdsdFS3Vw6t1qiYLzYWcU7qVVl/5A42tGaAB
ezKD+T+Dp/S6BC4WAdKc6qngUxDwDOPFufsHCc19b60cvg1zoQ2sXDGeEuN24iHvciJNja0UkC4A
HiFYSlHgbJDMzP3upFm04p06pvOBWtmb9WPcQhkvkl5PuP3yGYHmHByqSEosAvzKOZ54KAbbNo7o
2VSR4TLZwYwlGqU4l2F77RKeQqU9gAzv11hmJ+CW87A5t7fpKos5thko46QC+B+uucgT8MvCxA6k
RuN41X/ZrKsY5tguGJowqxibFZ0Xj3itD3bgs+JLbu7E3scesuj1/O8CMoc3DaKqzRRIE0+6Jx3M
2+Ac28NBcxp3dGjjLIarLv1pSnjHjLdzzGFuAiEQtJZGZSf5tNxhbA2YDdNBfQRQLHp28/vGEg+E
40E4Qtn+6rnXRb1Jcbaz/nnowZFiXsboNqlm5yOe6p9VJcyJDtW+7MwCHr4SUTPQS0ufQNu7qO6+
GJ46TF4qav5xHL1VdJem6Sy1OEaTvy/mX1wiCG4JOhyJ8vpyXl3DVWWYpUJwN6a6o3g5uKnM1z9F
A74YjfpAgapzDGT7tF1l0v9fyZSDwIyzGq/xMXie+7s6/LGvFO/3mft+AGkcJtLx+3HyTAZPl7/t
//723ly/n/7/6vvzxCizLE8wmSY8y+HPZUYBH8jyofSyL2c7bUE5Tv+zOYy/CIQCoGUJNkemVCio
BCM9o6AG7fVO8VB6/YHHDb99DV8FMi5jikW5Bh0X4grzqMa3YG7teSiRXKUY70AMsKUrAmQY32e7
O7ZohOys4TR7lBde4N7A/+J0/9GJBX8jIIgoCwHeiPLQL2iBAA+AW7k0PyI4PLbT7YfAVRjjHZq8
qORq0ZBOTlSb9Kc8OinzIetDnN67vuWlMbaAH3AjX+UxbmLU6qkLdViIFLqBD1zAU3XTY2wRhOiF
z71ROIbPYqUOzZhHZgvtZL93B4d4mTdZ5kOBx/9gh3/zUhGApXCSKZzz/IqWuDpvkdZkcpnDYsB/
OoinZuCcZ55Jsk12xBykXtRe9apfKLkLajbiZ0x7YG48B8ToQXvaP9mccyYzHkToxTwMRVzNqdZ+
qufmWzumd90w/ZkjlBn/sSRFPOehObtDFaP1es6+z4rJ626mP/L+yXM1QcZnlFViYuZYml1FKG0N
4JTzoVJcXe+dvPq6v2w8+2NcxyRXYhVQICgFxJa9ea5k5LjIIYg4fXyc7WGLhKqsSW1E7aHp/Wx5
qMX7iEepyhPBOIqiK3QhkyFC7B7GxM/mO1X9Qy0Y3zCncV5OdLWaBqM+guzEHfaI1zi0BS+/dkEs
ukhkTG000RmJyRMO5l186F/Q6++QW/WzcWc2luSCHvaiHPdNgbd+TAyBBAXgnwz4hFzOXYHIJ53g
JRfxwCk5xq3Qz1i5nrJNGpFEUC7SYwuYdwDvLhxRLB+lWXZQfz3sa8ULxxTGMRRaT8xwRugiUFCT
5FEFRHSOYQlQ7X7Oj3TMnpdK4GnI+IheTmpBE3E95njBqcmzWPSWgFGI+ofOgwbbvBzphCVtKVA0
g3k+qmU+C5IAm9cF057rm6TPQCB3XxxgqFZVPO2vJU8aYyFzpywDoPBmt4vLcwjEayRJrIFk1iwB
EdPMBB8cWLzO3K0OVmAIXHVkDCZt9FSKQ3j2zklvJafwDMAx3mgoptFHeXYyj7XLG4/cPAsrmYzR
mKKczKKMszBpi6+HxbE0s8WqkCW095d00/+uBDG2oqB7RyliBL4AWskuxYDGEKsZiRLZcgT6IavH
xvMQynjK0W1enUCgJnVqQBdUUADH54udX1Xen6nFXCvDjNaUaMT6adIlNQavbmY7V007XjpnXxJH
GTYh3epLLwY13AlG8W6DzPg0ZY1fySLHjfDEMJdLkw5VXbfwIl3nK+anWvCy+dO+Jtsx09UW2BQ0
6ZqximkBqHWLo4RW7cTLbePcgse9BAYoL/bkqcT4DqMqJwNYGbObyr0zmn0ORIvQNoSM1+LCE8S4
jVHvhUGZ6a2JvprkXtJudPkzZ+3ob7wLmVZrR79hZdOmqRl5M4aDS+vulEGnFqw8Brh34Rb+dG/e
CUde6o4nkvER6jQ3Wk8LSWF06SogNSDDuq/VtgQioQsEaUigV71VKgX2jGFEzQC+v/lXK2ZftOp5
XwI9h++X7SqBCWhCqahJq2Ak4W8UiL+BZ2Ru//r2xXEVw5harE/SVM8xJgcX89griyV2xBHa7lZq
YjuKZ0tpSo5m20Z3FckYXVcvywwYYuCPBPpZVKObGbyJCwke9xeQt0WM3ckhKdAKBEAVEbMj82Ce
E7n5UI4TILpogQMGOv69NQNqaGU50LStq516P/GqwBbvyqPsCBgNtFoeKNvmnbSSx94PcytNQol8
XIvKnpJ0l0JJvVxCq1ARcWLOzeVbiWLuicgMu16poJoquKYhWIFcci5YjgT2flimtBaDgBYo6vtS
fVB4jSl08d+doKsGbJ2yFkYMQ5XIc6MlGZd4ZNcgOZc6RxXvh5xXC+MpwxzXFIiDjVmgKBr1mJm/
LB/gmpWQ+tAIkYAw9x602Sxqo0W47KrKcEmC6kvVoY+8C+6Uaub4ts3zuRJFVV057CDtq0DX4T1F
LbBDsG62mhPyygM8IczpbCrEcB2NxEUBg09BYZN8seeJ11KwnRBbKcNcBRIp2ymTcPuI4G9LD8uh
OvTe6BCQjWQ+j2xp05kaaBqXgGuBm4FRqp9rsTMT+k4TyV3eKuBWK2fH7KeLStrnuBc7V20Hd9/P
bQcnK6mMiqWwGLloxFDxNL6CyZGH1BVcgF4SX/OK7x8Zn4EtXtVkvB5upVKoShTMM3LozJsBbJvd
X/tKbTo6DBAARlGXAW3IiFhSPZfiGuYRSqcRA5PK16W1lv4DoSPwr4humBL6H1nExqAqOzUMisUF
kIPbiJJbaYYlNR8ZAJHWcpgd0nSpFAWg1blVb4h2WijfqtB0irSwgY6We10bgz5Us3HluqGYcdzs
1lKuhTNL2c9AXX0VjqkTySH1IHtzrxpWpvS91RHCW9TNZ/1aIHNJRRmatdVexSPmoPmyW/vV8xRa
uj24lC8OOeJ7XiZ/y/muJTJ3VYP1TVodEkX9pkueQ96gA+f32f5NeZ7qKpjx+7CP72DjfhpanXeK
Odv0mvxeeV00OJTjFMLiKbOzbBfOItk011y5cW4Hn2encM1j8VMWOeZBfRJ7SxLAY+BW0RQJ0B9v
vT3yBrNKCK1PlX/l8nMiHePm8/5h3nKLaxHM3Qi6Cb0ltI+yru/T6VETa0s2jnXwrSzu55T3VqO/
tqeQ8lYhuZmCeTQgrQM1yOKM6GWW72vH9Ac/9rSHfdV4q8fclXktGYAYQfgcDnqOKqk0e30ERJi5
IDlnozYNZLVR9FNWBgIAmFBeGoI0enUTNeAP1G/04qkQ/trXaAvbQFrvFv2OlZxYSZSQEEzZaN/N
Awjgj/ohOCbPwXG4yZ4bVzm15xDAV7FT/yC89PrmQVvpyPiqJBt1vWyQNKu7OPVTIFMd9CDh8bhs
BgVrFRkPpehlLWUmTKQwLfVUefEn8xajeJ9N0IFVT7zXPE8pxjslzZSoINIM3UF8ENC5wsuuv5ID
7lj8u26AnKJ5mDjC1HVIn/U78JQc6ktpSwfhIbYXu33U3fSoOYiw4EYqP/hDJ8I+h6nBiGkNFbtF
9cyyOLdi4iUZL/e3fbVc7YMwnqQcZpNMKia0wB8Xv9AaYORRjGXim/7sLa78EZTE9WkgjDdJk7rP
egMS20H/Mvc9uqfGOvtUtGrMOd8cV0IYVzLVZdzlIiRphd9OfiUeNcLpNN+soK4MnzA+ZCD1VCtm
BLr0T6Ore4kXnM1P5BXGjhcLb9G6vVk5xo8I9WBOeLTQnJnkKQ6FshTc8CId1G8IT+3AM+m2ndDD
7ICO13QaMHzPh/jHvjvjrSrjUebAqNUIPB0gqnbk9EffuVPAe5XzZDDupB9Dse5oBjLOT1n+NQVA
O28UgbtzjBMhiTSlqY4T1jgjCGRTsLOLR9OffJAeHPaXbAvMCjsH0GNULdCLxs7LJFOwtAq9r5Oj
4E0efCSYQoOjetQvs2CpAONW7MlHt4w9P4QeT/xmjW0lno22tEjUpmDCJZCdA2LpHiUABH4UvBex
p9OIwZL/T+vE9ib+ozQbf5UaJsITA1KnsTnnVe6X0vCkZbwK4nYsdBXDeLBeNzVhoTWvhvQxEMkm
VyKj2wwpMOqAwqsaud/o7fP+jvJ0Y5zYLAhtWNKqpaqMn4ZG84jW3YFZgmM4PDGMBxvCyUCbLnSL
0u9R9jUPXxrh174m20HQdfnoJ6yCE4zGNUlHI/1EQeence5KzW/ILQAKON54+9K+CmK8V5UZwFTL
IUgOf7fpuYp+/pkijF8CgXGqFx2iOcxKX1JVsRpwvWEezrT7pOAFPLyNYRyUIWhLZ9Z455pqcF8r
xK+N6CiXrbevE2/NGB8lBHKjmrQfKInOUn5MKh4rCmf32e6mXiZmoi0wMCF+itPUIqpsy+Js1RFv
xbag+tc+8HWmcGVooEEpFHTQ05Gf+WE+BT59R8R+4KTwRPTmQrsMplkxy2rtLyJnr16DvZXgBiCc
spoDoicVbovpp6j9HEte4XZbBoDXZEMCnAY7sZcIRkQA3QHjVtLDSOLYMvHX9GCd3lfmXwK2qyTG
8kDMpk1TjEpWczQundMd01PtjniWpe7wDCSR7sgRuG0iV4GMDZqZNBfAiECD2G+zs4lTfpHtCB0a
YHoqTjq6j8kJtWluGWWzFE4ACfefJWWH+Lqsr4RQwZKOdhNbtN0596sbyQ8vnTujAbnxlW8mZ9Rj
M/O3Fsq83c2pymWJPgkpOQF6C2/hR+TPuj8fRSt0lEdwBu0vL129dy8NpOQIah2q9o4/YF7SQcta
GoUIQDkFPIYcmzdmF9RWVvVnWZA/t6N0McrlA6S2ElkJZtyxMleaAGZbPAwHQNvl2udW/BUM9cO+
epsjhmsxjFcGWRemr0URTzVQ79EYK/SNe/Uo/DYeJ7ydCF690W/hrPTuvuBXd7K3sMw5GXrQAvfA
EEUO10DP69+AYFZ/CU9RZwWO6ij+5MpO9srukqJztP6x/wWbLmG1wMy5kYxIBf83djbEF2AioNRP
ahlxLtXt3MJVCvtShfmI6thACn2phjeZE6D/MAAmXnnMkCFM/Q4j5/05Q2W4jDi307YvWglnTkug
qGAbkiC8RffofAGN5w/ygBDCleDKk+9o2yo4+vK2lX2vSnKdRQHNpdD6oPEUXP5+smJP49L6HRyF
lxS1wtSbE/uvxBW4GLub3nClsvI2XCrEJjDzAVGMsRxm8WtMWXumv9SBE5VxjId9uqI9rcN1gtOp
qLbRXabW6lpOf99mbLHShH7C6lqMhAh8gLRTQWqOfRhbIXnZPwBc22RcTBJ04ErtoQQlQDSe6KB+
DhDk7gbJ68xqz9kXVKz90KkPocd7LG9rp0omcKkNdFQx+1Q3UZaNOWRXximqbvWYA5z0L8pdBdAP
WC2fZJIoLjUYonRXnWWbjsiox/KcWY1uKbnVe5MboiQ23+hH8xyNnHOwbR9X6czmZRQ/PzbgVnvp
sY/h0JZbM+b0Tf+L774KYfavFfNUFBrYenSkBJbDuXCCo3hfPdPcr+hIT3iqPhf+R3pNCPBt/rt1
zJVRKfWEcS5sXVya6iUZushL4pqHpbh98V6lMPeDJMyhAvQYej/QREpzoKW9yuehGW77SFVC/7cu
ahSc/62dhAZQXrUGO9W60b2KNMNwE19kkB0HVmMNT/2BB11Nl+fdxXcVyN4IaNBAPqrHxRcR5Uat
PrW630iPgVjbosw54ZtWuBLF+H+hIXlbBjCQOOsOVRJlVq/N53DK/X1Psi1HN9H3SSgMB2PtgqlN
jWDMvSsuT0Gg+rWcWWPP43LaXrirFMbcw1hL6kbGTgn6YVoSa04y0A7ci4OftKa7r9HmNQKvpKtA
rtJAYPbWKpJm6MCg2yL6KlFUVkGyftdgRmfksm1t+sGVIMZN5WEW5fUIN9Wo55iSN4odJ4Ld3JyV
BGZzlKWT9KrCAEnVjj/QYX8zocUuiAZvf8W2Q/OVHGZ7lGIY5aGFW5DuKKoOHfwpbobXGmiCaUSe
F+KpxXghXUd0vKhQSyJgRDVNu1QPi/y8rxRvdxgnpGWZJvf0fV8vqBybaOMTeLAMPD0Y/6OSdBo0
gS4bcHfjrjzGQ30TfmhIHp00/zVoFstdEZawEyu4gnY5Su2NmpxrHmEQRxMWxx2AZFEhFRBRgCwm
v5hJYefCB9AyKXITXvGYtgbTNePSgOFOuzchJEnBvitK90UbcrzZa7r1nYdeyZDfHv6hGtu6zXEm
6dD16AfH3kseEquyWw5AxraXuSrDeJmxScFePEEZrT2L4tcMrMWdeBzkxPmIGV/lME5mqVKjGk3I
KTUMtDappfJS2DxNGCdjpKC6DmRIyNGspZeFjYrjsW4VW5Giw74y9Mzt7Q7jZ+D5tcGkB6YYAb0n
Dp5M5tMwlClIncTHQQ8ekc5/3Je57QeuC8g4m9yM+1geod6ota5OwqfcVL7si9g+PVcRjKvJQ6MT
2wD+rE9PcuqLCEvH476IzZBqZdeMq6kHMsbxALseevVpTucQXcnlyxRLvlYIRzmovaIGA1MdcF4y
2/WNq2B24KpW+hJI1RA8lbU3qU9tPlnlWBykqHWQcn7oBu3OFGOvjHq/HuujmWdeghciSTQLDUTn
ceHFEtvZq9UnMX5kWMxoltAm504/6SyOYFXBBN/o50AnzeaTqD5IgMW5b76CVoR87j+Se1hJZzzM
HIXtOJVYkL7Aww64Rogtao3jxzhGy05umcMkTLXQIOdJvsrBoTY55vQv22rIqkZ05JBYdNIuHYso
TqAFRUMRn2oA94VHwdVBML/YlMhNxDvrB29cdDtiJ/+IZbtoY5yU2gDuj1t9LQBrV0VWd2M8NqFF
WQPVGzB6fht5Bc/tBoqVUMZeJBVJhZ7mcRqHMhu0djBaKYgNJrdww4ILW7/tDa46MgaSCalsGiZi
3UI+h8RZhLPJmwzjiWAuHyEFfGQF8A13LH5HA/rxoovOfaLSH3nvrK96MDePHiEkHHQcs9Ydv2jA
+5dEuzhQ6DIZpW9Rt3jDvtsX0VUgcxHVnTANtT4hnEoF3QKD+Flfks/BrJ3Kglf92ZSlSRpoOyjh
I8tBpGqihuFYbFKnPbXR7FXlaYl/mQaveMGTw1wNZhzgGMewPSW5U8yLEt3l3deg45YuNjdrpQ9z
PyhNaBgzNbrkGB8yB4ROgKWYf4HWxc5c8VlXLOnX/o20fZavItmwtIvVUQ8qGGF0pukn6RA5omL1
ClhlJhdkfL5w5Kaet/MmK6HMWY6TVK9GDUZZzkjKAu76eTpoikXpJ8lD46qecQCKmAIM0PojAd9K
MnOsNW3UIq3HTgplZWE+jJQ/iewrvOTXZoi0EsMc7UwCjb2xIESa5dmR8sLGkbDE6TkWH8bloimH
/V3cTvqu5DGnHJxm7TAZWND5JHmVoxGrbC39ELsg2n5qMkvz8s8V3CXtQ28sSqnAo/jkHBG2Dz2u
FzUXMWTjag0C9QFo2ZpmD5X+JQl53cXbocNKW/otq8yilpJWB0c39WmBX4DsTD4Kt/M31dF9OuBF
YDj+nxoOE4AODfCLxBDnpJ6c2fhCisbJFsVOef1S250wK+UYX0PqMJrT6lW54QwoVWc4hE+pC2I8
lA1UL4XfjgE9VYGqRbjhza9w3QHjgZBCKkQzh5odwDyQQ7DGJ6Tj7OwFrBiA5PFNjv/hqcsiXgM+
QWpAQf1a9P6inig4ROobYJo8pyfBpdRW0aG/a/zMVm+VxOIhJG7ewdfV1hlPVDQJmToTB4d0N7Hx
RS3Bff2/E6lIZCWCcTnqNALGnGaip95vRky5m8dueNx3APR8v7vlVzIYf2MoZMxEmszP1dECwLtl
yrO9L4Ia+HsRAAA3CBD13xFlgS0lzwcR3QnJrN3HSnmswgR4FJLsZ0VzSWoezen2zlzlMYe8q9py
imhPdd3cR3FgxYCr06XP+0pte62rEOZUx5mgSVOLZyVI451o+bEsqqUHtwUSm/uCti+EqyDmVOeL
2f39fpWT1Bm0U4T6dSwOdjUldlGc+oZzz21XX3TJNAEZL2pEYywiG3Lg+4mvbkQCZnHmaacCVBy0
DIigmeK3ph6mkQ6Jm/kKxxo3V3Ulm1rryj+bJfJQWUETBK3pBPVk17J23/efB7329pd1O1O0EsVE
m6WUJAsAARa3HZ1cs2S7fxgWz0AjhmUcA13jbOPmOVuJY4wyDIhQRSZWFc9XJ0hFVwNm+r5KPBGM
SWoAKRcx6YWyC7lpgm9Sw6nLbZ6rlQqMJU5I4GmBjH7cfjAcDI1djGo6kEblGSA1sHf+YiWHuUmU
WggyQl1Sh+5RuHXAQqU2JuFoLyXwSgROYwpn2dh7pNINcYgliDPJdww5aS1n2Xi/z1wUKWgMugEA
jRhb/66Duk/hvdQ4+6Iz10SjZn2W0uStNN4k4bdOPqUKJw3EOZcs8n5aCaoBvEKQp6hfFeJG5vf/
I+27luTGgWy/iBEkCLpXurJtqo1a0gtDZkTvPb/+HvTsTnEgqrC357kiKplA4iCR5iQCrTYZ9P9m
wgZby9X5L6IU07VY71KdolLnU56I6IBFa8WdeuQEJpq0uBvC/imvJLuDt9sPIqaCzS23CB6RIFTR
wVHxbzUQHKYYGMxeKdb0I5d79a5TaPN6+7hvqrISwiEK0kHzMnXwDnL5bgJJZXVJK0EJ/ubNjdFC
BnpS0XnItxyC2KuWW1aEohqhbebFEd1DTjGAOKVsygej6z6UUVkJ5HTC4IGEgPMGEFa9xmCBU05K
L2iD37xPVyI4lGyTMbRGVjukl/kzZl0l/thHFYbXKoXf0kp2yi5HgWulVx+x7ZVgDj7HmDQyHjpY
TMkJgyciZvfcMjvdNE1slamgVpIB6+r0gNi+raa56735kp2Rx23tzO32UeCpu3da0ZN0FhE6bgbX
1jK5E6st6FkoNARtWLlQe4kvkqOl9vwDDBp4UMmiuqhNFS2CXD8ySZgwzoGplKlySAI8FutBje1Y
lWq7ymeB2W8rtZLCIWoblE3coYrBA+HiEWf4SKrQVqzRi1OQr0+RG9XTuSnojzKS35DIvFSR/Ov/
/3TrGNxionsN9Yt8W4PSlnXVmDWaAjvNTgrrJC1f9SoQxIG3MGQlhe9esHrapHOB3cuL0JZHHAP1
nJUCoNq6PHTLUgjIAIAjfAGvmWiF3OoV/H9jeSp0ME1Y0o/S6Ow8+0ghvIFHkYxsqYL5q9zhNgcw
OksFRM1qaZeB6krwlP//N2YtgjvGcV9pamlBhFzex1lmk+QsIQ1xW8hmnGsthfOByqQP2lZma2bZ
BYho4qOS2zFGE0nf5ofJkf3mifUidXizfb8teuuErSTzZetmOxdgI8nQ0CI/EvUtDC7/7f+5E0z7
uFxmDZrRzo8DVFmnou5ktja8/wj3ESOPMFweD2Rm9CsY1Oa4mkeWPAl1zLkuPT34a0jATX2R9Vdd
eVxiIjAJkUDu1oqMEt3QI5ZMU61P/aA8mN10iOPqwSjCA4nQvpa3LuilBE7ZZjRrrShn7fpSghTW
xFJGIGk7oPOoRO04+q9VlyU3iJsc+xK1t6Ki/014NIgKKjX1vZKMu2ekbsr1aMAC053qDw/LSYn8
DsW+5c/GKRxLNMlqC6TW4rgrplkKYrZTisirMtt91r6mxXgIwl5UL76FU2s5nN0UxIhmSe9gN9Lj
bDyGeW5H2hd5TgWHW6QPZy5lXuuNNiRIgtGnUHqarPtK2t8+ZCJVOMsA38WytGGLQ6z96NPHQJac
pTrnsig4IVKFA0OCvFoyDgWq1CpnySUfWTaHRqJJcJuQtLI3Dgz7qBzUDtTvIEZqia318wuc0sy9
vWSbAczV9vP5DHOIlBILh2ibH+zy43xXg5J9ONIDphDESGfQ3Eba/bZQwfrxdTdVrNWWnmOf5iVx
wjF4Ngzgvda+3BYjWECd/BsRwSgy5HWfw0mTH+JwL4meIqL/5wBhRgatHDCdzVP18lkbC8s3kiQT
xQVEUtjvK1w3wYkCRils0OCjHn+f4lKMXPWpdU2MVWgfil3+dnvZtgH2anh8aqJuJbOvdOjFgK68
KOfYK6U9dbUd8UPMuItQz+gNogJkkZ4cPlhaiqofhLc9HdVEWXRYQBkpUIxt+G9X5EoxDh+aLjE1
ycKNNR8rTABQTqAIkQ8sW9g42SsREhuxkd+/y9PBwkMsXBp86VcfKlkVZJBHd+YR5YWespPY9DpH
VJu+faCugjhLT2UiR2gkYJYYmW6Kwqb7MY9b25Sr6SOODLmK4owec+TmWOmBSkH6Y1KPpYgbZNOr
WP0/Z+5BWDYDSpzx1Gm/pbL2M+5VBA/DM4mrCgSYga2Eil0tqG68bRyiJWS/r45ZkUstbn7slans
qv6vKINfIXhgbeZujJVunImDpABDDhfo1nrVQXMnFJ2y5oX5wfwiH7T79yHuJWuwR9D5l3UQpRw3
C17X8jn7V1pVnk0TRwy1Dd74NYrsYl8eJhgl4wrJHFFc+w8u09VYuIsyypJGjbp3lylEfl75nu5Q
0V3axG12xiEUAJdoC7kLU9WXHgywQMoWpCf15Knyt6x4vm0mbIluHGm+MIyUTa0hGowYV2JdjFhF
uH7+C/cAGp2HXY040W1xApVU7tkQWUNahQqgOC1+obbXzvTPsSLyzDbJSVZ2oXLwoSwSlSXCcOpS
HVjuA1QQR1O16WP/ZTouDlKZx/T7Jfcx2MlRDsVd4N1Wc7Mwa/0FHKr0MU3CWoWzK+8Wf3GH5+RZ
Y3xUbOQnyAdPNfK4oSuCzc1syFosBzYoMEVhFohPcSFMLgUXS3PSdtG+ETZtiPaR/b5CF00fo6LD
DBWvTTKnXqRHJY7sIdNfBOvI1umWeXIIEw/gl7bYCY8O0oPstTvjXv8pHzqvuyd74+ciaugR3HD8
uF2FRAGR2LM5uEPP1647hYf6kPvi+ayiBeSQJFFkK2p0GIhh4m35qE2uIiJFE4ng4EPWkhgllswG
l8bNFc3OtMotiei9JRBD2ZKuTCFM0IhEWlwChGhOotUvC2b2WKWotn2TjWRl23zMcFYMvQxGPJNH
R3ZQ/2djNqpv7FgVm+hi2VTJRFMcCssICvbZ7yuVtDJbNL3ByqWq7MYlGim76vOgwwH5iHljRrBO
DczgMvnWJ9CGGR1oi3BJv49qyfzI1X+yNzgbvZw/izo2ti/Mqzy+86nHLPhijmHeWh2/aV13LFXp
U41RRMGUnVsJxVjtALKowJEayyuVxZUy5ZjO9eG23puu8eozuFugbqYsU1qc6ljySP9lqF9v///W
/pkyIbJsIE5J+PhhHXdyQyqoOWJQxhBXtjQVblKL/O8tNdZiuDOsjyBPWmLsXt/6hvwaZJ9vq7EJ
52sB3Aku6pRi9hgu5xpbEmLokj2qrSeT6nPZkA71ZOR+6QoAr5pe1Drb3RYvWEU+hBirWjGOLB5W
0F+x/HmpSkfqROmUTZNc6fjbm6KKW1Cdv9+UrIgZRwAEUYHfedIux3xlEcKLlOJdg3FMU8mCuB51
GLXxWAyGY9YCx1hgGPwYHzkpNatamE7t17o+VKomAg72mfy9uF419gUrhIqTPDGmHhLYXN7usXZy
tHrptnZUvej4X9eMrelKmDp0M8Z0sOMUWtKLLMudbC+dHJd7SyrFrJSiLeLu/CrOkzIKwx78yahB
m9zIGf/KnRiVYIqDfpbZzbzx9CFoXK8o95YAl0SNWC/zNM7FWT+qqINt9rWLiC+oB2Vh8xxT4tYG
cthRalIbjRVCRql8aIxLrj4FyXkkIn9bZIkcggyxGVfjBK3MxLA106UIf91Gic17ebVw/AsiqjEo
VTVhismB0Z6w7Aar41VRLChqFRZYBv96UM2G1nUHwI2QNQSl0EzAIENEAaqtJ9FaIQ4i2gKVyVMI
h8Z6ZtQJ+Z1+IAcTVIbRN1Y8m8Ph6L4kd/IHCkzWYrknw1zrUlsQbFWjehP9WoyikeKi1eMwo8gT
OIIKjrGZ7dPk3lJ2vajdWWDV/DQfSUuLJNBiLN0iv7QV/Rxm7a40QUeziCY0M8u9cYD4QT51g6vR
LJmoevyRVrFHxuy1CHu70qjklj0KwPLA2o2D+nrb4LeXERkpXQeDs8bnpfKCjCrtcCnr3fxJJTN4
cPKlP+c5+eu2oM1ogylfJXFAOOX9QocFkuYLK80vfOMJ5XuVFzwQlP8uIuaQbay4iuMQMAgJOoy0
EJHzxjXmp0gUafsDUlwF8Jgn10CKzJJctf08K4o9po9l+A21Gtq8L5IXMvyVtbUNz1sEUeyPf7cV
C7TeOtrjUXPw7wusQB85MXIs5OhgHAiIBSPf8Jazsu9OLSghSz+6tHvdT33RtMLNbASy/v9I5raQ
almtxBLWNGOsrxj4vg/OMurj0ZbNCOHLyP4/kBluPZrXQrmNjE0NJU06hLIablZ5F35FMzB6woiP
do7EFhJFblvOVUtuY616scJ0wVlEBp0eqQN3pLb1n7HmsD4jNgkXIxCEHWHbB/EqlbvbmlKRl6GG
mvCJp/4xoCiyEOVmBUvJZ5NQGy4t2ggZ5mvnsim7+W5AHOd19tnoVu0wCQIQAp34TFLbm4EcmpBX
lS+pZndVZ3eiKWGC3eLTSFpqNJgmABla7vf5QxB+uY1bov/nLrKmUxFAiXBLx+pFmb6PWLD/JoB9
wMofLZpqQIgvkNwMDWYkS5/mvv4Y9v5jXHzOKKJBQaQMkDH4qo/HI5oSyKHy0JGKfW9GgUZ/gMar
OA4n2kFKZH3GnkQHc6e6y14/lwfGjhMiQvnfVo9DBy0KUkNmT4fO2lsaBmSJssl/uLeuynBwoM8W
uA4mKNN6GOXi5McA9Wsa8Ic96YyPXVtXaRwMkKYyo4gAfJTlXlMaJxqEb1Tm8d24P/ja4lrWOxml
9Ljy78wdYGZvutqdsUO4y8ucjwSfVujNd6QYsjws4KOQ3Ij+1MHLnBsPaitSadvH/WfR+GLjLp0H
GQX6CD/mn60ABFo79IEPdqcILVuABnw14yB3fRaHQAOAtGthKHvhRj5mV4JdjpnD2NmaAENFh4kv
P9Zbgt5kCnyw2swjKSgZG+tJKcuvRv0lbEG+kEv191kFd808nBe9+HT7gInsn68bBqNSt9QBdhDx
GtBOtk70bHnUrg+ZZz1+pIl4bS4cctRKkMuxjJ3sjcqWw79oigkwTSEAKPYvt04ABxoZ5jKB0RWu
m1QlPqaAhg7YvR7M2Dw25ii6dAWXoMHhR52ZOu1qhlCu4itu4sa9a7Jp6U5jI98MGpBctkU3r8hO
ORixrFGO4Ksh1qZhoiWNH+ZhFNQsC/Ti+TolKaAK8iQ4CgOKUJTnDC9mxbttfCIZXGgVs140Opp4
5GW61wd7CTMbPpJXWFmcydBydf1WSVUUC8v6glTaVqTSbjs0yZf+bUUECMXPMtUSWR5rHbgxtIdk
fFOWHxhJayddZxvmJLBu0aJxDsU4NR2qZnFgi/YAWiPwWvk6mLJvK7TZkbVeN/YVq3UbBwzp6GVI
GX7Qp+i8wLGgXuKajwRjLuJzfdZdamf3013okyeBbLYnN86vyaFEMM+ShpYs9gJSfMaxRkeHkSew
8o0I9YYCH+MPUd1/7hd+SJ06amMZFNi93hnc5iVzs+duj+mwnokpjDaQWdD9I8Ank4OMWO1CVa9x
tCT0iGaDs4yLU+iuTPa3F1JkKRxKpFluwXdil/NwGtsvZX6RMsFebaqiIK4PsltV1nlOjyglSVSj
ttqdMFVU34XVV4IBAiIu8E1FrlIsLmtH8qRrismEMS54g0r7oo5sLRJl4rftYCWGg6PCDArdSnEV
0x17PZXgJiYPLFI9YiiIdBCyPm4uHgHFNDoeZYPyg+bbUUswv1yTXNP6pIepnX4eibdIojbAzdVb
ieGOUyapcoA+acmN8+8YdOyb4bmqRU39mzfSSgh3587hFNTVjC3KJS8oEdt6vm3L2/+vE42AS1ID
q9+/8ahdjFgmHWx5kV0zPhNRt9l2+opcBXCwKueTDhhlftjzgih+eFTujZ3pgx7mcFuT7e24CmK/
r5A1CxYrbSNsRzHEO2MwzksE+s3JerstZtuxWynEbXsS9q0qzVCIZV0WBFZqUOzFZxZBCn1RQ+Nm
8wA6tv7ZH27/ZSNowm6CR/JOXLxHaN2LaxtjCzEUWvpEPxMULgZPemhHtT03AgQXLSkHqMM857Sb
AKgY5WZP7S4mrV3KP24vqMgCOTSVwcIkBz0sULF2xfQkqaINuy3AlDmUwxUZRzMLTBkP8m52pnML
Nv1lF98Fz/nLsMt2oiC+YNPQu/JvU+xqq0G7AEzEeC73IL5FuFGxUYiUgE8FMxDc5pOMWrGPUfhf
jQV5hH/LLZrhfxx0Wni9+akL/Vm/3N6t2yZhyhxeWFU8KFUIk4iC10CO7FLbG7ngHmc2/ZufghGM
mDoum1Th419xMw007dgJa0D3KMmtLS3kZILMcI6HxyUXBWiZhd2Sxy3bqDCqbA06MTZ7ZZ9iyAL1
ZeFEp+1r6aoWt3R5hxkV8QhDD817FOFYGSY6LKemf/nIDl3FcICrF2nc6CWc/2XxpfGHJe/l+ft/
E8FBbTTNmN7X4rnZWPvU+lm6hiXyxredhpURcDBbYS6OMrEgaOMGO91pd9NpAHX03/GjwLA/FHFZ
yeOAtu2VOtUjA0YXfLK6nyPdN+QjzQ/mSgaHp6OeTSRlMYkok/Aqi+4WKfNub8022F13n0fTQg+H
rIK/MOeLTYxjnggAYHNAyUoJPg6WycWwoA8e9hXKT3E67A19cLvEQO1aDh52VB8YD3mA8BjiD23d
HeS0spOMHlNw3aZqtJuDeLCLJTyYnSS4rzYrLtffxgFvHkiGnBr4NsSZzh3KBtjYd/1MHyYvse+T
47ivBW8BtmU3sIOPobVTjgY8k2FV9SORNbvFIFC8hpcJJ2P62RNBWGQbfv/ZXj6QRiZ0bAcGnBw5
3y3BiRp73fBvW5BIxG/4oRtNNjKP0ywPCs32Sks+dWUqgCkB6PLxsdHQ61DtoQkr+GGgO/rRPvVF
1QKC82BwMFKXcxMqTEzVHSk5SZIgYS9aLQ42LF1JaDRg/zsrPeopKo0j4z7uiOBYC08dBx1RiuCz
Rt8tO9gZe7BdPU5v4V1+p93V5/F97Ep7sh6VgzAjLDxUHKTUZam2Nav80e9GT/MzZKCRzZGfEb9q
XTbXcdynb7S1tZ+3DVFwX/KRsnrSezlkAZmsiRNMDAJDwawGwzmOMDMok3rLvS1v01RYRwvFvHM4
3JyeaA4crZzCVNIKkgBSkmQJztamZ3MVwZfJ9MGMGactnvIB9YPhS1aADCXZE+UHyMcFWLhpmCtR
HBSOcqjAkVIRrB1PeWY4YV+7eaQK1kwkhXOdmhj8zBg9jlNs1OZh7tvXWYrhxxdE+4+SOO9J0WJk
0akuuW0WO/WgFzb8UHdoMmG4gn3zb5C+WjlmJ6uH5CKpKVF1HOkGkWcdD67upJ/Tw9+5XklUaCSw
Or5apg2nSmlM+B2Ny/JkGR7itgQS1X3jBfbyje5Dl4osfdsMWXQE1c0gjOVAq0mWOTJDmKExgyAw
+VyNXhCdNQkE2JMAuESiONyqMVk6IhlTr9nT4UvX6LbUfi/ISRcSBrzHdX7fuKta3AEu+1QDoyRk
RWd6aQ4YHfnYvFWnfCcfplOOMoQeAzkY7RVrR9IOCbqV+n3xKoyzbh+K//0Oi39w0rRHSC/A0Ss9
6QRuXKd11O/BWb3XLoujeKhoff4Igx1mZv7Pjlr8i9NcknRWYlza+nLpwF+eyRepE1Xfb17ZKyH8
YU8XEMmqiKtVWeKkqmnTaa+kvxZKbbn+nJTeFAtOx/bhuKrFHfp0KDIM8wO8JB3ia6PijEYk8mc3
r5mVVtxxN0Eeq2QI+Ludz1LV7MBHxOvY6Hj5mZV4pK4B+poKNRj27Qtn+42zEs0MaYU0ZqKAtpnV
F3T+4hPM/AkqW/PKc2UTWz5FdyIr2XRWV/I4Z2hC8kktVaiaWmVpR4z1eo7wiJ/zNHfaoXxoG+tl
QXnZbT1FK8zBjY4zadQBdlGb7uP+KbY0t15Ocy9i2hDJ4bAmNKXZwpBOHAJrSu1IMdV9qhu630zl
T1D8yYIbVrh9HN5gLFRBKYE85sJiaNulO6n36AJAO4q8l15U0ZByAa7wDC8pUQalZbGXolXspXJr
tdhJmeze3i2RWu+Z9ZVVqvKiqTOzkgaVYxTVvMt+2rPcNUKc7vwm8tAFRvkeb12JI2ODEA/GF3k0
i2wr+GaaKHcgbg4fE8NfENR8Fuh3+0qy3vVfC0xHlSwB6kPJVw1cGznSbx26iCan2U8O8XHWD8rh
tkzRznEYk2RDWqrZ2GEO1UNSHuelQepXFRwz4cZxcNLozZLNEi4Blt9T3NgLDqhR8RhhbLNL7kTp
tm2lLMvSKbFAXsaJ63QzCpZ0YjU3VLcxPdbvVdRxxkYpOmgsQvvbxU5VDKunsoo5QPw10Gsggalm
SCrlApTvlhN3+hOGnBwWmn4P5sprI/0Evs7OSebc/8DeUZ3NpDYMXeav1jBNML8MPVMeKU5JiVf9
KYwFIrZ3biWDu1nlKS0aqIG6A/QwK5hRmt+lTg1uApaaDRwieLRuV6Su5HELKo2DMlGDlZm7xg/i
gQ8+t80XxhrQ2CZCn9qjKeqT2jx1K5HcEeiNlE7LVIORJUfmQj0XmHRJDWfKPunjj9s7xv7qd3O5
7hhnmFSd+l5SoR3BqPDkEuefb///dm2RJqsyVTWFYlT5v+/tbkmpFcXQhdX2SHaE2h7DM3bZft6r
H0GOqyg+2hZJuhpP6ERAqxLe97LlDGF7mibRsJ3Nq3MlhnstEipJEuZ6IdNTwidABa/Ua16F+Sdm
7t1evE2+AFNDQ6Ws4pENZqd/L14dyU0zWcvftWCsMFl6IpI9ocZ1H82Ywmna6I4+KpVt/Uz90CWh
LeK33rSP1RdwfgK4Dseoy2WctrFxu0l2CSaO3NZSJIKzkCABgR/rcveaIXlUBusBXN4CVBSI4Ftu
UV0rG5MJUCTS4zLNtmmJ2CNEEjijkEZZajMdtle39ty/LCJObNH/c6hXJZo0Bv2AXoPioTO/FIug
A+8P5/QfU6MczFVNFDSGgiUaQY1S+eERcST2/iu8+RSX7u0t3wbxq1lRpu7KrxibKTenGcvFuG7B
2e5b9/TAHp3s+s2cWdR0tXn/ruRxMBelSJ5FSt97zYhUErxR2HFwiEM8//6jZgw9VppVtFOa2ECj
/+RPLnsgBeDqobaOiQLZMXC0l9vy2OH4Db9XinEIMdeFPvQ9uC/j6DJMn4b5Ryyf9PqSk8wZ1fNY
CZNN2/CHPmEdngzoNrml1NNRKSMNCup36g/Nz4+hHRz0Q4bRJUfFcRK7+6t9S99uq7lt/leh3Koi
UIz3rQrrnJN5l5rkktHy120RfzgBVxncUhYpmDdHgqVkQxIiJ0UVtvmiIr3Z7BZJYCabjrx2lcXB
aoGnZF2x02YMpxlljaMp25ah/SwpndwpVwOnyUUQtX0GrjI5nEVwv55DCSVtaf1jTD715YMmagUU
iOBfXdo0SClYL1GDOD5nmKdelE4aip52AgPk31xTP8q9hoCmN7apPWGMUvl5lHbqIJr3vWlzaPxR
CDEIyIA5RDTnYSDL0OPS0GjlakmTP5sYGCfIUm1D4UoMB4VqQoc8KOFOLJnDetYkz3L0B+rq9uRl
HsYYC65bsml7OpURuac6RsRzV5Xcz0UYpRDI7DzDHF7MPrE/j9+q89+AZbrq3eKAIN6P7sODtavP
sgvu++gVNNuCe3m7QGj1Ldy1VpRGaYwF6F5H9rzsd8EjMiWNN3mdE4P13BB4iJtouRLHbWmJPnMl
tfA+YVEIFQ/1BvO38N4TLPHmMViJ4bZ0SFMVasFCE+IG+ZNW7IqP0DmbukFNCtYGnfA8ufDZ+54u
Ze9ZgWQn0dko3Hk8WcO5wiwno/1yGxu3FfpHGn+udaNqMJ0HCmXJlziOnWR6tSTq3Rayfd6uQji7
NLJU10Y2wNbUfLX91QqJohmA/3ZXXteMj55QiXaYH44yeUrVXTA2+6D/OlPzkJWBHaTx19vqiKRx
toa8sKzkNWwtHTTPoCm4y5DzjhBtjknm09AS7JFo+Tiji6qRxnMKuJL68SBFC5KMvSUkYGEH8tYa
MktZuTeLnA1zxi6Rxl0QN8l8zNuKzyxU3+y0Lx+Z0bmy8vd060pa1MsayFag0zLfl5XhBSD+jTV4
GqJXvsjA2WauBBVtZFYFE9RHEj2S2hhPnRIlPpWJub9tF9s54pUZcnd/bUZ62cUwjCC1UVvuNcTT
D9Yr47BJvBhD3ku32OmYQyjwOUQGwsBxpeNQE3mkI3C/U+uzGvSuQURDR7cvMwN0hzIYclEjy60j
iC7aLAxZy/zXxTf87MHyAh/V5Y7sVkckm3aCtWSH6DdzXMnj1jKQws5IBtb5gqwAM0d422iV+vsd
kew+ZCYrcdwSxmoaRC0joWokvx7cMX7UrcttlTYt8SqCz+QPBWYFFy2AXScvc/6txahwERPA9q27
ksEhLY2DbGhnIC0LfsLT9UrHeOp99Fthj8jTbYW27R10TX+PdLJ4cqh+RHtj3TIKu19/54jjV8uw
w7vODh/DFxbCQCjo/zCoj2nxu21c5XJvhrCV4HvmCG0x/qt4XzvlzvKie8azIZp19ocVvcri7B6E
XovcxjCMEe0bFEnMxMdEac/aDTt07wv69bZN5CqMM3oVr8ueMBKsNjsSA+Fx8ziLpreIZHCWnkmx
kZaMcWoydsloL+0vmrwIDGPzLrkaBk+uNYOoObOCGPfxHWPCbHfV9xhQsXjTDnM9BK7m5qthJYyz
+TpvFzOtmBUag4P6mJeYWE6nSE7Qi9iMRKKY3iugpeFslLWCO9IafmWkcejLrB36afEE67cNfv/Y
gcZ5GMbcELwj34uNMAw13VfP6V1xklK7PJePZN+/CbOwm1fIahE5H0POO4N0EfzAsk+OAQrebaQR
RXghOLc8+YSJ5IXVR7inptplMwAwZ8wlqjt4eFDeiVz1P9xY10XkUKKvMDowRv894jUsEsXOLT0Y
Tu/q72XNhsDoRSvIAUXQLEG0lDhXmXyO5IsyfIi0ZrVFPDj0aD2dFYBDZbzW44taJvZEBQAkMnAO
HAZrMGYzgIwF92CWRUeSJHZK6otRR5rg3AqAiCeUQGe8UtEasrJQeRkwq93WyuR7mbSLQJDonuJL
6ZV6DHKTsYXX2jv1CDxpx/oW37V++BoemPnN+2W0g2+3j7FgMXl2iVwxcnlGrtpDxZZdgKPMHhJ1
h3cfupKJoFtAZO38kLsqUiJcHlhN1iLD8tXTm+Rk4E8MbH1f7D6Ukbkao87hBZ2XIQwYq6vRkl2c
Zk66zI9ylgv6hIVbx4xohbhjaeaVwli76M74zPIky1u6a9EHDQ60Ge1GBPNbg9yms3t770TGyYHH
Anbv0GJUnv30II3+WI82EZHFMES44cboHGKEmpbptQb70KxD3g82pqrZ+XA009pRlbfb+mzHQFcb
xqFHnaZK07EZDcoDY1BC98+L9HXxEg+FIoLrS2T3HIjIctwbMRKcXpKeqYrNGQe7ViJbTX/cVmpz
1q95VYrPCyoGCZOWkWyZd8WPYsRgmfZesbPnAPah7ILn5WKelQva5fGGtVCIZgo0ZYt2Ywd5ggrM
wDX1ApOGPBPUk1aGBv3mNFQvdfDUDd8TdfBv68sW7pY4zv0YR7ABoBQMh061jqUMHqOwc1U8KKug
fyH66CzF6DQV/VAGabXMvDtSlv2SMLo0LZVtPGH2SaQ+LbPxOc8NBDPV2ouk9kXPu69zOrtgRTTt
24oL7laexsLqUlQjM78rJ5dKvoyiaAQRmCxfh9+UKPc3ZZhsmCGZbfhfyT2jPS78fKfeVafeXby3
vrJHv/UxqQhTo4s7HVxkKMkT3FXbuIOhGEShRMGwvX/j3VBadYG8LJwW6WgYX6rCi0Vcqtu6XkVw
0N0aiJV2KRazCiYX9DT+MKLHzDPSVGCuIkFM1xV2G2Nc43hAUB3a8dc87GyKakkqqqkQLRn7jJWY
Mm0wdksCCMxklw+XufOGQOC5ijThkLpsWnT5JbjtqHnuis6palRfI1oFel0BovzhHr/uDo/Tg1I3
CrvH21/FAW/bnX4Id80vFodjkXrR40kojwPrRNUGS4th+f3x76H3kmN4IUbEyC5KdF1JYBNk+yj/
ox9PpduksqrMKZZy8tP7ym29EpniYFf56Gt7YcOeyIP2pOxMWzqWfn/CCHNXcoP/dsp4pt0szjAs
BGkzT12A2S1oOqN8Vy4ix1OkK4fXmO2jx4YBXZvlvhwupsg72rR8E1ksDEfU0A7FvXyrwlLJmDMn
LMIRDqk7Jd2+MsjhNvq+k/T+du+s5HB6BKQIZxLgIM+IgSxu4TZn4uiO+iZ59BCiOvERV+wnNirL
cMO3EKy0sSuLqM62LXX1FRw0SkWpYswwIrl18z/UegMCTX91dmI62pGRn8+iFoHNc78SyUGllNeB
ljOukFR/o13rTIvdKt+XRARh26VoK0EcVPbTTMbWYpj8ozqobnhBnMkNqc1o3QsvxTSPiyhjJjIe
DjaNLG7qCv2rXlKmTmLoboKRJZrIdjaPwEoxDjlpko1zzrIKVH82wLirz4N72zpFe8QB5pjQPDM7
OEXVdB+xie/SHuNv2zARINd2JHClCoeUXWI1XTFhwaRTcKFO5aNfz1num8xm7GfWz9tqbTvsV3E8
LYkx5ZLGXlkIPI7v1FnTvjgxa4h9YZBzs7R0JYsDElqDQVvSEEIbKApb6EEx9n34TOHi1F4uZbaV
POcfGoCC0a7/i14WhypdPrcpaXDzyIlqt/SxCH+pgagaftNlXgnhQEOlfa8GMTbNMLFP0lHRL0vz
pg9vk3zQ9V0mqubatkaqI0dsWmCY4layQzluFAeQF8qo6UOVIsoJ90VKnXAaiH3bRLbP1lUWt4AF
qkzUWWHhNOlOjx5N6+X2/4t04dauxjQIOWDxi7x4NEBaWMtOVO6MTFTCxTDg9+vlqgfTc+XABTTG
w1SDISx4ZaNhz1GD0U7LS1L9HNTn2zr94Ra5CuOQdgkGGqflyGokWJFx5g/fTdW2EBZk9QI0cEQx
/e1dMhU8e0CUTPkJDL1pxWU1QrsxPbX9wUiFJJPMpn5fv6sEDgGpZURFPwABEziM8yvaFN4J4ueX
aidkYmE2dUsWB4KakbZyx+YJFWfzaJxKsO0PWLvsiewtoZv2Bwz8RzPeWWwDFT2BLAnIki+sxLh+
1TxGqB5dRE/57evwKoo7uIXaJzptISrp4U5Erc8auvJ82d+2P4E1vM9rWtn6RGPwIbZw74vq0Ab7
WcgI+16xcWOH+IkLQWeViyoxCefg2O+GvXqpD2wImIhcchserivGHdssG5YqgWvo1YaT9L+U/GeY
f9YLUVmiaGO4A6tSK2yrGhZH2idd2ifUR87l9qZsA9BVE6bpalNiRUPug6Xd5PyoN3h6DLZZmc6Y
XqRydG/L+oOrdxXGeUTYnLZUGB5Eh/g+3i9o+pe+Nd+X3eCRs7wvv1dC4tHNQwuGdlVH4wg1eJ52
hQaTRtmLn019LNzyTj93BtjTZb/2sztT9j6i4koet54LHiuR1DHL8FRkoZW9/pi4GNh6YaH26FgL
i0i3F3UlkVvU0IpzKcwYyDqIaXxmZl+7CNsibtM4lZPdieI0296gBWxFQQTiNHyKrh2WtpiihUkE
ES4y7dZTiLZaadft+pMo2r4dBl9J485aZUUTLQxUlSKv/5m9vdCsAvaXt9knrk4AwDNe69nOigSt
p0LB3Okzq0xTZgIfYPBnZD3t8hj5SPAn6MtRnNApnwtqN38FniiGvAn9f8/WNCietvxQAwvjhLqI
eduoH2ThATZHEcv7/0j7st24kabZJyLAfbkl2WQvklqLJVm+ISzbw33f+fQnSv5n1CrTzPPZwFwM
MJhOVTEzKisrM+KODaBTw3droIzNRSeoZsmGyPdN6kXSyjl7KQymuxQdwpR4MfX7XKIWTmNsViPO
lg70ckif1DpytkNutYB5uQQuVxNNaRJDxowRXFv77KoA4oeueCMf0z0ePt3hOOwyd9pr98J94DH5
GPMU2I3dXVN7uRqKl38J56p63E/61GGxjOV4+ATB8l0Myn1wfh0xnfYj9Kjup7UD4tIg56Jd3Gad
PgO9p9Yfja8mgpFkLKW+IIdoTSmD3kSGjV55MafPSfxj+/utwsnlIjgAywRzFuufbSZsmApEyWcL
s/ps2LT4s6aWS2tcxiiJatEl6OdCVFcHVMC8UXWNtxFJEVQ6tvTyl6vjssYGRJ4/kyuWxzEa6Gnf
7VVoNLHVUWBJ+APffKIUYgE9BJw+iQHpmKtcP8f90/aC2P7wOdbF/vG3vKSfxrRiNYfGhKvB4uxp
eV7ZBY6LI+Q2rwd5aiECWWmUnxCOqHFQMqrlJCes5JdXiR1N37rwVIfHWnZRyHXSwe1Hv9tFmVtF
T7LyaAaqvb3y1fvT5dI5oOmWJI4sFX9AA2Ip9iDLPqUBRnvVA3P6M1UvJu1xcDJrdWosjKNf/pKV
qPtVXulrN0ibVTe7qW9FUvFwdTTvcoUcnmh1Bta9mr0nHIVz5dXXae8mi5tiJOEkF1B0WiC81Tgd
tLCejcQN7pfOXaiIWavIXP4RHODozWhKeJHBy2LVuX0v+kH+3I75Y4KmcJTtHLEb9233rVig9Lv9
hanw4ZBo0XWjnpmy1Jg9JOYnNTjXE9GswH5iK3w4+InyfupMpu9Usc6ItBj2ixqXTj3iNR/0adrc
3m+viTqUNA6AimVSdPPtUDqy14YchGjptXbPpGesI2YxzlQnJhGnfHPLMKtl0g0AoSVUwVSgvSKZ
IUfdmRNs7CPf19Lj0UsRGBhkVyjNOP01nEEdbWSG+pXmi26yM0YbsgLCd+X79oZSy+NgqO7wgtgH
sCyOgVvV5lM+xp+3TVCRz3e0mHWvtJYELyl3PWPccnF/uVUhQ8dy7Oixcgl7a2WUi5DjW1pEYY4t
qcQnGx3wo4KlNzs3p9kDcwbZm0YEAE8aUIH8A5N9OH+T6tMk3gv6Syg/YWaLTlwoz9c5IJFGvNwI
DdAsVgo7b8NDqFi3YODcBbN0bjT9hyrrdgLO+mKsd0EPIqmohUyoVamKratft/eYchsOWyJ08qQ9
K/kObYJZ7uFGH1R/2wQVExy2hJVWhQPrDW6CzC6ah2SY7VRxc5mKPgIn+fH3wCpknBTAybj4Rw6+
59VLolAMBeww3QjwX/tb2hACP3DJCDyO3SHdpdfqrXw7eipGqOrO/pMi2EUI8P0sdZkrWdNh80YD
RBKfhNarBAKKiW3jqSKHDvRJWgBJS0nKXVktvTkZPBVKA9tuQJnh0hQBii6BzHRHG/M8Ik1oJFun
yBsphOLbUnJcKAXc534WXpXTdKpLrztKx+kGJQc/bh2deiik7nl8o0oxQ5sjZ12m9e7nUywTmSyg
6T68SqfpuTsV+/kMZj1wJ5XnGA/C7jDa7ck8FaSyAbXFHLJMfTUbLSvOBtkxVr6FottSPMsUevFT
J4XcYLKvxnKrz/ORSVDGqt3ZGe6vEgSoQicnqTKpVXH4MaYlpClYr1ORiU6SSY4uSU7WUCxi7Ge2
IptLSMxct6yJ+acx53flhC5bc0gc3Zrv0rb9nkigNy+m4k/YEi7imx9BsZooS2cTh4GpuRoDRmFy
tuOOigm+J6FTu7yL2NWSTaC8zf8btnUT+ow6EINkeNih+qJJk1wy0pRBJk3K/5lkjD/CffPMXnTe
KAd+5M/bS1ztOrzcRQ5bRHOQ1eynKI/oMF67pt5Bgr0Bs6+vf6rdt94Zt9VA8N/4JVSdKpsi616t
y13+DeykvShZt3NehRljxFe/lE+M54gROOW+7hqPyZPW2AqeiZVbShmICA6+kAyGtLQdRlZqie9L
M3U69SGc/+6A4PVZhFwDtzErxiXjSYY6i3JbasRkNpGG8JIs9SQMuRrBhKh/DgLZbmKK7G0duDRF
MTEcpWsqP1cbgQUgbhX2ffx4Xx3Y+AF7KVPPrBInYVCpoU681cTnwiL3gGXIGHgoWEqeToIth3ei
0Lni4HfUzWY93C4MceFmtHHe1KxDjekBMhnIGf0PpRvsS6h6jftk8tGJux1y1Nq4iOu0YC6GBB8s
LtzAOhnqWSluTWpgf9UtLhbGxZSxxOao6zhswsUP9EdkkcQy1qP2wgKLr4uo7UTL7Hr20FR9hvIR
RFDD4zC78+1temAndnQX7IKdSAQU+cG4g7puIiGOmSx1u5O8CtTF1q7A80jvvtXST6SDMAf45Wy7
WCWX5Wvtv1eO/lhcNYfWF3biQbhmTzGxa7jbrkFGGndgSx2GioIJq2N9MtOhOFv35qfkH+uL5We7
wm8UmyaDXr0qXqyQO73DvoBDWvAUplGpQsuHdeaETuPQrYqrnNfWuy3+DbyeGq2wBtgSCpsJr87X
aDyNnidb2k9s1nLHZGWbH+peNWyq+sa+1MaX5PskpbQp07xAh4mezVCT/l5aqWM2kWtMTpnrROqw
erhcLJS51UVwTJOozSqbPdL73I4rx7R0J8LoAOEvBJbw7+Ndpxk4v2EmutL9GuMCiavfloI9GDbq
7XejW6PtFCBG9Zgzn9jaSw5dutQIhGTEiTB0idfLvtBFttnW9gIalQC143mKbW36vL1a6gNygAOB
rl5rLXbSmTeTsuuF7yEk4yQhdDQz32/bohbIw4w5F8nIYCaMTS8wAdTfu6y1lepZCo/y8GCZT9sG
KYfhcKaUa12PWGk4KxwpOhu521bP2yao/ePAZZSs2UqZtLoaoycZE1xqZj7P4Rjbhqw85zHF7005
Jwcso5zJmqhGqD2DWFjXNBtabraGDIICaeKs4znYtWWOl5YhmKI3u1krroMhuNveO2ItCpeQ9Fam
a50V9TtD3xtLYi9K7Fj6KSuM3bahVTnBC4hUOORQJz2RenYBUO+G3p482YHw9jVK944GhWpn9Kyj
CsG98AWCmT7JVEAcBjwvp5qPXVXnsM6m0Vl3NK4Ce9ak1JCPq4THKxyGFK0iVhIzpS97Jbue5GOT
UC/+xOnNU7GHErgfLHatHzxWcQpuU99wrGt0p7ho3TAIOF5fEVrXLY2xmvIXfCG11KXp8G4dyhVo
K3pwm1mvtVr+iRCApb3b4QI5whtSEKXw9xgslXizC1s3Ng3iBGM/8ivEvxvholcU8MxfNCy9k12l
xJhIdFaWXWqeVf1Yhg3h9ush/J81/jJvNvIkBky4WDX6Hfoab8ppOGxHFvF1+Mu8XBSxWEXwhb7Y
tcqNku6D6X7bBLFnvISqoKWBZCRAvCHKHcM4Nv3XSVBtqPBF4metLQl/o8xxN4kyFUD8kkFOYwin
fYi5VXPp74b5kyCMe6jmeKJEtmeunyHv34kL2rpcxDpihWLGysUugkq1g4s8oJ/7lT0mvg1hYiJT
xK2NWO1vLhzvttkHvsipssgoTfGt88Q17OGQgYMM7aG7dESuw3QnMfec2MonqqFuPRV4N8ulAlGs
aFrCtMTiMrsueutpiUqMaaABRgY8TsupXJp9HhvEvZ5yVy4hsDShMaUEp3U6ubWguZW4Mw0qyNc7
k96hhBdYrfuysroZQSEe433/GLmdnR+SfeqO++AvQ5wDlBQdZgZwCwuS0Mepho/iQJlY7zx5Xw4/
Z5DndYg7BtyT3Z8k9GZU4H1CAzF7z+9PFOss8YksLikYZD2yQrZ5caXssnixSxlxOA/ExhExx88W
SFaoVzFbFMiMnBlkbZUASoPCNvLbciA4Ewgc5sVDZ7NQrYKVcuvOw3Cqar5sIyTlcBYHILGa56nE
qrYNKFVZq2Fw0K5/Km1Sl5Tf1Ar+i1yLfb8LwNAMoSmRx/+kXWLMLSnutovPaqlotbguqWyD4e3G
kWlxSJH1hViHDBzno3kcHsCsslPuTJsRZmU+zd9Hro+DiE6K5bxOYC+66ndM51BwMNngmjZr6Yg9
qk2Ucncu7SgxV1yC1QKT0/Fjt7wukp+bRJpNBjAHErMwVpnE5l9ZAGvo7w0OxWlyGENR6EmEsxMb
+IuOKOZbWtDPY0X6tXh84xFwi5OEzlfMi2IEj3qR/E1551+H/EVFdBAzQYzZ6O3PD1b7YPU7xb62
U3wBw1BvBR4i3rZ98hcB0cZIZLllbRXLOTk0yIEjL3ud7pg0W3JsT38ii/Cemv4iJoohoiYeWKl4
Vo89pkOS8Wrsf/zlmjgMSbpYlYYYJ0mNijTTd1nsyE1e6yt0gTrznpoT2cZELOEjjNQZpIFjVuyw
qsqOMTnZNn8yF3C5bRxyFEWXVn3FQss6x9XVIPqZ9rC9a9vRa4ocWORa3YOhkzXVqsMDRvNP4F29
rqeO4FfYzklNkQOJuTTyRWVsT53yXWkaO+puO70Fx32F3qjPWjTs/2BZuihrGnj7wTPAfRyrz/7P
F5b2iDGU1HyMImJJq9//wgT3ceZqmCU9gHqYYd11wc0SEzDE/v9fjo2L3+e+jCLmwwI9Lei6xVcN
5tbDo5B/Hw3quZ1aBvdlpka0NInlsTnE9uK5eESnJxWZlA0OviXMEXYjexNIR20nTqPbTOYtyjO9
DZ0rR6xEt7AyN81QOZHFK0EqXHGsS4hHRE9B+Ccy1Nb7vvK9s0ZXRPKUYsFB13mjAsIxcOr/lffx
vbNxsEhL3rAbf30rZ/fa4i+Ft22C2FK+SVYf5kSqLZgA/fKpDKWjllK3AMIB+fGPXrbG0GLvr6UF
YVcw9rTjQ9vLttQRDEirGITBQUtSTeDo23l8kZDVgdktsgVPj6prTfsSG3sr+aM2owsbbD8vbMxt
UQ6WiuIIk/5CO7g7POuH2JnRZtSg004lrvzrOYRuSLKh6pIJgeuP9oY4njW1wQGbHcJ95k3P8Q/t
xrxiNTMwOIp2R1V/1i0aoqZDPkczZJULskhkAKvDI7pvjL209xNXraBDvjjCcfDn058VBd8N8oGU
xHqrzWzkqmVkS6kNrfUQ9NftAYrn0f/HRX/V5S/scfcqXS96tX5TC9ds/Vh45XWzz079NwX8Xx1E
1tPX7RBbzzovDMofv6EYQSo6YYm7fpffGN6yj16ZqES2bxzrQHH5UavjqjbpVKVKL+I4SbvMrgXZ
XgbikkVZ4EJAWtpOHNhRb6Y34+xlBeHzq3hhMA4ltAQoFt9yUAVBWU4pznih3aXqc4Tmm7E7iUnt
EN9ltRp9YYg/shJNX5oeCxk8yVMw2iFWdg2KRVyBfVLOiFoVF1ZJCIa0eICm3SJGThH2V8DEnVQg
h62zw/bCVnHwfV18maJrpEaFuAIeLLSDIsdOKrplLlG7xxzpl7ziwgoXRt0YWKhSM5zw5KPiQc5O
d/Q3uXXdA8fDC9VLtFqnuLDHRZGsSXHcVdjAShMcsX4U8sjulZtwuskpFvHfROx/LsjXKYoI7z2p
CWE05czIqctr+cAGwRq79OiLL+EZfM2iHDRJjzGs4FrmvqgnWwwL20RC2+LVc9sx1mucF3vInSbZ
oAfLMOKbJThNUF89m4fk+V+ez8CxMJg+76mLPQujLUdh6784Mic0wIsdk2U2FKeoH8q0tTMjtxnT
Qyx8qQKKQp9yFC7hzaAjrws63F9fhC8TXgQbazpPQ32/mJ+1pUqJQFiHw3df4VBEqkwFqS/2dGy9
TDuqGZHVUNvHAYcgD22cMGakrMNQ5FOMN3fpk5xonmp9tcBHtu0im86ogojh48cK5UReIOME6c2y
t+yqlkrbzFMf4q07EV0T28Z+k2v8397BGochg5gby8IQ+KdycobGL9NtoayoevI+I2XsNj0D5jgI
yaDxFldMW3gWz0us2XV028yPo3g9qSRZ2KZbwBaDzwuvr5pObOYG2rfaA+s+nn9ASAflb81vvipv
3S9U7xL15bhjuSgmZZpNZBmtFmaYwtL6oxB1UuhYQpe/5o2+5H/j+VgihyZTIEyWyQrUtXhIrRBa
nP9s+8fmQQYDHHJgMF6CdgsiOZPVR72Xnzs58RMh2v2dGQ4wlsVqNKMEAC8gvskEd4JWeG8S13zK
9ziYEBZ9XEClBn+wavDOjpbqBnMZ7SQkjvaYLKIzVBUxPMag4bfIi/3joKOaYitTAxxjDO7TY7dn
0xCN/yf0WNa/p4oq8g2c+ijOmllg/+rqVjWumuo2nImVrDo3yj2GxO4kyAw/RtMM1XYR0nU4uOq2
OCx6/s9oFKmjK+Zgq8n4RxfvC3N8LClGoUcGHG+eD8V8VZu+KRFOR62IC56msSIdRpBFR51rtl+S
Wj/r0jch77w/8O6LtXBB1OTtJGYlHK8dH4vwZR6e0TpDIMFqoF7Y4CKoj+RG0CfkZo38vVVBK4uJ
WyX6tr2QVW++MMJFkBz2fWCKMKL63UHZx/4IrW15T12gKDNc0Cwg5AgKlBFc7JwbVJ6g+GnrzlFq
G8FOEh6GmKgprJ4U7+vi5x8tTetDmdVHDO1ciQeLIionPg4/+hh3lp7mjdbt6vhuVm+V7EcZV4Q3
ryYppqqIhqJIosF3P+rdkpViA4nktFUgLAkqL5c17ZVh6xTpoemqP3K4d3vcSQ6x0aU0FSBbLoFm
N4sOrdn4QkyNaKx/mnczHOyEQaOJeFWBy5X3knzUqaEd6vd/wZmxikoRn15Pj2M2OUZPndGrx87F
h+FgxjKmpFdmXXClIL6RovmuxL8vYnhs0M1h6zX1aE2tiEMbVbdi5BtIsaoIJLMP6nK/DQLrsPn+
RTikCdD42k49Prxh6Z4RS25nnhr1cxL+2LZDrYMDGytrQq2WsA6reRa7nakQ/Rfrj3UXH4aDmUad
1Vlo8DFkvziIO5BYntE9BjpZCWWo+sE6kO/HLHX/JRt4t8j3MTaxHEjgWEUGAuFvW5ojVAW6R8Nc
juKov2BOeR/VCQ6gxkWD4H57O9cxiOUI0EC2UKf/eH5narWYgwFQHdIgsYNMt43SmuxKEf1tQ+vf
7T9DfO0DDVhNqjJx+Kbt/WzsnaE1CRPrtxaofoJ52gClusb5oJYUojRFOLpFXwdLVOujy3s3n9mt
Jfcs90/0lpjI6L/mOFds0tFqB0iq7iL0Ziomkp4nuaIej1f37cII94GaOpkWDaLObmj2BylGoihQ
5DOroftugj/n8lkQwF8EH0hV+bFLsk/CJHqW0Z6ErPy67QWr7nZhirtXaoMOFnYTq1HC+zHd1dZ1
SnKcEjvGS1ZYYltLiYCUVPYrEJt4hWcmtv6iXxnXjO5p+dE/Ty9/tyzuOEqTQFFiA5XRJb9L48xu
9S9V9WXbBrUs9t8v7q1FG6qYJsBXUkDUktwlPQF865+GPc/IMige+dJaW0+mkYwMWE1fiDy5cxpK
gHXd0d5NcEsArW0dKj2WIBaxLUW3k/o4doY79/9z4oY7lSlp+AfSqLgBfdyqts8aHN9F4BpJpz+H
WtQBRUuRSHVWepo+muHiP1IWRZkEwXKtAvKgYDw+6t9VO7kR3T9q+vlojMOBpRnLQBGzwO3c6FYG
U0bidftpr7rlYfKbH1T346/e8MEc35grt6DjNOQExBjao2kdJ+NkCDFRZWJ/8sdz76MNDgwi0I2a
RWxZb/eG9Jj6io8K9ZG6N6ywSTI7pqopqgGB4bdj4yJyakDobJmBhdt2c9BO7LbdHtiD0v8OpB8N
cf49NpE6jnkZuInlx3hBEIUMQnnfhnHebWPB2tfBGwxm86H+Kyn8zWGZQlNu2YqCznDk3NhV6b7u
KUK2XxEH7ewXVrhcXs2nXtNL+ADaFLy0GQ+hSLHLS9RKOORUoXs/jYhil0n+DIf8pvCmfez0UPed
0dubutahJlKeX1Ho47K4r1ThRjzIIsK21rLDkAhem2J0JG4eRHCGbH+nlYxEFTULlRdN1wxF5Vn5
ImEw2jmQkKdWDhs0DQ7Sl/Sx2tWH9hy62gslCrCSvX40yH2zeLGEVA2B4j8JZ36KJ1r33yZHRg6E
BwyqS+qN+5eP4sslcl9QUmdxFFFAAzCxSfIILNG2+VLtk3/G2wkpc+ikblLb6k1LMduTu8t9yRo6
b9k8yzhP7sy77pOy707yQaowNQ/CG18Fv9YfHCwQKcCJoouaKPEHywhhkwhE3YLbF5KXpe11kIdE
Nyk7m37dzncT3KGiiPWUDgMu7OO0q+bbqXOU5E5r76WUwJCVtzRV1EUwRaJyh/4FvoXKyNuubNW3
IqS4Yyox1o16KPbDTvfmfZW4RCj8esv5aI6F5QUKR1LTqhBRxsKc+IZVPbX76Rjtu0eKvXEtvi/X
xZ3+yJF7SLuzHaxTu5924vBJl56KriCCew0eL+1wX6prRFXHGYkibuDF9XUcEwnZqntfGuCOfANs
sENbILKiq8n72aYKuSQwXzJkjD1qCpnYN77do5lyEJhNCtbD8Mo4CbO0s7KHNCKSZcrx+O6psFXl
RF2wcfU/IqbctBNunpaDB5gb8zUm1YhIcxwkKv0cVmqPbWx3oiO5aD2vwL+i2wJ6s7UX6r5G7SIH
hzUTGQ4LeJ8+N54pJ04cxj+GuXFbs3oiQoqyxeGfKiW1VWjYyNGpDvk9y0CDT53du5o/u2xOEGy6
t+QDGtsvHqEu3JJXwFSMaMi7CVY7d3C7W2mPLh27PID42Q5digiT/HpsDy5goxZLA5Md8Mr5OD6B
PN0PDipWOD3Je3pQnQhpvoAQCcFU1gNcxRxEO8lOSn9HfDL2+bc2jwONSQ/VDHIOuGs/Da64y4+l
r7D5zuJrYlfH+RQ/bxukVsRjSKGFU5AC5MP8WUxLqK5T0UxY4KsHc9HkpWwA19lTMWvW0RJHxfmP
Tjj2nPoS1fZIzYStZY0XLsjnv3OvjWFmSoAq6yx2Zyk9WiGRJVImONSorSwwWgGukJnmLq/B9dVa
r8akE9tHmeHgwgBJptyoeKJTCz8orsLw1AmHbRdYN6GYKh4sZPRgcia6qVSaSsYHiizZjqX+lGkY
TpmDx20za4kLuNn/M8OBUSPVwRIKyDwlNbLj8tUAt1s3PuUThr9JSZTfwMK7NbboC1iIwmSGiKDc
7SBYaPryLj5OdmfY3wwITrsqya5N2uNhaDSFuOlRcG7cxVMdFQbDa+2OFZSio/B9eyvXcf19cVwG
Y+pBKI0mKljh/JJJEiQS78fEsxqDePr+TYbxbohDo1Cpy7YagA5s7IZNZU0n82Bglkjw5b1xS8mI
kPY4NIJ6vI56KYJK2Ou+5tV+99yPb2y00V4+KeD8IRJ2wvd54pFSEeV8mWAwUuW9iO4SU0Gbc7J4
2x+M8H3+lc1KhrEyehyJ7O2m7U1bMkW7qjytPRqqu22LcA5efSOErnU4aViS2lSFPaXQM0sVyDoW
0b4yQ6LHido/DjumuSknk52+aXgdaDdz7Fv6H51Q//ngm9jeRSQPAgjyBJYwGZm3VA/J+Gl7vyin
kzmokCc9QGM6y5KOb0Q317mjf4oPP6mDEv9/rwWze877ejikGExDXJoawVujo7iKnGhwg4xqkaW+
C4cQep5mdVPjuwzdsVP2wnLolT86AN/XwWHDEkEaSg7hZ7rRN15bCsZeQWqEp+MloyqB1HI4XEik
tu3UFjjUdhjcXfoT6A1APFkTzSqr1aaLb8O/tAmmUqRChDOK0VxUt5ARecRlQH1YHN0brmc7Qb6s
EP5HrI2nEImaadTnGTarQNrl/UHM832fLk/bXr6OCoZssjNeg5jix/NwbuQo6hNkRIuw2FVeOIp8
1qMrY/zfe5iZe78b4vIiUyu6pYvhFob8VJqN3WT7xSIWw1zr1yT53QaHOkkaxHOQwMZcVV8bMYO6
Wn/UzcheDGlX55E3TP97M87HZakf9y/N8NAnWuyakZ3kEOTT5QGlEXv7I62QvHy0wkFRMYN3zuhY
aeJYfx3QwelDSMBWoJBq7ITr+NDkNkubZXtMnXFP3qXWSzDv+8pBk55rlW6wioUVdLtJqfZB+SqZ
oWdk7ZdJQT08ij8FQ+KpakVUtSj35PBKSSIQps/4otMy2Ub0MkTXhfnQabfEBjPP2PIcDrQUqVKm
ThHZZaSDvmcBvu3qtdpZvuaItpHYVAv1bxDlfUs55Gqt2qx1VmySdThOg/ZplLPdaFFfxqC7tuLh
0M2DHXS6GwfxXhQKb1ygBltNox1VpTPS7f/MUze2gH9o16I0k0cBH1lFhpUey+vwMXle/Nlj3G6Q
fL6Bvjax6+vpz3+bwBMixNKoNw1rqZXOkoUX18qLvHzyA48pKuTeeLL2/7QPIVnaYZu7tVQOi7JY
NNBWgc0P6gQzurmCvj1bzPLyMKZt+alCjelKTZoAvMG6mEzgaWirB2LtBFbxz6b5XJpRzUrC7Pqb
7sv70W99zF6cKlRSBT+6AQ2A3ZVOv6f6RqjVc5BlFZlRdgMsJwdGAqAfNF/aJUeqoPWbq8/71+VA
K0lVMRYbxJTsm353BmtT46RXTMXzjXklfN3eUcp/OZASTWUKAgPO1Iv1binjz2ZI9SpR/sqhkThH
WRSwb6YWpaMZBeD2pHTfozKyQeZORMfqet5a79CSpuh8h6yatp0msybmtPmWlU+jut/er1Vovfh9
zg1QA6yCQcKj+jQ/SPFZn26K0lfnlDq7WDD9EmwXdjg3MJDEhmgdQMoJytTCreHkaPE91wc8K9EU
DSxf2bLGeUEQNCA50nEey74OvZRpr1xDH9lmnORUQXPVGy4WxnmDVQ2lJsSoj3TlOcSrbYH+5Va8
Eus7jH26f/exuPMpgEJjtixw7nY+K9OTOIWOHl51skZ8LcrpuGMpbWWp1CSkg4Fe2VMn21pJAZ+y
/YX4ul82a1mGs4z5gwkxksSrnscX1RWh5lb5YGSiKpmrefT7Z+JrfnUllLPCksJu1I9qByUbSbpV
OqqzlDLDwuDiOrqgX77T4RCuqd+KEMleUrcRFQITKCNsby+MJEmsVNCtQB64HPJ4b837mhprWOFc
RYBc7BeHC5VkVEVfAraVB+UbWHAezQM7kJVj/gglMzA4h8gzhVvG7f1p28mp1bH/frG6uAA/sNbC
+WRlsCsj22OK2sU4ERFLlBkOIuJCq1E5ACCJhW8UuIlMroXeq+21rB6yF7vIgUOfGcUoDFhLPD8y
7W9UWCor3lmp3zf7LgrtqrN22yaJ2NU5jMirbAwYG46bLodyvKtq7+9+n8OGGglLnM7ImsKh3DV5
sVOq6rBtYjUpet81XvMj1FVdNhN8mkb9hkliqIidY+VeyV1VaG25Jy4XhCPwih+q0dS51eGsqBPt
lMSv1tLdR2H8d+7Gi37UGNOS0HuMUqJmHcVQeWiDwG6n3N/euvVy1cXe8digijWuaVgN66dYwIkf
74aTsVuc+lACWSldO8LbeP2Pus+ioazxqRYjPJsglLfFYiZevSh34ADBTHt1zt7u85pnLndt80UB
ZQs4mFM5tYuIUrVZNwcdTDTcgIqIp2ZI8qysJxXoqs4HVS3tVDtKIZTOsqtRy90iJWrMv/li7/Y4
IDIh3iBbNQLW2k9eDDKIwE2d8IAqsJO79CPlehVBerfHYVI5JoK6mAurYo27+qYAoxrTI6yvB+gR
Lk57GA/Z8ecsI9lfxNbya172bpsDp1Jf1N5gPQnTZ4jU2lNkS60jMDLG8mrZZbv+VT7FhW25xqft
uKAMc6glhdrchTM2eTIe0/aplH50zVNBvfpR35K/PRuorieahL1tXPXIXkRKzM4HXmbLXumhq+p5
e1Wr0CWrKq4FloZjkCvbtXNSRyUr20URmy335qFwRp3oHF6/wV1Y4XKaSIzlGnrNzGGgrnhTO6Vv
7SZHOeogxPsDZhQkHhfWOAADGMtRrw0sMcxvmis0rkA+dUFhBNQa2ldaiGxleP6jQQZxF/lGWip4
tP93eUxhPfH02wWseNbXDPFgop1Ju62oqseqQ14skwO1eepysVFmVtc9N8FOMO12PObjP9sOsu6Q
F2bYn3GxuDIujKLO8e0mj2kHtdfTScCLmXDNnujGV4sIs/WC1oU9DlygzFTJIKrAsnonuq288Etw
FdzKaGx+K6J1dn0GsBIQupplXRjlUMWsxaitTOxlhlLGAmo8JllX+VRnGBVtHIZYXZMMaA+DZ1Z3
A7j+zLMQ7be/F2GCf2GYtXIE9S9WMpj7eTqa8lVrEp+I2Cz+QUFOWqGotAlfwbpJwcc43wpp6Y7B
dTChVnKP1kTitrLaVHoR0b9wk9fzGEcsopn4Brv6l9fCTtuNnuDr+9gNdhSTDXOyX06Zd3/g6ciz
NhcqIYNBHVd/69SaGFp8VFOnLDpibdT34rBjaECMry/ItvLkOlFEW489QaqJSwQVVDwfuSjW6B4x
4BXCnklKsS6Z3FdvY3A3yd7gVw6akQlHpICDFx+PBj3vggXOLvr9Dp1GOwxD3ahus5M9JhZKPS5Q
G8nhRhWkkiB1uG5mmBwpo0Mltzsk4cROss+x5RgcUEwari5aBd9fQn8ZE1wsqAvf+joM9GyDr0zD
SM1HvFXMqdRUA7ejsTq1w7VVPZk9RfdC2OCTDFOSSmFSWCmt2mvGp7J1o5rqTqVscJkFGy4NLFZG
nZdzP+4F6W5MqAbV1fck+b+94hmKA6PuQ7XB10gOw6F2Ii/2DT/Zg/+McOb1s/bdEJdSdOiiH+YM
Udrmfj5802vRmdqnWPujO97Fgjg0ECOlVwcLH8aygKZHEEFZ42H7gPgNFryvhX24iwNdmvUwahRk
mKlt3i2QaI2hT2Be6bb+WfdiF69wR6qzl/IFLocI8slCmzwrBc3gSgoVRy/z/RT8rRkOAqBlErdL
yW6uwnlK72rj3tKJF3zKEbj4L+M46psGjQKlKjodHjDDp7h8qUV3+yNRG8aBgDRK2tLkzA8yrdll
Zn0vWh3GeqLKIgBte0F4IfjoDWOSCAX4aFAr6+7D6a4pBccoX0WDenpeP1H/9TrMLnB2pH6R4xQr
MpTY7vVbCNtIbe8s2auRUWNQ27un8Ww+ljxJocIuNc30HPQvamzatU4Z+c2l5n1FHCYMcW/2y6Tj
fDsGR+s1cWsIg+16V3GyXda75AADtYMcNixWlRuDCu9eJk+CxpI82pOB/nV039QUi8L6Mfe+Ng4j
ClMdxFkARigLikwJ2m5A0KWp3raXU1Y4WBCrboxbGVaK+CVrPaWm7p2rzq1IioLRJ8gI8u3Us6WJ
ZjXDuTs8ETS3EuialfsEGhEP3Y51ToJm8QV6ES2lUbe6sAu7HErocapK/4+071pyHGeafSJG0BO8
pREltdp3j9kbxril96B9+j/Ru9+Ii+EQ5/RcK0JFAIWsQpksqkKu3ivn0tA9PRUN+hKJ4BDCLsy6
0G0A0VK8FMbTPPzYP5vN5lLzugY+vdKBzTSPIxwOXKmTdcD0qVPFxo+6sLYCH3jbv1/J4sAB/PXd
1FQAh/hCgvIh9ypXcrVb8+3JRwPbE6XchBK5iERK8lEpG6xOD6Kj4lTgcLlD4RILX7GBfrHpdsJ8
+SYsrVbJAYYkL3Klt7jASUpqRzHHydG7zpOt0Ns/O4Ha80PYx6Gs5Ta04O1n5d2QDO5USG5a0wti
Z4LQt0AN+SHsNNNzZWHMIZF8LM2/5PTz/lKEashhhG1KS7+w8HBiyYdCLpxhmp6t8jYrrY80K5C9
Mr0wlYM0W5ymqwQ7uQ3yqzPjXIq0V2ZDKaEnbY4WFx2DOvOv5DKcjTMIH+9FFRWi3eRwYyxNPTR0
SCuamwVkWclhfzdFisGBxjCqpI8mGMZySh77sTnKqvKy9MlBCUU3TCCKz8AkoP6nYcuudD4g8v0w
lM2R9A/V+G1/SYJLxedeKhClMjvMFLB3UiOQGhRZ1YJ9Ewnh0CJSTHvQKYTMM4at9BjDg2lRRIjp
m62sYFe2GFcSOqv5SuHEHAxasme6HgwXFvxl/CGSWzzGB+poj7NH3UF3rIfs4/4m/kbNr4LZaa7e
BDmmG7Zahrd68/fgGQflWLjxRyNgMfz/h3jp9nZepXGXKoyNtspVRFe0NwbE7Dx9JN7gFqfRwzRy
lrHwReooEsndLLNLpnSssMCxHRYnI42TT3Xk6pkmQAz2R78ECFZHyF0xGqdDlhi4YvKMSTnkXOuK
n9iBbiRugQHe+cv+yQnE8eE+I5UkrZV63GjVs6VTSY4khS2LngsM3jWKr/vSBLvIR/76yIwKU8I7
rrWUPD5Gg1F9VIpBvYCqThW9hTf93etO8kE/U2tKEvd43Id652POux/F1kFTYy9S4ouyTAJLth2v
WsnjzHORFtMYxkxFUJudf++C6Ygi2AP9wEo3E08SnJxoL5ktWF25qGgR6aGwnARFt3GF4sD+2ZoH
gWslksJ+X0nRjVptCLvYbXWvYWTfZLuyiLGKfemOyvOBPjNWJtqnkEFU8tWeiYdRVAKAEongEKNb
QqQEWHweQ6nu46E9RH30hzvFIYRlx+Wkx9Btml506alVH6loRoDosnLYYGldsZARuGfHf9HpRxne
NKjfqLyy+6rHs2A9guujcw97iUiLruIR56m2ptyaC62c3ASZaBnN0lGZ0vgYhqWIVE6gbjzdRDjS
YZIW3NlJH900AQdb78nCdOJm2O96U3XOHJcKGqrTElLS04IcMDrhAiNQvezwrnzNShAHCXmo9prZ
48BaO3WyGU1O2g9kBrw/QlWdQwIUEORzFyPiW853bXWsrBNaqf5MBAcDS6aA/h88W8DO23h5ksqb
XJQy2c6CrjaL8yEWPaZTnmAZ5uRTjyXnF6SUT9Wn3lt8aUL6VQpSP/FQxLS/OAE46Bw4ZIRmMUYj
sdYJGuhlGEh19rIvYtub/emx6Bw4tODjiHXCRNQfFhXTSBs3UZ+s6NufieEAgqS5TSIJzoNitS4t
QGObXej4uSW2QOXYH+1ANk+1YCvtbHYD3AZLiZw+uY+aG/QmHTr6EqUfKt2NJFFZo2AHec6FRh4w
dpG50H1E3Tyz3SpUHKLUmCVrBX+0i/zkGvjnSpflOCzNNJ8nDLSabNshi3KXLyhy2Jcl8hr46ura
HGpJbmD81GBIHMZjQh4st/tWXcZLfg5d5V2UPqtHgsHBxSCNhhmHODuKgn/TzdHFikoDeCqsEjr9
8a6g+vVa82wLRllMddngWjeycd+O1O2l+EtVi+JZAttocOgxguzGNJi3V/wtL7fa8j3GaFXrc5sm
jtkKXL1tK0VU2VbRVGXw8xnVQSH12AANaxD5lpgurMfKrZZoAj38zavqKodbU9WmyEgO0A3GLcUq
pLSPktugArb061cRYdr2BbsK41AwsbWOmBI2cEmrA9WXF9oah3oeg2aqBU25IlEcGiZSHtWWArOY
WYcmUt0+/DxIj6Xo1b2N69cVcWiYjvVgtjE8ZMU4kuRhnDrB5WVb8isK/k8A+Bz+6xxPFA1pPatj
a5ShdPKwOYUqZiGS8SFRp1vLTgTt7vsLMvkcSN5Ied8s2Lc+rk9jrLwiui4Q8Rs8uq6J840SY+mS
xYDOyUF9YRSkxY/hpjukH94oSFNHfRIAoGhRnI8001K2JwObqIPxtDprN/G9+Q+djnqggSQ56Q9R
EeD+/TVlDgFBsar0BassaOrEpW3sTFBzexTFNkViOKfJVotY0kwcVzQoQRbGfjjR00RE9BjCI+Ng
oojqRC1ZtoA1tsRufl8FFAW3zF8qDtbodAL424baq4pwSFFI8lDOc4d16YVr54eSIFLRWK5R39jK
99H8I7Qw+cmMakiJHVo4ran92IO9IgSxU5BjKsS+IopWxaFFp1JdqSLgn6m/kOneIC8jeIHy2zB9
lZJe8Lja9p9+biE/2GCQqVTLBR6LbHy1coNh4CdWyvi+98dVDJcXqZMO/iCG1XhZ9lHr/57b20hY
QyG4v29GbBUhKEy1M1TmTgyH6k4/K15y1u6kD+q9dtbQYGc+iT0YAe6+XYiVSKWeWpJ1/9rF6Bg/
6H7qZYF+ik6Ly2YI129DaUVFHG/FrDt4/5YUWsltwwl93DG2k9ljxhSY+NmP9n5CpWbjjZ+Si3xo
HdWZj3EQ3o2FIwqf/Sa+ez1PDlHKqFs6VYWOdn59Qr1cAD4pd/pauIkb3vdw4CqvfY3EpVibZ2wa
IPUDK61laNyNTykesqb8dsYjRukZR0wndOQHVpyqudMtqnMEZRLbzT8E+UPVVvFs4rn9Qn0qSNs1
MHVnDOR9QsWvG92qvd8fRiTIM/RWohU6fO0d+2R4+0Cw6Z2sRHNwqmZN2vasdk/OnpX6nDUnSQko
FdQebRoH2zRVmbBeEn4Y4qypmmX12NKlDxbjr1y+z5rn/YVsv6ivMvhXmt6Vc54T+k9EUnU7zBtG
G4F1N382/MFPPssO3jhodBPZ180dXMnlYKfQ6FCOrOS3B9EGJa+FmfqpcqK9wDJs7aGFSVKGiSuB
2nNOLbuuKjWYbUR4wzzoMdKxJk2QZPE7FGIthnNXyWSZdmMxtwv1lfYAbqgm0AxkYUW1NFvXbC2I
M0FyTzIrphAEbpSvZWUGSWcE+zohEMHzCfVxZTUjIv6eidGyOgg6Bf6j6P+5o6dDjzd6Bl+kUs+W
dtSU4/73bwLDao949iAUkeQYnYE9yv42XzF0+Jh+yg+xVx+XgPr9BaMpFbQF1m70jjHyuryWzDmq
ejH/64eozcMwfG/RooISmv3lvX0+b2LWQtj+rkzMWFVEKZgXQr8NXnT8ZP5FQQTB+oeX1G1vBtc6
6zef6XnByMDwa+m+57W+ls9ZmNCMqlGRIb+2jiNwPTnlmcB93EzJr2VwADu3ba9oE64tm3SrvoYn
GTMQ+wtrT0Exzf6GbkGRJZu2Siwwg6BF5b/72RNQJdcD1CXMniU7dmhzbMvcFT7NtqHoKofDiDKy
Wj2y4RrkXezHlXRJ6OzWSS24XiIxHEJYUZNX+VszhYxO0Sg2T2NvvMytaOrO9jX+uRy+eCctKj1b
eliOoX0Z9AFvW9Gzj92WXxX9KoEDipzY6OhZMBMtPpEA5N8unhJgZahO1GU98iKHezOWYingL0Dt
s2JqfKOSRNoZewela+KTPShOvXxXl7+IfjcVP9hTZro04S1NGleTBJC1eWYrySqngu1SYqYtrtRE
QkwMx+zccPC0UVQExTT5lw1dieHgqdW6qdVKLJCMja8NrlJRd6xnl1p3rbA4e/sOr6RxOJVWudXr
zCNsa09B7MZ+DePa6xfFxcw2Z6BeS/1Z9gZJYL82C6/W58gBVFujtT3TcdFYljVZHBWN+/Ln8Hl6
MsCR0wbEcpKv+xgiOkAOryxCk7RWY4xJiV/z2olI5ubtX/syRKfH4VScxjSW+4T6g4Q4yPLQhJjW
Y3zN22BQBKI27/bq6DioysY+qw0WfRuS9qHX+8dwFlGGiFbDwVQnZUU1sqLgsG5ds3mV2rvuMjTf
DVG749Y7eqUNfPmCmsrRmAy4v6B2OStHNhkhPkIJ/P3TEWwZX7cAyrVGiltsmQn7gWqvoK9Kd1+E
QMn4agUNHeAhBlCxU3nqwx+9dO6G97RtrHeLg4hRrg01Zq1xpPs2pl8b6b5MRDQrgqPXOGAYZf3f
d804zB+UkHoSsVFnXN2D8q932qV72N+3zegXRkgQWbYUQzf5fhfaWH2XGTBVemB9KvzpSB0lYDOV
qRv74KQVnNNvkO+nPL73pVVGPYyqCqmv5/bUB9NNhm5G06nvhltR+OY3RusqizOS9px1XcswvQZT
9eKZ6EO1nwywgdXn5CAqHtx0la4byTfD1AWt7HrE0yBXY4dknjIubtZ40fhdcGLM4P1qqa6r4tRQ
nmpFGwucWIssL+M4K8G3G/QHO4ALiOq7YF/e9uW9iuM0ss+iCfTB2MR8OXTRj3kW9XSJNo4zSUsX
x0o04+p2xVA7KVX9PlRAjRYVTh+bIu9ZtBzOGoVm0WH0OrA1w3wWsM+XXvea3Q54EYTOcPvWzihQ
+W1oum4gZ5swqiyaLHBJe7kRO2oKm/GjEyXIRTI4oxRNmdElLOeKye9+kvanbkHtoiVCWdFRcYbJ
apbF6jUsJUGeBiPeDQwLB2HEcNhXuX0xeOv81+VrqlHTI1ZVJ8uPseFOKFko2tsh/bAv5jfO0P9O
xuITQmauq5PFymUaPz+BRQal6EdUQp473VfOshd+7W8UEd7u65/1S3NMNat1pmFt2Yz+rzAYg+KW
MQwUl+Yie8utuLx/WzcwnNcEumsy/4YbLI12smp1Ph2fS7jRymdV2CG8bbauMjj9w3CNpNVCxBs7
Hxy7rnZkyJSd25vGy0CEwcpKVeqUrqgLSLQ2TiHpWBsIlwEL0yJ1B3l5SXUUJFmpIJ4qEMO/5+YO
/WBxhHwDuPCcIqaBNjf+aL6Hyg0Dqv53UjzFlRyrZGwNYNNUpaUbafRejm3j70RdEJOPFkPQdf8b
23+Vxz2tLNPUBlXD7nU+o/+uD40rPVm+hUkcLAxffNy/b6Jd5AwXCDAjs4ixvFhZ0EVVeEmV3VjD
4OyL2b5h11VxBiu26DLj9YYnTmmjma54yYbueV+EcOfYUldxpiJRTCXpaoYcJEhu8oPk10fzQn02
xtuMHJFzsTnDbK0aDDJXAhsFvdRGCeQtL9VdfRjgpplO9aIe+3c9t6+7x1mrJbWRncwhaM4/lBNG
gurUiTtB9F50RBxcoPLRCDMJRxTT1FMU49BS+V025LoODhnUojMsPYMI275vDRB3tbMbUkeFV7av
C4K18J0Wcl4uk82MCApxD+hrOsWR6e2LEFycX5oscrPLSQTXci4DxXqcDb8x3pMLuEIPz27VYtJ1
FDKKB23sj4kU+qEeu1WrCu7m9oPz56lYHATYcQ/SQNbVxhK3rHC0ODG6wDj4sw3jIGCKB0mbWeFo
huCbHn6Yotaplj8zChaHAW1U/uu3mnME+o3YB4nJvaTEgruy7Qxdt4y7+WEd0iSpWbaWvSv0uwST
45rHPheRVIjkcBdfGqcklNkjfTGeSvWL1T4N8amwPu+fjEgBuJtfmmlRGyyOaFbVd2MZzqNZnLs8
PlSFFhi6fCqM4qlaKsEl3cw9W6psWiqMGtj+ucOKBt0gIItk8dLeR12Oi6jKXR+EqUcwGVbyl0dW
JpuiycEZiE+eZLi1T/tL3wSK1SdwB2mMgzzS1u58I+4da1ocWznsS9g8wpUE7gibVMlMY4GB7bTh
nFamX4fg4iqTOYjNQmAnth/XK2HcSdr9lNQmi4OhZ/0xNGVPrkpPU6LHsDF8uW+fEcK6U0Yb6V8S
GIV0F9fSLICTTTKF9bFyKG8YTUhQFsSqJ6Jj85ge0D5/G16KU+iwMobwLr6ICv0208IrmXzQrAgR
Jx6YhZwOzZfkOAbKcTiqDwb8JlAif6zPtQtCSoEJECgPH0IrOyPOW4qjLcJnq37uisd91RH9v/pf
/yIlOm1rlrU35uKDMiY3FRV1eDDt+yVucVUYjcP+sOu0UWLv4GGJXXV41XsUQXSDk9kntfi0v5xN
i7mSxZa7cpeSIdTldMB7ZOoVZ6mOY3kfdgKTKdoyDlJSiRJMsmZ+5pKjB7x9SStFEK3YXoZlgCBO
QekI/yBQzMHUconVbtW3efFSWqlbLaKQ4/Y6rkK4o0+0lI7aiL2qMHFSvx0HURKRIcGvB38VwB18
QkdJmd6SiEo7uHTSKnAsGzImwS+vi7Hk6LqYe9Q1T4W/rwXbeHgVzGlB36uYTMoo2lKpuJVa67bV
LLehqT9qom450UlxytAZU5VJI8KaRTredRUBk3TqSoqIOFh0VpwNqUyUghsUZ5UNs5fK3SM4KX7s
b9r220a97hpnRYq2KipjgYwGfSSMoAZDBF4LRGmtQPOHH9ZpX55oSZwdaZpaBpc0nNt0jhwttZ5o
3X3dFyHSA85KdF0sm80EEV2ROF1yjjGPFk0qjlKI2iwEasA/BjLbIEVfMseTfIr7yJmlL5Uioqja
fgxeT4h/D5SlHLWNhdcnYjoobiiCJWhO+lE80HqzYs5aSeKwIVOqZTQw++eNjBad5Nol9yQ3CpRg
QqVgc+hfWKCgvxHFdbZtxU8d5N8JZmPI6MmC3LZCxtD4OEYakugPefOltEX6ztawA088A26ZmeVk
MVnDQakczVvQdxoe9U+Mn2S8ESZABGjIPxuk3mrQZFTgMQcyTlZVVr2Wh8oNPf/bfJi96gF555vq
qAiu2SZr7PooOejIFh0l7z0ugYSRJV44Gk8o4p7vaFV3TtVkkrukU3QhTfPFrjvTtxPM20EOowx0
WmeuHoVLUHWp5hRmEZ5DTAhyUf4t+2MWosgdRYj+/p0V3SQOhfBStCVzgY4P1kmeg6Q9JmawL0KE
dBYHPYWsELRrY0vowcLYkthdbtDpDxJd5snJX0Vp0E0Y0mTMzTJQtIih5v91SgrUthDKijJnglpC
47TIis86H4zoXSadjRs3DYgiNrd5/dhSWwmhY6GKe2rad4pRChzGzfNZieD2LpEUvZ97hkFjd2db
tjugIy+l72rieZuc/u9SuE2z6jox5AVeVos5j5qX+PromJf5ACqcwPosGjKwrRI/l2XzqQeliWR0
hQMMci0+y+Ben+T6tqWYthzWni1jdNzS+lVm+uqiguPTuGQNSmuT5nVfNTeN4uozuMzliIh9phXw
ldO0fRm1+DAXhaj9RiSDw3YpjMbZtqCOcp/fjga9kYzO21/G9vtstQ7O9esifUmmCdvJmEOnA8vB
Fq8aWGRckBndlgFGJaFJ7w+FsoWvnP8+sawmbt+u9ezOvulWj0j8+kvQe+mThhZYMTv1/m2wZfb7
SmQRd/NQsUIK2j8PFFSl96EociISweF3CZ44FaRJSGZrl0Xx1fQyvavUanVaHGyUtmxWSobTUurb
Wvaq7CCb/v7hsOv6i7HVLGKoBkq0MaruvxtVq4tVqhI2Kj6ZZ+1Ib5C3PreBKGm97SKt5HC7NSiG
Ms6S3vmagxquE0tFGQHrERGBOtuTvQVxe9ZkgNYox56FUoOpuqkDekKM4jmb8mejfPqzzeMwt0fk
bB6Zp5KekqP2NvEpPYqXtK1p1zPiIFfO1VDVImhaI5/a7DaufNDt7K9EsGu8n1xk86SMEfzkXpac
Qjom48f+kNNvxBCYqe0c71UReF/ZrNW2yUbmR3ySbkY3hA2J7+0n+aH2m1P/oL6rachaCeRgNZ6b
LuoraHieXqrxdikTR1Gf97dv84R0RSXEwIwXkw+lVJh7kmCuM6DbxHiD8qlCZsMoIgF6b/orKykc
jmahnYUhiJg9vfpmtEFuYj4v5gbaf//ZYjhIUNto6HJWkt6m2Y3B0k1Sd+lTEdvhdtxutRwOEqRW
K4YixXLaAwsBlweUn+f3sdfetL72t+pkXn5L7tB39GfL4wCi6qZYaiki3qpiuJ32GFOUfIrygyKF
4JBBZUPYaxaTVLvI16O/Z1k9LpqIxWm7eGu1hRwyYEJrZFQSkCG8xRRsfzlOj1YQudkBFceCbWPK
9Quu6roFFnDUpsl8bUZrD4iu2RDVj69LeZelh/1jEf0/d007uS3DgbDn0HwYledexNK+fXmu3895
PnjBWmHDvt+0Qjesnqs6PhD5koTvCRGu9om7pMrStWPCKolVafZqQ289zLj1k4mIilK3Vey6IO6a
9pmqp2OMDeub/DY2E89Q1MIpa9Ec+W3EXq2Iu6dIPk+j1sF0o99gAHNEoPuRT0DFGwzgSzcP2cF8
et/9uS6Ou6SLNtpJRHBaQ4fX2Qdp8ob3YfZVBHdFZzUf4qxkmN1hWppkBV1LT8MsCkSK9I67ostg
JmFeA+XSSHdIfpYS6bAsjwr5e//+CNSBb8GVwqWTR6R+0Gx11LoHzXZnXVBpLRLBP4LarIyTGYfS
ltJ9HDUnzOK6A1+/4L0gEsMhAWqI9LxegJ2RDebTmaJ7fho9mreCfAE74B1Ee3t6rt4IUjjNuvoW
u7VBblqkCEFKbq2WiHAknppaBzOpg/1D2nSzdCQOZN3QCAjt/+ttD0Sb9QTDFOCcjk7Wg2+X/jDK
u6pAspN82JfF/uvX5f2Uxbt0BJU2cRqydEgHG6phEiuNarA06kerRpl0Vtneki23pBhe9gVvv9mv
q+RdPAmkVzQaNCRWn1lHW3EuglFzOo9+idAM0x/DL/sCt03HdaWcwuhWDAoOlikfysdEfpDzT/v/
L9pJznQQqjRJWzIwWvSTNsmv8pSbPiyiUxjdzUS/6wmqz/NIYEm230yrfeRMSV+2upajEcZn/dno
qz/Wx3/msIjKM0QbyJmSKRumjLBkSbPInwyrCZS4P+zv4falvp4Rg8nVZbOG1s4k9ixD5xCi8M9E
UZ2wFxyUUPM4s9EtWWEQllhQ7rMP2gH1BPAmQecwYawH5h5/FA3Z+I0Ddl0WZ0Q6pZptyqrn5zPY
zllbY1CdIlap74oaokSHxGFHLasSAk/IPab0aOi3SybAi+0Cgqu6Ea7KV84WNVYrqFvnJ0+Kx1in
MzerHMaUEnmiwUYCKCScMYlTsgw9AcoPAylde+kzdxrj6M6iZuYmYZg6sqILHWZ2VXdAkXBQkUYh
rRD3xXk9gr3pVB4iXz1NrctiESh7epUFJZ2bqzQUwzZ1FR2bPNOAPo6ZnFAJh1Y/ZsotqQ/S/FWj
qjvH72rrXoniVHFKc0wxMU2W8TwOiIdardPLD3PdOvs3eVtPVoI4RSQoLZ7LhLCoh3GwbjA10GU8
4YysNj2bf7aBPG2jPSAGVqYhw972qcvmezurv2BwwrM0yod4fg8xoHVdG0/YiBxXjolzOgCk+ZQW
j205+Pqy+IIdZDfpFy1cSeG00BxQT2wrxj9Vdw26YCwf5MK+eMAWQ9U9QZzlGlp5LvQJgjRLfRzt
8tUO5ecikj1kigSBnU2ANwxZU3UZwTyZg95qRg1uBvpd1He+WvmtYT+H8ef9fdu0wysRnIYjx1Up
daThiRg/NfFB6u+ibHKz1nASpHYj5WWIv+9L3DYoK5GcrieTYRg1UZlBYYOi8FDwitv64+A2F3JI
Yuddlphlo4gGXhKdz7PCu9a1aIK669NfcOcdSxPcp+2O/JUE3qlQOnlo2ege+qlCPYHqKug0mzwd
5C8xpjg50p3uaEF3Uo+YDug29+Ik9qYhW30B522oS2/XZo07Nvb3ZD4YomLmbcy97iHnaiQ0Ukhj
2chxtIlbG6eQfCDm7Mix16HueF9BtrX+KovT+nYJmwztUuzV9WJiulaWvOq6aH7qdtZmtWOc4luS
biWNCSnxSUedrnYMT5jfaD6wmvN/ImULnCpRmZBobZzuo4Gua2sK3dfU5lEF+X5iDbnTt8Xf+3v4
G4PycxN5x6O18zLDdHRg/OFW9vuAHpUgPspO7BxFnEfbPvV1K3m3Y0bliTzmWNQ/XLnKsb1hucv0
LMp4CHaP9zSonuUpGXHPxuysdroTah/K+F15ZRNAAdjVMJyAc6JIaNAIEIVSMcQtlGk5y0bzJDid
zeu0ksEZK2k061iesRDGbDCCBZyc5IfsHHozZlCOHuZ8u/ORxAdVIJgp9S+2ayWXs13xMujqHAIm
5hYtRENeOHJ/mKbIyeXlnC/6g1x3h/21bprLlUgOG81xmWhSQOREzoWKp8o5RJhdhE+b+LeSwuHf
gCEnUVtZqEmyn/ueYGbeu9QCAxMUVWVkITqHgHZbTnPaoaq/zydHMugjMcxP+1u1qd4rERzwJSQv
MLMAd3YCR0KUg7BLq856ZwliNNsGeCWHg7651NCyF0L7WMJadzGJIVAf8FRwWV98+CQafLqNDyt5
HOiNeoyZ252MdVnjzdCpfj50riyn5ySz3EpGsS8KbXJV/oSu4uP+lm4qPGZMEV1VEBviocmKQ5Lr
KMn1qPltxFCL5CHOT0p3T+pHQxJcrt+s8yqMu9WFakv1XKD+Pj0xauouSG5H4CANROWE24pyFcRd
Y4kshZVYAFzLeK11NNB9WXrReC7RznH3lmT52Jsl6kottAlMyeiQ5BgWXil/NdrUiTNRzyiD1V+g
aXVS3A22CbheeoIbzEbCo2TMSZ+joLuo3nxsBEEg0dK4q9zapobKO9wzWSKPg4207NS46AW6yeYZ
c1dm3ZH1+rSviEzH95bH3e2pSydLH7E8NgwqOyPcEDALKcrUb9t9ohogO7NVVeY545KyjIopxENS
+daejOPwkVzi2fmnA8mqxQ7Nth91FcgTyEXTNJuqjRvWvlFFg+4wiG4D6hDEOFjNw3dRGmMT6gkY
lZEURsyXZ3QjOKQkTQDEOcKvcfe1jZ73j0okgKnPKqxWmnPYdwqu8SifZAX8fq/7//+bM7qugMND
BDnNiiC57Ye4UrdM1/MD8eLk9E/Fl0gnBOvh+dyGkNAUjBR4RUaXFBTi0XsIp64H8taWtNovq8iS
0GLkq1p4yOwfqe0Xwmmy2zZrJYTD1h7B1C5t4JV1tUsvzRkWMnwBRcmnwQ8d1SmeQ9ndP6btbbM1
W1U0m6BS5L9qgGBSPKqMTX5RFjev78ApJ5CwCeNoV/+fBA6HiJxV6HkExI46AUsmyoAv2rTIN8os
i6rDf3NNr7I4/ClIaVkZxnLgPcCmL+Ue/Zrfh57+MB6I097lj9bniDr7OygUyt2kaRpaizKhrBMS
sc8fmElHvpdHFNm7NJDxEtEM13gRSN2E2tW2ctcrL61pCtl4cvCCAmy7QPJT6lRu+Rye2pvy2HgY
GOKhDQ7z/0ZnSEWrZqr4C9Rf5f/C/lKnSzhlUBwQDgXDA/qm7wD3hoPn17HBjK3T/noFWmRz7xWt
6hJbUdmjiH5VpcbVw8yJhQ3nmzZztSju/k2V0uYda2qt6TmsXtt08bTiBd6VU4Vfi1roM24+G0DJ
p2JQtAbWHs7Fqe20zSLGo6s/ogoDFeSpV73abu6kX1hQtAV5Y3+sjvtbKRLKIGGFZHOjyE28wHgO
vdMhFT9eZupmncD92K5SX62NQ5bBDC1FYXNqM+Sgui8mPHDdZakBetQC86HHPCiW1EMDR/2qifys
zYNcCedApysiVKuyuIdyb4JN3TooTop2h+5z/rGUneyinDHlBsQ+LngWx3eFP1bCORQywLIzaRpe
ArMlPyi94oILNBjVKdg/R9Ea2e+rc1TzOaGEDQa06pdY/Yg5nA6VXwvJdtX4y1x/3Je2eQFXi+Lw
BgQPGByVY1GV+tjIN2V26uPDH4nguTkkS0pnlaUHlnxwqvj7pOvOIKLKZZv/C25d18E34lnTXPZ6
inWAze5TYvevGWkRMEJhuIuad+ucJo2ot3XTxtqgjJZR4qcRnpir10M6UwbVpv0hNj3tXUQP1//n
oVhvlUluGNWsGT5HISgrooc4Edyo7W37uQYef6Wqls3RAlLFkf5EtOxjOTQ/FGRMnbyv7kb4ePu6
INgznoOrKNWhzhVcYBTi3mRJ5CVL9vn/XwQxQZVmGTaqKt6csdX9GeRKzWkJj85cpsRpi/I82J3A
a9xaBjExPlgzkMcj/Mu8kExpNlts2zCovqZXN4ZkvIO8gJhEV2wUhigq/xaidMHUTvaEbaIDqi89
LT5iYInAidtex08h/PtHR4RQi7QINaNa5U7xc1g/7x/GJp3xahn8WKPcmNRpZj3FzIvC7IvSkV8r
l4DPWHcmX/Vi334YT6jsfBVS44oWx1n9pFIqXWKNKdpELlFJgkYLBe7SFnquV8cZ+lhLSxqyQRuU
Gsc5U10jIeeUZoJbs1lxt5bDlrrSaavACyInKGhhjMLwRtEDlfiSb76MB/ZQtagn7NFgn84D6lok
Z+fjetHapcXu9WcWDyrgAmOyJN7GmEBwqZ5FVIBbQLQWx1n2ZFHtxGTzR+3ycyHnbq6hKPtVUmVn
0l/2dVJ0aOxTVpsJI7JQysYx5hhX0gz5fathNmgoooFmlnNvAzk7nkRjRrIGmm/aD0mKSskqdfKy
can9YBWY+mI2TpG9Jzq63kbOnEvVAp5VdmrafX15ez649c3kdhfNBZuTJyI92HzZruTxtp2Qssdw
PsiTH1llVxfEnullF9NBn6QHY+ztH51QHvdeKOsFcxqYvSqI2546lPOMpaurrnTLBM5HgIiQ7V+A
IyaHI3qohC369eD31ZWbh+NdNlKBPWG6sKMrJocjap7WBtWhK7TqPfAwOFbaTOBeiNxSM05JGrqg
LRd48qJlsd9X1yBdCr002JDIRCu9qs0/a2n3un9cmzfNUghy4opim2/GYSXCSPN0oSM4sOfpr2Q8
5rgBKhXkr0UyOI1v7dnGUE2QtoSo2lXMykuH+dhSUd/45m5dl8LHoYxBKW2T8ZhoZnfoh/LUGIq/
v1ubEQeyksErd1crU0kaIMZt8SE6lgf25MeesWI1GpQu8aWH9xSRrWVyyh2FfZwYbBxWFsvPczGe
Elk09WHzhIiKLhhdQwUDH2LTcq22wxbLaqTasULD6fXcKUUPgO3dI7asMX9J0XkWxULLl3BOcUL/
R9p3Lcmt89w+kaqUJd4qdprsmbH3jcpROWc9/b84Pp9bpmXx1Pi6qxoCCS4CILCQB274Q7rHdAlM
HsIwkMKWP5DAFREZxs67Csjg+/8Sy8B82ql6p3Qo+JPu6ECDFo/V1Tm2eyc6JCdsJcdItqL8tTjG
3MXeyOWc9mUN+tdkeinJ91S9LOJ7xiKvxLC43ghtYBBapD5qnpZ+LEJv0jkO7ub9eF04NmITE0mr
wwJmIZ6GY41l+9n+x3t25ywYi95NvDRjFMPAlcUb+09BieAzRoY/HDm+4KYHs9KHwXBNFnqwHWHJ
WuNsyIu7IAWip49Kabgdb+22HcKVMAa8AyGPpIoW94+n+NY8aQdwItxotxI6aAMr/zqejQ/74LSJ
fyuB9JCvoRzNMpEh4oaqjfQhU/RDpfIaingLyLiAgZRWeUCpQht1chLZTopvShnZI/EFmceltolJ
dPKSpGgI42Tm1IZmKyU9dTebUUKXuGwpY3QTdgPntG6uGkEcaig0SiSMTSi5WUVTJqOCdngu9Id2
9PZ3ZfMMrf6fMQNtzCp9ktA+ME4Y/tgh12+khd9NulWn6lmIK8mKlMA2ctPfF7zZq2euJDP2UFR4
lSmkBnSXH8mTfsJUPgfj4H2xsrLZ0u8kW3FBkvG6fNuXu71v1wVlbEQcEM9ptEcnFA/GdCHhjcK9
SOiV94cztlKNiQ9kTSwNhZJO1O7ipQeavU1t8kz8zEWl4Yd9hTbf09YLyVhijieU3MjQSyDdmT7x
plfDJjcE9BaVTZySY4/by0foRSyitZsFQ6NSB4PQBoIMvUdCiuG40k2ecFTaRFxyFcIY/TSYVdDT
xj1Uo1hZ8qEUMntEbYbyju4jcyWHMf6sN7Koa3sAbvJtFr4O2lM38YYJb2LSSgZj5k0sR0pY4gCr
PdjIIwNMEr4qf1PkU1pOzr4pbBxmSQSFmK6rkoJ6WWbdwKaSz50UIy49dkfpEGPeE61p4UXadFkY
85ZEFIfRdiPRMEXGg8j0aUqVLEQ61vyiDJEFJ51zE25FaWsRb7Umq8uCyElWz+DQQRNE7wrWeItk
hd3g7SrHFEgUN/FU4gpkPGe9iVXSDxDYfFUf1BOO0UG6nSpU8atgFDCOOSd22jhHvynIeM19X2Ka
iTKAS7sR0K4+SbqlY0BuP0ycA8vZrDfFVyupj4mgY/AbAkPwy2UPbXfctzne/9PfV/+PofDxaIh1
6/bqOTcnawHz0L6ErZvit7VijlCUKXHUD1BBfZjAVRYlmGZG3MpVfOIH4HBC7s8nYC165cilx+VP
O6fjkBB16JLBwLiaqpM5dwg++5Puaxj0231J7f5r7+hecmrPvMaO7ZW8imNwfDFmAVTdwHG9+FJk
p178wtFn2+auAphzW6dNHMYV4EF9aI7GQfliGm7rRbeC39ixR+uzMzvnxqT0s3dWkS3FjacwVvUF
UlsX2fTgB70NTUeEX5FZg9tYoGFyRCtG/rH4yONj5WjMZtnDXI6Ql4DPKaONqkDPr53PnFXliWAO
8lS3uTag/99p88hqo4M09Vaqcg7ZlreOI0AwS11BMZ/GDvuc1SxedAVuGh1gXJ9K3zyal+FEfXWQ
oN5o91yWJAp4f27bVSLjJ6VjrIPSgMYHmCLV3vY35rF1JFu98O+TNzTfk8UctNaYJTOsZmRgbigZ
4XKWbik9V3Ti1Wpvb9ZVKeaIFZmJWUji2LqgqDnWS4zm9pB2NWef94/a9lG+ymFOWpdP6KUniOTk
6TgaBynhpKw4/8++ughdrptJRaFilO2hXA6YFu/vq0DXfGdP2GcXzGgJkm6GCkmS2EVwnNGqTzBB
ZSidOOQ1mv3l+v21YBpzihJDHRR1Tmn54+Bknwov9VtvsiW7sRaM6+X1xHDlMZ5SKuqVhldlbNDD
bCtowsGEYlf/VjsCfPTie/SOrPr6/Gp0Q1e3ZN4MxRJOsHAFE2nq28JJ/5MLGxV8P0sT0QmRvu7v
34YP/ZtEehRWEmvJNJKsoPsnNq/LgNyprj6YRmvpUnfYF/WWutyzFQYr6rKNMH4cu/c2ce4gn5YL
OA/98ETsyhW92G5cOpM4R1xuEYdLe0iNY088Ax95Iy6oX5PwsvUACPF7nzw2IZrDaZcpdvhxX1se
FmsMiKiGSaKSAItVnzKPxScBLU7u8jh6lLgiu0GOkjfsefO8K9QLQUmQTFgnrsvCdJDhyTmLepnJ
Xc4bmsn7f8Y85zrMSFL3WL3ZbdLaqiNeGLS9aisVGHsUJ4ykDVKsmvigoyytuqv94VAc4stii059
F9/x1mz7jK8kMlZZaAkZxRouvRI6lBOqvBkOZIFdLLTS/6HyeaVoXImMITZ1JpcBjVr6E3oVYYiC
Kz2ihWtwJVc8BDbPY9wK/eERXO2CMUUwzcfTKCCKCFsltkJVdNDo9wXWaeVd5jS65qnV6CYJgKae
7gUjOXYCL9vBsx3mrhMiraymFEoLDcpmvpc6Dzs3j/dVSfbhpJ+kLKyGrnVrtziKbuYEx9hXHgQ/
98iRVwNHv/YPLFkJY+LARiJhJnbQRvW7Y+bpKEqmASCvKHnTEVmJYe67Mc1aBXzFCP86YBUK07vT
zB33wBPCXHJyH7Z6hylbjpg8mcqnVputLnvZR0OeDAY5+g4Ev6GMYy2hvKycHuT4P0X9tC9jixJh
bebsZAelM8Dc00OR8RT4FR61Kpd6vnSINa9kip6Yvf1nQGMsjaWaJbjzGIgX22khP5qlcign9QY0
bY6Yjx8UiYeNvDVkYCOIelkLtbZ1G1XwJFm7L6bGSxOT4zRuvW/9towMWpRl1+pNAqOr3R5VIIUT
eRp63yLLcIX/KO1SdFIxYouXzOGpxwBEP2cZ6q/pfTk9F8O3WnzS3zPicq0aO7Bh6dQ6CUVckMJh
8TRPgjdnXlqvA/CmXnLDdTk2o6Pr+WVnNWRTkrfBAJ1Ge0R+qgCjtHykMQviaE6miO7+jkWyY08j
PA5GpYaYJTVBmtEb7jLHXtCjhD0ZvaVNOe7NNgDqBvwMtJig/hifs/Ib5bwwxbGEOPH0lvIAP8zP
Tpb9M71tFFcxDAAGTdISYVlwcxW+GKI0sTlWFa+VejtzpFylMAgoqXk0ShmUoXM059vMAUvRnDji
sfd6OKSNXXzH4MH4TuP1V/PUY2BRWkBpQAakjupUcaesOGmZ5qplyqn64Imhv683K6mrBeN28PZe
JUdJXM7DlPtNrz7sbxYFvT9N8LqMDCgKVQx+pxnAIS8PxdJZ/fTUl7mTGPa+HJ46DBAmqOUXahXg
ixm8Vq/djwlItN/zcgesuGrDwKCYZW2TUG3SNnYXNblILR50a3dfl784vFcxDOxVk160bY+8F4iD
bom3vJLH4EOTWzRMEA+RbtdnXm8Y5+yy9b4iCNSkrMb6DR69Jwc0vQt+x83/844VW/Obl00LmmJY
Nx0FKbqt3eu2rFqpn14GF5QtD+2d3trkyMvSc+yDrf0V+lEsogJLKguveYgSCf2rglHjnI3bdgF+
bRz75JqY+hKoA+yDcmSVj7rd3uQ3zRf9Gx2aPDuyJZ+jU/IMfgTN4YimeLRz0AgDG6SXSUA0BNKD
N7qim7q5TweH0vId+aB94nmhf/EIrqoy+DEj9T11NEQKnlW8wBboh4hP6n1QWIqG4lrFLW6Aj5hp
y9GTovuengyg1EqH9EsD3NJvjDfOJMHtDAylXtwMF4LFK/rj2Q2DK1EuZBVG1AC/pEMZYqqB4eda
z7ObbZ/gupgMrjQ6madKpT7B6SerQTM7EziMCnc8CDwOyL/EmldpDLzEaWSoM807g3yYUrnRHkrz
giW03wo1n3hrSE3v71umsKz5gygqCTHhYSkVRi15Mvm0bxPypu2rYJygGQ6QWzEK9V1XqSA+oSnA
4CE6Up2qJ8zcBK17cie4QmtdJvtn0HfIMVHhGD/xKn027eT6CWxaNQrRPhyZSCTJE/oKxtkl9cvI
e4bZvExXQhgHaxkTtaoqLOQU3HXo/G/SI1FfU51zZ28n5VZyGA9Lx5Tg2aRPBohkL3BRPZoB0Q7o
dnJpCyKeXQ4dpqeJTu4gP8I5DJvWshJON3vlmJhGLuVxhBsibRSvjMXzgAaEfYPhbRaDlfMsJ10U
4WE9Tg9ZdzbIbcUjy+dtFQOPcj1gylgDOE4UvO0oZ5Xotjbc9T1vTgNPEIOHk9IvqOiGTehSedMW
X5dRTK1GFb254RUK83aGwcJaCNt2HvEkNiCARrVDP7+jq0kSV3vP4OBkyFWgd8h1V/IlMR6yxd/f
eJ4GDFAEGJZpgIEdvjVpHyfS3rcy3Kp9GZwNYasXC3C3NqTEhnQS2mRBbhaCvVA8aMGPfTnbRqzo
miqjnEJku/l7wwDDsgiPJgrPZnSfto7ecRq06HL8AdzqVQSzHXK2RJFBhwLlvfEhDeZbUCJe5EGX
bFkZD1FQW1KtHJZ4kDhryNON2SfSzLOe9cCAIYyPkx7bZV/fKCTmmANHDJseXHTQ38419Jvak6p7
Rv6t0DlLuOkRXpeQrT8O81xSgwiFpoqGUWnC97D8kEeP2nRI+rvUKDjrtm3fvzbsjW5thZ1JqRhL
TwcbEvWxNC6DdNi3uW3bvv4/g80BMVC0k9DHw+EzKnkwifwlDh50FEruy9lO262WjUHoGMypoUFJ
bkn+oEtPyHEqww8xelE6L5i+ZlVhmTlYE3jeJc8g6O+r9UtBVWTUBk1zFedydNH20Mnevmq8LaJL
vBKRy1olTrR4NpVvZvVR4b3vUhDeObMyA9JJtsSEUGZ5IoWWubh52VsqxlxKs2/ycmc8WQw+tEqQ
hXjjFRwz0i+lrj+jmOeUjJhDaQQyPCGZk8/irR0DC3UrtnKv06ptctu2xIq4BrD9LHI1PDYbqIi5
YMZ0CldyHF3JqX1Re+MTRd0OiiJbXgcEx+DYZGAEfFMKE25CLiyXoRce9RxDPIf5uG90HCBnE4G6
IXRtkOFe7ZpDssRWpP0XIbNAQKcbfR4T0Ogvz/sSeYoxSNFVZqJ3FPcEyRFAapKJrvqO2dfwFn6h
kcKARNsnWTzkWLwlOKEeN5VyzKf1BWnmodE27BkiwS1r6ApLaDIW86yZA97K5IcB7Yjp4Q4vZm53
Dg4j3hJOyzOiYI7MbVO/imRgoo7kvjTBteSOpS+bn6uSsz9bVApYvKsABifkJMjaDnQ9Lk1DUxKF
5C7ukR2x9NHCCC7lVjo1eCYBSaCJtjbRMqcLz/i381yrb2DwA7NkR7FNEVz3KNWkM1eG1/Q58EZP
8FHjb5u3Euc25q0qAyCgHy6EVKKAFVQXNSUzJm3P3/ct/y8Q8mtl2VRarPWg060RPSUX/VR4tS/Y
2s3gzg5K5RwuKwU9SH/i/VUaExN2ijRi7gqkVc2BDsMon/VjHTrhUfRKx+xQNMHrOtp2aa4Smehw
ihstSVRckpnxtYq/puZtkGWWNtduqaCV4T156quNsCk1WQmMSQVbu0PiBGMXoqMsd7aUhh/3d20b
r65KMVgiIdDsgujtUeF7lD33gWqbmr8vYxuFrzLoN6yu/shIl8gYoIraKFahZgd05vpxLJp2NcV4
NWwvWYl5rTNutn3B2xmf1SIyaJKLeqqi4bh1B0+407zEwwkHu65qUT6fxlcNS33cF8k5aeyMyUjt
gk7TsJ6zqjqa0Z5DJeNBGM/0GfiQqr5uNRXwMZ6a2KJPTuH3zhJuhIe3vvQjr/3tL17pdQMZ+BAw
cWiJFuSZpLvircFZR1d1ZsHJcqqb92VYNVGTwSchgVCCqr8yF23Ac3Gdwlxkv3dlZHSN0NK+RJ7h
Vi80l9zUVvKdh5DbOq6kMgdhjAu1qbv/l8KWbVpSGXiGLzuVzyup3DbLlSzmQGi6EkVLjhxy48zQ
EF2nKNAwP6DSy0/ORc3ls9485Ct5zDHo6ihva4L9k6fsceiLUxTMr1JucvJnW7wTkriSw9ytTVsr
6qDibhVPKeVKyC1Zs03cq7cZ2P3o4yHtho9O7QGP5n3p7B89npbMsQiQhwyqFpcc2DU+gtLQxqjX
0prLgtNDuXnEV1oyp6EgVRIpA/UgCjNz1DpX7ERXeVK2K3yvYth8StaklVm1MEhKb2l49bPhGv58
5NdgcfRhe0KzPEnJQvs4elQhmp/K9nV/X3hHi22AClDOUKox8Cq7zG6E6r/ugMF8Pqj2b96Vjl4t
GoMd3Sij+Z3e0VV70OK7OLhrAg7C806vziDFEuQ56Paw/5QXBBlivDeVAvrF6bNFAf7KrrA5C7jp
h6+0YvAibcNqmuibEzjisYSG19rgHr8Nn1tHO6kH4VN0Mx94rxfb/pymEB0MxpoisSmcqhn7Ll7g
/StosoYB+qlPPsd4rlTc+VAavLt600tYiZN/h/26U3otoIXmFBQljDQuWtsA03/kxFhaWlGW2YoV
uclze+bdcPL2GbjqythNKKut2E0QTh8w68fCUc7DU+Lon5rzYJtWYGm2ePic3OIJ4JxgVm5iy37+
ZX+bed/A2BXaY/O8l4TAWYriXq/Kj/oyHPdFbEPkVU3GkCpNqg3RQO507p8l9RglrTUpvDZfnh7M
bVMrc6NXIjIxbeGXwaMw8q4Z6tr/4fqvLIW5ZrJUDDFyHVpQ9vjIru3ICbzBpbNjeFc1TxfmTin0
mgyRDFFi5irVU0x4mUvejjCXSTeptL2IBI6R2k38QRmPVc/Z9O0n6+t6sbkdtQqquCa4GCl8iLYm
vVEmCGhkihvHQFVo5s5fePDBUYzN8IRRI82tXqJaqbzNhxvROC4JJy32FyT+Zc5seifoCi0tVHiK
uCQvC2YlhW71hU6wLdEeBXY9zgHlqcSAxBRN+RBEKDoU6y8l3viHr7ni7h/QbaQ3QB8rorMDM+p/
B0GzjnQlpHmxwTi0eOIsNTtRzm30Pl/plxw2VtfiZil0DdheommzeIl7qyPf91X5y/1xlcFE6AG8
zjzK0eZYonZStnU7RJ3EYIte4Qrvq3PRrsKY26PtGgUcdEgvq4lszXNoi/3HquY0P3N2h43JuzhS
JjBXoytPumQtZm8WtjA+T2lm/ePSMVdBmUhK2NKO+zfubzf8L7e1RzreifYmz/9qDNTuVwGXMeoI
KfHG6UbDaElddxuOxJIyXniwjaXXLWLuhR7NUWo8B2CPKr+pGphMB07ZO297mHsBHS2K1r8ZXNki
wYvJgGlaHZKy8QZicvIm9L/+vIOuyjAXQy8okb5U2KEuunTFQRVOvfAtLGzN4DZ6UdPdE8VgQmNi
pNmgw+pkn063K32tdCd7ckuv8CO/eKe3+T/VNLZsJVhMPdEMJE2oL7QMVmtnd+kbPzs55UfkTTBY
jxx5/WXb4HqVyqBFnMyGrI9Ai1wun2UFxXApMfHSNprNYf908SQxUKGZadIGJSTV4EKMz33uLfLT
vgi6+39smS6aGAljyMRkaZFkdVyCUYDDXoPgVfmvE2+H9iwjTx8tlUVEzgW/qdBKGmOLJBzqPhzg
Q8ipn8UluHAWi5Bv+yptX7YrKYwZmooYoz8OZkgxqfAqUOlXDsEjEfUfyLGWXd7QCp5INgTORRDG
tBq8L9ri+JPSWUBMoCNPUnqhx2tG4qwjGwirTT7q8wSA6or0jNmwxwYjrKys09/VvUBnEYoiZoyh
avx3wE2WZUoSGZ4+Ns1K68Uq1Q6dIO/gTpbElRgGcAle+EWtyFHuk53S5DY3D8X0niz1SgQDuZG0
zBh/niHBKst4TLNBYWUJ9TPH9DZvjpUUxsDNeQEMSDDwwRPtxSng5xlu5FVu8kgrBWef+0KzGWKs
JDLGHrQkRQMNDjBNvrxJPFWH8ojZImdehe7mrXUVxXrnUwpmkroDHMmDYRthf99Fmd2ItYuowOcs
5LaF/zI81ikXazk02lHHPNaPvSt+Vg5oZpEVq3a0h8WVD9H33EGow7PD7VTWSkUWccEQiI473CjJ
kfJHRk5up0fqyvDSP3Rb/sTdq36Mhx63cZeWOQ5WFxCkHdXiLBnmPcmnS67ED3BIX0VNQEayczgL
uw34V8HUglcuVFpPumwYsFDzuXeT++lIydmbL8lr9aVxJ7ezyanz+1cp4RZAc86GwmBJI3XzVPaQ
XBatVUmZ3Re8ZxSehTI4kigVehVlHIZQ0TSn7LvE1aMF2WpMVLcKsefNNuVZKQMqZAgWYsQIHZPI
bbQbU/DI8MDZMJ5ODKSko2aW1UCvFq93R2QlQWsqWOQ2uMSX/Ag6N6eqLTW00i/7gnm6McCSKaNW
LSaOQov37ejrrB17leMGbz8vX48bO621nOShVxYqw6WDkd4yJHep/bVz0TV5jO94DaDbCV7dwJQz
URZ1jY2LmnkaikSCgYz24EzH2s7tn28n8+FdbuJKFHPQgqYTI0LbrueJfKmT6pR24ssk5t7+Nm2f
qqtGzKmqzLFZEkoLVUsPkvQ8thwk3saL6/8zR6rsUQo1oabU1czmeyiEiZ20pqcu1ddAjk/VGLtd
R97zbrFaOuZYGWphdL0BcBTQ+BxM9xKPS2vbtq9KMWcqbtoyKkIsWqa8tNMH3UisIODkfLYR/iqD
PT+xqVRDDhniKQS1eeorGFIpg21qf//3VdHZGKgaiBprGDrnltltX812OL7g8rT2hbxl0P+8rv6n
jC4yMQ/SsY0pLjRT6ua3Zmp1TnfMUW4OPudv4TE/1t50qhDr0b7d5iawJ05ZCE9L5l42y36ua9q5
Ky6yoymtj2TwZ9yO7r6e1LD21GRuZbGMtL4OYOxGnzjJhEklieQEM95/QvFz0AScvds/Wxj49ftd
LGmBip4EpDvraoj8uQ1VG2TjhtWbRLUMcyF4ritra1qazN5XlLee9PeVFzCgHqUw6Msg6hukATFS
EtuD+WNfiCxylpPBDqHSh3mhBM/iqb4NMbj6IB3Sm9TuUGoTvcC1smdvcRu7s2kSFHfYvnzebjIw
ggoHZUgl3C56cZ6Tb3ViWHr7icQf5zHgGA5vPRlAkcsoC0RaZyn1xMrSys1QVz5WAmfb6ILt2SeD
KZoeCEar0AXtvDB5FeTPsoGmV3P5t5V7c5NX5hHKuhwZE3JGvSTdJcKCjqDp0M6a3xsTemd4lPvb
CdhfgK+/XdsreZXZDN2QASvnE8jaLe01cga8u0rudMNvX+Hs1dvHrITBLMRyJAieg/FDUH/UdJuk
vBYDngwGSEhikFbKIEOdkPbSC8EnvQZ6yJz3Hkh3fMci3jyslTIlsFAiDVbuZ8AyYMqS4MsHXriy
72Wg3OV3vJgHvMflOfQRiuY0B+Q8StzIhLdmDFqMuSpqC2W0EObaLlHb1ZOytKSpQ8JSPRpi4k0p
cVpkO/JpPAyy4EsTAaMN8QVNOZhS4+zDx1+SOr8uPbZ/IwczeT3T1zuk0R36zhs4ymOGGdq0eCl0
eKROPP0ZDImGvE5zCcGEWd0n449oRm7M4EUsXKUYCBmanvS9ZAROPFvV8a1t7BYdNurT4JreeEYZ
2Ov+MnJM5+2SWFnoUoZalY6okw3C74l4bIeYA1Y8AYxvgnkIy5gGeIkyUemldM998q5nhys8sU0b
2qBKoBaGWzAWflA8Y3BaIHNcge2KpJUMBjHUQOxykGj/jExUhEKmvzjiTYg5LopPTgbSHiDNc417
bl8y55Z+qzhYbdBkdkXQDXhUmRdzaK2y6p+UIg1vi1zPL7kqH8IQ+VNDbHBB92igzu0RD4y8xg7e
HcCmGkNhUaRUq7DItgSWD9oendrSA51tkPncGXw8o2HAxsgxm0ePIC26/JxMIqMz9R5ZGFCk55/A
HWHrhrd/EDjnm+37KGopKBUR+JZIP0rwzMzSDywk5zDwhDAgkgjR3GcZyoqm8s4MvhnRTaVyfHHu
TjEQIiPLGZAQa4cKmGOBZ57otfdGhxYgCheBE0ZtKoSZgZh0RVT0YDKne+71LA5pBXqsPaG91uoD
y5wJx6/aRsWVFPn3+80smmLAVHJ6+ujY8Mypb3K7OvwcrRE+8aY0b5MsrOQxpz1qQvAqLcCsGXmI
xWntMLTBNJfikUI7lZfxbVrNnNjcKYWbPvFKMD0Xq8MuT2avTxpgJi+X0arj3svH9lFUzUsqL15k
8jozNs/ZSh7d3rW8XutLnUbBpPGj+G5qeGUp3K1jTnKrtZIWigiASX+7tB/T5WR06JrvLkGkWUQ9
x8OnidyS8CuZbF3mOXrbJSsrBZkgI6hKHW8i2EnapZEewkfNw8BtsHJZGWq3JRTCW/NB4xzBzcBx
JZQ55aKg5fXUALJBq/Oih4EVoLTTzHQLEQLa1nQMaiw5eUjeOWQOfaWgTHyKGsBzfAzCk5YcwFT0
DoC8amXQi2plK1qgaaE5QivdfJLnj4N8qgvONcvRwmDQpNHNNFZo9VyevKaowlnuA15CblsEBswY
RDfBIsWISEjYtGjnQnHceEbCREIPbt3/2F8patN/eP3GVQYDVz0afGuDvqMqgmI14qMgzk5HbEHn
uYs8ZRickuoxGESasx8UNxwrMDn5WcIrIuEJYTApy3ShR5sYmnzJ51H4IRWhlQiP+yu2nWpeLRn9
iJVxmXNSmTVNNVdfRQSZ9WOLKlHhRbyTTkjLncHi8Z4k5kogg0sZiYWQSLglpe6jLhzI/Lyv0TaS
X22AAR5w5mGAA5jKXHPKrLohd00lHfOiP3Vdb8XT4u6L+wvOXuUxmNObmmjoAV7/isuIVoDabw7T
A+XbRHYM9z45cORtY9xVHgM4ohzX0xTjBIlgnC0+gFLJNx2SWsLjYCn/obbXRqoRaTKwwincyhJq
1zsHjH2YiHJtkuQZUERpYNsXBRRwmlvH1uhgaLLTn3nDbTjKqgxoGIksahMiGVdDi18J1gYk3Q9T
FtgSGquzPLgo9cxxrLZv5l/rqzIYMoyoro1i+sIanQ3xRuLxa/D+n4EOXei0WM6pp5GdojS0xP77
voXQE7u3RwxsCKAfEE2M+MCLfmg1sdtiLK3AYwfgCaG/r2BD7oU+x1w33KrSMSKVoxunYXjfI/4V
K1QGK4q0z3qlLqi5DZfcBQcqmHMVZEUxo4LjOvDOscrghowwczFn7AttkWqOygFJKjQjaj4dkRh7
vF5EDkypDGzIUlTrkwrYCNvSrmLNqqsPZfRJLz4ZfWntWwRPFgMZptTHXZAiqy1osTWBa2puvTzI
3E6S7dn09oVxLIPlE8rltmmmAFejIWGKe/tcFfUpS3kjeXjbxVK1o/JW1TNa30Hpt2mkkAm24A4g
DUM6YEKcyjVGzsFl6doLNSwUcUSlzASiOcVJPPlev9CSTgr0iU8OGscpe0uk7Zxkto9O6KoSnH1Y
SvGhOgaoHgz83A3dHNTispd1qPqg5TOFz5vTsh3JXs8dy9zemf0smxNiB+q808VNwE2/YPJIdhgP
XF5RnsUwWKL2ipyD1xNH4WXx5heM1cROFpGtXzJcLG/9e6/Kt30r5W0mgyygCW7MnuD4La1k1Z1p
NQnnEZ/+w97mMXhSKKDkUGYg5KAfIyT3huyeyK//qAaDIrEgUdI+5J9j1cOgm5o3hmZ7a8DRoxAV
oyjZZlhlXFRwNMEFbZdjOLp9+NgYHH+QJ4JRoTLEKQ4nGglX0KGuHsVccdKO13PLE8NgoFCFwPYM
buEgoLBICOb024KpmnbRhvk/aYQSwd/vxnjpsioIkWuaAzcYbuT6MKmv++a77Rf9b18M9t25TcxA
qTEm2S3g+YVDaSXTf+noacF9UnlNwEslb18gV3GMT6TNEvJN1MzQnelG+Ye5P8zmqRA/qbwuXroN
f56aqyTWO8rLSp1reLeqdFqCT1X/IRW/qGB2SMirRgJ7KHiZik0kIJKhobjc0GDjv+8W/TrRSOBj
lEVvL/XgIG/BMYhtEaYuEzqSgYgMwA1Tly3CoKK8d2hstVU9Zcw4d8WmeZOrCBbP0sUwkPAJ0LIV
Wc18qbSPTfqyb3TbseJKCANpUmzObdHHeLJ4RlbYL7yQtvgJn8E4jaBD/aI/yrzwlFrWH/awEsmg
w5RHXT3S6QLk8DaZ9iDYXYIBG7SRIjoFjf2PKjLWII6zKAQKotP5oUOTVeHF36XH8uvomVaNav1Q
tHgB3eY9cdWQfVNeFklSChGXfFDMVjne1MG3gjyNGq89c8tCMBwF1V0GBkHK7Jw8zUhL8JErKDNU
P8bzDWonLJlwkmGbdWRrIfQkrMKCuk70IE6AS7U725NDO4aUR8NX/j8owreQYi2KOVSZtPRtVb3F
BrQkldYR0dknvOLeTaNfy2FOVtkPokYqxIPDV+OpOVIHLLWF1BKPOthiSwxb4TGjbKEtuvA1cPZg
/imKh39fRJJjiEerU4tovF5/UCK0Fi5OrTim8Ylj7jxRDLBnZt+ESykHTpHZ6klBej/1Tdm+jzx4
08+GX3vzIX+NLrxzvYWIkiQrhqKboqawU+a6qkCF6EwaN46RECZ2Kn/maLaVqVhLYIAjmWchUxQR
gOj+7DxYLIwPcyhDQ4kS6eh5X97m6VopxODGUBt9lvewkiQG13owB7rpVElhVpdET1JePdamg77S
jp0v10hLNzcT9g1NWPSdxKpvTOdrfqTzw3gFm5uh1loYY4+opEv6YuqREQGhPHJOzgQUtGM7QvAh
HOUz+fBPa2kyRlkEkiGNk9G4zXI/p5PdVshkcfaLY4Am42fEoYyygkEKwKf5UdA+js3rv+nAAGHU
6uEwVVLjamr/bES9vwTiHfrxOcmqzcL89d4wKFgGQS8XCcycTi4oT5MloDB/voA4+/hvCjEwGDTx
mMfmgKRIejDiOz0897OzL2LzrX+tDONf9FMNtjJZb1zQO8s/WitzhtfEI5gia2UvsxfCyRhBQx7Y
/Yn38L11C69FM3Ax1KM2FBJET+OTHB1aMC8L1a1S8p7lODjBtgejHCPWhg5yTAwHw6jzWHRI9LK/
jhwZbGtwFUuYyFTCtgXzFOaP3eRUCo8igLNeLBu+hjywmTWQMZPbVPbyOLNm3TV4PWtvj/+s/7fa
F5b9PujDqTNS2Lfsz3Z+KznVU/6cu9kdYpFzd8BUejc+Lm7tiecMNIfjGcPIfMVCAecNLwHEU5mB
DIw7n03TgItdjbdmP1ikeOmG3E7eR+UoSZizjpcKU4b/97sDkM24ODVBayjp1VeaadJuW086BXc6
ruOWFwBtPtWuxTFY1Zlk7lRzaVDzsXyMUZNtPDaJTYufwPkTgvNnfBW+9Tx/dLN2ei2Wga4ln5sk
qGBC1cfu0jnGBc/SdzTZhPQPRi7awmKlRxUPKXDrnMpGhQ9vYMmmC7laZ7rjK291qUEZZS4U0/zg
RF3IBW9e4oHrQm77Itf9ZHEtaHK8hC+BkxVotsxl1dLJ/5H2XU1y40qzv4gR9CRe6duNn5F5YUha
id57/vqbmD2fmoKoRlztiTi7Dxsx1QALiUKZzMwLy9kfxygYljRAOvi5W0eMKZgv3YA3PWo8rjL3
vLnF/Wvv+ksYmNPQx52UC1Ycac9ihNFjznuN9/eZMCjMDaHralzd9XKnjG8jjwab56ts15wiL4YR
DrhX9Qws3mgGM7w1UA/i4M6Pg1PDXdUPxOFqzu3GyVdPeffljackiywpamO27mAXby2xZgyzFo8V
OrXTH7NNfP2ejojVPo+D4w+x188PxrbYJWCyXjtBbN30jG5jV8JalUvjjK7sQKHbkTlJy/2r42qO
QZ5OXdc+KRBXNukll1snAZcZkt7W7QtqH0mvVhjAGY0qJ+BNwSVY+JF2V86LJXcgaOGVK3mrYRBG
W2e0GTd48k7rfZm+1P3TGv1zeyn7DinLuinR0SmVlY6qjJnoRhkiI4/sfPcEoT4HWkFO9xGysVYP
iWnDMV44NndP2cYmEyCriYn2A3oTTXhj06nq5kLJ9VRky1trfI08nsbO7kZuDDJuMZEFXCATTl0m
H8fmgxjed8r97UXxTDA+gUKHoq8dXoTNcE7n/s4U6kPNm93jbRzrEFXdCHo5Yciz+2rOD0bECZL3
j+tmo5gbBQTWpphNeCrpaFHNvrXFkyn7bf+g59/FEgWbGVxYwqNm3C36ZRS+397C/Vfhxjpzz6wt
GmU1/d0v/u3WIwZa5/CAOuhBfuFJxe9i4sYac5ck86I1+gKsqCPBnbvRxYSQm6qS23bq1zoifwNN
YJSkmVrNNFmplCSMs7HP4IOmAiZCpbWlGUrWE+9s7a/qpxm2fLnUUR0OIeoEVFV39Up0xVBZqdib
Jis753fLR+NIw5G/oR2Vrstj65nFULQtSRAjxBA0q58JtyFw3/evC2NAY0pnwZjpy0MRjkv9aJbB
be/bBfXNAhiMEMJE6TIR4RxmtvPmWa0TaxBye0kV57Yh6le/PQk2huhCN3dxIYYFSKZxiGX5omoP
NTkpqBVkp6j/HvJa73YbUrefhUGMfioIOIlwoOULpUDKTtNr5KLdtgdHlfFZ9MAnEAgvJk8bZR8N
rx+LwZF1qGWRTDhbETpQqt5uyGGqeU1sf8ALommKphJDZgc59BWUgdk403sEpXr01s9fTWdEOIO8
Dld3a98/rsYYuJDlrhCVBf4RLWvpa3KvXkYlg0g2GZCgk8LVvu0m+1t4tceEomW1pkVfAC8m4cGg
rMHokuJyke/74k8jbDgaan03xTriXdEHhbW9vM6n7Jh9b08aOE66Q3VPobf7Kj3wqqac3WQDUhCd
1ElG0bAF33O7jk46ad8MebXSOuFcKzxTDHC0q/q/N8MUP0vSl0ZHeuZu4XFL8aww8BGBv1IajAUJ
VOlNnwMxrGxVtcWeN/y4X6KQr5+MgY/Q0MkqNDCk+mh3tJQAs1IuiknoKeJNh+3XDja2GPQozThJ
VQAWktChr1N1+Ff9hdJRUibd6UNo95/+k9PLdJc32KjOkPCRTBhctJehM62xedOJzgFgzsl6z9ls
jMxNjgm+DCdZJ3eVWFtr883kCirxjDBwYYTLnGULViKkKajgQjuOTY+kvMh2Pwux+UQMTIyqsnQj
jWKSN3qCM3d+ju+hBnhYMdI2g5KytZcgDQoncbpAf+LNKf7h/fDTHVnymF7s0hxDFtQd64Nqr6WV
uJSTKXkBVxcKFT0m6v4uo39dNNuLjdblKi1lvCpJrHpLA06wSPtcSunzrC5f+gUipMZrNv0jm8UB
ot22NConYSk5uPKHYPm6dBZYRClREhFLpy1cUQBeYTe76Ej4mJYZJB6vw4/jUQqDMGEHny0lepXn
naXMozOBO0efeb0S3GUxANPmYTEXDe6Ed/Y11GaSz6PVo09Mhq4BogVOc8E+oCkgKSOaDPoWVuND
Q7NJKWc99aD4HwKh8MaRjoodnvjaHrtbuDHFwEucrVI1TvCboVeszIjdSTtLSIXeBjG6Qb8FeBsr
zDOmNkwziiv4hdifFYJmk+fbf5+3CgZahKIRzChHenUybV3I7NH4mLQ6ZxH7wdVmFQywZFW7NI2G
vcrRF06zVJo7eZINXkvM9PNy0zxrbM5/ScQ+HVbcavSmKTAjmFzkw3z8l+o5F3iL42zhb+n/qddJ
lOMKyM+tt9j1SwE2r/LrWlgjqJ5lZ3wtX3nDYRy3YEsBkyated2hi2acSxf3TlDVXDTeff1dPxrL
g7MQocvFBRgh3et+dJKC0VKhHamtYAevv1RIvw822j/582f7ocLGMoMa2ZJoRQddKhRZSxlCPdUF
HFfKo3ZZPAVs3eFq6Rj/4MTI1AdvnDRCP/PmJhcbYYyrCZ8xPYyH9dRCIlN2Mo9XO+RBFGFwwxwq
PKtVPDT0C5XsgVL9Uw9N6DhAgBzcPty7ceRmHxnwIGUYylNUgztYfEyix7X7IYoP4eDdtsL9XAyG
hKYZC+nyXqJRPOr8cP0K3Ku+6CEPjGLF+pDxKibcQ85CSlIZqjHjc9G8X3gsnRR0ENPD+3vt4b8d
t98IdIxiFVEoSDHLalzW+BLzmMxvH+ffqHNCSVfDpacoj7WoD2XHofrdv4d/egKys786t0ByXewz
ON1yNB+pVrBgq47ioxvJhvorDvFtl+Cthwkv5KHHPFhCzVUPpvzcJhyixv1IcbMeBiGEeGqrSYTL
pYf6pcY9b9yJzwRNOmCgxIACcaLe4hU+buM85HN/3UMxytEyS9sk1MiTE3/qgpqrxsCzwYBDk0il
TipsXO9QcBj8rrE6X0A6e3TXt94uvOWk8Qph+4kdBRxrNPWhELa3PtOnRWpVHaOCgzX9CH06WS8F
prPczygrPdPsfeGUrz336tzH3Kth5jMaix6ZYo1eWolY7bl4UigYopCtHFFxbRD9hhYeHZjtL76m
YIy67aT7e301znxPAkIsIqQxRkknV4jvSRbU5MdtE/stKZudZb5nUoO8G23jQCkMH9XrYkVz5TaG
gS6EwR+myhIxjCeLQ5CHDWd5fzjz1/Ux6D/pY9HHIqZxNcmKnqCCCGUB3RmP4jdan6PFmNuLpWv5
/QK92mOugUiR02aJ6UxIIlggarkPmzGyJQ2E7Er9V+UsEMvr0FRCqxmb88nL0awluriyeuxSpPVB
oSP9VfPIxgiDmn0dq+MSooYQRfdpv5yS/jSHPNLZP2DZdSkMWCaS0vUi1SWcbLVFNbWDVPd6grCX
8VjeyVblxcfc5g6a0N/++9e6WmWO3lSClFJWUcUdParYVPnS4miX6lB5+UW9S3lHnf65W+aYw1a1
hQ5uEBy2ULoU8nMf8XJZ+6f5uh7mpMWiqa9kBobV8pu5+G1nWH3ydtvD/xB0XI0wRyqsDV1Vooyq
GE2ubueeWeIeHRwdei4V3jIex97urqm45wxV1USd7ZDqZ0OblRpejglhj5wSjDstqbWCf4TCovQp
v/Ci/t1tvFpk3061MEZjrdEkbtxaUge2ABCxCjKvZYqzMPbNpOtlj9QcMloZqjzCKqGQ9Vcx1WYl
zOGd1HWoig6HV0OzfIoiI69XiLdVzLmNkhbqqBHWIK7HqQni2eGOr+6H1ptFsKd0MchS9mjBNy/x
g3KmZIq0th0+Zy8YMvaagMd+SkH6t3O6McicUwkd0GJSw+Aqop9jeB2GpyL7mveGNc0/Zl5L2+6V
sbHGHFrSGeXaVrAmTvd6V0C7W7WJ9A9EAhzOSdqFu40l5uRKIklnkfLR9OKE/i3N19rOkpLal8fE
F9G+WdfQghWqYy+kjtn2djqGvKB1/zfohqKokonJF+Y3hAJGXZBnw2p99ai60bGpvPRDbkl0avIS
84ar98M69WqPuZDJujbxKCD4oAUZ2V0DNK/ojvAdz3dLPtfvc6HhK1iGbu/1/ke9mmVeZnNYmLNR
oGW/D5PHLJdRaoqf9EgPiKr/VQvpdYk6M15WZ62QEXrI4xjyfGpoReqXkSdeSr/L72fi54JYeqGx
7OSxapBsWZpveAAWreYU5UdTKeyu4xT293HxaooBLYlkM6o/CIj11R2V+5B8uv1t9jHr+vcZzOrR
Tk4qEUsZypM2xZYqf08abi2V/pVbG8aglpHqOcS38VXUR9MXL+vpm/pM56I0G6EMVD5ur+kPIHld
FINZyrLoPRTsqNaaTqkYbFqXRvH2qEPUc74kz7wcDm8XGdgylmYdZhMHS14DPX1Lo8ehv7u9KJ4j
MFhhtkRRytDEMEp7SYyznnFajPajTozV6EQhsoGnH77hJt1VQ+k3agCCbvnRgCIelR4zvlY2caPE
Ej8KRypJwas67F4uG5vMvkWjplVlAxBOpGO/PgzV0xA7Zj1Zk3oQFM4O7sLQxhizg1Iv90QZMXNs
TK2BJKUw+/qaGYccT4Ugqheu1/NWx8CtSiDgpU4wiNrDQ/FF8nDBWM1rDOqE9E6WrOrQWqkr4iUr
c5a66yybpTKIazSiOBeU1mkZK/Uyd3IdtGKdcnCdY4Wtzk2pKKQiwcTjVPhtfYQW/G2X3z1V11Ww
hTijhyZkPsAj9UK2DDzKTeFUI8C+bYXn+KzMWrWsnbw22CzV78FskToEo5va0/TQOPUbpS8wNHvh
vU54e8fgblVXQxGHwHWyeFP/qeDh+v5drynISim6rhlssl4ng5QVVCtiOdIXZHtffS984i73mouk
OeosMkTE//nLdV3N0nVvUCSEuOMqN0iMlspZnO90Jbj9tfb37fr3GZQah5mguQPPRoJxfqEzXdSq
eA5BR7Z+u602W8egkigqsjD0uBMh1Qn2DNSdA/mBVhpS/vjYbsJLM0QVLdL4BxtKrEY5y2YFW/Fh
dHoQFqVO8kpVOUOCPgjRShyChLbu/4iPPJKV9/bo39d5tc3EFn2qj+Gio6qSH+azeiFnSs1IvNwx
Ud+XIis6h8+0JlegMEsnHchh5fDK7H/N6y9gToGuq1UmrYgLsij9BtB6kWrZue0w+yByNcE45NTG
9Zq+NyGlGJZI7KXNHaHhlZnpD721lYxbDkJMjLpHxEEbnaNg8qPP6kMPhK8wc26VPk9FnLcqxkUT
vVnxWsangwLXoEiW3rta+P32zu2HURvfZC5MmUhlLqwIOUavPdB0ofmQetC+OIPAy+390LBiTrS7
n6LcmGSuzDFS2jSuAPntx/F9wjxGw7iKhPPi0CYT7iuQt4/MRRkaTTdMOdLrlN4NTC732atxF3rZ
wfBbC11Ip/jS8CpVuzbB228YioQwS2Zt1pmYdYjpHTKdTOV5aA9m+8z5dLv+eLXBXs16RISxJnhZ
Tvbwg2bvEeBDnAd9d1TOrBG5xVLqC78dAF0hEoayTdFkuVASVKxChRZLp1ax1lX3MMTwEleyTdrm
VCz/3F7fLmpurDFuoolpJ3UmtpDKZGTHNujRpCZyCcz3L9GNHeZTDaoI1tMRGansDcKy2EalcqQg
dsogOSyObPXfFQGnm/eA2feQ/9tMwnKkmJj9yqQCy0vqh7b/YQ5+Nb7d3sH9qOfn0ghLklJUhtF2
LWyk59GR7eEx+kzs6mPojT/esf6Tehd9vW1zNwDfmGTumzDNmiyn+b1EeVTDH/F8qed7PrX3LjOU
tLHD3CpSHo99P42hM3/s3qDM+pkKj9T3yWti52/Jw3yczuoZI2bu7eXxvhpz0+hZFK5JMdBBttRW
lNfZLOzor9Tmt4ujv2ITYK3JGJXjjMWNEBnxBz/21NrqF3twhoMIsVv79qL2L4HNZjI3DQ7AYKCF
FlnT/w3Tl6VV2D0I7SXbDOhQKa8xlLePzLVTVlO1mC168dtIDCLw5mnK4uS1yAkM6Of4M2IRkcEQ
vKULo57l1hUMkNpnoK3IOf6+Xx3Y7B0DH6WSrnVZou9oOZJv64FennBBaM9a9bG0eeVL+oNvLIjl
SllaQy9CFSe60kQrHtyuv++Hsy7Glhg76CO3bnvGbcQn720tG0cchUYrzBiOQcLxKTZyG9p0n7JQ
thQoMdQzzxzPEd83e2MvNXLSDi3sLUfhniZ1Gt+4+0apbqh2ReTw2DU54I+b7deTVhFahUuxnxHA
HyKJngQJ7tjBuLGjHSdvOLQ2IhLOzcbxyvdd2KyyMMOxEWm4ahiBOhyiOrj91Xi4//7fNwYkvDiI
NgClwguuTjc5aic8dIIa/XezG57619zniTlwbTIY0sZy2skDxgDBI/WFJpbQmnNSD7U7OIo9HNDD
EPBeFhwQYac3xqhvRKicwDtrzcri56yNUWnk8ajwrDAY0iR5Vbfyu08Si84axved33/IbOVxtUVH
DsLCEnllpv0g+QorEgMriWQarbniHh2Og5sEjY+8c4lJNnTOoxlOOPP6XHgG2UGOSM1DRUtwElpH
8rKg8+lsr+ZSosXKM/mdd7yzzhbzi0qKjGzGFTDZ8UuTWxFsgtvKUh7Fjw3eVPxeBd5pZ2eJxxaa
xsWCZgUq8vevGG/7NXuUlfdBf9oVBWa8+DtXPZTjQjKDMnU5NHUk4xoqJ9Xtw8qNddFelMi7fe45
sRer15HJcZHLtINSzFq/7laI2CmHCsm0fsqebpvixV9sJnkNFbBM0/7X8gwetAOlfRbuJDQ14kwc
KGCnx+pD+MSLmt8fTjcuQHa+AyM/TSxC4dgxnk0/P0A47DSedZ/S8gwXygOEcrlP6MjnaM1H4yhc
Fic8KW+ZMwWin3Cb3rjnholkFFluyKJhbJdqSg+X6jIGZSC80sG42s96a/50e+f3Lw9DUQkmAPF/
6msbbM8MAW9ZShoR5l37GLVD6UDnl0eAuu+xVysMmk+iLIdFhsNZZ5+L9EGZP7ctrz2RPgV+/5RX
G8zOYRiuwoS8Qm8MCfdu4yev+pk+8pCNRffo7W17x69b1hgYV5qcTAL0SZBpKw9aZU1+8wq5agh6
vAo2nUiiOCc8SIfxscC/uVmI/cN5XS0D6LEudaQK4bjUT6K77MnwomNmo2HqG83AUW8J7YVzTDmf
kRVOENK1L5tIByLIsrNW3fOEjv9wUjgpHc7aWPEEfSbQ6IEOkCvFna1/Sch3Xfpe5I+3P+EfMOfn
FhrUoTauPxJxbSVKVJkilzm4ND4sHkd0DgqX5Cw8QunALn39ics2wHFUljhwCpVISDLYpY6qAunq
CjRqq91alZMeC16Mz/toFAE2y0QDHYG2DQayZBUC02V2TOLPEhE+cHaTXjo3DoTBAAmmyeVRpNwQ
8aH4Mr11GD5Sntan7CA66yX+zMtm8nyEQRS168gUz0gDNxF6995yTXEl9CiaMU+Tix6kW+tiYKUu
QrSB0XSfipbW4tgHVMdBDBpOkL37lQwRfKaYOTJ0hbnTmyHvwMuE7ZPUM6bynKEJTEO2OR+JotJv
i9lYYXyhE9BEGdMs0XQcncWd/Ooiu6mXf3in3bZzN/ebA83d86qLu7u4Mcx4R5xIyRwLoEQSjwkC
s8ynwwp8+UDeLjJeURZrojQpIiO9cFbtGHVOVPE6cHYdfbMUxiHitF6TaHifDFLej695MNz8tHi6
lz5CbJwbu9P+k1sfjblqytxoQp3mSWdDfuhN1R371QfDlJsZuGZq4ziIOub1K1/TeKLMu6dss1bm
lmnrVNX6DGsVks8ZtIW70DZ6L014+e39gZarIVYHoyVm1ecJ1ij75pHSo/eB5ouOGvB55zk+wrKB
llm+GKWK28UsFateu4O0Ts7QcSdadmF+syTmeinKzExnDWU6OlxCKwXr1wJzqO8coB94cLgfN26s
MfhR962aCjRYH8AwL9uU8x0PWUQiIvj7E0853EYS3iYyQIIKRdcslJwCWGWF672qx66s8/jEdoPT
zaIY1AClQaNXIxIPEZhiy9O08toR9tNtGwsMYFQD3nCCCHSnTzjBisGvS9wcH4nKAPBeG7xNY5Bj
bHJpiXtsWpMmVjt/FdujskQ8jOfABSuEMQydigwimAxi9WnNzmHtJ8aJyLUtz89peWijQ/VXXEOb
XWRgYugwb73QcbQmC8xGs8Mu0PgL262xX62wTDLaLEtL1Pf0JtaPpTcHybk5yCh3TxbvOHG+FEse
01VCVpo0L1q2h6WG6oZomWXG+VL7RlRZlsA9gnkwut5NYEbmZc47ehnr4qEdOouI/sif4Nh3h6sV
BoYEUUzItGLKKcfLunDH0+obxxQTTrxBwT+cpaslBoJaYdBFnRJByO+tqXNQB52zOBF6jKO/HNBF
z9n/7R6DQGpVgQBKATb0SDBR0Sbolz5Rymo5yO2ZBxS8b0X/++ZbgXJCH5IKh0rpP3RCbCnrMVF5
cLd/216XxIBRpkXVOFNuzmwpLSk+zaPsgMfNELgj9fvAerXEIJFmNGpE6HSz9Kz6CUY3GruAHgma
wu9Xl7Ik8BpHuM7BBDFGqCbNaCDt2WLqYXUyN46t0EMlxS+8uOHWlvepbzfuwUBSMmV9NZhwD+SP
79Cs4hSRRYeXMtu4LPfxXWhNL/kx8lpPf7p9NXL2lq2plH3ftGQCGObdRas+SBCT+G8GGNyY+rkN
2wi+2PTVIeoPpRhzHiP7ydTr7rGFkyxZzS6l1/tk12jjyJ3iItjyoYPOpGwVz5HDy6fsP8Y3Fhnw
kKDANuUNfB+SiSf5M+VOz++XyUJDzBmcNROi69ZfP0Ueb2Sb97kYHJF6VZl0Bc/jIQ905QOJeEq5
fwjNfh42tnwi1P1QkAWHzYit5It+1AKctaf5SC4yGsSQnXJu+8d7/vf3B8PVIIMjBl6SIabOYPCe
du1DVO4ErS/w5Uin2Bsx+mMeEpsWY8lb+Tm5z49/y5+w+Z4MwiRQ5SiUGd8zhwRRkVqmeBmjT3P4
sLan6qBkViucIc/Fj+g49907MGyQehmXSBTq94hucqNACfSD4gtHOeBFcxy0ZksqICWslZ4amotP
WvfcdpXbqs+NIXCOO+fqYSspaV01gxkDycy4PqzTeujJ/CSFKcdreGYYVFFraZj75h22HpXiMNZ3
Q/Z42zHft+SGY7IFkzBBGjjW4BQga3TGs3K/2P1BCxob87rO8pH4o03btmYfnOQuxzaNc27ZZgAm
60hWCJTVpXeSO/MoBWAWsxW/vRsvAr8QzPFCtnaSiwqacej1kx7CY2NHbuIvXhpkXDkNjheyhZMs
asYhpgRVwog89JRcxvm1yl8g13p7//bdw0BbsGQqqsKq+mCaSgChKBbUyMcou6sWr5w57sExwWaX
IX6IgiFlbpLKe6IcEtWVJt7FRmHndy/4uQw2tRx2jdnMlMqdCrFR/W0kv7z5ROAJ2YtsiVaEebjh
xA1/6Om5ZZd65waVJqiaqqUJFkywX+LtMgbG5Z0K3I+4I9R/yKVc18h4+hirbV3/G/rMzvC0nuQD
7URucG3z1sX7ZMzlOYkm+sVpQ0crhG4+jG65JCfk7+3/5HxsbtnoW0mfKTl+UxyH8VkOrVp+/m8m
mDszTVdNaSgjb199KiCwPT1nPDGffWo0U0VyRAL5niQyd+LSVGE0kXcGo/Yw+P0p8oVHGpTGorWg
KTCoDlT1tfkqlB5N48RHnjbSrvtvfgEThRO1gIR4h2DH7IYPApGfurXwWn29K0qItFdDz0ENGmX/
5vYbe0wUrsdhNqKtFIDfpqZdV9NgzU0R23JWIwUMZfqDEpuam1fjw5BFBcdt6GpuWGcjcVOSh9ZU
WvShgTnSeOw0ryNvJHs2A4GXMNiF4etC2c6mqu2imAhwHyE2D13af2i0EOzEpi2OPS8BvYslG1sM
lmhrPWoRfWcPsoTkm+kmXWcbxvQwmQ20f5wuDe05L4+D3lvCVHJQen8EYGOegZekEySNrO8Blmjn
/whBdeqd9lB6Jgh90awGgdeH7EwfCrVdXxovfuQFuBRVbn1XBnVAXqj2ggA4UJHlb5716e02Fuw/
VjdLpLC3QetIX2KloPpyNCsouuAwDApbf16hTpX7XBaFXRDdWGOgZ5XBRCsYuFppqwzuJE94yiCK
FfkzGO5QknkV0VLOWSFvCxkoakMQwmlS9+8K5TcloHVPBU8SWoakbD68Rt79RUKqXpNElahs0XNJ
B3Ty0r7GRDgns9vm3zNuQXf3YBBJFQGtpmGymf1sJXIXaZVACYqONRKEYTC6tOc6cUzOtNwutGxM
MWew7UFTj1sWpprcHmFNesyFU9Zcaule4N1N+4/jjTX2yK0KOAlx0zoktgYMGZzfywlBcekDxJW5
rWlgqqeNXNIDr5FrF9g2ppmzRgQxMhIR+pH9cIzEj5k62QukzFpelXr/zG0MMWeuS6GXOirYUSFY
Pc2D7HvjRwiaJVcMitXhFSR3DwBRIVEparKOBOyvRxxgXfZmCnP9VLtqEb42kszTktrfu5822PtH
nxSlqnPsXX42BswCYEGv4sNoFwfamBJaspU+aqnF6wfd982rWXpMNuil5oJqVMUCDp3MM9Q3pQoq
JbaE7n41n+Pxr5DkupG/pYpUDNc1JsRZMVIEinI8PdAEU/jiQyN4g0Pw8CaHvwITYkJzUZR1qiz/
6wqjLBMWvcnASdfnVjWey6qyC/XLbYzc95CrESZWUmq5kvoF29gJbgv9hIEDIXuIKEsm/Z8OQGRp
Rqsk7Q0lHECthIFz4ZBjWD/65/YSeCaYm2WZSB3WKiZGTflFjv4Bo7Uw85ga3r2YvY2362A+xgDZ
yHwwUwGDNe1h8sNDjkb//Kn3eQWGveB1a4j5IJOkRamigePI7OKHWpO9zASPY71U1qJVDokW7/bu
7SbutgYZjCBhpshd/E6qBOacZw1PRbCovSgX2rzQ+gsvFbmHF7IMIiporSuKxFKo5ZPRi6EIj5jD
F4SNknLo1M4btMT9m4VtDLGgXkmqtqgQgZXusy89xD4Fd/XTtwLCX6kLBP6rjdzYY7Bd1CBaWRRw
EdphmfaoTOtOdJ5tOhK4dPYA4R3OCun9+5tTbiwynt+OqVF2OpU9Rntc6UgovZMOyeTVpjRLq8HZ
0d2DtjHHnIFCNqU5TSDTKlPB6KBG/SblNTjybDDur4Pmv9fwznaW7jwqr63yaZQ4H2rfBJGgsENE
YrJUUeB/hYJBiGXkxTlHG/OCcV6DNySx7+U/jRCaOttcT7PYJKGpQ5+8nPuLjn57a1UFS5rlYChX
nu7D3gNUxnv7fytiOaLiOm3TJoSn52eaC+4Dxe8Orc+bP9q7K7ZmmHCwRLu7AMZg3BXtnTC+mgmP
aYNGeKw/Y9hbxfinptPh/F83TZgKGYKXeHSB9+KOjkNQau8+aJzqAGrv+78Ib7EckUiyAX3j37hE
9TIuM/LOtawo8mEUF83KR9LdlSoo0bIpXiBari9W3JczL57YcY9fTDNbqZuqOKp0JK5zY19Hz53k
iejMxIy7PxAwWCp26ibPXMDY+YK/mGVCbDArkAZhYugUk1MjOVM0lnE3PQzfBF8NqA4ySoW8ovLe
BfOLUQaH26nQ86HHo0jMMStHpafae1obSior+ocS3fwFBy0MqopqAnEVwmZxw06MmpIOn0hdbMfg
y6qfbwPv/jb+NMDmcId4HTGFgTzIWC3unE5ea4y8wfmdZ952EWwOt5mjrJYLmnR0/uWciY7liWpi
L9waD285jDM2CgRd+g5d3jPB3QGuIzHmweFeJ/kvy2E8rwSL/qgb8Lz2o7hYwjd6tsEkCk327mzY
yUW5DJidT9HInjnKZPEEG3YQ8hfzjA8KopmbcQr1H9ACkAYdKJqlx701Jh+MPrSz6XPEk5Le21RF
VIErABYisqmAXjALqpaA8uT8Jq53cvbx/98HFdEUiQxhK5AeMu+fWECP0ErH1YzppPV3Ck8zceeW
lLd/n3EKPTGLZKYzydJUagitR8UrpVG2ewgiuLeXQu90BvZ/McX4RgZupTjvAftydhCWb4pyyYez
3H4ulK+SvNi3je3E178YYzxhpF3JU41ztS4G2DU+FLE/t2dTzmyy8l4Neyi/3UO6x5sgIJIqQS8G
2IpUDX++d0R18bp0fKgi3rL23e3qDvSnbEylTYTZNx0gW0dfpLK1SP16e994/sDczetKID4fIR2p
9C+DPFkrLoo6j5zbVng7xoR/SSmXTVUIrRsKmFRQThCucAalt6KWdwPz1sM8e4pkXFtxxvlBtsm8
FJi+7FDAzOzh4/Bptkc3RxmTF0BxVsf29vViPeYdvTfSdbY0ObfX/lWUZmsiM8fLOatjW/umSlGn
IYfnZbJPtMSu2gZcjap/+2vxrDAYIVQ6lD9puXTMwL07CjZRzAd5Wg63zeyNIG7PLPtkNKATPRcR
VjN6lDZf8mI6UerkH7qPyz29E5P7TLTGTxyznDOlMVAhrHNcJXRqbL1HORgN/cVr+bU8FWftR2/H
roH2Aeu2SZ5FuuGbU2zKsYlXFja0MB6q1Rt5+l+8D8aghNbH2EuqLNWM5yYebDF8zJKJs4i9u3aD
emwUrwtiExIq9ERfpQpyt5Onoq2JlyjZS8n84hUMVpSlNi+dDMhD9wH4HkykZGgMwU/J7DWK/WKJ
wQrZiOEIlL8WeuWiDU4QP8kswdWfS1BR6Sc54GvmcDxBZ96PkWSsZIgXlNo6V21Fu1pXDkTs5aK3
q2IZttJFH6WYqo7+27pPh8/DQ+RXB9pKrz3c9uy9ev0v1hisaKoyzeUa8YRmLdhCxH+fDUq45qaP
vJ4l3vfSmYAinitNyQp4IK1soR5qaR8E23ANvIpRr8OgJC+85ZwrnUEKtRwNdaETJJrmyn1l9VD8
7DiZVM6xYmdYFzP5nxPS4aIE1D60aoDFHDgfihON6QxGhIgxmqyFs/eeDIa8+qE4jkHqmU7nCP78
SMWC50vskn/+JoH2i4swIQaqnWkmd4gDG3dwJdo9e0/c0KMZtMozPvHs8TaUwQ+EnOhWr9GZTnFK
CjI/O0CFljsPwbn02dcoJMCjvJJRhEyyo9E+R1npaBgtEhXeaDD16hthNPsqzSMwTOUNICM+G/ct
CBuRDbTzH5TalTY7804Zx+fZB2qFIQ8xkeAnMfFRFZz1U5bzgjTekhjQmEyS1HOLZ9u/Ih/wCOSm
62C2aUN1eMcTReMticENDP0aeQWebddcUedJZYl81lr1W5qay/PtU8azxABGiM4FQavo61BtPzSl
YS1m/EM2eOQGu7mXzV3M9hRVZp3piwaM19CT8s7eEB3Bbb18lD1IigXDB152f69xYnuIDQY+ZvA5
ol8UFtOzfqQTC8slcsOXOaBs7LOrgWVgotMSqL5XJ/zT4RJH8AIDtnBW9eZY1BRHJtuwEpAdUKzU
vZofgnBuaYOBEEgF1RDyAO7/658VGi4plxHNwGtHGdzXFi+3xbu1DSYWUdpabnMDR2K9H9D5W0Jj
OrPrH4vT0pDU+U9uajJRiBL2DTgrsL588cLqPFYPcc9J+nLg0WTyGOmy/o8taQGLcjm6Zn0claew
njlR6a4dSdJk9CASDZfYr6E1mv2rMqSjGWHyQZ4do+uscDpla/bf7Lw75yaEJ3FedU2HLTOqF6l/
NurEJuSsijnHzq7rXdfD9mJ1WR/36gw7ESgFh7fmr/JXm7/PQO//I+26euNGmu0vIsAcXpkmS5Zk
WZZfCEfmnPnr72n5W89sm2ZdeB8WWMCAaqpZVV1d4ZyqmkNDbjBJbAj3QvzSJB+2TYv6/Vys1aos
bms2oxrl2iHrlDuhHQnrJT75W5p48ylKcwjkgc2uG9K57+5FVXA14TFYGmdblbXJFRmzjv/YFr/7
YFVtLnSAyXnb0qofK8xAMEhhFbRMCibEYiROnSMc8hdCLvsGv934kmphOkAGUwIf6IoS2A4VqxH/
nPNtHSu0QT1oW7vSLy7U7bg22Qk1r+K4aCcI3RwNBUIPtlfusC/jG3flRbubXsR7hlfFmJLA+LZn
TJWBp9ynX7bVXbeYq3jOg+tRqJdAYzWN+lxgXKalJllYfrlxnHy062QzAu0yq0PuFj88NYcWQx7p
rmZNma+6zfojamgDb9jbVmz9lr4eLB8Du0Qq1LSFrzFAY4bHo3xBTAcmaWAHp5lEYVj3i18HaXKu
3c7jUFcmeqyLFtlZ/iCIz1n7TVEo6prVBPtGLc7FZWtMZbbGhQR7OGDUCcvubBOISkTX7/sbOcxw
bvxcFiOpFHvIYbfweLfszfPbI/aJWq9YzdpuBLF/vxE0Dm0ghSFS+Xl4LEw/X+5GkTDy9fv9Rgb7
eDcyRLCuyIGELL4FVouEyf3hFJxVVDZ0P/UVauFh/al8I457c0ntZA6l9FZaA0P7AcQ595j+cDNk
MB0otei9Lcr4uCBS5pOY5QFsPY0OQSg7kpo7dbObjGm37VWUIC5cGG2DuFnhglzmu8rYAffODnJn
ocgTiKj0W6O/sMxINmATQ5W4TTfuJ1kkNFmvf14/Et/fn/IBE6eg2UFgGr3pPcAJH+Jn7bHy6oMF
kC5MTJ7pTJ4yDZ45F2+HMpdzhPvs0B2wQ3IPHXtf7gHe/ROlcyocQyHubCIG8+j8dQviCyvHcVoR
Smvx4kV1cc4qaSflxd5Mu/8Yei0udjQt1vYkto7TuW1my4B9FJza7bzJU33c2SSwNhFCeO7coR5R
TWRgD0oROmPZe6b+NZ1ne9v2KSlcEFlM8DV1OW6yOTs0Sm6n4DLsqKkTSggXOuSxUDohhINhakM/
RolluPkCMr4yGwbCKihRXNCoojoHg3mEz1FfgiC04/RcD9QKKyWECxjtYEmlwR5zeYu5E722ZxHw
n0NG6ELc9jIPYh23xYI3HEx88uUfKqbuLQes7zvJKV0RlWTqRb6tlswDMIiYY1HKCQFXlS8DEHaH
4qkhWeooIVxKocaxGnQqPpAqzb5aSyfVlN9VQfOwbdfrVeRfkVAWuZSi79NFSGecHSuCFvcMP4ft
YDDiU6qm+4es/p80SRa50KAGWi0bych4H9H7xk0c71S73MnvAp/Vref9kNgNgi/V2Fg9S0xkggzV
ANvam/3cZABVoZh6qyOdGVNQ5c12ULlW90ocJPOY33LdGyGcclNaTstoQMjgm7t8dsofxcHwy128
M8Bi+Cx+DA+Sg3IoQ/IlHIDSj/37jX5ipXYAUUNwwk5IagdCVnptJe+Ksqn+oyQuDKbqkOaAqQda
6vxeDFO7Dfza/IvNZcaq+utzcWGwGbumlBb4V6R962rQQE6HZHhPfC5WaNn6XFwA1LJYHuWG1fHs
0TP8Za+CiEEBes/fGZ9piFgsMcHRyQXBAAUt0VzgYPXwrAu6bQpOrxNevJqZyb9k8G1wsO2KfayV
cOJ8V+tPlZbbxvLZoCiiV1OJGzFcZcmYwmnq4xqpxGjZgj5+TFFnNUbrAPSRgx79DXM4DOGqFhcD
w8Wo86B6e8WNQB9m1BKWE/i6bRy7nUWDSazbxFUeFwunEXNuxsBcWP2Wz3t1cpRKsS3tYz3s5fyy
BMeegsZkUeF3M7yKZP9+47pqNJhqiokpd+melPhBEii0oPXnD9wJQ6DAaRXfgvKNhLgpl8LCMCvK
xz+ZGNXD6DOunQbJGBni2RH9ps+NNM6t0tqsQKMFaaV06MLXuXvM8y+N8SBZd+LgJPEHqfELw3CE
8dA3BbHiuOoGN8I5V5v01GqANYr8ejyNxZMch25nnBaNGg1aTziugnhshTqOtCDXmWEey88qUNOW
fQqMNg0c2zjWv0MtkjEy+89HfCsk3XzEMm4DoPvmbNgvwSw8Q7ECRSrSa19z6BflGuACxGEUSASj
l6rwOyZDUyZ1x97/yXnxZa+41xM73g0n3e1O6QGsvKwEpx2CR/1iuRTo7x8s9iqdu2TkLpozLcYl
o+6Er9YpcSc7BsCDWdrq/wN8f9UDb3TlbpukkJZIY91EDQwX9Zco/krcNCwq/u4SV3U4l8gmc6o7
C1mwODvNIQcwdA2qHH+O7QIpj/ZtW9xqLnCjDucD6RgHvaRBnaHQY9vKVTsbq8jBZqq7LegPTvBL
L/6dHkgqsIxZ5jg2NiOsGU5o1b9aQIhhvUQrsRVq4oH4VPyrXYyNFuxbCC7Zed51bvaOcZLMrwZQ
GIQH0y925QuhIzutjW/Hv9jFeJByMFCzmeHFb+8YIGP5CTu9bu0aRw1EBtndz0BqfaMmiyhlucuo
jAF8tSiIMZLsKvK9QGZAhF3yD/WpinXQsUKAIClHdfo2Suo7PV/OQJdz5DI+F2N4iMb4EA/Wc2QO
DnG0lH5c0lpKUxGLIsRb+xlIl9OZMURYd/1HE0Xa6Tv9bFu/Ha72yoWVebJy0RCQJccCVs+FxVaq
7LHvUWY3a39bOcIJeYqqctJQwpIr1ECiR0FBmLY+G+Qs7Ppz6urqFhdYCiXQgtTEpZCcrXt44BEE
PYfINzzBM+CFKLicu0tyobYoqXPkIsxs9C14c+ATHYj70u5TVzbOPBwn88f2IbKf/2ffU/lXvWYo
kdxprC8riLFbTpKnxOiRzFhXLuKPkwxaODEmQsy2UWIjHL/p5p6VY7ENMtajS+LHIL9Xh/9kGKrI
ZbRmnE+RpuHvz8kxzby+Ne0uIUvQ60nYP5au8m/6WNdy1QxhfvMDIwnEVsquH23DYfNG9b1x+Avi
9pt0AftG/z61JJS6KEjwllqkpbGDUreBefgsZOZLaEh3jdq+KIL1NwW5X8YPdrR/y8Ryb92CEQVW
mJ6zBhjow0clf9y2QOKKU0XmCjfmME56Lek9TFC5r84Ye9uhU+dLu94V3dyn3/HrxZgbpbhcBN1A
S8YmJ0r5Kka1pRwEPbAPMf6h4ZWN/djESh7VaI4BKwrUXN2TwAR2BuN1+lk1xaQkQjTlDFx8CUbR
WMoRjp4Ixzh/jHViGGk7Sqr8AMEQAe0tZ5+wkCN7sfY9yDKUiIgihBB+eqBK41BXAxxpG7wE3X0q
fJKE79tmsvosvn41fnBAMYJJt1giZAZPSljZuiDbhXgorA9dR9U6iW/yljvfWGQbl8aiFwggWQvu
aiUvcr/Tq8zb1ohIwTFh9G/Dr1tT7hetZBQ1k8uAHDHlce7fpo7707zblkbpxIePSOyHpYMdKOM7
0bykJEAqcZP8Nk1goWoFOEWscoynLHg1utzu8o9AUu6sc1BQ0XC9zXNjD1zUSPUyK4oOJid/+pnx
C3eg+NAuym50GcEGTZvE/uLGVcm/8cfJDNokZkZuiP6k7ZshPxqjZ0XE9UgFRB4lMQemvK6POMng
Ut6xSnuIZv7kBKCgAIEeSWtDOS+XapSV2i8hW7rIUPWpVbvIjxjXIsLcdo6v8o/5vhMKoF6yx+6B
cQywCjgjf6FWVf5wdqC/1MG/LBv8zsWSTlaJAgVuLP8nOlDki6+YgpD9DgPUFDHEH7LDqzjOqxYY
/NRYBaqoZ3WHr1X4wWjHF/WQn/tz6c8n7V3l/KBK0aSW7JPeBCgRZqjXwHl5Gx2Q3NgT7vSD7qLk
xCaBn8k34bqJXNXknK1tlzqLBajZYCgC+8XAQcq/Y7zkDXK2cth4BAViTx4td02Xaozh9Bg6Ysk9
eO7cCRDw43O+A+Ds7Jt+sNft2S3d+UTNtazfNFdluRtZ68oxKybUeWsQqCovsnCe1E9GfVdg8/Jv
YvJVEud5ca5k7RjhTuvTYyY9qzOxjUtowm9jJNaCPk0KTQxreWzL9H1t6g+RuOtSxR6FkZj0X+/3
K7/U4TczwmUIVZl9sfQHe2zqbFe2wKa2+NR/rM+NnQEtSPtGvZTWL7arVC7bF4IyG5e2A3md9to1
T+YQEaGLEsBd0/HUm9kwwfiD9CgmH4SKSIDX75WrAlwMEdSgKIQRX6kNH6bizlw+9u0+qCk1qKDB
b2Kw8Zw8YIVbhvItsb3BI4qNhxrvFWzQF7Z22Lbu9ZB/1YsLGr2p66EkQK8qPGXTrp4OhYH4jw51
n2Z2B0SaWiQ+1VuS8fsdfZXJBY3cNHsBWNWIxzE6TgyJC+BD3y1PepBwf2bY2qFxNqnvx8WLxTTi
sCzhxV07Y2//mzwlyIFMu9AJd15/uagyG5uUVAnr7f8O+3Ha/C8vHR3JZ8pNp/CMqUm3oMPvqtXf
yOLcSilEKbYyOHPwXBxUB3sFT+phelAefi7z13uSVZT50W/f7kYi52dDX4tFleBBjW+HGqCXprb+
rtqrXxkYV/SJBn6lVOQcTwwjPG8lCNQ0eW8Oyb4PIyrHp5Tibuqlx5RtxJyOzcUpbuhVXzIJS10i
+Gaj44IPSS1jrofhm3Pk/C6ShrwdUnw5EfOgzTeGYTq/4s6UXfHENhjcmUb0Z9aw9e04v1uCIcvS
DGrql8WfMDUpOPN9eoj22HfxqA0o6rtxDqfEsZSJbzneIjmTEb0XDI1wtdWE5+YMuZvZXKRCWSL2
KpfuQvXO6L4Y0dft8EhoobA+6U0OV851XC/sYb5Y701wSajEw3/1PXZVQeGCRTYNUlMwFElJbn3N
bE+9JLq6JHpBOElOMurvi0ijpnYooVzUkKu+iGpTgg/LQmGLRYKVfqvykIZYtp4DTUBqMluNm/32
Wb5RgW7YH8/Qlil1qosh7prBF38wbuf82fAeGTZNdg98b0e4GB7wyz3ZTV3MHO4TzwKSVrFT/+Yu
vzl0LqQYvRCmi47fIUiPVS45XXYc1CdV7Z1thdez4xtBXFzJZimNcpba6Zc3OoYn4RFf+W44sSYe
C5jNs/5YdzbVe1697G7kcsFFs+KxSGY4RrrcT2Jig5nUzZVnI6cEER6ocBElSsOkKQSYrxLumuFD
jW2EltjhoTyQiyN9P1vtoCGxk9AdASEpNXawvlR2c1hcFMmiXpW0DB+JDcCKXoYea+Qqd/ERY1lP
AirFsp8DVbrCksUDRvRjX3ndNpPVB8D1B/DMbYI2C6XCUsuw9PoB7ygxdPTmGAqfKyG0t2URp8kj
u0yFUqRFh9Ns09SrleIiGfP3bRHrFbMbfbjw0ldqbjYa0jtgMlUHxZ1O3bE51R+147Cb99RDkDBB
lUtIQMgYJjNrWuvFnWTahpyD+Ofbf1SJixhLoMfY8WKf6O7ndkqruoHPqiPAHujQ+iE+E+HAKhc4
dBAw6gGro5a6n3eaM5Rfe+shG3t3W7HV7P/mU3GBItTTOTUnVJUmWd7lSfZOzKXHfK4fNB11OqUW
dmU9v+8C6uam0h+VCxxGLaRlnuBAGYNr5OTHw2IbPxeM6kOCyFhhODAXiWMlTZMLJiOKgqXMrtvk
nLyXPQmLo7llazsTC5yZE3zePl3qK3KRZWJ45nIPaWFxUhK/ltAgV16zhOJ+JOTwM29TKICIV0O4
V0fdBSiQLeX7TgYmwSQSVzjhbDz0ixQPgjJU0MhMsX7WuoNQewZIY7fPjbBKjQsgcafKkcLWHsQj
6zRZ4LxnjkaVIdeV0YAei8E64O9ynyfoFQNDWmhpFfOPNIjsxHKiQiQ87A8m90vKb7MhhYUNjkRm
14sKSO1yp5/Z7hWGlRyLHH8lpXH5pAmWjF7W4dANyGkZzMHwBfXiNyrt/w9HGPsSv2d0V+W4LyVZ
QQeuBlhejXkvVIzZxdkdGVIKQItJJIz1i/IqjQv1mjXrkcI410pgKCr5g9ac9LFwlOigTR+3TXC9
c6FeZXERP88jMxot1kdAgMqhmnVnOCpwKpglYkvA/btS6o1ELuZHumUJcwcAp/mYYgNSstvn6AlF
Y2d51ABgx5Y9S+x8iyTaNVNl6yNyl0A5iPmcMpsxuqMmnOaceKath6frUXKxvh3lSCuA2+OG9Te1
9FRwdomvkUEUNglv5kdA4rwWRyHCnmyUiU6dt3tjftbylAiAf6juXJXhg4aRGkqfwS4aF8AKeLos
e/nwc/eQ6ltsa6TxUx9pUXZGngGvrDJ3epnbSotrURU9wtKZ1/z582v8oEcWgQpvwvYr2hSiwxqc
kauD3YzhYHQg16Hg8CmtuJAxi8MY1AaLh3VvV/lBC/0qom5ESggXKWZtBJ35ApNWC9RRwnOUL05V
PW+f3LbfaPysR5o28GZGEqfLBRr3YJKWHrclEFFI+220I1ZjMRVwRXVu+SF7pzvgoXOEzy1AaxXs
T4Bpj6oHv9FdbZkDHw2WVEkTBVrFH6wzA8sBc8D3yG/2lq+dSkdwgn1+SPbzCQ915ahgyJeVa//u
YfmPm2k80U+oKVlvSIgZcyLbSw/SBvNLmL7fPl6W7W2pyv79prgThs0QxhZUFVJRsrW6f1IL3R5C
66jNpmwPke4p5UxFEMrfuAhi5EXVG6yTKz3NDhtJilz5HWO1ZktaMcnOuD7B/OteAXnIv7Wsx0ED
+52EnO0igzpL8iUXG3WoFefP4zvgPDlAI7w377Fbv6e23rcjv8aPg8SiCd4EkXlI/W4ZYnsG81R7
UTH0u/0hibRHe/v3my85KTHGNdk6KQMrYABgwJQ6GA4joZ5JrQizeWvh3Aibu1msF4bCERftySiz
D3Jh3deRMDpCAChp9EzCFmTR2yoSweYtUtwIlcexnRPG2FO3vmK86hqB8LSdW2n8YEg4WUOJcWlc
0v3yUuL/PUAFfpMztX/GDsPTGPbk2Ot68mgBrF/WJbA3cI4gYj47VFik6bqdWp6z6aVcBjufT+rw
EOdOEf4QOr9tXVGkcFTWt/rVX6L5nqvQaIGB0U02BpM6afkj0y8BYDP1cB83oH8CT6p1sfrX7U+4
3tu7kcol51UpNprMbiUGHcfAJrPIZoA+OYJ5dZH31ANn3f2uWnJXbTelYD8IIA8VtNchGj1gQP5A
reskYz+e0G3dKa6yuBu3K5cgbBbkRcm53qsXzTZRP/uZTViecFke38if3PiJqv/8och6lcw858Yz
9FBti5KBIUv3bPY39xIXOfOu2odoKYr37KYE5KDmUOsF6x55lctykBu5yGPaVjYYokcY2AnqkmGR
/9g+VUoEdxdPg9JKpoRIo5tPevghkf3tv7+eJl1V4DLzRjPMPqxBpyeEn5W0dAPxXSfURORahedW
bsyeu2aHwQinmMFAsF3/4tydVSf1yku6Y5C4yoMJnEtwZhzGs4oNZWrn8A8J+1VHLspIeRMkrYJM
IoH08iH0ujcq5Pq+cKi+yh/StV+yeJS8YBHn0WBMyKx5z9qx0pdwcsKLfu7d/D1b6411YtGLlMkF
FaWRm9RiJTzlafnI9qHyXZY4ZeaAAN2RXeEAJncSd58wTIOLLEXbmADVRvzM82PYfDJGiqGbsEwe
4bzOpHyUkrj1Bu2+rgFMUT72Qultmz8RswwucqhlgByemQZ6cOCi+ZSaZ6uLnXa8U8GKJA1ENk8d
GhcwArWUo4XddzpWbIuzNRIxmDozLlqoqZBYZoyPEnb+ohyK9EACklAiuIBhGIMhdQYC0tDtRmRa
8Se1owYribSAx72rFXmJIxmZiDVEZ6sB+G6kPaaTcmyiCGsCqhfmtVtpP1pJ/FZUKJOE0l/Vba9u
zIUMWR+zvDXwC8b+OWi+GoDHnTXZRgpmbxsglRHwqFBxEKVCX4gMxQjlM7RBTdcAKukAgBBxX3+h
mAqou5IHg1IYFlQmvQHl9qrPmjOhZz12QDK8fA980RfdGq2upqahBQnj53Ghhkkbzbz5KdkDjbt+
zL3pVJ0KkCVgS46RNFIVtVVj1WRDF2VF02We2LmfzGKWU/iDKLx0IBVPwfYiUp2a9afHjRTO6zJF
tBK1hVeru/GzjodHUnnGBSwriPZp68xUB4/SinPBuA7DUZ9wxyzGs4DM2JS+Z+NAGOZqZLxRiruy
s7AN+1ZGNof6ht3pO3Cyu4n4Cj6DIC8cTOEQ8tZHwm4Eci6XdCNKdhH7VkfMcJ4HYAINJ/nb8GMB
srKG/AATYQshlDhJfrZDV5NS18aGUZNYzpzEthYoe8D1EPnPegZy1Y2f8RjVRB+6GroFCeYadNkr
k3GnasWD3maonkzmMYjbSwjA93a29kFvUIg9lI0q8r9TVbNsmiljGPesmL28lfjSXXxmbtefKMg0
wnb4KY+x0kMNQ3bo2ZjB3hRHw89KRbwLq/pLwACKjTb/JHYdNW9EfU3uMk/b4n+FWV1zdeMD+ImX
/v3fhOubL8l+w03KHxqKsmQ1zjEQNF+oQN6bzl4WBx8VkAFZo+rJev6ubzK/FLvT0kunOtJOahJS
YILsMfVb4ermd3AxJxwTDTxXYBljiB2s3FGCF7MWDq07Ac163IsUPvj6g/lGIhd1JsOYZIvNsg/W
xdC/asU+yfZJ8iAvH6f5YgkfFpVaa1u/HG9kckFIU5HLTAz5cvLZNHt1X+7QqztNgL8F6d2X/Mv2
16UMiAtBXYZhrJmtixvoOytqDniSo4Apx20p7KA2Ph0/7KFVltJkDE9AKx8i/THCTLlQ2lF9J0fE
4Az7vVuSuIfBUk1CELMFTnUHtMldumNLSzSBAXFsKhdbxAHcHJEEMVa3V/vXpngyEuLLrOYOV0Pg
RzziTCvKoMBtNAZ3oFRzWpLhhlKCCx6CtUQ5aIjw7ZuP0vRdWgTbpAaNKBns32+CRz0kapP0OKi0
O4vNJ6s/t/Vu27iog+LiQi8nQV+MSCdTDKwa6T60CsJ8qauEH9xoSzFVZcZGID+Ed+E+8xlVyuiD
I/oc+9QKDXVkXAQIl3zq6w4oWe2Q2UqWOrniip1O6USEUx6XSNGS/8EqY8nPw0gzkODRWcYyl+yX
/v9jPG99+uVq0PzABm6MPh/ZbGz7hsMZe+a7FNs65sHCuBlrMCuv6b1ONEjXk39NB5MjyJpVjYc/
nEGKqHRsHIVlAQw9HTiPl4khmYAUsH0nngQ/uPR7+XHbKP+Q213lcs7VKWIQDzUMf8KLQ3ekfe7V
Tu5kJ/Or4oj2/KKD7mZb5nqUvYrkfQ2vbFFlWEKlVdpVMGEz9EMWS94SYt8sLLxtaX/I8K7iOL+r
4qauWx0n2wmWYwU7q/O/v4TmYeh+GKBJKHeNMlJGu+4bV5ncjZxps2jUP4vJrEfXYoOi+yIfJsPp
PIxf2G9Ud2HvE6quh5irWM4lhSkOtI6R3UlPrccwXELd6fbpWfyKgSA8eaxv2ntCJKUpdzH32N2L
dDanI+yDy3Rm70b9HbAgayy2NXZ1xOPgiSI335ap8733Wp+Ao8k4NA3rohaPYb8rOyqL2zbS3yhC
lypWyzmFkQ5+edchu9HfxxYQticvxHBQdultcdfvpQMVCCjd5H9fRAZmTOR6RnkjlA/zjCXt4KJ1
5JLPtqHoPPKCWpqB1Ak4wX8QDovOlt91R9FXvOhBgVYKYSjMy35PeP4xTZ3vx2uCJYHFBgX5JhY/
1D0gvlThnMfAVZxTd9sm1984V1HsiG/ucl0KMCCUIwEPamXXqJKnpaMtVLmrx837IDBdAKdTDs/y
tS31uCATtzGQJdj6fpy8NDo6R1iYSh4EI3PH7KOYx3Y/nXLDq5rnbV0pc+ECTaxXVdi98TRopqcu
gTNG1dM4V8QmBHFN6CIXWQZjAXKjhM+Hom9sK276ACL0+/gy388fA7tzVNTHHBKkmtKOCy5zEobK
xC5Foz7EgFKKMZBClejX84tf1sJ34METEE5tjjbLG+xV4ZdOWNuoM1Te6EYn/WV8IXlK1r3P0gGU
ZiqyxW95FoMiV6GOt1MeX8IW0YSEmqUkcFFk7FqrB5U8GtLJQTcAlbTbNjvq77NDvXGxamhmMWao
lF0IjA+hvwOg8eu2iD/kYddTYr/hRoaoLp2oahi5U3doV2IlatnXo91+DHxjJ7szUqHQn0Zb97bl
Uqoxm7wRW6K+nVe5gjKCCWbBsNrNM0lryI7/92hxVY2LFooWBZakwpvmo7mrAJInHlDFdtlgNb1c
SSnEhYioMQUtYUNxobgb88+gjqeC33psv6rDBQcAjzE4StxZwr44FK/avrygwhLay64+aFiXE1z9
NH5JX7Y/1HpwuErlgoM+yIKZZZA6AdmwfgF0c0MBiRIi+JahIglZETLWREtO7TxJnAKMxVg+3Fbk
D8H1lyY8oVYcTXrbZlrjMRqDCDCNQOO9SPsSK4Cah8cVA+MoTX9bKmEWfJewKzCVlNc1W0M6qNMh
yIiZlfVb+KoUFyIKq627bERiKPcYoiim8xjnx35JQlttssMkD04qGM/bOv3hFXUVysWMBT1Dq2Y9
8/44+Ww8PX0OKjtFy2RnJrb1ln0nXpbuMgRe4jMye9twap5xq5UylOEGlCkGn7FfMnwONmlNVXD/
UHm76sgFjzwIO7NkhL/MWvLHflcBfOnIcNTmM5sJDahS/PqMgHaVyEUQIOf2SsgmxcbjvJOPoxOD
6WY4LSfDm5wJG4HK5efGHFvDMoljpXyQCy59NEZpXkLdSca+V9wedSN/CZaR6nJQcrhwIi+CIokp
lNTzYzd8SGNvJoHm/1Cg+XWSfEtRTpKuj0I4hXK/+IzM0XKGo4YeCsZFSVQaKq7wDUWG6QCecBku
/mOBN1h+7XQoJzjRZ+sBdKlvrD1UF5M4Rr6VGJRGarYqNEyTgzp4SQGE28O2l1MiuMjSqIWaALcQ
kSU7RdpRwbAW2edmf+M3Z9YVUTclzZCQpP07C7D0fBoqA5dm8Nx73UHaY0DmpLps0r9zigtVS1sN
xldxfLcri5pOWhjDUT49CMu+rJ/+4shu/j5Xbu5DUPP2b3xRmZdGX6fBjYJv/00El3JmKoCPBJYE
NIvutbHhzAEwVjWKcmv1499own38QerNuOsQ4efFESPZwcCcJFH8RdTn4K6RKv81dd95tfw0R6/b
Z7Uew2+0YFreJJmq3mRxOuKwzEvQgKmQbfsPGLcavObuzS+JfH29RYQaogiMNNEy+D0CKdCQ0jJq
gRnMrui2Y+dT2+mYY6CYkkhJnB2IVdOOlVC1Xmx2fid/rUDjUg7GaeySuw6kBpYYHAupe5DKLnaJ
Y2XT0r977VVLzjhUAVsZRQM3MoANm9WTrcTYFy4PUdMDydtr+9ZO+mOdU+Dl60Z5lcvZSzuJxjhj
dcJV08Cfhs7VRtWWS5UIfOTZcmZTCAsSxRZkG6Uwurlk+Emgu7217Gcj8czyoxZNaP2JhzAqiaNl
GmydLJd0jPqI4aUQ5TAtFvem0B0CuSNe4pQILssIIgkDuIyxdFzu4/K9llAldkoAl0no0zzqKlsJ
YYV9Y89YUaU9Znqesw+6LQFZKZiJU1vPR7EbBoRWEdCWPGBQZg2GvrDbkInsvqXoJcRHvJO+swWe
EkgK1qv2LjoK7wlHWDfIq1zuczXSLE4F2xqrvcEFmIObgM5OOjHwd2tX+9aBZmVfPV302DHRY5gA
Y+d8T9Abs8wFoPxi6jCedlZKjZ6xP/CbCd4IYD/gJmZi6XQqQHsI+3BAV+a3YC0PPUZ6iIvg/Jfz
2TfiOF+buy4sTNYLxmVjj6lXjJ909Zz8FQvqjRjuS4WiGlsKxmDdaVLAspW7QFS9l5fv6UQBda9f
OjeiOAdLAVrSqyZ8mIGES269G/b6IdgzlFh5rz9KRLRatcEbcZy7hYFuSD3DRW7K+xhYCfn8IqrE
I3N9wPZGCJentZEV5O3MClFu/WE4FG7kh7vxXYvug+S9kW9Q74TVd+1VIj8jEISLprcRm6Ax6mPW
Wb5VxaE9mrpnWf3RnEu3VrPnv/HnG6Fc/jYXdVQEb0g099mAfKHHeLbgja+qDZCsR0AQPNNkDszy
NvyNnx1QSgVl+ghHa7Wa22mN3YzSoTeLc10v1OAFYSv8EIEsTapssgkWtfGl4rAs+2EgzHG9D3hz
hlz8aIJ2UBr2wGPvZsEuXBBiH0S/wAJCRJTLKXXYv9+EqjECWqvMYkeV5HbRPpVLbScpdZ+tVhFv
FOJChxBj8Cde3i6XEcBYgExrHRXrrrqfHBVUO4hLhQjw/HBBOveYu2mhVJu9dMC+la3Y2TZzSgIX
MbKgNwF2B9cSDDzvgbLxMHQUqAZl1VzAMAxAVoeMTUBPjnnmhSAnqQrPRFNjWxfCBPgpAkkKdWmW
IUdoHtLgQ1U8SQlxI7J4veGgPN5DbmlCokwAX1O6p8R8FbRTZzwkuhsZkf/flOFy+tnQrLFKoMxS
hw7M7iRH5ykIiEcKdWRcBtEPYDsWFNbt6Y4pgJiqd4NK+AwRvDUuBqRzVVUSIxnC9W63SWTP6bky
QydoDslybOvc3T649YLP1Uc1LhKYCjBNJAsA1dXHzm0Oyj7fyZXd+4uXY92q32+LWzdu1CxkUZOR
b/LXRJAYqQgOHrxDzGOcfkN3XrdLPZztYiwESjfmKr/b31UaZxVJEpTVxKJc83Fwq/fY63SrL3Ph
6JX9z9Z99JyfCoytjPu/6pMbV+GcscgzEEJG1tWwGsPFopddGfW+jWTiRP+QYFzlcBYzd209TB3z
4xrNDby4fMsLFLcJsRNcvsNb3QVQyPv/9hk5oxn6TrPEEFa66AcZS8HLY5S/xCSN5/pz8uYMuQsE
sHLY+8yYNxzZqvOw7+yfwAJ/NfFzI4jLPIGjtzQ1c7taH/Gfa2J9vf08aHfSX8F13UjirpBFFCMA
f8Mmk0b8aiqRnY6WN6Xx49zld6EpUS//PyTVV/vg7hNtjoW2m2CHDGCZ1f0jLIm0/ts5osBKzauv
x8hf4t4+6U1mkYpqKukmIMLkRgG1XW4vRWRPNQEKsv5uvR7jWy51IwZzhBYmiXC1lBF2ttWdYTMg
wPCYXmo8JAEQ32P8rnEib3ndNn3mThsx5S2e3ggG8WYpLBG+n7KcA9VLe+ICICLk2+e8+ft9nppW
b8iwj7kwHVXov0/ykjqzELyYSuJtK0MZx1twuZGmZ5q6RKwNz1YOGXpd6OkwD2YcuZ+RiLPrCcHV
OLi40bR61lo63CzCkzUJMfGeBY4ETAH5gzwQyQf1objYgSnpTs1rtGUW7WsrnY3J3T476u9zIUNS
wyJWJxxdlsZHLap/LJJAqLA+YXBj5VywCPNyaEsdJQuAApyCXeRoL/BjvwXYvbAz96xxrSn2XzW0
bqRyEUNU2yWaRJh4LtwJAwgXytaOwm/bx0fECZ4sIK/UVC5Yy26e3ovtq6EBQpri7yE+kcxlG0I7
yEnPSIJq46TIn8OZ4mWmBHAJRiq2s9qwFXkxzl2x7g5DYxI5J+WiMpdHtEjPhnGGEq3HGERib2AM
q07vqj5qZCdqdJFSif37TUSIpUARkwQmJzexLeqJnQQftr88JYELAokWFaHFaCL+j7Tr2pEcR7Zf
JEDevMqmqaws0+XmRWgzQ3nvv/4e5ux2atnq5EX1ArMvDWQUyYjDECPinFR4642vlsaJms3fN0Wa
XkK7R9IZ962HDm3sMcgBq3K0VUHdt2hRvL2ETee9mmDbLiq97lK9hQmxfhLS9yzfJdwW3U2sXNlg
nLeXm7kMqRQtODePsSqeqxY0E1rsEDH12zxyby+Js2tst4WSmwnGPXChQq3GyfJwZ6TK820TF1GT
X+7O1ZIYV86FedHjBTY6V/LHezA8vFn3CciBBse0MTz6nJ0yL3bJM69lindedPErp6bSsBi/hVOn
4YMRBUn1XSH724vjHRfj1VmoIYe0cB3o5uyaWf6cDMo+bjtvNpTHppdl57a97dr5ajOZ+y0Xoqga
QvhHBrUVyY6elSOqdS4lmbP+SdDAbTwsnwLUlU3mzpOTzgIsAIv6/Jkk3xTCe5TYzH5WBpgLT5YN
jNrSx2YL9Ygss9HBZ+O7V0o/R6y4ssSgRKoa+VLk8EXNHpAWY/TWzR1yd3luc3mQtJ2uXq2xbRUj
pOWkYcK6lOf4a7MvMPeCckfjoKtZBW17tNvpRwEEGg6v24HnJmyLBdFBnh7NWCcVsIveM8ymILbv
p8PghXbjNC/d6GgcLOEul7kXQ6sT9VnCcqF65YcBre9k+DAFYfxD2QW0kzCDQLgVQ2bJvh0WHBgz
GYixKlkCwSiiomldtXypx79v/77MM8BAiS5JsSktgJLW6+7MU7WXD9R75IPsUDGU7ljtJjTMNLbp
93fxl/YL1akXOJ8/HDxjZYULQ66QeCCPbtsXHUIbVv13TbQ/3EoGYBKMzIUZ/fhedHKWTfUOIcMx
wQl3k8GTHhI8kEUBaIbLu6g8lqXmKOOH1owch+TZYWCFCNKsG/ThTirMU96C4raWdkJj7MSi4cxN
8vyDxRUTemVob8c9UL2UqrOonOyGF9AsI6xsDBWECi+xpR5Ahe+EB6rnPuV25eV37b48Excs1rfd
nrOqXwSDwdZi5gO8vtHPSX9nFByH3n7puQIkqw9s4jFJTzJsW0tCT667e1OL7pUuHWzZCO1aswJM
LN1PeJqcxp4zSsPxDnayDfTcSaF2WJxktL5Yhi+m2bkzXhAmY9rd3kfqaDcyIFYqmCQlbFBBUaKW
9jT8MxbnVjoW6W6eXseeg1XU1W4ZY1ISfWksKHYggMUstmt9ONQVxoOG3DYsT272WXnXI7+/vUDe
XtJ/X2VaGWmmTqevkYt0lwyHEW0f4LUME14DFAcBWWFgVTaiJBHBEm9ZBxkNQ/NJ4E3p8JbCgEY8
p3oW4WPCVVpM5xiGI4AgviigHppyH+l4thjU6BtlyAp6VCpuaeuMlxh/eotPPeiJQezYOemzpTlF
8Kmuvp9RJ7NzaqYgmvki0RxSfRnIaRF+3PaG7erCygDzEYNWINWqK/h7cSf5hVudI3ews3+oUl/b
8SVq6M/93uNlVhVYENtGSxbgPAgIKT1N4qfOortowXT+H41kt0FRFtlco6v6qqH6zfLjgFYdtG65
1pNqd55pL6BXjV0uu6q4uT5FNyHiLEoaK5iRWqkxqzKwX/1r8umDne4QKKAU7vJGAvm9fdfflwPV
xoRQwhOvPWPbR6/GmXjQlirPhgEhN1ffG/VVU3Lw0R/aiXcVbG/r1Q4TC4klmEVGa0TZHe2AUo7a
kb5KTo7k5B8pdLB4JG/bOPnTINswUZRLbjU5An1Argp1x33vU/JinpntlxzzaocJBogsT/lEcHrL
2XimYzXRWd0PGhyGPuUkgcXZyW2MvNqT/xeLm3I2rFKhl80M2ZEQGjlV69ZC5d8Oco5fsK0RgpSQ
eUmwLEF8bafSbqXXPr8bC87VyTND3WZ1s5SClVV1i9VYS/yoa60bFqRz5GZxJ6n85/aSfoNb161j
rs4qkyOjoO0elvajD2snq55j1bH6wS7Rh1e7Dfg9mh3UaiaeDud2hnC1TLdhtcxczTOrzpGMzKoI
KZKvZnKM9MLupKCYXxTehynPRZgE3JjrXh1TxBqZh2OI4rm9SMQz1eT59oZyYlplsGOe5DSVhqbx
BuGvLPsi67yHg9+kxdd9Y1AjLkdJDKkOT+dPkIW9SC3v00O3o7hh7iQvOfAGXTibx3ZQ9L0eVRig
Rd4o3pkyxobEQ9kEtzeO4/VsCwVNpzIoXyHxll4TIfg763Nbnl5vG+FtHiuZoZekrmuq60wZgTpI
AfanBaRuHcjVutfZ7ZzoMPM+KbhGmeuzi9Iimaj0jrCj5JotHRMyXbBP0p6xy9tEbav3E1c7jxNh
bIvF0CtItEzEdn/QA9mD3TfTDT+0e82b/d4fXbx520UQWu7wcXufOVHA9lqUoRh1E/iQXQEjnNCj
H2QHE8u8ogTnOtMYBJmiHJIhCiqwhf5NH77k+b4agiFfXCPeJ/kxzArn9rIoSPyadf0MPY0BkWrO
FqWnCg0jeaz7ElQrh3Zxh2Y3L5wbjbeBDIyQXg81gUp/6qEXiu/F8nh7JbyIZkBEF7UihlQ2ti5p
XkSSez2JX0bJ2N02s93pd80EdJrnrUB+AoEZqWqA/OiITkxpcPw4yPc1dIR4JOqcw2FHuc0C1Imx
Am9XjOjFqhOnyU20xpXl2SDJ13LgNRRxtlBnkg4DKql1E8L7FqH5ugh6YJrDOWp4jescT9AZ8Jij
xZzR14Ad1Hwzeph4fVi/ecI0JMmyDMWyWO0EPdPl2KK9a0UJoQ487T0iMWxfKDd0eQdIDKBG9q0/
8kiAt7fvapYJXnFJlw6ySEh+Q8HPNEi5CaKn5CInkLavlasZJmQVFSQ/hL5+gxramn9k+KJFp8vY
De5tT+cthwnYse3qKqTq17H2Tsi+EO5GPbht4je52nUtTNDOdWNWWougHQ94hfXiw2CTEZeIdGGU
GXhot+15P82xDS6d0TVzpKOpVTEDwXgsuK0t2x+xVwPMZwJR0xIhi4gdncVf7jI3D5pjvh/30SOP
4p1zPGwzS60j+6uypfHG2bRnLfIlUDE3RsE5ok1vsxBFkiVLus7KBs790HQClePIhucKLU+xkNv1
eFx0zkW0mVLg09jUFVO3MOnBuHUUhzJmXXA/qCfMreELaziCoQatutAFdYiT2NVLfYy/3XbALYdY
G2V8XFpSOYpninjjUZ3ea57C+/bvq7JlmaBlNFg1v1KfMkumL8piNgaZUJ9raeTUszc/TVXxaoOB
nSESFlNe6BUOUXdK8Skd86DbQXAdHGbCB683kmuPOahqjIlQXBQKvcVH51YQFo68H0ExOASp2x4/
IyC/Xh9zRlESZelCJU2VMoVWnx6mD1MZ5d5nPMEwFM2UMMF4WfX6WpcSPHfRAbFZLXaNCOqZzuCc
1LYzXE3Qf1+ZyCKSymUqWK4iql4rTPdjxyPp2opWVbyaoKCxNrEMedLI8GfRvA+zY9uj1WT+m/Tc
T7YtoFMlFeNYhq7iTYsB7iGUpQRKszD0aAaqFz9qnv6dklcJnxIEWpliP9XaPknaqAFodxhiakyo
TMwYeIhl9xMOcF0R+7VWGPooprR5ZhS8ob0fVU5xiYYFm2mvl8EkV1OvLZZBmw9JndpF7hfik9H+
01SJrY08tohtMF0thkmxSkHVspiqluonM1Dc4hnfZ2AY9IWTjucqay99ZAFPuGnT91Y2GfceojnU
FhpBlhUs449ZejagUjV1H7fPabPctN5IxscjeVx6GbOwq8Zi3QZ5eWDsb1vaumHXhhhgzUipxZkI
Hw/lg5rcW8leXp7+zASDpYXcZEVPnxUlFJr7HwumNXvOd9FmNrxeBoOfbVUrQwceaK95Ry1JhxJl
hF4T8Tnel4lN9r0b2iUenZX9wP1c57kEgxJyJihZM+GoMKKwV4PJjaD/EbkasVMoNCW76FAd+ICx
fUNdPZH9RFuaftbKArtKWT0p3WXixoFx0bVDZ+yJ16exiesrc0zSl+pGVyW0o0yZpH0ZgvpaDT+T
p6xMMOCRgz9fNah+emYFjfCeqG+3/fDSiXgDndhvMpGEmib1OKlkL74ulIP9LRGc5lt90nJMlNBU
QnSnlyxoid2ctIdxn/ooDPI+oTY/CFbOqjMgYkTjWHYEKAwCRHCVKuiZjE/KPSXlSv76TAq9NsYg
SSdl6UjoI2BVn8ZEBmNaQD5FM7c2wqBIF5d61BpIAZX8Q1EyO2wPXfR8+/g4SKUzMNIQxWxbBf3S
upXlzpQ1MEPm+1oPOZfkZlezKpmiqhiKqckXsFklGBLprToiABOA4X3vKWBOa50Bj41uZqvfrQDU
4F7/KaXvtVUGwqBbbqaljD3sF2un9eUuG8neaHrv9jZuB/J1cQxcxVbRTnGCILDkyUuL+qSb4ffb
JrZP6qcJtnW6DYkckhYu100Q44saN6myL5K1cK6u30Dg1Q6DSbHaFTOh3fr0oTR7SMELUCd26NN6
FcqpT7ypot8E7tUgg1BJESmVOqforCJusZe9ZVcdhVfjNPuUYIxX/OZtI5Pf6EkC2iYL1tRxuE+I
eErN7KuU8Rxi+/66LopBI6snrUJC7KKWfYTtt1TonFl/qnnk3TwzdLWroNIrbYpzmmiM5XFs0U6b
+MNwtD4Hd9fVMEik68V/uk6FOH4xreYsoIWviAzntotzokhmwGiIUeyTU0B4nB2yGG3cI088h3f6
DBwkeqEkmkAhlSgOGoTdvOucUE+92wvh+jSDBxZJozDu8TVFn3oXJC/l3zkep5J70y+CknMFc7aN
ZWkCLRBGHtE2DpLXvZI+ytWOsxqeAQYS6swUU62DM0++BN0BZGITBIxpia14oqOGIIfkbCDHr1nx
kUppddQNcU5Zcqcm3wvMiw7SDs+zf+ZxLDsI2t+NJlMQP/Ky15X7hNf59ZsU+mfkKAwOzElRJWn0
nzd/CDZ4F85QlJ6E1ygDRQjk1uwitefQ4fUBbPugLKmGZUgQM2LbRZe4K3WUz2mDw+BOF7KV3Fnu
LRC8FAGvSWXTRVbGGIRoUVGeWw3r7EJblTRbVXlT+JsusbLAgEOaCApEjZGaz+LHPO5pe1Ej++rM
E2fahIiVHQYiumTqJoF226D7cNQjVxp3YKuzOSFFL7VfsuaVFQYgeq2Xlaa6EBdTbcPWmXbZN/Tw
owPFSGzepUf35oY1tnt0BInLktZ4kK+LzKmjtynU7BLKhs37DJlkztIoGtwyxqBFieSvWQTEFP2G
QlE5IAd5bwSQK3351L103UW2f7QFl0spQufDhcpbmn8bRnQ5clnXtjOilRUmZZiQdg39DI9I9pqP
r9DzYCdvtFyt08rd28Tr9d2OJdWSNN0EAbTG2OuWVMqFFsnkhQXdL4NF8sw7DV+9yUG/j33LrQTO
oVF3+/XMriYZmIoiq5XFHCap3KZ0IQmVQBLKa4bajq2rGfrvq3SlmVOzFHpAUhRpFTjPIJrThNUh
T0ZOcy/PEANHRZ0SwegBR40i/YDc5XM5m4MthhLn6uXZYUCJkk1rBd23AgSgk9tLr3ntceKJ5w4M
IOW52qYdfTCV8WGrZ3Z3JgdMxB+soD8vHqob3Bx5G2qvx8SAk5Za4pwWWJWgoYXY2JXF1wH8YA3n
kDYL4qr80w772pIJmWAmGs1eLwXx9iQ43zUKFCcu/R9nE9mCeJ9m9VIImNnUT5RztIaAuvihnDoP
pBB2iub5+M88g62I54uKLpcYe1gu57HI7Uk6yeTjtmtwvI99erFKK7dGOpWijYubG+Y+60ZfUceX
22a234RX58SgQ6bIetXSVvl/RWBiME3YgokJPlhzhqcEyI5GZZVH8MsBJZalrqvqpuxyoMUFlI5x
kEKWGYLznPR2+3K8eiGDFXIdiRahr88DxCbdIi/e43h+FwzLzrX0rlBL//Z28k6NwYxFjOepafBt
UGvvi/51KWO7mjkFo9+ElqloqLyKIhj9/xdpI70TM225hBa9hAufHIqdiC9qvpj2NlpcTdFUZwXq
RtpDMJw2/09z6hR6oBdfhPJezzlL2o7gqxnmVpzwjb70eQmG1a57ECUDTGeNGn7qbK5GGE8n+K6F
giVcrqx+VNPf+IB3SNkHtx1gOzNHUdc0dAU1a5PB17EYjJmoBIxCz9W+D6Jz7EA6PuhQBCM+byxv
092uxtjcr11AjWlO8IShf8NEudOIXmLw5og3Y2hlhHE3jEXrYU+r4UZ7qCAP2aOlNHmujIcCzbO3
d297PZosK7SEKLJ9Z0seQe23xBG1uh9pf5WKW9dvt01sjiyrytUGc+WqWZyRRY7wNeNW+8kvGzsM
IECFPiDxuXUhWoQaRPog2xhl5N2JNFp+ycRWphnfaCS5tpKqoKT7oqO+UjbEzs6QbI777uVTdaqr
MfYCnnNRLMIKdWWhifwkavA6mgRpxZvz2gzdlRnGO6wUEjuJDn9Po8c6PGgmp69p2/t+Hhd71+ph
ns5KZCIvNs+l7mftPya0UjBZmHIwaJN2aeUY7I3bJqTtqy5G1e2Zqi+jQuTkAYYwnnv3Qp115kXv
ds1ytXcMImmZMNRahCOiE8uGL+3i4F+G5M/0Na+XRuNuBePDGGVSrSOucvBGasnjku6buOe8t/BO
ir1rrVhMzQqBVZvVXWKou5SQYLZKb5Zw1Qo8euBtrDB1zUJvhqayas6aOBLIPAD75vJ+Gb4TC7wW
nOzhN1hxtcEsqYrNZhImHXRbz+ITfb+uMPMMgbM4GJwRvOyZV+4J/r9wym8cmNrGiqtputurI6tr
NLPEMbzxX5KQDGLB6HlK97SkTfyUZ27zosd99d/dZFCxbhMp1Du19uh0t3EsKWVc5kauWtnFbvZN
lAeEfSraJe8YtxPQlWUGFIkIAiaxgNvQoOtPF9Inj+oejuhSr5x+L+54XJm/CfWfq2VfVSNLiaZJ
BKgozxpx9YMCubzSMV1TdpIaTElohnBzHvpztpiVfa7rtByWCFs8Hhbf8ONDGoiVjYTbnR5nH19G
Qf6teMHtyvGkbYS+LpZ62sqTqqkT5wSsaxhSApucbLfBtKt29Xt+ZwWFp36z9iUnbjYtqhCV1PA/
xWDHb8WczKJO0xJZORbGMVU4v7+dZK0MMMCJiRZ5SGoYkCSbNhpF5+qIs9NxlVLNQZ33tbL9TKRi
MZIm045H5pYTxSyFQjUMTj7GbN30L9PVXflMJUg0pwpMnlreJpau7DFnpuSF2JgSoh8cAGr/SILa
baGQafGcYxNEV3aYxJvgayiPTaxLhNIVOVihl/MY5HkmmLNqBWMYUL0HTusYYi/T8GNstEBCD9pt
P992uusRMXdcUs5WhDEJJCJVZBfz2aw5ZPG8M2EuAxMDSW2TY6/64kiyIDVemu6oG+fZIt7tpfC2
jMH+WZisdrhkIvJDER5Jt28+M7iirg6ewfsOHUbZ0GAxWpnv0ky7b/OOs4rt9GZlg0H2HhU/jRQG
0psz1SRfdtp95+m+vPtUgeJqiCVvmuNYzcMYi6kUu1JPzfL+R+fxi1gWRBwGYcHnaWhUdp0G1ryv
Gs7LMOfMWbamqotiUhkYUZIi0RY7fxRre1L+zIUNJtyjcqiJKABWNJOcq6o7CGZ4EuXULQ1oOk28
BpTf4PTPmDSY2FfNSUqLBnknpYcanhN3Ak0ryE1w76TPvDlLHkizalhpbRKlps9yowwpkBK8Wkv2
Ni/Em8jiVUkVCELk56T82iV4GQwHTyUGOAtFHmMC7ygZoFi0IhzrCtmFikWKd1r5o8p4yQS9AH75
lFy5PAMRqdQbo9QgtpK76m7As77pys8a+qGaQHA/Qx+4AguDAQuIh8v1NGFBi5Ta0fwUt5M98l6M
OfhtMGgBrZYRPg/8RrQZdojaj5MpvHI352hY1qYi1ro5mYEUJH02h49M+VLG/m2w2EzzrifD0jPF
CpkWImIdGREdeQ4GGRQ46V5OOaC0KZG2OhWTyRFIYoy60WItYN6cvT5Izhd6hNrW9wNSIdATH4ST
adc+XjJ2xYnbwsY5MJaYqbXA+wZmQVQSFn/MBAju8Sr423n6ai8Z/Bgb0dCWFCYGX0JPmbSzPPGZ
Tn5QSSw0LDncNmLqyjfiii2sT2o4xLEChIz25iFzs7N2zF/UL7QfQryjAg8Dxvob37rjfh5wItpk
UCMp5UYbDXwH0Yf4yKnO07FDHUiBTlv/jVdc3e7YW+0sgx81WdpKNrCz48F8nEHlD0KGj/KUOj2k
TqFPcK5RN+HhCM9jGBzRRLHpWppFVyQQoHSXxH//WewxGJLlaADSLTz3j8mbZsIlx9Sppl06du5t
Q7zchn15VVQVX1UYWXLjV/0wnswHOllNPjoIdN+2xEEslqdpqFRBSGmUl23hhkZmGxByJ3Nw2wrv
7mSr7aRfsmSucJ/ks01V3Gkh3Ght0C7fEcipZsH0cdvipi+AMV5UVBDTmizdz1in6Bilg79zV9iT
fEgjXp/55s6tLDDehp5d1WgoeHTSQ5outqA+hy0na9vuAVoZYTwuboYZ+Q3wItlXX5S70kFTyb2O
DKf8PvqzW3jjLj9K5/zt9u5twtRPs5bIjBtbM+o/yQywEGPZnvV7Udg3+T9yN9jjctSriePutw/L
Ykn+8dSmLImFVTbjs9GCO7h4ur0euk2/wO5qPcxdZib9aIYhXkLpI5CCd9ARDIogReUE03ZCurLD
JMBqWMl6riJsk73ky46xoxyR4jPliIw+10i+MkZ3dfXwYmqabFY1YmqKPFk5GRVk9wZOIsjbOBoE
KxuyJiaob142jjZ30I2jsmLc+2LzdlqthbmdYvrSk6Lr1SWv1b7yl2PogrJa+acLCofb7k8vn1ve
wFxOKTj8qnn6z7t4vIseaJEzcQUPs2s+CORCG0oWEE21JU4434YMi5Wcb2txbAS0d2K03rBrZdrp
amd31ri/7e2bKeJqMxnQSNXM0soBZrIh8axUgZiEcMzNGJpf4eNtU9vAfrV1uchWDmLkg46ODxzc
f8mmS3RiqHZ0TxmKkNH/2Q6yLP5N2Mhg7ELXVlh/l+dDYkEKmfe8yF0TgxbjYjZ60mBN/WFwQZWL
tLDY0dqd6KbooBL823soc5z/8ves9jBLs0pRcsW69LLITu7lGKTAlMsMoYIORV7kThW4GqV789m0
iVM+C3tu2ZIi042YuKTKq79hSDNSdRN8psGndOSgHoAXSKoO++85tpyXAk4kXF7tV+bQtS+DDA2P
xlMt2snwmkSRExbLn90rlyx1ZSU0CBkyOmoTkr1c+Ev59fbJcYCEnUspVeBvUuPDtS6IXcTHYfne
VDG6TF2Rq77Es8WkG9qYmupM8/ehRdNM25wzgThjNzpKku9zLmH5dhfIKrAZEGnzrDNJj9vl0oZ+
B/ZTz3xu9ymQkTfKtv0ddrXFzqek+aDMhYi1dS4CDnN6h/CLjg7nGiNgdLyXuDy2Do7/sT0u81KU
aU/z0VBS7V48lxDNytXJ/iP/uAT+yv9mswBWFQASS4SYueAW2qmYS6dTDmP/qfGE1R4yqYcphHMr
mLjUCpDUxt/DZpdn77eXw9s0JuGowkIeSYFODbJ8xOJoS4rfcAc5tgt2q4XQv2K1aagkpwsBqevl
QxUs235+srzvoY9HfWQe9RtXwIC3LCb3aGtwGZQjdq4yd5HylzQHRc+5kXkmmIyj6EE4Uip4Oizq
80ixXXkscm4ViXOPyAxElKPZl5P0nzCijeGXVsUz5uM864FX8+fgESsnXpl9XckzLi1j+W6qYAIF
U0IflLrl9Fy+KB5AsAVVIxOsUKFNNa23gAYXQzG1k750h3JfHGYXzTQ+r+2dc2JsNXUUZFESFjjF
2Lw2kheqkR1anOSaZ4PJMyotDouhVlAURws6WL2s3jWnp9sxy0tmfhlTWUKBKPSNvPVAFOvHmISO
nexIL/bcN5+4WE4/DW8kEuzUSjsW9axQvolYCsJsP6SLK0pvde324lfjIZrv+cIX230UmmYqlqqJ
hsxOooZCSAyMASLhvUPj02XGSD2oHvE6pG2zW7rzUTsQh1Jm3t7d7RO8GmYiDlzn4wh1RzQWLvtB
P2hisAycviGeCeYeluK5y8YY5zepL2L1Vyl/M6TnP1oFW9/KoyqxSDKhnj72dpUvvtyXbi3LHHf/
zdfxz91i61zmFMt5BKWQS7kG+BSEI0byW5fOeY9IAzmHs/2qcDXHhFc4j0YcEVxXWRL5+Pby4Zqv
t3du+0vraoK5dIlgKWBuwYoK42VqAsjJ+ngyt8GN49w2tP2genVxttQlt5hGVijfTpjaxvPgyk7h
at/AqQBlH5W4gyd5bWRngchRF/vNdXxdIvXP1XUcT+3UgN+F4gekCwLKQju9Gd4SZF/LuxEvUEXw
SQqH1WqZK7nSJQy/0VlL1Dfe4yc6kG9icsuu3eoV5O5+fDb2fMznOQxzS+tTVeZERag1JlKoe9Pk
fCxzQpmtcwnotW4SSpoZ5eO+MRtHK7oXM005fv8byL8eGQMZXVeT0JDxkawG3Z7KPy34grVe8j2l
ebZ+aF9u+ybdll8R/6e5X4peptEpygDXFNNDP+6txtfCYMLgt86rSXE2kK19NY2aJzX0dN1CdmUQ
hAue9LlM7boYBjR6oR2ToR0RZ6UeVFpqD0L8ITSfqkZeHZwtbo1WWGYTJQtsUyGYF8uewHt/+1g4
2GQy2bqCrgsCzgSYyIkdW24GlcoYdTok7rcN8fyNLWrpRm72E83Y1VOyb8DLihQjIHdUExDqTNyu
9N88il/PiEGHBgOr6aDDDcg/8kHAULGCV7S3+aP9aMCkHtqynRwwpjravKICb0sZgKgsJa5kKvqp
VqWjDn8NSuuV5NimfwYUJpNWWC2UGC7iohgtnsddWD8qxh96B4MRCdjUBpEKXGFe2jaUb3hd8Ixa
sJWc80bCAVW2ktWYsaYrKr24yvvB/BgzDvrwfl/63/spkzWpXFrc8qMUKMMPEn/c9m4O5rCVqy4L
SV+j5cLVJf1OiaEbT6L3btQ4aR5vGUwmMZNGqlsJZf249WX5bapebi+D9/v039fXuDhVgz4gZvru
rrSejI5DNMbbJvrvq99P4rFvWsq/EFp3S5iDETyzk3ngpEHbq7BkAw3ZKvyG2SUymGU74BUb1cre
LsRzPfOaa36TaF1NMBs1q0M8jyZMTP7sRY60I7vCnXbNTnVRrXSJM7wYo82tHG1Dy9Uss39G3s7l
qMHsv/OMYFN8SZ30DjXSCa3giS3awoMwOLympu1ju5ploLRuM6PNG7idIvjJ8FAXL5Emce4H3qEx
qGlEXWrWlF66a9HX9hSNXz7j2tc1MGhZ5w3mj1W4tty/ICuQLV4+xVsAg5WF2SwYS8fZ1F7v/fuB
ic9oqGbTto3h/v9RDqOg9WtK9XNJrMCEnDe5IP1L/TB67VN8aHb0+as+Cy63GsZZHcu1mipC0cYS
jofWRjMooPQn+kSwYGSSvv3jfb7mfQhuZ4zX5TFJVonim9RruBOg2QeqtMQ3PyjBq4NWuqcZZW1k
xw7arImd88YBeJYZAEn0aWgqCXmXMlh+qSEVDxs3XZq/JUV0B6XhXOS/eUW/rpRu/goWhUXWhFaG
6zRjbS+9Hw9OJRzJ4MhT62TSKSsXOyNPZOTUyXjrZOCkBftEIoFW282lR1L39jCjRTI5pMtdLfFe
An/zXX9dJAMi+aD1oj4g/wv/Qkuao+zIo+B09ujGHw23YYVG863QoCtf7agii4lW1XBXRQofIgm8
flGN/5Qn0BC4o7XsmpZHh0Lj+5ZJBmDSXG5Lk4Jk32KMQqseZK0B78owO20svhaVdNBL8X1sUx4f
BudSYPlOU1KQbJmw1jaVakdTJlB4hrumaYhtJBJPX4FzF7CUp3NfZJlBtZ20LHFnszxU3R3k/Lzb
aP2bt9yf3sJSnlZVmYgp6FjASRAG2o4c4r+Nxqkxj4PebWhaCj9KLsbxlsYATq9VS22WyE6UZ7Wx
abd4i6pqt9NO+pk8gK6C2vU5C6U/esNtWC6OAZLF0kRRbsqcMMCsrit/4OnVlpzpaxPwaI94S2SQ
Ji1Ty5hMLHEeYr9IIGRFhH0+x5z3oE0zugyycQXs0tCU+t/wM7JqQGMwAG3I7nITw0yL00gKJ83b
ftBdWWHOS1S0lCwVrIhBAeIUZYdP/s4u0Xt6qUhnnugmHnGjwPqQn24f22bMrUwzN0SbNF2t0BSz
Ex/69IF0u644NMKnJmNWZpjjkq0CDzQTjkurvpThj6jzJWF/eyWbd8DKBD3KFVJGYjnVKm2HHPXc
qTvRb6z4ro0ST+k1t114PYs8z2BuAbgL6I8oN4Go+ZbydVzecp7SF88Eg/2GFep1QpkJ6u6rnu2l
5CRML7c3bfsyW+0aA/a1OCgRdEspPPWedqmXSARkpEIgQyKNe3duXmcrc0xuKU1QtSEKRaZztqds
b1PqCI6FFpoRLCPFUQtmN4fwuRPef2pG52qabd2ptHyStB5AbA39AeoYh0TkDU3xdpPt10mgdiQ2
I5ann0bP8OmMDgVAiCuhZhdyYIPjHpc/ZuXw0PHVKigFYC/rR3P4ooannEedvJksr/aMQQcrbgWt
jWGilsTJF2chcap0zDiRy7PCgMOkjkUcUbWXON133d9m/89tJ+f9Pt3I1UaFuqCECv28UCJvTr6p
3KFQDoiyjTddXvSRQF/oivBFaI9deGcWd1HJgWreeTNw0ItxGWm0nrQsfqk84yWur59v7xTPBIsG
EDlIJILbQOhrv8hbvxYrDwIl3m0zHKiWGBRQwNA+xQQUQxUaRfQFX2HhnR6Ltja8CPmn8ryrD7Pd
NosUKlV0kVarQc8tfc3bvRGaHBfmeMAvDTb1UuaYz8Llg3l2aAo6VtO/piFkVmKd85HFM8UkC2kZ
VWJo4uIJO7JfRgK5s/QvMdeC1iAvt8+Jh2cyG/94RhuVC1ehv/gKGN3M/XxWbSHIfeJLnD3k3A0X
ZfFVmLaabpkFZQKdiwSfwl7ePxqQCUjOM+rZvGyB4+ks3wExUoytU8yp9J3SuqT/KOY/PCh6kKv1
aFJWylTex1XFj74MBlVBC5FpN1bt3j4m3loYYAhn0+yLCIU8soSoLINoIB7v54k3sbsp7Q7ho/8m
w7803KQtBA8S5CPIFV7NV+G9cMnj+LV5Jgd936IoC67J+8aJ/pJ3sjt8Vbz8nDmfUkBY/REMdoxx
lAlxiT8iEb7m6YMgnxvhWR54/WWcO4NtwUnGqev6GJC+CLMdqt/V8MvtQ9t+eb0uhG25QfsQZtl6
WKDkj7KX+PBFxFdHqU69Jgi9xiU+79OQAx4sW2xupV0DOmewD5npXhCFUzMbey0qf2T6p8Z8V+tj
sIO218oGXV9evnXqSYMIh9Rozu1d3HZ9HdStikF5jlhvSGWrHel65uQ01qMrtS9DyB2co3/qL5+2
+k8rbMfIDLAYlIs+00Vxd3wJ/4+071iS3OaafSJGgJ7c0pWv9tPTs2FojOi959PfROv7VRw0h7jR
WkhaKKJOAzhIHB6TeUjsoEdkF1sQ3LVHXlqesyy2daRU86GQad4ujc6R7Bl5bmncqIVnhHlIpDFS
Q/An4YC64axN5mM06HdmIPLSn/QMtnaPcYQY7Upd1NLeMls55hDCeJzPORKvLXgz0Aam74zCSl35
SwZ/T1652dd1l78dHr3pCxj26YPZ+9QP/w6f9aca41hQ+t21maV+6xxxN9uKp5zQWbztmX94O292
6fYv7BpVnXUypYZMz/VBAQ+0CXGM/Fq/e8zn7vXNGPPWmOgIqyO6SLlXnSlAT3EQW4UPNqzoc6/N
zRTz2qCNXYsmGoZCYLJP/05Eq5Z4NRSeazJxqDmZpZaltF8gf8rT1m5ruwwk3gnxrjUDHkj+dXFu
vOflZQ80REf0KmPwYILKFh3mkDi5pPXGAQ0ES5iVAyObzOzciM65PqdpudabbNnLvTC35KtipVcJ
BS/0yXK7E+kV/nj1bhaZfazrNCwrje6jS6XCG8zTBZfKoY0K5qHab3v86pMJpSoMYpmyrrCEAXEr
hfj0pd8nSYvWzgjl0AzJcg6D2XqNYWGGcXU1Hkgo+7hX4lC6ZChsYdQFC43tlyJJ3TZTHyvBsEc9
tzGR5Ixx4GwvcxVPFvaZUzTNWdNCDGs7ffjij3ZKUjuavbzKrW076+6yMMQc3hSZmpj3wGcFmWO0
XewEV7ejwz91qtzWf27bW4XphTnmNkC6vk4T2jnbe+0hgzA0HRqMj59qU7yZ+dA+lQlZmVAhn1TX
3LFpj732uYu2sMFkbYk8Cn5ENcIHW/REdNMlL8intlaHnHt9CVGa4tSfOHvHkgeAbl1resqgFB/o
ABWdG6QaYLz0GT3xD9cZ6CHpEtRuwAj1+5MC8tAxqTMMjoLBdpdo+Z52UBhttUt80zar1tE/14Jw
M8lmzfKil+WcsoDM8hdMbVltyfs+X38oFyaY08IzSWaFUs9BM8HLneQ45cgH/sMZjr7HT7HWL8wx
YY9cqEpKaNqsJNU1zLR7UZMjK5hyb/s+cdfFxD3+3M7dKMJQBQoC6K179av4SLnJa4gY87oSV8F3
sSr6/xfRRhqXowjSDxjrnX6Y7cFXOLj3/nm34X3sEFuXjlMwpSYeRuCRDmW45osCCRr0Ne9EJzjq
bhRZEwaYYvAdNPun2aWTkRkY/WpMNH0q+blYL/MKFGKoawV4ipxW8NTZmaRrP3C+33lbygC9EoyK
mNBkbm6MV2Pwj/LMDUFWgWOxDAbjQ9yvOUgwmIV24/NwnHbqfeUG19lprOghuXS51znpVfMSL33h
xYzrpcmFcQZOYiVBKyumMhztJT2/zyF/16/5hDemd6G+cpHfgtftO0G3bMOF2FycGnR4lwN4KVRu
7TJqL3KqGLYsiJGVCP1VGyVOnxZnf9m8nEwi8JBSApIhvRfG2Ra6+0LwOt9LO4KQ8jHmjd6vv9q3
TWWH4MDIMY4NHe4PD1An7i0UQj2aD0Zjk7DTTn5sC7yIaDWOXZhkgKYjYU00GQ0Jw5Gqhf0zht+9
zbZhzZdpz/ui4twLNk/Xt2KBFhIcYmK6bfWkpBUv8lkNsRYLYj6d0mHqyl59n3+iIsUoXZ/Gk39G
S9pRtrU92Rs2WGUft32TtywGUeKhVOKatsMrmW6JTe4lSsn5AuCZYBClHE0f45HgSyjlFylyq5wT
ga9PLyw2joGTWsrAuDPgaCglMpUpDr6p6IbeJaodHAjmTiCpBA3Kt/+2cwyODJFvzv6MUEQiB2P8
KsY/tn9/3R00UIBLIIxUP6hWp0ocVwpWZXbaUxeXji+n34XylyDnnLbUdXy6WWL2bwqVVlEpyQn0
AuxmePbFxlKEyzg+iLXC8/L1a3szxmyboCWdTEQYE/bvn4NIiSRgSG6c+CqD6IQXFb+nLD+C77/2
PkTeCCiNPML7Hb+PjaU76bF+dxMNI2QBSGLDL5QKqrChdY+sCE2TGE7r6keom5wI/s3r4VjvezBu
fxET+c2JLAYFzUAJe2ClM+z0r903MFPYitM4/tcUQ9Fua1MJJl6P02qCYWGZCQINSSOqWVMazflb
CqlDo7RU48u22/JssLBcFEgb0inOkvyQhJ1snjvxZdvEewFm60wp4izCvnLMS6IQvDaV2+MDX0G/
pvxEC/nNTjvk+/44QVI0c+ZjCSaFxBEQh/HCiHVQux0iA9ZaU+cIdKkbtyeR/JV3mb29SM71Z6m8
8lZsJrGga/Tvq9YLqm+h/BwNnNP6w8N9WwcLzq2YhColb61cAwFt6sk+ukI7DFSOO7JPbYM3wMzz
DwZsSAYlxzbAfSyzt7J1ZeUUf+rBAcGQaYqGSTAu+rt7+GXbqpmAyEBQ2xNSgU9aH3PSu6urWJig
p7fwwKqcGlGt4eWifomDN6l8qyseVPJsMEeTCm1aySU8IIUsbnGskyeJ1yPAM8EcRpYrhtrISFLH
zVdfeqqTY9p9JhZd7BSD91OkGbXZ4DBGrXso0/wwRaWtRYVpJfNgZ5MIIW8fpSChcLcv0OoNvRlm
Ox2TvhEKElOYDR1fufd5V2f1gi5+n4Fx3zRmLaZS0JIYOE14kP10NwnOqJqcJ5Mewge0WxhiUFvR
AqOc6dSFJEoXI6m/SkHzgiGlg9w1T1DAsXpd5ZVi1vONC6MMjI9SaoYzpY6n44XqyYCaI82M1XbO
HU/gHRSD5ihsGmLfgGAl9g+zcJ/z9HTWMW6xFnoLFpc1j2LMO49wwfDcfqVCHfSJ74ldfAW1AEZb
I95nOm9FDDr0g4+EFeVoGDKCB0roxFOpDjxCNe66GIBQ/UAssxbrIsceGoGUar/fJ7b0g4pGTnuF
1864Gicu9pFBi25uSFDTWWsNdKTm+KVQdafq3tr4p08KzvPHXRyDG3oUp5ofvfMljU78VtkFMsER
OEkxjfEQuionl7l+yWSNCiIhkf/+5yx8JJyqUswS+HsQXzR041Sa66eyHaAPIyts0nLMrX+zmDd7
jNObZpkZeoezG45JZUf75AGSqfcyedcsAB0OOHJHyDzy+pXXAf9mlrkKct/Ms0k/miPtaaw1SzF3
vuE728j7h7O7WWH8v9bThmg6rFDKZsmFPMFbAvZ58Uj5+HRuN+9728pHhLzZYy5CrRJJHikjX+NK
R+PYgt+qe63c9Blj7Cf50r1ElVWeovPoQt/KiS+TFT5KTvHEG/Bav/e3v4O5IBJmbJIqwQXJSqP0
onJujrIQ89Jn69dQJ7QjBYEbOyAtd76JrCfegyJtHbns3SnqHaLND0ar7jqd94D/4TRv9pj3RygF
UVFiXI1kAitBiapuYWc2KsnlZKlHCqC8Ct7aPqoERB8yMRRFEZnzxNhMGom02FpP8z4ppcNgqBxu
Mp4J5qgMMSGQjqLYWV5H4+rLe84d4Blg8CtQimjWdLxqyjdtQkGGJnSinRY5nUc3LXnqTrwmobXL
vdg2Ns/YmpjQ7iXkcsRC3Sm+6ekGxKGCnrN179UP9rot7TCRD4ZkVNDm0AcbdR9aoBN3ol1bfE5+
3oIYz0tKo9ASKutimnd970XkXuUFB2tR3HItTJxDJlnXQirQOXaV1QyXuAWdu3z1JWfbH+hxb+0Z
dZfF+0JyzFmYJbjwUow65HftPjug3+nyGQRaLofB98TvRE3XgYRdep3nvRI/by+D49USg+y61DZ5
H+JEpDa1euOhBhHKtoU1dFuugLn7WhkrmYLvOkcCi7AYnmbpTgQ/rdK6EfcRpo66dSgMCIiiEKo5
fQ3zs+xlaFYJII0kWZSLjnc31/0M3Q8mUQ1JZ+kTZlLnRBDwpdVLs4fam5u0iRUosxcGGsfVVm8N
QFM2dFPTFJYoqQ8is8opA0lfPRfFeUI/TDD+2D6l1UdBVSA/THRFwTwec0xJ1ZUDIiOMtkB2jM5a
Jd8gzqrvmkOM0PMzE8wqOJ8QWGqiqLO50BKjZEjwYkkJIk8JeKp0pqWaX7YXtbpxCyuMO2RqPs2p
FghOCSyoSGCT8YkMvB5LnhXmYRjkwdSMdkB3ynyndYVlqrEtYZh+ey2rbauqrhHTUGWViGwSpBGq
CGPuIx64h8GF+usRw7eZmzrtCRNW0WWILbD84juBnGjNHgUa5UpTjsKBx2r0/ux8uGWLv4TBjKif
6zmvaLciyE4l20OR74i+I+s5BPtohwZaSk+f3D0N+8/wu6mGphC052hgG2S2OuunChQbpHZTiEhF
hvCUGSJkSsrD9l6vnaiGK4BeSVMxTJYlb/ZDNdYKmmnonwT0io+jFQ+cHP1q1nhhhG3NbWqDZLqM
RF14no7pQQZ/a+zo1+go2BFa7OIrKFHOaMvc8T4ZVgumS8vMc18pRQWmXERj6tPo0L6SEemAyEbu
7vj+oXlKXrf3cxVclhaZd7+IkjY2UjCuUSG53KkuwjU/VY5hKZCQ617nN469tVdtaY8JAgKVNHJP
0BLXp4jUZCfNLeHqP8uX4qCckT2+SideQ9Af1ojqA5TADF0m1KkWAcGkm4kZakgf1Q4eBBStKJ+O
CrYBStlnOrzU/x/soZpkoIdG1Vix5LpPtKKmYsk9KC/oOH59Cna6TTnFqAgGrzrGtcfc+kZvAqEI
EVjRopwOCWMvg7nWzX5i0s0J+BQH67fwtkDmRSpTJQzlFgbD89feA6EHDO4QzfnehLak8Kjfk0eO
31A/ZJENvd7/7inzYAyhAPJhE8hGm9kpf5l/rz7qkBahrZQqr+t7tbVmaY6FM2025yqgI+rH0Yv2
1U5/VNA3L3mtzedJW81QLKyx7d9jbM6jSWnvKF+veK4eAjfBYDMtlkmeCsjObY2zoatHKNOQQhSB
2ixLhaZEYdlN0K+K1FM+n7vwMZLc7TNbi8O0hQkGWmSpmhoi4KpL6ZOp7oI+t2vUHwmv34pnh4EU
HbIURlzBG8UAfJF1sa+jxjKL0I6SmvepSX/rgxsqhqRi/BZ0Y6wiVyIbKl5AfKBTWu/glHqQ3HTa
Y+c0Bwm6l7yJpfWrvbBH4XQBXZFamMVE2Zha55/+2qoDrz70th9rq7ZNwTJ/bh/aKj4vDDJY2alD
38+Ux0pRdXdSol2d8Pq83nMKW5vI4JWuolJhUrwS9umBIuS8T7/rXrFDNdga/473khWElvaocRyS
tzYGtpJQr/KWNuZ10VM23+s1r6OWZ4ABqbrQtWqi3I5GAbbDXy1v4oX3+wwqGWabByMdbq7J2dBe
pmmytk9/FRWQljVMUzVBCcXEH1E/kT4eaHgl4wDS2Wr9K1TYOFbWvVpVRUk10WuKz4zfvTrMpAlK
6LhF813nBshrhDj49jjas4vpLpcXm64CxMIcA0R+EJDJnPEBNVYPuvS9yzpLgDIvMe3t3VtdF/rS
oY4jSZqhsh8Cujq2kIgAqCoXWiLPPcGWH0c8/LREzpeTX1vX0hxzj8KsGeXapw1Frlgb17qWr506
24nB649Zc4ulIebiQH2yDGrKupMKxx75LuOujr9s7x1vLczViUJF8QcJ+QGMxEFxXUibLnR92che
tWCQf+Cziye4vppbW66KuU1ZaOhjosCkhLqbfNJQd6MhWnzkCmBQB2MBb2GJrY8SfWj6jlp65/5H
6+UM9n8Fg0lU/ZbXw83zQpYQJpnLhuhUbmOwactGY0NLyTZhjxKXR558+E8npzK3KwYHcVxPSLdg
jkbdt2qLKmkt3bVVLVsIaz7zTb/cS+a1H/AdL1ch7lgan+X80Bm7mEf4ynF3lcLw4tHVUrOsgLIm
iLa7Qy2DXybKz4pcceBiDc2XK6F/xsKM36dlKKa07JaPrqqV6AnTOZ2bnFulMggxgBK1C+lkXJM0
VquV14ZUrTXVxZOehz+2/YC3HAYkiqwx26ABSAz+KzEuauL8t99nEGLQpqoxRZyKPyevwhDdzQ1n
Bauf38sTYRAhkswRnSB0CVCKER3RovSUoDwfnOK+8AJHHrgTVJxd08jvTgBq4YrMOTjrBX1fhfeV
wukJ4XgAq4Td6SNEaOiTVNf7IbmG7d+9+hRrHD/jYY7GgICZGq00VQRi6TalLAttyAVitN7ODpTP
L72knLvDuaKa/Pu2maSdi0JAa5PhvxrqfaE+5rxiHM8EPbnF9dSTUp3NBEtSlce+fqrqh56XmeAd
PoMA6TiHdSThcAK5+FLEGHDA0PT2reH5tMZAwKwp+kxioAwtEGvg39Sv4VNw7px3Xt+H5jTx5m14
LscAQR51wahOtA207I41yju9mlp+CMJsAx1I28vjHRIDCpLRClMw4K0LQbqRVFbW7ufk+7aN1c/z
BSywM+DlKM8ZSWEEnCvouUde8xgdk12+H76KDzRkCI9lzEE73o1icwIimdN2MuEb2oXWseQ9mOnd
5kfnzIhQtCvvFee4IjsQjva9Vm10vBR15EIh3VK43xY8CwxENJ0vgm8K4Jq1Xtc/lNHP7WOibrUR
ZLGf5hgAj+JRkip38l/VEk73rSSpJUwv8hT8N/RhxQMyU2m6Pp0qlxT3hrCPi+s0cRB11bFVUcb3
ESGa+e4eC/SpDCHXpBLVxUF8rlsoVPpuGUafuT0LI/TIFkamOJ1pIwUcW+9EG+wyqk2yAaz2VcJT
91zHoYUtBuv0RAy1nlay8wiEgYotWoGbv/6jwIYEF3gteX3DvC1kkM/oC7PRO2xhlL3qzckonwc5
/Y87yGDdJOi1AJF27GD8rc0vbfPod5z+19V7s9g4BuL8WEGOns5kgioQMuhIa+Wis311eDvFxD19
KtRBlKJiruU/lMBr/MdJ+GvbBGcVHxomyqJrzRiHoSSzq/U+KAB5jDvrJiBPa4q6Aq1OJquQk65s
sgajbnEjuZB284o8d7dXsZoXBln2vzYYEEtGRU8Gk/ZjYJ5t2CWX0u1d3/r/41xYTZQtrTFRjt6G
hdGKdEWwpmKWf19czGtIrMYhHkgbPd8yXjsQOX7ntQWtfxwvFko3ewENYhSNXUo7oonf2AVRQA2L
MqYwHPpIfh5NKbZyf3KzIf+q5OO37V1eDSAWthmoSNK6kWb6AVuIxyDZzeZgSb0Xhl+2zax7/e0s
GXwwyajkM02Bq4nkthNNeGlPdSpyenh4ZhiI6Ej7vy6LThQsQRp1Z4iyC74wfQ4W8fyfAQowQiBJ
0uKKGQTylsPdKOz+24YxMCEiXZLkCtyxlpw5fs4Lt+OFIZzNYtUN/FhO8R2B2DGQjnr/Zcx36Wek
CheXilXoJgT0kJikN52iO8/z90Hf+1xyp9VC/NIIgxOkBO9vklPQPps/iJuj5Bi8FDbVHgXFvo7i
jnpU9umL8r3c+VwWTHoQH0Kh2wUyGdwIFAKNshGhkAaiOKG+BCYaXMN9EeDAVEsVrgKaIbZ94w/v
+7+3yWQAg8S+FhcNvK/3jJ3iZsfqJXBrtPnQqUCpsSFs53BM0mVsLZPBiSFvK7QJIN1O656S3VjF
aIUeLQr6ln+KcjT1cizyNpaBjBbdtq1KB5pp+Sc+GEfRip3oEns41FzHBG79hWoCgXC52wsHkdPJ
zLscDJJEzZjIGg2hzDarrTnpdrE4vWpmzVkmzw4DJOjvSOOANkyHkuwoLbHTefIEnfde8x5Tk8GT
CoIpfQGt+fc6ULRPkS6XwD4yuxnmyLhnt+0tMqvBLreaojQyrFFvSfbocscU4E7fSQ6uIJdFjrr7
n30TY5a/v58NdKk6n4pgSkb+Bu6W1mrU7D/hsUwYkKnF3ujEgfZsNujYzMWXuUDJIVG+cryet3MM
nDRVkyfaANynigbtXbED/ch9fySe5JC9dm15AkjvrY1bm0c3dxF8xGOgioExYuQQDRSyU+xisN+j
zmphJMFJQAlhZlYxWJT5ljY0+Y9j7GIqyCZW+G2OXR71BScO+9BAkmZ1ndN+Q9BnlwfKdZ5A2AG8
QLaBoAFEIjUk1Opd+qI/b+/8KtxokGDUiakR1JZ/34c5z1Cimya68S1koEx3eGeO4qWh1hMcCzsM
rOl1NUta3KKN/0yJRCCWsktBE4jZRN9CE+Brs2+O3X57beubiioZlCDAu6l/oHOP5cIUsq5yG7CX
oEnNRe0HihXtXsGehntpD5zb03lSjl16Kz44F8yhUi/iiTYY1OkkJQJnylC5rUNpEaHMfdAgRSN5
yj7wuHE0xxob0ER9NvQdTVDF59kzvoAgyzPtsraoRmMUcqVAVmHntjg2uMlVuItE1UL7rIKiwo6I
n/mOWxhgMEcdlKozCAyoqmyl5DB3hsU5oFW4WZhg4GaowHAm5XQNHrHN926m9qgeJetpskD3yfEH
3o4xWFMNVTagNwd5CeGlyt+KjIOe9FHecDeTucO9CUrTPIIDdKSzdK2GumRuFdOpG3+BHo6zd/Si
bhljLrKfVLM8FnjjVL0uULwP/lZMfD1hLN/GMNLj9kHxjDHhSINgPZfp93Y719YU7SOw4WtQViLf
/5sdJhwJzXKqA5olH0rEsVKJjHyrJdY4VHtV5GVb1uNYQ0Lfnok+Vvz3d8wtKmFKqh65EKqlo3vq
fjyZrgT2WXpj852R8aPKVRdcmGRODWrMuq8RIKGyw3SaK37XAyu4+F50ptEJOSWNDXHL7U1dzy8v
jDKnV8spAqKAhkMeOQ5owqEBEcLY/m+QAYFylNfBt3oPFvaYU1R6bURzXw3Jp+KqBYfAyF3iHyRk
A2s/4SyO/taHa7CwxUB8r7aC0fRYW4CJqrtB1sQfkZk/F0ll2NDhNRwVwZkth4H+mW/9m2G2cxh9
z0hWZLgSabNLk4dw/JYEobN9cqvR+cIGE1lGo6FFkozHevCvZrnrUq8ROClHngnp9zugNVIdmpAe
d2ZTT61CEIOz4QdIcvVhwGGsWU80LZbDoP0spHrqK/ALZTeecw9TtWewRx4DT+Zg4/otw7XGzCkm
Q9iPYjJISplTGGnS/Vw++RLnZVwPaIybAeYlCYw2jU1ak2yO8YHWj1Nn/g5NnHdZMwO5OsyaYtzl
c90lC7sMYqXGrJY1LSFTRXJKtFIUnr+nDFvCQQYvz+u2/63C/sIcg1ZaFgljr82VG5Zv/lxadftL
mn5VKL5t21mlHsH0zr8HxiBURGT0HKHIi2o8FL2uc2QpACnhiogNTZc07Vo48fHYojWeQEcwhICN
yrlrvLUyoNWKgSjVOgo9sr8L04dY2lf9Lho+lblbrJTBK2GQiqoz6ahX+jrhaROEn9t7ufoh8a8B
JAJ/v9Bjnsl4rlHLTg9ot7uYrrwLwXLVcHBj+4pp7Edvl80kGSKcmBZc8uSS8Aji//Bo/Z9LaOwX
rwoi4Gzq9X++GWhrE1iFXMVJ0dqE/gyPNwu1nqFY7BsDTmmep8JEg7fwQJNa4NiHZLZ8pBc54rbV
r6PubXEMfpRtCcUwunuhlFhNimGM8W8VlOPbrsCzwqBFH066PBDAYBaMVtV8q9LeqhtOBp/nCAxG
6DoAQqYKj0L6nCf7vuBgLW8RDDRUuh6puoDfb1q8TL+U4m7kVf3XY4jbaTBXPwNvIpTvYEJph/mr
3ER/y6YsOckINpAo0uKTqvahJ2UyV6yLvq4fo5ebZQYNwjEX845yTdAPVAHfP8Uu2dFuwcLJ7tTD
tjus51puLv7+Pi9yLaE6iFGcARqknej1d5QOrz7kUMqxKKW4+li647F3m+faHvYZxtjQNpJbkZPa
2guP94+DUmxbcDkNookGMhQwDP2tKnRX6SAam/5MYmKlTYam3eQ4YEh1ewc4vvqOAYsNiBU/jRp8
JjnQCN1j4NbBF7S7bWI9wbLYZAZHujJtffEdR87+A0ShnehIK2in8Sj9GF3ZFQ7KFfIF21Y5l+T9
S2exML1OBlmmcxGYwsvj0CHKl9kUOHCyOix3e6W196UvrOB1HIoePWbvJNLKrxTavmAErHaZrdvJ
QbQDu/2Face3musuvINjQIZU0BcoZbo+xS6ba1xzQGyVmGe5NBZleqnGFCJef5AhG823WP4ya50d
Gfs0/JlNVxlDeeJTaXA6P7ZjDu19wxcbOgYjhA5V3AJzPIWK6CLodpLWzoZ0v+0fvNeUVUkqGpIL
AS1S0cARJBpudKn3mtWc6ZxauONxWP/h0/pfYPvQA2Aq0OCldYXKzQuLmsSkRGllX8FI+BhjFty8
5803cjaTpWfNSjFMy3dC60636iGyqqS3lOBcBz85m8lBbZaWNSChMDQBFjcd20PiZi/6NYDkb3OW
wdqhEM4X7qq4y8I334PnhZeYqfq/kLGB9tjOkBXlgNsgWFFdNhZp6ntRn7T7Guq8dmPoww6E5aJl
9uFDnGnGORpRgS5FTM9JTeokkMX6j7tB7+7iz/Nr6COalLSNFsrUM5UijnbiA9UF6L7z3jBemMbm
bOa47lulwBtWO9PfsoNxolcqJR3YBQSeeTm2ddgxRcl4/4ftqJUzdIZOIIZxwlDYB119UjUen9o6
ct9MUF9b7N6IztO5px2Uo+Bl03E2MYSz2z4hngn2RYpDMSp1lIhVNOjKsaUZeGK5qVyKkB9DmdtC
GDeoEr0uS9o5ORzp3CaUyx5obuuYgfgQ/jjbdCA+coKGm276g0/cTNMNWOyh2cltZo74VAgP6TOl
EZeJS+6IR0l0xLeQp8bC20/mMfL9cTRFDSsVJSc23khra/HD9pGtY9ltRcxzFIzoXMBEFZK7Umi1
xsOolgiJruQzfD2YYfrXwZnId4intDVoWdGPUpuYd2msc9CLd4WYCLdss0QitMGnFJ7r4iTy2CXe
Yf2D35nI4SoGOFhllibAKKas1XNs1XCk+vK504w25lKiXfYyn0ZrejMvk1Pb9WiRV/MAYcCqsXkF
59UPiNvfwOYCRzDhFciXoTXQvygdmj6MN6k6JOUhC/5SYtnZdo71B2FhjkkLjoMeCwPtRGy9xs0o
wfuuh1KE4VQgfjBTiyBo5/dYrl7whVUGqbKkBDlnjISn4hensBQtQ2h+xUXvjEpsQzD37+1Vrt6y
hTkGtZqcYGCG5vCy2beFKnOKCJXgOvxMGndhhoGtoRkgQh7gPVHBd9t86+e7VHndXsl6cLmwweCT
0mRlm9LRnN7Lrt0u2/l79Zg5NIuVfOZDYGGKwSZwaQy5LMJUNx/F/F4f3EnmcWZQ99q4caz00CTP
qZ5RcJpHLwdv2QzPmzWnOtP5fF7BmucGDEJVcREJKAaZjmgc/Pi+iFIrinh59lWQWuwaC1Jal/lY
VuUmZfxXm7Q7sSe7bSfg3B6FScsZKIgMJSVsLY29rxt2qEROMv8KhxQ9gs/btlZfj9ty2NHeoezj
cKL9WXH42BV/hXnvKtWdPgjuth3O2SgMIkTSPHZmLFYu0icQzas9X6xOU8Wb3uRtHYMEVA1XkXv4
dKn8JNExjyRLr58m9ZwovHkW3ooYNEiIGgpotsO7q/yCnAuGdAJLjXjlifVCyOKA6J+xCFhkrSlE
vcezm1SRi378Q0+0nxOyIOY83Geaep0kFMG16FJU6ZftM+M8VQoDEHIGWthCQL1MRCV3NB50+aJk
Hr4PbbF6BHcf5/lfPztkoYkBFnTNpP9/sVJzItKcE5iTcsWW5vghxZRob1Z7P65Omjq9bK/uD0/j
zR4DF1JkBlWXAC7Aqjh7zbU4xhjr8/d0loYWSjB1vksv3Dncdb+5mWUARFCaVEve+e7QxUS7hiiD
X7YbH9MvYDu1ixzdDDJ3zmL9nv+fVZ1N9Re+j2CDkn6TI+UtMa/S/Y/+VO/JHWXgHfb5YFWvn5G2
AAPa/05UZxP/sRGHRpngROvICcunlFe/WMfi2+8zoEJaEI37Cm67X57Qs1tlPD3AbZfUCQMnATgK
KqhTwiXVrxKagYQvbX2q4twiCo9ul7cWBk7kWDEaU8MBjRnIj+J5Vvd9LoWcB3nb+XSW8wisqIpQ
0Ep0K95r2aNI7vSGkzjlmWBQo5a6VIsp93uVBMdklP/S9e5pTIPPdL0ufItBi0nISBiUaAYMqzc5
9Ib4nKuvHITgLYVBiCKIU2nM8DiirxYBOgo9yEuFr2Jg9egmlu1+lzxp1557WalbfYyabn7NQMQQ
lmkhyvCF9Jw+SwiadFezpDs6U5h46FDfb6+Ts0w21+9ro0mmEcvUqp9lnttTcB00nRNtcuAW1Lm/
w3sb936nUnjvvdGhlMTGfTdY4V2P/ujRpTlh+g2e8bRp1oEPRLYazXYRlnUr6gqStDm+DVIdJLZO
2v8qom8yVyxiPbFg3uwwbq+qQ1qVEuJCWYSvyMh3y48VBDD0XQ52hU++IjdzjPsjxlGE0aeBzldK
8Dyfml/aQXWLQ7yHeCIaJbhF7/e870evvJlkbsNY9bIK1kRkuA7BlbjNTnrLvedsN8ggMvSt40t5
AauuV51qXufvOgzfLDP3oZRI1JsGUvpd0CAS8I9JN16UZHwWc22vJsnj9n3gmGNnbNspJXJn0sBA
R2NmNlgxeVPAfBNPhzj6sm1rPdt+8xt2wnYwdVBn0wnb+Dy4tHaN/vN781JaBCRtoPo/bNtbf2b+
3UqdeTKrlIzhlKIrxPSPvXyIR3f793l7x7yYrSDVbT5j78wZOlDloUE8YwAwS/9KeJkveuwbDsnO
26ICqwtdhpeGILcu7ut96yoeXzmUgyCsvmxtjG2ppfSEykNbXTKjtkTtRLpP5QoXnsAgiBIKcip2
yL0CplSwg47Jl0n3to9nDeoNiLIRQzcgu8QGNATMQBkpsWW1cDHqbzm56OjV2baxWtZcGmFCmaYZ
SJn3eE/oYEC3G0/tU+wktvAi2mCtu2SeAYZnzsfD6nfS0ihd+eLrITf1WTSpkEoT2bn/mErnYt71
jWZpxR3IicrkGMe8JuHVN21plDmyRPJTqUwBiWRHFfBKL38CieSl8YQLrTPkR1oRJzwViPVDNEH7
q6sq0scMHDZpFcVzRpeaJpaR/1Vpv8aGp360+qAZ5F8rLAr2uaKlPu3jpWXA6VLZ6P5/7aBAknnp
L96XwmreyxBl0SC6ZKLLm3nP+j7u2mKiswZgNC/vqCL24Am72AKNIydyXIXcpS3mIVOTtNJrmiSg
87Nijqp0sktPUIbUQPwZOcYjj4pz9cAWi2MOLI/UOYQwt+lMQn0QR+FxJpKtVumOc/HW4sbFwtjE
UdLlcq3VAF/ykGIKrdkZ9/KV9pe/TzOJbzxpt9XexqVBJqYz0j4nEAdG0HNHE+roMjxSGtV6n6Dk
eAavMIis5IMJETAeu+PaO7O0zLxjnVpHUT3AX3J8LZHmbta/KWPl+PoDCZ8527r2Zi5tMW9aMvdC
31Kx1PRAOWxiz3z0zzk6UolXoZlS8GKBB6E8kwyEdnPa+RWknTHqROlwY0/P0PtNlaR9K7aQGtmh
yrO9zLVnbrlKBkD1xIhIS/sq4ySGhtJfgllYRlFahsbLnPEWx6Bm1nWhWMz07KqLWB4HbvMwbykM
mKDsm5dZSr9yvdlT0cFg3OvXzM122hnJR0eyitAisc0jkuRcc4XFlXHUi0aHWSjwWVmEGy5ZA097
hP4IG/Qsj4nBkjFM6lEL8Rnl5+LOj8DQrAmegappUZuukWWxFf4/0q6rOW6c2f4iVpEEmF5JDicr
y5b9wrIcmHPmr78H8n4eCuYObmn3Yf2gqmkC6G40OpyTifgm1o0NBQEdKRANXdLv71bwVmuqVGFh
RnRSp4MfAzpuOPfWOVe960q4rhoXSZxqqO1oKpMFSVH+09A7AFs8XRewfkYXAbxqDEGkA23GcisV
0LN7K9skImyt1YYWU7nI4PSAKvIodTNmRYZDvmedesi3OfM9wVQpa6GJnenhvy2K0wkVPR0A24NO
ZMrTBGQE7aWQBPHVW6PK33r3Z1F8kmAgtEwyhuc3OB1GYBo7xuyvPdvBsdr6Jymx5wdGqFFum13w
ObvVH3y0ewkaiYUfwd03fVyHQ8BC8WKy0WVxo2PS+jW8zUAc2h6shxxDgvlNtgeJ9FY6dUdRkCnQ
zreQaRFjFpi6lJBhQEgEButN3sl0n1i1iBBFYG1v4ctCytwpUTv7sIGh9j1V1051A3tLK0envwaa
iPoBV0EJFurKNwSqhI5myIhRate/r/fdVtkxaILY010Gbg1mVjfD9DVrM0WKaHNddf8lGLvoFedb
AsWPQxIiZiG27PgHn4EEwFzGg7Ulz5IwiyE6Qs7B6FZl1VaFxUadfpaC4SYpRWNG66+Ci/2/RU2L
A5zk0qekhpaCBGsjvShuA6IAyWEUu2+0njesaVa0kQLHxvcHZmGphmmN+dWxsWyq1Pvej24lcOxd
P6/V/QP2lKaCxYaqPJxWQipUo3wMpWn5eVRNu00C97qEdfe5EME+YbF9rZx14Tg0eAeHDnqOMfsj
xzZ9tO6VjQo+VH0DehCBzFWTW4jklFBvUz9MZooIz3ot4mMjHSL9pMybPBe1ia0/dBaiOAWMyrCZ
uxLBz29IRMCw7hg+fg7PKVKJddtayOIuuzavJjNAxxgA+dlTPAcseYCXDitwZe5wFPGMrKrgQhx3
73VJrHYzs61OPktkF7cPigi5VCSCu+m6SUslEHGgSjICg3PqPMsY9/70EQgF5Ef+p+U8ZfWQjjWI
D6EPufpQhQ+S6gW+4C4TrISHpWqyjFSaCRGTXtopae0Yk3RS8BEsNxMuHA1PANbW+fq+IillYcmY
o4tq4mmo4Opju89SETbuv6j1RQ73HrNIZg1TAbVmeJLswTINDtLfeFInntIKzHXdwy5Wxb3IDPTU
ljTH80jaabf1nux8F9l2zaGKXewLb9jVse0/d0chE8u6o7gsk/NNtRqMSZzitlK39KDem9v5SXll
Pe1K6ISvjBqzuUPGgtgi9pB1dbkIZn9fOMVSmgy/Yx7K9E8j3fXxgQwbgeNlu/ZXiKdisI6C5UmR
Zd64jHLSRxbm9x4B9EKxbQu0ifWbAGAaFjrV3PaLQCLbrisS+aASrzSAoeSQyIjYDW/e9YY93fkh
wg7FKTxrrz/XueAGW09PXpb5psqLrSRtoHX9CFVtkLIjbnkLWo2tTV3tUB7Ks7W/F4WNbN/+WiUB
EIiuGSpuTe7sNEDK64C8xtlVXm/o6M48+xQKGt0Zozt0aBsZBBu7uq8LidwlowxA7DdZ/12YnNTs
2yRCL1hPDi4EcDeL341aoaQIA9Ba7YxuCNzG0C2P2Z7B5oj6ukT7x90r8xh3OeD1fvcuKDu6nzzd
Yw+N69q4amKLNbHPWOgFWlI6MjIkICtHrwJG64N8eMobXSBm/Va+yOFh3xM98+fZQHyjara5lWxg
xvz83jsJmwRmJR+R+q0H+AuB3KtJ0kN2mam4au57160AllM5/hcUZfQvutt46gtL02FIgKFtfigm
WMjm7oUAU1RzorFgTkmU21HPgyeiS4Nbpk0k2NhVpUdKHLQ1oGRV+bBbigekqiJEOzlLlkWbYvp+
XUFWnb9mmNSEFuiEnxop1Vorsh53aTZoDpmifZqh5brv9a8a6TedLJzEYQfzl+NYCOQ2D1w8iHfa
CsH2PxR/806F8hMUlEXDEqtj1eZCFnel0qmkujTioFqv3OsOOfr7BFdAhqRueNvGDoB/MOTXOkAz
3eZfkVr7kp9l0dQ/s+RrC+auVx1AnXE9A5U63E9OfMcInXKXuWf6hOYHp3ViPEPjTeqI6g+rtr9Y
PeeiQ72kQxgrCF3T8L4z0oNq+ftWGkWVbOZ4ry2Qc8xl2ctGECFExtTYkILAMz+Y/aH3f17X1FVT
WCyHc88aGiuztoSmpmVyQpXoTOtB+JIR7Rk7zIW/JF1L/C4vcQcorrltnFcU+bbl5/RX8MSgT4Hv
vjU319cl2j7ORWdDpJt5ASWV9WEjJ+CxUJUJCMWTk5NRtq8LEygj36kflm1hDTnbRIrpN+Up9X+k
2iboDW8in0ZTUJVadS46pivQqULgwPilAXpESZoR4CTzuewdK0WrvqLa2rSt0+4j23iRxaNPZRom
LTBNjCYAEr8UReuMw7yXxlyz21zU1bl+3S2EcbdPQftIMmQsrH35zeoDqNrPFHE6q9UjkBb4kFXV
X4jjfGamoJuCYHDXDbQeiEpdFjullt9fV43V8VZQr/7vtHjUECsmgUQymZW4iWfstNfkHB3M2CYP
jSttzV2ENzDwd+vzIMSvXs+PLGRzTjIZzRk9lbgV6NbfkgT1qBG9D41HDuYLJraOwa0QFmjV1Bci
2d8Xpj7WtEiMcMamkqc6u1ckoOzls8DeREI430jleiiKfECYN0pfUzrsAot8zbJ8f/3sRArC+cak
KHzgbSFMsCZPVSrbBOzaf5PAOUY6lCXNGkgY4n2h3eVEkDpYj74Xx8H5ilbzpaioYb/piV2SoA0C
d9B28JoTa6FLRY0pAnl/NQ+3Xd3TNoe2h6duw1ptNNBXGVsZs1KSEO/iuiP8q2l4MEnv5wXUIB4g
qtE6tzVDZ2xGDLCC0NLpO1FOU2BRaLh6r96DqUlEKaHegNJvTyHgZIAkOSOI3CcREHn77bDT9nAk
19VkPS7/c4x/dRdPbdxhlg4r1RQ7+aZvhwkp8GiX3Sdb69lOj6hVeumNdS/9qoEsIiqmCE+V8yMK
DRRJAhey659ZyiY4NF6LIAuExHYgxFdkKvlX4LNYK+dBsjGqwimETcR7NuGNGbSttG3x4Li+pyIx
nA+ZDU0OfILLRlW7TZTs0+5nrh5ak5F821m36QfBTJhQdzh3YllVTCaWY2X4sTJwI7Pn5N5yevS0
1jb9jCqYaILwugMzZM69qLEedKGFNQ7poS4fu+HT9T1c98PUUGW824Bqyq2omvOgrkLEPYDSs6mk
nIfOdCJJ+5gXu8jh1lFUwDeK54KN4vYu8QBb7KFOv/FvyUZ+FWEQ/cs5XaRxPrNqJaVJOtj4aNnp
U7LL0WOE+RIQkO7xdntSj4Fn/PhPG8mTOFVZb/UVa8dJ8m1bP9Jmk5iCQGRdF/6sip86R8WnSjug
y7mRdGNON8J6PDuDv8328vucZwzMQdc7BjVLyC8fTdN9eiD5Ic8OKVyi/rGL8yKNe4OqQ5b36oji
vKnf1OohE+2WQLN1zuP1DXgyCwurSY3ELgDOW3yXRJez6EQ4R5eCbSYpZRx6Lj8MjduIGnj/JZ6+
bBLn4uIgmlqthtlgHJA1msNqXOVhvlEOFFi1YmCD9fv4Io9zB5kaT/1YsdhPVw55s5uUI/hN7EzB
q1wEI7vexQnuqX98j875BGT6KiWO2e4F04vSdTchHe3OLzdZ1tplZOwSAGAlEzlaiSjLKFIOzkFg
5qKPqhTrzFLkwgKK/FylUKc1RAh26wnoyyL5zspSzsYhBIoUOisVb96nnjrY/l3kmI/kE9qXf9Jz
uhVhRzCtuGLIfJt5FZG+81usLlHup2GnloZrqs9BLjJh4eI4jwF8L4Cclx0GE8CqDlxwFHD3oRt/
lm8lgLFZ+wnQ4NfdrGhpnNfQqzaWzB4vPpnkdmCcVMB5Eu0uBl3VdUEi0+MbzgGoOPldjDiYQXAF
x2RTOAkae5DR36Ip9iyq+YgWxrmSzJSqebIyXJBAuhoLgBxmW6n4ppWfBOtiZ3JNOdiHLJ53Bkna
pgWtGHL5v6lB+6OJ3g8LoyuDuIa2mtVcqD/nUPQ0Tto2RvwCLm4FPdOMD6JKnd9YfUKq7PWI8I9H
MTiPYmaUJGgL/93GDPC8bfMAsbJdHltAtCtO9wjBbuTGZ5BLi/JV/xJjX6RzTsVAV7qchtAYeWtu
2SQXqndOCfT0/8/LSeDB+Kq1BiKtedR6tOm1mDmKJs+nmWvmuuDdIhLDJXQS2tO4ZR07Y1qgk/JH
jaE4g3y+rpOCa9Tk3EhnZTQcOqhkrCquVaJ5QQm210WIQkKTcxxZMAPNr4Qi4tnHEDC13WxHz5aT
FOizVTb5veQqgizfWxHiiqmZXAjikyYGlTZ73e4VL3dNPL1YBUh6MJzJU7aDKwHRPHkUXW4it8xz
Bki+Gge5gbXOlas+DA49kBMa99zgNAf2bDgMAScEvuROsMcCYzc51xJkcmIVEaIV1oAygPslG5zs
RA45wO0CZSOQxlzHtd3lXAsQRlSl1XHL0a90W2NiM/TyY/BTOzM6BkDOnQOvcwJP9JJfVVZD0SyA
RFN0p3KKBFT6JqZ1jLR0paL65DuDbAg28g2s6q+lLWRwigMMUFWRfGxk66LtEhXXqQJVnrFJNmjE
3BjPP5Wd5LDhdR1p1ZBiwCY/R6/xV1Nw24rWyl1KU9uHZkOhSDFeh0aX2Wkiuo7Ydl1bKqczBDW8
QZIgYrxNkS3ooKYoVlK81RgbQ/7BPimkBlRT1Uy0QnIeLS9jbZwsxCzBJ2aUlTPuhi/qC6oYwHMF
Tr5gC9ejXNQRdaqC517jcYgShUTKrNSIckGskWFogoG8MBh5kWKuN8xeJPE1DAms6T4hkJSe5Btw
obyMLmYK8NpGfydGsuLYMZ96J7xRNhgZdTIU7z+UrTAVS5ZVGbhLPKpD0GpVMIQ4TCK5WfTJrEQR
J9OGv7RlIYC74FWdKL5PErRzaIPbRdY+qc1TF/R2kA6ilMXq1beQxV3nWURysEthMc0B6PggmkGB
UnqIwGese8Z53rTIh4o2cHXuFlr5zw7in/fR2VwaQdqh/8HtDulpfgl2oZM/Js/po7RpXA1JJs/a
dvvMjW7jrSh8WnWoC9mcZfiJpVR9hkxzHT1M+avR/yjHW1orTmkKrP761lp8DnZq6Yg5bRxjnnyZ
9dweQGoDWM3rF4RICOeoO5kkYVQgqsjRr1WYx2BCc66I0mAVZmx5YJyrngKrmpoZcVhc2IqX7FTH
eGR58+xeQhldORhfs32NiX7ZpUfWHyeKOldd9OLQOBdt+WkRKiEUZsy8pDgVohmK6xZnyZx/TpWU
ziCKQB9E61UjQPrKrwWoAJJ6c/20RHK427xX5CFEgxiC5zKxU32T9tnW7G2pHtzrgtbD9MWOcT5k
rLS+ASwgEk9nRv4THcpdsjcRprN+HFFLjFAa50U6lQCWqmMeazO61GGcUW8zo0DBFIOVCzaRb7HD
eMKUmxZTRh/sgj7YQgHGMg67IvwA7sdC6/m2ujCahyjusIe9/r01v+jz3RiKZhVEW/f298VLtfHz
dFZ69J0NYGGZqBOST2GFKnlyCIJTWHh0dOdhW1iHUPoIp/hyfZzvSGpMxKYxNrKW7+ryc5vusvED
GL9LEZzjqAwllQcJCq9ZhzzchkZuq+QUmE8CdV8NsC7q/vZYWOxiUBhyG6mIVxmZjY4CcnskN73D
5jXDQ3UUxTsCf/TWzbsQpwVZnSQR/IUUnHp1F2YiuuV/uSI1AsoWzLQjpHp/RUZRm+aj1uLl+6g8
NpuecUIwJIXEiU66K23qjW/ZxIntBPPYIntev1Quwjl3aAHVZPYtPDrU+lOe/lTAvwLkOcGRiYRw
vjAgQ4N5I9xcvZfoNmuVJTfULU7V99/9ucFjuFV+CISu68llZZxbnPw5LSyWqekO/QsbxRiP+l5/
YqRHaHEQPlLX9eQijvOL8hj5gcrurSJXbSvz7SQRaL5AAp95lSPAbaT4nxsG34n6pRWRza+nFMw/
S+DTrDVpUAMl6Ika0UXHosOscNQvHfj5kJrfV0dwu4niw3UHfxHJZUp0OoWVbED98gJTRuRbpQI1
zeht0PUIlFCgg/zsD54scjzhoeTWebTVo8hGa+eW9qN7Xe1EC2KHuHAXaiTXxsgaAJLcctBiBk7H
0PXNQyiiixC5DR7Zg846ejVUpg77dq/tgg1QbezkPqB284UNCrdO8qjuGMEB0GA/NMG+UBXObRRh
mySkxrlZ82jTeOvPR1/+lLQbWRKx8Ip2lHMexTRYqv7WaEAlp5eJXfbPcrmTOoF5rc9lLNbEOQzd
NxtVZo0iaWSbh+hG81hfeH1EOOC2G/N7t5dt9ZV8ua4w640UC7Gc4+j7Sq/jRIfGTPaE5JbszK5x
DDbmFxCzfJe+Jqd6MzvxLrrt7KMI3EHgU/isa5iSps81tGNVeXFnlD+7JBPkCwTHx48KJVlTawpQ
PzYpGlT7VvdAN7yVLNkmQfR6fSsFJs6nXRW0HRLfxwH2rfkQ5fGZ1LVrEEvgSUQr4mIpOuG8dB2G
J0efY7IB6rQTBS7emgI5orPhXInWV01ZUJyNqVt7sMd7rdF713dMJILt6MJb1WEeSHOPYD6d6Z60
iStF7efrIkS7xf6+ENGmplbX4H9wm6mv7AoA/hbeWlRrvMwQvZCZhf6dTTENQ1U0quiEO5kuM6pa
LaJqg8b9TaKmJwAddn72ww8bVynlwlZLf3d9ees6dxHJHRKILJq5Zdk3GbDvzZ02OqrobbJ+SBcR
3CGVMyCoYoL4MPJLu81+qs3j9TWslwZBQPO/fePOiFLd0EMDibZBs6VbwHo6ILFwp7vGzZ7QJyec
iRFtGufSaVkVpGtYCjEeNoP23Qe7iuwLHKtICOfOp7xVuz7DthHzm4KRPv25rwRPnvXCxGLjON+d
ZppqNCT4/RYxPLIDrYnTuCUy2b6te+rO3+jP1w9LsCweJifq00GPfOyd3JeuUh266Gvfi653gcrx
g5eT7Ld1ZmLvTMPN54cofbq+iHWn8EfheEBlXde1qJnQREDb2a7z+2HE7GG30RMBYqjogCjnEfLB
BH2hAUHsETDf/o/yrDxqXweFjVu65bMQ3pCp7xU3RDmfgCd+oA75m1B9a3j5bf+qPbBxJTZAP+3N
23GTArVWE45MqwLBTHcWvjZs8jrqKQSbXycHpHjb4Hm6RVvkhtFAi8ZJ19PzF+XnEZb9MZkNI4br
G5ziE0MDrrb1ZymwfbzI2Xu82xv3I0ZepH3nJKmtBra1F9UImIFd22rOk5Cxx20cwePTrXlQdiBx
x2sFKCXb6/oqOlHOl5CxiQs/YZUIFVly1N211++N/y38WDh2sQvOnyiRMcrKBDl6dTfO+0xENihw
Hvz0nh5EdR2psOvc3AEqQJHPFhUViUUyuKy71Cs9GuEhI/tVTbZ+6LbokTiCLGJ0YG/gYUI/8FlY
qhV4FI2ZxkL15zHtxlKGMvaefoif0MsKvID0tYptdon9nrsie8w2X1eMf3k0/DkxnvG9iPsy6SfI
xZD6N1aZqs7EsEcwBfTO4AJl91lHWxv6v67LFThojXcxSQeOu7hCRbwbgZn0SIho2EskgfMlyVyr
IAWFL9Gr50g5xUJOdIFNaVzQMZeYUUoj7JxRPDXpHeY8nSa8i8tfmCTaXN8t0TXAdwVHeNVFdY/F
pCeCFJsS2YB4e4PUSr9N31UvBSxHJYgM1wulF/+ocU5jsCLg39clEqJAaI/Qs1seJ8z+ZrcfU37U
72VMjpoALOdMrkf5LSE9YZJ61/+VbUaAo5OvwZaFIyOak9hgM5idBLu6eoILsZzNSTRWW8lg3uTE
8DnMO9NVb00N7eMDuGszT/0cuNKpqG0RUcL61i4kc9d6LBWKHjEY+sBSDr5JZjvVUh+MN8ZjHOho
hZIsDxr8MyjUfRKWAnVa9TUL6Zzx6UbX0omhdUqGahMj2aTda0wfdRK513d49XZbCOJsEPjzRJ5z
mAjrB1F2ydvtJg7HRefIWaKRFoNC2W62+mSPSOCQ/K7rbPRjmyII1/Uc42JJ7FsWfjpO6rrW2Nwl
3bZ7wC16sZc5vhc8xbvybKCpVDQpItpDzgrNzFeTOoSSsh6eBmCZZMsIukRlS9Eecjd3kZrxSDoE
IpMmbwopPmGY2+6DZD82nzJkPa4rBjv4v8Keyy7ydTEwMKl90sGfldqvRn3MlfP4MfAVC3RTgHxT
TMIDtSIQieLAB9quFPZeoQbOPPue1lLBTba+lD9i+Kx2k46jUoBlx1URIswpeK+V2p5kYVC+rgcX
OZyPBE58FRkJ5MSn5EZxi6/ZNm5tcgw9ZD629TcGX4Ac3G0j2+FZ1IkgWiTnKat6NMyZzXXO/WNo
PDQaunPG+4/oxGWBnE8EdqNvgW4F92n0HNLU9qUWJdNf14X8i/1epHC+Lx8GubFqNsR8/4b4ndj9
Tkeso22jL6zhqBNig60GIhc95PPc4ZxKCrB/8I5X7lrrph4E15jobDjvN3QjNdVYRcOBddDGI/qk
bZ8IZKxnWBaL4N0exZiLwlAVxxeGNTsAkZhhqg2IB7rHSNjTJ1J2zul1ZdGlUQFxzMsmB2sT7UMg
64tCHJEYzul1pR8MdY+ti9Jf4Ag0h9csfzBi6kRTbA/tYaL76+on0AU+XR21KCVSFdNdTb6x6Lnq
BY8X0e9zTkIqFRPJXfy+0t6r1jdVE9Dvin6f8wNWQ3K/UHH7dabbqniCCdoY2Ln+fS/8sU6+KXgY
KxNRImxF1aSDBXzQTo5uFTNyrZo2Nq5ez/dFCMMimWzNixs9nTs8fyT4tlDWHXPYSWniZP5ZVb+Z
7aHpBOUE0Q4ya15Iq7NUprSE/1FqN4kQpgg0YN0bWECXlw0NNIucoQZF8Q9qSdF88vvek/QbhEeb
62q8XruzLlI4+xzqkvGTw3ACTM4Gs80AKy3ggOr7yBm+1ykafslGPUquuVFuPwIygBY1TdFlagEq
i9vCMquyqmNkr0nU3eZm+gJ6JVewwDWlWMrgnCopJU2ZM9QHg1+jV+G1VdxLD+Q1dLWH/NfgmojA
dFS0GF2LIJ5Y3Vug/FqaCu4JQvlCL2mkaSBsWGj8rnS21qGWl3sMNWjcBafkVOzVOxkE5RXA4BNP
lCha84hL4ZwxlBb4ikECiuzsod8323anobuxFqI9rVnBUgx3hMEYt02dotIVGv5jZ9HczlIqSm6z
gIF3Jksh3BmaJGzThE0x1G70jcXOLQB8gj2bLkgPSHjsruvMmuUtxXGWp9f6PPUJesR7dXCa/NXq
hoMWTdv/JoWzPBldXkFFsHOdHjuRdjMEpRPqAieyWtO1ZIuYhmUZisnnz7uKYuywgH3PnY35DMC9
bCja+XErRofQpS4b22XAdOWWHGQXLe+CVbKj+fvoLvK5e6YH81cJGFV0vtLvYXM2Q+Q8ugdVF+F5
r7a0LRfKBZ1z3JA2zOGOWWN2eofMw47+AAAMpuXCr5JAI1c1RCWMiwCcgvj3ve+PylGeYtbxoKuJ
pweTHQ2xpw0faqi0FnI4Izb8EUObMkrW/+sww4wQ6DiQR0dm+Rx8/oBGLqRxtiyTyZQUE/5qiH+F
9Cyp25pqIqe46o8XQjhbllBrlWMNW8emNi1gepcler97p3Nll7HoYnpuZ+yj10BI9iQ6NM6sM1oa
VqxjM/s09kLrUUuPvRVvru/hqj+ksDRiMKvj8YdSc2Zz5DXaUcbPg3LyVcHvry7i8vs85tAcJ7PZ
1Ei3ahZ1YtVJptHWRUD1q0ZrmQZuLdCiUB7B0iimORhAue0a/eOQbrvxqHbn7gMlACKDohLQCxQk
bXyNvJlAgwWiWTShtifZ+jVHu1rEw76WnoMMKsuAsrNMyucjozka9JCgc6E1X1v/KfE/Nd1Zy7aK
cW9VN60C1vJA4BvWXliQCVoZFSNMgHfmQnclicdJ7iCTMb4w1HqAGm3LzYR6EO7fz+rDdY0TyuNc
rIogquxLyCs2+Z54yabftXYN2BMLyCDWXgRxt1ZoeLc+zvn5RmeUZISbwNxieWKdr6k32hb+7+P5
PXkagkYEjCKgtBXNfyeW84Vy3kWkm6CUOrB5mqMMoi/l+T9uJfuGRUwfNFNiRGjzQiGR5RRytJRb
N62dYoYXc0WOqONqJUZ7tyTeF1py5BvtP1N9jFE8AUC8uhNl5Vd80jsxnOMzo9DKLBkKYkluknpU
BAW1VtR4J4ALZUhXwqdjxhpwvpPD6q8zkvCxmzn5jvH2Tcf0IEKoWbvv38nkX/zop7Cy5m2Qr43e
OnkxQ77tP7FgRoy7s1ZiBtuXKWugjdZBqsvtYZVNpK569HozzQAlm+vfxV79CtYc806akXqiGHZl
rdHyZyl3Mtmejv6N9uO6fq7cne8+gtvnUKfEKrUOBU0ZzQr62WhPKUgautBpgdQ8GO3uurw1/VQA
AarIVCMa/ntvDnpBEpQSUDfqPUaDpO8HD0VTYRPO2rIUdN4CZZBYGthZ34sxKy2LwC6JJ1pTovs7
8LSEuv2U3Kppj2SvlLrpkO6vL23Nmyxk8sneYArKNKSx74IG0SxPvvaQWN51EWsqqgGBUMbrmiiK
xldktSSrG51G5RsWKBtQYTT0oJZE+7wY72vlzn4njHOPCDwaTalkcN6Fmyn/FmKkNLO8bhYR7K4c
1js5nE4oEoBZaIlFdTX4OPP5WaOoZ8jTz9pMj0Y7AXma+qLmmRUPBiZrqAZwn01T5aOqGDgfvR+k
5SZNnd9gLSVgTI8R6GO70/ytdHLHePrI6V1k8pFWqZtdFEwJK2V2m3qPAeHHcnJHIGoToMN1oUhb
mAfhXkrLNVpc2BBhaC9uit7E3ZPvgVrpaI/6lgIRunhOnDTEcCQAnWwqi2uYK7bwTjIXQJAgrmId
zs+VshngW0b0LakIiOrStAI5AKif5qm8l8AqftCVdHbaWVN3cph9p1pebLu4/ln7SbfL5Oj5+hGI
doQLNAIMiQNFKy43wXQ7t8dcnuyy+9kCj7KLRRTVb3NV/PYjVtM0irSkSvjJ/m6UFH0GezTAOyb0
PTd4H5e4vRhI8AfuY90yUcsCDzXgzHkAZEsLKqOXcF1OQVQ6U6+hcWLORoHzXjHUd1K4U5WBWxsV
TWO6tZWyhKs91Psh2PkpCBVhqWgUvn5aa+7unUDuuJI0lCyjiJFPBqwLdbJDvzOcDuyDrKfBEpjn
2oX8ThpzGYtQLWqSBE1mtYl2l8mhv4Bq+DPfMz5kFI/twgLMsvarAPdrCsQ/DCC4/o3vCBa8Yjfg
XzYp2CMBTfIXKURNTQChtS1U5hDsrFdkAB7MHM1FssdIZwFZ+rOzG1FWccUo3gnljnUCqPYYqjhW
mvzoutQ1SqRylG+q5E4DFa2QbSJnFMg9Q08Z5D7iAO5IUyWRtVbSDfikVAVcAt1UW3TI1rGj3DOI
hMSbgH4hkrq2xKVU7mjHITEUK5+Y1GHDaH/6I8FUie4me9VrHeAqIjeQCPMDKzfou8VyN1ujhXJS
DqkBWDPdMYb5qckLm1rHqk++XNeclbgKkjSFqBpevpSfREA2Py30XNKBXqJ5rBOA9QqK46r10zNx
XWt4/MJbvjcRs+yCGP7Td3UKiOApPGf1vL2+ktWjAswYSh1wZX+BxfeRMY/ER9tx39yn2T4tG89U
FVtHYTGeH67LWqv4GtDDP8KYx1uYvJH0Spoo6DUIT/MjPZR4YuBWAGhv71Qn3ZOPH0gEQyACGEDh
gyOWvxOsPjRAJ4zn4JRuU/I1kR/CXJAtWN1AMMsoKlU0wFhwt/6cNI0RDlhTpZa93eXojk0UJ/XJ
l2AmB4XKgltBFQnk/Acm9qsgSfCQ0ezJSX/gntsA42E728kN3TB+reY765nCIwqgqRSNwozkSHLD
s/k8C5LTq/q5WDvnXeKOREDKRyIBqgkmlsoQgIquGvTi9zk/MqVVM8w1q00ArLIAf3AzHg3dbkWY
C2toRIa2EMR5jsIPw9mgrPl+woxbDvBX5VFVt37+XCNmCbXyWBnVg1mNdjR+z5tDUVS2BcLhDMlP
R1Eer9vJ2rW0/Bq2LQsz8fVZ8dUSKuXLO7P70s+3Ca6l6zJER8e0bCEDrsUnYYLGs6jU3aGFfijy
9r+J4Ky9J02RZGwZZXAzzXdUF2iH8NQ499jkGSkjLcc+oUe9ukGyZ1vu9DsGLTaDdbp5HHalG3mi
QdO1fN1SW3gwGdB6K6YhMZ/pGS+/afoYRDFjui4dSdiYLlAHwnkYuZObMWkgrorA3RoWmzYEFwUc
wPXjEonh/Eo7ZEGbqhAzJcF9qWf7ymjdnCaCvoV1MZrxRh4i6/wrCT0L/6xGHdxCqpzScHrhTOm6
EAuhHdFVVAI57dZ0PZ5Qu0XeQ47twn/QpS9x8np9v9Yt6CKDU2/dpBW+HzgImt/aefyiWIIDWSs/
Q88uEjj9nupGM+s2rDYxQNmim+qQAuFKZszqDnoPz9A45HLMB0xDoPgncO1rifelcF1+7yD0kaRx
qMG302181yG1GZ2qPcUQsGjuYj0qsMAix1DDMGvH6XcILIumK9gN2qqVUyv6S5CNW4oUUj6kp8l/
mePeoVL66JvJVvMDFwWBl54ALk7uBMq5euEsPoWzgdSM8qnskchKQfgc5x7p501svGhG6F5XnjUF
1WULrSEq+gv+AmrocpCbSgyooVRdK8CJqg+Z8KWxpqFLIdw9ItMwrSo2euXr6BywJjTytdHL9YWs
nt5SCGdqUSLXfj8alqtY9vjSvnHQlceowPutOQFHA8ljUWfE2iktRXKWB97NxCqVDBXIeDdprt5H
+9465YMkMEDR/nH2FwNrP66HlEHG3MbqThI1+gp+n09hNrk80q7COkyQT8nHsni4fjYCJePrWJUe
Fb+RWqaq/BbqhYOg48EaRSwqbLv5N+biOAzOaCxMX/axhjybQVhO0Z7yn3V+buiDFoaOrH27viim
T9ekcTGnYdRpK4c4FCuPnSYjNinuBj3FPzeaCBhBdEDs74sgyWjwXOlKHFCkBPe69tRE+ufrq1nL
uRh4n+tsXpagiMo5v86XhjTQsXmD429DlODS1m7Ag4pU4bHZkafr4lY3byGNOyrSJDORWwAEqFbg
hGXjSPMXq75RgY8aGffXZa1u3kIWf1AwHFKxSWDLutWmh1Y0Mbuq3Yvf5w4nK+eSEjlGcxYq6BgD
dnsN7QelaERftAz2GQsdQC9+ILWaZLpF/OjHd00kMNJV61ksg3PS6LIEGnvPmsm11ClUIOL28ZMf
Fjf5HJ79aLgtpF4EYLLqQBcyOZ9NiqbI57eZXNJtVOL1eF4QJXfL+Md/0wHOUxetmkd9QMpNkjxG
KKuF8Qd4Xd/ZD+ejyzxU66lGRU0PwRtoeArqJST8b6rMz0iUVZm3Uw0jrevBzobSNkVdISI/wKOG
zfEkt3ULa4n3LGVGdqVs52AolrZIK/0U1a0FtvP2NQulTou2xcStXG769qAl57ZBTXl3/ehFIjjz
1/IsJ9g0LEjfg263Aa1LK4hRBWr8FposVlFWal61IUKPvMTMXT6Ai1A9hhMkzaIuuNW35sJPv1XQ
F7KIFRv/R9p3LdetM80+EasYQIK8ZVhJyZIVLN+wbMtmzplPfxraQRSEf+E72r51lWYNOJgZTOju
lBphh1xhRsNPTqzBMx9i1WUragwgL9p1N+VeNqgmfGxuBXP+IW/pkia6Xgfh1fAnweik4gEB9ra5
XHxW1pHWblle/yG+vvmG14PYKEqr3mrjFaZRKii4TNG6L0bgD5GB+poynKp8+KJohaeFwL/MIsnQ
uSQ+8eTtSZQXsTklbFM08bNh8uPpV15fNzp+gIwJQGigKHmywUrL0vkZqX4c01QP0cRx0od2/JOP
D5VJ3fOXQPz13oTwnsOayyya2dv9L+bKzsu+Fx52hU4YE3GXwyfoG6m1EcdlE+hZjYPeVQybbxcV
hRs31zWqueeVkhwc7zzoMA80rfEsreaAZljKtz2zkO3ZyoRw7kOfV6suGM5baQZ5iBIVNp9Rl/tv
mnAphJYq3UjZfLfT9YEzRz6pMfrRy7owQl3wsjXxsgS9LM97XBe2XeghvgrYJtxwflDzwdXJn/O6
CK/ORgjnJxKryMg8IRAq9suEgkqq3Pc6vVzoHXEmGf6kTCMugcg1RTc7GyuKhnMbOn/s4mpsPlOh
ZBuD/5walzvMUbHobYpTq/Rns7mojOD8gQl1QGvAoqCEt7G/8D6xa+q1tCpwmANuByBxc+EV2uz2
liGxMWF+9yaGx0kIx2JMsFIPQ7ZeprD0ZmyoOqUXkpdG03YgafzM7dzI41wAWZF1hwy9wNQuteym
Ir+c9dv5kxOmxBsR+vuTA29FnJQxnkWxPQa5swZEySSBQNTNp9ZGBnf/S8NupnLE16lHcld10YUx
lk+6A5ljiDfSQ2tkT+CPdkmXe7Em26oRamhphgGPib0PflwlTEgdtjqkj+T3FN1FpiQ5Eg3cUetN
AD+boqqNPU0Ve/adLOyURLds7LPyCs+6TI5sVlEhcgBtoYvYCOVMYwjHtEw7CGVkncsVcPb8oUQp
Mb8A+9frCsGaAjeugfOQXALJeTqcxYRhYo8p5sb8vLmKJuSDklaA8C5vNOOsZQQqKCBVkLQY8V29
3Dn9ZVVJRIgtciODCxaDnvbO0qMZteavgDjjQf3a+eW1idULWbop1odQNC9tagCB7P0NI3GctNMK
a49MUnpKNqf+EObAPKvNzj9/mcUvD9DQ/COL/ZZNwucUmVH1CbooHWhwPROIqoWn35tgtTQfkl0Y
nBcnzNk30rgwFWLuPrexlOFrbRxUawKa3+S4OHiAWNP+vCjZIXJByrZALB1OCFJmizEo9PHCzPpa
Ft3jeTFi2347Py5OdXGSRYUNh9tonVdXoZ+ttWx8jtnvh6R8c2pcrFJGgIrPNjzuuGPj2sZFti8P
1SXDJ4r8QUqJKTk5vva/qrEeqy1aG0P4NV9+OYkOUAxZYUUYGN904sv+4EPQtamHTlP9W+n2NH1Y
yMlKLixN80ajloTF/+P6/vuZLM4FFUQbuqGETmwTpwBZiIbyoZ/dY7oZy7Of8ndvwjh/RLLJSO0J
L1M9Py3DlSOr7MrOjvMPemK0kQYq0SDKYpcABDFc0sdhKmbwc+NtoRe7ZIlbiVJiq8D0h4aKC2Yd
uPAxFrVKFt1B0WAKj0NXe4UVJIZy94nrRDVmGAbB0Atn6nkTLUOZIkj1puMtZedPi7Y7L4L9iQ+3
6U0EH3w1K82nDNgDfh4mvuFfuUq9N43bzMhdRdYlFLvXjTDu1LI6D1PSIJXovzEAq/5peV6vjT35
xnhOwlLizYXfaCONs3KHFlih6XF6VXnRmnulvVwrycCL0N9tRHC2PRlWri12wgAovqTxVU0kVR2x
CiZGrrFXBCIazgAUBa1tzO3UQaKVQIw0zVM8TtfrtDYSM2Ch5qMZ/CuI93I0BalyneCsrPpLYj4p
4SX2pBJdNm8tzvXAqvO3Qh8c3ToupEL64zNureSOeBkbcQQd+wWbrSx2HcaFHj41pICnDQbHLFtH
fYMd8yash4Np1loOqayg2L5MlscQnBagROS3eunK+VmEPglLWiYG4yyCwdj3AkHj04SayV65U+IZ
oD50k7jHLG5Bd7Vu3+DnfAvhqiR+XWgtG6mcJ8T42mJMKpOqnZLhWdX9dJZkfiLKKWqhO20ZSMdU
lafucfSi0ks7xhUG5ZT6Nzrh+EvbWV7zu/zZuxSoWAxZOT7oaMV3P1OUAydp21Oo6uZncInGNI9j
N1twW0NLXuIqnV1bSw9q7Uj0FRetNoK4G7jmKrCCewgad3/RO9bqXbKP7mfw+uiqm1XH5ukTHvlf
iRpP7TPlnRlNESRajpr7lqmYbopBL93YYzfjRq/Uea8WSuL1sb1IPKbwUbQRzfnnorHW0qBYkSlq
oEpap876CSwQPQrW5dt5Jc9/P41n9hljvMrDBBVxbSoD064vwtrcl/MgUUjonzcKcfcQQ5Z2F2mw
VsTOPr1tZa9/mRrcjTNz7M06OhpinXqvrS9K6qBlNUquteyrsB+x8V7aSvJhHXGtB/VZAQJRv2Ru
Qn719AvKtpK8RnZgLE5sZE3KGoO3Ag+gvLhS7aulniXKCGdp3hyIpnIvEVA4ltOQEhQvjjYWSucD
0K8YvaEvm4yQfRvOReBbKGDZhIll2urqM70ADE1g6/3teUsWh7SNjXEeQo3Veo5Yt0o5ZNfddQdm
OuWHnbJeyC50dRezoJon47eVKMfX0ulgZlNiwbCH/MnAMs16UGTJp7jN86YY34bLljxsBgfJjdP4
rDAT79rQw5YgANiC0EWX3KfH3kt2uVdOEisRq+do2NPTMfHNb1NnmMhsqhVmOEV/8vQpzfZN//v8
d5OJ4K6uU6VdofQQYZXEa5Y2UNXwRK36+3kx4pzXeVOF/Y7NjSJpWyQF6D8C+0r3NN88WMd1P/kt
LCOWLpKK0jiKNXSVAqDFwB7Ue2EjHcplWPGO7Ojit9VVZFhB5xwSIilJig4Pro0Qg2B9H8Py7+XQ
uYiLKkEiP1mgDIzH60z52Sb06fzZCaUAbx7TIA6xgRr0Xoqi0ikdYiSluXPIs9u+3CMZlliayOEh
gf9XBmcGdm+hlMBSw6SGMwI+VVFGn2AIxDKWQ7EjYdlU5WFLajPvi4LpYX+395qvuShxqp4GxjfW
Kw0LlBj7nWy9VgSW8k6q/v70nNYy0tKEZgzDmXjDFeCIyDOIM58RrnyWv9RXoATejfvGdtMHq5Oc
rPDrsWyb4S4YlF8yLir05qoO7mNJr9TQRFO68FKj8c/biCjTxrrSv1I4Lw82zb+flG0SRMXvvjpO
/dW87C0TEHrSWVrhbd6K4y6Y0ZakZAQS6ECnX+guOv0irvaHgRyWniwWy4TxsGxt06lG0w11oO/X
HQWkZ9u7ym8wnvrqYQb20+H8UUo+GL/IkylrSJsJm5OjaqE+eBjwLisTSflOlMxsDpAnExkrNU2s
pqiDuj0o5r5VisBer5Ppj9PJ8iahMwTAJtZRDCza8vroXWdioBAxcp6aq7qIdjWJdlNRe2RyJGmT
8Og2ori7Nptd1luMNbpO7SMQU3wr14Nx7Xef+EIbMZxDJHNqdbQDXopT12431p4N1IqiLCXaCH3i
RgznE/VFpalZAvKySw31oGD/oyd1LymdvM4v8CUHupHCznQTGFUrm7o1hDLaVzblk++S381eP9Lr
/kSvUerydYDndIeiw7NZ4pqEBdCtbC7NVSJ7JrqOOnUPSq71GJ3Kw+qFQPqQgy3ITIMLlZFpKXm5
InvP2yCdU7fNQdPz+7xdCFM1Sgzw3Gk2ag78oAqhsaNMCYSwbdXwsYgP2JPz7fGYeX3QIcz02V5v
9svd/8Aizozuw3fcyOY8sGJrSwRWOAAfHaJrhmfGCE31GwvcesgRpRicwlu9Ecd54MUEHivgF+pA
I8OpLtZDPJvBHI9BqS+SYxWH0DdZr/+/MdEq16Zx0Bg+EQDA2Rp16sf+lEHDRnHDY4+57uSl8NFN
CbpxV2heJUsdhOFt8wu4FzlGrsMcr33bt66i7MAQeMAdp7gWVveVPTlU3+JrtsTP8ojq53mjEnrq
jWjepxUYJUxK5HhmZYObVh9/GupsBatRWPsQGdNpjVEZOC9T8nF1zsGZLb4sYh4KdVrnEn1yaflS
AYp/yi2JjxPO6iNL1g0HUxXobbN7u/m2SNQUJMlYCOh91dPBzbMQfFLi23CsbhlkOxR1ZY2XVxLv
j3flTSjvdxBSu7jBPf2Lj6zzkD2DK+KoePpLepPfFF7+lB0N9J8Tf7jQgSAG2NzXl1btzr/R/TRc
TVJiFjr7zTlw/inGUl9UK6Hth+WvJv66OIvE2bKDPKcz5x+AeNIpNEIYrs3EDafD2hnunD6eNxyZ
FpxXqNE2TlIFlavcXP1J06/tXpVkLhIRfKckrGxtWJUIBkMe0/XYz8f/pAK/DGYbdYsCGOvbK1cT
PYbm/vzfFwc9E2BeeIcAFIJHcCnLcUg7yhLyE6u8VGibptes8iKnMxa6rY0oLoOgaltlWY4Go5bl
X0e7uEvU8lhadEeG6cmMsgCrwpJ8gn3hD2a2Ecnd5y4sinVgrAkLUAzn2LjpbP1Ypy1w5eqfLShz
rbA4pmH8W3KqzA2ek8td6Tk1iFmZMO8Jp0pxqlg63lHMkKQBJpskXkvoHzdKcpdVmY2iMRZm5lEE
go/kizVUvhlVBz2yfpxXTHhtN6K4a1tZ7TCrrNC/gN+pPtH0UEZfPyOCaPinUhVbH+9dcGsmKKwz
9ERMJgRw8/dZDwRUNZJcXLEmb2L4QDb3U9cSHFpd34bmdel8dWTwp8JYCW68fzTh4hbF3ndsUYTp
eWjBjvczirXCtZzEKyvjcuoaWSCRqcTdL7PWWVcdcdI2m29907hYg31U1EJibkKXt1GL/YxNjMzs
fsHeMsJVOKMAc9VYskRcJoC7PHbHkM5TWABRxlNsjFf6kvnnjUz8it4owd2ZKTTsKu2Rx8w7DURC
yQmvaOeHudcYr7XqSgmSRUPjgFn41xa4i5NMQ1QkA+rBFUCXLiwVIFIpDjHITWN2lU7NvNoksVtq
dL2ikV64AKGS0eXK7IMLhyCkWptWgTNUc8sd20tnvSllnk/y7fjN72LtFy3D9qG/YlO1mJvraFkl
3TexGjhMdL8Z8BinxpqFJDbZUvuCheIBm6910/uAsJGIEZsIW9szVMgi/Io0VZUhSzOo0vqzj6eo
32qgCWcpdn4CnrGssCP04mycF1DeNvYMuWuFDT3aYfALLyYDT9suBoOmvZDAwEr74iS95AIID3Ej
jbtjStU3Tp+hJuwo6x5jRn5sKQ+rLpvtFXZK6UYOd896q8OkHsU7cN6RU7gnwCwe3VdgcBc81/Ll
DBYdPgTejTzuntGlSgedAW4AsdiGOJZKLxoDt8SrM/5MDNkI4ywxn+Ou7isUU1tdPwxx83XI7jI7
OZz3VcIr9SaFv1IddgSbuoAdDnrlqgveAaEMcUmcBW5kcEF3GDCFkyUj0OeOyUH/zQYhsiMAezJX
XvsQoavSjU0YXOgdl6kepw6WPu7aY3ujoSwB+BA/B64UYTSe13/o8TM4N1uZXCwuorZIAX4Guxgu
a7hXUuOjPZ3/UJIbbLAPuQmM1aCV+bqyZDOqf0eWEpRLpgKoa9pTSz+elyUzCs5bmJ2edeD9Yw+0
/WrfN1TSoZLpwvmHSIdlW2z8uszv++rXqF/08UMTSryQMEPamB3nHQxlVJ0GXOB+WH2p4qNm2O5U
XZb5ryr9dv68ZPpwfgGPAMcuLAQNZfqqZ9TN0+M63UWJpAUmtW3OJSxzOEYDCxrqqf22ePFzdsIq
2B3jBVWPYGz3i93wJAsdEmfO09RqcbVmDRtbN5ojZtqc8TsZfp8/P3Fl5O1T8e0qpxqGHuDirHFk
YhI/ukURMcKNtV2WMhnHaCfDapeYOM9bO6I8oWAhHOlsHL6AY+VSx4rTea3YVz8TLXjG2nRssrBl
AJjhfFTq2NOGH1kYux25w3vKNa1w/9/kMZU3HmKdcuKoI+SRUfeNSXfppAZLi9KdFluu00dfVKWS
yBTfMcy5mYDSQHbByexHdTWmmjXs+9bNW+OisEw3U9MDzdY9MT6zdI4OIzBlHHg1VJ3fq9gvIMuI
mBOcJucQ5+WRROaxswqJVmJ73MjhgsisdakypVBrvRkAxdjfpF+VoHcBL+21bs/iluyWCV3IRiIX
QnI60mod0HhrGrznW7T3kgEBeVZukni4PW8o4j7IRhj31agZjUszQj0C6i81GK6yqwwcmvOdcjWD
zYKVZ7Ae6Q4XkywXEDqTjWQuspBiKoG3Bxu1i9i1ltSj1Re7l038CG/eRgoXX0JNSzKN4P1ljdGR
AK4pi3/aZPHa9dlcWw/QlxKDYQf24apvBLJrsrl67YxWvtVPdRAnxolOy8GJ+3vJR5PJ4IJMog3Y
8yrw0bpXNN31AkCSSuHSgO2KdDf6U+jpsplz4fXe6MUFnGEJu77LcJD1gkF3O3KH6DgBDjU0tYAq
srVGyR3gAVnGHrg8CtsHbTRAnhftfVSlQU7SS8AlPJw/TZkozpHUSVEkZUSBteocqyhBcav35vRi
dl7Oy5F8NB6cJXFAn6DpCGxmlLtYwdrX2SqpQspEcJ7DIGvdzpZl+/XU+LXTXZT2KBEhubWU/YSt
eau15WQmTC8bb+xwF8+H+jM4jhvPznMDTkteNGmLb69RsKktqGVFsRG7Wk+DKQbwn2aOu/OfRojv
tRXJeYmYovNjEbjcFu0YhidQedbkZqcQUO2h3/jkGx4Mbn6LHQ/6RYbdKDtSzmP0dpLURVhCeKkE
RMNgZV7uxnSUkKzJ7JxzGn09Lthj60K/m747tlthvmIc/SKTvFX/j4DJUHwdZALOaxdqYyFpsZSY
RMJLPL5UT8Vd5zWe7YO9AOTxwPwG2KwMvEl8fv8K5N+txawXqa4ikJijAX68LOjq6sYZZSCKMjGc
n1jHsU1sHZl9qZyS7EJvbgdTcnbi+/umCZdraNMSZ1oIF9Fkp8x5VGrJ5RWXmljf8a9vw082plo2
06WGAEdzw4f6WO/Co5rs08VNr9n6lVNKbpY4/L4J5NxFFaVTl6Yo/6BNsfrmUk0eQ4Hwk17tdkgW
/5RJiNw+0WdJ8Vj2tdj/b6ywa1S9qWeWXSx70lVuo7lZa7nn/YZYiK1ZOpilYOnczbWmIQZSDArv
dTmcnHFxSWV4hiE5Q/EgAH0Tw91cWrBYOMPyQCGlfc0xuax79ACeZVRPBj98HR4pQVIzB/MPkFnt
zyspNEobbWpsgKGcYnEnSanDQAZYB7U5qck15mYkpyj2GBsJnPe1FHUsY9YabBklwbRXIlcHB8dz
+kc7TUf1kD05X7Kn81qJr8JGKPftmsxCLMkQZYyb0Wc73/Eu/2nekl2xi6QQ60JD2QjjvmDf5k3c
skfE3E0uiddLJazduh0ln0pcBd3I4ZK0eCpQG2JpUxcU1yyO1WABeW4wzqScIh04xLKlOnZKH7Ld
N4F8noaR1TEjOYyj6Zf7VNXcoqrcyZoejaK+QIFZcqtlCvJAemtswQ0vCNTrzQKYNuMQ++1BBX3h
X9DKMoImie3zOZs65WprhjhP0GkciKHsGkdGBy8xDX7MGPQzi6VQjCRG2m2a3YTls5SoWCTCVgE6
j+6CytbY3/tCcy7SrEix02NED2Z2OXSNG8rGHYVfBpw+lqlSjVgoALwXood5UQPOjG1WWCfjMt1h
EOu0ejU4T9OTnKNFZHjM7l5JhIAMwXsls50wIIUZutXC+Eoz+bWigeBXA4Kausd8uGRORXiEBqD7
MXGOkR1+ekEpTOyNqEhqGmxzTvsmudRLSfAXiiAWFi0ZxxpEvT9A1ZhJ1zP698m477KfZX1dfGre
HAxx/8rg/JCjNMDKbwEY5BQEuNkhRoCIJWsPi2K+jXlAqmpYPLD47ap+Hc0sKfBpkGjO2ELpc3ed
Hq14cFUNaXx5d96TC89tI46z7qqwp3RilEcaxlHV/OesoCFdrpIgJZaCpUMggLFNTs6z1g1Kas2M
5+8QXzXlXad+0Ybn84oImyM2WHn+lsE700itoyFfMFw4ea8Df+D+asGbogX1lWwpVfQY2Iribisg
oYekNWHPTvSw6Kclzj2nesQCh+TYhNd0o5L+3qi1jsR2yNag8uo5TC+GcN/GzwUcQylr5guzCIxZ
66/UV6BA5Gw76mDbM8v4Wn8JwAXhJbfxjhw7zNSB+eqh3OsSwxN/L1Ahgn1bxTI+v2OgONGyLBGb
FzyGe8aS2qNO3YCUqvboUWIbog8G+Gwdw4JgT8C9en+QlR6C4ZFhNOh7DdP43b6+qPb9RX1IXjeJ
VVCk0aMsuguTJHS+KeB8kN3qPPV4WZYDCWcthIbFdb0bD3VQHUOXaQi0C4mtiK7YVhj3VjCqSV8M
C/MezYLwVEZ2CLx/S3VB1GZIRInMciuK/ZTN68BylH7Kcky7mRVwvGk6uWNl7obKCRw8jZ3Eli1H
S0+Sy3HLLkzqpWQSMcyre8CXBadfiFEtxooka0LK1ONDiT5nzUIwc7Q2xwpzJs2RLr/65BjFpn/e
LoXfTMNXAM4+kgt+9Ds2O02bCe53kx/HpnWH8LY0vn5GhqNijcLEMgU/K5s5YRkbbIRz7ky37y8a
UNI7iSTAM//NJ7IORiL+EcJ9n2nKtWoC2BQa09EhOyV7NqLzKY5vsFQ5yFco1YG8z4WRZRi1sWAV
Oie7nCIADPeyN+nrkX/QhFhsdRFdGIOvv8zrUEwJ4xSFpQ14T3Xu8lB59Dphb0XMFicJphR6Lw7Q
Mz7/oYRNSTb+jmUz27FU/qk4Wn2pINlEDniJtqdPvG7vABL/Qr8f/O6oH3JPuXc+xcqwlcp9Or20
EiMy8LhStXtYO9FfRuk2KnOvHw7VBgqGydYcUNZ67zAybCVPcwPNqhhHWgRRkFwNO/ULwVk2O/nE
h+jhgcgCEhsDw1wGv6gEHiCajhTpRjHfa5i/lw0dCe/t5u9z4USlgzbmyQrOxpl2brskD8swgKop
k2H7iR2fo8ESDTiJD7xXYduHConwdSZP2zHmxvGJYAOQnsgh36uSGqdQrY0wLoSMSot571fUUuM+
H19WSJB23nWRKWxkcLEjHutWoxjIARdEeDsfk9PoEhdDVAaaZfJmoNAvbaRxxt30s2UMMY4PzJDw
S04w7eIDyGgCydWVacWFDKcKpyJZ0bZSDhYklbv+Qnmcve7Y7vO9dLFEJo3L1VKQvs8hG1sed8aO
DYMvqTvf9oECitvpMKneee0EZmGroJdTHY0gteVHfbtxnuPaRjw0o7vVubfqe3P8/3+9vRPBNN5k
FID7nGyDVXjMsPmJZQAPm4HfVmktUOAX3onh7q3e9Jj3YWMfVrdeGlbtR0nz8/xhiVrCr9UCDbvc
FphkOQN3ciC1JVWNt25QPQ6ngbWF9+lw0vxm3wMwAWAW9Jvq5wGGXHbnZQvVY+x4f4vmrH1MlVLL
+hatEPMXhn/dznj4bwI4My+JYhBtWRjtb3zXTMZNuhDZ1pTQ2jZKcMa9YPS/JgtMoWvd9oiNtIDc
J0HhJfvOHx9bBjbxe7k7rxc7GC4+4ZvZDihyQWSGjef35gcUYMdWGBSINftYvX4kqr+MnduFssVJ
sXJvgjgPOwGgBYtLeehXBoqKdX+aF9PrVF1yiEJ9WEkd1wQoDHwmoTVRuwIbH3au3o66Z2qoDE8P
WPR2z5+bCBAEAf1NEGdxjT7SNcWClp9rj0u/s7rfDjmMZQH8gn02X67tTyu7/Y8yOSOcTPCbFXbG
Ikh/1FDC7N0+sDCR+Bmv/k47zhQ7w3ZqPYK5d0F9RPAFrfzyZQLWFby6Vzyd10toGpuj5HKk1nYw
2clIWpJ4DjBgflmMpmvFvcQ0Xr31B1snqMNgq9rA05urXdiIiXk9Iivqgiko7qrTulMD1g0Bw9QI
vrHFtw/tH2zwuq2HpPAarEyfUHTzA/T3l62xrEhJF/wAuuywoujG5VeLyionosQJWMhvavJX2sic
VCEpm179CyaxAJM3EO7Z/r3xZZU9iZkpnDtV7mJHqRE5aTqjlxUHhIyg0X20MXa0gH891O9UKrkE
zMY/isMjgdgmVbGI/f4M63RclGEZ4LDKxVU0VE5CzKHbP9TiViWDJP6LKjUMV/ofaXxlrTFWkAIz
JKZ/wN8xMhMwrLB6L3t7S2Vx5kmLNsnrGFslVu3NlwaGjvWjmnugrwqAcSh5tgrv3EYxzhQxaoe5
O8wPBH3vkfhaVTzFlDSNhSLwlqQWjpBq/NNHLdURKOas7x3vc0JdK72jeLmev1JC63sTwiMKjWu8
aLkDY8f0L40DC6A/a3epLy+ZeTf3z+eFSTR6/YKbXG1dQ9LZMSZ+xm4/KJZH+os0ktmcWAigdxjP
uvmBmHYs2iKbG5SlhxzlshKd2viHZWv7z6jyJoX7/tGipEW9LOAbL29ofmUsNyT/TGYL6Pd/FOH8
EGt+01TFp2nMndZeGNSn4eG/acH5nngo23wuUNxsiOmN8bzrpmYHymD/vBhRfQItqjdV2DfbfHh0
uKO6YC41fJh32NTdNyAMpg/qANxABru9HGyvC4yX82KFucxGKpdimAWNrALQCeCsyW5iBOO0Gh7q
MQvm4jPE4e805FILoEj1Sp9ONsB+hoDuhqvYt1/G1l2Dfo/1bdmoqvitsNGNSzAmbVC1okH61GN3
SXFLv/hNnoGI4IHGCPUm4GkGynH9stzK3KzgXYw+iWEQm4Lr1yacl1Urmof2jJcCexcbh/7wV71O
Nvwg/HYbMdz9IlrYdnhzoblEfjpK5C/F9zilbq38Om8j4qixEcTdsqhMMbZDETWmE8okAVuPNgBM
B+5gaZ1d6GvBc2azsRz0LrjQG+mZhQiFb1ZgGaL70jjNrra+Kq3tJmbQyzA7RY1hfKl/xfGuvbYH
tS9NoHE32omcSBB9V7xi8OjySg3bev/DchY7rA/JxUYkZxwUe+zlEqFEQ/Y54vyu2dv+hFp7u3oM
3eB/kCg509dkbuNZunlJprhHF598X3czyN21p/aS8a0DhNwDZh3dN8fhhVETybJusYW+HS9nOEYU
4alEUJnsx1PrDG7bXS/lVT58qoYC1BowtlI8G/iGu4l1k8aOoWGvnOz4V4fCAL2XXAJ2mz58t40M
zlNadjn0/QpPSdQ9hjv8dGekHmxS+XsSXea+WFw5J4/zltkEatOyyzGqGFe7Lq68PHMkAVr8Wtno
xHnIBg4ytlWcWxfEX9h2ZxQYd+ahuOq8KGgP2n64ZPgpyrHf9w/53pZNVzEdzunI3fYGs81pTeHB
TOdk10DGVXs/rDus8DyMjWSZS5jzvOnKM6zEc2P03VSGfhiPflZUP2gHJBN7lpypTAx3vescZFF1
gXLeQpwrZ9XcRWlBLiwd5ZfJ4Zw/LYyCrDOOrjfv7PB3aN5l+bfzJi/0GxRghvorzDrf1rWtObEG
JqKsbI+MF1kMpq/xK5bTFO1kTrksAxJb/Js89v8bP1XROIycDPt14y46FI/OL7oD9NXe+moDHNIr
duGdLFDLJHI5VzNQUIKUeHpFy3fUdLwOXcL/doac19DjyS7zDKGzsb4Z/bNi3w7OaRivmuq5mV/O
yxK/yjcfjHMZalyYtDXgMjCjUbnzcT2YwfJN3b3eYRBAnBcndO5I6HTbAispngfvP9c8LlqYVQQO
UYm8Mbxdxou4+r3KyCFFKLJobr3J4SwduNr1YDAsDOBq52AeMQ6K56wuA/tjw4PYKTyE3ix5hglT
ONtwLIIxLvKR9snMMHw0FqHvLKZx6djZGKzt1B61ebQRM7XueY0x0JU4g31h9eqv80crtMs36byv
WudmUXJMkfhk+F6kd3P6mZf55u9zny6ayGB3JSqyfT/vozT7gqUgN1GlhCQyPbhPp2c2rlcFg2wC
7Ve4t7z1IvaX5/7k7Od9HERfZSmxTCCXcGTZrOUJkm+/0U/2cF9bkoOT/X32/xsXVZqtEjbYovVH
VNfGyDXrH//ty3MeSa3sDsOC+DLlnOxVkn+tBvXnZ0RgIAIDkQ5mITkvEdX1sporct65eIj02dVj
yf6v+JDeBHBZBeoxrTkk0EELyUE142CaZXziwsQBc3z/6MAnDqWat2qJ0Q7Vxt7GSI/tWB6sHgv7
VnJIqS1xdaL5rVeYDaSYYAtGzeT9d18HoLj2bM68/WYBYvyRnKZ9BG7kP9aNPnhsFVGRPoWEER6D
QP/I5EKHZmrEVCjKZ0XWe6mWXE3FBHrh4jMllI0YzhxaKx2LeAG2qab6aoSl8PnWkiFKCy1iI4Oz
iDGGP2t7+AEbi/oAQEzvz5u0+KiITnVTszACy137HqUsp2pR3V/q0A3L9DFMl8BRWklQEFqd8yaG
v/2NMkcVG4dO6+rSzKxTSqrHJm+8AUEhThcJ+IowwG7EcUZH4l7PWtZLoBj96TBntiThzo7C01TJ
MP/EH+hNM87WzGl0zL6FKCuavKz5DjA0SSIkLiJstOHsrFS7ask7JMasra4/MLzI3i0SNz4UO1XW
OpMZBGdwpBipkQPA2tcBF1KGz1FEUMCXDQUKk4SNSpwXKrEmXEQzvBBLWI1DhrmsFXNZsqAmOzqe
gmbJgOdiKCgNYsaMDfjEN1iLyoE1rwPPRUa9Js63sE2j2tjDRwGLSw6GMC7nktFYV61r7dUgC5rK
c66Jm/5YgzFgRYr6QbbyIv5gb0K5TKGYp6WJJoyr5qnxrehW1wFzoznIiI/EBZ+NcpynaPRWT+cS
le/oMbw1b9gwSbGfvlDT1XcM8ls2yyzTi3MZZFaKuRzZQE583abfOnW3hi/nnZ+4TbzRifMTdhMq
pkkrVArs+XoebK9IsNcw6zeVldwOanTZOY2nAAs2U9f787LFfuPts3F+Awh/VgQvBWSjXD92SnNa
qGwHRex030RwfgNVVsV0GjwzJvWWjjs1w8R+17kzZosRtM6rI5KlYRiHEILE/wOrWJiPkVLkcBuL
chnrQT9qu0p/KQfbXc1YIkv0ut7I4kEze6XQsGyNazatADpDUFTuGuuQr9+1ZV9Xi0Sa6ENtpXGX
ug2XuEnZHiqDGp1U3R1M2ZC7TAR3hcOhM+cZpI2AJDvS8mS3T+c/jvB5u9WBu7ugT+ziqcTX6b+h
THRikEnhoX40AAKR7KQpH/u5fG1qK42pu0n1ozA1Q0ph2toNg5jXDjSYT4P/Ct3sS6Wx335OGneH
O22hqZ1l6MfuQYYVlH7qK3ej26IRXO2Wp8+4pa1y3L1NFJpbpNRtsBpfRL0ThMp9qMmCsMwguJur
2E1uzBVame0yAwoPNBXJJ8av7a0eXJxPpl7JhgLvsbSMPHVeUIvor8LUCs6bnlgTeAQVqM8YOuMC
fdOERa5FyF9rQz9ouYk1SSqZHBEFCk39VwQf43vdbqihsGb5urOSPV0PRiIZQJVowaPSjP0am3mG
8Sg7rZcfdk7674AhyyWJ3v/j7Dp2JNeB5BcJIGUo6Uq58u3tRehxcpQjZSh+/UYBu/sG/QbTwLvM
obunWKKSyczIzIg/+9B/HuSTG5Bq8zo9ocMs2M4BrNlZue6e1XRXDF+Ba3+8zX/ftE8ewZNDA3Z3
pGXXOVkdV0c0Ea182q2vFElZP8Tz7u+G8KeQ/PcFPzkF4RQ5Da95oN6WJyv43ko9cVDoJsGXDI9f
Ptwnl+BUY8CMhTtOI2DuYnPEhMtuTlG4BOIlsuUrWpOvLPCTT+hDXQZhqRHNsm8Opvtm/bKsd3/f
vz8NAODA/mMdn3yCttcVpLO4zVWCShQQfzAwtJkhkRXN6Rq3t9D+SYL7GhHnf2gVocARoRlKIdL3
uXMU4jNbpz1AQ1UleWWVwG5+jl91Dv15D/9Z5NMeLjUombwKkLkffoNEBF/tn+20JF9s4lerfNpE
g7YKbW3IO64dQySbE9hHOmCm4fFKzDllQcHll1KRXy36ydUqo4m7MkToWu6Ff64hnv0fWEDQhA9Y
A0VzcJp91oZEN35uLIVbSZJfvpac6gbzTjn3l/3fd/CPz/LbQp+OMeuajhUN/LlovKvyzr3l9Ene
5V9Z+1frXH//WwzRBJuylxAPdCW1H24Vrw4NxlvRCRhg9m89ubtiiL9SSfxq0U82WG1jIIcBbRZ1
sGuLX4pemP7iLP3xJvlt/z4ZYC6roquukdjYH7fwRym+/f39/NHN/vb5n2ytKhdhE8B40PVL9Pii
x282OxPL/eKq+mqnPl3rQvXKldeyMbXXnaeGuCnq2G1Z+ven+fMyaAd1HQc44eehJ6tytD1QtBN2
6owVeDkcyy+lEP/8Sv5/kc9EMw7VTmkRBQRHOuC9Cnkv7v/+GF+t8CmFMKMcMQ5krgXwQ26nlfzq
tPwxBoay+//u02dK1NUeGwkG/GtD8JrY6JptwXQUo3cmougQKuIvUaI/m9k/C34KHzZbjJAoXvBE
ZvoxmfUIxcI4r52fhU+Tv2/eH20AY7gMA1r45zMbi2zz0VsUOiGAi1smDntnfiim2jXJOtnF978v
9sc39dtin44PuiWFbD33mlpK77St/XyQTTNGf1/lq0f6dHqcvF4hc4KrfPK/ScQLZnh2l59/X+OP
b+j/n+Rfiq/57LrQSsAaErKRVWV27ljwxYZaD52/OKXXr/uvDOy3pT6ZNziMzVSSDW4T7L8YMdpd
h5kgu/xFBPn3d/MveVdD20lsaGKJMeHLuDXlJkKW9Pj3bfv7q6Hkk2ErxFh6zeFxVjRLN1pFzojt
+6re/MdI/7cduz7qb7cbeIc63/hYZeoH3rWpvyxQekdRzH7/klL9jxUY+tti10f+bTEjO1u69tX7
nOdk/UA8TKPq4F1oRlIS9yTGDP1/yZd+W/JqnL8t6cy20Taa/OJuepBkN3lfFBO/ekufblEKfkuv
rWFxGIQpnZ0b7N3+P5QQft+1T55gK6BTMC7YNeb1fGZPbNnV4Lz/SrP4y7fzyRfYjU2qrYZ7k26S
Z3NWpm5c/Jy/29BQ3GL0GGdfsd/8efOubBd2ALzu8xCOEsZmqwe0qfR6kIPOykc7nVY8dGv6n47s
P0t9soO1ZuGa62v/d13vgKIlruy+KJl+9TSfTGEKNtLKK2PMEOy38ntfxHTe/90n/NmV/vMUn0yh
XaXXlRRMfs30Y8kxFVqAYL8Z+SI+/stCAXNsG9NR/1KodRwLaK0DiL2B8+nrJi17Ea0OWhv9rwhU
/7xt/yz1yQOhPUnZvrhGVtOusnZ9fp7NF6HoV0tcf/+bEyBkauxwmTAUz+SuVjbXU5EoX8Z/3zSM
Kvw5N0Y3zf9t3Cc7Gy1rXUF5C3+q/Ju+WG8DjFZTNx85I+V0M+eMJVOxnGi37W0bLDJDg6RvyB2A
HYv14XTljczpwnW7zVyx/laU7NfYNU+WawqQ5pdlZOWkjv2F3usw6KLKD01itEQauSxNtAnt87Ev
PO4P9GKX7gmA7n5wyKMyc9Y6K6RSmbSS1UEnVtn8mNf1sVn9U+8WRVIY4C95c2dJWXJp+TlX0px7
qU+brA8e01aWrwYzV+uC9ms6gYlrCdLNGcvYRc/XVQikTUO27WdrhhTgBhIKur5VhQFxXWNDpnr2
G2hVL3u7so/oZ30hbZ8hEbmVGzlObn4cWA8B5uEVWhuET7nzaALICrpDfg7rpgLpswElcq0GXjbA
Cod8+dFrzJgHA+j3Cxt7XOQoea1i5pPQhk9BfpPL+tu2ELRIkO2Z1sHFpvbZAkM1H7xxila7Gnf9
tE73EKZ/douh+o7jUJ+tqglu62YuIwWZC+6COl6CeDdaLEayIhhaPhInSLuxey+vFXcKYV1QzFdr
FJZOzTvNDtvQ3DsqvFe9lUG02ItXr4aqXP0RKJjfOPnFoxxUviv7uohoV8wJ86o3Y81VaqltShZl
9Xhk+73EsQe/4OjFXuU2EfEnC6rEbOP21LxMHT3L1bxpSBbjB/7I0T8Osp1tMVErJOVWMFl8dUm3
C7WNIkjlHE1jN3wdxRJ1AzmW/hJNOUoJA60untEvTelcZkdKTurpkgcWOHiN/Wtlk/tUDzV6ZXMj
eOP17yD9NpmzsZmvXf9r9SHZmbvm3dYrxq0m5+IsikXMV+2+IcU9OK5eG49+jK7qkqFfDj24k9Em
6kC7MTiGliqzAGwBEIxpH5lVbZzaVZl0s6yivkI10c9px12ITEYuCt1pWaqzdMr3RuuCK9M1iCYC
kzW5mlP0pXfcqvr8AH2BO1Jqcmg6DOKAXfNONXaLUYVg4VswWBwtwU/L1r2CKtokzkQ6PlRQpcut
rYtVMF4rz805n+VhNl3P82CwwWxKw19yHlWiStHs6lyYp4EUBe+m5dF48iL8psvC1ZSxM7A29li5
4YuAejrUzsJFRU3kmTJAL0B3z+Z6i1xwig0lI1FQWLeuv45RaTviPFRTEcsV39IegpFvanj1/XZO
RF+7p6LIHyHziXmWYEkRxnfctqbjIhyQv4yum4ahewzWlcVkUuoWcFofWSx4CVvvvmbFzSaXQ104
P4bRuRtHg6+7uechN1lFAmh7DXhYXwFhQ5/7RXnenA4dfWzz+nt4jRAr8k2EiH1X3b1CST2IncoN
ofVSg2lbLo+BbOmhyX36sTreqwd5h0hKfL6j/CfPcreE5Cs2U7nTN2sJLpWYF7g/SndB219yR0OR
faD3taRumoN1KRIG76XqA1DntFs2t96j8ORdIaXibetOIODcMLlIi29sWZebcrKch8qos1lEi12T
greWwQzO3NHT5mEjoF37sboj5UJBQkOQEfVWqxi5KKojXF0B05M5N8zWcbcMYPZkcjjMs/D2FdkO
s9fXkWVPRQqhkTllqyWiqhl+erT6CdBDcNvTx2C0+wQ6s895435rQ5l5q7Z34LmB8xrcmwF9l6lY
x7drTolxjyCIQvCV83bdzqKBoykwUBjbs33v5ySArzKY0hQjiJ1zvFfGxpeZwCV7w6VyIbzk5qKJ
bJYj5qhJF5XOCC3lvPITa1meSndtkq0bPK7E9lr0/aORpox63Y68WBadwh1+lNY4JWUPY3A6Eqll
ElGd08dhqgTf+r7jrcIH5HXzPCnCYjNBp5N44kGCH+16ZHETLaWJlhC7HVjTI1usH35jqahEU0oS
yuqlFgYJ5jKESb/6E0Qv6Z1ZNj/uN3WB4snKFQi5967xrZND3QftWDdWRbvE7qR6qupuPpOWFhdW
1yerC3HcqpJFtV/WfAwxC7S1x8Gau6yx2X6rqnubBe9+yVhUllDjAMfPnlE7HTEDEIlOJs4aDnGJ
ewfk+3PUFv5T6Ex8HpkbLQQjtzXYAUxevCE8+aEkOanZ3xV2HVHVv0/ueC+98sHDY2zOlBZz/qEl
3Oga2qAoKsIDxBgwbUqaG8gvRCPVR1gAdAtqcHIXSePMkWAafw1RTqnHm7HyYyiIZEUOX6/ug959
HNz8rWvri0+uMn8M0lpeHU/EaiPTsGdRLnuIKXq8cnDsC+8QdAUmTn076XI0TSkCI/O3OyLEDoPD
SdnZWadNgkl02BW9wks/1qY6dU2dUDxXM1dJuOBhSiZfajt/HmkXW4LczE5zh9bPA4izbtCPU3HI
ye+m1jp6lMZ914LWt8mrSG7DAZJcsbCcKtKe33KvCLxoI0U2Wm68hj2n+TRgdGTe6aZOfVae+npM
PFUkq2xS6DftJaxcTPYN3GHF+3yq0zbosx7yEmtV7yhoiyFqYfblitO5kfIA3ZiMmjyq1Bh3DuVm
FPe9feN1VSzD5XVZTOqS4m0qgyNozd6ZQE0ROhEAVRY+TuCHIWTkUB/npIROd8nAWFzFw1zEzZU+
XW7yLm+3o1/KpFMqWpWbDVa4t3P3pZ1Z7CoSj7mTNIG6Wyw7W2eIuZbDSYtcpcDxEpvNycgsfJA6
TRBVUoNIA6u/XXMSsU6dqNbZOHQhDpnZVaP63pEpYsI9joU4IoKIrAHcOYUVe6P3TXviya7Yrid0
Jyk9Qgov2yA5OVjesWckLgdyKFovodZ4p0FVuVbiV10FDcesxE2OMZq8NenqDPfe5jNetzoTRZji
kyLa9/fOsoHuShzDwr+ruwlMZey+812+Le25cNcMehwx6La/N3QBuNY6vOvVfTEuuFLd48KGTGid
uAa8rAG4SfhE/csQiMRAmWPwZ1yzk/ssLC0SD5qvfv/T1pQHfhOPvnfp5+osiHCRwWwxgMMHKdnN
1OW48d2Y2Cicj21U5Pm+C8R3sF3Frt/twMaZ6PCdjoi2mL/FW923uOW876sxmVeTe8TOKSSLXpn2
ikj04ltNhl0trCPi7Lte+Sc915SrwFp5KXJIGVJI21D7dYWxsLCD4eoHZ17icVkOQYOj0A1TZCyd
zrr+qNZxR5cxwtDqWc0tn4k+Fe3yaHXtzpvmY9nYFafGueQrOwRtewbrMYZzG3IqA/NIQL7aNgtu
ZtA8qu9iMRnzzZ66MrNNe6LBunEjaTay4VwHOmaWcxqn/LQsJBVNf+MXPrimvTVtJyfJGd05q/VL
tsRN3L6OnXyMKRhEg8ZNfLBwGnR9UYztSlEc3eXbwoqZb9rEs5GJ9lg2C2vvNss3yewnxtojOgd5
U4qYUURTimWWtUWTqrKFBNE0qAKXgJ1uJeXOssCz18OdXXUydm3Q5zt6zdq2OC8BKLmIrU+YQt2V
o/Xc0c7DtbU+YExp50BpfbP0IffPs7dxAHYxPuaWofmS+SVKbutVbOoZhJtDrDuG+GMcQBJQ5hlI
2vbLFmbbst7MsjsJD9xY/fBQzXfW4J1pjaE0PfCaeUlfirNLXhaj+eb36aqLkykABOohIk21Q/aS
DAqFSj/ckZrGfrHGgQlSiJ9lirK3zu5iVoU72Vh3jm2eqlLsLN8cAPsei6Z/C7rhpacyIte5V2dK
NtDcDz5LK40eNJO2lpOEnRMtLZxLLx6FNRwhZhnVoXdYFqvikxrPuGVxdwj9oD1rB4FzH77Xf6gD
eTu6y9lCMgHmBivu5+aN1NVDmDNeruu+hYWOFr1Z2JJQ8X2RuNq6Ycvgdl5Ay5wWejl3RXOmVnHM
tcudAFzXNVEymhUG+Guwd6/1rq31XRuA6y4vbqaB3oZMJxiReCmr4GT5DJNVOCJN/qtqxsPsktdt
0FxvW7Rq0HwY95fbhC+Y+kI3JtttwXhZaravZoTdgd8manPfeunhh8PdNOHrFVRxW5KXru9mjj63
kc+yfqzBxBhtoXZjxGA3S8F2BSirQ9XswIRpZcxVLCml/8MuLpNlHihSbkg9GuRBuFnbqY7two/q
AgOY4WySmeLrjJIhBof8LshaU7h1XpbTgRbzOZzfAirQTOBPUaXDhPZOqqUivFLOq3IwldJAxSh0
n/Pe511n7w2rb0zRH0hpxT74f4utzEi+tdGmt8jWoACx63RTdSQQqkIK+DBVW7b26gPXS7Y4SM83
jIWWTmzWPG6pAhuf9T40qolQGpUxtQMQ405hZvnyIByZFFPOq9kDA4J4acPwwc/7PStI2jnBvnDw
QNVYRkTMsC1M91F8ETT+HFwX8hGqeSbhFHUM6Vo4nnyXRYGQydb4T4tTvQwLDMGfk9pa7haqI5u4
maY/t6lBGu+JnbKK96EVHHqDGCR57wHGeV6xy8ePAJRjtTXzZhrjUHYvoxWe+8ZEfTCkiGCSMbch
Przxtp5ihmAQ0zb3yDLiNsiR1F31hCB3Ag4fbw1OLYHhSYQBhrAPUiw7nxV3Am56P83bbQCq4FrN
kWttty4TNMLwQewsSLRok7X2Xg/ejq7zRXaOn/Ta+lY4sorBEMghA7G3pypuJroPCG5bnKPZdS5W
QUAwotcuYg6wCfsqq5Hnd8zvL8GwnkCJ/egbfDWvjBpjZc00J21VabQy6+fJ9DsFag2nLMpodSFR
KLXzDRWfmIn5cRQ/xm5KSU9TxyyQ9wmjEFIrApbneTpj0/cthGjNoj3eB6A3y+dEhlXS+POtYcPD
Vk6x0wxZI5CNOTQzvvcwy3wH6a5MV+ToIx6uxmZX1O374r1AW/oWT3AuZHC2xzae6HrSpH/E4x0Q
r782DDenWnCE6qTpxmTY5uPmgnfR9N1LBVVRGxTwTT25iLbdGKEmVNX8m5aA78UfI626CE3jBWcC
sEyt4PstyIfVObCbfsVbFXM0VbPFzeSdzeqNHGOQt2JpD3p08Te+ZDvto5GmxgUXes0ch84YFUF1
EBBgrJ15Z9tWNDJ5JwjUOZrlsd1IZq8tR7vr07iwi+tREoG19M0etngwU8s1qQ4u+rERV5vH0OSZ
lnYVjXW5147zXrvds+uRHVSiU9cTr8Gw3M9jjvfV9Huie5e7xfRCSprOarmQwr1fJlS1AgeSQpUz
7IZVxyAbgdAq3fchRhO1HfWsP6lCaW5qBfAemuF0TBuobxRDeHF6+TAO1RNqL01UCiRFa6VOcPaH
VpCfBMe26Bo+zfVl7ASnAOCC4ifymJcmIHFdbEleWqkz5iE3RVvztvQ+XIlQUtGXaq7w8kx9s5QI
rPXYATxh1bFU5b53+1PRVABxug9W5mfIV+yR86eMmrRXXh3NInwAJ9aLBI8apxCBioaN3TQdTa1e
pN2Ae3OAOThzk7DewWSf51u8J/Vr4K43Rtc/bdVGop7LWI542wi4Dh0livs+omtT2G+VXaRkUPcY
GTx328JDNp3RmHOjKy/NG0BvOPTD0ka+Nc5cD/psTNVCrcyOGritTZSA+Dpe9veKLLsu75I2v7Qo
BevqR7BN3JPyPBfjvtrCiA7HQYbJAJ9NVXVSUsUe+ttCGWRTDbYgNO02xo009iZ3zBGxMG7RkdtU
75FHxHY/nSBdkbJ+S8C5q5B1Id0HCOUJhEKoKoxVZE86YWufOZaGW2o4tKZ4K7ZEiB7X1crXYNqJ
GbmRS9DntuzEdt877llbNv4854OrYxeiesayHmvRANtyZMo0eho2+KemzCZCHku3Pa5CngHScHsR
4PH09k5h8ZBsnGGAAS4qdYc+KjuXg3E2G+xbxNBHwXCBmAHtfCEfjBNjvW+QWHqou44TA7ZnOUVB
DUck8+gaLEnH5QOuYyPfXIPRAZCj+fZbSfDmpR0BF+DbgP9Z9Mh4Ae9tznOjnnv7V8HSWo5xNeCI
0Me5v++aJWoQ61YrYsKqPcKVR90YPlUWDszife89wxdAihtzUmJdZgL6SeWcJuLE+XzTLQ+bfLFn
66l3PvK14cFMEwd949T6UdcLDKk4lsPNUn3vzATGlR3UStf2TAJ1KwckcLbaz7XJJpceTR6ejXs3
D/nNuLzq0ktlj4yM1G0UNiGAyBrIzpzM5ilHYG3VaNwsdFL603lS27kq5tRbm6hwXhvdJNX8o5iq
ZA1VnCP8AjcZVFnWZBUPOtC8dEzqbXNslXki1rvra3FziwO0P0kgutiKfSnHPZ2ByNVBhzzTAnXU
HOsJ/bxdfjNVQTSD0x6gLAT6yu25otWeXr8oGBEMDpIWqGDl+W5BCqkcFeP2iDz2Azgo5QN7hqve
Lwu8fejGnqp3Hh7Gy8Hl0N0wkOk502NerhfmFqhTsv2MPJqIt857oxU9jr5GWg0a9ZIitNQYw5QB
DPsnYy8usu7AfkS70COT3lngHoYTYYrFvVHRDNS+nGk0rjKt8/5gVad8expalnTawaNQbosHUn/X
E27KEN9daQj0AgZFxEyFgEBgfeuzMGKmgKmtyKOamJZNjE7DQzcoXthIcyqVVIKeve3UhvsR2NxU
m8jk5V1gAfpbgaV5OgHUlPWzHa0YgxKICnpqXVypjnnQH/siRyY1AuzvD7YcAKn4972LY+S+Xf2G
Tx58PcWjPLFenT1S3Aj6jsG6rPDczMk/SEOj2itx2t6XCUwgtYrLzsSdq+9CJOQNPQhZ7FECSTf8
eGwQ+ARV6nQ+DtbwFoR2tIASEDpg9p1tB8+1kAD+RGa7c0qXIV79MGFbsa9ld3FYsMPRG7mLCQbp
AEPTtbdfu/22IXMMZUIKTBeXyAXW6xEuuY0EqkaYpQjGsvzhqP0ltkJ108NLutvIW40qBbGybWwS
D2BjacukQlFEFDAJJ0jAx5jYUAd3EKYVDMWryrnWLiLjoCJikx18MZSURYzS3DH0KUhWlgR51Otc
YrjRzJGxrSMJ27tuuvEmL86d9UE5xWO5uTeFgHH78D7LG/MgNenLxJ6rfacyld+saEEM+yXJA3MP
xSselv2tVa5ZZ3UgQwhIuq4pNDIEEN9QosDDKl65hsUFmrFKJ7+dAhSUWskxX3LB9EfBA/Ti4xOf
Rvk4VSAIHDuORsGTa9bMGWovtRfVcDHTZ0DTs59HzXZCaYlTAVlRJqOGQtGJ+DtnFoDRDjYOMoBY
ZGAk8VGlnIqKu860L31jIrttFS/zj6ltL84wJ4GcMq/rYm2FgNbHA7hbImFdwvCIhkWUqcBL63Rn
Nvg4wmzn1yoDgIN845EZZKkIdX8tVh+Zro5KNHv0MIWNqGcphxUCFw14sAUvrTUy5YtbgQ4dNond
mMIfeSMzxCyWrWruyv5oQD2HGllf+hEEdi9L3qZmKH6VDbsTOU3yygYs866WMXULlcwafzpeAYER
bmRE2SqMgvX7YpHEssWNNPbPorOiavtZbnkqyzsRmrsit2OKZo6BPGO8FrHT5u6cIL9Fo0eqAnen
59XB4jWAHn/O8h5Xa7Cmk7Qfuqo4tqs5NIF3hkRcJsBHFChnzxBxEhT0Vt3cj0NpeDUpwUk+vK56
uDQ+SwJr+Rjo8FRL937sxwOGHT8qO+dIbmNv8VFgCCs+9IBqpyuFqM92YYWsqjHnuq+7pCfkDaZ5
b5EGG1fv+xaRoGLr2Sm7b95AVl4Uo8MDmj8T32S0tKJ8C340iIBbOgEocctnSxSPEK5O21Yftmbm
LmSSAQwvT9Sx9s6wRP04HsRQd1Fbk4d5MIcSCFqpJdBy4bwCl4vXYs309TXaQmakw/EZUTrmRleP
NpB1z/Zi8J7rOCyweWHdp52xeBmWcajH81SByEDihIftAW70snpdUhPh7WqrCVPgg/uiJy9A+jqO
PPCIvjUo11TmGJDizh7yD8iY/Zw7KGwDZlr7NrGu0DUYKsNomJH6WH0MGz7ma31Z2+WIDvao7YJX
3agfVu/Vu8l4wJfbe2SSiIxRwBnZXdnmYOTq34u1/Ohm52SAOWk6P/sbPeUEXs2yvgVTmY1bkwL0
exy2AEOjkFjyqsh1+0uJ20Zdsxk3ROK4oloyd8frKQJEfxRTmwVI8RwtL2GwouLZp74Adll3t6Ae
vasa573skVhVEJl1W/hBB9GcLyxUp5wlVlOX+nW5G5fhvtKoNY6o5KKK0sRbD4dkL140Wv1x1h1F
FcSPPNlcBIVOyRDg+AF9dcJy34BPyvXaaFTo0l7nNGht9H8GIh6D/OxKdoFSeszGgCS09KJ5VTsj
nScHxN2t05QASNhJlw0YNtYSs/rWLZhnOtyx4MYq1YvykQRugXzAdj26Q3srUPXrNAZHhsHOQCh4
0v20t/oayrUISZsJM1nNBDzOB5o0TieL4Bw4w4+uwbvC7TKjvUqlRoVLVNnmdriW7MferNw2RYYZ
mFfwaT0NsywAetPdVAN2nN2jjax7XaE4UiqkBv6BtqaK1pa8WI29Rl6vbaA45d5BHXLcSijdlWWW
t0Dh1/oFxnFDGUU1C9JcnZVfQgkd1ZCyxGJh1jUAiFtr+AG6G4TINnu32SAgwgasb7DlixeWindM
uy9Q9XlpRPDWNI3LS6WO3rr6L37prQiLNWB71WoeKHYvCXt0VhSeK1OcMD/w09dIuBxTau5s/ePa
IG0vwHrDrwoCL84EayJoakPci66Eqj1IOh2Ltkf0tRLYy7TeqRGxwhJUR59NLGucto2tabSygYZF
WhIUIITvoqpkkIv7U79xMqBIWPlEouoCws+8q+oLSuQmskz3UYlt2rkQtb8ZNte/gHR/4IqqbMt1
yEfhZgri3JtsNwRN2EtAYBaACfeJ1N4Gg/Md9Eo3h97TG3c6pJFz4AMF6GHSA3nxNxsUzOuyc0i9
JAIYti/8MJpR+MR+NwBEXEjhCHT1Vp46hrnZImUB6SzsOSnYQlAVs8+aFCC0A2jsd1rhIIffOu2+
+XVdZ7ZDTGy7iM7n2j109Yra5wQdE0+wdHLCgyLtGK35+tpTczfWVpAaJA88BxdgOyPTJ7mFtpIA
57svAoOuxf7gAiGJ8yX/LnE1jWz+6Y1uEy9L8YAx73cJkSVgSf/D0Zkst41sQfSLEIF52BKcSVGj
JUsbhNqyUUBhKqAK09e/w7fu7mibJAr3Zp7MWt8bNf3LnZhRtq1LbMriXUTqT6RrhtL4OSe3msZr
duuUWI5+tZgUP6s/l87QXaULbTPVtSU36O/z7n75QWoX3kui4r1a+uoyLtwJxNjyX5FN1VGu8lTl
mHJu1Kcjwt+J26zUUSUBkexmMNtaYKL5UfVple0NO7rfxl5bbTj5CaKr4Ia6/aIdUB8rdG9jzznu
T+9qCJpNJHOG57jsT7Y/PPfuEu3sWaP7uT5rQO295AnerBZMV9qBQOgce+OUxXvlg5MEZWNv+4Fy
iqSb2rRt5zfg9gdhOzfc6ID9OPrNrbLFXX6cn9yofo1r72TqKk4D+HfwkRCuAJ4jawOMMXHfmGT/
IsYByifg97zymo90w9ngoLmv1FVufH7Q8H6gNgjP1SbhSr+0KtD5dFPtKLV29qucHun0QVDsx3mn
TCh2fPw9cK0/byTXT+/qLuvpOYnUB6+/GBsrs44qghWgibUDOskOQ1f+E8nCHCPF2xSPTw7kBo1o
HKmFC8kyue5TK9w3p1qjVLSB2qxWbfG7CM59g57MTr6eEiHmizKt/6upAsKjqryiJHDttmyATNaa
QczkYitWvdCWXDB6eHW+iXyuQpzdastip/YkHtrbqvGCOuCHrT2gSLbTUjabql1+J7n65VgdnqGO
Dpnh4Qi5kjUNFjfeOxqvNixafPoWHU7Y0C0ZAljLCcPSmvyXjKXP2FX3aSuXYGvC6VfsLNN24CjY
tWbuOf6w32S13LpoKNIs9u+/BPnSBrw3qCc5erXnpatN2Albn7J6r2Ll6MP9vEwXa+313pT23uuc
PxGHKZeuMCX4aHynoXMvSRX8ForDFpTgiP8Q7kNPIU5Qu/Rohah3EOuvQDHuZiya5LhkzDzZetNV
+D1Y9j/37qHNdvOUFAAifqH+eXH3nGmvOi1ybh8H5K6tmdritDrBY1X7EW4dcqHwzCYrJt6O9MQi
c67fs+p/1xM3X3ahpZEBsD0Cp/zJwCh2I//d3sVs2eSzDneMA0y0Lu5yv6rLMEb8Opf2q7Hd7EFW
ITNCAvQFhnJe82RC1NA/iwVPUVuVvxcOsEVvWcFuHRNugWuZ11DtD51f/0EtPoyTyzSkMt4KVUgh
VOPaqZOh1XjzorZiBHTTufjUC6p8lTsT73jaU8wS3hKPbhCTFRcLXnozz2hiFcjWzmqhRudKvZVh
1+y48HDZLCvnebaqf5yR/taJu+9xWIqtKuRfBzLiqYn9dh84c5uqjKIMbQ+vycRTJ0rrO9RJcymb
u5gS6sfMgu8AaBMoyvGjk4+8GYJEUmCdFFen05dg8B/VUnabqLBRrcs4OhnZ/FfJmud0QUDsZyft
YnFLAvOfxU0Y22RUf6sENQpEBlarcL/H2v6TJSW/Npe7oXxCbtuxXpEgmBxhFcSyGxyMCicZZ+Ta
OTg2s4wuUdVS5dn48Ye9Ft313vrwmzELBgEefSsc+2sy3qMeS+CvPuRuhZm6hDH6WkzyC/BwTitX
QJw5n45X//iluph+OfUlYAFbYssKEfvE2i3UyJzTcFHZP2ktFVun+bt4SXVsB/u02jRstUFWbDxV
nOJxZSutvbNlTzhX0xl852Fo62uXzM7ZzetbkNefzoIKJ5f2UlXlP7lmV0o8HWxY642vbUztxLom
PpbXFNKby+tnwz6X9gOExRJGP8h0z6Ey5ygCFUgYlspKwyuKaN9H7YuxluWxvNvRlhK/yHp222Xh
JF0rceDTFhd3sn4HnsVlt9UxnrtzMsunoYk/fN7Smy6r6XVTfVoCala2e+uk+hwm70Mmw0tlZU8U
nvq8wfUhotLj5HgZbhhb9Zjg53XwInY1vfG6pnHf8+s0FKwEqp+gbeIQQMryAAqLiRVKIYNK41Ph
Kfl9ZuBXJ+XzgDe1He3F6FMX3Af/rStewxCogylGJE3r0mYouZaaX51i+Ynb6WZZHU/qZI5qCvqt
wNJc/Z57xG301hpZP9Avq9v9Gno5bSrKgbHj24eo8OfUtob2Kkr3D1Py/U+l6xTJ6Sfyom9+9jJl
g0HolTNYi5BvBLJ/cSOUSPsVdG417VPdFb/tCe2aCnZ0zWg8eGP9qx3V01owFebu9FY0HpnQqFOn
IcIp63y7S4d6PDDR5mkdiyRdxr7FArNdVvII9Xjxnr2G+YrK8S+7tB9UHl8CHb6NTfdc06rQS/pE
vKb4pT3ve3KDfWQVZlta/S8VlB+VmflAS/aXLu7vl/yW35XtP9TCf18m/Uf7HrKNrR+lHfxqk+LP
GLr/rcO6z/I+3yoDvZAszn+unF+r3vrntvV5zEmaumr89pvxlgn/GFDmtfGMsRk8khcOPczNRas9
mv3d9smyXUn0LdVOeGta3984UwlXIrrTWI1fdmM+nci6qyXN47Qsl872P8NQglQW1OKJjofInk+u
WF8z7eDVB8FwbrnPd2NDUG5iPTw02oEWXRHeRg0DFfpMrLmXb7EUHpKo3dUB9TwSDIsmkWWfe9nH
XaNJ8965MPfwsqlmOyWjuW9r9ej0E74LhtNGleo8ROsX1CDvh1oh/o4TBqnm6PKG4CirQe9afwoY
uBECa82spNrusoam2EjKEY9DwuymIyv6t8acQ/TtE8TLivIiPevuGFYVCGEWvclEul+Qml9eNH56
QVemsw1oHgvO4369mxsuxYdNNjLqB2KB+rG4py+fkl8gRMuegQbOdZrcyx2sk3ZGbVfr2d9ZNOUb
er6RBC0vJVpwvgvAQbGLrCTjhoFZXONGBDeO0nMYBwd+UBtdV59k2XZhX58GmV0NUGpQAbbMPRGy
fD+HDruIKp/lRDgmLLez8tLIZBg1fAd5/zQIr920wS+6q16DnhLqLPpl6eCkG71zpvG96itY1Bgd
AyUdryRN8O0RFh+n2T/Uy3LU8fwTMQrZQ/EEioKVMvEy6747jrrEm5990f9XVs1eJeaJh+Ru3371
g8/tYKNfbyJe4fwEFtv5G+uQy3OagYrs0nX2Xdd8LGv7ohw+y7jOfvedf+GirCcHLyN2xpNq1LFy
1cHmE/a13DXVn8V232P0jqVwUt5YtxV3QK3exvLkJazGh1Z5b32NVL7GiCrjfiqI9mlc2nLelMnK
3RgYz8xORc621wyI713Kg46pGDwhBuF4RCunwtO4eD9zzUZVr8Mtxp7iYf/n3N831EZfKGTiNCy3
lXGnjRNztUGAWd43QXlovPCarNZP4g8BZkz96ifDJvPLj8DJgTq8n3Yo+CWL6q/LPwjhuaY43idc
8lI0/nFau6t25oMKoOM8Q51O2/cnVYab3rZ3JWM2xwoNzvkhHPUJFvpohvxo1cm+nb0XjjjsFe2m
dtmnUSIudBQe2EW2Oktek5yb6BLrNA1/J7v6oNjucQRy7Tq9J/p8XdFMNhVHr5L2tnPnnXT5v1GH
/4DzvdWzd+6C4OTrKUj5/l9cvt6lHw7FXUbUwx5gdjuMYJVaiCtCd53OpeT9T76NGZZXxZaL0U4s
4W8jgbpuycTGtiMuXpU3uxawSNGMkJS85pH7sMbFQU2AE1P/MYzDV5Jpbirqvifd0iFSpZJbtj0F
/9zI+c1zO8N928Of2Km3ngPjMzPylmD9Xh0f8/nFZ9Fj4+bAcoOduyrweH4zVQQnBFpvxnqTVyur
LpfWO5F4rZmK9dy+VK2zqz0adX0pH2Ri5MaqplPXuChMgXca87vCX1w8K/wQotgHQX+eC/O3WNDr
QEzjUm6Nia56Fvuojp5H1I1iQary+TEmVvJuD/rM7+s8FNU28IPDBF5oDHfvIDrXLn86aPxzG+fP
ubTSFii0aO33pej3s8f3U8e72hePpZftelYMGIP6tiApC9vqNiPOnZLRxm+j15WKkmZsnqyw9zfh
MJFeUS+ak/G0NvYJRfZpwg4qIomW1yOwEYAoZtanwudCEg8GwMgPUVU7cqWHAQhcm4Ltrz5oER5X
ke+42eZIxfqVGjRe+0Rv6maL+3Qe+CVWQ/UO6LVToLG5FL8xo94yKhNtQF0ThseuqI8hDzKvjORY
+vVhSPTeIl7gTJ1JG+kdrHy9y8VEr9YnVfaHiQTDpon55hMatJqPSiePJsdCzDNMPScNtKJSnSUp
r/7yzcBs4ihP5dvUWA+8NCCXffcx4mkaKRrWjJTh6p45nXd+ybPXeltCEwer/nbEcrPDZTeZEShW
HQbu8NGBA58xMx8gT4U42iWen6ZvVAfHoJi2S84nMXf3+376VIufohH0UooHrw33Mqy/xzl59Msc
wxnJJ4icRzW417Aey9RzonMPuuEE87aPWOEARrCejqHJebbyV2jpE5RJiSM9fonE3HKLxUKG3o45
bMdjtDc4KFlkX3vWy0L4W1+v9wQN74vljyGG0HGE77xePamgfZ4ieq8L6zkZ5VF75NHz7K6gPCa9
4dHokEnEbWnnl7HFsum4+KYdCUJiWktOTl/95zt+Wq4GcRUJKuf/GPbFrnZ/N/Qa+2XxqGb00bDi
3GgrFMtkz3XO2w4Dt3H01oLRpY1erOtbM8QPdhPsKH1+LidUSq/h5qkJ5PK/sPI2blGdA8v80Xp5
yj1xm2Fpheovg10OmOMs/X3zyqSd1rYxINstEmz1q+/n8yzck4CyxftTvGrnJEPn69/mMOaYR5CP
nlffv4iF7rcYIEAyrPr+eiPD8aJksrNkxcAqdja5JOawkyWCS0JneCWKV1u7OwcjqVzC1Avm63wH
JtB9jrpnMEWMjwK9oed8n1vOMZHZZzFV33hHZ7Wqb3p90QvHQzHfkig+Lqg8rjvsG+SO3J63+dg9
ZCOWxHQYO+ZuiS2BvKB4rCN33eWBcyhMeGgcdVgK/60xwbHq+gfPsldAgW6/VuWBY+fkwWBtgmQK
08J8zJAJJipS5PWtW62cxhVi0l8lACKn6TzE5W+06KOWzavGgx2H5jox/k/0LUzBfEy88Zzg3PYB
pk4CwLB8xPFwyNzgIazPnhqhw1aa1CvWdfSastxAfOzhjYVIzkqWT11RfHmxBxrPQOt5xxDodmDT
E0G5KZtgK2HnUbcPg53sK8u+cs/jM6n2XYP73PdOma7dzSmtfRkkD3OAmtZXW19k1L9h1RYgqx5k
OLolh3MqY3UV/LV9EAXLDa4SfbZb7YOtMOHC+WjrdifwJ5eB4YeRDMwdvFKegP+OyK/hxuumgyTq
sYJxmGg6Zo5Hu4FRKY1Zl9qWewQZEDLeyk31LZf67JZFOsIiLgPGvCVv7Rj89huzH5b4j2/Todks
ZxgxIgvytpTTxzyDrZcdmGj52Xbi7ODtxYbbu5oE2ljvaouUMbNeMUyAi27426o/soIreAk3Dmq+
eaZJeRwhWtqziuxNMKmbF2SnIYDqHsihrNWLGWYUPvL+PVM3FHI6tRBmFDpWFYZQT7l+kTAbkvgx
2BcLuqKTB9sezMDKnbR1PeKt0VPTTJRlshSgQhjdHe5eaTJFlybii0si8V4y/LV9e+wHYniszNdI
6ociANfNzDY33JsFhaPih5hLfwRCxFxjgyp7OElPEtwmkoFZ22FruOMuJK/UxMG14XKWNfhrS/9q
ZrMpXSCyAe4uIdIQuO7GA0O4J1G4uHUTJ95h7ornYs7Txonfw7F9sTqWPpiwqGKoQyJbABKXLEhD
P2O74ZWpiEBXjz6AYNSFx9H4e0fpfY9tWDHcdJGdrpwlig137r6TxmZxW/4GENgd+0yOohjM4Vtb
yyeRt1s54Gpa6yHzuc4D8MJuIaajMpVewrjrpomP+hMpdceX2F/Y1gM2/Mwq8Cu1x2iFrQ1EvY7D
s884nmCV9Ip/HV3vMin1LqwBx2nJn/RiQ4iGx1qHepfNVvkdOV20bycDsqxgdf02fK+9aluMVHbi
nmZlBJStaNxyB7ltrIgHOtN7J5zOWRY/A1If/DhGJW/Hn5xKEmQJBIUymbGxl9eB7GERZX9cWkQi
27DqFrz9yoRLj0gqJQHvHk+XHw4cbhuFj4kyRydvua1Kn0igrfWq9v9XMMLiTzSG+APuOTTWAVNs
v1qC3k2mRo9Jb+p/BU0EITwQMvBTev7R3z0fx2JMXkPUYrRm+zjYxcOSm0droUCck1j268UVjJdj
dK44RWvkP8dmw5ibCi7eLza5w+AJJ5LJ8cUjv9N28urIAa55JhfMInu0Frjw9X2YxWEJSG7ZNFds
cvv+Ul3dVJfRwV6675LbxKqG4DIXIxZpyShPk8JlGZGo1yy2EbD7TY6tMEHpeEm+bSOL0B/WG2yF
vxnQ78WwXFGMQ4hxdR2U+fDjkPhgddGJOuVZTeSIYouNLEHhdCeOgBoHvZQvdiBfxjDeNUjbY44o
mxDGWJP14E/3LxuiStTldl39S4TI5ibx2W0Ip5VjcMuqMK1yOC3Zlc91EDppPER7zXVIGxtSf3Cs
41yPDIxI1dmsXyP0Eyig5VmiYrV9/kl/zFcgoxut+6euKz9jGrKQM5BWfNZ3oI7KOY2T2sXt/LsZ
1h9vbfbGUk9jwZrDSBIgdWW6+b2MrbhDUPA9skanWdXVXQGO4YGvq0hAY4fxkLj2m5HILGj+R8yv
k9JTOkzhiYVh2chYPABj3uhjgHq9b2p6JFsrenNuYlbOvAU80Fs/7x9DdH/Nca7HZL/aX2Fb8BhD
zfHCWvZhDkofJ/ewL8mSKal3kbKODrDaOLxlPZ9in52zGZKpHdvdlIc/9TJyg/YAFc0FRH750kv1
3DTRvRyZH3OZfwmhHudGAPOLG0wqGoKzPEjFl99X5RVa4lgXwaXq+2ONy0UAyU02/sJNgkk9/CgS
RaJrodNXgHmiuk7VGHj24XPwJYB+dZ3GPu1D50Bob9sk5mXswc+K+mHRzc7qk0vH9hEmNPPGZXZJ
fH0eum5vZWLHt/mnGsYKxmeEl549KKj46DbuL2Lez9wm8FwuVtobtZ+wyFLPY1/ilhyOysg7cHi9
V0559Fb/NM7Tp3bRZTwiTe74tJZm54O9rdkq04weOvCD3Sqgr1brzZ6qkzcs/+Is/Kzd5FBAN2V1
yJiF18Wa0iXwnhqFxCmXfeW1xDbImc5xzJ0D3WEI5/cWzzd3EYjK9VbZwSGK2fij9aVll6N571pM
zaHRhtxwxgZkxT9qkp9s4a9YrDc6ufeBDL884b9ZZHDzZt1bYj2ZNjrUpnsJextjwLmR5nqOtdln
Ru2k08tHhXH8N67jZ4LNj+sEBNj3Xnj/4XCNZqb9gd0evOVdMDy4keO/2FZ/dpkZKciru3zd+AoA
e+9H/Gw5at26eDNwAKPDEVAN9qVbiWexnOC7743pnOVa1orXoE/zvv9cdyporvEc5pzzkw786MsO
kxWtso0MCG7kldCjhRfwHQViNMFZO4MCBcFpg7hAeWnEi+O0a3XD+Y+AzcLud1k0sXPoqlKUOB4S
dp/LBNviK+/bxHDoNWZCschKDJZBt/E/a9LrdQgXVRSpRjXitmEp1in1sykbbquUZjzFRpXvJUHM
6lPa8/DkZgQ8illKZt8Wo855kXEtB/aWsvhVxW1Oim4Qqw0MMPreddA6oYiqnZT3n2SvF3v0c0Mo
qAg8iPDVszi7xtXJs1evF83w0sL7vFZJ7zWosaxf5r9OV2q8xpgL4maa2F4+zapk+xCPnXQQVl3r
pUO+vDsguU/GRQxelXrh7Hqpv8iSO4ftUP5Nqshc4TAnfdSkTMZvpEhVH1RhhErdBY7nMedvTJDV
7RrxDpeUuB9zAWTKHb8hq2XOHxlaxaedbnppetsrXtkUm2pv8gliUehiDvd1K0Zv28bjUp7M5KC4
zF0+nXhFgcxRRTZF75avXP6sjJuShH+G6gskORsmYyeU858s7jNxIIYcE7DAQkOSq23dtTc1xZV6
9iwBi5jRL90+Gmli/cPu7MaXrhB2hE3KGfUuehqnAoYpvZiDonr/b+gXuNpt3dhITnbFN/459k7Q
Ha05S0hmxcTD6p+YdPinaPKecgIIrnfPFM2Uxl0iaRZAhbjamcvjQ8dDP7NI9H4mgNYd6ftv7jpb
wtvUbhHp4FCMRWFZ15jccebtk6CRSb7LHFofUdEqYT9WlWOPH05m5WKHc8x0SBMJySHim019zzmB
VlUAtQgX+FNc68zvlVd0tJ9Q2NXvytQqa7fWYI1mvjW+UhMkdik73jl+Vf5dG4TtTW2yRb/0y8RR
qY0zq8Oqux4YXqLSshQFLSUHDfvjtM3tCNwOcqoo9rQ2Z/cjvVj8s9OK/M4Ck4MksQCRNO7VGi/z
nvQSLjzvtsx6AEJCZDKdn41fsx4j1ocFEyoVmMENSPCSAHH51vSRFChfuwW3gYq+IqinJ6LhCEA1
jEyqp5iSBb0k0ZA23qrbUwWFlN03AyTeeWjb3xFhxR+Z9Bm4cCwjgFkUhIbhxCf6WLgg6R7f+c+o
e3vcLl7bEK0bOkcfwionPzs7dBQcPSKbuHp5Npq/HASAL5nwxHSe5Zo49JoqK/6QhgK2S76Mc0yQ
vkjUcXE8ZPZZ+MuzywDl3AoRxAbcIrRRtKJ1zG8UL8zuH0ZpB+3D9TvTnAGPcdgLI2Nc0HaGve1i
rMiT0yRNeNRjbw//5VamJcB7xGmJ0N7XSfimuiVE8V+hQsglDF54z66sS5c8KGQF/dCVwkfUbzvS
zAjTxB/WA9jG6DKF1EnOg9+3i6M5WCZ3BWxfckdd8yTmHRMpKfTJz+IhR0FvyrD8Z82mZoULbb+P
t67nCq406m1+TH2ST96G6oph3mO4By/NGAXqZOWMg7AfuWC5C2lmEPtuHFcfdnGci38w5pkA2gzF
R8lFnu7OwJdxobbvzd1LAhL3LYVJIlQ2k6OVNBaiAXw9kL9DyexXqK3+p6kF63pTOfFfyfDtYRHE
lrVN0AbfyFjKgRRFgqsUNjlPlp65wST157JmOB1F9w9zwwNMiprw0NMufg9mtXo92hVy1caiKGfd
CR3raKOHmrdd4MmmOBdZzYdN/0Tuvfl+0a4fvRvaNlYqsfj96LXyi/YQmHtyjF345Ad3lJxkRwgb
1gPKpesA6ngox0r9Z4XzcCGUhBEyEdsmvzAIDg5MLNBzVU8BDy2tFlIJD7J2MPlC2GxtgociHMO/
80zfMkOj7T4rahgEiZUi52JfU7/OC+Y/WtRaWgdHwkGdxZjwJFZJwlCO/hOiUkKBWtt5RSd7GmyH
1MSKfuY9AkFHOOR9hlleOrJ7q7kOucUFXVZxbPPGdKckD7C+EMzM0U8WS6Tz4vP+iKP2YZgjSOik
qxdYOWN51t5aoxbfxjHUnviDMy9svHhqbj6V2CjonEz7Dtht6U7hI0FFsp2RVPVXWSkmuSUJlZ86
BWUH6QRCFFIcMrEoraBrLOWFcwpK22VE7CBAauN1zZns7uLu0aerc7+QplE+PGjqm7b5vUY0ybzl
0SDIc/iOBQLou/ZHu9bViw4MzibrYUVDSNQcnNaIt2YK6PBJFlP8Z6nQeSJsMdSExefitWg0GBkH
sdk27vhYDm5Rb5uoLC5h4UYdrQ1xe5bFAgHTOubJSpb6iQ5u61H0AWqHivzXugrMYySmYEcHTfQB
R12um1Xm+qTjXvXEU1oLgrz1/+ssMKusbd0XM+v26Mx29MSWVj5aFqEdlJ3RXFvXjXZjbPffDB32
mWklZ5KvRkmiwZhLHivw9ZbqXai9LrjAqVANhsFyI8be8mAXdn/Ia1fzEBfOeS5t3BRhyanneMzV
1Rvn5hxR/UCOpar6GCSvGjdlMYiHxWq5w70m5GW7gfshyqCDv13wGOOw8455FQPX17LM3l2/tQGM
VXKO2nqZNwVzUA+NhDnTVaInDRQl40HHq/8rML76U9dd9N4zf53WUbfU52WmhEAICoYRJpAXQUDt
Jl1LnE1nF/9A4YPt0PjDWVKJslt7P76sbBnfjCYrHxNq2EXOkbytRC33bjC08EMSEsPTYIRJU9X7
eBzDU9Jw2KcU0gw3yGhCxLNjfXHv+Ar+EroN2EgTpkmczQ+4sNH7UBquetVxZ46d43TBNtYEi6Iw
7g9JE493mtp0mxDd5Cvi4vtdmc0TkFCCBboBlltORTtxKCWQ482pJGq9X7l31U25hCPgxW+TxxM9
gMMsTIHgCUzx5bYM8fbKi+tch0afRrtzP/t5kj9geH5/DSr2o5vPKP8xmT665JXKH9TqejGKJ+/r
G4pm8Gjp0auwaBP4wDoK3tfecJtWbREMX13tkG60Goc2g3E9kl1aPl0jqnCTaKj/jZ7DieN0ovJl
UzUNA3g9i+i3Z1wPIHLueDNRJNIRpZBL/5LIOvnHncr8ENsgbF9HVYe4gcSdq42qbVAz1zU4zO60
1SbJ33Nyd/Wm13K6JV3UvVW1Id4sIvlVD9paLs7U0lNhA5se3apFW04E3kNZhPc/jQmCrxhmeZ9U
Vf7a+VX7YMqGzhU8eYpqnLseBExEEVWS5IJaDkc9DFZnP5nClY92rc2D1Hn/InPjPNphA+43MqBT
dhl7znenMnRcE9z/e0uOFinIorZvzjA3L4Wt59vcQ4VxS4b/YA3sHEU5ThdjmmjToks9qhIbaKoT
5ITFd6maChlLAEi56SdBswPExRYhUuXXoU6d0Y8+pTHyT1GX8XWOyUGw1bQJMTq0sSwjXDhYc/Qo
BtjOpsOiKXobX6nhZfGyQli1ZDlG6z20fAd3gtgxhceTL85BTnYM6GnYwZ3kJzbodTvzb0GeNBVe
dDbZalsmtXOlyZ+uiX6uH7uV7B1LEk8vThNffpUQSXDY+d16XY4T28+t0D1aILZa8VjKRv7jCpn1
WDV6/RV295aZbJSvhawkNuNC0C0rYyixytYE90ryyqKsyYt0tJPYcSfejZv19zGMv3BnuwstOMW4
JZ0ZpPxyKGqs70vC2FT6p1+1FqmuDZOM0wfz34h5+GY6Ka66LcbfytfwxdSdtOM2jq27aj2QKhf+
ICk4CtpjuNajtWM1sw6D25S3xPH48JaOM1cWM+p4N4xP5VJPhBI5FxjRnLNHG8y50jOqHENQ/ujm
VrPtpc0gxsqZ/R6yrtuZDOtOUzeb7+UYIdm7XIe0R6ER/yxgil2VRxEHX9cLHBLbu3pVIQ7lhFbp
tHG2R8ALnwI7mI61RV+PTUBgT7Tci+jKUuV34Oh5vyg4SvJhw1PGMLzzmKC/sKLFDgJGv0T3g6db
W//W+Qv3CEleSOAvVXchuWS/0B/mP2adqHdFTiC964Zgb7me/Q5eWR+BocVR6Cl8DlQ57tvVbw42
ooXZDbIO/kfSeSw3jmRR9IsQkUj4LQmC3kiUREkbhEwJ3nt8/Rz0rCa6u2JKIoHMZ+4912UAUC5g
OQU4UScvUG8SnqBFcOzkdXF17KT7NWtKhHyWY04rbORfymzT65q2hczTMhmnC4OboFZ5lFOWhWnN
0N0ItH7LhcwY2cTDXxZ9spU0TE+63o+XMk5gobHaZ/5Xmzh0TKsGBdPPotsKyubDYDbJXpZRv86i
IvTULMWyokbOsKO+xttgTuPGTnDsrwPqdtcRQ9hBC2kQooQK8vHCRg8CGgkvyVxot7ZSOsAIEut4
gx0Xo5fKi+r7f7Eaq5pr1Vl8NZUBF8w8SH1lgFnCHtyq5yDeVs29nPZtoq/r3l87KsbJ+bX1tOzG
A2XvraBttkweZuolVEysX4cGtbcZlIpHhg9beK0T11l5p9Sd3TQJWUiqonYDRMinZp4Z1LGo2LVB
F+BwqSsWkt0UhR8KrnxOMQPXRzuO4hYPMzWLmVc/DNHbN9+Q6sasWGavODkQCeVBugeREm87uJS3
1kj0lilj7T/1ZW2HO3xto/PCtdSxn3S4RaoGlMFGjlpp71RHy84DK/zcm2ns01WEG+UgmGAxYRgs
w2R0ZqUXAz+1xF2v6x3TWnrtreJPvWsCYPuyaolDLOjn5GREoHJQf8iK8WVib2Goz8jfdTursdTb
yl4ocyxBbVXWBXlBCEaO8ddeyKB96onVQHUCIsPOjAF3Ad+WwiiVQyKiI2B9HIT5JiiLtueDrpoj
TSzbTGXo/zR/Fj8iiUMTXljDnJ9FTPVqDZE42YbUD8Sisti2uxKnZq6gRrFZRU7peKCohG6hzOpj
8n3m3UiXcEboqJFfRTVlW9Eo+psqoty1rLnKGOOEFbWHUp5Qh9sPKYpE4jTWhmPWGT6fuiWVve3b
2QPOX/DErGQRK+nSCRaLWv4MrWm4lRzSGmoSBh8I0AWnkkbUAXm2Wv5g7kdHMXYBRtOh15VD0qKT
EkzP0cJmi4q+EdssqKK3XJjKxqS6OzpRgY6RAKnqLifKBIwTKg/5LALxpMnYfIP+59trpUqbfex0
1UFWTXUIHQ0K4kB/slJImDki47f9VaXPRJvnCEU4XNMbsqfhXHYyfrJDw/IEhL8vWkAm2loDGcrJ
xDiuamPg7y/8gaVEVpr1X5v2er4yW53avVKzhtVkoZg7VIwYY805ZiQaWExY5/xv7GdYo0GHo4JP
DJS3blOMVOPwUKpZfYUmOB7xIdmPzMYmOSizszfQon2YghoEck0SelmUETkWo8tsVDU7cxgF/2o5
1lu1xdoAqGUkvkTNpi8tiUCHUePclTLxnygo4o2ARuBZNQWbryUaU6Q8vEknYp2ZZvW7KkJbW1lZ
nu/bYOwuWp5kd7PidltZhmAln+tJ8d1h8IRBoMTNhjBY+9VqdPDnlYbKOjKH6SRiEF+jPgHIEmqT
b8PIMfdyqisIoBZexMzR80PeVfm4hsZRcJWX9WNWguKVhUTFk2QWMJZCPopdgAMZByG3CYHz7PEE
pJS2xihoGhhMBHjyFpUdJidNXx7mALds4xTHhpOSMzEgjY6T12EyKBMzAJdccgD6Uj2p8zxcbcXB
85lV4XM7W/E+1fF5kmkJ6w8dMcYnCQxG71HkOWLxX6aB8p1Qz3hZ1/feiKfoO6YKkYt2kAm9Ys/S
E3lrbfy5KZ6N0TZ/QL2Uw0rR2+DKYtzExJ9i3m77CGW1bmOZbITO3DClVexl2G+cdEyQ4qjKSSk7
cxPJtvb0sOn2JIml26YrzE08mwV/e1gr24LZE9s9hyWH3y/JrwWisnUQ+/V+dIb6jx6NTZm/SD9q
HVO2JUPryTCwJ62sNNEORq4PG98q0u0w1r3XtSazb2lA9nOKzuLhs9sFB0UmHCsU0cP0ceBpmWy4
gibzmAuiju68Fm8kSK4QkWsYbmb7vYtHLzaPMYNvHJlm2mySSiCmc3aMjU3/OKUxwrVPHnpQ5sS4
MOydogQSyVZhoODE7YtOSQnRHzdJjXIXuzqXkRm9LK5AjJJZTu3SryDuZRFT9b+x+eyVHxOvZjyV
8DWVk8qmNESVEoy04+kxUCJPavjq1E0Ydu7MLLZudjZb4tJ0bStfDcFxLg+zHoPZQcRF89XcShV5
gLBOPBAre/I35nifxhDaJrtk9C+h8hvG+4EU+CA5je28AvTsDZzghs7g0r50CVC5W6bjZqbrYXVm
4XDXIlhKT6R60210ruSmarRdio1YoMZkKwle5jom66r6dIpLofaeae01pwOodEEJtPb7Y6y5EeCB
OmvdpI6PmgrktN1N5b4ysRkUEaRpiLAKJEc+vkxFxuEg6pnsN9q7CBKSChA/EeeAxSmEsmB5teLX
ccKKEaPQQpYZcNlE9QfPAqq2ELwitohobZT3oFwl2mIWXptSsHt08agd7OYSxp9BMqHZLNZ+VV+F
6tzTNvrQonyn9OgL+DtqTLl4XTYU47hNXnvnTy/oG0bk9pdSadflzDfPpr9ESmPWbhVk546QonhC
cccitdoz2UKINm7rWEKjAVRkuHAoe511ObroOf7UHczXxZG55hbkBpaIamUwA2/R1ttJS9WhYeZ9
wxK0qm2cHdY/iTrEMVAyLbP+U6ODeGIPVnV3mE70HNfIeciIOaVz8evXRgOAyCAVuU+tP1grrbhp
PSemgB2QF7OJzdZx2u+i2NoYgGYQ3R3sAZk5kkY/+q1p7pA3suEWGIX/BckPMwHMEv9yJHxMR1aj
fMxt5E0YkNjE7DXr0kqkBovcgE/VLi0UMvjkAeMMDWkw9pcG4jCTbsCzaFuVZ9T3UhkucYvaslkj
T2Ofxxx3ZGeHhRbJ6FTCMvyz4n8VomjOtm3R6BTxJ6fBcsapP6IdTlxGCmsN7VJngA5rxzNlFRNE
a2t32BeS0J0VpgFY24U6ugOVZB+/KWhMe3GN6LkHrdlHmXOkg9/UKaLh3Nj6IXr4eXF2jfjt9HFa
F/jeE3XadBSpq9aUJz1QTmZPYg+uZoF4yky/zYZPEfQnI3Ud1VAxz6u8w3oPA42zRJZczacsbjze
Qjle+vmqIzKDKHnSnQ9ryla5hoh7+prwDqoQEwyW9Aj9mpOtBec5qV/CcLpXabbX6P17qGnVjtJ0
U/GeG1nGIcYUkv9pTV7CAvk7pB6fXmYw5kuWRgyYW4AmOSZhZn9c0Y19qsmXoeRb15q2NUOBzvJU
oC/xgycxoOUDw2EpN2Zo6zj0ccOY6wx7Qzs/tyQUOfTrJTqmWFc3NlcSnJ/+XxAfxlF7g4MJEQd+
rpcY0XYOProaEz0iaE3HlJfBXlvc3CiYG0zRNdd2CxTpbjNg7j+yCRuf82tEe19ZK4EnBzTuyLtG
yXnSyuYJJMWps9Rf/H/e5PyMYGGqPLuMavjhVJPrj2zOI3Oj93JbCIdvr57fWmu6TEPm9rSYaXHT
ocaw8ArV69Bt/ITFKJFmOKPH6WUAdcgUB3UGAX4QE0OxXdYxhSK8OgvWUHlbmq+5PSv6ReSnFPiG
aD5ivAnlj8XMWmO1PiR3hGRR+TNaoEYxKSix57PONYxL3++qSF8DKWvTdme1vOYGquEw95gRr03Y
zCI7dtXzAAjp/9zC41hcqI4XwAL7HEgS2YauwPXN29T8VZ2KWhE5QvRbBrREKmgwv11V8ruZLlrz
GutiLTgADawSOVNnRKnqsQ3fcU25mTO6cnqrAcPpyKWtdFyX2lspf1sMcNzn2yx6Vp0G6X+y67WP
RDna6BfrgUpG0VwCPMzkno0vURI8ZNmiZfo1NKr+4Cudv7IZ36pqeb3zGAjAttlTx3Hh9qzLwIrj
vLXL+GzSuITlzrK+LSbYpvqjsiWP3KY+6tOxQo0rxMMHbVD7+TovMFQx7HC2C2HCzv5GPmeKETtA
wacA4gQibu97bT/6+9S/zhAdMusl4hqW8cPujlX9rDMeLZi5KbBrSLlw6QV1BKdVtc9R8uXapgs/
OAi9FmZjpq9bqgWf6qjrvuANeqol11a4GFSgrORbFIEgF9oda+xVEbkpuBxfZFvTP/vpE8fEjBil
Ds5pcfCTY16it0P9YR0STmIVmVob/STJwfT3JKzDzcEjlrEg5v1JUBV3L632a5mnAmlCXQMOcV5T
9X2JElBToC7TP0eXmzr47kmxnMy9Gb/72MEy9iu+5qbVJaJ4kOVHZg/vORLhFi1iiJqjSNYzgoYg
uVeo4IbxTZYPi18y9Z/14XOiabTsf6G4NYPXETsTxzT8CRqG7rXgvq87EMNLVDoteOLK9u73wy6M
jrlycLpFP4ZEDS2AFbPlZwtnjkczftL9R8Bj1aX8mXM1var8xFF4igR/kEYEo74vXhceRzEyniYe
TJdM5i+V+ufIYztACwp88Dts3xzqGFyVYTAhlKMmuCdwm/C8jHp4FIbyDAiaEgHvkXqT+qdSLzJl
vFuY64Byz+2p797K6SA1+HQFtFoI79qtRQ0LhxFMDtBJHtLud0AvEAtMxovfVo/gedSPvo5A/ixN
2rDq4y9gJm5jvEA7LGtlldX3FH5Tx260dq40mdBqr0nPeqTinupvTD5XpmG+M7VPgBDG0JuXl3Gn
dK8WiRcO7+tEF5DWGr/aR8W8xwftFhnfBncmF2QLT6tVlisl/pQGS6vQZpXubMPxGtdP+eiTwngx
S0pS/iiLNIMBH1Zw2/9MyNNNLBa/IefyWxo/IE+6MVxwJGHr3pyRBw2rtrlp6RnuezMJxrqnpHnV
x3ef2IE+MtzR+tCFOzlfKuYZE1GAyt+8fDrMJLjyGN8WipvOCVeA7wKDdROMhvC8J+u91q+8EmvD
MFmi7xX9Z9laqMwztPpUq1z+Zfivy98rSBk15toO4bMV2WcDqF4Z/fp8pLr5F1fxq8XMF4zfttDb
SwPQtjQs3F/DVjjdqerHg1Gbq5SSi9vRGp+s5qpU4sB6gIV76Sq93DlDSPhvvgJ6uzNKgTSNMvot
5OuVF/qFhh2iXcLDyA4CV6SPOnXuf0T+wWQ1LYMNXkk3nj/r9EcixoPqsfZDJHi6cVDkv4EHjj0p
aoKjyO4d0KFAvIdttilAxFBbbobSxkI2CK+omx8l156FU99GGZ2V4oMlKnZVXJCqswuwxE7YImsc
24Mf7UyekKrf4PQcTHD+2LFDBI8ojlYlss6C99BgujXQZgfxDngoJjGwSvz8NvusDi4NoWXYbnrk
DvicEQQ0yjUDsGL/ganYBOHngF8Y5M8iyPXNr4QLLizBOmebPmFrNh8C/6YzLxmFDRwcPXOqfHel
RBHO2q7kOuhI1tb+2K5uAtmWKMQemoEVJwsfKSrm+A5Afl+lrNizA1uoNg0ffrJvlHQTw9moXgI0
Ph2cT80ZqDMn1Mfa3gAhs+DTGKRtLTjMKTktYge5tsw4u340/JZ+NXp1/CbAJs5+dGAb68JW2VfW
vigPk4HuJ7qh0nlJfWcdGb8BhPLQxOukmP/iNILGy2PFmxzK/qwrVF2TvCqi24P93eSGPBld8Cwq
5Yv5/l883UOMTwEb6WaQn1FXIDpTsbzwoRFXyyJpM0E5ZpJ2nsGpmzkILUciALYRbMHPNBWmXqhv
5mwA+pxsyvgqDAS4IvBminK7VYHDewOYa0YmCKLpe9lwYjrTHxY6YqfYqvy0YcQZHF79yRPiqa3M
C6GNqyZ/73nU0pEPRKquwQefh72XhPGmGMVLbgVrszDgcIaBO83mXs95jMvBTXX9MFr1SskffU8X
kCvHJBXn3FBf0LFQ7tKVYPboOfXxsXdI+KniqnNZfmuLNzfPb2VP2sIexwoycqqd1uQ7JnFh0ey9
leqTzglZ8vQzsmosl/evYNjCzRRMxLJjG+TWZzhN05tltmf48UaasNGKxPPVf4nwOMZsLLR2cJf5
tcDKwu+qcdljol+VGh7rMqIn/sa9tmoKBQ3xuBm4Pa34Bq8dN5M3VI+AGrsKaNKPFXJLJ6Uo5cvA
VrfpmISNXPKKbpMb2v7ODuoDXcJzNjey/ctt6Mo8Kx2I1qiWq6n7qYCPTdO81nqQ6IcmOBXVwwSP
iEMpdB7BjA4+P/n12aKAE/3W195nzgFyauW9VD8d5cnWwG0wTxQ0kQTJsEpZI9kDcMqbdquto6Pd
InoPcpbXs/W6QKEtrAlIIJAaOppX2K9Gdgtx9fIZYVkBB4nA34foJHHSyr92OmTlC1JTmEr/VW+F
fUn64CTzdwnxsYBrChUF9i593fBm8FGFdNn9PjOQpdFjU0wiflWC90hj+a7Q4y8NwLDCbrQaaF9h
Gp0dm55wlxCvWNEM45iz1419NYmPwKSF/ExQONE+tH98HGH2nJnXUH701mk5gRF7cWvg2ZW84wvR
85nbgLGSx5kUBKdQ/GnlDyhLaZ6i5p3bWbEt9j+c5eA75rRxJU1gojAJbwIWMBBhyLgIaCdxmaXO
mUUABjsIO9E9butjov+o2kNOOwHXjj/ZKuFrK+U5LyImK1C7SpwbXIfBcaGDIAXnfj/55NpEoPeW
VIRMw9Qi103foZn/HfyNwgqCiw/Ou1ekvZdnWxpu0b1Z4p5iGpTWofWvzow76SUFpOtYV7tgULfV
jNt/1zSOvaRFB2IdE4QgcfWWRBeLCNlw70xYY35CPna/2aTkkozPEGUk0nGaQ7lUx/ohLb4G6YY8
YuArsuWf1TVYg767JSbKZH5xG1WoEWecwBdtgrrGj1F8RVi9CgpFXDoUdHbA1EvfNdXEmh30NydK
y4OIeZV/E/OCas9Zj21Ze445zAYmKEWFPRJjRYJBjy0vTiZYQwKcMzQC8QXLzxoOMxrliOFgUh97
4HlpStgM+1lqnG9nvKijvMTcMtMIIaJ6YCJaR3yRwJWt7MBKkLEZj6sAauLcVJZekfkGXAXSKJaC
LHoj8GCftfkbJgvwHryqeD+L6dS1/2bzGzWca1IrScAytcOJ8B4Vz7P8YHDI87xVxupEp+2mS6GK
p5olE7weZOhQQaOJvhZFUPISBu9+fXTms245K6f6NpNbYu0UeXXMK3NDrrg8PjQDZEP1tBzpLG5p
OEBoofgm/8dIjZNvfc3ds75Uft0l0X4Ybkjzm92aG9SvExMTFRmBfUfETWbCblEbsV30x1vffveh
VykYHpoQf+t20v1VijESaCA38JuOPsh03rE6IBY4z3W4VjMGLviYaLgT+A+Q7VQKKpPXMcRzwZTe
GnRXofi1iuKkxcmP4gg+G/+URhwNnjqeJnNkjn0u2WYV1meRffrGxTRCr6uAVTOEKqHySqVflwuc
9FPoqPdltZ6mLcCi3j52ztmIYq/R/gh1BUXOGvfItE4dP2MMuJBZvAH3HUk+1rCZFm+fuknGkgHm
0qpCnDEXKPJXGl2V5Ws3z01g7EPjrKgL6rzcT/0LufJxgUl2qf3ruxDQ/WMeEsvz8z8Ik0hmBsSS
NAdIRHAse6iNXY6Kj3nIjnW1CCXMveDfF4OCmPqa+o8SX14tN43/qKpXG9+ZxiRzNhHUo7KBiZ82
L6NjAtZzrQzbELSIt3jR4T0n06fP8KVNn2z1rwp/eudVYgA02sNyp2ucqjC1sc3b615+B91Si4NN
6MgowT8/3gaK++Up0SN4FnDVdPQGhrFJmReiMIy9vBs3M5Z2zXqiXSLrChTdKhk+dO0HS2FOGYsW
aa1x/OuQ1HiEnVfqDrU+atpwc/AuWOEhok0CAmrMZwc8QW25IQbyuTsTU/EcIf5W0ludPOpp5GOv
cKa3Gd8YsT6K1+cQyJ36GmGok9dZEIOUYQ/OGSvm8NXtAGCYyx/COTAW22CuMGlZpP/REMw5MOv0
qTM7foxUrmpCd6HKnTVkRbYzYQcv6dD/FALasoEUgWhmn/BnC043GnzTIbKH1rlePAM6eEGeSMBg
AToMNeP2b7KbYIrv58lRy5SvEa5EFTIuBChTIckjPuZuND8xptm5ZowqDCoMVCgBnrryjQ3tU43b
qLG2bcRkEWTZMLE90o0npb9l8YvDkRYHXz0KzKp59iGD1RzZ18EayAJSwYP5xMrgPmOjo3+EavNW
sxPHcvEyCXGkzvcLIjuUBbRQHnLju7XUlRqedZK0Cdo4J+Yflp2dFRFcY6bKbyPtmy3jU1PkV55j
LlHUtOWLTopSkDySghgECHopkw7NwLQ1UJpzOfQsFux0fLEWaHnH+JOxHfqYtewxO4Y6gU7/QtWi
p7nWytVmp801zf6Oxw9UOYYFv57XevPc4N0Mq1dM9dy2HkqqdaXv8umuMUWO0KEDbeYBntbTfDJt
AkOCixa9STyLBjsnBy9Iksw4+P45SfHoUoJvxj/LT++GZn5EC7Qk0J7VxN6VBlsDcqKoqHEgjXy+
FrNgG3ey1XMxzvySyHY2rLfcFpYGi7J3ApcuYiBBhnSNJfkip7ZOKhpbdYGhTovwg7J/nvzvRuCl
no9qHX0XMYOtGJx21jIzoLPpcftoQYChWKFiijwblhJuM7zAAAwmtXpUYlqnfRisE86CyAmvi4CZ
0IFTP7aXnv+IZ+zUlfGtbZV1z+S6LKx9Li+KPT6noXLy09gl8eGYlv7O0CukYTMJWJDlbO0p4zMK
2eFRNCFjghqlWIwOOvs6O7w5LKmEYj75c7srcQBZdcVkPNvj5nZjBouT0WMAbB1wHvmTjOLNhH/Y
5MQrAUHU2XzONXlQJ8hL/FpWPnmSsYk53iw53EcCLYKefVDQrvnSwSjkJyD417J9cpbwISd3Q9aL
cVUSBSOfcJ+7hj8eu2gZrOYf4Gy0lRgUb1KtjZaVRP8lHjjFdeIAgSeGYNXr8pYPjJcqOW1npcVc
yuE9Ms3pwppNUO22cPsLCfcp0UzknoARCCrR7egkSiCzCQhyS9M3WgmYImv3ORjJoU1gICxPpr2p
JnErazpbzvbJ7vcG7EvdF79LVZjz9CaG5k0R2YTZcQ5LzgHlnQ0qBJjmquXxF0YlN0QjEs4GZGXs
Y0pee2rwOpX6tghbL4lsb4ziK5k3G6EEp7KNtzBKQVqUkjcpB/QJFTMLmvd8emuof1oo4AN9tFa3
/9BcbzpdcRsnoZAhtyqNb0nBRUOaiCyiRw7RI1jiD+XyNkcWiCpV22sdciqZxK8hEG0kIKQ4Frec
5j1u+oU6ghWhm8Ua8duVoAQgn2B0A3+PIfGnDB5DpP/hFprdRpFcpMmpzQNQxOL+38jaTv1NxL6b
3V+3aSdkMmr85Bv/bKoVE5k1glkQROEvW1uo8ajTqmI/4giAbqG+tQwsUT2yI7fsrUYnWJbTV9gX
ZKNHRAt1AOF9/58tfeN5yMf7wCRrsvNdH1huglc7FNNxTuv9HCLlVeO7bJ9QA3kzKFLuM8NT6SDI
mtrOCbBjyNa7WYcjqPD0hQslz0DxkHS4SlVxQijw0sf+n+b4wBwct8rmjW+ICzPUbcsOcZhrt3Tk
ibQe1CoZRwIu5DoCfVNlJ111YOdnDEiJABPaLpbBJ/qFi4VSU5/tt5CsHDtxPoygtVzklH9DS7OI
f8Ebx4R9XDucjJp40GVTmveaFyxWUTT5j4zGdAEFGOaCms+9XDNxWjAcjcTeQL3Ktq9FaWBvrY6S
eu4emZmyaHZ2ito+K+awDQb91YZXykNIzVUVj6AhKafv96pDHpzjEGGR7IEMbsMyO/UVoWEOO+O4
vOpls7UIF5ubn2QGcp8qoDjQl7pj0XE0Jm7M0iQ0ka+obKDTfJcmCJHwYtQq8XmNzYJnlMBnOw71
ETeyAg6FVScSok0E60gVwbnJ492IltDt0v7KlHvkwARzKwQLbsoArBbsLbLXqLfo2U2XcdIbsZ37
AMVPwiE+zVRKSOuR0Na49pxDriso4f3XgQOsHJ6pCKjlYmNTWx2cSWTXafQZL2mmXYLqgdEuDBXU
NxCQmbNhkNo2Q7ONo/bRVv0DRXhsRgxxf6LafvPRZKGSg90pCIMZF2ziWdfzjS7lAVHHSurNFu2k
p/rBo2DhZqc2z1pCO2392ASK4dV+CltewirDmcRbYIMOamVxMU0Wy3b+w6LIVZBtmX2C6/9Wo4i1
6sGDBsUWsDtn1iXoUCq2SMeQxOLMra9JLAijGbbSEmeb6i1ujWsy+Njm6JTGyjxD6r8IpEcd0njA
6y+IYeibyedRY+wJBn6P5S4PmzcgO6TWXjMtxGbmX2or2sXJiM/WBNul/ZqTcR+60YsG8yfINdck
8G6eMX0OdrWjCtpbbCYtXbmRL3j2A1j4vfM1TQTBRYtw1NibFmvbQHdt2JphNHno/V9NkixKScEX
V3elR8XCemPQabbZ+rVR/ms1xbphMW/ZsMYIxZwAdvQKK9h83KVAvHtM0bIev4XChjgPyx6VPVlx
QTe+qLn2YhJjIwXzLKgRsP2SdQ/eRVEDj46g7VkjS1/1cqEwI2rdmU1fPQRQyZtzE6ZuG5DkZsaA
wp0v+vHFq4QrVnQzOoMWs3zOshPVK3LbrubkJOYNkjPaPaButEmOwjSXOXg+sshSB3tb9rAyCgFQ
sbTjlRxNOkWFK8BeMQjYK5D4NyML82qCADr28hTg83RmcdVr49oPX4VonxYkS9bghctaxssGWyDL
Bq5ZMqcz33Ks34g0wNLH483k/8Qv1EPGfwR76nai3Cg+Cg0OhnACVgaLBO7gzKYkbqx6X9IKyREH
Uhpka3SB7+lss7oyFI/rDpEO7LgEh57KWaJI1pwdQpFQfdWi9qahAsfWteWtpdMqhmcbOR1uFT7d
TguXlbUbQGXqnHHjALnvGC9CyNhGg0Q/OpyteNmRKTi1QwI/U/NFX35OLoDQjUsHekwJHYxDb4We
bqHlrKoIlMBU/uoz7W/broLSeo7KkUXpcC/7fNmDJreMoUyNfm2YO32V9KmOsp3BzgiCXaq01XIp
/Yx5G1rqbZzIw3HUJTfupbaLG3r+LUvMA0bia083WvWcMJTauL+VxTQBOkUhbiVo0DY7qfHTifmY
FAERsT7ase5QkvgKlkFnDptExzZqPmTsP42t5W+swDlnKcO1AbB1i+l6EVivVMP24oZpGeKfjyE3
L42Md4yQGqJKcZebFJyjHR4ne4BLNr5g1TvhvnXLkT6sHvNdArAvDAC0k+nJc7RpNHDrsc9wlAyF
52VoQofjj/49DtSWVa9FQkG2JYlUunGBTzwLSg2Vmwp+Aj9phYahoKxSjA4oR2yv7YKDX1EuCFl4
rGfn35QBhfGbZ7RY2xQC94nY6isID8FsQKJ3YEoyFe/22B7jaXohMBXq0UPn2Gkb0qJksTyNlyJv
3uscirTSvGRtQA5bc7RtNBjYQFjsWK5TRtjsIchbmfnlpPyEXBxlWbsAAfdlxvsYMSl3ZiZlqCjf
EQDfAqF91eASzUU3NaRgRkc+1QQUfpibZ74XN3GI6oICO+asF4CvAmOysqOe5adK0GoJAc14LPRH
PVDlJXWF00eOHpGs+7r7jLTgOs7ouSMnP0kEXT2i9Cj4dJLxC9LyS9nEAnEajIl0UWfp2a9uREwC
UFrFZnafkTNJBu5Kl7JUY3VEwHI39u4on2pyRtsAn4wozxO3axywXkrk+Ary4he3JGBvwVnqP0JL
uHNxnqZpD67qMiVYPNPxCGUx3QJg3kz8aJScYFCmwjwQRPFtkF03qOmGdcI2G5hSjTOukBBivTgK
KOHCBHvE5T0qGr5NcZfQcDorPdMy3YK6OsqcACDiJtE+7yoSA0e1uUfgNzJ/2FvZ4PUI7PK++J5t
RAtK31wymT9ZJoMYv70VDJk186sFgKjL+slygHjo8qiH9muemxtn6PdajOg8CvCokgenGX9lh37C
RCET9s9Dx7EsChuchkLlVievcw4baNTG14rsdLdSMQC0mnXA5nHTSZx0aus500jBqILPFu8LT334
2tjVuyhB+2aW+GyoW3zmlQpVVz7MJ41TxcH/XrQTnSWaTrKQBL7xLEp3GFe21hjvE15yyq1XS+PG
y+f9gIRlTgSPjLgo7BoLBc8IYZpXhNzvMYceC9bke5zo+pkqRtrwjLcupQsKzrQ+ZI/OL00bvZlp
825YqWs507OCfyFRJcFHSMmc4VnrxHuuorEsJudZQuJvK5ZUSLisTMVPqfQueeHgKFEysacQKSzM
gLeEz84Z5xzFQgdeFIjEWF3slsCjQh1/zJbaijLmZyknI7/Z4iP2ctAcal8JTyAewATKFM+G1iR+
NcJKpANQV0thHgCTKeZN60RArKNjVNbnQgEGFGrrqEJu1MwfVmK7QgHJaynwjEomx9GLX8q91Krb
oBinglATm6e+NQl/1juWRR3ys6p/Do38zajxhPbxgVySrSlDf6WF1qsAch3OKql2PlqE0rM68tBq
izPBxJJSsmKJ56sGFWKLK+G5KiaE69XnOEVHqSjIzAX21pysS2PKPM3i7R4KccxFtIOL8dbW5vtk
cnaw5JvjZZFfYfHp5oOO44tQt8IF6dm6NZT2eHZWylR4Wvg/js6ju1EkjKK/iHMoMlvlaEm2JYcN
x6FNTkUo4NfPZTazmJ7pdktQ9YX37ju2g/etaGZBDSJkkqCd2/afzRho0UukXhXMu5HhZao3G1GV
P1rIhERELN5gCKogf5Pk0dHAUupqax+6qKK1GXnZ6J5OhUHFDEeKlILOecaReBCBke2q0Ce2nAY+
BLU8sNmYSMopagDQxRjAp63/YUhbwYHeSh08jqkheLE182ARdkbZce1T87sXzgl08BrbNAMXfdtO
yMMi0Cvsp1FSYdpIGZGhthhn+nz60QkmTOS8PtUuuyDL2bmevddsZEVdR/mAyDeVcwJWUACEHrlA
GYQYxl5ZLcoW8jMIRzCbkCLapb0x63PSD/Bsi3KvgRvxbPOa1Fgmau+Um92PH+WfJG5s5vRLTEGQ
0NJNhKR6ROKHtQq1vAy/yp42S3EHZPEzVJYNVjtcYfFBsTMzMUhng2DTQ6QE859maj8tG2FHgl4E
kI8eiFXrT5AVtVNLft1kcbFUFusIGlkitXOyJjC2s79Mgk/LlVwfRE1Zxaq0kpXbPkbNZSKFNIs0
0Fb3MDlNH13xkutz+MKf5SWrHBGCWSEdI75ZIxlhJOi00sangI2uXUZbmA3rwZ7WmaM9KSzlhvXW
jUReAMxvWD3Ck/BWeeOvJKJi+ORnjfio3tFfiG5eBIHg5CDzYTIBR4wHV/uGeXeZ2uJaxxUxKerV
qtzXuZQyQpyUpvnw7JpSNF5Ps4JFWXiL5/GsOvoOVHL5sCQeXhifA61nQtjlV6DznAEj/HAC7Zs+
gvcGJl9qo1O2PWS3gpRbajyNXrkJiZEg6O9skHwBgsnYBLRWTWasW49yjAGnaYkl5/tGxzRjEzc2
ZycR/nsbRg+tMfDTUev3U0vLoZz+Fvra2g6a14gWgua2mexl1MJk7AIoiAAlTfZoOQYNfXq4Atm1
IhChNMRHi8jRcvWdzyCGjBrqXvRjfU4D25GZqtwVr+IyjZxFoYbVMGOdWKrgMkazEL9JyviEEb2s
KPqF4nFHkfbboR3WbMwRU47R1p0ZifbJF+mbwcrZcVA+gvDXK8xg6OI03SW4rFk0jVr706eNnVeg
bZxyHW979DywbO6A0BNZAcqQEqCp/7U6yhkeQQ+tZc2oZfKCf3V9cc2vsGGwO5rXodLhVRjbibAJ
TxIjErW7cNJ/LQ3Vt/NG3/6dInvzyRtjRUe+kLZTMRYI1XzTH61qjysMRq7vLMbRPGvaL9mIlM3B
tav4cdJPg9twCyy0PCVQESFKrnBeqBlXSymlLxpVH3gLnga+0Z7j1RvFJkEwnrpIfFOxb2JqVs1n
lMELF43jW2P0r5j33mO/3fkMz504voeGtptAY3mmu8Hif3aMj8w3aWrBzHZEJzAsRQnubHuj2OhY
iWXg7Oy0fJGiWxhl8W1o4SNhSBFkJvp7QYvSr0qmX7KcNV+1xTZErSBpMA1mPcWEuHIqEF1k36Yq
fh+1iV1gcbCA15WINklk+JoQtxM/txC+uJFUQtMefeWettHRafSRv06Us6o0fUucGFFvv2AuHkag
k/TMwCwbF1ZJWAUSB8cLN03J+A94J3+xo0EeNpye/8UoHQlQi0EB30y7feIgFOqMU5FwUYf8ezaa
mencGxH9DojuSAC7OhmeRYVfHVJlmtooCJzXvrHhZSmiUthD4siRR7cncDWWuzRHQjGY+zreaRoC
wgCNTgkhZw4H2hKVhgAt2o3m+CL05N5P1XbKiJJSJCsMeNpEt7Us+ewqrhp6r9RxIBQwhsFLaWMJ
8G21nvg8BXbWzK2eIh/tPwtgne0KRBQ+ZIbyYdp/a5ThOJnWZaf9itS4FzhnGgkvIiL2CiM6Xt3s
Qg95SmS90Vz13DNfaXKcKoh0itbRF5bGu2mw3Of49/Gp7wodJzWx5gmBXeAAFnTxX7lTAC5z5N60
PpqKvo9akrMAoKuZ/1R+t+8bc1vF3jdQ7q0wOHAy954TyKVHxos1DmrhKbHTi+Qsk+kmeXx8pBcJ
jNIqCk4NV1WRMEZPiUtFIEI2qideNBMQMyHwZfCV2eLDMIJ1CEgeL9dCMMYJsu7qdj71RnMIaIoK
RbEd2McJstj/IAkdqHNH1SJwW4iBaImClZrAb2vls5stXDlehzGhhKsGVY+EnWfWVAgnWWFmHhOt
34wLgPoAoZyxJNRs2U3ZxemilSwd1NeMJ9j2c0CjEokORe9huKaCZZ4F/2I5ITynE2M2h4g0ptcx
PCb4Og86wKIsh3gWl3KVYbQL++Y+IsTFGnOp63AV+m+5baCFjA5aMGytgN3ImIQncEuK0mC46LCj
5xXYaOpP5Pvc/Na4p0W3bWo4g9PBKWGFusFWqBiIGFFSpfskSFfwybwNBecv5V6WIxSsWp6KJj/Z
/cUkqIvH7cFYLFzwLm9t1IPe2GxyIJN9hU0xY7yeiXVX8QJU0cmIfyFYvJF/zYXv8BYH59xJj1ld
42bGg0SslUfGXmdLrNYaC7XsLdbzS4Y4jKSNRQkFrNKf/NQ/sWrYxIV+sJX7QF6C+B5gqwacpmMH
45B4oMfJyenGFR/ezzQ73rV/mKw21Rg+xQ6DOq9AlTqdEiNG6/Ope/axnveEnvloC2+jsbonDmel
w7oux2nVE1ZtITTI55/YSmChFMRtlJa90WmjYDJvGMHskNEQZEmKJPSfVYXBwMkMsi6zpXSdGxrT
Wboz1MOOPZUgy23eBfG+JsnDK/rNvAQncoDNrYPdOdsEFQQ344MJ66vRIkTrfMiXPlxhtH29R1mh
1gN51gM7eCcLbuDqyL6y1p5eH+ohjLc2pR6TiSPeVnB58Z7RLYgZdZ70bA++k3hawgqTcF0n5ksf
uACbUf4odQTX+cak78/Np5vq86emN88mdAXSwiXUdc1DMjQmH26nozfydwH6fRSCe03N20gwB6Bd
ATPbMPn4aq/Sj259El8j+QtXYsn6m0OqXTvSPXeU3TWUgcQw3ooUMQmY1dboT0EzzhO1S5GS0oMj
RzeeB9owZaXEgQPBmsK9xxmHJH7FTu3aRj9Ba2OOoz5NaijMkTBRypQr6bN/yIxjXtZbEPQXfGoH
oZVPGXxkZWLZJSFRBvYpl+xWxhLbSaI6Xn1Q1zHiYDRwm8lm3jL0zHg8kRxk07/ako2GUWe7PgVB
7qs91Pl94YVnb9LZC1cXnbSwnDIydlAFR/05ZVvfAsZkmcn+ymF7Wlyz8Sj7lzT0f1MRYZjD+8yI
y+UZ030Pvae5rafoZoXVLjGjnT+UxOkFMUt8ZGA6ixRhE8HdTGsv4EnMxv6BKHQ9VeMZmQczKvsc
2vJMBMYudLq9MAHXF/bRAJ1a+8bB9hmiZcw2kBAUtTproEnNag68y84sXP5VTGhFXDALQPsdMght
XfVii5y8SULMM7bUSWW/Bl7/URndxWHcBffTJ1dT3Y1cO4+O9RcodycdZDEu0TF59Jz3sFUal5Yj
a/9pU/+iTdXDAXmi7IzqlRkcw55V4nUeR7R+MVr4gGX1kU1Yv8pErXN48lmEF80OJ/BOVDdshVTT
76YK/vNoMp+Zf0VZCADZap37lEhTHWosM3ViUSU6v8gwVlUBvNyIL0ZWnMxIv5ct4vepuYVWJ/cZ
u7wFkS9zp9NeE5PpjyoioBa2Q7qw46+yViTYdvBusSuNHddlsQWEoW4+ZzWX6zEZHntMHOnI8G6m
Mfk3EK03H15viBhABiREEPrlBPJqsl9KI2CZQ//hgWTjWc73dDbbmOmSO/dxU5s8RBi+1pDkwvRc
D3/xhPY8pCOSPY4PeQ75r0jnuGh8Ky0ZMBYNbMz7P6I9awN5q9Hc1dlNwgXrzK8EWqGN80tTrAa6
6sOTLJVzLJQ1r0iwcIEiG0DMJeNf22HLL0lTz4hxLknDwmIwoO5BKZcTthqEX1r1TBzpKTDzRYWb
SthiV/lL0XI7o+v7vyT4GbL33PyAJ7KewFc4zneAIXqQWFf7izdcA+9AnsY0jLgHcIjwZLJAqps5
PvUaMh6qhoFGjNrdGGy8QDFFQYR82Ng6fv5BmOPWq9Wv7edffoBUIUhu2GDvbtSdBsUVh1mJNaQO
Ch3jIPmbIeGMDNAX4dQTFVnjZoqGf2b+JB11Y6BwFPGLmbrPxfzuJg66hgGaCeSdjdIRkOtEz/rT
W2fWR3PIDySmnhKyxbox/JghFR3riLQ2N7j2l6WefyV1cyduGKe9Cw4rwYZLHUvyyLVTeotaenoQ
TPIhoa5OhvvRoCMj2fPHNZtnxo4XFasv4TCK6WMNWLdaF4n3UycEJFLG5ZUPK167jmW4bZW7j93i
Sse/9x21lwzU8kQdXQq4cnDQM7MFNp2jXjaMdcp9kF7KMf2OZAL8/T0zhkvb3GNimlti2XhhIV07
S03XdvaAx3vekPimxa66uHQ1aweZ/iRThCNR33l9e3DMP5cLoUf8ARjhGNFggwc5VnLYF+OA1M6O
PoqACC+P2KAu9A6x54Ajktkj1ka+m+pNSBqInKBNhlaHgqe0iDJW39Eb+5A7YpeNNpJIT1gmpFj+
n4qy6ycU4WPwGzqz5K7B0fFy86w42xYBPiKnR6sYWE9KcTMnvVzEjv9VE+CYY2htJ43bGZOiea39
ZD92+BoN+nq9Q1QUzzpR/I7JMkD8RkyxgzoggdG3KHtysBx/E+fTsz9W7zop9mP3aCsNWgIcTRtJ
HPzGRefdDR1hj9zrLOpG8ZKoamVrhFMwpEkN4BNEe3sQ32vDXcQ4Pjuf2yRfqeYNOMHZKeWxKoOb
Z/0k6bWkgw0/ozh7wpqPF8HnSCf5xGl/MZRebaSXpUJYIYtyBzGUDJp6rY/WH2znHabso8r8dad1
FzNG54upiz0zYzMfYunE+j+vGJDzIFMtCNt6WL5YZ5a4dCiZI+pxMyt+24KIyxLEyyx93hZ2tLOc
8c4E/9SRAw1NGHUG93FK8HGYWI+KwsTGRKJjvILtbA0I3/VzNxJwwmC52IuZqzZt3cpcaomzarGP
qIQUoyNwxMWsEu4ZjAjK+tH8Mvt7E3bLEO6pYrmRIiLCHJPIcenoZ1KbFqm1d1tUKsiEu1sYG89l
TEOjoqfOGw892Pkc2wJDQ4ttAolIq7BJENs2r637mODfgioCjbkgWcfhp5Lq2cbpaw/vafzRmgYy
Cn2Vocczqn49yPeQ/EpkarqVIXwsYf4NkEAZY/XTse05EFlzT8NLUU/0Zl8j6mHfE7sYJUfvNNeM
XWLpE4E4rcygx+Udbgreb8qLbSg5LeYF//QE5wfdwrNPf5dKfBrEFbfac+1+GF67wS24rop3WwOy
EOH/K8aLjD7kwDQDGXPNnHiStywyt5EG6Bf2NqRID7W46xd0kgwZxTVV/3rbfRcJ++s6XEtwO2HH
5pTEUCnatSztY9WTcqEVOGvWBZJaO/iM6oNT45vFL2T79WfMlChqqXZ9dDE/cOAWuoUTpMAJZ6xh
HC7htlvs9omXcDixAQxTw+InR4avFER2/Gs0MJb6yQmwIc03rpDHTmrtmP2lw2KhZ58ti71Wfbas
J8PiN2b84zvVfmKLOgNAuuynqLwDe8WNx2lmVOSBi/DPCIyVn70Ylbv3MZCWAmm3QLLYfkYjyzRI
MKswIDTLgWUub51CypriCxD4Ug2QVGQLHVw/uluSNQ1fWEAT0qIj0lkWuYJtmT6caYuRfDUurfw9
gzAtHHOrqz9Ibss67fB25kfFHxvnBVUSVUz2L8m/Xe2TgX9of4e0J4Kv3HnNg/rVjBBI92ibOzbd
HOY1zgPKqyfHBX9QInwBup66XIHwniArJlwDBSF7hI+KB9hTfPFMXYTa2HV97gb47zX7G3mqrLep
eQzJowQSTzoiabEXi4dAo3JI8KK62mwvzd+6qEUznm96Csm2bJ8SjuxMPsuw2oadiVEEpiOElD57
IbC4IhLb626qe0r0mE4k2MqqR67NfgRFBl8vlWlV/LKGXHd+vjd4hNzOBEqKe8efIRt4ijUckxyh
SawuMxtXRzCg8IVRdmBOpUbxrQ1pHCvft1cwlZmuFZusIZ/N+/IaxQc+85Jm7LVa2dlrHP4a1D8G
MYX6+O2yS0lyHhJIpsx0g65592pn1RjB0nReY5CFOnkWEJcScvHgGC6H3Fj7/ZNdBEfbg2I4OVAR
yR9Uh2hg8cK0MeCZ89jB5X+c56im8pVrZD9h5P5Zlrt24X70nkHSIrQ32aPDJAwg+jQRRPRINqYm
ORc4ICYevxl7XGZnBOvPSPaQAr44Joc7XlAY1Dn+FtCQxzoPNzGJXZpCPCzzk+IM7dv6BoiVjOLx
nEhQGxqAMcDNTpe/xwbBDRr6PprxhjsoZgbtteW9FcG6x/HXxvFzkCYzcerUZkwyMRMMw7HKpx3Q
kW3ToOfK4RS0yLpO0O4Xbc4MX0eObN2adDqVCf4PtMh9fU6bl063GeBbS3gqy6rpDqFSRD4iO0tZ
fkw1BTIIcRVg42ypKQIiTj1gFeCIknlb+i4Da2+F/lEARyMF/F7Amip5cGUEgQ771IBMJ/S7lWAl
gHRIqz3eheZGD/N/QBkoLv48K5nFx8Y2joZnt4D8d+PYIKMXUnN5jbMyBEjnpIzwA96PU+KQP1Gw
H1pqhPnwB7xMdL/zyLEqcAd0X2nyOkIhzDP17bEXd3qFKn7u+pqtP30wgrwn+tesomhthVzJQElr
f/fyQ4Xp1RcCXoEDZFD/7RsgKeWZBGAEXOji+xhraR6+jzazM2kG9XrocVnPiNKAlJRWTFhaYUMv
SzDHy4xoAsp0F2wXNea4z9zyRJnB2mb03+pkr2n8XS99wQvxpPNMR84xImoKw1QzfFrRKXP6K/Pu
lZrdhvjWxS2KK7Z/4510LBpjcNgeMu8A1lsNOgENbmiQjcgsjtT7Kv3Ky4cv2y2cvE3JKYFpomdu
3Ll3bGgrM2UZGRMsGuHiJ38VpAT27a/RJo7MRzAvZ+sHw9umPjN/K7IJdTtJHBET8Wz4kSFAXc9g
ysicMP7sGFdZHHIiuDGcoLFqUKmPHc9RDMG4bvDul92H1VkHzd+PzNISbNItXASFwzSHVRV056J4
SSzKJQKSAgMmGMnDLuWdLPdlSatEghdNRlc+khTbBBUCwaWu+Wb6GIJyhP4W+1N48hfA1EA2NGCS
3V/XkhdF+4pM2Xu1EXiVtn91B2TdrX9P81ODW0ziU5u0WfTiMggczbvH9yy4epOjkey5KRde+W9i
oE2/S9TP7CLJTpo6qOSD62c5ZS81LXrWZVstwiOfgOfVx7XVXNlvMxglXSP/y9RZwWcLqOss0sBK
LjpNfHn+uVTFhgEQfg1UEjOz/FsaW3QruD9wIMJYbZ8D/6MU1i6Mc/SKTDiC3t3BleY/YYPUtxRJ
vo9aJDTzY+nxV2iFdYjq8DrA9G3BxOaFv/Lp+2RlAyx5twN/1TDUrTHpmA5BKyMRgYV3LilEI7Vw
egZHD2gmWG4uHVemZFWQny2fnye9tWSWkluTNDBMhoQEgZEx9HvtknbXnRjHZ/2bxtzOR1zVij+v
2YzRJUKwTbu/Ds1iZQl7ScsgzV+veYlismZ+Smx27myU4xpuva/Q3Abxq4ddSOBmduJDFcaM1Y5q
+MVaR5LI1U7vUfvBwNwVODlbgYplYhNB8T585Zn1Mv95VomAHa5w0o4MreultJ4bfI3MhVMws1f2
nyuNHEqrZs2KVFx55GPP+kctoISxl643XeKu+goKxu2lsw37TyICNm6VdtQ2OJYgoYgwuuhE9sbY
tiKAqE0ZsWzqMXOjPDJbsDlNjlbSwWFlMBsj6LJjWZOuUxX++kX8yql8zuMJemjvbkePDzVF04vj
GfHkVsJwidBI2FNzF1nyrJX2xlXBxnXRfbNHgXPzVbXWkwukwvOil4KkCWb+P60M96oYn6DVrlxY
HNkwwkjuX9GnzRugl6G1lx4qhYCEHDv0FobZfhZDvFc6aZPE6mQJWh9U8VSWTywqXoLY2hjMf8cs
XwqdrLF29Lb51B6hlW/ihJjV+V8OFQyQFtHlBMt2AvHdYHjJ23jnIeDnPX5Kyfbqw/zQifgg6miL
UQ6hOK7IMlWrkhmHz9SHInf6EUb1OTqwdBo8gG6JWYfk5kn+Av5cABc4ar2ETe7EN9HnW45XhLIe
05IcLxWNJ7l0KelczW7e7cw4cYfjugIU4UJ5Ys9zrDEbjBAPw5h610ZDOVgNqDkQy1ZXHN0uB6Od
zAsHntGCjyBpTqNBS1NQi3gE2w2G8Yfe6GrkxjZBS1q48cTxJ+OVgTKqDHgKYzVsHbs4D1DKG704
5F52xpbM+A1rgqwvAnR8NvCPxP2diO3hIyfRqxK42Ul4L+nm/coZCGjXTxpKpQ6aHIBiZiL+eY7j
Hdv25GKNDkDjLhhB7HUSMek0f1mOPGow1kPCQTOlmGP8rFhi5GgsCaQQPFKYbjMyvlFc95s+H1Yj
T3Hs2DdTGLvSh82titepTvTdxBtjhc1nA3CURS/UcN2rv/jNt8SG78qh5kjHu7PgDP8aO6zFhmSx
ycqpzeO3Ou13rW0D1DM3hkCk5lC89QZxkPqseqvrZc/lFzf6PSIswzSzuz5U6Efm2A6TTrYIsqU+
48Xb+QbhA5I5DjQkjr9kHnzJOHiFjrnVOCZN89vsm12O6V+OgDkRxG98vXrjZwMEGmDLu4+FBaU2
3485OzWr3Q6jvjMTsA0mN2Yf73VBFrKrTWdPZ9mW2HuFhFz0itHSuCYB5OaNOVF+SbRRrBsGS2wy
4hM7GPpGZ18gnIJ2JCs69RlaZwcrFbsoFSe7xlaeuNSbuY5VIWHG7J5j9d6paFtIsTYL9a2PXCTM
7efo2pYSCq89MRavbu+vI4ksNuguJHttqMD/aW796xZYyHK2qFGEwyG2xoupjZvOIpnRhX2g681T
i4qiESGNT7Cwe/UU6JKJoAKOYJJfqcXTw0YgkjP9XowywfzooVEGfJkwaaNwv4wpOrKWi193j94w
oe4vWRcbUPsS5gMSEAJ6w2YRYn1rA0UfikO8cV+qKSVjJD2XvOvdwHFhGp9ocjbKGg4iav+1SJ0S
q2H/Q9KiM70mrkD4my90EFWFFmJQMHaFA9Q8tqp62YwjKrOQrAyDsl/pBxUlPLUjo4Yvk/PelwpA
R4KpLIWE5a8KYS/KEGnglK6aIFi6jg1cjC2J8V6xnhwh9HD/Tgdl4TkNJ7qKCS+bqC7g3EicTPCW
MZijrmc+LiWwj9rcJvgnrcE7F4SbsxXgJPZqzKDM43Pr3ciyq5doJ8UJ7QO5A3OAW9WbDj05FMAL
KM/M8tWevDet8hglMIbJThDFVw5ZuwgCcWoYMHEYg/XybEM7XdhF/hqb4lQ12d2bAShaMDewh4Km
kxiIZ9lZ33T5uEmsh3KzjdNy3bKZ5dvNelSN1KXGnH9DK2iXjFLtRLdebSRNhEEEO1yKINlm0Qym
nBNzO1baENfJOu3OCvvGvh6nnWVF+aZCJgGHAauFj99taUCsJLMssp2DshvweoHRIbF0KjDcerMD
nkrpZJjNbwDyeDXZHbzRYorWce/FK98kqGfb97h7tbYaEC/kA+k6HtF1Bu7MEfnQ3tD1NyJ4Ci4i
qsw8IO+6KjWd+THRC2VQXJu+don/ir70waMPKF23Xge1ebcMHL1N7f7ZcwgjibK7use/V9k02ENl
jz+VXo6U5FTH9RB9ZjGWeQNnkSKNL5N8HGNL/5ox+SKLz3ogmNYXTodYqhcqQIObyY1jd+yZojP7
z6NrkClpp8ydPcvaMFWBwmOUf66uCOqblL7tLDADXZ/yCHAw6PXwzb7sprlGclG+jrbB65611p2n
Yo2insDKmpYZDadyWOmNHRQTrr+cbtPUXjmciaueJtRPfnGXgi3SkBfIH9v6LmmQFlNB5xWZ9YdO
aCsbKPNgAkld+CllT08s5sYI/Rf0E8VsiEPaXuh6jHuzi3ZKkITtNBO2aQ8OsZUUh8YY0bN0FStG
wzP3RiXDaxg1f40tvgvH+E55Q5wm41EXwz+VpT9N0H11TfNuIU7z6yTe99aQ4h6zzSOUvseY9cNN
CLvb5yUOK99rv7uRJxHvFmodAlyg0KTXYZ5vxvbA8rlQ4tTnU/moeS/eRFHN9vYA1mCUIzRjAvRS
Njb++1A2bDw61K79QAauG2pPrV1/SFfRTBphc3SiAetmxkKyI++LTgEf8YDu8tNpWPvpToe7IYso
Doq3ABfKXHXs0zBi2KBJtQSqjoqbHjZOzL/EEwj8BiDgo1HL50ATAJt7hruMUkrSaLxw3GYhprkq
gIlko2Ily/4900a6MQk2DgJELZpjQ7FLAHQTfcmKwKGxs9kZB9XB6JJLH8h1T7zTKoljfqmGPaiX
NRSvwc1OkZfDz4Hp3wnSiIeQgGE3MqL3opvyD3vmYo9ajs6twMcthDgpgYZKDH0Eb7BAYhgpgiWs
Yz2gpBsKolyLesXl+zBGTijfGbplHCNFDJpGv2VT/1XLiuzWCblqSsfextGcADcmL24yDC+gDrFH
1EbDi8G0o+isYKnQN24aHVUH2Tp7ghIfUeZly7JsQSpoRI9n418Ao2udRGzgSwDtTG8bCnUuoEXg
OX8N3NGl1oP1lhNiEsOpa05tRvQIO/FcoP7Limavd9kjAnEUDeNfFOhirQcu0XLEOyyjIdtnPZGp
dRhU/2ShGYgawQD2AftNCz6RsKL+CZcYhyDf2nLM7a1njD+x4f1rYjfc4NEhwdyCh1RXJbIjGnVu
bShwJUI1L3GyrUNA0CEXxsvIg02AOcaFsqqQMfXtBVIlSfJj9wrBt745YuYd4ymdX5+lY3WbLLP4
WXQqGQxD99zp72aivgqY3ywvm6Wlk2Cd9dcMYzMIdBGhItbnrVa7EKn9nU7gSkMvIEEzc7AOpvIC
DPK7JhUUwUvM+j0ijNHsGbDXUn6ngfMPiOp7LCqmXLnYtFU8x8H+/55U7Fk6/RbphLMlJvO1pDD/
NTn607b/oMJ/RlfvMGai/iwS/7Po4aYYFfy3Oj14KbIupbynQgbM8Avtp5sJWIjv3mRbHxnHgFY1
KRb0Fp0hYpZUm3ALNLA9UWrkm0CP0nXj8FeosJbfymgMl3WCZcLxJmIa/QDtP0v3Bbq6YtlHyX4o
DXWRofPHaQzkO4wRTJRlvowS7YCu2NvQgrwT9gOiwO3kakij+pqQZLO20O2jI26DDRLjirlEtEt1
NEy455YKu8velUKsqAPQ3HvfUW2x60Dz8pqy5bLdIP5CsQwa2PqqDeuOGRryjJUSbtzTvGWuje4S
vaTNsPhqRsHTyCxsiYfpTekI8ByTqCkrHuTVY0S8c02CvcdR4XFm+aBP9sP39U/Rxm9dUu9qkPnk
F99Szz1UCHofElEaSxwFr0y7iDGCNCUzHFZYGGhJajbH0Y+RgezrpH8ySHie4SdfRh//sPMr0L2O
z/ZUP9lR5y0DP/pMjfqYGuFj1BWr7KiQa/wzwSUuUPMIfv9NbcIqIOI9Rs4j2uzN6v1vNeYPPWYz
EdtAupj6vXMa7LkMiaTzEMGEJa1uGSLmtVFODBNBHVHyHdboSww+YTQWj6hTh9Fs/+oU17o55tQH
hIB2gRFtUph7KFkKJixEIC6UzZohJIN7q4A1LAIqgI0/dHzkA7uzVvd3VBAwDTX7s26SXVbiDtRc
uF3KeOrn0Sj3w9Y3qU99FCxrifRs6VS40po6ERuzaX+HNF85UQOqKFHwcQSsxYJIL96odhOzMuml
+1oPrChEbvknhp3WsgzTP23GUAoW3SsiIQAFEe2zNcOeeV9R4oUg/KYa5vEBugumM1O1yrCtnfLW
7Rdmq+qdNzEFKCg4KlOMu4SV3EJO7CeZwHWAR3AyW1p8dgQSfX0eWbtjMRIwY0DVjfuHi1h+J/sG
YGHEAAy3L0ZkgeJWm94LxQ6mSAwMQg3CBEtxI3qKEOOyoIkg9HLYaKZP2CCaiNgM7vPOl8XezzhC
VYrworpBfcVyqW0t0zuYiZC7IOv/uHbkwiZ6vhbDjqCZUzz7mfIOnUYjq0tlGi+hj/SaAQMjj54q
iO/pJZ6A+Exe9EHAz75tcCWo3iH0t8lv5ogkv/KhMMRAl6Yq2JBlTl67m+2QoUI0cj7Dciih4VUw
I0dSQ23EKkupmz9+R1vTkcgaqCTdhj54VDlXRM64B5INwmJuqUq+4W3i6U8m0tthmqBGFLrAsDn9
YFgIL6E/fNtWhOGGZHTh1YTVWuBEx+JQpb2gh9RB6obxIzUSmwZObtmGgvdIrmUtkQ+bUbpSaTrg
8+Fy6LXpnwzcCiKn6ewACiRMLGZ9mYk5PUpsgrckfIMiQlW2yNhYr/00bX76uos3dljii4modDtn
dDYqqAEbaKgBzCrFa98nTxY7dRFXXNk+SHmIkh8sDyCl4DLUgGiDCnRBFIB5pYUieNNmV9+HAU4T
lkcOTIW1mw98PPNuUAXkFqpC3iaNE7U3LZYQMwW/NLtPqxZwtQJ8aESQfw+iekKeA4Wh15p9UHRn
UxDvZCjjzR4QMPgdWbl+FSY7A1QHk5uQAiJGIIaEY5q35gGQEddhhSUIpJT1riA2D2NG+uwzSKV+
yj47mzFl6jjEeFBeEJUE2CmCXJsq2IAEekIzKduLFEgsI9ufh1HCXOeN8znkjKyA3j5SXy93XmMz
kvH6XwACTDSnjrRJnlRWJ5QDaXHQ/iPtS5bsxpUsf6XsrZvWJEhwaOvqxeV0h5gHhaQNTUOK8zzz
6/tQrzKDgUARZaFNLhRp9AvA4QDc/ZwDqHmvyT+lEmhIpTWQfUd3rmcCdNoX9KYFStMFUiBwlQoJ
eT03QJ2mIsnfDcmLohqlJ4dJ7eWGdWkgtzwE6PI1xhnMf9AuX5JHOUaODLzmeDlVzXHW8XYch0V3
slh5nGTUdvo48yczfMmV+jzp7WUKaWFL6GhwcLWGQq0pPVer9g6eRWD0DEewBanoDswlB3mEGXRe
8i20jXEOdADsWTHq3ZmMvnYw9KQ36Hz9itpTAwAikKhUlhQQmzTghST6U5Ig0I01XohdojxXnXpq
W9ysrTD3Rkk5VQDmO2ohT3fdhCtaINV4GBT6N5Q8f8rNfDFrmn1Ke7xawT5RezrA0kBV1u2XKasW
6LakL2DkuGsg84Z6UHlXTxq2G+g/QJGQXwdyXF9CMn7L8jDA2xF4hVFC5xZ0epFOl0IT/Vhx86lu
QY4BsBJw64Pu1gF6vFRzVPDsRHVsUfQEsXkxT1ES3bSN0YKZq3iEUu7iVATcPYVJblOCqpe1IAkW
mxVBgyVuhzgnsY56FOBRSazjMAfxRR6nH2PcY0+rJUqSc3kHQubOxj9DDoP0qBRK/pzJkMyRJlww
RiSqUt1KIBlrgnEakothGF8tw4rEzdW1miGh/GWpP1SUdeCm6Ojtc/DBKLME1sAehEANkCGtPEDN
IJf9qtGgBwT1PFxp7EWqvkoJsmVQ1nyg0ANc9cvBDJch/wUsqFdSJEPHFOc1amRmIP0Y0JfVS2il
lBPL6ygCnNzcBJV0Y2SYpn/9x//+f//3x/R/wr9w8mRzWBb/UfT5XYk8Qvuf/zL/9R/Vv//19PM/
/2VAYF4zFWLqKiGU4hln4O8/vj3ERYj/Wflfg9krePKDPGYhztT9QvkKm+lRb2oUUL/nciYwRwXm
1p+zMafNFugSLBQdJtTpF2fWj4rp7o9IWX/y3pCstzZqkFGRsEffdXRl+miRu02c7gK2NS/0h7Pl
l174iGcLWrdFhsm+YU1+axhKXyqAR0Bj6de9S73WT33kYagPBirPctKX/XFqAmvKW2tqq0aKXmEq
jfgZTXSt5e1/X7BU2jrazVLNih6acQtlMCI95vn3BhyrQf34ZzbUtzaA30wDZOgqV+5MB3chu8iD
K4hdHv/MzDqVm6E0yzzlI8FUDYMPpGWzwt+e9k0oouVYp3NjA00BKe6DSeVCT+Db7EZ25kQemln1
g3mYTyAO9fs/HJX+1iLacjVIpwJcNuMpjCRBpkJJTT3sj0s0LCY+hFGjookDXqB0LSpPYMQh5Grf
hCLyNCYoyI1CrGLB1I12cTLPlQegJPjPj60DTraHzg9vlVN52TfKHZdKZN0kxFKIzCwXVH5plUnI
zfeyO8W3IRDc+waUdfrfhaGNBWZ5apAMQuBvBlONas8u5MZfmgvAYeoNBOyA5vyEPsBb69h+TwQh
VjQyZsUyLcog69tYThQOd+UQPI1tIVgxboRVKZU1JN4sajARlkJ/J+poYjkEl0eCB3pU3tTZVQos
SPFtfxq5vvFqymRiamDWMmkXzGKmgQ/9pFdQnDrvm+BP2D+jMZlAOvTIJ1NLNZ2cnPP+fjEEsyUa
AhNISyUD47GmmU6lfJqDT13uR/NpfwiCBTGZOIqOMdPUlxgBTkcD1FMNdCDIwhtJtwGz/DNT62xu
4pxOjQZXeIgBpxXk7+JvtQot85/V9K2U7vctidaF2aJ9UQFPpWOLovsxHJ4WZMD2DYgWhtmhkIwJ
4hrXRidfTuF4pDJQsf6+CdHCrH/fzNYEPU0Q3WDtobl3KEgKEpgboh5rlNeVRhOMh6ye+j7kvHoy
E0i7BKK7KXSwgEY9dM7sEpf4o6s4sZt4qR2jq/swerMDwdpn3UPDodMLfgE/5r3+ACYwLFUqpwFK
OQ4ILVIUK9HVDF00sFtZAkP8pTMtTVYM3bDYa6uuAFvZllbp5urFROoQtULUgQSRlB/CNYtoJqA2
qqwxkQHUHvU410bptm7gF07iNcUJFZLJXmxAyl0TUhC25JgPUizYZFzX3xgmb90mIAYU48vKctA3
TPprQ3vZd0vhyJiAAT1kvFCR6HfA2epov6CFdEYZAj3EtmIX34IDiix+9Dzd7ZsVDWv9+2Y3LBNt
UP7JLAcsIBM5A1q9/32FuwE288aEjAgULtDei3CfPBM7sms7cEJ/9lS38qkg5IrGwgQPWSJZ27Tw
DZApAyxmfS6AM9ofjsgEEzwCHXnayEBUJ7pX9veZ9Nf+9/l31s10MfGiisDlYChQoAJbu3EoTui8
8/TT4qMflDzKHkBSfmsIdq6y+u67ILUxysSIaR6lfm7hBK07unh/O8EJDzO7PmUuGJkE1zxuQHo1
RpnrQ4jqAc0DXIZa9E1QCdqx4NYp1Tsag4Znfza5IWljigkW4JeCXkGKLUVwW1EpOcsmmhrACbxv
husUVMeVVdaQLDAYpyhymWrFeiEyzBPQl6V5v/997jA232d8IolBVtIteI4BJnBOoNZZd+NLXX7d
tyIaBeMESWSMfTvVphOAVXGA1rtumM6+Cb6jIU9IdUilmYrGBIM5GNGH2tSrowV+7wPwcAmvGldG
OCh86JQJzPGH9GqOCQgqklJLpWK31q7py98KT3KrCxKlJzR6+p0/dwfyIDDJ3UqbETK+EGQG6vHA
Nzp1cwBMvDupl8AB60+DQ770IBfp7xvk+8brEBnfkPTUrLJCh56V7BPIu0r3lXbzZyYYx1CiAdLs
ORZNB4Qz/hRXt1b2bd/EOivvAtDrrLExoYZaQKt2K2O0Su0WBAEm+EGq6owWMAII7b4xZZ2TPWtM
WABHlCYVITGd6QdI2W3A4l+ml+S79Nz8Atm1B7WQ43hB78qDKjhs+XkwVFCJYenol2TfNbVOJaID
eeSYzwMug70PlkTzDikJ9Vq7Xez+BHYNG11jFnRKn/ZHzQ27G9Or424O+gmINwImFCRDlCuU3wHl
Bx88kGsCZ+HO7cYMc4sxJNrpS42VDOOX0HIgWV1Jny3poWsfOtErjru9N7bWv2+GlA1SUasKiGPT
AYynKGNXsughqqy/952vbGwwEctcBjTCEhyNYCnwkEC8BoE8JH59sEk4jY/aYyLyTu6O3lhkgpZu
FPI8qojD0ckCzrrGcQyiI7t2gkdUMtG2sOYug5vly5/5BxO4UJcAP1aF+21ArNOYL05Iwe5hkvsW
ZOP7pkTrxsSsWpPGAvygyJKpU3NcwL5+E/TLfPsRKxby6OgwUYnGhC1aZGYF8nEke3oQidzL+ef9
7/MPM/0fA2zQagatrK11R0FV8nduOWtteo3+4hM5mjfx931z3BC5scYELb1QuzhAD5mrlE8B8ULj
CPrHBjhG0E3uWxIOjAkVfWZExiKDco74MvJkqRu66CH9nafHIfCwb40fl15nkQkYKUEJCVzk4LND
e42dgr2WPppy75lSFAoGxve7V1NMvMgLSZHmiJagz0I7ywOaE/aHwt+5r99nYgUFBVg5trinFfUZ
TYzAPDedYJeKhsAEB6kZhj7+bWICOAaXaJJq3v4o+E+QjacxkUAqJBSmaxnf9sMb6gFLBAjNMbxC
5fNMjuMxuSaCQ4M7KkMl4H4EGYH++9jcBPKkI3gSREibG8lXwExByrI/JO7CICmhUtM0LctkFiZa
mpGA594CvcIFYAiavIyaINrwZ21jg1mZAU3PmpnhlqQ8oksMVWzLq23JVW5AjIneDaezk6/G6c/G
xayUUQALRSTcb6vAOE1RfiAgPNGo4vyZGSZeE2BL0RKJbGydPpZg+ik+lctHErKb2WOCddBp6WDO
WKGougcLOiVAGdb+/jD4XvaPF1jMw9PqACNahhw0OOBgKyFRl4Baat+EwNEsJkj3XVUpaPY3gVTK
nvq69ke0iXWgeN83w4/Qr9NlMRHayFXd0FOcoOjPciH7cABVBB7shj/4AFC6+9ZWz313BdoYYyJ0
Y+ntFBNc6QjQCxpI1ckXEvhpWgvCs2jy1vXbRIFRy7U2l1F5bKGdDsEBYKRHQTZq9dS9oTCBAIRv
1jxWAw4b8D8UUm9Hynkw3QLMZ7n0vYwFQUE0c0xMqGhpFUOHSp2Ug8oIOhhmAHD+cpUWtb2/RqK5
YyKBNsmyAoIMIAdV6MB1d012guqAwAj/4WSqumzgP7rxO9m9WaF0iPWqjrFLO2dyFDCNH8CwcGyO
9TW5qz6p7uyENvStQMn72B73B8idyo1pxuOLVqv6Yo7QTbdA5q1Ew44Vy+hVCxJnjkRtA1w32Rhj
PF4JccTmI8YJj0Qfhpo22nOe5tDkkrqhXomKFNBORjpKLTXy3qJpXgPROy/dmGc2QmfoY7SAb9RN
0GgUDZ/R7JaFXtb/zKwboJOmBsLQgo2hiGwyO2MGKh1KvrjMptr8fQayJsQWrCBbk0mxCzk9HzDW
E8Q1z3PQCtJnPN8lqFuC7QbPYoswsb/pIjBoBHhi1fNXKEbZEBQthNUJ7vm8saIy0b8akzFN1tJV
6+bf4mO25oLc7AVxxtU8+Rg8TKKXHM9ltxaZwyDRljIF1Ae3Gi14RDHzVxCAOk8HcwB25/7u4B1t
W1PM7jAHc2lKE2/GVj6WxhW0Pfa/z30Gbw0wO4IAG50EI9LS0nFwQN/mBafmCJqhA/DKXn8RtQII
7TFboAcbhlSvmVv5vjwCG38yjqHbQWnuIHudDRZCd3+Aoglk3L8eQD0lZwBG5cUvKn+BMOmffZ85
CTQQPlSqifu6YYVHlYxoUA3+bBux9bdpWqxkRK+kO2ZHC1pQNaRMoEO8P47/ZhsBlmfpFBlzizlo
0KddELTLr48D7WyCeMeNvAqEfAfjGrh/By3uyYEKJm/9JhsPifxqk7l/jlMFeaLYLF0dFLFFfxmK
+NBGPwBSjlWBo3NNKYpsUZ0YOOMYPxhBgmmg87AEJamcgzsz6E+tAVkBdCN0EGQ0dFAsxKG/P6lr
gHs3vo1RxjmKNgWwRR1xa/S7ExiK/NFT3MYXHaFcH9+YYZZuSdpqzAokRJoEMCpwtQO+JVgpbijf
mGBWCuioMF0oRpInP63pNlVBwfhrf7JEJpjTItOmfjJblJlBWwFCMQN8JhTwkAyKSwJfF1gymBMD
+PEU/XwGEkjVdUZPRvGzpNd/NBiDOSJ6UOqmaYclKYazRh7RTyqRlz8zwRwNaaJURTKGlasod4Vx
P9WfSP/XvgmBYxnM4QCARQiQDI7WKAetEkBOH4lsr15lrPY3187EKuUhpciryNrnaDinIIqRdcFK
cOvUZGNk9YaNkcCq0g73Xqy2NOYPQTQWoLEJAbecsq5+0gszeaz1RALnYK8DXw2R9eFMrQESvKj9
NYKnEO8Cuv0xTEQYEQzRooSOntp8zOZHRXoa1FMUvIwmqNhENef1Yzvhhy1fAjAoqwM68PEoeljA
DgeYk9J9Hcgs2E/cV+t2VEx0KJapAD4BtPstCHN+6ecCXYXgfwClxGmta4vOdKE9JlTUoEinkY5g
PtrrcwVy6nexDc1oD/3GnvDKIlgzti1OKudsWipcYzsPMHh0my6e5ma3IN9rwXVzGFww24Bh4mDg
BioqLPFDlUZVBYVVIqvMDgRsp40KCf3V7fCcUb8rbzrRbPI3+asJdhPKs1EH5YLy8OiuhLxl+pEG
IoKa8N+DYHZgk2VRPFR4LXf0U1rpNyGYF9tU+rYfrLiHLczIKkUBDuiXt/uc0qXSQAOL8gppria0
5KWydjG16BvkiiOgOwL9ugbRxb5R7uS9GmWPklwGjlRXkUKpO8ht3PZEMCi+q4PBU1EgxKCaBjN3
mhnIoGtEbku+75zwCO6puwWIpB+9szbaAGWyPx6uv6HTVLFUS4GgHnOVILRIm7qEucY6heXV1F9Z
olQN3wTStYqqop/19wthE4+h0iEpA52R2xw+I4NmT9AB72VBnOWuC9zgbyOMUyvAt4DlHU98SANa
uLkq6c/9ieIvzMYCszBm0I9pO5Xg3bxfH06pa57mn2v7AZ5NR+Vu3xo3BFEwdhgqgHgyW14eClBp
zDVenBD0gWqeDbwkKMSt+wTM/dKA7gD1uG+Q/07bWGRuF1GpR7TLJqRlfPM8PCaI59rBuFfWZryD
5Eii6VwvRO/Oqo09JtAltaKmpgLHA1D4dxdl/Kzdah7Ay+5HunrIxhTjG1rZKoFUgrPEmG8A262m
0/7ccR18833GM+LWiiBsiguHpT1YwIUmhT8PopZ3brTbGGEuEkonAX+fVnC/30+LFE+LCLgH0dOC
PxZqALNkGkRja62Zqc9x3AAusEQ9SBtAbw7WkfyvJg07d3/W+A9Q+o8ptuoqmQ1ArB1M9WeQ2ZwK
bzoG3vSg+BBtcMmRnkqBjwvGRpk7OuQ+pmkCmt1JVXBvAFEJBjsQSZeC25HIDLOTyJRLDdikUJ2A
aHcEbqAIih5gARKUDtbI/H4DvU4fs4HQeEcB40srNwaV0bD8kDpQ+1jP1exP0+f9peLeK6mlWBYB
pQIEod+etAs11KifkCrIAe4LgXzVySc1iW1VhLrhB9mNpTUubs6KLgOrYawiYdo50Z3iQF8qsOc7
6usebpU5OMsFxwb/sbAxyFwicqqaEUDHgTPjljc8tX7uT2fJB9raMZz9WVx/+/sF+2cWCfMKNYJF
quMY7hcaF7wVD9R8aQKP1COQ4qOzsu3t2/v9wXcGdeT4cZHERYIyHpIoZpiBIc5ywJkRPnR30Iz1
EsdyjWt0oV6pX8EWj2kNbCBlOxv01oIzbA2r781DZN1QUPi32BpDZUCTq6rLClxt9clQVdBHpaIY
su6lPRvMXourhUYG6LKcFNpH/m9w03dk22+QdUHzuGgFuZ3dRH8dEjOjS9BqaYvWbie4nq6QOoWc
+iGEWBvkCtDbTe3UoV8gR2fdDV/215IbUwxiaapC0XRmMm7aJY0Z9WtmPQStLBYbcPMhuMm0SrDT
uWv2auddZTUB0ULboN1LTrJrRIInUM55+0PhBpONCTYKy13Q4hoIBrHus5JdRyqYZSTQBj3sm+HP
mK4auBHKBFnOt5EEeopVQgaUusf6UkOndPCl9Pu+CX60wlH5XzZ0ZkePZge5l0BfG/2hLuNk6LY2
XDRX+NANPYpOL/68vRpj5g1Kt3FJ6ZqbiS5JApUpK/YK/UsFQP/+sLhxajMqZk8FiQ7JHQmjWqJn
tbm2dHQjjL4S6hAReI7GXhAWBQulM3sqbZOkQ58trgHmTTvd0+KiNYJHm2jqVq/fnirtNFECdjOH
QAMuryB2U73o8oPRCVJPIjvrUDd2YhBHV7WCojSFpnEA8oWEhOcsn+w2+9isofOaKoDOwMHfmmoK
cBWB2gT5WcgMJN/BNDbEn/b9QFm3yLvgarzaYI/9AiRziYweiM6BpN2pOBE7PYKRC3Q1z6MnPUOY
3sZ9/SV2omtRR+h/s7dejTM3gZRaKR2yDpf2x9GNj8uxOuZXYDQANAjMiYKjUmiNiRZpGYF2ABwt
a0bHAwfqNXzlkfqqG50hePW0P7H8IPvP0NgCZtoM0H1L4fG5BOpKUBDRMTp+wISpEniHAQSXxWwq
Ta0HUmvrXUP5XLReGn3Z/z7/ubgxwGypIFwy5DBwJRxx+XQWR3NbH5rTsg2i+MXWPXJpK1dgcw08
7/xxY5PZXlLeLnGQIjCN58mBNLkbOdqJ+sRJPTHajhuWNsaYDSYh066h+GY6PZG9tqB+FVbgdQoF
nsc3o+umIVPFQDL47T6W+g5cui2ewUVBTnEGAWc99YasFMwdNzKZr2aYmJ40qLE0EQ7dsX1ogqe8
be0xv4eQkODsEA2H8btMNtMkWDBrqqxDzutc9gb4nu/3HYG7fzaDYXxPTmTSWBI2a9zF0DgsfKVL
vX0TonGsf99EcjBT6RqIYVAcRUGUgsMWl4lD0n9ouiwgsNHLaOGxzURYqWgrSVrQahj16F7ydKix
TIKzjztZGxNMHMUbn1a5ggdOUFm23jc3ht4+7E/W774OdmOqgEypsqXhscEmrRMzNUwAgiBe5Ic4
IPr6kKZodB/s9U5UgiLVrZ01kaQdCfCx4AB8GC+JTQ+hLR+Sr5Aeg5CJ6K7OG/f2NzFO0hhWXfSg
FXKr7EFpPi2JYF7XpdkbM+MhWpfn6kJxU5bIVVWfE+R9OuUpaj6Vhu7szy9/KCo83iKyhbrAW2fU
FdAlTSGCOegiu/lIRTQAou8zwcHQ1AkZkRlcsiGyvxBSTYggyoksMGEBkKD037QJ2bDKUIE/TSeC
9eDtWBUJ878naf0Jmx27pFkXTAbayqruRPtfY+RWkGreXwi+DRAJ4gGmrR1Ob21MEFgI1Aa9H4p1
Swdv0TxNFwyDd+cCUeHfJtj6Qi034H6ykPiFpPl1rUCbxiC/gghaYBT01RD9nPTpCSp03/5oZGz5
ekrSAglnuADI0kAcZB6VDhoweSNoyuCykWyHx7haWyOEdB12JYQrrR/gcLYTx1wbkNzFhezNCouV
j6KtKlg2tqotQ5d1nFfwoLncQztLbkswXwra7kQ2GPeTqaxUtCsq19LQQWOo9UEfdQ8K54KkCjdh
tZ3B9Yds/LyQB6VWUgSDOrwe21t5/ooSjj2OFRS7oHP3MqNZNM49VRI4pmiAzH1oqQo1KiBq5sqW
a6nXdQ3SEMHY+CH11ffXv2+G1oSh2s8zTsMKEi8m/WwomU0hCVU0NsW1ct/j+ROJ67EK9g5Ai9gu
q6iIwbea/CbGGZz02F5Xx9mDDDDA+SI4O3fuNqaYM7hJwMWWQAnMkSsIYCdOsZxXyan9AYmMMMGJ
TgukhlaysWTwwUXbTpdgFKScufkv9XUgLAnXpOggQlmrbFZxIP7s1jdghD2stX91cFoneYBajmOd
5Ic/GhpLFbF2vYBrFRd/iCCgDZ+W6WEqBTa4gXczNCYyqUkAKsUOfYpdJbtjRF1JD7+UU5YeGmO8
p6DRTUElC9yz6FDhG8bNH+k0fd3Zb73erMG4vIwoY2tBCJR+kj0HxgShRtRh7E4Dz20GOr3DVIMV
kOaiSj3vXYBi8z/GmbA1LSUx6Jp86errOr3EqxKj6pRgQt9fQe4gCVIVaAyWFY1dwc6khTU3iB7D
AN1lezEeJWj+Bhfrr7bXDz242vftcUPJxh6zmq0MHQ6yJss0SLFDVsrtQ38BHLj1QVn4gbeCurHF
LGDet5KUAkDoDBCqlM0JLPdPKVRV9kfE3d4bK8xKWSXkvy2qwD8HzeuStdazXnR6d98Mf6GQ0DQN
1UClh4nBQ6kn1VAiKiantfkAJHuu5BPhkcyPJABP/22HCYl4EKkg00SLSPHZKU4r8KW+Thx6Y9j6
YW0iSu5jYZaHP4WvNtexb84Xc8oVU1sQhtUWNNyJF/W6kyuCdeJfcV5HxnYPoawakSTADC632VX9
beWqS6/Vr+DDpf7oFKBHgDjj5/1V444MnQIUzy9FpywbQzUuRZat29jQTuXkQWN46gWPbm6KTN3Y
YC4APSmySVJw+e0c6VZ28bCzJbv9YYF+YTxKopNm3aDvnlcba4wfqh2ElcD2uHYnmz6Yto7Ww/il
dSQf3MEQIRGEC67Xb6wx3oi9EHQSQI1rcf2q8nIfKqrnwf8Iyg+UoFTVqCmbKoteBB03OHgVQDPi
4iasvUi6kiXnA56wMcGsUgUNLPAxwschwgL61/4Qt8ep+L5vhL97qWIhaUUR0tnKYjFpC01ypHlQ
WdTO6+4t/4IooupnL+lpdfLqubyoXxoREIPr5xu7TBCkBmRQIBoCu4Wz6BAcj6DO9rQ/OO6RuLGx
/oZNlFCgj11MK9QrzbKbaBhQZKkGKFYOzph1Ar9bf+87L9/YYlarIVUGZDsKBkGtPVZ6dbHiSlCT
4O/bjQ1mJ6UWZA+Rlasg2GWvzh05OVQ1wbM1uckF/APu/vSJhsRspQrMvFEV4LEVZnfG+KyrgvFw
tyq8TtbBqEuRbHq7PLkUzSDpwXUpOTWn6rY7qj6e4RfRVv1vpu3VDuNqSTIEadBjaQavw4vOW46p
3XraZwjCgNstEDiC0BzjdeEkSxlUnnCJ8HDu2ulXy1W/rrltGZLwh4/A4pB1/GcSGb+biqRPemCN
nGh8WaRbsG+A//mRZuc8u6XBX/sesf70d06uE2KYGi6aJmUcMIvGDr1eSNeqMWB3EP6bavWm1QKB
Y3D37cYM43h1D5KoZe0tR9uNP2mpDd3PayOsr9Radj4yIiDcgXVDFGerK3EBeYrEAkAHggzLSr+i
esOHWmFU/dUI44CmXiRFAGW130nV1s5uoRyrPCjn1SWg5pu/7I9pnZ53q2ToMsB7hkKB4H+7r+qx
DFLawFxMwEr1TamObdF5wwDEK+i4B8FTn+sThoVzEGchRsn4RJKTbiElTsK6vcrKcz65uSXIyPC3
1MYG4xA0kLsh1cCzIR3B/++BfCU6rARssle4zV8feuNvrDHzZ9WQPE9iwwJTxOeW3oHY65AOP/fX
aH/WcNi9XaO40TvIjuL4MzPl2EaN3ZAeLO256Aq7utZ7X/h7dQw24Tz2qlXJGVYH2oX+4ujg+oMQ
+3HAoTE7/W1yFnUd8p3v1eB6G9ycuXVEpnpBUccpZgp5XOL2rXocguWszfUXI7NOPciR9+dy9bB3
YzTXRK6qIK2uMyGwRImn7DtA0SAQ5kA26LIoET1ICzQaYtOTh1EQ4blzurHHeHxj9VqDjqzSrSH5
rHybG8H+5frGmscCaTDYNN/VYMq4z0GDgAuzdWOYBfhQz10mSppxD9+NESYmDf1aFk2QJFmbUEFZ
fVzxbeKErcjMOtaNOwwVZLtiowQv8YzUJuQimvsgeEiquyh5NGtXbb/s+wL/zbYZF+sMeYOm1wB8
Mv/F7Zq78lrPdo1n+lU5ax74xS+igMs9rzY2GYeYRhmyauUKjDVaGzhS+KFNiDPmp/3BiewwYbBa
2sXU6QRGtgZTeOwKaIllx94QzCF/P73637qmmzULqx6CnT3OjxJCS8MXI7jVzQbaa4+KJqKX4Dam
qAAr6DpBSdtk41OgS/MQgvcGxFqL1zwZFwj/ucGp9frPo9MgSq3FxsZGZ4Vpzw/708kf56ttJlTF
mq5qWY59VsmKnctARkKOvDlbcwUJG8Gbm7+nX20xd10NAn4yxI2w3VqQ2w21b+qDi1Ymb39IIjPM
rga5IhRIu3k180CkHxW6Nyp/3wQ3wG9WjNnRINOXU9zn4R1V9Q1t15CsTqH7kTlDHR5LFSl3E3QX
+za5JBeqpeuquYKRKJvht4gK1P7KdnORjou3OKOP9l47tqGQdB5wnVfRViwf+6MsoqfiTujGMLPl
BtSaTHnGE9JoZDA8QDXS9ILpIyUnTZZlQ1NME3PGzKlFYmnSVvUAZATdZI7OUQntQ2UQxA/eYLZm
mNiIzlOwLAZoxFIrCeXBT5Cjesr0jxBHba0w0TCYp2mWyhbMqFoHFaXyOEmmYCC8QLiCxRRZwTOB
sKnNpqzyRs4xXwoUoAy3zu7S6FsQCzYT75zfWmHW3pjTLKJktRJIh4A4WiUqGHB7r7YmmFCrx1kE
2aO1rxudam5zmm9aezhmFzl0iQdFB0cESuRepfFYtDRdAWeMzuYXgahFhqzF6nTeSn2ur9fBF8M1
/PUmLSrX8mfw1RjjcH0ST2hIQKZ7Wj51UNmD9Pt+YOAFo+1oGF+LdWRZmlUzYIn72A7y9ns0yM94
f19Isoq1pid9FsHH+LvodVCMW4RtSU1lwvMgL3UnAkFur5SQhB4Ft1rR3DGu0SwF0TprTf+VtzH0
yDQqQrfwd9E/A2FRO6hFSWPU4ao+E0ghPKoW4Av0MVcEDQl8l1NUU1kzpauU0tv7xGTOwWKuNDba
197tntTjlNimcuidlVBBhVb7RzLO2sYgcwqSTJlSalZwu/KLNFxLuYxnrzcHbpQ81ENxiiw3T475
9GgUgivFuijsUwQQTN2SZci+KSxAcpm7MogrpBPW9qm15tL/j6BdvJvL1gwzwCzsaoiv4gxuc3pJ
oWFpDYmbKCXYMLIHvY5e9ncZ1+M3o2KOJ6L0Wa4TcE8GJmRvP6WF/SGK2u2ImEiBrt0wa2LcxRIo
CEhfB+2KJHcGcFCVWjj9/BF1Do1oCtFlmUK3gHHJAPr1RkTBzaMHaFZXDmVfHtr+JrIeo1BEsM2f
vVdbzGIZoO+2ogURtzC/1xWFRqcbx6KaIjdabAbELNEQAU4LFB76mRLod0ZAkYnaW7lX9e2cMUtk
BtqsSTP4D0bgq6QDIIVoDEQXuRc4hp2fCgD9Mh89F3Zhi/QyRFPIhPkyXtQiRBBxUgJ0UCuZARpL
8DLOzXYRnCj8I3kzk0x4b1tjVQnFkQyy8NnOH0DpaUPfUQUaJLwrgAbJRM7IXzsDZPIWSuomC9QM
W6jjdSbSnYYBHkxFuUSjiGaRe06iIQsGwA8E2dW3IbiRigJc3gMGJU9gPjBQuzRB6JdLV90gPSym
6g+S9JESz9pI+rdRZiYlWTEny8RjhC4/NflTQk4UJfX90MSFnkIuFFkSIBoNyhbi0qSMZ6NdeXGv
dZ/YxFWOud0dwFV7u+b3xQAD7qm5Mchsg65MoZfagbsFrEsumTKnM+jPilbnOF1Erw+RLWbZJOja
K5qFMJXLX/TiERJdEAGHzDnqZfvTyHXBzaCYpZLnRk9lSOQ6I4Fkey1poLgzRMlIrhGcyzI1oeOE
Pou3TgiRvLJSCNIXWnkjF89ZKmCs5V80NgbIWwP1KA1tM+MQ0Xz9bHmxG/+lPfbOmvQB8kmUJhaa
Yw6RaSomOpfA2RN/AJVJa8fgwLkD4+e586N7aPHurxE3CG5Gt07vJi3Tz1kNUhgCT7dTdzQjd8pa
d98E1982JthTxFTrTKu10m1ociAlpFsl9ZBXxywQeTY/zG5MMdsIwppaZFJcCmVfR/uZDgyI5UoP
hlueJj+5NwW+IRoZs5PQFKB39ar2Vhb618gwDnqSH8e8vJKTVPA4Fbk5s5dCMEtMGUFbpznMIDSJ
7TRORTdckQ3mcTCWBBKxUFFxms8rAz4Ud93Utyy7cVfJJYga39aiuibfpLamKDQIr7K41XhE3gLi
4+jcG0+hdILCscC/+Uv0jwEWsIojao5nBYFVygs/lSLPMHOPZJKXDCKsOBdPbcrAUqsKAYCVxeoY
Y02Ipq/UxqfwITt1p8wzT7GbPwPfnx2imzVkFL4BkeJLY88H0buYt5WB9zOJgSKd/i7DT8cQgsFl
j+6R6pc8JnZbfKGFaDPzFgyqjUieorkDnYFMeEJLVAB6evhIS1onr89aQwQrtm4a9rUDuh7LJBqI
whV9/QWbiJSX8dQtCU6NSApz6HcbdyEJ7UqVUjDCEjeQWkFhmHvag49c1sEBA0QXmy5WIymB5PWK
t/s1gt7/3yoM3SH7BLWa/9Fpz1uprUHmSIlpWM2diiOlH8bPVqRf1uRqNOcfueFu7TCLlclyPDUR
+mJ1+TTVOqjMvAlK5PvhnTMYPEyh0gaU0soVzBgxB70ZclTKHBnqbMWEanf40ieCTDcvV/vGCusV
SIWkioT3TutCTeU8Qq2AoMcsS239Z4vDeEahKXeIfChsER8WJ4S8Mc2cXyCRgio4xbs41gZPCmvf
CsabOMscOlaiPljRZDIHmJ6HaqUkmExr+pWkqBxMT2omujLxjWB/KWBXQY8Cc2UyoLkXRRDjcBOk
AtGeAOoRIuqS4uxiSyZUQ2b9dw2GsaFLS1VD+RtNHTgKrQY3ZjN2Qss4JYZxaXUqKOZz12hjjtlR
kblQJTZRyx/V1OtzzZHm7qhEaK4MR0FrgmhkjL9PagkhbQIJA1n9EkPAiKaPEhqzUr8iovc3d6E2
o2KcPqtkGk0jXqha4ZT1ScqdPhIgbkSjYZ17bCSS53h/Z0PtzFAYSYPrSPta0SezyZ39SMFfJBMd
PsjkI0HC3C+0Rhn1EGKPiOxQVqyfC7xBouxSiYDp/Gn7xw6bghzAkrQEMxLEklJ7hjF8y9XE6xTh
U5TX5ggnfzXEOHmqL8ugZSYwfsfOAr/I6Ee36Hn9oso22hyvQCZrG1/0B1EtRDQ+xtnRKy9n7QhS
k8z0E+PrHNwa/5+071qOW2e6fSJWMYdbpgnKkhXsG5Yl28wBzOTT/wvy2R4awjeoI+8q32xVsQdA
d6PRYS3ReL3gqD40cHbGKtkEfkgdvhvydZeovqopHjE+Mfn31xYyKj4AtCJaVFTW534v9zu5+Yxj
0PCGxQCPrn0gHClWCV0PNAWIgcwAqRJvMu5t5UdkitB0uIa0EcQE6E1jNaqywlYV/b4gz914T/qv
4/jNqB/PWxHvkePgSfZnSYwZWU6llWWC99TkgT7UoyNyEp45uuvs6hCAKbvz8riqoBkIaNGaDC4/
1kP0WlI4FIarH14qOXfVFW0w46Vdj8F5QVy1xm0BXEsHj3n2Ja9PtZ5ZOXZQmp4nVGT7xzV7Oy+C
ahMTWzqyjtlMsEShGZ4FfcmKNUqaCiJKuTta2vSSpur+EyIMFPnRUgtQX7b3D/epNtoWAuSsAvqF
hq5+Inh1cvfJRGgMqEQAGrKdeHLWjV0kIVx1rH3bq64dXSmq8Zmo7iSExaCo5cgBpjjKlFJ7lSP+
nsEDj6f7+b3irgQnjXffeyRC/74J9Zd4bOUiQh/PrD9l01NRPk+WIHDkau9GBP37RkRR9MCoy0CX
Ueu62w6/yBLamN+SH86vhKtYGzHUO2zEaE7ZEytScOpEjTwymkD8aXNJsF9809+IYZxMJBFiNvZ7
LireJz1C4PSYe01QOzvKiVxciQYfRNvH+JrGmFMAC6Jrp9Ix+TUfLczty18tVbB9XOfpWACrsy2o
g8yIGUgTg/cDTeGoahRuBiZwNZ5NV0nnGxtTpW4sK4loL1WOL0CpH94GbeLyB2TTxC4dvclw83SB
EtJMkW14VkA5IsqbsndFZLg8Xd+KY45uLufeAuY8eiYnclDb2pXQs7PmwqYWniZu5TBbSRYZZhXD
xVUv+fffkGeSpz6go9pfA3ufhong+cxTkY1Adp4pm2O1RsYArTt66Vkzhj0sX8OZyWC3/P83Mkxg
2ugTd6An79axMTIrN6RkVBH3RNqdmdw68a/z3+ceEcqrYCB4V0ImnLP6sTWgErTc9S2PY9dsDZeg
H/28FF66AROFJzFUMTfLSLtiklcbZRP52B/sGc2z9gEMDqXbAQRDdcfZBScjEVxL3FMCZLABNlJT
x+X0t9B11rN67pFWlkdA6Bvf1uxhsK4mIRUK10VRbOL/BDGr0+O+lOdcRoIIfYQpguIBpa7RbZb9
4Dff6xCscoZ3fkf553YSqf29thndRmNF2UHRLG5Fvmm8DiJ+J5EINkxdtUnG+DkCBx013elLvDwk
og4DnhNUFIRYSB7iVcFOriAHlNp5HoPqqwFxaz88lUlxLIr0piLVF1sTxXVcR7ERxywpIyh7FjKS
1yUYh5S7chalk+lJs8HWdj10Tzd6nmlEbxrkGQCIDK7xgOz0Q36gnZcy8IILgQ6IVkP1fyPMijKH
KAvmAdtuBw5QHXXWzyjZ6XSYG15fc9OKKR2K7KDPXX8h0pUthBvlqpmGTkQVA666yY7CRIvedSBh
tv1aMa7QR7PLultrTH6cXwpX0TZSmKvIwmzPpALEw6cFmQgtzZq5G4BRbT40nSC9wD0WRKmyjZAY
reeMDrQrABBzxHg+2jBSrwSYrt9NpiJwbvwFnaSwh79kjdJgGjToSO0tiuGOpAU28SFr7rJapNbU
m3xQa90wkfCkYQOb5Udn8Ti3FWZB5bvFaw8VQB27yR092llMboqdaBCB57kR69saiHgUQ2dLJGa9
JKNZosl36V8H50eOKHzOUtexRdcrT/mA9qRhwMdAoYKdEHBAi0RkmnuUF7wtayto1vgYL6J+UZ5K
bMXQv28sFcQxVSu3IGCyuhdn/JaIgBp4+4U5ZDTuIpUExATmNmgJHnlTBhsaque6edSUL7m1Awrs
J/zBVgyzjMauUkdfkBW2mnTnVKYXSQjJx8I/b6u83dqKYQwoa6y2m0bk55Sq2qX9cEGUNTgvQrRh
jPUgUFmMooaIRHtSi6dVBX+9fSyFhR3RUhgPmiiGZCAwRZPoYnvD0u4HsxE8jfki4DgdGXcomBD/
1q3W6IkDejTwR9meQx5S7fH8VvEcjaadvs8EN2PUjFK25giuzaCPj5F8dMq7dY39UhRw0DCd9TJb
SYwWx8pi61JfIPWLnr/8mO8MjLF+Cs4dmbHTguiGboxRV8kCGLsKV0FahzNCNkNfrwGI45/fN/65
2CDbkulIHwuMJdXZ4sxTCddS35bVdycX5OT5u/Xn+ywqVhwVxTSu+L5k5w8gjrrIuiQEel4wOFPg
EK128YKpXKTtBbcB33ZOghmFs5K0yzUZGQyJ3Nn9zdC9GLNXi6ob3CeDpp3EMHpXS80wNTL0eg6H
Jz2Y9+aXaXBVDU8GcqAxdYPWuUxwaNxQXkORCIg+ioPCHmOwABPJ9UlC7Xw6KiFNNRilm14qx8hV
3fQh8owvn9CSjTwmLsnAhRRlKBCgXfO7HL+RT8AEIYd5Wg/zNF6kqJUyFQHp3GPWXYodAOiUfbED
d5AofcZV+JMoFghp1FMljghKEG0l77RkDRRzDM/vFlfnNyIY1YMzWa24zX57iG7XY9bOhIcQVT9F
K2FUj/SFNeUrmo8xZal1sSsRUZsYL+7YHIvOuLps6jsb7Bh4W4Hy1GoBFAW8b0sSlVap9nzwqJv9
ogvduLqyX/qmLSVUkNPiCu3NeMrNAAOUvLZLQzOSQiUToYSKLIidiwBVWgLAdKAwIw/cHIbd7IYo
qdyMx8kHo10gOiv+TuqYLHKA6KmwEz/oA7XqqkWBzWlu0uUlU3drKkowcT0eoEj/k8FEC9Y4I2AY
4BSc5o6k+wYwX9POmgQRPV/rTlIY12P2U2eVK/yqZrwV7WvzrzvFuJoUTQt1M+GtPfXTZTYqh1GV
D0kZ++dtlNu2gA7IP7vFuJyydEiEqjdt3R8v6ax0h3RP7uU73S/cr1+VwA5bb7qwPYFcajMflf2P
3HcS4I2yT1oRV6SDc7Cv2oP9M/PBCwN8IauA606COBTliXlti/CtJ4GMN+q6tjL0CAv9jU9RPMiS
q7vA8oJLmnpXNBwr0PT3n7NZnx2thtG2qIEVJhAvV0wz71RdVNLj1ne3i2I8kxHNcV/Tceby1xou
32lLYeWnQb+PL/vW7dEr6dLxZu0TUH1/bSbjqmbSRPrsYNRkHb1BeTBmd2oe/lFD6A5vdjCSZxTI
FlTgDTSkxxd0rMS6+s1RUXmFJ+IL5cEp/rUmxm+sEZH6hgLSZw5coeYTL/IV0IoflSAPRXgBPJLr
v6Qx/qNKZwNtrWjgljCWkwEncnLAazIchgWEHBg4borkNm7sQ17oX89vLP9aPhkC41kaIG3OqETX
QTI9mHlQL99KwOV22bcxe8PArmsLpzSEaso4GSDnan1HoQkRvxcHGa2GqGZIQVu6UzgHSkAuZf+d
7kQQ/IoEvzdEbnRIr/pOVghejtHstpd6UO/kr/Zt8krJTlD8vKEMK9VO6NwEW8wWiqulr4hBk7Ek
sG7I0+on6F0uEjfyU6DDjU/GLtnTkZE4zEMRbDT/+rN1oCggIkYh+W+zGZeeKEaG47WNzBvnMTAw
1S1JatBO6eG8Jr3PT3x04idZjBswzQQ9GGBBA5QRGkr2+T2qVLmrxXCsfWB45kV2RQFxk6N5f16y
aJGMb2jnhjgaBmz91L5Gq7HU3TrKsZEEd/z/uBxP62NcQpdXrRbRVyHljzBGqG11m3i111+0wW86
Q2Mn+3LipsJj5KvQSTTjH+ZJ6ZtBQV1T3dEa2bjvQnLohYBuvJZg+KGTHMYbpM7iJNOMZzxykr7x
IAPxfNhZ9+nd6HahcVf8WsLYM/fLPvJizCCJdlh0kIxn0NQWiDM2bmXtYQ7ze/gF9wCk90uAD3rX
tEEpD0VdyCKtZeuBgJWqSzLgrdoFU6DfJV9UL/HII3DDtSv7Bqk4FKqja+n2Hy2TpURU2hW86BpC
RlK3PlAtXCvTv/aLDBjRaHfePv5HtPPnWG3mUWQuzWIVLVKlC1pwgFLtgtrHj3fWTguAvy7yA/xg
5ySN8TlyY9RZOaNf07yi7/D8LvGNe/OStr22UNksiH1RLep/vFxOMlnfg/yc45Twc9Q2E28A75kV
ADbync+y2NXP53dUtETG44zA9ynXKQGaWnM1Zbfxeqt+Aixja4o2421aoJyMsoxU1zroQRKlvtoO
e2kWUbyLVsJ4Frsw2ojkMLlqUFxL8rQ8cjtL0NVGd//MzWAzbkVKVNTuFprv6vdFcgW0gn87DsZv
jFWxJiUmIn1TrfzRsMNl1PzOaATT6Ny9QhoJWC0Ya7bZRuREjtU1brEMQzrKyW0+7lJd0J3A3amN
CMZS0ZMwJEmBWlceX1kgxJIFBS6+oWwEMMZZNQl6WmsYZ/NmX5XXFBw0eQYYJAWZqf1l34qq3Xzn
s5HImKYSGzoZcpimvjNemrDemRBGuZZyvxIin4qOiP59E+LlBRiriBGhmqI1nt3fD23pyeZnZgiQ
sPijCIxtTtC2BthYkBJfdYDUBoaAa7eJd16rhWfF2KbeOGvV0ld/71NO2QJIl83rm+k6mK0DRaDA
p4lUjzHStK6JhCEPuG3AKU0XcyawHqEiMFbaGW0+rVQR1KshwJtqP+6XG4rb2XviiIkbSpyOiG2q
LoG+rxYmXEKpfim1sKln1yn26+eygRs5TCKhwDyutrZQhXx5nEvi2uYhTUQouPyjMVRLp/iJIE35
W6sNoud2mc4AW3NQI7DtYKxnkbLxLce2gNuO/4wPcDKDJZulg76oMZwvy8KlhJCJD4B/ze+BmQ2c
4shLjqLHEVWqDzcDumf/k8oonVEvDmAc8GaQR/Tyy14xhKP1WjXHpZPQwi0CfBMtktnIOLY7u6vh
wbP+KpfeenKNgXD3vNnyD+vPktiAEpVeJDs7yIjUr/X0oCy789+nVn9my9jAMU2VrHXqGV2oRA+0
6KCX906n+1n80gp7t7lrMTEUA0oJDNGxCWEzAc1WuSrwCd9GsLfnQfusfyEv1q51M3e6SK5mwf3E
F4jRLBVlN1RymOvJzpeZZDY2LzceehWlDsH9yt088/R9Kn9zP1hNB5daoTuhnivXQPcaeV6yyjf0
B8n+df6cREthrqKuNexEyWI8F7PLMrtNRS1yXNMByArQshRZM1k9sHQ70R2ZIpwmD0RFh0V0oST7
bD6uzlXvPJ1fDNdwNsKYuKQYo6EpaIK2HY8DgPDi8huwlQSWI1oRc/ilFNVRZOH1qbax22JaXQMV
TFl+rapjK4/hAK6F86via8NpCxltGPtkqtIBU3qG9muWd3n9fa1unSZc5kUgSbR/jDLI6aDJUQrv
qi2345y6qfbLEVordzmUAU0HNrGKwYG/lTvX+xRoMTCeiuYsEWp59q0FIEEUPzDQqx0rvPZkN/V1
QRsDd3Enuexd25lOlugUMyaxgRGyk6dnInpBiEQw1ywGZaRBWQDtUicPqvPL7I+S/LkC8mYdjJJb
pU7iHu3Bwfg2gP+2A4fD6KqH/tdvlk5RuoPrIDbiGHWXANFJ4gnxkFwcJvli/Ex/MFrz/lMHg9Fu
UKzpq5VjOXGEi9VoDhEQJPW43Z83In5ct5HD6Daxis7JCKKTdEFaddrNeyRPunB5S/aUyVIUp4pU
gQm+VSVv4zYe0NCmgOMFT4k0aB0iCIdEQqipbe6JYZTmqqWxaqnukvirYYaJ9imrQeOkDMQWTLUy
IswlabulhfPJtEuj+zmN3jjcnT8avkNwNBqEgpmEnYUyligrV43mfTDH3/o25iXb6LnP34zo/rwk
brgNZtb/JDGHYhXZPMcynTJdZ6/N753sZahfxkpUFee/iTaC2F2zgGmHkSxA2+4HDL/Tbu322Two
O3Iow+ZnLXi08PXgtC4mPjVjVAp70wDe01oeDRlP1rG8dKRcoG7CZTGumyzqZIK0lxZAkXgNgd9z
ZRreev2bwgtkjKT2z5+YYGUs0kRU1Hmq6rjRtfRSQrG/ndx5ffk3GYzXJg0xs9WEjEoLYvNydDxl
+HJeBA+RywFj+X+a5zBOu7bK1CQxLj2a21Qup18YMgzWC4rmqN5iJgeVHX2/+L0n3Qpzx3wPfpLN
ePA+snXQAcDD6jstxGBjqPlZaAXJdXo5+Wa47E0RERRXou1gXg/RMR2n+9svVWuHWcoaWeO28wvp
MukF8Tc3BDt9n9WKRY2tVUrRNl6P2bGILHeWyofEHge3mBs/Q4gGvAThbBPdJ/ZJAxgcPDJ0gIFg
aX+vKsdF1WbTSt+e5DvtF8s95Q6lVs9AZmDYi15QPNXfimOcFTGTabEBHehP8hHTBMNwyHvBpcjz
vHDpeOzpug6EFUYzkhxdl3KCxmQ9njySpG4sHYvkxuzuZOPbeQsQiaIqs7mqsnYxzLZF75Y8rG5d
76w+BhrnTz3ambng9US16+M5nVbFnFNDemXFuBZs7RjvtX2/n4/dAfQNh/MrEolhzscsTXRgxhMC
l+pXnN9axkVU3BN7cas8kO0HgvDivECeVW1Pi7lU1BYJ6nLEVRwPpREmJUHvf9dMgiw4X+1Ou8fc
JUYR20tTYfdK/OtSI5Rny18lxf+3xTAuosgcsLpWiMbH1CfKpUkezn+fG+9tdottFnTK1rRM4L0G
6dMAKntl7wTre78v2iyFlU/BprE5d32shr5VR/pwCqPoxzz7oypaEN/9/DkYnblCrEQrzUjFFUJL
gAo6ZpJwdPvj6tGCFQaOBDEFV9tUij+DXQRXA3srznln9EBoATb+Xo+O6yiwUu6WaQAdBMTB+7X4
t0MwpyEDFJ8Oba5/lnmg1D+mWuDeRCJYn6Mq3VJNUOMZWN2gid3JZnTb5IrAYrg7tVkJ/Rkb1wZw
0sJuchxMpkhXklrF4MkUyeCr80YI420ATaVMZUld9a69pPVu6To+lIcVaekkEEFPizaO8TRmMw61
RSAsxwBq/to6QTN+OW+f3E1Dfcqi2ASOziaL89gy2maCeUqW9NIqkqu13dN5EdwGbwxlAgNNAS6P
wabpZtKWhZVj3L6hOCLDLwr8l4TqLRBk9cGVdiD+DEX5LnoOHy6fjUxG5+qBqHEE2kgUQxd3Vnq3
Rsi6ms9FI+rw5fFnINd5Wh6jd4ucofWpkiywV6F0ENLSixSojUu5uahHSHbLs6gfgHtsG5mMGjoV
SQdLS9EPUP6s0wJhlsBm+fuHCgJA10wUpxi3oypVbUQlgtUi1V1wqLmqAzQOSUeHjkASfyknSYw/
XeXFmuOxR0uFHPupVj1JUnd/XgO5dmScRDDx1VQaTd1pKt2tYFiONbnTKkG7GDeu2ohg9K3ExFqs
ZwgK1KX/YepfS3DmFlZxVUxpkKWr4BISLYhRudrJdQAXYM/AQ/itTiU5BA3CmzFUn2lVpkMtBsWd
VD6gGhV5NK8TwKf8CSPjcgI48LfzR8M9fSTkkFaVQVfB5jWAYDXlsYb6hDWmGEo3nVB2VlFtlHs4
GyFMLGWmRrbYBlr5enLoiucqUj0F49u581VSXj6zHowYmpizR/sRczJA16fFEXSeqqW/KA+zCP6J
v1+n7zOGP9so5ygznv6S6pvVpZp/Of/7+d4M9IL/LYC5czS7luUSEJDArJY9cm0fNX/dS0H9lnxf
/Pm63UXB2Agiam7/LB5yf4QyB1TiePR8fRdKn+UaBDpX1rH0G88UJNK4XWtbWWzEm65WYg4pEFtf
ZE/1mlC6L4PVNb+2+/pt8OnjP8UEd3Kse9c5iHrzubmbjXj2zVzMY9VUbYPqbBBfGyGIYC6Ma/OS
TsCVIWD3Rc3rAoVxGEdeynlbDhGiImIOgRIpd0sxCHwf9644nR6bVOlsE+1HdElj64TAqguKQn0s
DdxK2iTw5Pz4C+OP4JABdtwHHKWlWO3MrGgRZnBpw2GHlkowT+vu5BtP/U6UtOF6DmAWAIzIBMw4
C0e0ONOU1gqeR3F32eroQFYK10gPQ3avEhEfKl814AN1BwUZkBAyptfnptMZEV6yjrncVlrqK0bx
qM5SoLXaZQlUFTvLfLOWfnRDAhiP3lUbsl86IYYH94XjAKYKrByADWUTLFbsZIDZoOcZyl68R2X/
JvpC/MnP9iYA69NngcuhzH0fYrWNPManoV01TowUYW48A8cojipMSq3SLk+TA8iuXLWzwjYZj/2M
/6cO4Xnp/BM+LZbZdLuJ0UgxA9d2AA5h6mAKUZp9ter2Zq0eZlPzzovj2spmrYyna0m0osUaL1R9
SIPF0sCG3PtFat4DrV/kVVXOvhoyXnb0egW9Bj3nzYMoV6JZxxsCMfBhgjGGBF2OwDdDW7cHTrf9
Z555W3HUE23EZWnWxybN3/bL0xIlblUFikX88/vHi3y2Qpj7dW0NdSU1bMQYL0rnEuwQsApHtHO8
U9pKYTSylKdFy5IBxTbTX3/kTzOlgdz1r9Nt8UtZ0IeveUgRC4lwRYtjdNFoU6TMdNTGNONnDHye
wTpmokBVtDRGAadMGWxVglLI/T1IFDyionKZhVPcBudPinfxbPeQuWfHIjENxYKgUjuS+L4S1ZEF
3/+QWCqyoXJKRI5DF+b6LUgZzv9+wWGwuaSMaBgVKKBpWfMlBlQ4uh1HgTJz28kN3GWoSWgW8mDM
HtV5MmZZW2Hg4iq66w9VCBQMjLN9mcLFz9wmB8Zm/grK5VDUAs3Xgj+C2ZlybbVMAy+iOlDyxJ8t
kGPrYbZmXjxV4flt5B/TSRITf2D81SjHFabkqJe9WgA26ee/CaBecON2mhWt1bWGPSROIFu7vnn8
t+8zXtRakkEp9A4eWz2iK8M1clGfGTdBslEDi+7hZgl1OdZRa0PVKFrb9G1152ekFEH3ZB2TfREA
270XeDi+cp9Ohf59I1HrSl1KE6RHCvMt0ffZOrhR+4nM5XZVjBOVFalELRT15Gnddek3ZxY9G7iq
pWg0UlIUpJUYdyk7g5bWBmLBItlJluln3RScP3uumWwkMM5S6wYHzLxYQhXv5BEBGPCE9OGYDiJP
wBcEDwDoHUMz2OFmqdXqGBg1sMfloiV2YI2v5fhTid/Or4cbPhvKSQ5zJpq1Tk4qwRrNq+pAQzvE
ztq3GblrEHAQV5SFo/vDRnZbccwJaWqBtrOIlnQ74ioOOvRe5/gC861u4jRgXBI25XD1erM+5sB6
+Frdkgo87t7S786LjoHkcY83T+NOb3MAnocL5Jg+ZUwboYwXT7QlI8aIm6hzgna+X9WLVASSQT9x
ZiPZkec5r+lEK1LomnOjRL3XOqjXFa45YSqnCmT1+2o9/ZuqvL/ZNy6iXhtznUY6chRUBwzoBbrk
NvsW3b21n/rCoxOc3LvmbsTp8qAlmQlTyztN8mypQVY4UhJgs5YiqG5ujmOjlmxCupiL/HenC81x
rL7iZjeYOfLiALVC5W4M6NihJB3ObyjfW/0xvfdLYLPAbh2XooqwQLPU8JbUCGZ1VUFBXrSJ9O8b
GUTT0NZn08aQYn211/peIvnj4DQ/zi9FJIbxIpGTVWNEkOQaCt2PRzy/+4daiOEnclZsbjCaiiLW
39tI/RlsQYWfPuq+iYJBGcahCHecO1W9VQrGdajATwGgLlywvrOPFaYm56MEcrbUFxWsuZPFW0mM
v1Bq5Bqi91zxFYaaozvM2HnRQb7p933QH+ejGtZYoKg5SbSd7EBzJIEjPZfxujAe4mvK3yIF8qFM
3TWgBRgpPK8jAnVn55g1s0NCnIbPTR/tYmO+SBNj/wkRQJMEpa2BQgU7rlxYkaPaKFQEkr1LFc0b
ehFvPVXkD24XlDMWJX61USD7255GGUarpWYV1OPj0FzWikL5Pg1RWxJ3r05iWO+elSOxjJE2f0dH
XX3QdcFGce11830mBs9zq12SFRUqqz008n1kP0qivDS9yT/sFHjKgIJlg8yTHQhZ5lwtO4POAkeP
XVG4aRS2y41eXmUi1EXuYjaSGDu1daORJQeb1dh4He87LYg6QY6YO7xtbGQw575EsYFuNGBUdAFg
dG7zY4T2utiNQt21XYw83mbHyHP2SVB4uqhpS7A+diIEqJK9VUoZHgOjEVqJ8t3qimvEhJ9Bcdqs
ka3wmfVodsRRK0DfTxcaQLYNiwh8gGgpzNNMB8TWnBZYiqIGS6y5hewBw0yQURMJYd5nDVKVttxL
WEf5mBhXpf6zSEWzBnzfCcJEMKkDWR/49387gkmehgkD2Javjr65s8J1v0xuZiHvTHkJolKYtud6
no1A+vfNTT5YubTWOUWfIErgzG3rmr3lpyDoSTPpM/CvaBD8szomTC+lJM8VQLP6unwlJ5m7ODfZ
JJp04p+TBVJjcN1rHwCugWiTmvlM26bkvZ7krgl2GfXhEzcCJUz+fzKoo93sWo1WhmHAU9qPF6/P
jvYiyAlR3/LRy52+z6iBVQxDpZaoHekDCWYLnSxRfEXU2V/iau8AgmWeddHrglsWAGrun0UxqtBH
qRnHCoRSSgz1SdlHh96dXlCSd7Nj9/wJXi1nK45RBskaHbvNqP8ZMhcIqSFwQtxYiJr4P0zqtCzG
j6trn/dIWlvwsQpaYUHfHh8tz7qjoEMJEDJEuEPc3t/twhinHjkpWVcJlzlFnVRc7dXYx0F6RXfT
dOcgu8j96D72WkCrLCL4Wb45/1ksG3t1sVUkBh1WmnLwXqmvCWaAm/LYiZA1+dfwSQ5z0zt5tsqE
4gBk6pMZ3bf2UYkkVx1eUikOztsaP2t10kuV8e7ZaA6JPOCBGD2uoQzwqPWifZ6Pc0Db0Ckkz2dw
FDYHyGKIV1FatYBVRbZ0uC/yL+ZMvAGpy/PL4sZim1UxLiQlSoeKH9QyNi+W+tFSBVkxkSYwLqRM
WtnQJrsKhkkJVlRm3SKZXTwbX6LI/kRH3HbDGM9R5lJa9BXc4VyGVfMgxT/O75VQBVhfoZmzodHK
b/tCoUIowbUTAy46uVZDWkZ3fFH9nHs86JFWwO2mgo2SUXCMLzWykyTorzCAgXrMRaNjou8zSp2U
bV6mK6LLvDh249fRfD6/ZdTJfLhBNr+fiVbmsqkwOQtnnh1oM2yKVljq8P51mxgtrk07t3oDpNVW
Wnp6ru3QRSywf+5dqOsqoiHLlIGO9/ddq6cJ2kQiuJp4uLHlG6n72aATlpSudNtMolQv12pOwtih
QbRdpo2pI3gY1j0hlzG0rIX7bD4VCW3kMOplGdWyrCMSlgkAaPTFS1N/MQaBi+EnADZSWCXLWwft
EUjcaTeUF77ytVDbVz2okOWb+nINVLd/LHamLJDL30TQ0Dg4LbT0MdaqrTUQzSykbfQicgfNcM00
9ok0eKYqIj/im9FJFHO5D+OqqWMK1LZCByVt1q7S3mmSUqCC1Fd+MCbQu6MTBLjuyAD8rYKofKcA
R4YKmkvQ6qXbj75s3p03WH6cgqAfE8og8TFYtrik6edokUyEX0fjxQjTo+N1L9Kd7De72G/D89K4
+4YOEA241WiHYid24l4nEx19Aev8YbS+TML2LupfPmzZSQDbfmQMXZnHoKWC/6F4LvM+9eibVg9V
d0GuS9R9xFW5jTjGntp4XmppwGRkVOS+nT7JOno7wJE5CUf9qM18XJhum46mYJCdZZew7Wqy5gXQ
rVocgLgASDUkc2fcRBQxRL34zDiugZflf+IYBYfrk8ECCoxOWZddNCU96VIh0Dyudm9EMA52wDAh
MlK4vTPyJUqeNPlqHAUi+Or2ZxUm7czZvJe0rgBMHPAh0JV/o2mlK+QrEKzBZM6/7pRSXTu4nKi6
HiUvMg9dJjAZvoqd1sA401oey3Gm8Oikv7fkzB1NP1JuR0NwcfNjndNxmMzNbc51bmYackIUqIxc
E8Q6zQXxKze5N7w8dHwhqihXpS205itgmbU0lm2vH7QYA8EwnjFcAuAH3tiH4mIAMFoZmrFr+Odd
D/eoNtKormx0wZLMDmPBEmoHrebK6TUBxZ/Tfz0v5P2h88FMN1Lor9hIWcauiBIF8RudnikppCdd
GvH6Hg+ycd+70rdudEtQPaqA9cQg8qdWicYTjKDLoGRjFJKUKrh6M4zT6LKObnNjVy+GL5mpIPLm
VxOskxxGK6VqxTO6RiBB5K+61Xi5fNPlT1MuB+q4a7LX1co8IeE8t48WaCgAcwDOB7q1mQvRWiaM
PCCrh+bdKaCBhY0uksDBhEVyFA2ncO1uI4vxgCQa7biSMBfZKXdRDsaIya1kr4p+ndcY/v27kcO4
wayfZCJVC3xUWF6X7+OeAAg9vmOg+iIAcK5D/CPMkBmHaKTmgD70CfHfGirmnaQ9nF8N18g232fU
b+6WOkXPJUy62WfazTz7ci/YMNESGM3ThqW2sgwt+8qQ7qZUOnREEgSSolUwrpCYTgWAfhxJ1F0O
+rUa3SR1+G8bxXijusAzWW3g+xzy4gBSKr5ZPwPQdzKWDz0X5Yq3jd0iJxPLlmdr2d3Sy+i8ywUP
fn4xwQa5EWp+eLGy7bS93K86sVBYNB56wCJVoX2LQa7AvkwPXQiQbY8irdie8rAKnC3/mE6CqQVv
fG1rVKoMEmf01S7225Lne2kovMHMdPf8WXE1zlFBo/vOGfVhRHHo53lesJH2Eoz216F8Of997jo2
32c0uipB4GEqKFwq0lez+dYkv2Try2dEGEAGwPg1uKgYJ6Nl8qBUEUbU6hXIA9G0s5XoVk2y4LwY
vjNzHKB64fJBlM846Jjkpj2D3joYnazfzZkiH8e2br3VGuYglXGt54tMPIk0j5LTW56crzKSsOoD
Bt4/VaHd/BbGgUfO6gyZjB6wqbiInZ1wspTu2YerfvN9Zk+BFWqMK5Ax/VgiLvg8vCqP3dh6VZGM
Sm8xoefK1V6wv1Slz8hkm0LLHAFt0+u43q/Sa9VzMF8R+ephLV0DqMuKl7nqhZMJEfu552rKCNPQ
8YrhGLZ/y8ZEjkkIDaT937TV80W7Hz1ayZd80c3Ls7etMMauK8V02tKwkQwxKj+3x8DJXwX7SD04
u49bEYyeZsqSSKTFy/p3h0znxUf1AJiKKkhDEXkst8CxFcYo4pgWOWkqHNp/yJWJrx8sdFnTSBeE
pQI+JW77z1Yeo5g1uFK0OcPiNDjk+pqGn5FvBRrYhun8T+mnYfSJGxMtBJRKljLrsa0KWVp0vUQv
5Ur/0cvfKzOMq8P5M6NH8vHITiKYG1NbNauIZ7T0krwvAjNvexeBZ+2vWkRAhDh1QUz66vG8UJ69
4RFqgPXKomklJp6pxxZ00DpcP4GzKvOfeSYH2XRvO6JLlOdMtoKYOyCvjbKbFCRGskvnBuWbvXNt
qfvOV8Pu0g4bb3LT1+g6uRRV/Hh3z1YuE+qAEZXMoPfGWIiSXNZoMSYpgKR0R6CTIjHM4UmTju63
FmIG+dvUFLvMrl28Rf3zpyXaRPorNgGBmQJRterBCj0oN3X7rRkwcQksQPSIRSkBmPP1qj6fl/g/
HONJQRhf1YGzDvEPfFXvVwdKZgDWxavUqw+AD34VPe74jvEkjPFag9Wlk17Fjp8iNE0uVlErODdx
u9UGxlPNCe5MB3xOYDc2XvL9urcPxPCGcPU04CG3j+B9vATXqMCy+WIVtDmrDmBdwZT297mNY4Oq
B7Fpa5oGvPLiIfKrvTl5UbiE7XsZuLnKHitR9xN3O09i2baktCXynCVQysY2PXP8P9KuY0luGFl+
ESNIgvZK22b8aJwuDFl67/n1LzHaVVMQRbyYPXcEqwEUqgplMgvwZi7evn5sGq2VCMZ+FEKTilqN
pIqujjZgavX2wUjR7/A5N+/3JW3esJUkxoAEYaWHAQVhNysnE59UDTHX874I3n4xtqLslFIze9BQ
a32nW5I2N+4MHAJOjMNbCP0Xq0ucSWLSAwMXFaogt/tydpTcsPSAlw7atOyr/WJsxTDKMUayUd3V
MI43ZbcLZjfmHFzXE68xZHvbNBTFTARQyMz8uSCNBI2uJmDGK9r7LDlGi79/LNsruXyfubQqWPdK
EBni9oDDvRAEqyZXUd1Zy8jLdsv0U3/5YIxughIYgBom21hcqlGjod0W6YMjxZtTD8ld7ob3QE54
b/BM/RZtG9WNbImHxmpskM4hAabdLG7u8KfJtm3v6t8wmmJqyhQKEeWRuiqOtHKhY6p6AcTZO1+O
84FdXglj9GVp+hHGFxWfXhbagyR3xDbmLDiWgfiWjmbCmTneNBwrcfTQV7cgFQy1jikbXER+6MV9
Qj5r1SfZOGW8Gvem9qwEMdpZKJFcdCYinEwKrYjcCeNtV/5seChj3MNitFTplVIZO2gpDYIVO3OG
Q+hPtulT9HZeL/BmIABAB3RiyXg8s7Xboh0i0gdoCKVV6NbXjp0bHcQDb3p682ZfxLBV27gjkVRK
eGFWQWEN1c2S8+qM2wuhMHAYntMIC7egZGU91AWKcyQG6Fz4pi3HWjiq8UtUnaPxDZjR1r6aby/p
IpDRu1Eu1F5RUW1AKKrN4Hgu/0cBjL4tLUmGsUXSxiTfyv52aL7tL2DTfZDLAhg9A4RLMXUgjYVT
P5Lhu5qdxOQjrnYlgglXiCHPhTBhj2DWLQChWEV9o06cDPvmvbwIYQuZMzG7sqfkvrLi6cPNIqbW
OHl4tXLs2uZ+oRgAPA8FnQ4qY9fUPs0ieYEOy/MTWnMttb7LVN7A8aY1WwlhtAoI+6Y0tDgUMTkB
OVFLvnbDl8a4LT/0SFRASaKhBkN5xP80m00stZ06wCWkoSlbRanBwogBqi5N2XmDOIhXvSoQzlFt
XlIVBLeGBlMDtoA/heaxnJBuxmsmwchZ6wtufES9mdvzsv2uX8lhVHvS8drQCJJrih8/gJYOFTrB
1Y6LXx6Rt3ACcPHxLNymdqCMpOBtL2MKgQn5+kAp0kFGJnzIvDx9NoLbueM0o/NEUIu08nRVIU6G
FEIExqLi4KCBXCvijA1tGrXVKhgdbyjAZZli4wgJ8EIb+wWzFBXvObEZHK2kMEquJOas1gby4AP4
dgqj/mLUJYjMh/OsyydippYc8hrQt1NLK5mM6tXSXJVCOSM/4VJextJHViRCGvAlP1KY7h6Ar5K7
b2A3NxNpGMxyAqEUcB5/nhfYEcQwD+h5xQ9d8EIkb//722taCWDu8JJNUMQKNST6Giyc6aDfmC3I
sil4rWiNLw2vc3ZTA1cCGSUvI9IsSk47t7XzZNxn6SmZPu0vatMArkQwSp7KWRUWGuZS9eRqUT83
raVEN7qG1wavk4y7fYyy59EEM1HBoCdXvdsdW58miLvTLwr60OHxcv9DHgDiZFUDBgcLIRMhQTaW
LRxV9W22AX8HDGpqk8zryS3/HwSS2zv5WxxhKpiZ2WPkPmhLdxkes9y00rC1K9CEloUlJJys1aYP
1i6yGFUf2qor1Q6qbi6SHYGPcrnFCxgvRh7A+qbpWAliVD6PAVyUKTBQk3E766+hfJyX1ySTrbq4
RXGNE4Jt6/tlWYy+51GhSuU7wKtxV3R3kf4qzaG9r/A8GYzCLyFG4pYZNa1Rv8uKxhobH2C5HCGb
XQjwuf/VPcLo+jjF8hD17ySbVNOBYnGteJTUgTfovf18WUlijHuTzlozG1CF+V61GrCBp778abIp
Lmbh83ITPB1nrHqVi3MuTQ0awYO7MnxMSvDdVSexBZIJb7pos+1nvYVMUEGUPEn0FrMxv1oq4B7d
uLbUFjMDki2DA02q4Lg+pIG6iZoxyONBeP6nD9H1vJdUSvfYluAXySd/Vmxi/vyICv5XiM72OtRm
3prd0AEdnDyHUQUuUnjij0yToHnpPyvR2dow2imEAPOAqN2Ojyb5kkj34fz9f1sHYxzmMgzw2sBj
NkcPfXWVKzHgxzn+6R836bIOxiYYgqwtGLxCET/ND52IIn4VHkGG/BmPgWt9AnmkgRQwmtLDZObd
YmpG/8oqrfaQsRW9kXe10kA2udVO6jk8DZZ+Lfj148cY8dbHxRgMxC1DMoeogwuJYXcaii2zbmmm
xHkhbjYqreUw5iLJVTXUK/Q2Ng4F4Suc8FQcdP+9vHjYV49tJ3U5OcZYSPMUKmZuFu6gZp5CZjeM
kMoUleUs9Lwh8m2rfpHFGIs4Nro4z/B4T8vY6sscYGZPVcrxuv+wtRcpjHXo+1Ams4Q79QuBuvVD
UPao17/GxpWH/e2jyrWjfGwRQG7zec5GWAm90uxuRpYlyNx9EZvvw4t+s0gTc02CPmohopJ+LsKX
zHzRp9RpxEMtPWkZZmB5CO7b/uP3Br5v8OpJFadxtuQZBLaaYeUisdG7W8mgIilyazJ+7K+Ot4GM
5Ui0aBqGDPGmiDkfPW2tsuMURzka/u7CVsuZa8yKJibsQyOY51gRPfBbvxlmcF0JFccW8UQx9mHo
tW4IYsBR162O8U2rDXs7pc4w/R8txHtNbLWoZBSaFlwd1O8OTnzInMhrYCEkN73lTbJwbi07F6GE
IlhgExijTgWlLZlvtQUNqfrIeWX/4yVwUTvGOgjI6hXijGisdqNPBK0p4ak7R19pEbv0sh/1y77i
0c/t3VzGTJSAe8gWHUGzPOav0Vj69QTE0WX2lEG2oko/aWXv74vk6Pp79+/q0EpxlhOxxsUCsZcQ
3IUKZws5JyUzD45UHmY1zhA1GymYaMfUWXQI0grOMjbtA8X8VFTREDFM8Gf4lRuLUow5xGjjIQO7
mzh9mo0fbesXZsPJjW3u2EoU4whNpSayTHvbpuBUFl/ClLNjm7Z19X261NWJaFlbN+aEBMg0PpaZ
3wIJqUH8qkQ+qT4bxlHNeCn57VBpJZJR8y7rATs5YUmd1xwVMMrFV/WxsSubB6TC2ztGwVFri0kl
50gahL5SK5ZiCpw4fNPcXZaiM49pDHhEYt7gVdPUZmwvaT1YS1sFNoBZ7zp94VGvb6r3Shyj3oPY
FBIaNNCwGWmYwg/mKzlfbuWOx/XGOyKdCZnTQoybWce69KiwkuqpMW+D+Mci3ovCdZ2U1mgcFF5V
YPsltVod4wjbKUXJNEfeagLYnJ+7UWTlto5OWIB4OBTURyAW7/nBUZG/kPVkYEHkKXZ0UWMMHmFu
uDF4nopu1l92drUuxloUETiKBIz0oimEouoEb1LkSfeiVwC4T1Z8kZMP3u4GAWEn2vwN8IqzsK5B
FIDHk6bjsthSbkabkjcmt+bDYGUAqMOr9P9Hlr29lQayWADB0Az2JRfNUYFeDTRQ6MVrJF0T8rLv
O7aV//J9RifzKEQ3gkKBIoPTbISWWX8w0a1fZDAqqMx6pWYC1CGfP9dBaC0zRxl4i6CbuDK3wZLO
ZSrQ95NhmeY5qewm5kR72+H/ahGMvumFqDd9hTx640jvbBORo970Hiau/fHAqxRvW8DLjjH+KY/6
iJh5jWxpXNlC+GbIpjVGN4LES7rx1ItxVMYQSvWSIHQIxNmVI3BQ6rG/r2H0E39f1MtaGMckmoNQ
1iHiL0EElg8qt4Ppmtm1qnht9mlf1HYtCvDZpgyjhsZ/xjflLdouc6AjIMtcXUXfCydxhgSjlrRT
LMNETumMBx4i7qbyXWSy3srIqh4ogXTYLj1oRm3LjR8LvPr0ZkCxEsL4KDVXi6noUNwdPJpS7A6j
R2lOePOVm8HrSgxjDZJCCLvMoOH/kFu1dFugdtgltjqDAsfppNHinNem+q3kMZZBWNSoNWakzVt3
pu0XXul3AGFFBhNJPuCjPZocDdmchAPYpyQbCsoCgGn401S0ZV1LUYfohTwa97KNtr7bzLAA7P4A
kNyfs1N6GAQ/xLeZb7gJwKb2F7y93ot05i6gEyvtCgFViVQoDlIZ2cYUHfdFbA6+rFfI3AGAkvd5
WeJKN2iKn11aj02vJSd1UchEpzWxKbLxfJwP3Gz0ptW67C07BpDOhqGH5Xt6Cfmec+Z16NUU7Ozr
Agq65ETeUme0eE3z2zfj95ayvdCySCrMT0Jl6275TiLFHkloh3JxH2eiCz9uDWV8AMcAL8bZdgir
1TJ3RTPaLtOa+JdDoJq0HLoz7bHVDrHXfsj9rKQxN2VEv02nFjjV6Bj4zS34dL/Ob61DThTHohrc
fSXatmkGgg6i6xjsZpxdo3ZdM9XQ0yVrC7+R9cxaxAwMpJH4ti9p2+JcJDGeLjIFjbRiWboF+RKp
5QkQ9jeTMd7ETXGuM9UudN5kGG9tjAWotSE2ogCBXDSYVqZVxzEJbEHkjdJtX4bLwpirHgvTOGkR
1KMYX6M6PC7TURAyW0x4JLH/cHoXScyFj+V2SCdwjTn9qThKzuTQPjYAO4EUm4Lvot5+5g1WbLdc
okHmPwrC5ieDfOjSOYDMQcLgRrqcJNXv8zdDFZweTbFxLzoDQWpv+Vqng5UmficeO/F+kK5ngsl9
+QX469YAWAIUkRqlsjuAF0rym57egB3dnpeD2D7mJY9jg3P0bMqzNPQgEzJUlVRietNYHAwjBT1Z
9Liv09sPvdXuMKaBKPNShZgMcUD74LQ3tAQ4ncwTmm84r5Jtf3I5BsYqmH3ciYRSLAlJdIiN4ipP
eDQzPBH091VsHcZk6JUgBaFaV6R2Vc39KynygLMQ3skwBgdNCCP6lHFbMuUJU/DKcDOUT/unwhPB
WJo8CAoAM9IWv/jzbNpCGllLxMkr8WQwtmVU06Qo9YiW5l8q9WREDwuS2/vr2E5orrSLsSxSNXeN
RuHwoiPotOhoa3cOvMWvr2bETOOZN9/BWxRjX0JzwhjTkKAIN5wzYhn5LeHNsv7Dmf5WZDaFWWmp
WhQUnLcD0OOEgZXMCZzwOj/KVyhIHPZ38D1h+deT5LKDbEJTDeIBhRyEnRGaUWY3PoOWxR0cWkDH
gBO6f+dj7ne5hUkCBIQYCuW0Ub/ntvf+AGMgmiDISSfTZ1eoAQ+ovBnN4Ersa1+aTCvu0+umBwdR
h5jCVJx8Uqx57l47M/5S6dFRAsuhri+PbfSxHgzQnQIBEPNyMjswpyd10lYtsg09gGqQtFwMJzY+
7e/+5ntwJYMxKHU0TkUFanNXNUBULR/U9CUwaqdR70HLYe/L2jReK1lUtVfGS1dJNcoC3FQl3Zjd
w8JrRNy+iysBjFEJ+qkAZRMQvxr0jy8IskvbOMboIKdU9+OBR6O2nc0zVYVoRAb4ChvtRoMS6X1L
i5AnzZfd+h5QE0CQwVw7Jce5B0T3I48oajOQWYlkdFVFFTIo6EgKOgqsRPOVJrD78K7VeBE1TxDj
zIgyVklk0kQBUisEaCjFUzn9ACkQx4BuK8VlDxkFBPSIkUgKzqzVAcIUNl6Wi8d9veOeE6N4TapG
pFYQQAvpp1Z10+kEfEirxiiI+VhofpDZ9lP+rVtOQsWzpbxtZFRS6iowZTeAORtNOy6+zM1R1E4p
L6/Mk8J4uqA0CyKCQN1JyzOyOdUMFq+jxOPJ3c66rpSP8XWk0BetaOBQR9uAvheOoFu669O2y/4o
WpVvHgOXN/m3rSB4rAIwwECHDuPwpMTMCKGQ7XH82hXt53KYfn5IP36LYONnhUjdDHpAajeER+Oa
QmcBFOw6fx299ljfFtc8J85ZExv6DqChxoAAIkVQhXkahg+KmDdMsxknAOHuP9vG1vfNTBbKlCKT
FvKVGt8m1U1c+/v7xhPBmIggjiRlAJK/02anXn2Zmu+lwhHB2yjGOoy6UfYNzYhGwluw3OUTrw1i
++ZctokxDZJYVo2S4MWro+QjDfZivETyfcF7f/7DNV3kMHbAHOFfsxBhYnvqAHVYOOj7lh46q8YQ
sHgeX3i+cDuqWp0/YxL0cgAQrgAVE0/zg3r7a54qPMU+5TKVj+o9gNy/mT6tk/SHyh957Xu8jWVs
hRoM46DTO2VmXjoYllA2Vjd/MvPC2dfCLRXBKA9AS2QdQJzs6GSvjeGA9Ag6Z8yjKn2ZYp6K0H/K
hodAs9ABVqloRGdxz0EPro1ygiRlYRz7+Ws02H3lLe1dOJ/E5m1/MVtXai2LUROQPIid1MNdtOG9
lBe22dxEwo99GVsns5bBaEZWh0opFziZsL6LyWjl2lU1OfnI43PafHivBTEq0IS9PqYY03XE8TCC
DLGWzlPwok4PE55hYf0VsBag7d5f3OZFWwtl3EVbY1a3znBaQji6ah+cKvADFQpmxVu8LcrqpA3J
CwnIDWICf1Q6e5IFe+6W5/3/sa00gCCjCL2y9P43V7GuDJobYYkwBRtKM+h8TB954MkyxOQgJ+1V
JgMlqIlUToBN1/a3pl6EMtaySaMYj0PEo7+GjH7VJcRD4O6vjSrInhjGZsZCUQcZaiCuOSjXszC9
CE1jk1q309RrNc4jfjN408XLopgrsSyFsmhdAOf8rX/Wvfw+dGeCosToIIfjZCfhyCMG3Hz/6phl
AgqZiYk0FmC5KGSTaIuMwsupdylnqHZs3NERgcYncOFBN6/8ShgT0SdS3hSzgnKpHAjgDC2+VM1s
aXnHObTtfTQUZJA1RQEIF3MxjECdNYXiVM8nA06g9pXKqq/ja/1p9gwvvZUEy1g4t3FzbReZbGBF
SCmnyCag769wq+ReRpfryNMPuj9/aeNKBlOMa+MhFeoIHlz2q2N6zjDvprtBb0lu42egjtzX/U3j
uZLGnFYxEOCYtRiFbnO/n46tCAx7ci7qz/tiNp2aiZMCEBfiXtbnyOFQaLkpoX2izK4i7OOhGkMe
zvfmWlZCmJslNuByGCRTd4hxqwaYG8isOvyScLnhNlXPwKClamI9BF37OMKVMcSo0VAMeDq44ufp
m3LK3dJfdGt5MD8bFuWjA0w+55g2r/BaJGMKQylNykQFCiRlVtDsxBN1lxbcNK/yk6eON9e3dV5r
cYxJDDGMIWs6XF0ZXQvNw8irOG1dJEMCmAJ9GCCqYy5vPAx6U5AWO5ifRv05BzIjd458cw04JMCs
ordFZkdUKQ6uFkWA69Qx5R+nXyvCCeY3F7ESwMQDEso7xqKF6AxfLD1UaRNwNr/uX5wtnTZkDSkz
PAo1TWYOYsTgZq0lsDiZNFlj+EiEV6J8whCQtS9ney0XOczd0ZtSK3UKX46ikkc65SqJuvtUGb19
MdtnchHDxGrdMGh5RB+KQvpEirMeHfa/z9su5khIkOo5SZFiHHXTbdvvg2zeFegrBfMvR9JmYLY+
GUaFaylcJhJixyg8HGWyWw6Bo1jEp/AO/Zkc91e2fUAwOIAzBNQ7O5UcBEmfGSP8jiSchvF7UgB0
lvfG2TwdIJ3oFJGIEHbMVRuTCPXuGNXuqDtkUXw3ot1kfxmbB7QSwfibatazVDIx2GMaSWjJ4Boc
Mw2QVVpx2xCZo22be7YSxthpTS/lqWhQKWuSwSbLOWgkAC++7K+IJ4Ru6soZ5KWG97xiwOtMkj3V
i18Nya1SKG/7YrY9wGox9H+s5OhjF6MzH4cj3lMcmtanzIm90x+BmsuFVOZpAj3GlbAlHKbeoBnG
EpG9MqpOJ6scTdi+QKsFMbYgmZu0AWwBhRDojrEbflZv5GP/KnqAETuQu1LnmDj6PTawMlbyGNsA
nF4STj1ukFFIh7EtLEV7CoyvafTQTO7+YfG2j7EN2RJ3epjB9SRqZI9Rc4Q4TpzIEcE2huULmt60
BqQmRGksdEwD80H/366PzkSimmmk9WLo7xSDJuar4uicDNf7O7XZMrU6FbZteSZLPVLoJWeGWst2
8x2tRG7uxm5qB1eTLdkUVCm9Axy7U/zgvfy2N1EjlG5ClgDF9qead7laIlgF22SBNFZ2n/M6srZt
w+/vs4PbddN2LehtYLSVGS9zUFW5ySAnt3lQ85CPt4NS0FkoyJDCwbI44Vqqy8ksQue0z7NNU74B
cnKe8PQrRlRuytbm1VS2b9RFJHOj2r5OBJXASrStpyp3unlsh0ekKcSMM/Gw7TUugphzIoGkIPeA
bKNaIQVhkAU4eWr3KptRbAeA3+VcX/q//7YU/xUHeM8/1aKqRWkZ0wA0ZlPjNekVHSdTm9jRRK8W
nXjgBV/07+/JYy7atICPFJBUODpS2aV6F0tXCGHa8HtVfzVaW6s/FN7/1hXUYv9cYEeUNG9C6Eo+
upH+lmMeZv9a7x+YJDKeV18w3Sr3iPPM0K8iK0rRreDMPNi87et7OSf6+8pLBaKKPqEIwTH8ohvl
0WnuNI4N3Gx4NFZbxbjdxRDTCHVY2NneIp/Cn8ppOgJb9i7+MdjGY+jrfvY8OtJ17PCKKvu3SxLp
Hq9XF/ZCJI+oTkVm/mXqilPYCY6eVE6btm4GqsX9I9sUh9KQAa4VMKqzA1JLJmedNiEvJShDdxYB
OP+gkKxzWrUi3pB16SEe448Aq6BN8rdQZo0TWRSx00FYKizoNtHixWon43l/YduR00oIXflqI7W8
jWNxROTUuoEPPjNPJiD5XOwE8GgAT+dF0fQ//3WbV+IYq1hpYp9oCGjdXBGeM+BLHUQTY1pFlNYn
BSOznKu26WMUgCyaQH/SELb/uTpJNBSh7hFRSwuGedvgYA6yHaapv7+Lm3dtJYa5a9EIBr20RqJI
np4iSXKBs+/9bxKYmxYvpEO4gQeVkoeWLn5qZY6Gb0ecqzUw2pb245CVIxJEg0e85Vj6pkt88jB6
o0Nc4cil/d1snsRV+n02jOaNjaQXUoQQV4is8EZ2e1+zY1cBNF/52rnkOcfEAC/bu61+F5mM+kll
ZSTlPCObLZsnaYm8JWqA1T6Up15pH/ePjLujjGNWAm1CrxECnPj5F+dLkFimu5ySQwJ6ktDjRRwc
LWSbwDsTVCiBhhh+nkEbEle+rOUcRd90/pczY5tgTHmo67HAMESeuZgecIYeI9FRZ+koCExicBqE
gtN+zbnBCuONBWBxByXlP5wBcdzfp91x4sHYUkX72yb9VgqFMRJNGRnJNMLhz8kxGEWrbG/L6hMp
z7HMM+m81TCGQimFMAOZN+zR/JijOmrknxbuZBFPCGMrxoAIQjvikEoUSrNwsOaxPovcMIYnhjEY
eagCUEUFzgSKpKJyV+eeQTgPIJ4IxkQEeloWEWUsSYln5F+UwBI+ho9lgPlGVdF6pMrsnJ8G0vtM
AHYH0PFHPLJaK3F0MIM9SzatAYHT89O+Xdhc1Eoeo9HNnBMpGBBAV91xSV9H6Ucz9s6+jE1TsJLB
qLRAijptRQXGvLlv+9IqZx7/3OalWUlgNDmqp1wcJ1wasUosIb/S58CSm1M0ftN4eDebRmclitFn
RQ8VA0jTOuAKvpfajSCUPriXzACj1sYhK3kdonT//zIHK3GMXgvEqAHuhJX9YmeI3dyXj8Snw0n6
sTzsHxRPGRgNrycgjiOxCGVInhCWKOGXvOIkQzZ93mo9jM+bBkMiA6pcYP0COZbqJ9NDoD6MEq8a
z9M5xt1FRK7EAjGcMwjhuc7VG62ZOGq9Ha1e1sLWGM1BHWtxQDw32sVRdJFXtgRbeZxcOnvMOxvO
xrGNW4WZVHOOeSbXVLLaSoPmWgLW0jFtBcEjidR6+6rAuVHva19F4kKMK6QtyCi1ypvWltaEps/e
vI/Sz9ARTly8faUIaNMkWUIFiDmrIu4wFdxiH0UVpXVFt4JJvypiwR1r45uM168ljx+Z1qTwXv+R
ySblWr0DPHKsQmb2Q6tuJqW1FR5z0mayYCWDSRYs8dCFrQkZw/hzJHfN6IWpgKLt9WJkME+PqfKR
qvd6VYw1N0NTEkoBErvpue2PZXeYtYJzWts367JzjDWvqkxMFgUWqQFoqAB4+qjiGL3tTONq4xhz
3ulThEwKlE++7vEQ7AESWR20u9BvXO1uAGpBeQzt4jQfErt6bUbOAnnHxlh4qSRtldd4hL6TRJ+7
A6YPHPkQ+fs3jLePjGUvilaB16CBnqi+jsZ83028rpztV81qIxmD3pG+IqDaQQ+wrVsDUvfB3XII
n0KfMu3IVvJZv+Pe5m0nctEP1sKHmjK0AwI+NS6sfPY1KPvYfIQqeq3pjM3ISjVVgfaJOAkEx4Zg
JY0NUC57/4j+YeF/r8Vg0otCUfZSSpAgUHwKLhHeAzLDHk6LTYv5XAKDbRN/kcbYi0wmlSJGiGGF
0I9QN27l1hIFx5AbjufiqJ7BmIm2iNMmniCoFY9GfDZ5o5W87zMmIkfHew08SvCfi49l+5pO3/fP
hbdRVP7KOZlIEZlhgCBCnjFNeDONV5P5OPP6vzhuiUW3b0qxa0mFEKIopOsSXOTp0FtRQDwM6BwF
xfA70H/sL2yzcXGl1gZjFMoSrA0o+qLb4kSDf+lAMxCah+62j7xkL5aBJe+Ol0YkYxSZzpw+Lvl1
0n6NUs4s3z9uD0AY0ESnSiY7Yy+BmaonOd4WEoh6gUWUeFlr43l+rb2qdnbPAy3Y1rqLOMbw6FNV
KWmGCcW88ofGS3PO++8fh3MRwNiceSZduKSIU2ZY0/AsHXRXBSSaeOa1UG8HX78FsbmToBIioy7g
xmOhn6wKu1YGiQs8udzSoHuZwcPm2LbZF4GM5ZkAs9VAoxENLYc5+iZoVjxxnDpPG9jcSaMEujyP
Ii5tBdCcwgtd/aZJbErTl7kxSHQ4d4m3iYwRgjEdMN+GNWVhYSEfj9ofpnyekEmBQf2Yo7hsIGOR
gLGfAYMIFqmZTE9HA0MTyhiVr0/d3PiRWXptmjyMVXedBYNTLBnQ4MyXfdvBWy8TtlRCP8pqh7/Q
pYmDeMKe2sQN2w54hOG9KMWc28C5bQpjqeawkUyDYHsnwKn0oiV2GicO+0f0ctlUuuKVmW9ztdGV
GT6eGsPIjk80ZWnnV+RaswyLPrIM0eYN/XClMmYkEbOyK4AFBp9PAX4oQvkDGCw7q7ACC5TZp/aF
l4ThymQsSyNWahyC5M9Jnyu89InX+5EX9EflO12p5EZuuzgVLzzk3HqWIGYKegzZ15iKbBu7RT/8
LKNT6du+VvKuvcqYljmOMqGiTxLKZUlpIWp7gOEU0fnLJ7OUOVqpMpFNEOXICleQpvjUfy6eeEK7
51WKtMlYWUhAopgEtGB7cgHC6AIs/VDZ/XniYcRS2/JX1gZ48xo6AU2RsLgZglmpQ5zjPIfUw6Qk
7ZHw0Y2fWdEX84Tm4GseEMNmRLQSyNxGeYnEOaIdM1UWJN9bMA+9gNuhn21NKNrUEudl4hzs5k6v
JDKXc9Z6Ca1T2Ol+eFKMn5nG2UPe95lrKKuYnqhyGT7QPGvGlyXmkY1vV0RWK2AuHWJtLQVikw4o
lcWT3fY6cozvVDkEPzuR0eKd0XuKZkcr3uOLlT0LEE2mvYQEspTHL5Ne3eRK6tWAihKDwJ7rzhuL
4k6YTFfKDfAC8abNOTvKZpCCMC9kIy9MJ5lNS05Fq+cVmTYNymVH323BaoHRIIVhhytIdULOnucQ
vU4CFxOe3uG9baSXbyWlnuq2yub3IjFBg3V9HT4Jz7qveTPmTVpeLxpvTXRXV9LkGGFROOCZPgYv
SfCmaq8mLxe1bf5X+8a47hTNsKJqwFx0nuFLGJBIf/R4saNpPMKAHIH5148pbyaeK5WxGeISilXW
Y2XvvJavmM1LLIzm3bZXdCvJMbxVnZwTpGy+qVYrZaxGbHbGJAJ4x5no8LOvtkd1uCtE0REqTzV5
xBXcG8cYkV7V5EFZIG6oWscIIjdrbzpwJGQPU+rG8k9ZPWX9VTcc9p0e76YxlkXRs3pRBIQQkfAk
yJ+qj0zYGhgINE1RkQ10zf+pk2RJq0WO4bg7obST+VFWGyvIeVhz25p/kcJofj4VmGSo8dwhWu/H
anmVhkhbAojiI5t1EcMofwVg0qwC7Icb5wdF8JrxuP/9zXnU9W4xeq4KmDuo6e1S/PBQ3QbH6jB7
o2pHnviWncmps1Mvs+WH1AmdEYSe1zzDu+2cLytklL4tuj6JZ6Fw+1y/6ZOfc0M+40FnkYineLwj
Y/R9jogQBcDycgzjsZme5ySx4w+RSqz3k9FuM0FJNxBwYIl+rYtfwtY3AD2xf2ichbCJN7DkZWG6
QEYjeln01le3ER9AhyeECU3jRYnTIKB8oVcKpU0pvNxHpJ+dpfscbOtoOsLLvuFVO2R63H/7r9/q
wGbf0qzvaozsUJwuihUiWemDZpc+WBjc4Cpxcrs6d9bozFcxJg0lwPSBPA2jSoWtPSxv+9u8bah0
maiipOki20HRp3EC2DdAYGjz7CUSWKKX4EPX+yKCicilWE1MLcc7MWncrnmoUM3ZX8P2KV4EMMYw
UWRdbVRkmfppscIBGNE5WnjayN4XswlBAVv7e68Yc1jlRUZwapS1k/amlakVX9fXKPhZ4yvF4AQq
5njm9/dve8yLWLr8VfyRhFrY9QHmuxTxpCxA4vTa+RY4cvpSOJWmcjZzWzcv0hhbOfZSi2ocEt6G
BnAhgMnEn/S6B0+cBSA73o7ytI+xi0LcLi2oa/C+v9f84Sih1KK6oyceh/eUZ3/4CJ38+ggZ8xgV
YhkQUCA7+vizQxoKgPKWJMicPdw295c9ZOzjGI1zEEzIfrfSmwLs+viuN74VOiefxtk89vGO5nQh
BfWE7tTKqcuPs/SVo+88AYx1xAi9EgQUcbp1RVv13hN2iZ3aFHOlseRzK9ncFxJn69jne23Wc6MX
UL/RnpAL+QUdMb1UZ/06eZ4d+Gx3PCw8C0IP5C+DrIswgAioVIWdT07TgJgGndeZ2uIhJcYpMbJ7
ACDfqs14yAf9c5PhH0iEo/+bi72IZZ+DM2mHKc67wgUphJGmVqJ/EvXrENX9/ZPctCArOcxBijMB
4zAdDpEaJK4xuC49jdU9kj2C+NYHnLoCb1Hyn+ZK1kH3PSDV63S1aqW1dpjkarFiPbNzeeZBHG0n
l1ZLY2x/gPR4G9Yl8jjXhq9ehafAA4LYM0ZQvMwv3f193LwQK2H095UlJoDcCkFxin00PUl/A7b9
/3hQjKkHJKixtAN9BgqFVfQleJKG9HML1h8tgMuppntFUT+SZlktip7nalFx10hDHGNRTXYVCN/m
lFdN5ykEY+SzFloudZgnV8JPhuTlo7fIb0ThLGO7+X+1Dsa0N6pQZgF1kzUA/BantZfyMAuW/nlw
5XfwBO2BQijUCIgfeZWG7YGelXDG4qMbQsxA903Hr0B0qrjTQX3IzgO8WevofnT+P9KuY0dyXNl+
kQCJ8lu5dJVZvt1GmHbynrJf/w5r3u3UsNVJoHpRqwIUGWTwMBjmRPsqynVtv2yvInmiRG2yFTD7
4AkYFT7LrVXnwl0GTw5wvh9F+ahNF2sljEMQzPAqulhHZ0WZp+4M+napvrSm4HhtxyNWUjjoqPoy
Aw02wmMtuGvbl8IPP8+p03j5BcV8jsx69U+iKT0iuyEcgrQVoWSxWbT/EZ3tqFlwOswY1FBlkl5U
f3IZTUCKQHG9E152bNVuXDtvsezV0VOmoccI7dz2dGcE1wf6YgLTNxHumU8ic9k+hBo6UzBuHkRF
3CEEOW/TWRTWktQ/k/R16Z77+J/CeFf5kXkVwx3CkGpdO8IB8zqqBnQcDqMluWMtKrzbNserGO64
6amKJhETiV7MOSLjTll8TeQp/uFm+SWDf4DKxtgmuYmmTUbdKzkszJjtGKu3dZr3otq+7VD0deF+
o32paKOQEFY4uvo3GbkuBXW/OQXXzOzZH+qdiPlUYA/8E1RJkbJPGP9GmhXuNHQOmTOX5EiQipgX
ti/N6zpy56smIzvxsDytPhnKc1yICj23nberAO5Wroxs7qKJhTyUo5w8R9a9tPhR+CNXPkX1t6zb
vccJuIrj7uhQHrMR1xnGXWYPo/oNNXACr1Bg3HwFSFErdmRV2BoUiFd4daGFETQ2Abj8vduabBud
pWmKBgpcy+KNrk1B0KKUUIV65Cj7GIjmk8+1Tz9Ebuvmu+TrbXlbNodqS1tGbMPQwfLxX08DzS5L
MxsUlhA1DjGVo64Vp3yJL/A/BE7o5lWylsV+yxpa22EsQhW5cBnMPP/WboVeXvsN2vAZO09zslBl
+o6dA1mUaYLjSAOZCXdLIrxcosVxxKHKywc5a/FcR717mX94zzpexXDXpDRa7ZRXM0BWRf2RgaFV
XlLOlSulpNn1dVcJ1Np0NdZ6cUc4ylulbYeM1SS1B0DTPttRZw4UvxSW8GzbyFU37jBndKplNYFu
+vwhXZ5mnSW+NVeLFYHxsw/xd6/NhikZOgJcqBP8r4HM2hwnRoViFKPF0yHXg57o+3fsk0p0BdMa
bKQ8uGWL58q0zQgP9FoK0CgwgWozO4TCHsYt/LNXYrgloyHRw9bEnfvvRJhsN2IiTBGIPIgtWFqL
4U6vpaOiU2NU9qNSH3WzdyuUnMvDe672tRju4JIoGdE0hotwlvwq/yrrszOgh/b2zoiWjNt8sOXH
VagxDLflQFoyZzLsIFpQ5F4s7qK1nmYMT2iWExjEps2tdorzjmhbjK2VgElpAGlz5kn06bZamxHK
9eJxflFk2SUGh8Go07vZZUyf0155UvaoJOk84xllOmCink2XvieDs5LLl6tVCc7pzEK8uX2v0odF
NKGW7cdvh/W6cHyUepo6u9UoAiW6ctdm923i5sZRBnMpmMlvL6Fgi/gaNWmuaRixxF0RnRXjRVhS
KtKEw4QuVsOkYN8Pq5/18iHXdkOB4cHTY2aKyvRF1qBxwEBCTZvMIUW6/2DtFk8+15gWI/noj+w+
Gc7sFV4+OarkqIKn+Gb1/tocOKgYh9kulwGIlB8mD0Ph2cz2c3TWd40rueSl8ya/CqIg+Wo9zh+z
j3+3gxyAJLlkW6Apwc2fmZd4au7QzC26EOVNe9RBR63ZqqbxPXpL36nZ0MFFo2HhaalW+/oMz7MZ
LlrWX/CO3TV02DX9J0nvn2+rtxlqsEHN9z/Z3O1f5Lqq0x44vNwbO1xbKFpJXvOPnRc/qT4ymMEg
CuBso+VVImezOkKjaRdOyBFJGBKJOTmGDmrKVp6dhqheEWsvoT34VjgKyoe3b5yrXM5+E7sa6ICH
ikfrQ9eMTh4fte6HYDm33uDr5eRstbGWvujCkfk2yb58jj3qGI7ikjvxWCwG77+j2FUfzjKNWVLC
KoXVWLT2Ev1ZqT9aKvhvS2fJ9h2IDm6rJto27pIDgVZrRzOivizrzSbPtH68b3ei0NCmx7ayR+5S
U5jvE6uInSfRo26pPgEHi7k4AxGca5E1cHdb0to52ClYnJIeVO1LZx1qTREsmUAGH5DHzO6SKCnO
VjudQoy7U0a/oZFAiGDB3rzt1dME3XvFlOt4mpjDqW32edFgDubiTOiLvW0A23fZL3vji7Fkyfr/
TuLJPqRa4Zj6364XhwwZwQxog2K9+hhPyPQSyhgaKgkIhQR2/AaIq/XS004lM8i3vcYIooY46hzk
47e2lVzb9mfjqegkEb6z333jpL69Llci46qoI2AaEnhg8CzwLF5CV342dy3CkOOpwNyqT7e3ajPa
tIKht7t8JXFKE6XqQeDlha/U+7fhTTsY6CSlyHiJjuz26/h6Zt+m0qyktXLZ9jPoepHZaw/LYTkV
Pqyw3jNm4/muAiOvnjrG020dt83RVlGyhCS6yTd5drVMQBsyoZum1R1aml9oqj7fFrF9fn+J4Hs6
G0mWIkmD/9uXP3v4hrmBzl9RNu0Pq3eVwj3zjSTricZwfHTRE9se0JwRubE3OJ2XEK87YOIg6jXK
b3+nG4HNrvYsHJKaVgR5NTLvTd0n1Zc+f7wt4g3ffrf7q2bsXKxkgJfaqkYL7yIZTinGuycKccrk
vFRHTTEcmYDe6J8ySlyBWPbTb4nlLvpStcH/G2Lb/keYaxyiXXHHBhrmrv5yW9o2/F515C58Ozek
YcgW2AiqD5XEK/RDlO2XrhBoJTB3k7vtqSKFncL6z82hOTS0P2WVKIYhMnfuhk8yJZKXhoAaoCWB
RbWjKlUX5E8EZiHShL/hy6SvJIyX8Bb9UM1BpwkA/g/gd90S7mqfm3lK1BKOXuePvuTEbnQ0DppT
HViHRyxoWxHsPx/Xz/R8nhYZ2DdET2VzLNDaPtN9/B4WbWj0P7T7LbaahIksTTiuehHEVjBlgkeW
YFP4AL6ud5ZR6ixhIPWnpawP1SKiN2fmc+NYWhwadGM9x+kMNNCq1iuUL3F8H9eVGxVfJENQyyJC
Houpu0Iee6wLowYFk2eDAKmSHjCAzKmr+zgOCtsfUF2YqakzjQLLFlnebx2e3dLmUgQoZ0kezQXZ
yr3ka46J+dDx43v6vdcmwSFCplij3oUQ1qHx0l0W2z7OpCECw9iM6q/FcKigD5o6SiUAzkDvfLJX
9pJvqWA7ZsRZeNSc3lUgvxbI4QPN7YTGHfYuyyNH1Z8w0s61huA2bG9iHWqdCSYIKJhpwWlljmEj
xTruiKm17qqsdQu7eeiEPDKb6WB7JYdXZrFCcM9CThGD00PzoyNmky5oHFKeOm9x470NLxDzptzQ
F86t2TbHlXAOCLMMrH4le/HKx/BYevl9shu/LS5LWIRPsuB5vXm8r8L4oJ1k5TSZOtQsKLPi4a3g
pPI/iXSWl49Eeb29eZuYuxLFeUxKU4dk0GdwvsQlTvEHk/5Tht+nXuBhCmyED96RbG6HckHAPdJe
QAjkxoPpaLYpuNhFynCwWIFzzEpaKCNXO2L6aXYwmqAREeCJpHCAiPngep5j3rIXV+N9ZYyPvQS7
S7SnlIqa1UTLxv6/wt4KA+ngl0PUqFbOWAeldYltQUJOJIOpu5IxkijVC+SBvVLCCLqTZe0iSSBi
80ZcGRmHEGgxHAtZw77o7VlVP5WxqEpwG1lXEjhsKBcZmeZUBWHHkY2DqXbtvvZLMHOxcrPQFbED
bof6VvI4OMBc0jqRNIUVYNrfdMyCqVkhJFiCWey2fDUfps+3z+nmONIV+vE1pUVqFmmVvHli2lG6
J75yCr3yq/pou4Ah6Kn4mCwZNKIeKwEW8T2iC6W4HVmPqKXE9kU2ytJBcnoMJDkbj81CU7/UiSgQ
IxLKvajMDm2pgwKDCWnkVzG9j+XM1aXxpxGZQTqFswA4RPDOzyLp86bSixgvYPW591lMLvbqUx80
B5lVF/m391Jw4nQOQDC6oVG7EWGTufw6Jg8LvUP7vUAjkQz2/9WpTuvGwLxaG28p42Skl6E8ZcLO
aAanv3mh10Ogc8gRyx2RK4pdYo8DDDQPksrVL2BS+tw8Y+LjPfm7S4QfRVL0owpSSRwBosynEuPD
SluBZYgofEVLx2FJZVuS2ujw0qb6MVle6ggFz+HP2yYgAhCdA5BhkjO7YC20xpf2TnPtIDki+6Ps
ZOTu4yMYx713+bjX3TJY5mRlEU1Wqz0iz3AqjCczOeTL7rZKgmuRL7FQZyVOOsYIkDfG81xKOzrH
l6mp9iQOBY604D4xOHhorHqROlYdI3XER8r4lBfCikeROpwvgRSHXMsaXnGdrwasssKOQPkSewZI
XxQ3cpvneqd/FvVgioDI4LBh1LU8IxNuYxAmWUcVw1AIgmVIfCx+f4+KC8HNvG3rBkFVjKLZOt8M
P8NVn/oYZmjVFwWzGA3UN1KBrW+v5FUG+//K8KzCiuuWxRCmRXGNKHEWjAtuq9QpIlG177ZhXEVx
joZUDdHQsVEl0/w97p/K8MdtGxd9n4OGvItylWYoE0jK+lwq+n02ibhYtq++qwocMKSSEcVZhwB3
M4wgFe2mB6UZU2eUrfPS6bmDEWCC/WE/+ncY/yXxLQCw2p8skuJ4wQ75VnyQdFx7iZfkYHPrDq1y
14kimQKL43MscwWC7RC0RF6jB4N+1qJdp+7/apfezthKoWZJEhKy+uuiOE7hQyM6NH8A7+uKcdgw
hWOoMwTy5Z3HMr14yLs7w8MLzUt9kIIJ7nKB1b39nJU+hRITY1Rh1bp9P/Yv2iwK8Wxf5Fd92J6t
BMRFaGGgPYo4jHNyme5YgavkdkGbY2A5U0jU3i6yAQ4RRiOLZjyoEegzvmtt5UTwXEEt+XdWwGFB
lctWl8QsdD2+tsWprwVWtl3EodkY4KIixGrxnd5Jbdu5bsMKGHvKcqfglmiQbKB4eUxu7aQnhBd9
UYyUHf/fD+tVKHc/xAklJcLX/2O9o3vqS7v3ESDaK904i6hDYxjjARZRqqwmCi8NvfPesz9XTTgj
CIFxZsXCOVkXmPVzaIoiiCx0cWupOANAc1ik9aD79+yafhkr5TFujXuKuBTGogf9VHwwa0wdHLUz
Rpc6czccbuv3hzfpVUHuslAA163cwspHF8nqi4oeYtTYPC9u6EznESQOt+Wx9bqlLndxVIPaWlkO
lFimcR8nmLBiPDeJ8rEKjR+3Jf3BSfmlGR+o700V5YYYxuSz2Gzz1KOCQXodPVabnATqZ4G0bbS4
SuNCVJY0WKnSQlpfXYbwMSSXLDpU3SU3zzndSeS1AdlpqHpy+mSmmZPZD60mYEbevpSvP4FzONMw
kTIpxCNYGg13kM6SeijRmz5GJ1U0qnAb7K+iuLulmEI91sEv4WnkOKsXVZSd2L7tr9/nAARjkC2r
HGGVrYwhHsOxVVTHnL6k+hdKDmUsQmHR5nFAEo75bDCaFs8e8m9SZ9wPEqY4NG3y6baViHaIQ5Pe
ngsQE6DWxZDuSv0+TqWgBBG39ZJa+t8BF0/PmOfxrCcyiq4SvXDDBeOiF4EE0aJxyEH0ZrBJCmgc
9cExl89VfyxEAwZEC8bDhVVQNaoRkU3UYZ/UOaafLcdsMvy26u8VRXq+vT8ClWzu9Vklpk2LBWCs
o1kn/dbMJyMTAP7mycEgWRW1Rm8Pmv96MXqFebJ6jhjgBDzQ4bzYkiAAse34rURwONCOJq2GCjig
PrMqXjDBeeplUFyUwGUIFWl78nXug9srt4nrK5kcIExhms0qw3WtSjA87keNUHCv+oMoLbqN6itB
HDJ0UdliUh3iHnhpBGawoFFyKJzuG1JuoINLRS/sTYtYieOQAcHaBiM6R9OrTOuhturXaiBgFRf1
b4nEcMAwW21VpxF74c77vDxDR0ftBYnr7at+pQvnaqAfzUTCiz1q0Bm5q4MKpZ9Z7qJJGGMYpx+R
J5rgItKKQwiJNlSlbVn66nhq5cxp7Hu84QQetNAiOIxI42QkEsVbtP5EPVTT7KY9WEFbnwQgzaSO
6FkgOMB8iLsccn1a2F2hZccKfKpt+uP2UXp7yv7mI133iQ9mjz0KgfOFpeaPEzoHs2N7Yi0ZZC+q
49pE15UgDigGRc8wqhv1H3FpaXta5GRH2pocTHWavajPJUTJqlCwX6L145DCtGS9nxik69k9kR6N
WMRAIhLAIcSgy+UwoOAEHvVery7CcyT6PgcJVbvUSTXikkjDF4Uc6+Hl9v4LoJQPWBekl5MwZAUm
2d2ggzdUahwNdbdz5N4WJDiefKQ6m4YFIQ5YsoQISubb1sUUNXaIdOEQoNeHGbPTcRXRsnbC0Vf6
xdGHFLwOInYddspvHRoOBRLMaO7h8Fy7mNSdtJP3oi4mwebz8WnS9t1UVNj8IXkt58wBpcLtTRHB
GR+hxnioSJN6LFl6twQsaWccksPiqqBxilAWeFuaSB0OAbRYk+oyhToLcfXipA4ibdiz58a2GNxp
L/s564wKZUyMX8MOppN8KFCWJTvJ++I1VzTjg9KDkYKLEwXr4LORD6Zkuk0/fpyNWVBttn1q0PWH
hjx0//FcL1oyzJGM7nGvtM4Dmm6y5XmwSsG+/MEKfknhw51GkveJVMAKzOfB+zd2p3dw31gpR+7O
olTmplKYJCuDw1pGMyPnGgyVvUhha1veMnyy7J+Z+W0UntBt/2MlhAODLumqvmFMCSzUgGIpVzKd
zEXSAIkK7aPkiVgxRUpxkFCwRWwIcxUXycF7obDuTVNUzbt5gq5K8VEGSxpBhjqht7UqT6G0l3vB
o367WnglgJ2wVdjT1Apal33/FsbokW1h/McYV5G53+LCs8AobeyTYBQBg2Dt+PLAZeiWhHRQS++O
2XzM7csyiTRjZ/83bFhpxmED5liGZhzhJLWeEmgYlli55ddvqCG/I/t8JyJkEG0U+/9qHY0FYbbZ
gjVk7Ydses7r4DaUbjpTK23Yiq6+b8a0QYkSLiBbSxzM5HT6PMi658zGvAJk5W4L237jraRxD4Zk
6lN5Ztl5+agH+r7MXJmiRm/4yWLh6Q8UQeaucKr65m2+EsqhRJG2VK0TLCENj3Z0MdIPdWw4JBYW
Ooisj0MKORkqs49wLXX+7Ff+EkSsDNEt0VHzyGZcg6f3SVg9J9KOg4sKxRxEyZEapsZTicQmtS9W
dUipLNg79uNvmD0fZCBdmGRodsOTEsXJCBjKhlOZ1V3XPS/ga5jVL7dNZdMxum6azeEHug8rsnQY
nWjQ0Ovrwc/n3J+s+mubxg+ahWa18b5UpPckv1dSOcdCTsOqnGgPx8IonGo4WvXzbbW2b8iVBA49
xqkFK2tlIb6J20QC6U51TnaDy5qUJU/Ukrp9uNGqSYilIXbDHe5a6eeENLCNKMXQo/owW2iCjWt3
yhxjXFyBaptOk3GVxh3ulM56Gy7o8LJMN9yNmB8wgkAGHtqOePIeW3hbnkg57linKdijkw7vgKk5
N8mDHn4OQ9VJ5KeiEXXnb4PwVTPuYCcSlXstw8GO549RdyRjcFuVbeC4fp87wwN6Cc2+w9vJXnrl
lGvLdGdFoHWh4+ttQW8Z4N9P8S9JfBgg63JV0i04M/LRRsdBcpTcbzqol+qd6MmhbJ/gqyjuBGPk
qTlHEhzbcHKGb+2h8BVwvkY+jvQLG0RA3fKnHLQOhnUIs7qCBdW5c2z381IRRv1nmLlXx5ZbIMfh
YICl8EYTSeLO8xwO/0+owXrKSi875UH70XhZULV6J+3Y5NLQTal3extFQjmngGrFUpuoCPdMWv5s
Kf3aUd3BRM6/FMN+xso36EFhR6wGq5hqsaPUkpuZGEQi5IMUacPhRmRDkDVMrOLoSKaj2aGESlD0
vZ1PvmITHzSgGsr1mxonmJHYDs9pgLV7JfcjWHHiY+r2R5CiupWgAGj7ar6eAA42ZMUs4oaFXHLz
61Sc5fkhq+8V0WN1G5wMZMmJDmaVN098tUsjGjlCtIzjzWXtxv6zlb28x9iu3+e2p1NRETaHMcAp
f4ngpRV7Wr3eFvGHW/Eqg8PyGOQdxsB0iCsn3Kle1nvpR9a7ETr1Y6oJKYu2d+Yqj9sZozcqrZjh
EtbjqVJ6xENSxyQyiFEkgdu0jYJXSRy0j2NjYwI5JOWkeMzG5YzSIy+0Zye39VPS2cEoZYe8bQVR
821v7ZdYnibRBvOVXTBCoQKE6MZTarYerR4SOXTi5Sxkjdu+iq/SOKgn9pj00jyg6FYD63ok947c
y0GvUz/W5q/WOIpcDZbR+v0auwrk8D1LKlpP7G5JD9G+OA57Nt8m3otjzQJD4WkSJ3uW47HCg6Wi
iQt+HjCTPg/qsRNN9tvGwKtCHKKPnZGUFfrzvFyenAxFquClq8YPt4+ZSBkOz0c9NCKtgnebVi+S
+ZXqij/0mDBVioiG/hAzuarDfskKk0qDKOCmA6RT1HCBlRRFT5Vro8VsDowguRcVff8B3q/yOPwo
wl6H+cEezE6TnkmqRnda29VOXL4usfQxWrQfU4iGggY3SzcZlSe1GNKplZHpxObwydTi56apJkfp
osfbay44/4RDGpXGjUFnu/DTAz0oe7ofUYQstlPhinM4I6El1kqtiTVNjP5UOXrQ7Wx/7H306WBm
Z/xjFFUfCO4dlcs6DyQxlWExC1+1DkX2dVb/ub1ygiOhcqASznO7LDWQM1IeO+n7hFmUcXBbxB/c
4V92o3I4YmlZUTcxZIy1a73Nq7IvRuykFwPE9qK8lUghzlUkqkTzsDYtLyS7eTzWBvipBH6OwNpU
DkbsOAm72MA5AMF24wAkXcw133cZmvRz1ekG87GyJ79W3tX1bVzXkUOWAdnSxmDMYrOyt6SAimaZ
iJaOw5Nkqgps02BhJMvsoKvKpYbspJPA0xFZNIciFYiFm5gWyJGO1kkzinOuibJ8m4ogBq9oRFUs
me+P7nOMrMlY4WRMj3N8HEFJVQkClJsovxLB2XQDJnI1lmBmS0qeC7MK5qYJSiM9mlEvuIc3zc1U
TV0mMjgFNQ500lxaLIMlFao48qme7I3uO6nIXS9jMnw17eZMdzAUUgCp21HEq1j+EVuUVpVFGdwN
ViLHBomM8BDfGIxCh15YnZz4ncdW7TePYyWTQ6NUSsbJemNo/P8mptCrJKd/4xzMd4qo6W7To1qJ
4zax66OhGTVkg7Ne/Vjmw6MijZd06P/pZvPekmKB5W+b5a+N5Fu0zFad6oVxa0qS6kgFKm7mxp2S
H7fhdtsyr1I4dCJLidhDCGdqxtLpRe/3abmPw+rQU/Pp70QxhVcOyCDN8AhUKFRbu551eaCxflYe
9Lj2/k4Qh0xKFkrapCBTWIQPsaK5Zr64JDzYk6hzavuGX5kEh076MpjmmOKwDTZ4swlmK5qg53mI
XuwdY8vBy8Xyb+smsgrOd1mUBR1hElBdCaOT3hkBDWmQ6KJp45uwu1KMQxFVLaRUtrCELaagJKdE
NL9YcJb45Lc+pmZYMkIHDP/2JyybNbhV44dIsza72ysmEsWhhN53NTURlET3IR6U0jkcDrIObuv4
ZXhf9ed12fhGranv26Ro4WPn1pMq55hk6ttKKjBvgQnwiXBjkLuuWyAkmyoMfq98w+4fJD0R3Fki
MRwySKbd0kaGCagw5vSxQHW/KEyyHWNYrRf7DStIiNArlcYU4ek3/iITJQrj6FiKM/jtG78VRiTc
NobNAWz2SiKHDX2oLV3KDJvlgxBsBauW6rHQU3o/fUUp5VF6jA4jEkPodvuup56oiVS0qhxiFHMz
jRYjj1iac2X55fwlVd4T4lqpyEFE2VpNUfa4iqPiR28EYLo+qAWmB6Sfbq+lcPc4kKgbZWoXRllC
MSRh8RJ/2RdIq7H+jMhTBGmg7Ybwq1o8o1YxkQkzkiyodSGu4aZBpoELY3pkg5j9AU3hKivHj50l
9XqR2Qjg0OQwRDZbSU8p86XTg2x+aIXsL+wDv7sypmIZiokxUzwNGlFibdANhAHkY7+gO7baoc39
2A2OcpaEpTpvEZJb0jgLqYu8lbocTyw2oET28yCsX0dpnz5Hr4NT+3MgHYtgPIHnpoqdWHOy59Bt
CkepAlF7z3ZNgnlVnLOhCgwnOcEt6pVoKMKEa8TisJlyEO9jv/KSIPSlExE4In+4tn8J5SNxxVih
7jaBKeW2w56YC3U0PMU+Gz2Qh1HTJB+pKD62bUJXmZwJDWqHZ4ZdI2QrnYrwKCv/3D6N28By/T7n
ndKhq3twOsMB1w8KppLL3tx/uC1i21e8iuAey3qnp4qd4eJZQoowTiCng6vPj2Up6M8TLRV387RE
6vuhleFoo+7AksLHpaSC1RKJ4C6eUVXAKMWClXbyuW0upbBCWiSAu2fsJaJDEmE71PvRz/bNrkT9
cPsWa0MPj5e7rdeOzu392QZkSzYIUXQVb1lOK7UmE800nGsD5YQHlGWD5Fh7af3J113xNEChOE7H
1iZEjTTYw79keYmvRxjaOyKcSE6hq36/rd2mga+U425O3Z6lITQhzWgyRwFT+pAdFf3j3wnhkDGy
jKEcGthFM/wTkZNdpw4RNa5tmsZKEQ7yQnmRJVVlyaHstejPXfr5tg6C7/NVIXmRGuXMqBOtQkOa
sHR6hQosTbAXfCVIVoCaMewR2bTi5Tgp87FaMGGNtN5tTTYB57pSNodpEsmXabGxUmR87cfybaJm
38m+ZLR/qRAHbVEv064a2Z5IoV+DOzafyL1cZAJk277uVhqxvVs5vIbWl1bKAqgd+iaaYxqgFGlv
Puk+q0UaziwzLay1Em0Whwq5Ng72VEG3qB+LQ4a8oTMacewRED74tzdMZHocIuhKgzJ/GfFnOT20
1dFod7e/L1KFwwAjbWWasNiwEp7JsDeWh0LU7M5O32++0WqHOASw075vdEbKOaM+J8ou7YJWsXov
JR8n85NpZq6qCTBnm+htJZIDhKUsyWw02KAEFwR6q1GTsZ+/LPvMHdwRgyZrf/CTzxEgXBRN2PaE
fokmMpcwkBBdHcGGhvDqTgnqz8o++UGP8dfqjo05y54NTbCBQoGcG0RiCtZWhuKgEfPT76yFPNtF
BzBOzx6qT3bv8txXCnIQokwl8v2EdSphRmnhZQWbQx3PZvbhbyyTyByAVLMd27OOPZSlOxYMH+LH
rhdkErZTIytlOPTQQRLbIqkL2zwyt3Xa02N1IGAALIXjT9984D+fA8SS/4tU1JYtvaPYqPiAsnFP
f0YbslMeiJ/fxxhd6KDfMHMbD4VKrJ0gEO2b4FAQmYOSbsIrWWJvFAO1cXhdzqjNi93cGzo3DBZX
9jobtKz0Mfabj0Sw0LfvHSJzMJMZ9ZwZHXS3kme1jy59vOAvPypGvP87s+HQJioGfLNEANGWPFP9
NNpo1H+6LYJ94tZGcuhipqD4xFxq5B6MvR6dtKpwtOYTiXZA5zER+qDsAN8Qx7cbaCVBunzCQZjs
nZ5+7ep/+rJ3CnrsMPCF3CnZuZiCJu2C21pul7ZZmqxbCgZ26Xy4XI4VfRwYOdfozm6I2vbksYDb
LaEpkfqqjs5EloZAWZuvPJvfbwvfvpausrlziT4uOU97yI7t/YJJhv1yslPRcLntu/UqhDuQmiZp
UmaNlkeIvU+j/FLVuWgRtw3/KoP9f+WeyA1Nlpzi0Gm7/kPs0ntUCFyqH8old5pD7pufLRms86IO
AZFU7rj1GEGgpQa8Sa05NRTV2MpQnW0yBJ2eTAJHTySLO3CVFhsDkrF4JoP6fU6+DvnZ7u+IJqj1
+cPb6LqS3KlLk3DKZVa1HN8Zu+mu2yVndN10HpuHFQVy8Xdq8fH0MAXXaB92iAlbn2LzWOWmP4Yv
tLf9v7J0vqUswshyI5JD1I0WQa89TJJPRX3Z23hlajYGG2IINl/e09NOy6e5sryovWSW0jomGODN
pA1ypdwr0XI3YADxe7S6iuTOb6njxlZ0jPq2SZkHdDBzP+tCK5Ay4VzlbffyKoo7xXpqRoncpNbb
nIqye5RzCfXRD6R5JPR+Qse7Uryrd9q6iuQOtdqj4CtnYdqlfUng/FvDRReFbESbxh3hsJ7A3Rqh
+lVK71TpsZCeFeNY9I0zVPAalHf1m65U4k7xItFpznLYiNJ/qpbIRRuE0+OKu20WIqX4MzyB8NHs
wtIHeWHs1qSo/cUMC8eQjS+o6yFndD3/tLpBlJPdvk5+bRhfxWOmtiZbIOnxu/ZDFavOUv1Ap7Mg
E7JpiLZsq7JsahaxOOU0FWROTYoh1XKVuMOi7+K8vCsH+7NhqU4Z60dVV928IKJrbBOAr3L56ESW
S3GjT2BZ6mfi1uC7z8z+TArZ7ef25+39235tr2Rxjw0M3jTnvM0rX31mk4cwPqX3WkzCnkAgG7n5
8Y2W6EUglL0ofnOAVkLZ/1d36AwWgYzkUJB1kyhe7hWv2qF9Y63qvoq4WUSryT07otqwJ73WSj+q
T5HWOHb80i9Bn4nmO2znzVZacRA51kMXj6RgtWwT5rc17kAdCf5/eIjO6pnNp27Ppdsgam976Moe
XVEL5ttM1lvryiFnYSN0MlJs5hSwHr/OHT7SvYaxxIyssjqrlwak6AtincSb94Xp5IfCi4/2QdRE
sXk6VyvBwWk+zJO+jEnlD9bBilInbj7QQnSfbwsBsYsho3EKzbv/NSKa9HnUSRYaNfrXMvpcyodh
2N82VLZjv6/nVQSHoaNBEFxLdbSbEnmn2oWbmKp/W4RICw5jsrqroyhSIKLDFR4hPFxUtke7/tNt
OQJVeO/H1Cu1HQlOgVF97yzf0n7c/v72Kfu1VLzXkydFSgeK3UikO1l6NuVx19LXoqQCTBasF18+
MKtdXzcsLwW2TQxmG9PFqYVzJbdf1vZVGw4z8taOddoC+SmaZaOPXetoxzqIfPMpvJvc4mDcmWfw
uATxl3dR8q4kcyCyjFSek5lBY/2BSD/s5un2PonsgK3vCnr1FMM7KnMu/bzB7MNUui/MxLstQmQK
3Okfp6GxmzS2vIIStwwTryfzRZNe+4UI2AG2IzCr1eIwYK6nQSYl/DYGucRPA2OnBpkf39cf6RGl
9U/NJwq4Y5NU89RTvv+dohw80HKw8EpnXqM5P6Z5tmsG+X6ZEq+busNtUduPpZWmHE5oeZ5RuSTY
t7sJs0+anfU5HHC5MCyXDr2oxHj7mIEehsiEoE6SM5MlU00KVjbL08N7ighIEp/qUpBg3LaTqwze
Tkw9CVvwx/gFYxUN/9FkUCgryI9RUepCJIkzk7rMzfT/SLuOJcltZftFjKAB3ZauXHs3ZsMYSwN6
T379O2g9TbHRVOGqtZEWE1HZCSYSac+RQ2QURbSTI/AhP8qSlwuXZJlXeP9cnBXi7MFSMYRblVbh
S3vQbrr6d1N26dUcsD3SHuCOpgiNSfSVOKMw8kIOkxAGqNnX4fxZK2/MVnDF3ovQAVShqJpp24YG
iqS3/qJNClUeSIEpEku+1grdi8LpppnJv07O34rh3F5rjONCO+AUdemDVGg+MY461mK1Mrh8j9iX
fvuJ3srh7NqY2lmlOSITSstd27XXthnfF3UUkKZ5agcRUNt7b/tWHGfiep72BNBOlpcVabA04PcJ
RTPm7237rQjOtqVcspWuAMqhDHS28Etkg/qB3o1ElAyJDIEz7k62JyVKkL6Cf62lp6S4quJflz+O
SBXOnK0cEUrcYvBsIlkgJ/tkUtwK4zXVvLssaAP0ix0aMUzNNrHPyEcr0oIpqVCDGZBd9ZSjSzC4
vVfddDtT5Lffr3y9lcSlOkkpS7peA1uzmm8G1O2S4nc2P2TKXjX8Cpkj5n4cOiaC67Rtd2f9uFsb
phIZozkv/Z4sN8MQncxYe7l8htv2cBbB3diqmbQ0ASSAR+vAins3DLFlRgVR60Yv7O3xcfe11sNh
0DO41M4bPMUDOfWxed2a09wyKHaK6HNtm6CloKrGmKJVzgT7bKm0esFLsdwmM4I+UIsEoJQykTmZ
u86PfqpO7AOG3718mBu7AUzPP3L5ekadkdQsY4S19ewsr6lbHKN5pPZIxLUjm7fKW7cXrYFvf8Oz
VC75byZQCZkZpE5j7OTxS675hXAwcNvlnoXwN0AOw1hH9cnTOzsoyiww9dAF3LuLBkVQL5qgrLxt
+mdxnOmPig6QfDUCIJ3uN/1PfM6P3C1F0YkOoGgLjFRvX0RVW8xMHhEaNZSe0jI9ScW/Z2qBNaxE
cL5Wneq0SsAY6NMxd+Lphai/+klwfzeWD98K4UzdXKYuVlMcFAy9AswB+LFSZzj1wIs7gFLbSe9t
TznIe2FDfdMlglrCUixbMSyDu9OmnHd5D1Zb37jHbiF2LMld5xOMdgidLzOtd6/9ShK77atkZwRV
6RxRfKosc8G36S376iS99IGMkOx/mBTYNL2VOM4yDDqaBO8xspEMOz4MJ0V9Dg/TAwr02m70VC/2
hSukm7drJZMzlVbNhigBVASmYhkXZ+KjWggKZHJnFh6Dq4hc6qEeS4Cu41/2WZvOYyWZsx+rqQGn
njEq8TqI+8Au/Fg4Iij4gPxAs12phUxLXATw7XgqClqpF3thUB5Kr9jpIucvksa5w5zo1aAzwOj0
ijXSwcJ+PThsVo9gWPvftxzY9ftzC0z2x6xsUyJmZ+Y1Ts3KwyslkTzsa+8B1/KvVxSYGMDomLho
uqpx7lBL1bGhCZp5trkL1SBvj20pOLdNQ1AxSqlZyA8MmTs2Oa1o21soKZRdoMm+XuyG5F/P60OL
lQjusIiszUVHEUXVAMIYDzO4fSTl1rAN7wM2vZLDnVZVpXlvhQTNXftTEX9JjVNGBapsZPJvdeEC
p3xo5d5MgEmNT+F3B0yWs5U8AiQARqEcieYQhfI4d7skhTWjF473F2uHWJvHOFF4MH3lNaowBGMh
25H16gQ5l0tINxpagmGiscMO+3c5/jnkO0sG1OGhCn2gyieqoIyw6XVXEjmvC3ac3JoY3EuhP8Tj
DyHCt8i8OQ8rq1I7E0ZKEVuwuJci/9Vony6bnbrpeVY6cL7UbLJqyTXYnYI1zSYYgKxcBRlGvxju
EFpqLgmSQ30gT/JnGcWE8EFExyiyEn4mpU+UdpjazMY7gvzOwMSZddVgqK68azA6lYry8O3AXtXR
VLMUDUBRnMYZTQpgfOkMCkPDzn94aHJH31lOgVC3d6xnURdo20r+yONfEtXCYkE2I7CvWskfCxVg
1SK4rY31G3azzzI4R1hXST/IaFRAJ+AYYP2m8Mpdtf+BhQl3AY0bI8MIb9TFuWw92wZ6Fss5xzKL
i4UyJoqmAzn6d6s+dolgs2ij0PpWNc4xdkZuDGWIYFHezS7GIFWPgQQm113kRMDLnT0GGZVi0E07
Mi8mqopvq2iZgAqyGBQsd8fBMKkrxgwVNT1xJIopyPgQi3EeN7M/AGz9LYa76lVX5zJ2O9B4PZKj
4oHE5F7JnQmWeT16MtPx0f6C7O9jX/Asl7sMhd0TWU7xvNHysclmJ6kOtvAhYD/yLhg+K8czCDfR
LPX2BB+TYE43DGb5BBhic/gaRjma2c9TKngKtm/cH6UIdxtaSVOKqEZymRsnOX7JqOD3/8FlnQVw
dk/6ktgtQXeOXGdXxrHfmSC0vpmOajDtksB4uHzLRMfH3QCUjExlHvHMqGiTt7thr+3Ih9A2cNE0
VcGSmyHD1jlLH1WjjmsQantJeWrnXSkFiy44uM3LpOm6bYKUBxJ4TXJ0LXI27xsZo691tat21pUl
Rf7lAxOJ4eIcK9UzAI/jzmYzvkt63c4vvYiqetsGVrqwP2IVRWemhPEniVU/MZytXyW+dAOXxF7M
Vxpu2/tvOnHRDQ3r0Ygi6GTSdlfE0hUBypciLJmIjo4zAnkYDCO2oZWphH40P0bSk2ZT97Iu2zWn
1dlx3q6IlmQYZPj0+FAdNK++fh1WYIAUt6yrJGN34CMv1Uoi5+cSUg+aFoM8wuhn8GKQY6vZbpKL
6Ks3Pc9ZDI8SbcCWRzwUKAHJD7oeNLrgNRRZHQ+HEpY17k8GlOjsgKQUHKD5DrjDu9lTnVlI4rXp
eFbacG5ultEcCUu4uSod7V0Wmpo7j6NHB/27HaX9Y2QnACDO23I5GIuV7wVWsvkmajZ7dDHOTghn
i1Ws5kklo8c0BFpgn5Kj9sA2b4mjHYk3eul+3s+mE32/LHb7E56lcrYZ6pGRxCaKhgO6qQC/sr9c
/v3tQz3/PmeJwzJSU7FxkdnQk3ay/eVIAnkvKikI1OAhXwBAWDTNyCbIuvlWHYsnu7I/X9ZkO5I+
fyCewGQpRsuycgQPA4Cbi2Dakyf7W+8pKJCPp/E+FKRbGxNj7IX6c3Q8SOmQNRpRK/AAkp11JIBl
OhA/DgzNkR/p1ei1OaLcyv2vJ8k9WqmhqEDPwaMlA4fdekllwTFuulyiEtQMLFWzXvdKVg9JOscN
OJ6RJcda5uT2T0m/62tD4P/YXXkXgq2EcFdZsrV4miKUs4yx2FvRbauoN5ZZ/g7z+S4STkdsqmSy
ni2BWsrrvNpKpSXOKovOMAwF/mExdnH1mNUfiSVMHBl46NmQJHePSFPPikHxWRR6JakHozvqIhDU
TTVskxBdBcedwdfbw7GwZZCfYdMEc7Kq9FuRZ88aqeBl37ypKymcwylTshBtwkI1qWl9Yxjm7GGB
M91fvqwiXbjjCtulmmeCmJgou0y/1YrTIlqVuyzC5NfVkqXKQtLjuGjxy0hPbX2vj/5lLbZbB38O
Cx3Ut1HXVMS2UteAY56PSxDu6D4LKtlBGRNM7yTI7iMPyFLVtbBzwO7Hu/uzksvdn6qxdOw+IDiW
Q8AW534MTtp+vmu9xQcYw34oAoGiIoGc17F7rZOSGd+LvjDsonoX7XL4uBDoz2IK3I3dNXjWlXrM
RlcXlqACjDLFqyeffaVwSjcHOWh9sE7JrfQkUI0Z9KWzZHa0EpaNUddYKoSlh9FfPH2fevQ5DXK8
7KNX3IDmFXWfxpW8RRA9Xb5pJr+1NpeN1iQpuvzScreYgSoikRVdAC5gUbuIjH2NPFdXvXb+HGWu
lj8IDk9kF5y3qEbwJBYLksHOA8+vx/oSuVvtzR2ObSdat90M1LHoYWFtCw4QFaS3n6qQdbvQ2Wxl
6+ffMEOyj0oXdYnExUpouk8d+buOzp1ouGiznLUWyyU71qgOHZuh8KYARG9u9pi7pl8hwJjuO3/2
yiC6ze7j6+GL4HDZpeItcy2X+4DhWEtdj9fGm3f2Y7grgtgbnPKz4UwAX08CEUH8ZgC1lsd9zLiz
bAq4F4DL73ogHhUB/dWclN3oNU73HAUieG2hPO4RMLEf0Q89LkD1ucyAG42Ze38IXSt2yGdWIpTQ
jhfkeuwnLxwpX/2sNSVvyqb+iyKa+tZhBHrMR6BCdXl1kjwG0CTnZqrKYNkIs9Cvw+JaluvTZI0C
C9lKSdZiuGdgsZcMvHYwTDVCv5rYvzWqHPum8XstP1w2xi0vuRbFPQDUnHWSFXhx9KhyZaVyWuDI
T0niYv/di+pDlInWCP7BPIimmKqiEMJ37GgjqSZhlGTN59ntDhoAowbH/voXeFPsi0ZPtmJSRT6L
4x6dnph1V0s24F3p4zheoZviRErsWnlQWS+XD3PLM69FcX4sqYulsyUYPu623BLH0P0MLuy/CeG8
Flq4VlZVKjBX5fxes+2dtnTf67QTtPG2XrG1LpyTUtKsqZeugg2CaI9Y6Z1khQIR/+D3z5+Gc0yN
kncZiVFmwByXH9+xRZnontyNgQU/kXuJRwTvmugDcZ4pLbsxNFXAd8bpM8ZBvdk6RoqoIbl9e/9o
xdehpzytu3yaUUObb6TxqowiP65+tZaIImrb553lcEGq3jRmrGQ54wwBpRtSfH1nBDQQ7boI7g/h
nFECKqpSk9hrNUtOQ+6a+ihlv5oCjNa1/59Mm3DOyI5IFpeo0HglWhIxLVwyPxoA5LosRfR9OIcw
aESKNBafRVPtR9gSkrvhGe0Jp7WM3WVRok/EOQR7ylojM0Y0i2mIrZEZQPz0NCy/gSHraxKmZVTA
5I1KcFmqSEH276vI1wa6kDJOyFm76RSN10lyCslVKMIUENkF7yAwCq7aBSCGluyqQk2hT14W8JBP
nmK3gmMUPRmEcxR5XyzEaDF4NLoDlgNal96XtSP5rYeCod+VrqgZInAUPIJyCET6KFygXJ8cDAq6
5oNtCEIWwfnxpbOIgpU+SlErVkONPpXqtLyU9dTCrU/KcQz73o2j6CN9RpB2mCC2tNBQ5RNbs02r
emIkhoWNHG/4WSeyI8XEu2yA//C9zmI4n0EUI13qmj2EcE1ZMH3H2tciv0LZsADQvpNGwRjQZsq+
1ozzHUak0TbWkEPM/28icRBhRRGc1Lo7YScQxD+OfadWAtPcfibPmnLORJN7OtGBpS5R45QF6A3u
L5/ltpmcBXAupEsyuZBsuF+l1fdNPj5opeHGcm07kZGB6u0jE0Lrc+SchyaTcDaR+gH76CgNQa88
kubxskob22csjD7rxHReOSg6JIpdjkhIWj99Kg4sJTFNpztlyEosByBH95JXn4qdGK9u+16fJXOO
xLTHvtRf4Urz5zH8Qax9OPx7Suq32nFBBgYVTFtNcYLy5A3WFwKq8svnt/2q/FGCH2XRCiK3JmPJ
yYg727VbTImzECwZK04YRp7eAx6h8i/LFBwcXz7WzAIjChrelLG9SsoHKbyzOkGpdfvZOqvFOQ0A
LRhyzMY80rF2OjrcLAWQsAZ6aySi1dp/iDzPsjhvschyWCqMLnHEsEd3h+rG9QJKSEZezwZ0hmdL
oNymn1AUNhGMsWqFHwca8omWOoVyYMVLxx+a/XL5+2z/PjFUXdFUW9e4K2WlTYZEB3ncFGZAir/J
RS+HSAB3c+awVjs5x51lJOJEwiv/cFmDTQtTzhpw10YttMEiPZ7ckRwJuQutvZL8uCxi08JA72Ao
imyYNo9n1fZdMU4mLk6t5eq9lUqgiI31myas1CDtzVLwNmxrdBbHudI2R5fWbiFOIVd46R2M9WRV
IXAG7NzfVT5WOnEfnk5F0mUMrdLUHpL6ObEjFwFLW2WHUfYUSTRmJtKJMwPTGKtGo3iOcF2fpYTu
MFJ6CK0ouPyltq3tfHScMQxyA/poRpgy5J+VyZs0wXXcdgDnY+N9aFSAHCDG5pTXHwcvewL+r+zM
KUqOZuO0B5ThvP7UCYGxBKfHe1FaT2VZ1LAIBv0ITFuv8CIfhdXcyRw1GA8YRdyZPy8f5WYzH47n
b6t//ffVa6uPUz7OCgJNmmFANkEvI/S0G22X33X/AyKs4Mu9hoYraVZS1+agwUBGO3Xt5kGLBQHR
tj4qJsvRrwfOLT/eI9M+lboRrvQvmpHWnfaMwqo8sNp0ub98eptfbCWMqbtSh2R/F6uW6SWXglQH
kuq3yyI2T0wltqbJGD8w+Kw3m3ojlyUYhaEF8ggq5F+Xf595gHceYvX7nAq6tqRFEiuAG6o7R08/
0+pbUn/tNS/pRWVYkSh2mqvTmieMYsc5TK2ufk7GV2IDM8x8kUDCHWnef9OKc6511BpK06ENSEh5
soHSmiG1VkvgAoZ64pl69fWyvM3mlbI6Rs7RkgLwnIQNv7JVfAIUQqzNVYB0AQjWJ5GX3ZxBWAvj
3Cygr2GTI9IK3YlutMBwe4rpV8d0QcryFH1hqOjGA3anLuu4bexnS+S8bmiTir3CiFwj6knVPlI7
P1H9y0IE5s7nvZIcWwkyU+A2ITPTlvaASyHY6d58E8+fip8Y6XM7jVpG8ImV+MDWd1F5O9HrZryb
tQV+SfQEC46NHxgpzL6SQkDeeotEXL1+lJPc7URdo81jY9xUaKGqmI/kzK/v0t4YKui0yMqVrWF3
s0mfLn+ZzfBoJYIzOqNpBqmeJ8QrGPqTc8mZeywjkVuJTu5lSds+fCWKszTZsFPNYnjEo1sdFtR9
p5N8mEC3nYNu+0NV37Mwflwui+d+UhVw/ZHpkKQ/UPnPbBECg+Dz8BNz2UgVvcmgUB9W+1gH8j4V
lRo2zWylBpcflQY187mEA8qB++60ub2P7ArDSHL78/LXEQnikiM1ziZjZCiT+O9xTGmQtKlv6/3j
ZTHbR6arBCMBmNXlWdDxEFZ2z4hyJPupVH6NQniz7SBPO0vg3gg9aVKpKqTcV/VXLPyEOjmAf52e
DTg41Bs/NWI4ZVZ2f/fcroRyF3XC0F0X0ZlB67CNbsWJb4cjeOSx0CdCkd/+UGf9uAurLHlRhEuN
EzS/98vnTj8Ws/yRN0GzDAwmsV0+Pp5rB0NuBnvAO5vvzOXX0JuOHn/I4M4ymKWswgalVqxeYoQ4
cfIwo1ptHVpLkFD8g8c5y2BnuZLRqL2m9woyfvtx8mK3x+7oyfB6b/bixql22pfLxr35BK2OjTM9
Mix1M7YIuvL2oZFupeaxj1/k8mkxbwakGJeFbTvus26cySmkKeOmQd/E6HLHop8W/XqeUy+JRZiL
20HQSi3O4jIEeHlUNn+NlVaSN+ztb5PLgqBiFhJzsj/7/U06q8U9EjWaxx3Y1JEEWq2TR/tZ+xmT
HIXkz2knf+xF+iOM54NZcqNtSpZHM8g+4lIfG1t79iKVgX0QXVzBB+MnF01Dj8ekxmMulZWDzruT
908ZeTLAhnfZMrYDyfMHe13MW5n9ooGqVU0gKf/NEPMyLw4G7GLmO+rqu+6mcqWDaN6EfZYLn40H
bzWoMmcWu2mqgZy2vgrjb2EyOLluOpM1OVO7X+JE8PlEB8p5kIbE8V/zSj2i5MJ4Nqcre0FXWQg8
su1yz2bCuRF0xeeGzmCSq+LCsdKTDAjhsBNMkG03M1ZfjfMeYZhl6pLjaTS+9kAdxfICG07SZ49N
pMte+WjuFL/aiZZbBU5L5fxIYkhja820AIMhyNjin7bxVPefE3KtGScp+QjgjrJSkvMldRMr8Pw9
QqY28UBuedKBsJpFojV+kWlwXmQp9Gou2DTSGNm7tplBs97sFQA8VVkjGGgQiOJBTuggAQmngsPK
Ffx848/oB4EYNwn/2+PCUzBXpK2WgTUA+ox6Memczrhp2pvQDszk0GUvl33IphsmmNVRAcRsgJjs
7ctp0JDOiQFjbKJvknFdIjEYuudEvSPV4P83UVyIu8xmmiPgQCBA0r2cVL65GK6hFc+pXOz1qj9c
FrcZga404wLdTovlsWSjDR0ZHjCfHmBhyLssYtNfrERwjqnLAPZc25gAqJsXrUscs7uSukHk5Tdj
zpUUziuNQ1VWZYpoY77vsLhaBJJ20L9iRwKrqpW0/28qcc6JGnJGFXQbvDEDmjlC67k5FMnPjwjR
dWJZSA2AQvPW6Oq0aXW1xQgcAbNE/axQZ+oFVYLtr/9HBF+IWNpmHEK2lGrluxTQQ3X++bIO221w
cpbA3RwplLKhn5B/pCC2U0GNCCwR18KYZ+TKDtaJBY/gtq2dxXG3R52nuJ0mJIiRzYg6OzfMk10Z
iRhvN73cSivu1hAtI9bI8Aiy7lAVN5p+m9WnGCi4gtNjf+67OGIlh7s6cjlNsT5BDv09u8yoQ68o
PaBwaUf07fZSL3A+2+niSiB3i6oxURZVjWFzzY86BgMpalPYw4hqECQaulfmV7Yc5PpLQYm3aGhU
o5LUG0+X1RadLn+7UD6fDAu3q207J2kKJ6w/z8k3TRY2I9h3unS+3GtfqIaFUAYAZyOWHAbgdEg+
IIaBKkoCdd/uRdBjIuvknvuwGos2JhXmFsNvRoaVc/PUiAYwRVea8xpLm1RdRVgXNLvK1aswE2Bv
CXTgQYblaR7ppCCaTpavdMo8S2uwWv7zsgVsp6pnO+TB+3oFfSLVRL2K8dPaQeZ1IPmZ8FlQaj6J
prVFKnFOY5jTPq1LPFChfaV1v5bpvowE4cp2OIvdKQubP2hPvw7ir5IQpbWnHjCOOWAHom94LIJO
djBvNz2YoGxlS+bal/AmPoomF7ev0lksZ3FJj3wuw8aBR+Prnv40tVspRrMvUb3LH4z9zvuLdJbD
WV1DijRTe7j5RDJBtSs1YGyN9ciNjXanK607yqaAQ247JPsjkU9WDS2zC8xJYnu06ROnkqnt2uWy
b9Vi9KvMfJ7ItL+s45aZqMCRxPQCtvctfmi7L0ipYN2+9Ef1SR3lHY2Ak9n4l4VsXd+1EPbvKzsx
El2Kc+wL+nR4MNTmXptENcctk1hLYGquJIRlj3n3ESCfuvltLrzeiP2p+2qkAj+xafFrOZwXtwHb
Xg4F0kTr66A6KsoJipcck2v5cfAV39yNT6mPpOfp8vmJPhLn0ZWyz9MphVTb2jFSG3qkH/GAa8W4
O2X3NJpyoF540mzcZYl8nc3zaVQUgSVs0BMDlBlbl5YJji9b5+dlJIUWi2JhXbX1syekhYHsFx45
IpTCIlJxklzlAT0KDOsYDlsEbnaz4tLvHzjO89/AL5V0cZ0MWo3Ngcya77Ch7is1+VGkpiBs26zR
rHTlt0p02mlz0oBXQZ18iuq033/DPAKCRbDHN5XbesYPbN4DYfmyepvvDKg/FMM0VSC1yZzfUoau
boCUDujj2xlFhn4XHSW3+j2ChI8Gwt3GrRxFkwGfphk2UGn5BpYRhWnStboFwmm2ElTumtKzHtkn
LHa9CMdiy5OshXFmOtNklORmRAUIzeE+oDS4fHZbfmT9+9zRJbFFlaWEO1zU31V0peu9ky7+IiS5
2dQDaximbmBoFrNdb/0VRoGXJp+Q2GFPwrGU31TUjd3MUbSVBM7n5k3dLKkMTcCDzSAkU9R0SeWM
lcP41NlCQV96lw9vW6apo+uDEq6u83NYdiYbQCufSl++rxKHhfYY08UmqPQVW3dedCtKjDZPcSWP
88bxHAL10ABKgb0EefOVFsIy61auomGbFCcJxmOVxwJqaF1mi9KVfpI5SsCsG8sSySshff+YBCIi
lC1HD0xAts3POk186hqS2siztip94H+6oeGMy+gootX3Tf9gaoauGbivROEbdFFhKsnSjSCW+YYR
Xa/EMLXpD0d2ZSVPhDmy9Y1MgswGCy2Wjeb9W0svJ1k1EgbVmw8/cLvu8kj+dNnstg7NtCwZG6Yy
sUGo8lbCZCcdjTMWNFl7Fa3AarnNchECzKZtr6VwtiY1WRbNMeJp6RFdWrbEbZsOObTe2LAtbg8n
93RZr22R6M4R0waEAFCdOcXicEljjEt5FNyxRzbMFh2pa7oKxmeD/4n1e/MoVxK5pGHq5bhUcxQg
44MXP2nAgYuO+a50rSvt/rVjIjmirsKmfaxEcp4w0S0VNQeI7KZPRnPMI+/yKW55dNO2GMQnzhDd
zreHuICnoQk7pHZjfkqqnZ2Xbpl4Zffrspitk8OaM/gpLcAhvnMUAHs1jcGEGBygH6e2I/WSE5WF
KKZgDxyfkzD8Ydt+bdyanDptq1ldkaEJ03n2Ldt+V3/nfobt98TNS0c/dm58BEPtdRKImBw3NYQL
1HQTu50a7zXCxlrytMSuzqC+WGCu6boHW4qdDxzjSgh3y+gY91mmoFsXpp/S4lopUycdv/w3GVw0
nZWUkF5G3XsZ429JUx5q9v9eVBfZyuUQZGIkEhgmWILnDHvMOqvpVQxWZyoYtcZnGayhs5aAEZA6
s8j82Gd/ZxYY02fMP6iq8l7WzuKOmhSuIj0kAHlLdmPAcMTS3eWj23RJ1lkO/0BlhTUgS4SZK4+z
O/vdY/EYB8We7fhSTNkGIu+wucu/Fsj5wKIaQBqJjSev8a57P3rQg3o3fEqIA7Q087oH5ybFiLcn
/bQFqfimua805VxhYilFWqRsKkfdJXHlKdmpa0TsIZtCCOZDFd0yAJXF2UhvlVarssZST/ea9bTQ
gyRCIN7yr9ZKBPv3VWY8WRLRCZsh0LXIifPYsUV9g01DX0lgSq4kjHEy23mBfl8Rp3eVtDgIbI6L
ih2WVtadjkxPl41QdGjvfITetAvDnI3KXacdsjbIOkELQSSCcxFJZ3Z9M2KfmJa/kvF61FsnG+8v
qyH6MFwqkzUpONQIHr6E2ocCc0VhbIqu66ZbwOixhTxDVmx+HoHSrBtojE/Dsm24HZeNyCRHzJBE
D4rH/ISZAxGjDtBztoQvxuuw/TuvtBLP3aGlT1UyjOjE6Pk0fDUnrQ0sI79NpVZzqrKvYY9W5TRt
9y0F/bGjWpNguHf7jBnRrK4R1B2411IPKQLCgQAYHTwRSnGTDR9JQdDF+lsCT3mpjNqyKDoerCqu
D6NC/LGd/MuGshXBrEVwLjAC4UerjPiIeQ7A2ug3UW/KXnGqVPvI47vShftcBYC3NJLB5SX5cc4e
JoB6V58u67J5sXRN022MfQHYnbtYI5HSuS5a9OYA1lwXSK738yha1GM/8s7sDFnVkNrAp/LUT6ZS
aNFU4YEfwiD1Wu0mVvbZ/FkUEG1+l5UY3rMi0e3CChfYkGR/GWKnpTIQFeQbrfMun9pm2RELZsCO
YVUWlW/Vh3k9dZmFWKI/9r4OorhGdurnCXPj2QursxsP6XN8/Ihtr6Vy9kDLqENAhliTKoehOBm1
wD1t3U5bsTAQyrZGDT5oGe0lIX26oFAEcitHKkw1yLS5Olw+PIEUPmTpplAh5gSU/7HpbuXJ9qaK
isrC7J3mLW6lCT+YnipTV9gUIOTpAcD43lN0X+zHH5ZTOYzkrhNd1C23vhbHfRgb4ANZMasoklbx
4ja93Luj0o/OlMWJl4PObTcM6hGtBOr3et+IVrJFJ8pFLRnyHyUr0MAdAoNVloLoOTroNzpQtBs3
/lrvl8fLn3Ar6Vnry/6gVYQx9VU/y4zdoFjSOxS1zECDG8FeTWTeYhiYHtLOtK7jOO4ErnfzBUNy
qgM3z9RVm2/Z2YU0kUHCC7bkX7Tlk1x/VtV7fbrSG9WNGp/WuUdEOGCbNXKIJNhqVyGTBw4kcyc1
iNoYkM4S4Jl2S7c69TuQfTnTPTBOAuoajuXo96MH3qNr439qmm/amIUykcqiB8C7vT3zTpW7eujQ
ZOt+WDv4t9gBTduDhr0242d50N0UsCShozrRY/FVFfE7bZ87tt/RWjQUILhy70RXFxgeadnA0LAj
2tdG/lTU3wvGFf+kSVdGDvJxEWbelju3VyK5eMzMzRi0YDh1MkqOHEpem37VokBORQ36rTeQpe+m
jNI82JK46wN2ykyOgNfuqRr68go5AJV3H+qd4JpuXpqVGO7SzIuRE9pAzGR9S0BGZ6A0Nk2FQ22g
UdoB7X5fvqQbXgFpLtvARcEUHWEuTCnUtiFTgzeqGcZD36m7Oqm9yyI2Tg4iTNtEn1LW3/WbF5o0
8tT3yHIxwksfEvXRTARabBVH38jgzCC02nzqLNT5RjcbnL+gE4fGYeOZNIhALHVZpS1LV3BqKMMC
gkHTLabzyreFY2lTwJyxzH3B+llyrPYzmHvio6hRs/l9FIK2G2pUgAjmzK6t04K2GSJVi6oOAfCe
HYl0YT/BPYPQ5SyCM7k4VRaQTVtIKY7NgR67k/UzH53lvsTibbMLbxY5uHx6G3f2jUDu8CQJK5Bd
NABYSD9J0+8kTl1if8974l6Ws1X3gCDYNRbxVRToucOrmzBqFKmDSwYOieqCx9ZdTslO36X7xo0C
ETvWtl5ncdxBGoUsDTVBmNyY5X6WPin25KaT7kfyR27USi/uAOPG7rIhh7WXhXFdke5Yl1LlyKXx
7fIBboTkChhGUOZQ4PpkPu4vNXlYYmnC6tF8HWvUGdXEaeRrMl3Ny/fLot45CcZvh64nwn8gcrxj
dbJ0tMr1xpL9qi523WTuuwkfrFgEpvc+JmdyNAXWgA4GcjD2DVcXV+9n4I3QPvPZxW3xOjYnA9Qp
8hfyiHfZHYByMnSeaOr5fVOZE8u9jPIyNCkADzJAuLPWeXQP8gj5y3AcMHwIno/CIQ+1n3+6fKbv
7Z+TynnFVGlo3ptL5r9idXvZLf1lXTHaGx0X28TOleAjvnfDrwIJOlSgl4S/4k63odGckKTMXjMe
Bh1K3eyk72Qv9SNPuJb7znFx0rhDpWMV0xiUE34Zu3/hWiY7rX2lY2DpVej/ayxZTiB3nuCjtScb
MGK+Hg2Rk6vKz1HcvJR5d8wJ4UK41AinzpggpIji/gQqywgEfwbZ9QrJ/CSdkl1bGaEz1WX1OTZq
7B/Yg4hM4/1m0ds/gh9pGjLVTpJ2ZvYKyKhb25euQwYF5Irf0ndekxPFRyBKTQld8BXzyHBo8bvH
Okq+wFNT0R7Hpo/R/lgnv30zq908dujD+Na1tSNuAQD7dgd6pi8JEHteJ99I6IqQWhT2vd48r5x+
3CNkm6k0RkWT+cZ1d5VdmU58B556zB9hLdmxr9sAxPH78gk7kMLgQXS03IO0mGTKcU9lX5V3i+R2
leHEr2jmzmVH8y5o5VTk3iObxuagjHDeU6QfAGHtWolylK3qa70gbC3JeKwxCPVvH0FOKOdrBn3p
y2IaMr+KvykDZvkrQOgLPOj2AaJJjX4tUhq+EkmTSh0sA/7Mar7XzdcUyWOnnVAV+ZAuf+Tw9UhL
RSUC4wWyr2l+kwf/R9p3NcmNK83+IkbQm1eaZruxGpnRC0NmBdB7++tvYs5dDRvN0/ik87QboYip
LqBQKBayMtH/dLPi+fYm/Zcz/W6EO2hppc4dhKhlPEJi9OEN03RWntibNA0wyHfb2vZZezemXt6z
4yjHPaYS5CCbd0t/72TEVUXfLpu7A5VJjCXgqxvvV5c2wJNrRyUkfgNj+pAurTeUi5eaYVuKJjq3
L9KVJS7xa2k8p2pXZwFDS5lee9conn2ov/S+iSZ8GvnK6+3lYyfzKmmsDHKXwKyMTd45CAh8Kj6C
H+uA71zBDv0Xp2zTgRC0hc8/bvl6GZJZEC/OAnowj+1XCPL+tDV3/mEc6138QNCr/OPWJDuyeDP7
1yK3jDmIuPrawNVGrNLNS9tzjFlQ828v3LsJbuFAxNZly4Qcb87Htthlfw4Hv/SBP6p9mSMlaFi1
/igf2QWCzQd9zxJ0UAETLdh2hP/2xuGObD05UamnOEVa3h/NxVsi3Y3LBIxZggTE9vo63t4Nccc1
law4USnu+9pWXBtcKmq2uJUa6p3qKpEIciayxl2JDZrlRE5QlzbaL2PcNfR1dn4S8qkuRKpT11KX
bLtMIDzAMIaOscHiZVXvm0qnDiRCjqDn6lAH+jH9bH4soCGjfIaXS6g/mD+Gk+Ul90qQ7oaQCOeA
tj85Vj+Bux2lHo9ccdtmYLeLntQnJ8P4TB7UXv4xOpcUqMvohw05CRHT1GbdYRkQdTNtKKaonNll
amSohyFQu2XCNNXRqfy2/lplv+blvtSCofxjJl8stQohOYiAsBd43qA64Ko0IJAWTCAayuLRteXF
x2tRrIlmVa9ngzhT3N1vml1SFqOhBEz3Ot7rx2rH1Cus1MU8klc/zHsRBe1WXlFNdBEAV8MDGP86
NSz2MLcEcVQuQZk8auTD7YS/+enEiGAVXUWgAhJ3GahWG6W9WiJKlAdGaMTax8ZzhroUPGRCWoyt
vILHZYA9mU/6VWNEGxCRDrxZVGmXpd9muQ8b+7Oo9t0yAxgI2mSm7QAvy90waelMoKfDtSlZ5egS
kLotMT0oCr3PShHZlcgWd7eQYdadzpbSYBpNT8EUbltoXms3GOi3Bcly82t+7Re3V/2UqcRiSYXp
hOtetTMW33yUUrcLpCMifnSlHdi9ZBFNHsuLfJa2AThBg8TUMIvJXQdWPtVKIldZYCFGqJd/zSGN
hgcczJV2YeGJnkq3ynob+lGAZ4Ir0+Q/AhdFa2wwGiKD0G8l0Vy1PPeF7c0LEmdV+6Mp6H1vnbG1
Pc49uU7GrGJHoJU+0epeKN28VZPiSR4BaRg21pG7drqGopdaYvnk6VUmsZdRYGuo6Jlv24t3K+zf
VzdODdoI8IvKclBDNMWWimMnDwKU06YJw1QAN0YykvnPkqkmsV1rlNVRp8K+zyvBRmxu/Pvf52uc
tul71ZwQ31aW3NV4NXNHu/F0q/oezyAInqmbGNJnQQLcuq/slVFu98eFdlGhJ1mgVp56N3psMg30
iD4F97GbNe6EWV3ilQ//RxDtZv5YmecqIDWSFGcZ4TMtwU6E6Ysg69zh5Cwuuav2TKWIaVTGw676
45clXGZrx/mwrOq2ThNYVkzywJBY06jdt/jv7QXeDhrHhHaaLQMIyiXjJi+VRJFxmpXoLu5yrwUD
yG0Lm+fLdBzNAuqZeXQZ+ZrTKO0c4Xz15M4e7srqpRMR677lnKsUuLLBbRNtcHukEmFfYtaDgkl3
bBZTtDEfJ7DxdQHgcvY5/1KfVX/ek9YTvvwwA1c/wJaBhsN7goYH5ksnGTWSBr5LJZjDCfGpgKfY
CNIDk2sWa3RdByXKDXTDHQPXjYyhk0tjajqmehTjTMht/pCmMXUHK/5gatFhsUXt1OvzB1uAvsIl
vNUBeX1pq0skpc7sFJdacpCkE00/tJ2Og6e6Sf4pz+6qWQ5ux8tGzXNpkkuVGGmo8kHNlEA66SE7
73moHrQnNnYi+aKXNKE1riDGfe3QKo/x1bFjwksm1O6le3JmAxQ0EA1QXJ+FS9fYzq5ugbmfWx3M
/pgunCc3JaZPx/kEVIegJBCZ4aKxzTBlqM9YwVoqvBrjLqPkR/0fP2yh9SQD8QOMhsGA5NzKVY1p
9aUcgb8iBWepHnuJHOaS5Laj8MnuOktdmuLWrTVGldAIDulh9cImd4xn+ef4Q94xSI5WufOzKC62
l/DdOW4Jc3Ue5IhGaTBogTE/5/LjpIhS/OY5Xi0gV5zOc2znU+OgOC2fAPaxq94twQxe6aLRp+1D
/O4MV5lC0VKPtAIxPr/1JpjylhQ2oWhY8bpAuNglHp1VJ1oU9y2SoKrnkdf2GNyRknT0DIhlBcu0
7KbUtn2SYAL7dsoQhAcP2WoxM7SAgJ49hKQekcxdIxwm3IwHZEFUvEDQoF68PLlA36ryHOOexDxI
MFX5SyFZQKFlH297IjDDLyHY/aw6SzM880QPZMz8OH6u29y/bWRjuTC7ZeOyR3sPR5i7P6Y2nvRG
HQAE0umTaeVuQUSsPRt+XJjgLuQ062N8deHamKTUN22CR+IzeH9v+7ER1hdGuLtplBxDb1UsVlK9
tNJ9mqMYnDytOpXTF2BXiCFiPN84sComIUHej5kZE/3RyyBoisHKJQte2Vr8oc67fxL7MxTtdo6s
/nkGv7DEpYYyRcqNJFzxMFaWH5MJNY3AxMZpvTDBRbQcTdQZWMnCuofafQbtVKf0u96vcmggJU+3
90qwdPxXYzKrtT20SEF6rX9J5uc+BZJ8OEy1JfhK2Yq81R7xMPmSODYZRiybnrQnrU1Oo2WFMRqW
t/0RmeECvIy6pegb+MPI0SRF2Rm1vYsNEWfeRpsQKJX3kON7MiqtQOQzNDIe67Ud9ZS9fcQk7q4K
ls4lZ8ZI34WUHER3+6Z7ioqRcwy9Xw+zFBlI1XG2gEoYMYybNXoTgQ0ktXdTWRV/zjT8pihh4B5S
2bcWv2fS0EroNeQKOieM17FlNVgQ7diUouSLCPS2sh/AK7+NcTundamRQWFGYT07qoejfviLyFj9
fS4rZXMTqU2OrNRUD3ENYaP0R59+uW1jo9XJVETenWBOrgrJRFMinQ6ovTp/RM0ao2adXzv0BRmM
s7rTXp39bYvbAQFIJb5vQG7NvzlkTdrpi4QKLG/PQFG2w4e8FCzcW/q8/IhiTr3b4HZmkiu9zwwc
XWlvHgu//th10A/DMA1GmhkJLOYhiSf9LEIzuO3cdki8G+a2bIAmutylcK7oalfHWH0qAq6Llo/b
L/TumoSiughoe4iHzw0uRS287cTWl4xqGKytDx10fIVyt1Na2hnJS0kBJREQe8Fy0l/jsPYXj00P
KqI5hk2PVta4G2pWEnOMoEAZJF3YKW7dvTqj4M7Y3JaVCe6GaipFo2SEQ0AJlNF+FvGksAW5irf3
v8+LQEpJWSd6gnib8W2LG2I2DJAah22igbOHCLZHsF78R3tMFkBRS6yXvewVa3Ej+5iIKAcEC8bL
QDpxH5NxYY2BYnGVLHDyb7dj7OoWN9jMigHMLl5rQQrOhfHcglBLMmcaSGnp1vEHdbrPE8DU1I+3
7VzHMmeIreYqv80otlH39rgNQrJPA/qQet0xetBAqJp45PNta1dxwBljXq+MgRuqBBnARINO/VUM
odP68iuZCy93BAF9FQOcIfZD1oZwJ2WzpFEgb+LS1dLpHtK+DyAm8W87JNom7mzKTjErWUzkILEj
16lN11Qg/3g0hRAIkUPcCU2lxhhqR6YBab71Su3m9D7pW++2NwIjb6jr1apRx6qTTBuhxGmWT8Wi
uv2onYZU9FUkMqNcbk7SaVK0qMMYTEkk7czSrt1kUpIHx5614LZH1yCLy0B4C/+VS3U72XWCkfWg
/DUG6bPixrjmuuNcurOf+lUo0le+fpviDHI3nK5WyKaqQQMLlIl+8pNCLN58pJ+zX71v/EIzL3AO
LRHUyIIwfCtiVl4ChjlUxMAhNpI89ro+fqyKsfIz2taoinRBghWc4rclWFmz84HqtJnGQE32Ednr
BQC16uc4fjXRdLi9f1uhgl4AXs9N3LM6r26U2jVkR6OeogGbulTFDEYDevD5520r6tb6rc1w2TbK
+qVs+pS+lcWSSwFUH/baPr07mL76YB+KPTp7fv0IgnD0Rcej9KjeV37q/nEvDMEDoLdpgljOUmz+
6qoMkhi4WCgGh76V0s8h/2DEn277ev2dw2yA7ADySo6KB2/O10Qbe1uNOgpEBvmmeuDdQIQyEI3l
MWKA/KD69CjiVWTp6aIAYEYd8HxYMKxicv/yyI9apRZ9quNUaIq3TP/0k+uYT2XyUZ8+peS79ue6
4JxBrsKd66VsFarg/hzAKlKmrpQd5X53ey03o3PlFXfWE7lEl3lSadDoKgDBQVYDSy7kzWVrc2vt
uA2bZ7sCU8uCM3CcAJnvP7IJCnWHr4/wj3UZuVVjDq9ONi0TqR8hFhRU1hEs51YueDgVLRg7h6u/
j/mZRtLkCD1KcDTtC9Oid0Wsh/Ms24KMKLLEFQD2kg0yGVBpJBqmnowx7MvmSPtcEAGb98s6sLkC
ICtVZWkntjlP4J4Kx7AO07v6B6P2qJ7+QuOE2yCuDMjz2ZLqxFoCXTmaBJS4jBLg4+2oZvF0HW86
uEkxXiXrfO/NIOOoE5YgtPzLhIHY7vX23/8va2ZDsw5dUUZpeBkFmF92YrlFLaOG+b0aJLsI2ubA
YbGvJ+kl+/jHMJi3RXu3x0XdvNSm0yn6EjhR5uXDuMvQr+yJFHSyiPP++n2Us8XFHd7oFQy+IoMz
aEpzaKExIXnanjENFWgamLvYLzzfgKJi4f1V7eFAlubfheWCEVQYTbIk2LnR034YuzYc9j/mh96v
fdvtD/I+80R7uX3M3i1y8ag2c9pKXQWL5WNrfp6rl6L7ejtcBCZ4MITVSsYI5iF8M9QvZLjDiHai
CpQKtiP+txd8yyWS5k7LJFQZg2weqbMc9YIKuFG2aqbV1jjcfdSY+ZjYpEXMt9CdHH426UcFs2O4
MIxSNJ7G4pk7wDpmSjEVqQEOqPA4G3VOJRPUWriWqub7XOdurMgvTtoeEqcW5T/2u69tAceGeWPQ
RvANRWpX2dglA3YH+k6Y6fCZyHiEKkIL4p3oUfcaQm9g+heab/9a41ZxbqGAgxEceIaBQiN2eyTb
DpVZ/rMTvrFdN8k4Y9ztjmTRWxpbRvWpOoDK2LdwoqhvBM6T4qmuzDrCHhjDgtvxvhGM8PHtzUhG
guTjva7GhNI0h9l4CED6fjfT5fm2iY0jBYQIe11RDVSbPFK0Lbo5yx1jCTD5s2uSKjRiQLWlQuDJ
Vql5YYdLvKMF/vG8Q3DIx+oQhUDTf3/JPf3QBKNPMAvfv6gnUdN546Bd2OQSsKQNxFBUZCSQA7qk
Dhdyr5vnYiG+Zguqma2L7MIWl2+dbKGlFmUUfUBtBzW9Y1EFw2l6ZtE/79PioIhGqDZqwQuLXL6N
xmgabTUZg0RtAryLhEs67dEn8hsTit0FeVBbROkIXLUsxy6wfB9vR8714DU7FO+hw4u6kMpOKsPA
8k75q96RoDHAz5a/2vkXzX6VlC82wXTj9CSwyo7aVZZRbChBoScOGj/uKIL6ZgSEq/nPrar0R/BI
JDsLnMej70wfoYmxayT3ts3tM/Jukqu6J5JipF1D7DoKYB2QRPmVDEAOLEQQRGzHrlwDs49uYIAe
fHeca4s+TuMgLSiJjbO6GDsVWmwN0c+ggHIhPBgAa70fDBEj8HZyM1kLG7AI84rNtALaKCWLQ/Da
lR3qbyCIe6pD+6AeaqjAQZJN3yVH56W5E3Hhbd1NuAcxLIRPQe0KQguR8UgjUt8FCT6ZNF1zjfkw
Y5RD6wT7t9WIASvTuyXurpA7M6Zd60h+/CmHf86u9fC8cW+ep2N9ZrQEquwah9tBs+EdSD+wmsB5
APLPA3WMtB6M0YIefN7EfgZyI5tB8aX7KRYkgo1L4sIQl1lLDHAsToRlnJrlWZUkb5ZygS9b2c0A
xwJo7k2wqVxRVxolvjzt3gKlRzBBujEOyNfo0fRbnwncUXzAv9xevE2DwN/bumyDCUPjvwsKaDfG
44yY7I/JAbUzRnssL9qzBynGFCtkSWQRwB09Y22PW0SSUtkwaYzpuxBwtE+KSwLHq0lQogUC8KKI
xX3rzMGeDcJ4G0NYwBXg96y+fnObgnQ3o/gmPc+h88E+Gifqx6H6wTwbd84Ta7lj/vUsuhE3Mhlu
PBSCECrAqx9fouUK7ZUktkkwgpfF/qRPJwukmoK92zICG44KzhsHr2LcVTimVmZOtkwCA5wpX2Wv
/wZ4mofn81NBPeepfIE8tEcFDFKbRhEnLH0COMnnTsVM1bImdAlGoL2jr7niliC4vO2ZyAZ3D6C2
bSJZGUFWnHXPVIq+t1qyLydNxLgrssP+fRUcg2zjKnVQ9tlz72bGYY46N40ER2zLCGNPV2ymmQxq
iUsjalxjulsbga1Oz9T4Kifn7s/JaAGiQPLTQUGAnUH2uLRBerNXRgobdh/vVae4U5f+WIxzcHtf
tjLg2gyX3ou2bVNHx+S91Rs/HJoG2BfB1by1WvicV2TMVYEImVciSB1FsseqRFawHyKMM6r/kF4A
DRKZ4LyYqJJabdaSQCsf9OiXrJ7HTIRJ3LTBmjka40MEruByQ0y5ByLR6ElQRS4GW/HWsu/7T7d3
Q2SDOyXZ3CZposHGOHTgHk5cmeZuZIpG3ERm2L+vDkk8t5UegWEvmCsKUv6PXXbMIZ1z25etyDLQ
fcdcMxrV+Ei6NKLZ0NyjWkYC0pUYwJzvtKHwb5vY+pDFGNFvG3wZnWl27GCmmWD2Nwo1f9oX+/JA
PMhrCecfN90BtxzYp1XQHPNJMnF6dZkJTKloSE3P8vTjti+bewKAPGQzIBvu8PIFMtUhip2gTKjV
0HYSRIBnSCJw/ObdCfrL31a4u7pWZWdJR0mCpt/gs+Gr2kv/URN3fu0rl6meMHKM7J/ZcqGOe9vB
rQUEYSU4CDAfjRXkEpraVpo2OCjqLH0/FUdNmDGvMUbsswZCXPgPvnAwbnAZcXk/zBPotCNoj1UH
Y4+pF8g/0O+tPwUgwg61RwjF3vZpYz0vTF499UIRJE57mDSf6LkPtC9QlcErEFg/f7W+4jWuumfN
jb+oufCOB/CMzILluvdLMY07ti3sgh/6Pn6TsVswMvKBoaSdV9Gz08ZHADNno4+CYa3rVhjYRgDP
LfE0Mx6jJ0YBSilEz+XqjaQmeQaFr5f8M1Wi1WUp9bKyvDTLQmqVp9SyT2VqSw64Hu1jjiGq6dTs
l+dxVz7mu7Jz1WfBdl6R1iB01n5yiVFRR8OuW7kOkvKrlSquSR+Lfk+GICLfTNRESv3sODQQWFUF
bnKHkmpDY8jxUgcdJjrkIA2k52jXBFKo7/EJJGjSXueZSxe5xo6jd3EbKZHj18qrXH6z6tRtDUGv
WRgvXBmrTKaSGZREfgy4ADrobuKnEK/dp+eoh1IlU+ehoXACbTMBrLePSwB2R+PccBAv9JC8DOc8
mPYJUKfhAMVtgKZk9/+gQCSIUZOF1CpG07SuwDw3I2TOI96AU8hkmAfjKXIbN/WLsBZs33UWvdg+
vix0qmFppBIr25JdDQbtRPBFzGLtxpEzWayu3MEUbYbRGSSWIf46Tae6AqP6CJpV0niCqBdZYgu7
suQkaTrg6o588qk4k30f5h4g3SOgmq9GSNAZll5lTJ4+i2TSRVFiclmlzloztycWJXb/qEj5F3mx
jvmkB3TET6DS3axl3xcCcj0ifXXaOiR5TlxpABnoAOG928uwuZ+AqEIKB5+yV43/plUamhjIrHFN
Q7OxPli6kOvjutuJmFnZ4PZUKfXSsSI4vOjovqvSfpq7A6aUH2kkP/U6BpLs9lmXGm+Yvy1m9qf4
dpZTwS3JuBJRO/NTvvjoI5LTIOFI5F7JE5dm/iC+KjZz6LsVvt2/pFYRkRZWGAly88Ckn6Yjm7QF
OknYfduoOy984l+6HJJm85A4DioNO6yPZSgfgFr1zJNYf/ftY/LqREI/Bu1FkHDjpeHynJBMplSv
sXvFl+w8+MO5BojGdDOIajH5JNBFBOVZC6ege84f0eR5MJ4Ym4/ji/QhWfa89UO4pD5A6nwZugwH
Nj0QExzwHaBR3clKP8hqoOa5XyeKe/t0bF5WOjRjVbSrr19YbD1SyWjC91Z+qU3flIm7zOH/ZoO7
fc1JkQq0r+DWAJECNvmDdzFLROgj8oTbRdXJZyVmERNHj6O2K5PSncpvtz3Zzmyr5eJ2qIXmn00M
GGlQ22evxudlT/3OZZSu5mf7BNCVIHttwF5xEFhk2tid6xcFPZqtJmLXUeMrOxBW7KOD9tzhS4Ix
F6Z/lSxX1rjMXRIKdSIN4TAre6U4qa3gct1onV66w3ZxdSfNmrKYtYVsbKduFDo75TP10VyPcbod
Rif1AQEo2LPtwHAgsA2kMhivuc+iUkpbaPNiBUdP9qxdHKR3C/gmqyA+KADCQxvjWfspsLlZ5oJY
/F+b3IVgOFU61cwmWEx21W7aL6GDK7fyrMNtS5vOgUxcBTUAEGsOV5ApRetogNo4DEK5J+rwlDU/
par4/r9YwfvP5a6ZWWLj/U5HWEwfCe1cLTsp85f/zQa3TX2LNmCK4hLPn4fG0FxLCWf8538zwu1L
nKIxGpe4xEijucryw5IMF1lDYGUzj//eFEXmCq9iaeRC6uGK7jyS6TUtntvo2IGdIib3tPzYQ7Px
tlvb1+XKIndu48TOimHsavAcDX68r/HqGIfzjmFpRE9H2xHn2JjKgnibfqXHp4JKVUd/xbfJXTGf
6+Ve2GzcLFwR0P+a4C4MA7VG3Gp9DYKoyDX66Jjahtvm6ufZav/m/JjonYGpCVegxuUjao392NjY
qqIe3QIkHokZ72X1fzXDeVTHarQYbH/MZD+SY1I+pp2gQ7sZdCtPuPvPNIYF8EucUVbrp8dmP+70
nXz6c9QHEvjKDHcDkqGo0RfC3pi67s6t42pDKYrmzRBb2eCSmo0XPYh22uyWnT37V/+k7J0g+ayF
Q2A8MfDdovsi7B1bnqva690mP/kzp5pMImRZPy5+mt2uTe+X5IsDXPPffSysLHGJTs+nIrcgjxQU
Snqou8Q1RylyMR/tj7R4zTPbBVLt0UgLFIBD75KeCmoKtkW3XOWSYDrGBtEGRErWhktNPTqdFTMD
HeahziNIFhiC/dz8Als5zKXDTNfxGZQh+J0uMPJDVz7fzn6CcNG55DdLg1YRua3RBz+XoGew73XR
XNgGnOQi7PkH87KBqkMUw4f5qHps6LbZGyF4LvYi3IHIGS5TdGadSSO+iUGFNgPN0XvTEgjbRyIj
XK6gZV3pSgYjEfB2g2uNKSAO/1s+0rlEMTZ6Ji8gkvS7rAiLSHPLejrrevocVepZT6ZvIBS71yr9
bz6GV8HG5Y5xNKdCzZE7HPt7336lpu0uqoimQ7B+PCeD0yZqCQoLGKHPGTVcKT3awk8zwbHhRxGi
AlKZ+Bh0fLOMjHMXLcoRdMnCcXJBNjC4bFDqFh1bltChir2bg9azj/8ZBdIBA56BAB59tNqAAxY9
im9/2rxvFQ8zmPMiU/sWW5UcLFcD7EWRXftgoZVY+qXtikrlt6f9G3mPp/icFqmFOgu6wAy0AcyL
cooO8p2x6z8pPuiZ7h2vC+hegvd7dq6JN90xXRDZpccs7HbL6+20tb2/+CIBCT4ebnn93yHTlilN
cOPY6b1RnloRxHszSPG9IzN8rYFXhcuifcDT/yJrDTKJBhCoijHm+Jsu7PVths/KCnfM+8YieOLG
UagBLlR2kpvtyn/qO2hOe8rXLmC3tQlKZ/TZRQLKIv+4k56nXQz1MnxK6lJAMNqlG5hBFaEdthvt
7/7xdQFIZEZrZpcX+TTtGPWUFCj3ZWj70zF+UTwoNIXDX32lrGxyFUI99UU+qTV2LgEklbB5ndY1
GpEG6vYBXNnhjn41ZO00Jzla3W/AqRZS0JKXnhnJAtlJfwxSwA26MsZVAW05JdYYoeqoZsddFPks
z5APnY3w9qkSOsVVA5qkQyh3xt3WBubR9MrQfKxOy9O8Y1DXLPEF5ja/VQBR0RleismkXp4yYzAz
WSNDDfD1smO48mVf7Z3nGY1CNqOmBdKh3gPaftusyCpXJdj4uCxqB7mDgpdVzofjEmnhnEtoGY7B
bVObpQ+ki4AVhPKTCUzOpYdl6sxFw/KI3DyCu9dV2l1SHkm00+kuTg92ta+Fz1vsb/Kpem2Ti0x5
xEu2Oato/3YgLS3knxbVvM7onrQGkHatf6KGtSuy6Byb5SNkGgUV8lZqWZvnYjW1e4C19CTy8T6c
ubYJ3GcanXoqemXe2sa1HS5WadPlqTzCzYlA5GH4OZeSL1d7lYgaBNuGbLwNaOgSODxUBO8to05z
HD59MAKlaF7KWjo4TRnSXqTfKzDFI0Ya1KwQRyuRliugrqfBJ9LoS0W8T+RRcPjY8lxHyW+vNC4y
a0uzMKwCr6i8G51PUVQIjpnIABeGJm1qeZA0XNH1D5BwuTr9Y7JNvN0wePH/3xge9DLOhJR6VNUQ
4TxG0zFyBOlQ5AH791W/NVO0WKtny/FzhUlQp0IQ0mZHd+0BlwCVJjEno5fRUvtUHdTA2JNjdmIY
ITDd/x+mTraP5vuCcZlPnot+wTQgHizsewkttXY66X8OdrvcFK5yamtFy5UZ2dVRHivwkwO91aql
IMeIzglXOBHHmPKogJEi1qzQ6eqnBF28I4BvP1Qz+5uSYr1LXLEUpXVpQK8emSZLggyf+bHeuE1h
PN++LNifuXEi+WqpGDVngJoUK7HZWF8KoXq6F9OSbwzsXOwQD3WSwZ2ypAUOJhOswnDVHtOs3hv+
IXaHQD2nD5HnQH9YsGci97h8gPE0Z7RZrCdAw/WYWmx39UHfi15JBIdW566ftq4MczRQ/yX2oc8e
E+P19i5tniGQuWOqXgMF/9WjQSNNkFaY0QAiuquA+bGxPFn+ftsIOyRXofDbCBiiLjNP30qUwZGR
O2fi51Lt6WUcLFZ0l+nVWZtETaDNNVuZ4+6Cwuw1pZJyfMYO37rmGRKYt93ZGJhFyK0McHtvOF0x
qSoW7T8aafGxOys+mNW91CvP1tfy/KZ7dTee7HtAiQXNlM1kAXZGqKWi0jT5pvvQR+bcYiN9tAXd
1gFTbPJRrY8d/u+2myJD7N9X9wWhY9zrI27vzPlKytydk7Nj7WghoqYS2eFSLGjBozSzER1qUXpN
/mLST3SZvAxootsObaeK1dJxeTbOKhorQIHjI2cO4hNoVV7ju2jXBRVTt7vrT5U3uunn21ZF7nHp
VkvKfFI6uCdJ7Rdj+QCytNqtNOCWtGp/29T2OfsdGhZ3zhTQ78VjCuFrVXuy5GM6Ps3xs5M/aMuX
24a2b/r3leRh5hpgdBnJ4NTosRFa6rX/SEi6bEgJwK8PIkykyDHuwEV1L0c1+wpWncptKeYyyl/l
/CwpUE443HZtOyE6imNBPBWqJFzCJao60TSGZ6Z8p9VhhgaRaAZTZIIrxBQ1GtOyxY2Fdy3Xsl+S
4uec/k1fEioMv/1gP2J1esFxaU9lgli3pUdq3IGimPz5SC5Lg+8muASRQS4zKyNWSMR4zY6eaITR
PzkVnFrRanHpwRjA1UNzlMWZ9qvLIIgt3Q3iWaDtO+PdFy411FUDTWgd1Up2diCUwUgTh1PxmeE5
0Cw46ScRHfImmnm9elxe6IijSmaqoCm+i0JgEY7RuQEpvROQA2OursJ6rz3Mpz+n67nYNL4s6ztr
SE0ZjtbmTtcUxJ83On8+iAojhilDlAksSJbJ+UYmQ0FSxwVZOM6p6RK/ydNvZit6vdrctHczfL5L
ilnG0wXy3VidhuITE9i8nQw2O0grR/g8J0XWQsYJFhKAN3RAXJsTY/0YghIbVIjOrMgfLs0NYNrv
4xZ7g9X1uxINuFIVXBFs5a9KsdWScemN9gv6DBW71A/saTgFLQ99a3ELFo79nVt2uBy3WFNMs5Z9
jx/sJ6AQQslb7jPX+o+u6070ZLt9Ia384tLdAAqqDp9RrPc8BovPCC7zMDpPXn0ojpIv1q3fdtDB
4BgADhi54dJS0XQGAT8PzOEGnAZoI0772Is+xI8qJj+hvyqAS23GBhPiwHQrEJ58c9Ektl4u7Aos
dD1oGu0smZLg6tuua1c2uITekFyrCrVjt/rkq14O6TMDickJhn3nZq7iVfcG3oEIxB8LL/7+NyGz
ss6taBVFehrnPW6sr/LXCnJr0x4gDHCaPVlhESRPwkenLWQWuIV/LymX87VxAteclUFEuXbA79mb
011kG9MhseoPsr40ftEsuQ+JoW4/xrHhzlFpC3Z1s7BZ/QQuUUpJB6l7wNoDM4YU5Uc6eLU27KLm
NVeF466bhei7LX58Ru6aYWxlrG8mTzsyyV/s2XaL0t5D5v1jJ5WPZjZ7Smm9EKL41PpM7OawmG0g
590hj+f7fIr+Lr+ufhP3qaZnbefgddvx5dDGp/uCmbIuYFrTjLVO9MkuOEJvyX5VErVxUQIagGdo
1QQZpfFpUT/cDmEWMFdJb+UNl1wjUGI3UT4CG4cu2NlYlsx1Jmg3GFM0BQt6O2eNOD+6JrYE99S2
ZyAItaBXCM4JLvvRFrJpRjYAJaOpYaouO1vPw9u+bUfquwkuNxSJ0ZZzhsMSpbGbGsqj0c1eLKnf
lTY5qEkjuKc24bU6JMv+dYnLBjlU6KLKRrRqH/Sj7lmIDSfArQgalu4ep3UvGtfbrDNXBrlsUGpp
upAcN0ja9d8UtX6JHelsjsru9jqKzHAnviPG1E4EMVI1d8BxuxGUgMaft20o24EIVi2o1iuyyneN
al2aQDyJRN4G2YsORRRVc8dXK8hOE5DzxOvCce+82F725W9esnXz3TKL1NUZwxwX5JsHRGKZHZKq
cWM98247J/KNi/UscQzamY3j91LmO92pK3xj/Cp3BysLh0yUNbe3690fLuxJL8W1XuDro+o+OO19
Ke8sKvrCeWMzuM4b70a4WI9saiw2gUtQCjvcSa7uGV+cHTkxITPnW/IpuZdVl3XQzfv9eBJ9XG/X
Tqs94yLfMgm6wV2CV70jxNN203f9tdov92wwSHaLu2YSpBLRmnJHgDhDasd2iw5Wcs6nJ3P8rIpO
wPZd93tFeVSOomadpWUUU36tb1shVRxPrh8yUvm3g1HgCg/MkaKkMEiHMtepl10ne1EHSvWo/wsg
E3hkGT8BhNiuZm2JU1bDPOA4OxjnN/F+QwCBfbrtyeYVAo1IG/KAgGLxGmV9alJQ7qASARXMcxQv
LqQc/sYNkNsgJQGkfkXOgmZvsRgzwrwDN4Fy6scPdrG/7cXmfqxMcMfVTopmmipkVxlYDAhSd0He
P942sf0IvrLBnVbwgTJVMKQ4BrBeztkDw/+pvn4SlfwiZ7hzmRSjmVU9+tj/j7TrWo5bV7ZfxCrm
8Mo4USNZsiX7hSWHTRLMOXz9XZCvPTTEPTjl/awq9TTR6G50WKvHDuf43TBx/pyMZVsEuPFQMAbG
7TuynzRqzLBClG3NY1dj+YL4g/kP54NtemzY1C8hzLM2xKx1NNDs5Kd/KT8azzn6QcXu5w68vKOL
Y8a++MELRlvaYRUCSzMyKhHvyDsndVwiYZgxbxTdRelXQdpV/WeOcvTHs757LYMJeAC+Axqp0GDJ
/6AeFIx8pE7rKwcZc3KRz2NX3cyKMAuvvW33YbSearwKr6GmRqDHLSikQAF8P4rtlzriRXXzPV1f
MfaCf1u/zU+IMQGKqkRrOUyCrlVprffdAIY4CxRAC3GVTLZThYczRO/Mu6+oAz9JB2ec+G4oQW3M
ch5jjDzoGSDgho+V7DRa70jWnax+/BuNfotihxLkWI6VXK8FN+27wJJnG/y0O3XiGD1HIXYeQRqS
ru1rmIUMhiHQGHeVPaV55CSaYj2qMbjQbHHM/iZQAB7t12dUmJuWSpEU5kIH89BHd44yR8kWJ8Ua
+O1PuHWh12KYd446dzHYm1PBFZoDBnEkLbfl2LRT9ZTmD5PAA7PYzI/wqJE1kJACnYdteQngm1DT
sYcRoi6Qe3glYh/TdHu/2gm00OPE/8w+ncA29lplW6OtcHw+DRvvzHP1A+jfV9cuzkhMmnoSXAnM
jGr+nIPSuAcm/vjp9ofdCsJrRZnQokZxYrUm+Bjnaadnr+jMck5u8zoDWAXuHtCxQEX8U5G+aRO9
GKBIXpcOSWK3BSIpRmE5YrZSSmCmAywD+QQ20t6BNpFGFBRStYApG06Lm7lAC8oBYFHvdT91+2fe
hDlXIHNC5kwWddL7FqN+syfDRFJnvKdjy3Q9N+SSgmwVhv9QkDmpJFcFdV4SAdX70ZPcNmieoxOd
86NGyJvO3DC/P4QxiYCFplRryRCG+xYvKHV3nrh8UhQe6tLWhOsfgpjMnExiKBQtvqJ+Rolo1wbd
s3wv3XUHKfgJMNfDl329bfO8o2MdMlHqthq1Bgd3EC6yVwfiZ/OUnn4eXX8cuUUnzudkfXNbRkRW
GnxOtXLCMyghwClWRo7lQcveie/ojHse25HPY5LiWQ3rn7XEGIoBqAeulbdOTo51syuIn42nZNwn
5DVPLlN5GasX0nGgnHkny7Y1jSht5EqEznTzNW9tihKi3vfofU8eet/OjIclr97GFcrkRkY4RvlQ
QCjNlMdXCrQMCEZPtXu3uGswCZ6deTI3HNzagtklvkqy9HQxCeLuoGZ2U6cW+IeS117Vf9w2201B
WCJWTRPosmC7/9OTThqYeqoQHq5dLiL2YFEpnhEHbwvZahK+rSr/kiL/KSUsO9BMIIl1yYnOGUku
AE9HOw8Sp0xQjwefgjPuqo+Zw6uGbUSiPwQzIX7IC62wUgjuis/RUOF+/M1q3x8iGOsosrrQMrlA
gRm1X/FV2en35lN2TPcYlnazHcg+zs1frOP+IZOe6iqQd7NaxpIshK6QKA+JNh1HJf5gqp0nAC0R
6HxH7Or6DXe8nmcsTHTShl4b2jLHbP3ySMc/RuXTENacwti2d1mZJBOTCqkcotBoWw8AJ3eUrBrz
kPehL6KDXf34i+W0P74kE5MQ+4uopPbfCedYfm3Ug65x6gXbkWGlEBOOjBD0repQt14PnLRTgZYQ
ATNBTcBtme6LO5m7cbeRta+VYhvKaYiV1hEcVV7dn0h7ZwKJoPsB2k6zEniHtZFDqyJeOyKwHMDV
zvYPRXVSZUEu6WEt/oBtK8DDBdaH9iO93DSRsFBTIKltYWfgtlPZNMaVZObk0lyspzZcAJyGgTW0
dPLElbt/bsvY1A4ZpgSgZqBQsjuSQy3KeR3LoRvKqp3nqVOEZ7nIbUVt9mW106q/GM8GBO9VIHPD
2rkupTybQ1c0j+pyP/ASTJ5CzN1Sm1xYWn0K3TKOQX/QOWp+GqbXVHkd+9ck9W9/vk3vu9KGOSLM
SpoNBhAhbY4OSigFRqPu/psI5m7l+lTWukRwt7LIbsTXuuNYOEeHdyVYLWqNsBNDDCCd0ninChwg
XYn+QuZRtj5ytvbaio2YYFvxJ5iH6FV7urqXf+yO6UFwQNM5/RPa5g5XqBgdcubN0Wyrh9YouiuG
Kb35rlUkyQyQ4PaSFLp1tjOUQJ45O1Lb2pkyYKXBKq6ylTkQVABus4N2atDslWMaLAc6qNFyzGA7
aJhXOUyGMbVNCK+HY5oP8T19OFkOTfYV53+Cr950sCtpTFqRjs0sIjP7iRpZHoiv4AWPLv907JAU
dq+ynbgWZgzAqXPb3DedniUZOC0TUL8sQ7shNaAhGuEfxuXcjJ/68pLqfxWurjJYi8dSWD0vAz5l
fDID1QHRAT5mevoJkloEvI2hzW+5EsdkoGCwHoFX0gD3L7zTwx38ktzuluTIxR2ivvPdRVsJYkwE
W4/9XGBm7I3BhMKqE4C/UnD10P1mnWcX45ipXT/fPjCedoylzACxSXoRLjAdil2lRKcxb135+0J+
9NHn26J4+tGrvrrKxRQavSK2oWtFhR2lKnb0DHsh4mOlcWa3OVao0b+vJI21vmhWDBoMwdgZw3dZ
23GJDrfd4uq0mEjYa1WtaBHCOzBfcyD544HQO+IbVEFxwZpe52p3moeeGMruVW3zQEF450b/vlKR
1L2Wpjo9N+khV15mxXRC6VunH0mrcl5Hmy54pSkTJbt+NvJkgKZT6PcdCEw5F5qnChMihzytzT5E
zAc7FvAXznp+rie/sxxtGjjBcquwj1ekJuki3c8Gzuyfnw3sGaM4Wxqwvb5lp/wu93w6CqpUzuTJ
Lp+wZwslaC3vbRRsdUxaCAZYtccxGY+LL8NXDZh17d3wBSssnBCzdUwYQsB2iYKBUKS6f6qmZQIA
XGKolmETIyH9XWJJL7dv8Na9WotgbnAeg4sDoySNJ1nn0mrsGZVo3mD45mtkLYS5vHWYzH0aWY03
1C5t9RC/OybkDe80/dw4aDj+zWt1LZG5ynIYAQC3wiHFwFlMDwlWqCjUG+8pt5VqrMUwV1Ytw6Su
K3w9sh9ACFTtDDw9KoDG3j6kTZtby2Hua5oofZc0Ck01fg7TFrv29BNAnBuzaExiY9ZaFnOfNAmN
5tyKaD2YYuWBLVSxO3ty+n3uZwEXWW7bAAGbiMY2ppZY3M2kxORunoV4fkyANtxruaurvHyXI4NF
3WxbEklSjxd3vEffGXiUeW2npaNX9vhi2ro/H5fRDnNELo6f/RfL/60di8AZKcvSVwksf1R9ZDaY
UhccKwvoLFFj55cskPa3TYWnKpNxVHJjDANBmUYMT2T5YNWfSMhbb9p0uRKFuvx5ZixB06xJSTzV
Br1dPZoGhZt+wS7kuQKXSuZVH8kDzxFu37OrQMZL9XEndKqBcgaFTZV23RtsEP86bxYN14oxjgq8
KeK8yLhnDWhkT3SmyDoSUJw8YSlav5Qn6kMiV/coL/Dtc9t29VcNGYcVJiTTKw3XYFruqumDxgNM
3nytrFVjXNVAwlmaQrxa9fPiaz6gWpzQlw6ii4eD/5dO5KoO67ByE8QkEg5sdMA1D7hp8771dZty
CUU+Dyuce8sYl6ULwjDW1OgpoCjIYZxlZ7oRbhk4+3Be5fPts6Kf6r2H/KWcwS5lJhJBMiIhLMfC
8G2Opn3dj3YThQ9jjoZqyTP+zWbA9egMtvVYjKpAStFESaiJA8CaoCFYvZpZ9BxF4ZelqXeVLu8L
+YIpgMzOG+JqACJKy8VvZPXTUCW8NWiOLQFS8s+8JJtUtR26rgWdWHJH6RmWY3ekwU/y5K/cdZ9N
lyZhcQMsApixYpGFqyiJrUqL6eWPaP/6gp6Bvg/34fcKI62URwn5q8h5b2wNgqJ8oBkGioyQzfZh
q1yULHGiXQovDNByOgxAK0sPsV9jYoT6AcwqB2+IPJyO+XawX0lmXMEsdX2Hbj6yvtNwGj+a+29a
0O7Lx8LhtXzoLXxnyCtJjE9YenOuiKjD6Sh48VSeOXpD+tIvsdPluzjj9bY3fZxkoYdOacaAFfmn
2USKlCVNiGtaivtaemyKD7fv5fZFkWVa86F8aWxnScfWrzpjZNw1LvGeAslIgKcqHe1OOaMn+qJ4
qa/w2B82ncFKJnMX2prk8ojhEVcRY0fBYmyJUNHsk/5J4A6rb96ElSzmA3Z1rObtAB/eiugIquET
ERc7rHgYXzyVmGjbCPEIehIkz8JIvGJGUzc9dONgk7LyrWziPOCoOb8zwpVSTMxtlbFJixnNLEP8
ps/YkBm/6HFlR1HFCbHbaqF8r8KZoPrIRAm175e0iyEomb5gxNW2sh+C/FSkbtL94BgiRxTbmO9z
ozMtjCphilw9jIfOtV5aO/G6nbzvXZA/HvoTFjXOvLrWtusApcz/q8j25wFQIYHpEcaoBoCCeyA+
uE9AQwKGO3FnipyD27zOK2GM5YfIVixxRBHBnHbKsssFzobPtrVflWGsPRmETMlmKJNLD5n12Qif
p+HhPx4UY+pLETWN0UkNeknyAZVwvzBtSXLi1pkeKO5a7ps5Nn2cFvwcj39T8ME8kUZZ9DDuY1Er
WlUSiGyK3WDAXekmEGW00joIlfmEhYMsCs+zQB5vK7vp7QFUgV0/cOMAhOpPcVMoDdVioZDbloAN
l5KjpOb7RdxX2BiKpSDhkp1u3uyVQCaQSeEQTbKoNV6Z/6MMP7J8L/cvSsyLl9TO3jmQlRjmM4ZD
BRBOAXaIm/2BTsFokT0dVDCbSl52CP/K7FfimNRWlko8f2g/q2413Z2LOfPAH8bpYWza/koI46tC
tRMzgtEeryd7s/hQ9gH/RUCr3De+G9uyDccxM+MZMn7m6CCEujfOsp95467c3Ta9zffbVR12GTgv
9UqUWhyReKC7s1HQeTSF4mXKnK9msB4p0VQQJieYh6ri3ibz2O+GejxoAHj3byu06ftWCjG+yTSS
AkSCA2q1ExaRpsa2JI73206yVyIY19SPHRCOZYigvjz1ynPW2XT+B07JrZxm5Hjz7dixkse4B6Ao
YZqsocnTcMAarW0O5DBnhgdWdNAhDSfBMpzIXCRb1hevqFA8uf1Jt90Tet6yCJS8d/SenWLUU5NB
X2M8DuRrvoDe4nEa7ntpsnsu4iY9oPfGf5XGfN0yToEkoeMN1+HJqGKMbdqlZ5Cx4MlYgkCBN4e4
mRBAqV/KMR9Xi8cJ2OJIqXSrvde76ryglZHXVeqYS+YV5eze/pjbrvcqj3G9SylXaWeOaNopgIOt
nbIJnTw9VenX23K278FVDuN7i1qeaylBjB47NExiyw7HhGMXPFUYf9tNQxyDBKLxqumTAEB2S96X
6HvmgvI3d1oFbaICynGwXDA+N1mMVMhVWgofv1fthwa56O2PtanJVQDrcBPBnGdS4GPFRe/qs7iL
y2cVqMeKzJuG5kliGpzZrBaLVXQIiXnhK/kIuEnFHwYMK3aTd1upTQtYKcX63FAmLdFbPOokwyPL
P4XCu6ubEgC+a0gWuLaxzfVn3mIpnZZFHRYCwkW067j0BWHc/4USKxH0J6wysawxxkg3p9aLWs2J
mkMd8mb2Nk9kJYFxAKJUKtokYE1DnXfiiCmp3WeFpwVPBv37SosIxN56p2FGdkgJ1pIAzdTjCUxU
R+Zh+/EkMde+M9KaADgCbOvdh8r6nJFnq3cJLzun3+Sdj159M+bmN5hhE7IoByW5fIizc6MfNR6z
+nbJYCWDufS90idZaUJG446egs5819ltEHni/ejPbuNQvEri8HaDNmPdVaop/nlSQhtWSTLh+xXo
m8et4iSm6lTL15SckviIbXiOD91OJjSUKg2APoIZmDFwfYbT6wcMparn6E7x+wCp2L74Z3YRfAKe
dtupxEoaY+xJg93luRpp7exncE1/RAFlkkfVjFeM3PYOV80Yo8870QJ6N0Y3J9myNV3xFSvmjYBv
JgsrfRhzJ0PVgFgHF+tXS6wSbR3vi9kt8EIMPe5g/2a+vBLIWL6cDl1vapjF/pWaxxdZsNPABsTg
JUShle4X98e2BNLDwkvEtq/d9YsyVyLHoBEwNKAtpqsO8ZTcRWLpFqMZ3Pa5PJtkh37SsjLDKZ5R
+HkcvQQoBYKjnGdfdFN33vFKIxwzYUfeEiCT1PMwYGgvbj/3EdrpScVRiPPdWA6AIgZ/YCpjt2vE
ol9YvNblRQIvJeer8RRhoqFUaUmalbhbo1OchsSOdhjdc+Tvqp08xUeKOc6Lv9vtlas1spD/yxiD
iivDbC8tqsqetNOJjWcPdZB4ivwgZ/EDR8nNC4dyLUbOdFnGlO+f/jGpxXouVCjZuc1J9jI3Py8f
Bqe4I2ArDe8WXglhM55d5bEAL6Vm1e0w4b4tvT0fyldaOQ4/D3bizC8Nhe+hrGORywNk2P6yK7lM
npYLZjfGAvTMXjo3DCofU0aB4GHb64RWCndIm6cmk6v1QiM1agk15/qbQka7B39cqT8YKeftummj
K7UYG63QOK6R6+L4aslwOiPCzFRT6A7HSjYv3EoM/RmrfGcc1KSZNeRU4Rk4O4fwMxZ67+lNGEG4
QTw9RMMkfOUI5X1DJraNBsjcNQHesXnpsf+Ue+QxezTdugAXXu/S4c80dbR7bkjgXIk3hM6VslrW
yVU+wVT6gw5YsPQA7ltnOJTAjQRols/bYuF9WybkmUQGrMUAZxZr6SnXo7vZkk5iIXHOkPc1mUCn
x3hBSnShLDOi3TLPtjBi0sT4GvEQATYzrpWtMB6lLI2+1Qz0nqIaA0fZaEfzvZLu5OmlsZxaT1yO
mXCuADslRlKtMFsDio3meD8J3R7svZ8EIduFSu1OvWrHDeg1x8zFwrqtjCNGvGanBDqLXUuDx/kx
m5W+q/JvW8Ir2+nyAg4VLDFvlT7BbtGv1bx8X3iJzyO24+nNuBig3pLcjPCSWmAuvRtXPFfNuQcy
/ftKF6FttKRN6Jpa0O1bJ03B8K67EiqKCzymoNi8yQyOicqMl4lFlQiZRJ2mUtr5cAEMri20fsd7
itAb9e61szokxrHMTVkJBckEt5SXO1A/u1ozuOGs7Qq5wcLJzBnR5Fxwmaq9+o6hUBkj8GuwzJ9W
exJXXjQX+1le/qMYxo+o8wTq0Lc33KL5gvaKGcNLa4z+bQvfzJdX345xIwMWadIFDWvUSunuLUVM
/1/G/bYATLCY8zsvYVuI49LnUaHBCVM5BlrLlL653XdnLsIex8zZDmJnLKnSKbA6ugBK12yr2BYc
w1mQBBWgQ8mfb3/B7YfwVTW2dTiJxGrTGRcXE0KB7Aj2/CMPoiB+DW3AVrjjLvH/s5KMswCHmZmN
dMuVUhQOT6B9+YpI6kqghgMkgWjYvJcp546xu7zWMjdKYuD8ZPNZXwIJkLtj+3npTgbqPrc/KMcR
KozbAM23CFoViCr0xk1q1+h4/Co8CYzDyLp8NKoYpYuxP+XjseJ5iO3/r5iGZVL+KxbXqBzaIdIE
XCqCjc8Q0xolF+1g+zyuIph7G6tN1C4EGZyAToPfx3L+HWA7oGsqly9CUahekZqEEw15MplMoI2a
1qo7qJWN2udy7mwNXKLabN333RSko/j9th1s+9nfKrKlHswYmaUw4pSi6lOSdnZeR45h/fhvQph3
hNE0ZSfOMhaCh4+d9FENDzUPsprz2Uzmrhp6NbfNUCHZrhJvmsHzWhWnGty1Qj05RaLvbmu0aXyG
iCFBwwTh1dvLaRWe4j7pSqmC/5vG2jYJcXTz820Jm3F9JYH+gpWEKVJJREwkRWn9SZ/QVxOxh9s4
Fa+Kuf3IWwli7qmu13knjRBEATYU4HmET1GQ4ZFCnVx95E6u0ZN4l0is5DGRXSVVOclYVEW2JzqL
S1tbltfZ5b70C0Bj3/6Km+a9EkbNZvUVxSo2uljBU09NEpdSAOfJq1KmnGk83lkxfqItiwm+FMnK
WBwT/X4QX4lwT6Ke47N5yjCuAcVTWUkt+GxiEHsoc4Afn0aVB03AkcI+DdQ2rea4h0cQs11fvubt
g1R/uX0q27W167GwGX+axsCWoR+MEt5XPnr7mIc1Lz/nFltOjke//g2DkxnXMNcxcHhzGFw33Q3q
yYpPE7a+i/wgyj/UPrZv68b7fMwDoMqxDU0qSFOUyR6s7NkUIn9e2v1tMTylGPcwLklJDAsFQ0O2
e+2gTk7aHDNyMcSntOF8wH9xEWC/MwzN0HR2ZTUTMJaGAj11EZJv4bjyAHDpFwEcgtjfDybOI2r7
Ol3FMQemClguVnTkXZYR2onwj5RAR8Wt8g+3v+F2vkxHaKkLV0V2d1TA9JMa0o4U3aLDs3On7o1A
AYXg323IXCWxxeQJG6rKAl56mki6hp9dKJORcqDMkjWnurUZCVeimGCrEfB3gFgdzcLadOPMaZNP
g4hd/fQLN3Zs2/rv78eWlLVYV8RUBmhdCPJDqwx3JgFKV6lwnPi/uIurHOZOFbFl9UaBaEsRvR1K
OpU7iSPMoB8Daa3Pmzvetr+rOOZu6XECuGfTwvSM9Rj2fh3vrUGwJx7XCu/r0b+vYhP48+TBTGHm
svWY9qWdpB+FnFMP5BkDE2z1tK3LZUAG2+tHczrkw342XzM82mSJ4/d4H42JtLmhoA4fwqV3wlPR
fw+bICzu8uXb7Su7nXddj4aJtEMl9Zpe45tlCIFCB4CD8uttCVxjY6IsiYQuDlEWAGav4mNm+qiP
tvrUeTomwojKZRHinJDO9FrbHNCMU41VFL35mmYumHUl17Aeu9S9rRfH2tjh86hsrQx7bCjLao1d
Rv2eYHNornlQsBwz0BnfjaFiCYvCcAkTgMQxbEMioBoV1Lh5j2XeQemMVyh700pV0JG42T7ZlQ9v
gJkvtBeSgqVB5sUK+t/eZxG/LU9nnEISqsRYRgTcDp14CefUtI6FgSzKmoAuvHbP02/zwEyM6VmG
CCyKt2WwlXtI4mJcGg1bLAb2/qL5xUh3BncQa7sXvpLCXKhy0NLRpHUVMdBBVlMDUdkbsP5H90Qz
lWODm7d3JYy5WiBArTOJFlRMydrVifgwdRMnL3pLT9+d01UGm75mmRkKZIBVgGMn+Ln+Z56rPWYn
DsOz4SiN3e+x33Fa0BqPf/AANDmHxia2sl7qZGlxaPmwABwUDkNzRN76+nYxbKUjc8mEMZYHQmED
O3dwtdKmK8vmvtoNh8FTwHc2BPy0gnN2bGHbnOoCIyGIwZV5GK2g5Qb5zQu2Uoq5YE2liNPUwhHO
D50b7XIPR3jXPC9B9IQV2F3Li/K8o6J/X92vusnaqqPF0rh15/6pxRxS9Xjb52769pVKTPRt8gzw
MjN8rmTsm+IBsFC2AfKx+TCX3KXXzSbKShYTf+UeMzoCjYxL2rqd1QLvAvCcre5UeW9HVvUFoHZu
mmEafByOaU84Wef2G2Eln3EkKIhItRFj0EW6qGh9pB5WbgPrVftSopEj7GPuQDDPXhhnIlQjkfFS
xRvyGyCowFSXPwgOZpAzZIWUp4cL0Uw1eO9ZVEAm64aFxzZjMIZeR70a4m6rD61ux0/oS3yusYCO
b10C1DLeZbv0qX4SgXQjfL9tSNuX7yqaMSRtLnVUUmnwUWNHry1vznkQlpuBG5NXv7Rj7Gcpk3Y0
UthqomduktuJboCp6sescN7+29fuKoexE03v4mzJkCdmfbSTY8NT8HaoJ8IbiuJ9MtY8OrNQ9AHr
VAhtDoq3n3qMzVmOHoPvqAZWgDA6vCGe7euOxUFJx/qWxOJhRFZc5l2FvfOkuBe0bzT9kYXFKfGi
JA+3DWLbFq+iGGfZNdUc5gW+4tScJx0ICORp6C/jELsRKHGniMdksb1vilr7L90Y40+ssV6AMhqC
L23BRm38JLkFkEyandHaA8UysdOLDOBPay9xqgHbr/SVaMb4SQlg5Zbg3lFmM+WYADALO382LU7e
/qjbGeVKEnMHdIuo4KZBCKKDgRTcuAywOOxZqHMI97zS5LaBXr8ocxFmfZ46ccEXrVRHkV4ngQeH
u33TrgKYG0DCUTO1jMLvApYgvnTAPOx52dZ21Pktg329oD/RVFGLPQX1y+gAAfBA3EK0lR3oTZzk
RCFuKBUADQDC8UE88r7hNtTD9cTYV02jilE1YzPEI6f0FapW+8rPA/G+Bzps5ggPuHo7HmIg55qz
TxwjMeJMtHBwYh7IWuRoWuIu0UM+oUol82awOFbCPnLGTESVhS6CVPEpLu+ajPfc5VgJ+64pJC3K
FxVx2+ht5QX1+Ac8QZ0BmCpK7Izu9NoBQpjHTLMdbK5mw3gTU9ek2agRu3VVdMrabyfdiaT7buRU
Lv/lNXAVxPiOIp7DZaxT2hHHxqlDsHRdOwNmEptdGZguHfqlsDGmo+PhyOUl4zkUnXEoYz+D1kul
bhpUoD2m2Zzc6Q6ji0fIYxHwwOw3j9KSgKuqyzpA7ellXWW0GhiaVKlH6zDVTPAtL66V/BOFenDb
S25a5EoK8/iI4yYpVR158yg9TNMp5rFGb3+0lQCa+K3UGPJEM1MZyc58kMFbRMEyNE8BFAgBsAk3
q6M/911Wt5LGRFJJrloxrXGbG7ylRK916IyjFMh+4WX80XPeETGGr+VyV2k9YtlyQfXS7QMBDAuf
sQFTv5R7Anjy/ogmrNg4t8+M+02ZezAYetkPeF5hM04LxnZyBhmAJ4PiV8L8sSBjkMTppRiIY0rP
/aJ65qRyfgJPc+YqJG0pj+qMq5AvjbOY3QlLijbYF59ua8qzTiaqyktWdqOCSGDIaUDq8JLN2X+8
AExcnecakxOY1/P64WIa+6r5mwz5apHsbA2gdhqTpLjGsRUsQ2sXkztz19a2awgrKYyzMAUtbw06
cSgGM4Ah7DEI7xNHt2XfCEJb8lIXwz3u7cN5q1nduGwsTH4pdZZelWjHhoOrg3fTG/bigfKMFyBE
Sx0ZYDjmnq44Rj6vnMYxDHa2Rpx7Kx7fMJrC16J7Ff7uAbz6oPQHrNyWmAD6f9RRIOn86kRRp8Bk
slf3PTiDUI85c5NVzoViAfETVe+Mij745QeAroHWenrudsCwQwWIjhcnrvHfz49xI4LRJW08IFnQ
LhUBEgFewYId4w0sePP9ortRAmIOoLz7/e7vUJRW35dxIEKfAX/HQFem88tPmp/56bmzE1BziG5x
iFxeasmzF8aRCEKoR3hPoQ0gFLYgPwwJ703FO0DGj6hxlPRNQ1/C9Vmbvk3lsTc4z0SOCJYTPF9I
CCI7iAAidOqW6tT4Y91GD1k6cJzWZkZ3PR2VcSdiH+qxMaB80FrPpHBmUlLiBIOLtrRZ9VnJYbKP
vJqiIhHhHNWzcWn2hZ9+zJ7Fi/UgeU1gfuBNq/A+IJuLAB53qRJYAZl9odgT617tee+07U+nggJJ
F0XNZCEGQ0PN9KWD4yjr4djJvd9m5WBjP+0+FSMOcANHlsV0mwRBJYpcQZ9xkJ0IyBrIRWvQcRHe
3tv2h/utFIssuKhm3c8EWWJdBKqwLwSPuyS/fUMx82JpBjDTWeAtUo/dJOXIpSJx18g7VePE+X9J
mq4CGBeQDTIp2gj4U4Aru5O96JA6DfB1I7Cq8MuL2x/sKozxBlJXWIASgDbD8NyIP8Lh2BNed4Lz
xdjX+lROpd7T7NOUg9oMsnF3O75zdGBf46DMBLCLide4uLROktyT7Nuk8hrN2y0r6/eXYt/fbbeI
oCrGscR7/TCfJ1CYT475QuzY460L0JjyPl+5imKuv4n6MrEUWPE0+/L42RR0xwTeKLi1nKmxvNtf
719Ssqs0JoOImkUiCeUwoWuVdA8iSgMZlEkgjXihRoeWN4BATd7jgGcV9FRXiYucVDlwYqFkX7S2
WKrHSew5lTWeYTB5Qw0Qo0TNISIDwm70Leqc5a9mTFdWwaQHcR42clkh1MXmXpd8sT2MOqeawD0g
xiHEcTgoKLyiGPNiXGQHuByAv1MW8KzZIdJmFJuOg+oOPJhW3tdjXEO5zGVcCTS2hoangvu2JvJ+
0MaPHPvbfgr/tj8WAIJoXa6EMXVBoAgrUEdLRzS4R2wRYwn71PIGDTc/pwwcPEMDcL+ssxiGaps0
Q09oiuX/bNSCA+le8BJH+kfBAnHshU76fFvHrU+5FskYYtbNmZ7U+JQkFj8qonZfZqhZhop7W8xm
6FjLYawxE0fsK+hIVvPGfmM2PHY785ScaCk5+8gtYmxlRWtxjGG2SxKBmQVqiQ/KN0AYecMuI45x
/kkeKkc2d+l2y2msJTI22bVirywibEW5xAO2fBWg3k4fon1hGwekYrRmyAkuPHNh38W9pUVmMsI9
0up8usNuWulSzCHJwQvg7b1aHrnTQFsJ00pPdu9kjCWzBit5iEUXADCghAiIZDBTCk5mxx/ohprh
8rnONj+urmjAVTfe2KH/9MiDZc55VlA/I54K6dxNHEfG+f/sNKKolW1lqojT/XJY0r0c+39j/lcF
2HX21myHokdHEY0UyS8PiZec5wvFhmoC4TvvZb9Z5AUszq/PxY4hNoucp3ML7hExmHzJDw+W34Az
JnsUnPkifgP0DwWSiA+NE3uEO6266VJW0pkcIaxTMyMUQ1vRPyzFPhEbO+YNTPMOjP59FaLnZRkM
Y8BtUzNM5ituIz/ePjGeAKrkWgCAyaK5BABU1PotuRNkTgLwtv/LZlLrM2Icb9oJvdpI9IxQ0u0x
BCuiQhJ52t38GYvJJ1R8Ls2ZVxDf1kq3NEvUgAbBjlBNUplCMfSAm6XxQiU610bEMfXt07+KYDyv
2TaiGtYQ0cmugnnECi1m4/Ptw9mUYYh454hgirfYwYNRV9s8RHXJ00h56Pr6UM16kFS8ERKeGOaI
LDFJC0CbQpX2pSkbWxC8lDzdVmU7MK50YQJjh7JjlWlAsUK78FQ9qV4Z6K5qa7NN5/bijxxxm4Fx
JY45HjXEq9s0QMaGtfTA8qODrDmgMU6Q1dChIgWMRLy0hn6md5a+EslExsoaRwN42JheKi51er/0
r1bqNiEnGnIOi33I91mXGXkJuxOTnSg85LKT8NhzNqu18lUT9g2vWFFd50Sl9EBYsP9nbOwRYBNo
i2PCwYnJfnZNn85bovDi/dW5KaYiwt7NdwTvYmSFeo5VOIwlUkyPOgi/i2D91W3VJ4csGHmHtjm+
JAMc4ZdAxsN2idnHVYk4T1G8Uy96UO/V74Nj2jQTFb+iTcnRkJrBezO5CqQHvPa4Wp2mqknBkt9A
iLRdeU5VmzwKnvjY+pQjFwMOX6tgPGqFw3vXblvPVThz1fMoGsCqTLO31M9HjwyhPYGK8T+qyNz1
qG9VM6dA9OQkXEArdWjtt5qdG/vq0/wNBOb3NRahc7c/yh9uy+YpyNz7Vl/KrOnxtBDKB3W5ZOEI
FxPclsG1Geam69E0EEKpduhgSuYWwMpCQjq/zCAtIF+ywOAU7/7Fef4+NrZ+0+RVF4sDbgXZK37h
o2x8Zz4uDsWYt9yBE3W2/dhVGFPRVQqJTHmLHE5pAxBpOdnwKY+DyODxFb7l7TduAlvPAYNxVhQ6
slHzCyVjqB+Uo/ojU+wUZDLdPdBL9uAH8wGt49dw2Rq6U90HfTfvW7w7nAyNjv7/SLuu5bh1ZftF
rCLB/MownKAcLb+wLNubOWd+/V2Qz7EoCHdwr/aD5Yepmh4A3Y1Gh7WeDYH6cPtKiGkSYNLhj/mp
lB4b/bxE6BsgtwCZQoEju+xoWXj2S+DPNnuyOsnrl9TpXSZ9nm88QjHYfU0keARpr1+jXSCIvdGZ
b5MD7WfEeLtAfbnB0WaJ9OrciMsXi0gGTdbZ03M3vuiKqAOPe/daMvgXbM3QwcfyUQA47ueUjIgn
5GDyacEmuQTMGlwbfQakgQjDlGvy7+LYG7FcC+0Pb3NR+jaQpxTE/yCLFBwSdRyflHUjhbGKGVXs
jnS4J5J/jFv9m+bm8GbyC+0pnHbRwbgAirQXH9WDaCiOb/wbyYx6KGttr7EKbxo9UU7Z5Gj6tMuK
yivuv3YBb6Qx2lGX0H5MdeHwbgefPu8LTDss1/qthnsp8kRg6lxl3Ihjrl9Ny8lgTXgelDBncj8s
P8+fm0g56OcbZVetyrYrSW39bA0wATWUTiOiXRGJYO5Uo0tkGRXmliqf7DUZsLoqqXgM0ex0OL8Y
fiZks1vMxdqM0bJIaFx5ix1oQNYCebRxbLfzQvjEPgJnWbcXaaBogcydOuddGWaRFXpkSEcnX+PS
VUdDcvSy+3V+gSJJjOcABlg0RznN8Cc/8vXVULy5E/EK0z363w1ZYVlycFZyrr+9dubZmaXLVjqt
5EXvIicavzAeDrD8/zhChSXIGTQzi7UUl4lEnszhHzO9jCu/HUeRbzrvcEGS9lHJLYJrVJPw8qDN
bvre3oH1wCUPyejQNsjmeRFVLgU+SZEZL4EHq2JKPfoBJtcI5ofcmx31ysAsv4EwXcT0ys8hbPaR
dRJ5LVudjccchbehAXO+erLqFGDqo8+5+KhAGSXHuPta4AXWCtUCQraqsaXGJpOLgZRI51K4mz8d
D+FB85oLCxGJSBpf+9+FMXZWgFc8agmedvZylRbfovQxF42e/i8H9y6DsbABaMhmR0Pz5Tj4q6d6
jRt7xoMZWLv0VkRDyHfuGB3XLDQgWmyeX5/Chow24PWr5hHQVF0mItDj2rINw5ItcFEoLHOPEpWR
OcxArqZAPRbKFzTlThnlRwASSb5+ScO2MhCNTPATjxu5jEJGRmSneDlSeg4roDOBWurQrnjyAgjK
4IYOB85BnDn7bAeYhkgWGTw3RLeBmUvAKGTYLN6TmQ/EzikkOAnKh/Kt6WilbxCQmgKJX3XnR0ox
agjcGT8v8C6WTcTX7WQM7Yrz1BAcR1ey+1arvAV9agBoMBQAKEZqci3CyOMqrSorKnAILNCSsIQk
05CMVkWV1karMt4/8Q5EKHQGk+YPJ5QC7s5fQzy12spjDLGtlNAkNO82j/dkCcbkORsfktLtJUF0
wr3Qt5IYc+wLBbTjNGekXA++7MuXka/dhBfDznJArQUCSP1GyIFHWz3YC/BdpspegEvTpF3fjvS2
iPZDYB3yt96t9PgV898KYkLmJO8mkssQBCYoEEPNopoez71sv5+59uSwCee6jFG2lJFSmHZxJeqb
4HnkrQTmmoOJrT0AEUElZFUnq6lueqm6Seqv9K6qMmZfZVM1cc8wYsYYw6s5Rsy81O6PEoY11qgS
2O7bmOanUwd4soqCK7rE2ZssHKS4XwoNDUDoMdAvEr8IumA8tXvNm75NN3bQognZfrHc+iJzzEN1
sm9EY1Lc89r8BMasFjOKysU2kJsJFd+U1wd0o7Ui10iV6tw6GYtSmnrAmUURUiXoEgMrX+FaF9ED
xTQaJ4EwnhtW3xfEpmWadZzWDDk1X2maAwmBaGR1md8lo9uhLiEQxtk9kCOpKsgGDCRnVCb2n8pI
z5oIumiD9Lt+TusvJJkgwACpvaaaBmbPP0aRlbl0oVSCm6NDaGAdlT08hKddUxxXQCi5510sfzXv
wphHE7opSGx3oGfQ9Wtd8ltFUHeix8yowYfFMLtVRE2pq3ZDU3Q9GJCTQA+MXS1k9uFdTR/kMDoN
+gdp1Ew4cApqJeN5Tlti18AOaNwhak3l3EsfhDG6XbcaWFkUCKumKnYHjLc4smash8mUGkDFFfkx
l5rwcP6kOEq+FcpiUCexNZAuQ7KzUm7V9DpRnWp4sHRBG6lAH956vzbvdBvoVjFwRNDG3N3Wzc9a
FFvzmsc+LIO5LNTUSM3BRqhYXtAGHlDPuOSw7P4vSiHaMcad5+kqR3q1AHGji3elLZ8MyXKavl0d
MJoLrFa0b/Tzzb7lo10aIJ3EvsXfS9yz9WQJ0nmi1TBuYR4KNTEKKJ2qp44cxU5iXff1TV2LLlte
MKSj7AQnRxlOcRd+XAsQbZtKjt8CkzDQLwq0DyyAr/4HoXzQuunsNCfjUhTr8R6XkApaHRvki6rG
NjBPDQnVMYTbMy5pOr8LzLviUb/KHst9eC+DaqNuHATxwsoTJ7ZAKKup6IwkALJkmxfs2kKIWVfw
5zIYVNUfc/faxCJqH656bIQwW6rlrZaWxtz6engM7buiF7hZ3iIQICEwB3UqYgtGOSwwsq/qikVY
4U0Ijrb+hyXK4HEtV4UfI4DqsjHyy6zB1Jca4Go4IOpiAdflJLcmgOjfyrgCX8d151tZjDmFUifb
Wg8VRFEiaI50ZHC9NZDj7YNo94X4Vd8KYzdvUkpJXSAs7/fRctXooucxJxb6IIC5ZDECGcN2B7oa
ZUefqWAgVJHIbYNhbz+cvyZ4F+52McyFm4erTVrKPPcGAnG0fcTje1lIFcBT6K0Y5r7VjIZERSqh
NL2clvVmaoJ/twzmim2ynqT1Am+XHvRdcaSM7v+XZfBKiDgaCyA/IH01FbbOFJm93IQJulOU6+IJ
5DAItkxXevzDXbGcROEW/3TexTG332xPaGUDTJcnIX3W6m6Xjw7ou72kvbdtBQ/bX2sqpAShX8rG
YKoCo9XBI4pOT2YvNdPKokTq/7Q1r17p/ZmCRSukJ46N+Dv6Lo0tAy3L1I1Wj7IWelf/zPAjA5QA
bc8OqPEKGyGppp1ZHdskgd4cox07GJd1aRzt07zHBKmn3w2D03gT0vGtm5VO6PYvw0nU9sk1gs1S
mdPs5Jzk1gxKxLKWT2aW74xSc87bAd8TqkRR4PBk5JgYewZn4FAje0eJCCffQLWrqNzylIFiXN5L
4sYE7pI24hi7VgtJaaa6RSKE3Oht70jxzy8tCB3HBl5QmszSzOr2opZZ9+baF59yt8DvvqrB6vdB
eEXuzkvjZQh1sFH+lca4XgNwEnlu4n1DAvXb4neOfsrvx+fosS2czlMwqVdc2171jL8HcCD758Xz
Yjb6hjMtTBZp6LH+GEkNitLMplai6W6cFGeykDDL8isKJo1ZuufzsnghAPjLkeRVFeQV2FxkF5kg
9LMhS1pXb62MH+GguFrWC5bEU5CNGDb3WFaaTmpklD2jGZwcyG/kx/l18OBG9K0EJl0lrYVRxDNi
GXk0ArkAlaNp7BurdVB7ACi3sisIcB/aLsizyDsvW7CH7HhsX2jjMMkQLY2nSbsv0+devT8vgrt/
BJqP5I8MMkn6EzYPhVhus9zUYGAliLelIBTBVnMdBqaxUKRAOUjVTEaAXiUNQuwCtbuLFWMECqb3
l5vsAOaZnX0Q3We8Pg19K42xL20pU7Cr5bQoHjXuW9PETgPMlRs/0c60/tE+CAdRqdWwHh/GZKtw
iCiysexPmRUtcp0l1CXKrnKR3/d74w0uu7jHnKB7/ry4KoH2UoS8cMCfUAA7dQYl9gQGcC05jPKu
Mx+HQhQf0sj504I2MhinG/ZmrycF8vnr9YwjA7pqkNHSyXHxesCriq6tt6DmnDwmICjTOsnlGKkE
XNE760jzj5U7XHXIQSe3/b5JHTXIflFk1+45avz4UjhKwF0xcveWbhkmqgmMkuZDWMgpgAh85T66
olOk8c7wxqN5+2fFQjXlnaKugSuHFi/wP/09G6ur1DLsJBUhEMUBoTAk5Q4przs6b09xCMOr7FoS
ZAToxcxu8lYkdQQbkUvVSCNpwZAUpemvoV92dtKhCtWljm2vNyhyCiJm7lW3Fcjs6WBVaaLQq452
UJYHmdKiBYqjnGaHEherx3gPYM4d8cgJD12BmXDDPsSWoIEgNh7SLEQ18JWj3mpwL0jNwQo0fz4t
L2kRzICyRIPq43BSBLBU3CNFDAFELLSnymzcFxaVIvcoPXhT/aR0M4VUdRaSC+Iv3g2OqOuvFOYG
D1W1nKcRyxrS+zV0zCl0ugFj98NXaok6YHcM/EHKxWZfIhOJ5TTr6z/P6/6h+R4eDK+6eLkiTu7v
02N5KbQKnhVuRTKLS5pZWYoWIYN6Txsa6x2mlk7RZeu/jWvciujXeVefAS+KRIuCkQCWQFkLzbhu
6hgXO3kZ9FepF2TIeBqx+X52fK63zCjuBny/3e5rA6B20VWcCrRO4b3gULqxbEUxVRn/fzTrBC3M
erFMtpc8qT/B73YXI4c5P4Pb+B86CfVGvImcCMCRD6I8BWd9tMysWYqG/BhhCwPoFxzbPpRrcNC6
SXnRtq7eC64izhF9EMFc5yPew3Wx9oizZM0No9chbQQGJZLAvGeqpTYxDpBi/+obTX5SRIlY0SYx
d6k09oBdjzLbU4E0OCm/iyQIzYfzMYFoDYwOkHUBhW3T2J5NvDC8M1RBCCxYA5vqn428jrIK37/a
IJ+bJ6Rf28tINu/OL4Pj23DYyCuYmoymEHZafCXAm2zaEZ3L6MBqrYPSm4elqx05twWHLpLEOJpi
XAjMZrA9YwBnQfEchfV3Wckg0Xg6vyZeb8SHRTE3fVk3eTJWre2RPI39miS6E6szmLjWkhzbMAn3
vY7bwtYSw9fsIXLHRrVOdlXXIG8jozcVRr5veyl2KsCyuWRWY4+MuaiXguNGLAVVRDxOLUSwbKm5
sYp2DjX8THpZ04BPDSj9sQiug7vxGzFUkzdBiD7ZuW0YEAPg2ZvZcjQrcvKEONbUeOc3nmsTG0lU
pzeSTNsOJUlaYXeaet2F2hPRRKNeIhF0sRsRjdZE2ogOMbxw8xfMrZxUMgvCGL4IhKQ2cgbo52G8
k95BQ8Cg2/iaOT2W/c8pNm7P7xMnLMTBv0tg/FM550BsbBBV90AJluYbJR9cW32W4gurERXhuX5k
I4v1UzZIkow4bfxpAuxddmmlO+yfYMt4D87Nij71sUyRoUVThLf5DEi1+gCY16OEatHkVeh9+kLv
wgdhTHLA0kGVNA5S7deGdZmlWbabCIr+58+IF8xauN4NQ1EpKAxrneOQp5UazTYeSMpuugNq4Uth
O8tPiow17dcXexRsIlfvNgLp5xvVjtdyBHEg9C7Mr4z+Ui2FSWDq95jnCJZkIgOMsQrk3ZiNm1LT
aNsM9mmWDiXwM1y1dyxM/smDq2LyT9xawN9FS0WgRwjGP9lOCWmU8QhC1ybgBaI96IRpi6Ptrile
64pbgcRbGgQHx93GjUTWuEzJXvUUCj8atqskWKMxCp51b82SnzZyI4MxKqCnTVEzAASCNvnSEVo8
m2+AZkkh1HYJxtPpplIQLhBwXCXX6WXihcBNFDXjcm37/WewyFIG2ttBCUQ1ZriI0OI4z4dYfRbY
Aff62AhhlKY2IrVSqB0ACxI9FWDHuMnRXjk6KQA0vXhfHynttVJ+xRo2YplwwdSyrMvSAuZHimO7
jpdTW3jnlybQFI2ay9bgeiJ3SopTnPpdRu5VjHWfFyA6H8ai8XSoCtLBzyelp3aFN+fHcRkEq6D6
/FkXEb7pCtJT+qcXQZRZWAUeIwVSG2Vn+Gbe/M7l8rpPpl2Jf/EEFNLzC+PunK3Bi6ABygAvxsed
G4oxW9YEhzOai2ONl6sh7KPnqR0wH1CxQtEDlzBzC49ysvT1gBi+9Wavv6Hul/aJZMB8AE2PeqSP
rOheEpEy846MoBaIxKmm2OabP9vohK5m+Vrr0PZBD0entevDMsm5gxyDaIqJv8B3SYxySK0cJ+uI
eBjgwntJuq/jOljDi7av7s4flkgQXfJmScScwRtNX6taGH036uGQ6aaHRgGfTOv+vCheKhivCDyN
LVNGko2NnaqwxSgCskNe/804ql52rNzoMdyvLuYFbxcnvxTFAtzzwrOFaECwMdD68HFxZTOD+HGN
bS+0xn1HIreqyiDOK//8wrhiDGIjUCYqogFGjC5VU4/GEQsQdI2bLN/aqHVGUe6C13RDO0I1lYBv
BtrHAMNlsZklBd29+MIIosiZD4pTNU4uo5U8fpq84mayHHSNipLB3FuaGDYa93WTVgwYY7M1s850
u639/GL9lj9UdxnCt9GtJeBY/l86DnkB8FYec0cDNFOZsx4JgKgFNzf4uY00B4NnCcLQi1lKBG6Y
G51uxTHXdaXnk9qg4vbWe2G4yn4+jQCLwtsTed9ZEojj68rfzWRv5bRdynk2sJl2GCjhzXg7loL4
g+d+N+th3W+a13az5Ni+3rxO+wtb+8qdvxVAPlqVXaRdvs4dCL9/TICH1R7VV0VxJXhfMyBeb7ja
KakxCyyqlfL9B6ZHTEOzCYpKjJ1pctGb4Yj0Fh3IJz+qW3AhYZy78Wa/jpz0Ng9Eus9VxY1EZqnh
Qiy7ruAdR4BGuGbb+2NYHYCO4SjxQJzGmO6/4Eo2ApmoQ4vMVCtHRMRKtqvWYwbY33D89e9kMHdL
lFQVWJkr29PVX0YHvjTrlcxfQETDzMv7WVE72NwrVmriHo2wkCQ7ROrVWnhVL+iU55oS/Cp172i0
Zqt8mhqbaY6ZbEwtWL4R9Vdtar9IQ9p9xWTf5bDJtqLV0IhjYilF2XtW0h2XuTko4SRITvPV20Zi
nwKeIH3MnH1sDgVI2xE3ScQ1FUfDFZl6hdvup5sxfKO4iHaiRmWes8CD3LRxcenIHDPOb2orMw1n
BWurTuF4n0eCO593RpvvZ3Gs2nIZ5LqxLc/sin0fWsfeyE9GX38hKw0kLtyO6NCkmcKP2iYNoDWc
EHh4fXpB5oe6Epglf5vev59GURttHrpIs7Q2wdE07XGw2ptwbAXHzwvEtktgblkVhaMhM3TLqyOg
qCh7IMs6U3gdiua4eS5tK4e5Xe2xWpWqtiBn3S3Ggy4dpf4XQC2dZfj9//cz6ATVVURFqL6x9aoV
g8jriFSxZ47NKS5KJxqAG2GJ6Hy5Z7MRw/hoYxhXe6ogRmvUlza2X4o+F6yEJwKlSwxGojKM4gpj
JWZlr10elairSJcduS86wZUq+H7WSnRM8s9jpEK9CvVbS8hlXmT+//8wNkvQmbuzbACDNTRD7av5
5IRZDn7RB8Uqg/NSuMHUVgxzGPPQgjJnKmoM9YwXhT/vo8Pog6sQUJHARXUF0qhHZF+3W2mMx1S7
uC+AYWEDk8DJrjRX85Nju0/BilI5tOsY3eDLnUAmXcE5mfQsN66A5BOxtKqqAbm0AAsFLJOvmjeA
paQNIi97FUij1nhOGuPYugxpnNWENDN25h1xm7sBsY+B4ZXQC3dR5QDQAohLym90Ygg6xrlx/3Z3
GadnNHjbFynOUr41r6urAU0gxo1yZV82IA1Fx3ApIozjuSYdBW68DVFs+tSDEUnNYig1BBrVyWxP
Y3+0x9iJwF9laIlAd+jGfdrYjSzmGFujGi1Cn4Z90ZBDZFm63w9KGqhxLxqX4Hn27bKYM0xWtTeW
AqKi8ufYnZrke6O+wkyc87rCdSKbFTHHVU9tm6jAc/ISWfWB6eqnsiibxBeBl7sMOm4VSHcfdb9c
uypdMnRUWPrJqndT9nh+CXyV0/8KYB1hmJCMRBFy0HTiFZ0pr8vkDMCjUeFBsthBWPzrvET+2bwL
ZNwiGeqxi2IIxKh9vidqojlIjduHvEkbr1JVUXFbJI96l4336EhrJEMTWsj4NU4fPlh277al36ki
yGjeMIaF1IdNh3TMz8iKRR7mGeX+Qha6P+ig+xod/RYd8pT7UPDi5DqpjSgmpDBjpe+jnNpSt1QO
iWaU1hU/X7qjPKR3stK4RSLC7+Vu5EYmo4qSNS5qNeJllsH3y9F9FqGHewxUTdDOwVX5dzlvPVWb
AwPPfZ92lYYgptNfyjx7tA3B5c+N++HuaJiEQu8n8MgQmJs9KekEpBUAjPgt7t+1+1kOMpC+gDyD
siWLXrZc/7cRyngLJZdyubGwf0mpn1DodLNh3g2JaKxJJIa6/M32mWUxmFaHwLzW/0mGB80OyPj7
vAlzC/rb/WPUL2u1oQB0KU0LJOa3xTUmkNMqe8kH1s51nLjdfBoukIomTu2KOpZE62PUcOjjWRmr
vPYtuCfTcsb4IRHBgIkWyA5MJKqkJfHytsCZMvEAbrG/kJwCGNKjq9nQEWjNfpEdYcaFb9l/VZNt
ocuXYZC6HFFj9jT5MwK64vLP4Kx6OR+jB1rC6k4ZuiNF9HP8QBIpW+DF29pneEmrb6u6kpGV63+a
Du0axmwUvQsIwAinV1GimG/l79Lo5xs1jWulVtYKkUesz05XWW4h1d55NeU7rHcRVJM2Ioa+HwY9
hucnGGooAT+VWE7bPAKVTRDZiAQxlg1s07lKKnhjo7nJBwzhTacc6WJLRBPL1433BTGmbVgVrS0h
XaFH7U3RKHdKq17JUXUDtpTrquyvllmkj6JjYiy9MmSzHHU0n3VtuxuM/qTIpiDq5Rv0+6oYg47Q
ORDNtDm+ipoL1V7uSLb4SUpuz2sDV4wJYBo04eOC1hkxS5OVAIyWLU/O92P0Yuh+JRqTEIhgMQ/0
CaNjspahCV5WvSXCLPWauUUYCvSaeybvK2F7xABCWadSUePFhwEWGTZaieAnRQthYqahC+W1pxkL
q24Wv1ezF7Vb1Ic07kvBZS+SxLwngddbdlKBUymlSyn/1g8gWV5tgX3So/308thsGN3QjSOYhhU4
+SqWsw7DPu0kAPaiyWzV8YKcJeRJiGe16nOUZofzKsf1Cxu5dPEbub1exGgQxeK0WHMn261ywPLE
jylSjecFiXaRcUA65vcx6IwFkrXxQQmw01tlHwNc7d+JYfzPsmDIKJ7QuVaq/5TWg628ZPHLeRH8
98hmzxiHM2E2YUblC8/vyBsvdMx+9o4emN8XoCrT5qUv+e6NPMYtSEk+pDUNl9RserWS8r5RJG0/
2/IuFlNgCCyXLSiiR5+kRKJF9Ex3mnUnowPn/P4JNIGtv6pZKA8D+uV8QwZFQuaV+Y0M3M9/J4Rx
D3qW6+rSIcVchz8kwNUQzalEWR/RVjGOoVX6LItBOO/F3WGKfjXK6/k18F9rFHsN8ycYdmG9aBNj
5CMkGQKQt9mIKshP/6WxEsU6QlnMhlmpXRNiQJZ8VHeFHx7GI0Bx8C5Ehk5go0JZzMZldhovo4SN
sy5nkJI3SFwpV7Ae4CEL81W0AP7JsW72kHGsOmBW+mWBg7OX1mnU52W56cPLIrtRjNqdtGs1kZ1y
ELx9uZqxEUpNYOtVozQHaAU2s5MPlf27ln6f1wzR9zPONJZJFqkJvFyrxU5Mem9ORV0tIhGMIzVz
0peWBRFGXgRVsl70sQhpmOsINrvE+NFwrqKqKSfUZ8xgJSjqv9rTV663jQjGdS5rKeUFknpeZnSu
aZuOXNSOMg1u24tGrrkbZhML2JngrPgE6mfhzTdMwPzzwvGl6X2lejx/5nyrsQ2CoWBLx6AusxYj
yfpcQf8quktHZJkplHB9WigEzmXon5dFD/eT0fwV9ak3N5TkhDQFTkZb9uEaDNUPGazihh4s8cN5
SVwd2EhiUm2xjT5cTcd7wVCCMVeQ030KRSUn/rNxI4TxbShGxcABHRDB9QuoEw237O5zWM6MaZ9q
/pbL+yFK3DGPHdnARFhIBMEd91Fko4UWwzc22oPpJmzcQREaJSb+cXIEHcDSYLhVMe3WTgLZd/qq
tqtbm5Gg9smN6zYiGQ8RSuY8WzHyvl3Sez1xcwCuJtWLLu3Pnx9fU96XxrgJvF+VEa3pmPxJL0L7
SZYOaRUM+ndR0MC3rnc5jK/IkjlJUPao/WpuvWIiQV4PAqUXiWDsK4/TVlMHjM/k0ynOHrIkOL9V
fFX/uwQ2skqmHrEUUSzgxfgoSAJLOBoETxXBqbOhVRx1CvDzcOpq8xIWKpBoO0eVk/uoFrbtiUQx
NoWUfzlXCOg97bt5rWAIELm1u/Bi3EuP+rFE57Lp9Y+mwJ2LtpAJHNRkmkF5iOA0zwbb6TGqpa+Y
atPgb8+flUAXTPr5xmKrCK3DkQy1bobcaafBmda78xIEhsPO2yOPpfTdiuRSlC9OCGDz3Nqt5a9k
vBeROIrWwriCqB/itAY/EZ54hyT8UYuS4aJDYVyAUcrlOI3oHCrIcUGOdT0UtYD4TCSCsf4kmfKk
MuFAcR8p9k7qOkcBwsP5ExEJYexfnlvgHb9F29NzqR80BbnbSZDh4V7imAxRdBAYIbHPjojI7ViX
hoTS7bh7a43f9a/pqx6At32n9N75BXGbQ7fCGC1e89XMslmiNrq4LUZsrJfoEdwKrU+7a1OnuK9e
hXQY1PDZ2GErlG7zxnTUro2WhRanKfIM5VlofpPD7NIZmK4Hos75NfLG1y0DbfGaDgJM61PTdybP
cVLRku0ShN8xkVwitrvI9umucPXV0b/rty3lkaNIcPtECPPAs62tdEYxkW4wuqxHZKE1N/16IKZA
8Xledvv9jE5KujTPUQM/NLejqywXuSp7Zr2zpp/nt5G/DlPHqI+poKGXcayFUs99T9/kIFqCK4pp
x3L047wMnn0BIfGvDEYbk25uTKXH/YcO+QLht6FmTknuzwvh1s0MituDflAZDKXMStp6jTItq+G5
/QkI6Rm6TernnxQDrqIls52IXYGewCd1Nyz0naIgAlgRxvs1naz2ymBX/nJ8Q00BnYi2I0LgNK4i
bMSwihbmsRVWPfIZqexI3SHpxsCor0tVdQUbyLXfjSRG5cKwwoO5tyoUzhQMKjVB3zvtKT/1PgXb
nJXdeXlcrQAqoKKioGOabI5DXTTLCOkLTSbBRJ4LzW2jX/9OBF3xxiNFQ5Frs4a9G6bH1Ryc0L6e
eiK4PbgWBEwSDUAFWAWLo2TGdq/1a4cYnzys7UWVCvaJqwDv388CKKE7b5mqAp5mKAMS3lUx2vqV
XW6K2AS5jyUKrvKfhbDMqUm76tXa4tKg/htsjztjwixB59lBsUs1sQPn6ttGHns6iH0KlIzwUtFR
0qt3lWu8pF70e3SRd5DAE0s51eqgB0HEJSjd4MclrxHUd7iHZyH21oGCpSEW+qghYTqtZkEPTynC
U2mBg6Ui3nkl5IsAoSUwwiloIHMt5mtnNPLc0CpC5qwtet9MUZ6Ya0rWuwiqQhs9H1ZTRhEBIgbZ
OPQoDzuTDO5EbRE0pXIT4ICw+LsWxucBatpMuvY/LsJwAUbuRkHj/ZleRB1OcAlytw7IH8QG8JX5
CQBETQpZS1WsazGeFfs+QvvX+bPhoXNYlAv0PxLYp5meh0lrKZBAR07Hn9NT8zRcxZgdi+/B1nQ1
7LTWs8FGofrJtbApngdh+0E6kwMhUiJVFOQEpGW4Gff5fXYJrktSo7D98qKAALd41SpPOZxftGBX
TcbuNKtcKhmhqL/Ih0za96vg1PhaAsww9JPIMkb8GS0ZtSFaAclGe43ym8LPr9uT9FsP5Iv02IF8
RRW8fXkAcNjGd3nMFZkmfS0PHeTJx/6Q3RoH6xowjg5IvQSS6A//dOVvBDHeItEmZcz61vKM7L5V
c2e2L9blZzUGefT7/BnxnfG7KHYwKASPdQrgMrqHSYfejnlvgx5cP85AVJ6EMKPcO2YjjVFEK1Gj
JAkXy5Os+X6ytUNRNe7Uab7d5wJ3yI/TNrIY9cu0tJ7thM4AXE8+eaIE3baLR325Lw6U9qh6VR/O
b6bg2NjZ3UrRxmYtTAwxpvekQhFXbZy0vCLmpaotX4qiNsuj1rfxxaYZTlnZIa9pXVrBfIiOmhdf
WY7u1ri+RL2kItXXmMslTBtw2iQKNjP6MSxHLTP9rnDD+KouMOJd7vL5pm16QUQiMnCNuW+0VFKz
UgGCQ+9RfOIERSO9QKzQ+7QFCHDjouF1/oN2s6uMS4ka2WzMAq0eKzAj2kMXGDfp88//8svqN56I
o5zvJP/6FI3xKbVE7GS2kBNM9PWHlFnP0ZALtpF3a5vo+AB1CCLgT7DpaygBeiBCMWyqruzxn1C+
kUVpQe5JbWUw2thj+i/VmvkPMAUdyF/3+l0PWt7uUOwib/3KnNdWHqOPcxQO9qjCkcztoTGftU5x
iJp/xca2Uhj9C8sG7TILwpAFjKOAjtsDFHlXoWhZu2KkOp732ApjVQ+9kaNGYx6tee3ykyWj2d56
7JLJyYQ8gfQCYS+YrSxG66SBrKqEiixQfvpD5yaZM3Y4tMif7+hMQeXll8pL4Wm7bGei8iyIhkQK
yVxvzVIrKJdAWSwSzNmtrVyOxd15VywQYdGi7cY7SnmfDHKEeLsFGQoQ6uzjmgvmAOkefd5D2zBV
Aty4T2OheIyBt77HuzyPOlcJd1rfudYY1IrpzASZKNE8IF8/3uUx91nTV1G/EqSmC2fIjlZ6NRUF
ej9dUmZf0/t3UerH3VNzQ84KFU2DvTd6jUML6DHmPkwoRh2I+kypEZ3bR8Z1xH3SNrWuVb5sXdWq
M3SVoygHU4Qgxz0uoBhilApD5UhDfVxTOzelscqoXLTS9xpDtGMZ2NNTW/9cUKOLw1/n9Y8bcmNc
HpIAikelfhRHejNpuwRTohQLlgCDhTIFx/fyfXRYXfNYedKh2ceiURbuXm6kMg5rtFup1GZ6cBXw
KICRt5bfAL3p9vkiCL65BraRxGxnncdj0SlIeSRF4qg2CF9SZ0l253dRJIRxU21RzKpeIlOQR1dJ
/agDK9t++nciGF80A/YvAxyq5YFY9Jhokp+NzWGMRO2K3MBiow+fRkx0ktjpCG9BkZsMGBQZ99pB
/jVTJnlfOkzlPn0UBRfcZ+dWKhNvp11ranWEPnFKjZHs8Y5+7DEvD0TdLDAvm4vFy/3s3j5UYCgH
frDAz/NiG5OArMUEJqX2abI4AhtVaWUYkTSAqm5QmtM08b9wfBsRjPNo9NpswxVO0Yifc3mXZRhN
6wXukKuFGxn0881d0mJoq63wmvCL8GZKr2bpQs6/UEzf7hRjt/piTCvK6ZU/yHsiPwFsFYzqcvfP
+c3ingfIJJBFVjCwzI4rV7UqEx1wvD6p7qRsv6iCtA13o4D5gwSKBXQ3ndkopShJKxE8+GsJCBZu
Kz9O5PH8EuhGfLosNiKYjbLyFv02JZ7gVdQdoxTMFHMckLn0rcZSBerLfRtTDKP/rofxcZ0Vt6Dg
gbAlAPTJPvOJsqOIxdquDyYQTAp6urhB2UYc4+1WoKBZ+qojhtZI4Wi1sltNcrLG0pVL3TGV7Nkq
5IBIuiA3KdpTxgVKS4mukQkuMKtTJ0vux/LJImA7Nr4y/LjZT7Y1HCwAbWhauJ3Mar407c7pmuk5
BQTgeR0RqCGb8J8A4t8bCWK/Rmocub+Wqt6p5EygHVxjej8tgwnHjKgCr3yItj/J2ivaN3X59u9W
wcRgdmrNYW3ggjWRiCcS2FONky4Ljl60VYz7jDVTUvP/Ie3LeuPWmSh/kQCtlPSqpdWL23a8xE5e
hCQ3V/u+69fPoTNfWqF5mzNOgAQIGuhqklXFYi3ndAAYCCPM8kSHKE9dQ0S1x00ebM+d8QuVXAJR
tEYFFZNSD5oXHtS76gBV8wxB3owb423OhPEOS4mc8toQhJLy3dyNmNfY680xlJ9JdF7mH9cPiBuP
b4Qx3mFpk4JgvAZJuuTQzoZDbSaXn5vmk2aKQExF58S4BrWNVn0ZkD7Ojc9KD9u0zmHzeH09fIU2
dewRoFDfsfFoUhNJ84B8GelxOtrgd23xdF0EPwrSf8tgR8qyNaxjw5zpwwJ0GaihR89oVNiDD/mN
aM84DCf5QSCTxjjvr4yLTCYGKlTVllogRXjxIQw0b96Xe+NItU/8hOcf00UU4xP0ZAacZa0imWPu
tOzfJHWiReR3uDJAmCRjHBrQECxP62Tg9us7JGwtffAK+dTkud/Eu+ubJhLC6Ns4lDaJB9zkZfY8
NkGm/lxLUXQoksFcO9agNIuSwU0D8thpwbQwmE5jCxbCvVMvu8VeORgzQAsZ9aJ0HBmVZtB1KX4r
fMNyu27MjRxGyaJ1zeJQRj4KafR97lXPpm9/nTyaZyaiNiKhMEbNbD0GOEG3Ivm104+FXwULMqFn
zLgCunT+CCQgLTcjYlQRCLG3aYueJb2iNT8t7AEvd1uEx0XzQ0EyhasMGynMkqKlDfvBxDnJ8sG2
BjfrXyfbFAQG3EBnI4S5UnWtApljC42L0hetOKP33C/Wnz1GWa9bD/ca2shhblW1qerQmmE9+lw6
jXVjSK+1EizhUQ1PkSXQcM7O2WhEsZCD0hQbuY0/XydkyMzOXNDeoGi9a6DBJkxDN4517/qaBGLY
AubcZLVm1qOJdt8XErmdljqmLlACzvlsl8I2lyZJVPQIe0xv0UcnToJCn1yp8PLy4fpaeAYEQUD7
sBSUmA22cJgUVlqZLcFi/DAoPTSWuvnLAD7CFqYkUDr+xl1kMa40C00jzrTF9KS284jduJmku1Gk
f0gNLmIYNUAt1BprTTW9ci5dRXXtvnDGSPDA44QI231ji4VKMi35gg4szyjPmXQuPvAM/uP7GS/a
WLEWl7oOJNDFdqz1tQ8nzBEHqyWKp3ghKTr5QHwG/GcFsw6MiVaxlq7tijdPrw1B2RRuGkb7CowG
Uqb4yEi6qoZGfpLc6Wm7v659vE00gRUOKE30A6iEEU1ixZJKO8PDQU73K5EfcyUXvCR5hrQVQXVy
k7HoajOplnao/N74DkFri6STfFial+sr4an2Vgz9GRsxdWvlUxzDaaOzwZeK5DWzWjC8icAOeKsB
MyVOywKHLBDxGDHjvIalTPDG1xYvUuYnVJrgfaz2XI2qqLDE9Q1baUxYn6DPSo5CaIYeLICZTI5y
DU7UX1c5nuLXd1DhXBX2VhrjHUKSr0QHZJmnmm7xecWs2rpv79Kd5P6Inqb7ZUfp0Zp7YB341yXz
zm4rmPEXU4M5H3XIKn8070j9KZd9yRa4WV7n7HZxrLuYUnWp7NosfePRep58xctuO6e/GzABE5Ab
+6y40yG6Tx8MwLz3P9Pg+gr5amMD1Qk4O0A3ZA7Sio1BSqMKDY3IgTpkJaVjk8jLR8lZShH4NH87
L8KYcywABDcNjVb6Yybd6evkp3X+pCSiiiTPdwBx8veamFOztLCbE7mo/Gqaf0QzcYhsC97Q9CuY
5xIFv7DQUYNuJYAO/WltGWilWqmA/o/jkDhDj16yMfqcV6lrrZpb4d4HnmKgLr2goMDr19gKfnPZ
G29SkqIcWjJDI3fabjmnO9xgxTlzo0N1KH35u/2PIWrL4qrIZa1vvmAj0gqnyRhyRO1t+zJE53r5
UWDio7ZFLY+qSBAT3mrTWhvKJJlv7V+ZH2P+tQru2pt6l3rtKflq3I6oAwCPOgAnmZsDXnl2wKUE
AJ4PgEb/sctMDEx0YHL2Mbo8Ey1QtEPb3M6ipBL/JDF8gEE0pIHxh1EhZTBb00RISmtflO4txZEC
Tc2hBg+EdMBlYkhfEHTzWhBsayOVMUG1GkvFCGtkt896YP8wdjm8KPEmzV28wot9UTPkfywTK8Qd
LhOAzv+5zI5UwCXrgFmuf2pv0i+5F3umrwWzr/izD+Awoc/mahE29X8CmX2d+7FYmqnE2ZnKsWug
qcoUROH6EE4iLkuuF9iIYjazGbu8UQpEEHpgHctdFgw7DGufRD6a6zY3YhhnYyLQz6wQj0tiSicl
TLx1qV/sbhJcdnRj3vm0ixi2+IZiZZFaVo1AJQ8dbe6ASvMjBXtk/6LHghD5DV70miwmhp2yrKm7
ckTshdr5r8IvkFVrEEnqh+xGvisOEeDLsx2yT+fsxRB3V3DviM1iGV/T9tFEcH6wA/VJtz6vueCC
EH0/40FC2CAB2RvS68SztUAVlXi43w8eGNmCTaFaT3Vm45QboADGXVhWPlkPsnLq8+B6XMDVuc33
M2aLrK2d2TWyAMQa/HFKXm3Lcmorfvw7MYyxIr+ahwOtqoRxikPInq3E8FK9LwV+T7RdjKUO8tqg
WxoRZDyesvW+WH5cXwfX6WDaBcEiQIPegS8SEwZaqFbph+iWn852cW+WgSLGwxfIYW0Uk6XRQiw4
t+FIgtUbHykZPBBQbmnbtwZw9zKQ9yKSdv7m/V4cC09LCV2M0UI8FYIzRj5Y6v765vEw1GzrsnsG
Y4wGZh2KzkSYTVelu507ot0q3bUnDT3f8q70l1PzCCwr77pcvo5f1sXYaFM3Bkjz8GSKsmNdvCby
rS6idRVtHf18Y6bSNExElkFqocpfivBzN7xeX4JIHxg3YA9VvGiqhFdfdaoIoNGm4xTd92on2CqR
HPr5Zh1pXQ7doCW46fqbutyr/5DqIGorFe0V4wvQaEUGlOXxOhgtHwNCyDBoAq8mEsG4ga41epAi
wWvque4S61uYPlw/D364s1Fl9q4G2ogaFXAEVu7P3uotz+NLe7J6l5pncbB2ZfCRNs+t+bDpe1Sq
ukSeUgToRubk5Q6QhAAZ+P9vvvhDCHNjA8Rdk9sJmgweZLx1HGnZj9op7wSRgcAm2YJxI81lHCtw
BZId4WUDmPKD3uW2q0thuROcFbXvd0HI5awIY/9Sr42kpe9E2m1k7OiLIzvLhw4dnWjH3RW94BLi
B98G6Ikwi4F+iTc/uLGirgYfZVVjD8OzApzI6EjeyMY0l/ajf6jQBsDSizhG25UQXdNqC3FK4iny
c1SCNO6LYA+5FgVENENFXQeAkIy+VyB7kmdM0cN1J5+Hzzp6tioX01Ut0kHqrg/ys6gTkn9bXESy
5dFYkeNcp3Gq4dCmQYp5GcdOcgwP/R78oHhYtMH0YvYfmTLGfv5eKwu42ZAcPU4RLt+lqcHPZZ8w
x/ahq3Ajg7kKK+AyqqMc08B43Q1AmAFLHYidSxA7Y5gApG2Ul27Zi6gmeF08f6yNsYUKhGp0cgcX
VWC+2rt5/0Y6/u//WxM3Vbx3hrdZJFWqjR2QRrHqgSDqUxvkreX6U7KUh9wCcmqkgNz0Z5PWIj3l
2vpGJHNRJiGJE7uFSLPVTCet7aM8zd+VzL7R8x8puC/MOT3GKvnSVpGjkGR2CqnbjWT99HcGYzM3
qZVk1tK1SLiNu/U12TcBYtJ/Z1wPFHYrd2vQDV6XyPWohglSd8w1EFDW/rnZRlpHShnBXKLmZ4mp
OUtDZ0Qbu9el8NOYGzHMmTZzn2tjgw1O/rUfywNN0gJaGrEcpUmp992XosIIKUjsd+iBnU5C4DRq
GO916rJM5oCr2lA1CfQ5cOYjcHghPUDvqGcGpV+fRaMB3HBos1jmENtxqtSctOjhK2OPrBau3PSR
1CANJ6og48d3sJd1MVERSh91G6q4pKA0JyvFrLmsi1B9RCrCXBRkNGIjsWiTQe8b2l1kB7X0z3X9
4NaS0IfxWw2Zi6I0Br2fS+h9AezWKSGHrsebpW8dIq13Uqs7qp17XdgB57oWRH3c0wL8rIqHsqmb
LNcJ6dcVqFM53rLaa6Mezaz31fpQJoInP3cXN2IY1533kh2HaYFdDM9L/r2SzkRUSxKthLFlpWv6
yJZsYPrAiKxE9VCUSPPAUkRdnaK1MNY8qLYhKaaBWDzsMCJd79awAEZtLrjuRGLo55uLQAK63doM
eJYjETNJPyJjXyVPAsXjGtDmWBhbzfUkX9H7isC1dawzBXBfT+1LYrjrsXlKwX3S7aOX6zK59xtB
mCdjjl2T2aAICZvaCiME5Kv5bCSDg5Elt0MhDjNCo3wu2sfr4vi7+FscGxA1FQAjVYp+0iufK/2R
NK9d8XpdBK8nDe3KFxlM+N/bdYLl4l0jH1U49cadZYfcr7frcfKa3XRav4QPq8CgqGt759IpqyGG
8izk4xntqLtWLWoVN1cYqU5UZOCB2GnGqzoYXiZqgONqiWmiYQzD7eQdxueYqj2o5AC5nzfndvgs
mYJiM/eMNt/POAeps5GObjWE/pNvlU+x4ZSz4Iy4S4Cp6zIGvUHCx3hYM7eiX3FxqhPwhcl3Vjd7
AjUQyGDhL0iC+YzEMHEkZzojTyEHTJ8A5J7sIrxhxFQIIoGM3jWFEqZDjH5Lfbxb1zsi6sbnB76X
XdOYgynHokHBAJ2CyeeKOAm4CWx/vQWppfKv6rUB2u0EW0h99Dut3ghkfLiOrqNfSDVlBPCppgO/
CHinrfw0hboz5fa5hjeXh8e1XoOGgHNiWaSHoogFR8lVyM3PoBu/cb1TjSbMQsO6zeTr2gZJBAAC
QaeSSARjv5oRV50eIaxQbX8xP9tZYAxPgt3k+ghLB2KNasJ0WdraPKsso9AQdrZeGACL06fjyLH3
Q/pJRzT1U+5KN5hsdP9SLL0BNrtnW+ZkpwbEFrE7gF27c7IjBnp3xgNlxFHviFM/9G4ZEMGW8sMo
CxgpKsaUFXiqPwVryJWas6xWfpo3u34e3FyZzrmiuHiPuuGkfJaS4gAC0JuU5CKV4dviRTZzk5p6
m5dtKYNKd1RDYHSmprtglN+/vrfcGActemg7AlCnzCK0aDoSdJGEQFFPj6PqKlnpxvLXpBKVm/mW
vxHELEdNgHoL7KoKZGG0BkWVJzygNglUhzoQPbCp831n9RthVI83CpPNOVhKVwSHtMU23/UnI9B3
eHEG1zdPuChGMXVrGYFQizuTFtZoKr1yx5MO1CBkue9ECNJchdgsirlxMmXO7VSJoRAWcnXpt3B+
uL4cgQC2N2ZpinFWKlQ+zSS9LzKyj/Vl93cimAsmXzRDTyQYlD4mXrLKftx8KOt82SaduWImI5ms
LqFPftPcF7J8nJoP1Rk2IphLpcjmdSgB4OQt6qfFfF5FJWjejCSSe7+tUqcntdFf2xya2FoB/WjV
yLk1TrnDKzS+mwE0caIIBvG+P2NEONvtTa8WcoXz+8024hm314WTkWYlwqeG1M6of+vsR1sPwjV2
I0xcm7VTTgdDuZkqweubn7LdCGacBNGHVA87DNc2/gpwjSGY98pD54Eexmnu8kCEBkTXccVN6Iyb
WA2jzaQBPmm2m+9D0rwCUrH0VhDsetfVXiSI8RNxnpSxZWJdcaI/KJnlLtlw2xERExj/vkJmUQWp
Ha3gMC5iKScpzToZvVj1uDqtPeW+VINWo43JgzZoYKuzQtvpSsne13USnWAa5eEjS/39E9im7LA3
Z5IDMdwrlC99ve/7b3Yl8FP8nPRlmWxTdiNnmEtt4Qnjm3WHiEdH2sv6Mrrx7eKFPwbwQIYO5aRI
vl9fG99BXtbGuBZZiQaraNG92qYPaXTuI8He8VsvNwtjHAvp+rE1RgyLUe4D1W+CSHrAaFBgoD2j
PtuH5LHbq+f4DDQ8UahDPS9rCwA3A+cyBqM1Q2ZsPsRIElkHdA71u/pAcUXCvY3OL9oaJWo/50WR
W1GMlVdDjEzvCi1tpmxx7NIAhEk5507XDQDrtSrAgPWxJngScn3qVipj7HWFLv6ugNPuf0h3tCS0
o5gwdujmp8EDl9Zu2i1e7Fin6STCa+XWKbeyGfsfTFBLjyDP9pUGbzkLI19NQJCb8/XH0Zc9eQ+s
U8FznhubYByLUo/bimKZjC4tMMJYQQUMzu1oNn5L9rOC5snyTkpvVxWPn+F2QAGHOGormOCk5/de
lS6SmdurMg2JlBEu+TG8i+bKqZOnQv3RiIYdeda4XSCjsT1e+eB1gsaW6y6cjh0R1GBF38+o6Wiv
aj1ZCw5N6QAbrMemX5nTsLvuU7jGgPcF7dczZFVnIiKpbKcCBLAo6bWag13bFyT6BA/3mo6R12WF
yM6pj3p3OBt5jA8b2m5F4hTpWcOh7c+KkwKiroMBVDvzi6hOwN3CjTBGB7sulpVlgCYUkuSlxuOs
ipLpfNPaiGCUrRzqvuyQjfkNapLNruSObnej+S3KvF3viFbFu82BZvn7yBjFy0Fcik5EeOlpGVzd
kvaTrB3h0gQWzDWjjRhG/6oFAxPVCANW+386aV/ak6P0O0MIacbXQMOU8fyzwLPBBA0asPbkiWAH
K2Uftd+b8U7Jzph7cobln+u6zi1b2YBa/r+i3uKXTVw7L2oXtwtyp9Z59GgPgAWY1X35GHu2m91Q
FIM2sEtXeuPgyV1RIkGwUra3ulcnJVVjNAEXajDOP3T71jThg/tPWlcIzJqv+ZeVMmam6mmazzmI
UcwSXKnnRBHZsWgtjGnJoBXUkBH/vzmR1Sv8rnGs+35PsWNlj8J2NocW/doiilu+Wl5WxhgcJr4X
OabenYzy7KbrnNz1fTK+hE2o3U56JULc41vbRR5jbQu93YwSfQClShy7Utx1BppxKDnXdZP76Nnq
JmNuUtG3yWLDEVNcmtUDW+RRP5gYYJVPope86Ozo5xszkNZ+SJIBI+fDvJfiO02JnGYeXTPF8EQq
YnXgBwIYw4Q6KCpGvBhp8FRdlqkYYjCcET1StEZsHWiSYg7KoNpf30a+dlyEMZGOWSiJWtDRzw6Q
6uNyI+WBtn6dsk/XxfyH27/IYZzWGrfWvAxoaZ5ceo0B3K93isD2KS1qHyzf459CvEn+zflbJIvf
Vql92NUN/DGtec9vY1ES8vFmoKGXQFTzFp2axcQFXV6mmBJ9O7Uc9f3MJ5Jj+ABmcsPveSBCG+Yb
2WVtjLtagbmhTzNeNla1OD0azpq1RY1Y1BjMfeDbF120GK8lhUuGwheC8A5pXA26CJZx/Acv/Mid
n+1D8SLQE/qF78Ody8IYb5VXQBIBdM2vTKC5N2RHTf0EgDnVE+220aJ98f26SIEFsIhGvabFbQPY
HK+ZAcNXo/vjmJqHRESSQBX82sIYd5VVVaFoNdxwpDa+HslfTUsC+/fotlJ/X1jZYa7j0QFwqH99
eULFZNyJoQ3Zklp4vREZEK/luDd73OPVo6JWn/pm9RA5YKotrlwEG3tdsffR1H0Ad9DeqhHjZVYw
wBnKAITSbKi+r0N4AJi+5CRxdjKWMUiyiAhuB+51rqoGgMsstBOy0HnrkE8Smi1QY+7DwFQrN4tE
9xzdt3cHuhHBHGhlYI556VcgUNrzcx32qDWsp2UZnzOUcrpGdAdxLX4jjjnGZe3icqoiiNOfYuuL
ab6atcjcuTqqouUa+OUyQL4Ya1faEVNAI+o2xkCOc5judDMGT47iRrXk9e0pbZanos8+YoAbqYzJ
twqIFTRa0ljAApb1gHVRxn0jl26TtyJj4LqXjSy6y5ubXB8L1NMpVLX1PL+GQYGmVqt2VEDo5bfN
zkLvm3vd/PjHdtlSRkvWyjBXDTipngULG4cbO/u8FIe/k8GoRl4jdlULLMpo9xVRnAXNZMO8CExK
pByMDVsSYA4XCSY17ug417jXAikQc4iINoz+jM0JGd1kWWmM8LGe0JFbIqkcmodcSD0nEPP28tmI
kdMWqAoTcpGhGbqSmruxUbu9KYLY5vshW9c1ACKBoZiJCiQ1m0ivWcgWREvkasMIQtnGyPzrCsDN
I9NJ2/+JUf/ctLJe87yQcWuqAciyXWXf7rOD4st7UQWNe1luBDEeAvyEiTyaEESq+6G4LzDDs65P
4/QkWBDfuV4WxPgEjZj9lFRobOg9/WjcUUvtQQ3Vne3bcKcE1cE+Aq452YmmLPhx6maBVG82ehFP
UVdFA4JG67l/rQ9TgH7te6N1KbXIfEt7M0WQffwYayOScRH5WJEKAMG4oDPHcIrbKQgP2u36afDk
XU7ZZgUhv0gnGXcRpm2iTyGKVbo1Pi5AQ1XU1BOcH1W495fj5fwYZ9GFq9KSzADqteFgVOWgnCS/
jZzpFbC1u/DWFiyJq5Zw3KaNBKMMbpQ/Ty3DqKk2VajrVjGgHJXRKfvE63S0NpipYASDu3sXUeyM
WR8nxZgMiLznYT4SLTqrcikoq4lEME7DWIYWRJwGfJO8T5OnaPopOB3uLbhZA+MulEqSO7Cw/GJP
it0OSg4sVwTZEuhz4HW/XJcnOB22xzrF3W7auOb9pogdffLnIXQS6S6xRPEL12ts1kU3dmO8o95X
8yojMxab+8TYtetDldxYbVCNu+sr4t4eG0GMl+hT9FN3C1LZlnzQpUNnB/bwkWz2RgTjFQqj7nO1
hkpH2aFJ7uvsI9nKzfczXiC3YnCihvh+3FDBFMYeBu6/NfFXmSzP1zeL/wLZiGKcQZlNcmPGKNti
Bsb/1UP2I/22It2LJPNH4q2NLMYTFP1SrEOLk6mmBYwSxQlthU6ZGP6H1kQoRyIQ9IAF/qeqhaQl
Y5IA1zXMm4dQQ2yng17v2wioH1LXzhwqnwx1PMbzhEnxVAehriVwRHxlv/wCZldNc6rwG4CIGQ71
kyxbTjXWkDUSvxkXN++nXBAA8pX+IpDZ2qRe2rJ9g/7NDlHyucS/6/fr2yoQwUZlY9gYi0bwpmqB
QFUB+3DWX8c0ESzkPxTy90rYlncgiVprtSJgzm9+cTIY/rKjNDwfBHSkZCD/0xSVcbZVmSSjTscH
0BXnr5rtymP5MKyiyIxbi97KYUKzuDeNpVPQfKoHWuVQ1IDI71/qfXTuvgD5tUWFfdkPqTvsi4/N
l2yFM57XyIo0nnP6ciyq44wCmRNHUdAm+bmoSrxGCsnHFj3NoJE2mjxIq8xJTRFQIz+S2mw1Va+N
/y+KoVnjCA1Ry/FXOR7tMPlnAnB0GkXJwUeGh2w0sVsm0G4Mg73Y4pIkqkIjKQA+SfssH8P9ms+S
Dx4/VeBwuHeoIQPuC1goqso2zUsSiWs9R57WyKdDvPYgscHz37ILkAuLxpl5xAO2fRH2rmXeHOBL
ogmV1DvsoxsPTowxpWFnHm+MQEVQKh0GR9QD+Gbc72LGjVQm7BmVJIZh4vZW0f5duKqfBiogs7W9
RBOAvoEpVyfBKFinv40L6ydRYCzYY5ux1MgMJeBJoBWGJIqftuceJ9truiOLem74irpZKmOrtZrk
hUQ7KvSvvxTV6j3yD57t5S3tRJQLxxKl4ESLYyzUGupUB0MxTXOaQDw3nDzT91r33I+fPuDDN2tj
jLDXJV2WwELkYdzIN+foXySSMAWmfqRpYSOGiY+iWakNc0SeQDMWZ7UeIrCp4ipONUHhjnslbeQw
F72dApE+ySbAJldfUvuLrv6rhT+v75joaJibvAqtxagMmFtSJbZjDOZDb457WwtvE1VEtyxaDnuJ
V62qNSU4RRoQBKwgt+2z1Zs7EZIS9wnze9cwcfGnJ27KWBrlFM/oPr2Rxh+48a5vGX8Zmm4DelNB
IwZzKsZcTjXAZivfrg56cSMXbjIITkUkgjkVNDZKUpwh1bFksZM1D/FSOpMleOrxj/6yDuY4VqLZ
6axinwYyP+TReEeAWgnAYW8gIpBXbheebRBbUzDrZ4Om4c8zGTO1mJDBpfUwaU+ZycqddEu8n+nn
OHQHT3Erbzrpt6khCMm5gepGLmOpemgP8qyj9GcVizOgMTYpb6Llth0f1EHk5f7jErksklEM8EaD
Ir1H/B99Xl+1Xas4/aPuYwbeM4ECp8Sg+M79eHaiJw0oact3RfCs4iv+RT6jNcALLZd4wiYPCPiX
JfbyTDTlwFfMiwhGZ8I2G/MkAqPdip6PuVBcdWic3rK9j5jYbzHsMFMhZWvRIDnlx0brzGO+r+wE
j0QiEMOv41/Ug6XyLVe9IHmC7ICGcjdmRdzoWJ5oHV88xy/YOXaaKc8BahGnqNHO0ecGpMTR/DOW
PgIIuDEzjbnbw7LDFMgKDViWQ7j6RV+7of4si2CBBIqm0c83sW5oVTFmC9CaQ/QK7G6w53wQGC53
u1AIoo3J6Ee0mZVohtlpIGBFyDA82PLzWJ80Iury5DrAjQxmGb3dlXmRwV6Vx+UoH9P7IYh8AH+o
CDfXI3QbzZbkVsSyyd28jVTGFUqgOIyXlSaK4gdtSgDdJXADXJ+3EcD4vDWujXGo4Nc181uICtNi
SV5ZBIX0vZQEVyH/NbuRxbi8MF9qqU6g1fp58KN9FxgYpHWJs/r6PtmJemOpA3sXpW+kMQ5O1c0R
9zEi49gKIjCglp+XJejn+tjPzpiKGvGFi2OcndEveTsnqDppd/YdXVzhZm44oK1CRfpftDh+YA5W
QxNAZWjuZAfmkkgyy5h2VS/H6pu5oyhbeu+2/uRRfzSZjmikgV9wQMuvhUkaBdjEzKsnTnLSywQo
iRRHnKDXZ97nAMkHmwWFvCAPeSBqCOOa9UYi88zp47FLypqmY7PUMbpbgOvGYy3wHVwL2whhfMdS
jHHVh/CCBvawul1FYblw3xjHYSlAIFEzaL2JHvCvi4UWMJrxsHEbOkvult9o+Uv0RuWr42ZZjONo
01RDIR7LkoPyYO5Aa+HqnnakscTHpnuBmfdbNRgnYpSLkYNPBQcVn7vacOpcFKb/x3pMyzAAJqi/
o7+WorrriNxDhP+ry31KHbCp+NTtSjciZecrxUUa4zsWgNi0xULHXSS/J8dB1IRFncE734RkzP9W
wziLcLLnGsMKGP88hMfujaljOLSBqBVDtGvs4F3TNl07xPASeeLMnoKoZQrm79qZvK6ZI3lCr8T1
uZd1sT3nbZGkTZxB6xTQUKN5DsX3/A7QX//Yz2ixDDRgX+fPfeoMJ5GvEJwYO5yHueLYUmkD8GKH
ra+gI/kmrDCldD3UFG4o4y3mupRBUQUnGB/0o+qve/V+dkP0mCHVJN5O6lLfqQkawm3g7YLOgB2d
UUdQ7FjUiDv/jUcxiJ6BbP/GHhTJjmBpImGMEctqOSpWBSMOc689aPtxD0se0O8L1sQ783BdGve4
NitjQoHaJJI0VsCIltL8OCbSbkxFbSAiEYwNyzLqnmWDZIWpSy4gXN2sEWkD94LarIIxY/QbJtJM
6IvgbqZTukHyE+w06wPFgaLY1vWzHDnaP9e3TiCUbXWv8kLpLBu+aVxO9vAzHIK4FdUnBXvH9rPn
qpRIaQ9dKPLHzrjXQ8Hx899Sl517s7PNo2ABn/AUof3nDf+8+wT2Zy9BHcWhffqJSLW5oftGGGO0
y2K2Fji+oNnFUZt+WM1Blty0twQWxEVDtm0gEwHCAHgn7GCUZPZ12dsw194zfsxo9M5dzZlf36AM
AIi8usON6vV72lvQu3Ugmh7hH9pFPP18s6dZXHdhn+OKrIzbEPyjIkxH0fdTxdx8f5N2ktLmgMPp
zSEYx+JYCqlK+Lp9WQLjg/pVMUdNQXWm1lFS6wIVJBTKJMj78gf2NufEOB+wy2XjKuGclk8Ufbf0
LPxLu9clN9wZX5f7wesOiJWAV7vIgnCTuoT3Lv2yQsYrRWqkr5IEr5QeaIE5CShHl7wX3vyinWRc
Uwi+4nCeIIec1914ABwKOoPUwxr0tNUbTF2pS56vOyaBfrBt7HZezuMa4xVedo9rfixF+idYEtui
VrZtbE8GHJ9UuIZ9am1QuQt6GQSnYzEvDjtq5F6u4fcykDKV3W2ypm6K6Bw4MsbyZA8vk/bt7zaN
8U3zYFDkLERoZvsahodRCPUj2jXGK+Rr0pcLuEl8K3PIW9Od9mLdj05y0/67eKqj7iPPfrq+KJFM
+vnGU+RxWXWyDIdrLPdzcxyLf4m2vy5CpGyMp4iAqTJGMorVK3AQe+WbuQjWwC9TX7yExXgJJZcs
xW4ggVJ02KfiU3FOQN+47inaa3qreqk/ncojMLNEE0Oi7WN8REHqNJvRwODF8ICx6Q7Jg16P/t9t
IOMg4rUzokrHGeXqv7WxOkr2+boA/q3729OxtdmhyFBdT1GPWpoffd06od45WnSUieigqFFecaks
nutApHjqgC+CKBkoqx4OKHXKU++THXlBvUBE5ShaF+MjsqXslpQWuOVGc7r5YHfDrrLQcElEFH78
18ZFBdm85iLZoylHbwHF5OtuCQKV0THPMkZqo10jqFMKpVGT21htWCg1BpLRlDCNg4sS9ydV+QpI
ST/qviEnBPaUhwH1HnMskCcBq1EUiqJO0c4ybkNtol4zKpRHm2imCCF7UB2dsgI3c1j883fKSX/K
Zq1Ea8vRXhArdX36s+/XxEkVxBpGEd+aBrgf/04a40p0IxoMnQ7KrXZzlNRop6yAwg+bPXihH66L
EvgOm/EdS6+mek5wCQMPd9VQdmlu0UHnXRciOijGd0ThXOZhg5J2l3bnvHfBL+hMdXnqxp/XBV1f
DV7tfx6TPkvpmtK3jt0czPkmsg79KLhIRCLos3ijCR1JxqG2EHJaxmkovy3azSysHVDL+W8PpciM
yxjbNG66BJf8dExVh74HQk+xPfA2v+UOyEv3Mn/5u51j4oq1kDOSNpgE7XPpQCTbCTPtNdETgSYI
bklFpkvfbF80Fctg05aAzp891U98eEL5fn6x3dGP9/Shk3i5W5yK7yKoR4G/Arnln6IzNZRkEKli
Vz/1yFjQSY8J2ZjZ793Y/9jjClBtmq7IaBdn1EQP0Rg804mjYtSdbnkxNEXgJPiKeJHAKMkcgzsl
X+AkzNGNklOoOkUvKPbwK+v2RQajFdoIdNuK0jHS4VYkLJwmsE0nOcfflQCozqf4WMjO8jCcRBwd
fAu4CGbUZFjr1AYFJUDapGOc3AHs7rq6/0dC4SKAUYZU0hpj7HA+8tHYafsE6U23Rs/Z2+uqEbYo
0ON+b9EXccz90fc1oKOBNfqG754AQHN21ENx0Pxk14nuZXoo12Qxt8dsp3C2NmSpAcE8U/wooQHn
xsB8QhksD/PkqILN5Lv3y+KYO4QsWaJLNsgbtM70ZOlBjju3LY5ptbt+aCI5zDXSVmSQ04YurEWX
ZX8qwtWd5Hskx93rggTax45CAB5QRmNUg9NqbKeNJrcMY/+6CH5B7mJaLLuOnpi6XUzwRulNdEvr
f/aDer+gxIPyWHxETktE5yPwFyzbzmyiWWWic9xmF/v2cqPHqTsnkcAribaO8RiyGeWaIqNSoSpf
JP1rOIi0WySA8QyzVK+TWWLfWm/wZXRVYNp4dHRUC9D+4of4KwLBe692aPOSFQPNzkAc/T+kXdeS
pLgS/SIiQICAV0xRpn1Pm5kXYswO3nu+/h713t2i1WwptvdlXjpisjJJpVJpzkHb6v29QZLBlNIQ
KvWt/H1MpyMgJD297a6CpRMVoTcuqXfC+Gpt0JSylqfYXliqaS+P5CXR+6tcRVdOJ7kdxv3RrJvb
3BrsvsnduQOG7ES+CXyTXR3vI8j7H8FdXhltl9FaGBanr+7AIOL1o1O+Gm/8i0VtN6LZvY/f9L08
7ioLpyTu+wEWnpKdBURVUc62cdjeC+C8ss6LtAbTPRCarszZZqBiqZPZ1XP1HfSqu8xp/nWkei+P
c9JUa/XMaJDldKE/BV8jYtpJ/KtO6n992t7L4W4xs4mxg2KxmkNhHVFD8fsEMxKXveFj3Hgvgx2P
VcZWYrAS42xsHqfqPT2+r/NXyRClS0K/5y4tRQ/lMoygSef+CaMRudWp3zFKnv5EBcFX5G/chRWl
ilQrjOteka/C4T7VRTj6LCRcOkB8yKAgWC+DlrUr/kw0QQUINBDRXLdADL9VYiWdNgQMiLXOf2Pc
wq6G1kYltZQf4vy7aTxosWA1R+AL/H6JFQ7FMDdBAaSz+oatsciVcUsUUTwQieHiQbNgD6CIcHwM
bI5K069W/RVVD5fdWuRxhIsJpIi0slBA0B0dZIcVgqIduWt37B4proXFEoHL8ZzqwJsqcmlAXB+P
zaG5VVB2Um+yxo4PDER93s+Grf+6rKHIiuzvq4OrLAt4uzIU1CriqmCAScnVJGxiiYTw0WGU09hk
JAQzLDl1JxpKXlA3ghgk/FhceAjVHGCRb330qww4fodqFxze4NpR2wK+pigcibTiAkSI6D0qMjQa
zD2NftWhT4UQNCIZXIxQR6pRme2iNPGTPHoE1B5z7V92gbd04UIg4mddaV0GncUYa4Lr7lCjZdUA
gVrxsqMoFAmSJH7YNU61BhtSENTXpVNPziiVTgcyNfPLZY0E54ifdB07tU6bEHWKwGru9Ul250KY
w7Kve8loXGQworyI2hIpZljv6vhZJYNt1j4pbtTktBRPlxXa2El6d7/y865lnGEPU4e07qd1m94w
/qThFHrQEDvFt+zZJt2Jr8CNB/B7scw9V9EBKBFNljPcqtw6xc0uweO3UT292FHDjQF9N5iPldzb
dEgEZ5kd1UvW5SLGgqu+VFV4Sq3sg/57mHR2pz32xo9FF2y4iHySCxpyCXqUgcXcaGk85NQ/lEQ/
kUjzyCTiPNiY2ntvTi5izObSqUWHG1+5BXEuoN4xIP9Dv+7dt+3LW7abeNlvtsOHDqB8VcfyFt96
7DG/kBZahZxZug7IYzif+kRw1v4hbcajRwF1uKbzsNSSOmKPGni1rrWnfnEHiE6XfK1BrkV3uSsd
Phd1z+I4G2KQr+2aHp2SKLg1h304PdJO4BLbVjuL4IJuVcRdO0aaAfCVl7D8HqffdPXl8of5h5P1
twy+erCUaV1Kc8Ra9hmmvnOf4BRjuMcZ0UQXyGKZ0MfDdJbFvdSoNkwdWN5YfGcwZuExvGKY04yU
RSxtO/aehbEfswoZXV+PhjLiPFmzDnAo+RSEqWBsfjs4nEVwobcKqRyHJXaTqm4/qJ3d0MJecKTi
g0HU/2o8pu9Kn4BSrA11GJYPvs1OjBIMsrM7HVOHuVtci2YdRcbj4m1Q0nmwDFb4JvrO1DDFJlxr
+Ics6Ww9LrTOJTpHAWPlbD1GxYeNE2+w51uW0sbC/p9IIS66qksFyo4aM9YZ1juNrPelXoREJgpA
OhcRAkNS0C1Ai5EhRjJaC+VH7AOoD1Py2ineqYJ69/aFcbYfHx26bl4YPI+XSMehv8mydkfqY9WI
9BLI4Zl70z42I6LD8YzIZ2s0MXJaM77FboXAxQXfiHLhYQQAWVSNOE7NMGHVz8KspmiQdjNZUhQL
42syJdaHN2iIBTizSNBV0WpPTtL7LlJc7Kvvisj6GlvpYAdq8ONy2NuM4iuZnFpt1QWmPIHhVtPT
nRKpbpHkvmJI7mUxItW4eKdjuHUZRrBsx5l+Cud0nyb9IaPTAfRDmFL4apiITpdFbsa/lWZc/KOk
lms5hGcUgNsY93VZ3cbyVZrCpFn6GedYyWLOswp/SZgO1FRRtl+qr2H6LRA1PUS6cBHPSKIyMBIC
GncgkeW5ZBfBoyLj9ZbeIPUUGE7kElzokwHDWlUF7qZmoT+lpn8KonKnlKLOwHaIXRmNi3p1F4MT
3UArm4HzMkq8+B7glsDQKnFniKbyRBbkwl+i1nXXsb65ghBbjzKINF6WBSu1i22N3n/zPC72dU2g
FpSEGAC0rhYV9GM3qTbt52XyBkvU/BB8LP5VmjTtkHYJDpYhXdfyaPcULGT/HtUFGbkCiEyA5gBv
mB//I7EyGVGvFt5Y/dHpuELSu17OPnWGzkK4EBGrBXaPLcylh+ldOfjonV/+KtuWOv//XDwImoL2
8YgKX69c0wjci4MzxCJLbd4SK0txgWAaC7NKK1iqjMZ9JxtXVDMeLuuxHUrPejA9V7FGWgDqUcn4
4pF8U5SNpxW/F6BkjcF9SCZbGkP/sjyR3bhw0HVjF7c1Xi6KGdhzRJyw/dpngr6nSAgXC2gy5tpi
4cjEs+oNbXBbxMUui7uXy7psVwhW34cLA0av9lIV4bpD9wJkLMs+wxDySb/OD4FdHZOjdhN8Q/VI
9LgQuQUXEdpUI0pvIH5bI52xPUD/WLJctKglsCE/9TeEWogIB5rWsHxMw/IuiL+rsXl/2YLsl354
JZ0NyE/8LR0xaGjipksOrNNqHnR/8T6D8Pku4vAwK90sa5nGQmgeH+XoLqVeEfy6rInIF/gRP4ka
UpMyovjRmWdb32W7wA12Q+B0QNsHxrOj7TEdntuiAofoO3ExQkpQDlVB0uS1SXZfE+WJ9sVvEDPW
goAqksP+vgoUUxZpQVCj8jqSb42cuoE62W1SeZfNuB2OTBCzEhANUR5WsSlIaigz3hVmrca2Mobf
R50euxkbl2rhB+n3LhH54LZif4vkqwJJG2hWydgDOmBw97dlnbm5cEhXJIRLjIehzvMW5QevW+6G
eJcG14loMme70gVkqP/bjp8jsKzIkAoCSuDk0B0w2Jn71QnoLij5uqUbHZvENQ6SoNgl+F48HpWS
LEZay+gyKNRLkmSXK6ZTtpKjY3G0lh8y0QTedug768h5e0d6Q+4xle618rekfKZCXmWRQrybkzzK
Sc7KhY/GI0NGnfZD4uT36EEdtEfJ73zLpQ/zi3bq95ddf/v7gWNT0QnBNMPbzNfqhLWTWSwYYmTI
99pR9rJd7i+Gzcj82Hh/9wcYoL5eFrmZxhId5EGMDk7lgehzzMGFuYTcvNfk2W2iCixb2g2alTrG
XSxS5nbbJxgkuyx1O1VXiU5URQM2DN+sTKYpnUmC0VZA/P9m1yYAuG7nnexqWGEQpepkU8mVNC4T
HJelVVojRuBqMLGZ/zax8x57em4PVwAidQJXruzoZrxi7arE0VBfUjxQG7D9e9mOXVEtdbPEsPo5
XOKozRT4OzV+Tpu8TM1x6m5m84daPwlszALKh5t1JYY7KElNRj1j60mMJw4U6/tqX1+FWNsNMcV5
WdZmbFuJ4o5MNwIXK5Mx3D7QvTk5oXEoRaAMIhFc1ljNkTpqBUakkuh7Hap2rNzJvQikUfRluKyR
MTC3cYDzZ8XkEDaRrQzhc9ENJ1B8iT7PZhxb2YyFodVZnzoQ5KRsW2i5TQ7oYFaH8MSqgqkzULxZ
2y+NL5qWEtmQyxoN8D6qhorZiiJtHaJXe+SMnpS13mVv2C4NnlXj35AkCqNo7tiuw46RybyBQmI9
jg2C4cl3EjXwN1PIlTjuZp3KeVSlnLnGWwqJrUzMpoit9zZ1cOFA8f3NROqCNDIhJ42c4gB6PkSO
CMxhLS5Y0BUcGQup4ugO2c/7ZjdiwGRyxxcRdYjgI/JQP2W1tAWAttCjq26k+lFNXhIhnJDAN/m+
Z4jRJbNQ8AHV4lbrrxMRzJPQQ5iSK+cPS5pNY4a3eXLIT8OOHhkpQuwDRoMFXfGcoOAGUPnokeqp
mVLMW4TD9zz6IyWPS+6DdEWpRVVCRfR9uBgyg04jITPCLr5KdkjuJDv30mOOBkaMdPZIY7tz5r0Q
0F0klgsn1dAvc5NArPJYlTY96vvgYH4xrxR//Kke2dwqvYlfLh90kUwunmR6abTFgm0t2XiN628q
uS4DQXYpiMg86sXUxKqsIS9y8bKyAW90tNrJNSXzW5so7n/Shl8LSKopNzsJDw+S38jd16Q6UdUQ
JD7b6uiWjhYwUh8eUTWJR01JZhysmXyh8bOZ7Zr5gBq9QMz2U1T9Ww7/dDf0EZNgKb5M/Ky/pmBq
wnjJfLc4i6ffd0fDz/ASzV8MQYdQoB3/ls+rsQNSEwJkFgLhqrYJyv4NgPF1yf/MpzqrxyV0uV5X
ZkCRQSlobZEnClrATjBOt90qXpmQy9JmvKTmUYMyozPhEstcEAjt5R2aJ/4sUOcfwuFZHy5Vyxo1
t6QRsvLfsxPugZHotTrAyCS/3KWueSPifd2O72d5XPjtJ9pbY42SXyVdt+MxDwWOsB0Yzv8/F26X
EvxubQn3y7AJDX5g5Y9ehE28PT61+j5cnF1mS+4HXQbTPbbv2RbWT92P4NYijGuRLlxgpWk+9H2G
PC1OH+PxdqyBelf8+zVhlKdWynCRtKV1Y4F5EqP5GDcc99J8IP+edG8tAjCp769ca0hRZptwBUZZ
7RtAInSNRX5RJGPchY3xx+UDup2S/eUAOg8wBlLLRh1MhG0NYMqtn/qMGSbdfS6hPYvh4sAUmmMa
Wjg3VviQSiFIy+FsqajuJVKGiwQ1NQEhrqPioPkgFdl34NpWvEY4MfwPj2JLBQq2BfBDHl821UZd
S2NMm+Vt6Om08ecGy0iFdZqy8aYvsRKiqI4q6TZyGY9kL2GU7C5/tu0Afv4FnK/rZmFF0YLBs6GJ
rkiWe1opP6GM7ltaKQgR2yHoLIrzeD3qa9yEGPsvi9Be6h91J8gcRObkO/mkrCsjquEcmj8+q26C
/LKY7cFjGB3q3b8nR2TH6299+HY+3o1YeU2sAotWr0Tay9b3QDQgJfg6lPN2TF2noJjDxl8of60X
W9YLX0cDvJIEr3nBp6GcvyvdEBudigZN1u0Xep+JXjCi/5/9fZX8j8GQxpOMKUNNDRo7yuIWN0Sy
CLTYjtvnD8L+vpLSh3kVJAq0mFFt7UPqFlPi0+nfw/G//+7cVYd9KgAfxyiK53l1VyjmndQkdteM
7uWT+Q8pwlkd7rrLrCDEOBSyUxaE1FOaAh7fuJmOeC/Zwx9BbmufGcdbOTQXC4xAqyS9B0RQorpj
+VTEe/Pfcw69tx0XA2gQDSRgD3czafwlV3xt/nnZbNuh+2+rGdylp6UZqm0KQiq7h9Ljn/eQOHT/
Q2ngLIcrQdShlfRBiZVVaz+4xFHd9B70RoxhHDQYpp3tGOXy6GLeYq+7xYHV4JRC4PCCY2Vw4aGp
65bQFMUrBcwi9MpcHi7bUuSCPCZWVslU6hO44F90umwa2nJYWafcWUJe+H94xJyNysWJodSw3cfA
oAEG8jqBSxdtGR+zN25+0B15j6seuIeizqro2jC4uCGpS6HEOi6m/zMh2+zxnjr5gbjaKRK0qf8h
iz3ryIUPCJsCKUZMZx0bxUb5D6lStE+Fq8ci7+DiR41R1HFa0Kaps6Pafg910WKiIN4aXLxQshnN
8AIwcDN1pccFnwsLgw/JD+PJuM5AvERs6RD/+I8uyUWQKTFbMD/gIdi5MuMgtHNMLDi1O3ihUz+K
d4UEVuRxsSqLZKUc4AgYrd5dWwF5mopBEuDzC4IWPx0TJ1rS9TIy9SQA7g2dOzsh0njIYzw9JHnO
d1VLbhR18FLsnLoCi4o05KJIMVdLpVu4nDMUU8c/Sr841XgBP+QHFry0B2LYoEm6LJT53ofCqkZM
bB8bsokC2furmhaKrhtvgUXbEXJN1EfT+pUtX6pCNIrGnPCSJO64gcABJMBvOWF8vWSDE9cPc5o4
qfzbkp7nTy3ErPTizlyWlAADDTAcggckUAJrjYCRVW4E1tuOWCsx3MmTUrIoNMbJG4+MPHJChGRs
lQw6I3SFPebNc76Sxh25rAebrcmkLY+9N7I1b1SXzLv5q3o/u8k+88b9p3Lrs0i+n9DVdZl3GGX2
iHGjaM6kE0cqRdTtZDO9Xknh7vC8tgiOHbKRxkXP9Upx8dQ7DTbQU+/wDNsHX6TW7jzFAQzKY3Nf
OcmTdCU/mKfCETUIN00M+l6GToL1dsqdB1NVK7XNsQkxLXdB8LNXbH30Lx+5t6XGDydhJYM7CSVy
r2EK0QuKcPGginZT7FEWdBNXvWl/6vfgr4KihR+/MLza+Z4cczd2Rcyn24qqmkZBvm4CCvr9wS+B
I1bqCsoeo3o0y29p7C2J4IrY/KpAevlLBIt3q2cA4IykEsjxhTcFftsHTpYdyvFnqD5dtueWJkDM
ocCBtizT5KdWkkWrDSuOkMrS+USr9Es4JJ4iVYJbViCGn1SZZT2ioBtDjTomaE4ahzGVHdqIAOVE
Yrij0A0hkVI2EDPp1JbSV2QorhaKoKe2rpqVzfhplTQtllluLAxodg/RhLEb7/I32bpW1v8/511T
N/WlmWNgOwS2s/ZShoUd97ZFn5Jxf1mSyF6ckw2JMg8auJ1dACX6KQid9Tb1tNyy/5sY9jNWvjyY
Iyi8GNLy0vlVfYzVX4b5fFnE5mWyNhoXFwzQSzY5KNHc7Ko5lMfwW/WDPCLsoeAVUYA/XRa3bThT
UcDLpRqEH3gpYslSU2pCI2CnR0elfTBEhfytAKCABPsvEdzt2AWyYdYZjszS1HZb/tLayknn2qH1
42VdNt1ZQaoiYxtP13mQyWYw+lgv4c60DWxMPO6IJuIB3soMlZUITpdBGfVe7uHR8WT6oBumThVL
dkJV3wiy6zrQ94Za+bNaiQqtIt24Sz9slpgmFYoBS1bSxGnruL5jmM8i0IxNfzgryPetsMXSpCOA
0t1R+p0bzwOIk7LP1NpXRuS7VFUVWBENWALT+ZK5a42DPhwuu4JIDS6JHmiaNaSBW3fKg0xe5NbN
I10QDDaf42s9uPCmIha0aYKxT9kffjIoi2gH7jtnfJ280pWEU0sinbgY106JkTYykpJMC+xx2hvz
Dzp86vtjLAyobBqxQDz5PsKNRqmjPQohTZk8LFJ1UCTtGAeNIPvZjAlnMXxpGCQsTRSaHbAy2qPc
/lRixVaW/Wx9ZoJaUQkAbFUoY1iczYI2zMmiqwgJ5BUMNna9GHfxFH+iUreWwr7c6lrojbAsQ4ng
y4ylW5pgqdHSQ1yIXmmbRlN1KhMVECkKX+Ge+my2agyfgF7oiXbfYolgtfA5nH5ePjvbN9BKDnd4
VEryVO3h1wBoiUDdXF8zWGB7AOGFyyCBwsAVSNyMbiuJ3EnKhpGCgocZ8GpyJTu9N7+mDr2SrheH
wWurv8qXyxI3z9JKIOcX8TCSflIgMFWPEQB7A8kdJNEwm0gI5xZSphiBsQAyIFgOxRDby+Q2wcNl
RUSW47KFsBnnPjNwXof0Vhpvu1YTRTmRBJbkrZy7koiyVNhwdGnqVfHVEmt2pB0io7LL7EewqyWX
NqdGOY7jSxI/j7NAQaE3cldu2lkAWlRx5RL/T7KafrTDq3nHHAPALaIureijcQGwDGJ5nGp4Rhhe
z6YXGL6RCoKfwKJ8TXzsZosaMs6XmnxbJA3TGX9cdorNMWbl7N4G93xop7CsiIpMKMU4A5uxrYHG
azceW4BfwEESRsKFGIHd+OK3NdVzQqK+8ALpQS2OEirx5qfU0kA2BvZlIps8T5cV1HHcKdiq7txl
F++7yqWqHb2MO8YqH6LKf09DIG4KjLkZdldSOQeMDSMIQNCMuypzsgOj0KxAEdadmr18G93IQDsG
g/j4OYOuxHKOaBa9GZoD9nIiEtq0x8joI5ZmBLqxw8sXIZCXW4DRxbuZ8IWOxqpLdYrRWWcdBbYU
H7mpX2IJSHLII6h/wLwi2/2PXLTwv32qV4K5uNW1mLdQJjxw5XsZJF6MMEL7mmFNRzqKd482D9xK
GBfCAq1XapKjBKEOjqUds+pJYEbmApfMyLlINc16bVUxRg4VWzsmXzGcumMT7sGXYB8fBqCnL79l
V3kKd6Xg/bbtnJaqUQIfpHwBp+kSMImNqL8nZHjQaXLVlIs9BbqHgRbBTbBtxbMo9vfVRaDMhRSO
BUVakGs7pWoY67tAm81uDFtI+EsdFmVWMoZAk7BqG5quZD712rVRuV18W+e7md51yX0U3TfCsuPm
nNlaJueKdTAHwOuACYnfHHRQNS0+w1CQbfSA9p9ylLN+nCdKgUY6wPuwtYvAj5z02L0M6Bxj/6LZ
w/tntCpLt/Jz17qbK8G1w2z30UnPsjkn7aORxouKN9FEZ7vp7aVfbE20Ny8SwkUt0uiJ3lYIlkZ5
PWIuO648NRVh+Qs8kZ9JpcqgNZW5wBMnVGYtzTW0YXf5Swn04GdRe6VvjUWHI+pGikKMRpLXWs7q
2Y2ILOfuJ4TpWDgiRFVZSfi91+tTa6rahGXSdgLW3oweazi5mRKJvI+l0R88YCWHcHJIqmVV/Lad
Zryy8XkAQ9x0HpLs59gtnEWAGLL5mVbiuKy+mGYUSQMUflqQ1Ua1amvjr/9mOPYLVuFCGo0mLQd8
JZSDFrsx6odxmCK7qUSkuJthdqUKF5caOZ91zDsWXkOu1GGn19Q25iMZBPqw03HpA3GhyDIAMC+3
mCnKzXIXlBrSqOYAWpvMjik96YFlo///oiZa6XzGkJQAKktGdkW5Y9t1NG1ngK25pnxsrN0MCIqZ
iFbpt9NScKz+Xwqf+AZ9M4BeGtckls6AmN77bG60O8UHy89/MS5NZDqX9drMb1YS+ZMVG7U0SUrh
gdX9WRpNx4jVh8iakKKi3TI3nykErMRxB8xMoqZNLFS2SvOxJDt1PoShe1mjzcC0EsEdKtJWKrg0
WXnYsL4YUQxY7P5YVZqgBb7t8OdPxZ0sglWNLlBRB0x1zW4GpNXLBFjxn3orWkXcVsiiIMI18eJW
OdcrKSFpOiATHMhV1Z6G9upTyKyAqP5LBH9fxGZKBiUEhsNk/NS70amWpzoTVc6284iVFM7XgqRV
aqWFInhyudgddaeX8Ko+ZJ71VZS3C2zGE3RWsTZEQ4e412VfGuVrNXpS+PwZPzvbjPMzo9EGqX/7
LNpDnvqD9aIOgtkb5kMfoh1VZQtIJLrygXOiqNVmrjpEu6aU7oGG9I0ahWDIddONVyK4gErKMe/M
DDnPoD2k9K5uQl8DZXVmiEaUt4vBK0lcZjcmFqaKsxAbW4/kaO0A1O02+343vrJ9qsoX4dducIWo
bF/4b+Nx2dxUW4thNHCB0Qlyf2pASIuOV2LHoMtUHHOfoGDjtu6MvXPyQ9SN2NyxQlFVJxTgMSBV
4rxDtxgbKMF9WHvh4gRHzBq54XX/tf457wIbtCxP2bWoZrftLmeZXEhCQV9OaI0Hca+3rhzeAdtK
cFtsv0pXanHXfCovdURaPAXy34b95xpIl9vLsT8kXrgTrYxtnmJqWYiyMpI/PsckRVH1OUHTMuyv
ovmhtPxRebp8ijdtZqgqCKUNCnJzLrg2s6TpSYSG5ZDqrqJk94O6iDBLN9UwgIalybqMNiLn+dI8
90Yz444NDNke+l+pelcWh8t6bI4igij9byGcu9NkaMclA7S65tc34SnbAd+gcQwQpr9xwmOcM91p
mGMXpLDsv/0QolZiOfspi0XLokUhrXHjHJC3V1042lZ6GEBiqLUC99v8WCZcQUb/Ax0YzvuCTqd9
pzR41pDiRBvTBpaJwI6b32olgouHqtxNnb6gummlOrwtQS+p9zqD7C5/rm0xKkiWMYuhqG/BcpWX
z0UAYucBX8vMI7gEvkt56kxBbN8211kIFw+iuIs7YFvBJfLQbtq7WvX+mxbc99DQsw5Bomq4kdXZ
Zb3LSwBriHCSmAd98DDzrAX3RZSSZCAqghAkjs5SHergmoa/rOCqqVN7Gq/jTpQTi+zGnVdiVHIg
U9RxYsNW8xNRRYt7LMu9pBJ3VpOOgl6UrUkkV9WhBx8x8hRU9obvxJ5tEfn1tqsZiqZYhmJRflZz
MBN9mgt0+MhSIFG9SwbUjLAUftkV2Ff4qNJZClN55dB1TMOl63RQbAffmnwXZ8QzwQocRJ95h5ln
Ody9CjjhpewkxJtgua9jp4pGO10E50ZkMe7cmFGSS50Ci8XVz7Z+6uBnaXZ/2V7b6clKEe7sYBYD
y/rhDEyzA5ntFnOKHSCShx+WMzntl+rEyNqCkwacUmFpedu/zzbkTtSSkkyvI4iewC/RAmJYyQGH
z8CmkZf4DbB/JSEF97bLn2VyZwpDYLMeEpzi5KDslsOyL17qn/GBAfBjn3B2BdZlbvDBHVlDGx1t
3ZT5YbdFbkcgfmSW+ydXeuaWTynIjyWQ0FTYbReme5vuj1FIRbVwxjR+Skhepr4CXgrGKdzJDW8Y
NI6+X070V4jux01gd98Kv3KtXwI12Yvpo5pnsVwgsVo5yZQaao5vL6oIEA/FyQCEhZgYbPNQrDTk
Lvo8t4DyneIyic1HLTw0uFLqRfDZ3kB1eH1QXzF0w0TB2eSXz9u2tUbcv5hS85ddfzNjcjf2Ilc/
Mcr2YIfU+dVwOm/4zhjN6U02fiKKreTzwz0g6pKNQSIIx+at3u2VFt/M9HJVMCO5dQAJBmMs1TBN
k/BrlBTdTSCOLriY5cM03baiK3ODc1yV1wI4vxiLugjSEIMQDOBDcZEM3qRH6YEcGPxH55AdsSsn
8Gaf5sK2nFA45ymLZkwYiYKnRIfptQLPlrrT8NgfXuhBem5dkPK4CujOGz925YfLB0JgWH5qRiKq
FtdM7yy8y5OrVhfc3Fu5yMqu/IAJTY0olSibyrlSd73f7RuPoW2JULZEanCXaZS3VlDVE9SQjqZ0
SFv/spm2zvJaDe4SlRoaV1OGLyQj+yyrb1G2zxXvsgyRDuzvq4Qgz6Z6GGT4eIsKbVh1jw2C/2UR
IjXY31cizKgsQX4xoNvdzVdLEey1NsC+aSxIB7Zi+9pa3HWZV3QJBhkpx0CeZ/0xL7+Yw7EWnVmR
vbgLEuum1VwghXMn85CGf2ja98vG2uwcrtXgYgLwjuogVeC7IQKSU6jkWKfLQV7afSzrfqkae9LL
R3RArs2g/I/OwIUEtaeVjmoELo8utbX4RE3BwRe4Al84z/rBIqgvGe5IH0ma22XvoUH1idxzZUF+
aCQvEkvSUlzyc3xM5h9WeMhF/Y23ROHDDYidG4JeNUFBgvNpI5UyXZlQ8piP2V3rlKmtGHZwpdnG
PWMWGJ4bUNwGXjjbwjLFtp+fRXN+ruFKmfsGc0zdrIA2AZAiybI32tjtikJwcpmvXdKSc3aq5XpU
FQpe2W1e2JbZ/7IKoNFW8a6jQD2i6e3c5iJkm20fOevHHYAFNH6SNsEJ225nkNuxPbTS6+VDxn73
Jb04Py8jA9iPLHAnrbVrLelgNqAj1mN/Qv0xCszDZXGbFXVy9hZ+7ahPtbwPTNx3mt9+z7ECpF7r
R2KTUyzcOhVYj6doapS4z80Rjqnm/RH8t8dk0l+RS+0vqyQSw119UlxF5gjEXbctgYQg/xitwK4/
A9m0Nht3/xXTMialhQdQPk+OWd91seVY0mMmehZsx/S/PY4HKZtoQyQLANkekhIvyVEVSyfBSRLZ
i/19dQfWYVPrQYmYZPUvRfFaLRgqEGQLAqfmkck6XBczOqsI3mG1uGkc/GhbwCYFQf5zNGYJHcNE
2CwQBAiVCxBLJo/yIKPSp4E5qH3uviAUOpKnfQm/FL8ZCicYcWo7c5SDiMVDZFAuSkhNjpoZhQOq
pPcrpd+VOogHRllg1E0xQFEFgqoiY6aB64WZITUGbUawTUhr541jkdgxFkGPcjNdXQnhDhPSIjMx
U4QH4GseVewK6n57EMMObrr5Sgx3nMB1pg9agvRON5/G+rWuBGpspy4rAewHrJy8jJKkUjv2XsIA
Uu8PewUv+c4Pd6INS5Em3GlSwzmT2gxfRW6bx6avvsSzJvjwIhHcLWuQMJrNEqBQCpCIM6O666ZY
tEMsksGdHsxrdwFZYgs0I4k/SsFjYi6iq2czW1h9E+6cAJuzm3O02Nzy9+jpu+LWwBPTPCwP5iP2
Mm9SlHUsdxFN+IuODXfB9nU7BD2QiV29fCXNra59bYSEBgLN+FyyzjOqNRhMB+Dwa9k4Zifbo5nZ
BZoBn7jrsFNuqBQ1Krwg3ru1ilfyoMwwIZWv89mXyXMigkhh/8WHhGQlgvtK4IIuzVLqsb0GIuiw
0NzQGFx1Sb28z9xoEI3vvfH1XJLHfR9z7Id+kDp4BThAgEoH1iVUNjWHMdqBNBnoGPMdRRWi+J6g
8vBN1I3ado+/LAo4o/cWHYp8rAhLUjIjs7vWTGwAZTvJPP26/OU2A6uqgM2b4l+NnwoeyiyoS2Av
usOONUEH4LlK/icD60oMFyv6WjKDucerJs9OQ+XLmDK5rMemvVYCOA8MzQlMm33EVhdOiuwZ4S6S
RROrLPp/cAkd/TrsHGom5dFKSJyqEiAXWS0qv9H+CD16MPGemTzdma5D1xL1qDeD30oeZzS8napO
IkxedVtFt036fNlm2/WtlQDOaKPW1O3U4ON3u/R5cMM9Gu7et8ntfUwXaF+M6/oKdM1O6covn4Fy
wlLY37bkjrOEJ6M6lXjDW9Z3MnoZOhPRJOpMbH8wRgupaSbWLLjURArmMsktCImuiqv6hgEXxk58
KK9mF7yNrqgdsemDWEb9SxyXpMhtGkp1jzt3KL/GTe7MgU2p6GLfHFwgKylcjtL3wFlKdSSUI5iX
mi8VziwWtrziBpXQz9XvVsKYi67ylTrWUrViu6hJjD7AQux8iQRFKZHV2N9XItK2rIw8gxOG5Skc
rlFjyxLRyWWW/3hyz1+GO0kLsVSpkuAIf04j5sfakZzwKrwrdzOwWS8fK5FC3KnqVGmmA8UrI5yA
6495WFr2+yYWzamy/+ajTigGGRpQXDR+3iPswy7SIty5QDmxq/45tXxLvc2ma9IKJiOYdS5Iektq
V1+oBwtwFiksadVe5cxX+uFgkV049LvLhtuUgweJiiEWXDn8dEkx1FLSguLCtar7HKyapWOyOIQL
+LKczbi6ksPFnqrSkyJbICcIsfRa1E4nBM3dnBEjKxlc+pD20hhlrMnUNqBsDPfARETjJ/qhgnGn
v02FTN3btqMKRScGDZP/kfYlzXXrSLO/iBEEwXHL6QySrNG27A3DwzXneeav/xLyuy0KQhy8Vi+6
F+1o1QFYKBSqsjJ5QEmjlpOKEgpYZh2INdL6yZltt2lHD1v97fL2CbG9qOj9xxb7LTt/aPWyMiYT
GHYWgZj2W6IF0V1zpftDwO6LgmksHv5Ho9ypMpYtNlPdZuMUW/jSCIpddfYcb0QfpjvYmff/If0k
zI7QxFKh2AXIEw9uKR1EJxD4sufaX2pVCtpbkDN8aHGWA2IWzGUZJt90heZcbCgoXPtRUSmHNSlB
GNtR81OS0O0ujVGjMOtt89pi/drlg/ncR5gYwNiuc2iqxbxdTTsJBt34CF5X2/0s7qCkihL1ybph
XAZlMr/J6tgtEisLm3kh3uXvKzyTINvRHQwrAsPG3QK6tc5jOeFMpsP0aVlHL81jyS0gDJg7E5zb
OiWQa621Wj6goYGGg0h+9LbupdEpnf5cXo3wCtiZ4pwVBpTBwPii3/bhUJ0K56thyaKY8MTvbHAf
J2+LrE+SDg9IcHoq9ambP3f5H0t5uLwUYSSjmBQAQxKw6HDOt6cdmnhqXaYsBbiuTngFHbbj/G0D
SvyXGqJ9eMisQGJRtLK9RS6PqtMWsDYofL1wH2oBEyyIA6A7POXH4g1fGPAhQYj5edmszCqXV/Vl
sTkpwXxkDl4Zgm/XlBhMX+ntkNDTZVPCHG6/Qi6tWo25oe2GPW2Df0U7nE86lEiWQ3WQSXYIa+t7
a9zZwlh6pDlM9s3sLa+j0KhKfJXeNdHBgm7VsnxX8LxdOgx5fwD1vTfMtnx3UXRKNU5dhAmxdLi2
uitNRqEsxCaDyA7PZBXsphA3emvARB1/MRNMmYCV2rVc4s83jApUewST0qEMYx+nQ/LtRIFqb5Jz
TqhuVdPIiI425zay/5T5k8Q3hH64WxPnh7QaTZBbgS9eAb0pZmeC3svvE38CLcPmLT9akNTHUqY5
mVHOIVNCqiQhcJHGcTx7aY9WUx8zY/X7pQglC2QL4NPJ/Q5y7jg2TdFWBdjQZs9yNQ/Ds+CKhbTL
AWP+7nz8SG99b45zwsVIMj1Cf9034oOt/Inya/1DfJx7G1y8N/QI454ETkFGNzo0kBLLfm6d184Y
xJ++YCzklGT+eKYSXxF/NQs8jg6yZYDZ37q/sZppRQrIWqvRtTp+o9antnpmWnCXvxj7M+8/2KsZ
bgfbpC4BIgXqO0Ync7aRys4P7SjrlwnTSvC34K3uGMREK+HtalatLcqWIOwPvn1gc+K1F4+otbUF
gITEIzfKyZDhU8SReGeUc/wx6etqA/wiqP+wNL0/gP+kgMbQFiRXeShTRxPu5M4a98FMtTEWpwAe
dy2Pc1O503bIpKo47OJ/97k0BhaEqiPSVi4oGqOexmqP9DzqfrZqAEXeyfpWQyasf7KJTI1M6II7
Y1w4bKo8X9qeDQGr+vpHX/ri2gEavAb7W41SqWOOMgpO9kUuLY9zk3nabL0wMLhRFfPgx/26hfWi
9/5lnxcli3S3Ls4v+l5JCgeOEQypfSp1HGuj+6V13+akD0mpSayJ3hl7a5xf9OU4tg7jGvurepAe
5tAM5TPpso/FHWRFd6xsYYxfqd17fZK6wNS76fBUTE+Xd09miIuHq9puhWLiKG8RalPOXaz8o1jP
tQykwD7Ce1eAdqNpOw60a9m27vILw5khTWPDFWywhCamG/emJPSJs1+oBxmabVECqPRbE7Ex6z26
XJj0uzcPIBu/JldWYGOi3tNQQ8RF/JH0guIdC15LE2NknCe0BpCp0AlBHduI/W00/TyTUUGKY97O
BucGIM9PkngBaH9M62+tkxUnMwZye0xJ4ia9jemHUvm1tmvvNatlnkazmIKtVxuPOIWkISoMiLuf
wm0vUCw5NRI8fMuCHJscgVEr0a/+0A22M8O9lXpax0XJgJzQPjiXeXfVQBZqHmfJaoRNI7xh//P1
OIfsrXJTHeUF9Ttc60F9mA3v18awzF97/y8lfXvVQagPqJYbo5E5q/DYvZp/V6jT0n5MDFwvY+OZ
34snB+Q10VP/TfnOZhP/Tk9FngwSJ764d2a5C6dTLGQ/JU57aXs0pMfSswLTnf3iavS3gFXaZVTu
soVyt07R9uBh7DHrNmrbj4qQ8VzX2YauvbUE7QwSkcvhTEjgS6mNEM2G5hEJ3kaBaFxXBcTZDMQR
HzXUf4rTMLkmJiGVYPyWBorHZjFZHUr9FbkQPvWS+ziU0UEL7yRTo8j08B+kSW9/xWYldT7lCN8m
BDzo5KrF6JrrARfTICOlFaH3dJaKgaLCBEsAH4fKqsgaMJPmIGie/BGY/H+lhdY7+rB4ahh7HcYP
OlnPSxAQMA+HMTKwk5tgJuR8SR/zrGsaRQ1s826cvua/NDxRL39N0XsYrFIWqAmgifte+VdfYzrY
CdbGOromKhrmN+00BOBDPy4yAkzRBQKuZfAsoK6FVzaPkEetdrLqxiHB8Es907CBTjmCQn7dgHdm
+lwdNAkvgdQgF+va1Z41hFUSmJ87nz1GMrwdF9X7K6RUeDJhQsElrFMdEnv4b9Bn80rsVNGq1DLw
xUiT3Sj9FnuLo/26/MkE5/2NDfYbdhe9Mw2MJtnJg7UbvWG7rqbVdbR7WwanE2/ebjHc9ZvRQquJ
s4BoPWDjBoyLvESj6G+NufBkNSepPbbw3cIGjPdghq4BhQCYwfMgezQzd3zuT9oxDtuviq9IIpls
I7n7lsSjozuJlgdt/Us1Qm0uPXt23CZ+vPzBRMeY8YCjLsPec3zRsFtKOvYN1mUtZrBuPaQMQJTg
jJIpBsFTB37xaoa7B2w7joyRFCSoOnNxh7K6NZ0NqNvubBYt+hBp0KlKJosfLNpzaecbq9xtkDgb
GRgHNRQE/4VxzfhsBaKiBrAQmn0yk8LPZhIbIDubmghZb90k2WJSNUmUB/MUn7U2Coo0/50v5bHu
iy8f+HI7U9yWtjHYBhwbR603zGOmD0e1Vs+mHUlKg4K7DDERWbVJDAvPfe4uMxvbrqptUINmaU9K
03xrmue+XH7Na3Rq+kGWAIqGFGHPtqD3jssFNLBvd7B2jLrSyJwHDoaGGs8owETHenKJv+Aew2T5
4JmuNuATZsdGLjcnDJI781xQ7qu+6+3CyAPjFmTS35iacXeV60iTUvSglZP6MBGZmzKneOemeBaB
ZwVpC94ub5e80XVua9wEaNP9radEJ/Oa1ezno+zVwr4Wb4oFfwJqAwq4ALe77aBta55jd0ty30NY
eNp+G9aTruRuNd8kY+GOs4xxVXQkdIKkzLGYvuvLAN4ucrbVWq+qMW1BPY1uOjdei7Qboh9GIetH
iGLZ3hJ3IkZV66ZBK9VgxOXTFo+p80+bNt5/f+zA88tG6ExDxXv27ceq15gsI+1w7OYNYgN/Bq3y
iZSmVuSGOiiFUS7EtDzAN2+tNIOjQMNnhDykbXiKPi8QtmtkZ01oBBkj+qYmMDd87EerKOvVPlID
atySPqyIpI8nvDR13bJQJ9TQm+Wj4dqYiq1biRpso8u4uBeoFX+C14144mSMj8SbZAFYFK50A/h3
ArtAKHAOXi92lK06RfiYkpA6TRgncwEea5hOoiFUiy38gD/sDHIBI6NpOSgT4I0aOXT6yTGvqvh4
2YSoDqBbIJ9wHOiBQA+AW1SV61W0aVUOjtWJ4Ru97SpFIR4KY75yJ5sgEEGfAZtD0QdVSWSKL2C0
3YE14xlgwyVWoabp/FBH9NUA3Iz1wZsXzR/qkvGegZx5DRRThvsXeSRECcC+Yhng0eGhMgYQE8mw
wnQf1eeqbs8mEEeScCuy8bIyXI6aA8mBt0dLW6F8Au1sEmyQtNl+Nh8QckRv3IbmiY09NPh4NxGy
9vbQkiCzH4bt+yaj0Rf//te/z0W5tlIax97w+wvysKg3xvos8TbRdeRQDRewDSjFu4no2dLSzuxw
42PiqzlRPw50xY1r175lehezTFtOFLV35vgBaLNqQWZdII8hG/FtZzsZKi6HVUYeKbqGHNAvv8x5
I6ByZ6jMo2FNB1zsvR176fAbYyQPlaNcVaS7l2wg+wL8Jbs3xYUEYC6WqZ6xgeZnAzs4HqITCAIP
M2ifkkCGfxYGh7017kIaYnMDFqtSA0XzcFjsgx7E92jAgxT5C1O4l3Wphd8LxL3YSWgzvxsjIWlX
pJbSkWBM7u10cPPuyRhLyS3LtujdFu6McE5OirRqtAZ5dNdqARjJjnWce0433Izj+IjXxHEaShlg
U+ghSHRRskHu/g4b38dD1ygkI4GRXlvGgbYaWMDvyBJL1iY8wEBoMAy+hTcRd7eXbamrtjlgA+vD
YNzk2TeJ/4nuQGdngC10F8DbbTPtjskhM9K75g7vq8cRBNLxAYOqj3np1VBrr37lX6XjnLKVcWes
UZ2iLZqGBFHzKydfiIz3Xuh6u4VxB2us5nFtFiwM0g5u6Sxu13xCe1JyQciscAcKhLJNRC0HT2Id
r5wzLf/pZDRJEhP8vAfQHHG8LHDvNDHueiu7pws5RtsmS8DYT313jF43jB8fpkpb2KkDVwOD6BOm
vnCPB/opDhY3+QmO+zP9UYJjtlVdiAF/lfXzhWd4Z5w7w2u3NVqdKXkw5smhifvPplZ/sfP4Tlf6
yc02A2JQsmxMBDRBFYP1gYAFBCE99wA3MFowa+zJD/K9MPHYoEQaTEcnWEBB0YEUPk1c/eHygRN+
zZ1NbqGLka65YaNWU+f6ivnpqTsY0/gzyuwPuebOEpe7WFO8DCmd8qDonqf+pJOv/SRpjcgWw874
LnjYC3rszqDiq5GbNfntgCEql9Fyymywf9/ZWNLRmCdW3CoHzbMG00uy+ZClsga0qMvzxhm4QGiT
eoi2uFAhBgREXFDfdNdagCc99OrTQ3qyXRLUt9ozXllMeljW5ZGtko+GsZ5EOggQgkzfblulvtap
dtQ32YCGMOjufIILinWygO+tVEngGO2PeEtcKOFJMhrhSsCAR0DZDJgp/6ii/YyrjI5qkKXX6LAm
42cqC+2CVRiqqgNMjpwcT1Fus7ZK2TTVRFbRtlH3qa/m2R2yRZHU3AULeWOF2ytwp6Ztlc0koEMD
xcpt+Zr2OpADrWRUQnADswogQTHHRpWALxIszkrTWrO2YIosFxPz3hy1fpJYX1K99i1zlE1fil7a
e4N8Eo2njtEl4HcL1PvJt89QZ/Z+0Xv2zmYKlbYkg5Ga46LsumJOjTYw10IH0wnTwPa7oDuSM26a
Y+QtkrkGUeMSWT8TvGV4I+SFXMCYtWizW1zJXfgMgryw8lEie5o85VAETNRLukCho7wa5Fl9tnWt
UH3v0QwKtxcZselYziAd7cMloKjL2ZhU+gDmaL9IvhyjRFNRWwXuyyb1NUgq6ElQD9p/n9zACKsk
EPSCUMV6u5Od5RTGzBo0Fbkbypse1NE0LoPLF6Igk35jhIu7pQVlj9FGngatCAUk8EAsurp1Lqoh
vGxI/JleV8NFjYw4kz1hDUGdndfFJdqtmX7IBMou0GNBPZ/vmi1xSfKB9SAj0wiHvrkpN5BVZ4vk
SAlXojvqC6ZOfYcFM4e+pps2osTjRMe+yg6DVSfussn0BgQZIQhhX+1wuUo5JmgFQW/5RckaDdXT
HJJAO8pepUIP2JnhEhUDBEb48CkJrHLy9F530SJe4q+5jINWtm1cttIVZVrGrC035Net4bga/TNu
MiJ+UR/6zaaxX7HLV9rKWdd0Q77CFEKasD2MGbCHFIxizaGTEcIJl4TX4QuwCNIf3NZZeZzoRozY
ms5A3dpMYSXxtKh9unx0hBfuS+UXfIUqnrvcmvrYGlETyYOl6p8Gmt9PRXW8bEJ8TVjgwzYtaACj
ls3ZoGqrWDWq2EzJCKNAfgtgr+t4OkDfRVCMiNyXLQr3jvER6yjM4xXN3UukNcDUCahjsMY3aoKR
tO6mmSXJkHhVtoniGOAd2jt0x9xY6mKACBzK4hhsBydbVrnaU/7EKBCNU3WQLUr4pV7t8fLG2pCN
S1u2eZBHmhEuRUpPGsknycUgXpYDpmMGWsHWcR8rypphySu8nBjYgqKj7jwUV0PQuLGX3QOQ9ZFU
DPSwOuqkTBmWc3NNSbYuJ3jKkCj1AFWm2Z9Y+3zZHYRrIppuUiwJCFue7mDKhkZTtQz+cDAPRtgf
INFw9RcBlIeOtGkval7i0flqj8sv68GICWUOz/TBKz8/m150YFQE+aELxuv6qXNLf/06H2VFVFEV
8I1l7jiD1GrUBiawzAZnyXUOCkvtDvIaoAhQqJRwUeSS+HKmbROMgal8jFKGpC2mdiIgdjN9Go0n
zZLicdhNxNUujL0N9ht2QXdcq3IhES7e2WM5JoYXQ+1uDDG3eCg+y4qaovtqb4yL8JHVDaTQASfZ
iuKsWcuxUoGxpI5yHIzu22WvFAWpvS32W3YLU/EgnTYNBXy0U/L5CWle2j1eNiEqg7zZPO4wl7GV
jeMKdcjBb7/gzXvQAC7yMAy2ePWJEWFWXj24neyjyZbG+b9N53jtVJhVBse1ddtbQKmVzbJxx5dx
oUu+wXm7WsZzvRlJAd+IP73IegC9jJ7YBHjf03Qqwumr9anBHA6bEYD2Al4laoN3uFsd7EC7YowC
1HVOiuTZJ3yn7D6tzZGBKHPWDXWVFTiF1vXqNacSSKHSKzOoPjD6oJ540pMv2XP+zqvrNtUGB49z
tLMwpZPAKptrGdw5zH8zGcTCk1XKZSa5JHJcrLhv4rQIqvpWt77oRZimEsCQMMKgeaahL81oGrib
fBjLDhxjqFx29i+j0TJXIbGsQCOzwS2jBK64ysHuH3SgDtdX1AnN4UFyEIVRbLcO7prLJkWt9SzG
Q9KHmOMTEqATQH7e6k8PjE5YYo39tXfnYmeNi5kpEODWouL+Yda0gN0Ck2vdLC+I1+wg02UVbiAG
2fFeAVIHIettJGvmQssrMsH19CEotvV2ijpJOVJ8he9scB9priM9awekJUsIFm/kkLXnPIDX56X7
Dc1UWTlNeBMAOaCraD8Tk8fujkvkDApFD6NdS0AX+95tWyVy7WX8TEhf+5IvJjxKr+b45K7AKHVF
NNS9susxiI8Fm0j7Gvm/Fo8lXsW942syl2Rf5Z2TWID6ETSJbPpugnuqrK4wUAJQzzMYHMvDGBY/
/mLOqaRwI3QQsHQDaQSvfIep3bphNlpIkASZOXtlnT+lpvaRQIEHhoNiBlS4+YJGb5SjuVadCuUE
jxjnqHiWfCHRGqAfCIYvDNhDkJX9++66HmylmB2CmF49W4+su7r8bH5mHVQhoeMTrl+LG1l4ZbcX
/4E0lbI8HD3Cd5hMZammrt101rWB0PehOxoHzVdRc7q8MpYDvDdjqQ6ISSwcX+4SnaNmosuGk1Wp
fetaqnUdbc55ovZjklVHfZDODYocD6j8fw2+ow4di42C65AEuqZcURv4ugRk4bnhgYYlSInmg0f7
bty0EASFAJdQWXYifMfvfwAXr4Z80ocsiovAcJlWcX/THfNTcmw8DMcfLm+u6FxDQsighgUgI2rn
b73GilW972qEkbRHu834J+9aP1NkN5jMCregpChKjUaYHdTNxlXiKrDr1tdW2biMMAjvV8MFYUz+
xBNZUA41bll2EeNeGVzTrZ8YqXvl5e7lzRN65m7zuEsT87NWZCcwtyp3s32d5kzWo8PI03mVEUAI
H077pXHHO+470KsX6NKYN0nyAsNPfIi+RC8EKWkoe8yLrpe9OfZFd9GEruh+TJC2DdTWBMWVPX2a
q9K5muymDdu+bSUZgTB47XaSe2ssqZJilBU7WdA/WlW6Wvz98qeSrYd7aExrlZa6DvTJ1J4y6gIJ
53V2oPd/LpuRrYN7WNDYSVNHxTUZkdJVehICMCtJ3mUr4cLhoKiznm+4Fmmf39qt5it5dCq04Scg
cJ8vr0Z8bKH1Dji1gbYW5wSFHuVwOaRpVqcFmWN5ttkcNls6PyjetVc73NeP1XjABA06CuuZhPOn
9mDeKYu7hskxO0fe9rhKZ/hlFjl30LIJh9XCypQY82yTcgsstSQ4CE1AaR4ocV2zQTDy9gS1SaLG
eQ8gV66q/jBuV2gOBZe/j/ii2NngAlC6mL0yMXxGRROXNOehPtP6S09bt1m+GxCZbVBTcfykfLhs
WLY29u+76NCbuTrnGfKlNv/qKM+ac3/574uj3W5hnOflFJ39SEXDhFVkGZKUcSM2AZCk4Xwlm2GR
WuP8byrzrMiSlVkjIcpgvvIQhf8yfjhPl9cm2zvO9VSjrzadtexKw3YV61MXSzZPmJbt9o6LQcAq
2NW2wSkiVXft+sdWBm2veiVKHfXkWYkF9bn+f3R2Lig5TtTniQln17djvT4X+uP/tGn8IGpq5t2g
VNg0gPc/O6pV+9mU5+FlIzI/eDluO7eeK3VeM/OlXPPXD+LYg+in+1LLqz3ZHSv2BB1IBVCfsRj7
9hSVyxgbDpRfg6F7AhbCGD9y5+E5gH409J7ejai0haU2C/iXgn67UaG7pCEsgHR/XDdPsnHCi2Jn
iXO5BkhlIElxXJvC089NmITF4PaZi2xPR13LDKfPKeo7xSwxLLPL7eCcKQadFwsN3OVqXJ+NDXB6
yWkS55Sva+MFgFtFm2vDgggMq5WzCV0ndqOw95PjcGg8yGhJ4oPYIKgBDGKYOnVULhqlgLErxgg0
EBsZ1LeApi4ec0fdzz4Nix9NbhLILhKhJ+5McjFp6gu6FgtyChONDkufwzFV/Ms+wn71u1fczgTn
ImurG8PGxsCIBZF10/Iscp6sr+WUSwyxP3TJEOcTJHeizdwwXZOA3V0rjUAbyrDuxkcUZ0IFcpV0
Ur5dXhvbngsm+eiUrGm3WQPWVtXp5wVyLph/BDGKWYCUP6I/q7KXXPxCv3/dTD5Q5W23LWuC+nXe
pK65HIr8UYski5Ls40uw3AXDPl/VophxjUxjAhSGGVKKzgZRwO+h26DtS6De0ckwx7KFcQlNoXSp
oVMcNmgux/Fvazsq6UeeGru9Y2dhty69zjDZkePFW8Q/dJzlvJJMIooPsA5oJ8bkEHn5lvWqlPVY
2ZisiL+M4H+nV1A//zk/szjYHDDUKUnGhHv2ao73PmVNaqXFuzeI9OeWnlGWcbVZcjXKbHAPeGis
j1ZGK+D082tr/J3qHpHNcwgDxG4ZXL6M+XlIbs2YiJqd5bNG0QdKt6PdOKsbFausiywMeDtjnJ8p
StFHycaMaenvbC0PU15Iaoqy9XB+1rU06+y+Ri1CXcZTQxXwn6WO8yltTAyskClef1yOQiKKBRBg
68DQwfUwUsZFcQpZuzalyCeSa+N2fbAD83t10oLtCAoqI0i+FCCeD8ePqVy8MczF9rpL0EerUDAr
UQvLU1RBbOV4eXHiD/a6Ni6qDw0FCIQ9rOPKgOgwDXtLplov/mD/McE3xZzOVlK9QSO3muh5TMCD
TdLH1qz9rpfxf4iP06sp7jjZrdkWObsw9OU2TY49ypmJpCEhM8Edp7bXTaUAQDqIDTdvvuNe38jj
5W8i7N7uHM7mThHwElSvddgwwJWYoilgn+hR8ewnxmoLSuLGVa/aDzkCaEoJWDAwl8LWvQvfddsp
Qx1hjrE3r7b82ZZhiIV3uf7695mX7P5+3JEkgSYRah7TlVofbL31pxKNypS4+F99yQ6yHXqXOWAA
DxS1BvC3fBdHq+3RUliZzXosns0zRqIC0Lzflc/Jg+Y3UuZO4Sl6NfeuizMbitMUgLu1S/PklACY
0w+lJjsTnGsDUWzTicFzqi2M07sZrW4pqYZwGeA1xgg6cEDo2bz9RsrcqKSaAD37m5KnQeS3fo6H
GqPMUcGXYElqbiIJeUNjWC20wEBJYnAWHcDi9STHqv4fQiy077LERTA/MJoXIKr8+BaCobJagfAQ
78xyzlirOdp8I+osUxXNd1U5tTfOEi1ulLSJ5AUvNGWBvoZqwBC+H383NK0EGhfpnhm71pS6bX1r
4RaWODwLO+8cfmeGC0tm35PSMHG8ihNiuEd+Av2w3g4BGosYonVVmYyH0FV29rgQ1ZN01g3FVoOo
+KfRS1daNJAZYP++ixfdqkdraSAepfFtsmSuqstgncKIxIacDeLYqJFz13phlFWq4PILxkU9Kd14
Hmdl9rS8OXaV9XWjjeQbiT3h1R53m4+6gbzFwYWRat82jAbR6gpUpRJ3E20b/l/gd8AQNXBv3H2+
FvGgLy082x6us/pTG0kWIdJLNnYG+NE1NC9AWzmCNKAFyIBixCrzSy3cIi8DM+xD6k3BAIELCEZ+
Ss4deeHAJR+QZMJvwOipjvlTXIbcl6sAsvmbmTfjIW/noGuuV4iZXT5S4p20VAMwAJDj8MRapF/K
ycxxhSRkeZw3627TK8nHEnkE1dQXIB2SZh5GV0ZUybVqAVlBHFD9NjUemvrz5VWIkq+9CbbK3THS
1GKZUPPIg3gxH6IhAtHdz2V4ULvHy3ZEs1boIb+uha11Z6iIy3XMNAZbBolIEJ3H4IUxGFMh9XWE
jqHjJT+2eya+jlZH5q6ygCRcqMnehYzc5J2KaUNrZekYSnaz/onBrDurd0b8uHYyoknhN9vZ4a4O
zCXrYzkDUlqigZ1hun9Y1dNkSnU2ZevhfLxplSbLBlSr2CAjqJeD7mvxmEAWByoCILR0oDMVOL5s
0ka4OlsDDxqIVLR3M9AgY9I72jEYqZrfR+X2PKCwaWdmcNlbhIvbmeFCYUXBRmuu+Fj6jKih1G6W
n3PlyTRkh1hmiAuHWjQuRaax9uR2lcwRpk5vifPQd1KqOlHCSf+zoncyYFUTNdFs5EjZbydfCwrG
HndnBKPPOBNif5EUkS6vC/H+7WkzNTtp9QbfKc6PCYRR9dHru68pkZFlCBGNoO5BkxIj8TbS97eG
5jRW5nVB1Y8R3rYH5SGeAutz5RIv9nI/+aytfiR5b4sCL1RybDBQqCjT8tC/PKH14HQA8adtmETB
vD1cdj7mXHyqtP/7XKpktIAWlmWMEWHtOgaCTKW1myunJQuVvvNH6Ty56Fux02QAUw8uHL5sNdmK
3ihTihszeRxHj2zlIdkmt86HD5wqkAYZYPMBy+47ERSk2EU+VjhVtZF5lQUWPDBHuiAqOdRZL+mB
iAIFOizARQH9DcfgHNAi0diPegmE4XgolKvIPtAPEJ0YexPcd0qtHll6jH1rmht1e97o4bIfCP1s
twTOte107pvJyfH2II3XmdtjPMka/cJPvzPB3b40GWfIxcNESTJvSqvvBATVau7cDjr1Lq9GaApI
TPBkgo8YE35vDyqIc3UnzRcUqcrGi5rulJPqRsstn0SJJPgIv/2rKf61WyfgjFJqmFpWA4z20/06
AjlDPkAajYIbq7vhHW+9H1UEV/jYKDN4MiYobmwpdm6VPs+E27Yzwv59l7ZsfbcNTm1lwdQtxpWZ
lfWx7azBS0AQfF3QXCYzLHQ6NtoFPiwmZcr2dmcv0majKyt0n4z6NEfHepLlQS9l6XfhbWeBW1Gn
On2tNynuVhax0eBnb2kzVK8+gh9kDMr/LoXLUPR6GJxlULJgjBe36a8a9ZEC7NY2J8v58wHn3pni
8gXLWMsJ9ZwsmNcgm2O3wlhB2gbx+PuyHSHwAwk/SFl0HXnkSwti93lA3lhlaEBsyLqiA5qSYfR7
vWWCF82hksER2YnkPxQIFSnEWMEX9W6OrMl6uH7BCtmWYnpzbfqOlarulmWar4/r97aZhpsOxHpn
JYtk3RphT35nnT/Ey0pqPU3MDLWe/NPmv7zjvOXBAdQ0fZShIYWtm7017rroe6DEmhp6n/qBvRnz
e6b+MpwZFgSSYLH7Ed/EDB7G2AARwowSZ2+cEzK0Fno3i5a6Cv3HaB5zMh4W8BWl45fLTiMKh3tb
3D01VtHalSVSP1Cj1UnuGlDJHD4Qcvc2uLtqqtWtmVgvKlfqf0y6QN5jTkIjiyXNFVF4MlD/JRY0
8VTMPL8NTxaNtjUe0HGw6LWz3DqLpHrOgs87n0dVAk9FimImX3OhxuSUuhJlYPc8J73mbtsttW+z
SbJdwmVgKIElrg5I47goW9SbviwrepHgaJjd0RzNcK20RtLxFLGNGxB0/I8ZLtQuUTU0Jgu1bNxi
/pRhzK/NfQcQjdw1c79q3O1oBXM4+0rhGv/Q1nVsvBvd5Kgfi5tJNjksTNb3v4eLyJDcTmuMcZKg
0QOG0wVK90geIMuS/DDONRhv6UmV5IHiOIKsA/mmjSEQfj6+WeYZ2iEJWE6uzQOeP8f4rGbuhDGz
ItB/GhL/FJ61nTX24XfxebUqB4BWnDVqu1Yyu7lx21tPHzjPKEhjQAIUZxbPw+Akio2xZURGE3mH
VpwJ+BgUGZhM7KGvRrigAew9PHdF8NfQ8O+tH5UMpCR2BlD2moBt4erkQaa2HdGtW7cNAT46lEES
JoNLS9diPUt6bkGBr/hrJ2GcEp5vCzktKBAJDHNxqsD57jHNkgUrniCWjikdK/KmOFQbSfIu9rud
Jc4TEiCuIprAknm/4PbqcVdPx8mbfe1aO8ruL6Hb7Yxx8aQ358wcVbiENhUgO1HBbdYoTmij8h1e
dj7R4xSci4xBkhGp873mtETzr50ysPk1VnNcprI4F6D4u09XMDBqyzzhtUKVwCGbDEgk9MidZS7H
yuw1w8QtiG3NzrmFRPLtBl2Ry4sTmTA1DbNA7C38bhyI2Nu26iyjj5ovFMPy8fPlvy/6TBbyasbq
CRv85jVQjcz6Fo16ooTEOCjV1UqCyyaEx2pvg9smK1vVZC207GVgC/3Foz170TVGqD5NB5Y4xbcy
MhrRru0tsjxyF/PM3EwhijyjpN96qvKbIM24vCbRoYVWBuabUKQAIJ279GO7nZCe0Syg5PeW/jDs
EcLYAVUlsUG8dTs7XMxLdLVbnRhHll2XoF16Im56Ho7pCRo9E6Nm82VcrKL+oqmCUgqM18jo3yPt
i3rpYjJlUL2qG783k+8Q1fkW9zg9kzN0AS3S4hDR3vG3Oem8VF2+qPnwXKkoaKSxlrjgmoSgpU5T
Dz1Dyd0p2HdGMwlVJEwCaCZf6GrqrtmWcsW+K2Di1m/0+KGgV05r/PfHzgSLNAgxwNhpIffiHIio
6xTFLKakrmPcJ/TrZf95GdzisjowdmH8zqYYKXzXj1GqnLaONa6YzjDK4mgPefWrnYu08bumts9b
Fhk3w5JGUC3aotizpxq/ZM2bOPPrPNu+REXbzuGQ1f3k2cZadyAy7brlGu5S+3luL6fSqOaTs0L2
wTdLSEz69WKl/VlpI8gE5hF670EJ2UkzjEmLnpq2ZfGXeGqXx0pLIO5dqcnwqEyRXKKJpVSXls6F
A0juDWk9lHiZ3ttgmOjCwWdM14yrINfc5OtynoIXxIF07ltoGZURNJDRoEK28ParVj100qepyAK7
8AsN/NrjYTrOxO2O2i3xOlcDSCTCDGkjJSQRvZIhPOAgrYDXIoyzn7aLSBZRMzNyQCKkHcpPbNg8
vjYxDfl/pH1Zbxy50uwvKqA21vJaWy9Sa7dk+aVgezy173v9+huUvzOuZhPNO5qHMziAgE6TzEom
MyMjaEvCEuTYQlvMBg/d1GNCXFsoJqECYHfdQwImdyAOsBcTm/G+yO3CmD3NSqIrk9Kkvh4fgFra
1cphzDQnaWPBJ8lLX7ZbyIKiKAYUzEUQY6GxEA9iQC3Km9anz2GM/P7HTWSrtWkaQxtewoGlBwsE
RvO+P9o7MLADZh0KVsa5rc4WxgZ5OxzyIZxSPw931vCiCwtcnEveAA2XqqLUbUF5iMnFVtmcaDt/
9aP8Lq+OANtUohc9bw3oPeCRCro59DQZN9BmCKAsE24NKSydKXmahH0VnqPpAL5AbBE3rs226cs1
zbOR6ImfDPkLivZ+3xtBQ9J92BrB9ejMixPQhdJkgN4h/cM2yy0VfdFEx4B0Zz5rhTubEIK+b8Jv
Nnjxr1tS6dmywRDi5TY6N6aB0i1zNFOcd0NUgooiP6zetFsDLcgPM9ph6z6DNOgSyB6VG4tc2ZED
2hgzD9f/BTzfAHc9BpoR7DXQL54HJpIBaAMcPPL07LAqX6B2WddfrpvgbufGBOPfAwTUZHkKEz+H
El8hd8GieXP2Q9Vqtxj+/WsX8IY/y2Eu7iwk1qJ3CcJRY72FJnGSOHpIp09AyxDGLVMxbfpOZJ/w
VUcfwiuWlBhfi+x1MH6YqWikl/dJbW3Qv2+uDEKQNysmbJQdCT1JSeadUkND6ROHs1kJ44BGTaw6
ke3E75cS5PvZrp8ilwwjnMH+Ucmzf90c19025uhXvlmUNHRyX1tR6kdGUOmNI/dHLRFx/nKvCuhn
QP4BAm/ouDHRSK4UaR7o1rVeje8q98Ybet+qQQEeb0XwBfGt6chHgXbGDD4b+5qUTOaQYE1Ua8J4
RQPhCGVfD8o7PggJP/PBkj/W2Co0it5jVkxS4pNkvC1a/UaTpkcltf/9wxAV/X8WRZi4UNQ1iacG
ZrRacyeowhpj7qup5l33B56Tb80wsUHPjWUqpRa5CgS5w0LbQ4BcEM15YPSzpTAxoVGmEHOVMpaC
UXzDzY7z3nbt75MEuB8Yfx7AibTv8ST9onyCbADTdCipAuYAVoMLz2hNCzTXeEZo+X1vlU5TfJnN
VvAFc/0PBRQN3CuoW11Q+KFNYI3AItMOzODTvgREG59MP75L9+Wu+XH9wHh9CRD5odYN+gtoq7AE
cRgyMSIpR4SlRTLpHhyFgeTqh+khfKYqg5EiyI74y9sYZNJZOV4L6IOkqR+elAA3x97whqC7BRkx
KKg/gTgEcw6KstCYhtIAC94oWzvS5VlO/cSaHKlonaj+iqAlWhP9N7PXvq2rKngZ0Dm4mLdUMssc
SvqOTRGeNK/z+9vmCNA62M2cbnDjPcGFTxGBbSBkPuZ9ckifwO73AbBgG3b2ukZ1gvKcr4d3s/3Q
5I/XPYRz3SPkgp9QRpkfL3UmcjTACHTxHIPHo/qZjm5uPuYYnylBAqrXgk+bs5QzU0z0MNOyX20N
WWfYA1/T3Ta5Lfi4RBaY2IEBKkWNzRVPRsDovM4qW6+fJNGsmcgK/fvmVhykiqh9Rq3kb1MGkmZb
1ETnfbYom+jQQgIjD3DczAO0tcY+Gs2PR+HiF2D4Dz31kDvmDmEDaKv1/RNOsDHHfLTJOMj9lOL5
1NQBKWcvJd/ULjzamIy141/XbfGAlFgbrY7iYQBwPJPDKHFHOosy9Oo729Fd+YhhVVf6Srm8bFd5
TJ+qIIM6HKRJA+NJVGukuQTzKZ8ZZzKaSC4WMzURfStlvyCjMVCoqe3B6c1A7w5V8t4pq6AlyEmi
qPikAb50ooPulk1vcsDYRqICESH/PSZeMkB+uRQmUdzv2IS4i4YG2aXqU6uMyHIl4OP1b72XPQ07
1NA7x3inFKdUwb1C9RGEDrfV2/Xj5AV8sKliqkaBKNml7hBJR1Q9U5QUfouxALAMlkLp1B1aEOdo
Akfl7uXGGOOomhVHrWpilejFu7U8vMpDF3S9KO9VaaC4cJONHebMSsNoSUzgo8ZpgZJ06VW78CU7
GW4PaYX2BkyTgAdO9/WO8s9HQQGBVGH9S/BvYCnaw9gc51XDv+FDAfYWF7dvvPS+hZJXcT/tP1ND
2R4kexO0YwMCnZ4s/hgYGMUf9z14/KQdZUASsWfzeGTPbDFXQVEtCSFRT5tb3xaASSHfc4IA7It+
v7q0pqfehG5xIx1E6bjIWw3mhoAuTahBMkb2bSnfN+a8Q33ktgvL2zYabtO1eiNrFQxTv0tGzU2k
CYoQmiAn414ff3zLYK4PEi/LbJcRYH/2vQ4wuZ6+CD5JwVfCRthGyxdzzEBbSEXCydc6qHbKCkS6
R3kZIal3GEt3OH5CJebsTJnQWodxLxW0NqFU93kSFNW7JOLpEm0dey2mXTsB4pICmPe2RH8Vi2iY
iRtFN2fDxJeo7oas7GbAN0BpLDWuSQanaR6H6e+KJL7gmKiTXwkybI1MHTPQ8Kj4wCdXdlWXBpnf
qocN3r0irhrByi7GWvKmL5UCW7em34YeRLHzbVn8qsfbOi+96wvjuh9eFlSAAa95ttzSQa1Njyhh
K8jdvXi2XitSPNn4rj5jBkB+PGwAy2A/5aw3WtOM4eUN5pON8ZBhWjlFj+u6FV59Hox+f8wwn+sQ
h2CdnvGg6XwNcwqQNEvB7w7Ze0Dm6k/wkpwZo1u7SS3Nbm2tyWhTQK1+FdIvU3k3ekGtnPcNKYps
qFQj8lJASh3SrrIWjP3064Nd3OUiGg3e6W9/nwnto2yuLTgWKWfqd10tvFYNouG/GmHC+GxonZrL
4eorzVez27ez7BW18KnOu4G3S2GOvtbVMOpUpDaUMZ7SO5n1EbxLfvQXvRSN7kZE7MO9nrYWmfNH
JzBTCouu6zmsP4iOwd/yQnAD3/7/jPXysmFFoW1jPG7R2WTSHFJMVSG1JdwtmT2jLLy56+5bgrZ1
Uz00U184ej8GqSWCYvB95B+7bDCKmzmeC3r9AwVqpQ8h4Fui6MB5s5ubpbHKcKWUR+GQVWjTWAc5
vZO027KcnbnaGcvPScTRysMkn1ljnD5q9die7Bpd0ih0SG8elSR90c3KkQfzaI72Ya6RlVu2l4Si
5wUPAnBmm/kW6rbtM7PHkyZOHKrXQJuz6Q8d3a+bHkrENJ3qf4WRkwgyf34g+XOIzNehxmEcKhGg
anICGXijDqYpF4R4kQnmc0CtNK70DoeYWj+sSHOyUERFK7LAJC3EnsFf2qHmN4F0oI/eW11QXxH5
IZOyaAbgzqsKz9CG1CMYWq2G7i6bdceuR7hHpO7sJvwiuLN4gQvvQILXIEbOL5hvDTLqYKVDRd06
TX50s95kLoHCu+UQtwcq7hMtUWAiMGUMrQTrki8stptJV5FVA/Q6n1qr2VezEPrJS5YAvTDANQty
CEDUz29GS2sHdcKwye/XkIdqQaA/1OgnQyDrIHzU0qoXm5ptrbFuEcvAAGiUCu9EwXfNDuT7aO9h
2PxRBL3jFbxNqpOKggiIUy8mjUiHEb6JSsH+pghA8H2EHnHzpf0xvGcHSu3f3Oiha0uO+iTwE14c
BroBUEb0mS9nasqqjBA6dKpfI7urB4yhZ0iOtHixDITr5Gn+slfGfSViBRfYZbsiS1FPvUnlDZR+
b9SD063PoSn6tLlGLAWlfAN96AvFvcmWFxLFNiqbykEZ/ipbt85+CDaQFz4A9fvHBvNe6BpNb9Ys
hI2/CRAqhR8elndgVLSn5PaDc3K/JrvrNvkmdWDZQA9KUB48/xD6DAJ/4wQG0nod9kULweUuc6+b
4JYfqWrN/2ww7i8nQEquA+Dl0d/2cw1lyfBAnswv6fd4TwvdIhZ17klhJYgh0J3VWdC8AQLavKnA
e6WVqZdXeWDP8u3UmQI4Gm/ngBMDjT86BUh/mWwnVZIBvRBMHFvlTaXfjfHh+rYJfp+l/9akxQJV
NnYtNjHTXAMSj+kh0VANb68ADwEAFDm0jY7E+fGbSz22YZSBrV16T1oghfxBhA/nVme2NtjjB2US
sSMIReu7IXImtzwsGHZXHMoxU97I95anO/ETjUzCwhB/D/8sj7kuM80aqkzOUOB7Lg/5A41Ilhcd
9Off4uwhZEeuHxr9QTbSb9fKfMGkXGY16wGpbY2fmIuTAdubHltT9kZzfosKCKxct8dNFbcGGS+M
JxB6mlTePj30hw7VUrTHQK0VeaL4x00MN5bYLLtDYiBpIYj9cw1PiQIUQfLkQjSzAUiFVhE/elZu
O7mi6RSRA10k38Mky0SCZQP5h+RMp+JX5o5u/TY9SKePAqZX/7Jv5UchHlZwnCZNIzYPaENt2hRE
0xjN2FnH8DQcFzfal0GEF3vhzEc9mL+svupkwgkwnmQPLpl/PJedDLDWtCUmlcYZg/IFKYMLOS43
egSdd3GiAKH2bQjuqOZF4qXHYQ+KKw/4BnDDJoHlA797SIRqcaLNoB/bZjP0sFjCCRQcfhnLQWJF
tVOqkddK1j6XoJJehAKpCkFsMpnYpE8DisgLZHOiQp9AtgYVQSWanvPIkgWhlpdVbzebiVB11Mp6
PCEKFkv9pEc1oPDATib2aajM7/I4H0vF/PdYJWC+DKCYMTZJJ9DPN7Mfshn6ldjMOL6JoUKbYwhJ
YIIb/PAKh64k5EsvhjNxcZm9gnzCD0flfjEqv1LlRBR/eG8DwzAxPYAGo4GfPF8HwVxkpWLw148s
4pp1tp/1NZBzCBBZRTBFrSsNxKuV2ZOVGrgf9dAMEJKbPoFYMYFMAMk5SBcuB+U6yGiYSwdqmFqN
nA6i5et835efQGWZ2E+aXUOq4mLUaSwmUukhhC0HEgZh1d7YprBvwttQTCERPH5QJbyQm0lkohZx
Bdqjzh89Cl+CBpIX7aiAD76E53gnuEB4vr+1x/j+rCUWOD9gjzxbAJGMtxoKx9ZLt0vxKip2eexa
94BrPWPqdBI1paiTs7fl1jbjPO2UT/i20buQOtvBcHwL6gWpcFLlyySdSHrXiWbkeSHMNDSdUuFD
bJoFPMoLpHUnKr9gS49p6pTk21r8NVh7ZfoE+sfcWmJujpSog5IsIAJZUmU/KKMbptldHpai46O/
c7GFmxVRd9oE5aUzImuIMYZEnMVdb8lN6I2QMov3zf3/Rw7Adc6NNeYKqNpSruyi+g3Dpgqlqukr
rdt5i1f65Q74n0z0uONFse1GMrdAmq2DORcTapix/poN2r3eF6YgivFuGtQBIKZOdYSg0Hi+ibWU
oR+D+p7fla+1dNLzwulVAR0v14YFVLEORm1M2DDIGDVaJQAYcFBN/ZSUX+LcI72ITpZ+qxfOsLHB
OF2njXMLPa7Mz02UCPd9P3pFN2NWRnCzcD+jjR3G6dJ5SuSmA+WMoryiUOmk9VvfRr41PkzzkyA+
8WonALb9s2+Myy1AT3caBbjFBzqz0d+MR8vRPrJNkaol76FqyR9FIVvGhBF7KS8qWOw6Bev6rekK
6Og+DBJIHtEpgz4QFbo4LrE1xzImD824IPzCJWLNRCF5uGkAtwyzTJDdiMwwnpeSpApNrcakovYu
laOvEa+wLe/6OXGNWKAQsKFTif4W/fsmDq2rPmhDAiO2uddmtAGPUScYiON4NwCOf0wwN9WydBPp
kGL4ZnPfQPDdMPapcZfFn1BMObPD3EpRmdQ18EsyFFMOc/KyiDByvLYMJi4A4MEcG0i+2ZrL0I2N
oiZws9+qIrlnQXfSpRBloFHfRDc872S21phtq9Zu7WIq6lta+xLsrvZOUp+vHz4nRp8tiNmxctQn
JGAVTJgnff6qFp9gMIQBhGaks5DhI0zAkc1QbrMRR9/Pz+Pw0DaZU4Dk8voq+BtlylDBANPCBQlG
Kldz1mcYtzXGL+nyFDYHtXm7boIbYdAlRfpIMC9/Mf7f991Q2jGYWex98kpf0egg1ZD4zp3msJ4y
vN2uG+SezMYeEz3HcOm0slNlH0S7WvJSJvtP/D7q5yrafpAeZYnV4thSiyKmv4/GkP5QCTeMXr3M
lYYC2x8DzJU2ah34f4AO+BD3o3KPtFku7dKjsFbEPf6PujkSAftixsicFXC3yeBcGYNo37nkbbQC
illabo2b2k1P0LekjBDX94/HiYH10Wr9h1W2qiLnZjpGBayGmaM5VO4letIB3qDKtApUep0usE+g
gQx07zeIsX9MvGdRIi5YO1thae2+htIRBvYhGnZb2VAGzntvTlIBdpHXnDhbLXOaJBq1kUSoaQ5t
vBuKZmfX1VEKCQJTuh86iHBnxqG0B6+pwMVrLkdAAQ9pJdeO0hqe0Xe7tehfpFkWfCai9TPxRQqj
tQ5LlIyn/JhMx8bexaWgMsj9EjcHzXyJipWnTTVji618P0w3RBHcjqLfp0vcXMBF2utFXmMqvUrb
b6QyTusqYofkgVfAVQGMrSZD+R6o23MbNlQFjboCG1d6oHKQyc64B0ckRtFLVzhYwz0SCzPSUJ6h
nDHMekJTGtR2AHahWlx6T0oAnuFJ6o4mRuNmv/Qptbuoe8bdxI1R5q7UzW7MUgXdkAjNdtJqDtSE
PnPLbEwwe4i8OVYHHX6QxKpjLinwws+RtLseVrgfGlWaR9dRpbMhTHkpi+bQigwsxDj17/Ghhv5C
GthPiQ5GVHQBATeFowC6R16uG+blaGCCMcCqh2EonZ2czTtbss0WPIchqUHdvYP2nLOqLwC3/Dc7
TCCJoqnsU0rwFDU/MyNI+vc5P3amKF7Rn2Fvn+1ymLjQh+2Y2yXwnXTsmFZgwd7sJoCTl77kiWa3
OZUYfFt/9o6JEHoP2ZnYAD3SWj/2YF1Y9tH02CvfsvRWzgS1VU7l5cwW+3UpI1HqBjREY/C7bTAF
OihuRN8T7yPeLon5npI2qUsjMlbfHNwl/qlF7pA+XvcEbkq1tcF8UMYcpoY1YdvkxzUwA1Qi/cxd
d1S2sXVjXwSqoj93zSXoKW7irNoZpOsBVPFrpfDS6t0CTYMs5a5WvxqVwP9Ep8R8xakcNpVMKFnU
IdoP0EKf0NwpAhGMWXBKNlP+IFMYt5qGxLdsD2G2C9VXVcQDwxvT2Docy5RWZzVGnVOcUue3h+hO
QXGxcqOTBpHNQ+dB2c5tf1l3CbwQ63sQiZkJDs1mwgWyLD2yEoSLceycxHyN33IJwkvHMDHc6+7I
s6SBOYSSSBmX4/YoH9TG1IN9pp/JfogHDz3bO2kybytZOyE2CioxvJiBMjFa0LhSAMBkAlSEOeoK
RX4Q3S1yEOU9WMss3U+I4Wdze2cWP1utGwReybsktzaZOGWnSVFXBF9AI+mSqylD+7qkUfd+fSN5
Trm1wkQoU+plIyzos9UucGS3eveYJaKn/kfBl/2at1aYAGUgIwVhMwHS7hjD+U/G/6GnG8yJWret
X75qpptgkGDyWgeDy8Kmmmgzmeg1LHLTGg046EJ9RbUuykBqE9XDJ55p22UyQStdJalUEiSHa2G5
XagdzHJ5/W/nxcQqK19LtYDUsK+XdwM0n6A+t4pEEAU+8RFkNrHXSHp5sUx43tL/KPr3VTuqmaBM
yy3ObLaKbRFg0MGuogw0rfktNLRVP8E8N7jEyKP0SDGzlaj2zOurW1uDTGyqprBCDoeNMxWnHlw6
LBMjz50e7G/drXT6zRxeuqInHy9T25plIkcjy32rm1CysnvjODWms4b1zgDLvNOX6eJ8xjmAS7Ox
VPTomBIkSeVmkSTQ97Vp/Aqahu+hmX8hhfXjv5lhtnKei76oYrxPihLah6P01c4Tt0siQfLJ/2b/
rIbZOpC+mehIQx2w7LugTNZXogsRinxX/2ODCbKx1VsGupqpL2fPS2Y4+mB62iQICyIjTIxVsr4t
pphWvOrMURPVU6TspFvxy387FibISsoQl+2AY1mj2Q1tbXEM5ScdPPyPXsbE0hk4rWwqsJxIeSFr
kJYPiS3YMdHRM4FUTex1KGIQss4GFAht886sDIEJfgbx5+SZQEq0OB9iCQFIiqClsroDZN/MGFwS
zUFXPlMcxk5T8mYLzD3si36d1Ya2+wAY0e0jGZMd5H8KR0sb/7oLcEsHW0PsxkkKsWwbq/ogs3Pz
QMXL16dQpXInAqJyD2mzKGYHazJKmt0iKbKk6X5JBzqSK8iBuNHzjwn2JorSKFeWVU99Es/7UW0O
jSoHq5k+z4kIZ8j9SDemmNgJMUCpnanm9LLcV9FR6m4Tsrt+OoIN+yAq2tyrC1n6IRpRlSZaAt23
Hq34zhamxtyX2sYHPsZkN2YiIyX6qCDXyW8Xd/FLLw3aN/lQfm9BrTXtk8/cBpuNo6vemAPCAu8N
HS6nyifFOMIX1vUTbX7Q+P7z/bDMyeqA2nvY4nDmOHVlZdeHutNpnygdbo0w8dMOjXWu8bLwoxUK
uF9U9cv14+d6GJiToNYJFq8LQkspBuusQuOznuV3epudIDfjDdBCuG6Gh+OzqADV/+ww13NfGmav
QzoKb0AloK0PqDwUSpDe6w/yfXUAguBU9E6sO+Ql6h2RTgo/0dqYZ65tPSI1qM/B8DsH4a5EK2F5
UEsXOu7+70HWaV+hgeUvT9eXzY3nG7OMGxYG5v0qGdFoLaa/4jR8SJPQ0VXbBdA7d6RUNBDMtQdM
GTgCADQAMOvc7Y0+lNqGNJhBSYxDOr+O63Lf6WiayPGzHMWCQxVZY+K6MclaXE8IHVK2PuiZ9dOa
m5MZrofa1J1RFek8cV3VJDJGN6APiP+dL66Y9STNYxsjPOXynOf2DZgrvwy5LXh88l8BGzvMJ5eq
JEGBDOkXhdVK5QllCi8HzLV6MKzjckMEu8iTMLWAV/9nXcyhtS2ZprL9aD6BoQMlLMlP3/BfAKSL
gxUk93LhADx93TNFm8mcXV0v6xRqWGSnHosocmy0VWVhO53ethdP7M3SmNvYyPIiM+kTmxT13jLi
fWx37joqgY15eDtajlOduhgGCq4vTnSELKgHUplQoxvROdTuaV2w2dU365ESLRRoV3ymz7o5vw84
7+auUZS5Rzkci1zs3Kt1zQFW0L2+IME+akz0VJRiLeMGD7b0QMPXvFd2zaH/DCcg4BsU4ggwFAZd
mONSUVlHyxgMQcNovUnLeCgiM7AGIbMTJ3Bs7bCNz6pL5j6jLEg0IZQXl5KuVzupcyQf40JDsLpg
rQ062em/iA6Ll4iAgInGZIr6BdDyPIq0SZLb9og16rvfYnGY9ZYPSxA6slOfcleUiXCyRWikQJxJ
AcuiBuDtub0mDieIWmEOW41O7XBjjQsEzP9KLFXgIvQqYT61MzuMi8hTL016gu7oEmZ/LysgLKsc
i65xkRFm84BKV9ZGByBrmE6LdOwNQbbD610Bs4z5P1BjQlSXHfgn+hqNs4JxXowSeMm+AY1BfS+5
EYhgBo92Kbof8S4JRAURvlds7NKFb77hyVShrKuDQKHz14BSqUXHGjOvMqj8QHZzEKG/hPbYuwyK
XVZejXSdlLABpPyRG3q90yRAAqme/GMSMZfzKMWxtWBBxsQ+EA4sCBH151IvCNRI1cc2AOsdyG0j
n0Di4GT81HzZibxKUCvhRK0zi4xLVrFVywkqSsBv0EZTsZuPIIHZp6KyHfW6C9ffrIzxSqvucLIh
6Bu6vydf9btT6Bme8o0q5hQBUkrR6XHuzrN1Mc4SzVlkzgCm+HP3bI7fMhB71CLWY5ENxkGIDC5u
k4AwwIq1F2lArd1WnmYIwFy/WHiJ8dlamGQnHqXQMkZwUuS3lGRPuYHohfSqPeX/x0sR/5ofzAfR
9yZaHZPyNBjpWTNKupCGgSGljjY7sr7++xTnbGlMimOGRSbFdOS7KnbjMjlA8HsYc/6PVpg7MzM6
vWopadVUv07y17XNHF2EhBJ8SBf3ZZ23ZqbDwctbOoJkHYbAPvY7EQxKcCoXSKCYyGo34arqNTvI
oNNqyTWK+SIgvigSsZNVcUMmSC6iT1a1jnaf3dkIRJI7/AQHYo8x7H437FdBr0xok4kRqQF4wjDi
Ylke7WcUvXf92/KuPme3eBwd46PxJD9d/7J4VyWUFABdBKmMBT7E8xsFGUGnrgqm9ZXlIVQD0/h6
/fd5h0Xn8W0ACilEmvn9rF2i1VzgdylZ3TLPg7L/y2oaQa1LZIUJ4Y0ZLV1kNotvLH4yvpeRfYQg
nOBw+EawIwZ0Y4DnYz4hM7cNrZ4zKqrxd9m7lQXO7d313eImFkSH4AJogTH0/3Ehby74tC2UOp9V
mvZpgf0m5x8DkzootpfRMY/VX63bWE7+mAiR3lxHsEwM2EL8Sgc78bkj2KESR1JZpH4Rvo0muGDt
x+tr4xqwAcJUwVykXjA8WktRjnEF6tKm2GfxUy46Hu63Q2wdw1WgRAc2np7fZu/iSQLuQUKygsk4
+kJNA3IXQdMWyNXJk72mdOJvIpAP1yc2Npl7aawtIq+VuoCW5ziOodOabhp/JmfeLoy5hlRLMqpw
wDtEXfdK9L50z9dPhpf740hQRQcxPk3/zzeujJJxCqUE481JFIyDX0LlaVjQ1WuqT9xCBjAHNtQ/
8W67yJs7glpkD7axvNmX5ktteRakoq+vhpu0bo0weQ/oOPKqWEE/2R3nAIgoGkMf9PtoVxyawD60
IuQ3d/s2i2L8Lp/KOlFAvwq9kvFZLyH4MEPeVp5PTWgLTopXMcAX+mcDGX+zm9hsMhKBfuF19Kh8
M6ZtZ5QM6JsjEtIUCLeS8by8qjIjRPEDtCrNdzNY97Y/BNjGgwZwXuSJXr28r8mAgIJqY8KFaGzu
P+p5Z0YR3CPWXhf1xohK8PGLJiT5RkwN2FDoGlwIopPeUtsC89p+tR5QNxiS23U+XHdBXqgzMK31
PxNMSmcMur5CqBxaUvb7DMWC8eX673Ovia0BJljreLJELWVAIh+U4R+MLdCFpSD96jC7iktcTLcE
uXvdLv1Z9gXzxywmNs4DxZj0Y6Yn2Do1DR179VL7oc1um/XrgjmBtXXK8vt1g9fP6kIUHTieycRQ
DUAhcuUpU3OMTW03LLXgaXb9vCC9c76udlTmaJSRdVXlD4kEhigx5n+2/zgExkTODWRmjFTSjFDo
a/MURJFd8ozHRXGzJH3jyFYDFH1qWR7kHEqnNFL0HNp2RG7bP3VmVgbXN5XX6ITwwP/cU5GZAGk0
KolDyrk3Np61MylmuXFA/94lGNFX98KLWXSK9O+bi7kyQDsK9SdE/YP9FTOtlNxZ2Y2+/cXAmFzr
6m9kckRvNxqarvkqEymbPsPVnCMbSKsTIa3XaK9V82ytt6uQ4Z7nPiACRSNDx4jEhRx8H9lhNxZ4
99TRzVDeFqHoc6dJMruWjQF2Ci8sqnaOe5BjR99XrwTFfPk2umDb8fJfoqIB96W9tcUk7KkkQUFb
xUt7Oqqohyj7aXL0d9OPbpVHOkTbAks/vGW6IPPl7iHUsyH0gkGdC7Yr0uVqvRDcNEtykovvdSV6
ZosMMP6Q4eakrPbgwhnwUR1I/IkniLlZAHNVKhEZ8wwzCb4cPmTL0TB+2JqAyJIb9rc2mHsl6oqk
lyrEX2jwgB7ZepAfikPs/ZxdzJuCuYp46jF8kkTVTq77gfEJdWHMuEJ94Pz7TVB4aVv4hV+DoBzx
Ijmq6B7kHvVAaD4Knlncg9pYo3/fRAt7oVClHvUQxdq1xVdThEe9/H1dBv+/QlC+hcgA258Djkjp
wiJB/qKdMu02zgTlRO7voy+BJy+ENS7eOSQzmwlDKIkPJSEpfUy0L9fDNz3k82CAf78KoBBacRid
YJ85S9sRvejMxB9C0NuNY5DUaBkti29GVjDH9c28qCIPoCd8adM0wQGnywQC5+dn0mlxVis9bC6P
6iPVIQ4P0an25a+z3+/EwL/LPANLpFStlLED/5eJQYlW6A1pIfoz1IrmLnk/u3nW1GCRHyanUeYu
AKI+90PUM31p6W3Bci/vq3PzF+mApNhJhtXqwOhZae606mMzipiX+VZozwUaTXgTMznckEMHIUnB
IajJd1360KOUTnJR1BMYYUtydh3HUxJjJ431nmBYr61TJ48H97pLiqww59WPfS/lE1xeR+/Pyga/
T2bHEOqe0RDNeiG6AkBoUh2ji8xdrjWrV2fQUufz82zva3PCHGyQK43gBclbjqLJyA8AJcM3xni7
tGRZVZE+8bP0UIEQPTo1oyAH45ogoL2Bj6vkQnknh1xmMXXQ/FExwB3eyN1hEk1mCEywlIO6nWhD
XsJENiv1PWRabUSJXAqmYR0E+TP3YP6shjDn35aF3ORg7vGVtXdT42+VYKTKkl1LROXMuQF1PKos
KJ4islKJ8vNA1JaW1PSY4kdLNmtca4cJVCc7JY/WwbgdbEcB35W8j7+Up+zfIzfPLTP5QwNG2mmM
Orx9sr2lPutgohOprnJPbLM4JoUIQx3Pq4GK7bUHOcmcsb8dm2/XP1XuUSHcWLQRBbEVxrdX0kfa
arS4nQZIZPTmMS7+itfO1dLhcN0S7x7EJOY/lph7fCxXxZojDRypSuTU3ZtsiuYU+d4A+SrIU4JH
9ILfcAQZpSZJY/LRnqRsnqsjgRL9uXB/VolDRUAKiIDkbvXvHxdwhj+GWeDGjIKznTTYxUXVHXN9
zdNja6WuLd+v5uv1beTUYGALfVAUNdFqRu3n3OUrDCzMilwlfnw7B8k+B/Te8FC0cKkSB0b8/Ov2
uMf2xxx7Yyh2RFYjmRK/Lh514heGIE/mpS+b5bDdm8ok9ahE+IInVdpp3eg3o+2E005LDAfie56c
PV5fEOfxfbaBF32cMl3LqYSXdP7i095hv++C3kcDey8WFhJtH/N9pXNajGuO7ZslIL/U6esYL8H1
BXHCBHihgITG1YEUkEXPqaudTvIYYQflk97f69YhXQSHJDLBPDTSJcpi1JdiX4vknRpOT+owB4si
UmXlHc3ZUhjfRgUwAZA8ph/w8HeyV/aj0zt1/lEVELMDClZlMOUrSD711Vxbk5/IyfOwPja9fooq
0UXB8QCsCdJz+FQhncpeUXrfqUMyYu/mMLrJy/RGa2dBvsWLCbAB8SMotH1QXp/HhGapSV+ECRKu
3Zw44E52i9MQmDvFxfyK+xm+a/SiNvaYyw8ziBDcU+3Yz5RTutx/Jh06+33m5rNrW8mjBXtGWr+b
kdP/0AD2u/7ZcG6+MxuMT/cKjt4ewxgQ4udeOpTK7Cy27RJJ9EqnzwMmTT0zxDh1PQC5tgLYjQoK
XG2/7guoOXYBWI3wRLdElyDX3QyLYL6SynuyXcmhCjMlN3A0av3a2EdJiPuke3+xnD8G2OKT0SwQ
RNfwjYJtn3jGLtnD7XxoOLryQ9j661FxrSA+Fm+GaGncE9tYZtJK3arjvLKwNPBpOnL+rANyHUPc
bowE4Y67h5Bj1SjVEdB2NHBsSg5ZN+VpHSlglm4G9FzBEldL/nXv4+7ixgTzBclq1QNIijF9XSv3
HcRznWLpXXTG91BRCOZFFiBmuLFuY4/5osY17KVhNEH9Og2HdZXcrlPvKj17v74sfgTf2GG+KsXO
5zFeSQwxNEBYIS0HGa3xmCUgC6IKmOTfN9t03H0qxC9RXTHB43V+VKqF+Tk82mK/xVw7eZ7i2p3q
fSzssPD2j0qEgHAcpNPQCzm3Q9K+6+NIg0scjV3xFINWQXKVu2z3c3XbuwIlUBFokechW4uMh4QL
siIzHyd/KSLHMgA3tX5Z7WNaocNn/7p+bKLVMd4RJ0sMvirYMpMv5pI57XCbJAIP5LQZcFSbLWRc
o4tUSMWnCwLurj8Uxxi4wen/kfZdzXHrSre/iFXMBF8ZJmmUneQXlu3tzQTmzF//LWifs0VhcAfX
OlX2k6qm2UCj0eiw1m4JdK/dW8fr+gjNEJQuJiJLUCxeAMm6s6IRtLuhU6vujwjcw87QvqlZ8Wx1
2Se363zHTP2iUkDOM41e1Bl+bjRP1z9C5EW238D+vvEiZjFQNR90XGJz7OVu7oE3U3KHyURwVtng
lU2saWARzMHoHlRTsmciu0Drh/5K1auDaOq9Cvo4OyRpxySM6Vcafeq01qsGSX5XIoPPS8Q0p3W9
AnAD5fIqsPFG9eppuDeTNry+H4KGEABZvmnDpyWsNVl7cFnh/jgznFr1c+UXfg3i4WnXHNnbyfrr
f5TIQoONCVjDugI+DRItENOw/tys9MYDGhXvZt/8VoLI2Z3212WKLsmtktyDI3EysNJQnLLBLnyl
PLrGflzv40SSExV5J2R4XNVhMe3Fo2PSFr1FZIMB2aXZ0UTHmARQ9FLTI210NCvZvSITx/kOpYkN
Z8qR3m3yr3ryTMZPZoOxiOhlKSV3v9AcN4pxJl9MWUNjrU8Y485INS8ho2fGL9c3SaIO//LoNRv6
1FAHvGp7m35J1Zt61P3Y/VlI54KEBvGmEN9EYRq106g5aDKSc/G3iaHpEyo2YNxuI98+q78YRrP5
/8HeKVxHYDmBQsNl/zk7dPrBnItowJOxN3wDE7oKyhJywmMBmwAO9UYO52WbfCKOMmIS0MgBpxSV
v13FeB6LO2VJfHeKQy2tbrIe7MFaLUkkyDRkf98cbiShymYBUGW4VHdNfKjtm1SWFhbMH+IKY6Cb
IMYB8Y/NOZAi19PBavCw0/fJA4O5XlOPAdFEAWoeizeHFTqYKFCD5PSrzNC5OB+9c6b9ml3X0R75
Xj0FPHaGqtP0P8M7xX59Hd6RdcwJrjBACWrEAUyqYxoqJ8aa2qkCPEEaWhoNe3SCjnH15xtlElwc
+I8+w4t6/NoPc21nRRqmToEzdi67FHCyn64faaEetgURCEdRGWNHfmMNY+mCV7WGkMl6XIfVs0vp
/BE7Mhc7shHBOUFbGZ3CrWEMeQFEomkP5wTCaFND+3F2pwZyLCxRXgEr96YU5wwXLJs7TZA4+Qzn
sfPBZv/wy3ydUCAY75OEM4ITtRVHuISM01uK0XZAILfa01AGk/FQTLvr2yRTiR9sKorMysC8xFIl
1Z3to3JQhynYjG0g2eaBmvmycrnEMAh3hDujGcdeh1Jt8ymfnpdUopFs0ThHq7ZJNDYMbTrSTj3g
rDGV9qF9cVCVgqtVAbzAiViVLKF6T+DLKYLlPDSd3Ku6/fWdEfqbjRC2jpsDFCuzBuw6DFcUPVBF
7RclR/L8xTAfXfpU2eEqQ7cUdLZgYnAjkPM8amrPTtIjbxr9nlqP9cwV36MXO6jO5i4+W48M1ysO
iq/X1RRdWO/Esvt6o2c3j/liKshtdZR+WkwzyLPofuqmoKduOGaJ5pczskSr4c+JRLZsiTkfNRGj
VyOWugHY++dKGZ41K/2lZRjPKMoQGCGPBtiUKJU1mLGfvfBbm4Xm/Fauu8sAzPUkrCbFM9BXlvwV
DY3fRuei//v66rKfuiaKc1g2WqMby8bipsboxVnu5XbuJV3il/bjmKe+m8XBdYli5TDyB/h1UDTw
/oR0jdPEtIQfIYs3pd8mbacbazA353j+85gblvMmivMkoA+zCitGlYlCqdF66gbV18bVs4ybyfnI
nbmRxR15xy2UakWiD0M1iTc0n3sV7fK5JDUqdI2MYw249QTLx+3WSuzVXRLMfI5DYdyixFHCPMZ4
f32HhA6S6ITV1lmliZNSKpmNqB43s0PGIGphf1riR+W361KElvcmhYdXARezO5QOswPzKaseTTqE
Q4y++WS30ENRNP51caIMB/BKwfwA3FIGUsV5r86xKycfIA9Ma2Bl1g45ArTZZ1UsN5B1wIhyN5CG
LtHX0tlFy1dfFwvtqloNU6LuIvrLStejbVZnjPrtWsVBW0yjeZSM93FZYxIvi6VpZ6GtbL6Aux7S
VW3VhhWqW+Sc18D2m9viVgmboP2CMQtfeZEFdGKzeVOZW2CjXevFXtHEUHePKYZFlv6oSvEMhN5j
oxV3GeTIsNSxBXaSqAf3uetnNX0i1qlof/bK4brFsJ+6cI0bUexTNvfOAIz62dFw2OLxZ5x8pus9
6lCR8f26FNmqsWOykULVrHSsCFAegwL7z7yqCRYZPIlMBnegY0WZ+lytsTMERZSiChDQh4sjAwCV
WBz/SNdzQsYCLefh0qU3rTnCpw9fr6+WTARf0dDVbhqYJobxJTd/xYPEwYpSXttzy78fVz1pKGWv
q+Wk7aYn0CP9BqHfsGMQfU3iladyL+O+k9gZz0pfdkkZj7RVQ1vVgxKPVDP7XrTPbfEh3ZDfNS0c
UrRncWZQ5WVcNAXity6Mn6JHkF/gWdw73vw4BAyla+m9/Of1/RJa3ptIHnZ2VWcVSSj0Xtja3qq/
RuO+0iXHVPxA2cjgbIK0xYJiMuvvAAb28NS8DtgnP6qj7iFzeUskF4lMJS6ocKOqbF0MvIcWgnp9
eFG7b+kiCVzEMlzc8XhBgHONUwm9A2M3t7iBDfLDJqGqfRlkhOrC+9BlM5IOZgrdi04wUk5gFmfP
rH+6OjCau3qmxwrgyYn62l/XDeH/IQ7FSDYlC724+Gg2k9wZYohTi7/rDnSStrUnbuMb5epV5HNu
3Rtz7bXpIXZepkES5YpuDRdjKaxpC7lXfj0LzYqjSMdTKad5YCw3TnujTINnupilkKXnRS5qK4uz
j5Q4q6HVCN5tl94oqnuIWxnbLjuo/M3kIrulg67bBgszd5C1cmpmY3GncCQ/3CQOsmTf6tTr3H1a
4d7NVM/OPl3fP7FW/4rkG7bIUMco8qL435fDLanr57idg+sixCbyphYPsFNGnZVkDkxkegQx3rne
VbckAH87eqT9JJT1aYnOmAvKxNfeNwxYc9d70sSLmrEugyT+YU4HooIFb/xLopJMCHe7Z7birBq7
EvtAuddDuqtV78kFdPl6snfqjXN0/5JN94uuk61enHGsS5RmSY00ZDP8GOOb1NC8JfocEYlBXNcM
jE3v45aJJOAQ6SCmNSZ/qdZzZM0BGWS45WJT/+8u4c34XgwZdbOYS9zH7Vh9K830y4xyl6FpD9Wq
Bc3c+WOXtV4yygAzxPb+Jpc7xYPZuBqZwPxsaF+m/OciS94IHwhv22TwE21r3JDG1hHILiey18P4
VB6ME4atAVwlHUlivvXSX7wpw5TdxJjpiAe9VWQ4RwHGAXSkJatbxW9RJcfI477aTQc8jK9bvtjj
volk5rMRWcd0qEiNJJubt19Iud5Vrjl4mB/yaWUgBfvrujgBuBqKrf+eZkNlp2IjbzIXsxit14au
xvaWW+RdwVk8BbGv7d197xegSqwkkYfsCHAeZMQjs+8Z/2NcLd4QobvHvZN3ATBLu7Z5nAvRqJou
qsX81HEA6g34kfzZ8dBFkRyy0yKFqpZtHOc+5jXPQUmO0CNxPXOv+zbYkBkVl49c0HfA0wZDgDmm
U7qTtW+8QoNeUZTvkxrWPF4jzNKHeeIPoQH0yO4uutV2WpAF6S2eRTst7AKGz6feW3vD7z/Wp4f7
VAV6pUPAdcX3Cpf2kvRRxNwNUK/op1R7vm6nbLMudHz7fb45uMjtIqpNBCJp3HhsnmTSz3n1aKXB
YoeZKekUEDoxHcw6rPMZA0HML2wORamqY1GZCEXmqjrlZHkgieZdV0h4BjYiONditUmrZCXaiXr9
PLR+X3iT9iEtHBTWHEMjyKe816LXazcirOs0H7PPhWPezpbxeF2L12TT5b68yeDcfa8YU9OxjKu5
Z8g7xT6GEwmLQ3QcfRu4pX24oi8UBAHoXEp38c/r4oVXNviGiWWhI+uSk7LJVZrqSMK6qrnr6vWm
sUZ/bfrTWtWS4Trhfr2J4g+Zi/HzuFyhqFPdtz36Dw9l/fm6NkIRxEKQjy4zNH5xDivK4pZ0JkzC
VOg3tf299M1dQ6fwf5PC+SlSN0U+VOibm7PvRnZfJT9qWYQoDkjfNOETGpbiWGh5ggwQpf3D09x4
oIo4gspkTz/bT9c1EuYekJf878LxrxRaA3E6ZuJm6s9B9cSKbcqdq/q9Z3uab/zQNf/P2Xtwb2IS
SMMgJCP8Ypu5cREoM/R63MMhOQn1aHmMkp+uzCCEbgjNhoAxAizPRWcDGEto0jEfAdS/I941+6iW
UbIIbW4jgnNDWjp2uaGju6ZeMcI5eXNyC5RLia8TFsDcjRRusbpSy7U8UlGJAm+3CTS/5N74SeAi
tL8ZvDX6oY7Oiyx6k6nGRTaL5cTVkBJW5vsrcTq/cF566+t10xPvEF5CuPtAU8hbXoUifTxa6LzT
y8Ctn3NQll0XIFbiTYD+3sxqK7OUQYUJrOW9Y97X1UORSVrvxCEgyhX/VYK77RrEh0VrQwmG51uc
LNUrO98MjP0SzHvzRr2Z8N7SZOjgwvQTqCT/FcuZXmRFcRqpEIs64al21qPamM9dlfoaISdtBQp6
oykeSQDBCzDcaF59q9Sf1iQKri+x8BLZfAdnnHSJ1WJN8R2giPay0m+axU9aFA0/EvVu5HD2qK+m
WxcxvFRKn7NpR5f7ZP3zljL0X70tKRdYwyHNTaGznVydH0i4hYlS3ZiDDHtR/AaDIB3tNGh95fMo
dlxpEVJGCWb57tvuFNVPXfbsoIetwMRdVt/VqH217RdjkRqNMMp+k8ynU1ZHc5RkwnlQ1MC9XwPN
G24xlnasD+ueUs/5PoZABz10BxlFuWjkz1KBI4cWKTzakWV7fxLVYVUG2sCdzDtjNz6AnjP2nhjE
1xmZZ3u3HKiv7m1HCicicp7vBHN2o8ZKotsUKlvoMUNQv+Z+4wMP8qEL6F2yevUPI6z31JcVPwRL
/U4uZ0yT2Qx2WkHhaj7o6U8XB7M5Or+TVJJeF7g4yAEkF4BXDfcCcDhLa8SvKc5FMmZPZjUca+T+
lEoGnSs45hY62zDurqJn6oKNF5MxiWYnQLClyZOZPWhlG+hroNe2xGMLXiroU8VQLjJj0Iif4a41
Z6Uj4DvDujlNa31vpcDdGYab2Wx31Olrb7CK43UPJlxBNLRhKAHBPhjP3pumPsZNN2Q49lrxUi6/
XPUllzV3Ci46S92I4O6hWLHTtkLzfoic3GmljR+b2e66FqJ+lXcyuHuosiNTm1GmBxzufC4xzpGf
AWnmp7s/Z/wyQQeHrAf6AGFwPKxIPkRgFgC0REj69hm4E6FJp6fryoi2BKAlQBRjWMIXJaN+7uxs
mqCLo5/t6kz0c6P8+YuE4VuaDgFyGZqjufMJMEfauOqKfDneXNUYTL3rWfEHTMuAFNRSANF+UezA
8zg3IxdNyiB/pf7Qo62mUBo/dSr/+oKJDGwriPNyjqsAGdaGNnlPPVP9oshGFwVs0tj1jSrcerWk
7/J2bNmjRPUB3X4HjpX7YV/5loPHiWfsidd6upcG09m8iXeDf6P+lJX6RU+Vdx/BvfHoGEU2nUY4
O7rDa8U+VafKBxhhjx4sX0fmCCgC1Hc+XV9coTVuVOfefFUFPJraNtC6vACYsDfPSlw8pOCUl/g+
URfxVj3+egbkCGUoe2yNJ2ShOk9rwp0SjqfSO7un6gz0Pi+tA+tFlgSTaMiXQMbC7NV4gZ2O2rmZ
D0r/I9E/ct7eFtHgXGBfWWSh1gwvu7ThUP3UzeGhyfL99a2SnAM+9YTOIRyCHAaSNfeT/oVEEi1e
m5C4jM27LWIfsHm4RlPurkuOLerCaK+VnqJ6qZfscuDHL8EKcDTDH+7zIHpKE8+8C65rJ9sm9veN
8F61mrVQ0ENP52wHzMVj0Xb7sZHlOER3/eaoG5wzGRfXjKIGOgLY4mDGO0X97KxxkI7frqsj3iyb
ASIhwXZRm23LnKwaGzSro+SolyqqBJXEHsQr9iaC2y6roJZtTuj9b4h96Ke7RMt3Mfl9XQ+ZEG5b
2ni2MmXuptDAEFs1zaA6WX6PTit5noi3xcWFBX4p/aKa3A/2FIMSFa9lp/YL4ApnUedb6cmUorWw
UOHSyN8kcWe1MHolzjqsGqNJYO3kbIgSHeweG0JJd4bklhTbwZs4LnIxi0xV5gRm7BBrRv3aTneV
0+uSwyN6MePovonhbKHvi15x2eUx+eVRA+pItkv3DBhV31W7eGe8fMAqLHytjUYKoGFxYaUTJZpb
6BMCDKBRzeRxdZ/d+dMHZABMDAMZRAepBWd5gOSLS7AJIXVnPUXTY1vdOLLeT+EDykCchMEMB2V/
vvnTiJwRDM4VHlD3feoZu/WIu/fGuUv9ZTf/sHdkl4Vu8OfsgQg33qTy04Z5uSTN6OBGStjJdTua
74ekR6bfjmQ1Q9F73DKRFtEMzMldIj8oCSZQi6hE3/OQvSxTeo9mr/tJ0Y5OAhIvtIRO+fSpr50D
SAT2ek2//PkmAgQATzgwktgXT2OblGOrqwuexmV+pk0eAqICZGzDn3f8AWjgTQzn1VszQW/tAvO3
8vsx/UTIIRtGWQTDyu+854CJAE7TsfAaMbgoMVVbaqwp6rtskJIhDtYHZ8/wE+zwA4sGVB2gieG5
ePFOVCN7pCnq/6FRqZ1XtOV0P3bT86qYMpRtkXc3N5I4t4EUjksbVLLDWgePFawhUh8s5fd1dYRx
hWmr6BEG/xhY/zhv4dqKalKGi6fv1x26Mvdk8sabbp8FJkjMp6B80r3aLz9rL8NXGSqS6GIxgSJO
QOumXkJR0FeW6LgD5kDX/xookOac6Fc52E8YwP58XU/hYr6J4utAudplGOSekfc3JwfYEATDtu14
nBPNkryIhErBDoE55jBwCO5SGWpLV6sCp0qzQ9onXk7VYAJ7lm3LMqDMpnmbRwADWGVUGRD1c88D
d66VBmyqGL42iee4n1NaHIzkNi3+qitJgx6ztSui+Dpu24EACqhSSIL21E9M1e+g0fUdYl97IQIt
/pgDYX34/JUya+3gjjmiDEDUvKYR0qOCNLasXUiYrrB11FUJ3DwD4MV3bGJZDPQoY8KCPzB2hooH
T3Ez7dCcdJCVmkQKob4AWB9kLGxUg94LSvO5XtrEZHkRYzfs8316NNF8LxMjqtohLnuTw/kJvDoA
GJhhb6zn+I6cGN5XfDt9m87A05B2LYgMYSuMnbPN6k1dlQ85iNDDJvtdGWdH+fu6FYjO6fb3ucuC
dIS0OKrYnfW5cc5t8ZxMnz4iwkDxD9ER6CS59UrXpK+BJY+ehNE4G1l7D+qBUJHC2QnDPhTPjFeQ
GDg57niWgPjXyMieAH/XR0AuPcYnM5h9pH51cLLJ53HFS/evPL732CkddaWwuLByn4lxR9a72gyu
L53w8GCSyXlFU9FQOnu//aZRTJEzoSKYdJq35t9dzBlXn/Tip2vt6ulx6iyP6rvrQkVubiuTy72Q
gpVGFDiGZBgXT+2NR7MtQXcYs1lMHQhwkdLIQjPhWm705PZucnWaFBqchFYTf1V/lXoTxjICadFN
sVGML7fnfZbM2orMRNeTU1xUQGNwPXQuvwCy9Hh9DYWiTAcwmCgz4abg963LjNas0ZRQwykkv3rM
OZk7O5O0lQilYPoTUMYGbjm+1tL2UYzWGUR6TjPv+6T2LBtTiyng1CUtMsLt2QhiH7LxQrVaoT2y
bGDq69FM77TsuNT7D6zYRgS3YnlWTHQoEBfZnfLdaEiAYZ99ZAMydCKSm0+mDWfg1K06oO7CIblu
ETiDdqRzHRR1KysYs9czf8OCMe7f7eGMmjrKCrIM2NvkT6HpA0XqxglNEEDQUHn5wNgAgHX+FcZH
DHmTd0lGYAudMwXZtO6UnOyslUi2SbJ2PDpkrKSl4hT5FFLQXdUosVkJ+sxknRBsB66sHI8IOXWr
0ikL7E2vc69Mg3E9W+0TiU8GWgXLTMbfIzlHfIii1kBsbAyImyCuG29J/GUhx7V4um7iwrt8s0Xc
RZgYkdnWSIWFenVulVCdJEGjODLZCGCbtzmmUzKhRaVmeoAaID7kJydMz8tODYog3skMTtTT9s7i
OKegdWVRVuydGd26wbJnqOPzIdpFAbh4rbvlgXroKQrLvfvXcDLvZN1MMkPk/IVjzn0/YB4wHLKD
nofDdFMOsttXvGHAcETOAJPEfGYn1tPFmSOWmwBdrhFMt1nAyDXN5+acHPKd87C+XLcQsVJvAplH
2W5gtmiAccd1r1c3Fr0tqpdJhnQj04mLklWk3oBLCRHTutfWY2FJoKbFIQtKYP9dNM7KFb100inD
otWj+sUagNVX9rs6dR8reNvYRl94b3qzVgVJUksSp6IQ0Eb5FTNHhmFccqT1hr3UY5mjDehePUX7
YT8e2oMZ9OE/wbmsgU/gpiAO2RwDocslY5pSqMa81Mj80di87zX6kunzfu2GH4nW3a2tHbSxKoN+
ELUhvRPK3V5lnCwVumLXkHxfMfnrodneHw/z0/KLnMcQ8KJ7gpG7PzfMd0K5q8xY59JqElB2DfQ0
1d/L1rdtSTDDDizn8zciQN/33vYrfVoUW2nQR+GCqnyxfKuND4tNw6y3Hsd5/nX9qIlKjO/kcYkY
0ju6psUI3ye/+aIFdKdlvvk8BNmh3TcobFbhB4pvkMgMhb3eL4ghSssqIhoVDMlqb9Gz0z2ZUjQV
4Sqar5j1QAO7IILQFTJm5Yi83D8xBw3ikKpeknj9oT7MpzGMwefTVr4ae60soyA8Dha6U9DtCWJs
Pic4pct/kLqMEph+SrIfKvWlTOYHqlY7YsfI3i3H67souLltdSOSOwwJ6Y0+izWkmdzOs3vtc6zm
35BI/qZohcRgBL4ZohwkjvGE1S7yGMYYFW6Ckxd2+cFpvhK6S6nkCMhEcK6zyFq9aQhEqPFtWv9Y
px+k//NIHmCZGsYykVAFkhRn9Zg91gHsgjC7o5GnJUkAgJmdM0pvAaEqGzncTaakS1S5EWWhiL3P
HqxDsSfn8pAfx9DcZXiP0/0HutzfqcbdbAZ6wut2YqunTIB5yPBejr2mBdNf733A6jbKcfsEevsV
/eErWmYbAyCSqrdY9JStMfjuo/C6KNk6sr9vIgI055QpWVCU0apPSv6pVRoEqL//NxlcIFe2ndkP
yrSGY5/f5IsKlggSUKJLVBHfzptl40K2OmuTktrQZdyNgQaerAR1OTOgoCrHjNiNrNooXjoTXWxI
bxIQCb5fuqRV47y2kIJW6ckw75XyZqx+XF85obeFq/uPiNdYaLM7eauNhcoerTmpfYKJ1UUtD5E6
fV7AoaqPw+66OLFGBPNRrHxg8ZBmmNNKDcVwYWdweP3DZIeVjOZLKAJjdWA+wWw4ErbvF820yzLu
snwNlREOW0VjrJcC0EwtiaSdUdQoamNj/pXEWR1Zoj5rasSJgDL7ZuzqnXaIT/ZxPDgA/4o85WR9
Ro+RJ0NDkCnIGaFB5gnD/LCKblw6r4n7NFhp1nj2EsvCQ6F1bDTkLieHlklVd3ATaIALSm05zmO/
eJGjexMYEhdt/gAvzrsl5Sx+1YDwqFoohaiz/RleqvJLc/0FWnFF4gAFj4itIL5oO2bO1OUmPEZZ
l3tTsc6mNR2u27qoWAsZBHktoEloNo/jVOfgXW9m9phFb4KOYYgYNcbiqAfLQVaDZutyEXpuRHGX
Felg6ytzsnZ828GlL8ZuGR/V5pui3EXAvBv/vq6bePneVONuKoLBZodUFO092l1K/i56aYMZ+4Vr
GnE3FM2qhSRgx/pPlTEPk50bOv6wU/YFxnEbSbcUO6vXxHFeo6ekdrNkRJEWiJtsvBFItOccw2Zo
NHi5vnbi8/u2dpzbGFSttBbm1c3JKsI+G5zHxjX7pwT9pcF1UeInwsYuOF9BAQGat1GPV9V9fKf+
aNAek/vr3XpKHxi6Yxz8r+vIeYw0btemsBG9F+X09xAVD5UyBrmd7NtGopvQBInmom8FoSBopbGj
m5urKTNQt6FhJVyNc9ffp5EklBX9PpDZUWpWbQI4Uc7EFzumttbGKMZE9Tk2cTNaMpQKUboLtT4E
srYLWgA8197rkDlNP2h6glGGxSen/JTvbd13Q+qBeidUb6LWl9iDyMxRXETvBho4AHPD2UNmukid
sMeVesL8jRGsh/EwWL7zWP9g0xTJ3nkgfnbbSFyhyOTRlAPyb1CJXHJqIaGwWkWroNfCeHLXc+pS
zzW/XtdNtF+o0uqO7WDLLnrO1kTHaE8KGWnuHnU3P7aJjG+KGS/vJLYiOC9bNy3as0tEL8u03iaz
elc4iW9SJ3RNtL66pu+0H8hW2+gJ1Bi+I/7xZRhXbS2jrHFP6TmYKVwgzs1e00XH62sn3J+NFO7U
GllWoFm0X1Gx6j+V8XynKhScAKn6gTO71YY7s3OLsrSbJGtot5UWtPNghwSZyw+c3DcpF8AbI6qz
eTbDwVpUWYHCnxzJrA3h9SUTvgVsZM6IibYeNN2wNd34HyBtFMM8tyMydT140unO7APTy9BmxmZ0
iptEkpYU7hEaHVAlQ24CKYr38sw4qRKjQ2ZQmZ67+aUu0KrXlZKwSOgfNkLYIdsoFc9aE8E9oEEE
tOXDbU0PaXZQZRjUYlXgfrBq4Bnls9Jqri+pWShL2Cadv+TdXduST0YGiubreySTw51XxYn0Qu8y
5Pym29T4tc5eqcvG+4Urhql0G85Ucy76GqM4KbU0Tdi4+KfcfKwwU1jUx1U2OyU2t40cLmpw68Gm
RoSkqTqHjqf7KlL5ir+iCdWLvPqU72SxPzuLF84OXWsMZZUNuHBn1VGLZtCNKA7XKHowQPxqzqrX
LjXjYLduCnv6ptN2t9RUVtwUvqvsN8n8mzQZ6qY0BnhyNlugeJjeCIrf4J9CQ8xy74bm/RSgTw+3
oyQGFJrLRi53G89dp+SYd4zDJP8eJ6c6/0rr3XWLFM1NMEpdzG6hz9ZFhv/9AVOo1Vd1iyuk32Fk
fnzNfZuZpzGAucA6YWwiLP3BW/bpTvZGeF23ix3dyOZMaMwdag2NjXzqkASIA9AGoSQe4t4vQxHd
Obnt4VDujKJ/0D9CrIqGJgJaVTSFExz993qv4O6cYhWDjeakfmuc6b6LMUKdJAurvT5dX2RBJODo
BihvGX4uJjk5WaTuGnAnwv+nznLQ8nrwVMT2slCKWQO3mu+kcKtpzDTtrRX+f9wBByPMdgM2FA9/
gglRAEheV0lgmu+EcXEb3E9vTRSlhRYb6JXJ2O9td8FMrGn2EsWEosD9rLGGVewXd88YdZYv64BY
YJn7fYN5AS8mmefa7csHVNrI4a6aZVVHF817eEJ2QWZ9z+ghmn59RATsjrUH2hfVzxXIV6pDkcJ1
rL+s+ZdVf7EdGf0x2+YLM8C8KazNBN8331KZRcXUqAZuzCihD8raBF3b3tk1OcS9K/FPQrtGnxm7
MdEuw1cnCl3rc7NOcQUsB8e+1T5A6AXAvLff56LAEtCAAwAcsPNtFFRpHipzChhomQ+UqcFdLEsU
j+2o4KmtTv29FS1PeeTI0juCSH2rismV4uzVWkidwQUsSR4gsAWAsOs8zSt9bCp9ly95DQAM5wPZ
K0h1VHSuAy8ET7r3Tk6ph7kdKnQnmytZ/XSMvjcD2J2dOJWhRYjX8E0SF9n0ComytMezAIapPKel
Clw0N1WP18+PTArnCqZUH9CWzHIwpDuhhepRTWyJTYsyFO/WjH3DJuIsF3NpS4qMH2vDB/Ca1+z7
rxT1Xx+o9ejGz3+2ssUTerjNNnH3Azrwc1LayEC3ym3sGA9VMQQ5GSTNU2ITfNsi7n6oYl2JtQl+
FHAvoz9FuX5YKIA/Q+qm+k/gOPlZ0QS1kfdleH3bZPpxl0Vs6IDlL7GkCog7YyMY9Mo3ZaRGMtvg
nIWTrHGOmSEI6RQ/WtzfRM1ksbVQEYxWuwyOF7MTnP3pc5Wy4Wo0CtDpYU6K45pMflLXMhZIsRzs
AwoGAHwwudM0JoVd1hEca5cjiT+U55bEYO209h/YF/tNDKcOomkMEY54jkzkqwMKqOp79bEVexPB
naa+mfTeSrBidr+blOlYZAjbx4+4hY0ebDk3R7aJZ6A+ZXjymNpt4d4rst+XbQd3coZaT0mUostA
UXoP7cP+YP+saB1e3w12Ci4ubsdkgSIg7zFW/14LhAyIDRxE+8b8TNfz1Eeof01euWR+b7jedWGi
0TQ2+/avNE4nMAk19qCqS4h+6zCiyr5ZNF/NKmBuOA+0XgEqFAXA3n+KQCs/1Oad01R+AgL6Zk48
xRjO0yrrPBA6KMIGGkCUxDKc7xcAJB3OmqWIXPL6N4bzwh702M58mlk6P1xlrPDCTd1I484YjbSh
ryc86vL6RusBrAnASyl5oXBPXZA/Me9uYJzmvUpZ4hQAyIVlFrPiOXbm1U24uvmhs/eGDFtCuHwb
WZwDHGu9VvoClz3guz2k6AK7rG5IvXhd368ezckNmBwlAa0oYewg8tPxhESnwEVFWLdru+wXI36d
6WYP4/TWPDZAnGTIMLGMZ1oU226k8Q9xqpkAhjHwaBvaXRydu/HTYP5OSCs5HDIxnCHWgIGuWxN+
0abo1s8fItDWrqs3yd73QjnAgwH2jIpROP7EF9FUkWHA4pXKCcfcq83sOYdFGgBtuX7cRcZubCRx
p13R6Kq61EEmYbmbJupFZhFUsl4b0Q28FcIZe0H71c4GMw4j96s7/qrMw3UlZL/PGXipLwjMTR0J
oAyAGc1PI5UIEJ1WAxe7poFuDyUJ7j5swF1fxytTYH1Z45t4yPw6qo7x+DteZcwLouQHSnVvwrib
sW0IXWtQO2NYrD0CruIQ31ZnNsRlS9oCxMv2Joi7V4wxi5qpw94T85l2u+kDsNJoTFNNEwx+Lh6d
3POpJeM8xApWzVrumvE2c+/G/gOh60YEXxwnJbpFbRTAwnV9aEctGJ37GCkjMtVemv7oZCRE3Gkx
DQ3VNeQYkerHlN1Fbgggs2PWUZMESk28cW33FMxAkZM8/pE9v4pB3twC9yHDTuMXDtlMwEKVkxMU
xn5QjqP67frv886ZF8AvG1KHY5M1qxNMvuqvmNpv0NZqBs6+BBLBH5YDLoRxTnNtK2OtUssJLOW7
04egQvCidn9dI85hXsjg7my9KdeumG0nGIq09qjRrX5hBhrQeYNEa2RjsCIz2OwPP/2Y2auxTG3t
BPZ6GxdH2v20e4lf5rPo/2ikYfIRiRqHVW/eBwhkHVLaLZEdMEyU4pCeAE2R+bNPPPOMeU4/kSUi
hEu4EcjdBJ2F1GOeTSTA1e2vxa2t7uAPffUP+RsuFOMugziJ9MaYZydol+yO0cC6y2x56AjZzXl6
1/4fadfVZLXOLX+Rqxwk23p12nHywJzhxQUHcM7Zv/624X6MEcaqA48UVbO2rKXW0grdM33cdw0+
Sf//BjEZhHorekn53SJ1QYzSgMHWUWuL3Mze4vHRCB7s4T438UVlR7aS0EKPgeDe4BD2F9M8lKdw
kmqQDUcm5yJ+J2kCBOfviu8GUEiGNqGumyAw+dlL4kgOVJqpuhOe6hNFiVw5NNBKKYXcstuQsbLE
u0cLmip90MDEftO5wVGBFmaL4n91ojaarP/kOK+McT4iz6wmRYYDlvhPcTNaUdDYna/aOfsicI4F
GFZvq18+IBc6SBPkNwgUKt22o69tLl2DsPHaOTnPieKOumZX/mhhRtNuZ+0YZJIFyTZn/zdsHryF
ls+gBCUAXk0lDQO1l1HycJr4TKHJXcEzkw/i4HUTtVZ2OGfUmr7s2jE2nHJGKzJyvmXF7KJPBIMh
yxf75YuuzHAumeK1UTBaGE4cyGC3r6GMNrqRciNVIKKMJc9X/iNh8Pc9XFnkXDPy1ZzVCbylUgJH
0ny7YGcaih40i8/9uq5FABQ9Dmj3566xyjflImxghdzQf4lNrxE6KJOT7832DCW2wZGd8sAc4/O+
d/B1uP9fnbE0iJroSeGJTWcsqjdybBs50MJqLJVYEUVvlHJA641tvtQu+swwc1Y/SCdTVDPY3EyC
SUdQ9yHo4Js69BIUDWZRG07Abol26SdIuDM0gU2WkqRW2D0LFrv4IP+Rly+MiqOyJCE452mUug8M
PzaB1SNIklJnvrSfDHdJsbZ2/AGKpJ/2LW4dirVBznd6MFgWjR4ajhZ+VMhJU17V+mXfBJ84/raD
axscmnVjpRgmmudwlaM363Z+ab74Tm/37nRtkDJxULgSTS5tf8clcoBMIgYpuAeLOWk0N7smcxPD
tBJz9GYqGl3f/nJvJpafsMqthRhS0qFFsMDWyxSc6+ax+4/SWd8/HNgfQD6P3CrUfX42UYBLso0g
woTI0YuLE6luesPd35zNVaxMcIFjFwyqOscU11oWWBH0W6JrW4lmRTd3AznT5QDDp/kjjL6LGgfM
0OHVg6tcBxA8ZrZ66gAdmp260yfRy27rSgHfDQgyoUGPbDTncZGv5FVBIsMJe8XKfeWI6DtocYm1
hbX//TYtwbkhY4rui18mdZAjbsc0RACisTN0/PziAyve+6JBys1dWlnhfC2mhV5mmYQhvwEvFb2w
2167zSbRK2IL4lEZ/bGY5WesXHqeAj9KJ5a6AZJyTXhKMc1SIMsZkHf5f9Tz+Obb4JyC8DsyugA7
zrf7QWqGNoLjZU12bbPwTELR3mx9NTSdoskQFVgd8e/Py5HMOZYyQIRTSarHwCrcapNLmIjFdNOM
rukUPCCoyfJl+HiQCz8vS5hJoyNTck+ZJk+TRLk3kRnOBxKi5IQmKeb59dnxQe9ldVHuNLMsuBGW
rAR/BWGY78dyOCeQ8pwEaTvojnyOEOYGh0Wrpj6Ielw2zaDwCnAD8/Mv8yUJI+hfqBt9udY9DQK2
2iHENCT9bxWQb27GVma4+BbQnwZzWMHNiHLsx/igMhEJ6ebTYG2Dy/MUmpIMgRrgDr3r3OhYHUzH
ePdtFN7zbdGkEU/qtawIM4+QBdOhQsF+aWPAxoUV0bPlYTw6oJ45z151q1gITo4RVF2GEznOZ+KN
73xXNIa/gQ9r0zzvQ1qEUzpls+6gxTWxSJkd2rK5acCnYnXNqz8MglB6w0dQ6NMMDdOx0PXgZ5DQ
Fh10RsbQ3pAWVkZflfqxmC5q7o0UiY6T1Akuqo0jBnvfGlBA7vNLoUnqqzaMyJS4dRnYREN/oPQx
SES9B/xU9bcdVNHtBBprNM8pfL96K4+tqWV4Si79SAtt/cKWn17G8zKLVHnIqtm6qJ98457S1jY5
9JjUZBoTFRkvJU5kp6DleGC51FgJMvpOT6kgL7m9RohvYI8WAUm+JxGEb9kIUrEEnYHNWbpbRCyS
Q+nq98Tq3fBYPYlFEDeX+GaSr4Hocq9kgRTgqPdggQvPg+FbWXYNO0F770Y0s/DiU4qqEOgVee4n
RgezqDKDOsX8Lo9fTDkRxBRbAfPaAs/2FJld2FUjXsTQ1h696JhighFSYgcQbBQWmiHsyBHNi2+B
2E82uftYzUxVkvt+idFkG4z8GJiEhIOrerhwTpLgoG1t1eoTMi7qVJO8NjqCF0GtvPclULS+RuzO
SN7vx2ZbG4U2dVDky6CE+6W7UCLqpIVhgeRQkbv6VNlN0R32TWwhFG58XPsYy1wmUH4OMeQKHOn+
iMuyUONTOWs3fR9f6qY6JibMjsSpy+7URdF/o938hiBrs9z3M6oo0ZQ+wuXJbpMcOjfFAQVtgRtu
vH0RzeCB840J1uSz8AolaTS3yMIrCvjN+ulVYu1RNpKnmWUnH9KpRcC+7n/OTc9f2eQT82E3yCn6
cXQneP+NJNjCFNQXY3LYx+wUX4KnFg24omz2lpugTR/9JGgLx2QPFybWYTFmsYL4baqT20qpj8yM
PgrWtfktVza4MGRuIAqQjQV1aif9p3UmN7T9Q+l913eu0PzzTsdkcuYtsksC01tnDVeaLMsKqHs1
/rbJ2mymiOx1Jy8s/VazpCfUBOzioGSWHlr+k+oFNvjGHSLIzW4djbVd7sYZfCL7cVpT3HLtqTm0
x4WJMfFEqdKtmGRthgtXWY5Hp5GGuhNpvVW/mrlNypt5mJBrE+HyVniwNrV86dXzyEiquWUdgJ9I
5EFt6pPWFggVRnd/xzY3TF1miKBR8WvZUO9KVHJQMAZ1b2CX3T99Vjs+mugjwR29uZw3O/xZU8A3
pGC4FhuE6KorPQa+K+MPsiRgIfmxGL51ZaCkk5RGpg4NOhDdRlbkHyTZ2/9iopVwcBh3TTcxFa5W
9pOdG+SYx5iYbCtBOLoFFOu1cEmlUpaXcdCZOlP1ZcSMw/jf+DK+ofr673MnJmZKaGhhTB2/ny0J
bQ9qU1kmE+XGNv2L4LGKtBim8PjWG7xUmd9FwCKldvPI7WlnGZgwbF//YFNWZjjIk3zIP4QqjV1V
umfms2p+6v4jwcj3D7YysUDQ6kDWaTwqutTDg8mjJEPGwseQQvwnu/JmhGdyxL0aVLGvUIdJD4w9
sOx+aJ/2P9VmtAy69f9tCZ/oqwwlk+LWB7IcPGh2OsUh/zS8Fv+OeBDk7nDsIaQsaqXc9GaKWYWl
lg/JRO7jmXSAPu1SFvQN7dAnoCKKRfJqmyZQm0OKBxMlhB/vmFiGPoGxQZ24imyVUndAyXP/04lM
cJg8jVM/U6lH1dZ/H+mukQsi1a06NJJHqJouvQhIV3GHXlda6sfILzlpZBmFBTnfGwk09fl7uQfX
a2kPx/8okvjdqw2MdCybg4EILqaslawLohzBMfioeqg9g/EQbSqC4G57XSsrHGYOOYSrcs3I0LHr
BMfM7Y94Vw/38a3phWfzkdyK8EBokfuSUtUYiUL6JU1iHiRLsYob4sznETRRiRM4omTF5qWwWiCP
prTM1Lae8IiqJ7uT/EvWV06UiF4Am2i6MrP8jBUGdQEmViFjhBI3e9EZJNztTPssG4KrZzMwxhPj
h1Nwft6qeeQzE6c1vnbvQQ/4jt02gyX/C4KjM3OkS3EnIj3cBqWVSS4uHiKJxtNEUHh76B3qNYeI
WOkLgiywKk0njOq8DhZ93j/Om8/Q9Tq5W6MNwgo6hnASaumH9oSuWqhpaIclSFWFVBLCr8phYORH
0mAGyIr0EBBsHvDodcoX4ujWojvlvwTOKBp03cSrt4/KJylC0wcBbI3DHcTIR8dPmilqnNkMiFcW
OPjIoibr4gp+33rQWLe1q/8QHYebwGW1PZ6lQ9fb4Tl7wf45+3snOAnftnZ1EooSoUqRwkXD6jmK
JkvL76v0A5VEXAwiOxyOFGj6qLpJNR0/fcK4cDMPllQcKiW199ez9WZbueI351mtp0KBQusoPqQS
XYfyk8nuauaFmUONl0jU9ChyCw5FlMKEGPiUmQ5Bmu7QdT5UhUqNuPsrEkDit9b39YqoWphqhMMV
k8gKmszWiU2Ud/tGRIeKf08HcRtp86DhSj4MbmEt1BWJPXjGIbBD6ylwRPEsz97DX5jfOghWy+oH
xQwYRNycpP5MFTBvyVYzlyjU23VziaHEF6UDtE9Ps3CMbNsVIayxtAZo4Df5GfzniajMDzoT1YVX
aUqstvrcoE5LH/7ok/6wwyfewW8noVEOfVRLcm7p3koeQm/hd57twM4fJEcE/tv++GaQA5HeTOp5
Rl0VNS1IGc1g+5QbAVxsO+ObCS4AqTvd6MZeQZgzGPbYzHi0gXuGjQI8FK2EQ4sk7fK2V+HzJekn
R43RPjJAt/6PTtbbYpZfsXJBpDPRyYc/65A8ttrsWSpaK09FXIBb7W4Ipd/MLN90ZUYLy0zTCsBE
Z+ontR1fwHl7nabG6WTfarrcLozASqXQScNZBIdbfYQ/GedCEDTNFjMEyAxnVKzGrU8d7ufUYxDc
XdpT0q+6VT0XDji6BCG+4JDxVaB5jInpm7nhTOW/owL9+PIBYwdjIcCtbX/EHPXSJrlUnX7+tkGp
QPE9hMvnzZEoHiMgaRX4osgEF9xkSRkFWQCgMouDFj0MtduGgtfqbwKot2VwkKREUqlX7dKifSRn
8lE7Si55xrRG76KF/jLG7j40bUcbP8zx47toQI9Rd5LQqQie3r49NwPkL+Qaat3/oo1b8GjZPstv
xjhUIsys5iHJ8IIwz2N8MkTd9Nue9vb3OUjSTCnJAg1/P8sby5D0wzC+7ykIvyMhI6FoKRwsDSkJ
AjlD99B00A/6jX7OveyQvpgQeLQW3rTAIYHg64m2isOoIAXRVw86a6fKv07zc5vWEHohlplXlpKJ
miJEfsiP8MRJ22K4Bn4Inon2cxMrXyawd80Qjw/uR/2VBVV1p6axPXWajyR/ZhrXtk3lf0cpSD//
nY/ywCUBQmiJJ1pkyJaG4T0fCXfleRq8Cjrh+7a2g8Y3F+JQxFDgo/IISQm5I/2X3h9aS7NYGtd2
PPTJzVD1JLTATlM+7dsVQAvhoMWMKymOJwTfcwPFWulrmn1W6nf7NkTHg4MWtfCpnA94u6DgZoWN
bs1gHxjiu0wX9eKLvIfPTUeYmM8lWctcuYQgb+b6J/I8lxAHXKbnMPb5+lcr47PUIaTYBl9aSl3k
cZygMsFKZ0hwNsbc27ck2CfKQQxSIJqMNhR0iOh3Rfg+RWkLLcL7NgT7xDf850qhzpqEfcqa2s71
O0Q+mDh57vPHfTuitXCAok5MyzsG7Af12UVVss96HVyiVsREK1rO8jNWQY/KMmhNtMurZb7FM8kO
EQOEGZo0ItHduYAu1/qECOfH4aXLL1lZAq2j308d3CD6Otnx59Aun1hm+cfRlkMH/bdnORNsleAa
4HPxfSkFXTvAopEqIKiTuskZSkOkOSLaKA4cOhIXrSbjJZtiSqx5Gqc7MxYUk0SbxGFDNVelBhpV
VPT9j1NL7aqiFlEd4mvevtMJDPHpeF8L6yBn6I1QJ+htGeoZWapr3Cb49x+Moa3dgc/KM6Wtm15v
ERG25bGAA3ZjcNxfzW8eyz9cTufwQA0rNo5gMEU3l+aFdnPQMqt0OwieL10eqc2Oot6Lbz3kO16u
c6FHFsUZRhSQ1/MTS/GgRuCEd4qTuOxx0eRl7uBF940z2+o1dicHj3YXb3a7c0Wd/YtL7P0ODj6G
AHO3GXp1HF95xkiGVRWdlYWPVX9B4nvCYLsm6rzaPG0muqkhOQtRSl6GUE2yvB9VxHcKvY7acy6J
dnMJQH9Z0soAByCawXopCPBEalTtVpvm45zTV3B6e5kUXECiU4BKorumbefoKn2dlEHQmrQZ4uEF
o2A8A43vBre1Uu4nYU/xVFI73ZHkKx6jUdEfavJgTp/2PXf7W76Z4naPdWFtKBSHY+7DUzBkR30S
tYhuHvXVajjgb0szCzMfcRvmkh5av64tTQ8f2xRIzAYBfomWw+3cCI6glMiYg6qbl8Q86qKs2CYE
r9bCxYV5rqUSWu8AwezQy6CNjexC+bi/JaLd52A+NskQzRm2ZOpmK8peElSOaPfOr28m9d2+qc2z
u1oOB/foTy1pJgHui7y5gcK6bQTpfen7n9IhPBRhdcsk/yGWEsEDejvVB1FlNN+hQxMzET/f0Elp
IkuU5ihXyV8NGlkQFqrVj0V4SdhdGd2l8k1YeXryz/5qNzePLZqOCw8m4ZsZwTwUp2YdYVx4vun1
s6pcgz8Y9QA6/DDB1wWKuPb7IakQS8k3an6lvpt0gjyKYBU851WboVc+UDDAVYIsGzWrI6ipbAzP
CEBQZIa70UrCMkwvors1GgoLFCpF7qWliP1UZIQDusHM2JSifO1An8iuoROZBtTSgsjd3/hNBFrt
Cgdyvtyp5tBi9syvU7vDfUSSzAIHRaaJsmub+LOytCx4FXouz+EwKXPTydEn04evvhkJQk3RJ+MQ
rpD0odSWl2mSNtZMj00Gsk4RLoiWwcHcoBn5OBh4twUstlUpP/Rq5u3vySb0rL4Uh3JBL8tSyALc
sXLXWWUb4VFQOqnf212t27mqXxtWPQfsT9oh1yeUg7xqiIJEM/DaYclHXx08Eg/2qFedXSnsOR5S
W8lYZe+vVeB/qvyzV+SmVmN0DnM/3fTB8J9T/SGhX1v/676V7SD07ZPyszhh3DQ0GcKFDuG7/EHs
FMuI1hggGzXbiqteTJH4h2hpHEzIoIkqmqrDhdtf2uGAcaN7IbmLwBtVDiV6Ne5ZXmNdU+5j+MfA
xEwg2KHNO3f16TiEIN0sRZGPCvKc9VaSJVZm3snjUzMFFhX2ooi+GQcSPXRDmjpHkOLfjE4DRtpK
t+tPwTKFa7V2+4WhvbRpLZGU+3Y2ZrXI5XetwKmnfS4NBDAI+RRveARhima14P0bK0zvDcdBNKyw
vW8gnF4mwpcn2M/2QiMIJV1B4De1V9I/1+XjvsNvQ+Hb3+cgpGGRbzYJbo+wuqHmQ0Q+0/7570xw
aJGxoq2mErEYwVylMbZnCiUvfxTctdve92MhJocPVUfUcYyBSeh/P2ggCAjlD8WQf5k77UgjcLL9
1aL4bndT0WuSS/ADUnykzX2NDltZxFYoWhKHC3M/KfJUG7oTR5kVoEU6fdSVW59+mnJJcHYFbsaz
GpmRUdd5jLRIP5euXzbHIvqjijt72yAOHiYi9S10WPHF9Is5nOf8kGkCHxA4M0+UMrC50boKJsL5
c6TEToqyo6yKjqTICgcBU0+GtPDhz7V+0+bvq9JqZVFvjMgGd+wROZaV+S391uLB/Bj1B0l72ffg
5WT/8kBf7Qd38lHB7/MOcozOOCq3pa/cp1qsWlWuj1ZDxrMS+bcjIpd9oyI/47CANuPY5xNyPDrR
roWpfI7l4u/ghp8YIm1XFlncoBEhTZwIgyF61Nh4QXl/tRLGPb+0QpkjWqAPQYLI3nQvU1E+dPuB
97ZB/GRQBe6MhpVLYI9QpLlVMBi6aKzIV/XYCA7Ob661H4eTJwkAKWFRQR1Jd8oORYbugODgOy9B
iGoNWjuN0/7XE0Ab48Agbke0BfiAz665QnzUGbqD3J3G8TQFk8DlfhPSva1tOWurK7sxOgjtRUCF
xp1c5lEvdaJzZmf/sAMGuhzySdQxIji8jAOIrtW0OOhb0wGZqRtCtyYlk2ME/l96IIcRplGGILvC
unLNyfwPREhMKfQKDiJY3uR1pyHI6v9Z6OdSUDfmnxDruMrNIruz7xLL0d/BI8ZBg2E0cjuUcImi
T+1KI8cprK0WcqbRMP8T1mBZTuJbRVIFnri/WSavf6vkWpAYDaqFVRO4av1+iOiBloLW6WXHf7+2
Xzjds7RnTTsjipMaasVT/zyUuttKEGhOEoFX8KSt31vAfsCGKXNRQ1dXmGnI0AaeX+PP1TlyJTe4
xp8qZ5EATVBN7yBPZ4k6U/Z3z5S1nw9ZHU9BmRvYPSX1aHRHyvft+DWIPpTtxWgSq4prAWSJ9o1D
EGXW5yDtasB88qL093PxOaSCG/I3/o9u/YXnB0pQHHLUrQYBKAVJ8mouH7Wc4YldPtIyvqQlZtsV
zCxP8yHSyUOkdFY69dcwCkXotWzXr67z9hs4MEl9aH5PC29YJT01MUroximtX9hsqewm7Z3B8KTu
sY0RUVNn/0BuY/SbZQ5flKiotDJPkXMOcisyL8N4wEinpdJ/KaQp921td1hDGPd/n5qDmrYdtTis
UP3rPfoPiIUvGKQfMcUv3cwPKG5B9t1UXBHkiFbIQU6o+UXR1m3mIhSCkCh4PF0ISVRelmnKLZEi
eu0bnf1Jev1tpXw935dlX0J1FelNtcDtgGddWgmqt1tnAyBjsoUnCsLJ3GFEs2Le9R1M+FLXunJc
t1bqt+GVQBHH3d+45Zjx7rk2xR1DNsc9yLDgJEPve0rh23RKH//OBHcKM7Pu48xEeoQMyVEuoDbT
MQE+i1bBHbJASQqftX3mjhgEK7XJ0USHSbQl3GFqkyoZCiitgxznnS+dkiVhHz3vf6jNiHG9Gdwh
6tjQUzPMoOtyIim6jcdjf25dzR7uJOdPRnPWtrizYxZSLM26bDrTONRe1M7nzEDDL+vbL3+3Kj7z
R+aGjj1a0BC/NZj3mI/m1Tgo7hK7ifr2RV+QT//leJsMc4G2RBK9aDKYQ6sHOTh2gd2HzEq01krI
Bz/0gv7z/iLVLZhffc5v/78KUk1zGCJZRkWCWugUv8ye7DYHBe3NoVce5dfsEBx6BF6qlXnsVHgB
yMIEZ2Bxjp2T/EuGMCcgwJjxmUv1C5svE32qind9SexEPpBKABuC46BysEEqNQ6bdAn21P5MytJR
SXuJahEX+Gbsv/6sy+9YfVa0Fg6QqUeGPD5FR4Ja83380oNchHj9Aeo3sT0ElmgMW7Q2DkyqQB1z
udR1hzUvUlhZY+W1Yy+IC0S7xeFJ3sRhrhfwl3lQMchexY6KKEjHPGaUs6sZf6RJ/wdFs/W35NBF
plCoipY0tTZ4HTujkyoSlYY3w4C1DQ5VClQdDUhHomr/INtwPTdILN2O3Mymt/nXGYGAjsZQUci8
FQesrGpc7jDOycjSFqWa5L0Kq9VBv9eOsZfY0dW/o27vQrntSKk9POyfepFdLoeQEBo1bYZToMYQ
3/EgpJk/FKCadsH57TA9MHUPAyTtad+qwHW0BYpWZ0Kr4hkSU/jGeZgFjlaGzhjQs5S2bkaDT6nO
ToEWiD7x8gl30OWX2dFwUlqzQP0hPi2jbBjBcpPTojr5R6mM9WZy0DJAfz6NdaRN2BPYkt3qkNnp
xbQUu3mSHFE+S3DWNR5fMsXXiwlv8Cm9DOljaFgmZl/292uL9lNbr4gDFBUUV9Cow6hD40p3xIba
i6eDD9N3MBcP4t2zYqtO5KlOWVlUEEmKfIWDGT2XfLlm6KIx5MAq0/Go9O/LVrO6/kKbzi5EtX/R
ieAwpmCzXysq7t+xnQ9Gq17VqLYqf8a0cZTbtCv+LrbUOLwZmdY0vb84S5fY6Iz2Zi0VxPubr8jV
9vFzAVAYMtEzgYt1sEH5iO4yH9dQ41Wn9iAJSUwX7945Z3xXSGloGsRaANKRxNxcG85Rorr7/ijw
CV54CFxe1M+X0Y2h+1QV13Q+NeqtNN9hmtMyRLxnggNGuKdMHUhmCtFCJNtDd1Q/ypmniXpdRSY4
wKjqvExlvcpcNZ+sJPpcQ6RW91/3P9riSHv7wgFFrKh9lhMFqTQPZCnfOP4I6M1Escf29lPQMGEI
Drpc3Ofy/S6ealZgLR0SuXN0KpmIxmRBm19X8maC+1z9XBVaU87oDK7Cw5zmduj3Z0p9SzYjZ/+j
/SYcf7PFfTWwSIKXpcFDFpmyU/eILg17PlSn/jbyRKH/the8meJBNmdzB0FpvJmzFyg7Nj2z9KkV
LWg7zH+zwuFpJidwtOXuXcrHCxa0L/NhRDiaef5jcRR8vmW397aKQ9OgkfxMAqEGuE2sydXt5EN/
LI+6JT2AfsgJ7v7stnhbHYemsSHPkBEpAT71BLbU+UCC3omyyJNT6pVZnlh0qJ7+bpF8vWdoQx9N
oAWy7YDX/BUUDi45jXZ6q3uhG92JePwFfsLXfSB8n2ZTjJzg1H1o/EclOYk7oER+z5d+wN9UjJJG
cA2ireeEFiJ0JJdu/n5yCk9UihEa4zCjVBvVzzVA7Mwszcu90EtiB6OunnqMC1vERbF9w//wkV8q
P3WQJplSLH3B2JygsFoT/c269Bh0em2pSvWy7x8CuGIchMwTeG/RDAwqxGLpQ3mv0Bup/ncqRkGU
JvILDj/ybix8ouGWN1G2SFho4WFLRfJdAnjnaXxVNFsltMNztuuuMvuiEVFbuGgVHGKYNG/zasl4
mxXULHW3UJ7q4uv+jggdjoMJNqul2qd4bi0nduFX9E/0hh0KbzjW3r6t/d1nfHWH5SmG3hVUd6Tk
ms0fOhAKRKVdDaIl7X83xhPVkCQypRlDMwjR9fhU3IYYH8A5sg3M6Oh4e0DUEBeL9XeXFuNrPVQv
2n4Afw1ecaprlCi9SOkhKOfD/lfcdzvGF3eSquhHNFyhYzu86lKGUyrq+dyOKU0DqiwauH54gsWo
TjUWL9MCkBF2Aj8+KfP8nNlTHH/tpOpZ7kRyjb+Jyn9Y5NPwKmgAjaRDJ4J8roGwmKqzWrc6ySh2
B3/2TFRUyDOiY5rqPA+EMknDqFLMd9DgXdNAeO9lEPWCbnrgygR3citdKpUO/AEOiJTuwnw+SKN0
VhrzT1xhZYY7u+Esj7RdGJkiFBhjiPUEojbCbXh4M8Hne7UsYEWewRdA8X0GMZ8XJ5lHlCG2m6Bx
Km0+Gr1+a/bVS9lrFyUo7D/wdiSaIPMNjivGdxGVZZpBQ2rMICeJtghXSRi91CObRGIvm6dqZWfB
rlUepjR6JSQV3tZJ36Nh2679z/sL2c5+KkwGu903Ai3uZjfqSiftuGSzD5o3n2InsHorkNCu6L7G
l/Cci/hDt53wzeCy5NWSzD4Y5bDFkjL5EGlnXX8nJe7+ojYRfbWm5SesTNSa3OX1AG0q8A5bfnat
9MjKyQsEQPftbO/O21K43Yn1RBriGjehbzplfpST5/2/L9ycJVBaLWSWlb40FnGcYJ6ea2N4qoL7
rsi8XEucNkneDTEB3rJD2aGfEa1MNZGOlQGpaTnXBbHL5lqhGAU69UU7h696FLEixcOooStrvuuT
fxJDwNG7yXe2SFL9z8DyLFqtVZskY1B6lkEBFPVOu7HNwYpQ0DAtza4fortZkLbadJKVPc7x0ZhF
OzMjAENjfF/q8rM5kUs3p5/hno+Cfdz0+ZUtzudB7RpqrYImGflhsoNjc5DRaHFv2LONaN2pb6K7
AIIbf7lj3Cnwy64GwyNguEgvSnEfxALvFC2K8/6E1YOPFjfTodUrrV5kubYklf7lIrgTEElSGDQl
vpzR21H+MRtEzH4iN+DuRKOGC2QNJomq5DYijwbp7BAP0mj2BD4gMsTdiikuJNMvsB3d2bRBIbuM
DtDLeKkveN2fkelzZacVp7qX+sAv7/s31+PrFr1UkC5m4/L0VWurv3YH6ZYBITBb6ZGLJkJ3AUxo
XLliMAqIhmk4VXqXWnnzCez5+99R4HV8ZSKv60hjPWKYVnV8+RKP4BsTjM2JTPDIwLql7RXBhT/c
QeGeBO8SSbCKbWRfbcvyHVdoN+t1w2oNcLo0HIJf+iFGwpc46j+44+3cNjNLlOlZTsqeI3BwMEI5
WI8iGSUd6FdZuoymoEF28NB6J0tlZ4WsEJAwChxeW/5/tcRhlCM1YPiMRVMmD3VupBBSaIuXqVSk
d2jeI1//zjM4qOjyRFPDBLd+XVrhONt6eR56EWGJ6CtycMFqE6IJCjrnumE6RnLqpCq77ybtw5CX
h9mn7/9uTRxo9HOspzU01p2ZNp5s+qcmfW6DThDNChyerz4ko6+mREWYUcXNTZVWbjxn+HaiEEJk
hsMGZSxNmTVgIjQl+aE0jZsuN1qb5POfzO6tQgm++kDjPg6K3MxcKt1EBYjb42tBDcHNtPkcfTvB
fNXBrzNJNX3Escy8S8gthIsto4NgunSvdk8ZFYRHAlwlHF4MQ6jM/oDXYYlWgbiMvNYX1WxEERjf
ypgbXSAPprpg0lKEauymssqXypEO4SVzmCOLPqHQIgcRU2ToehwAzONTFdomKP79e8ke/qUP7EBt
9PO5f3WcCAcRsSSXTQlKA3eMPuX+0p+Z2K2pCGgFll+9g7Q8uVDYNBUdNeyVQafZKsvsOU4xiI8q
pTb7ApAV+QUHEClmCrIiRqVFTme7HmKr7j7tfzPRVcVnQYqeZNWYIXAZ7OK9imL5UFwrNPy7A9gu
YjdVvVmy5ieBVXX/I/IcQ2ajNRKAD0qr3mQvV+R8jG6QLENXV3YnavLczvS8HWaeZ4jQGrK4M3KA
bCJuPfunCKPYTdudqJ6c5mYEhRoC92q6EkwhZC00X4mIeVGAjjwNUW80bQjNMtzP1U0F6gsd8Y3x
LPiqgmiQcjAyjaqWFZGOhwjUylIn+wJZi0WMdJEs68q/O210WfEqAOioosSozCIWTF6SKLZo/WnI
c8Hdtd35sNo6DkP0bg7CBFPUjn8DuTqbgEWVuMqFPhaDrVuMWoorH5EYQjHLE/WECu4Ano8IjYC0
0Q3caGqBoDp34+jQogkwx8i4pDwUjehQCJCFctEH8SXwkwzwEeMpfA6OyRlDZWjwmO5at7yVLdVJ
PP12OmCadt9vBChDOZQZYj8c2xL1s8q8naer5gvaxrb/PmVoQ5YJg47Hz56SSH6ezHWLCn4ygAiB
eGYYe/tL2D5eP0zwJUCjkFVprBHjpEh56g8mcSUiyCj85jp7s8EFOBFRqySHUIiTXntnKZMZUNY6
6dbgaG56DrxEAM3b7vBmb8HQ1QGb0TkYagS5u4nd57Fn0Ids9kIR6dK2k79Z0X62ksRzYpqU4hhD
xU4bI2vUbubmMZ5OUqRBXFhwo/0Gi9/s8RiFJLWfDqDab50aiaDEDT35vnKq06L3o73+nVtwGGXK
kxaMIdCjUs5p89JHqkUlUTwqcG9+2GseRmjrElzS3fzQ6/9H2nUs161DyS9iFZjJLeMNysGSvGE5
PDHnzK+fht6MLx9ME1PyygtX6VyAB42DE7pfQ5OziO1HyWXHmLBmMab/5TEq9G8DQX8SSLFy1NG/
9S3noHJdnEGgvJWrxiiBeI0HXYITPo4Dru+ryS6faG2O8Ozxji2DDFkbLakg4UjVjbV4ULQ2vczD
c8iXT7iz3he3sz/Z5yH9336KbEWwVOZRqwMNJbP+sZAya6jv4og3c7j/0US2HGiCeLYMZTxXU7ka
EG/kj11rLF5TgKIljDv0InLSGh9Fkd/j0suyGLhoBGEJkwp7KfnxzXSFXg83PMV2g2YzCNqcWm/0
hi/4iuf8rPk8rOItl0GRWJ+jpVaQZxsC5VnK2sJKBfNdQuYcLTQPhahzwPijF31vtQyMRF3XZ02L
1Q5eeROea7u045vmOJ7SG/Uq/Bp4+ZX2Ovnza3lsj8ahsoPQ4jWC7EMnRBD/C53LUkMqDQKITqa0
VpjYihK5mvCul1+68F3Ne3cfzDinUyRMLNTp49wS2hoJrhUneaNrVm96R7SbEzmYfCp56jF7e8wA
zwym8Bpq1ZgPT6/K/KwrbiC+dlloTdPthIf3eDbfpyazwv7vIFUkLA7Nop6NA1jzw1m39LA9z0PO
OS/70COyNFYpBPBCCLiiz0F16vBBBBP6zHkp8j4Yy2OVaXoyCJR7VLkujhjnsLLH4qDfT65qVzbU
7Zx9B+Es6aOsugoYkraKA0FD1jHIIcWG/pZUClw9yax9M/v3nfhxw6/MVOqiySPVSmrrLyR8qCpO
LMfBko9dXf19OZBrKWw0RCRha0lBfKWS0Dbl7hQSCeM34cBpz+Wth4ESdNTIShWhI48Era0uyl0d
jxxn+8Mr+xc4f0w9rNY0tWh3iQt4W/5efpG93kcH8FOPDmCqjEw7DnhKhzxfYLBiWfCRghwnaKpT
NN2JgTVHY2cNLQ+VeLvHgETapGkjC/CGohOdOcRkvcJ7v/PWwqDBXC2hXEcwIZGvXd9a5nA1CD/3
nfqjwrkDdh9K06svJC+iGWkzQsUps8k7bcwU3BqjZib+HSi9D2KR4BGN9hY54AlwzZsjoKHOjn22
5yE0dZBWDBQrUKnv/QEKke3xk+3Bl+CHLfTOQZ1Xs0YPb37IIeLCo0HmxPdo4vjvpSiaeTOqoD6D
OofoodDrKyNGFP5tcFVHizeE+IdAANLDuqQbUKlm/C9s0rrvqYZQf6JSojJayZrIiq8x93GNL4ci
LHF6J7DosKB2mA85BiUgnLrvPZsj9wYVQP7fX8G4qJJkI6YUP76e9DDa1VFxpwNmtRWrd2ghmLZS
Zv7n7rCLVSZ8FkkOyh4JVhtjthYls9XuIUVD5f7ito/fLysa+e8Xlasun2bKq5Srsxc30w9wW7hC
Y3BgmLeHLMNwJ4VdAY0h2iKQPSmonv7b95raoR+XeGWH9vRPfCvzvh1veYzDNg24YtAfCgDLiKul
jtErXj0HnE38w7m47CITIRfgO421Dt+KngvwDHvNdwVVYcXLTljS50KBizXmTluksW5lgqHsOugw
e6iHtqwKbl5o3/7ON+jmrlGziwwq+gbUgva3+qhpiHF48cD2DXNZC3OVKZMUkLmFrlAZTxauai+d
P8Oqvjq+GgMiUacESkFQ9xsL8VBWKrIE0X1bYNaQmP7f7RiDFIYRVpVa0O7n5VZSbsylsHqFU06i
f+P3u+SyYwwu5GkZ68aCyewpCey0AAAO6TNK9n6cpz0InuJTGRWfIaxa7aHOwESo5qbZ0hoWSH2z
4tiJPpk4A8ocT9DZDFybG2LVGyjPLrd19DyUnL9PPWln33QGCqpq6DIR+RU3XL6K2XiuousoROGP
/5TbztT/+kIsNzWSvGI2zaCoknyKcmh/dsujZCE3wO08pb67tygGCoo+SKV6waapmFQYMGMdHoym
9obkSBQOhHOgVGfQIMaQfjxjHhLi4Z0j5/8smH3WeaIRf3hVXfaOwYNW0TDVVlPCCUzQ0DFIvTx1
1iw6BXrJMrfws5azro+H2t4eMvigNyFZRKp+lxxpFSI+KUfVlxwwgbp/hQ46gw5xQabWUHAZDeO5
aM9K5y9cXnbeV2LQgRiakUJnARx5x9GVr1JXe0scwUWwcitCQS27R5s6jxyI44QsN2NadqCG6PHN
muRbgWJwbd7GxikeQsuMOG+tzeVRLWdZUiVQ4zBOmJei2Yg1riS9fNK1rwWGMRSZ4xA8G4wLahJq
Q41Kr9cZubSAPNT6P8vMmxvdhLvVShivU9pEz8opA9zJvq6cyPxj39l4f59xtiEuy2kWMPAmkEeh
lewurJx9C7x9YlwtkiZphgAXntaYqET101rkN5HHLroNCJd9YpvglKFGIq6h+3TSMfFdeZGDUjJo
AyzJo2E/7z3K2Te2Cw5rEqBziyt8mtGfhgZds+bNsHM2ju2Dm7MBj9GW9uNC/bya3ucRQkbKYf/r
8NbBhKT9vKj5UuK6C/rbeTwJaELfN7BdvV19GfoLVuHhFARxD1oB+qjtjqMCwWiQkeUWuBy+LrZ+
Cu3qa3XdH6rX6CQf921T1/oNslemGRgIi8ZspgjFVGq6uI390dO85vpT47YrMwwSQAZwNgqCJvFY
+BL2gxWFubu/kM1gbmWBQYF4kWdjRB4U1dOHINPtQHrPpTszudHIfSl93ze2/QiTIbhhShLEylka
yFGOw7aN0UNTYhL6W3qobkFw7OjX0Y32aPqBVaIIbTo6J/Dazo+tzDKOMsroJTQgqOhIYRU4S6O+
h1r+noyq6WlimrkkjVI/HKLWUob4e9iPgz0Ps2Dl46i6YqtiTi3XPtXiuPpRjAvNmlrVmRzhJplf
mjz1RXOwiPamC7wC/HZ8IZuaqUqESBgP+u85QeBMegH9ck4amG4r+6nhxmVlTeBSnx561VXR4aC0
9/vfehtjLkaZaLfQgigHfwy0UQZrLO/V2grCT92TFxMMwghthj00gJRLPYJT9jEqGkfseRw/vIUw
ztOQmoRBQwOa8NwURy29SnhBE88E4wrjVNVRNdEsE6gMjfAFmoiOLPIofbaPAfgbZVGkc2Is7BeD
PAUdlVhoTKt304fhrvaNowyJArsekEqKDuQg87j8N9e2Msp8pCpKZUOlaiwitMSEQLFKtIGNi7vv
bdsJ1pUZ5ivlcZ9gSumDxEv0KtDrCDb5CZ0CX3jQ3dlTPHKoXyS/dMaDdAjsT+XKVuaZL4iurjju
A1xFMvitzTS/Tk3d1+vM318mbzOZ+2DWMTGWRTraostzkd6XgT/zyIp4JpgLYRLSBdMflH4h129A
qvNN0KsXbVTs/ZVsT+GtdowJD0PJ7ILMMIHJnfJzztHfWBalJQgyiruV6RJJPsdmep4myYHE6lmJ
K85eUo/47Qpf/QAmeszrcBwqypgXi9dp8U3PeZfd5itc0cAoJSq6CXKl/8JuPjaROleS5pQu7UKk
Dzv5IT/SljJeQLcZjqxMMZtpZqkGLVXc4v2Y3wah5uljcVXM8tHUJK8IxTs9Kv2y4ER4265yWSCz
gyRV8E4OwGpYVje9elfJT2nMgfjtj/R/JmS2m2IxgB9zhY+Ua2chFi3F/Iy8jaESQmRREtEyzJzc
ZAoVuA1yJS3UA/LogO6ksuW4Gj2Wv7naygZzbEkyLS2JALwQDbNCAsmP5SoNvi06r6Fxc7tWhhiX
w8BEGY0a4sU0u5GMgy785UIYP5PiSDDVBX6WqfmzYZhXaR+8VcZ8VoXxyz5AbDrXaimMc826lIsx
rbzI81nv/xkDX4x//JUJNqcoDkOdVDI6EJLgNs++y8O3Ivy5b4LzQX7LKfYTEScDs77V+F7Hzmg8
7f99jmexOUUMkRJBk3C7Amwso5+eqjB2Bkm1pWp42Te1XWO4fBE2q9gnizlkKcKtUrUMX3EXK3Ik
iBNYyc3/h2qIa4/u7ep5V8uFkYlUS5jSOCzQThS/NwfFIl7pJV9rTl6Ht5EMDCx1MAaNkBrO0JIz
KNccU6i/5qN8HEyT827l+QSDBpj9kMuMCgi0HVogpXMtzH9pgYEBrZ6nyQjw3mkL0w4I+IYNjgXO
6WQziaFCiBrQqG4cnwVK2ty5afa673C8T8IgAFi5zHJCrcHJeuW6M671TPCUqTj2IU9ZnbMaNn+Y
NGa6SGGADn4NYj+R5gyq6glZ6+4vaPvDy4psUpIGwnIUNmWfDHMBvNHBctdUiq8YrbdvYnslFxPM
mTHQxFKIAVCzHjB4GFoQcWzML/s2eMugv2F9LkdSBxHVjUiCb2KW2kKxfMq7LqtgTsgI3dQxE3DN
KNJT19/py63A4+fgLYI5IiQz5UkdEeYWy081uCl4m8T7EMxNKehT3YwGpY+ftGMutQ5J+5OQ6xyX
4plhzgjSxGMsJ4gszOYkoh9iDu1u4JXo6R/5PXzRDF0lmqkobLepGvdqlS447JRbrkXziOxTQjFe
EEu3ZM+M9F+/MhaxjYIwRMJ4fBTS2k7lp1y5AceDMox2PXEu/+28rnpZFfMw1VSiTqqE/Iv2dXCQ
xPMCJx9QpzAswW/8ChfNw2fOzcUgczZNMxO1Mca3yrLSGeTrSeDNo297w8UC/f/VycyknAThgiWZ
8j9NI9htcJulPIXrbVi+GGEOZxB3oIUn0AWNe+UgNsGhGDXfzGZPFXlUgB+8NXsuwZzSOglGbeyx
IMkfnMUpnPo6/kewJ5v2a8RPMhodqXKz/rlHwWWNzOnV+z6UpAKuSNL2TitGN5AKTxt5St705+8t
jzm9ZhHPmAlDb+CsnkP9LjbQ3ZtYRnuO9E/Rh128nW0WNaGDVIACHCtS+9gtDczzo8gkHIU0Vz6T
+VuZYtKNJBYyM6dJ62kZng11uDeT8oeot0/7x+kP8eGvj/Tx/ytvTya9HZIBBQZy0t7BrHrIffLT
uFW8xNUFK+K1224+51fLYvBCKtVgVAh2EJrxBTqwwpNO7MEe3P4p9XiJ/+30CGIEUSSKLOka4xrQ
98mqRsPDF022gd/7BtrPbudXSvlRGhaPo28TOC7W2JcQSYg0QLJbd0KptBIsx0DxJOL1XfOsMI6B
4kVYkwmnSituJOmciU9txvG9badAF7KiE1EXRZlBjCDI5yaTFlBtz1YHworgaD5L0FgXfOUQOgoH
0rcBCgketKbQoI5t0k86Y0iV3KRvlOJIVeXn2pIHDJmI/mIb5QebfoKuwNBbeEHrdvlrZZsBYrHu
wx4ymLiWX+OH8BsBRFJO8/Y6crIX1QUvnH6veNU9f8Zl8wpYWWY2uVfTAocPR2EpbgcB3CDEXuAt
DfnMo2xlh4HhJKsMSFA30JtY7lJQftbmT1F6U+Of+0iyGXiszDBnTcZRi3TaPhCIT7H+JjROV730
46MKHqGMV4vaxPyLMRaIm1lFv6OBLpbpVT0qPuWDT+/Nhx/lVfRdvwdhkQvO8nP3tr/E7crbyixz
9tJeTsDf0YLW4NHw55viEYXSQLCqc+vQu7Q4Df+Yb9m9yLO7feZ/HRAWpM0kzQJIetPYMfCV59qe
DupD/yqib7bzTce84idDOZ+T7fDvG9lI4gwmi/wrhqGsIT4mmFBSbmP1XPCUt6hv/HaFr/aVDepC
XRuGhfYgnFQPKWtf9cF9yyVR5XkNE9ktozzXcgSA1qrUQnIPyXPLSAnkQg4F+RRv0mpNDLD0mjbO
oQqcXmYvWh70npPU5fkEAx/gy+xKBTzFbqP+0/Ro0ukeyl76zBtytQgGO6YhadMUHG5OaYqnRAjA
wK44Jkq8nIO1GRas7DDgESDrrholLpy6sSGraatafNCjV0lvoekSOPJdZVrTbcl7vnAcgm3o7yux
yoYFTq6V5Xzoh7ayk64MnDaIUwvKWsMJMhe8rA8H99n2fqynjPMWLKTKUP2jCcjNAvXBOu6XucmJ
7jiHmG30l/FWkoPAgKnWg3KSFSxHTRat3vxJutPU8564HJf8mANYxZLNQPJcoTwVdS0e8lqBTm1+
K4WyzfEWCgc7cMHq0ixxpQYanbpOvwSzRQcYSt+0R086qrPVnCI3dCROjLJpUiegazc1BUMMTNxa
JbIQaineUJlw3QXnpubcaJsIuPr7DAL2Q64ZM2SE0b3YITuQ+rIfHfijJZsOsTLDIGABlbE0GTAD
2lTXhfEwj6oN07YivU/iARo8nNBju1i+sseAYNRPtTSnNBtxqI6Clbqln9qKNbi0izF1Cps3orMd
uq4sMrAojkZvVpQnO0BCAvwyPkrYx/qKdp3y5bV4XsHAY94HVbmEiAfSwg3km0blDF9vHqjVYhhY
jJLEGGJKYz5geCTvb+VosgoeVydnEWzeVjGzCf3UKjqCxRBPdcGvitLnnFiOe7NC3FU/qHkbwYZ0
j6KHrR8CX4ZOqXEMv0L17n1wwcFoF9cTJAMUrkQvZxcN6b8JnVEp5lab4BJ5ZCN8chN00lnSW+2k
x96hZO3JfWCPf22WgYwRnF46mDQ0p3idbbAXnwJHQb/Qg/Q2gUQntIkl3FW894y0ebugMUVV0H2t
Say0yJjKugrpPQ0SZYODB7zdPAYJ/kH7sK1gANCqr3M7eEqPs2OgiaPFZHJHx61wGgNbc/e/+/bO
X34Ms/OtGVaphoY4DAMcBvnQKq5WHPdNbHvvxQSzy0soKmIVqrjChStROEcSJ2PB+/v0/1d3GjIj
s9lHOOKLgQHNIoauXBWkhbO/iu086uqz0Z1cmZmEQCzJgpPeONFgqV778cHAaFtaxEkdgT85Tjfm
t0t0ZZGB5qkUSswczBBsvO5dyogaOdAKu9Ksyc2dyP0UCfrKHIPLepj3cptCby1D69fyM5NOEuGN
iXF3kcHjCTM0bUdF3dLMKl9kSzopYMvSZCsoLB0capXPS2jxPJxBaN3AK34YEBeME9przPlGn82D
1Bav+/7BMcMygM1zJMWdCvxcuuNSNpYeHTKEqPtGONDxG+GX0OmCFKE03RjH+b2B6F6cfOsSTkzA
WwqDCaVuCHotISc3yD+z9rGDeEZKvu+vZDvxd/E2lspLrFQipimcm9IwSDZ6mk+xP3uiK515SUbe
ehiAKIkgazWl75570wbD4qkVq7NgcMg0/hDX/MI5lsrLgIJA3iu4xELF6938Rvfik9DYs+ARr3Bj
sE7tb+H2jX2xx8CDkfViX1I+NtqbnZ5SPMmREz7xdo+7LgYXsoUooxGgt4PSsApWeRoOxXmwBai+
68ji2/ur2u5wXDkGgxCJmGdDI9LzCsfQvQlXZOpOqFfJDpJJp9EB1bU9f++t0s1GK3fAAfG0/xN4
IMVSealySPokQMax+zfTaCe3AyjgPj6j0597zqnm+Cc7GlxACazqRgQEY79cx3r1qtfivRTxGBp4
y2L7o5u4nYZmQmGODsdHdvE4HWijyWLL9vAs3PGIXbj2GBzRIK6JtmVMlKCRprkSrNYuQxu9NHcK
9M0cGs+UPD7vbeHLi/doTLARq1EtLXoFxiDSRYubJ4GJCLIPLPSmSa+61C/nJb/KUxLIrl6o5rew
L4XGzzM1O85dF2hg7xpG2ZGyOo2tFhMk3Lcx51rXGDhKzYXESIzingUDmmLLh+CY2trj6DQfk4vl
y7430/OyE0WwjX9Ztxh6TWj4pRHVLxc0UGUgmDukmhg7UWu+V6PR2qk28nROOZeVxuCTFkvgkysQ
MIVaFdttX4D0oWvSMxGiF0NIuW3fvIUyOLWIWd2EMV6y42lw2m80oB4OooUpe1e9oS9a7dY85Z6e
uNwnLe8EM5hVVuYsgNYO75fMim+yN9Eq7eYsZbbypPuNlVjkRb2bOBcO9ZO9D8sENimZJhNy2ODe
0e6KzhsVf99xeGeJrZaNaSzUQw7PQddyeLM4EMz8ntva03QPAeBXelMHdsyJCziXGttIWKupQgQq
aByrr0H2fawaWza9WL5Z4tSRoqtS+ra/So7XsJ2FY2+EeZ0jpDImqxwgrSa06iPJQn+SBi/v+sMM
Nr99k5wPx2aq4iYSpqGDuGCp6+fW6Gwh5OlC/yGt8ys40BmQCSWwQCwQvgULZogJPlt05BckbVNL
+UHvz9ArH3nFVXq+dvyRnVuWdCFOEhVhY9pfJd1bqL9MrZcWz2H4vL9/nNOmM8CSKaZhjjkiBCKI
hZUFM54S2YzdHL19QxwE0xlECeI4zzoB02+LcSzN86TY4Oa0mpR30OhQ/97OMfAxmwGYk6jUbqnn
6DwiIaIdDePy49B1dyBSD0B0q/XQUl8KR6yryBai9OXvlsqASZ/NtTRKOOtmhICqXhxkiq0wONV/
6/1sMquK0RGoNQj8JRSLuzsyRpzjxfFDNpM1iJogxQZwsdcMq6sOqv7UgG4thIoxl6CQh5Fs5kpP
piCJBOwbjVZp864x2ig5CrMj/cyPAW70tLCi7lb+FPjrIII1RQgXs8RrZjKrmhzSvgnRD+bXIf3y
GX/49ffZ8q1giujgyhGkLAmuz9RGPh9iAU9p03C+1vZhvhhiCrbJKCYVoVJHQqRezWHqEq2/Kj/X
+qpfzEg4gqvsTagYmRbkHSQ8zcwi5bei+V6Ej/t7to3rFxtM7NlpWYlxQPRW97VH+kPUcghJeFvF
YPpojFIghGijmparPj63jVuVHGjdJoJa7RP9Dat9qnSBaLmKoG20iU1AKR673ffOio/mjXIXebFN
n+jjFZ0vQ0Vz+CFcZT4vnOKtk8H3KpZBQkwbPlJyLItvRntohvu/+1QMsoeC0nYZNSFV53x6zEIO
Qe/2zXFxBQbRJ7xBdII2WMS+ZzG/nnrMn0cHueJ4xB+yKBc7DGy3JK0ls0fniOJHP3s/vs4sxPh3
/x8uvD+EFL9ssaVYWQ+CsqE1PfGWZgLqk3iO8CRXLPm9sagGN4+V7INy4Pd78WKRwYZJLcOyapCc
pplyAsEFBTwlkbf4piu8gv7Cjm4FOy2tGCTmi9vYyX17kKzUSa5BZO6Ix5D7kzjflS3XampQDgPl
HQrMl9lwqy602ulMcBT2/XO7j+VyDtlCrTKGLWIcsIknx+opuJed+CQ+YM4TPSwGCEYk5H8TX+Rc
Kn+4zS4bziDMMpdgStARWdENj66oDhclWZQfZD+8oxSLgsNLL23f1heTDOCkY5gLIR1uNszUy4PS
CoIWr29yNqfQlfuGk9v8Q1LiYo8BFyMu1GLoaMEdda7kGCOtjpfarfm8QD0av4A3Vs09NgzUjEXe
lmOK8kT1Q/ua3pgeVIze9MXSr6mQUWIVPreexrmIJAZ94lYUjanCSY2E64lyM2e8RPR2UhBSNJJm
oIZlsoMxqSGCczr7KGL9O7RkvMU+bT/MvfCWJyGw6SMrYwzKFUUQoQERhNqteELUqEMsPUlfy+FV
L2Zn/+Bt3j0XU2x0SupkFKoBoXgdvNSoUZjDs8IjFtv8PCsbDKwNcxsWOi1YaQNa8Ibey5WOc//w
lsGEO0JqZhhIxzKMQXSnSbfbzrCURDr83W6xEc/YDZpMhcYK7SGdTxP00UWBF89vYu5quxhQIpE6
RFIOIwMEbySUR4XbUT+1vLXwvgoDRGaTTzUREVEXOYb9Esky49je3y6eCQZ72sBoB5ng0EzttRJc
9zz5Mt6pNBisSfU46iJaH1L8uLU0u/bDZ/PbZKdPmMY+T52zv57tXP3q0zBAIw7K0jS0g27yNHd5
lb3cNXOL0oXWTmZYJvrGJxcgd6KM6cIVJlw5v4C3owwypGE8B6qIFLPea64ppZ4Yt5yjxHE/VhTD
VM0qC01kpMoaSajbsrqeYjtCv+X+Xn68qH4LdgwFTCmGRkSZVZYaNL0ZYyqwnunfu+ZNU+/iycvK
L2V0ijNPGm96EEtwbG5v38Um45CRKWv9QBAGq496b8UPCmKq0E3tbLbaV8mrvdjjMexvxxirdTI+
Gk2qGVfIfGHWJb8Zb2pfeVNd8rb4H8Qc5/Y7igI8GqM/HIzLQhlH1SpRLnMdCzV7i1aVlnPokx8L
WpxQSzrwvHIbfS/WGK9EiNi2ak7zOdldoz9K2X2RP+x/um2v/GWCLTcXVaNXuqIhq08me8C8dTMO
j5K02D0puMHoZn7q8snYsnOsNZFoKDjm5DQ5kS1+113Vl13yErj7q+JsHCsx1Q1xqzQagrMBgqO2
ZIqV0+kp9N7NsuVgMc8l2AI0IZ1kGinOm2qNrvSltuvr7qD6/dH4jiiXZ433vehJXL2rM72TR0HE
FpqH4lhUFm3maBP3R+dSSuzYMY/1Y+ikvBPOOeBsTbqsCjEaSgMAbQoPiTo7upm+/t03YzAkr4Rq
XAYcraX3M3RxpMoXNfhn38Z2EL3yQAY0GiXS5y7Dx2rd6K4B7Q2tmWWWfDLRppU66eeS2SuDDGDk
maSm9QCDExKIrWqFqeqmTWjPJLDS+mV/eTy3Z/BCKJteaGj+d4GsU1XUVlk3V9Ew+Ptm6G/euWHY
OjM0zcY5MYC8I5rMsvZGTm6l4kmsbzLtjsiht2+Nd8DYcnMlKP+bh6W8Bh8aRY52jI8fTwRPPO5b
4zi6xgS8lRHWUtSj/aaopKOA4m5e65wF8Uwwwa4ylFG9jHAJsTtO4n2ScF7fHC9g68IlOhHVKURZ
KJ+PS/VYyF7IoxrYTivgE5uGIcum/vE6XsGQoKiLKo84rCjpaf6HvN0hdgUbYznmc+fOV7QHl9tP
QU/n7453scqAX54vg6DL6CBJjskd+gCsxOsiC216L9M97ecoPeEte5ZePjVpvVot3fHValNhkZOe
qgEIFXHJWIwYuY69OQhBph+V9gSlmaXlQRV1g73FMnjYTGDzlyEO65bvo4sQ3C6fx7cOWIW3Pk1L
DW/7nr/tNpfNZaBRFJY4bPqc0jkfoxoMfm/z8GXfxHbSZLWRDBpGGZETiXY5QyD7JHqyE55+xFe6
L2HwD0LM7l+aY/CwjItFN1XcWv1J/EF1HISb1JYeaZKvwDuGF3X84Xb5tYVsZnOAGEsi0n4fEMZ1
qOL0NwWI5VNk2oJblHAe+CKrnBPBTpgI6jQFTYfMZt18aeMvpRxbaXeMkgHQz9lNjn+wKUslMvI8
7yhlGygvVdWSTHDvgTJ4/5ttWkEpSlYMohuELbqBkW4gpMZ0RJpcq21kkdFTK964+seH+O1sraww
KG92tdA3BCgv3mI0GdpcJLYFAiZUIAnUIZqTfpIRDoSehilNSITzemmo4/1uH2E11ihqisI4poGn
S4jsIQbZzZu6ESxpeGxStLacBOW171Eymb/vb+v2JWr+ssjG+WVnJkqmIyvROMmT6NR+boMEkjZt
UTlSEFru29u841bmmNQUieOgX4iMtgHpR1V4ISKffQMf7razhWyIXyf9JBYlOHvGU35jHnp3uqJU
w9qxfIUkX+aE7r95xPhH6AmejL5JFKL3f8P2eV+tkrnJ26iaU4MGC/2pftdOPWLx5ty+tc7k0vsv
546587aVuQDlLsO6Q4k+CA9Seb2onwkdVguip3N10alpG0jQFtHwvH1shcItk7dC+JQaxsoIc7Fp
cqFDkQa7JpjLgQTzP/PYPBOj48xZ8faKuc9yZZhJRPkKRfBF6XS6e+G8WLajoNVKmOssXOawDWnP
Dx1mLe8x43IAkaabnQU7xtRFZzepA5kHzlnexPyVVQY8FDTEDU1CnUAdkJJ/wjytJZhnNb3ToIm+
7+LbcPwLNthQP1cqoxYKlO+l/qED1+kgPSUyr5ORZ4QBC7BWxWVrBNhG+ZwaX/r61IZv++vg7Bkb
1ovJECIHgpfRNDfiKU8mcjWUI1IDHSmeZTlGS+mi8DCKg/JsD6kBQi5NnmhvhU8pKYZD5dbHjN9Y
TQ/MDhSyAX9aJyk0nrC4f/tx4xNNvQ1nyJLKPh1Wr+wQtAPWeL+/p7zPxoBF282zkhcJZFrazMok
2ZJJ4XSE18jNO2Vs/2fYBXFbGn2GvvHAL5zSJ6MNAZUjeSTA9fmgPWi6Zbjiz/3lcfCDVaHpJaWL
UxxDR1rcOPmhQkVz38Af7mQD0pG6qirGB1nGCm0b3JDFlILwtHVpj0RrLxDUQzZC9wuMGVq8CunW
s90koqpIOrSxRIP5XiSVyBLlBLGiGdpa6CX5Uc/uJ/OOxN/SiHPgtnx/bYwB+XlII7OrkIHTStlt
6/TOaOJXZPg9M5e+GjU2M4+/S6LGKyhuOeXaLoP6Ipjm2zhB4EFKP5Zf4vqgcXV5eRvJwH461FGK
5jNknu8XT6BTydD+RKcWuIikx8k2LNWO3ODmMB5qHtvw5mFYr4/u+8pniKRUUp/DdufNNmSvEeeg
t+p76jeu4Le3NOMY3PCiuS2AWRllSxdi0Q7K0KCcX7XIKBhuIbgTWNN6jCftHwmeIeYmCJY2i0NC
SdDVyFKLU5S9dMpN/LJvZetkr5cj/XcPF7OJe7nAM22KItrRP6jaix5EPPZ+3mKY6DAYpNFQAqRq
k+YQjG9ljXEF0OarvGog56iZdLkrl+i0kVSxgXhq8IyTiPiD0s3xB8o5J8tk4ENMzTBCZycaHoQb
sTgss9vxiGU2azrrL8OgRpYYsdSJQMTkqHoaRvoiL7xWHovSoRRmQMXbAc34FcfrNtMSa7MMaJR6
EUtBhiinbywIQB3q5xITtN376EhOds/P4vMckAGQrjJTVadbSfJD3PuVwQl9OQBlMiARqUbUdhG2
cSjvC7y+ivRabmQLzwXT6DG48GX/PG02+132D6IJ//XAoouDsJ+wf6M9OKLT2pFXfE8ew+fg0AW2
gflr9aTaqZf55Vk6R9fCHTqTM5Xz5tx3UImlXUykZhRSETQpGL4pVUfHdGvDQY79Iy0RBjmEdoYA
RTFkrjEf5jq36uq6qc5K/87Z0P0PKBEGOhKzD+KlxgeEQANEtTDYWlmLTzz6rMVk+fxMyRVaR0XW
k3ZwhU59CA2rgnIhqpLY5+vgG+cX0ZWxMeb6EzMgMwdECIS0y8CH1LvDleKKYDOGpN1BxyRWc5hO
tAYqQ0MGMwG3w1th82qhm4/t9S9g8Kdq0ybKgoXmDkdXjS35I4kx/0Sp8srwoN88WryBuk26srVN
Bo+WLBDJqMKxaW2vvcH2n9Av64euaWdfRDuw+tvKz4Drzv5270O6RBhASsDTkBYibS77H9K+a0lu
nGn2iRhBErS3dO3Ga0Yj6YYht/Te8+lPYvb/1L1Qi3VidLM3iu0aEIVEoUzmjj8pM8jldAd1T0kn
kesTgMjs5tBsGL5p6yXGqQU9CPp0Y8/0iwFpMNBVFigr4oaEh1ExxdWej8tvK4CU0o19ODN82843
jqpb7KW9cayDYofWTK/2wbHhr/58BwEA5PXlE6NQn3/DDY8WO9OHJK4qVOeQotKMo50xKCUWgZb8
yMbpsHQlweG0DfnqWwPuxSVdVkvMxhDnR5oCsMqUEDLcdhkC/d4eGxcGjLVgU8EH4uMs96rog6V1
TmbmBMZefbNc7JpY+KmjbtZsHAnEn5zUcd3X+zfNe6RJE498+nGc29ojAXVQjUsNNJEjh2MPrrZM
O4Rpj0a67tRSvjMNXDEhc+YpDFoM9i5oTZvj9othdTOxbMpXBOzRk9jq6x6vitk6mNKph6pCCpa0
HMYT4jK97igaOiFNsFnqYjuB2rNqGGu0CRVF9Gon2rdiLIlOpOuucjYhfNUsrLJlNpFjD6NDMzwq
nROijLbtjn9wlLMR4ZOFoRRX3WLnfnwzB9G+DLIX6Ss6cgN0eB/ew35lY9j0fx9NwOluXbJ54QQs
mbLLEhDoTKd5KZykd83iM+bvttd2/XY+WxPQueunxFhzSOD23SS1B8itl98Ypz+3MkXqXDksXzGY
pNbHKE0g3LVtnC/l9yNxNi5AtlXORjJzGax6bFxTdQyjdUqMeUuEy1OLFOA5UaAmE9toLk3axMnj
0K3Gz5YmuSMLxvUWsj3EuginFDONkTokXZ3y8iMoVaXMjY3JS5dP2x+PMiK8L5MVzzGNi2xNDOMG
uG7U51jebdt406bf2CEx12gsaqmNDEY6HxKL6HNKg+RFOUUv6g8NwtmKHx/jF/ajdSVPIfL3xKaJ
Gceykep8DQEe8urO5Y2telpfOop+7KxdK1OtT4QrinnH3JIkyMRgoXEcBzkmDidLdsHCez92IwFZ
1wH4l9eLw+c9H1/T8tjy1mRw9Gb6oZetPw9t7iAVsyvU+rC9idTS+L9f3KZqkkzqEvI0kvwsx4do
HV19vTcym/D664HeeV0ClKRRJo9GghRx1YDZNI0/FWW/r2J9V8a2l0nT3s7mh7Hqn7eXR50DAUSG
cbYnw8TnzK29nD5E+Y1GyfUR95hIyMzaEm0jBuKRNiw8TclvhlwlvJ1YhThX3mFIPxtNftDSfVtD
mO1GIhnV1W24FefI9ZbFZTEMvOXEOlbHykXN4N5yQkfdTxhb394W4puJM+TSWrfpxBfURi95/oFJ
/2z//h8SHb/cTZwY1+VywA2Fhgj7Q3ngGedqp9+tYNEFO+oJAyQEswy1QWKgoWa5CQVlNFOlX1mn
OpGZOLVOnSEq1BAHxhcUm40omXNfG5NTOw5OMVcHXWv9lDVPTWrvJjX7VBfJUWXSg2ZUhhOq0vtS
l+dPKyBGq1i1vJbgW9Sqh0yJ3EqznUZ5HYfB295EyklEyNBLrbMaHKxJ/jRWfkP1OF//fUtTUPUz
bFtsKWnnOmobznxvSNWpHUZfL1RieOo6mp9N8EN3ga6DmdRmmaKiYyY3YYb/3tv9x0F+sJSWOFHX
PfBsif3XkmHadbsydG518+qE6KNKvxQ6kW2jbAheXoV6pNTylPtqZzqJ7Ocoh7GGOEp/SPyfV8L/
iotvNhbNCAp3xtMf2nEoHHkHAnVv7dz+hGvK3qGNg7/AIjIXQfmD4NhpVemVoaJdMRvvperOSJ63
/Zn//7+HS+eFCf6cLFJlVCVid4akThP/mKUbvXL7hKKMo5xOuPMgaWtCMx4vcAtKtdJkOJNy06+P
ixq7Qz0T9zq1KCF6jmbTzGUZY5d2P9+a4exFdXsAbdhLWlMqSYSpt+HXC8cwrDJWSmhuQzc6CaBl
5HYM7lElYA6wNCrLQBkTAmiEzgYyy4hXSr19NpXSlSO2U2Xt1tQb4hMSfieqr4ICzbLjGF3GilJ4
ipagbPlt2/OIgyvqSynLWhppjttQ6pDNNG/bcQmKlRpuIvyOCfDABkyIKyavzpu1k0qro0d4tUHQ
sLnNyFrQH274X6eJCTCxZrmUQ6E693ENopThQxboVr/TvyhHXhMy7ip/+xuSBrnHXLifuZoTn4LH
EOIjL2KDDdqt9+y290FqfBu67yErsjF2CmklXbZUSzhYmVF1qNTh9mtGHWxu8XHMeuLOuDpBdWFD
LHeyUNWHPMP1JB95ZzMomPYL5MrrHcV0c9XFz4uxhdMUVfGYsQ7QV8+xYxtB+Z5+rsuVCBdtK8V1
s/CSf75ofgdR9HyVjn2TERB+PQK7WIhwzSb2NHZ2zGMS5OazU/ZFgjAUWgtd45R+odp6rx7bC2PC
gTJKNsiFhShZYTcDMgWsvhvJBkbKiHCOhqHKpXTCl5smkB7N30Mpdwz2sn14qP0Xzo6Sx0ba8Lpj
WT7O2cFUiDjrajrg4ksJVyvooaKI6QgPVmvXmA9Z8WSWu6E8LsPOoJRnSR8Q7lcjW6VM07CYMUCK
6EHZ16/pq+bkX41g2edVsP3prmdZLtYmAMFQ2xVjMs6OcWs8KhgYjY7ZsX3llOql7JgYVU33xjd5
P++WE9n5ub1xv8nsai1j1lAjlmjkbp/q8yEbDKJgsO2ATKxmIpGD/LbdI0mb2btB+8B6ZZ8xoqxH
rUPAhymyu2RZ0aLQ5ccsfrEpepSrd9+vTWJiHbPq2rVFWh7d3OriKUgisgJT/av8SdW+2clwIHyC
MicggxL1qa5DjsOTd2uweuCE/WiCXzn7maB7YLCRfJOOlRc/Ru/KhF2sU0CLPtNgdwZjj6Z1yT/m
mBkPUaRNEzRHEvNDx8CHTlxS1M4J0FE1cb5ULeowifEhmj9IERUuE7cgE2uQyqKDLoqTPxSlr8f3
TfmDyV41HcPqppobl+UnW2s8YgcprxdARO8nOZdHnOrlyE8y7yWAEsmbgB0nZFG9d/a1XOydACRd
teRVxNdZyg+LeVOrR7MiXojEZomlxrEYUbkoARcm+1FFT+jX/bvPJlYX8zgvuwzBstf8w4I60Jlr
BggvXVz4jv1Ylz5XSYpISpLt+wWC4P+N/SpWz0VtoxO5D3Sn+2oH9X11W5/yf5qDjkaAad++sc3T
9DmUYSHeyNY1VWe0bXlNB8Fe/aZkX41ydAw9dxcUs6Of29+X8Mq31oSLGHdiazmU3Ct7yXRM67MB
VYGerIBQXiKACEh1LSWJ8ZBD+bJRPigSxRdJHem3HMPFOrI6DqEEh3ycfFw9TM/d13vMXkETwCKy
FdRShMBDAuO8VWjYnyL5sKB2P2iEx1MGBJxoOg0VYDxGPam6X5p9Ve+3d5z6fQEU6qrqmFlDtBOp
ZVYf9Yy4qgiPehtQutiJhC3y3EnwqCb5UGgP0bCfSQSnbAivC4hzF0rMsAlydVKa3Wp/kDoiSOG3
zG+5mzN2/jYT1lmZ0ZVIr62L4qjlk15+7AawI3fe9nZcf2VeGBIOPAulQS3sBSfQC3fyy/ga7g2n
OaAj0LM9dqAGPq83Il7Y4/5xsT/9FEtpk8C/INJzU98ATXf5a37C5CCE2DAYdt/u/u5Zw1Th+MdM
iVIpQ7Cuyc+SCqHzH0VNfEbKI4SgATJXSwEKSzDgSON3s2uOat/cxsnPv9ws4fTP5rBWyYpU5Rio
/yBHuYcQUOK1/v8xU9/XVIqFdA8BDsA1ihsWfTze/J33yw0v6BJ1VHAml378CKrmvzy9Ajok6IO1
1lXGVjXfV7102Vz5fSMTu8V/ZeNwiYk9FqtVl9trjtJTf1D2/T47GMjhUE1ghFMwASYwn9hEqoL4
BxSDMl4yaMlHhzSB18TrkInZvChVlm4e0NE4uSZohGM3O0Klxvk3r0IdX346t76cgBbSZA+5zpHP
MO4G+59Se8/E0jmvwsScXjHpYZFXgIc+U++gLBdkheTba/Nh+yRRHiBAQm30rb3aMBOj+Mj2xoG3
Af51BMwEWOhWvZkVXlGq4sll6jcZElSD/WV7LX/wAB2sRNAqMgxdQAUMYqMmLNm8gCG7yd78Zj8p
o4c0PPq6y51B0XBdv5rO5gRI0AbMGDMVZ7QtK8dm7LZVQSpVMde2Y397afynfne3sykBDuJGV4c8
VkDSuRZHdfhimCFSoUn7iMmfB8hd+rUZEpmd64f2l0mxWyYuembHE/LwvZU67figSTZUvSmtouvn
6GxFgIZ6bsyxz3kYV6a7cB7240x2y/A3wsbHE7tlphZ3ezvz2NqbfP5axyiNK983B+gPBxXx2a4f
qPOCBGBoI8wHFXxUIj3wibxip+xsCB1T98PV4WRbOdvhH/YifOgGPdSyFQ+j5VidRrS/dY/gBcre
aByKn2g53UWfeeQN8aWD7KX+hF5iwimpvROwQ41qPbdi+H9lnvrqtSCFd6iNE1CjXFW8//+X8+2f
y2DcD0EH+T11X+7e1Rlx8UEF8AiTWZdKPoyndAetfFrSz391hA0BLVp1NaZCxvU0aJ+0alcs36rR
S+XWtZvU6SglM+r0CoCh4OZIU3R6eLKyH+NnOQ2Y/bS9IAL+xN4YlhpjqvSgCIyWwxAzJ+oW10qC
MMuDbUPEWsQGmU7OR6Mt4Orh+GRXqydrs9OYprtthVoOd8aLAxVFaxmGE16uubWray+vvmeKo6jE
s/UPD+Rf51bsj5lQOTPtHNQ5Swr+wbxuaidpQHyaZ0mwJuO+bWK/H7Ovmpx+aHtqgIVAJ1FrIY77
TKq4ky+oOym47nVe1d9R0RFxXYntMjVkJiX5rWCsncz5Q9U+xI3lz9F9kepOFRGQS/mHABPJoie6
PtegBpxP8fK9xCy0ToQWlAkBHMxiTKRR4pdhVu4KU3es2sZw/LtGS88YJFLVVj3kiuNEMbzQGkAn
pwWRtTxodfOXri6AA1tKo+5YjdJt3ewhcof+7Nhp0LWSNgNxdolTJZLUNnYlL5qNwMWslZtU1V7L
4mSOw4d8SYgMKLFFIq3LmCxDG/IQ07BvpHlxpninrSvx5YgrT9RQGKxkqGZeTlWGE2Z/C0lytlGI
WoUQPigDaDVt5PJReey/tLUULCjaMp3ilqbMCNGDsWTyUswwM/aPbbmfpbspe9xeyfXpm7Mzi8Pg
XSnHLOFF1Nob/OxODxK/+Gmfck/yax/iQw9vohNHaHhAYDk+UgNO1FYJqCCbYbZAfQU3oKE44GBw
BpkaVaFMCKigVGhiK3mBUO2+l3KxG2xtv/0RKQtC0NDbiyaN/BW4qIufo01ehbLLtgnKFQQwkONK
SjIVF9K4xI427RA2OItFwMAfsl2/rj2x4SHNwPsyt1hIepPd4bmExyYo+TO3/GjPzgyFviKQDhRZ
IfUgFLsfhl4Pa2XW+YMwfFy9EsOEyU77ANWOoNyt7+kVPvu7LQQQRl/0clSgBFNMA5iPsqfCrPas
B4Pm9oYRPmELEJG1Y9nVBRy7HIqPkZYf2UCpCVEm+L9fxELloq+T0QEeosF08EY7FhX1eL6qB3Hx
gBGHveVlBjE7r1ixey6ciNwDpIxXd/n/yD4QUY8tQIGEM9qMHZwvB33Ov/KTXA+dinqIu84W4GBC
m5Ldprz2wXZN+2Q2xygqHVmiWD2IE2sLoFD00qTMUYu2tX5y4iXzDPO7rimEm5EbJAJDP492y6dh
2wHiCjw3VO7TryjQ4uz83ePLFMe7UcTPloxr+LTNozof9ZoIEfmn/3MKAF2s/3Voo8VElVnDofNF
ctf8Hxuqi/1dpN/00rv6F3/BgCkOcCtgDRusAddePr6q835aUy9ebieKy5ZakYACa9fVkyYhVIwX
w41sV44zZxhfa+mOjcQldH0u+mJJAhxoEeRvjZgvCWniZpe9WMyxnjl3OnMLLyycVXKWp22U23Zy
U+b/fgFBVVnHfRqhViHVtVOk39fy1M+ft20Q94MpC8DQLFrS9jycm1wl0FzwGPjGwXRtJPWT+4bw
wT+UECxTVXUb3YVi+aUZWJ/mfDRC2tcHAyrCBQahM9f8ogZVMPQONf98HcXP9oTV5aFs9hkkNb1S
ui3B2/XOhmflbEFAvDDDwGwMsjWPRU8Su4nUEwvxNrL3BSkUct0fzqYE0Ev0WlvGEgmNoRqCMi5u
zaZGJoARCu38Z34HirMZAfTaJOkik4+3Kco/VgfNC/kplhrkZzq06N3XkNnYdkFij8QKTDxP6ILh
5U1j+RpD2JbS+v7D2f21ILH2EssyBMR7yC6FL8buX6nR2Etc7d5+5HTeWUDF3cRGiWWYeBhtI47Q
rRt3+yz8uK73sURgwx+upvOiBPBDS4Yi2VzMoa4cDP5CaAnsFSMYtqtgeaXEq/8Qu56tCfCHioIi
hQN8AmREayD7pce+hbAHGiYuUBl+AjG/876+2rNRAf/KcFrjLgKDUMMetfhjaO1XqnXuerxyNiHg
g1x0qQVAQm9Nc6sptRPnFeaNP6plF2w7OeUSAkzMc4eJ4hpObk+nSL8bqzv7XZ9LVRXdAq0N+KIF
jxjQyC91JV4xYWMfIDUGklo13E9q9a4UzYUhwRmkfpxNReFqQvajrN4ZxaPeEi0PVzHhwoSw9XOr
5zGannD1DZI/dNOhqlfqSucBz284d2FD3PtEWme1xSOi90Yv/1xiPs8zeteeEN7ZhzHZvcMDLswJ
HpBNTK6MBKGxJoEs0H6283/I25z6bMINUSoyWzIuz7h28U2SpU+aFfnby+B/5tZXE26HKpR7eWn4
iUnQRBUnzWOvW4YTp/3qLfMELbtkoTj1rp7SX59OE0PjYUQvgDzj003m6MTKZ6P/bJWPuvK6vbTr
sdCFHSFEVqO5KMYGHmHeLz4Xsq92puy3vuKC2fY+UohPSS1L/W98N1vTZDINTt5mnWdYnmSZbpXj
ls2IjPu2W2hig/BcS6ZkFuCvniFinh376bD94fie/9knNFkAhLxRoyHO0JjLH5fdbbLjcynyiXKD
qxh6sT0CKBRpPctdAQbTLu33ITRPnXwxXWM1Pm0v52oAdGFHAIbFViu7tBAvsE73Wi130eHlaDKS
NHUw9mBFIT4ftS4BGVYoCBtAaTAdqo+W9D2Ob5fxx/aSKBMCMIBZEFxoElpXjexoh6cou5GpUfRt
YNBEjdsw1M3C5hOMSbQetah/mhZQL6iyP0bdQYZrb6/ouk/ruq2hQ1oxRb0KljSN1JcJpMdLLwn/
mclG0esRlnq2IBzPXi3mvOdt+1x3MAf9I/Q6T0uASvKRUb1V1/fnbEu4u2VE8Xo+AwpmPPWssnDS
NnV6alLl+jjHxZKEgwq2j9pWOrxiJ9fYsfsCdGLgjIk92+d0UMNntPDobnXPQ7oSY2XbO0atkf/7
xXN2TuxeZStEfdVEPzWxtDP13Fv0v/2Uwuk1Oy2ZlRSEuTVc8jAWEKiamsw4ISPysr0gygWFcxt3
zZo0EWB1aJ6ybHXiUPL+zoJwbGtFLeJkgQuyeq/JQWEQNT1qBcJlrtcG05oahygqom6vrKq87/Lp
618tQiySW+vU1BbG4D27uA0VbxqIpPP1993Zq8Xi+Bxbuca44BXXQZUcUMF4ReO0lWffykF8WvZ4
iUsJsTWEN4ssEsPUtXZs4dNlKuhhZ8XTwaUpEx5GYZBYKl8Ulk5osUOoneOodjvJBb6ODmc9Rz/5
3x1QsTIOLbIpNFV8x0Q7ju0pBW3F+LztC38IsX4BnVgWN9JhhIgs9FbymzXgzGaZq+zQqMN1IEj9
X8K9TQEKWFO0Vj5iQVr1QYts0HNSvYOUFwgQUKQYuyptWKjZTZPuUvlgUqlHahECBkjzXBbMRt7W
0FhgoGd5XUciPrx+dZ83RYCBKtdNPZLxumdx6lrwZ6manbb/GuqpE71rtvh8WsVyeDyUtrWWEIGs
q8/F9CqvxMGkXEysgndsaUdmYE+a1jHv6wMEI4JhcqYcyVotkPeLSSSwKAASS+LWsKJrXjcRXVXs
WZ5SD82eD4tqHQvTDuwy25kqJq1G/dNUaM4wq6euUJwxXv3OTALigF1/1f7aS0uIJLp4LUZZxd+i
37dY+gyVhBEjwv0dXey5Tmx5sZXcdS9u9DFNu77lRSUOvLXtoGsI6WMldP9Ve1O98q59U3ah8lHE
mRDr6vNSWVnZ8h4e5bM6f7IjIiInfUhAjnRe6rlLZ4x0v8V+yA0kO/V+8FY/Pdo9SdNJ2hNwZFhi
o09sCUi1q5+RwTlEN0vANahifyAJkPgf//tz7ewiAqLUxVCzqcZzTY41t2pdC1S+tXGKeirbzyPk
LUMCroxTsTQ5j6Cl/Rrw6Y7CrcDkjmZk1ZP3LdU4ct0rbJnJOtiRFVUwN+vpZOMBj76ydRfrp0kl
ApnrMPnr98VEtVnHZc1UpHXb8j6eI4dNP9YuAiPma6O/L7w42xJSETIiilofkczLpefWeAz7fd9X
BG5dv7zONoQHTmGuaZKBa8nDULkDBg0nscC4BYmJbUiizAiIpNuzsuYrHh1D3thuZlgjhGIaySkY
hA23Tf3hHJ2XJCCSNlip1bGi8OWdtdOQv8E14xcHJPkRXlDx0vVzdDbGF34Bf7IepgWEe1ATLCpn
XFdfZg94ZzsLSLi210V9QgGO2mK1ynFGCF1ZD7F9J8veSA2ZUSYEBEqiuiuLHBRszfhkjqNnFkdd
Tb3tdRAnlAnIE3dTXhcNvpgEdu+0tXy7jwgT1DoEEMBEQpEpOaQb1jWIVxv49jhWC2GEQAJN/u/O
V00zG4uBXEeX/sySU17cRuuNWT1Yi/2umPyXj2kCDnTIcih9j/EkaXRypXLXCJINVLadcGRNAAIF
bDZIGvPhpC6Q08xh/ezXS+d23UQs53ohST2vRwCDIetDucEYGYZjoxO4FnbdrSo54Ru9MahgPHVf
9E5P3QwULmjcMS+OalealZkn6DznVN/1/Xwq3DFyFOjPqc7y2r2r7HyxSgEZEq00MMqMXlnNvhu0
13h93D5Hf4g4z59RAIRurFdjtVbMjOSODD5xdppfc89CL3NziNx+dt77mDqbFABCjxYpGnj7WrF4
unpIik/Emvjh/z1aOBsQwEE3wzCVJcRA4W24655SL/Tqk8p8rhWoOrKTvzSn5VE/YHqKCPco/xcw
YxrmFQLgCBxAFI1pRrUtM3e2w/y1aNv6Q17K2d/hh6gTWNppYzQLcDCeW6eqdq3GHHWJ3LLPnK4t
CGuU94uK4HVaZ00uIyU2fp8hmMn2Y494ltUuSMV9eT+mPrGV/INtbKUoG4hV4ZHfoA6VHlbPcJVP
q5f5TQMxgzx0Wz95SJ3ancCqBzK99KXZE+Y5iGyZF0AGU1sYPwuR7ebTTpqbe/NrGGiOtONxwHCi
1Iyvgxrj83aazSxETP9Fl6nXG12RwSJj7xd39lQ/9eQXMCF6xnN8Nx3K2Zn274KYC5vCabGbTK+k
HhBjdxWYP7HKdNkR35Gj4m/f8cKGcC4UnUHkqkSyZgzGm/iT4lQ/jR/KTkGSuL4tH+3UIRuE+FXz
Z5O6WOpLSmVmGs/ldf4MkRNO6hwdZtcIssD25KftBW6vTxdb4my8Tay4h7qlZlr3ZZTvm6R43TZx
NRz59QnR8fRf16ibQokKrkFqt89R8jNJX4YmIy7Vq/B1YUNwd8lqrVHXkFFJje9ZNaN+2HuMNch5
Uq0615HkwhT/ohf3qKn2Sa42iBQmt8kd9LMfk9voMPqRO+8w9/SXCxOu0dKSOwWdxIARVY1/5hgH
30Ns8ocsdQdTaxfieUd5g3CnsmZhpjXjM1b1qQhvbSXYdgVqmwSUyHXQl+rdgtd9/YDIyk+104qm
voGKDagjJCBDXZtttlQ4Qr0nuypk01KMGyCwC/gEMIm1lIMLGFHkbVPWKYognd/fNE8tRGvmffwa
PUO25VB4NgRVqDrw9Y3SbciwgTwXk87/dUI1xHhQxnCdSXHp6Xjpl0VG1BSur+psQtgrNc6S2Kj4
iJqWg5mu0L6ASlc+9HlWedtecX0xGI22NA39pSKVpJ4uU8QmdDJny+ho9leoXhCn6PpazhaEzyV3
phwmFl5ESg2guynAX0ulwa/3daLl6H+rEL6X0eS2UoAg2mO5O3yNoW9TGCDxXp8GDyxJkYvOXMoL
SJuCnye6JrFCgUDEv52reQA9de1hCHhxJJ/d9EUlros3vpjfL6fzKgVfr5ATNFmOtGMo299GvfPy
3L4zQuV2rCCeg4qmtKT3lQEF9Nlw7HQ8xG33Q7UVVwtDx1CGg7mg2UMdHWZN0KGuPpVNR4yA/QGh
f/2N4tM0SceiQ6TOT///6SLg9Jt+dWA4/fph23kJ1xJfp01mZWnLqRVbdb4d18zTOrzr04RKJBKH
RHyg1kOtsXCcC58/38zvPLHDJebNx8ljEHrIbw3/7xYmXKmTnqyzlAKr03gXI4GfGbmTsXfxZp9P
jfgqtXpLbliKGiJb7vSxc3oVpFfv6ta7MML38OLK1oc+xVQGyu61IQXGBMJ0JdMflGh9nxjNhSUB
aFIrxviC3mGu4CPyR0j3lqAmPUy1o++MID6mESFXQXmFADpRE1qVmiEEbib7U5RNECfLiCN/fVb5
Yk0CyESjmZY5Jwd56/sHbUKyWwLFR88wcZSoxQjYktahlMr8DRrVT2p/nKnK6/Xo4xcuiE/OWZrH
NZ7RZDRotdsAqIefvV47+UiRhhGY8NtjEzdzz1qc1XSVn0O5CPqBRY4UJsTuU3aEyDpqrKJoWiwo
679hYNjJeh90DM42DlzdFUj5mvxyZob4QpgKQ1qUBUaM7smEfFM1EoEGZUBYRd9Ipm5zlVvFeowS
X33XlOvFAgQgg8xVknaci0NVnms5w/DkB8N63v5IV13rwgZf4wXCDL1WME1qLFyL+SmWbNTaKyfU
s5vWVN+DyxemBDBrdKuvDB1Zaq3S/bCV3bTI3VmmtKeu36IXdkQoG4FkLcRbPBniw4AysDzOjzra
FFIfGojvOfoXxgQcs4skahFY4RbVbuT6dpCo6/P6Bhkq2n8tG43ZArZMvTlbIx/SXY6TD7ZPXGdu
t0tB+TkeJQz6gMn3IbMcgwBPjo2/hUvaL7Ni40811KXZR/C9UkmDsXstjA4iWi8s9NM+yExKofcq
IFyYE1Ll8qqzSFHgG323j9l92wVa/J629AsTwmlNE8ue5R63wWj+yPSnLidOErUE4bTOXQyuvxW/
bykHSd1XvT+pL9uH9Xqy6mINwmmNlxqMZ6CQxoNNCZoIXc7Rl2SXgnibM2FgmA1DRSG6at+FpGdn
EE5uzHK90CbsjmnujNWvs9ftdVGfTjixjZJ0eOTg02nrozbcJuqDHf7cNvEHVDivQTioYxaGWr7i
0yUfBx89ocGcus13cxfyJocXi/pk1JKE2IOl8gjBHTyqEgv9B1a3Yw2IES0WbC+LQAdTRAdtUXWW
o/snGXJXUa0Dq6tAAXWBs6aFv22LWJLY/DMbHcblWvCUaFX+lHayb3b2a69TY8jchzeQR2wBUpsJ
M4YlEnum/hHw6rTv7A4+HyOx58fsjGGwAQhv0yNcnF66K/d8+ioKqKQo9dEEVBjtZcjQxgqmxzx1
K1tCFXhxIon95d4IwCCFrQohELxGtPohjDTPjl5Lk6Qo5H/s1tbwxV4EC2gFleeMx6GTGz+rfh5M
eKi6I/RvVSf+ErojRbFNuLclAIO9SGAqDOELaTUs3jRLfpSGqaNO7c9ppYasryclLtxCgAhmSoVi
KXzUYnCMnewarv5tdpbUgVx85eiuvKfGvq7XAi9MCjChjFqPiU08g3ifun7i9Y7Iz9zwg+JCaP1L
eEeVHqgrRJQHAedwblkLsLz8tAYLKizslHI548O6y96Y1ugYicJekT2jNZe6aRrMAPFV9rWX7YpP
gzeBxgKaNZClLYj76nrr7fmzisQZWbEOUNYD+vZBfaiDahfieGNyy408SgGbOOAibUY3FCUY7E3T
i0d2z5ArWmOwl1ctVaii7AhAoiTVbKozPEVd9i2kmI3HNCdaSf9wAGxDM5gBKQImHIBRj41OYRie
KT+BceStIXB0ypN5y0dtIe7ibV8o1xW7MCT1P3uC91tjL7FhVHJ/vu897ov5DY9xM79AF2LZBtJO
O0kepbl3/YI5WxXuTGUKF2ngDYhNfsr1QNaIQJP//7+j5K/fF7N4eHmU8cglmS3D9FF2d/I5c2v5
Q5WlX/Up3zVKuweUEjcA35stq0IErerlNHWcibKDrlHFbsP4C6JoWYrdylLd7Y277ovnFQqhtBQV
ljHq8MUwiR9aVT02+XCX1eFh28wfsOpsR/D5ag2laEzxJTs/3KGO6SX7Bm30w+fssLr1XYH7mior
UksTLtK5UHRpqHCcw/YmljwmP9qkMAvhgBr/Gy6uUU0bq4SF0BZND58qB3J4waFwp8+trwUFplcp
zr6rS9IZtKAYM6CZLZozJb03JUTXybqPrJu5elWRr9zeKsqGcFEnsFwaCbxPlvfK+L2YApNaxtWv
drEMAZx6vK8iicu3g5hm6I9yT6Df9QrBhQEBjRa0kSxGhz6jOQh31XHdm3530/yUnqxnzmqOZpaX
xGOpM99Pbu5Kwd99QQGVwowta8MTCdBtVwbz0OUv40DF1lfjqfMSRZmNTh/GCb3RaOpd1N0wYsLG
xNSYbftxSmEEsV1vV/SFk/emZcS4ofHcTp8a/bWKqQ5Yai0CCEWxbs7aChbAqU6R3Iujx0pBaJhU
N/JUELQa1GIEIEr0fpEj3iwfF+BP0PLXsqPKcNRy+J9w8b1sMPvUmYRkYqQH2XJUy5cldMr3SR5c
eIAABktShLOlgZfG6p/yYfTC+p7WFL0ef11Y4Yu9WAzTMg05XlwQa+OVB81PgwVTi97oL6rTkyJx
Cj+Zv919uqErFlNkUxYnrbo4is0wRuewPTjDx/BofirRfYJaxo2ER5157D6NaE9Mfdt7FzX8hWVx
17Q5N2I+1gy6BndJvkHu22tSiSgMXkfX8/qETbO6KjdHRFEQPjgk4yEbd/W7JpUuFiLsmNVq1rj2
OkqPIaRmf8Tp9214u+7e5yUI6F1OeislBoZktSULovmzrKyB3d+olFbq9bfGxUIEFDfKou+mFDVU
eYdOmoDPY6SvMziR+h0dSl6PmC+sCahthHFuJC1eNlAqfEwGSXWTXn35f6Rd147dOpb9IgESRUrU
q9IJFVyu4PQiOCrnrK+fJd8ZHxWte4ip2w/dDRiofSjuxB3WipX8M2NIH+YYoAdDTQ2/V9OzOmI2
MSgKA9RQU+qPoMTy3/KVLYtRMJcy9D1e292sR6BtJag2jKBwZs3k5g3I2VH5xrzedUn/cvKLKMH9
RqSughHnQ12aHwiWAYcKBSFgIXKbA2Et15xa9nbdN4OLSMELzxXv2q7HuMUy1KdWYYe5jl9oJiMO
28cmR9T7v68oGvVAQcpmoutKv/QeoONustJWbgZX8yNgbCED9fAm+hJ9zR/o9/J5nYO0nq9/3X1r
ufwCweDBTzuaXbkm2NOXIfo8FQ80/KwV3nUp/2IrFzGC0TdmbSVVi2dyGgZHteF2VrJnayIer0c3
CPI7FplO1GaYbY3vaRR97YvlcP03kPVj/u27L79BcAyLWcSttc7xhZlderNTnbBl9KL7433rhJ7l
Mc+wi68MzZvpA0GVe/1/8ZOsTCf7FYLXSABTAw5nTKvVXX/qgh7bfZrkpPtB6nJQwVXMKhbbVSzw
gwnI7N3ZigubldUzMcLQ7gLdeEfrvPVMkjCJYNk1i+3jKk2sclwH/1pvxvM69uLaZvcxViqB9HEM
pUuc65VduVKxiww29KVWdDjFtMFaIfXyF/NxujHvixv1U2Ajgf4ZYCq1d2TVNMklipPLFQvSERxk
eLsVQ+dRHucuetlvKvgYwGgCAh7XuYiV0WHqI2tU2Ga9nAZ0ZdnyTiFP161iH+zhIuSvRD0wK9Kv
lN/ry1d//tHbjTu51Blf8sPDAOD1yDEwE92gmODI3Oz+auhGuBBF8JQjU7uigTQu9ryd7hZDxJZv
PJB3vxET/eyQ3Zd+oHmygtCug98IFmJK0Ct1hIY63J41AGZJt+tCvQnlM/W7imIYnBhEB1aMKfic
wMqj2QxxwOH77ATn9lC+YMyhs3lvF/cE4+3Rz1GGq7l/totMwcNUc6wlyjBjK3U8lEDt1EGsEcva
qPv15M3JBCcTJeUIYmawsjXfwdrOz+X7yI+d7Gv7XblbPGwiuTLPKRMptoVmKwcx24CHXgcNLe9X
Qu3IDW6/r+TG2t181CVTF/vu7HJGsUGkhLSf63JlnvMGlzhI9d3cCW9LcJ2Nxzc9yzfCBJVUZnWs
lzWdLM3pQ6awG9IOn9t0lLT5JRopbn6XudlGRorFOjqZz3pu3I2JjINnP2PbHGX9DZtH2RiWqV43
SPHXKnzuYcwTVdbZZ+cQkDGhK2OS2ZcHAFmDgERIZVSwsrZuuN7FcJQr5fXaZavBW5M6rbvik6LT
dpT4zN1vuJEnWFg75aQyAuxV0YPul97ip6gW5o52r802KOlQLJS9/nbTNFM3LK6ZwGL//QU2XzTu
gL5QZyUghpNbPfGNgjnYJVQBwHD9aLu+YyNHuLne0AvMyiwAmeq+NfxZK3+YtQyVWXaW9TdszlI3
QWVQbfVPoPQwOaY9GIBx1btFlz4dVpv5Kz/YHEdIOxM1GGmGGhc8RnXLQGgEztDgVj+0Jzioz1Tm
eXcTr404QQ9LxWwrM8fJ0og9KI16jIvyNjSTF7NE16sHKnRc/rx+YaubvXZCQRVnEFfWVWL+M/OK
kZ3D6C+efJh+3xVujia4+xLYenRUEcgYQeLMbiN4wrJwQGl74Ec5Nuq+hf3Rd5GTU7HGpKQEuXo1
zcsvI267u3CQDqRLPt5vYoaNJs4KoXlKVvUYCIbeFHrqouiYgwYhqMnXsYiwINN7g9o+Xr802dcU
uTrHfg7SroaZrXly5OTn0IvvKm8dDMhqW5bs7GbJl7sjwmu2MJc6LOrRdHP1FCWhE3BQRjcvanK3
zLnktb5f294IEz2IqeNBO0HY/J6DMzo9r/449Jpv1ZG8m7ACtK5olb6CPfvYl510v89nmpq+DmKa
RIzYVjJOIVVxo2sSu/b30p/VN1LZygftPQozeEBztI8Al/Amv3mRuzqijSYNsbW0eouCwVx86NWj
AdTBIvMkWrPe09+2fhEi3GOTqgBDQMXHs47FSXOrd+GZn7RHC/kWGlSFXX68LnDfUV/kCVc5J4Aq
m1qDuzW/z9gxSQEQU79MRCJm39YvYoR4MDIjnSOCYYg0BcoIaX1Wy7oR65/468txlQG9jZgM+5ev
rydLsRdgLRN3jahztKg6ZNg24eXkvuGDXcSIz98pnpqcVSiKWX3JHV5js06LiasF5X2RBBJhu1a9
ESa+neIo6YtsRXHF1kFb3UWJZtfscVoOGisO1w+2e0UbWYJ694qFu+lBTtS16jFSUVgfy9N/EyEo
NysHsigzsHQWPIho5ge9LDrvvx82p1hPuTHSCmgsrUpCDGPhMYYFZzdzhxvALt1F95qHx9hB1v+X
qB0TNBtRpWiDCHNsKrkbrR/lcEAj5C2eZ3MoIcUZEr1IUwv+dqA/AvWTXvw082/Xr2bXD2xErJq4
+W5wtKqaF0g+M+3DYhxCE3Nlo93IoI/3qwEbOUIuk+qhlRsWnOiAtuh00lDICT0w075DiQVku3g4
HFeAFlnPY7/5v5EreIeK8rwAlDQHGFY2YF21BR6M8lM3nTC2ua054By4UVTpdIhEOwwBHiSM9bEf
C7xa2rBzFfWhVLAybagS/djNSTnQkA1N1aj6+6NvLm80+7Ds6xHdCaadC4J3WEA9gxknjCXiWdsN
qI7pMmPeT3A2UoWrBDVS3sYGli+tpxbgXqfCzw/zQwsgDb87hL50B33/W15OKVzhxCfOxgmzZs2n
lXQ6/GIU38LpNB1NRwd8h2rryHSUk2z1eN8v/hErpqmUjwOvdORxi0o/1LP2MUzrD9eN71+81kWG
4OcVM4PzJTDwdRJ7PFcn8zh9Uz4YUEzAtTnzR1kSJTuU4Ow1leZ1meu5pzTDj7nlx7yIZb5436Vc
DiV4e23W4o4rCCg6/ZEC7QsUmbZe+VUgXTeTnUZw+hw4f8oSI67Qwzrxlfm5Qyugi63fDz7/JXBk
gz2yswleX08mXsYW+lUWlk2Dwo768ayTGxCoSOZIpKqx/pKNbZtWYY4VwXuz+r58X8cPgwcVnGS1
23kr30zxM3NiSSyQyhSDQRe2bYIq0v9i3k3fltzWvnSe6mfYdyscqjr683UT2HdhWK4iqondZxHH
r2Fl0BYMSb1BU5/ML1VZOlH+wEAe1X2y9I/Xpe27kos04aNa/ZjFeUGw4E+e2xwYy+lpHD5cl7Gv
lBcZwkc0aTqOcYRX+zI+tOp9L0PZlp1BcL99NPalNq8D9NzV0toO+PltaTu/nEFwudRKoqngBoCa
l9OcPzappFD5LzHkjwBxllfTs75PJ2h361kIHF6NsJzZQQZ4ztytDrKxxn2zvYgT/GyeVkk/WhAX
tdWXskofWkO5i0yU98pGxoe4X7G8fDxxlpf2UV4rQJJwMbS5EiqBkbq2wxdMKPuGH2o2AG+c6yon
O57gcbOo4MoUQCJJjiAz7cvCXmqfaF+vi9nVPAtA7VylFsxVcH4VkkW8hVd3O9zOqh9HB0u2o7r/
8TYyBAsNR/obvAK9ot6efOPMjqWTHrD1kDT4frqH5x11rx9rXxk3MgWLJXqo0pZBO6ynyY0wPF8e
wjt2UM7JWZHe1a572AgTzDdd8tqcU3zEcHgcqo98edO2w0aAYLshaZPZmJHRF9Zhjn4UU2oXpceV
UPbZ1s/y18P7IkjMccdpwJCyjpOsGEvsNots82PpwI5/8af4eU3MlAflebwpZBBy+5+Q6kh5CbAT
xNKeFQFyZFZUZGYxepjauUl/XNeI/ZNdBAhZUlpobaZTCMg73e5Gfyp/wAsO2lF9U7CwLpIEyx3y
jgNHEJ68aE8x+nntHEveCLKPtf77Jo/AZBFvLIJbMsenxfrcRpJEZd8pXE4gOIVQKbNl6lBImvqM
fFyaoT0Dlkpzedydrt+K7CSCazCbRFMAxgLFZl6U3ekyjhTZrQtuIEyXuE0D5K2ZPn6ck/kYVrVL
zOaYt8Q3muB4/Ti7Tntz9YIjYFoX63MPp83SdYn5uUZKuUzPQ/lyXY7sswn+gPRBuIwpjsXG/qwr
0/vMXD5dF7H/yr6cRcTF7SKF9X2MqRT21MXw28VDe2hUm93lt+bZOK7ZePokC+pSqUJUV80ZM5M5
vmDr6X5rs5tGceLQAdSRO3ncn1LM6rXfZMFWoia64BzimIRYDUchkC+1lw/vaP9+CSc7bd/nRHJ1
EtvSBe/QUjMrVQuvtRIopuQJjyggyEiubv0bf3vxP/arC/6ha0bNIusbanRUp3muzyVQewbMhZi/
moOc41R2pPXfN+5Iyc2E0RmaAloO29K8RL2rZT3cfcsCYgNA/gyTistpkb5UE5lwQyHWGMc7RphD
Ow/Pd+dN3+6PIDGLbSsrKIcappWc1MO6V6LdAFL7XXS/vtAU6ZjwvyRHF3mCwncgCu6sXOUueV+c
MEIO3hbsBOX2WkPrDvzekkwMSz6kmMmOY6amfOBoSqD5nSMJy9hDO7+rZ4mc/daOdTmYqOhaOjJU
O5Gf36Yf+Dm9X+fLFI8+9z10ETMgXnMAysPn6/e3r4sXqYLqT2ZVAYsYYZ4YNw099fwUmm+BKNkc
TFD3ssxqQ51QyFfqY05uKnSqiv/68YS4GGMcqK4MmFT9K7ploUvPlr8asXpKPrA7jdmqTzC4IHW/
q6P723NcPp8QL6u6mdhE8XQHpZjLfBREfOWrflhwV+ORPP63uxKipdJPXc4baAiWW25pEbhmyz9i
20XiDnc0HoUrTePMwooTaBRfu6dyKbU410buRryzM9UHnbmjL8co+PD/Ps4rOcJxqr6ZTOU3Qp8+
uI0e+lpG7GAyJEuEO7HqlRgh9ithlodsnRadLBAcstu6vGVz6A5VZDf5//+GtrLE50DP2FBEI4KV
VSWgfbZumJZ7PZVNy+wY7Ssxgg/Ul9ygrQaUpEn5aqSh21iVvaSqe/1+dpKmV1KEID+p2oDaCqLi
xL8V8ztpv1f29wWHN82GkWopLsbCo3a6jWSeW/aVBNfWJxi8pCUKy1l624ZnPX2yuESFZUcQXJtZ
6qk5DjE+EUr/rIq9QW/d67ewqqfgYV7dguDZBqNW2jJFa1elA7ZRDzQ+DOWPYLgrrJslOxH+hlb/
K4GC+ccsNOqoQwFUI4YdZ8pBZdWBSIe49z/dulluUVQ+iSCmmQBfOajAuWbE0+ZvVSwjXNh3YxcB
gntpK9r8A+UfFjdt/TB2iRPph17adpXJEfzL2JAULzJkWghz4aHhSmYraqXYTVh/VjDLJ0m49rX6
z7HEZ0badERdYiBHJCW3W0B+Ljzwo3mQRFTJ9eiCiwF0CCANp3VQbtSP3AQNn5Ifr2v2XsYDTVsb
k5bGQYUuOICmmhv4RrTurMjWPuX3it062bvApfbgAYknJvYKeBw47FkieCdqvxK8Hn6TgAd9MDYF
x5XRL+mHta8wfWw+NpGzAAeKHKc31GpeiRO8hMWzmFcZGFNCPs23UEokkko+SNKsvcz4lRjBU8RF
WJesxRpn82nAgHsL+FFs3KKkvDjNo3xXcF/vL7cnGLCeLUXPAKXgKtD4zGgcvf9QxZO9WJH/lvvS
tBVW3CKqJbJc1vFUpHOTrH2g8N44F35w0tGGORD0ZDAXJOt67prYRpwQ+JoGyzvZCipONd3TosUv
ywq7//lb8iwciljcgPKLRD0V8ENYQgru9gjfZXQcow8d/WxM3yVfbzeCXOSIHmOiBQU6OuLsP0sI
rRNF6NnZCcBDcES7vp1dbJK8KKfuMB+70b4ufldNNtJFRxKUGGhu4efNDpkQd8LmTk8egkgmZ//S
/nxNsSRhjFNWBAtsWs9V28i+saW3mWz3cg8IEzMGFymCy5piPpi8rOEWw/7d3KunsqGeVhgnk/Wn
2EQRZgZgRKd4Opc+ENcv9VcmsJEteK1+1udRbUNUKVof62M2Jz+MfvaGBVnHiFDwM6NPlD/RUaJA
shsU3NdY6YlCVCAMB5p+T2DdfQ38Pzyy+kUGDi67xPWnbBwzBsmqzFphe4H6ZbMexFK3gS4JOzIZ
gt/K8kIdwxlpYRtTZ6oWnwfYaa4j57/pvZB+mFGkY3QJwU3tiMOzwG2p9nmOiRcvshfObqzeKIaQ
gRRJFKdliJRABTZ3f98X768fZa/ICK3nuoE1Lcs0RGaH2OozpQWA7m/kRB1lCWO0I/X3kEF7Suzi
PdAcHmop9tBumCYah2gNqKOGoHjpUi3jpKIn1bjVKfucepHPb/X3wLI59qr9hpomeikXaYLuoaEM
/pEKIzaEjS6jzhy9VOyO8tReelfyQVcd+8uUN7IEHQSjRJ4vFiJMcgIz46MGZ5w70UeKafPSjQE8
2ABhSc6Wsav6G7GiTg5dWGoqjoh3kZcUwCZaymOUyvZVdh3GRoygj3WkxQDugRXHmv6xSKvPAw1d
FpY+hpQk0WX/RBiaMM212yxWh3mYVWqdIbpQ8rkpGjsp3CL8cf22ds2LXGSs/75xSkCTwOrSyqOy
6JafReZ9xPSv10XsHgNRhVuGSnVVXFLU5jmnM8ebaxkqe7CyB3BdgTBF9f6bGCEWjxbIFUOGYh/P
gDuXso/JGNxa8EvXxaxq9Jd2M5CiMGbCcsWlQOy/jM3I4C6S8Is+RIeh+RYt506xnKx+YeMg8bS7
H28jTtDqgZkF3siI/An/OmIbKswdY5I8h2QyBJVWtbDBVA4uSGFf4zr3h0m1x1iT+YVdj2fqmO6n
RNNQe3utalZLS15BGbCQxw8GEnj+YzmMv+mJMOr08Q3XtBEmOLwqg29rTdQuk7C3rfwUhXdxfl+T
yS6L+5lJynC7SrGRJri8SEu0SVWwYBPnP0aQvi70R1WfSd2dWmu2i8q/frjfj8e/lHAjT9CKCdOf
8BnQ9YyGTwYZ+pelBCRubkXFlz6Jluqkt131XV/iylWyKviokHQ8x3OduENpaq4Z6tVhmjp6iola
YLq0LY496Mw+heVYnFJjYcc0AFaOzSMsrjlDzDuf9UH3vs1mTKpjQJ58Qgc9vCmLtL+pzQGcIEqW
H/QsW87BwEDKmEeJX4WmdgzmQj1rVdc+sqHPD6NO6lusZoanoGpKr69Ghbp8xsqhbWWB8TXLyvB5
LFlybpM+e9FozPwya8zPDJRdxA5nlFQUo1fu0zJWnqJp0HqX0jL6GRADJ0kYtsmVZgkWbxw0EtlB
Y9LaKYYke8fMIY3ssNd6L++U7hFEN9PzUoBtEeWaX/o0Ymezt5rijHER/piplLpJo5mDTwAuttim
ZuEZXZbK8D4IKh56gJixQnsMIzBB9NVSeHOe9OyUjlk4gZiwXKEutCF+HGiMPTw+A7oYPyq2fpK0
TY5TNJqqHaZqjWo+M7PzYqb61x65DjiNq2b6ocxDMNidXny4rj37b+mN9gj2PlntkuaI0jDEObMJ
mBZI4tGn4ddKtEDusVD9pqB5kSj20XgdLHG9ooAspD8avLyNzdAegvbzMiSyt9JuRNvIEuKArmLp
fkjwIgz4jNJld+hrGRrFrsPkyKdWpDSui/MpVaUGvapVGIzh402QJrZKMR8NQnrJRa0X8ZeZb+Ss
HnUbnKsxHrQBuW/rqdh5SD3+YGEdq/uYaZ72Hs0LcJ1ZiZc4ZudYD7JKwb6eAAmOM10zGCpZgvgm
7MwhRlzogGmyOuzumAEjZ3FWat/2KKtc7WZWG3GCU2vmTFlSBXgQrQHaFWDNl9GXqadeqC1vCaob
SYIBqHUQpMOCGG52tT/GqT9jdSAFt4nk/tYlgL/v788HFDsmKZAKVFoBzWg0KgfdwagEafGZNokd
5607olhQOgqXcYXJ7k2sKKWYmUjmAmKj28kPj8AtcOipAsniutov39uT3JshaGmhsmHqJwvGrUXA
9vUjo7J58iItKe1bw+Vr6q/VMekmuMnfLY9Th/0Sy0tPoDa8kZEO7fqPi3IY679vjE4pI5WoMyqN
XRJQJ6QKFlc0I3qW6Mbqhq7phpANRdYSkw6QT675tG6Rxt5kG8/rAKR6I1ug28NZo5jq/D9DFtm0
8nxu61YBYOsMHIvDinWlLHbjTV7zWEkJg/Yr3xtpgtugxahWWQKvld12p6VysYh7b91V4H9tV6aw
F+UWcyeOKfugMmMT3Ec5xCDZijgyPmt50ZHBNEtoA1vA75n63MfWfWbg9BUsrnm5fpfrga5dpeBO
KAFjL/IkNJV4ZpvpOwBr2GoCgkgDNOK9d13Yfuz5c5ci40Idm0yNJwjLmqOpOHX8pWEy6IzVkq4c
yBRC6DJXLc96pLP4Ykhh7+KX+WHs0bigPjYI7+aPk0TirguxdIuZBOgBptgsmVPs1hcdcEHJuCCh
OlsU0w1IXXPJS2ffEjaCBOMmrDZL0iARoQfV+7Ku3KPp6D8lntTmdl87G0mCfesdB5HuiDpBD0KO
+LgcMbUGv387g6OvOnQyBrh9q9vIWz/xxm1NLQBdqIWHfNY78aNiZy4gXbzAZYXbAoof0Ou/1++e
9R/X9XH9Yn/pykauYO3mAtKuIFmfPlXmLCTwFI2710XsBzTLBEcTFkhUTQxoRcSaYcLKhQvw2tEJ
u2o6Dwv42BReLR7eM5juGSzs/sf55A58/qoWLHGahv0INSu/G6xYugKwf+rLLxJiXtVq0boBgFpu
3xzTmX1buuXE2uBzNhK7KNLzoldnI+Lfw447Y5L4Ztu9GClz8TY+Xf86uw5h83GEsIj2S29QHflu
HIcvSsxvo2z+nOX8TSZ6OfH6RTb6xYtwppqGnMlC17IGdnSo20YH9icZY9pumN+cRzCc3CpiLWJg
pF2J4HTQh2tA/EjOMkYemRjBXnpT1VmurzkgjWzLACA7PTX6Fy24jQB7rLffi+DX9Yvad3KXLyhY
iqG1vYpJIISJ4nPTNbaen2j81dBlDK574Qh7fmRF0WQGFwva9TRid7kBLqEZvcxJ5sxh7ITtMWt7
O8Dj/fqh9j7jVpgQdRXSja2WrZj9aaE7TVnUrpYN1V3Z5z+0ZVHsru0TN0m60q0UKeLNHqQr3Ypf
f95GKyujW2KNwvv0Z3r+BxewPwQnCwzUxH8YjpW3gsPH8tm4vfQNILLAJNCYxfCtXwseE3PJUBtA
j/G9Bvao8lAdqw/Ax8BUqAxJbte1a/iPDpgFvDjFOrCZm1FKV6r51msBStCsdNvHTrVjkHuHh8EJ
GtBhNi/jN+kLcC+nQq+YmStgLsHc3OtTmuoypG0BVdKZYedVce4DQC/OwTnqIr9dgaGt+GjS6bRY
MkLIPQ+7FS14WFOP9TbIsITMsuqJG83X2apkcUUmQ3CdxViFpd7hHa+eS/QpytQ2TZuc1k5Fdwhy
O3qfv2slm3F7XmB7LsGPBjOrx7KA4oRx5xQoHZXqfZt/qmTbB7tBcytI0NCQ8qlKyJpTHeLH5TTd
dHZ+Czb4dXHWCd/JOkx7S1YUqzqUolJAuSmyQuRTnazMEKtFBIcVFmc6xv9MmaPdI0uv9oLeVpjo
djRexcDQxOEM1c0Jypo6EEBrGSbI+mfE5GYrRnAvqG7yEcdCmI+8NEars4xsmt82TWyX1rtuVrzr
3nTXdRPKuaYSbmoiBj/YNigWrkLu0rx/16TcSQLtzNrxCGbi22phslUymTwhCGqkActABfsmeMMD
ziv7ak3c7sPh3BbRO7LkkhC4O2KgbQ4oxEDKuznjFMmKegZtta3dVEd20L0Z5aTrX3JfQQD0DXgL
gkE0wbQtkNoP1m+I4+BjqIaORQ5G9um6jD24JKj8RYhgy0rCghogAki9Pij+CGgtcMg46V18t3Zz
WwDQolaGEcOjyZzsGPvL5+vyd13JRrxg4VFQNgOaAIi9UWE3VmxrVWwHQEUpJbj2e3vjrw4q6MkU
NiRMjSlDxTi9X054W7igkrtDMHJCJ3tvucrzfzuaoCeggBz+2YFeXxVB9j0qHqzBtCdZsUemJoIf
aSpihSo6fW6nFacxU26MaXyu1UyijbuBZnNTgh/RaNNmuYIITrTzpL2QThJUJH9fBNcktdah5o0s
bGlO8XjXyN4YMgUQobkMoJyQJF6/k1qcMj47Q17cNJoe2VgZdvSiPjeksOlgHplqHdtEfyrD6YZr
6IM0o8RJ7k5sbMxO5GVrh6UCJzD0fl0Li4/zS+Sz+xUAmn8CVdSTeStf6pXoiQi8WSjtQosVfrov
fjH9WAUPbHp/XeV3RcBfMYIpFHCBCrmWtaRFZ2AYxbOMBMtm3I7qH0PYSfL1XU3ZSBHSKmNeIoPX
CJy99pm21Fay7//tGILjJdh5nBp1gU8sQIeS3fUJtdVCWu6Qfa31nJvEvwYxUzWvadTam/i9THSf
O/H/5jfR+8CpPdk+zO6nA1y+BXYcDRmxeDJu5pm2jqDGywul91kjI4PcFcAYlu9RASOog70+E1qr
hql2eCAq5pfBBM3u4xuuZvP3BWfH4xb7lDEeS1b2ZQT7X9+fuSVDNtu3TjC2mNjMUy0g+b0+hRom
bRmvaPHMXmCdGRCh87OhgCCsdWcX1ZHJtkZ7lA3L7OefG7mCRkSM835U8fXIoTk17xCIHWoXdnWP
h5Ivixu7V7URtqrnRv3Qds5ikuKQqXqy5u+BIgntv1uIf2WeGwFCxB2jIgJ5FmCtUKgEb6ujAyYh
vguxb5vdwNkdGhT0uI0XN1ARE0B/v2UHn2qbHyAoI+AZo7KjYJ+iYVYcEjP93A1qKImLu1a8ESJo
ZEJoX6QT3gwsTEM7UBTgaFSDPadUUviV3ZcQgM1ZGxe1xWhrvKSPlomKRKP6161LpoBitw/POl5p
ISbhx8YODuDcPRdH9vjP2FshBwbdrWVvbkisilpxY7F53c8BxcZgk3J28555tAaKsjI4pTHf69hz
s1j2CTM5dj69gRMcGmJoQGXUKMKWELCmCLXfaSWlzFD5CcPIzhKs+9a3LJBBHOyryUWSELRi1ch5
PNW5h/+251C56fvRZm0qSXP3leQiRvBcodaNSpMAWMNYnhusLS/f36IhJkbiqWEQSsSG+lAuRUBo
lnvMHgBJvkJdYyHEXbt+81G2R7d7mo0wwbY0DQNx2vr+zycMdCioaarSUc/1i/zlpUwD2E6gggSC
t+AGl7gZFIy/gALAXyk5DECrpHfkwfhu+BhtcWXgXOtPviZOcIphtUQAoUCaSwPlQ2WhGGYE488m
AB5tMIe2ulReRLhz/dZ2lW9zRsERqo1qVMGsocHRP+bDM1UfJtlm5X6tBoMk1soVYemiKdfLYrSw
sXXQY8KWeeYPR8upXYbeVHPob95AEkox8fxHnGBPTIvTsQrgOcI8+BolxS06GMc5k0387X65jRjB
noIGlWGaIkeziNsEN5x5k6xKuO90NzJWK9gE4gpfLepWvlMwYLxf3NZJnuhz+BzYnTMfyRuQ7159
OEHfy8iKpm6lvNDbsxa4S4ocg9sTarHXdW5V5L8UHbyfhOPtacKIX5+qL2mWavWMZkt9anqvMBq3
7440nt+i2xc54vYMcHD6qJpB87YsjNiNphyCmjlWkkkyz/0S9kaQECtyLVwKFV4R6Qz/xb5nA/gY
VgZj/csMlIg7zKQ7mNNMn2RdHsmHFBdnFgNhsSUYYeqN8FnTJ5/O1ocwYwe8U9zrd7av7X/uTKzS
q6Q00pLCOensEJu3U+2AbO6/6YWI5aFYccUKHZwWCQaWLMxFaXppG+NDM0geo6tT+0sBLbRa6Tr7
pYo9pLghxghuWphu1boFTe2Eo8SEYY5yiRCBJdnu7qfbSBNCla4HJMVmLuYNil9G+j2bFzuXTaHv
+9iNEMGmWBVZFi9AQNJ64aMO4j+j+00JYn4ZXcNvXrI3vRH+CNTUtbmycU3RAkjTNkI6AQBXZ8ke
tDcA/1ANMAa6gQcjqkuCfzUSPW3VFIM2ffFkdIcsk1SVdo1n8/cF37rEVsC6BHNk3AIpdm9XIUDZ
MR4OXMXrpvMvd3M5ieBXC1qQchjhh4z3K9LEOregPbb+BLRAxL8jlbij3dRoczAhj+jaaQHBOXq/
WnNX8kM6+tfPs6fPgLvUsfutYgZYbIWU86z1bIE+a/UnzTzXTW0vys//JkOwGeChdyrTEYpK7X0Z
6aj7HiZD8mraba9uDyLYTJY1CgmYgZmqW81v77Pvegd3Y5vOMuPtiXEWv/02fPjdUHKZbMd9zwdt
hFPBfjByPRmL2WUeSaIHzdScAX7KNqce467Y/w0biVbslvMJGp1c1U1wjYvdFzNWi8RMcG0rWK/h
JG54A9gp/G96GL6ZXnnioIcnLrrJj9XPNwD3Yi3iIlzQSVUNABPM8N7OBsAg3MyDZH5jVyc3f19I
Y8vUyijDgqebFwelu1fn+1jWD9kzq+0RBJVs5zEGO0XM3TgqE3AoKEZ0p6jKLLGuvVfAVoyglBUp
M7Cc4mFj1roztYqPcX9nmQBq3scuw+6t1cvQNnbr3xuZ4g5TSpvGqIDPjXLjgPXz1AMVWOJMIIEG
fVUJIsss8QLZJIzkyn4XADYBpOgChVQJWuBV4BMrdfjos1bG+bHqlRjptycjr6MUKSxw/hWYJ6wK
VbOX4hnUaq5uLPcGayTuRHYeIV61Zt3mXaiu2WZzhGU/TcCrKCa9kYWTvbGF7ZmEwDUMvTWpIwyZ
3wWHys/BzpI/o6juyrqMe6j3W6v9XQzdXFGvl2B8RpEEee1wq7vLsfiY+IoD0pIVmWC4V4+Jg623
6uUtycX2iIK7SCOrTroFRhCgQhfBLeq65G0gsWaxGt2TkVCcDo9E5b6MOtscuOSeZKon+IuyqJIp
xJaW285ftJQ5pRnYvEThQMaTKlM8wWMkjIOeai1TVNYpRlJOmvf1IOulS4SIcPKdQeNFLfHaJcVN
yD8o3KllyNC7ng+3zjkBTgSq669tNQ06LckHPDEyZBRGcdPVZxBuuF3sh9YBj3rJ/exqwEWc6PQS
XqGAtHYVeZ0cOjwCooFLUszdj7YRIbwLVU7Nhhdl5g1F6KhJ7wQ9s/vqLeghYHD8vw/3u4qwMdO8
T7KQttaKgaj5Smz3h+HYg3pQd/gNhlO+yUa2ZMcSPF2/KNEQE+SzXe5P4edgulGU79fzv93KByGU
oZBoWECgEwL6/5B2Hct188zyiVjFHLbMJ+koWZK9YTky58ynvw35/ywapolb8sYbV2kOwEFjMKE7
mOMEYnN4z8heh4o8VBO+ydf2TFT6kg8dKxjbXBFqXgY4jTR0FlIrwhijtlQtzuooHMvw0Bk3qs64
1zcrR+LKBgXb9dwEszTgUm1eQBI4m4SpuTvJHdrcoOSBcYXOqjzpI2MfyaH54wJcWSUrX/lGkIKC
eBp6oj8IirbYby3CrRej2pJakzXbjUOMp250KTxWbnH7I66MUzCeicrSQt8oRWMFkbyKnVG+QW3W
jnzxOSjtntXRt3mkV/YopynUTGtQxMRwXIACc25YosIUF928fVc2KFjXpjSYAxGMatoVCTlzOfGH
n8Te70nurP2FgsMsCVKJL6Hk2CoFKJxKs8zu29zj8UjZ9xHGrtHQPsRzJhcLAttBSVMflKDCaSyR
edm3stkctVoPXVCpR13vVO21OQoDTn4A7k/FQ2rCY/UgMi2Jv/t8X2BeK2iizCn19C5J2jMm2Y8x
35/5tHaElL/2+XTMOvXTmLQs7pC/+DxUdXVMFaLOTX22LjMgLiMgof4zli5s9OtiOI3HYEThsXRn
t3HrlzFa1QvZzUTIVTijElyU9KJqPj7e/nfbEoKXMZjw34IU6hKTVLCxFxzQXvTIu1E6BXblh0fN
jY/qN8TsmdlY0NY4YwDDTazinJzLL/s/Yft9svoJ1Aedh1Csluk1uZU8CnbtKfcdqNMRg6pu/gAK
v+u7AtCVRepCKOq0hBo53pOyvnSmPCkfo5A1rrN97t42lroQjGyWAgUUq85ceL3x3WB15G/+ffRZ
8OC6MjBWQqFhK8aGkhg410iBn6W4gixWwKgpbma+SS/HfzYoNBxyta31fH4tUHgp2n6d2Msasz4I
nxMn89rjcIntzCr9fY/Y9PuVWeqQFSKnJUMfZ06V5F9UASPCcnjXlDHjzt68PN/M0MjY1WIygUbz
ZxBCxql+lqxYzrZZ617tIg2NhlYP08RlmZMchrPmE0YZ7aIdRRPNlYd/2jla3tOo6wqDu3ilRqLm
9WiH5coA48iivW9mS7tdXi+JOkBa06rxGA2Irj/MVn7TmrWVe4uvf+zM4AEccJh6Ef3QFm7JyN0/
2qYO1ihkWSZmcMrRIhOhMgKt0FFv5docfBGmJ+fnuBi4US+gA9i3zjh1dNE4iuS4r4hxTrSLITIL
TBPtW2A4v0hFVeOAInE4TOj24B4W+VPUnYVgYthgrYLCDkUIWqlTudTpqqtUgECYkSzZviZXR4sC
Dsyz6vUs/g84wDtxF9mDqT5oR2iw2awLhLUaCi4kIS+lqEQ6oa2f+ArSC/b+F9lOlLythq40xsmA
wTwihDZaJQjA8dnr2oxsw0qb/0YS7MkDnYHdaowvtVldwEOJCOgJIoo8VITfNGgXQEMVHpnuAGVZ
ZHR1M7W+Ds7iBKfRFxiZ1u3LeGWPcr+A74NeigCKyUE/kqA+/AT9uqcJveCiLyekY8tibC/5k388
YlYmKW/UimTOIgy32uqHzjZKs3aIXlqKOop4yHurjU3tCJlZd2Gs9RXg9wxTXsqVCmkyQcxK+BeJ
zJOqW9lXkgOrnOpp+AF1Wzs6ckf51D+/6zGzWjTltMR2jrIyEHRx+vhkjI+MXd2+3X45Dk1bMqSK
pqbk7lY/zdhO5Phsze0viQ1hLi+wY0vz6tIULMnJr/y/flODCisLYUmrokR0kv8g7B+FPYHKoTtJ
Hhq9DkR9JzmCeYx1UMlf3fmgtCSAXKmZUomvGU2Mzt/FTmR3Ziiakd94A8c4mqwNpu7AIG3aVkVb
La51wlPRnX6+d97TubsCAIOg3+qJL/cgWmg7cuOoPyLutkm+7TsKcfK9PaMARpv4ErTyuMrDqTT1
Hpp605PR/UiV2KyFr3rOYvhgnHaDAhiurqQOHHtoNeDvZy4yc/mHqnGmETOcgWWHQpVAa6pO6fGw
AXGSZciWEgumgs5dhRXfbV/YbweNQpFO10Eagn45W1CdWbpteOg8P+1/I9ZaKLCYirBIJQIWIn/X
La4kfhDwoVSRlSv4y739cy0gG6LL/rqRFUkmoAEetewY7Eq1F3vty+AYRyiYu6wcyN7OEWsUSKQN
NI3GAMsSFlctP8wD6I4e9nduOy/3P5wlNsTfjw/a7rhRFFZJqgLaaaVtOJ2DPNUpqc35Cy84rIoo
a2kUOBgZF2QaEiI21MBMIYAEC1qD9SI47C+PZYYCB5RMA1VsQ2QIkvFaYlSsqNtLErKKeeSs/A0j
yCaSn7HCoFnlwJEKWQB7VjCseNvjYgwKS+VDM8tqZ39J5Cfv2aLwARN9dasnwCMNfVYTkjsf9/8+
ay0ULuSVUCFVhQAnKE9yciuiwiVj1rq61ziVEdlsH1vodKi8ruoSPU1QRn2WSSmaaPTiBAVEp0gs
I45NQ2fF83+JUN8sUX6QKa3AR2SklKRiyYtItCI06Ea2cKN+Jddt5UXQS2KlgLfd780s5ReCWFco
haKJB4x5JkgDdfF7WzPqH9v+8GaD8odmbHu1RB8HSI2lZ4ydnpekd/ddgrUMyiVmkDYYSoMyMo+W
Hf4hFSNrVD7t22B+IuqaqLBZsZzDCMkcilblEiXHDF1c6jfeMEkTYWrrmolOpXcV9+S3HaRuD7nk
ebTbgK0JSn6DkFmqdpQ0Vt16+1j9MkIPEDRK3KcBuoPtvlysIIGcgxcX5yw98DHjADNOFd1vHAVD
NHGgJbaF6bloJjD2H5Pu2kTvgta3BVEXR6EsWiH18LtUcY3pW9f9WIza3ncKhm+r1C3RdEaFUjjG
5rCUtD2KIgOA/pJ6elsEhQvtJCX9giZw6HmGshsm81cOHfU+mN9TMw8TXOoQSjLjJgHb4ICByKRu
9BNo1qsv+wtlnDCacQLjo50oZWgQijR/Tr1evo85RiZ704Qi8gL6+Xl0slLBRBvExjBV6JZVOeEY
K7WdpqUbxawKETksf1xPKzOUW6SjnBVhI6OrLDtz0y2f+4PSW0KDeZWzET7ErPbS7Qf5yiDlI3o/
p4bI6ZnTvfA/yntoy/iDWfjVj+pJeMqc7MIiCWatkPIZA/wIGAVqQGHYyVArX6Zr1sUepybnWQof
SkhUm2is9OJQ8/adZDtWWy2Vuk6CcM51rkWjUnJoDq2Vf8q9BNPay03iDmbvLk/ZXcWa4tpEE0WR
ZTTOgf2BluPLlTaCpIuIybvyaZ6Pg7SA1tTljG/7a9v2zl9m6Nd4EkqNvCho9a9BK6MqN1wTuz2z
jXu75/FtNfSzWxhmqcV0JEDrqTlAjeNjOaLfC+xdbv1aXK++IwTxGyuDJpK5v8Ltr6eiBogsFTjG
6dSoWhZ9y2cJ+rshsol6cJci/pAPiLPv60NokVJBYOWMU7+dH1tZpcIDZWqaqI/x5E/OvPUz6jFu
iJo1BxqUkJms2vyOK3NUqACtUnHCAIpmp6InLi+59L3qB8ZObt4KKxtUpBArDZldRIev3ARnXspc
IZ0ZJrZRZWWDgMAqosdRG4aG8JVO1+iwuBD4MfvveBQp2DnBEU+hLTOkeLe/FDjyRM1A1zfEVX43
2aDgpqcVBnea0hxsDh0SKDHaxQ9oPNipXVxYwenmyUbojXl07XUw/Xd7oQgeZUlDIl0zQCEHBmYr
jVD7DoarVi+MxW26xcoW/cnQedKjhUe1h96p9I/94hZgTd4/YJtusbJB7Z/QLJk8zKQaHN4vki9L
jKT9Ju7/+vt45v2+X7ORQprdwBrk5msT3qTy91iWrIpDfNA6yWzJ3Mv+gvY3DeT6vxs0hHYKuwYJ
NAEsZtrwreDAdsLqA9v3Aol+/2ezNgyRiMlquURCQ6jMuLq03AclZM15bsdaq/2jLuoCvH0iXBwQ
P9qB13v6oYQqKHhrc7v6EDj7e7edqVlZo27pRIhKXa3RiECUcfmn9EhE4QnO8n7msdK5+673R3O5
kg9ZWQn4UllyVotzzoqDWZ5AgXjdjoo4oeMCOc5rXdxHzZMAHZH9HWPZoJBbnOVBCFMMpWv6fCdI
owuxCG+MFYaZ7dLo6sPQUAD2gEyGMq2tpqb+qTT7J8OdfL4y+xf+a+6h3QCz7+D+9cHz8C7VDXFl
nMIIRdeUGL11iLOriz7Z49iYPKtTnnGi6M7KpsyHuOoRyszT51B6EIurJh1DgcUEyPher8dtdUOl
lTLKkqhBRwwPZfSSJYY1p6wpT4Zjv56ylZGxa5MIyqCZE0hHTjnpKiN5sfkqfvsedOdhnA6V3M5o
bZmnj53+EKHZdTzqyQMnM2pZrN2i4IDvUp7PehgqdVuSNVNZvHBkQRxrt8iPWO3WjNK0PKMLD1OC
X8f0SetZYL3dcLLaLwoIYjnRy2zE94gOslcc5mNz6L3I/tq7EcjbOW+5pC4rVcv6RhQwJK0gDumE
9oxMfBJ1U9F8I72O1Z2+POwjEAuzX6P31f4pCgZVZ63SX6f4SHKds9RzeiZ9TugNZQbkIj7HH0/V
1WZSYJDEaZ9qAVA1BdcVeruWk47rD3U/Eez0mHBndS5svwDeDNINNYpSNnyhIYIgWcj+nrD4FqmF
ASSrPCSfVVc8pQuTbYvg6c4q6Xd/J6CbsY8BR8sonOc2+KwLws2kxTbf40xP4F2Q28P+h2QgIN1l
U4NZQhtVjK9xxmXOboYxMcPwRohZ5RjGoRapiIKLMJQbKIiY0a/hJkvuVbNmzeO7Mqyrz0ZhRzh0
mRJXOHQG3vlZqUKPnsUNyFoJhRxCPZWLJpAoLD81kl1JGZTh39Wbs1oHBR51kRWRnGIdULMCt7Fo
C13DaD563fI9b6PAokmjOsG1hDTnsTgIdnGd/MWrru2dEZrpEffuk3IU7RkTJ7eZnzgh5Nf6Z9ZB
Y0TqIhViLGUmR0KhoAO2mL2lTOxan75W3GCORuhzYXjMo9xKJKhJ7vs984BTiGKIE+pMKhAluATH
zCWFhukUW9kTIebkTeOQXlno/Bebhkx6X5DVpVOHQls2SYOBVCSFQj91lhM4cu3iuXcxu3ab2vzJ
sBHVMxa6fdO9GaVcSa5CXQrJkZDv8s/5PZmjxFP5KL6ILqEt4pDJYFjcPiFvFinHmuah0ZYEW5sc
uK8QXkYHtXzgLoSFlPPqa2hXNosqn2WScqOwyfs0FFC9ydUXRbry40nvGWHJdjSMiR9JQUJI5CUK
wuJY4+KiwpXQvMxWc5DQqmfc1NCBkb/JaPAN4TeQKATJKodpfdZXJH/8j8O6Mk4BmxTpiwo2NBWE
nXlsydAKGsxGMVWTMD+ioVk3Wc+yTb9ZWaRwTmnFLC4XdK52HVr5PWNhVJE2Y5XV36f8Ms27VgpG
FC/77oOkH1qQdyTCHRdbZfuejMbKEuWPrThDX7dGJ0DScODhR3+nJt0tQvnI8PvNlp2VHcoJkYNa
MHCObv4Jb5U6eMakVnYbjw7H30GY2lT1L6EVFIwLfLsYt7JKARk4SrpiWFryeh7s7DZ3hC/V84DQ
qAATY2BWR9LW3LnvG8V9s0uPhc/LiCI9aR8lfbOTrfnFQ4RJCfS6/0iQlo1tJnxuxiori1SSRa0W
xD8R4HO0FgB2eoMGO0IgodyAI/extxfHKK2uNlnTpa9x187hk0l0ugp2+ShPpDpEc13t5DM4xSoX
omMOmMXwL5rSboMDhhnzAxES708gu8nYLGOM0yhT4LPUgYEJzR7jwSFnlmp0KHnDY/gvywb5/9Uy
e7ERk0TEiYyAZPeyNaJkEZr3y40zgDHIgt6As29xM95dfVAaYtR2qYQa4tTtKFzTtPHyqr1NxNHV
C6i1R2B3Xvrgw77N7XTxyiiFO+I8NrPRYpUQvQNvaepogS2FqMmMduGM59LF12MKVLO2loIgIeL/
dyXWpVPFjzkzN7gZR61WRWFP3hiJ2PfwjzCUHxJIU7ZK6rZVciO36J3QlrNkoIOeYw4RMe4leoio
6bhAifhX9CkOCmkEsDTn+8/E+7u6097WSM8QjcM81IqOgoWi3qvVpwUg3n3c9w4GxCgUxHQYf4Y6
Ia7ZJmx6M5o7qL0K5Q1khQQb3Vf3+9a286yrFVHAUqecYYwjwpafTBe1NydmZ4Ic3mm8mJU1ZJw2
uoVHa2JIlHQj5r2ge72AHFCtP4fCeame2mQxs5aV5N+ukqxWR+HJnPezUibIRgxJHTuKavwIihr9
O5kkmXrGfRki5SmK28FEBU62lbFtnWjhHwM8CsxylAeXsdusDaDgJjOmmWvGNHMa27jywG+wZyPo
54DhiqebhEGbNPJmHjMiZpwShcKcUoCce54hBtfRFk4S6oE9g74FF3TzuXRHf2Y4FlnJzoVFExw2
o1YWEZoLbBX0tXrq4J0dpaG9v58MTFMoyFlksU8KhKV2Xt2O3WWYGQlHFlIrVGRThZIRcBqQmldw
6Rbu4pP2/epEsmcK4uzke+3vL2n7haarUPjQDIPHoMLvV+CkZpxRk1FW/RN6U+0uMvVDeq6ew4Nq
yq7oq/fptXxmGN3eSAMU8aCY0yF9/rvRRsdsXQVhdMQ1oxNcFlvCKCaYHgZrtI0jmcZMv+ybZFik
xcs6tanaqAOS5otfB7xZtgnDObY98NeaaOkyyZhDgA1KBzx3Kwe1tZQ/0kY195exjTCEo5kQBUGV
hbpWh2wqxRIV2l9dFmgP+JgeZDe7qzFRwqrQb94OK3OUx0tGPslKC3Pdcu6NhywGTe5wmsevjGWR
8uQfx3dlh3II3TBKFDDRN4pBmXMBEsrKqQ/ZsbBY2ZdNP3gzRMfwQj8onTEgz14p35UiMYWEtRSW
BepADbOKKWPgEW640dHc9F52SC9nn5iKNx761ArZ+Qdya/65faqqQV0CogF0i28/zuOwZK+pHcGt
SMXqsFiVKZqYvGF2UZBvsWeMgvZIH/WxNzDxwx9jPz1W/uySFDjzDbLtE2+LolxdKI0FqUcgE+Gs
Fa6DvcSvxAzBofKHY3SDRDH4GSSrtBvcX0y++s3zbLyZp1y/6MD1ZfQ9oubiJOvoNf+qlod9t98y
gVI9hJxUQ0ajA7lEV8+PKNFicFCDbDPVZsMK+Kg+htzoBzWeefuWyF7R32xtiTjtylKZZgkEV3A9
apq/iNDVhgxnLd1zBUY+R9YjZws01sbIslfGhgZF+7RFmjUTnge5taTSq/vbKn0Pa/3aDuWIpST0
MpS00cAs5E6qKeeKix7294185L19o3xwmoR2lCtMQkFM4jGOVGsAqcqczH4MYUKrabuznKl3+za3
vUJSFLA36eBZoQCkko2hH5UaNZEJGTeJc/ohcXSlYdxXm1QMErTm/rNDQGX1mYo0zKZk7OAT9UUd
J6sAyVxkmNLgFt1nrsrNpHrSinf0qayNUi7fD4YSRjKAXkwXK0LOWXsKxmeDO0blUxl91vtv+5v5
OnH75xd8WyXl+QPiUL5PsJuJYZLKln4MPyeP2YF3WmvxceFY4tfoSXzQzfx2OVbmR8LWVVisJgzW
R6XOhAhpJa3QMMkyKy8GdxmkxtJ0VvsCWcveWqkDoSTQyApLPD9m1R2Lcxc87W/mZg10/fWo46BL
RSL304zMOph/EGgj+zW6otuYjRe673pDrK1RCKyPGC0tgw51p0+TjY5IJL7C7yTxPB5ERKbveWxL
vGogHiW04jTHFd4PA9hgOVAfQxqqPqmypbFGwf6ygb9s0O0XWaZFcWWQAN8j4+8oTbjQo8dT8Agi
9pN6z/he5DT96RBv5igoifC4D4p5yJzlSl5hkh/ZSWcqToayROaMzyWroXMrEFntId2S0UTCrKg1
9pA870UnswdfuGmRpyxd5SNzYpRljQKTaIiqwCjQgZ/JTnXIkZ1EXNeQXh1XtKt3DcysF0dBSW9U
8qIXyP9m4X2kXCPhLtQYL8Ct2GptgoKJAbKP4pjhERE21fM4C7dcOrhcvqDc0TyW0I/ul9QS88bZ
d5Rt4HjzEwo4FuR/QBWMXFrblZZUg7U/f49c53plFHQoc5VWQozNI+KqGLiF+hrJ+bAGbv9yq70t
hQKN1ECrtgxhWpu0n0j+cEIXvNkfcpfF1rEdUr0Zop4sC7qJu7xBcqmUB3OAzIYxFaainobpcWwY
54rxfejeDKmU9LlBls6WlYdl8WOVUZki33cHJ+g2jL7E9x5GrEXsBn/MOSdVcivXA1MRWDkplikq
6jCaSh9VQrUm9l+GTLXSuDd57aHVP+67NOMk0e0XcY1+FgnR9au/ST7xN0LpzHqlbN/rv7xApDCh
VJQ+USpQBfey20+HIT60CyNkYpmgMKGS1EiuM9Riet4Zh7uZO0oRq3eL9VUoAAjmHrUt1UidLM6O
aTA9x/38HRTMN3lR/eOHoYBgmjKjaOEDtq4/iPVpkL+q8gNXdaaof+Wac66znvyb9ULIyIIpSxUU
qBJTFsUua4wIvDNg4VCPraMf0frgph+k+/gw2yVYlXkQZBUWS+tik51rbZeColYp9V6ZEOvKnuTK
dz9p9mYHs50XzMV4Glqr9DOpZxPFiLEwM4/FxbQdb6yWToEUHEdSxhloSJIR5D4G8YkzHGvgIcce
EtiEqTdrtBggl5VKUIZY8HicLcklF3LslZfhyLsKGi+C0GRVSDfPxsoiFeAEBc83YYsXtM7J+l2Q
9MFljoXqW4ZaO8NvWaYo4IJA/LJUMaJRQW2b2q4bVQdZQCHJZy5PZsa7k2WMimx6qK+mVYnvBvY/
K1Jjay4f1ZBFtLttRdKhI41jgQmq31+Aowa9DVnDwRDq/KJN41ErG7cIc8ZiXkHwj+tFeLNDoUtr
CLmmt3hpDi/E/UdLvtcvooV66wUsH+7iKTc9FNqWu+WYPpKBZ7DxfWFFBpsQt/oRFApMet8FSVSh
7y/WUWzx69jT2xedyfi6GZQKUE5RFFVSkKL9fVPVMM6XiBCT6UqCoRVQ1Yf3kPUUy8RMhh9hc1A5
m8s8XX0K0pf9O2/7/L2Zpi6j2pjnRSL1rlg+Ssqp7RltJZshz2pplL/URSp0MSa67bDlzFFzxQXM
4DPU3hH8VL3zb4uhnAZvsYifQ5y3Bj4SnJL3PWZXq6EcAszSlZoaMDC5kw2aq+PUmZ0/WPVBB42y
yeLL2Ky0QP/yl2NQ1wEQagKp5et1UD2qFmkgHj8K3uCQODiwoON7Yk1RbUfDK5sU/nPVqGdliGJ1
NFhzfDvVl0S+KHpmxiC/DDUzkwpzHANz/9P95dr5tVQ6Xu10qSykEUtV4Yv3oxe5yOLeNY1J2pdj
ZlfFJo4RwQZoPkL6kdaIraUm0Ca9gbn2k9oClUNXjVWGP24W56SVFeoCECGS2osxQr3BnR0J7dGz
DJZlvC7A5vyqojbINmsuevNEr2xSYFKq4WSENZBTMe4C7ZDyX/a/FGvnKMSQ4iJaghLZsXBx2uZT
oZ9q5T1P2tUSyE9YpRlFzFBwRYiHXzIZNhAKanAf2s7RwX+zzL4kesXAynYzPxWFHXU0KVmfS6j2
6Wp06mYtuB8KMclMMRrg9Zo0N4PZpl0xm1XA59ylrqUapMtZN3ZupUVFaclB0FyLNkyusdIW3/5t
2ynokaL6f40JQnVXaYs5tv4iP+/bYLkOBTfaLJZc0SL30xmfi/h5eg8/yvo4UNBCeuH0YsCzJMmD
E6isTU6fr4I+e2kg+PtLYXgpPX+dBppcFzyq+mVykLpT152LiGFiGynf3JQevp60QRG1ASdN9KpD
eQwO4aE+FKhAMjGZnNk/oqGVJQpHakWYQQiPD1Ocm0fNHz+gn/aQQaO2PnTeoFosRXOGIxgUhoxh
EkVJjqhAmU6D/tHIGRiy/b5aLYgCEaGONVXPACKiF3jDNbNzT/DUw+DHmKAkj+7kMn7pfdZGsryC
Apa4ApO0TB6SwYQJ6CW08gEkYWjl33e+7ctstTwKTPhmhBoRadvFTKB6zJ3S4qzsNBwnRwGtFutF
w3REChsqZFDTecZllh2CYw1K+AapC9EWTyyZTtb+UQAhDKBrmOQQuj/NISjPRvRYMZGY5XsUSKRl
Ygj8ANeIptw3hvy6aJH7T9/nD7Wzbqq6cZoARPGP3ilvyMgZOsoMcwFrf+T8m9cJdL+MgQJWl6qw
pmXpqZ15BxQwtoiS6v6q9jdOoCefJzlJCvB44Mk08sdBnO4XPWNczJu9JG8ILvAUMIDWeFYHAVHa
aBEFS4geRGb6QbPA8ejUmDG7Mis6rFVRSKEnhVYVZAQFQ22Dnd9LPucEPuh/IZcNJs1rdPeuos6v
wyvQnRHgRx/Lilis23M5ORFa/0Rn/1MxAAJEAb9HOLXeJjFXkBffZSD8XW7+vTg1s0l45Uc/ZZUS
mfYohOD4XB1LDdchf5QwGQjtJD8G/bXgFHeF9c/fjIKJNu65tBcAs+pF95IXZM48+XHxZLM9k0Fo
aTRFxjOT6ZgUahhZI2SFAsfs3KLH4Enu5N6MDkowNpuiC2Ig2WQtcx8MhVdUXkWpjSQZYqDpKMzp
2seqa5ylkpxS0e8ZvkJ++t8vf4EejK6NsK2VBbtZIRkSPuU3lUsoxWtPt7E8glq4MZOjcZAO7M6d
7Sfo22l49azVKiexFiAiu4CF4qF3FJfoBQih2XyRIfxBLmopMecTa1KJuOPekmmYESC0oyToITNK
BUMiD4bYW2EL/+kcaWQeDuKOe9YoiNFSPm2EBcAZnUmze+4MPveknRKbcxoneClJQ5RXO/zpXZWA
1d7S4UiSGAkXQDJAFwtcddpFjsCk3o7fGR5E0GRvgRTa5AFfRWWDQDV9ql4mtzkoflhaxmROVnJD
kmcgef4QHVlxCesrUqCz5HUiBDoqBEHepX5XmUUnhZ5ujLojKlJl5WXLemEwnnECPXKtKWMfSSHK
Xq0zO7JVuMZN/mHAQkd7RKycfFhYE28sGKCQp2zTIp5FIE925r3eiX3p1DxDedKc7egG7Mcgsmbm
FUiOeueD0smSPOoL9GkjooBC8TEH2XqKsUEyWwNwZa2PnLU9W1S+PAarcyXIDWKlxtU9zV2eAxug
0/zgXQitQiuEhasMt6GnrUtNUPqqh8GGb9JDoE8oxnIzDxXkHMBT9tE3o284RvDEeJEIdPEvrXIZ
JU3cyN2LZl5Cv3BD00Cf4Kly5BcJY4vyM2fXJ+1x/2wywJ0uBvLNLFZNhWg3OcR+/apJ8f+pcTOc
VKSQRipzdKrEANQiqfymz/yxDy3IsTF2cdsMGYdXwF4v04Muat+kQ6GAnjYXfEH0u9bVhrv9DWOY
oOdbZhHTGUICLOvG4qSo4lHRMXOlvO+l82sl9IxL1RVilXK4dKNOMDsUGGPty8C//NtaqGe9PMid
BnJBzV70Yzwe48Cd2uu/maBu0l6alinkgBQ1HmqTKkJDKzcb6Kbvm9mO0t+2i7pCkyafG3SspgD2
U2e4SsCI71hfnfLfOZeNCOro8N/2iJr2LDyMOcOxti9J0AlIoE5FQpi+rcagLoIYeW81P5WZr4zf
ufLbUH3e36jthbxZoULjWMwq5BMLkJm2B026tvpBKBgmtiHlzQR1IemFoE4LOSGkhqygjWEEN57o
s4KXv1y1v+zQl5DYQFQk7jXIwaF/ykn97Bp7xY/u2EOhnPcNzIG+71C+WRRwVa1i0Q7EjXVXoZik
V18N2a+aL8nwrvPyZoI6kk0A3itJBlBG2XRUOLA3izViFh28s/uOsEndCD6j//yNvnBArBOUPREU
LRszO8yOavUf8svi8x+7Y5ZhkKbzjEP+hehVs/qQGK5OXzqalmrdFIPea0nOQVOY5fxi1GdeY7ZR
bMPC2xqpY9vomH9qKqBocqhvIFLtppcBKrogcxhtsGb48WIrjAuVZZKKdRselF9ohQbtMios1acc
qfL9D8c4wSKFExVXcN1QYViDL34kw1PL3+bNw76Jv7xm3/aNQolaRI0xDZFnEx6yA8l55BYuvKNq
JveQzGR3wDEgg6ZqrIqG57mhJk26hHMjcmUndqBaBVoKUEhb4SN56XHfjNv5xJwmIzfQn/Hlr7XS
YjuDLsTQeMQlSPo/iQBN3Nu4CC10klnd98LCHCRjd8kZ3rNIwYg6z3FaJ4RE/0E99p5+Kz4sUMYm
qT/DZsbqDH+RyK9ZgVat6XoQkUa5/qh71S1Jz4YX8G6CKRBFwOio3sxHVuGYZZO69fMJRVxo/CJ/
X7RXUWjPmsh9kPKK0WbGwBGJuvW1gs9rroaZFLfNmHl51tq4+mvB2f9ir82Ee1+MrHe1h00eYRZl
gpFXuntneJw/EC6a8A6jqVb31FkZUuvo37VCl/CLsIYPWeukMKWvZszDhxKeW1L4qDWiOwokiupj
qxBYDfmsa5Ue1+sq0FeKmQHxqdkqDqKTH8saClBjbZO+L8mZZNOwWbOwDNSUKMCJoVxQz3r5WvAJ
Al9mUU6xHJKKSeqhGI0+ACqPk81pHxXdVvp/A356TG/IpT7QJQQH0XzKUXcZh2/7XviXJ+IvpKKn
bLhyFMKe1PuQiLNJ8jtxe69ET4ZmNZlJ3ohgEfEUW2UEv4yPQzNriLqK+FqFuHlUuLlxbTvG3ycf
d+d00bQZ06jzZdcZmFFGO3LAp860QJ67aGc/zT4bMVp12HLd24/8t70ka16d6BHiCFNeI0+jNf6Y
/Aii2zL7FHc3hfDC+GoMtKc71oJeNTJxLogOg+oRZarkGqJiYXilO39JGHxhTB+hoCIAS1erkeB7
+GqAw+lQubFsIu6xGkd00UT2tTxwUIKMH+T7f1wnFZe0aPGveQm48fMOT66JYE33mic5yaewtSZG
XojllBRiEJm6eCKDQ6X2oqUPfWX/43ooyAD5caFWBSBjPlYH2Zn87ESoeshMe/EuwttVME5nFYJQ
RsmHA3gMlWDGKTqcDBbTA2PD6IxCx7VNrlWA2DTpPFAKWsrCYt1j3FMKFWrMzcTzbQBJhFYsHb1O
fSE2rE6GSrLCSsNssnKsd4wKMTgVQzt9jB3r7NH5KfgmXcpD6RaedNh3BcbloVBYMUsdn4YaKKO6
ZjSz/kGTFUvN7vaNsD4PFWLMGpipkSQn8ywz/yDranbWlfz7vpG/VOp/wR7NcVGPiiYq5HXCHwl3
/eLLh/xAXkKs1zlrzyg06CNDSGLSV520qmLqwnKLvpvHbsyt/RWx7FAwkMdpCyI7uIGSIPriBUvA
FDlrApTpbBQWDG0VgW9dh9bHHF3mOjch5+z0VZniukJlKBeccukbsxKEaxTqrcWNfG3uL5ThH7Te
ja7Kcz6T0VdOvJWMm2Ri+B9jI2mVm3auxzItJtSC9Ac9+t5Bsb0ffuyvgWWDwocoE8GaIIAhv52q
Y5F9bLPkXg0Ce98K6/VKq9wIyVJWxYKtmlzCkJW5RBxes4IHtFd4mcXSL2GtioIH6EHMcy2IYDxq
/Ci7RNmx/EcEojkpjWTgtW4WNJurD7N8U6StqXUsGQhGGKZSoUMb8OP/kXYly3HjQPaLGAGuIK9c
q0oqrZZl+cJwe+G+7/z6eVBPu9gwuzBjH3RSRCUB5IZE5nuJRbBtjX5Ttp6GtiQjP0ZS42jRTZWk
hz88Js5FFFZsRi27ubGnsugGr/TnDlzwDCKuD4zIFlXvBNHJ4FyF3pggvNWxiVP2jIkeezVHpwUz
SixiqxaZKuct5gbgSKaCMFjXpgNq8a8yCT8INk8ggweH0bUloaqK6h0Lf2iD8c2HIqAAl3AWtw/o
m2hMVpAv81AxRmk200LQAQhEGrtSzlY+epMRmOSLJfJEu6Dcm9BOOTdhqWXcSgzGYjqlD+Gjepuc
wKj5sjzk/0tblr5Uz6JZC4EV88AWDcWcM+001HaT1yS7CcPPkvp8/dAEBkY5R5FHUVjIlBlYeLvm
P8L6tlIMe1T8pUATw9AJIsZ/tE78DPaULXlzxynwMqV17HlfRefShAKvBegMlzpo27xlSCuYIPve
CMY+/6PT5yKU8yLZ0klNy0YGio8L8AoYjsz6xBLnGXyAojqTyAo4F9JGkhSZLAnU5pcy+1GtIt4a
kdpzPqMZOrOUKlwTFzn0rUrxB/S09UZ0ms27pO786woi3DzOc4AyZE10ihPrXdnHHf9WPVh380kK
kk+SK2oLFFV6+Nm3GoOtGgjt2EMN5pud+Ya1wZY3g98d8STwOfSi1+vrExwXP/QQovs1mRZkn7Xy
wwQPZvaHSbTJeY4mXYxYLjDvYEnd0SpNn9aJoOYoWgN379CjDtNSLVQONFA3ZbmeMU8XXN8mUbnR
5ByF2mKXEjaPVfwwg/lYnY0TEJrt4sX4QO80e/qEyxuuoZILHokQVWNRB6Io3+VJ4FVDAtuLhkXK
8veanifr2QRYURKejfHQ9l8K+rnWgEEvutMLIrTJ+Y4ITF9t+I60shzb6NaQUpu052IWjQ7v+nqM
uaqWhilCmV9ePunLmMhS5hXKW7HUdiOd01Ywn76rJxsZ3FosWhNFGjC712vfKPlgieLVvq9QNY3q
jJZE55EiQQIQ9mGNrjH6PLrRAU3eAb3rvjZH5YCpVVFTzP6WXaRxKrnqvdpnKppS0/UhHz/K0+eG
iioU+4n7ZklcwGqBXKTkPc5l9v9+ilHABI2chqG9Z/dhYUvfrluacBO5U5orMJUi5QX4ohN/KJ6G
YL4pHMw5n5q32KPudWmiPeSiVb3Ww0BSgHUnBOjWGGGtX2gn6ibcjVgqtWQZ2Fi69e5bNkE/m5Vs
qkboXVd6CnoVlQK9p0HXeG1nChIMFo1+qdtuRPHeNp8mQqUMTRF551Da23EB9LtqdIj6vJrPVesV
huj1c9+sLsvj3G89dUvYZmj0QOuNPYavcSEoRosEsP9v9q/VEqC4hTikcYbHNcyDqdWCHEl0RJya
V02WRDOJMcU5WB/M+ntf1b6xhh80a7HL1vKua91+Grg5Jk7HTXkc+ylFDtO09uKkD52NpMwfUyf0
MdMGRFXtNX8R+QvRNnK6nk/1Eo8Z+kyKsXRlK8ckiuhlc9ecNHRDUNUEUsIvTJoD0aQuQZRMF19J
AdZ2kKkg2AtE8FNcaHHMZaqiO25NgS2mh+dG+UqkXFC0392ry0L4Oa6MpKERM4DMqf4402dFD65r
wD6qw0YAZ6jjupYqmhJw830c3dk1Pi9O/CDZ9D3hW4PWo0Fl2b0nO0BSPmHKK5D865+w/y6x+QTO
bhnzno6hRCBVKdp56Ksvak4+Dn3+EKkNetxAzzKNR8OogxbjqfHi9dWCERWn0Uli63X2NDi61DvX
P4op/i/+CyHNVFVdUwyd09FsmtNkiHGHjjRg1qq5PSiKt6o3Cv0tXmQW2P4Rxd0jhmkFIt7fbZbh
qfgsOaMd3413BKxIv3VT34ji7hBk6eNm7VCtTvvhlCjWk9Hr546qNzopz9WUCUZy9pX358r4uiRQ
IhNMduBSK+syLNF6kC3h2PserOZm9/jaJF1QqmllmGGGi2xykA9svoxNcohKRKLFcIbSS+qk5gM6
MyxL+1hN08swFu51pROJ4AxhNVAByCTU+dXFsNU0v6PpKAhhAr022CdsQhhFZhZRVirOdNTEQfre
UHtc79dK4B33rwkXVePLkkZcEAlj7EhBe6c+AqYTzX7N1/YjTPcwHP5s37goVhRxFHUy8ppCDmh9
oiLom/1UcLMYzhugFdZoSFfhqh+g6gm8r9A1bicfHfQY/xdl7/uB5WI1nD8w67oKE4LVpMY3QvNT
OIC0EyH5+p7t9/ht1sT5gojUJJtS3BG0c38LsmmX+tYrew0eHckDdARGTVjbStAAykg0hCpQdL5C
WY2hRusWRtsq1p2can/F1SQqcQk0na9KDmqkSWYboQoq341y63TtpxGpYdqJcijRYjjHUMqoVVc9
NnL2w6A4ASRIOkTH0WMoCqWX+LVk41Xo+umJFsd5itIcCyMvauqWMlg1gcoSV8+Z+aKG367LYbr2
axgEhTYwpk2MbTJd3biLLkt6U45x2V+m8FMbmr6GeBvF8b2VtkerNn1rCQVBY1/9LyI5Y1bB2x1a
E0QW2o0Uy7aU32XxJNi//TO7COEM2oyBEdhHUMBYeZr7hz5LBOYlEsAZMaa5Z6q0HZAoYtlp8vas
t93L9bMRieAM2JTqBe+1CvoClNtBfs5E0D+C3+ebH6O8y3CLxBK00LTViJyLNRcsQXDWKtftGE1y
qRUrI3To9GOlVx/WZPDVsn/9o53i2xyXBe0nFXN1/fI6SYc4EbyPinaKs8ZsBbRc0iOogubUzaXF
G+LSu74E0U6xT9ga4jSta0Z0BIWx8nsr8QtiAe6GCq6f/xEVfhqGyr5jI4dKq6quJbIcJdBOstth
6qcJwCmpe8ntgqEq4D/dW2492f+HmrNojZzla/lgjZOFXrL1Pspt1p8UfQ4/GJgj9cN7kz1K3OdB
8oe6wXmCVe/IsHRI9NFc09bPZfj9+sHtF660y45yniCb+3nAC0HmDScDMMMy+qXLQ4vLNSPvEwMu
iDaR8wr9OueVNGEaJRnB2oebkrzUrtJNf+bf+I7GvIvWvLTgHFY2K3Kcc0GeKlgG38+4ziQcQwtY
uOt8Jw0BQYm5rJ8ER8Pcy5XoxjcvqnNXKSrzcHEFUtraD4/lK/3MsIQjX/vDBXE+QmoGmlixnnlN
/kNfEttsjlL04fqC2NleWw/nJNQkX40hTP9ule9A+o6J3WN6ErXFi86G/X/jI1YzHEc0wGECer7T
3/vRAMAlmpoXCeGcQbuC4HkpwKwE4CPbqIFQqDzU82/Bt16MU+OsX7FS4KlrsH6p/ID23yT5GMuP
umhkXLQWzgWENGzQvsriT/ep7V7L6o5Ib9ePfr97a7MSzu4x9FgklJ09o7FgpJYREDlZCiq6ngiC
Hd+OqCuzZMkSUqdl/GutTtUqYnbdz21/Oky+GZEOBeZdWdtW0yXqcVjK0bfqnLzE+jycJEyfeNe3
TrQgLn+PQzmmpMDpJPlsa/ocIASJwiqz7l8sE8wEeIohyKV50KJFH00l7JCvs0GSAgMsZLLND4wf
SPXqwHiSRYMku5u4Eci5grZOpLqSUUpYF0xBJ9QmEiCtknO8DO717dtV7o0k9v+NN+jTfmynBUsz
86NpPY3RY7KIHuV2j2gjg3MGM637xiwQ1CQMsq93lagKKvp9zg1UYFXIjBDUG2E5+V3Wnsd4Ca5v
034esFkD5wSWdZwk2sNukh+MDYtRUIJs86a4nQDaK35QEikA5w/SRSrwoI7RnqzDUE/1lCg/rOHJ
mNPfuUn9XJZGWH1uc/ykM4ehY63d4/wxlzx9EDi260fzC6EXiEnmxlLw5lLqXo1xxFLIbH59pzQe
m6jTqikM2Yt6lGpfixHl5jw7DQ25mdpGkDWJRHFJgJpjtiuZsBgZT+gHkw69P+tASdDRIDo3o6hK
INo79v/N2ahGZyqSimTepN2pSYg754l7Xa2vW7/GAxLRyTTkuAXUfphpB5R3ExDwxF5Bmy+/I0cn
FpoldQpKi38vpYxSXQKjEOjIeumkZ7qd5MutFk7+dTH7B3QRwzmzVKmTWMrwbAkmI1tRQUXbHkn2
Nk3frsthDuXXeHCRw75jczJ1XuEtdsAQZTOtdl2cc6UA5tudoXiR/Ic7x/m2ZmylCOiP1FWqu5R8
kTN3oIJd21eCy2o416b1OLUyRu4Rh34+Lbac2a1ZCmxHJIRzaCspNQUWiRn4xDHb+xEMU5FgwJr9
xJVT4cuSrTUQpWVVtdHvj4zUYQIVmHik9b1qdk0Ou5dsTj8HlodaJAVrYuy+mCf9oDid3b0Yx+9T
UIM3Fy3JvTfczne1g1n19DDFwDHSbjpBViJQdr6XEkNOUrqyh6e4XxyyOuXwsEazXcWCtwDByfHt
k9aiZdGIhyB3Xf1VfrF0P1L+TMn59km5bgdp7eBYZwVMhZ4EhJtaEMCZEl87NM41JFJmzkOP5sXV
ig5J9NxWiRfqnW2NXkYeJVFaJToczkOgnhwX2iLh/UTLHA1JT45CaLNk91SYne6fjwlAUEWzDDQ6
/1sdrZagiRzgea5lFnYiFcDieM6oJEgU9h9R9J9i+Hpi35MuowRkMA2GS8CmIx/y0JUcPTD8ecZ4
oqilhoWEXw/sIo+zshS8HEVYsAMz9eeoD4MpUj5dd+OCneMLi4OmWFSrMWiWJS3ChepoQzA2s8Dz
7QeLy0K4rEGJgG25KJjqV6K0iF3ZAL2E15uoldlFtoRNEKuprLvhKA0f/2x9XNSVG0oXeUZTJlUU
ewa38aDclougxUG0iZxhEalai0xCEbisKcjXyVGezdNYyoJqz7saX9MHzqJkvBAWVvcO+DABfqtz
8tDuH2R00ZbP4wETs24SFLfxgdjxYx68yMHqrF/IQX9TncxdbkS0giL15OKynFaFHjfwviumQhJJ
OfalSMS+D7koDheXZ7NbRs0C3V8ew4nU5Fsro6k8LfO7tp8//JmqcE4kV+vUWmRkNPH8PAzINGO7
FTXJCzSFLzqq9ayHwCtgdfzYMdLRyfojOIYFjl5gbnzpUS8XqypSpLQaecvzt1417XK4n/SnWBXU
BAXnw9cfs1XtzDyFh0owC7n2z7Gc25Y5uF0s5BbbbZO4OF9+jnrs+2pcB/RckdPqdvZ6E/oMvH4R
tknsnpEhW4aqKOjLsDi1jok+Sw0FXEelWAc9l+06rRbHWntR38xuPDZ0FVNhoIk1DU6QEkahZOpQ
BnP8UmHaLllemnWyozCo5k9jL2xA3bXXjTzOmJJqXqlMcNHVn0dX90tfepIpyN7pI4PnAOXB3Sx6
pdwPmRuZnFG1Rm+GtYKraVvZxNH9BjjUScW6scCxYLmyYG56/+x+bimf/1Klr2hVoOje9b7RnkL4
x0SQcwp2kX+VV4pFVpMELBVFimgincTT+6JFcOW8VElWI7KQzaC1QOnf1NLrQsEiRCK4gKx2WVMb
gNH2miqwpm/GeApVwVVkfwDjcvR8RmuiJBXWBe7u0ReCaVwo+HwApL+jnuJD60yH1BMhL4m0jZ8J
WleoeCdD2xiSCXv7q5zMUR8ZRC2oDgSXgv1Jrs0CuXA8FlldqgRl3t5N7swTLkDn6QlDQY2dBB0u
qzYYK1M8xAhLowLHQTnHUUZqW2U6sMHyRXkkVfJdn0NnKqEtFXG6vjiZ+iDIPYRbyzkPM+5bZWVU
NqzRpnzoglx2ALnuSAEcR+qIJq12A8tmbzm/oXZSJkus+2AKMcxVP9X9XZMB3l1+uR7097u8LoL4
MSGAYWq5GkFlZlAhdXbuVi/lTXFcjuRVOHjCrOqX/G0ji8/nJVBYpIxUfXIw1BDZDAsX80i38FKO
cpBcEUIY26Rr8jhHMsblFMfq+jdoBXsIx9zr/4GnVXBWJudMQK3e9U0Gj5g286E33/LpyVxAA56K
WggErpefHMpqotUNAPjcqkntyfwyRsfr2iAwLH50pl//YWejYXSTLGetMp0kAVrdJ4MepTSxr4sT
Kh/nQVqD5nUxwKgmhzjIapzosT8BO8VFj7LAW+3mhBvd43xGPSaJPhOIGoob3GCNqrDN/K0cn6JB
1Le2Xx3ayOJ8hRa1pjEs6CZh3H45UJayO81rXkw3wRUF7RgA6bIc5X5ydSd/LLBY5al6E7chitSF
8yFSWFgJHuARgPJTLNVuZopqxwIJfAf9Yi4RulA1RACaAtLnNpmC6xryjlN4xYT57nl9iEdguMEP
spnJ+E0/SKMfm3YW6OfJBVqds9zQU+VPr3XAENYiNBHjU4Sei3mKa5/BeRK0J8dDu6AEa4A1ERyh
j1Zhr09aDm6uygV1m4hD4r3ucE0g51NGKnWqMSK2zowi0kZT4mEI5Nv6iPkOtAX09/NfrIeVAplZ
dsyb4hsC7b2K5p7svgX0PqDfvLSxRX0DAodqMX3YlD2NgeitypDS3lGATpY3+SyPFW23wFYtlr1t
xJSYPzYLs0ZRRlHOaGjyC3O5bZYfppwFskq86zq23zF1MVeL80JxU4UUTzcMY7s+ym4OCPPSZ5nT
6FSfJtCJ90F5xoSaJ0IhEq2T80lTmBh9vOKQy/l5Wh5T+VFGPW39UJWH60sURCiLc0hdqEkA5EQV
yKgjb4gOVdx5RRgIUdL2Z1E2W8m7nNoYDMzBocnt1ji1MNn8Nv3w7thPjFrccmqP+PnN6hifQpt+
ESPT7D/S/vwCi3/N7GJTQYEUPZXqs4SrK1rQYj9/bWOk3Wjlha2KipT7E1iGaapAlwAutcqZaj9F
+toD9RQNdyWgpKpA610JjWEO675m1ScZnE1PohEsed8WL2I5W8xwz1spg91nsRPPD450T7zslAGP
nlHSR0c2/DXck8NwIwIs+Y9k+CKbM1Ad6D9xVYDwYzj1Lntose70O+WZMQdCHhWkCezXfvWFF2mc
fQ5xP2eDjvYOWnVuWH3JaefUqghdfL//ZnOOnDXK0TJNiYoNDRfzeVVln8h47Rg1rx3Vs6zWp0gn
3lwrDk2mXLDE3UCKEiwUCBUXgyfx0TM5TWlhYIn1o04fSX+87gBEv8/Fr9AwJUNlXeBy8dLRr10p
+P1dB7P5fs4GoikcInlFzWhSH2XlC7LHWvNLkOpcX8auJmzEcDpf05RkS4srdbKCE+XO6B7DqBbI
2PcgGyGccqsqqZt5xo3IWBx2i2YotdWn9GMJ1OQU/DmizFS0KE69wQpYgsQJ8ohcunk52dkAgNxw
cK7v3f6QHp7eCZTMpJbB+eYe07WW1XS5Z5wHr3nneZHu4hgUo73dftTwUAoim5N5l71eF7y/PkvW
VGIphspDjibZEA5lBtiGUmZ9DLFXqT0usqNABf/j3C5yuCDX5PVCjBHXsPzYHxunNu048dldlrXp
1o1doOVasLR9n4F55X/Wxu0pKHxX8Byg+7Aa9XuZWm5CEvD5jvdpY32NVKAPjPriZNp8zA3p+Y/2
la+lV0Vu9QaF7CI7KPVLGZ1NEWf9rtswFZ1axDA0yveGkCyNagBpMrIMX5nwpPh4fQn7F8CNAE73
I6sDxVEOv7ScLFtzhnOBtIu92een3xox24ji3Ls545UmjFXgq47An/qYjd8Fa9n1gRsBnP7pWSJN
CgKbV/wIH6s7sKqDlw+cojcmYIQl3S7vxiDyRRQfu9a1kcppYE01q9czwFElxQ+pi8BJ9aL0P64v
jf3GLwH4IuPdCjb5eGuCkdX6G2i9PaoH4zj5KGEK036Btr0ry0ZMB/6/mZhQBkzqOVb8SRlEU2v7
R4TwqhONqODn/ffFIq4GdexTtIdYyWcQSZCE2EbhWPnT9f3aP5OLGC5MaeWCN10rRd1Jv5npoxR6
1iyYsdrfq4sI9gmbvQJ/gDWrESLhhDbE6Gm2BEe+n+KZFwFsKzcCVAzHr7OloMYKb5p41Yt6pz8y
TPE6kN9Ek/j7sWkjjTNOy6osPXwfZQwyDM76zHiix8JRP9fgyPWnI3sskW4SXzhEKVIJzmpRwqim
sUPj6FB4c2KDve4womvIPA5+4kmOCjBVJ3LAfPR2XUeEG8wZrml2Eq4qgEPBVewOuME+eWs+wc3i
RU+7+y3sncv+8lVekE9jlI290M+oWVTp2Yy/LLpql6L3UIFa8hhQUY5mpDRHhTJppM9WNN3VqqgL
RWBcPApUi2tY1lmsCKpVdguYGr19KFNPcDoCteBruhUYEkIVeT5Oh5XwwPXl4l1jkewR1zrdAezK
aQykNxEflmj/OM+R56Hc9i2uOhHNDnUTfRl60Si0aP84z6FEfT9gdBiAIev9MD9SWtvJKJoAEAnh
vEdtGmPbmHBPejY6nXpDRvSwG8H1QxKdEec0avCn6BKj0swXK7SzekF7WvTYKPKdZFnudVkiczU5
P9EqgLuVdcx09y5xyofk1N7oweqh4OZPB9HDhWhlnG8oh2KuZh0voEV20hUY7eeiO9cilGXBIfHV
W6qusQxCE+h4HmR9ZUf08xKLXkHZIfyaOwCKC8y0Gi633JtPry7JapVYCuMLKtE01gTYudBpib18
0wPiMluKD7mTiqZC9h9gzYto7tI7ozrdjASY2MUP46S63fcZBNCGnYBvRAESCl5gBVesd2qba4vl
8gu1bRU61FB7+Z6V/aeXNMMofno/vmbn9gbvASC1nF/oSTtErnZXo+MA1ifGG99Xn8vCOS8iRysm
YlJ4+zAHTemHxGyczDx3luARff/GtdlgzpXEA0lMMsOV5MaBdo+VZto0DJQhUKoXRToV1W29Hov1
WRs/zorA+Hc9paWYpmHhMmsSzkQkMHyDVwayI+OuWO/W6kVg8LuKexHAJ73m0GDQYESNSwta+H/r
nsUAcNcclwflnk0YlkH+iEgq0KFdo9yI5ewlU1JLKweINcfBjtLMVnTM7govy0z3f9HUjRjONshM
B3AEAzRIv1+AMJs8Km/W6DKiGjymHADwfn03dzVyI44zjFlKNWtI0UAcZSe1OtbyF2VEKf/1uhTm
g68titP7Il5SadWQy5lAiZbsFmMAT7W0Gg7Y13QnXNVT8TUcRkG2L9DE9/rwJlPWZ4BeG6kBmAol
tmnZ2qsiMDTRutjubiT0YW8sKcsK1CS6y8v5a0PXzyXFkcmZ32bzcRhmwYGJ1JBZx0ak1oyxlBMm
sg9W1Y1Dt2wFvXP7/SMbpeBCqtSrRqpOKNgMp9XXffmwTPb4V4/GNoYSPQZJbK8onQtWJrJrznHU
1ZzOOXvKi1ffSB7WxI3CA6hAC+u3MtXL+ngKuxSY/2vE+gJyOrujLvtaVh0B0yHQ+n3bYt16aP0G
syB3VKUyxy3VMLtRSycafq7CxjFU8KBZH69b175KXORwxxU1BTHRswy0ijW7n9PiIVOBLTY2wZ+J
4c5n0tKOFgw8h6zniEbOlBG7LUS9h/tG+3Mx/IUoTErDzN6lWKgBpHeWKWr925dgUWCQqrqh88ww
BKyoUTHALRTZaxgTO5dESfZ/GNBFBOcX8qjIxgQ11/fn2OGsuvNBL11yPwMmPAJrlXQsWjs+r99+
54QuYjmFo2oKPoEWg/ChWoP/fOkAdZg/FbLopsJ+51d3fpHDKZxKwLo0MR80o8g5xclzGEWtXTWr
G7Zgmxh7//q69vMZ6yKQVz2iDWmE33Zb3wjCE3qhnMIJD8URm4m3w98L9T/F8XPYVhSVY5rjwak3
nixrdrrOLftakE+IFsUPY6+Exvqiom84Pq4Pk5OgFWU9TJNNnolfucWz6PF+3x1dVsVlFip8RF8r
OLWyO4TTo5n9ta7nPDLc64f17j2vaAePkJsSa5KkGpqhBdK94hRe/qy8JU57Qx5CXw9aoI1IaM5I
wI9tPgHu5Lr4fWd4WSWz/k18nCVpagp29+xa6lR4YLaioBp/o5sXdUrZ0iyCv/ej3QiJwFJvDArw
a8twfAo1DB0P83lKYkFE3DuxrRhuLWXUT5qMtwRMkZET0UYnUYoveFm3u1pk0nvbthXF/r9Z0So3
kjaGQCsla2GrSusO0ed2FT7lMh3jdWMrhnOMTZgMXdTjdFJzCNY+jWyFaG5dpG9KWt2odeVIOR68
lvYAQukb8Bo5qSQiyhUtlfOSKmmtnrBemVwDZnNiHTCU/HGtmuf/vyJul8o5SSlrtLCscQ+Ss1uj
OneJS35nOHQrgnOLlbqqWR+iUhmVIA2pXjr96bcANjYy+FxJp3qidxNFLqiR3DxXxDCDsa5q8tQB
fkdkvbvVHCAoGypBWwEDRvu3HrIWdiOmSDJm1uwD0rYiSBzylTUzxWdFcEHYdcFbaZxLHONpnjsV
AELxcfzEGrnYKxf9bNizxxyUqCOFHfmv2n9ZHHfZWot+XYCVj0TN+tJkD+H42JkHFfy7efslzX8H
s3m7OM57mGTo9MnE4OaUdzeRvDxTSzpe13H2E9cWxHmNVNbyvK3wnmJkQSYFlshURb/PuQtdqSQS
6shsSR8dLYCC5hkRtJ/ue4PLmXDewOhDoNGGuAsUmM/Np+9Uuo2Lj3+2TZwrKHKwYDZJg3pXc0vl
wJwFa9jLx7YnzfkBQAMoXaMi3TTxVjIusTtFhVPHrW2tg62JaFkFO8ZXJw2iTAUZcOhx4pXKi4mW
kkEwt7j77LRZEd9d2tK8zygrtjBQF8NBZ+W35HvCMOm9wkfFGo9duRPfiq6g+wH3pzJYnD+ow2Zc
tC5GN44FlLTutaOzPWs37fLpukLsbqFM4OdMncqGxh2YNBumslBWS6q/Sk2QzS14S7//kQw+iS2r
PqulidXh5Ecle8gkX28Eerfrzy7L4DNYRcrLvGFo42iTrPWHqfmiKYWb6m5i3hmN9zvrUXWimOB3
IO8qs8lQ2jCP2mbBqK7UvnWYUQBOsD0Iab53PY58kcKZarLmsan3mLWcpieyfpqJqBS9f/QXAdzR
Z1M49WucFp46nDQM08+gapR/i00YsN//bBYftQHAGQ6STnA7O42uZJeA+4t9/Ul9NFiv1AnD6KJm
ol0ftJHIBe66Tycr09BoRo2/SsUhbXfoogeiUQzJCDKrfVGGpZoAoDdVfhiiBrXhEJPKdDPr1SIA
lgo/gsXcm7PjBCaE61rHjuOXCCdfZHERaMlMYCxIceEZj0DAvqlvFl/zWcvxdTH7ancRw0Whleqr
tUo6bpxz6eWNdtSz0L8uQrQSTrMBCKr12QDUt3q+SSy8nNObGYAieRHZ2vDYNg9y3NvXRe77h8uq
OF3HANhSmjFaYJBh5WNqd9lH9NM5MQGWkYlj0wW7uG9bP+XxkQl1S3UKKwA79P1xyge7QkEbdHrX
F7WfNF5Ugo9NjU4nObOgEro9ecpHNr6kBuopAlsKpmPc33MYl0VxMSlTrTFqywX4ZuQ+o7eEHnQR
ac5u2NusiMtLh6Y209kg6MCy7sfoJVcPYfyStJnAlnabyrSNHGYFGxeuA3tIC9EI6cbtGHqy0nrx
LH2C3wDfUHgoI+2QW6E717WfdqQG2kgmqGwLzIyfX9Ctfih0FTGkzF5UEtSi4rzAM/EDC0RXSyuh
jem2lvIwpL0DYPvT3NVvkq7HzlhnIh7W/URps6Wc4xjGmqAjAlcKRkioeWGAy6BHvfg59FcntKdn
UMMcUGoRbOTuaMb2KDlvsjbtJIcVvMnopx8UR3PID5A4APABSZqvntTHySW3qZc8V39dNz+RjXM+
RdHM3IhMDdgO9XmSazvuMhu8Fr8hRCEq1SjaHClfwkqASq+i5oiXI7zuD98aNBylopbpXX+8kcEZ
g9SWfRPnsOs1uUXp016mwU1gCkro5DOYiA/zJOKkEYlke7uxvyFczaRbcU+wVGeY3WjVbD32l6Vy
dfmTNnZ22AoeyHYn7rTNKrn4SZR4MHW2Si1I/pLvyyP110PxQp/Sj3jcRB+XZrNBKe1Q3syAbNSd
zA897Sxq6to1/M1ncGYC7EG1jExw/xhq542IfqMI4Gp32kRTVEC5U13RZZ4BCo2YuZRkUMzJyb4s
XgmQdTt/1ezoAbEWGDxmBGBn0bDJrjVshHLBobesPgHAC4B/ImlyAXhXOVpcqbY2SiKonN267naB
XJSos0HpwAkCo0CjjYSGvMaLntgIUeoab2NkzxgQZcmLXbkZxnlEcXD/CC/7y9lLI4N0ADBi6Oi2
7kj4o4yfr9v8fulps5ecdTRTr42m/q6q0aF/Xl8zPDHQ2AELADDCchHMs+joOMtQZGUAOg9g94CQ
/UFSmg+pnAZ1pLnXlyXaNk7zLb2TO+BpwQDLH5X8XUoFpfD9oM7wrQyKIQKN54NSIrrgso7UdTnV
R2A03YDgwlPQyFM7IlS13S1TUWFUKC6AuDr/23/ltaphKh7BrsgPKf1gdi4Rtc7sbtdGBBfXJiCl
T2uOcmcikVkBv3hFO5RWo/jHbxzLRg4XxoaKzlMGNBeXREv6aAwl2hlVefWuS9nPVVXQFGqYEjB1
Hhy3VOqVxAQDm8ujESiO+j4zE4FfZTgqtrjAuW9DGrEwlqAgK+Epg1QdF2jaMyZVf/CIV6JdV76b
MYyrHAA3cby+ut1wthHGOb85DElT6hgcyI/JIXkExNRxDsCqcrguZlfrNmI4vzd0Y9iiIxi96Qa1
o+VTpOd2O4umm0RSOPfWazNAEQp48jS3PBnNf7acUkdaBgFB5m7znbZZDvuQTRIQpUnUY4z352i/
nfp9bwMv1+4SROIKbc6ZyHcL9YJzdigSzUsR4t1nCRaHcSLLf5GHxV891sEtSk5FesG5iagsCxCQ
4i1LAynA39czhjUpek/dPzGNUZhZAJ/msf3MqR8oBjwYZeHqD3XrGJl17vREcGACMTy231D3pOg6
DF+UK0AKHw3jKxHRkYhEcLUbCZAIsRTj3py3n/TeW5pPWuJdN6L/0ICfu8Xj+QGOrUkH1h2uPbLr
QnJKzv176sdMVkQoti9NB0Uh2lsp0VTOZsnS5p2eI9Pt3RGTggyBTnKQZweVL7nCqdvd/dPR4UPw
HoyiFLd/Zr2A6DHGMwVGmy07OdT3DPBudOiJPiYPhKVDN6JOZJFM3vnVIBAyCVaowGXMC9DVD7L5
O0Fqsy5uF3WzHxVjKoFTgcEPclQKgQPfDbab3+d83tovNKQZBh9HANFnMXWmQnKv693uNhmYKlI0
FAp1fsaxaao2NWJsk44pAb0BwTFOSDeK34kRGzFc2iDlmZYoCq7DWYLhjeo1s4JQV0U2xBzXL8XI
jRTm+Daue1GAdiENzIaC5JD72cvQu+ZD8/VvnnfpCEiuN/kov1WC1THvfEUuP9C4RJFaGBMrvWej
XXSfzVjyagA3WpV9/bREgjhD6iPSGRHLvvpFdlRAURN1fCjpZM9dLtC9fVEmsiIN0AAWP0FZqYU1
lu8IKeH/kHZdS27r2PaLWMUEhlcGUVKrWx3d9nlhOTLnzK+/C/Ydi4YxwpSOy28uaxPADsAOaz1J
JAzGJXkwyykwplCwKK4KmgqdRbUMTJIzVjQ3+tAXKbKgRFqfKzlyFS16knRFIIZ/19vIYazJiMt5
KkKc0ojSOSA4X8r39an36ZDt8j44wpk9bphFboSAIxWlLHaAgCiK2aod+jVTDKJ1gM/r/f9l+JC7
fZaKP5gLNDW2i9LUEj2ZM+iEVFsuovoxWlMffPO3OIqNGMaCtSKWuySBmIzsqqhzxrGA22sFUrid
gaAS+b0axoSLcYgHE9qM5HGbYJ6uRGtgvU8aZw1K0Bbp++k9x5VIdFfhB0QL7Y4WeiqIyTY9AuWR
lKo5UrkACHY7J/HnfRSkD4qfnEUBkX9kF2HU9jZ+Ko0nxeoylB4b4A6NdXiOalCuzqKiCdeEN2ti
7nlEzhrVypERCPvVSa3VUeRjWIE/T5DsFC2HUY3CSCqjW7GcMn42xkPYAKNaUEmltvmXh90shVEL
c22iOBsADzkXu2S8V+cP1x0rP197EcBWg2vdklpVhgDijJ7sAyXvALbfx9SLvcYzAUSo3ANOB6RZ
IhAFwcrYGrHWpVpjzzT/0Mcfl4bkLqrfn66vTnBAhLkLyXZpAVsBHQlz+UnJz3M8uRURtSTQ2HPl
iNiccNsOaEzWbDTv7OJHnVoPrpM98pWTk7vX18PfM9paCJZBXfnp6Tf2k8xT2ahkAQimJfnGuADA
dvKvi/gvDuEig37DRkZBWhK3yGXihpw8rB4tG7R74+V2hi7dVsHQg154pOiZuL7EYH5IE3i9Gd3w
g5bdVea5z5W362vi+oONFEYNQOOnjVqKbQM5stMt901WOVn7sqTP1+Vwj2cjhwnoctj3SbMUwKpb
lh3ALV6ruhRMkXM1eiOCOR3SNtE0NsjbVFLjACzO6ce3Mvl6fR18IcQ2DGTGZYvtQpHtpcbgJDIB
xNLfbHSzggvqPstFkZV/LL/FsK4Hdy8rkXJM7GbqE4lPKWldEMgjk3ITaqFuXyQxaibJQ1FJNPvU
gm4deGGe9SncSwGKC4EIY5V7Fd+IYnQtzvKutxITrbm2FTsT4BEcYy6caAxdaRoBNZKL6Op520hU
mvcEzRX1DH8arB0POai0cPkvltm11hoqEe4me69nq3ddL3gXu60k+iUb1xDnxtzMCW2QtQOjHJyi
/DbiJjRHsZOnTxbGXmVN4PG4cIJbmUwsz2u9UyMN9OnjrjykJ4oiD2yD77GbHQu33euO5aR7eUdw
mS1RZZBRSxEBefOOdPsJTJifumxc5wKfQBx1PZOkdqTyWzsVriy4T/D8B8hjLctGxhCt6IyatmNj
NH2HVpl5LH5obeOD40sQrUQiGPXUKtvosg5HOOh3vfq6WK/XVYTnOrZLYFygZOjaUhgtkojkVUoN
18reLCMU6CFf4y/7RBe50cMUK1AAjgRqsqqGuzhESer2AGoR8WBxSxjb1TCmVY511Bl2CRaIQMEg
dLorUZF0VHQdx8c6FayKG3m30hjzUq0uCRsF2aL80DwM6B7pPv5iLEV50Df86wfFfXAg7moqsTHl
TdgsZWSMVVit1Lm/zJSK08DDA681wGh8hRNevipHFeBZ0idRZZJ7eBe5bNrSXAFXr7ZYZTc8y/Yj
iQmu6LJDRK2iXE3cyGGMSbUj9FQXM3w+KndhaTy0YIUu4+Eg2EdqMez1b7OPbP5yroo+t9F6hvuS
FeSf8jPNX1Kc//DLtP+3m8eYlxoRcAwmSBlMI/pGOmPw9bl8Kie8Ewvts2BldIf+WhkqApjX1gwL
AeZPM6vkKR5tAl/Rehi8dDPfABPxiU56pkfg8FyXRm32mjDGMXVh2yfjNKMQAJCLNBhCwTmJfp/Z
uVrpwjymgJq2njomes6kend9BXz73ewX45b0WjWjJLdpnqV8LXdAlnb0M222oc8nEVcr14x0k8hI
k8qGxmLDaWlqE5XWMsz1sWre4vS1SDF2mWWCVXHlgGZMV5AQQ96cib+VpsZVK+MtXXQnO6+drtxp
VQhayw/Xd497Phs5TJCthzgDJTSGwyLZtebHWuTLue5g8/v0brOJGVZsa2UXYb9680tEbMeU96Po
3izYKzYdWtlTtaLsmPnEfrOWh7Z+r+Jgjb5e3ynBStj0mjqadqpOK5p11vaktCUo+aIzKTNB/V4k
hjHIUerLYl5RRF1I7Q6WZ0/LbhpEE7EiKYxZtqEVKfIIs8/Xl6Y/99HTWL9d3y/u9e1y8jpjlskI
zFWrB55JKbfv2jTdqWYZaPr6UM+Jvxrd83VxXEUGYC1oWGRiI4nMKBoGlVcw2qFnMn1uhzdbtBz+
7+sYEDCAoqGyMBqqopVqagIqpLXrJ6T9HSBuCB6ZAhEskEY6Ls0wRJi1itL40Za6e6m23eu7xDUV
UyFo7VQBeMemHUellLqRoqHJfY4MdOwAV9mX0+Mssnu+V95Iol+yMXx7VuIBvB40itEEV+mtIPvT
7s2g2UENBFGGq84bYYy3bKJokkmZo+CXnQbrw2Tul1VEzCuSwXhKTSlSaaZEE4Q8q9ER1D8OuoRu
Ccc4GBspfEXT2ExTTfpOlhsIicNDEZ4tEVw61yg3v88YZQdQ5jZVYJTm8GJnjVOj1SCRMydunlRJ
1Gso8+4WG2F0RzcqAJhb0FgDP8ArP4LU5xfCdPhtdJWjcbCfKcIQRV7O0amdebY3iShh+bpugZgO
Q5GKwSa5ymiQlWGBj6ukzo3V3EnbHDdRDECIytsiSYzPtmLFrqwE4/C2pDmT/hKSBaNeZy3+cIP1
2qqCMjqcnMKmPHU5NdLVRtrOrs7WMDqqDarbT5JIDLdyRTZyGC0ZerlK4xW+lLxYgb2LX6JgQPvy
7KtOG0Se6E3EtSybGLjt6LpG2E5NHNSEOQG8KxtSuFb8rYdpDcu363vHf3ihEUpHBtdS8Nj/Uxvt
ZbHr2kDFZXLj1/p1CGIvB6LFt9an64qBVzzeh8+i+yLfD17EsjMQsjGsc92jXWQJjIDs8l3ohbvs
sHiFJ90ElEA2wpggWGKkpJ4SCJPzZIfn3s4YQicW8d9x3+cYK0TeWLNVGai3f26lbkek1gq8UFQ0
9FTHeIcx3YO+G+8jITMNTze2ohivW1VkiEoKoD7Jq0O65mgkaOEtWwH6Gs+Ct2IY5YhSlImrFBun
jXfS6JD6PdROg8j78gL8RopBHebGIWZGk+p6hMfQ1DQ/CHJ6jmVEO4Gei4QwOtBUeVagrImGfBul
JXOnvFte76QP6nn0jV2Bdu5C4OhFEhn3V44jQJ1WPPmN9BCG35VMcPPmHw7AYTQN9RzExj+3zejH
LAYfMialRu1urLLQQT8qeAOk1lOnvvOubyB/NRdp9N83h6Ra2WqOawNIhGnYd5Lq92EkuOiJFsQE
RiIpqW4sqMGF6+powCLOjdBdxkdj6v/lYuiXbBYzARVjWiX0wazNU1e96pZI26g2sfkDpExVFa9e
vFLZdFZb6pIZV7jmYXoHFBLzvtyTI7B0/NIVNS3y7i4bUWwGa5WKubRLPMCmPPPadnJ0667VardU
iT+IWpu5R3RZl8ZYkd50TVuTBNXFttmZWelM8o/MWHftElxXN66D2whijKcpzX6OVHRtaErr58Xq
KTDdLK7962K4cWi7e4wR1aEerxFFKJ9cZK/AghEdo0B3/rcOPK4NbRbF2lALNEm1R4V+Nc9r+X2V
vglWw7taUuZNPPjwF1SUf+p1Z6RLZM/IMI4oEgRAr6qOq7loAGUpjTtilbrbJ92pT+x2p3RJuUvm
SkTpxFVH9MCAkRMtN7rBGLFUVmurSbiqW+veGPdy9mIUGFKfNacht+jIRhRjxR22cxxMzAPi76r6
cv5pmAU+lntiGxHMhtpAOJTVEF6v0V+l7lSJIGhFv8/E8XlF3FtKCuI877XqsbuJRNLYLICJ4PKc
2h0aJAEV0ACrhA5ZV8fIz9zCdrLT5MV3ABEV2BTXdC8iWQ7R2IhGWSMwV2M99k3rpNNnzYo9gapT
w/zLw26kMJ5ILQsp1sqZpjfDoPSUu6xyo7fWzx57t3bJ5Jia4BHKvSpv9tJkfFJkScWIht1fULTy
D+uI1it/dOIUVZjmUACbFdF3t4gcPNfnblbKuChM4KWaTJCLnDMSAKVhL0fkdW5WsCsvL9d3larb
35sK9iNNRYMwkG3+9B+ZaZl9WkVwUHadOVVq5Y4cxa/aYH+ZxnSXd92+DSvRUfKN4CKV/vs2Glum
mcOR0Htz8wFvAS/yo3vj1PrdQfVqV/KyL9eXydfQi0DGR5mSoq/LjKLPHCWHvIY1FNLeNG2BwvAP
7iKG8U8hmiO0KEZWqWgTvxkqZxhfpPGzKgrK3FkJA/39/zk2xksN42RlcYOeFUqr1p7nfeOGpUt8
iuOnOuoXDf1TN/nei0jGcdUJSGKW3M78On2TtPM8vlm39MlsV8W4rhF8eRNR4RvNtgHXYuZgKtSt
a7cS7R//nFDlthXMx6hsZanuk1zTpAoQWJ3kmbruNmBcAFWdp02LwDfSb/7bwC6iGBfStEbUqANw
BrLOdC1gGpiYSCxQN67moxEHsgqksezpurbz36XqRShj1QtZmng1gWMtH1UQCYMZwSf+sjN2yU60
lXzLuohiTFntKsRkG6JGI3RIfuqQ+alEyQOuENQAacuZrNkaoxi1KjV1ZOGWA91ro0+KeSffkjlF
Ges/ItjaSTbPiPxg1PLhDPdlgxlgaXWtpttdPxruSnTNxDpMSzbYnutVtqS814DqtLS7Kv4Wl0FH
BHM53KwV+hx+y2COpDV7CR1UuYWnyLqTfSR4dtG96esO7aGLn0SNlNwQQgBtjek6ZBjZPuiiDJUw
0oChnCiBbJ3MIXHG0rP6ByLtZlF7IDdybIQxXsgkSxYN6MT3+vJTEmtOon++fkBc17ARwKhaaY2h
1BhwDWr6kqOhVkqcyX4rRNdMrh7gkFQL6UVEXuYyM+dGJqkpWrnNVTojHwK/MC1v/VoK+m247mcj
h3E/szplYxqiA5WOnCl3lH8z3teBebi+a/xXlWECKAPo7uikZLbNmKOo6Uw8f+PBDYN6VwTle+fl
nxcPVJjCFzBfxS/i2NY9slSLkadagRzm5INwzQkfQ+8rfcVR5k0RtTb/sH4vjm0VlsqMIhoiTUHi
HLBb/9Taa5Zp3vUtFAlhTkrOhmXsOijesJ7XcHaN+oC5fcEFRSSECQyNPCd5bsN8yPRe2q/a/E/Y
vF9fB/9sTDxGMatpoY2MuZsYRVauIAmHiYIfPHYxDhSkZ9MHSc8xxeNDhLvBNdiNOMYjtGm0LIOG
G2w9Nvdrhb6lmhzs6TwmgoI01/WY+s8ggaYlFt1pkatQU0LADDRVPPlDkVW+qfSK4JolkkKXu7ka
91aGxl1C0ZDW2Dca+zlrS1GAEMlgTijuwIOAzis6IINxLVy+29LJ0SzixA8y0vELciIe+XZdLbia
h+uWYuCeaIIa7M91zbG9gjQerzer6YHhmt/pSrObU2E7FNXgv+5bGzns/ilSijwl4rj6BMb4vbI3
HmPJndCViiGgOrAsIZ8a/7a1Eclsp1FZa0ayCS0qJL7XDZiumt/Jun42Q+I2XR05Xf/e9ckOfU5B
qBUCjeEaAJptaOseQS6IsemulMc+qdAhM9b3jRZ0QNhW1rMtpNLkao0Nm7YwV6xD0p8n2K2alE6z
Bryn0pukr5rV3uKcNgIYD5hLxqBJi2Z5Wkc8PU68fDRP6yCawuZr4mUdzH7NlTHNRY+myra+l/Wj
rnXOkL1e13Zu2N0she7lxoolEM5GJELXCh1BU/Y9+MFAIbPv9tfFiI6EMSq1m2tdqmFUeVSiQWZ8
1fTk+3URVHlZe0LGC/0kIOLEjAQT2FPJzuccUEReWWtu2LyEpb5PEtmzy+PcisjbBcLYzHa/hgYQ
Q9EkpQ5G7ACI4qjI4QjAAS2YTUDwhJF3fXU8Xdisjs1uA607i6pex/UIqT4V7A7/kPD5ugjeGW1F
MFrdYsahzVIFgBpj6KGe/DZn0et1ETwPsBXBaHTRxSn8DyJu3un35uhOykdidHdmK+qa4a+FtocT
8OcYbKq3CLMQknBHGZGBW/emqB7ETbiZ8kUA473NCqtYKOvL/DUMFFDcUfan0an3FPmYdA7lqa8D
XVSP5Hb5b+UyLlxOQdzTg1rUo7Cu9Q4EbiABT9x6lx1DL3FJQBk5Z793i7Px3Bx6cAuihfP6KXIv
TtuPYG4yiRLnppXLAGnz9KOCySdUyE8msGVVVCvz+1smRbbiGMum1XhzMKGYefKW93uJACEtIq5k
fxM2zHP1Bi4Ezd5Et2Q2y1hh9LPpVogCyro/z7XXzMPu+u5xLXkjgn7CxuP2hTbncobolK33RryX
tKAyBYGWm3XDHDMQ1oBfqpt/9bxGZpXOaWd5Ue7omUO525F38wbNsUboSLyX980XUfcQf+9+C2WT
62u3ZnPZ4KmTglTKOvWq4IXI37jL7zNh3YqTJJ6Jit+395W01+vzQgRlXpEIxgWiC0hdljUBKXY+
PRhVchqz/N4gtWB8RXQ+bHKlqM2hVyn1R/Rh8qtnxUm90ZFrp/EmbzgUQNiwv13XOu7hYHReB16s
gS41xm/oax8VhY7ndax5Y/coNaKrOjcibgQwPqHVQzsvTLxugOn5Q28dYFqfZyd8BV1F6+ivlB5O
3ZNPceWKMOG5QWUjmXEPOfDbwppCDVpJfajK1ZPK/k6W+nv0DrnXd5Hv+S6y2OTbCq75Vm6QDYF3
8KaH7Gj71osCFlVM5B1sYXcQ73ZG6dr//9TYFtnZGIYqBMaHZ6UvS7G37HfD/pio31TyATzujqYI
FyjQE52xgL4GHHBWQE9CoAKjitS4SeXKj5RDgDKojUFbuaLReqoaf93cUBVGToZQ/mJqlRuPKA36
EncSwHMStLjmU+dMQ+kq7YdWxz3h0Cii4WDuOwiND7T3GMAVlskITGZDTSqKZVgt/k/EtX2TPPTO
BGx0ea9XAqfC39KLNOaqoI9NNoPuAaY3Yjpqao6dJqTwpBenv7ZQg7+3NBtvVlZRtLXDXPiI+zWJ
PDQp0cnNIlBfwxgzWJhKB6iuyKHwTWEjktGUbMkMNG+jx2femV9/XQJwbKAWfqS9ebnbi+D+uB5m
I5C5PK6zGtlGSzOqC5zLvBwWZd7Ler8HDmig5uYt4UZDmpAmqA20Ov6plUVdKWWu0xnl8i4aSvRd
fyThh1v8CcCVCHyyrQFr6U8hVqzrVkvxloe5ftfq9tybpbtoxLfXxO9a1Vn6zDH042qrrrmaJ9Oy
7yUbCDnXv4PrZzafwahoqaSRrbfIs5RK+LgU5Yve1OdGRZFuGXdG2T7WevYOAuSX62K5lrERywQl
Gzu8oqGq8LNKdycj9dOoCv6dCCYsRTM8NpkQljT11I/fxubt+u9zgw+AG22M5WsKKhl/HuAw1XUy
pjhAxTxno+xk8MywvEyETSOSQ7dy4yOTtm76xW7gkM0XMriqmnp29DGfnq4vh38il+Uw+liStEDK
LbU8VQKk7pPUfb3++/T//+WnNtvFKJosdYU5kxbpcHBrTE3pjNHHaX2+LoQbTzZCGLXSbcBfxiqy
4HrRnJO69syl8XtDeTKN9UHXpwCMJYKUKz+k4LKtgtgc0JpsmcRQC9OoSoAPykfboZPXIOQNlp3m
Z2dRuOSWMDDP9lsW43lbZZmWeEFeaDkufuEnx9ibUid3KDNBGxDiXt9O7pltxDEqnqZr1VUdVHyK
npbxqRuCORWoxc9Bmb/0YiODUe/MrDN1AdSUV01ef9D27bv5jwyEA1cMOsi/fG9kMTreRMYC9OES
rGqn7EHxyh0YfVNHe9ACHaxxmVetnuiKyk8XbGQyej+YiS7POcAOmhxDy+aucatAfRwx+Ljs0g8z
QBxxgRQC33Mj5kYqYwjSsui53EApe3R3tJ62pJiouKvj2UnqWRBChEfIeNp8mQs57bHE9CS7ADUO
rMfsJAXqPr0lMG9WxQTmXmuKIltsIFHn+0XepbJfiN7oXLCfjYmxMwBA5LWlPEXfD4WinnySwKaN
nyTJGYZglgFX4fYZ95wnkaYIjI2lRghNRSotpDG9pn+2xw+l+mSK8nwCrWApejpVAhov7WW2I8up
AYEnf+zR8iGZH+fwx79yHWzGf8mACN1SjI+yfi3zpzG6b/T9dRHciIVZUQP4hEBgYeu53ZyompLj
VigPpzwE03tvCDSbn3O7iGBruJoOttOuoA7QpchfpZf4RQBs8navvsa7EeWo1ZU9QKrt5P1wh6ko
+R8QLN3khX+vky3tjvowgg8P4EktuhVGddhVYehL+S1ApkCk+892skBQc0Smeq4NNOQk5YspT/fN
0p66Nt9dPzUu1vtWDhtUMGBDKoL5/Por+bp65NQFkrt80u6BOEQ5qjC1VDrmt+tSuReDzeKYKFOk
Sd22EV7vBpjKGukbKe7s4klL3qMpUG3Luy6Nq5kG3mPAcUbDMTv7FXdmLskNrmxk7IIo1P1ME+E3
i0QwC0K2TW1mPC48IiePRF+CPpoFczYiEUy0zNrGLOUQCqHbfiF97TUh0xI96r9i/2afmNhoFelQ
DDFOpf24uNG+C4og/dIfZ5feZiIPfWfXz4X72NnIY6IiFlMaE6Fvrk51MYwyS5VT9LaTkr2JdA7Z
W4WIt4Uu4doSmdiYWT0mSNC05RnmC2ry7tpkfmHthe2C/Ec5cuU6GtBk8HwxsdGuSrUhDdZm3BsB
NM6PPd1bj6tLYX/EFwzuVpq6CswLsEgZ7FhZWcu1CaStwpeP9OAojQ89tOEWH78Rw2xfOWQA35p1
IKEkrTMX3ysReCD3fDYCmG2LyLhiFh1Rt6zOXf+PPWMaoXi0yS20yOZFDjtOhg60UTIULCSVjmMT
TP2xF70OuBeIjQgmSz4UNvraDGiAnO6zea9P76tyw/TYdhXM+4OMGeAhUFP2llHZJ5b21BrV63Ub
5XoddOgphoxGPQws/vncBXlgFFtAB/c0XXXCuHNvwl+CgN8SWK+TDc0Qm5jMzaZTCN4uRT7oq6gM
+V/s8SKF8TVNrK5JM/SY3g9Gb8Vbo3iTH5VAQvdXd2cLW5/5b5vNqlhLWUGhPFTw1r9YHxM/+y6D
XMQbfQquUn5vFFfU8soP5RuZrPH0mATWqxYMKihJKl4ThLWjH5RgdY0dRjhc81QGogFkruOxFAVo
Yxqmqm0m8I2hrvd6E1keRvKtNgAtm/IwtWjp9dW+WMt9bqTK7EhyqXllkqqjE2oVcNiuKyn/Vbf5
CkZLu7QGiXUHaOzJxZPnlHvxWbmzQHniTp7mAjnnUQ7d9E0IAcQlkjE3ghnlBXhNPCxAKPOs0aOD
Mzq6p3MvBdiR3zvFiULpFBhPqE6gKsRcn/F8feH8G/FGPqPWeddi4COFmhlPpnNfPYOqZ3YATFAA
U9v2tacVFZEC9L8lJrUj13gHfdazLorjXB+x+QhG1xOLaJYZ0rx68qUAiSGuQqIDpp7sr7htgeoA
AQ7I52wnkd5Py0rSEg9oLwzMfeLbD/2R/Ipxd+un67vKfZdthNGP2aT4hnWUwmnAphbKoQ+xmSjB
GF2zI+WzLun/dmnMBXxc5rY16RgoHcyoY1Qg67v8hwlkwDqQXifRYXEj7GZxjMEmqtSGmYTuHF0v
3DIM+mJxsvSNjLdcFTZyGJOMczAsDR0CR0joQLimCxJ93PC6+X3G8oDbuJK6RARHD3la3mtZ57SL
iMmEr9kXtWPNS7JyLW1Bz2lWSREMcbEewr75fl3dRCfCmI89d1EmWyG6y1QgdgNcOsjioDIExS++
UoNGAe8gNJCzfUtRPlqGXgI1WccAQVc6DdDbK+U054EtiSgEuCsCSDzwFIAzB1ihPw0o6eyiNdaq
8O38rEudEymOQZ4sQ1Tq5j5YNnKYnUt6s2/BIfAryM6HzB/38zMdaDJQaQt97fX6QXG3cCOOia+p
3RikDzWMhJmZQ6K7InnoYriE+5vIyE0bjfGAEvnZPfnnBhbpVEpTjoXVw7EyT2pxS3Vh8/uM8QCN
SU8kHbchBe0Aw30SCjyoyt+qywIYDVD6IizlBLgGtNse1y2v9sL72dNOM4IkDZAdoKad8vMvPrlu
r+8RwtCwpTry3U2ZvM1iGS3pjVEqcwwPel34ksu5owKN9aYC2kYGoxpWE+LubEI18uapio+99HJd
9bje7vL7bEuPklVZATgRQDaqH6TsVTW+prdM0+OxAOQkW5YxmM3EobAupgqQQz8rTmP3niHwJUQE
LMR1qBshTPQJywysdBayTeFK/Gwhb6lyC5rZdh1M4KmkfB6zCVcyLZ08vTXPyzgJfCn/NC5bxZhP
uqRT1oYoXHTmXRMlDjIIJhribznyixDGhNohNtqIFjTNDvC91msPTOZlUP+lFMY4unQB0Dm9Oetg
fcrb96yZnGYWYebxA8JlLYx5DNYCTpkRfR4kwoXjsz24JG3czL7Jrf0WwzYF6VUHEoXJRH9iGMjW
vZF/vH4k3FckMKtNA0PO6Gdnp0AbVc+kZULVVNpTTrjCH7+kGFpCDcLp7yWveL8uj6dnW3HMRbQx
kmk2B5TlZTnzZ1vZL8Rw0DMpqONw65hbOYzpR2usFaZG5wF2I2VUcMf3cj+76g50STtJEEWFm8j4
AGlG3SNMu1+tW2iQ2TXAk2r3w46OYqWNI/L/POWzgNAraxbtymF7MJfGRFmClqmU5aEz35MpdWM0
c2jN4l0/LoEg1kkDfDZB2MY2ttIatMq0b83kpQ8X1+pE+AkiUUxyqQiBzzFHKNNm+Y+yOFlyBYzT
H5gDEiyJW0y0MJaF7ixK9MK2KwKaTdF6CVDt5YnOBa97/UCngutANJjwX9TiIonxRGvZq1obwkcY
94XtSS90EizxMQ+BbsVA8fU7kUT+Hl4EMk4pW2a0JMQQOEtPyfAl7md/al/FeXX64ezbdbOFrFca
e/AFaiVqbx0eWUb4Eo4HC+RTvYmiX/moTfvrWkjN55o4RjWIRSwzbglaFbN93j9OlsDJCraNbUxU
6iWNkhhND2usAwCxdtb4bGbvgEsShCbRQhivZLVZrqt00mJqR7RYWlXig1BMukWKCkhiOtoPyGAm
zIZ1hJ8vcDtcw+E0K7bbkFbAiMNNzGF+7bcMRrUTC+jhDbgevAxdxpRbXHLR//K4yu6IEYES+HmG
jUF1wcqEYhkFX5U+tqcVtgueaE+nRXOvv1O+ZIAimTzk7++T0hElIel2/aV9l6VaFH1okzuRpTEd
p6JHbzi6RooJyCfTArBP2be1YzTeMpxqYcSIEEyWqITt2uvqejUzCV1Sif1Skn2kqs40/Vsh1CA2
S8KotYbkEx5jcru6envstU/6KjwsrlltlsLo4ZKZQ26rmEawFQf8T1ZAe1OKtxKzluqn6GQSp3wo
gG7liOoU3FT1dhMZ7ey7TlGsGgkoOXbJDhXSN+1eP3RArdTxjKYdpGEnUE2qeX9ryeXcGM1MKq2r
8wZaQtn/uoDOmOuo2YuW9jOpcUUO2zAQgWRkIOvPBIGGIZ14N58oeOXXBKQ6z9Ux90JPe259KTD2
sT/cUYy/4U5zwOu61w6U7FJcqeN6tcs5s+0Dpq5Ea0gJnvrkeV3uV+s2Z/N7b9nGgVHNNEzw492Q
H8gO18Yv6uv0qcM8AzrT/GWvfFrP8vMNIWezJsZTG3nc6eYMkUr4Ni6Dsya3zGlsdJTQXd3Y4GBV
GJxIJXpDRWkDs8fAYXElOLIicdoPODevdMfxcMOyNDSnI9+M1bGthLEGxul0RlFfbtMDrv13sFFB
sOZa/UaE+ue6GmsCuYRCbS//YdcHBfZdSy9ZeEOhkKL5Ih9nyHi2MM5lJUonL/UAqBI0D9RF5WIG
VHRE9FP/srWNDMaNmG2kk2qCrbXe4i8PcF73BCP8i9ed60A0kcu1oo0wxoHEJXgG0LGN0KYc8mVx
Cr1yrx8+9+11kfCz8rPROLkeSZTTh3G3pkdM7Tttagdz5l+X8nPn/941jD5g3ALAQmxvilnlZizJ
0LHWiz4vQBeUf0zP4ad6P3jtZyNxZjS4ETfxRJgLXMXTL3IZgzLBotd3mNv2avAwZEutOSuRn8Db
7Q5FIqrPcfeSYGLABF+korAoxWa7NnliQMuj6aQMb22/G4fX6xvJvXdsRDCGlE9ln+JGD3KJ6HmU
Y6eqPstr7ElLUItQHagi/3VkG1GMt5uqVAVb9ohyl5HrzmAPvpnEnmrkvlYrg2NpOminQ4GjEG0h
c151VrZ60WMeUqvWQ55oxyQqPqXd5F3fRn4qYLM4+h0btV/r2u4AYfdrrDV2wQlyR+mfq0O1y7+L
Xub0o6/tJHOzwnvPlqNxQctgXvlJFe/MZhHkNkT7xng+QBvOfVfIwEhpHtPhUVVPljCpKVIIxvOp
c9LOBvJOXtRkzhq+ZuOrap3nGWTW+17UNMo13M0BMZ7PzCbwayozKqHxm525qT64HboLxm/XFUGw
JnauPmujWE112FMNnIC1PNgYExjGh744pM3OAvz9dXH8YzJMHZM3gIpg26WiRLH0nKp3ZE1OUsie
pr0WQ3ZD3tai4Q+cc5jOYrukdHCbA0Qa+rbauWNnn/V2cUfcBW9Yy0YKow5mCHZSdYLK9XoMrwpw
s3oE/9rzv5PC6EErqYM65ngvdPbDNL8uyXM/Ce4/3EPBEAXBlCrSnTazkEpZu0kyJjqEe1DDZyM8
5+H366vgZ302MphlKKFCJLWH7ayKkzzr/nqnpS7Ka7SRt3+rQHghatXkGpAJ9HWAU2BlLPtVBazs
wZqwcdIIGorhoQMnSXRnRoKVcX3bRgwTJdJyXVYMcCHlPemAAehWDOmvg/DZyLXTjRj6GRt/rYTh
tBT9imfjy+Qnd/lZcss7zXTQVAnWK9VR74a7bGeDeKB6v+XoNqKp+mxEh3Kb1FYC5AX5afBp12F4
qO+qjwPFOA3yIBPJ44Z40GajJmpbyNYwrlzT4cyrpgeaEroclZ3mTcfRow/W0LNOaQ5GjOwbcetA
E3Qa8HUUtLtAzAG5tMxiWExoKZatCTFRDSa/f20PhpvuzAfps/U136cgQRcI5GkoyBYwZQNcCzSA
Mxk8SY0UdSwbxHrjYEX3KTljctVpCkFo5GmorYALA7O+AFjSmf20s64pqpIm8kInLD6Hs0g5RQIY
/zH04FNo1w6ZyMIfpO9m8UWggVwBJtheQFukYnKTsTFLXsqpVehTl/KP47YSO4DbPSZB/GF1zWN9
jCNXF7xzuIezkckY3GyUYwmgTMDwzc39YJtf+mXyYn32gEx1wxPEhr4jtwUtkGV2eUrYSIWBQsk0
Zk5iJEcDeVBjaYPr28hz81sxzIpI3KerBKxkf7Eek/8j7UuW48aZbp+IESQ4b0kWWYPmyW5vGHZb
5jwTnJ7+HshfuyiIXbi/eqONIioJIJGZyOEcTXFy8GyiOeSykM3AEvQaQEPTcF8+kExlTUHrmuIJ
ynKgup8cM7fzWQdX4cU7UXvvVkOgjio2uifQf2IaFrd1YUjLxIiQYBrd9opiHg9jgOROc4Yd8Yor
BssCmP1rkaXY0I13UrmdHFkSQY6gj8TS7puOgj8kRH4im5x8Mv/vT3p2b1XwB5iIafiMSKS2ox0D
cccbtF1v3be54Pe3rB4EWASNvcSADM4zR0YNHvcELQ3dL2Zm0WCMpnLTHXYAfAMqrIiydkMLddkE
prQNS2t8gDmVrFQLcxltwOkQEClyxv5APkH1+k4Gdz5dX8sRmJVwPsWRSgc13xe9wDxsPejfyeC8
YjLOJIlnRLKs80WCPepes+fwJyPYLHdLIPvEk2FuHV0Eqi/aQKacK3dcalkfxQlGx2dZdsz2h9Xv
OiLKimxrxeqYOKcxNBKm3rO3jOoMGM0ELVf5jx7hWrwnp9zFzNVlu7ER37zbTs6HZGVkRFrM3m9J
DLTxKQVKdpijm0hOo4ONfudXNS9yF2pVC8zi5mVerZTTf9KbqOZaiEwJVVInkpZDNEyv0Si5TTvt
Lq/yX7YVVl5HNzEoETiXP6uFEY0pvEr2ov0y/WXPijTtC/VZ2y44bZ8uy9vWlbM48l5XmqaiWl5i
bXA+j6luXg0kOsxtIwhkNsWwkRTFxNSVxiM3AFpTao0S7NBSawPRILoqEkzdxrN/eTWEfS6XR0AE
9kfOWxF7pfrA2FSyJU/Q93G1oNAVJ459qzrdr/agnyI0YpvX6UP6Izqgv+xKOargTRNVGjbVdPUF
3PnVOSZVJsQFgGwjXlXPTq/kjlmjdDKdUDJqicA6C3b2zduuVgyG+7xvGIAkrcEIOVuuOUYeszqX
d3ZbL1fr4vwoVQDUXU9YF0aYC7Ts9dMS6Mqof7eHfCBuWtbIEClmg/5e2Ujcxk4kNzJVNOKCDrJx
TULBS4b+IlPUUbTVmPDuzDlbboMfEzMW+LIufRyjYxi1DppktOqpKL+XU7XLjMAuRRP4omNmx7La
do02JShT0eHRFK9G99xYv0hU7fIo8QeM97QCX8Js6SW15iz6UiKfTlOm1nXtZO3POdyr2oyG5+ey
FBw0261LojizDh6q8HfaL8WzKrnJiq8CRWIX4JIAzo5PtFZNqiL1MrpsTiJ2p1O5lzGXIB5J2TTc
K53lDHdiK1JMNGSbjUH5VVqvfSh/iw3sW9kIglrBrn2oEWgl811wTlHv1+o3C3f+8rZtX3NVR1sC
sfGH2zVlGuyy6aEBKg1o9KrQq1h9vCxia8IeF+ksg9suQ4njuFfeTiZ+6r5neMhbXrjPHUwoSYAF
cUZfddnIkqJ5ojf99gb+kc13CyxUaYsxhWw99yf6Utsvlxe3fV/Pv8+Z5aUlcT+kETqy7K7aT6F1
BTwdlxroTajI4E+gn3QWyRCVYJlV/KjsZ7Gce0VKMWolVcp3zS8Fz1L6mjxnoPkzfO0LfOFniP7W
J8g/djAEWCGnheJoO02Pg14EeU2eadwIbMT2vTqvih3myvi1UmYw5GxMEFSnQtMdu9irYNxIBsGh
ieRwRjYqaK+XIfp+tDHxWkvdKd2rkVtOapcCAyu4Xhb7ktWKyrJLrSKB10zn1snRepjWd6MIynDr
5fvueDjbShWpqsOW+dDeVXwNfEDaX/Nd95X4lR896ofLKi+6zxZnMyJ1bOtBw52yMmdsHeOoest+
2auFk1ROcgBrmRc9Mt5YMci+6OQ4U1KPeWrLFeK9cdK8KQdYRzwowSDFfprT3eV1CmTxwCDIfUfZ
0IGTVAP7RjFOf2MQBGxEGGrpRITM22piYJbFlFUZYy3v1WQZciltErx5cnpUyn0xg6Ti/hOrsdGh
ahvIViAt/V5E2hdtI6kp+hvMxc/pfk6el+zrkvYCj7W5lJUc7g7bkQKw3BiPxGG+sdK7UHkRPrK3
Y8aVDG677Fiv2iHCdoXfoO4oIS77AXVsGZAgmH2PhOA6W5BPIEs/bx53jYcwjFM64lmfHlR/OVRo
DGEPJ9UV94xuOqyVKO4ux0j/6WmO2GJWgL90O5oPl/VAYVfkg+tYCeBur4bicjP3Bl6d97+pEPpT
aTlI6GPMgHqy17r2HWCtPfPAJnpzUTekcC+5KxxmnUR7llJl6QvNBaLwIdzbSF1Evog/Z9sw2io6
I9G3iTEnzjt3cy51SojpujkIr9tDFwz76GrEyeW7xBM9ZbZPzgS6pUE0/QPdiEWKpR0MQDAVAxBe
2yBLni4f3fbV+iOA7zUjjdWpFIS/nmlGTkapZ1Sy0+QiwJbNkAZQJv9bB98/FlpSWEJHLK9+s3do
6qLPZfOiA4tOrSTH7P66vCzBvvHtZEnW50pvIsY1U9mJ1Js0FASgIgGc6cuI0Ush46NUknFXTslJ
apvg8hq2jgYoHCgZoYiJbivu1vZNN9hSY6O1vHqpi+sqeTZmUcy3lYNYy+AuLlW7cKop+oXYxVE8
EGLskmtkuI9w8r4t0LUt57cWxt3SVK1qhmOJ7h3d+CFXdlDYKIPp7fdq+oxar0TxbxxzQkARMyBu
u7zOJ5ShiEuGUPDO2cyarqVwpsAmtMmGjDXyvsQxiomlH6Mzsy4A6VS+NGg+gUE4tG7piszCpsFb
S+Zi9bGSwXIKgNGdDspnoKXhYRr6ZtD4aMreXVbDN7AM3rivZXGqrgKvGC0VSKlrgep3KCJqu2SX
BIxOVsFw150ZMPQqZcQgZOuwAE2/w/gaoHcswZdsGREFWUbgnQIU6QMxjTIPRrIsJtJV4aMR4YlX
PGTKr0i6pXXvjqJK8fb1M3VEUJoBWk9u2UCpH/oQXE+e3CFT3OzyECvE4MDl3d10J4p8FsMMzSqa
zzITSQwC3rzeY64r9zLNydyc0W76OWJ7gVFhRuPjYZ7FsVWvxFUTSdRlwDOlsmqnpZETDpk7ltdz
Fbve5aWJRHEBThHHmWpJ4G5USvVuqFGoDY35blKsozn1sRNRzb0scDOjut5LzmKmqdxY9jz/D1DD
GwMjmLz+LvfsyrN+SpnDoLatH5E/B7NDD5k/yo6IJW4zkFx/BGdS7X7UM31CsEqAjNBLXuXmsrPc
UG/a0dv+dZadfhQo0ZYzWovkDGvY1n2kEuDO28tNFj+HpiDOF5wkjzskTbE8owkKhntUvLF/0fAm
64C+YD6mIup3wa3jITMI0epxsBtwDM2A5Ns1Gmrkmag8szU8oK82zODMpzLlZZZNyIgu9M1+GpjZ
Qn+x5IL3zAxUgI+gbBM/X1ZP0dI4g2LHwzDRbMILYymdJPpVV6+dKpAh0j6DMydGHatalYEzXdov
fn0HdFI3c+NfbCyyD6zIEdas2VdfMCgf2kyUzi7VCAJ7j72bwCciQeKABuDIHZ7NUWjBhEvk7MrY
tWCKkHF4DESf7HJfugG4AUDK2DAG3X9iTEBHpwkQXHT4HDie9xZzjMM0k4oebcA5utaOqvrlslps
RxErAZwyJsYiG6RCh9DgR3vpS+6XP+LH5Fm9mX3Zb53yiJTHq606WS8wG5tJl/XSOI0cdYDYS2AY
fIv+upsCfWz9j+xeu2t36q8IZNNW4dTXErZVRLK7HcCsFs3p6SxrmbpEb6IHz0ZmXdm3JzajmR5F
YcPmvVuJYv9fuTxky2q9RCrOs+Rby8rcGsNrhegJKhLCKWU0WrWdN4Czj9XJiczGN6xv4krOZgS9
Wgrn4Oqy7o1ewWWL+z2ZUteyEvAHP5JWoJPbcjTAAGo20kc8xuuQDVGEAgR8WB8dafaziow9NSdv
ySeBzxZJ4lSQjsUShpgz9WLrtjeuaTeA4+A5UUSMW9tWQzkviVO4sYvMuGxZqz0mfWAZxyDayXdL
7I4eA5uKYuEE97aXWYnkFK9G8FPkhgn0tvuoQRK19qd9V7p1C9TmEGkl+cvoiOgHhevkFLEspiXM
O4xPju7kGaDgyGPEk2CsRQtH/xr5Ig73t6fUBwewWiWnk0urtYtd4AnJKOD6K3BM3/dXktO56pdh
P6DN24l+TkEHFvk6oKhqe5fN5/bFO58rF24lVaomOWEvofhBTW+n8rUYXy6L2I7RQeaIfmIDEzp8
B3ZpgYS1onhNxlc9RvHCuxok0+wEa8y4CDd006OupHErquyhGtEJlu9Q6vFJILvVTeymHm78wdad
Kqi/6DsZ1S08tV5TF0xGAUUPi2DJ29t6XjIXUuZyWhl1iyUbmTP5Db4g96079ca4kp4XFz26+/HH
Z+pqjDPzf9vMh5mlUtiaNIz5jkjjcKQAVj0uZjSJypP/ci/PcjiPPkxYWyK/PWiLB9YVq91NruUQ
YATIV/IegYUIvozdgY935CyRc/FqYWlhGFVgpZ4eMbHtUAxtDy9LZTiDKCf/L571LIuzqJacxAsw
zn+nBpI9fQ49BhOPacNHERvyppIwVC4VnoJlRN971jgfM7NS4cSL8GZYEDFXwZD/EGgiO40Pe7cS
whk00577vMogBMxQO+VK+QKowDd+vPLeElTWmA+4JIozZUVBqyjVEaEr7V+j+aNSv19ey/Z+aaZm
a4Ce/MBgusx2P1MNkd60GDtkfPH4JkjpCqRsawB42/4Rw7m6iaThMrA3AAuQ27sOM43jnX4ENN91
Izid7R07i+I0gCjLlJoZVtTTvt3lKM7QMFT2l7dNJITTgLDJlrmkEFIu6UPehV9zU1Ql3vZimoIm
fXS5ah+Y++asqvWujNls97hjz0HMxh3SxDfd2ZfQlx065S65VVOHutmLnjrLz0+scSWfO7M2xYu0
MwB0N9YPQ32KVMEebqqeBvByAA6A4InHAFryAch2qQx8KRWdP6fauq/tr5eXwPzSh9uzEsEZOY1K
pNJClBKmST0Vsn6tWKOrDPENAUZJE2KE3S6DyyK3o52VTM7YSTkqqjRGES0+LACPBfi3O0XgwfuN
AZ+7s8iSixbJndNMcmnMOoSRdlNjkrsyvwCC6KDMrUf1YYfepy+JUfuXV/n2xPy4s0ARVQhajT/y
MRoW2po7OKwcIdZyawTEVT3gKjHWltkfTjbyheFte8Pwzpt9ctsIlGfbY+pA0jEJhhYQ7L039CXG
kqp2RmuI/ojZM4ZG4Os35am4yu5ap3YjPxHYlS0UEMx4nCVyhqXU1DKqQ9Zjg2g9DBBVoo8WCRrg
xw9vdCeRJ6mOKPbavCUrqZyloV1JRpuinRuF/5A8lmpQD/eXD3NThAEHgOoT6r88csvSZSjllShV
NvrXQQ+ochWKOC1EIpgOrx68zWgM9YDuVhSOulNpq7thAkRVKgku36YY0wBKPLiEgFHN3b2e5lbV
L0wr+2NpfCvHZ1nUVLPZLwngsj8yOMUjzTKNJoab3mAh9FPhYibxOt7Hx1gwViRaDPv/as8khQ5J
k+IVY9vP05w5Fj11k6DaJpLBaddMxzzOlA65udAxVK8CvIUpMBWbIiwVuOe2CeZ1ns7EBAZcM+ka
jr54bfpbhTw1i3dZgdmWfzBGZxF8xbiKQltP5QEpN9Aepc3rp7pKlJUAFhCujsIAlj7gwEdElcth
0K+i5ls/fdetl8vL2DTkKymct8qiMNMxTMYQlI75FLnSeBoKxc3TzlGNEx1eL4vbDspW8rjbUowW
tZscsWU6Nc6EGegGo6Nl0ERfQvKFNv5Q3jXtPea+ncuCmVJdOi7uBhnjUPa5ivpSgYHrTnabXPb0
KfKSRYTuJtA9nf1/dW6dasVqV2BHgWmUFd/zxs/6X5cXIzo0ttiVCCvqANtOkfrNFKB01OZTYVbX
OQJOiaiBPoNCPaGhgMFk2waBnQLDmxq4Kt7ytyuhNKmiHFPLv72vAmABALu5gHzdi9zs9gaeBXF2
uy1qm7ZhAvboVD9ZhvSXJA37RCkEdnuzW0dZLYh72/eJ1RUhbVDQvYdnBfH4jIg39SSXcXCrWNqA
LqTezW7FvXaizeQL88DECiVdkrIdCdDjt+/3jYdGIRd8BvvLqrKdtDmvks/bq2muxJ1e/34FsZGm
FLhJoZ/elMAT+sR8pb7a0rfK5EpHijGaMbZkYUuTQzVc1eOrlVeOrImYNgUqQjgrkozRQJUczwQq
/5WqjtF8NUV8VcIj4ixGD9KJgeawv6odOmNmu+Z8omnlGPZz2zyG/UEmvwgRPFq3b/Yf3edTCQag
cSpLsrJdE5d+LYHJV6Pqd7qUbmnGPwkgjKjUCcZRmJ5/NI1nmZw10c10jlpES56O1YXjXxGoiofU
LfWvEXHr7nnuRQhi22HtSim5DANqSYlU1C0w9dC6e4j2YHfyc5+FNQZ6ut3kTgV+vqjmv+0Czuvk
7Api2iGSY2RQwv7KyNAMY6XOTacLcM2344KzFM6qFHpkknLBbtI2+hpW7anVS+E8rkD/eYCP3kB9
v29jllLPD7Irf2/c9NbcRVfUaw7DDUiK7kRvgu2ugvOZ8Rj0SyXb1TLBc+tOcmPvGZcDHkAeBkvv
q+dkF3rxF+oNRxjNXfaIUUJkB0SeQbC3PPoDgI46ovRw4pNC9k0ZPdBFBNXDNO/CZeCn0uOp0qZk
gQVLZQA5ZfUXOgPHVA+DKRpOYD8VxNvbT8rVrnJWZiFxPBVszF5Hr1CH5qkCPKSDk85oul3QSyl5
oh7zzU0ESriKoRTwflhcfFIMvdbRAQoqD9l1aBEEr5bItW5etZUMzqRY5SJnmCP/XX7vD8WRAGUi
2TdBewKZNtCj5SswqgRE2NEgEswZlkEfmrHRkWFWH1lDmAKMHV9y81+Lq7oynugaUJHtw2dGxxnw
+j9bylmWKV8UJTEpauN15unDcz8daP00a4IQbPPWr8RwpkWzMYdFVZxcaH5FMtpJi0fkktzLAcO2
eqiY8LNsxf7At1eAq5uQAVnGWIZqyGowtSL8t+1HgH2WwSl9M6f5UOpYiKq3ANW17jHb7YxWtU+X
xBnC6kbuh6CM0qCNlt2stt7lJW5fupV87grUJLK01mwwbX2fXkW/ygPZ0VcwoCeH5cgSxGXQ/tdt
5W5EUpUDkLrRPtEZT0T7G+OmggfOpuFarYnT/NiIRyAKIDwv1MGZ86MshYGRxp7ePZiKf3kDtxXx
fH6cvo89WUA1nOQ7M30eulOlvpSiSFIkgtP1xWpKRS9QvzW1VzMsHQkepeljgbKLNJGvtWVLX3ek
x651O9WnD4w+Uz50lfNGndmJpLHH9Afncj4jvqsLwM426RtII/eLn2Gux3rKHVZ4H4JEWJHeNoV/
Dolv7oqMMm9IiBgL+QO5V3aqWTgdATlzI9Lt7TfGal1cOG7NSpURqWbhiIHm2NIPe2+5n9zukB6l
v5S/LmsfO/pLu8hZDzRKtKSacJVY5Kic7B1DGG/FLyfRBnJWAsPCejb0SLolubNUDptxsB/QLgqu
y516Tb30gcCjjL0joqoR6L7B2QowPEn1gOGD3WT8iqz2mJe9Y0QiiASRFM5gRKYSmkOOea8qpcTR
lJJ4mjR9X+ZWcF5C9fhgLqRsRrTGSrHjzjqirHSc75Sj5SNlfvupNqeVLnKGI0lGs54TaEfRvtTh
UxUVTjb9vKyBAs3guQJMQ561dMBIgspKYPNVr8pODjxi+fmynO26znkxJpcDlJuukoCdgGnK4A0O
+CQDzCLQv5mYA5z39lM6CkyUwIuYXDpQmXUAx0ywUFok34BURnHCdCo9TJg3zmiDtmbKys6/vErR
bnLWIy2aZq4LRE960rlhc2Uld02TopAUXJbD1OyC3TA5uwFAjWFsI2RCwuaB2qVTdvEuS6arlFTX
6FY+2X0t2E3BFTPZ/9fpkKY1uszCRe7o9yrelxIuQCRsnd/eP4OBjoE7FvRg76Xo09J1WYQCRHpg
LA/02jqgAcEEw7rlWJiE6E7yt3FvC7L4m7eaIOYFXzh4OT6Q5Pat0ZRhgjwnAGE9Al73xo19GWMQ
M6bbRONmWzu5EsYPjBZVotqRuaBzRDpKlh9qZBf3uUBBmALwCgKiEVQHLLRyfOThXQyCURyUveZR
MQ5haKCoN47G/rIabi/lLIWzhn3RywDah90tMFIePoRxoEiHyyI2y/jrlXBGcLYx25AzF6kFCgIN
cLSw4WU3O0oPtsuafCr4sArUN0hyvlY/LksXLJCPqRpAGVV5DnOv1E+FdhOi3YIKOlTY9184KT6Q
amk9KYmM9cnHBGEUy0UTrw2E7bmipXDmMLejXo8MXK35aKH4msF3Aa3kiVHVTy/5Hp18+0kAu7Ot
hOivBmoX4Cf4DGCJtjBAsoBky6j6v1O7+Gahkn/5gDbTbyig/5HBLMrKLklpQuwhQSqH1G4YsJRw
+6VFk+KIZo9+hzfyMfJErPFCoVy8IQ1KbekLzDzm2glgklI/C2zZTQBKFjotOgjHW+lONIayuZuK
bGgWYOAV1eZ8i9RMQ4xyApBLNIyfmLmuBnLUtoL7tqkmKymcZ4kx/F1aRoGGKcQD5vTTkHrH1gWK
sWXmyUoI+4jVoaVJkvRtg2uVAMu8b+sgmhXmpn1iijottm37ShanIMg5K0XWIe6IDwMA4UG4HBhP
nfcGeuBpD5fVUXRGnGIoTVWXqgzFmIxd1N0agxBuiJ3yB3OhwFFppgpCS4PTgmLJZ82SY4A4nMJv
9YHBTNantAWgwm925UhUbfyXDTxL5DRiKO0mUjqsybq2AtUr7rNne3H6nXkk+9B0RKS321t4Fsfp
RjLUxRItrKu7O8z0WhbN02zr3vn3OX0AiBrRmx6pc1t50bKXafqmVkFR/d8RntEOeJbCKYJhKrNE
oxzDxPGz0V+F9ejIvaDYIVoJ5327MaOTGcFzlNL32Pat8q9p8PTP9ISsV8L5XwSZml7oFeugfFLj
27Db15Lg1mzbnD+bxb9BZgs4SZmEEgClP9ouu9VH66mKRSGRSJH5F4ihN0Net4jyMBjZ4uaw+ihK
RAfQy8H9ibrYt0/HBN0b0HMt8Ha8t3EEuSudTEgMtjCkCCMYYKpjxvfzZ3pQCHAFgc1qEeMDyW2m
hothSzggcxgdTUf3eGS5SijKjGw9OdZiOG0baJW3gwltW+p2302Jny3kb3n+VSXy9aJKiNJHQY54
0xKsFsbt4AB4kkGnwLjIw9upB5Ze9PMT1vqPACCmvj+iOAqjtDVsoLVhHCo7NqJX2uUFAMT0/e+H
slY2aQRfapAntTh1snf5+zdTfucz0WUuprNDqYvbCmV/NhnCZsbj2xIgGexB3QiMzeb7fS2Lczxz
2eFN2yOZLh+l0++KWf9juZnc5qC7QPfe/8e1sc1dxQiki4xqijBrnB5aMCoX16Xp2N+wOD8PpE6w
k9snpQGMHRDH7O35Xlg8aySjLKCL5NvQus1FXHj/clJnAZzX6Yq5bhMJPMRlR4K8kHbITzmlYR0n
1dhRTbozTXOPqcErOFvJsUcRhN92yApKzn9WyDkkCoCpqmYrlPbmrXUEGM4J3SELMoCWYx9lB42m
vrC1lv3oh2BlJZSzGQmycZquIJlK6tBry/tBaTUHqfCgM3Grp1z0GhAdI2cx6ipL22FgDSJSHlgk
P+qaSFM2fdV5SbyvikdA6WcFQteoulkS316ua/rflJH3U12ittS2s3yH6tGonPREcLW2T8W0CCgn
Uefj68Kh2prLkiICsqxHtfZ64I3V3dVU+/IoQl7f3q2zKHZgq0vcooGskSsoQNpcN0vtjPIN/cwo
O8Oe/mc53N0FaEsuDRZgzYbuL7W/k9WHvn5R6itCRMW2bfU6S+IvcdkDPi1BgbudTq38rIuoNN7S
Wx/vy1kAd0n1Vu7KKIM9B3WVu3jgHZ1c9Ycc7bXR6SRgkFgOgDmc+Ut+P6VePIH20hl/iODs2S25
9BXcrdWzBG13mAPyuoZ+yfXa7+aXQpO8vsyCqtSdMAlPktT+fdngi1SFu7syCfMprhDGDHZA8h9R
h64rkX0QyOAZUOcq1fQkQhKTVnfTcJNT8FoRYUfL5hPtrJAa5/bLejBKKwQfhb3XjrFbHZOjdie9
9jtlV/iW6RSfc81/1IZnQmXxX9zFqGFGv6IXRmxfHaMdYO1zt7liIOnCRrzN2Ha1Qi4WkO1I7YGk
h6RLUDmThylzdPKnSMHdJS7y+Xdo2vGKHkwRomyPaGs5ezLVXZ21DQy8ejsQh6DRERwLObobdYBT
V57kiaJ4kcZwxmVUlzKVUGD3TEPy24H6jZ37vRULTL5oQznLMtpTXRMbYhghUEM7NyHA649erfDr
f7plPNeGYZPUKA0kkSQJU+B/VybGnywRY/zmalQFjxED2D5gIHpv9assSWU7hT5WeeZ1Weirc3UP
EG4XvlPwdBSJ4iLgUo6UqIvgKzVWt+oO9vBtrJ/6THA+2/HbakmcxiN0q+tRhnVa5OgHjdKjXPSe
WmpXVh7vVUnZK516RdP+NFH5OE3m7hPHthLP6X2fGTTU0N++69rcIZ0T2g90frwsQ7SVnKobUlQu
dsbo5LTXKLvpIxRdrHsaC151mzdqtRRO1WvUAdslRFkOjTNOVl/Z9Ptk/8ft4vxoT4dFoQStU5VS
381D+GRlGDRVYpGibxcnVovhXOWcJSCQt3L2ABu8KnHloD7USAfXt7GPatJuAUBQ/Yu9yMiP0g3d
yycm2krOZXaNIukEEFoettSVhmCpe8BzP10WstlbTs5rfGsuXsVwZieZ9mLpgAr6G/Q2GvAHlj3A
IPdqoKVOvbOc7qA5CsYpAQl5aEeByRes8e1irqUvVRLKNfKdLbkxjacQDFmgWLq8xM2AeLVCzohM
LUGTa4hUjVHejKqvaomXzTel3jiZkCl6+x29EsZZEkMKwT4nIcbTgvageLlv30RX/UkNDD+/p6dR
FPNsv/xWAjnbEVqGls8U1njwVRTOimOL6sHu95GlR81Pd3mQC9wM+80PIeRKJjvV9allafib+32W
2sgxMzB5JrYwtc+26qMUsFPJumnaGOZ4L6UC/ceoVegwjw/5EyOrGBAim/ejx4BJAVYnuG7bBvKP
OP7pR6dm7sD7gTe8HQAaEkh55XKs9pd1cXvnzkI430lnGlbyiJxUSY+N9aKJBta31UFDssvSwMKL
icX3mybZmWJRE8quAcys9FG88goXLSa2I39lFK+ACHpIRXwFm7d4JZQz+i2xRrQk4KRo54fSwdJ2
ZSqoo4pEcDY/nGiuIcWK7mN736q3an7MgIV3+XBEMnhz35mtOgx4ABrzTh9fEukY2X9dFrHZ0Ims
yJ/z4ZQapAG2sSh4zqboH/XaAxrTwSVSO/LjDISQfFe/Roq7CApygoXx+PdDaFOtaBDQl+UU9I3i
RLF9k2YiIrHtxWGsxsIko4mWbc7SDoUZag1hCcsWRGmlVwX6Q3Zt7hg4Ip4vIJ0W5uE3L9RKJGdv
+zCaizoBKH1RFkfTgAsz5kwUCGzu30oIZ2PTZdZBhwp8BjRkOG1e7Zulc6iYnmd7MRaqCirISYFb
8/7yGkZSFKpVsyYqeCaWIUg9+4b63VXogO/lsw8g/SyRu7mGHVkk0RBK9RIGeOqrRn0lg+Dq/ota
nIVwd7fWJbuaZkBGdTvGU1D6ERDLpof4e//C0r2g5BSCKm0a89W6uKvc1nraDBL6plnnZRdk1+il
8rTD6IdvbCDSocPYx0HyL99u0flxl3sAooACQk7oyfIqL3pQNKZgCmNTgkFwxVRgCIBW8b2GWB2I
FuUULTlkcWnytx6LUnqbwRKy5MiBakT/QEbfDuR/YwkjWKLKCGSXOgB21MJV43CP6bzD5R3bnNVh
Wfl/5HEmAxmbESR+GKFsPVbjyHaVQ490x3Qf1O5uHbq9o8wYOERebF8eJa852QKfvP36Q1caQGMV
tMjwwLHSQNIknVCgRAn8qJ8MoOnZAdC+nHgnAuDZPr+zKPb/VeRUkrLN6QgXU6LHmQLJ1fgccBpZ
LYfTEaph3rCrdbwmcd2Ml9K3Dur1dCyelB0LBi3RjNzmXVvJ42zIouZNZBAkFLX2VzfUR6XPgjlX
OmecTMFRbW6fCVR1gwDDAAzL77dvaqYsksHE6M2d37cPpHm8rI6bhn71+5zZULKkS6UMCag5vBuX
rwUNhkxgDUUiOBuRZ4OFfhUYQ5sgo3BDF9AqCxoeN+/weRX8yG6t9naVFVAySX1o9b2um24Zfqnb
byr6BC9vmOBA+I5Oa0w7IzEQ+alWIGc/NBEC+XZVf7UWzj7EwLKQUAf97TvQuQm8mN9EgKyRfjYF
y9k+HN1WwUUJTCF+4swAC1Y9qezJ0X3V5q9hd9RagYptH85ZBHdb0l5Ht+YMrqAkfVwwRypXrtlQ
Vzb3IBkV+KPt1yjQ6P9ZD39fqkSqJKR9YAroi+YytHh7Rx7VI7Nu+bOoisx098OLbSWOuz65Zvcm
1bB9c43uMgSBlrXTyzuZYfMWkZOMwTg/XFbA7QePacMdAuwGMQZn7RYtakszAlio+vj7yRN75k1Z
HAYA6BKgmzdfrMWZRK3M24pylsqdYkXsXgb6GMqcunKFFNFjsRReG+Y7weqYen/c0bMc7gArLa7N
ZUZTC3OP8g5d5wftMLl2gGcqcF4vS9tWzbMw7vjw4A+tBAI9q5wdYPY6o/JS0bsU6BqtoKixuX+2
oWsWUJ2BUMSF7aOpY/yBuf3F+j6Eh9mcHSUSxBab7LwogWpoxwaCisrPAauz3GlNjbdW+Dr5Vecw
zIQiID/VIH4AhKj//wcHubW0tVTeYmlRRTKgCXmtKfmhjR7cQffC6jOECSroTHRDJpYOxqD3rjCx
EzPtmSuUjB8dhuCrMIhEOJpb1l1VZECsyTIgyPi+iQlVwqiz0eYmW6WH9nqX5LVAw0UiuIvUWLlJ
M4ZJFBsvmnJlCRNk2wKAg2WinRJRJrdP4VxJU1bNKPEMleomWZMFRlclgmUQ9p38RcUk6x8x7DNW
gZ2V1EnRzYyT6kiOjMY49uydBFLQCXO9rJIl7dpddyB79sgHOVEwujPDIhVShG5/iIlAFukfTNxw
66W9FCeKVYC4RQb4Vr8P++teLr35M/h0qnKWwy14kVLUZGqo+dDtm+E6o8c5FBiJTeevQvFU3QLu
lq5y1m8sJyUzBjT3SqfJ7w85kNPGu343e8D7uhbBBrwFjx+OcCWNM3/LnGUpCWHTGbGD5JRv8OgN
RlMd7adkurL/Roh0B4pH8+my4d3U0ZVkLiZcpsyu4wEIoFb1fcmPGn25/Ptbhn21j3xhvEyAMGib
iDmUecycvp9+yRi1HFPjrtRSxOu5IAAVrIcvkRtGmQ5zghK5Yu3D5I6WXy+vh53EhZPiK+IdWGIr
kCDhnW1fD/ptTJGNYXgn7eS0XeNoIgStzTulgvvLtDRdIyb7/+pyL2PckTSDHi5p+7MBQrRTSgRc
lbmtOL1kC4LQzd1T8f5WLcBbGvzuJbXRagZj3Rm0X1MfOf1UfUaCphBFBwU68MK5e5XSIluaEWVi
VH6G2gVaZ/1zbKj9cPmYNtVuJYa7UEP0/0i7jiW7eV75RKpSDlvFEyd7PPZG5aicAyU9/W36++2R
aVm8NfbWVQdDEWyCQKNBoNGWAorMYp7eKWGng7RQTN9Etf0aqnPrqRLhQMbmTq1MMidpNkgdjQqe
C6TKr7mAMVwD+ojlyi0i+bC/us17/tUUm1SV6yUhaMjG5SjXJ7Rx3uQKuRSoFe+b2YqpodarYzir
KkJomdmrhuRQoCMqyBgqxDaiuzS9z6yDJn0oRo+oh5onK7KpJrQ2yOya0XaRmc4SauHNvYjZGuSu
QddBGEJh71s9HwbZqUReiW5zkVA5hS6tBiRiw8E4JlUpSLBJQ3ik6wLix4c24HXcbjrkygw9eatz
TAw9klMRASEpb2L9KKgfm+SSTu/QZMc5YZvOYWpI06kyevTYtq80m+cUQ2WQfxQMu0o6LxVMG7ec
v+8cW2YQl6HUg4SPCeH/3xcUkUgKlxCsXUvJ/byv/LG1Ihv99Bw7W5C0tsOUrcJeakZRR1XJaj6M
S2+nA6+EtHVw1xbk31eiVtHQ6VQCuUzj87iozrRIt7O+uKLRc26nzY+GmVQGANBAupT+/8oLsq4t
u0IGWVepJt1WKxHVHqX/2tZ15L5he1aW6KJXlpZBUUrM8jbcem6cuokOY1Ncwtl63DezuTsrMwxE
YGNMfaoAepHhk/5DTkaON2++pOgYr5+fjMGERe/CtMpARSgv3Sco2b6nZ7R6MW56D6/sw3CW3zfA
CGd/XVuosLbKgHkXaV2WGpCeo6igHCyP+KrfctW2NvO/KzssBUIpiqmRrR85JjpTDwpRX7MLtRRx
I73NWsjaFnOS+raaMJgJVeb0Et7LyMjEt7SsLZ1QdAbFQuBOJ+B4O1uTQ4Nml8URtg78zrPYGJ4k
yNc4lTl7tW1GR4e/ZKEl2WCeHYVcQfU1QkiG2O+Y4Ug1s+RYFS9BtzkBB6SzX3YYCB/lKtPwDUFX
sez6MrmKm9xrh+k9Bl9fTJQZp5Poz4/gB/gGBzY2XyPIJeANKeE2NlVmiV2uJEqs4EvqV1ODyAbm
SrhREEr2cKEtvbzLavOLrswxK116KL6QhKaY4k9tfi9rX5Up2D9g219TVnQDe4aEOku/kVooDWga
LkQ5MNF5LbyPIqd0j5FnuoNPXHsunBY1F9mweXm77dUZEupVEs1fMGc7Ak/XWAw983Id1R0xdyTh
ziw5bXqbyUE8+TEFCsUdTfmx/hUAx9aSDSltniJO89zcDJlNmbOYcStBX6twyaH8iHlXnKOwmXWF
JL2pQQHLlEVW07escqvvIGfpxTI0A3uosfQHLSgPKNnBUzBQ19vfxs1v+WqPFfg122KOpwG3c1Z5
qXwQob39puniqzVpDG7FTSNGuKRpHj5Em2jqE2JbTnEhbukJR7XlfEPekphwQIbEllp0KMSQfrkS
c34Ux/JsNLx6z7aDQCTWUi26U2xBKUbmoUpjlP7E0+wVn9BAjKVBhs2w6+f4ULjJbXV+y9AK9MVI
eHoh1pXYcqOqLK0gp6hNt2gOIr3oKBKPibH5+VYmGOwoZmXMiYabE7LTR3moPR1ZoIS3SdthwcoM
/TNWx0uvsyIppxQvVXDPmtNyECA3RPsuMX/TIRfZTlyF2Mn7fXffDHc0ZLZMKAxglDnjihKRcYNW
oAKJyjldribmVO4b2IxFVwYY54sJ0casQxPQ3GReitThGOVHLVXctiYNx9Z2QIAIXgJUaKLOKkXi
bUWGoUfjZYHRAJD1xfQnTJM4Gc7izDhblWmXDo/qto1QpqbJOrpKoYrCbBy0ZcxeIcj0o2E20MLi
oJHwTgwNLxvra1WEFyOsn+tGOOW19rio83lJjRukUTn3z6abYhSBZepIRWhs0NBP0OBFUhVda8pD
KX0ejM9t+gbqk7oywZwEOlllqEOkOvQqsfuY2IL8oe/fklBZW2G+56AM6RKbID4t8UWq8cU0jpvQ
AJvNeK0NMC+JPkzMZAC5362Kb0Xk6+FkQ45lCs9See7fpNC3tsY8KGpB64u0DTEYpIAYpekSC8PW
0srF4F2oLL2l9XhtjXlcoGW7sXraFpU0wsemW4KliRx9Tt+Lo/UMOpQTjSWHpb4JIZaG1zne3Kg+
MdGHPqR5l4Twf0WBtkKM2dmt7u+DyGY6WX21wSZdc7AAo2SBDTz+nxS3CVCM98qDFkK1W0TtqXUg
r1B9nu54VVi6O3/6iiWjrqYjiSgy35MYIqYidWiamFS0EuQHre/ssfmCDJVocdJtWwdYkxQRA0ZA
tsK/3y8ASWrCIklBkK+mj8N8T6AfXCO62v+SW5ulSdAhgPo25tGzrLiuH9KoT5Ecqs0vuvxMCg6n
ansRlgmmNFIpWM7vi5iWLFQwLRtdR7qC0fPvY8stlbc0ltJxpD+NMDi0SDEJMf1Bc3VS2MV0TMli
q8XL/pfafKKsrTA4lBZooeoLLIVOh4cKkDceokC3aVt15EvHfWtb1+TaGINJXa9kSlOCXCB2ih/O
ql0R6ymu69skzDguwDPF+JnViF3aaRqeXtoHwYAY2nyMZHDf2rr6tL+orcOzXhRzeFBNnmtJQKq/
7BpfrRu3166J+UnTXIG8hUSwtsWgkNmQulHA2PaWUjhgNH0gqMmtNedvALuVGZYOZM0tILDExzPr
5yZ5nnQOo4l+EhZv1r/PxGPjFEVNmkEHAZXoProp9FM5OqqF/Fr5TS8qd3+DOKeVFe4v1coK+wEf
bcSjQJbsVjpOXHrHJniv18RgghC1imUp4NBNXyC64kNt1TMgGhcF813n0tS0dVRv+P2Imy3Ca7sM
TBjItBKIpWiQqqPjsTLv4+CJDh3OWV3n0lF/DCKtfDqBofLLQOHdxZyDxmp6pZPeNL2UgG9SV7Yi
f+pEjIau/TJ+S4J8vVAGPJK2LppWQdirKoOnmS3mROWI5v/xiMkMcCiYEUR0Bb7ZyxjiU9naZEvC
l32P3AzhQdkGyUoxQcYwmQNADMiTgmagITvaH1H5d6BFCWV061pj4mj1SLjDPjd3aWVQ/v3GirOi
qnoB0WBYQdUzvy6QJxfIB0H091fGs8OcgrAalCm0wOxs0vdmfu7S0tXHm0TmOQPPDuP16tLpYkV5
09JUQan0a1kmBzxcm57zGKC/8wdSrb4bcz0meaIZSxZT7zZ8qZK8MuYRQbav4JUNutbVmxiqNk1r
0RPcuqNLT3D4AY2QFww7CCyXp6a1mcBbux7j31AeJ/IswL87j3hZZIO5eEt5fmFq61BstoL4nHrW
3XKdRbviBH/cpTJ3ZZSYw1ipiDaocTqCMXmnHhuXuJInHrglNd7mMbdlktZKqdWAJkl1yvReKzk3
/+bFImNcMJ7DKOuyWTt5rDCzUsUzxJhvJuE8WjehzstHbjv6Lxtspm4uhGrqtAxspwvaY1UABQit
QeYMvnaSTpIT/ehs44lDbn+5V6sMPsl139cDAdaOcSCP9yFPZJj3+wwchVFcGI2OL6d2F0G/b+rD
PgxxdoZNmNXNOOt1joRPan4pwm96/UHNeHkYng26xtWxrUoSocIa4SUT9r5SSO4sIlGbWRwP4DkA
g0C5VcSxJsIBzC70SVccxDJ29LRwMvMtFRkkeH76s8YAUSaVTTzP0NdS5adak51s8Lpq4gTm2wHL
ygoDQBlCvz4z0bo++iOCFjNovi+jDb92Yld1YzdzlHuptVW/uZ0hH89vAONtHANCfS7XEO1ZwECP
HrLpXs0qe44+7Dsgz8EZ6GmzXiAJLVYo0p1IHiueSOzm7+MVbeGBa1g6m4WWkrzK647O2JLuNdkz
lo/7f//mo2b1+8w30rQkT5vZAo9Oyv1muR3N+7FytSpxB5XXRLl9Ja2MMR9LypNEVzqgQf3Sg0KX
oAu1CuLP1o141O3+OYKURx40HmTzBo4zbh6uV8vsQ0ePU2PIW4JcX1n7Uiy4UVLfGnFj9/WbNKW1
lS0GU0siVaqmTxh/5eVPJKiCzm8utd2DVw92p7O/f7yFMQCrzqSzRgGoEVYoliVnPEvTKHNbjIba
N7RZCl8vi4n4qt4cTBSI0Z1QuJSJAzcZJHf0oEvkpd963nOD4/gyg7qLSPpCq8FfibWHXh9sLfrG
WRBlwPwR8q32iQHcUUMdCbNdcfc1YRBqiMpDt8PdS/rblLYkVPdJfY0nb98sb10M9mqRrGhkRu22
6X1DPIXZ/b/9PoO6hYZMwWSgrtnnT6Pmp+nz/u9vgurqqzGAgVwzsVQRZ7hUv+XZvWwe2+wtsfjK
BAMT2lQq6HbFxkRq/ZDJdYAaAefYbAeorzbY4WNdgZGrIf1M2AI0GGDatJi6Ym2Xz4vXOq3uEF52
grPxf7QcdPGC1DLGSWnDjZYdpoSTa+FsDFstskItmiGXgOtWmY9iFXuDHIKCOnO4DhzAYUnzyClj
fnCEJIveG45sXnK9tgvlAqLjvp9xLiaFOf+WNithqo5U3vsLeF9L/tLEd7L2rVV48d2mzskK2diS
lxSniRYOlEx0X4N+r0NrxxahwjYEUOlwIzD1FcPJjtP32VUPPEktnlsweBAaSx1qDdgxrQ42/jEf
3pLCXjk6gwdSpBdmF+G8GrPuqROyRULvms0/HygGF0iZ6aFBw9ce7UiqkyObbX+Z0GnVB9HjWwYr
rXeMRQhFk+PQKmGsA0lD+WSVid10j/seuJ3pU5DaF/H9DItt+bMKEWoZAkoYxq1R2emTDP0b+Vh/
H1AqfBff6P58CJGgdcrrW2YEaivLjFNgdqYUDmaouUb2zigSW1De769tGyxel8Z4hdpkqRLGSBNF
w0VSDlJ0VXpObnkbKF5NMA4xZ1FeTRbC/6QILBCF5smeY1uLObD3l6Dy1Q7jC1VqkQVywRRXbfBP
DkVQg/SFGTMDEh0gG+i+eLC+asQ2MdueF35tskRWO8XO9MgVdbCiSkRZ5VQfyU1aI8+C3h5MkAzt
5IVc0E154NG/OF+WZTkMitZgpp0GUmd0HWu3BgdLFW9AxOWEfBwnsZjYcpxCsKJLHWVKLZKetDr/
LKbS+NLF1vd9b6Rb9Gck9msL/+R4R7E2jEhVUUpU5qEpPaCJdF6H/SZ/fb1ZzJ0yqcU8YogTzUqZ
QXKQDvLd7EtedcsDdd6Xo/+/ShnMUlIYZoToItUlEKPJZQgXWy6iw799NwYmFHOoi5zCRFs9mWWg
dqotg5k/fami1IbwCXmTDs76CzK4YSFLofUjbquxFdxSfNRUzKLQOVcWz78Z5EiqKu2kHspfdT9d
yzwLMn16iQTU9Iych/Hb1++r6zHo0RAyV2ML8lrV2hOoStoF82VQTJFipzhCQhPCKryc219eUv+z
aYp/qI/3M9oqZ4Bv502u7OXueIif6UUZejxRqd2TBVPMWzQywjBMZ4CjMN9l5IOi3FmdO4QfdRNt
G72jTm8hHP5yEBhkMMNU4jgWMiTkYqH6uKjJY9mph5DkHM/f3TaYYR6jWa6nFcqhgN3mrhbfRQuP
6PWXTQI5VJcNkCXYzOKQzOVMBlhIj+MlpmxszJUhvu7z0YIemj/h79UUA0tNSfQJgtnAc2vwhraz
q/TZrEanziYvUXlSqtvY9GqNwaZRwPTojta9rPqJVJexgI4q706mu7y3IgaYoCWpDOqElCklG8hg
TtJxwOqjEKCzmks22C6yocPl51YxoJQP2kQaaUak8f0/8WRI6xX2fLtAmlC2m0d+1oX3DRmEEptE
FjIFBQcze2zyZ4xXsgdIqu+j+yaHEp2tv9bFYFOfJ3U+iYD36YuI75gdknsMvjoRV3HovM1TbL+t
J2BlU6dJk9XNNfQReEn0YFnVrbF8QFmv63jesX14f63rjw6owTSarCYIlA6LX95JduoqD9WX/PuA
YV4Vhr3Fvbv/KTn7xY4RbSZRTzANCPPMm9geTV8Q3tcdJ5O6yZxcfzoWk4Y5z+MFn67zZm9EtbcP
HeEmPPyXItOI03GjT8450xnkGI26CEWC26t3RYc+Vq0H1Z0ogR3nTObsGwem2JZ/q5BLoUKu0Yuy
oXHGorzXNfm+JPldni6fs1Ti+D9v0xgQkUF9bXqCIEpTUrub3mEIoZ2XbwsAXp2RAY/UzHGTiLiM
qZCr6KFCf5hswWnc6lh6NYRN39K6tHYTBjuqtFLCsgB2pEc6TLw/ZEeoL510799cngEPa1j6sswQ
6xr1VetvlOiqqsG+Cd4dyfYYqlCsWkgH9yvjh6T4qgLbrW/q5CSFYJvLXZ/PdhzdE+4Vth0g/toz
dk6CYIxCKFbwxNpanL6tbbmfvdCa7cV63l8iB6rYUaL9aMZaTFWfDOmzthxigVcT4RwqluesNmWX
1ZGAgHqZHis5d2dLuAwlZP9NkHqaReQRKjinih0gWi89+ti7EDWY9mjo1yhWbfSjcI7uX1JqrztE
/4rVNaK0orREFHCJIzrVDWUAmMixxn7h9JggRjvaepwt2gbAm9z4l9Tuq20GN+bEqiKL4Nq0DtGN
eYJVF22poNAjmo89HmF+M8JWRYzgAS9AxTjC31dahKaRtipWmh6prRHqyOTCH+RMUeGPiGplht4E
qw+KNuQJk0OxKIjSO2Hc23N515huM3zIzdmVcu4Obl4tK4PMbYaBg8qiV8jz0kcKvVoKOAqaOund
YnwAIu8fNN76mJtsxgxAcUxoGlS4zZRbyxpsvTnK1UEU7jUicqxtHoLV4hj3jFOpEuhobPSJPAn5
1aw/cEVQNpFjZYLxQtIkpOhNpOOXwoeYgZ3pibP/ybZzTysTzNU1CKIyEx2roFcXHQJVQnwcPoHB
PtDkvk9cy+XdKjxvZy6v1qzkpZ9/XF6U+ki78f9ffbfUu/bcnbm9pj5rJTnCu/VH178jfY7epZ9H
Z3CRzTtnnVO83/+WHIdgy0FLYkSSuaDkZJmfhOm5gLJLrXHip21get0vtgJURaOIXjmcYVDKMc/7
WM+C3bf3OnpORgT3xWk0nzLtgZDvqMl7+wvcfiStjDMAElv5gDbzH9GpBP1d6RCh4zGgY3TLhxHt
zN2B18fJNclAiJyNWi/WCoSZ7eq/mnH8GLsTutquA94wlds2dsQTZOHtJAMknRYmmbKYCImz0c+j
/pxKQgA9Yk52e/PeXn1OBkGWeE5EpDqAV92hTM5p6Bdm6bSC12jcxubNQvXKFgMlcVhLo6rjNZ0b
5sd4Do/NoDiCKEFTO3PMUPZmIXOLZXJnszhy3IZnm8EYDLyV9UFCeDzL1btQJ7elIvhm8zAPExp/
JunOGCEiLk638cgLlLnnhQGboSICughoRfNl8TU/OSWBdS2OEHz1BK7GO89vGMQxiybBhBfUryLI
iCOtaRdydslGlfNB6V7tABvb+qNMnS6nBfxmrBobSaZTuRB36Rp3MWbO/cC5gVixoDGDcoyJspyr
Gbeq5eTlt33f4C2FQRQBk47ypURs3PUXKKnZYiF7KXlCT5W7b4hz1tju+kUl/2O+R5HyNJoI98XW
Qas/GjCalwVKmfvmeN+NQRAhTtHWWOJVIw9pA7JfDOYVNIMe9q1spwteTzXbu7RAaWTRetze4bX7
VIMIpWKaxuJ0GKqYorH+TQyolTkGRIYhVzCcCoxcCbkW5VSCJpmX3zvylbMs3tdjAEOELIEwmwNl
P3WefhpAYm2C+owAdcQYLIzbvPLuGZ4fMjAR9WrbipQ5m4enOMHXaz63xos0P3FWRv157+gyCEHQ
6SDHkUor3E1u07d74ZiXDHjUniAH7XLMcZbFEoKVbjBbHUJsmHiV3aBtasaU89qP/SQwYzuC4BOE
9E+0w37mNW9ztpBt6BetWU+WEAsdpitBo+/Iqe/wAgONQQ4QnY25T3GhxZD09tojWiCdtreTILe7
yl48DEAsuJIxHIBnE/p6UcRWS1TISsgXTXBq8b56U7vg6xnT6IddPdKg+SQacQfOmhhh9omo2mp3
noSYg0+8e5HVtQV5V6hJi89XfB9/UPEghn6uvy8erVbxSpkc8GW5wnVt1kpWQcssk05K/WIN3xNI
pCaBIvHG59Hzs3O+NAY5imYSRlDX/tP0oW+L1osPKVdn/QfXc88OgxeyXiQj/qF336+fknN5a4Ln
k3hgKdyAOQDGCirCbvts+rVDepurOsrzQwZGiqJYQjOCHybTx758MQWMbuLNH+Z8SjaLL9eDmrcq
XhrzyTxlpx5JifjQBzzf2F6KYikm+pvA/GKWAsGfuEX6DcirXPTwG9G+ZsLLPgxuY9EvEyy/AgPX
pkSxRjiF5uvieTQ5dDbOElguRScVmtpT9ojcy44mLZ6sFm4mcHt/aBroT6d7XQcDeUI5y3Wn4pIi
TknnTkD61TxqQX3TX9Pg3z4Z8+xCujWUqhAZqWi8iM3VqPz93992rtelMCgXN4NMJpoDKAynnm4G
vGLb8BilaC2KnmmDryXw+rz/Eiy92qTbuELWKZ8mWU3w+bIZJJ/aL4KpsC1ciijIzmiiU7lfcTu5
jbHJ/3NuiwmYiiqKxA6zqN0u/u/mdS2njp3Jw53r8ghfFHP23IPBPuhgdH1J3QORZ+nMOS0WiW6/
aF5llEGsThgKKYve/kb+5SJ5XSKDhJVca2oVYolU1pZy9mj5SLd/cPZ8Hi+ed5IZsMgbyPj2IRQ9
wuF2bp6mgUN8/ks67OdqJJZWoYk9EdIYYUt+aY+lLzwIzujMdzmCahOKbaWTO9Ce/6dPKLEEi2QM
0ddfAGnFYHSpRlBInPag2qKP6lHl8KhfnC2DAPfvByG2iCLXtKG0xZZB4cyrPzfYMpqVHQ68it8+
OEosy2IpSsGKqEp60lVBtWA46QLVz7njBDT7niGJDKAUYqhMaYeNU5rKlgbyWHfd5/194plg8ANd
Lr0WR6bmZs1zTO7inucIvE/FoEWYxoZMcoR+Ut+/ZLF1TXUlqPP6n64rCOT/vv3KNLSWNeLROKqd
ndet3bTXWOZ1b9Ib4u9oBPmh360UwhIbYYN977+Ux8VtMMc4c6Z7UXEkLz4NtvK0vzt/Cclejy6D
DdGQL0KXUr7cUXbQ+3gAI8pZ0B4UedG7zp8w5TfxjTvVn67WHe/9yDtTrMjjmEadps6YODD13RjM
zRzaah4nd1Jbpm6vV8YDWaK7Mh+bqywPoVtMo2Gn1Tw+mUlUcw4D969hCkpS1vd9OgJRJl8/0cA0
C4x3tO4iHnIn45wLzsUKwb3ftzoisThVIaypH2eHwmbsz3fR5ecloBz3d3qbrfvrVpV+/D2rizwz
slKZZVw54dUMonP8Evvq3XgbwcHC2J48xctc6wh6GjkrvI5/Dgj8eJaubIuFIS1mBF16VMaj9K7J
SAj+SQhdEt4ectDgx1W1sqSUcz2bM54yg2PYeeEYfhOYrnhbn6UTnctNzvxgnHf//aATrYxOsqVl
ed/R95N5qnF0BAcDnkfnvwmtyWOKIbXcCeT7ca3E9ifqQ5Rk6mjQxxTi2nNysjobA6WOCoCi4WXC
eZ+VwSUSEYiSi7goMBHZTgQ56JXJKSaFk5/g+QmDRoJhlEVb9iC6RNcs+zzx5jxRkN6BV7YZUe7V
3GixW25VPydLMGovOV4CeZBKHCDfHKFG55sYqgQ5QZV9Ui9Gv3SxgJiLONGN6GFFHtKntPcSA0/Q
y2wPwNbKN07LN+EuddCsf+CxXbf37PVPYPbMymU0KE4QOm6iOBg77QvmuNuTGnH27C9A9mqH2bTI
KswYfBQEEZDYwAsh8pJg8Fs86I0TvT3e9vb9Ze+PJ3aIOYKC1qAAlPmZeFw0EAx6XkqE8/FYptxU
JZU8GHhqkWZGJkKxh/zdBG43B5S3U42va2EugTokZaVlaChovxi3xItw+TaO8GCBB10dtavst6fM
54ay28fs1SqNQlZ41emjLGoCYrL0WEMFbTrQbhRnAmkT4yyPpqc8/qMvsnS5qWkqQbUQPA9ZG+RG
fVPmpa8YMefYbZ/v14XRXV0trGjHYeroTIgylz1inIvhVrYeap1gks37/a3jOQgTdtLOLqWltAky
JGgBzp4GJfVTqXvYN8NzECbshEhECKF5dLlo2UWZM3ucPIeMz/tGeJ+NQYqolKZRUNGub4nf4/m9
RhK7HheMjz70hPNW5H02BizGeR7EOqRsk/RimE9S/yArbyoQ/3IClhs3jZEqkhL1lkw7i0lsm6lg
h+1R1G6HVuccYM5yWD6cVgyjNnZYzozRuuZT1B8SrvIp7y5hqXBTqDdVY+qUbSLc1omd3xXolDAv
sW95IzTK9cvk0BR0+a0NQkdzeZpyHPdgmXKYtBIXco3LX7BA6xa+d1VpF8g29ZD4CnnDmHlflGLX
6gj33RAPNS3vF/JTOT+LSNIS+d2+v/Ns0P9f2VC7IdF0AanHPomcCfU4KZpsk8y8kJui9x/hhiZi
nJpkiNAyZg5vHCKWsWTklsxr8qCih3G+i2/+E5Thj0raXNTKGHOIzRjDrjAwFYIsdRnMM94sox5o
ehe84dutzDAHuNEn3TKgXu5K0G9tisgVtTroJosTyG9eUa9mWFpQ208hCRU8hAftsQHRgzz90zJY
RtC4xHWfxHgNzVOb2GUoOJpcxXan8JrP6ffY8QG2OVxQq7qbWviaEtUHc5icVq6PatHaBtItmEl3
m8vSVS+Xw/76th+zqw/I3PHGoHdFiVH0aI80g+mYeJOtuuUnKmZUOlw6PP21vVUyp7a0ZqpdDIjQ
bLSdoGcnje0CQYxpS059mg/CW7Ixq9UxJ7gaBEkeIxEcSf0cTkFW3k7K4/4X3Lx5VyaYCz6c+zbN
aVgroYEru+nq+7R1pOTfjpPCQARaWQwF9Ev4YSSfFqLbUTsFasmTKt4O0lerYdBBjaVknmVkGyDy
8oVW0E13POlo1BHdzLdc3tTK7Y+nypiJpWKcJNtXKrdynxeY5+qGamUn2uxo1V0eH01t4VzA28UC
zP/6aYnxvLkfqqIRUdQrL/A7aDKGbhJoAQgP5zeVd1amGKcDvDZRZeD1OORHobqrFM6Z3Ubw16Uw
HofyzmzirYZutO5SjG4YfpSqN52bVxOMuy2pqqpSiAf2ND1q+YtkPRa8C5y39YynNdHSygOtskrj
WdWdsX+XKCjJ+/unc1siYLUZzD2U5KMq5rSWTE557IanJqADHQtneaguCSYgiK52wkT2zxJHIuUv
J+nnJ8QQzt+Dh65O6qYx6aX+rnhuj4VH9bTmwc5ReahwmHjP3b8g+atBJi1ZqE3XhwuQvIOqES3A
qdD+obpdGKjCJSvt+yAmnfy+unGJlFosJ92dko9L/5Jmna0pHIERzt7JbHWjMas+J1R3ufk+4M2L
psEb5R7TTcBY+kL87Ktsy+fhwC8ZUe/+85Z6/ZIMVsRGN6gxhHeh9If2XygxJ1QX9DNkZK8LZP76
q+LJh8TlEYp435TBDTKUC+oJuEkq6SlOB1sKIwyzeL9/IPaPnSwy4BFaZpabGdpZ9KgSoErQlAer
ljHxYajzGw0DhzivLO45YKBkzENhFkw86eNLeRTsAuGt5RhXI6COSQ48Fh3vIzKwUupoZcYMQYCv
9iIohyp6CHkCOzwTDKQQMxfLhJa6pVi7aFNkT/MQ23qUBftbRd1sxw3Zqkc3TUJuCqA5ttE8Hcqu
nV3TBIL8mxUGNsR5NAu9RX44FA9q6Vs8/gbH4dj6hUqyJpYorb0yX6zlkJaHEkUEXnzEs8KEsXE5
p10bo5kuVRI7yTHOe3KE4SHh6ivwYJatUUyighRIhYdneRkvtT8dML3qaAUYV+5jJLCzvznbJYNf
1xeGfv6Os5hEKKVDi6nsvZs+iV7uyx/Kx/EsPvYemDAHQbHnz7wZBBz/ZssUg1pNmThghaI+2rr8
vq1nuxi+7a+MZ4SBBbMictQMgAVivkiJBWVnr1cUzufjeQUDBto06l06dhjtMUmuYt2niWSrGFBR
mG9JV622iYGEZArDRaVUYbP+EkFLsIxgx9v/Yhw4YIsS+aIXWigh+9ab79LyxtA5H2v79w3dxCgx
ZInYVPYMvdFpqSidRr1vq6+z+bT/9293y2Nq7U8DTMwg5ETEYE2CBWC7Ud9onMqp0TSQXUdgqFM8
KV5IFRgXTii27Wqvdv/AhmiqxE7JvKy/xNlTKdwJI2dt2472aoJ+21WmSJeSbJpTlBNrjDLuEmcU
5XOPEVtouN3/iLy10P9fGbKKVg8rhRZRjKNW3FvdQ9c97pvg+QFd68rEPKZKJ0hYC6rcXp9rdhfy
bjbeKpjDj2bgcABrEPraSXc2terUgJdhJG87Ma+7whz/tskjNJr2yPAq51gO5ooToPJ2nTn1QtdJ
KFiAFBGW53b83kLQ3dKdBQzpf9oRNlNtoas0KmgzZCQdVL21JZ03tpqzIWx+2kglSewFPMZa+VtV
PqTCe8Xw/m0RzOkvG2ia9CGKSX15GwoIOjnNe5tuq0vALtFCo6/MbMYE8oAlUM51Ir2YUVDz8jyb
n+j199lMo75UZqKHaMtOzEcZev2KaIuo3u9/JOr4f4R8KyNMMNaWaMyIYhiJayOYKi0gvRmUohA0
rXxQjJZzbfHMMXsCYkAXShp0WcSlhICD6MTyiZBvSVLaufCwvzTe92NQuAsbUWtqCRXu8qyEGBV8
wPnfN7H91lh9PgaGq5iIsUF9ADLJaEI6GT66ogPxDqzQ2Zfx6OaWSHmrov+/AssmtQqlNfHcmF6I
1z1AUuQ83+qgyTR4fNNumvQdjw3FM8ngcy7ncZ0teH4Q7RyLvmh+aqrj/ofkmWDwuZJCjSwxbSJG
sJQuiW0NgxN2PAFyir973s7gcyMLRpXpaKCJMAemfBal0SnVwpmL0snq3h54UuCbeL1yDwYiwqIf
2pZeO2Vd26Qt3Xzw0ddLal4yf/uR8GqJbSLsxaIxpAbRrXK7+Ml5oZOcbqkkELLqAfeRQI/pzndk
+wh7sxJySL+AIha0x/a2cuhAXcnBTOJgPvPkFLY1+lZrY0Gjqpsypg8gSZ9c1Jgl9aFWL8L02eoU
WyaNk72YPQfcOZ7CNhgKczdGkDyHz/dT7Kh95A0KsZdUj+1Fjd4VmHBvidyVcuBRZeCkFJOeNmRT
vrKAyY7H2k9vi6v51NvxJ/KhOOp+HdQE1BXujnIuM7b1UNeqVkJbNOokj6gC/aBbLgcTwkHNZb7Q
SdPKh/0Tvx2cr3aVQZXe0k3SU0pEC3VYqiaR31G+eeXMH7R7ydE+xV74wGOcb5esV1YZoCl1JZ40
DQjQ+2EggnBI55+k7vxBvM3P5uOPbJsTn5Cc+Kh74zvkMTmPHt4WMxBUF0OoFyDTumKJybtzbavk
LEm3onGNEw7phAsKDPwkVjGXlQzZefFkvfwfaV+2HDfONPtEjCBBcLvl1qtWS5btG4Zlj7nvO5/+
JOT53ByYbvxHvpsYRbgaYCFRqCWzusOUuKvsyjNK8n58Zzxd/6ACD+KHEyX0FxBjQSGnLVpbL78M
0sfrBt4SHVdQhx9CNMq4aXOQWqPdoEULvxs5IYqHS25X3uIgYsGiRCQQoguen0s0pH6WY3bBdy7j
gsrQEGwjBw29VZaWLW7eVT+8+Cc/kohHcimPEuIxNFw7UX2UKnR41YJnhOhTsb+vYgioX9O4neEX
vXQOo/2sCoo5Isf7bRwR/3hVVguruvaYIsGIzD7dUdvYFV5xo7nX/UK0Gg5IQtT0IPcDoo427T+O
I0RIk6CQ/tIIhxuJqZGmHYCPZCnpDe1Rl5fncfKvL0Xobhw6SGM+Z0kId4vOPYoATAvc8ChIi1Un
/z9ogYu2jgOI1pC6mBrwtnqGrMFdagqroNuRAtU0qGVCrtji9m2Zqy5KUyyI3kh3TCMC4jXO1IB5
qXH+DxPSLKb/HSIu5rj9k6HDWLYz3nzSSd8ROF67C2+MG93+ydv6rgIKVED/tzpu//Sgmsupgrle
OXT5IS183RC4BPPeP69I5at6Sx2pRdOiQ72YPvT5awhYoNP3oRI9BLdd4X9LAbv5fzFhUNJq6BgL
Ra3ftv0xCQWY8wf0vhjgojgtVyutkhAzNug1Zjd9hOm58iZGeyebLpMOiijC2H5UXCxyD0DaxfWg
QAjUVT6gaL3T9mXv9p91u4GsTOqmH9SDhQ7n6yd4+3q/2GTbvILWvtMLq2jgEaE0gKvNVSFvNHyv
rNFWwx/XTf0hgrrY4p6CixV1pRah40nPsLzcA31I7oz3RLVrV9tRPzmOp/I1vRP1zIrWyFx2tcZG
DYwZ6mcg61T/WXooSij2NN3Fzc1kJp5gjSK35PCjSilJalbMY/OIy0GxS6d5jR0mVgeV2shGi7zg
C4oschCiGcWiWzK8RgWrGTkk9MP1JYm8ksMMK5fqOG8tpAzmCFeW7L6NDmGF180QAXDwxbxBNwiG
l5D+aD5FT5OruuEx96wP85vSL3pRvMClh8HJPtaHDJQR4FY/ajvV624iUR8+27ErEPbWKbPylzDR
mjFhk6xIVQ9Q0wh/VIf0lPiS0x2rj+bBfKJ2ckvc7CiidxftAYc5szorycyUNMzh6xzfW6Y3Ys5m
2F/f6u0Jpl/XADTo/3sgaDCPcfvW0uawILHfVeeO2KyvsjkpD43pmN8Ibu/spjxpglKDaIUc3kQ0
iXuFcZUmpVTZw1LbEyoB06QyvRfROtk6rn1IDnBQdKjaZELvYzAgGlb9yjdKVwkxUJQOdvXIWhTS
zr6+uYLjwtcGF6KHbZLgIU7QCivnewkaM/H44++McCgT09Zs5KUBvUmx06ynRt5LoyDzud0PtnIS
Dlca0hLZHJC4M2/extVvQhRxNadyxEVckVNwEBOXUUTUBGFdlneHKNdfsklFurXWX0je+te3TmCL
LxJCnxC8I+zZN43/SNNpMvxAg2y94AP94UXx667jOTUXRRmHrkAc2fjsLgeaYZbNeGYz1aEvQiyB
z70lEVaAtTRWHk81jA1gfgjr0FW00W1my7u+dYJ7lHCwkXV5Fk0pbpok/KoaDxE9G/kB4T4RTfOI
DHEgEVZ9pmUTrhjaZHaRns3qOcfk0Ljc5/G7KMYubs5rQhtRbyVTgeut0Q7o9y5EA2wif2N/X32b
ocW7cl6QIoOWpN1YT4oE0rT62IuS3kKP4zBBKlR16APUwFqPYR36Nw+Mjot5XHEjCqmE1jh0aNWi
zIYeOC7vzF2+Z8OvMfChsSHIK2zy2PZvA+M5MpUVnaftzgw9oATsC26f7KflXC/3s6hlafszXUxw
nynN2yZJZlRC9RLs2ZFlS5MbhIUt9YI4R7QW7jMpwwBWjgBqldZyHwwlKGKfZPn1+kEVLYb7OMoU
zWk/DCBITnpXkxF8ZqG9DOf3KXPpl13jgDuPY/RFdYhXCjO2afE1Wr5MqFFcX802Gvwywhd3JaWN
F2VBKmOg32rDD21dNb2gcq1OFEoLvg1f5NXmkCoQscD4Vp3c0sIFcYlTWcLwS7QgPsozAxUDBYCE
1lP94T7xq5eY2t2p2ms7JvdQQUubnqCAqfh/t5McgNPRNJcqiTIPwj7fyJh7JMo9aa4OajOcokra
XTf3h+zQ5ctxOG5MfS1ZI0jOR4ccAUl2u5v2HchM6ifG1ypq1BO4vcE+7wpqyZwTY5LRKGEGL1bw
ZJkvuvlcjSIveQsRfg8rL8visMIKAoqWM7wPinP1hNE+1zwW6CaGRuoucDPMIEMDInSGyR736iH0
haSi7Phes89BCE42Ko8lIKRib0y3gl04j59FdrdXbpOP2WMG2n8dGrj36cv1TyraYg5ZLGqWVK1x
QnIkzcPqixkeJeiHGKKqwx9yBZc95pDFKOqwKJcSYfRO8SE0fzTAV3E3nBjfL/ERuX8IHsdX0evk
D9faL7Mm15Mu6WZdNDPowNAM47BLFKRqoA15SwTvRG2EmziAmXaiywqFABB3HMu2ajQVUkOeMg+h
a6lF5hR5l/hgJKWujDGTXU1aEVMN27jfnGdllDuTcyNLZV6g3R8s+v4kzXY2ZM+WMdwBVQ+6pd+X
CZhpoQZ93XFEa+XOJsvaBnRsMWWQn8b+rGa13RTftehmbIngBbbpo6sVcsdTA8EC2FCQgZSnySnG
yBkn+a43O5TNg8P1VW2bohBvtUzDpHz/fQVpygztIUyUBSNNVeIsIViasv37hjmNiyHuq/W9kfVx
k4DQVW6PkvndzMeDooh0lbY/0sUK95F0CU2AtEeJUyru0K1pJ5jojNrXBLIDtagxhP3i3/3wYov7
Sngf5QPCclyCECoejKcq3//dt2GLXd0GhSERlTK5AbiAq8RuWIFZftg1/dN1O2xTri2Eg0RiZkWI
ImnqlYW3WCeSO4FoKdsJm9Xn59BQy8pWUxugYfzR+tZ8mh3WWM0y0khmqLvyMH+rn3DjPMeuSGtD
4OF8Vi4dQWtEInwmsJI5vQUNxWSyC7V2Oyrv/moj+bQbpWrRhTU+WLzcZO1Nk8+2JcpqCLzuDf9X
TjHObdTXA0KvRB93eWyC8GIRVLEFh4hPrklp23QYdsIhamXzR0SjF3OR6DlJ9Z2hF8jmh9BRur5z
25j+6yzxHfegpesrUuIj0V0AAQ/9TeSNCHV+tz3dRFHM0hXd0DkvVEhmmqWFp7Lc58d0kndxO91o
pWgibfsb/TLDx/sRAcdtEeAbjZr0FJXzExlEGyYywRWPWrQqdv1iwKujXduhT9GSBJeQyAIX41tJ
MRrIdaINuT0U6YMlf7r+yUX/Phc7DKmpaHUIkUIlTyBMm+0Wa/avm9gO343Lh2C/YXVY2imGOFcM
UjH5gU2XpUfTBRfhqXeZsmnmTJ+v29v24os57vYZoRQ0QW8Ho8ixAr5IsGlV+m6BHC0Np5OmI8w1
MdhWKu51s9uh5mqZ3E20WEscUxXdBd03xuTM+MPCXf3N8lqXdU0kdnwXOJMgDy44SwZ3OyVg+mm7
CW3qfUSgePolVNHhP3jXl7ZpxFQMFbR0mqbwM9FWmVuKnFJAkXou49TOwKHbfPk7G9z1146ptWio
sLlzL407c1S/p/kEup2ZzoIjxf6l3y7a1Wo4+MkzolspywOQST/gttgjgEhdjWJktR3PBDwahlyI
akGbaH4xyvcpGss4giDM1N1PH5meOoT+/Mm2buMb6lo3kDH05n0n2a2g+CyyyuFTFoadIanIRnXS
lyg4tGXnx0iD9rdyngruDoGPUA6okpQ0ettD4cQkDxKm9DLwomBeX/DttnsiV/vI4VVfKFldsSG3
BBOjrF+P3v8s+Ypmy7efcCtLHGrpRTyppsWueBAxSnb9JUDdnpHsQkXTF6UctndPwzyBJeOMyezv
K4jMuknp+hRPuAhj4O0pDo7D+zR3zIsNDp8ipapClWLCbUALIJMhQ2/4SbpRvAZ5IkPQCrV5r6yM
cbg0BWUx6EWPdLUuO3W62LlQ7XxzzywiU8XUDJnwzbhRK4fVzJpxwdXm6Yyy95a9sjuQ7s0uXmmv
livi+BOZ5Jzc0JQ0gaB05s3jHNpp2h/mbjwUQ/H9OhhuO99qbZybd5Ykk6pBV8r0aUK/H5PcNW4x
1Q5C9uFZVC3enn1cWeNcXTaDObV6pF8Hv2GtBl8it3itvPQe2TV/Roat2ok6iDaRyQIhn2GCLV2X
ORCux0IhNdMUVqLHOe5ckn8cBtBCybXTTfvru7n91X7Z4t8eIGtX4xQy5K6J9slMOhH9lVQCpP3D
F7sY4aAWmu0NlH5RNmEyf91TD/m76Rjdsv4ryJELurRFK+L8UAnUUTVzhBqSRmzN+FxlgW1mtQDS
twO3y0finyB6IyWBzLjz35pQzpkfFI71b1qSaQmn7xKjWxnkHJGCIKdNF2xi0x4D0N5lPxIRMIm2
jv19hbRhW6oNJG1AZ9W+IsJwNAN5JJGU5eZrd7UODmrzvInqUsfbbe6oGwW+FT3p6BZKNNF1yD70
b7HMyhAHs2RoLTOeMU42HqMn1jdZvVC3d61j45D30a2sjHEhmjFRki+sfbZLnjv5eUgFsazQ3zhQ
iNOkS3q0nLp59sZaVLj1TntkrOXtYTyk/rsU2i8L4mv4SGHiiqrhbvn4NSoOY/uJpIL2h83HyMoE
BwuYvyQBFLLZxEi4V9ENrIIJh+xF0YrAq/nKfZvnemTO6K5vsi80+paNXw1L5NSbcfNqKdydtPTq
FEJ3HHfSfN8tL9JAHVPb9ZKvzphDEWC2yBcIBwVRN4bNwIpb8q5HcaJA4wP9jMyEXdwW4GYVdfGL
NpCDBdmQkZSq3sYTXCodJNOpDYErsF985ay+Na6tkAeeMJV5Cv4HtZ0/ka78lFbvakpZfSIODjQi
133BCAUQ5WXKuRgcNNGizikKwwW3N+GQQCumeWkbDeUbPXdKEtuLgdTEcar9wmgEGCf6MhwoNGrT
GxYtwW3Xo8pZgks5kZ1Qiv/S4fixU0kOCrMdECWUPxafdWxL3vTQ+yZa0FmfoCgA2ubcuXwrnvAu
M4wpydS3y9XcSR+ap/yoa06fQdlTdRC+7uu97jMqsPDlejj0h1DFtBTVBEO0xecMekVKLa2dIUZ5
R38QdOvFmFGIWiyUUdGJyozbvnKxxvlKMLRZFxso9bXy7Pdycwty09Yup8AOCmWnasrT9eVt+8vF
HucvQThrNAUeun3+IQk/U+W+7EQX1fa1+8sGX95bogbpXxXnjOwWX3UZWYh5ppB1YxIsgXCYgCHr
78hxMcddIqMJYSG1xZKYui1xCnd5sfDO0ZjmmdufRI/R7ejlYo6tfgVUU61rUcSIAsb+scs+DTRw
rB6SctT7//9SuozqCVzQ1FR+9m7QxmAkbCRMsjK/J4mry40XGKb/d2a4YKxtrdCcQjQgzuVpTO51
vK2Hz9dNbBZW1kvhgNcqm9hM2RwvvflJt2i1zqR42UnZFVBxYzMfidM9T5Ldv4oO2JbDr21zB8wq
u2AKJXSnDqqLZ6mTxh5RREJ4IiPcqVLUthiyFpWjfiauEWinoYfw5N+6BD9MV0bqHGWMgCFWo5t8
ym50vbvJUyLITmymkVZ79ttInd6QokUpBRrb9GOTdF+rCbxZyegby+xAdcLGuNOPwVhuu2TeXfcV
wU7yk3U51au+MFQ8FLMfYeKQerSL8XDdxmYuer0+LlZr4oJm0wjQ1dB5zmgYMS//gtRwcZLvDHTX
MWUJ6zuVBS/GrRBnbZYL2gJSIvPOtGUG667TQTYiWJdo79jfV8hkFXJaJRkeb0V7UNS7cvGz97wP
10vg0CKR03yuWwTseXkLhmc1PrSNJ/g6omVwaFGlwRgXbNqt9YJdC3oeRjI/7JfH1m0PdF85oTuL
avKiT8OhRKmUnZm3aLRc1LMynQddkJLYuubX+8YBBJFUs0sy1Aji/EekvirmS6F/svLXlggCNcFC
eLWBoiBhYmbIHAWW7BhmfM6zUVB6FZng7luprmSL1pisnMzXeTgFmsCNRfCjczdsrdBUG/C8cdvk
xdR9Et9VykdFkmz083mmThxd/U5E1Flb1/rqC+kcJpDMqvDcxR01kY+lehtPR0V96oyP151727c1
XOiGRlSDzxkFKSQUAgvjNxkCTMTToV2PZYxcqeVfN7T9kS6G2N9XWDBBqxCdelgOOBLOjVIdSip6
emxGyrp8scHhjYagpFVZGlbDJF24V07N3gIzJSZtPfH0wmYadm2Ng56mS+RA07Ci/kiPjLWLxeaS
0yCMQCGFNWDP+0YTQPYffPGyRg6M8EiwhsgEGMlHzc//FchskPgVhZUiz+AQSBr1pGoYUXmqHIz2
3kBoVL+jiLjeQQ6E5IgshlQAhMb0xewHqLI/hyJthu1lWIQoBtExusKBQ6tVCqEZ2OEmeaptKCPu
rR6EjoOIHewPzncxxIGEMpYTsSZkQMKQ7rM423VdUNt0Dg+DauyNaH7Uo2Hf45GfhdanckEAQ0xR
hpHtGP/0QJMGilK6oZooh/33lEmTnEmmimuDKSkVPktqSzu0hAgQd/M1vLbDOUc7FXXdDRQvqpv4
63Dud+Z9O9r5rv9ceb3boJs5+TIa6IQVduFuveV0QiwQ8YH1UeOZB+ZSb6AWghUOKH7QHWvWTB9+
JpwkEKbX58FhNEMlCIxLEE9qiS06GJsjUuufwEHZkKGg2SCodqU9o8EtfDYj2PvFLdn3gttzM6+2
tsVBmlzRpejfhF+Oi088pDn+FYaU3cQLXVFv6qb/EB3jFpqlqRY/v4S65qhrOPqIdoevGfpMqKo/
EbU/5410xpTmIZKSYx4vj++4HFZmubOjTXNg1ExXyppQis5AeiQwsIkCKwPcZaovVTzgnYwHhHUY
Mygr1bdSY9rXV6GIdo9zjEVVYghW4DJVbeuO7PqPi2u81LvpRT80XnsYQOuHQRnJzTAMJjoY7MT9
dvJXK+QcJcTgnhbquI0UbXCH3E812a6ryYckmB2Nz1UpilDffOF3i5apGpoO2OM1lLN2BCOqhGMw
oUAdgZ3GeITYK4r8drmbRwx3y37n0JNxL7nlAWfRz1+v7/fmR1VVgtcXVWWd1wjrqkUOFXVCO1c+
+ElIfTOu9lH3Hlp5HXgqW6wYL/OjYppRhZ00YQypMA765CTqF6V6fs9KLia4UELOp2qyJsgx5FK7
bxLLjbTpkOmjwEHZP/PbF1uthL8daKOn2oQNI3X3IGXxwzgGP0JNOajZ7F5fkcgUf0EYcxKFJaKH
NlN2hlodrPhrERexbYJ7VrCs7efzal1cHIG+b9pl5vwz4SbZeJ6hsNZDXOdM7tgA/rjXvuf4v4Jb
cHMiZOUZfA66UZRIn8N/C66y14Lop+js8sZ01Zv0GWnau/ieVT+Gz2hltPZUdAQFm8znpFPSyxDK
IyBwDV4m47FvAySkv5TyIgg6tw/aL/fkNVj03pj7IIaUuaEfctkZrHvEU9f9ZTt8unxDfiqia5Na
Chg/+eS3H5kUwQguii+sg0LeL5It0mQSLYmDaggZRkk14akAbl9bUu9S/ZU2ogeJyAj7++rNY6Eo
Vsg6Qw6V2AuaTZW6dMq+/Uv/Vzn4qIpSKqcYfkgf5p1xF+/Lh8S1PHJHP2cfFS/1S794Fgl/ixbH
gQmxosUIISuCV+NdW2mOQU7GkghgROgWHI4owxLLUYS3PSO2osilh0cLTEM/J3NMQVJkOy+8ckIO
SOIgKJVKY1TSfgdNbNZ1ZdwOr9JiQ+J19gMbQ7W74OtS2eLZWrZfV8CZbzlsdH1YghQeKef/hPOT
uhwk9Usf7ZRUVA7cDmAR41GNWrKBLtH/+mWnoi1gzLCpo8PU04FbR/lQH5h4oe5dP9ebXrIyxZ2z
eiLDRBmxUlguzlB2jrT0thSIGDNFZtjfVyetzTD/Vw2I71T5ozy5Q1w4RfT975bCnbImItOUM461
FgTW00GJbojoXcV24zcfWO0Wd6bkKLRo1bKGGjm2tehTI6I3Eu0Tf5w6JdeMvEUDirKz+n8k+cao
BI/6zUtptQbuDIWphA7ABH0HRvmUqc9W91WH5K2oUWPztPyygjG6/37woialjLtXd62xdJPmqQme
hv7ZUO4S/T1dTuxF9PO04D/+aypYtKXsWNvJCNcNxqcONwYRzW5f/zCU140JJimB4NiI2e08/BYk
6QPoaHbLGIgam8lVD/ttdG1K4kwaGFFRe2TN/ehAQmHypjqxTtlqZ4oqDKJlcccfU+9FCNlsFLsM
sOs1KG5Eua3pkX/9aG4/k1ffiDv/MSQSJAkUAq7xoTkHUH0HaQ/ISFk3ADi7hMwE2xHnyh6HBRpY
bCuS46UXxT8F2+zENQ/hA4VUk1dl0G1TvWoXPQs3dPOJuTLMIcSgkKTJWK6bNSgpaFBi7dTyXjSm
t33vruxwQDE0wOuuxfkyWYUUic1qz+abWc8BatiCAEbkJRxkoMwRGGOP+KWNFmfWIn9pftBaNLXJ
fvKfwZW+ZVZXd8TcUjCVqxim1EsdJMom4stiOSkTWvpVySO9joFEOfpw3TOvIzrlp9taS05orrDv
FX8vdS/rBDJCgq17+46rRTXov6wGlvAj0BSvQD2keSjhC76PyN35KsHc63Mux+zq80b05J7R0YO5
oAAvLF85zmeyZ3F6dFQP1zdPtDgOPQq1bHM64SqpJ2hUY+bcTByMFItWxwD8mmNw4FE0+qQZTMty
dHScqvQY34w+9YujmKtA5A4cbijg/ySGjiBvyAe7X6CaWu/+bs84gCjHRm4n1hwezniskfhgLmDM
j+W//DQcPmiZitx9hnsEM8NVNNpp7daqwLdFm8XBAgYms9GSIbZnVrfddGdSwb+/7V6qZioUI8cG
L+wiZRigqlj3Qh3cBuNDGjxPIhog9hN/d62LCXYdr46nQtoaAS+G0qd+Vr7RSur3MiR+crvU+34/
NdKYnIscQmN2JdG5AxKNVBjus3D+2o/gwn1dahSVqg0mSeZ0DB3dKozJ1VRt+B6Y+EV20uamayi9
Vdg6zchdOaMFKzXL0AmGTn3M06l6RJ9HI9j+7dcWvWwOd7z7Lu5ovYyMWnvxu2/6A5vCk26HxNHP
iEmgtZrhudXuzUchgznb92tbwh15mkgSCiW4C6L22Fh+NY77Sokdoh3A9u325b7U92brLMEXKvLq
7cjVgKQxVU2q8HoctAraWI+R6IiaG3UI7dGsbDRR5XoLjm0RKcK2i/8yxmeoOrWop7DLIShTfhyX
XY9QPHnPKKBOLza4+Hi0Ysms2TGSctmu0N+WPJPu6TqqbUPBxQZ3jlCmTlWQM6LNw+wPo2XeWvl7
dFjWy+BOSZ+Xg0owHexOradpN90kQMxNZtm1Ac7djXqMpTxGSnTw31SewDGs3FYe60JEAOeAUcu7
vmmij885OQlUEgYRrgIUG71JQtUDZKhaRJy/M8PdaV0EnnCE33Do9oietjJ6rkLB3olWwl1qVZLG
ocXOjDwvdq+2YI/cm/rD9XWIfOy3K63I+lrDOozk2bJepOldN/PFh7nrLE+0OF9G1pNXpXah3XU5
hLNH0QNPsAo+jSQjKZyHA5vU+iAfFZ/NrjJ+otYPBzuwS1cszymyyJ3/NC3a1GBR2tDt4yi1x1hU
1RYdHX5ataI53ltQnEfFtfSyg+FjctBL3Ga/7PKDCgmGvzw6vK5GncZRFy3o+DGnL3V632Qf2mp/
3d22nyO/3IFycACkIJiMRQN7MeueAWmXJNM+jmat2XWf3I6J5mYS+X7dpuhTcYgw0bqT5Yz1dExu
Su87kRbU5r+vU8UyVPDIWjxVRN5GSqSwbRsNsLxmnTMSUTTD0OS3m/tigqeJaDONYtIXrX5p8X0A
rCmYb5cL28wFaCCyw3k1+LGDqaXI3WPU1zHG7ijJSmGTiHpJq4tYzTfxbbUo7nqzFKPpW4py+zSd
DHpDyEeVvFz/9JuR6MoEd71VjVSGQ4UaDkkO1ji5Wb2zkkPW30ddbHcdtUkraLvf3kFDR4UWEbbK
0xCUC5nMQMGiGos6Ft1bCchrhrMhRYILaHtpF0MccEuD1UwBGwWhu+7Q7tIde72BFVtwCW2jEAhQ
/rcgDsCNyUoLHZ03bp210eypdQhl7mBsTdntetJAtyuE1sY0tI9BmdDGh1q7/JSFvZrbkOmJE1uO
dEpsta/nyA5pTwUXzHZv2OUH8ti/GEmKOV2L9YYxUYH42Ox/ivEIOyKZ9/9+Cn9tBT/MHY7DaJjN
yAYZm7PmZ76coG/Dpn6zM29LAVIKHIlHf7Qol/pAcHEaEfAfjQxt4Zd0wbPNv35Gto/hZVXcGenN
PgCbF8KMroNG1PzYYlV19um6ke3U2uorccCfzEFR5CFy8NGBpdbqXZugXmzsiDvvMaIrPwrssV99
7VvxoD8kumnNxAAzQrxXbKWzkbjRoEu+U50Gc/dz4IgGLLbvgctGsi+6evb2QTl1GhQ1vBZ8HW07
7cF+5F1flsgpuJAQvQVKP1Yt+knJuQrBfYzMl5l+6mTRpLhoLRy6pEQPZGmoGQ9Deruc212Mrr7P
y2PnKRniKbTmu7Mon71p01Bk9NVoGjF4fglNkeVSz3DJ9fWtGZ8UoUbR5vt3ZYD7QKC96SHhAk7n
/1UAp9d417oEleL+VRRMbWfnV9a4b6XqaVlaAR4f88PssEf+tM+d+Dz6xM/dWCw+uIlOK3vcJ4sC
JSCkJyijgRE53zOaifmzfhftU18pBJfP9nFeGeNuhTrr9SnXkeLp/MU3/GUfKY4M9iIb2XJ0ABfv
ekZc7PFpbNDultFgmJiIN7sK4rA6Jsi1LDgxQBY9JgRuwmevkypqFshRp179w3qTxZE87Wb6wSak
xO+IP7gJBZ0K+jsVFKb/ixphoM60ZAn6n8RTLZ4t9Ht61m324UBfIIiItrPaxsUeB8RVGyeFZAzs
QR7uCxftUDum1pW4uZOdmo+q16ZO8s+7ih0rqxwc41zLYx/h6JF8Nz4iWrBLQ9QYtHmRrWxwx7sH
T2QgqbhiuuHYqHcWOGq195R5Vya4M01nWW+0HrFG0D8HECLQKgSvN2H3z3WY3w66Vna4sywt4Mxo
KhRGu2/xS3YuDgTqZqZboUfuVvHofrRFnZTb7RErk9yJrnqIKeb9yMBxgE4GRgP38uFfLti9YHnb
J+yXD/KjqdU0d2mpIbHF+lu6Q+FOJzaayrrWkn9Eo4ebd+ZlYXwvfNCpQY9yADI11k2dHkz1RSru
l+np+ppEVtiSV5d/bbSK2Wu4mcum/Gwqiz0ZodcYsm/JyuN1U9t96KsVcZBhlTPGhym8w3xeVEdH
y3vyAeSYJcgQB2jtZV70Ndqj5faziDKYufdvQdXKMIcdTWPMWsHcsp5DN0jdKT/IRmonqFSIyCJE
/mhyiDGmwUDnVmY1X9UHycaN5Jjn5cjqvrOwGLYZLa4WxkGHkc1Kl3e4XuSfVzUTMpJaOz6D0PCI
bvpYSGwt2koOSXJItUh9juhA7uJTliR+JNcnGjVOZczHSR8EXZsi2Dc5RLGkIF3MCcGVtO89zUfT
7bOyj9zUWR5MXDXoVP6g3Uv+dU8VIDLfLF3TstMjLQCMqV6i96g0RHbRiA64wIrFdcW0el2PVsPu
62VPlNOS71KRYsJ2aPoLsCwuL6K2tVnmFBUFUz5M1gsRlUe2m+gvDmjx8BGElWJhWs1VPzSlzei0
mvPbwOVJ89JD8ZXcsQf+AlaW4HYRpCz+EMxdVsfjCSmtVM5RTgd1fWMboFjPMVQSD+gjYeqywqtG
gJUWByPhnHThgNY/2Ou97jB8iCd7sFu/PGhfpAc8Qp34g/W9FsUHIrMcoqDZNpN0HXznib7clab0
ebAGhyLF2QSLIGsiMsX+vroNZkk2QzPFaavzEQ36sVsZ2peZWk7SaKJwdTvuB72IQmRiUT4rMSTh
1EWMfXXW7HDf78LahgwqAvH4M3TD3OsnevsgXIxxftqFJbHmEZ0dma60dqDHnUMSrfSuW9nuMTcu
ZjiPrPNqBPkMmhOSQwBltOmE+Me3bqs9/cBWRtz4vnQrx3J1rz1h1uO6+T/E5BfznIMOYYL5AAPm
pVMP2Yp+FyE6xhvAYZx9sf+3m8o5Jgn0tmtYDSaSCtvITqkueM6LvhrnjqC20KpYR65wTm2aVzbY
mkVbtg3Cly3j7rPS0EF3M7OuFc+EApSyL5/x/rzr3Rm8oeCJxxyCaAp++5BdTHJX2pBDXFaKAFv5
2NtheiBxaRvtOVAE3ijaPS4ynqxibIIacJWHd+r8qmME+rq/CfaOJ5QY47oOe9YEHdCTXJ+lOrWJ
aJ5ne3D3cqR4NgmMz6YhZQ2dmj3ONmaWhkNyhyPlGRra9uozcSOv34umRURHiWeSQM+nCp4WoJNx
x5TE25sS7HyVp9/N524XeO+hGtZXq+SAo7AmyZhakDsk3UOk3knFbh4iwecS+IPGoQPkLVJrNNG4
F3UPVTgiqyiad2Ye9Xuc/cuzeYnmGATOqmo2aGfq4r0WLocsGe+ynt6SUXFldfKyYHCs3Npd98NN
Wcr17nE4ERWYr+0qTGRFh/5H55tgYFVPspd69DgcMt+8/0Ztaac9YNLUl3a5m94TG8/f97VGrr4i
Byb5Uqp9ivvTbWPtK4gO3KRqb7pUcq6vV+icHIIoqODIaTGxDj/FT9EXLOU2uQfngKM5ybFUHBHS
CyBL46Cko22k1TGS+kojH2lcHNUFxIul5KSV+neYz1NQZKPZjlIFQLa0dKcr5Da0xr80wUXFRtmH
6VLOWA2J3CDAvUyN96UKfh0FnoUiQIdsMjFd+dYrv1KPzWx0XmCHDt3jCSpyCMHB4+knrCpXpdZA
3NZgFAYYOfndoTwmPrlH9eBb62aPrOez2UU32RfRi5c525VDr3OwUknNEOgFuqsD5WGgX9X6qYg+
l9XTXMq2nokyuOwIXbPGxRyLkYcJiRFzdHjeVtJNSCHaNztT9a7Mnwk+dkMxdMPkSXT7uVd0DStz
9bnYt9DgSov+OFkiDfjN3buY4RPEtE60LJ3xgqfGSc0xskCOeXo7RU9Dl9maSJFg+zm9Mse5vmVo
UVhgchZZVJadiI+IupMPxmMiIwe+OPI5OSqJl/wjiwguN2OFlWHy35fFlMrQDpgyMAAm+Y7Uslsk
EOzVRVeByAx3j04jRqenBVVfAuqI4DQpuIIEt43IBOfvJknTWlbggdp0UsePdLmdlk/XAX4Tbleb
xTl5qQd6p6Lx041xX+rKJ9IXTmy9JurLdTuipXD3ZlBVqVywCbqpfkits9W8FiKPEy2FuxLnWor7
UkEcVf0/0r6rR3JcafYXCZA3r3Ll2/e4F2GsKE958+tvcPY7Uxq2tnjRCxzsyxxUNqlkZDIZGZmF
mL+Ut0+5/WJiZtF7VqJjzxRDxvsNZ6bsIXXXaQn4ObT3F12+6yzZ67tJUEffLnDbVzvsOK8uyGNf
oz9uBqwzWiAbOA8GekBC9BzSQA2H3bj4wgc59re/gbyVTS745qSfNRszi31ymD0ZXKrIVw0mbAVR
NU/ZTUGMgb/OA00xilUQWLYd5M9y+YL3ODuaRRkFSdVkF0wxgnk/vezf/nbbdeHrAvlKt9RkXSyn
sJIerO/DAZHkcym7+bcmYFdm6pW7OoRu172wfipaHgdKvdKY4MKhVtsYXVDK9OT0GTgEXXB7gQwR
bnxAmwOlyJzm1pwBumrtFdHT4Hy4/fuiZXCIRG06Zw0BImHmryI/mfHXKRPVYdlW3FoD+xtWjt/n
QwUtWlQSpf0S6uBBoMjwVdkNAWuyBRv69ooELm9zwDQU4PorBZtwQD5ZTajT1145V92+VXKBh2/z
2lfOxyGHNmB8NjRNWQHAuceIFOI53+zPkADFedZ2feLOkKbJX9t7cdq2mbWtTHNgklWx0efsapse
WHNft2dUqGYnClj/EvSvp5gDEFstpqRnQ7tYG5qsQ/Uj94EhD/ozHl32mZ9f2MBw4ekSuD1f37bM
bkzGJbN8S9X8Lm2/TFT+ddtPBJ7P17eNMkVRjz1CV/SuGB97+SEXidFsK6dcvxJf4k5zW41UPOSz
dqrAOKMW4LW1i/ldn5anEVl18tBBgdQ4yI9O6mpu54u+n2iRHHxoWldrsYOxjLVyiJxfhbOXyPfb
+/gvEGyrugOBLfTOcsdbU/JkUiS44nL/zxip7kTu5c/Ja/7RuWv2ylH15X37MckFVeDtI3C1yx10
JTGiXpsZjz821UPclqUvx9Lgxjky7lE2y1+LZr2Cr1d5eOQV3APZj7/FtKtx7uj3ktT16LdHmoV3
SPnBHg5aObtCtYzNc+Aopm3IDiZn/b7Nr6CzmCyt0Zn2wjDlgdkOO71714PVygQXAfo8p4rNGoVp
vy/6Q+d4VvV620W2VgH+s+No+I+Nhpi/A0CcmVLfpjHYwjFmLxfSEf8fQdq75ehrExwexpFlJkVX
ZoEJ2WLl1bb2ZiYwsRVY1iY4KCRFStokw5ubGaUevoq3OM9zdr9oT13y4faGbXkXyGA6tJZAM9X4
h+B0mqrRiVBlUHV6TpzRbSPrEi+Sb8lD+N9MsT9l5WEjQSnW0tEzZuk/ovEwNtSz4gsVXlY309/1
mjgn0Mu8zHMD6tWMvGt9G06m5k9eDARU9+XFOfdHYSqwGb3WNjmv0Bu5KDIJjMh/CnvNPZVdKXZt
v/WlXYcW5xiIS3X3PaKra7ucqzhp1uUaa8iJp0AyHynpMGH1SBpICiuinoltz//jK3yolNBshMIp
xqZBiOkpqZdz2Q3Pdl2IXky34NZSkKxDYxVXJV4xzkzaGZ3iKGrIx2Rfe+l9f4kD7a4Ny1/5yUTL
Ccvm0Fa34LnFfY8489o4l20T2XCIPOO5QG/AgpMCBfVDKRHpS21u5WqJXLTs5DifS4ZThVwEGiVH
vLUcYp0+3j5ym3C4MsMhbi6N40RTNE8UGHpUkDFwRnn/30ywla5ONR0xCF6NEJPt9myYj3J1uP37
m1i4WgKHGn0/S6D9g820SJqrFI9x8aQqiLehVgokwUXfhIMNe1k6jMcFSwD0xPMkaWEH7Q8iR4J4
zpCAj+drB+OQwiJDnMdQDvTT3FPRENpovtY9TGDW5dTDxHDBJUXkAhxAzLHdYpYYGImVEyT9hQKU
bn+gzTr/akF8Q6gq9yoGy43/zIhS/CQYWq9zkwOuxW5Xu44volQIPpTGlQdVOVfSEjIFQRMhE3Ls
PvOMtv+JZhoRdUlkiQODolJraL2CkmWgDzUCoFb9J8ycE+0g+4NvuAQvVCZbda3UYKj4Ur23d1YY
H8dhb3nVQVo88U1LtCgOFJJWIhokDnGhaw23bXpXrQZPNUVFqM3M4npwNfZnrIBhbFtKlBHHKf9k
7tCB7qDDTgqaQH/JDmD77mZfdcUqI6LFcXBRdaWEB19YTSDs0KrIZ5pPwyR6kBccKr4PaU56MsY6
IhQxcy9XrGCZRDAhWggHE13Wp0ukg9Nb0Q+NZod0wBNC4QvOrgBdNQ4d0FMXtSMIDKjaZXf5Axo7
vW4PycGPybk+j2fGFppPDiari1yenZwbLs/3Fal52ifRCFhqA/Oo+Wk4GmBF2S5rXCYXofa9YDd5
Gk9pVjJk2JC0z8ioF+1rYSauOomgUOAWfFeR6uBumk4YtqpZbdhH48lMRTOGRSa4xEGFDkeuxhUe
jWe7+eRgfNDPSsqGn7f9YtuKYWmmoxiKzlMLS4VI5lDB+Yy5PpmFeVcoos6y7S/yxwSfTPagKJtF
ChBPbFRNyXwqbW2nlrLg6i5YCV97UZpsMQh0XtHa8DFSiUsNReDKmxZU1ZRtyPLbKq/l2gNBMQsL
mX8jHWnykldPt7/FZr6w+n0O0ZY0GnW0C6ErycmJW1i1K1nFIQIzza3bdp+PpU/kLhWsahO9QXiz
IW8u65jS/jd6TxklqkLgZ0sze5EZNvlxqBpXIu/JUFd2GE6sooRk1XROR/TVTKNyluXEAzv30+0N
3L6b4XKLticIs2Dc1d82aD33TmJgtG7nN1ATzkHCdE65T/wEk7aqHxACks+ySwIRH2ETXFd2OQgf
I7UkReGgP7bMPcup960Whapkhm0MLlUmwtTNE7Uyx2F5RxoMAWrQXhypL/XwKM33uvJ6eys3ffGP
CYuXyJNk6HfbEhgWCS5GOiQnhuwJb03QHJgDCiJm0xfebYubTHXg0P99PFRF/v546hyNtdLjMk/U
pH+mBPV1LU9o6cbp9KyWXXIkZf2xK4eKuos+FO4wDRTzKXOhYhWD1jchS9dU8Cxkw0b38d9/iV1n
sqRlWPzoxU8LCqzd4g94kB6hC2/UEKZ/D90Kii5/DDLkWZ2NcomXJYvxXAjlf1nCMG1yoI4A6TeZ
a2sjzKtWRpauU+nc/y5c9L+MUDsRaCBIX/MPTOTfOiSggTj72990E1tW6+IQravM1KIjrthT8qW2
Tks7odk5c7Pk83vsmKYpm5ZjotL399KIoy9t7uDcD3bixnVzUp3c64Y0nEWd/ZsnXb9a4lBMHrTE
nqMqD9QsyXwMTPAK+ZiZg73vxznZWaokou5sRh0DFRLThKwSQO3vtU0NLbslASMjTavQXLJP8ZCI
pGvZb7xx+KsNXheh6HppgtZ2FsR2oiduXklT7zaSsnxX8nyRPTujGPKkTkbvkwHpqm81Yxe7k2MW
F3Us8QqrZMqseZFdSKFFcHo8KjfKs6PU5A5KZWXlFlPdf5jq1Ox2t7/99v5ohoYJHRBz5zP01Bz7
No7xYJaUvpM+ZoUgqGwiIXb+f7/P/n11bKKcKIVSAGxt6Ywxji5Uhb2mLNy63DXJyXjPuGdrZY77
3EqZymjuR3P87FSPylSfY3MIqkgWfPJNavjKDp+Wa71JaT1G6LIGZ4+GyWP7Fcm5L3nt5yEAbS9I
L4R1kvnyKd/1AqzfxAUI/5uYBq4ozpsWZeiaNYuEopgM12mgmKU6y4HGpSdpRCAUJjLFQVBOSqmC
JgpUS8byWY2HEDLJAZ1i37DT4D2eeF0Vl33I9tBYSYW7ompLQaJRiH2M/jtMmLIuQ3LOkOHvfzuj
2pVGG/W4xVUlcdXkgxwLSrKbSLAywEUi26zsEiq/KMKpv8z6a588QfvDHesLmDhte5YqQSlu8/Pg
NULHywTSav66Vidpgps8glKSHcb5ghoFGzGb0cPtfROZ4WC7SjvdGXpMyu3yylVNz0y/afSHNQuw
YhOLVqvhPs/QzbpkMy11VatczI93dUgx317JZpcRxBH+7Bj3hRzFjqr4t94pDi4esp+XfXRuEzQZ
sZlR0yiwtxnwTAvCkmisRh7I4dEgqy1CKwhTRhPUyaXU4rDrn2j6vYZw4+2lsQTkTRS6muK5h2nL
ajo5zk/VJoEpOb42Q9RiygRnaNsX/qyI70uX7IY0kIBGN91wV/WXYQqs1K1SwXVnu1hqyaiX4lKF
sMShQYIJ0C2y1iygjhvtaEhCtUSXoInSR+xV9+mlEnFimHe92T/bsh0M1jIszKz6GxyiaralwoJ6
l67RYzkMvq6iL0zDDDNcKL0pTu7HDpIGc75XR83NjdiTeurP/fQeHFz9HVzELJZMmtUW79ZSeo4w
0EKkUrp5yla/z7nkqKhGYzlIz51FkdCxog2IH45oYu2mm1yt/A6gq7if0gLzxSrEqKSq7xsDQd8w
X9Fp6sXzItiw7XfMlS0ufx10zEmee+SvdWDdD4nbfi0Ri5FOfjF29WH6Kh4iv+2eK5McIjpt3BqO
hU3EhAAlJKDgJJNXeJlXftA+ZD79Sd5Tn1kZ5LCRlk5idwOud1CPj/Q7LRe4/6ZXgM2g2lBeNQz+
fXtQIcjQ2xiD2prLuYNqASrWorLfJkKtbDCfWflEglTQiU0zC8o5rMivlM6uhevabRj8jXNvzrGj
W6auQfsQo7Q4KxlRpHmwkEfsGHAUuyisDxB59YSiVJuIsbLExRJZkw0Nwz8sP4e6j7X4soH3HKho
+4WvfhtlNwZPSrC67S28Lo79+2oLu4IqkV5jC+XCH8CIbkNNxKPZriSA2yLLqg0yF/+sHBWx2qQl
BjqkEElSMLJ7+Eg+jiHZN5fhPU1n1soWd46IOsRLrUPBZc4wauaUd0/O8HLbITYpX2sbnEPkKs2T
nl1x6KfBN0JyUEIVk7Kmk4EKvnqoDmMo/2j90R+e0iDfYXbe7T9gG59Wi+T8ZComrYdcEjpU7tXj
/Fs+MdLc5U7HsDwtqO7Hk0h4attNrp+Qc5OqMGNt0UDEyglUheJfi2q7lf1dsC6RFe48t2QctZQN
AEaXip+e8fDyD+/xIdpPHtkX9+NeNPlmM6ystpIL0suU0EFmg8801Kjb/LsGfYvCfI3RJXV7caK1
cVEYjA1Nztjs3KoMFvlbFt9FwhxHZIOLxLKx6BMlA+qeX5R7eqDQZqold/JGnwaLx8ijKMcLcF5g
k3+ERhipHLnPMAYvN8Ny7p8UrNEuRIdOZIYLyYlSLLYMN/QnoughWpkXFyoaSZhDHUdwvESmOAiB
6N9CyxEpNinOKSr/inoyiOBetx0d/5wnvqQpxXpplhGx/LhEETwyPy5JLQpcAtfWOJSwh1KSaY0t
W3I1qEZtp0/SQ9wNXhv3guVs34Kux4h/c9YkBdeVHieXaZCx1qFpb9wNHuYQhdJBes8ldWWMg4kC
oy47rYabDerga9QMMW7ST/sysI1EcGq387KVLR4fOilLjRY9m0w/KP3hhLVXQYCsOIwH+1u5E4lI
iHyPQwkS64mMUakIx85yNzg0hJrKWYtFRTrhsjikWGaltXKL2L6zz8Euz44kdALpwz8M8+jOEXwx
UcTiy1s5pkQpsYbKMwo+u+6B3GdB5enQ9bF2kTt9kQ7CjjKB9/OVDMOsO40OZR44kLLCJGlfSp0j
NVWIgb+rCnT1Ef71WSd9k+bgPvgqTd1m+pJ1/9ELeQnjvOqsJqmRQQ3h5C8+eor8bq/7rG25CMeT
aFYH87K3Ge8fdOLljAsn6fD6COQYdFBF1DiMI8eve+slcWzPJhD1b2Jp95/iI08xV6V+mFE5BvfQ
oB6tDkxRO00FFDDB8dI55IhSqXTSEolTrMY7yc4vXQG2j5k+316LCA51DjUyeerjzkR9K7rUd9DZ
CKM9Bsa6qt94cSgagCBaFIcZmZTVs10AomTl4Cgd5JNTL1PfhYR4ysGMTNWEmuUbasJgW12GIP8b
4mWInUKK8RLvGC3U+ECO78krVuZ4mkJrDiX6GsHWG7UwK54a7diL9OjYV+DdfG2CyyniBKJUcQP9
EFOKodg9e1bxM3I+Vw0KQp2gwL/1kda2uKQCGjeq1TdoWbLGh7Y8T9m+1EQ04a2kYm1D+/suV09V
qg05UwKqLonxYBuil1iRAS6jyBQdIclAqwkpLm1/yISEvC3QtmVDtlRVwzhDfgrwADFdrV1wPrMm
zJq7BYrjRaK7fTwLEHXbEFouAHK2pfPckRjPArJsMYTr06dSNR6cmdFAdTfDo/ptMNj+8ldTHOZ0
+ozeuwqVncQ8JfkHBy8FpiWobopscHgzDk0DtRi8Hqlo9JT9qfxQkndAp43HISgx2aph8XMmYzOf
tKlACIqi1nOUoI/RKSbPgs3arBWszXAu1irO1A8SylJtEO1Kv9pps7/s5BDM88vo+Lc/zWYatLbG
9nVV/UgVadHSpGFyynQAO2XZZ17rNx/qQ+MWrHNA4Hab32m1iZwvlKrWQtsYPLWhBVFyzl+MQXpt
I5ECiMgM5w6zKs8ZwbR3P53axnNQ8Y4phoN2xXuuSuv940KP1OdqpowOCz270jw22Z6IXqQ2MUcx
NACbgfcong+F1l+1jikeDJu5vqRFe3GGSuR0m2iwssGB86RYbaVl2C/MM3TJg+aX9zaeXmPQZi1v
/MQka/EmUXQiu6K1cYCdp/XQWmht841npoXavy6pp12KA7upjx/1O7EEzSYly14tlTtfNZredfMf
kTp7Z0NjkzxLnvqSnXu/cb8+kyDpXOnl9jFjl4k3cXZlkztlE8bWA/TxiCkfcTVEATU5qKG+b/e3
zWyqDdpoZIOTaBjtzk9jqvosBeMQtZzeU8Jk33ppmOyKIHkc9rXPxkdW94nfnujjew/2H9N8FcQu
odEhZ2DVpurZGB4G82VuRBOot730aoNLV7JIm0jXxHnQVw2eWOYmcwdDLXwIVutHvalL//Z+bnvn
1R53KmgDHg9mp6AOop9156iK1Cf/BX2vBjj3XyK8yI09CuvUZ4KJRRAH9GPntr5xHHax7/y4vZ5t
VLyaY+tdgX2tabopp6iO9Xnszq1rFT9G0fwk0Z5xrg4Ii5qC0RtiWTugFc6npXDsq8gPuCCSj9Ry
VPr7Lo1+7V/pZ8WNA8dLDlNQPGhHO2Tqlob/3zaPCyl5J7dalkHY1bbvJDyJRfZOTV9u2xBtHhdN
mgVq4kPP9LHUi5y8UhGXR+hwXNVDNaoxTucK7cShM4dGqOwdcN+h9lu5w4fYK0IhJDEXfgt9f3yO
r3toud4vevr76QNDRnxElCfHGx+UI1MPTPxK+DQgMsiBRJMsrdWZ4Cul5zFI9st+cM3z5FFX9pnu
umgkuGhL+dpH3dBs1m2N8ZZSlkHVO0TO19bvfeynLz28h9q7wni+ErLktWZpFJgxaU8W+VrUOxRq
NfD+lkRUP93ECxW8chVEbNnm2ctjNhVRoeHnregymNA1e5XU59sev1koAHX9jw3O5TFIRtbxvfCC
eVbCIlhO0cvyOPooFbjkGC2ChGPzwruyxvs/mZ08mnDA9EZ9jQ3wF9X8m9kosqdnn3trHIPby7u9
gw7PWo5zbUqIxQLy8iXN7uPk61gInrG3HfDPmiA7/jeql5VR65qFNZWftPvuXEBup9nTAvRgyPn5
9CKSW9hMZlb2uKioUXUYy5pp3ijzTtKiD33RnoZc+jHM8Hcn+tL3ywFdL99ub+X2pzNM25ahIKia
XGCJC0IoKnIILF3mTnkFeSlPJ6dSvndikU7tJg6rV1tcgJHipp5HC4O+2xpTnmh9rLVid3s5255x
NcGHk1kpCZUheqAvwZRdCkBvJ3qT2ITC1TK4s6XqWVorDXR12oA8sPbI5WQ8yYfWJ/vuAjKY6HIn
+kTc6cLATxA4J8T+LnuyyxCvs9nRXNA0KzhVAjs8Ozgf9WUsKC6RsxO/JJ3stdF4Rm+rjHGgxCWN
qBF4+05+3UiLO2JTk/WOxIR82zY+xv3idVMUtmXsz5rpdTmUV3U7gPS1u5AhtCSRBp7QPnfk+hFT
CdMMQdRw+2AOWjd/1iGXaIb5oyhgC/ySJ3SioGFHGWPIR20O/UB/hGz5PP667fybCdxqP9n5WyWi
WQPRkkjCfaiLFi/NnEAemwCKsscuKgW+8ptk9iYBWdliC17ZkjUd2j6MKtAGk8+UfarapYqnPyh3
yaF4aVx9Ty9m6zrnWPTiLVomByOQnBiIpuOMV3XqLnSfled5aVyI5QjCmsgQByZKnVWyykpTQ/U5
wpO3+mzNXxZpEpjZfMRC7et/GGxxgBIPS7mQHEVDKPB2ng4F72pnBQAYhBtMkALhc9xLg3fbWbZv
7CurHKzgoY4aOXsYMTOoBw3n5I59RhL2o9uHihd7cjifi1AU5wSbymu71ZXiEGtC9mPY5snCDAJJ
aYOC9IG8iES2BIDGC7ypVdImcwLaU00KjKTP0Dl/cqzuaEqqep5kcwwLKrxNb/bfrL6mzaHK3C1x
rAPXfIkwWPmq7Yc9/dbM/hjOeKehXu7pH4fOv/05BbGVF3vTy9qIyxhWwSLaOXbi13azv21ik5+0
XhmHLylNllSdcfBOaMoCvxpybIWnHuh+8CK/Awva1Y6MnKzetSfjefwmCoSiNXKYYy74ZLmDlyJH
O0dO7MqFSM/xX0ICU6OSIVmPKY5/w5re9V1mKcgsE/near+Cra4MsasrPwrpkiNzHiK3mO9rkeL8
dni4muV3tpfA3TWwsxlmuemzh/59KpTJ/peU9mqF278xQo9P0UCVoD2qTIgFM2KicAGLR2NXKmFR
+l9w7WqPB+o8qugkMyWRi466d+vicX6X7NDMB7kr8K76+/JV9Gj5L8fvapQDbVJPtkF7sMuH3h1C
esCw6Vciu1PjGbv2wM5ffA+WtEjyQfQFOQxP5iGOohFYIy9fBuWrVMSuooiY89vYeV0bB9l631Xo
7tPRYl3+csyXQd+X9qdqfrp9zjeJqTYUw/7vELwpLhCnoAkrjRvu4A+HZf/PiNB5T3YCSwwL32YR
V0tcBjg0qkqkAmmRefk9ZucYvUxeiQE7DbTtRFf8f4l4V2scMptVahS4HzAZKbz9ntrX7ptxV+6d
R6ZRXZ+cfXuq7kXk223U1BBoQVNl/+HWqDZ1DRY/1th8J47L6vF44N5Jpd8hFLgItEd6YqMyWJRX
DuqxfG1EZNxNv1n9CdzCcVcmWurgLktpLO8NdDF8B03sg5OOU1gY9bvOwsocB6JlPliZQlEOU6Xu
pR3v+8F5SZNft31n88BphuPgfw7enLiz4Eg0RqUays55MR0dI3ZHEvutrIf/yQx/KUorvSqXDtfy
im2c5dbN/Wi/3LaxGdeuS3lzDzJijRaMxyxXi3YwGnM8ZnUucoLtY70yw3kBjZZeTesFZo4LUvbl
RPdzmO4plLf+23q470+lYSF6gyBKFgxn2dfTh9u/L/j0FhctTXSu1UuMaDmSahfZOiaj995U6oKX
6e0i2mrDuHhZFZJO0NvM7jh45WTH1kt2+j2bG+346nuIHCtj7AyvLlTdQvPFZExop9tV4yORD04v
qGmJ9o0LjUsiG7G0AIkSw/hpFNal0OsTy4//2+fhQiEd6qgsOpghqe5ClJ+qqAGKxIhEZ4Y7/oaR
0b4wcdfVd/UH1aNhKD2xOU5qaBzLoyScdSDYO/7aosoTRIAj5NdR92pIvhp9MRtBNGRf+E0wvHoA
f12RK92x+kRH54wEIRsN4t6yEn1EL+jOzFsBrG3ngitjHBjYU5c7nY3uOEasRe8EGBGode8WD+N2
wzj8j97NX08W0jRtw6QsKsM5lHFNXF1q/CYznm773nbOuVoXhw3V3NZyQpBzUs1LZvd3/rfLLp1L
f5Hcje7ZTDjRlXY751wZ5YAiTnW8ErDXGPnIejWXvXmwPHIvYURsfdbP8l6N3VakDiJyFw4wsnHE
Xc3AluqRfmyj2SOzfNdPZevG8SzSxGHQcMs3OejIHC2tq6q3fKO0PTJ8Sltcv7QuKL43IgELdnJv
meLgo5HnIdPQaunn5+ag7ZvTiOE5za4X3GYFAMLTDnPHJJmpgBCE1nHXIC9yIThiAgM80ZA4I2md
DPQvPSYXqYnABqSvAm9np/TGXvFiSFpM0ISZwPHyM2vLwO3K60Nn17jZ/899TmSNw4wqw9i8jFWM
1J10rwcLmMLLccSDHHsYFl3ktgEXmZ3iWBo64DmPw8DsyUhi6DzN49fJor6SB5hgJiiCbX+jqxHO
1/q0tdtcQqga7EOiP0ej4K1AtAguSrVZKaFVEom3ZH/r88ItrU9KLKL7CBbBX9fAziSdwooHU3wy
2+OsC9K5bf6L9meXdO4GUwyOJUUVVrE8Y+QNG0vmVT9nKPGlv8uT2pd/JFzHPeaVOj+0HwInZ+ni
Wye/mufcbiAQo2xlhF4I//mqx+Z82p8zb0IXyILhzqIL27+Exqs9Ln3t9CVSdHA6fl8Tf8+h38mf
a38IlABSdj+Nl9vr2/x8kGuGpI1uKaDpYfmrxI/Og5kVEAb02+xhzkOpeLr9++rm/ummJmuOCgFe
/u2B2BU0cFNov42evWP0R9OrdvR+OdN7O3WNJ+VOve991Ea+tB9LzKMnR0tyRRyJzZOw+iPYLqxW
2eZzX40ENW7STpdoop4ZTXfy9PP2Wrf38rpUbi9NabQkdmX0lem5qz9a8+Pt3xetgou5lpxZtCMQ
0KlVzGjQ3EI/G/3gvscIUM+x8bVs/rjVNriJgwxQ0qvik02z/VSTlz51BGa29+pqhjtWtI9HTR1Y
xUqedK+dGhJI5SQSS9m+dSJz/d9quNMUtVEyZxSXKMeMPo56ClGvdj4v43Aw4zFzrVg5SyN9yfNu
H1n2r9tbyb7HG+hYGee8rrYiJ5UXsIsIvUQUSfW4eJX+q4Gg7X8zxDnelMdNBjEqdChiOG9ZXGrM
+R6KZykXUS1YRLq1Is4Du6IY8JCPGCzXib9khZfP5xG5bha9zuh1MmrRdNfNLTQ0BUp7kPEBgPx9
cON5WszFwEVhWs5W+b23jrkRUOnH7f3bPFhXK7+9aAUPVaktc66U7EqvuulwN0ySS4TTZFigerN5
KMHhVCkmNAq5r1TabarKLE83+wTPlRMkVZLsxSS5V2Ug4zbNuU7xiN+i1bBud0YxCyoKm0duZZ/7
eJlRDtRhJxuqnyBb/IwygRtupukrA1zSZLbxVI8luxVLgTxdetJBYftOd8KYfrz9wTbdYmWJy5xQ
PZ6thOWCg/prRAao3uulO4ue6DfdYmWFcz5bqZaFTHgJjWVvUr7akjeIBkxsh/urDX6c7DQnhQWC
A47uq7lj6UX2ZSrc30wfxevuyDGr/Nt7JzTJJVTENkq9czAOgkXjYl/v4p90Hx9634RYbi27IhUw
tk1v/R7Srw6etKDGxdmzpzSZzDTPAsUGDVYuXVX6YJZnh363AVWQSmrfVcuwZA0lUQ1TDHXuw9Es
anI9x2iIqv7QzrLbmqmrtybGNQuO1KYfXg3xX2/oMOVKjlA06cxXuUrcpLXdSP4V2e8ZzGivDHF7
WCb5AN1wtCQ00VHOH0iZuA4RoOAmuK9scCHZHGe9aRcMlG2V7BIbyS6LzR0mTnplq+/z0t5BxVI0
nnfziK1scvF5kKDuJ+lI7rP6NPUPxhzk0L687fDbNjTLUZDgotmCg6UesWqGpjH8DxO7ddyDRnKS
J+c94Ae9LMfBuy36wrkvlA8j5N1HvPwZdvZcVdWD2aefZk0JNEn2YkcLby9qE8xtpq0HOUrH5gsI
NJKNEt1RKGlF9kFrAOp9/3rbxKZzX03wJQTTyTQ0DSKrmNNncwAKSoqXo02qNQSV4c244ciOpRjQ
B0Yb1t9BvsIwpFHPEDc0+aFNT237rdPw1qE8NIiNt9e06Qvo9pItA3dSk++QU4zETmiF/kuwMC6T
qT+aBP6Qj++Qj0D6/McM29pVQjFHSm9kMyDWiu+qdKd134gmCIGbqLoywW0aajtLoeSQIE/617KA
ep4a2skXpzxITKle8kr5P66Ji7lkmqJSKyCtTEnkpTM0KvPWLWTRQ5HoC3HYPRq2lEAuHASW7KxW
CIXJY9cJ5Bq331Yc3G6gA2zrGFX09/epIGws1QUiexcuoRzk4XTCQmjA9FjAYBdxxraJHSt77DSv
/EHTaUotFuUJtIKMMA+bjym0gnQEXEM0LHh7A69rY/++sgVFloymOXIjGp+WEq37mW8RwXPRFjSA
lKxaDvQhNY1vXzNKPOQVhFoQcOyCbpz8pJ56f1Ag24zpdIIzu8n2W1vjAlNnyKliLQjniHr00D+m
Yf4sPWWefSYfer94QItDqbvOgyEIiJvl/LVhzk1IMg1ET1D7YU/2pb+crKc+BEMZjWxxWAVxKArz
Qouco9h1m1q2CcfUFOj5FehFT7/l7hBkkBZnL39RIBSxYIvg07P1Ijl/gfyMbDcZwj7TAjESd3wd
9tpO8dI72Vf38b3ogW4LuNb2OGxcnGFZJEgMB2RwXHtCvLxrCeBe+07Ir2U4CR+4NzkQa4scVKZl
VDmdhs9IP6mP+g4mw/zFBN2w2EEWyWtDetLvF9uTGUFul7+KJpVvnUgH1z6UQS1TsfgOPqdrcrNS
mf25cWcCbo6quxb9eju0bYLaygzfrac5TZXHrD+WTbws/fYnE9PofrG6ofEgVCIRmuMTHkrtKCYT
7mBh+oImoKN5ZqJuBuM4+SKn2QYctHgqOhSkkSr8DWom9AwmE1WOQI4eCieo5oey2hXaXrCFW1mV
gxEF/zPDxTjJVgbSxL/fdZuD6WWPFbQKk7PpMkZq9xqHIj0I0bq4aKdEEV1MHWlcWlBvsB9nufOM
4al611vDdWXKm6YVGkdxZaUYwABGdp8juUcb3+3dY9/gLZD8b/MUnmpE7E6uiwFu3lFXoX6NaTl6
+gWt724uSn42t01BugiRA4jU8n0jEQT8xx5t1b5SXqTKOijTo4Ne8EZ6ur2kzZO7ssNhlUHkIu4H
fB671kKMS/WIPIPzYQkinGg5nHfXUWLGRYv0AGM/l8Q3FUyTWULjXQrszmo5nHubVt+bI0U1jXFw
WlfZDx9NL/UNEibe4pkhvTTHLIy8+GO/t0S8rO0wvrLO+fqQd6mWlkhMSs3TEtfES0rky3irZrDR
Yai3Gsa/JxsKoypb1xvPvFrmaVTRkLChNlg3ZEjRFeZ195BEQF9uspu85sPkMWZmifkE+U7EMRQ4
EE+uailexMsCZCRpuSuVV6t7Mv8fad+1JKnOdPtERAiPboGiTFd7M91zQ4zbeO95+rPU8+9dtIYP
xem5rgiyJGWmUmnWmr5v6+hq/X9xqiYXHiVD2+mAscCbZo73OuamtKzYAU3elRh9rk/tMjf2Qflr
tMijmg2OOqTnbkAZBkMTjaW+bP+dVS+w2GsuZjKUMW06glMuAnTdRqGjKFdZHjh9YgCeXxChrfrr
hTD2+yLWraq4HTMGhd0kp4CejeZ+ezHrocNCABccqUoejWkIy+y9/hw6w7U/2Nlex0CocUTICY72
BLeeihp05Ia/gkdVBE4jUiDOA/nd2IyFgfIZVV6a/FuvPKmJQIFEIjjv0ycYNUxrgsE4qxu8coqo
20t1dhXluhCTgggskfNAcWBoTTkjmRAfAYQCJMcAwKKYCgWV9PbJrbbbLq2C9zaYklMw7M/aBabJ
Dg7yuXFCUBvZ9LnHRDljULWu8r0sqLkLNJLv1KJJOGsgzoHCTFJnG9Z4iqtO9HwV7CKfUcW8jjal
0XuYEhzUg3U00NHOHpOiwTHRajjXonZ0CjMZx5X7x7zz1PFp+5QEFx/fmEUKaejKDGFdNR/N6mTO
zw0GGWtBu57AJVmcl5hDYnWNZLEi4PeQnBvrnwKBuN/dBIbwqhHtGOcw0kmStDTFgJHytUe7gOaU
t8kvCvid6CfQuE6RcM5BJJBzEHi8lQ3qISB3lo+h/NQpomeFSADnHkpqzrI/INZifagqBk7LxgHm
NSO7Uh0kTa4LYief6SpZWK/F+Ql/zBGrsgZBLXNJ+2ZGP/5O8TjvMExhNWD4GGWXWsUleFc2ql2V
t53oRSFQcD6HqsuW3ocz8PkH1D2i+RSPt8T6bnT/fGY577kYFFmATf7xHuzMFDonsUu3ap/HYbSV
2nroeyQtAiEWw7o1XWRx1iRbJq1jlAh2E/IF5Jt8MDMoQ3Yu6/cBrHxPMIAlHfxdJUhArhauQCDI
Mk7vq+RsKyxKM9EIlGJw9B9s/ktyosFJjghc98NBvRM9ztYvxos8zrTihjQxZQGrj0wnCcCWp4x2
KSrLCpfFGVhQgrLOTPDIqN1hh2Ski74YE6lIhu3T7iU3E9z3TLf/jIYvy+JsK4+TTCoLDEgEdWrn
6bOV/ewSpI07dx4OQVPZ+igIo1bzn8uT48ytAKeTTHzkfOLjeO72LMEETG/wpw/CefX1Q7M0napI
uCj8K5SYQ6nIhqW71QDMuAREqpo/P/hK9rJtciI53NWIlkqjU3tcXaV8zso7tQXia/W8LWPd9V7W
wpm1ikMCjCeaZDK/ux60wI6pLsKwXTfniwzOnDNVH2mmj8yoZI/BFcGsbsAB6SF7hKhCdebnOHCA
ROxsr23dM17ksv1dhO5DnEbDQGKTQZSD+msnVT/Kcm9oh20xomPibNhoxsHoNIRKhNwP3W1PH6Nq
93ciOPs1dV/rpAZuqTfqX1PVoKG3BFOOlu+35awnh+XLlnGGa5a1FITADUCmtjwa92Nkv4P9oMXX
NXWkqFTw2OefoR4A3c9/9sSZblJbZVbqaGJKy3va29L8pkTe9sJWz0iRLZBQaKygyYnQVEAT5CyT
qMgV+J8A3jxkt3JvCYr1AjF8FiCaAnBaNvAMuabY0/wq9c+jKQj/V7X6shT+va/HROkMHz0+oxmA
4lsaMjttqs7Rgjl2QW4gijdFa+K8UFbkFZEleIiivCuzayN8iHrBklZ76AA+/u/x8B2cJahwVHl6
n9zSPf3QHrKztI9PeD8JXIJoMZwrIv6UKWGLh6hsPisdLPalEQLrsA354/JbLIb9h4XbIbpRl76E
JGXvsctWPfhH7f0lX5/yvajtdD1HvpDGe5+hstSaZf6b0wjnytgw9Yc4td8rSG72ZduOhOI4T1TN
USPnIEl3p5Nxyg7jIXLUPXtfJ17016fFeaMsH4G1XsAbhdYxj96q4lanL9sLWr3/FtvHOQaALPVx
lsGzTup8Y6rSzaSIoFkVgULwD/ZZiiw0l+Ml0Ozac3qc3dLzj8EVICRBXGqcAWdsAeG6vZ53DI1C
OjTfPwNCt7Av/jVf54kagdETKZ7cAlV5ttO75iaPguP2Zq7HmZfd5KEhqohKsiVjxk86jGDRRPqF
gUoNoHjB2NX0mO9FXGECe+Zf90VVo18Z5RS3GdXaHmczcPQifKV0TN3tta27XcsErxtFpznfxW4k
KD6k9YAEOojmx+OANiyanjAkbP+dHM6eozzTWn9QsSKf3MVz0ttZau6jNr+Kafq4LWtd+S9r4oxZ
SiTFCmLkNotiLyevDa77bQHrCXmQF/27a5wFK0oSSmGD3CI59cfkJAW2X9paaQ/evHvHJt6D6K98
RY+2MLG0emCgIiYgPEVjL3+naMEExDv0/LhtThQnSn4WYXA3SBgfU9D6I1gncxN/+PyFMO5eSVuD
9CVLl42e7I0/GVV3sg9O0i4/GO94asTVkAqk53IfPgtkr57iQjZ338yUpOkwQHZzirJdfswOxXV7
6F6Nc1vbJphPxbgGor3llNSvzI5WOZJ2Iybyqq9KE7qUFT58TbCxorXxGjqRMGiVFoWHbJ8nT/4s
epuw983WwXEKKmVx3g8Keuqq2m7BFXxWdrEnORrxDLs4/i5sC85rffN0NKoCf8Ik/PiDOc1yGUZo
P2q98kzu2Vxbf5Cv2kPzoygQYyt2/Ry489u2WJFU5WNUohiEpqOPCNjyyyJAszFwbuzWMmZXL+QG
Q7L+qEbutsz1+wDh9r9LZbu/CIUw+haVYcM6FlunSm1GQR7t6K4nDth7MPSIkkYhilBWrwSVov1O
QSUf3ZIfZdZA8GmTDrmH2p12DPGJPuTfg6/Tm/7V3KPEvp+++Lkg7l8vBVyE8u39QVZjhitjNggy
0+KUHGS7eDZyBxaC0p9yMLx4R8qdCEV03Tz+W+t7UmSxv2ld11PaIENAS/l6MKRjUUuCzknBdr4H
hAsRctNEIKpiAZ9xU0a3senpwc9tNVkVASoBWQYGNQhGOSPXRsA69Q1aGacxO/Vje2oy/ah0vUAb
1yttCzmcrTcp+jvGEEtBDATNSO7bL/XRvGKl6X7XM5ggYDsFd/mudAZgeYtGxNdTVAv5nGaGmu9X
udEYbhc69TGH1RMVVDSyI0NuOQieOutv+Ys4PuysWklOpAJN8Zm8j++091q4fqMgGJts5ZVlNJGf
+759lEKhXMuOGY3TABgGNovn3wNyEPYuOepNigjQBHavdJwFb8dVE1iskvNrZmNSo2r8eCfTvZ/d
Kr4gJbyunDobXTQU5lE+uhOgaBkgb0EYITejB/jIsyyB5ikT9YuuL+MihrtRNaOUNLlCeFnSzpn8
fVMJUfhWrzokWf5dCWdmVRCkFL3WOPT50CJFitJoIdm4ciz7JvtZ70WoAaKd48xtltqGqCxIiNLT
1Gh2r1x3sqB0JJLBmVQhxU3doXkHjQiHTPrpBzie47ZKC0TwAxi0H/sgMSCiDx+UqccoSeD4wdu2
kNXb+XI2Omc2IWDfmmSCkLlX9mHwnETnOPR3UyfQZoGa6Zy1KJE6BUB/g3nOxzm6TZr99jpEm8Vd
+AbqhLrasV6C+dxZodc3z5Of7f5OCFvk4koKwT+Tj6zCb8SHztr59BQKKyaihbDfFzJy0pY6aSz4
aqRVdK/ZS7saneJfOsy1oZcoBZZV2rqRwH2KjofzAupcghF7QMZaSduzXltXlS9QtPWQbKFpnBeg
bWr4Jau316AK/c31MNrWOUWnSb8330RdlesJo4U8zgvoZTmEfYghgsEhDps+i0FxqGHYnM1hi5oJ
hNI4fxDQIOmnlqkG8NbQkXGQHAJWWYb/F6HrbFsP2cf+eDtclmawHoqFjihpP8ZkwGC7tmdAHsle
3Uto8RIuSiSHcw7lkKqZpcM5BN8UR9kNlW2cVDdJ7AiEIOGhOIII3UsB8WahTCpc5Xpsu1gm5zPy
1spolyGIz9Ba7LARwgpNq9HeB6TpI84RFfro0bwbROWbdWOgqgX2aAP3LOdLGnOiVKoxDTKh7aB/
tlpB5LDucy/f59xIE2S0VDC57Vb6VRdGbpZ8p/VLF6vutpqsrgNDIDKVCcao+OSbKc+D2tQFGCDS
g44O+0/Vn3SK6UfGBYPu749qSIKS+LoENMMqvxpBDakc4+DxE0vAHQfgAaIrKs/kjWFvoK7mCB1a
kP2WxmzrqeAwVjdpIYE7jDxII10yTUBwtKck+lFFAr+36s8X3+f8eV0HLaYeEHunvuEZs2UnZuUA
7/UzZ20AsA+sB3iWvT9BFi4BZSZkvAacdZa7VXRTxi/bB7Hu4BYCOGMcKAh8Gb4h4uvf7rRyMmAp
m3vE1m4sePutWshCGGeBg9bmM0rcyA+CACvAaFH1JcmB6y06nPeZuD886UIQd/qpVQG9Mcc7ttn1
bvUAZtUHhjRlHrrr6Fd61YDXIXCsL52bw9sVXvQYYAQg8j7lcRZ/g1MSTR+KHB3h6PlWbCv+Pol6
aNaV8KId3PWeoorm+yGCfEKAd/2iAeU3ed1WEJEIzhkUgZ41HUV1sE3OVXMLWnpJ1OO9Xs9YbBN3
pVPwZupTqbI3HnFkV7YTzDEgKFZtRl1cnH27dshV9j1xcyf7AiYJqKYs6vVedxiXveRu+ihKgrAq
cfnqY2gr0mnof23vpED5+VkXU48GWgVIPSZ+ciBxdg7isHKmuTo1U3i/LWs9T37ZUpW74jU5z0ar
RAdcBqy/0DGJHf4mJ1JD9EeguuZ2V+1D5hXf5aNANPv0hu2pnEfpKqozCmp4xmN1owLZjaFco9PT
jlxhsVJwaHwTmdxOWlUO0Jxqp4DSjHEZR79QUtmnNzWURo9tyRMsj/moreXxrqXrJh1FomTXurKn
Oeph/MJ68nN0PoFW8lFUkBI5aJ7Quy+ldgB/C/QSwZLiGE7zK0SSJzuOe/LF2glWJ9pQzqOYyqim
k8Ga8P/BZJ1XPvpvVmlnryzbop3jXUVAIGALhIq2lPMxiRTSPjSRr2vAWM6wltqrYB+df5ca/N38
c1ueaI2cu0nHUbOaGXfqHJW2gWmcTmACIgGcK+nh8jNThQC4FMCSJ0BBDw5/tQYewkyJjVwPGDJ5
mWYYwlI9vbf22yLYNmwoOl9W6DQtyJH2jnfjLP9AWRuNd0Gwp3F3Uyp1ty+i4WVGq9q2UMF1w7NY
1SnCqgnEiG5dvPV56yjauQ1FRLDrScWLd+S5q+LYn9suZMChwPIElJOTPvZfLKTWwwfmNvLrhAh0
XKASPJF3IEWlFOPR5UbhaMvzd1l/29641dvFVAGzRsG3CJKsj0E7SJp7WSmQKAl04qQmGEzASk5q
O/cr568k8f3ByJTQpC5hrbrf2vPsDjRx0+DYh4IInln9H/p3WREP1UhaPxxNGc+QTr7vpmGX5rVj
qa0TofOuBjnm9qpWDwh9yCYBp5Op8YAOuoJuIQ2BDtBKWgAT3JgiR84O4I/lWCj0G6Df0gEZ8fGA
QK2RFjqopt0wfJB6TydPlfRLLh9p8tioz21E3E8saCGP8+Rybkl4PspQCPNqUm/MRHA8q5aK6gqA
+ExQEfN4BLE2ZknuowlF86cfbd068xhKNs3ML9vrWFWDhRx2cIsX0BjrahBYCCcK/ZWa1zS9N7qn
1iKOH4tghlZtaCGKOyK/Htocc85I/lL5rCj9reRLdtrOtlk0L9urWhdlyqaFEUyg3HPx2RCXYNj2
R9NNwusYGC9jLDtW9JZUo0ANRIK4aKyvpF5tC6jdSGIvsM6W/GsYqF31/2wvaP2YLgvin3aKX1SM
NtKtiv1cIMQkhZdX/5j0gSb7bVHrIZF1kcWphOorWglgHzx79vVZA0VG4pQ79cQmMXNH9IZb1XNK
QN0KekA4B86x9i0agRKpg+dOT2l0S5OTrglMif3fP1zDRQT/MjCIOsppBVMdpGYXDN2hRflpe89W
1WAhgtO3KNYGdCbg/mlnMjhSkUR2PYWKLfmZvlMi4/u2uFVtWIjjtG5O/E43EqTaauMQ109p9iqp
r5b/DTxUAr8tOB7+BRD1Wh83IXttAMKZJhh9933Wcy4wI5EYTuXSFDmxIsGx1FIn7SlNfE/Tku4u
jQkRaINo79hfWTi8yrRCAlZyBPymOjuSOV6P6qDZbe1fS0brid2eaG1MdxYC5VrV5xJOylWtr2r/
YsQP6N8XHJNIxdmiFzLaIlTUTEVf3Uz86AXI5unoTaomjbttxVsNWqmpoT/LwMANP2VPaAIIv4wA
P9iUp8dhJtIuaIc78AGCYzNSvxaZNl9JUy0arVixLyDiwT0oJuAqCK+GRdE0GM6akNBs9ZvJ6B1r
7h4Lq9uTOX/dXuLKcX0QxanijEiCNhZKEiZo2LVjEz2Hs0DE+mqANMScLCChOG9RynU0KlWD2KHO
dpR+s2Lk0YzBbdNUoBfri7lI4hxFkRYZrVmU0kWAJgYyFIripgglTiSEu5tqs5toMmLHrD5ypDC7
MwPM73eyt30wa/cSTgasoBpy5woU8KOSx40B2JQeOWE2ZsZ6k4pr9CY5zbnyMKr//49ntBTGjwZo
o5KaHctDzNYpKZ8jNbTH3g2USBDurz2WPgjilGE2fa2kLUuM2cNOcTz0e1yZO82ujqEd2yDaE2zj
+mn9t4s8NoCuIAtevcPDVYWDp8ahQaNT1BQHwWmxU+du3Q/r4rQiLwF9F1MkZ8Pz7LVP8gEP6cxW
r+eT4SWeioG2p22JKz7wg0DOcDu8DepQYXdwcJVI+0Y09SDaOPb7wsfWqPi33Sibbjk+ZuqXXt7P
+cPfLYE5joWIcpiqtouQVydS4+BKL4iow1e0SdxF0YBRF+zm0Daav9bSDf0EJNyHQ2AXyGIFhimn
QJ/ABVEb38sUaBLxufRftneJ7cKWZnF+IIx1TZIqHIQstw42igZIuJKbqhW4AJFp8h1ZGWB/YiVB
lnf8oZ18w452oVvumrN2S7zWqRNbTOuy1nS23EC++mhYtaFFMpJbrVdj9G48NCCQwUy186nQ+4Mo
7nLQFKMfs2zSgYHy6I+nmj4mkqB/RWAzfL+/Ucm4GoDC6cbKXWGedaBctdYn4O0MImPkiCAgkWWe
mcGPx7SnpY4mAnDZ5kqBfiz0NtNPjL19EMOpduD3pOlTgF8OKci9kptpeEwrgXNeQ275IITTbaUu
VL+uJdxxJ98xrrXTsC8cyw1fpG/tjs0Ima4p6KlePSMZ0JeGoWKii5+UqE3A0TAecBegfo5mFOeY
gta+MERLYxfZH2a7kMPMeuEacrMp2lyDZjMWP1Y1qa7Lg7lX0OkhKoSuermFKM7LhYYSKxEFeneb
PEedZg+NCNh61QctJHDKkIzy6GPWCTAVmtclbiSHdj46aiuo6K67g4UcTh8MJdG7jg2cK3vrlHsZ
yCoZPSaBQxD1/wmWxPdEo9LTw8oQXhn5T1oc1JG442jT2vpMTHpZ0vuSF3pQDNOsjA3MVSd34TDZ
lnbwyfP2FSFQgPdQciGjCXLS0wGDTbOS/rTMNjprSRkJkunrAeliJVyIo8fIXEQS7geWKDE9IEgh
UVKdf/PPiBIlouPhwhvgZUtpgBjYzSWvrXcRAp2i2StZKwhIBe7g3UMttm6KgW9easgLG/PkZtSy
DVnx/F4ViBGdEOcNJFDlZQoD2A8LiAh8r9JFYA3MNjYcDt9ok0cmzbLYRIa7Hm5MEl/5khXaQZIc
9dw/UzPEg4XxKEYCoxWdFOcbAgyjzYEC5TN6cszb+G6cO6+cdd+OrPT+7xSd8w8qSQGVzBgE1OS2
B7Rr2v+l3inko9tuUynuSaWA1muQ7EaqHEW5ibX76hP1e9x8/11DfCuOqfgYH6UYydBUYmfz06B+
aZLSUWNB/kegeO/dEgv9HrsYHJo+MliTCeA3EjqSIgh6BOf/zn+zkFDWAE/oKvT/aQlmg4I3S1JB
9PGtr0UNjUyRNhRc4VyClYdxEE64uUfykoDnQ6VPVvCQF7sqewv8p21NE11FfIXFKlW0fLV4EatA
zPt9f0f78MbwwpPo8Sg6I845TGqiBX0OyKRa+VWqtx09bq9F9H0uPpD9JE/0EK+gEj1+VQaeg0z0
zBaJ4JyA0YVhXrEUbeofW/W2DUUvOfYftw6fs3xALI+AsMJovE9B7J5koeX0cv1FT1WMdof5LwAN
kd32tv2P6PQ/G+Uz6bWZkGo2mY3ue8XOXfkqA8Pb7ICXwglvGJs8mlAEb2KR3vG9NqrqVw3wEpHs
dn/HjcFJOU6eusNs5l6wQPbk2dhUvrlmLv0yUQLIYnNhTe6yiKtyk2BfHRkjuUXdbYHrl60lA6II
GS2LH6XyI8BcgG0IgWqUOaHSupSWdpUOgpBr3SNdxHDKmISE9CFrckFUvE/yAHExqCjDwkVF5lP3
+kUUp5azWflFBiZ7MMxJXuRraHKWBZvGPvHnIf0ngn+Wp7GE6RuCzBLr4272yb7zGEa7KB5ef/5j
/v3/Dod/ile+LxmqgV3zn0EviDYG1orUuJZd3qisn1HI6bruMy4CmXYuLg4FY7pZG+Pi8NXe7qZX
bXrcVrf/YUsXCepHCVXVZ/0QYeswy4rswnwgx+as4DEhhu4Q6BwPsSelfhANExQhVF4yoEgpk5MF
57EQ8UEJj4nZ2GLXtILSKKyxa/HRlG02qIcutWvTCY7jP2BXRV+cCHZMYLUWfz2NchD4A0Iig97E
1ptJDnIueJT/j7fF5aS4Kwp10QF5jYrV5cHRzsC0ixGFWCBy7dp9BSx2gd0KBXI+Qo8nZZ4zNO1g
bMDfl17sJs708/c0fI60w7YmiraQcxMk9esCeTzdNTDQWX4xiKuKeAYF1sQ30kSTPpaWgUBPkegO
s7a+LHJEIglc6r4zjNYaDEDt1O1jn8gOVRVve5sERkQ5j6CppZLFvYoMpJw4RezfNob1Mw3N2JnI
7P/dLcG3nEzaPGh9P+Lll+qYD8ky3x0MA7QGbV67qdxpApUT6ABl27swXDOoLStjDEbRAEC9dthF
U/+SqvXb9h6KTonzD5aeAmc6wJDWlGjyzifBcIvBLVE7n8h+KOcUSKQUVs8anKMUhRzZTb4CErO1
O1fxGOOyKnjGiDSD8w+SQiPZiECTREd0OVfEpZWnIYHX9oLXrOjOoJxjkEF9Bzxl7F/raSfWDmKg
dZQ1gwwHUeegSCM4ryAZE80nC+liybo1h5e6vCtET4ttEegV+6h01SzlZfZ+qSdfMLjSyHemIrhl
txUONBMfRYRhFqctekB2svZrAqysJipMbJ89JZxXoGbczug7QlPGELwlQ/yS5tJXOkUHBZ3928Yj
uF0pUT8uZpKaejRC+LgMmHx7DRDp9Ga80o4gLw9vqiMbEdcagSMSnRHnGJI+jvVqRKqLxtpLGWiH
WS8PIboGt9e2ek6KrKsWZkQMhe/A1ZValgtAs7l19RQ2D7XIea9/H2yfGhi5NAB2fNw6Ldb83opZ
CVmXvDSaHJL33vYSVndK+U8En7OVW7nsaIhWLS28NrrrbLxKRVDJq8q2EMFpczxadT8BK8PtM+t6
lixXH/rrPCmcYZx326tZI3Y2yEIWp9htH/ltyuYN2tdhN7u5S3aGE+ySPblN9j0emgwg1PIk13wT
weYJDoufXpx63Se0xGGNPfoFrSn8VmqfkwECXQJYQ4Xyrz2UdTqzB9whGtFupPigFUfB/rH9+eNl
BPqqfwVwrrqK+tqaMW/2zvcyAl4YLEEU+LFA7WT4EXEhiFLXN+0ij9NwMDfmkTUiH0B7jMIbllem
QkwawZr4115oJX0YosMFa5p2uRudyu/lod2xCbPwpIpqievX+GUL+UdfoQRVJxHoQdhcJ8aeFm+S
+kNqbxQlssPAC+NbOb5OzRuTBgKvt25o/20mD8am1UZODB0ZI6AaI59zMNIJNKM3Vi+K8wSnxhdl
o7iJgFOGpIOVtHcmmCAKVdQnJhLBfl+EdnPWhzHgOZCZlMEuMWoussgCZ7Hu+i7bxX5fiKgTDZRw
FlrCptZ3qV6jFQzDur2obCk6Ffb7QkyQYTo9Rxjs4rkXFWeql5in9LpMRHInksPFc9Svo6yiEJIA
fhyUMkmW2Vn1NGtfPuMjVMC3GjpojQCv+nFBEzCYdIBYsxTXkBwYVELmtHZmHhhKQv5L9NBbN6iF
PG4D80jJuqCC/aZnaz/sZyBQ1ju611HDxASsIFxZ3cWFMG4X07QLdeq3aJP2b0JQrlpm7jRzZCNl
JJC0HhYvRHG+ViklKeorxPu/J3sbu3oO9v6t4U1XokLWGhISmh4vZ8b5WTCYRkkYYw+jf0ZP9YYH
dEkHdnKfISOA14aruOkD3OFuuGKYlNRVBRcLW8sf98pFPo+pMqdzY1kzbI0YsVt198CWt2fd8zFV
IXWlUyCTKNDSVQeykMhFHYXaqIg58OjQI6iNtotdyelyJzmXqV1+qzFgKeZNeL/j/1wmRv8VDdP/
Jh8D0KhTI6tDF+10j0bxA0sk0V17GjxGRhTuRNOA68p6Ecc5SRleRasAVeMq9EYmiT20oVv0v1Q8
IAW7yXZra2GczbcjyQrEXWycDTjRqtvP2E7NJp7S28pBlDhdP7vLujiLH5JOl/IOpdWoAQeAD6jU
URFY3/rWoX0WKNSMIZZTj6ypJhRYELpXBgA3h0NWv+rVjVELKnnMrv7ct4sYFpssnH9JhigvBlRX
4yNzlL8RQ+KTqOywepWpFzHcG4u07eyPwIpwdelrOv0T+mj9UQUMMaId45TN14gq1d17rbB1suZr
br5FZmi3435b197rwVt7xulaXKKPX0XrrBu8hE/jWT0EJ4oItHPHE31IAaKG5POOoSaC+ju+DhqB
Zoj2klM+TeoaAnJFqPoQ7vI8P2sRQOvVQPB2FInhLpq6zaPI79D60U5XfvZtBnGaKH8pOjHugiH1
oFRBiXQc8YPmau78/MaMEjiHsJ8Cm/Rp7m0f3brdXtSQu2WoApB6f0LvWaopBwwAncZcF4hg27Kh
HHxOti2rtFYBwuuOw12rg574KsxOTfPQaQJ1FwniHMQcR35ilPBBIJ+3nCzsvChPvMbsMZgTyPd9
LIoTRQI5V9ElQ4eHbQvQaLQVRHVnBx21iXQ9DJ4GodsnJdA+PlMrqzQCQyCbYSmv5+Ccza2DCW+B
kP8R4fynD3x+tiCIprsCh6WDPsay8nspT9FzFM9uoksPsSKf+zzbj12p2lpmOlGs3P/dMjlXMlgt
0A5oBI6Q4CYefprKXht+/p0Izl0kegnGUgneCmCySeQU3a2lHz4hQkOeScOb39A0zqxUKR+g94hJ
5fI+NtA6Wr+S/nVbxnqa7iKEj9BIoBmTmdesSC57qpu6vms6yfUPRk0MTpXDJ+BpkdPSdbDLEhXR
Euf/pLqJYwyGIW8/fO3lxK6Cm7w556OgxW5V0RdiOB8I/E2lQacYmt6a/CFWy++VBHqzSsR4LBLD
HVFX1GODTj6G5vicZtdD/Bzrn7kwLivh26iisGpoJ82AJTQPpMvtuDPtWBUV+ldd+EIK5/byERhc
M7DHcC3dNA0mZIT0Equ30kIC5+fiRvEb0rP7VTacMnuVDebuTrWwALq+FCS3DUDM4iXAGb9sGE09
WBaLvYID/Q7E88yuBkDfZUfFDU+57OXPooicqdMf15N2kcl5A1CChrPSsUBsGKadNKt3QXZTTMMb
nRLTNq3gOZNmgYqvb+hFJmdJWt0GlBrIxhTwo7qV2EWXuipyjzRKBbGRaEs5a1IaNQv9CnWDSpVk
t0f/0ME3rE+V9RabyBmTL+d1OswzdFBvvLRv3S64i0XAWoKl8IGEmRa1HJMOzfgJgB3vAkNQ9VoP
Yy+r4OERIrmWxjlCEyc5pXeMmJZNY8Ruf1Ue+it53+8qb9wZh+mqOtTPogYD0eo4I9MnUwY9BN77
kvwzpfdBLGqaWHV4mLYwAA4HLlMeIC5OtdmIWzi8VjnL/Y88szXluH0lrer1QgRb4+LtJMnlqKLm
AlvC6JxWZU6geEpym9J//k4O5yfCdJgGJUaklxQ/R8mBYjhgopO7p20xq65hsRzONTTjlBltBs/a
SdFZraczJqlcv6QPUQoauEAdromWCbZQdEqca9BnYLEmxYByaONfDWp+n3YTqCU6b3tpq6ErntHU
woFQKNbHk2p6X1bnCbbUaVHlGmQywdJLfA+MwN+rciY7QLS/bItcj1cWMjkN77CDSjxnyJ6dRhd9
xfvsGVCIp/CFsUwMB/1oilR+1aYWErlHNpX9uEbHLF4EJHnKBhC/WuXr9qqYDvxxfSxEcCqf+XSI
mwGoE133baRfQ1m1Z62wo0EEjb7eiLmQxCn9bOatHks4svlxRjcfWBCikxHbys8hsvMXRk1fo6VL
lF0VbSFnA74SS3NJGcpOEdhyi7llwatt3cgumsgpfN50qdrgHeo2WvugDOOxUEa3CfpzFFyZWeqY
mWio671CunVm3J1YYaI9K6cWNmYkNugBJ5C3qE9df2gy1dGTw1TtoDaCi1ikKNwVqXSx+ZvdvZkO
c3mwoh0hXjAKjGzdfVCV1RotS+Exi3RgUiQRQW8NsKuS5KqabizzMy808Cr+nwj+Gk6SmmoF67Gq
wqHaSZn/JQjn4dgBb8Pdtq113btI4pyUoeeTrvbQeLPaWeGdMooKMILd4lutyrRuUfxDo0Okf5kx
5h1ZJz0KBKv4H37vsgzOC41VGFIfiNiY9mYz7LLdFtitK0adi2kb14o8Wb4iD9t7x9TpTx2/CGV7
u7iKyzhP6okBoGj79ii/Ax+HBzGDz7r1XsRwTqkJwkSyLLQsNkDj3nVpPz0NlWQ6xUh6LwYST9hr
paMURFTQXBVsKKZJMLyOGVDObTStEaO3yzDcYOxsafyZYOAiTJ7i7hkeKiy63fZ2ridGFvI4nzFP
epX4ERrXtD34dNGa2Ul253Xgoyj3lagUsuorFsI4X1FEIJMkMcZOcW9h7G/qnuMuiZ2exMeCVQ22
17ZqZhdpPEZ20UvVlNYBlla8FOFLPwj2btXK0GxD0G+DAiQ/RFLHQ4DhPEx2qOgaGq2TqmeOJhqK
WtX3hRDunpJnIEX3ZoURn/zFigy7p/e13ztmB5o944h+IkkEBC9aFqeBgRwBMhBPVrecpgI84lR3
zAIsVhL59pnzuewfp3pk6GtJS/AqnpJjl3Z2KiQ0W48tFrvHKVzfESRP/ZzxIcqe7Fb78mq+Mn42
HsMOJ3b8laKaL1C7db94EcpPlmS12hkkQIWx2fn7bBd6wfOUO+lVcQRjrxv/Gt+EXWYCLeHnSlq/
rBs6EZZgiIA8bxyzd9poUXFn3aL+OzF+pESde3XMJbQ/qPlbXLykoyCWEH2fv1E6SwJQcYOEDHYv
H9Qjxo4O20q3rt3IXWIMHNg7fLq5icdKARwm7o+eHkNaO61hHP4fadexJDeuBL+IEfQErzTNNuON
ZqQLQ5begv7rX0L7Vs3BcBsRo8PuZUJdLKBQKJTJJLYoq71df0XD779yuHsK1KgGuCJA7mg8skmf
0ht/TvsO3Lmu1DqMwgEIeH+nGdN8dTPmoR1q4whbH8EpZH1GD3KkCzIJ22Z2VopzRvmgyVmcAedz
yJJgoK+dVRZuZcWf+qcRI9ZKMzwvyMZc1ku4lJxDas3UBDo76lPSngTRKTkCQ+CXFjDOJNxR+0kQ
uG8aoaXJFurmOqZ7uOhMH6doyFnjLgDIIum7Kny9se99F8KsBKhvN8qabKkALLDhWcr3pDvOILHX
8iOoYR0Q233EKFayuBMVY4BJUuYMuBjKk6w/FjFFovNDlrcSwtl605hL1KBr1KNF7PQ6eN0LlAYa
0TT3tiGs5HAWbmjJbOsD8s76dXn1T0+DVqAv3XTUXXsf+x/r91kJ5OydJqqe6TFjaJXiH32bNPts
SErHJLl2BX/beZm6hIGsJ5GDgkV4BALlbUNq1IPlPBKcve3mo9XHcMfAKpfWmgdcl503eGyEK1Z9
y82JCxIO+BNpDC6fu01PuZLHXc9dp+VFhVq+FyuSGw3fx0Vz40j5SwPlbuhasVOpirGnU5m6qGnC
UL91ItTETb91VoUHwKosIGjG6Yx7BZRTKXJesZ81s6eb1KmQZQDPvUNE9FACN8JzZZdKAfgbc8Z2
RQ82+Zwkgu3ZjKUtgMToiklkhQebROA0pRIZAYdWJU5UXy3y86j/UmdRFL1tBn/k8NFMHMvaIjUg
eZ6kDO2Cn7TuSjE/ZgVnIZzP7ZVJtvsa8YtWDG6bmKdcUo6y0d1fNmnBmvHxS7ZUoy3ZKPhgcAJ9
0Z+t4YtpJI4l/bws5z/O6lkfzu3a4Vxacw6I07K+JoG1q4I59RPXWPagrPEjT9SNvf2Ms2xA3sAe
CJro394pSj5EisFYzIsEGNj5ggFqc76XLNPRqf2gd6ovV4DwX6LUCSPJkXPRjPi2mZw/gPMWap+T
sOoxw9O3Dxn4gWqzdqKm/ZC3OEvhvEUU9tksqag/D+G1OT5lzZOePl3eu+1z+68Igx+qAVe1nhQt
mh/6yQ/H2mnRFPh3Enhjj5corlnrfFTb90OdP5DkAxikpkw0jZioiICBmO3WKhacSBWmqg6HF03D
K8BcnVhTgiZdBOdpc9NXYrj7Me3zJDV69MsT69FebgowRqP8cnm1RDI4y56Urhpq4AV74H633JFW
X8KhfcbFK9iV7cbUlTKcBcchtfRUwpmtvxu9u9gYvzVOueoga3vD+uUSt2xQHsZF5WcHlpYuduK0
9KaHWn0EZ+CdpI3IDJkAj4VfyhQwz5h7jZzEgeG2IJMBFQMoS9V4DyUPDNaFWYj6eTG+qvNdLd+W
0a/Lm7cdspGzGC40tKuZLHUHMcWn4oHxgA6n5tV0WBNq5kWPIhSRzcO7EsfZPcBqbKWaYCyRrHvp
UMP+f/6lRpzNo4vSiocw/QdWwXTTXeGmL2jLc9lrxPbmh8vyRBpx5p9PJO3jCQG8Rh8JOSSirLdw
hzizn+IljVVdT/0KJPavbFo68s0Duapn0PIVXnwf+pc12j7QZ5PgTDzMVRYdo0kgXGL0zzdh4dhy
dq9o1LssSLB0PPEF2mlDE6DLIIDPH5vmkOcCRUS/z/nx2Sq6NguRSlhQ07atx2kQvETZ3r57KJ6t
mWe4iJZaAj8d3lXTtDOJV8tfif5iyIekExH2CvaEZ7mYI1KpZYsscFHOzlShP90OZBEq0qY6aA5B
k7OpAfmYW69F75uOoNXPk5HHnBPLLbQftXas9C+t/Hp56zf1WYlS395/rR0vjVEhaC3aB0J3doay
tqhve4ucEIOQZ304F4qRS1Wp1AJBa+R3B+2EMQYd/cDx/nNylQQF5knnPYA9f1xWbdPqVlLZ31dX
ezMlA6BbDUg1fJLcqPbT5d/f3iXNtNEMh9aMd8jEI2YG2ww5+k6y3Vj+0Svh06CHT7M+3+ehCGN1
82Vm/5HGv8x0KoVpjrmt31N+//BYMvwTEY/ltj2cxXCml3ez3E0WTI8UKIF+hnZJub+8btsx/0oV
zuYkpYhsNUT1lfqY8kDGb9iXJ8ZtWu1GdNYIpDHjeucbVtI440uTiAL7C3WB+DC7i4eLyGPEmIA/
foLdnaigs0u0gJzVoUM7rusUSbFMuopHx0pMv25n77JS7Ecu6cQ+YmXard3oUVQgg2kC84TeVaEo
GyYSwN3dy2KHxtJU6OMZjol6pavPf6cAd1mjDpSYVmSkPq1SJzXva1Fn9mbUttp17rKeR222EhXm
K8XfAJbm1PSOAEBF7j80tr4SxF3S0qjGc5biPWk1tymNnEa6bntRD8a2UWE2SQYYJ5Lx3HKBObQv
1TFHIrQ7lNXRSvZGKDonIhnciqWlPpvVUmIOyp2on+y1U/eSucMvoE6iTq25ua9+o4JRm+3XOBu6
+r9i/OrZuV6hBTL1gZjwm2rup16jqioF5ilMhXA3AhX5OMdQljqJJVRNFi3dy7N6UzeYXm5EA0Qi
MZwPLfu47joVsbVaVK6k0EO9+JYkaicRSeG8aIjaTKobaGIflp0SnkxyWIb7y6d001MrYFYyDRuU
OhaPEiyPdbc0ow1sqi+zCx7qgHjjnREwpubyWvQk2QwT1tI4p4N35ShlC+4e4za9U7w+SL32hSWt
FZcxiI2egeFv8wPPhrVQ7mgV4bjoRYHrwQzDG6qPD1M57y4v45YvWovgTpayhBTTqXiZSI3h6Lnl
xvMXYqfOIAJ13iyoriVxxwmoJK0R18DQ0K+Tm+mKOjn6FCzq6FjC8VDsxm8f8UwriTwWRaQsKbUJ
GmjAM9H2n+TM7dJvl5dvy9DXIrjjhLrM/6c1SDJ/wkDb7CzFnDi9LOJM3XzhrSVxR0quQjVHNws2
av8Pn7z10AIsrfP7QxuELgawLmsmOl+/P2h1j4PQh8ygXkMm5bX3mxsGPJhITuKCNA+xnSFyGQJD
/G0+K3GKnQz2BBBMryh+Snbm2PkMxuDvtQg9SCSH7ehKzpgqeTgnaIww295FY908xSdz3IVy6/7l
ArIvWUlqMsCt9AQv1484qG1D1HFV2SBxkS0uksRdhWZIxg/Z1MDHViqKgZuI/swG3RAYxlb4pWDI
5l9J7O8rtWQw60ygrYekhrzMGA1ItPbh8tJtvSfWIrg9UiJlyEI7hq1Pp9q4BSGJZ46nejnS8kYe
f1n082V5m1f9WiC3VfoY2lGpDAw3e3ZnBvFyjF8Q8wMJ3jhclrX1MluL4nz6nDZ1Z2mo+Ej1fYLQ
rO4euvIwK7+SWRXs1H8c4fNWcc690ewwmuQcAPe09Sez+Vo2y8GM1UMcvra99JqU0v2URT4e2ZbT
lcAFkoxPl9UV2SXn9UedjHWio+Wzke5qqXIAQG2HP/5KBg/IYsbxkscUeY8mPWjyV0l3elHj+7bR
g+rJAmQe5uY4P19YNQlLCSG7LvmL+SQTgQVuL9P599W3hyoExCua6hT2plGdoUiccbjLWpFBiLTg
nIReNkMzlxi3SW3gXaiGWyuiMVeRIpx3MJJu6cwOc/B0uW3VzpHj0pnNXuBbRYpwDoJYmF5UUzST
TAV1dUM9oA3zA29lRT7vCOcSUgUd30mDZ2xp7cf2S7bsZkPQDLC5VopMLA3MeRrh4bhsMsxWNcFn
j8QrzKslcU0qGPLb9mxnGXwM1I9KaY0ZnhVW55aHGjXMyXKa1+pQefWHptXwBvxXod8fs7oa7DE2
SB3ixUTKofALVfsmY1rjmfQ53U3ZWLk9uh6dSVJFwYNgJX87wpXgUAFlVGwj0gNfHkV1tImvxuz1
spfZbMxfa8edHnkybEoxUMuYUNAROO3DvXHsAjFmjEgb7gwplBbj0qB4WTQ3uR6kKvbsAzhZa124
A9S0UWuONXIcGt33+Vfa/7q8WJsHdGUJ3OnRJMOsW0QkfpgdE+VkR4JblP17Psm0/n7uFq1CtDdW
rCJV6tljayo3NMHloqBWFIJu57Iu29foShnuGrXLuqENgTJ6EO2pq3wLvfRbcqgdUC49R8rfiuOu
zKpf+kIZlNS3HlVX8RJf8svT5M6/O+VEQDqCheSngHtUbzo7RYNL3qRuMw2uYsnOjC5uNRa1hwhs
gp/qiqSsowqL6kr9KtF9Wu8F+yQSwF2ifVwA8iCEAO13t2bha52jf6afqcfQPYrHSnFFeYHNaO5s
GjyzQlJEWljnGeikQOTRo8mAgOlJGqjbycdx/LtDy7MryHWuhlmTo6dRMXcFWQCXJurtF7gevhs+
HCXNSiZc39N8pw61W5DIKcLIv7xToo3ivINljAz8ElhKUk2/xmNxO4PL7LIIkV1zDqI3yWJlJnpM
xlm5TZvOn0qUdhfdI8Kym0gU5x66FpHUwuYhxvFLYhHHMCyXGN+jSZTO3WyEX3m9d91ilTp3Zo83
8nwkAUPg1h4aw7WfGd9B7tsH/aZ+paIsiuje43vH1NlU40yGixh2yUO9m/bqY3UAwZ3XvFzes/9w
tBbgSYmhy4B9exsF91FmNlZUY9NcZWfvGGZEFGRXQNHbhTci3N3to3sWxhlhlje9nBcNXmBKHehq
oNUvRST5hrKXRVUlZgHvb6uzKM4Yl7lu4NTRcd+RZ11/yefSq8KDnlGHyt5YP/7lMnIGqU5VJ1vZ
YHnTbXqoDz0I2zI3qpzJZ6Bhov7aTZeB2RlQm8uKpfLIV22bWFSKcNIa+n2MZqeyvotbC9md924F
V0I4167MSyyHrIGivGKjETroNn7jhwaCpdv0TCs5XIwntWZVdqw5GRb42rs9SsKZHzWO/Nh73dfO
rYPqm0Dk9vohDwRUCcMweTQWMAypsRHCGZLrwTN2oCUNyNNwmpHLBrG10z6rhZCZdDubiBaN/wvl
0VmytFQxL8ba42Eg9qlxGeQi5pI+pTjX4s7G7WU9i+Oez5ldGnZqIlzT81MZ3mSiWs2mC16pw5kH
GuhImDHU4XDUboCZG/lple1GUzsllVYJrhbBhvFQBUO3REa0NABioJkTDgdpiryRipo5REvG/r56
0jSThqbdDnkiFax0WdVeTZHoPhGJ4NxtPOdqbHesUkuuzHxnixBTRAvFedhKrZe4M/H7qrEb+p92
vC9E4eumE19tPOdZJS3DTU/wjmnnG8nIHJl4oYSKVuZ/CPlH0RSdAD4bbRU8wJDaaUB/NFs8/4hy
spLlU6pKgaSmoroWczHvXN1KDue9axv82IWMmX3mu00TZZJ4pwTVFVEd5CO93DV9gQdip+OSRO7B
Ecbm3Ei1jYK3P/u6m/hANfImADS3ASbcny5L2zS6s3r8g6NIK1Bt6HjcauS2xMx0KoJO2rxsVwI4
X9P3oFIYVOSnLZP4JX2izVM6fZdARUeU1rF70X5trx4BFykI6GWLdwdWRLWut1nh9ta61XZ9ID3Y
/rjrPjFo8I8gWSraWRjnFWa7kxstBUoFUe8t+26uBVkvdfNArQRwPmFsYjrWDYPBcGV0pDB463Yf
OarbvU6YV8l30ym6Tg75jeWaTvxgoAF0fsld+SG7FWEfiT6Fcx+0X+wEhU/E1aH8JVfr8ajJi3IX
dvZyGwHZwsmkrBLov+myVupz/iQpirhC8ymew2WfgfJYLePJbaNh/J4osyXI/23Huytp/FGPad8W
CUInhpGmACMNEN5Z0DmsxFbskNq8fPS2k4EredxBlxLTlqSKdXpfM4wTxUk942FkXFXXIkMVLCQ/
tm1pRj/KBQKpdj7Z7eNI93n99bI6IhHcQQe/8tQmjNgrTOMvcwpgsVTtdopaCrZJYIcmF1xICwZE
JQvBxdBcF8AZ1ozFCQH8VdSHMV+Cy0ptR2bnPTK5CDTpLFBb5nAn9Nj7k6ddITYLyI/OsQLNH36K
Iqdtd/zHoZicQxmWBnnpFE+uykjdhQJVqhTNGwtV4nxKrY9J1LE5GgqFktYtQNkiuQqGaANMf4DF
LhHl0ERaca4jx0iV3EpoEZPmdEcl21Gs4u88hcl5ChrZoKEhCGnnGuBb8rhvQ/mQG0RwZkXGx7kI
OzcyNCbjyE6K6sxo5wYov6O0oYcqV6N/uWx8omXj/ENFIwqiNxxagH05kpRjgvv1sgTBmeU7RaVu
BlpPjpKHGbX5kVBABI15mJ2kat7/nSTOOxhhXmTmDN+KHhCMsx7LcnIi0SjaJj/I6j62ON9QqYra
oSkOA+L/R0+Jjvmu2xfHyI/YbLNrXqU3qgdQHckxF+eyigLb4Gv+aRvWaNDGdhXptdH7mnQtSw+y
NjmmKXCBm9uGMWrbMi3ZRkf028eInJZ2ViU4T/myq/tPVuISVdAmLxLBrWTYlmPcWJiZMZdDNVz3
FM2Eu8vrtX3frtTgfKsyJZrWI7IHcdSyM3b5znowr6jHAElzVwRIunmYVsI4z4rR1FHLCqzZMJEv
zVCNqIMaAickksF5Vj028p5aeCTORXNrEvtkxaI+IOZg3j0OUEJFr7+uW3j9vN36rENVupJwQaRq
7NTRlW7YzqDc98qunq+bOhb4u98Z8wvyeACnpJMrkLpiQFoN6kPsZsdsP3kxZo6S++jaBLUAg9q3
j9Z9vI+R8pz3GDgWrCq7HS59Am/typxWmGVF4KnJXo9h+7KVv/Wh5eS6qKi4bfV/VpfHeOoneSE9
a12YYl/uMHhXepIQbV8khDP7aYkmTakANEeTX4z6WUGhWUu8y4dre9FAW2Uj2YL8LXcf6kZtxlRP
AHlU3WUY8QO/oTmOLo0+1H+knwVxN+IQVwgsWzj2WvLi+LYLRRYv0oSz+GjQS0lld1RTnBLpZcDU
LUoHiqiNfXtX/ujBR8iL3tVRmqBYPnSnSNqFkivFgur/piaGCvIlw1aBYcK5h3TsZDsmE1IWVXRf
Z8kTkdJdqCYPg1I2gstouzixEsY+ZpWwommRxWGNxrphh/L4kT40ATmUllPmjuLL+yV14ufoVhRc
bq7iSipndiSkaKjCQADqvogn5wiIDkddKYLLxs22/J1HWEnhbC4uF22ONfS4V+23Ju+cPD0M+mM3
zY41X7f1jb2Ixt5EW8cZ4awBUCStLARK+q7W92P9JdaCqRYEfILV40s78VxZua3hsSEXjwkagGuU
d8rny2u3eYEYhgFkVcApAZrvrV0UuqpNPUOG1CPToUnlJ23taN0NWW6i7GkwRdPl23t1lsfdu+2S
tYmUoFzFKDIwKLAfd/1BjC233RG+0os7XFBWAnQpugJA3I4WcLk4NRYmx8gvaRq8g1KR56WMDllJ
91Y9nkgq7zqpThwKnsIo64Oynr5fXujtYHT1RdwJBFJSHRdwzl77yjhV+mvlpH+eQFKHFMaeAs4P
vMrP6j5Cl6MIH3jbkM6Lzh3DjACJtmakVHJ2ysqvSblrp1rgYTaDnZV63CFUZBP32AwcF+T1uiJz
w6UT3GHbPeorEdypy8qFlFEEsLnOk10V6CwWHloueP5+MfzS0jVD90Plsz8iTR6pAClQRlmH62yU
7yPjZh5OBhH0DVzenHcjm4qmNWbMJiUSU322xjGIzelQRsvjZfvbdllIj1so3soIA94edHMo5C6v
MIM8mRHIJp4mesrzfaaIdmlbnbMc7qUA1GBQFOlp5ks9edDKChRFySGezf1ldURiOL/F8AKlccSD
xJrtpzLug7GN/a4RISOIVo1zV2o9pLIKZ++1oe3qhTeqCsZqCYBNHv5OH6bv6n5uoqKhRojMLm0S
pyGf7PKxEHU0/odTPO8N54JMM4wwIQwAkUUDvFNGByfuw+65iqWbPkFCFe0/GsLqkTihle7HXrlJ
GnVf9tqh1uRbjEJmTr8Mx3I2BaHQ9q1w/jDOQdlj28d5iy9oR+0XlVIvjp7V3nDNxT5WVL6ddeuq
WTqBDf2HQzmL5XyWFY1yqaHhG6jS5Agqz5cYI56S+11HSsrPdlLtiMof249cIBb/eww5HxYlOQDd
wDWOOKwdHHrTQCJClvJTvDd0x/ZEKCWCleVTOnEehWURYfhXo09xdbuktw2Ai/sZ4xugD7PHQ2tN
gpuAbdb7cOyPiu9QmaaykiIKU47m21jzDWQlwvQ5KTtXzZ4un5rtS+csinM2eYxLu1RQhKC4Fapk
OSwJfb4sQuBo+DQObYc+NWMdBasi9SY9WLLQCRfB1SbSg/19dfq7BpdMOfQgsk1kxVHU4RfpRLlK
kelZnIuRumHGLDgezgPyK7Kf+UVgPlEPqA3HPBAZ+qbjBKEmirEEyIE8WJKNey6iFNGOYd6C29rN
lJekmRxd9BzcXLmVHO4I9xaV1bJC2FFlew3wGjOwxi4bwPbTaSWCO7JjXC9TliNkpcfyACa8l3SX
/CRe4lpBdQdytNIB/5ovEMrur3eH6I9Qiw88aN1P6HBHN+E/BD1NYN+0oMJcwM9T7PTCEfmJ7fB0
JZCLD+qZpKmtoIdHD8ZP8aHddR6D/yOdZ0OqCqlSYASylx9HJHUua7t5xlayuWOsp7PadayFl5Z3
sfQZfGyuFGWiJRVJ4UMG0gHYyoSGFOigrwwyjPFzkKvkmoEevY5evpdQI/hL3bijTQql1DsJGzku
wBJu+4M2psGo6oI3sEg59veVB1GbWQrjGIFKLl0XJHOTcZcDpewj+2Sr6P9DPR3swm+FUDk3Gj1H
FilRpFNC2jsQTXiyMe7+TgwXpvRhbKdNjqqKqZr70NKdclm+kqj2L4vZbp00z+pwUUeZGKUutXjF
jy4qXyAeBFeLzyCGPpQGWQninJTSxmA47hMk6LUrQj8TlNf6g0CZTYdhYZJGAbm1rvNgU+Osk9Se
qswP0aimeJmfzIH6ufVBCu2GFOwOvagbeTt8WonkTDuJDK1Q6xYTvAzXfAfixpsFzDDAadJ38j69
VlJH1FG06e4tm1EIEE1BT8dbCwTHemLN1EQT+TQ5Y4HkVSYaw9o8SWcRfMQU5ppJux43l5KgqR91
8dSQ/BTcTpc3TCSG87cUtc867kAcPrbf8+lKlo5ZJ8JI2LaJP6vF17+Upu2NjJFvUV+pnNmnCDYL
d64dBplS+rPsiICnNveHaLJqawZ4HHi4CUCALuZMUR9oVdOt8uSqSk2BVuywvLsZiQk4eA0AwjaP
LFBLDbWIhCYQSZY/aQPuwk4rvTZKg7Dpj5Ua+qlN9pc3a9tVrIRyLsnQB9bdDwZF+cgoEQq07BqB
4qfHD3VmrARxPmmpCyIjemZwuH4bf27M52yxBVfSdsmf2Bjq1wAZrPIxrZzNIwFmB3N8ZtAeWG9L
dV1jikVxrU/xUQSks/kGWYnj/ASJ52moC7RoMOR0GrTI+Zk7sGuKNmnbMs5qcdfTgJe6vWCkGmqN
vvrb2lvZWV5yeuqOk0schg1PLGdSdsYobJ3bdodwTBpcIujS+SnULho1YyhBARb+LK9AOeJjVV3i
yT/yT3ZQH5Pdh5JTK4Fc2NTTugn1CPo21WPZjcexflUMkelv+qmVEOZjVoEFmE81dAeDgUTrfHmO
XKX41ouqy9tPk5UQzkLawkAxdsSgTuvN/j9DVcqNFjArsb1J4Hm3zX8ljbMTzIMkdR3DSeW5m9wA
OfZ6AkGGG3+lh9RJvP4kgo7d9IorgZz3AHQMAqcEvVBlNDykeXjo5k7UbrBp/DZQ2jEBrQIUh7sZ
5RYwkJoGtxhWj2ERIZ/fu8Py1Em/0vSKIjC87BHZJ/NeWJVlVUYS3VTQHP/WLELDiNV4ws/KJeA6
G7Q7LujexNtS+UARZC2I6b2yv7nMkUhkzeNEupLHJy17nMnTZV22tmctglu6Qh3BsMOCCuS/ginU
/BHmflnE5iNyJYOfgo87vU0rjCL9Jqzog9/Pb3dwKgB1SkGxo6dI2KG55XbXIrkIY56Sal5m1Bd/
u91r26+uTMRlIu++vXroPzAU20b3NXea6rKqq5QxLQ3pbrKerKQTvDqULdNGeeSPBO74aLKSR3qD
DHn2af7E4EDH63gn3zVgq1V3+dHWnBIThDUqAKKHqUg3zsrLdlSsuIRfCuP8Rpdt3ZFi6+WyaWw5
WFW2QEqvWBr+xzlYWhGKMfD4NwaDGWWOGXutJpCxeTethTBFV6col5McRB3o6zYel90/jcMZ4BPj
FxbFyPvQzwQSRVpxVmEq9ahZA9xRi5bk6EfSHUbR9Pwm5+ZaKc4u+qRXklEFSgcbuGu93jd2NJB8
+2t9Su7JXRIAOMbpHgDAUzjmQydiANs0DlTvFUvRLROkxm/XNNKAnDHq2LhEml8oob8Mkgh6XTaP
8EoEd8MvSl9SfULYmWrKN6IOltsnZkCq6kvUSveaWj3XqXrS8zr4gE2u5HI2WZv6JNNyxNSTjERQ
1fm1CvT7pBLdxJsnG/TjhoauNR3JwrdLKDV1qVUxZuGor+2sXbJvrqWb+Ba5Ll8KwC3pLH7hSZJD
bj7E3wZO1H9F8zNWTTgiCm7hHeclqFvA16CCJHipWPj6d3fkSgRnILNdpePEugR0bFRDlXurG16b
zLofpN4vR1VQRNm2R/gQW4ZWKj8CQ2Rdp3RAlTcxB7cM6XUkR18v28Vm6MTgrDHWZNoIJrljXSSN
Nusgk0SILbvmES+HXeXKd/NO9ZpHW4i5vxlloDfGBCaPCrx4zg7b2FKjmBE8xvbiIsPh6NlBX7Kr
rLi/rNimIa4Ecf5RJeirLSlwhjHu5xpGkKN1bip/kb0tPTSiIRuRVtwimqNtVVqI+yzXY0cp851U
fZ8kDBdEsXdZrc2srrrSi3ORtDdoQ2sg16SHvnDa72isfGQISolPDva15banNHeq74xF9WNgSmvh
7HysLp12UDAQwxCP1X7e07kHlYvxS1+sYLGNIJW018vKbjrLla5sj1fipDzXMRuDdpnCfqmzK2m4
M3KfDEGzvJbVHbhdBHHJ5nlbyeOcF9hvWzls2RWX5ojkwPm9Nxcz/0DnraqyCooMEhIc67daJWk5
lmBlRngQRq6VN05fA+dSRPm4WRpei+FumkafxoaC5NnXv0y79tB5E/Buc8+8S9zoKf/KwOTFw8n/
4U7OynHnG4OaKipSQIYZdtG+D9jIPLnSHUCkISgxNEfEoLG9ZWd53DEvRsuYqgUPMRVnvB1V0NN0
gjtt0wqRmtTgr2QTXb1v92sksZIvOa5stoyonxy0gHUwi5Idmz7kLIZvxLXCMTXaHlF3VPzU8tfF
vpNKvxKlW7fjxpUYzvpszSqiikGvsZSK7mb+cLJucswiSwx+zRM/zgXLx7fcknDQZgB54oJRDF9P
rJvRqo8mSYEOUX3T5PEaKD8Hs8h3l33H9htjpShnifpsZwsOIG6aq1h1kD5Ce1FzjX4AcA/IB+PL
4vZXzV3h9d+ElTcZFvEuTFiJ5oxymgoi4XkDo6zM2C90O9rZhJZOS5tsR+J0cGajzvBXaQlComq7
Kk0/MpKjrr6Bu5L0blGUlFGUknbXRD/sReCbRebK3UMzaKBCmmA8V1E6FC9pcT3X0Y8ynE99Ixrc
2zzkK124ayfDJRCqM/DytDrBAqYNcSE8ElgMW5FLu8bdNjrBSNasIPk2AQRjQi9a/JqHseCKYT9y
SQjnTFJ47CLuUGFparP6QidkjVBPbP1ITmeX9gDilNAUd9tF2TfBeWD2/t+S39WfI4BTG3YhYXZh
uiUBy2VOmGjyMP2YHUE+5ya7D721/2wbbjt80er6Hiyry/JaQ7Q8R7t8SA8zqf9qz0Dy8lZEpRC1
C00853vli0zmq9H8lIalIOrfNnUdlEAgcTRkvtXemqvKMKIRRwmlvhK0FYQUd4Nm+cpHwFJV7SyJ
M0HaqIUWtmjnMgvdre2dktjujOxV8REAt7Ugzgzttm7TWEFRArhkXm+OzkBDP8xF0erme+msD99z
D9too9DCkyy3n6XiNaRDIIU3c13t0zy4bN/bPuLP0vHdkJodDUO1IPBo5EOK2TMZgPuXJWybAZFl
3UapUue7+5essZqBUfwqmALb9WV7mCP1q5alrVN+CCtCBUbhv8LYx6zOzhTJcRI3rCamUEfVG8ea
RJ2Q2yt2FsF51RjdO8tI8WgZo+V7qCf3c6kLluw/oo2zDM6gTX1B+c7Gmmmdy/AV5ptpT67a3NOd
4okBeeeB8ePyNm2qpSs6kndIQQA/9O3KSU2v0HGCG6f2VSnv1VDgDTZLG4DL+iOAfcBqa6QuXyar
RATVeSyCAqy2b930O3XXBeHNRxoN1sK4a1ztsj5KVFZU1iQna1K/H25ku/Yur9nm1bdSibO2TmnG
uorxJMmyfZTd1cs+XB4ui9g2hZUMztwyMhfFDJJnZIbaA/WxdH66k9zqu4nSNetCwsTKZZEirTjj
s8p+yC32NkilL7nkycMLotDLIrbfOyutOEdqdclQE5TOWQvSiEIXQw9prkeAX9yGjuHmmWMIniMC
+8PZemt/ZqWbYTohA0BjRO0qQN38Uj0W9VdF1R0tOxR4io+PWRRQUUvS9tFC+x8wXtDux/tYFPQM
uWezgo0SSOa9LomO1vaOnQWob1XTMexI5ApJmxHgqXnoWLtl3+5Bodn+Gj3VqwM1ciRPVMoRSeU8
RmHnlrRI8BiJCs5pddhX9Wu6CKdhWbjzLgDTz8pxfgOpAI1MaHXxrNsw6G7RquYMx+oJbGHCngPR
RjGNVy5K6afJ7CNsVE73NDk11eGy2W//Pvp10DiGAXIeGK8xqSwnBaw+LF56/aH+CNSEqv/5fX5O
ailCQ22KGYnP/iHOFScxY6cRze9sb/tZCBeezmWat2WKB6IsDUFc1K4t6ae4/Ah28loXzqajpEIg
TOH32sJ0jek+6n9c3gyRHpz59nLUV12EzTDsa9m4abQfjfr8AREoi+gERoowmPPd1Gxs9P/i7SDT
eY+G93tjTI+xVnwkM7YSwzlsg2RTprG+3Cp7iZPP03xriLgVNxdrJYLz11W9FNXYFJmfa+1VrPWu
JienqogFB2QzVvwjxuZ99DyD8Tq2oMk4kWNuRFfWRA+G2fuRBniEy5uz2cqkroRxhtz3nTQtVcTo
wCqQbhYBWEsPw3XuiroeLi8e6NTeuhWwz9Vxnuho6hgUpxvAA033BuZNL+uz6VwMA4S8BPBOKt+T
Ghe63lp5DHDp5NUM22c7Id8uS9jcHSAWGyYQAFFQ5xasmKeyoSObElHuM+U5Vh8qNXEq0TgwOxXv
HD5OiwqCCPzHt86FsTwMfYvbbO6vJnpTzf8j7buW29iZbp9oqiaH24kkJSpacriZctjG5Jyf/izY
Z5sjGJv4S9+tVMUeAI3uRoe1vs5L1KH71UqEFXXuplkqSuomMCNQ6Ht7NA6e2qsxooyDxsCQ3CgH
yQO17K3tZocmouMw4+H6HnIXZ4GVEE3DgA5lO86qXO/QR4IHytKAvTYvp2OMjspBlo8wIScpXj5e
l/er2PXXbu4E0h3Y+TQZ+EbpoI80PeNXRz0gQRot7hhNh8lzHq2XxevBzDJ+qwVBCVfpd3KZnbXT
ok+yDm6iaO5VK4j1J9l6FKyNm5vZyWDi78a28kWV8ExC5w0wKe0Tem8Dcq4/YZQjSCvUuq8L5GvL
5fAYez62qiNZVkzpEGM0XChmqruD42yimXt+0G850EuM72k220FHFPTFkxLOLzuq58HvAI66QDWt
l/U7bZJxfEUQHfNP6yKQMVF1tnXWEANldlrCcTqrQKoCUPn13eNH4LtVMR63WgonXXLkVukzhlZM
k1A/NoEFdHoSilZEPdLfen9ZEaP3cTsYjQ3aOl9VkzncWsVHA9/i9hkmJWOQsdlGNNfpR20RMW5z
reRulYziJ7M0YW4DgtPtMM9P2/pNM28aIYs9v+nDVk0Lw+qUWZlxyesKO5nRKp8eFQ+V376khzww
Qbd+lM62+3sQ2AABPIDNGne+EUX/NKj4a38v4n95151dMacFGH+NlQWK/W1I76sqSox70zg06U2Z
hdc1h6udO1mM4xnW0nCWDDU5G0xSy/dpC7Lkx3UR/Cu3k8HcAKWJMww4YT3ZkfbMZiHagl4kj9wq
J0okZZbu9Pm6SK6iAPNVBgoJnCrbOWiraW+PU4rsQXMzzcRNUSiLH1oiGkgXyWHCQ9vYSDo64EAu
lrupOZuPXRUuduFfXw3XNu5Ww6ijPRFZLWqoY7u8DNJtvQmmw/mNgxcBbOPgXMXmaurIu+pnBwCW
FfottiagiAGYdFPdIUrDOOgkgdHib56DQRLgfNsO29Snmeo6bwNeCZNsBpn0wZrXUIp/Flr0nu27
yKHfsbtO/dSYq4z4xF/jNZrs6RR3U3BdBH8HHRW5AHQoWmBzfitDViXi6M0v1Gja+9a7zfPwXEZg
rXLrCRajRKYgF6I5cp20Q5+7iLF0JGbfSjVH8DgqNsK59ucW6p7iJvfLE3ieAvD6eORZVD3hFzAv
8v7qZ+pK0nc2XJnhJh+U58GnNOPxUX2QFre6oTBaZTgeKHx0KYq1uAXMnWjGTq1jVQyoDMDmnmQv
8ar74bDBeqiHRAB0RvfsL+O7E8QYq3SWzKpBGy1sPzlQJuMZQ4ldZB2vawzX7u7EMApDpkFN0wZX
TuuiFNMypn5QSlE+XSSEcdRtOtXgd8KYUdLFo6e22U8lsTIXwKaC0Jsff+yWQ79kd8eMKm7GqUWb
ZPlT9uhMp+Spx+J19ZFLEuLNcw3HThhzobt0JUabIDadt9HV0sAyTsn2ZZQ+Xz8ikRgmJF2rdnRM
2sKP3GKb3QAJwlNa12lFDCJc875bDuNEVGto5LaVkFrqpRaAi/14NLV1ENwg0WoYW7Fo3ahK5YSR
s1j38Ax1FfvBWkdk8AW2kKd0mqyptg2SNBQKmG2zrdlpUJTKgkJ+Xfv4hWSzP/bSp+uHw7umeynM
piWtPUkZQcCrR6ADuEkxN0zpAERcfaLFMLs2gqlqkHOELluvuEtzittPpRxeXwrv/DUZwSb2y5At
tt8xVuTBLFfI0Jbsiw2gSstuBIfP9U+aggS5rNk2mioZc7O0lVWtIOdCExSmhqLJpzDVQPw/tJVH
7ah+0GZhZzvXX+ylMvana5dixNAN/FMgPctgMip8NWgjdXbVIzlWrUcHYW3PeejC8tv1TaVaxprx
vWjGICGwH4AdDadfkNKr89wt2s4DEXG53c2yiB+Ke4K73WUMEhpIF+C4AYPeUtUDujsfrVQENkv1
+dp6mFuVgft3A/MGGngSPXbrXIXH7Rc1klKSenGlES+R1lDL5Ti6vpGitTEXrUkIUq0LqthJ/kXS
j73xz/Xf5z629ifFXDEduFGJZWJwmTrc7Z4OWBRH2hCCTvtfs6RT6aZS2B71W0QWofbjunxu+yoC
NsMxEXEiu8dEFiOAEYdVhpLiWtxW4F0MJBd9Wf+kEZK9j0YE0Cy/eiS+7Um+yPRzi3V74Uy0YSzF
4Cg6wOtoMyS9H4Q8237vOx3i7twfu2fR45LnB/YSGUtAkG42W+y53+cpiJ1qP0NFcEScvy5P13eW
rzmXjaX/38UEWr0qzWIulHjQuG2z4iTPIgYfkQjmlm/ZbCpdhmSO3j9JxVkiojQYPfy/r50Fd4Yq
gwHT+XYNppolWUyh5GYPE++3fUTB5JyIeNlJ5Gr4FuuPKLbbEv1304AbnQVqeWN1H3spBUpc7RY5
hoJEzMQiWYzOLxrwxpQSvByp2bitHBT5J6L+U8ahIcIM4DpQMMb9/w1key3NunXkmcA0Ig1bGakn
Sa+z9o4ijaZiyhiVM/Tws91QTjwS8guuk4ASAaF6N7jZ8B4Z2q8RHAuFJbbeZDWlY43tAPSooQtU
sp7QcuNbjiOYr+Dezp0YxtpiNktSDAUJBU2BJcpOul67SVr7qyGC2eUezE4So9mpOS54giCpsIBc
pgVFa/KVEii+wwT8EQLy8rfXZ6uHdJgG5GGM9nPRfFeICDjn+n7BBb8VYA+rPg8NBBTqbdu+xOSx
qEjY2KLuNK6h2S2EsdOxQYpEa/DydeabvH4pS8Grk5sjw1Q3HfGCfgEw/O1CWhSwLSvHs9NwTfjB
4T7xbb8AzEX+Q8a8cOGJoJpEK2Ks89gXqVQ0K0hm9NtaeR7X79ePnu/adKTgENVqOqAU3q5InXN1
3AYIMNx1pQ02EXBcHlofSZ4OU/JiZhSuRhuYhcK8nu4AGuKtQPBlSnm20eyEjVTp7KbOQVFFILcC
ISxyBxgn0qWq0MHTI/Os32/y44Zik2DruGdzWQmLboYZtrmOEzSkS4fyNX1K0NHVfGsOmLYeffrK
IaEwGcdfl26DSQn9IOi5ZzZPztJkzWgPvI1wYPQLq3GzVTBqyNcJ4yKFMW+tAmzNxYZOdL75qHwi
QGqI/fmh+9lSNuKzqFWNax124hiNKPV+Th2aOAVDo5vn36dUCVrVQ5uhf/3EBLunM3YOwBMNnfWj
r40bot2poIrOBRZCsBa2bpUls0mSGq9ElCZAmaCTL8UyBWOnSK4haQI3xFfAP+ekM+YuM6deXRZU
42TSPwxzfe6dSVS6/w9lQF1Al1GX1dgCcTo5lbPJJRAL9BWQ7oNMzuNEvugt+kvNNk3OY1ooIbq7
Zq/slMFVBrBkFw7+5jTOEK62sb4nEf6LxglT5rRuzVhhULwsqNQBCECOxmDz9aB4du5yrzwa3hKo
rnwYD8J+Pe5em7jtBsavgJXCuLBkkhTbzAGaOia/MmeJj9rkT3c70fZNCtaoicwLN6jdSWRPV7UW
dZWw8UNIUYLJCXHfiSBlLB5u52rtThSzobLcLbmpIOvU2QVGTDBqoh3j2fZs+/M7buBOEN3l3WND
WSaiI6DFLi73Q33I8WAcvP9NBDUCOxH9Vmaj1UJEmT9PuWfNXwwRMg8/T2OiaqU4yAahYfitjCzT
29axkEdVv6ynBmztCbBCB+JWH0fMmRNP/RgH74FRRAvVvzLZcmPh5ENcmmCblgrbI8OthB4kS/+U
q4L94yv6RQ6j6GUHFi+1wVt3Lk51FnWiDieuEd6tg1FrU7Yau15xPnn3LbYDq/1WmoJkiEgEo86b
nDezRBE2nGqK5sm4S6zneSkO71G0y0YxupzNpJxSKYESLLY/6U1oo8TuDAKHIjoORp1LwwLjyoJE
wBg/rOXXTeTsub+P6ivwsxDSWmwNtmhndKQDmgt8yxsYVAercKsJT5l37NVOChNRJE2OrMKMwptU
W2FcrudSKoBdKaJy4R78TgxzL3utVbSeZjKNwXBjG1Fz8qjMooIe/di/sg0XKWwdFiCgJjFGHHwt
5x9bHQNfRAc+vvoh7g7GdOhsYUM63wnvRDKXEicEtlu9Rz8WEhySi8qaE9qaS1vgT11Eusj5cf3A
uB5hJ5C5pbbZxLE9I2WDCf8DTV42ee9m5TMRtW4Ljsxm7qpuFekwE5g1PHAV5aWrInl+vb4WgYrb
9P87j2D0S49QBA1gqnmjyE+L8Xj990V7xVxRR8q0DqAqGJhOtTBHd2BFVhC36F5l14LQR7Rb9FN2
S5mdFN1eE/gtnPrRBk6FDK5RR9R8JVoP88hQh2WIswnKppM62qwGoBV+Mxd+3prh9Z0TLYcxC0W2
xZ1BkTck84c1lE9N9T2xK0GULBLCGIW8WRZVXZBFq8r8piIA7h1Ur9VngTsQ7BqbGBwtbZ50XP1A
S19qwNAUT4pynuzX6zumcaPCy8V0GEtgS6VtVxiLxtvMuScHDGMeNuJuN6jWpI/D0bohgYloMQs1
tMs1sQfIVDc5ZMF8MENoaBOQxN1aF5VF0xEYeb5dpIijqF3ZGHh9q5xjjcTJQPnnx0p6MvMs8ZRh
AT2Doubuqhal75TtkzppikAu/4AvcunJ7C6FDOaCbilLAJAtXzX9S0I+OKJt55uQiwjmSjTlNDvt
BBGYg42k0XJJTwT6IxLB3IWxzdpBp75LqlB9ayTXat8zqKyB9OHfA2JuwkLmeUZboOUr66s9n3ry
QETMhIKzYHtPtqKf5zIBYnMMXOB+lr2stE+AZhI8juh+/+2C/6zEYG4BGZdMKSXkd9DA2K6PPbil
jBa9E93iJoUI3YNuyzVhjC+U50Y2UR+lRWyaCqG1BSXoItGrQrR1jCe00SSfLoCXAvZc1IF4ZhjC
fhBNYnG7oXc6YFA13F2WOh9HZbTgQWYgpHvDMT/FR+MpPQ2HAqifKN/dVJ70o35+D0rFXi5jHMiq
1PJIE9nN+rHW7+Ql8zWYImKJ+tUE98hgrEGqO1MNaCI8yPPJTdMHSRW4e5EAxhbk3bjijYQHUq48
SgBQawUmXvT7jCGw5qVyRgntQN3yPClfnUXw/SI9Y6yA0aSG09QOyv2j6m3OC1FXbzI/X/dT3NmS
3XmzE9xNLlWrZQBincJDkZv0RAAyhzjiLKqUCm4nO1s4msBUN8C1DfK3z536I1sSd6juMuW8NCGx
DoP+fH1lAtNjMtZAz9SyL20MzWCUCSUm22+R8EVO+xHAjveCEYL/iPv/2DmWZHjUF8ybqHCpFFd7
PpMA9AkzMJvBWBqsByChiRBRBT6cpRlW54xCyaK8WYL/t8oWT4rbg4Q0faWoJyDLf8qqPri+oXx9
t5HOtk2D5obeWqQBPZNTPGIsel4rd0MWZVEErpWv8RcJ9At2Nk+SMrkxKaTXWhkPxTTf9HV1N8aj
4OJSy/K3n7iIYUycPppVSiq8mRr1Vc3xjh7X0Nbv46EKr+8Y/5AuguiH7NYz6rOyxDbKaSrJfaX0
Mhm0DM6PDHgc0p00TgJnKzogxuC1Y1EkVYzs4Fg24aBswbASgQ6IToixeWY8W+WImqrf5rk/O/Vp
U1TMlI/R9Y0TrYQxfXPpENNsMOxkdZ8Ty46KTDT0w7cOf47mVxvN7mjipmibnMYKvdG4U3vW6xez
MrxqupcTQa2buxiA/AB7TwO1Cgs6mZhF3DkrMtI2OdvdfSNiIxP9PmPoklxfh8kBiDWlCTMNZNgb
Q2BLuceODBpm9kBuprKd0WBQj6s5xmSzvGgft6J4atfW61VLoMACMWxQKg2m1CktPOrYvW7WYxq/
pKIcw6/+o78u/2UpbEQ6qVafKRv8HTiVTDRFFeESaiFlkcqBt4vO696PaZP+Gb1RoKgTg+aIFskc
V6VNRbbSdGThRI48uNLwVJuiapBICGOrYyt1RjLD8qBvz69SzZfIzzgWkYtwIegwf/SvXrBBalOp
pU76XyDgSrjdruc0d+OH5qYJnEjzar+LkNRzjnZw3TxwDfhOLF397vI6XRXLWQxaJGnKbixjAwBv
4ffKHOn9IhAl2kjGhPcKqM06DX52rR6W4tHIDkYi8HpcU7RbDWO2xzwFIVKNvEfefM/MezJ/kGXi
zsOxnGPBBeObist5MeY7zisQxtMknqx9iNeHZT5ePxjR7zN22xi7udrQu+A75lp6k1aXnjoL87qC
42dDVqvIOjUbgIzcaea3hCIHmPVBHeynQehSRRrORq3thi7vYZaRkaGEKX72LD2Rs4PGAQX41fIB
gyhefyOat+JvI3IzlmVbQOFgNGLeWnSf1giVxw2u76im7/JIl99n1EC3al0vJ9hZU3nU6oNUvstd
XH6fUQPbBm1qZUsUwGROfQktkZ/TqchBEagl4XWN49/PP6JYP54TsgLPGWk2k4TV8M8M622+K89K
U2W/j4NtaSXtkBKT1hHyIfXqTQ5G5WdfflJbU3A9RYthXMNUaO26UkbJWWkDxUmDrXvNhL0p9HT/
9oCX5TC+Qdm2jrQaTgeFCrdQvbJdz0rzkMy1u7S22zsfrh+RQJtV+v+dtW6WrpLTBtqmx3eWfh4H
gbbxzcFlPXRXd78/pu2atRu8gS6px83SMFr6mMQOHHwnuDfcuRw0RJkqMqQynTF5K6qcB/Au10Au
6IAMtYGxqfbS8xY5URFIviTYN371Gt2R6GTQgJXCThkAXULe2sUGKiImwEB6Ufh0BM45K6fWR9ck
AICrSAS3+h9LvAhlTguxfIP5auAXSofu2D5OBwMzujQiSpCaFo3AcV2f46C9DGD6GNlg0oPSaMzm
rIHq0lAlgDcniMZ7L3ZAc57JdwSoidc1kdqdvzR/J465XwRcM3jCI+jPjgMa6GiCkAK9ihKE/7GH
l2UxN2xbyWTnKp2oAksZxhe92htudJ881OF8KEW5B+792q2KObE2AwYGBmLyILlNv9JhsRj8fyAJ
iKiT+r9gAHPN1E4gcwuqnnRa5kAgyU9t7kvLfT0JzLpoTfTO7+50jtynmqQobaVO7PXa4lOw7evK
oFDluqYNjJdVCMbeZG1EOeLUfajCMhrcNcyeOi/3RWzeXBO12zHG4WYrSXPSoA+ZlM9NeW5nUOQ+
xsrX6ysSqTfjdtNirkgXA7GjucWwR2QeKVOEeNZScDYsdpOapxv6kKj/0G7LuXHtRsQ4L5LAmIWy
c2pdUyn1RWkfilSJLHL8n7ZKYyxBEo9A+EtwIJQcTLuxsVV6OJxFGCr8vODl4FmKv3ha0wx447Q3
jA6JgdQvaD42QXZHPNmdD5sAHIOnZ2j/czTgjgPvny06KhiwNApnygO7iJpxdtcNs9IG2Km79xzR
XhKzgZqExgOjiC3fITeac9Pl368fEE8FdJRrAHZjoATPDiEQK7XJSrmRpv5c95/WQVBsFv0+cyPr
1VqXWoVvbbvctSbM66hP/9sKmNsIEABrVdMWO+QchyJ1HUfE2sxfA4bkNbR7AgiXtcNF4zhziaFn
IJRGlhqfbSFzH89Bo23ujwjGDuMFF5d2jXsyV0lUJJNvWplfA1mrXNtAV75d3zLuddmLY0wyAarW
qMeIB0bQw6AvA+iASKTfyiGBURazsXHHBPbyGC1Q0rruR0BeBWoUR2VATqXXh90BvZWhHTbn2NsE
saroyBilmNBXGaMvAK0nGnHjvvHqUnGvbyLPO+/WxJpnDO9MVZyieFz2g5uY6n3Wl0dJkgVhB3cl
gMzXEKDqssKisCqpqlWWilhqJudsu3UmwfXhBlE60HYRveDdZbAv70QmgLnQpTzQz0tI/Vnix6Fz
1vDuBn6Gd33TuLG2rsqKogCYDLyvzMHky6hkdodiG5i2AdIRgOHDMwLjiUwgNuiiwpNC+0kU/vL1
7yKVPStL0yZbB7WGr39ZPQoKlfi5p0XKHUVJ+IWeJPB73FPbCWQ867ChO7VfkBfsMOyK+uiB6IVo
K7k2A/wWOqY/gb7GznYpg5L3Ck4WjA3uck+zq8ND4U+H+DCGzWtluL/DEvWpFZkPlRPR6TvJzHWW
q8WJ4RopN1EcpTf5qZ9BEbh51Nmmz5OIJ1q0UEZniF5tpT6jIGaiE9ctJR29/WaYbHNkptIhnhsR
CBz9fjZivawPjIFvo+JpHfNKRWnERx+omy/HuDvF0lMJSBQHxNHD5AsuxfX9hI95K4/2TjZ6isRH
cqSA8unJ/qA9mi6lpIs9UUWTa7f+HB74aN8Kqy0lyQGkCbXJPmrkc2F+mtLX6wvia/+/mgm8g7ci
wAwHh1Yjco2TMkoGcsxjUVcDNwLbrYJ+wu7hUqxJl+oF7UFBkdSsXrr1e9HeOeTH9ZXwN8t0AFPu
OMBeY1x/o3SdrtDKYq58NlHCnOOzpgl8lUgG4/utrLC1enEAhz58atqPWEZaPP5vy2D8vYx6ZTNU
iGCACuENDR6r+VEtDPe6FH5YQWdBHMAYgpaQOXetm8tVznHutMdBBd5NAR55KUg9C5QoSOoLjCz3
Zanv5DFKoCyq2VGuZb8vUxe0s26nHYo2d+3kU1Ud1fa8ma1bNP84qSD+5zvNnWRGLwwlU5RJog4F
JMG91ySufVzvnUcz7M4lak2hYGe5Fmknj9GRDaTmpQYYAN9Q3DGYbrewfDK9NgJezQdyprziWgvz
i+DtXphlEclmlCfeNtAsUdn0VLsPml9Hk1sdshCQlZgvWjwIByAGwTb415dNDftfdni3asbPGAsQ
+6oWdng9UVCj4eZ3Hkn0euTakp0Y1r9MkpqBSxX90NZz6wRF+tFeQ/k9GfSdsrLDdlUpdXkKHhuw
1UyGW6XyN6kbP07GIggYRbrJTmYZKTr+kxJTcMb9HIDCN8q9JuhvNWgH8d8XWl02j525G9KSZIuN
qXLZcJVQ85cbYMnddDfq8+alD8q5inJZZGeo/72iFzpjZyqpr1p0bmII3DlLw6e+va2yo5U/1vor
wQUonzUh5jjXRe+WyZiaQq7nHF1VFKlSCZPvy0E96q5xUs40vaAKZlwECsk2Dg/bkGVOBWHqmLn9
MLuxeafk6WGVZIHvoZ/9906itIx8rEXfF2/daGJsOpk0HTCRs3RadSk0rPeMHsM8/RHBxBuFMjot
psPQf4inmJWGeQlsAFFBlOtDwS4O1BFQMILF7O06Bh3Py3xABCXZ38YcSCjb7SIk/uGr3R8h7BD1
nNnlCCq7332vxk0C3PntBPC4e1Fv6H840osk5lhU8H6qzVog4j3nSDUDF9WPb9MU7G8AugyK83sK
/fpl+yz2jIBNJtkzQpC1/1aYkZM1oZSgma4R8ZjwfcllYczNlQa1ULISytBlL3Ed9sbTVDwWdeYi
zTFpIkBvvnZfpDGXVq+WNM4onvdcR8sY1rmgTsX9fV0GqT0ajixQfb/VOqcsukXpDLyDpNY11K9K
++MdDnAngHGAqYMeOhKrNH1qhAoYHFZ0WssH0fHz9Q2TmyYFpTcAQ/12IYukrfOcYaPkqDnqXust
hz5cPFp7z/33jdfqO3FMNGMWU5V1+oqumfFGLe/V+GQvt8v4nqAXj2ME7njMATb87aKATjcqS4ek
U9o8VMqLRs5K/XL9fPgKcBHBKBiCXb3HaJ3lk/x1k4KxFZhn7st3twTmXHppndplwtyeU2Z+X3zX
yZPtHDTwxDWFCC2ea0J3sphDmck425uEkY5xLW9XO34li+U38vLh+pZxfdtODHNn5GrAtTTxmK+2
57T5mk8f4Rc8vRJgNojEMDdnQ8qxt9Dl6hfGU9y9kP60NXeW9PP6YkR7xridWjEWoG6mRVBOhVeY
DcioK3eKNf+6GK7VvOwZO2CZAwbTljIUAdp6dRXds9LHqrgvtWcMLrhd/HpdmmBRbB9l1nYY5Taw
dWqX+ob5aNcf8loQ4YhkMA4nsZu6TGOUBer2dkBXnrYcZEWEGCASwhiAoSzA6JDDXyeGisijcRX0
IpeS6JXyH9bzjxVg5ykBPzL2GqDnf6XDnJs0aGRXeZpDihIt/QByqajFX6QPdOG75EdfzmOsFYCM
GQBBXLZhpx6a9nu29kE73ZlA/P7fFILetZ04AFVVDpr5TX+LN/TAZ4dNz8PUEfU887O0OzVnTINJ
BhOTo1C8FmjwctB7neLlnulaJ9r2kXnyTXt4x8oMwBaBZd0EHzMTZ0k9ACatygCGqW543ZAAQACj
61MbXRfDRZTUd3IYdW8dojXNiKFyNfqNeIykgZv5wMz4MbjVV9mX0fZhPUi+CEqGnyLZSWbuQNI5
hQ7kpl+8AUjItJENokrKSZ6dzOD6KrnXbSeKcYZas+WAG5NRSszX22TKj8Cc/p7ancAY8t+3OzmM
9pe50uppDjVxnhfMfivYSP2BZgaqEwHi1PVFcefD9kfHKL+dNOVg9ijz0OxHehjP+T/puboht1Ng
husBPFopMBZJKKKs5w4M7QUzt6ECZfespsgXpA1GQJzH0e69TQMleXyq2lt9QH6/e1jVl+vrFR0i
4zfLeZk1BzhyPqmUgICWJgVkp1WugkPki8GbU1HB6YMer7cmRVMKq5uXGiZzjn8M8svamB/B8R5c
XwzVuL9et/Rl+1sKCxECRApbswiSxKZylOy7URfE//Qrr/0+Yz7SJEGVQMa1zo60H2g6pMf/S5+T
YLN+XYi9/a02B1iKqNBtyej2RndK+oetEIFhU0W+thjGUhREInFl41pZaPJWYtuPlfxTM1pBo0nP
18+F7zENy8HTycRwNAuygZRt1pUTEjiDL3vbLUUKKz3lbsO8pRak9yKomP8wGRd5jFZL/TIpIDin
jWJKSBl748pz4Flo8c+QXNF7iuufTUVD84xm0Z5CRrvNJJPUGi0Jfe98M1Q1MtBj0yedJ+vd19iW
QqvpXwRbSl3IX8e3k8ncKKM0tdho5DxYvishGCGfnQAw2UpEJ+OaqJpFdpF7ty7y2BmSpS82cI/X
RUC3VPfGKHPCWcd9dnOcIZ2abWM/NwVhvcpfpq0CTtI2dJkNTqtm7ZpqI5avPponCv5BywzZveSZ
t1rnonLmSy9WVGEYsPCUZ6BsC5FoubcRbT//fgHjy3Hgg712eMDo4wZ45s/GnLutI6Lc5F8Ry0Ay
C5NAWCdj/ufEInMxwHalXWhHmp8GDtJnFOTOk0NKMl14qyBM4ZqznUhGbdsUQHeDjVcfbdZKTyk4
BMywi0TZLa7moNMAk1qyiXZiusE7czb1m7SiUQfh5PpxUk7ZEly/CnRn/roJtuIYjkx5z9h2XrsE
kVhpIFxNOuJNS+/O7dEpMTCT1RiKF2W0+B0NtqE5lL3LcNjeWh2kpalZ0dLMc3WUg/rUeokPPnAj
AMlQoLqYGSUApHOvL5K7iTupjBamqVOY46bmgTLcVNljNYmS7Fw13wlg3MGmKlMB4Ci801HZqm5b
JzIbgb7xRYAJUQGrm66yKMWyUYPESEtxl53btHwajUOff7q+TVwRDnD6LJmi9bHtbcA/qjBYgmJ3
Wv8zNi+m8rMBRvV1GVzHuZPBXBvAz+q5mWA4a5JOhfZ1BS8hZkMBjycwudwjpx3caPUA1CrbhibN
QFoeaO50bR/06r4RIV/xI86dACbURbvOMq0Axvrdtn0eDs6ZgrclJ0mA2sPbMQMLAN4pdZBsyxEg
3aqylPEoWQviJsnNFut4yp7rRdRZIRLE3JJ6MbRS0lD3rkzdI6iFKYaboRGxmQU2h3c2+xUxt2WW
5HGplwyzoZJsRwSTz8GoiZifecq8F0I/Ymc49Q5YNzEga/3MuF3jnyMa9nJRylwkg/5/JyPJ04Io
HZDP2jhImoPanNNG4MP5IkB7LCPyQwTBRM05zHLX9XCga4bR6Zi8jPYAUBz9cP1aisQwZw8mNODt
DmiPsqbWpVj1SUObQ7PguhjuAxEtwNh3uGpdZ9uwiKoVdruMOSh+lO9pGSCBHqA8qLlNMHRue7t+
WgJKTfw+LOS9ZMbw6GDEBCw+7qs1fEq2cyYKm/k7eFkZE1KiZXhz0mFFSJm+DOTzOJyWTNAezA1z
DLAfA8FXN1QAHrzVN82Sslw3N5rzWcEBn9Moh3Iy9Uf14BwbX8STxF3TTh5j43Jj1Q2twEVFB7/b
d+rHqfs6jOpHgVJwDQ/KKQrG0B0FKPxvlwVEVi2GIKSfU3fxNTAk5OcC5E9DYLsdhnxm3/Dkg/6e
qAAzKDIYIaCKFlvHiWNVKtYYq8vsE+kPsqibmxdaGRp6oWwQl2syW1JBYXqQZhWjHKT71sQvWdF6
1Wh59Zq5ivV6fQ+5J7WTxVi7DkS9hSGhhXfYTJAKTNa4tG7upIoWDXFqinJ0fHEmakVg2MTmMVZJ
VUDkudhwFXoy+MRZQ5JgCNF+D4gAzv2PGMYqKVUFVrQc7HFSfB6lH0T9dn3XuE9dPIw0C039lOSd
ubQ1Krm5Muu/kRE3X3HR2h2BKRdvIkk4IM51exdhbIKlSfREn8oZj9tuvsu3wnwwil4TNFtxT0YH
z5AKYAcTMTZzlxDLt+YCE7HY20Hr9KPRdz66IgThlUgMYxmWOB0bYmMgL5U/N7K/oatUUQS9OSIZ
9H7tvKtpGMUInTJ8Mj5tmeLqydd+Wd3rKiASwrgFqY7jTkqoSW3KaDGaByPPg7zJBGvh2oLdsTCK
hpwo6Fg0uPHWbm4XbX3YzMGfyup+NSp3qHURZ8J/aPYfPWAzDvWyFobRGBh6P2yhHMzn6dB/7n0p
au/jwBKEqHzHZOgKYPvAOwOOordH1UxqV3V9DeYMf/LlIPHSL+YxRa9b7OqH5uU9j2I04NPaO7gY
TRb5o3DmLW0nHJrkoM2tmo91kfjX9YJ7WS8i2P2bJ8VYp4V2Fc3OsS31mwmF1+siuKq3E8FsGppI
SoCwwD+AavywrMTNyPhZbxyB6nFfKgayxraJ4gVox5l7RDVhSZwWo5jH7lgDsQ3Ar/mDCpzzd6xn
J4e5SoCrt/tJw6kYo+IiP+2WlezGhqAYyk0hGKauowKFGAitUm91bTOBFWEgo4tcWnqHLmOaTLaP
fag/27ez4zronp0Phaitnhuj7KQyBs/IU1kCMiLYdOq7LI0avfOW5cUsRE8Krt7t5DCHNWsweaTC
+9geCs+orGO+bAKF4NqinQjmnDa0IxO1RIxfa7GPdu3A6ZNbo1wnEFR2gU50QWwiWhJj+5ZyWKbZ
hDzTmR+lZb1XtS24rnqC02HhU4cKsWWio/UnH25tDHXEKN5Zp1KIYEM/lc2W7XSPHWW0UEnTCdJj
QU9MFw0nntVayJgFM5nd0cndvvxsLt+vr02l53FNKBMFqSQbVm3F/vXBcDui2pt49al/ykLnLmlQ
Cihc01U8E5ys2RkTFxuS9b2/+gNi5iKaP4qmkkR7wETrepMrIPqliSgt7t1hMO4MafuA6P6cNeur
ozd3klweZyKyyFwSt/3mUz3bxQPaaIyYaZnRc3Oyz79z2a0Xfx4OeAJ9MmHVHLc9lhhmX0bX7AVx
At+hmsjEIvlG57/YZStSIRMLb/30dQyMMD9hkjnYTrKvHyRf1LPAdQ07YcxSzdgyiZ1j0lxeGiO0
8rYPCUn+QZI7Fzgh/mlelsVYU3Nq+7LrodHyCRybBwt5WBPsM6K++P9H2nctR44r234RI+gJvtKV
U8mb7n5htKX3nl9/FjR7tygIu3CvJuZtOqJSANMhc+VK0YEY99mtmNirE7i1NBqDuKq8dUx3Qyta
38A3lbfTMN6zqepkKSaoiA77lOPDMN4txX2a7VPK4S/IekRnYvxovmbzNLegOAMOdM0eI+MX6QSu
WiSCcZ1LNw9qC6JMdIoKx7IPY40ll8VnngxvysYyF1W2NEt6hIA61M/2nDl678uizTb8ws9GCJPs
yFa3hFOHfCq90o+lV2G+OYiOOqZbjfveITeUOGQqnXx2wEt52YHy489fpfjAuYlpHrPqcL6YKAe9
jE/mFPqXRQi+E8u0KRd23HYGGm2kqXZtgVXPM8YlP7WdBGt7/+uDWH7NNmkTTaqg3lP/bQHZynDK
RHv2uP6AQgB0XUZuzTZopgZzrzXd6EC79N1u3Gu77iBua3ED9kYMG9OmNJtmZcYOvCo7zZrigy/E
bbQxaMpPFYItJDV45utoLzM2NBr23CFmmV5oW7nbzlbsYHnu2STt5H1CC94ksVnINPWpKklK5kvd
sUh+Lea9HH7GIWxEMGY0d6SJFBM+Z26G45qEN3aeOq2Vf0afN2KYz9N3VtXPOSAAsj45WvcnNl6i
VJTqcuFWhoWFtuBSIGhtMt56ldpU6hMoASiEPd3tnPlHF8iUQegsmn7jBoaNKNZXV11rtRkw29KM
WebwpCmpI6ff4vxZil9A3SdwOfxsYSOPUTodTARt02JKyh6ccFfSQZ8X7Ww6mjvc2LeiFan8myQG
Fj+rtkEMdu59IIWcRLn0z7AFStAn83EIRv919bKI0JzrTjeymNxEqaU8bycg1+SFOIPeeHH5GR5U
HOPvcai73WR6ktyAw7FEdQnUrs6inIfquzX/MM0U8kS4V9FxmMwkBAOUVKPO6dX9OW1+WaLlqFyy
vu1hWC2XZ7VbS/ptzmPwz+Lh9aV+qTB38/OfQuM4OcatCBLHDUmbO2Q0PiOTCe5YLDPFFOuVltS7
RMHealuUP3IduY2yvazqAIayZAGShG0fAI1h3rGNnKpcd3KJGToNZZnG2l12r9wvtRHF+L7V6JIm
KdE7aiNgdeYSxHBPlyVw72wjgXF7OalUo08gAe0rJxsKdw4fmkLk90TnYF4SFskGVU3wZYgZjO1D
pgoZULnezsZGThTnLdTPGZUDD1K8Nthl5PeeEhhXQHAdbD/1Qi/czy4IZJ32jO3GGI0Kv1++QP7R
3gQzSidVxWzYIaqOpZ7t7Kk7jPLgXRbBt6fN4RjXqlkKHLkG0AAdLqQQEvsGbGZ34UHZEQ2YuNyX
f9iHz3DXGn+lAiDx3iXpeYIF5j30PCx2kXmb2DtLVEXla99/L89ixwsts7CGdK3xFMuPbXYH9sNW
fbh8ea+0hh9qCZtjMBreNHLfagXq0PkBi/pAn4BdG55xTx5H8NrEQe8Mng4Ukw0uwVeaYT/x0icR
okF0UMYA0nqWxtwGNqMpfjdR6qzzt+4zuwK334tq6jaEVFoMZooGFSFsV+6zx7bPHSn9efk6+c6P
WMC3oW8ps/3Yua7W1R6QjWXJS5ieQgKKO+VkdF///8WA+xDdHEUjhLCKYYA/SzcbgE2bSHeLtXNT
PXGnpXGi+fmyJG4igRIu/lMUtEXZ0dB17SrTGLH8Tt7RUDXsyGEIJko+LSQk5GnBRhQ7IKqTxSw7
Wkdq2+qbss43mdz6iv4Zb7sVw0QNlaSaZOcYn2uxWE0ddxF5FNwZb9J1K4GxqXW12g7zooZHzvVj
HRTncJ9ft3el+5nK21YQYzd9OQ+pNaGQT5kilb15KA7/LwOOPCe+FcOYztxGpdTQHcv2+BIbN8J6
sOjD03/fmGaTgaZx6BEkRuW262+wlLxZfwi+Cf2qrJ8zFcM2YZUyMPiMjHwi9qrVQIHnh/CooakL
glLEPbpm2xSgMnhOYCuK/vvmOGaYDUSegD0l5amsDkakOiMWK5A/nzmSio4HHuZENtmeexsWapet
dOz0iHgH9G60owOuWWB7omDHHcHBiM9fWYxKx4pU6kTGSDUlmI4fF5Scu28pas3Tbb042lFxCw83
iU1WNyIl517nRjSj5O2SK0tU4cth2auD1Ais9O4KshrpcPk+aZrwQUM2chgtN8auGIiCJ2559UqX
AdpVCqMRFT5pqvVRjKmaIOZV0H1jshViKlEcKkC3g5bMi5vjIKfYJOhb8gH9YOfykfhX91cWCzDo
zWWMqhVEdaWiHS05dIpI9WywNneh+glYGgT991ivcWSj9FKDRTbliHkbWdk141la9+pnyqtbEYwO
KmFU07YOvN14a6AsWc6PGvl9+cYEX+e1r705xhqWkWqkGOBRlOd5+V2l5Q60CNl8L4Ok67IoXk6O
iXFwjIHHDWBOJidXtIVEfWUBDWSMxq8pL7CkLV5V68mcW1KcQqvugzTR1LMdh+P+smyurm9kM2l5
0tbDPC0AkY8BJRbNdtJZD9KjJjApbuDYiGF0XSuiZs5HE/rXHWLzWGqC4pfg99mefFqSpIZXt7w8
r5wGIG5zfb58UdzQ9HYCdg9H3XRZahU4AQZuAWjB8B95mj4zCAUOURRSbVkDZoLxcHqODVDSjIBB
+/EDgBnaTtrpJ5Hn4dagtnIYD9fIkrKUCjypfi4P+jNF2hv3Jmgx7Nypd59pWZkITUhRLcBOWAhI
m5etreqoeI0hpjSHhxITeLowP+V+oI0UximA2XcoohGBKT5YEaZ3smtKwBAHIPxovbJF91+/gg0L
MAciqcwXW7shmcIIsaLOB6fS269Rv3pGpNxf1j6u/0aJGohBTGwSFtbSD0u5GAOmCPIqdOPuCtlE
P1lOqnfevxLEGlKiYBFoj3e6R7SgaLCeazqEePaNj5fF8F8TbwdizanJkzBRJxDmhOcFE8rJN+w5
d+goqPoi1HZuxreRxWgG3didWiu89z9zThj/3Nd7a4elcTvhnDD93h+C+kYWow91FRWAQb1St5WH
4jnZN7sCJ0tU1HfBoBGIeKP4+gcUqUGw5kh9Tdc2YcoI63AG8gDo7CXZtZFeAFaDQVM5EXW5RYIY
D24WfTmONQJFYcqOlJfuYjzrooYMF8FjooT2n+Ow6zGatQZULEcm2/mjl/6qUXjQ7uMHw9fhnCK3
uWkbx/51WRf5tvUmk3kGWnqs1QUdXl8T2clBbwAyCsda/Xy6uyyIe4UGnnvYhq7SCsT758DaZJaB
iUb4wfamLPfJeio/w4FobkQwjr3UFnTTbYggymOBp031nHxmHgARCgy6QF9jMpO5LjiHupyyGBX4
+rarrxrzZy0JvB0/Pm1kMBY7xpIKUmAg5rEUsD5AC0AzO9RgiTKODcg8RQGKm+shQoG629YVme02
gfk01VeMfXr9iHmT+X5On8z0mSgPypAKEiGusm1EMflWlg5qiX0mSCM6KBzG0GfNcEPpPIeCxI7L
AmFuJDEGa5Vd17cxSml04F6KPd0PD43XJY5x/ueVFvuR4l7WcC6gcCOUBQxEczwpUw70dwQaOWlo
dnYkHYo1+44WuLuSAiNw2pd6BPWbqv8QyKZK8cH1vh2YnYZqoyxGaw396Q4jEAo2VdNVJ9gpATpk
2/tMRXZ7UEZDrQjFw47OECnRddeNjhE9yOmXyycS6AoLHUhQ8AUXP9pD6pScZLooPQEhRINBTH0K
/p0oxm8oJazapig5ZXqRzSAbJm/EJosxFLWPhRpCneQmYJG5q0gqwdbC8+wBDXwkV0ug+bEvAsjw
nchGH+j1biTNch5qswz+xtf1yq7yw2jdxht91ZP3WefK95evkF7RJfVjXnEVqgYRhlVAJrNetdYj
uPWcywKowV4SwLiOblbyLquRxhD5TrHOk/V9mPaDfm/FZ01JnCIVsDIIvCJb8FWGea0xBYOcU8qc
tEJhR/ut5P5cX2FuXHA2vqpjZpoSqEPRGK3IZ0PqpBm1kD6SfckEXVpIviRFjT3C66c88JsoVi0W
zazaxga0IMYso/RLziO31AI7FmCn+PrwJofRh7WcrHrtLWRmZnzoK/mXEtuCxwf/C72JYDQiRscz
lnoNhBbRfbX8mMdjHM4uUlAnFw6Yib4QE06GOSaqmqH023sYzNyjCLdPjpKbn8IrDbsTcz/Xnfj8
mQUhFFL5H71ge8hVnMfrovQovCSrb6WPZG39Nve7XvCx6E19tK03OUxSY6HbkKkEp9Oqu858mLKH
xEr9vkLjOvlqihb68l8/m2Mx0cNOyZBZoYI6urU4xrBfv64gwOmkQyz/tGRfzSrHBGY4z54vuxBu
BrqRy2agBhaWGirKgMX4lCxerXyNRDurRCKYSBKFQ2oYo41JmfkmlHx5fAlFe4MFqqgxzmLKozFC
0wuI0QWIHfOXad3MeGBVxePl2+I73DelYDxFpRXrLCmUIKmLPQprQbfIT1rZK3Mwf9e+VPdfla4T
5FDc01ky0msU8lEIYr5RH3ZxZCxAE1vNQVWDTFXwpPPNVUTOz/VPGznMh8pDs896A2xrxvywpo+x
CDsqOgfzlcamybVkjXI/1GXHHgNz+hJOJz3+evkj8W1pcw7mK2VxD2QveI9Abt0fqrvY+6lhN1Jz
Ewl7H1x3C6AgcBOo/mPP5fuEYjQHu5IsTLFYY9E6mKLzwnm8jy3MUZWx22aWQBO4poRdIjKAWzYd
n3ovrw9NSU/Bl+yv1hPG9YrmLs28y7fHFYHZWgUrcWUbRej3IsC806xlhbevbe4Nyauml1gVlGa5
IgCbBHqBoDPE9tsKOxnTGJVTr16Tlybub7RldnvZEKRf/NKBDQi+gUcpMJ1MvCWSMs2WhJcVrWQv
v8MDNr6XL5hnenwl7nGrvaY5IoZprhFthDIRmPSaNRl0AGOOrs36rhAtHODGpc3vM1EXHEeWpU/0
+2RPof07LY7quJ8Tt8VAU/x4WRd4ZwG0BH0nusgKz+D3ugCk8jqULc3MF1SR4qd8EQjgzgJimBq8
GxqgCvhG7yWMViSXOa3u9D/jR91VHhNAvOUb+Wf/rPnpcRQRLvJc0FYePfHmBdDKcdFbNjJmVTmO
yzNYpBwt+2lWL5cvjvvS2Mphbq6v1KTLC1Rd4sqxbupD4aPs/Cjbzuwb7ufq6VtxjMdru9BqFAPX
GBu/s/abUQG2LFrYwXWrWyGMOS3KkmdVhvJB0SRe1qzu0O7N2TGwFq5OnWnYt02gFze58kVwmdSr
sanYVjBjUhVp1VjCRgovWxx0isAGV0yYWpKws5SAucm7LI7nnbbSGANr1TqRigTDB3V9N1R+XD0D
qHhZBBeWhn2h2I4EGCSMmfHjilyMZRaiMGHe5V/SAzZ37SM/OTdfwEo/u+X3CHvby51WC95U/KO9
iWWSzDQdhxDLNQA0JqmjD49g9S/G34Kz0R/5+LXehLAmPVaVWdMFHsUf+U9xX4A4rPu6tti50zyA
a1RwlbyMDDTkIE5QbADtPrRBdDSxtRBfy2rMyLGTIvazxpiPnb1mXjcO850S6fMJgNQCfL5m/UNw
Wq5uYj8ImjD4oEjP3jsUo9JWa+2BAs0xAgE2+YeudGeXOAQMlrItUE3qnT5c7UYYYwizuUxYTY50
g/SBmoOqGmR7l88jksAovx6PnZbqKDBNRe+Vs3qz5L3gifpaDv54CptWjIHjV9iityXp9hTRhtLg
tleaM3ojdY+eZjnmrxYsHuDvcMqd7KV+5Cm34qSNf8Y3+fTfNzHAxniz0lVI3kEweO7yZDcMisAI
uGFG15Cyy+BhAh/bexGZKXWjTVpw/WQkwPJDL5TK72VZH8LC/H75i/FDzUYWcxw4xrma5Bl8ZQ+L
Wx8GjOHAi9DtyrkfPYiosrguZCON/vvm8lZdkupkxccbo+ssPSXjMVoEo3Kiy2OCmRquitqpEEHa
KwMFmVICifXqgJtW4A5Fghjb1Vo5idV1xExe8TuKHoCndcr2eupE3DH8OzOR5YB5C7w1jFHVYQZ6
hRlAgYZyIaNRZqXhFVIRQVrND9BwAP+Rw44Uqakdx1WKiS9a7jbdNFgrcOWNPsX91aN/We/4ZryR
xsSwehqApxt0sPOBhM/VAvM8+Ro2fMdB+UJZUTBkf1v/oRM6khe6+Z1ojI5rxhv5TDAbkhrrlasc
b37NK+1TWT9dPiAv0UY/6+9tMjasmepijREYF+Zh14OGJ4+ynbyesBzH6VS/l1SBNlJt++AWN/IY
O7aVuNHbHsEZTzwnTX8MwxXWO3udMjufNDEbPhCbaShd3Hsrtu2irYwamiKXvlpITmY991i5vKbe
5Tvkn+lNDhOwrB70fbICqg8lHtuDZIer3zXttRqV4RF0u4UXhWsiCGH8N4VhgtHGpvtq2HIJaWLw
pFCI7eRiVRml5nbjB8sHeaqLi/0m4hfhttXAcPtXHvPhJrNYc9uAImo35s4K1lPh6rWDXZHeciU7
tWvUwq1l3HvdiGS8sG2XaQKKLUy3S+2hNPKnqgErQzNdd3XjdsbyGVPYiGM88jxjLW+mAMBX2Oa1
tbYuXqFuo5a6s5jACNXa4NSL+fWy7nCf79t7ZZS0t8EBnMeA/tLZjcKXn61Tr7hp5w6BhfQglJ1m
9aSvIophencf7HBzWEZnVSzxe2VL8hQ13IFdfp8O6TGXC9FoHD9wbwQxYUG2V6PMDIxXoDbqgbX5
utKH22VRr+U1bxyit7t6tnaGMrp2R+7HuXCHwX65fMlUxofDmqC0ApcqQALs0th1GdNUp+u2aUes
DLLdALZ3MbCVe6dvYtiivdpjBa+cw9+UawBWBmdYr/rh7vJRuPFgI4OJR12rYQvciEr22J718aRK
gvAqOgMTb5ZILcMhR54V29909cUCnQMwf5fPwI05mzOwMQdkiGskwXX1le2gjnmjNVdD3wdmMR1K
fQyqthVxrPLdl/lKsIhkFQT072NBEaLYmIHz11sfem/GaO2wy3RnkJBCUi69/rc1OaIskntOPLKJ
TMnuEPTey7TUlQzqGKZoCRROOtzpSesW9eAMSgj4g+4Usihb4H49VMYoCxC40dmxmEYapSSy8eLW
1cdZP1Tas6ntL388fv61kcFoSBlmiW3QXRR0ee8/u7jne2NngiIDm+YuC+NGAPJa17SIhtbA+xuc
8IyXW0rdVplBaX3XzRMBq55uSK6sPF0WxU2TN6IYh2j0ZRo3PagPE6V0Wj13hqrzZvN2ETXBuN9o
I4hxiIZdRsU64UyNFcRgdrDq29QQ9cz5tZc3Key2SKmdyNiWeF6od3TXJ4YjfCRcyFYPJUgk6UBb
/DsEv5YgLeEfDpS8IM5WVY2tpcbYZlDlNUBSajw7qhLHTl9Ufj+IKK9EcphYHZt5NybIRzzkfm5V
z27XYIhTFpWSuBYM8O5/j8PoX79kWagRSn83Ja6mIsuZVlyaGV/3VnLsrBzEhY1gjoBvYBuhjCaW
UUlWZUQhMD901zRaqTcUAwh2spPoc/Ht6+18jC6aXQzgnIY1Gk3YONZ8ggW43awHVn9jhYnAmAXf
7MMsxhxqY2tjhH2Zm33flSjuEEfNh91lQ+ZGyLfre73ezdu9lkY9nqYZxZ3+KleeJhHehZ+xbQQw
DnA1rHTNW/ADxRSkp3lYUewa34zO6SaUNScPywNO8Zl8LpPayGXCpkHKMjU1hObJpVS3WHmxq0+0
50dxXqJZea7mg/7TxLA/AI/sLcaklZelRAuh68z7Rl7PU5fednrs5ykmYsHsbBnLJ3wH2iN4rIGV
DyQYjLElY6trdYiqnGQc6uJko1sm2rfHzUYJ6qfo9ICkFdyM7wNKji1oTV9ioNhARS7Zd08UpGzt
UjCF5TtRjZ2Xdm6FMU5qlIhcVAOdnd/1h+78zz6E9Pipp9lWDnNxajOFaw0AvVcZzhxYDoD4KLRH
5wbP+Vf4v7gVw4uWW5GMjzIkSR3sGRipYtk34MWW7dhb1dKLmkLwuOZ5ja0kxkVFcdQtk4IJzzm9
T8fYqdaXOBHRAwiOw6L/Q70hSo8+sdeVft76EhaKGm4mSjF4nmlzFBb7b8d1KeUqFLwfwptlNH92
bSpCogquy2CcE9ZmJe1Eda5Td5JxtKvrVmREvKCBlBY4DWC5waLM+KE5ywiIHxfw6YbqXTOUsjs1
xey1ERj/8P+P+Yxgedmn80/1JpLe7Manr2UUNrNEUr/s99L4TUX+XH+7LIJbUNkei3ENRVGgKUZz
TcOZ4F7pfrXirHuUsLU8ljvR6ji+MrwdiXEOrdLZerpAr8vmnBrnMReEQe6VofWgqAB34wHCPBTH
aVbJYE2YPEuDDF2UwQ6AFP5ESAeI4q8QRtvUBMRe0QzYc47NUvmIYQ+1cjrhHi7+t1HAbI2dPSpm
phgnkNTtrBuUdR34k95rDypGZ0B9AwcnD476Zd5Jh1pEb8p9MmLc9b9CWaeQFqa1Eq0EuUoOWlW0
7Z1qp9z3e/0Vj0/RtCJPzv1mqgreBB3z2ajrvVfzaEWPre0RnSr5YJHHrH3UYwG4lat2mgHiWzCz
AlzDiEiqtJjHGlta7cSyTktS5Y/hmNcCe+XH2Y0YJj4scUyaMgdNeefTxzaeib55W/tyUAXJw2dm
0chGGKMdk9XZS9+gTlijDq9oDsp2Efpsl/2D4OJYhL8yx1VeERSuS/2nZdzJhejKqEGyRarNKViU
lU7CdBpVVJE11ZVurCDxiaehbQjcdhaIUhO+Rb3dGcsAGINYxcoboLbHYMVGM7wODfee0lPH+yyI
n8AFdvn6uBF2I48JGoqVYPWIAdUm2hFTmK5u3fedn6iizySSw0SKGQ9fYxpQbqwxcykjR7Vq0NGS
zGkrIvCwIo1gAkZd1SEQGxEqBtGXhjyln9kJs1UIJkL0VTateYKjLNrXcYKfG/5c/iZCJWCcQQHC
cHkuUspRrgSmC427bU8WlIC+KQA0kILLAkUfh/EK7Ro2zaCih1DYL6m+78JfRv1TIvO/1DXGHxSV
ZGpLA8etd5kjwRMoHcZ7Sy8RJqevwIcLRssytmCLbga6U4w0WQ/tFX2TJXv0Bj3LH13ds1pkkbFv
Y3mLKHvgRgoUxGSsnrVBtsPo3mikZpXqiO79+seODKcA7WFhCD7X//Dib1Lo99ykXbLWlSC/RG+C
vivIkW5KbU90U6q+Fy9152ujrgJlCsCQCaDLe2moO5h2ZyBmTHdzANQa9JG+zubYXTxwawSiFgjX
fjfyGG2MwQKfh6AY8sbmjPVhpqjD/4p/+KAcGwGMHq5oRhilHv3z2ARBiRv59r31kmZILnMUDeRb
8qC42MXn2bcEbrd5qUJPZHP8j/j3r1BZmq7Jtnu5aJDXDiGW2BlZeTBagnZy5qBdAbZu3WsxN26F
hVOMjbtKVYCWpSi40UTwf1/Fh8J0VJNSilP4ss7PC1fzml20C3F4dEmdRBjduNaxOTL9azZ6C6IW
TNMmKyibpugQIlTnmuUruehpKtBY7Jp7LyfOsO9waSEn+rP+NI8U/pj3jnaeKkcPAO9xm5fLDvSy
yiJNfC8QL2F5LDFj61mR5EzjAuqr+8sSqJFd+lCMY5Hx1AbBCD5UMufOhD0mcAK73MRchtmd1li4
HpkbEjafinExvRl3U14PwA49FacxqA92kHooeR6aL8TTUb1o8fYS2YToGhlPM45tBbZfvGDH5Kte
BKaI2pl6jo+XCPPBVirwBrP9xk6rwVuAXQ1erF0pUek3II4bMMBNTkN3nQsJJ/nH+SuO7Ttaqjaj
Vgc3rYV97M191no91haKbJiboOpvYpgXpWGOdR/pFgqrxzUwAmW/fJWe6CpwPIQKQQgXHYmx4KW2
6kIugV5rGmVf5ulBVVbReehvXPhK7AyA0iw6ttzgK603vdcfKOKWgCOWAm7FHE7/ww2/3R5jutjG
akbZAHRBB/yQ6Sr7/tQfKbVgFkSe9euyFYuuj7HiXAmVNkmRaGXY4ptcjcnz5d8XnoYx2wWPx04a
EKvjw+LS7TbRUbtGwh1g/XJgCIbUhNIYe43IaGI8CGNjdFewBfRV5VrXydXr9mWAXQSKwY8eb1+K
yQvIqBQRKaAXVn8sp9hR1KM8itByfD/7JoTJDWIzVbtIReodWScdZMupvdPK4yx/0ztTYEt8F/tX
FNsKHED0XargUqTTAHL00JetVzX+2Ioe/Vylw/Y4HaMooEln8zddDlHTJHBDoXkyzStrEkBqRb/P
fJc+T6XFrKFzaahfkS57HKNof1mvueuhCTZqEGx7JbbJtuzbZokrwwZ9ZQ5MFbK0QMKy78hH1fE6
/NX1iEiTR3li0yf5NLyY9zSDEgBD+VnF5m9gbCtpyybEyhm484c1SPblTbKLn9t9h1IkxTgKm+xC
gYx5IfqmzZzibZ7a6wQutpEMGOwf6spyZKx2KR256Pr7NDKH2zgrrF28pumZFDNI/Y26s8+VROof
Sl3L1uHy5+C22rafg/nkyCNbNFqR76DTdiX7ZVA1joT3XOQMweKpTnxUGiffhbLABdDf/RAaDNtW
AO5UicyGhj5JuzWsITdfb+dwJxtHhRyp4YCRbBV2H7gdX1Tj/oqjmr/JV9t8yJIyQxIkH+tH42Qe
eqc4SLsWq3NFV8p1bhtRTGSQ06HpVBD3elIykFO6rprklhG4ODBOAPq1y99PJIzR5DIp1VJr4RGi
aPWbogzqzDglkwjcw3cMb9fH6K+pZ3M9TPhakta7pq4GGJLd/buTsIqY6EUFVkvM6dfjHeiI/LiU
rtEHEdi+6CRMVGg0OyurhqI2yh8kOc2T8CEmkMAGA2tMtSYBVhYwTvlPhPU2hRsCwjy78b0J/rso
aASAMpFAJmu09bZW9Rmv7Equzoqkn7rl17/6NjqTK2Z2BaVONKwAWfexvaI7PTiZ8v2yEH4O8mY4
uvbeRsMYzxQMORmvrBrVkTLz6K+4DEqgqt9flsa9NJRBDJCVU7YV5tKUrq8ko4HhdMrkK1rng0pe
EOq4WcFGBHNrJim1NR5QvVSaL+HqNjHcav5SagIqWP69beQw92ZWRd+WQKDDhSvBfAAzjgtafGNH
h1OxDUQgTnQqerEbT0r6qozWAXWxqfmRJ95cHRfyPY8EcUn0eRgnajdVFI8DPg/pjaBNyNFMRfrG
dZ2ba2NcZzsXhlWZEao2ie6Gquxr3bJPEtGYkkgM4zpJ0xZxSgfLptEYDsso5VetIdduE4Jv77JO
05/6EFM3J2JcaEXUKSsGeJ4wmh0t/iqtT9Z67ptgEW4wFWkB40Z7NR2kdcFLlaxhdVWtyrdQB0lv
Oah/EjMp/52xKpQMe6NzqTKORlECizZhHiW9rXOBB6V/7ceLw44jNCNlvK+Z01TNFOk9VQVNBcMd
GCZI9D0x3BmUXeGJ5OeqjgWfin9/fyWyVe0lztTFpKy5ylrvBvUbCKYCFLv2bSVicuHr35skxtFl
OlaTzbTCjFLzqRsrr9ct314+s1eUWMjpdQU7ORQWR9omVVOrAyB10wS4ILj0ivlZjzTvExq+kfJB
w5tKqSp0w9d+Gm9rU3/sZHPwu1RaXQIl8ctV/n1ZJN+9bmQyyiGXoDqbq97AdoIZa2Zp80G/VbCg
Kj/mO1sQM/iJ6ps0NnuQNG3Akiwgt6MmbcDpPf+ukwKssNo5y9PbZFS8WU28lXTHvCn8VNjZoTf4
wRQ28hl10UCqkOphjWrhqL3oQ+b0cXzQZBcWMGvnRNV9wfXS6HRJIBMlsyzXraFFZj4cB5+mS1Hj
KLt6P/rSkcLuBlFdgBtaNidkwqUUh6GCyQy0XNojaHl688vlE3FNe/P7TIC0ZrDUaRq8sBplqFen
2S6qw68ZUa5BxSywB5Esavwbx1gMTWSs9FmjagHs2qmQ+VdYD2tJoiWHIkn037eSJLJUeo5bM/vo
kNRBnvS+9LwOIowQX45mYo4D3OWGzIRLs+k7rdI6OnQ1erYDGjd0dGgvw3qi49Caj3Foy1kEAYbr
JC1QvQCGrAAVwtxjr6e2NCEd9JYycRZsB2nbn0UiAIZwEeNAl/6VwtyhRVDbjVakThT/hOIHJiuT
c3TXY1bGs3aRm3l26oAptO4FasJX+TfBzKX27TzFKs0QI+Uc92D5G0UcriIJjGPu7UJearTaMSpf
guGjPVpqKShOib4R44eVfFbGYcSUbV5ZQZgnXwtNfo4G4+dl8+WKIbKhofdDmW8ZB9gtsqnkZLKw
Xt76BQx14rQy8LmZCETNVfSNHMbvafMcp9ikhRvrM+xAtp11/K6vV7kperuLDsT4u0jvagwNzFgT
qY2OFLd7zUrdnnS7y/fGr3FtDkRVZOMh1iJMymmFDa03iMjfO4xL9vtJcaSz4hfBcLIeLwvkqtxG
HmOzLbBCYZ0uqCCpqRM16k4fEsFbR3R1jMEWSmP2Cp1XVEwgCI+EOOb0KXUDdS5w2aiGsqsaGnOQ
lCRTQPOj/+wiMLWpV1V4d/mm/sensXQsJaEMFxZjOqbW27mMPdKgxE7uZV9xKteIHAozSP3lgL6/
KxBIlfdDUCd/BRImYTfrzhgKi67ZAaWf6eaBcS0faCsG26Fd4zOKAAAmDgckvcYiznVj0Hq5R0PV
7O/BGzMuAs3mWurm9xktSJu1SmuCkpHRGk4PKivl99rfm/1nlG0jhnHS3WjO9lShRty1t6r0M1tP
KQKR4MNQY//wYTZCGD9da5im6TMQEHZ/uu/jTYNFAI0X3qzP7bEIIqEiiK6OUTy5XiY7xIC/Z4Dn
LjEeu17ddZ03iBbICuSwQNKqr/H41cHQnwGwOsSPVRZMVeW0ueAbcbPjt+tj8eXrUiSd1SOQ6tmh
LL6UZDdUqI1HTgtiq2bSBXbE9T8bcUyMqAAdU8eE1kRB2zhHPca03ULEBSwSQlVm47ebsivWFmsu
fXNZnX4wHalrXU1qBGeh6ntB8wwmPDQ9Oks2ZUspBy129Fo5ZsuE0wyHPB5BR6gE/07VDSY+EKxu
L2cTbmEMsE7INU7jKXGVHd3I1NzkO9H6UP41AmcBzC9I71598OYaTVmX+nxeQJpB2oMcoUtLuj+j
Nv+4fCz+Nb6JYa7RmoalTS3gtHX9S1W7JMT8n33bhEHfCFJx0YGY+wMXUaWVBUoUqB6d0hRVJaVz
er3yLx9IJIbxriRru6HCinG/ix+Jdo8dRVMtSoH47uHt0hjX2gJ+ZReLAd3LU88KndogXlN9raRK
5F+5SQlYhv+rBYx/ta0J2emCPLjxp9fif3XuT6CGbgFXanfpeTqJ9kJw+VNA4vhXJONj6YrjvihQ
vKpaZznOnuKZeFqQg/ZtAjmXpx/6o3ZsncKbXog77ftgEb2o+SWStz+B3a3QS/U8gS0L4+be6EX7
2E29+CbaaUcNazFFTF2CK369j42h9UM6GViDgt16oQMEhtN8Ul0s0EqBXBJ7z5gnwErSWSZ05sJe
52NZ9QmgWZhls4y9McmNSGX4yvkmjXHyuSyjyoMZE6hMcm36cxDtjVPo9U52qH37jjZhxfg9kVDG
6WOSnmSTjtmYfC0PtRldGX3oAxMU6K0ZXDZw/rPXfjsg47L+j7Tvam5cV7r9RaxiJvHKIEqy5TgO
My+sicw589ffBe+zRzSMI9zPZ17mwVVsAWh0NzqsNUtkIpmCIIBOKiAY9KwHYLN/tfzBi/f9t8QL
fe0getHzY96NVMZ82Tk8TmqiKZMO0ZOrJshO5Yvhd29Uo53sCPvv+YbsvEy65Ru9jDIjH4scMxJy
HqTtVZrvpVRg/EWnxtgxhVR5s86wY1nxuxuvw8lEqtU3ky+XT4x3wygXp46EuG2DGej9SoiMidTU
RntECfZK1JQXESY2/QAbC2wEsOFa0holnth49FC0kOyYBdkBzAC7zwz7bMUw99iayjiTarSOG8uj
NP9s9Otx/Hp5q3iHTmiiQLNN1QTZ3vut6k25L7USTUb5WuxzI9mPq+XYQM+/LIYXd27EsAZ2mZah
CDvoVjQNv9WoOBb6cJJKJZgldScPyJYNlkCkYGWsmQ2lCrPQMcxsH1+VzeMMZEkRiSlfBH34AvPI
gKN6v3ngCU8mSQF6hx76kfG4Wl8xgC0IO7l2ACH0XyHMtezXoZEmHQGT+dR7YUB5f+AX4+d/RjBC
cXMR1aqPyn0WyFxSO8wXmHRUQuJKuiVxUrq91WKSbhxvMY84+uhYr71JtcKnOFpVX+2t8rYu0qfL
GiPaWyYQySd9nNMe+W1lfTTQIGs1V8sQC4AUePZou7es9rdVMy4VihWjrHj68LVrT7JqOlP0qVv2
d0s/ANINJebNMxq/yT+S+lum71MhiB+38kJg9AzDVjDzwcJJLr3ZGFMDRZH2K1og1315VQDqKwPn
qKj/ke7LBxVRdJsoFqA+0czyXvFbyQinRkUiuLMmP6lsHJJ2VUYSIFsx6dSBIYqMUrA2xeNlpfgv
azwLZmINc47DKsbEsZc5g4/h/EDyM5ciy4gnLbm6odhAGbUAz4NWv/drjPu0JdUIkIiuvAOyXjR2
7qLcJaIJK66en8WwqrFoNeDKYjy7rNbLx99rFWSNYNdEIpjTCufUCtMZ3grwjot+06b7xAouHwy1
CR8V4u9mEeZc+jKp5Zo2P6n5hCmRJf1ukqhzipigv7i/nnpZcHPfHNMliWwAGBpJNshIc+vBeD2+
Uqa8InLHvVk7o2s6ipulzrIn1yAr86Od4V1er2hLmZBwmFo7rBY8GJo6/5JgMhv0o25ZF4JtFYmh
f9+EZFWlpvPSAw5gHV6X/qsWt04dfYYAl2w0kHEwqzSiLpHjMqea0ThDGXoJ+qW8pDY89C0I2tcE
t4rtAMZ8+RhOI2JpI69ulUJFr2q5Vyt112WK4IxEohgPUoz2MsgD3v9togNHsvW15nmOj9Egqh1x
n4/bHWRMxaDIk2yULS7YccTzNfOLgI4J6LtiVwafafyCxbWAjgYiX4AHv9cJIoWtpUjQiUou92QB
LancDE+X1Ztr3zcymK1rgMEZJhVaQEt1vTWU8l7P4jtZr1IXua9neZp/tap20LREVKXlbyUQIwhA
rA0UoRmNb/S8IGpV0PKp8mrtGuDXWBlaXWlbs3Q9C8YGuPdrI41R/W6oZSmukHpAjQk8Ovu81z25
ENT9hGtiTgyDPqNeKDNmzYIBkx3lLvLbK+WeBBUy1rogw8uPFzdrYs+uk1X0suA6jzvtJ+1HyIIa
mJ8UKbLwJO9TlhC1RksBuSIAPxjnUhtqY1spLH84zwdrMH+kZiof0IZfCiwH91G3EcS4GM1GD0sC
4GCvnxNnWB6b4ddlpecqA+Im2TJVCwgLzC1GiqppB/pgiPWH3ghW+7Ead5dFcAEj6Eznf2Swc1gd
ACDblCItm6jEoNMx9GLFBUq1hhAGI/xfpV/kThSsce2ghp+vmbIC2AhG/Ypk7fq1x2Vepd1qBPX0
c9R2ei0IMvh6txHD6N0kVwrmKd9yaGGg+sZVvKtfxuPk9S5lYfDIl8t7SX/2hwBgI485rlox/qN4
9oiOXrn9VZDp2agST5aL5yyv/cviuIMG5K88pNXe211dC6MhBSQqjHy0pwCRBCG2ciOdKDgkaPP+
P8Jsfrirq5pFwH1uw9gzMpG7y8YV9mnclV/q3byXnijYjAowXdHcKFf7N6IYUwg8T61bB5Tzo87S
joO6Dg5Jk8lv5ExxLm8l9yZvRDEKuXSVbsopLpqGWY1R/h6nn8nJI537d98YXTT1HnOXOiqe8iK/
Ror+LZRNEOvkApMkPB9GBxuAM0YRauOeXtpHTYkqP4zQcDmOQWGqrwkp77qIYgIPxegVsXEsu1bQ
+SnYS7YPs01DKbRjBDlrbBxiyXoy1Hh/+bj4/uu8mxZj4teu6JRURc11Opq42fAoruErR8rNkXhC
2BGuudpIY+x8v3Qh8msoe+kBZcFcr3IvfQwPSTAuDo0Chj35kp8+g5aw0RiWf4eoQw1QRYRwanZs
ouNc3XSzSFvok+SDxdqsjJ7lJpo3zazUQxtPPeVRve+vKQIbmllO1kk5pvtlLyro/ZdzQzbAMHQb
I77ME8kus3a0I1gs1HJ82ccgoW8fjJOFSrn0qXkEgAX9FcYurtdASmz1gLmIx90k2wegsnqXFZFv
os4iGGuIfMMYqlQPs6gKzATEGD3uVizaN2ocPh7TWQxjCde1tZOW9svW9akZUZ8Jn9UIeTY1INb3
vAo+syiCgA1oqAY89HulaFJzSqoIpqpokXhdgrpq3UHElcX1leBA/1cIc6fyZJbB/ouqnpTrD3Va
PmEA5li2435twoclVkQxKP3exy08y2M0D6iGMXKDeKPY32gqKr8lbnIIb/9JRommBrjnZSB5bWHy
XCOseaqKFg8SC8JwPEN0r9hf2zV3h+rWlq6MXv6M8wLFnarpeJ4g4n1/XpaV5GByo4AO6VHVH8r1
9bI+cJ9em+/T1W6MhGXFSa3EaNlKwaOjIXjXgniPyutn1G4jhvFcSjT20hzjLtmAY5PTzFGX2UFh
XrBb3Ct7FsN2g6tyNaTVAFQ+WzlY8hNQRXop/h9lMDfIKGxFm/Ay8ZYq/T0U0vOIe7BvwnHcXz4a
0WKo1m+OplyUOh4JWstVjKck2eqsq1+1ojiafuXD3dlsGXN30iy0QrWDlwCbbOEbuy6wPRBqLi45
Iu4LhP6WL48YaPugjfksHnOzRvMsk4l6CWWnePnOvPun1S0/hr5ocpnr3E2VEAMMUURm3ezUJEgH
1ja02+oco//TmcB+A32y3LqXz4pr8TaCGHcUt31bWwnasBNNO4TkNc1BkBbP/jLfxNlnMA4JSDbQ
vWci+872QNaWRjH9jdTXxqvB9lXNH0SJEa7unUWwE0RlRqZhqhOMNSQHQ/lhxzcdsBQv7xndkw+a
t5HBXCR0QfQRSsBAbJ29dX6wx+fL3+cf/t9teotXNvcnykkTpnAaXrS0iYPDOUaRmjmL1NyPkmjS
husVNothrhHQ/gw7yrFhIxoSDCeKclfGlbXb1wzgeWstsA2ivWP0bersrjZps5GtvzS6S4qHy3vH
hRHb6Njb83SzeUtm5vH8Rnf5SKlculO8s9Btu7M9W3EstAWoAE4kB3XxGhHSikj3mIBokPB0sWQ0
J9bhscqeZXJb2feXlydSDcarLhEocdUeQ4bIo3rNUOzieN2rY77DsJCgciBaDeNg+2U2tQIDE749
AvI0fdaG76poOdyWEVB5asAF0NBOZzHrGXRkNpUZQvRA26GTPHOaG9SQfP3O/qoDsNFwp8wFxIbI
rXPVcCOXWZw653I+dLBEc3cYjWNvCCI70feZsGGS09DK8wzAvmYbGEsfxJ0lOB/uxT0vgW29npUm
lkazxOSsdVOVXj91zlolfjSOjjaiJZbYn7m6G4GM2TNlsIRiaAfDJWVegchzxtCYlreJ4AZz9W4j
hvrhzQW2SyOqwbcHZMMkQjE9da1cc9ZZxEcgUj2bMXzGREyQfGBcQg4wTJV8V4A0hp6l2CNuvwB+
B6TZs1952a1I9/gHBx9IMD4JqmHWTPRWZtoNitxS+zrU38vhN5rTdmrsDLLih4WoH1ckjrlihRoW
cq5pqT+qqpMtnm36yXBUCYyi+TCIKDn46U3rvDr6czbHN2qdDfYhdEVIe/M+QuU59Oor1JSO/yAP
itLq3IuGhgELPC2Ye3r7ORtxg5pOcocJf9Au2EGaYB41mbrXy0aXnyCAmQIWj4GcN9sx0OpSq+pJ
RSGaBkSamFJrHP3LtIv3KKe/ZC+XxXFt/EYa4yIBjRDVRgE4gar6BTh1JzZyL7NOKIALYj/OTQMD
qmyhGUJDFxjbnTCj9XExFsR+oXqKpMO07mLRK423de9kMLd5KKIw7nPzH7wpFbkVDRfan93iTseE
yCDK4YuWxFxqrchHEyEtTqo/JnitZWRfdYJUIq848W5NzAF1MVH7ZkQj/XrbXlMWLMlPJjd3TKe9
SY8EszDq/90mQqKOpA06VgjaOt5fKtvOZEOZMAJVksTpx1/V+piPItApnkUEeTdI3IGYDbgetqY4
Y+i3ymo8ENMDai5ufht75mH4OqeuDlNI05iguZELZxQpIs9ovJPMmMSim+y+1N/ecgpa+LV9hZEy
OE9X3fXB8EMEV/pf5OlAQEV8oRss418610me1yEk7KY34stxDwY+ikgVOhjLPLUi+B7+PUDP0b8S
GZ2RaznW+hj3APh7CEuze+L/BAiVOwfLXoTJyL0EeDbCHhIgJrKlRrkpgNqpIDO8DsN+iWtvyKJf
g1wLYlGOY8GhncUwV3us1FKadcRu6ron2tOK96OOTm0pwJPCUYUwb9xVgWlENmEb4TiZOzCkSa2Z
IUI2pT71ZtDG8Gbzz8umVyCDLTs2RmfVY4exn7p9VWcMHOZubQkbwenGMO9HpMT+rkRjAikip+AJ
KhC59W9Y0emu7IActOzesvY/JlHXPsdFvhPHnNMMirtBn2Hmpf7YpT+T9ddnNk23QScAWGGcznvj
pKhSPYQhEiNjrbmD8Zgj69Npgg4E/gUCgcC/Upi4oh/7Ts4B8+en1xQyMzmaBy2YPFBVuZQu9n9b
EqNrpGyqLCuR2p6z6ZBmIOdslR9rvAhCeP7J/LsmWPj3OzdFGUCac0DklTh0I9uX4Z/PrMMG2ziI
+sBARPV9Ex1lGAe1lhYxrk1e9PIBD1RHiNDKK+5Bv85CGOPd1XKTS9QOLMf2EFNk634fXa8LCNzr
wBZRmvO970Yco26qgRG8toEdUEevPOh+4xZgMHXX+zX45wqpD6LRG/45nVfI6J66jOh2pYR2Zh06
WlOfqkI0ukt/9UebcBbBaJzcN+XcJrhEGf65uq7tphpToUsSBWsyP4H8yLusGpwoc3tqbEEUPSpG
2yYIYlQVDS/IhWizX06WY8SPlwVxbaqGQTmELaCj0hgdVLpCX60cEfo6lYc2BqmJbe7USMTpxV3P
RgyjhX1l93KiKBh4LdHIBpR1O3IL+6jm+e7yeviWaCOJUcDOKPAYSfHCqb3FpeFD41au9lAcAN97
9blQZSON0T1ij30PiNDU773lzwLcxtjDGPx6YzrNodpJqVO9CNbH1faNREYVFdLC2PZwT5QVfL3W
9uZhvceYWfDWUHGKnwqBRL6G4G0l26YNvFDGH1oALAqnMIfuV2biJuv8S17KQ0lEjlckh3GEU6kM
aZzR+e66crIkd6IpWFoR4hN/+86rYZ8g9pzXpRojAy03mtMsxNitIaYdL5+SaC30V2wse7yWvdRb
UAv0eTt2cqfrz9YscE98GTYYbuB1NYVFywpNIxrQ2A0TId9GdQlWoltNF/l1qk0fDJ8ObFDge5sK
KIXfLyRPE9NacjT9tZ7x0/5DqQokV71L8ajqPBKMRzq/QYH9jckV9QByF7iRzdytGTO2kbyiybaI
gUGDrvwpkTD9ooksBlXgS2tkblTYmpUF8M70jSoP7AXOegXWP+D2lYFoFIqX/7bwUvx3P9lKYlWO
xigRTPFm7S4EWR5tstVulBWvmxnpVMU13tpRclf09OZ1mr+TzFzjeRwTdQkTpBNOKFugfxN5XEx8
oZuit97eVjRWW/bdofDKIBMxIXOvnY7HnI1gh75g3+vR2g2kkWNEuTMq6eGruHzKdTAbAYyDsXIz
W8oC2HSkXdzY2Pdx6xfatWkm3uWrLVoJcyMWAESERQFP1s5/zL7YgX9RkMHgS7Dhj9EdjZiDMVGr
IaeWTrPu2hBU8lUjouv4L6pwFkB/wMY6depUDfWMzrX0unyF4wKqufYSesPX8Iv2YF73Ps2cxU/W
r+VKVKeld/bjXTuLZvSgrqIWsIvAr4p02TVxr5tknzQTgGNsN7N/aNP95dPi25CzPEYtIMnUEwPO
y66AKajU0iteKjerIuouE50ZoxXGlKQR2M4Q33RgQSHKvutEtVMeZDdu8HktjD0ky7iq1YApw+YP
WlMxXN6cuvsK8XWC2aHMHX3KaqUBszvZracM47wizFHRIhlDuVS11PSU1ag1/AnQhQ0e4P/TcbFV
E3CmFlo1Qj1awLRZrZPWgYH/LguhZ3FBB9m5cqWp9TVNEGgMc+0q5XFpbyvr10p+ZdMiEMXdMQP9
NegRoPi2zFXO8kZJV4BOg7AimNP7uMg/JcDAtzEmj25e5kgkk6SKXGNGXipuVe2la/3Le8VfwN/v
swX7SbVNtCVhdreMAqId6jW4/H1+uG6cBTBuKeqKimRI16JvY/RWr/TCQxS0/j9TBdX+sjTRapgQ
kxRZuwBkFNOYWu0Xc+1H6irQYH6adrMg5sgbJcnbyXwD0nCjm9UbHppTAQakDEOMrQvCnNUHkoAn
Qp/mP7w3cunaN0Y9VdphRPaYbuS6y+8A3LzLZYcgOUxL6uXv9mQcLu8m17YaSF2gaY0OTTA2T4rk
eCYA/gSGRzBlPxTQQYvGCvkHdhbBmDyFDGA1a3B/zOFnKLdOnD5fXgOvH96Ci4ajBcmrYrGoVaZV
jagoIXefXgOWw6WTyai9JUC+zA62AxLOk+RJghZabqyykck4pSE0QJcsoYOk74DLFmmurcZuUVwr
Ij4R7vZtBDEnZNVp1kYzzKlVN6fJ0O6TUlS/5CrBRgRzQgsBlkui6xiy05qDXI03nZ7u7CgSgDaK
xDB2rilLCZzIIDICFD2QIY+22TnkUw+O81pYPASt6puItDiXxr7S46tJ3q2D4M7wzYNFc7HosMLL
jVnIbLcT4AZjcJsbzvqzPSynN4B11DaUb33h9L6+U/fhDfkl0HNqdj44vbNcdm1KbfalHQGdXg+m
xqVVUsmdBt9EWYwClI/VbhC4Jr5F2ohkTHtr23ON2UhknncKmDcpxUj6o3doXQUtgE9pUHwmcN4I
ZMz7qEy5ZFJ6BBMzcNLdJIKG4xemLACi2qhng+OTaunGxvZSIeVDjMJU6xXfNS85Zi5CCAqIWiLo
6vbyN8Gp0RTzx1M7C2QsRV/meTGEqHggMdeCuMm+w5SVdeoObbBOgvPiGovN4hhjodTofR8SaIhW
aK9yIz93KhE4R67h24hgjMWspJ1iE7zo0+Zk5rljdZU/17uezDvBxnHVHYPceHGilkPYnoDSTKLC
prEyKIC+03bQGEg+xrcJ06zqFfFEkTE/jNnIo5u70Yw1ttpyyKAZ01HZ6X5Fwf99K0ARzIs80c3i
ntRGGKOGmtWaTWJi/A6zr27ehXugv3/G3m5EMIq3rADALjVkUUvdV6pDRm7bUTRQKjojRuEsiXRa
P6KTgkYsQPTezVcZkOGMAIQwQJwWNe2Kdo1RPnlewnpBEO3Zee91dX6rLZbAAFHj/eG6bnaNMe5J
HZIuXgBDY1UasF0jp6h+dOUug7Pq69xVVU8pRZpOjdoFmSZTpbLWWgnVEZOr6SFL3KwAlROlZZ3d
+Rlo7PJe9ILnezDbBNc68hOyxval2FqkZBiTpO026RfZb46NG3vGDWgH/mGMql3pGpUlX3Cj+es8
i2WMO2i200RFZI0bPSHzTXFtx324b66BRX2lCNw0N9wAZpFqAnYJCVbmINNRse20RtpTWu4q80bX
Cq8zPlUTOQthMTOSxZTolA6au/XiWKuFu4LFV4t/RaIBP8FqCOOIZctes8nEI24aHtL51lS9LhRo
Pj+ntFkMczxjp8kkMhGgrT+Vx8GnaVTjiuKagpVaCQZP8dX98IJhJ19sDxV6dT/cgY1wamk21nec
i24wobKectvCUb7aiOKBTDPuyz0dUFdO1TWlKU08cV6Va1U2olnDT6pBTkeo5VTddcjCp/KrQPG5
ZhKFe6AzEcvQVcZuKX0LtPQazyzjEeh3+yYo3PKKTiQrPpDKD6KhU27YpqCdSdM1wGdiZvf9Zqad
PVphjhE4igqmONkxRJ9R4tZ4C/mKi6dk0Imqxrzz24pkvA26VkH3Siq0nSfLs9opgHheD0OIjJaF
Nr683+eRFFzeVt6d2IpknE8J6Aa1ruCwZbDa2LV+lUf5KSotgZMTiWEOr5rHakAzCdpYq2DNM3dN
jqohige4l09Bikk2NQW5dbb5JlfbuZljPMIoyB6wO27Xn3ToNH807/rjepSC5HpB5NMBb1VkKenR
sFdvI5rtyaksOVlNmgRY7dt6iZxeAzo3rnkpat9/8yuXJDFWLNdbNddikJ1PKOtKTgeGTBN56+j+
jTvbrb7EN4oLSDHg5Ch3y5Xpf0JhsFK0+REVSVhGYXRLmbt8loE/0B3r+TlaHutIUNHj2RIFA3lo
tZeJBe/6/ub1xG7bArM5XpqDaVRZvLL88YlF6IYig8IZWJZsyoYkrQb6I2h9b9xW5rUeBVksekdw
O04UYJ+ghRrFHjSDvV/GNOUFCqAG3upkdMNyPLZVeKVlZe4MBE2fpqXvgarkZ130UxnjxyoeRFVL
7q3b/ALGKJvVahpLVVke2Y8AmytpSqdHUW92zVfK7xDt1AcRPLlIJv37xgfVRjJoegokp77d6+NJ
yR7X8f7y6XFfGdudZRQEoyV9IssU0Qgu1jwOgX0g4ONYvMqLfVGgx9XGzSYyCq92umwYMR5rg3aV
J1+aXkTXKhLA2MbBLpKWWJht6psG0P6lM+m/Lm8Y/YkfTMZmCUwYp6ZhKqHWBddZ2E4NbCtt3JnR
dyU+TpPobcs9f7TlAnwSzhPDMu/PP+nNxLZqWo7vfmgVWkfn7yT7TLqf9v7+K4TZsmVVyi5EpAO2
ivAp79NbkPZ8pgazlcFsWq7abWH3BOVw1bFVDOi5xSRIgHIDto0MFkiTGACbngFvCgqW4pnWH4Eh
ozlII38dMAFmXlPks9KfrqQvwom6t5LFB6U47yH7fum0lZBsRhEgRaW4zgc/W26l5LaYU68agiT8
neSjM0r7y6rIVfaNVCY+LuM1r4YGPdQt+dENJ7l/ufx9gfqpjNEdu24qtQUjyvq47NpZOaQ6cH6F
Xej08C9tHl3mxspNeaKblKTNUxEcDgFIlQ50rlvUJ8GNKja7xRjT3KzIVERA4VHXUyoDygjMk0PQ
55F3eddEchiDSsI1lOIe3W9y/TMHym61Vmh+y31FFRwPt84AbCkLUJMIIawPqcO0GYzBQN9R9Lwi
GVo/Rk/6Ibmm6Mt09Kb+bT6I0qHcdOVWJrO6SS8wwWfgltGwEBjFQfhLvg0wzOSB7M6xRe9Zvoqf
l8hYQAxOlXYloy23jK7a7KQ1T5cPi6/i5+8zxq+y1ioLO+DUTuRlBeZOpqmgtxPB4PGlAHFcQ7Mb
0kHMRbLHxGoyA62eChDqlfBLAcwdogvUgW7Fx2t0FsJco3QA0UNN24BGcjv2tYO7i6fBc6Q/k0Fg
eESimKtk1rXWlBY6b4b0gM46L8sxdyMF0/I4WKsggBXtHaNwFrik86WHezL0X7qWAyjowVpF2It8
NTvvHaNmyZhMC5AFMRK9LK5dx78omadzWdVEm8ao2iTJRRn1gMdoU+nQNsXXpTEOZY6Zw1zfl7Oo
05wfMpvnNTE+F8NfaRdKClrNr/O7IYh8+qZZ3e5LH4h4sfkm768oNl9I7HiW4xKprRptN5Z9AIW0
q2fXveVf3kJ+sGqphk1smoFn/SxJ+6QChSFyaPv6AOR3NKpoJwzzIidZCtvbuKvaCGPca4/EidSg
ddnTyG3fHEt1dLryNM+vgkVxNXwjh7EO4N5bl8lApgIFGXVx9WP9BoOYnaTv0+tKB6Ie5L0I1Ymr
8RuhjLUw+hVjtxTUzNZfU+MJjwyBulN1/mCONgIYG1GsFSagJgtgnPMt3tiuDeZ3M+xdohyX/rGz
S4E8/oJMTHdRSDg8pt9HEYWid3mzoIdZlQ+KcVRNQdaFH18iO/0fAWxqtTGKQVoieFvq+UqvCmTD
rU7Rabm1gtZp3ehRO0Q7+aH6IWox4W/lWTKTpVgq9T/Eie16k2SvDZGduEE3ePnVlh9lYUWSv5Oo
JgNJlZi4bO93MuoA6F4USMZTKD8FpB9ooLnLAvWRNn3kT8jD/99H5y3FBo60ZSFDCInvBc6Ahjd1
isFUxvPVosy/kMV+uHzJuHdsI4LxIpqykqnLCVq0e6QMlNRrh4dEEz1z+NHRRgzjRzIjNeIlgRIm
zzlAijoEs/NDt6Oparx9voqSdKJVMScFhGVAExYIxuYuaLVvWblb7T+XN45rBDcrYq7VXNl6pPYj
LK6OrM5UPcJ7YQfVdB93TXBZFlfxzrLYvF836vI4GOibqZvOzcPlqBmSd1mEYMfYQTxJM5Qsn1H8
1surJLvRwRYSF6IXAH8dYOtGshutA2y2W+3Ro7GAig3s8Ehv15Ubh8X+8jr4x3IWwehznqRGGhLU
ecZe96MalU0j8wZruB7rWlC2FYlidLqd4jZZegR7uZ05pN8X0oGkL0v45TMrItTk0Ol0doQ1HWWD
EDRCe00eXnfNg12ShyGevLgWPQT5UQSszb+iGMdeSkVISrX4h4iWzubScZ5yv+xo14pokowb9m2E
Md69nPocvYgwbpoe/S7ywqN44rqFvqlBf6iFkaxIHNXNzWPa6mS7j4yaws0/ZtFBLRcvrTNHIRJm
bURdr/zbdN5I+veNsDlb49pU0BGB8PmLtmAEoC5uNXBgXFYN7poIAI4NtLsS3Kj3YlAKqNcuBN9P
VILcYCaPZr7eaPp0b0yVmy2rf1kc9/qexbFmCCgxBRlo3Deng9NV6U1j94JklWBFrBlqVh2kWhZE
SPa007Kj1t2VozfGmoOORPfycrjRw2Y5jLZjzCqxEgmjKG2uXOc5mv+j6S7pB6/QiWubxfemUDOB
TP7jYyOU0fp2nDJZj5C5bJErl14iP/zS7d5wmCRHREnK1cKNLFblDUuKLYqQlMDUziYS8VX4NISR
6AH3lu/6ENKCyVVX0NoJLDN6qht1V9Y1i2WMAr5N9OuoGKEJyKuBHvCY3Leygyfqfby3r2qAtjnx
KdrlfvsbLOeCQJdrjze/gnH6dhtaROth+ntFcsPMb7vQ70FXX3y/rDc8HVUpWAiQy9GzwE4S53o+
yWuGebM1writm2kA08JoTwgeiU888beSGGdmFVmT45Wf+erst+FObX2QHl5eDG/TtiKYo5vVtM0L
I0MbX3HVaVd6/7UKb1thQVEkhjkbXZdWokwUyEUz1tu1iIjt9JGm/1xDo/9dFpWIM5Kn+9t1saZR
K3tZpWPrBOOo+ZWqAq4jEezdW+ac1fuNEHZwWNetcOpCbN7kyi54sDzZt4Pyjmb/9K8VyqM36QOw
Qu6Ba3GdPwm7dHgGbCueef7MattmwOOklej6oHiYFnzAzKg/X7X79q21tXsZXNmR7kKBIxCcpsVY
zmTJseg1QQYlGxy8L121uZ9B5Jzaoo5nnsvZLpExlzHsF6gycKel3HYaTT0ssyhzy7/OJtEJoHTh
S5ldHBTYiYZCHqdS5VbkelhSzxxLt9XxhAwFNorb8KECt+NfaczWgaIPFY8ZIVaZu+Nu8XXX+AFk
0BPYCAM5cUKnF+b3uUWYrUxmE9W2j5dxRBZqGKXfcRO+AN+/cooONnqxgadke3KZusakBpOyCBwe
/wDP62V8ELLiSqUumK8rsoOuPZSiRkO+Kp6/T+3AxvUsgzKAiANOXO/72wlw7cCz8REU3SxTLrD7
fJNyFkV/ykZUCYQ50kUpGp/SpzwhjhHeyKtodpOrjUA2skHGpQNii7FbjQTaBaPDQ7kwALWhfCvI
b31+mchRqUX+UiCKtV5A/SGpneLJF9mP6nSw+85d9deB7EYhvBb3lM6rYvGW46pD8Gr0lpfIB/T+
+LK005sjiVWBtnFfMOpGEHO9snGao3DCCGLjD4hCOnfsgXRJwZNyf3kRzQHxl4WxUUyDWaCZZ5xn
ExlpS8kpMWBsAA65m3uHGGRwk5A0u4ko/e6ys+ZqoHKWx3hRAJRWsizBeCzxqR3/gM5XN0WFJZEM
RgHz1SwgBa9aY71R0eGapE4y/rq8jv9yTH8Xwk5mJ9ayDoWFlGG+YDIb/IRe5oZg9aQwg7tS6Cn5
mn4Wx5r40OzjWYVWdMVvkC6q5M8CWz+1JwCM+ZeXxlUJ4OKZhg4gT7BivzcSaWPX6BzBA6ZR7pP1
uGSpl0cHzKkJHAnX92uob2oakIAMtu8HQ02jmkVA1ZwU3Rl6zcnUzuuWX2YsO6N61OJUIJCrFyjS
2YqKlCNSoO8XNkhRtlg68l2r8TCpO2I/ppmglYjrKzYiWPU2i2lcZgpKEWaOsZw08+Xy4XDXADw3
JJ/g59Fr/H4N6EOorWzETO3URH6jji7G3XYREFIui+E7eTD2GOgQhBqwZc0wG4vKUhEXdmi2V31Q
DgLUyvYGoCS2QQTblApy8PyFnQUyXhZGZ8k61MG91t4Dw1VLD3Z6/z8uiv6GjfvTimmwjRSvSTmY
dyUKZ6GXv6w3A3DiwC7/SDwRzyxXHTa7yJxWKmdJEr+BtMulU9STZwlbEriGYSOCVWq7T8iUzBSC
eSetiaNIV4v5JC3f7PpTWDnqRhaj3fao2UonoQMLcVZLTmiGcKr+2pYiR0+/JeiHkNZDZ7fOvB4q
Q99fPj1uQ+dWOmPWTQrTLS1Q/Q6Q7QVmZmaPPlTKW5BHuuFbim/Zl8fyiXrKxBOlIrhFoo18thJa
aX1kWws0ND7YwepNwQosHSq78WwMzVLWUYpelp5EWsQ1lAbaC4hiwlyyvTqNJEWjPjaYxVOPkfEi
N9+k9Xun3K2kdJfuz+Vt5lr/jTDmHkaG0lbRgBaXQpqcVG3dVa6QYvS1VohQSYP2D2/PjSjmOpah
lA0JLqRfv8adn3zHeXrRUT3k6Ff3VS/biZ6b3LtigrnVUNBwJ7NlPjlux35REZm2Rug0+aEKHwbl
95q9zOOXy7vIt5/ghjMV9IRgqoy5lkqSZX0zt0gN30q7eZd/oWjE1am+6gFmBSBi/eVTQKaUDwRI
kWijtdlSW0rGtJxWqElXu3Zg7VLPSt3w2vhm0zfZPSVsF2FTcu3bRiRj3/IwlMeQelRwNfuD1YGb
RnTtuX5hI4LZyGFNa2uiTUlxd2h0Aphjfxk/FRlshDCGrUkXBDwZoivLsPZRL4GvAxG+Uglie+7d
2ohhLFgUj4VVNSgeTQkwN2bzYHczEm9I438iwWfrJqrl6KQA3BOrfjXAgEETgV0ziZ8Vj4O6A8SV
2w1Ojjz0ZVXnHBBeejJeeoCtABYLsyhplPs4X7F3q6RfmyuGdmdywOimd1kMr/66lcNe3n42u/9H
2nUsSY4jyy+iGbW4UqUqrbp6LrRpRYJaq69/jtp9nSwUJrFTbWu2l7apSICBQETAw32RrBJ0Jb/y
K9mTgwJcRJlH4oAqIdc7RbQw3hl+Z5FJhK1yUgungEU1Mp/bes1ddZXd1Sr3NupNWZX2bas8QJjZ
d6AwOK2Oq5mSqxmTW6qDID3inLR3v0V9n7pEVZ52eAvE4UYmUU75s2xNj5d3mOOdMIGyHfzReKv/
4DNgvpHkCryIk9Id17r0jKzakzEJFEWkG/EPH9MCyzewjcAHMKG/wSjNKJeajrZje4hv3p7Tf44u
usMH5wUc+4fLS+P6KMaeVEz40rSZ3kSbxA9cO/mcS30aJFPjmmbpOe1zRQQxn7t/GyP0E26MaLq6
NskCAFPhkEfSSa6qj7elUR9lORW82/Jdc2OL2b91UY1Sp8wkk1dfDS/ZPg+jQ1r5LUauzLDd5aan
/nskB9iPznvIxPouL5eqj1QdsyC6pzjZPpUjwWMB18mhW6Q5soOIwvYxI2AeSOzgOunkwGm+NcMn
RJNAgHc2wJyipViNGk/eyKQouN+RrwZS79Vh+Yy7bcww7mY7ba6hXY9upUxj+3XqxP46CSICJyt8
txbG3cY+74dhkHRfsvSX1S52ILsfvXy0j33Xh0nrRG66WAIf5zveZmmM4wEEmCj1OOHl6LFoXZpm
NF7kR1fkAMFiOTQ8cdbGO7y2ZWJO2sZ0PqRc358rIs8JAUwUDJ3Q2Kvl1M2lcQfdGcHlLDDDMl5I
Ro13YVBe+DoS324Y3QIrKlXRuBMnB7XxwIhEDXHP/jD3EUlzro0OWrBrWrmS6nYgxpLJX5PqxZMo
reGGWdsGWasMxifc8IwjtnMr6T0qtgAzrvfNTRnO30AIkf6i5EIAVn7TSsEm8k7w1iDjlOtSlflA
pVvNSdurJPJyaRIcLvq5maoBG3heE+OB5WDKhWygQIEw0Je6Kz0zap9js4ndZOh3itKGfd2CmnYR
1StcB8G4JOQwaEeEBaiORt6NsoTejmbOwVgl+zyJv2AET5BPcde3McPEqCmxYn2t8c1mG48pderO
y9Wa4tpKHuI28+Lsyoh+Xr4e+X6yscn4idnIpeFkMTIdjIPSYXkSjK59pbvOLgetpajpLNpJxkty
klR9q6ZpUMq+vmqe0d/asih9413H9mZNjJ/EZaIN64z7anaeceN42mR50XiMhs88iAGTenYM5mak
MueRPrSOj1l5KMU2x9yPfExrVK4J9q5+l/4UbaDKjSIbk0xVpFbJOjRNp/v6fRPYN6R1rVvHpXNR
9iENC7B4gdrvujxl170bH6IwvUGLy0vuMW4Yin6M6GsyxZOs1EZtOgMJctt8TZN6R4rOc2pHJKDM
OxiAj9Hy3Qb8joUKJYCcDENEsauaXrla4bggaUQGFBsHKUncoil7N+9br7XK3SfOx8Y0CxtSIomk
TYo59jnUQrVxK8/8mkEjhIpg17MbP4og3DyQDdo9vxfLoogkoA0KcJk5oF+lBDHzaSq9OqjASo0e
l6i24n3BrTE25BSyVJppGfkGAqeao4cYVPI3wR7yzuPWCBNjetKVbYLXCrTP4gfFr45pSH4mvgza
NMVr7qiqMhCboq6daGlMqFGB9pKQbTp+P+wmK7CUoyEJLiTenbddGBNo5sKJ4rXGSxDJ0YS9c9AO
FWydyAITYOZVzo1kHpHqaWoxu2Wt9UG7js0XCLopGAjqjJNeJvpOaeZfpbF8BT1x4TqkfuoBrbjB
wLQeLmv35fKvEv0oJgQ1y+DoE3CdQEndTOXtIELGcy+l7b4ycQXZrCTngOCi32vvwJ6FIZekd0ew
ZykBSsSvond4XkK9tUfjz6Z+gwK82ndDo/uKve8bdLHLBVqnbmo8NP1pTr5f3j6BNfb9cFEhrWU3
KOhtpcR8i5W96lF+5YzjQa2BosiL/uuqDALaFf4ZBJEcpGsU+QPuC6oHxgqyGpo7oUZoIi0NuwLj
/fVgKMG6Jo2goOOWC45yNsh4rgG89FKhTwW1Eq97Qd3oznvHCnsX/PoQA1pOTe+KQAF8xzzbZBwz
qTBzg/LH8ZXsKk5ebPXvy19OtImMX2a2tICnDvcdhG2CaUbP3+724LkP4klU4/3DGTivhfHJCCj5
AkJmJEigkzIecL370Z4qG1Heb8kX6a/xo+VvcyyeAqTpUp5muAg6605tCi8aYheHQhDPRFaYvlo3
lGlXpJiWA++pJ03NcViMXTFLgu8k8AMW4jUVDSj1YyCyNfBJ9Op4XQvHm3nkVrimzxvGXGqqWs6D
LXcEeg5KWH9tnzQfginfMAHVXKGuc1VAR2U39kXsIgIftOjaN7EqyuMBXPeIHkSZcwQLibiQh48x
+jJed6kpe5ddnod2eLdO5o7TYkcqi+YNp7cEceFSHvjMgwars+t3EUTg/MsGRS7CxI3ETKdhttEJ
ish8P+qWK/fWra6Ogqubhyt7t64PsaLvsskuaVLSHhQX+MNgCLsDcvbdny2ICRrLYjZSXuLpKe5y
dwUScF3BetMKsOeibWPChSKRWTJ7pMhmeZrNY54f5yq8vBC6I2z5vfF4lnI7dybL6sEj7VuK6mqq
X6U7Mn9RkieS31+2JPBxlne772QtmmRAspv5VsPE6UBctP/dQogXEhli0l9Sjl0sZ3gssSdgGl9t
UGUq0k9VFVESiaI5K1JKUmmYgLWiGQ1lmYmD+otceiOo2MGFvDdKLxYk3YIQaDNhYqw7ba7wroy8
tLoZ0NPqMlH2+w+Vyu8QyDIV2JHVRSTHEaII4v4pO457eLg3PKXHPzxELPjFMVa1HGuAx9YoOVSJ
EdoLYFdCoj3RrjFBway6CBo9NgmIfWrLvZw/XXZswSm1mViQWNGSrSOaZNriHAupey2kdtcOyY/L
ZkQnlQkG0qDkxEATKcglQJzRXMyIn5V7bb21dBFGlu/aumGAvB4sojpLLL+A2Rt/NYv8FnLPxyJQ
Tv2pPEnPbe7qIa3tPkG+DMWL3wbfIvvmBpSHxrSIgSwsQ1lXN49D+zWTJkGw43rCxgiTqcS63jZW
otp+bQZGsZe0x098IjQzIJNEFbPZJzcpGs1lrXvbN7QfWTJjUi3LyN5pUwh45Z0S4s1F8GrAjXUb
i4zvkbFQ1mLWHT/Jrszh6zA+DtPPXkRbLbLCuF7XOfk0VwjdKwjQwNqEZ2iy6+Sf1twKXqW4Z+m8
HhaUE3VrMlZTQ4LBkHaqnR0TRXKbLBElCjSR+3DtOSBTMxwK52BHGPNSzsY+RnE4hi1UeNbT0Ptg
jAxQJu6S+8FNRBqjHNcDMRTI+SyHcq+xA0mDXlpjJjm2rySlq8wPlbO/7HucnXtngPGEEUNc66Jr
+DaNlzWGB7VP8BwJEkeuEVVRwA2JmXOg+97nqWMi1eVadravF3cGpMyTJ20WVBO80OOAtPm3DeqM
m0hAUsUsnFpKQPSnhOQE9c2D7teBcaxC4lt3oo7Sxw9j4gXZMaG0YyHUsW1IrTVzoqqp7TvOXsqh
3Cv4LpyaGXQAUHc0wBHoAMXB7NmalVokmXMS2M8LBAaGXfGs1u5CBWYDeW/fyMI51o9f6b1FZgel
GiS9XY2KWdWAxCUvc6Z72fT93/rbeyPMraolc+NUser4enVnWq2rVbtFE7yLf4w7720wPp3ZhJh1
POn+UK5etIyeARrlOQ4t7RMX3ntTTIhDq61rGn1FHhxjDLKALleR+lPt2reynx/rZ9A3i3DtnCrs
nU22PFfHrNEwG4Cu/w7SlZSmnOxUPC1DU40SvH+CJYXao/pbJkIfouz7k2X2mRkls50ERuo8G23x
MI0PsbneppITXnaOj7kKLEEP28IcMDRiWA2rqETDprYBIppbxY2yL0OyhzySR6TntBLUSPxd3Nii
B3wTL2ydON0ULegntmF9oIQsb7T85q0MZbosFJWynAQZQ1myilFLh8Jd2HmYQobMWGc2QB0frbAs
XSmwR08xoPjY73Lkff/+qoI9RCgdsgOY7WRTMUuux1VTCt3Pr+oDcLLXZAxqKOTQp4Pm2/JgCq5g
XkDc2GMzMWKZCeZZgBPSc/1L3uQjiMu71b/sICIjTCZWI4EyFFp2RghRlDS2EWFqeLFjuwymCsyl
su9mqDj46J7egTn3Lq7akEg5XieB5b+8GpEt5mBVszG1zQL4U549N6rtJet+UL/Zhog4hzPe+c4X
3u6aja8ncqKbmPbVUXFqVIr9ZD0Y18YNCKOCBF1YPCPcdFcpnganL4D6it6VeffKdkuZmwwQtU6e
KIdJaTUvCcaoNRLdrmoRfGI3KbsozpaD4QvmZuk1zKBZmMT1m+aOIOgv1jGLbhvhizJvOcjGTCjt
4uYHWdD7wGEmSlFllIUtGlDh6nga0J/6VDQWw/P0rRXqO5tPVmttu0rIaXzdDgrEiOHr5d2id+D7
TBYgrs0qmN1SjLGVYxswtan/O8vviHLlJEBD4xG13+mzSNGMm828MRSbqm44Ggu9S9QUTJMJUPtj
WD7hIXOvHqjWt/o0+OVNFU77ahGECv5nAifyfy3SDd5sYDRLQ1EiNPqL6Vwvg+Qucrarhk88CtON
PNth3EEuJGdpVGyk4Q4gmE681E9C3TfRnS9BNiJ6D+PFjK05xi8cu6wVGyQ3vp2sAUR9A6crTouh
+OWQC9Io0Q4yLgLUkGolK8YqDfnBzh+W/mSIAMrcW3G7HCZV03NNLkfqhiTdlwcj7HS3kdwJZKRu
4QOrLihEuH5oQ/AOcFPkMiio3nuFkka5NdU4vOXriCF3DIrus+sY6rTGfflAJZSECqr0SmIP2sYi
CxoAf1qTVfoA/klv9rFALz7mp+pgh9NJE9z5vA+2NfXhdoxR0o8z8K1a4g4xGqXkoPV/XQ4cIiPM
BQlKCicFjxO+WHUzwet1wFxyRfCdREaYm7FMxzTPBwmHN3/UzdZd7AOgyILrl28EpMtg+7Cg2MH4
9yrPddJ3YNnHENOSaZCNJK5T/n15uzgUrqZsU2rn/1phPLzSq9omKOPBtaaEmu+4eP7c4wXb+Gvw
IdIOcKgbedrTZauipTFuXjrGTCYZRvPvjaP5meQlWSkIsJxXk+3KgMl8f5ZicyqzScJZSg9kP0CR
bHSNnR7m96KGr9AS49jEWAozJtBJXfXUdTQM8jY/lzn2lNhdwU6xTvcgp3QdUVObOsDHo4tpQxkf
D/UI3eXNFQLGy67JLUDhJWnwLO0vG/RYVrYr7PsuFUEm6Re5ZIuJ65izxMCJgWnlpRhM17A6QJlW
0951eWGFRb1CK7uLFkA/onHXKvHrZX/h3Sq2otNpUmDY0Nl4v1K7mJq1AWleEJWQvZ8iTPKNbmMf
S10wGcsPwBtLTPiQBsnWxwpOY7jO7QTWCDrslXnJS3WIPbwD3wkLL16ms10bE0vSUc1TrUfhlb8C
G4P0N/3e7BJ/Llz51jiOu+wAZTkURebDLFgsTTE+fNPNWpkUpMBUFDRRoCzXaumD2UFMMW4EIZ9r
AlP7dDrXBFkcE8MGnZSkTmFiaB/0ZE8iQfjiHoHN32eil1oMRUrWBawX9UvdV66+BhV5SdbrXhSy
OA08hJONKSZmgRGwq8cChFLa7X/E0CwM9+QQRKOkUsMerFmD6EGbv3sG6nIZOBh0Hd67vUnqbI2d
FRxWleIqxPRa59/PnNBV0f4dmnhU0Pe9CcsmdpLSF99GezL1m6F+MqRflw8vN9ijwEI/ElMNuGne
m5jGTCVJh1UM2pOm/xXJiauWospbZIQ5t2oxykVcL6h6bCdYC6/FS5JuFv7lpfCdYLMWZructJRk
kChhNOPe3qFS3c/70YVUIgQ4aq/0RPkg1wEw1g4IJYyC8Ov91rUzkexE6dLAlvfE+SUREQsKf9t+
G2C7IlmRSXkG2jvkSD9J+U1qwrx6vLxnIhPM55fHsrPqBZ8/KVKvqrOHsvubjJMAw8XfKduCPIsM
L2M1YAxntmoVKTVmOx9JvGuSr59ZxfnvM4GmsOqxqQBY89fmYEOeHPDabiaCjE+0COZzT7291EWN
a25YjesWVyzmGXd/tA4WGKEVcjl1Nh6nzeqlnXZtcVJjwbXy1sn4cK9ov/eKhUSUVZYosYVh/+W4
3K93+rV6JHvylzy58U69hXJT61IJSccXFjP0lF+yzEQBAjmjYsnQleiCKSB7ZR+bnhU417TzrKVC
eWru1b1ZKBMNktVo1HilUzJA0ZfWMZm+1/t6ztx5HlynW4LL346fnGzsUf/ZJHy6ZSTKAEmPYAzj
/YLwE3Y752YCXNGzdmugPEuHTnCuuKcX6lAyusIOuFbov29MFm0+xnWb41uOtd/Fj3KHdNMRTZNw
NxLvlTrUZzXdeQu7Gytz0ZNc1QBOljCcuB9yMGpqWoe6yqpaHxJykqerDQrUpZ+8y3vKX9/ZMrOl
/TjrxWqBYc2uC1dpT7axt/Dsc9kI/8Nt1sfsYieNUWRPkOwZzf3oq56Mmh40JblntsESKkFybE4i
oDA3mGxsMhm71Bjm0ku4qiQj0LqHmQhQuqKdY1I7BZBC1JWoPqxJv57M+NQ3O8f4cnnnuPndZhFM
2B2buVjVCJWVMc80a3AB5JqNU/tLBo/HZVPcGmNjigm+1aoh72+wX7mtX7VLE0oLOel4q5dT0YyI
YOtYoaBRhcC4IYGkcRx3snaT1jeGCLgt+PrsGJhq12Y8NhBQJQCE1I+NJmoA/4NPOzIdjLYw9cjc
64CULiNpbLTNoT9poTumB2mIE4zo1wI76EMn2CehiBGRv3Vnq0yEhxxmWq46rkhb7n8AW3plJPm1
PGaHy84gMsNE9rZq1MQZob1ZZsaV1M9+0ytfDDMJLpvh+9x5NUz0wXuAXdiNiTNayEcIHrqygk69
OrQumUWkwiJbdMmbGNvag9mBDxQ9l2gOhhIdA8v8iefA2yHVKsFZEm0fE3sse5xipQRz62z2QdcN
J6kfXNMQ0TLznfy8fUwIGmZZHpD3IayuupeiRSp85hAthIk/0CBWnDFHfkxay13aF5wDd9afLnsB
P8idl8FEHuCrSn3G5e7PZAnqvAXFrX2dGuQ4q8D1tasgcHPg4Kj59N/2WI6KSldTaQb7IbCQUzAe
tFN8pLwvkU+8/IXK2De2az+IkjOB/7F6vQqO7WDTMnABJ2bSSbdDad8r0vCzVRPBCgV+4TBBQuvN
VCIJOJCm5J6YV1YsmtAXGWDCwzpMcpyAVBL8gKkLhIxH+ml/2Sn4WfTmK9HfsDmv2ZRhbLgADUsX
qEcoD+PhJvIVF8DFg+7a36ngx+JGD4ogexctjQkTmpQP/YxBd38cmutUHY/K8nR5ZVxHMMBuZNmy
ooBP/f3CAJHqi0yjDa8MHVljV8q6287+Wjz8kZ0Po/IF8BOmjDeAKIY4Zr0Gi2wfSBft1lUkkc7d
tPOSDOYuTKeynuoBgwDKXO4Sez6g6+VfXg0XEGJvbDBOvaj9YBGQdAT5VXtlhete9zXInlE6L2B7
BGkx/QYfCimKItQsC53zN23ejfONjQNtkhbEUFQumYqIaOicp0cR1RXfFX6bYROhUrUQiEiCxwcL
5yhP90rWHeqXch3Dy7vH/0BnQ8wHkhpzlqsV7aEuB2mXYYF6RP1DE8z3ycuuas0Src7UubejY2N/
vbwEfsJ1/iYswVpJWrzltrjAWwy/Uxbqvjw02k3nT29KqVB6rKENngaXzYp2jv77xhPyXlmXRQWR
gZR5DuRMQfzuXrbAvWM362IiTpZkUy9FOKeO+iJZR3NwXCv+cdkG9yEXvEH/79Aq9cTNMlbIkA/2
jBM6eaPf3Wj7YqfspN16LT473Ot8Y4rJSlC8Eq0v8S5NQJcxaneW7RpALUjJayRkMf6HdYFIDdLK
tg1apPfrii0r6yYFJ2iIOq8x6rvJ0XbZqp/0aXhtNPlbOtipWzfm3pBGT4pF+Fy+e5ztM/tq1grG
AwiqwHT5FY9PADH4l78cfzfPBpjd1OK6RvcQBfocv5jVldztSyNUmpOcvl42xHfDsyEm1cN0DeQX
LXCJkrV57CajcPtEO+TVKpr8pFvyMbaeDTH331COYz1MYIqZ5Ce1/1aihFLtbzom9D+xIOAUEc5U
1bRYWpVeXTK9AlWkPyu/MukX7UmVkuBccb+OaaqmAikbjJswcXWuhjnNnZlSFV2laxo6KF1ULajm
xo0KObi8IH7iurHGhNiqhVh8vLYoanO3vGoPZZiEqRKoj5Q7cAC/ZROWO+ep/vdsOEiYN3aZdG8y
8QaDw4fmr+rP40nO8dAbh6t0kzqNwN357/EbW/TAbQIVaACU0rQRDSevANek5IKQ0Yt+TFC6L0Jo
HFDuTsFlL7TJBBHH7iZ7bMY0UG7zQ3KgHarO076ZB+mFcvBkryQUSiDJvFOwWScTOJQYwSmegDuR
aXP4KHnfDTQM5L3IEPdYb+ww8cOMJsjc5Lg1O+kuBQef9Zy1j5f9knugNyaYyLEmsWpmK5Klhjhe
1fyd19/j+Jj0L5fNiFbCxA0wTE1ESVHt4t09sFPNja11N+SVwAO5aEybKlOBQkjG0A9jJ1UMC/wl
aIQ5j+o9fZI2QbRDnuNjfK2ctBtrh5FQ1wRQ6H/KPPmr/G2dLU7rdAZJFEHrYBxsr+zGJ3lZQ5vU
u89s5tkME7jyPI0xuAvQZzfCueNqt1rZvlBMAUaNn7SdN5MtRUkexdC2AadfOeNtbY0fe0yRE1Py
rJEcWk0P9MUIE6XxumUECcD6V66q17k1H/JRpF0q2lkmig1VMRnmiAR1bBbM0liB2jf+VAmVl+jf
+XC/bZbMRjCjHRvZBLiHthcUlKzrqd9TFC/Yh8PSq75d/pLc0wcSA00z8bZss9Np6ziD4R6gW9Ti
0s3QEQyM9V7fNvsxSgRHg/81N7aYk27VZZIZHTo15jOlhCwCcNdiIIV461EJtJ9JEHnJp14oNjaZ
46jkA3hfBwRnaQ675ChVd6UIwMT1DMsEANkES4DKQobjWtPGWGmAX7J3fXQqu5DY4eWvRD/6B6cA
Mx3KSQ1JOAts1DEPkrUrOiaS+VOxv46pSGSM/zR/tsACGaWhXIYeggF+Pni9v7xAwDHMdsut7LiL
X4XZragVza/INxaZGBKPGQYIdRCTKBQR4ikn8y7zKMSsdVM86FzeQO432hhjcp+pSZMlBQgMgGtf
U/d6t5c7wYiEyAQTIGZZaZcenKv+qj1o+VUGjJXSPF9eBjdhpLOCGITAiWVBjUVFIqihoA6r1GPR
/K32MmAaieuMh1Eo3cCNDBtbzGnV5l7Oo6Yw/UEKYlIEU4dXWkL8WUq8y6vievfGEnNGm1Vz1rkF
+gCcf0GsyoGUtoLYw/04v01YLJpxsquyhNYRYBRLi5ajVw4/EpG6weUNs1iYXYnGsOwkaNFG636S
7pde9qrhtZXq4PJ2XXYCDCq8z3HNUivKfALafllIdbJyvD8sGclDeRogUzIm0wv4z0WVKr+hutlB
xr0xm6O3awIII72XdGS4xUPn1Y/Jbb3PBkB4VLf28me0UUR8NfxAAdUaHXMfFh2afL9eMO6ka9/W
adAFSwDulRBDH104+VqwnJwnVTA8LTRHP/OmhAAwuY4kRHkw/fWY+huAJtTv6KipDLb6T90dm7Ux
+fXiVM5ggQAyyDBIr+3H7DGNP4NB2JhgzrGiZpqcJ5AnN+zMT0GtOql5KH0ObbcxwxxiK08SE4Lh
QNtRkQotxvOLJogTb33TD9fg2QY7G1mRJc3MAvMESL3KgxqAGGCn4//p2wvFWzdX1vUY/G9lHj+C
/PZCVhsKhBHVWuW4gmVF9VuzudIipCtzJ5hc5AeRsxnmcA9NX+TJgrZDkjz0480s2+HYXFWT6D2T
H3Mh221gZhtU4MxxnoakX60ZYBgIfoQDMfdSOR8uxyn+jp1N0J+wOUgQLe3mSkanxkq/Or3qxusj
pXT9MyNscFgNR+m6SPet6LY0ryXzdRAVqKKtYgLCZEp6oVHQ1yJPV9Hc7pVFBFXlp1/Oea+YOAAe
yD42I0BcumD26XNiHFg3PbhF3+CxJ0ngZUJ7TFDIahV8CivcLJIbDGpp/ey20bjsSbpkblpVlmf1
Cs4x2Cu9silLX4YyypMatatfaoCgQh1QdK39Q+A97wETQcqoLlDO4XQ3YM6h2i/q3XJLedAocQ4m
8S47juCrstx8Y6mtVtMgldJiNYhI7cm6SDqadwBAv2CqoC1Ae5lNCLR2MONyMcAnMT3a0/1c/CzX
18ur4IULByzqBuhYwJfMRqXVXFqA+9HVyOpTc7OOQwgif9ccRfy3/KWc7TBhqZKzvFoKADgXW3ar
JMNkRudC91XwUURmmKikNX2nmB3V6KgACY66U7VMbm+KKlGRGSYyFX3fqJKJu2rMu9UdkgIlDnbX
reIxDi5/IG7Ru/1C9LdsoqASNZIzKViStJ8CI6RVVXUN8t6n7CBfgT4JYwOCTeQ2ercmmYCV5Y5q
F3kLcbeksl7zqlO/Na2shyNIsDxFdqAjkLWv9Ro5GMBPxmAhentfTorjRbqe7pQ8V4JO7sERW6oE
LTkoTl3eFN7Z2/5AJtqB761sexwcqNj8nNa7JN995u8jYdSoRA5eYd/vud2mda6oqMhn41ay/GQU
5Ij0v2fzEEc+/30mehJJyuMEnYWgqCovUW4qK0iqGMpYYAtuv1xeC/+En20xUXGy4hjcdVUaOE7m
5tX3YsZg1Ks5/LhshtvF3qyJjYeUwrNYJhRh9IlP9zBI80hAfuPqkAfObzQwhE+WK0JZcmP+1irT
BBgSTFWQeaZWaberBHzQNfAoq4bmflCElIN8x/u9mToTxjQS15FM9Z1JF8rJyyjieqIf44Nj4AQB
K2+YFEv/3vFISxqkiRRHj6G57Eh2xg58Lifh1BN3HRs7zAnvrIyo3QKktny/eKpXh2ni6iX4XLzZ
WzHvlPnN6veGIP/mhs2NVeZYWW3TNqQvcKAWAMP7UwQ08yoqV0RLY85WNS6VtYwAalTLPnP8THu5
7OiiRTDnCckMQDUDWDWT1r4aisxtOnk3roNgr7hPy855s9jZkEGS5UTToXxZOq4JsrRqF++gC/Yf
sn0RVSg3IG2MMcdoglqCpU84RrV8ZUzfjSoBdwFeOr71otDHjxMbU+wRUiNtVp0M38cGNizqPcir
HM22ehrVMgTc4cZsOn+win1LlpM8dhjtxct9fUwhJRKVztc/+ppvee7mdl01XaugU42+3lDuswxz
5fPgF93wiRraQRYHsTewvACw+/5cG3JE1gitCbzTa+W1DY3gxYWAZ/LXWHTRt8tL4mcMG2P0hGzW
ZI+WYg41DvcI0dlpR2HB8554011xoORQ0g8RgyQ/Cm8sMmHLriNlHAieWSi9IwXLwd5u9GSM5km+
sPagHvIxSJ43kwleTpQbNZ6hdb+ClsHk60eEL9/2y3RvfqcwKfNBsKF8gxQvB9ErMLswp8MoEwvS
WkjB+u5V0fCWMvyEzHcFPt2BfM3tm2kKm7p1E+eqUveXbdNo9XGtZ9P0p22+ZU6J6Q36ULbIh7T9
MnXHulp9ElWgtGzxjDQLCjtutvAGDfzPUhlHBXiuhmYZyvppvjXqr2P/00gjN9ZE7wXcKKoqKiQa
LBCNsKN1o7zmI9Hgo3n7Wi4vTta59vL98t5xi1RHhcQdFL0UC1i695u3tnYcj6RFS4l2e5CS5H5x
rR6WUAvUU7kTPeRz905TMKXzRqzExhJzAQwElT5eiLtXLW9cW8PYaAReZ9MRoES5acLGEnPC2wm5
t1ktONehedT2UjAfQWy4F02ncm+FjRnmWMdkiuw1WnRfXQ5THliYbHeOsvrLBg3Q5U/FvbQ3lpgj
3U2Q+87aERWHLh3NUTummfSJFxyMcf7+OowzqNqck6kDVmay6tgrLeCyIkPug6zKuj9cDZOCgE9J
7ScHc6OqArEhaTxVXSk4p9zzs1kNk4VMbT1EdoKeUjtq/tD/1Te9W+El548+CwsQResBz4bdavpV
frTAf/LvdTvBPHZeBYtfivBqaOgJcoGovjLb26QPbYzvXV4Dlx7CwVibrSAGQEScid5TJ+nWrKDF
kR/6Q+PFgfMmBvk5rMvWEBOrB6MezWFAxlbMQeP8NKGBrfwtWAyNvx/ug81i6L9v7gM1twZl0iDC
tBwpX8i6t25ojwu6wuhxDfv89bI9fkg77x0TaAr00gm4OXEdVLknL9/U1etBbhHpIrp/7j23WRcT
aipzBSR9mHVfVnfLeF9JX+Qu953ih5rdrlG0u7ws/uk5L4sJN1YypsO8osERy7Zby4kHBp79kovG
mPh50WZVTMyZo2ypk0WmzGq0OiUBlOJoU5aCySa8PV1eFb9k0KheHGgl6IzJe+fo88g2IgnOMRfh
aN1DGcV1ZBC35t/Rn9G7r92C2jyxvEL/1H7+Nsxi/W1llnR1hqpwtART8t3Jgvoz845vbIXguUV9
/Pa8uHH8RimnQu6g1NVmz4Pz0yqDNP/2mf2jIJb/2mDidqWVUalYaJXkjltjoC4OyHW+gMBX9eud
sAancefDUd5YY75WPiB0kxUhPDXJdTQMXtv3tZtZqL2MaHmAfKdfmsaxt/PCcxbzJZq7w+UFcw/d
+Rew4T2S8yZOG0i1dyXokxT5h26AO98h0t8EMkVWWhylNH2+bJN79HRDhRaag6EqFjEN0jzgUFD6
+NVK6Zj9vvQL5TOv9W+PvYZs2hR1/v4g6NWU23OOe2vqw8xJfC2/GddYcMvzTzd9Uv6vFSY4NqVa
mY2Kqgd1CHlIoFtT7KCcSMATtavC/FnkMdwkaWOPiZGEjLZU1VTNrDJOidVCe7f+BAZlu3FMYDR7
R606Av4dLQFV7feoe407U3Ah8z3gvG1MUDQ7a62bGNlR2d6O43cb8n6yiFiDf+lv9oo5yh2Sjnw0
EZEaJQa5yhjK1nLUnDrU8gkiB7hnzB5Rv8Kjdnl/2cOFttmD3RjN5ETIzlf7oWse8/aA7CwYu+cG
k/u6vbNnlMlEBHXkh5Pf28qSnOt9hUwnRrGj77SwAIfiUrt0OOWN0dUSfEP6jT7ELpDWQGgVZRXo
Ud4fMGk2yBQn8BObfAEfh5SZ184UtA6A4b2Qd4H+sUvGmHOWZY5UTLQp2vsUOZL7iW89fDfd7qAi
5RHR5HFP2WZpzCnD1ZrOrY6lQVnEB1zvxtDTX5c9hHsCNiaYU6aCkGCoSnSDNDN3s1Z39bhyZ1SL
l83QP3Np35iD5kitvEjgMvEV85vV9J5qXhXGj2QUTavx8w6wP0PRAROF+N97bxjV1EnAcYqbrIKe
vFsNsnOyuzb2VFKDx3sxEh8Pv85JibrJnRxUj2rdQf2jadrwM0s+/xL1/S/RzTqH0p6JjzdA23L6
XiaFH0+JO8nPf2aIOQBR0Q7G/7H2XUt228C2X8QqBjC9Mu04UZpReGFZlsScM7/+LNjX3hwIJu4Z
Hb/4QVW7p4FGA+xevdYU0RFr62VePT1VXPtHVfaCO+avL6Bf9/DmEBP7A9A3il2BYavzKTlZ47aP
y112jy56MB6XhwK0aLIzXVRASqCfYTwLy9B0xfb+AOY4pGM+W0qPLwD5PJ4wA5s6Mi3tKcCfZ174
bA+CNwm/aLMJJuZwQPMO1IuajYrsnXEAlO+b9Jx+68+TF7nrj+Uoi7qd/MN4W2HmlJR1kSeDDlxO
ppyAvl3Ch6L5sB8s/JRyM8FcRkWo2q3d4HyQxDxmfX+aU1MQKAr3LbdZNubSGaJcjoyFFu5I9LGW
1HMaWuiA6c8L4EYQeLlGo3yGVkSwDB3EmBSvy7rAXPRjWsrnfvgal9pVkyxXairBjgoWmAVdSSq0
3NoO0JQIoLvieQFUNzy+Y4FpJRGC2SjwsPDmCNRjil7B+XJtgZ4Mz0YvYjjj3ng3Eyy+eamWWrVK
vJVjqfdi+8+yWY912Zz1EGtWkff0CzbWmIzaget+jCQ8LaPkbjRLRzafrfnb/qLRiPjlZG9sMLmy
zYeoTxQg26laSeGPRzqR2R9EE0D822Fjh0mVckFCYpqATuejftSs+WBAjS5MiWdV/amrlbPdlV6t
d+40RK6O19K+m/wUurHPpNCokYZUldHbyq8jWiL9tXBQyfeye/0Ye6A2wmiEKbvFdfLAeFQ64L8X
RCf3AGz+ACaFllI+94oFtEgGdZM8AksnNLCICPrCD1BghVR88eDzisljthx2sWwiZIrpa2V8QuUR
bCMOmI9cE1pl+2vKD52bLSahofPZLllfojfZnhZfj7JDtsiHRZ3ciOQu+tqXJW1EGU7kIP2jNhUA
1a7HiWiQauxapzwpXuZnTxBDuuTO7C8P5sG8k4PSny4YtN33lvuOMv/xFs2Kt4ZLSDKZ64ivyaju
nam+dBAKKZv7hAgilXtNbOwwhz5eSivXMH4FipgTMU/T8p6a8eb3mQNfx1knZ7EE4oK19tcFqNBB
cYAJExTaRW4w512J5W6x5RxdF7Vy5wyj0H/u7wcfn7RxhDnRk13U8oyJ0X8+CAKpcJoXjJQ/9/7i
qQ6E0hpnALxAEPb8L/6NYeYkQ29SiwxgDFHPW/zlPvfm2qf1vO7UHixAvAUBIQo85imkGBLEd2s0
/6To2lofO+thLD11JIL45uenW3wzmUOaC6juZBgiDzPFTwzLHTrbSRVRV+Q/LgLboJPyqLCxOHzS
hp3d9ai6Up2J6RAHIGdufUqf8P8Bz/yPvbpZYxavTWQwJlP8xHQeYI+KkdaX9YkqCktCoTl+zx0U
ff/4xqxhM5K5yDN6Yb9O/gpVYTeG7k6Hoei2+0vcrnQVQROQe85AO63KaA+D2J1JFx16jQ3J0Typ
p/hTogyPU5fXgtDgRuDGBpMyRhAwzckIMoUFQkWlacaulCvnMesP6G8JQHEif5i8kc39XC0WHnFL
5ef9NSnfc5o2vjBZo9OGcFQb/D7KT0ELKA3OVjDrtTuWz/sJit5Ev7ysNpaYNEHUcCiB7Mc3U6v4
eQORLrkMmikMQgp+DdevdrsczUQ07cq9IDdmmYgfwNanyR3KCrqaoU2TfZgw3pVNsd+t5V2ZElHe
4H+qUZEzC0NE0Apn/ART30jiGIWZ5an3oiP4AKAJjYRItabkIzqSRLCw3HDcGGQ8DKGnVdQV3h29
es3JQ2P9aFenEGp7Ch1jTvMUp3MGIa3UpwM8BTIHeawml1bTSuAYQQMMjPR+yHBz8MYz5kUFxJAJ
bbUU1TvlsEqVY0GzFLra+0a4AbIxQuN284IKMcejDwNmHWpNBUn+c2Z/r8ufYfzamqq/b0rgD4te
Q1m+n6QEU+yy0vgdgaKVZSWuHNYv+3YEEfHXnbNxSUXXsLc0fJaVc+ZGC3HSxvw6KZ+0OH3dt8Qb
HlIgtqhCLgu8fITFcK0Kyu6AexNPKh3Dx8jaobxSrFP21TpJgD4fzQNKFD7m2A7dN1GNjbOeMG4q
oHFXgUlm8TJkbOqxNJFSUM/zk0472oUVZL0iyJGcHLw1w25bu7aNEichKhXm5A9N5C1GKvga4h0u
BYTqoEXRwXGAt/PbKFyWsEM3DwDNMYdyISURkVZH+oEWtps68VPuKt/3d467dgqRZUynKxgCpP++
iZEki0CUaoOPTolzT6/n62T2jhWq3r4ZHrIRjt3sMNlplK2lh2rv35P3yaU45w/jp/IYPoCeWAZ5
CGbIv0eKv2+VcwDeGGVWs5ZBva7TppBck29N0d4ZEdIHqCWuxLQEVQludEC4lxAUWfCEY25oaK0r
MSQmIC2YAA7yZBXviT6qMSEDQaUYLFIjGbWpiWvcJ1n2Ole+sE3NexNCkutmQH0bCZEKoGvWUzaS
v6qpia+bDvF6n15X9mP2bX9ruMu1scYsl6anplHrtHarHqyhcpRIJJwlskD/fRPZMSRHUmiDgARY
fq6iQ6K+7HvADa6NB8zJyfNZH+YclQu70Z3ZGtwp7J1luEz9//4t+2ZjmKPTh/Y6ZA1mZgkJoIjg
zNLrvieilWKOCSnwOVDQHpJZyBd1Tl0lVQWng3O7vvGBucKHRs2SWAc9Ulf/afeG0/aR0/eDW6QP
fah5v+cPc5V3cW23k9GDODs+Kwl4KSUh46Fg81kqGDtutFLpUR/sfPIXQ2kcO5Bj8W2XPNBCIQWx
5IdeRAQtWEaWqLQ3pTKB1ofpET11u653TPklbpOgXc95Igg7/l2kEgBN0ciU0c18e4DmJNWUTgNr
he6MIHsywPIZoZ2JoqD1JwV9VCJ6H/4lcbPIQmWUTsnbPI7oGDw4m137koJgyrpKd5REaz7UYJNM
Pu3Hyn94Ce4PYGENitJ56+VYWeVShvgwkA/1SfOqu+xgfLfvG4jCGkF9qKtAYJDmUeYDSAHJhGJZ
BHhpSCS9NRhH0RC2A+abhvMa6IEGBhrtq+FIhyKAfvDzvjVuwGgEQn5Q0dIVFuxhK3m4qJQwqSli
ZzSfbfIwQ9m3Ck+NLjji9O/+1a+bKSbfalollxaB8FgdHTJyP6anWPTtyE1UG2+YpZPlrhgiDSa0
YXIks7vUkQgJKzLBJFs1lgt09mFCig9lelJSQQGQf81ufGDirVLSNRtzDHv+HzEgINZue8KkXVsZ
szahqOt6vMQy2L9cbRid/RATrRiTJgqpLdVlwey5UaZfML2ChsygCcKYm25vfrD4jdWuAVVZ6K5E
F0tCJJdnyJSmReTt+yI4LmyzfoU0zxQZeH4P1avW+xBRjsfEacjPtSwEyyYypb5NA70J5tKhpdWj
HN1+67HQv9VotZiJO8+f970SrR7z1pqStBnSEpdV3j5Z00eQLYAj7TQstrtvh58BLBmKuZRykEUs
T9lCumEFI3lc644y9u5oTN5Q2YKV4wfczQyzcqAbisikYbzeKqMgy4pjLomYZUWeMCtWynKb110B
tHIWOWNxV82BvQpASSIb1M3N+3ToimSWJNRrSH9dM9uJ29RRUJTa3xN6wn/NyrfFYlLmaod23PWo
vbZVHBTNdVnuDelnVn5ZwhdZF7j012W5Z43JnkkFOLkEhjU6l/eXdPZBWrz8AgSPdlBcygs+XVrJ
WR9FQHZRTDBZVckmUxorSvHQjZUT1Q1o3RoSB/uLyQMSIJ/eVpPJp5qydPI8goWo86WHFQ3T9GMR
OYpTuSilBxD/Uz+aB3yq+/mLJThc3HyBS9w2NHQjIDX4NlwSrVUkNQYUQ2pGt5THQENlIFkwt1x3
4Dxs6i/7vnKTxs0e+8JFTSDTJHp1DPIRYl9OJxlOqd/Ltugtzd26jSGmVF9kgO31HbJTtWD4aC4D
pRURLIhMMBljzKdQs1WsXWe64fCxzoWKI7TN+UvgQwhVU8EcJoPW9u3udClGG6tOA+RpeSyUz3X6
GXoWThp9USG5KYGXOkQiyXvR3csPiptZJh5NQwJZYo6vaLlX3TI2OmdMlqc5Wc/ABL5CxVcQFPzX
y8ZPJgqL0R4rc8ZlT8nXcy97mlEkQE3bCORL/qJ/349B7r7p4P0jqgVCNhZJOZG0BG05ruPCuNfk
U9YJHmPcGN/8PrW/ScHtRLpiMVA4VGziSmA5TvugBUtUJkAO8z8yNoaYLByGkaaOVMqw842zAfa/
wgUYOjshYXjtIRRW9fgLh08aGoo69vmtY9VMSFcvNBxJpbsTlA/dNQbbzP72cO8W/WaFOVZlFsVD
V6GL6Bnj1yp3pO5DFtduKx1FSDvuXbmxxNzHuhauA5VM8BTpwdAfpUGDsXfF9sYIEw2R3UR6RxBt
6VUJVH+FfKLpgooKWD7JEzFtizxiIsJIlA6DumDRkMCzOjwphjOLdAfpWfwlJ238YS7jVI3IrEqY
JigqP4tmZ9Vzx6wORPnexj9H49KImoiiqGOS4LTqa5jIQADo+Rd5OZvV9/14+49jdAs4Jt2tdllK
K5higW0YIQgOGo3AOmUu3DqUvvRFxKLJ98dCRwMNPAzjMskuklUykRiAWWXO/XHpzukQHfZd4u/R
vyZY5NxMYjm1RrT9JyUcPWVRBydSWhLYUl8GQ5tEDvi3NIeQuHMBYzQF5gUeakyeMCvoZyF/4HU4
gEIs8urw575/3AyL94oCmT4041ngVZYWYz62lJW2zkAKTZwqq4LK8OPxuG+IBzJQKBvUP5aY2Ehm
M53TyEbF2qOaNKXXHPpL5hqO5cSX2l2OInZBbvbbGGSiIzGidA17MEWSBodqkc51W7qRUoFoHmMF
o3yJCxHpG381dR1zmpgLhzDu27Te1XnWdBaenw35nINsEOwajobKY5cJ4Abc7GTcDDGpowUh5VTm
kDJLwzuV3M/rnS1ic+GGnmFB2lfBwBNAL299sc1MnpQKlalZOhfJZejfc7dvfp/a39ztRVzFakwx
v0MHDhfjoUxCB9+n4CcQPcJEnjC7Aj7Ude1HUKsl4XIelOGKOUNvP7r5G39bLGY/MATWrHMKtr/a
GH3IsnlR7+czxtIy9T13+mbZmBzed0XR62Oc+cmC6dkxN5y4z6HOEWaPsdrdQVHjlEvdx333+OF2
c485u0uu1aaR4+KIzcSZu0u2fNDlz/s2+E/XjWfMecUn/ZwBCE5ngOZr4ceBpXmjO/ug4XgcQesm
ePMJooKlfCoaW+7rDO2nYQUm6ISO9L4//PTz75qxvBt5kQzTTBDfHalekmJww9U8Rl3i9tP6Ja7D
BzOxXvdN/keOvdlkHnwQtDNCLcOZtY/GQYfCa//JuBqPvTN4RqAejQJf9gKT9Cd/ecTcdo0waUKp
zRZKDNBYmc7WQfGGu/qb/ZViaOpD5AnnHUSbRv99kzS0cojt3ECXOpp9ot5rKDXu+0OPz547TK7o
oiyPmwJKLvJK/mgDJX/orNexgtpYFhuCDMibtcOVeNsuJmuglA3If5ZkfiWr7rTEpSOpitcr+Vej
1TDXGl7ytv9q9vVXcxSRbgqONGHySF03ZSKHKG9adVCU18U8LyKdBPrn/7KWpkpUkMIa4C5mHi+1
VcpKXqIoXC+XZmggVwqtrvulWN9z0jZ2mKhPqkgepKhBUUvtfYANvbHIDmZRXBfZPJpp6Gea6HDz
C2kbm0zYx+kYqpKFk0ap25JXShw04D1Tf4Dll/iefA4/Q3IlkN/BNaLIG7vMAcjKwlZA74e7TP+c
pH8i4+/HPw/n+sYAcwDCsjHsOsLAg3ScAzNQjvKjDtUODGgFIsoZbghufGHCP51VNekl9M2HSD13
eeLJWfR9VFVBouce6Y0ZJtJj6K+3fdehjtuopbOu5IBS5EUzuqcxbo5Jvr7uLyE3R23sMZdlmnSl
oo/obue9X5VXogu2SLRszD1ZaVNhyD1CwLKUC+q5joTxEwyKCx4agtPLoqlQk14WsIEbnj3FZewM
i9I4fVfbX5bOmH19UERK13y/MFRvAMWFmTXGL4DTGxQ0wbG+FK9EDqS2d5plFXjFD4Z/jbDzXF0G
fUpdxTjEWJ0me3bi5aGKeuAJwc+ma/5+JPCX8GaMSYBFtvZkiYFAUatvdZG5af6p6j7IRFR94T41
TPAuAk1NNAw1v70VdVJOka4CGRR1ij/b8jVWlkCverdr7EDFrH2uAJay7xs/ym82mSivQehAIPsE
bTWoaeP91Cd/7hvgL97NABMOnbnE81iAVUmLLQepTs4KZ0meSSWKO/6r6bZ87EsQ3MJhUpiYzfmL
3P8VI9qBccJcFToiGBgFtkrEhcCNdHy5qyicWqrGQo97HZE+RXh6luVHya6csX2ZwWHxjvXbGKHr
u3kqhVopTV1PSQRAbI3WlRxnQSyDGk2EpOZulIXJaRQzwQLIQkuNOenjasX1m7Sa00tfInsI2vmj
JZwn5obcxhBz94Gucq2NAkXatapdxF4AoMZxf9G46WFjgu7cZtHGWpGyAkKqnlxegLB34vnPwnjO
yIsBPNS+KT6YBmyJNv6jZARMdsizMkwTnbbE/BbAlvFEBXrbY1O68sMS5MflOE74aBCY5e/Wzar6
1sMyrCSlUXF7rOMnU8uckXK92RCMw/9/00HmjaTFYwauN3zQGXe9Vzw/gDN7do3vBHX1xcs+96j5
IPXuG+UeLaChNJ3qc2Gm/617kNINS3PCJTIMXfZzlbr6Qga9/ySvaf/0W6bYC7LN1qVKbbS588FP
mw/9CBCHwAQ3HG/esABxOZOI0qx4pMegai/S7hzN9qd50hQvapb7yo5UwfJxo2NjkIkOsx4ss89g
LB8w+BFFTmaDmk37I0tE8AqRJSY4jLYtGgjqUtK8zwa5T6b8OoD6flhO79klg5hoEWnAazN3YyLN
y7BWKHBaHabH75bWS0Uwfn7M3UwwV2HZTmod2hAtAzzThToeGAcnpxhG7/c8YUI7whRyni14mRvq
wV7/yPC1IQu+SAWeWLSLukl/YMps167HpuDjV1ehWt95Spj7+37wP3sxbfb/toRFSmd6X8mVYWLa
X1vwZGnA+GUds3j2koH8IGT0+yhzk3V4moouENjm3iFIuLJpAwsOyN1bD+emHqq1MHCiruVJ9qun
2EtDjxJ9K67sRajue7omOFRch/GhD6oZDDgBwM1k+kQdyBRWMSXGHk/5Q3u0HuJj5tmeaAKCly+2
hpjjOxoYEkhmfJXGYIE/aXP6AfKBkDY1F9uZGypfPiq54IDxDvLWJnOQi2zQyVDg9VTEqmNrL1Lx
2Ngvkoh6WWSGufwhMNYvmZLjI39FpywMqnUF1bE3v6tavPWHiRA9Gxs1XPBuahtteZCURD4lIFZz
9wOR6w4Q14puQX9ZZbG7cYuSUpgAvZGGudNkoB4KXzrocMzC0XpuqUK5mWJBu1KnlkDM4bVJn7eS
AxGEY3b3UQ/KoL1AfdDV3Ohz/0MVvW94J21rlgn6qpwHoGjRnFvMi6X8WKuX/RUU/T4T601NmhSi
6TrmwaL00Ktrch0tQGf3rdDdZmtYWy+Y6AbT7zSSAW+YJnpah9iJ5kuSibiOeCwP0JL5Nxp0Jrjl
xixUKcc9/7f8QOck5xEfpeceEI7qrj1WB/1+CuLj/MPGQ94KzJNISUi0mkzUZ0WyFOUImeKOPLV9
DYYxUcTzPlK3PtITsblbVA1YpdVAGKbNhO6FOkxuioe8kxXts1lladB1E9R35r58T4l6a5l5AkQ1
mnJ5houTgjs0DAGAEPpvpYD43F3CP/YjhtsE35pjngNDCaFCa2lpaVB20+8orx56J3+1D1QkLnp4
z3CdgtE6oFcUFbN9jHcDvsO7ZsInSxcD/N+/2s2Pts29faf44XEzwvikdwMZZqruB+Egjyiyb3Ui
igy+CTB/UjoVHRNtb+ODyhNnxozSvh1Obp3K33RTWLTgZ92bDSYGE1svp7EC4kKaP8xg1pK6b/Xo
VePr/mrxk8bNDLMllRllUi4DNEDS7+10neyXRPgx/B9p/WaE2RJtVcdY79HVlJ+UP0nmmB8w6ALm
PBvziEC5gb9++Lz6PYi17O/77tGH5q858WaZeYjaTaGNi4y7q4bsYvxDKa4G0B2T7TYpGGjsJzx1
BFmYu2+aDM5xzNVhBpJZ0HVqZqWaMXcCumtn6b91VdAatTOSj/ue0d/5xbONHWZNS7ucDB2tTi+G
aMNBgdDIMVubL0phIeplCAPpJJQP+za5wbKxyaxmkhUaDhRy/6CdV1I4anwAl5DgCco9XDcjLD5/
SOYxl3vazO+SR1So79ZEFk2BCxaPxbSF1QyRWdIDSrKO90Y/vqxZgpGW6igZnSfLUfBb62Yw93+i
lDZGYfHu1MO7Yrwz14dShFnhrxpB8wpQCxNiSm9TEuKxrZN6RrowO0fOk2tmyoLmBNcEQf62Acon
KH2/NYFJ89bsIyCmbC130voSi8qo3PDaGGCWScqTaKxjG9+/KrhK8yyozPY4RqL5YZEfzDupN0aj
WmOcnD7x5XB2ElK9JwdsHKF/web9MJa6VpAKlZ1Yu8Zj7CyS6UTdh1DYYuNf4BtLzLZHVQy2fQ3A
/87/WxBk/WacCHhxh1PhTUf5+R2BvDHHXEqQuFKgyAOhAlsCUM4YnIJEji6sB3OP58YM/ffN+kVt
aC/ZjA8oO2oCVZc+VdXs2krZuoVmP6pVLhLZ5LYSgVwFwBV1FzQnmMxWaJWuLTFYr/+eT+yc/IPp
N1c6migCc3AviJspFqaH8lTaax1uXHma3WSc/Goar5PxQxtF3UQuTGXjFQvJq5oo0yGd+Dd/E5gI
3fGonqhmV39I70TSRv9hDeItCnilFZXF5yVWqv4th0NJmxTI/45H65qd6Mx37s5f9iORv4o3Y8z1
F5JSzWYDpN4dxDBlCE/OBwikokL3c98ON1noWEQ61GkbLExunNtEqS1UGcu8ezA78xiiYLZvguvK
xgT99020z9piEW3EI1wpP5rZNSIg68Y4Bk7Xvh1+kG8MMccqHntLKizQY87BUHiq3xySQ9X5q6v4
7WExReZU/N2/vFA25pgtalu5VesMw6nxicJt1qNRugvaBZpfH4bjILLHvT025pgjnFVpCIyeAtqQ
dHExOeSr1lPSirjjBFbYpmy2VrEyGxFObzeBHk+fG/CQZ4NjDRiY2N8vkSnmvk2jRFdRuQfsJbpL
9PtIi51WCCLi3yC3ZTPpLm6ib4wV0wSXNL1BomcQajmNG3rzc3wPHg2nPGiCc8vtYCobe8zt2wxa
pqXKRMcXqLBGGmhDMLqUPpscJS90O98SAVH4C0kZw6BEAbgpY1KxKslKpDDx6yIG6n92c0t3UksE
rKTx/Gu838wwt37fVwBkgcLeMzAfbRcNvi/uluJrPnhWeursYD86+InpZo06vdk3KBiGs0G1b+Je
hjBo9xBqIpJ6fmK6mWASU7WsuVEpPXgSzczJyHkqX4yYOIPwyS/aICYxZT2e/EMiQUQQWsLDUy67
Rid4vHJbmBAl+jcI2GxU2RVeyGAV6vzinridW/2QH4kTPVJiZ8lLXYzZ+b+3RUxGUoc8K8YEWyRJ
RpCPCHdTpLQuWDkWDxAlWrZoVORv6mnz65Mm30VEUCUS2WDyUFcTebDoULYsf7Gjq9SZTisSk+Q/
HlBgxiezCeYnFoAnR7ZkKKD1wDBYeEDN7Sk5GB/+vplAdPp9f2P4Ht2MMTnPzGrJICmIiuzh0yrd
Tep9tHz6PRNMzumGuR3zFHufLo9UELZIciexnveNCFeNSTkrlA21okXKia+D35+UY3spj4O3+qmf
BKJwFq0a/fdNxsm6VgpXVLL9JLqTVnQDPimir1h60H9NobeNYTLOXOuaZNqAtKbqD2VSnEpv8HmR
uyBBdIr04/7q8TPozRiTdZRhXfV2An9qKZ2lCgiDD/u/z0+ft99nMk7RRorcR2B0t6rEW+zP4/C6
jLY3hN6+Ha4fKKZixIKgU8mC0eIot9RlQA5Y6ouWPIXjj/3f5+777ffZJ49axVqXTHhqy8XwSU3W
+yQcX+u88ffN8F8GGztMnjFwnYVZjOpSeoqO5rfIL62ASgxXV0jb+9AoLY+LqNjEL01ujDKpIKvy
hJgrFo+Klg2Gu5h+CHaYo47R6yJIG6f8gU9cK3KSD0YkhKSr3IDfmGfSRD4AztVBpdcLXxbA+qAi
KgObjuvJaUFaAxnFQ3IGEfK188p7xVchu9l5+hnVkYv9KPqA48YravPQT1VBKsNC8yRLXuu0gozF
3JZ+bIZOk5NL0p9tEcOfyBBzMKZqzCELiDVXitTtq+pUro1rj23rNGUm4GIW2WLu4NFqiCER4Bpj
9btlXHSMwkGkyFTek+4NywB/JMSzdBYmh0kGacgpCW5cPuCzvi8ugHHsnw/+Mb+ZoJ5u0u9c4ftW
m0Lbo72nUNFPuT2K2k9cG6ZOMB4NuSqVxXn1/bxm2H1MXX6owfxdPsxHA5/ws0/7QfmhxnjxvlP8
b9KNReb8pZms1cOImh85dK/FcT7mF4wiudMD/RYQ2OImso0t5rCFUhutwFpgzAVVHgDmPlKp0u4u
eSlylwB1AC9lgCpygV2RWbrom40D+q9d9AJ109QqnBEwYatwTbs7CLyj6fGXuxMQTRPE9DaxWfSQ
miRaXqKq/dd0ix2sx/JSnVRPdhLxStJT86st3QK839A0FIPfumRIozQbJQTGPfK1vUrOcOjuIh/E
eO5hdiEM72bBAhx+7IvgqNzjbKPKDWU6QK9ZeErRtKEGPjbiFcVPkn0j4Xm0MA8qWksadb/4Zxuo
ZCkWAbcWmzVic+jHuKIfxVpgHhPfvE+usxsf1WN6J5pL4sbHzRgLeqjbquuiiU4iT0VytAzg2NW2
GL0Es/YCUhXu+d6YYq7YujXtYUjAjxG3D1n7cWkECydyhTnNKI1YBHpVmCdo77oI9IJGkK6f9wNd
5ANzituFGEM1o1w2h1Mga813Q6lFyFORH8yRHaa6Uc0eXyNhnd9JxXqYIjzcZlE0i1xhjlFJliJR
C0I8U+/PJBnOUYFO7/5y8RFdgO2iJqtb6Emab8/qCHo/1RzRAqXCQt0hO0h3JGjd0n0Hiz4kI1Xb
AnsudKDZrvgwrnEEgSpKEZyDHioP0nG8lFJ7MTvMFe97xdugrS3mMownVZpQ0iGekjwX1eAY6fMg
0oDl2zAIZdw2wAHFBNpS52ps1AA9W6XqKWt9aeLItUEf8h5XACKwMe+lIK8x+9P2JJVXgLhSkjjK
+m2MWidbv+0b4eVNjMz/a4Q5mOHUjPrYFSB3USuMLjuq/JrNH/pBMO9DY4nNm1szzJJF9VRU0LvB
VRdlo09i+wXYsWMSR48Ac7+2oLPdd4tLorQ1yBzUdoytaS01aNx8HT1a1UmDU/upTN3is+FQKavM
y1+gTyFkz+R+rWwtM2e37ud5DBvIAIKxVflM+anXo+Rqq5Nd5QBPddRORZHCPcoqDpeNByYmGFje
Jh0pVdY6y/Y081jqdx2J7sylPST5IQcJ/Dxg/t2+V8ZccGtwD4KCaQnAvijghckgAFpn6ZQiG67D
QcsaJ1vu51GkWiEywnwUSJJqlG2CpyeBWkUzpW5l/qE3i7cfMCIrzMVerHktpYROiuXokqr1PS3b
p7P9vG+Gl9jV24qxGIbFgLCsLsdQqaghs67UXrPKX/ZNcE/0xgSTNlarW+qCah/004dmvDYQi1O/
5LHogNHE8MuJ3phhEke/JGS1J3yroS53hqj3jJezr/tLIHupb0rObPr7fvGeltulY1JI2EBamdhY
OvQkdMeI08dhzZ8nW/ImG4y4UFwq6tgNLcPdt8tthGwNM6kkX+XOsFb0j6iuZ+c2dyE+FAL66GsP
du1EpRO/47WEMSSsLkRFoOxAg3XzYZBkmT6RqgZBe3iuZS8pH0rR/nETskppxGzUhzBv99ZEaM7x
vMZoNtvJ1ar/aFHQiACfJaOrG6L+BzfoN7aYBZzGuFMN2sfM9Sawk+kgaclpf5NEJpgVqyC7lZQz
jm8+zwd1BrGvIcLqcCtC6sYN5mkRDcnam7guAQWQPkBj5mMe2IVTuDH4Jz3zHLmtK526y/ooYijj
5qaNYSbNttUcp2GHOntZT69hPM+u2VVP2YTr+vdWkUm1+bKWVTahyqpjjN80zxMqrb9ngUmz9mxY
k1zjxmiMqXAsLY2cVh28fSPcDPjvekEO4G1sT4tBlEpFaortBSMDfoT3k9odV1FRmh90Jrga8VkN
XTDmDFVaXSl4OgFlP2gXaCy+RKEW7LvCTz7qzQZzduClHmMa1kBrPjzMHn1OhKfuC/n8F8/lMfu2
b4+bFjSZmMRWNSjZMfuj1tXYhSme6gOQVtl0KhWo8+V+MdwV7SyIBW6JB5Oj/xhjAS+DtFgFZiKI
l2rQoaiD8GRdK+jw+pUnLhBwD9HGGHMtAtMHAUkTE/SLBH2jlxb0HiLILP/pt7Ghvg28pMj1Xg7R
CKHEhaEBVI2CMvUKpdYeyiS1W78UollBbqcHfJC2IkNxEPzpTHJYen0ZpTihGsOzD7TnIcsGN6If
VpI5Ou1a35UDMP+K0TjGIOVuag+HqV+P+3FDM8Mvr4HNX8FkjkXTeisf0URtxgotx68WeVyXl3pI
nGg46NLPfWv8vTTB1QzdIwsPz7frbAFkRPQJ96Oktk7RvGRd7SSKiO6Vm0bQef3HCv33zS082sOo
DJQPqajsY2VIpyiMn+J4xMRzLzjmIoeYTSx7U4ujbrW9yP5gdy6Rf0Ttp/014yarjTfMDqnWoPRm
hK9JqXhQtU9d6//e7zOZQ89BRm8sUehluuwXGGzSkv49nxs3F9h+U7NGo6lPeEcQvDYlG/KTa6DW
IsLJ/zhR/+67yWSKdDBjU00BOqCQP5pw52NyIBCQqYLlKAl2nn9wbsaYlCFpXZU0I3poo/xTt76q
9WNSPodh0ENQuhl+/tYesVPus5b38UjxLrEaOsqUH+tYfto3IYhkk7mvkqpbMQFp2piAOBvGVVEO
+Sh464lM0H/fnMu8JfFq0knEeH7MpIOmB+siwoGLbDBnP6lBWqSFNmLAPKLSJ48fUoiO7S8V/Y1f
c+Zt65lD3yxZPQ9DT7xs/drER6W7n5U7Jf+2b+U/btmbGebg17JkD3KCbnbnhwfzmKLw6q1PS2Ag
mgk57FsTrRuTBTB2kMTlquKpWqqnZJIP+dIferMUmBE5xQ75FlOeyWk8JH7/2TiDzfmT5NIxwPWP
/mD+XrixnQXI99XADqG9hkFeS5Z8dWocU7e9/YUTpGeLyQNl1yVGr6fo90pHUz6LJVvpY3Qn2iz2
sbpM8dSaHfFaj+pjlh5waMZj7VMd+fXHcBQ1L/gv11u2tphM0KupXLaS9T+kfdly3DjT7BMxggT3
W67drV2WPZJvGF7Bfd+f/iT0/eOmIE7jhDwXc6MwqwEUCkBVVqbmEf2qPtYB9UeQhEDYpSFIvzGZ
FSGOVRBM+URzCR4yuajg6q8kKEj6Zb9qdB/GgemuJyYPB7TAASA16cl8urx8wtFyASOXjFWlrxyr
/9egKlkBKLPVr9IDwW12TsNUCS7b3I0fmsZ42pFTN3hkFMTDWXZagWOCspj8LvOHRftR6iIU8v7Q
NnY416wlRndPwRExB4tvuMkp+6wdzZvBY3hdKFtXggZ+0bg4T03ybFX7PkLeezZcAy0+PcQrWiOQ
K0EOa9ddNgPjPFSZCqZZgfdbpM7UKeTxVkvVB60i15PSeza6gIipeJcXbTdAbmxyhxdySXRpe9Qp
Kcvm644sG04toqFkP/zdXt8Y4ZwROA7QaLLkDkp6R6Pug1ytBFFRZII7vIZapp3M4O+x5mrdy8dq
LJsh8KeWIdkxpCs0D1BWt6qDTiu8UUipL/IA7riK2jVvQeKB6kc6O10tOcv4j2G2Dq0U125/SLUo
zbw/bWjFwhWIoF+KM9iAp0uRW7wQ0Z4TRGPuN5XoKSYwwd+SDdrEcbFg5hLrU6sd5uyfj3jwnyHw
1+MaXIn9xLJRpnWX68d0+FYMH6l8AbD2f7PEQ88bWWtyEAtB7332puTeQJVNxBIimiUuyIAfZEKZ
BvswKzOnQUOwWuvuByZKV2TwdDDNUJVb64QsWr6aOI3U7NrOSteQTrYt6jjef62crfBAX1nJUloB
tQNK6uKb5lfhdM/oqHuXADX/EbZDAulJ4CyQVjN5NBNZSVUlFLUY9LG60TJ4Sm67aveh57AOMW/E
VxXTxy2OTaGhhl681NfBVFA+1uQkBAv8x7ydbTAH2b4iGj2ZdKZb+2+7wVw4TF+YeOnJcpfHy76w
X4/cDImL+2henZeCNADhoKGeuDhG/f4qh15zgwYihxwZnVQVTFdmDNkkR2CcndDvzoONce48aKZG
Ixk4MT1JBm+55ie+5ELPJYqd3jeCLBCxlu8echt73OFA29luoVOCAnkRFtMxUX6p8YdeT1B7R3rG
AH6BJ8nqYmxYVQaYbuz8XLrKe1zrrOsofb48d7tDOZt5rbxu3ESb20ox2yKCgtZvkGEHWovWjUwQ
KXZvPBsjXMahaNe0Rm4SIVVGGU1+lJQXS7rLav/yWPbLxBs73E2u0dpiWLPyf82MZpABS78EwzF+
ECHCd6PrxhC3gSMUUWc1QlIy7m4q606bvlweiWhVuM2rGoOidmmNW1T/vbRWJyJfllxUq9jtDEHL
wb8u9vr3zdpDwmyx68hI/PS4BoqX+ZGHjXqTgO9fCsmV8UgDS+AJooFxO7VNgFkgBfIOtmVfRfnP
xY4/U1XUhrxvBbyK7IEANUpufyqr0aujhidtL91Exn2uQrUbWJkPrJGJ8qVhyNA94qGAMjioNclG
gJ2lm1z5VhanKXn6OxPcbJVLWoHDA8mmNi7Aua+5c3sLSqK/HAg3W53Vx5rECMkNVVvCUZ87v7Ib
aMrm+bfL49n3uM2ccbfe3iSLWSY90k539FDfRffm4qXf5aMZAjnp0Tvrsap9W4CEFlrlLiqyJUkI
P5hG+cT0lvK72PtRPZOX9QF8Lx7y3pWQfmM3QJwH+g7amDR6MeP+5y16d4KI0DECyPvyZO6bgOK4
xXh4CZ+3AWqOWnFkoJ+wdQ2CnE0pCSzsCtID+PLHBHl7h4gqNYuTBPFUC+Nr+Xf1hbgmCOu1+zgY
nRm9iwXqHy/RVQbRVdH22r/AbIxzMRb5dtOuZ4SK9nnyiZudIoiAuSC7c8fHNhQd6aLZZH/fxMJs
SIZMzXF/kboHs7yaa4ETsk307oqyGQ0LWZvvQ3V1nIoVpWc7Sgen7SAgOfmtPK2OMY4uHT+URLYQ
lWQdvCRAWby1lyitpAygSfVqe/QAzM+hEy2LSN134+zGCLedU7keJCtDhoaUX8AM7UBa1l0zzbvs
6Lu3Bwv/occHDeF81ovIUyqlA+pUvXqtGjdrU3gauTfK9S/tcNHWiK2kSRLEwdY+ERpUeQER1rCy
Xi4PZ9fTNsPhVmYgOk72BmaSuPDyyQ41WSRatQ/l2NjgFsbW06JQJrxhl9MMdGB5ZD3vkfcDDxp3
eGl9y1F8KBJOgtNdNDQu0Oa1MetJD/Q4FD8/V0bxIM2FwMS+y/1xBpvDPph1WRQd8OG46s9ObYSA
g7k0FxR52O98t1kZQABlVkKg3fR288wdjZR0QTBIj9YJAh1XU6BBmmM4XPaE/fi6scPmcxMUKrus
imTEOzAFCQ9u4I7iNX58T/w8YArhymk4oti9uou33iSBqC1kdyptMH9YYM9BSZm7lUty3809GtY9
qUw9MkeumSlhG5eCURI2W+9n82yHP0VmaA7TAg5fPs/P8dPix+4MedGDGUC4A+9EgNs+mbqjuhXg
o/RewXMRTTeiMsf+ebIZLreogKPlyyxTTPZ1cWsGVWi7+o0J3ALAip7oONl/D2+scUsLPDAoZ1k5
QnuYveyg3zGtNeVQf2c6Lxa6RAL5ugYWXX2BnNJlt9rdhRvT3FFT63RpwE4F9EAfGsmtVQkWdPco
23yfi5N2k7RRP0S4eOTKAalzd1nGUF3VL7Scg7oVXd9eMTmX/IcLmCx5vRZsNzJ6FQ0XAXIibnuv
H6Kw8JtH1D+8BaTmPoOoFUF8C7FcX/6nBDe87PWfaSDs2hdNMBdd26SerFRlBfTmYTBaCMiKiPtF
W5MLpNYkKcVMAQCJ9cmlZeM35npYur/dEzxCaZQznHo9+IbmoPqmuaqX+ONhfYzuoEQkO53AcXYP
cttmJM9g99V4FDedchtioegLbmGO3MzLDwX6rpktujruz94fO/wZkS6ZnCwyyO6JYeVQE+ls47ZD
Oh8krms8i7IOe96gymgHk1EMZDe8t0F87KNmqnKEt2JFrB5qwHVFemIiE5zDgTFYkbQU6E8ZQsXG
gyVq+GD/nt9h2yFw7qYsZdNnuYZ6UCQH2pq6TZ09gS3726hXD1FODnjmzoKDfM8ZNjZ5pDhNQYvY
aaBGHKXRG5ffSn+vNaprdb3A0F642hrijjkll2NqKFgfU/o6gzJ78kvzQbPviunX5biriIbEHXRD
ouXFSLBM84/Jh4rDTbt6lme6ow/qKUA0capJL8NB+XnZ7p67bwfIHWzdME6W3aPM1yfI8Ze0VRw7
aQwXNSxRYmXfEQ2kPFSULwgP3M60MTNIhcSKEgV2erBTQWFk//vo8mDgTE3nUdvjUhjFXGIG9Wj1
AEY+9JEqaPXdX6SzCfYTNneuJs/LPKnhd83w2FSFQ9f7SrsuWxHWeDfroMpnQ2zZNobiUiZ1OSE/
VOOy0zn2XY8mNND6xe7gyV58q7q5X998JDMJmWyA0aD1oaGv6q1VwEbGbh3hDFOO/oHbVMTtsLtC
GrSkDRk9VTZfIVkzadXiDN9P05dZfkonUTvM/rxtLLAF3Mzb1CtgRMlVG5UEBan8R8NNccLn3+VP
IEhf/fkWiaLA/Hl5D4mGxQVx0N0SSTbBi2iRzm8SKVQ6EfviLqZH3QyMi+KtvRhpGoOFjPUj4mVu
+w0eZAZE+FQlEPVe70a9jTEupGuTiXfYAjZWKfoeGy1EIa/k7EFPWFFeJG0kmDy+hlCmFQT/Vtad
ZdGrdZ3v2lhETL0b487DeZ3bjVPMRjs2lmpbnp7JTlwV3lBc56LmJZERLn7rdprPvTTjDlR7s135
xJS+K2UtkhoQLM0rHmUzFlmXqD7JlebNSfS7VOKD0Wa+2tErsGUekxXdw5d9e39YKggUZFA2g6jh
7YYy07hfy5llw1VPMp4KAxBqQfvjvgecTbC/b4YE8qk47mTU5IF48PoG5PVz5l0exe77TUX6599h
cPG0oE2ayjJ7doA/DUEhGK/qQ+2PPktl9EJUEEskvLsTbczxYWio5LbGPRa5z+SgHozjEjAomXxo
BLdi0dxxoSfrmr4qkYVleVyrfLKjn5cnTvR9LuxM62T35bCilV+vb0yZHpWiFSy/yMO4YNPNelbm
IzJ0Kshb1sjVEKk16yPXelw70GcNJjsDPS5vnSyrCjw2W6B+JpnmYVRP6R3kdkz0Jy30+fKc7Q/o
bIqLBMTISaHMGc6gunfa7FrSVuDwX/7OCLcvFVTfcmVCWWKyb0l3Z68HIQLsPzbNeSDMOTYbc5HB
k7UkJsvg14BEQ887CU0TNxDGfLmC3V9w2d4F020XidulqTnOBhhs0WJ1pwTEX8GECo02H9KUnohE
QLRI3A5dorlu5xokr1pf+VUMhRgLr5dM9S4v0/7+OU8htz/tJjLlkoIzrRpNZxjjgykVHwoBZxPc
FrWUYaihVWp5Sd34XR2F8HPBFhWNgtuibScrOkhJE382bTCladPqpl0nKvSzr7wLmjoALQw9o8s8
aIGsdWIPBe42rEGoDLJQDaWwDUWJhN3BnM3wFw40AEPLqUddKrZDmt5bhmCydj1r830u0pRRJKn1
pFgeTT8p2TUCpyOJ3geiMXAhRq9rpYs7EFivNXSL9c7JlO8fcNzNKLj4Eo9T2TWMX6Fv/Xz4raQi
4lnRENjfN8GFyrO6Un1M/AUNr45C9TWIUEgLLw9jP4ZtxsGFFLmUI6a7jGz8NRjC/PWqd2q/Or72
o34IAaZujHFBBfKIamrmCYKy8tT2BLiBxClRXb08JvaVC/uEr86tic1k1dCsV1VIn+qIkxEKuNXj
gsbyy5Z2L5ub8XChpaQztQsbazTn5sMq21d1mX2JrP6grYa7LlQQ//ddQlMM27YUVeWRF11lkpYW
eeS185c0/TQK2RL2vQHqsxoYQ2y8czmvHmmTp+mcs2xwBtpeBlpRH7U7Ru1dfhblnncDwcYY5+F6
BoXOMcbRklOPJj90/dawBWjw3RnbmOC8O5fWMicNQqaq/1aMZ3URgMB3QVHISxKCerml2HwxK84n
CnYJLfGT0X5OQRvidFVxyMYhgOJU0OjkBQH7H6jvuR3JBQfb7vwhE8E0/UCtx5eY0NOpLjku2Z6q
LO5QWHcAJHta3QvSRrvbybJ09PoraBLlU7AUMrRGPgC2KVfmU0v6oyxLN11E7jNxU+/uEbexxW2o
lpaZ1vQFXlPeAkFx8CWE0m11k6FrQL0dTyy307rpVyl1SOGIyN93nWVjnDvFq7bvgEYCkA40EJ+t
VrtZjF+X44XAAp+WzUe0Y/cUD+2k+MdegNETeITo+9zR2khDzKTWLK+3wXLyT9Y//N3v545VecyS
vo6AQVAbNfZaxQJMxfhy2cauu6G8YAB3A3wZnwXNVaPWhxotUnId6ORgQbLKfNKfLhvZnaiNEfYj
NodrAy3fhqDW5q/t0dbvBtFEiQbBXWtLrV67ukGHGbGuCc2CcYjcbPgmiZiR9kIAJF6RzdUBdyZ8
L3M6K225TCCI7DV6lTftAZrhP5c2+Xp5unazazgTNF0Fbx1oA7itETWx0s4dbgmtx2gEcg/cFWvY
HMFl+kuEYtw9hDRIlcqA4AIAz2P/lKElZcYwHL1nOgztnHqRp6PiaAVlKEoQCK3xrlBntJcGdJr1
Hst8NOE4X/eO4fQr6p0gpxT1Duy5Bhh1wedJwJMAQtS3rjeu3aATxodqFZWbNZlHYuhnlGU42lRw
0959L25tsW2wcfNi1MBmZ5qxn7WOdSPdaX6WOe2hdzQwEAITWLofgT0AFoW7CcKMCV64txY1HQ3C
kolcVSUNftHkXmZKrtJMvsAh2Szxd7ytHS4SLWMtKVGLO179rIPUdgjHK3JUvzJEenqKXJFI0e6i
bYbFLdqqx8aadBgWLE7dl0b6lSmK28aiWuT+RtsY4lZMHTqaGDoMNcTC/Xjtn83RvhpJcmd1WZhA
GjZJ8uue9M4CWVOLCBOBe5k5bHPcLwlBGeIdR2WfQ+sR0Ftvjj9P8oGqOoQ5gzl50tpjOz3hbmt9
pLF8Y5KHc0qqYc0t7ryAht3N2YMtokHZC/bb73M+KdUotlBQXXgZ0hmmRgN5FJVBd+sqWxucP/Yt
jUeVkXfIUDB9nr3OmT5n2NLeAMrSypO8NgMHrChptx+8zqvFXz+RtKu7vGcwVbRnG6+ss8v94IGJ
Mcw/f6SMsx0j55udSVtLi6XEV9T4G8p8YTN/pES5NcHOu03AmntNj2uKNHScu7T6rM2idP1/bLA/
/q1z4Z422khrFVpT+XUUDmF2M54sJ0L5OPFiUfhljvU+SJ1tcbeAeaKLrrU4yOST/EU9xMCdMaxb
/yBmId69CGwcgbs40zHNS8bV5Y12dTCUr/lCvipqJijvinYSdw3Io6ap8g4dw1ODxnx0bxW1LXpR
7U8ajg92PdPQX/DWBQwG2+vQwODFR7aN0L/ptld6yDqNRJmu/fNRP9viZm0asoRSG0yp+bV1qr72
V43Xv/a0t2EEqQNR/nZ/+s7muOkDgwqgRxb8QapJ0GjZUSaiyuT+QfXHBGHhfbOBxrFoCykqIy+a
S0civgUiIVMNsvxZcADvnxNnQ1xQ7VawQtgSmg3Sox5UpxgK4smxO7Y3QhiVwCEIF1rbmfFkMeBH
R9HCSzuQbkby9FWTkGWtYrK6/Rrrjr5alROnClijdfTEWWNpOJeHvJfsgRICoJzQ7QLrLXcHiO0W
rK1RAgpBG5z9zZqCmlpNJ7CUpLXbK0gyqpBNEbzo9iP8xioXdBMiG8DR4nC0bgZfD3Jo6S4v1icg
Zq+GgynA0e9yUGkG4oTJGgB0PqUQyx3+mIAmEXh2tz82QOc2mNGXIbDDPpyutM5Bw9Tled0/OzdG
uQVWlJqOq4QFHgM1KFDVyGXwxzm63+OSWqL+qKWu/bMTBZrdK+TGLLeeRpHneg3FRi+tHEZqITdO
VLoShJH1AkFA9aVjIoKz7eaLthPMLedELStbYpmBnxlUF9Iq0IRABedGVL/Z99bzSnInKe2KfJIJ
8tOSdWcnQYaGiKZ9Voz7Gaz4lxdw15SJ4jOY5PAM5RNEaLgtlXJF6bAbqs8mLcEdGt/oax+2mX2c
aCOiftsNo68ayTJkEWDwbYyrKgKwo8X6iEnjWqr+mTaiB+9rnHx3dG9scNeEoZNASK29gtTrY3wc
/HV0DBxFOlrFHO2uu2bJKCuIHwD5gCKmKDW6fzJt7HOnYAeNrDlbWyQQTHrfSGv+WUa6BDmRavEJ
Wp5cFeosbjPKL7m1UlfP7OWKzF3udkv/XKLO/5GTH48CPMgZUzCPHYvLBsrRDc6Vbn3IxgckgtwP
OJGlmcgtMKZvXga2HAFjr1oc+4p8r0PctC6uIItYaN9q88tlS7vocYAmFJQE0VyI/7/1HyVVygoP
Y8vLE5QFnMoffHSuoZsaeh7gO3ZXv/CkB/CTuIvsRP5l67sH9Nk4DwqWJ1Tw7AopwCw/0AHsBKE8
P7fk+HdWuNN50MZ6riRUCixKHHuKnG68atv7PhHk13evnZvRcKEb6e+IAh/J8H7fIro4TbO46CcS
zBlbkHebcWOFi9QTrXp9mFE2otp4aPrOVZXWkfLifhhIaGZDmCaqn5FG9FgQjY4L1s06g/wz1lHe
WSkYz+h13f5Advrp8lrtWrEVQP5AtIBWdG6rg3Mn0SDRAEYyDbDSRA2naEHNsha4xG6nCJQKYcKC
BovF6xUWS0JUmEDO84cRpi8dFNFiNw/6q/mAWux1cgQbGrpEsgAnoq8FRTAdRFz++2Ft8xu4GVWj
VC2bWMLWO5ZP6Dbw197JXDAwZ0dA9W6MyI1E14u96dXBgA/hdN1Q0Yjydre3BnSYzBYvI3twdRls
j944PFxewT3/3JrgdoHZNboJkWykEKVvVXqlFH5UhWMHOPl0bLsTpCEv29udRpYe1YmFiIxE+dsx
LVKSRUOH5qLOryHolLyW6XL0vrBGKuu2DS7b2ztwN+Z4UpiVRtlqzwMKIzna9oBGIy5upEZ42cr+
Qv0ZFE8NYw7yqlVgb4Fg7V0X/5Tjx67557IJ0cTx3DCToiqG0qHE074me9nE4d1y/T/ETuRKHwiP
24njAldmx8WUDcDrZNnqkj7omsLNW8GlXbQ63J6KqkhtyhrpLVzBOi9K5voHybtVUAUUWWGrt3lY
tikUphPQgABP5U7LsyJkU9p96Wwni7tyWXFPzdJE5rFpnQE9yaWXfI1x43Ho6MQH+aCWgm3EAit/
rGwNcoFX67Sk6MEPy67ITR00UhPU5ZU0vtRy6gkcj4WA97YsE72VuLSC7/nt9FFzTecEr0s4nvps
QkaJEe0oru6mp1KIE9tfq7MxLq1R5HFXNYOd+MYkO3p2bND1d3k87AuXhsMFoCjO4iazkEUb0k+R
hapzfszVGk0RtVMrN/bwctnc7pVNV5CR1lDrRszjvE9P7XpUs4ElaqCBdhdBy274nN2AsuVgHaFk
5/XfqkCaHOlaRLG6HzI2pjm3HNW1Aj4GDX//a5AD/anXHjBwgPwKdOaLmA93125jjnOUvjD7vs1R
1NcLUD7T9qBOnSBg7AbajQnOPWx1IGtlARTRZ5Uzkh4SAaMbq53I5/cSN9tF45xEKgDvTlnLN2Mt
YuKD9KE8yEHp0zvRE1QwazxmbU2kNtIWwAhBszmSb4kpKIDuT5mO8r+pKwY0S95u30G3jQ7VLDTX
UelYTNqV1pLQqApRxng3TOBA/9cOG+cmyi7yPPQJa2uhSBOj0LrcpIH5WPWhemoCyRO164iGxW0r
g86WlDKy4nydHSMxnTIxnFSoBr4bLTaj4rZQXiQNGU287Qyzs9zVbH7FYyodzcHIg6Snd0M8dTdT
2f66HDX2neI8mdxWKlJUfkCyDxCg9i2XS2dWREiz/TNrMzJuK4FjUEHjCdiE6bfVY4Xq7CaHPh7E
PdwyFCUFRNPI7acKos9xH2G14pV+WqfGlyAhMnzp68e5rFwi6kQWTB/PkrvGcazpLfgG4tm6HWT7
ZC3A0f3VEvHl4kldak3JcSwq5UMn3xsfEePVz+vDE+NafZQXagemmF79jjYKR5MM7/IIRC7AU+MW
pTmkk4KqmBySU3JYD9H1EKwuE7Ip3Y9ou2zHw8UHqesHw47R+N6Mn1XJk5QntBf/5YC4oGAPbdEv
K+ixCLq1YuNrDAGAXHmJGs2ZkjKsqWPm30r5WHVXs1C2bLfNcztCLlaoib6ASQCJJv1Oho5mdaKZ
M9zU39WvLDFjHVRQE46aJz9eHrUgElpcrFibfLZ7xqGftKsjVX40To5RiTKXu/n17ei4eBEP2Voo
DU53RlyAIzGE7pV9u94qD3IAUc1DhtzGz78bGRc1hqSbydCBTm9Mg0QKIssZh+NlE6Jh8T3hxarp
qwSOCk8OBz9BLs3qPfme1TrbsPqObNoH18uWbcMkOkh4uFc90DW1Vb6qApLYWarSa+JvaOP/UHg6
W2HH9eY4JlIh50YBQvIGDccgISzH+iNvEOVsgbtYaFDxoq25oPl8nKprvU2Q3m17yckgmutCSbfx
Z3t4vrxc+75+tskHEfTeRPkIYqHRAihhHd0h+9zBES9bYRv13RNhMzIujNRl2g6oJKFXBZrPqX6s
KDpjcNGssyy4bOk/QvB5QFzMyLu4UbTl9aI5+RJKxv9qLpT+JOwoE42LixQqadWqHlDtWNWf6eTE
iivF/+jZl4+MCT3gKgHyBR0f3LaVQS8bDRR9hQbqfsmhCWPPGg6vQhIeaMhF1PvsV79brbM5/gJd
RJE5jSjveFNWX6FNN2yGwS3M6c6S8wD3REE2YdcFN+a47RuT1GzXDMD5vD+UY+qYeE6l3y9PoWhI
3OYtcuD94wo0kqvVfC+La6vqj9ASdaW+u5WiWHBsikbEbeRBLWcV7+zUX0EHHE1WmBrzUbdFGVSR
GW7vro0MObSENba0xFeW5DmaybGf48Pludt1coJXjcX0GfHmfhv45HIeljFRdW/AfSa7WpvJLabb
EVeAy3bYz33vdmc73HlYFlqizRKutIt9m5a3SxJc/v4u3EffDITbRkXeqUvTpf97vateFSKKZ9ej
r4LLHzLxl63tL86f0fA3ZjJI6N/XQAiu6D+tenDiMXfa8kOH0nlI/J15roZJLTsofyz1bzs9GZOg
1Le/9jb6wUEJBwEt9vfNoUcXilx6XkVeLN2UK04I+4Z0nk5FndqvYIL3i382xDnZ2MUF+DRaBiGZ
r9vr8agGsat/B67RvDXdJWCoLO15OsoH4P3Th/KzaL32ve/8Azjvo70ZlbUNRRsFexaFz6A3RGpy
u0FIJZYGmAZghq/Zpc1ktplO9WxBG2qProXIM5RfStwFk6o6aSQEIbLf+25CN8a44KCQeJW6fEWO
1lUCzbdCAhWLxp2tYH2VZ5YPkwNEnXlqQ1nUriYaKNsbm4HOZd9bNk58v880h0bdIbbJCcwpV10i
e7McfQS9gcPxz8RyXqpkA+nlGmic+RU0EgfGsR6CzpuhkZt5+ksxiELJrrdsLHLuOg/povY2lrLz
B+xr8I2kkElzk2tQqlUgWCtPsQ9ZwsshRWSUc1EgKmKw8uEWlUzloSH0Ft4kMLEfIzcD42JkHOdd
O+vYh9ENWm6c5qY//DBD1ZevRIC73dBytsSj04C/TaU1w31aaR50+yW1qTdXj41Evb+aNR7GNBhF
H1OKhFOZeJZ1Q4SE7Hvot4338Zi0SbLzeRzxRk6PPcDnrBV38lqHHEQztnukbGaMu1bUEUGNopDQ
LbDQk5mbITQw72OoX1+eMJEPEC505HI9m2uzsFztiLyj4tATAXFw6Zfhh3IYmyFxkUIbNDuiEWVa
irf6kjlL8VR/pC9muz5cdJDBhRYrCxwA2tJTcqtOnt0J9OT2Xx2bcXDxIImbZAZcjpHyT2DO69zY
YwDS6tgENBDl/gRxgHBxIFu0eJAKMNwWyU1j3Snpl8sOIPo+FwNavelqkiPOkLZFo58V5sNHdBk2
a8IjX6ymUtVKBQ/aWBmuDsb9KSodIuTLERyCKv+0mAYliivc+BblhlFQSco/beTQeXSz6gFU44Lo
uR/S0Hxl6MCiAaTy9twbKTpRKPRGvKLvndV8GKKv1XiiVKQpt59jUc+GyFtDS4rVj3JAbWLFw8nu
514FDcPUM8GyDX4tKcx9sWTHfvVrY5WLP02r2WNeYnjJb/uuPca4TsQeebFrtzlW8HNN8DAUGuQC
kWQmw7h04IpS7ybfDJowgzbbhCYKaHV64g4K0fJxwUghka1bJRrodOOnCS7LFbDpZb7qINbwkQ2G
FlqiA4gCdPvb5aut0ZQHGZUCUn8zxjAVQXf3D4o/3+ebaKIMrj3PwJXV81VpPKQWyNEFdy6RCc7V
K3vRWoWgONWAUgX3oHY95aWopUVkhHNzxZxs5Kc6lKRIdixHw2ny6riqpmA59q+r5+ni/Vpa9L4a
YzB4T3OY9tbgtosUgj4/6Ici6Cq1FMQJ0bg4v6Y6iOah2a55VgO6luS+HgsM7eGyk+1783lU7Eds
LuHlklMUaXDsmd3kTKvk59lpsoPFEjGGiQyxv28MEeD+RjVFOxVdCC5ZxmkiyakxZiiSNY+Xx7R/
Mp3HxB2z5QL9lCLGVUvrv0rgaZW/X/7+f5zjZwPc0apQKZtKBQ3H6+DUxymsgAFXv4JUMtDdBGA4
gTnR1HGBIJba3EhJlwBiD1bqLwAyUJf62rH340PmJZ/Kx8IT0/nsApp19c8oDXaj3axYlhlKS0fw
ohk36VMcTi5TvqxC0x9QswS8UT7OLgP9LVfxTR2KiBNFk8zDe/POaKK4HsFs2HWlYy/lw7r8XkZ6
BPHrjWpVx4TmjtZ2h0kd72hFPuGy86GjRVMVDaT66GF+11mUNHXaVnXi0/TASNtzr3DV26k5LEF8
qMPcFXWZ7xezNhY514IY+qBTE3URGwbByP3JSu51kKqpLjvLugNbaXVywBB+2cl294xmgHscaAXF
5kn9R6WqLYUiSyhnPSDOwFNZU3DZxG4825jgIkDcq7VVrMjczel13P+2DacT8d7t7pSNCW7ny1mq
rraMO2kaVW4xe72xOvo8OF3jXx7LvneCUYmg31WWVb61B/3mXSzNoCQCOuuV/c6kDvkEt7iKT+Dr
FT3qd+duY44t32Yvlhr6l1QdslBJcZ/WvRuP13YqYsTc9YGNEe4sIHm0pPOCF0MvN0czUg9rITIh
GgfnA+DQHqOGPbPb5TYhV2X5U28+ArzZjIL3gTUlhdygUECHa9tGSax4nuMvl5dfNAxul5LC1AZ5
BnN2mssoT+WBPhMXUrCHy2aEXsZF/ooOkZyhvRvUJv8jN1kPtttDGlxFr6GoUPAf1vCeMjRDtUw+
B7IO5oACEmIPCdfARuMYA8rp/uoyzjBZlErdn8OzNe7aVgI8VE02wAhjl3qyqTyVJPIUUgoAUrsh
ASQU/w6Ku7YBV7moJUXUAYehq6+quyj1s6TUHvi1ww8t19kWt0sBOSTzpAIv/29KJPGLUPfZcklH
UZ5n/92zGRm3XdeKNtVcIJ85BvSQ+cmDHQdMlJodFa0BnoZZ+KIUrRm3fWmfFrNaoA9GBZtgdmCA
BEb3n0ExYkJbzLHy6rAV9VSwzfQuR70ZJ7ehK7Wz46xB7Gunf7Lx0eorJ+tSv9APRXnVKiKmUZHD
cHs7780qNyILcEo7cmJignIstGTkHwVxiu3dS8Pi9jZckCiUyRwrnc8asiISlMndZN9oyeRoVHNA
RxdcdtD9AP/HP/l8ykT7cpIs3MGTOvJBoX+aiYhPSOAhfC5lSCWrVgtQj04FaE0VtZWRGLSy5LNW
dEX1kRcSHscgKAJ9CLph3p6KuRYbWkkmwLGzxzxfnAhk/6R1L0/avj/8McIjVVQt6eqhYc+wenHo
cLconxrjZ7+INtf+4pztcG/lFaC2WIsgmmnM6TFPDJ92reA8EZngQq7ZQeVYbZApmaTfZgkCsi+X
p+o/TpDzGLhgq6Ovc64b9ECyBKfiJX77vfEMh/WYpDeiHpN9awZozCzWXK3xXaSjpsajUkKKllEM
KZCYZ++w8VQdWQ5aOV4e264bbIxxYWG0OkoBKAdvUjJ4qfzDoJ+z2QbL4q/LdnY30MYO59OakSaz
tqDfyS5lRxm/SNNnOseCjbPrCGcj/NOuyeNK1pC68LPJ9Im13MfG8qG308YG589oWbbmqaSMk0l+
JWZTqkPm5s5oQvSKwWy0QrBEryWHdyF1Y5Lzb9seBmmo8WL9N7+eepJbnOzbZHYKF8y3X0cf/RM+
utIf21+5S0Lt9v/jvS6aXW4XFEOlJFGHBvz+efTooQsltzykvfODvZcBwBW3bwicxmC/aPM8UPvE
aOZxMjwl9o0sd7ooWEdBpogds5cml/2GjQ17HKWhybCeS1WnToe0uDwYnj02jUPmLDT1xru8EwQ7
zmB/3xhMrdxY8hFZw3W5z5LY0e37VDtlqaAqs3u92DgNd73Qx65K0H+DBq/qzkgHlyS5E5vB/yPt
uprjxpntL2IVCeZXxplRsCRLlrUvrLUtM+fMX38P7F0PDcGD72pdflPVNAE0uhsdztHRw1qtx8hK
BUZYdFaMIWnhTIZSxbJsA8WzblDlQFLqzdHkSDT1Jzoyxpa08hZrao9hshV0MZIWKutfTfwRdG2O
Yn/7T4fFDvxldjnHYxkDdKIudb9NGhsJZTkHcJJsOV0Ti1pa+OXH87Gxs3/LVkHaTM0LwqdTDp6k
vgIbZX9UXhNfmILj76RqGgDHBGYOCyAQ9XhDGGYBRusDHUzpEme5shpnu1dvdZ+OZalwOe3BxCe8
651knEUz16CO0WhXRVhob40eUE0sB3W9q2WT36WXgAVFNsMmCjuvvxiIe8mADFAeaadmGk9bV+eO
LhsCx8DX/7McxlbNtTmuWj9SxEnQyxk10MESd1gmwcgS33qcxTDmimxI3Aw5uiEzVAZy4N4a9ua2
ffg/MMvwleMsijmhfonWpu5hDBvwDGECJ/doR2nsS34fRB8jR/XLu9LLK8d4uHzp+E9A9DP/e2aM
7YrKUTPzBnafPgGHD+kp6d3tdvLRPusk9/rgtYLxVGox3jqBs0DGeBG1q7NyBkYIOqdfS8V0i7X/
2JsaUC42P8YI0mYXoZR+v7xOkcowdmy2TaNThhTYBEB/NrJPQGt2U1XgB6je/Xlp2NLf3U3ZL+jU
MWKM985BpF/nQJT4L6t4M1Zub2VjlnRaVYpO9vqtkO60Of6PMpgIqCZ20eRriS4T6zjXT2Twe1Hf
7x/C7n91ADDCv2+UPK5zswHCBV1NarBV6PsorjZ3vCZOHawHWbQk0bkw9mJogfRjzTNiVfvWRg9A
bAsCG+GCGFOx4tFSNDIsUhStfqcNXm6gGJ90UpDII5Lh9WGJFMdqZNdGms9el9yN5vdgJuu/rjIw
mn7f1Soat9zK0STeFeNtZgDJUSv+Tqz6FtdbYIH5s7GUjN1QwU2ls6WVtFUH0phpigFVigFYPyDZ
9zONgxyODavVHocwwRTNswjsk7/XO9GMgpI4sdptXPEy9CavTX90G5oPYPSgU0KoIgke73wLuZPH
KKvUm6NiZIi21rD/TuH7Eq/6omAyiFC4ii+iHCrXFezEMcpadFWSjHqS+pJUOVpdOan9NzyD0yQP
xixKjHFvxk4Yo7dLnFrZ1q2Wp4BsU/tLzXKBNaHW/I1J3AlgdHIjaBtObcSPRrZ+ivL085TNXlVl
V6Y1tG4RT36riEBH+IvSZJOoMk0kMLbeyrLW2MA5g/DgFC2HrX69bIUFv8/mwNR0K0fDghUe15s2
e5pEhGxcX2X++n42AaaU0hgPLdwIOHHK9NNgBPM7D/4sg7lEhlQnWd8A8jXLG3+oX8HD5F/epT/c
U3CGWMTCWbyBmJHyeokaIGb9hL1QD8MhOvys986HUhBVcPHcgEn/SxoTVoANSbWiEbj++XeaN1Kv
NsAoAcB5xlhk9UDbc9OP5OHyEqnyvlXus0xG0apa1qdNxYulsW+Q0SZr5uoVzK4kiKv/YIL+FaSy
gUU0jVpNIjiw8TRcU+Lv0m09NcSbwe3c2BOZWL6Cn8UxeZferoZCW0x0fc2to0XKTd+UAgfCt3Jn
EYz+geyQRDrgvTyr/5I3ktMRC6QcJ1LejMPkXT4mfhfbL91Acf93x4jZR1NZGmT5smN6u3gAIPLa
2k1D5WQE2pfmJN5B/hU+L4/u8C7xkJZRvKUFJuyieXJK5VpKQWneijyT6JzoV+ykyGk9WHMPHrDq
c104i0f88j7x1FvK1RWUQAAWP2NF58bY89Go9VGmGRW1uanLT1sVjkrijOrTSARKL1oc8zDpDQyR
xpVsAfo6WIuXLv8i0AqqYn++varMWAwVTQD2UiLV1/vdsfK2KyCiox+F0o7Yd5rAVIhWw5gKRGWV
FWdQwVw+Sst13Ana5LgYjzqAvICIiDy2wYLyd1O2Dt0KpsMkLgM1Wk7bNj3n83il1nMwr8s1nv0u
CAJc0EF479nJnWxGKfphSJUN84TeP5RkAFgISextP3KV/wMlGXczd/IY1TDyuG11A3VfpL9cNMU7
uSUK6KlJeKMcOxGMchgd0iWrgs5JCsACgH4XeL3akQ4Xb0+pRxtcBMkGrsXYCWQUpGvjYR66Do3K
ldoEjbrNoWbVylEZIl2gi1y3dRbFJtoUDHItiQ16wkY3JieyyLEftRt1KjxzFlVYBEfF5tj0ek7L
DDxSXtVIH1A8us5FSHZci7RbDb3mOyMIzgaARpiIMK0xdxTrb9OsHHlqnQ488kso0HTBKbGQLGuq
Fugny1FIDmBx1WAMl2fy0hz0v0YP/d6u9gW+RJSoFJ0X3ePdCtFBNshkg1AdlNNrFQ5R6TfNt1ET
wWHyQ7bdXjIOZbIHo1wVRJ6gqH+gcQZKDss9aDKBh4squQgNl78w5ENlQmeqWHDADW2wdpwi92Ro
jWttGDBQfKn0El0wXPiHdZ0FMTuopTHpEwUNPXWBNyMe4Fe0rNPTuYklzANR4yFfS87imG3sDVAK
FUBF9EDPOeofDYoWsH69rIoiGYzNzdDNmRQS3GMV+zOSKEjgiSgM+GGndV4HY2cV0hnN1CHslA5L
oAfKgbYu9rDrsocEpSdiReHbirM41uamk24NagQT2H6Ii79yK/hvW8aY2Ao4byAKx2PXslwj+4Ie
CXN8vCxCoNEakwFUaV56bcHAkC21Nw2za/axI9kAKHvfDMj5cFgwihZ4zv2cyqheSANFiLrGXOKX
1Vo/JMso6DNR6M689Ya/TkZjbGzbzdomZXhcWU/VdfxAc9PRHfI9QfWlOSj36il2G9eUMDqbepnA
5oq2lAneJ71Q+kxBv58GjG71KSlOOZIiajd7l4+O70fOa2RshFTlsmR1yPbXxSEtXzfjQ10/GrHs
kp44l0WJ7BFLNgR+hkmbFdTu1I9bAJyFG8mV5aDzSUDbvPLkvyk+O1y99ZKEchpe4klzr6MV2/gs
b4Ld43cdA/1PwcgxEPNYxFN7qxpNT1Gx7v3hmtbrp2N6im9Mfw3sG+BQApnIPiovlzeSbwTPQhm9
7OthBcE3QNzj5tYwOrxV4fZFyk8P/q3yn4UwClgN6BJBBpm+E5TaofxwmZfmPvgWkeqceqdzJRS0
RftJ39iXpDLqGJlDkUwbff6Y7nD902FNpmuH67EJRcVJ/h07L5FxWKOtVvOMvm6vS4vTGHdeNg1f
KpQotaT++N+OjH7KLpixo1HNlBTJM8XOHNtY7q0Zj3BJ9y+L4Rd3d/rI+i5zszOZgv62fn6revFJ
hyZCPZAIEpFFcLXQxowV+BiBoccC4xYWxaKPGpDHtcMn5IRKr1xjB0VgEboNVxPPgtjAXSr0aShX
JPjRn3wlV5aTZqPA2vL3bSeDyf2A1s1s0IRFyX1oR1QBEy/daIF8KFwR6iTXq+xEMbd3MUe73ShI
cjNfVfrTkt/YALfMPhNJclr9wY5eL+sE18Lv5DEXWWsMTOjmBeDt60/TFJYAFlmN3ClnkGh0glIg
38TvhDH3N6vXtF1a4B3l31eXMieXYXWwPq7egPkeUcKOe393wpj7a+jyMhBK8Vinbgawhdx+JdOr
2ou6JfkR4U4Qc3vhPSuMx8WpDxCn4ro5lj4NpKVXNaQToRTF+/KRCa4WCwlDdAuoryBB9cb8mNdB
k9yUlSDPxBfxY4pWs22FBclVs8oCwzWQTcbSRkJ1WDDAome6M7dz4b9nNWdRTIDbj81o5zUgrSvj
IdWei/q1i0UVHb4qnGUwQW6fqQWxFIDwq+3n3kZq/2u5BY0S/KeVsHFua0cdqSecyzxcm+Pd2H/W
4vf4dtDbAm+MqMikMjpdtGs6aQYM+Nw9SYntqLZfNqVAv/gm4SyE0ec8rbc5shtMDVSyu6SK1/W1
uxiptymbY6iL4CHK17WzOMYpLUTOarlBKCEpyadYGW9KKMMKuJvLp8PXgbMYRs8qbSzKPkZyHWXa
azOxLYeoSzBF091mvMskGBQPHtzwpm6xKZEK2SRra8rUb7dDB4MAfkkXwMUgacX0NFxg4ovYLLi5
zr1IxrauYBQYcwkzWmtkA+l+SJpwm4dHCQ0eIejCVj8HHrlj1/MM0qYeILO6pgqsBrfetP8GRj1V
Kx5jWYclnE9RqOIpRPwc7Tro6TY+YKYyqL8gvhE1ctGFsUHhXiijrkamNxOJgf6wGCh197dqIsJl
EUlgNFQjUlZb6MBHKrB1yqYNU1MTbR1Vv0urYNRTkxb0sdgaymbeFoAHqfo6rz8pVwO8zQHPEHvz
XXuNYA2uUvp2+W5w37L7PWQMpGSgrACyrcTXMA8VDMf8BH6ZzFFjkLCs3hpM7uRTVEzrYQZlnugE
eRZgJ51F6wJASGU1CoqFUfUKRoBk3hxiipLXPKu2F8LEcMpslfIMvhevP1k33bUeVB/ypwK4QX6P
xmkrkMLBtb6IF8cNeih9JyhuTEWD5f49uM+jbiW5JiV+dg3mp1ugRbhxOH2PUaUUsw/yrNxeGBM+
VhmJjYQCPOea6cv5VaKObtw9tqlorIIb9ewlMYFjUsaYHZDpXcf0NAVd2Zzyhjai03Gl6kbUASJa
GGPexqjKSaOCHLi1n7U+6FA4zNVrCyxQl68C/66fT4sxYVZdW7ZBoZ2JfMS4ZrWGl39fqA6MuWrT
te5AsEDTyT/BaqJjHBrO4tPpindNOu5PiTFds1ZIdQksAm8JFGC6tSHgCApng77Tedr0+fLiuBcZ
ZWrDAs0LPB8rTZKXLO4A/i5p0nVbbX6f5ugs3DZBYwP3kHZyGGOpT3mmqGUGiLOG+HMzfgQTuqD0
JBLBWEQ9iZNZlwDNr8zIJm7mdZeqx8u7xTX551WwZq/KdbuwFhhdeGy/TDXPztJjIct3VpJf91t1
1CbzcFkk/4DA5o3Oe4LiI6PdqtrK4PdVUh+sXO7UJI4FVGlJsC6REEbDU8VC4CpBC2ztutkK10QX
uSWiDOHfI3A//rsURtcQ2+ijJCPa7mIk1oibX8U+OkBizw4LhBrvybgaO3GMym2RaWwxXl3elE5O
29xmw3wTKW5q5f7lI+ImG/aSGM3rRttIYpBs/TPtCgzdq59kDWkgKi5wm0B2slismgKI1CSjCDKD
RxuEorDykMd7xRPJyW4rv7QcUdmJf69+HZvOeENT63IJkJaosxr+PB7a/FGwfSIBjAdsrWls+hKt
ulpY3GWfl4PxbULYrSCP3AbIxN+IeiYE6s5CFowy0LPaDoqozQ3IpfWPlnxtT6bA5HH931n/dLrs
XYrQqCuLKPBNQOd9SKTsWGbXCgAr9MwU6J9IEF3uTpDWFvOqrig4pdVVan3SJXcjp2USHJNICmMj
TLuFiYhlA4UF4pjJC8Yx3Er/mKMR+bI+iNSBMRN9RrJ1qbGcIXrMlddRSAHGP3488RDgGSYIE3/f
r6GsZWmk/e1RDohws3GGTnej6PPlZfzhpp7FMOdvJZ0Gvj3c1OxoftWD5SMKkP72YH1UUEZIR0fy
lHe8yw2C9C3g1GRw4jE3taqUJDZ7ghR/fZuC9mkIdRG4MfdwdiKYu2qsdmZGJYK6batcO58DHe8P
wcbR33jzsNrJYM6nM9qZFB2eh8WxNxziI2g44DEFmGu/C0vlXZRP+21jDmqKFjOdfwAeDqdy+CBv
7wlMduth7meqdpY2aphn7uvmuAK+JxlENlR0LMzlHOPFrjHahhz0dOpBxrsqtehUqPJcOhXmWnZo
sZYSCasAxqEbnfJTc8iP9ETQQCywAPyXym7HGNet94VlYY6O8oIYIWX8aganiyiYHXQgOaFMZX67
rHT069+uDgMAIDvU8I9x4UprWaqmIYmvT4ZbbUGif1BbAKg1j1v3dFkU3zAAyu4fWawLX/O0MEiN
Eq11M3mUlhr5lhfJpz4PmDanwhUCR3Bt904iYxgIkltxlWDMYUoxpZIhm7V9zSRwNkeCtXFN604Q
Yx56s7KbHsGxV0lFkK9IP4y9l9eSQBlFYhgL0egTMUeCiMGKO4eUFVohnjC4LZDCD1h3q2EMQxxJ
shbVPwxREzl0iv+HIfrZEPg/GCKq1m+V0MbAOajukN5mrtiMQZsMneEW6BF6R1ZPdhvWjeZU9aHc
Pk2JQOX5NuMsjblkHfiDmqmO8Igxb2otdcopFd1jvs04i2BuVatkszQNeLxQFrP4kLjpybpe0R2Q
3IuifS5FqwEa7X82j8VHjrtBb9oEXp1W7WUAlKG9wwcm0R1F3ZRVZwAvOXGGsEHz/uzpbhMmr6hv
Xr7bfMU8fwRz0cxSB+VcriFWbo+k8jf5sdG9yyL4r43dQpk71gyDKY0YVPDWAmCmml+HMI2b6eqA
nV4PyEdelse3HeclMXctq4ncJga1VqB81iunGV7jMZREKMqinaPaugtipW4pVHvDy72XpcpV1jJ1
9dGcrzH4JQuKmiJR9O87UYuVWutCqz5RQXvOytgX9pzx3cl50xh/bA/2Js0FMqOlFbkZkFiM6Xmp
wy05bKJerR9W4YLVIKzV2OQojRe0WKwnJCB8lC9qT3vU79O7OijCzM2Ohq/fAakvvKwY3G1UKRuy
ZRAkRZhtNKza1gsb1kobgtSYgApzMsgosMEiIcxGFs1gmPFG53rb6X4u+9Zp1jLAw0oQrXON4W4x
zCZu+ZYN5QTOeCN2leTDSP6+vFlchdj9PmNsx80ok66EdYqHB3W8lSOEMMWVqjzLIto20Y4xNjdN
ydJ2GuBZZqtuHLmAubWse9nMBM9bfpB2XhILB4Q8tb3p6YRaR+EB0R/N5cNz7s4KAnUDTNgxSLME
1pVrinYSGetaWJI+lRkawFYpdstqcSdr9vr8cYq/Xj4tvuffSWJsbFmX22yOeObIJzxBFA8FpNAE
B9OPJwhGAUQRr0A9WMgBMzXGLKXqUdP6xhC2WQhQhazKHJ0Izu0HeN0be7FbG2NpI6Jsm6wqtDVm
8sZT+WnA2EjrRp6Gml9/jarcobsyUT6i7dLmMR0Ep8hXUN0GtibwFXQ2+zLnSqtbdRZ5ZDlMoM6a
rUMvfq7QE3q7SlvV6TSJabOg72WrEJs0AN+2i+IY15a/GchrN4s/Ar9Pbzsv30YPbXeevcWf0mW4
rcEIeVmL+Dbl/AnMTSysLd2iGjZl7KqDJMdevIh6tv6gqL9ksEOcurJ2qlkmaNq6r64x/xPklg+y
i8/9cbipgGz+7fKSuFC4hnqWx1xBIiWxVRLAHsjh8jl6Bd0p9Tm0e8bwllN1IC9d6Zj3+R3mB/3x
QATzdnxnt5PPXMwxrquipmP9+kftVPol+p5cODvwKj7B0LmyIz8nYfGE2XvDv7x07qz4fulMIATu
IELaHvUFLRyO8k0fJgGwfw3HDqPD+ALT4NJsZQyM+UA0YcC/MuddZ67sWo+KXNIJzaX6oOvhkj2n
QshG+vkXLoxKv2EXFZlLmlsFphlR5coeaVRJHs1bHKaGQlftSUfjPTDi+/1kXHuOWSGwGVB+UeU7
Qgh0lDi52Tmx/i1vBsHhiTaQce+pRkxV7QAf2jXbfVfbJ2lDfTUadRG5N/9xv1NQxtFPIDQ1QNBA
t3H2k5fhSJltHw1PBUw+AnQM9ovIdegvvjk4LMBWwO5tEBb7j+RFZbc0Px+NfxvR6k69CZbRq6G8
quJjU0jvMd9ncazbN61uxRSAiqyP/ZwNV0Z6vUre5avGPa2dCMbIFEY611YnmV6Bcf71oUbxXX2+
LIJvOHcyGENSrFa6EQPdrhT5ofKKD/VN5JmucpJC7WqZBWEsv89mJ44xHtm2JH1nWolfXeu1Q69X
//K6uJTFvnHnQ3HyhO1FXA+4E8kYDSlRtE5KkA3OjsBdoD2w/79xRn5AuBPIWJB1yQZFlikYvOIM
Hia83fo+OlaHsXDzR1BwH4XegGuzNGTxVTDtqTILRiX3aVIOm4xhh+/5reZXiYO54dJZHoD2cpzh
m15VgQP8g96cRTJWa8wBgNVboIiY760bAy4o9uOnuIYXqL34o6gjlv/Y362QMVxoLu63Do8vWjNt
jj8rpqnu1kcLFVNRmyrViLeW5Lw2xnaNaZ2ROUWzb1rE0REl4dFwAe7d9O+xxrtFMYGRMSvbVE4t
urMwCaij0TdNHuxJAHfM75BC2dK2TRnkcWxMXXYyXEwRJf4QLIH0GZOVfxGX+BXSrUoYP26+iWYH
Z/Mx7ROI0Fa4Fmwnm7l72RpX8dIDsl9WMO2g1+Z8mkvrm9y3oq4ekSTm0qF62RN7AXdcVgWt8aRV
zpZ8vWwrqY69UYvdYhiVr6rKriSC+fyInDQAAUxgTE+XIEGT4NK/XJbFVUEDnK2mQQxDY9E25rxt
V9uyTc/akpvCaCswHQ3375BhyvCYuqmphJ3X7Lc+7eVtyfxUecn672t1vPz7/BhgJ4A5/WGOJznD
fx9dgQ0ozqKX4suCxlwXAIBg4pHu7MYBX85lqdyd2wllFKGoTLi0Ct2yGwB3VO1zMomMkUgCowdt
2dUYB0CEuE7EtZT1VsFc/uVF8O3dbhWMvSstcBM2LRDk0AXl2q3iFoX9JMmG5jRKFiZjf+ht6Hhi
yAe1J6GpTMHlL+Dep90HMDawluZt0PLMRB/9bZxdpUk4CNGE+E4ElWfQmQNf0GZHbbat7GZdScDO
cGzwfFoOg6OE9VF30WXsimwR/9h+CWPHbUad5P1KR/JL8ig3QWp/eceOoXMMbLeY0FDYpigVNe6R
Ihl4RX/qbVddj2XqXRZBNeuNBdqJYALCpCUDaKFQnSu0wjGs71pzky2PxrwJwjSupdvJYYJCo7MK
s51RRgVoojd1JlojVeMqWlR36NRrivR2eV3co9nJY6LCtgDKf6SumS8X4I4k3xIRwxpPm02Q0cL7
KSDDZlsdJnUGcwXILHyte2jj42g+VURwYbjKvJdBF7l7OOZVOg2diXmTFCNCzbEJhmfjCIRzOyyD
6kbUAMU7or00xsxFcQxOFqvWPTQU+q3tNpntrKnsFNuHIhM4Pt7Lai+LMXjDjAbWtQLC/lJcE/2k
2geQqrgjGIbS5zrW/MvKIDorxvTlUjJ07YiX4waktHxziuK0Rd8uy+DaVxMY4QrUQVbhYH8/LEDo
6blZgkV0AvXr0DjKFWCvUQBBrzhYfGqRbnDXdBbHlrrnadqKtLeQvv9Kx8eQM/EW0ykLtzzGbu5F
D+rdfBKB1PCsxW6NbMOaUS9aVA2oGUgSBHVukW3upgftIujr4A4Lo0Hc1gDRpgHGkjmxIVmlpCIK
sgqfKaug/iW+b56/4sH1qT9Wp8aVkGJwhZiF1CiwxnAvlfFQq1YWSTy10MqvPzFdIm990RyK3LHc
/A8NyfztPK+SURmrHcbMqkwDeS+coDtioAIdCm4WRF77I9c/PJkZwLt6UWP3j+fb25WivqSC/1kG
3vDvymotRW7ZU2X+yLj9mNP/MBxG2hTtJoHtZh8ou2FzSw6USckBG6q73CZ+7JXPl28NX4vP38HY
AcWMVSXrtsxX17s0v9WjO1VUvhaJYFQpiYgJbBHobI0qqLOpWeFPQ3M3LKloNEYkiVEfdRvLst8Q
YdVSEVpWcVI03c2NOby8ZzzXBuIcC/00lmKZbJZfrrd1W9Do4iXq61S2rl6I6ggiCYzfibsxiesJ
MM1krn2z2a5Su3mX/cJEtI5ITQf/JBN4qEnfIBmpZH4H+2XbjozpqAnMQ9337HsNqM4ujD3z8T07
d5bJBCHKtvZrn0Hre/lGK/+u4o+Xf5+rALs1MUEHWaSqMdIIJ5OU7jhbjlwtp7gRDTKIxDDH08br
+DMsUOwiaElOnKYYQmtRn96zHAvBDSo6usamP+dFAe7zZhue1QWpctXHoT0KHnTcOID8EsGmPDGR
YfWaiQg6nZpTln1B/7BXNzMGbCUQq7VOjJmGy4viB1U7kYziGcliN5mCJ2RytDCXF5+M68Wl0EzU
vr2rpQT25d89tBmV09o+6zRdA253S/xBvesy62Cps59Lijv3xE86ME1PwRrJN+0SC9woX1HOwhl9
bGZF7zsKMiiT1VMJLhdRj+a78tb7NTL6KCW6paKH0fTM5AEpDbeOjkX8/fKx0d9447B2+0iXuguF
47XFhEMMWqFJfljkxwlkRv9NAOOJqqVVR1UCpXkr1/dTpF9VayqweaLjYDyRWetdMkmJ6eml6pqt
caXl1TPG5QWVPK4YlSjEVICYZbGUNWmlqdEWDaZngCJQUf+KRtdA7Ht5u+i3vjmPnRDG12mzPq8p
oSyIveIQ+TPpDlH1lJWnYXhHT5G5k8QESXpSqYDqgFGNh2DaQL8zfjD69+Cmm6hoG6psmoSw6W5t
NpNe0STDM5XOsZUnpf0CBg3Bnv3oF3q7aWcpjI6Ni9nlkYQXFgkpnX3pyyc1SIMkVBFgDUhnUXI1
NSRBFpg+OgZeymP0mUImIQpTncsHyLeDuyUz2qhtumJKCpoUO4y7aG7uo0hzO2L0swyKG0mg+nRl
l1bOqEulKwUyJYjn6/FvpT4246uif44HQ7AorpXYrYnVFcvCtP6IN1hn5WFvDjftJKoJ8hX/1xmy
bQF4G2vEynCGZtc6U+pJdu637bFbwOk+jQKNEayHBXpeitGw7Rbu0VyBryYVx6KuBXlB0XoYB6W3
UZ1vGBn3+jJ1CiDu5IYrG0+d/HmxXy+rnEAJ2OzwuNT5qFdoMtLX10Z+yrSXxsRQ6Xvy9qZq2baN
4gSKYoyrIHE2LU0Ml7tmJ02/HfuT0rzHse5EMBd51te41JvCBE5H7/TyFJij6QBPVXBruDgG+6Uw
d7TV7bktMWrn6+BpD9O8rNycJKMLOu3YG+oiPaQZlE6v7N5RxiQJkwSV+Munxncn5+1krm4faeUU
FbPpqUn5kpijG8XlS0HeQw68Xyp7dWe9HPsFQ1Dy9jmZv/aZCDCLf5f+XQfAKH6PIKoaGWPDxuuM
GLMjJ6YPzRGoBf3Gt1buLIIJLYc2mstGSU1PUuu/MAKXO1mmORjPdqq8fkF+zVs1EeIo/1KdZTL3
1x7WCBzWGVSk3ErgLFeHysL0OQGzqrSK8KW4hWgTc/uqLqM91WZZHQBKpyqSiYXQtnPiql4fZkEe
piibAsAN6w0vKx93dTt5zOqUdSk6bRnQ5EGuk+ZQ6ys6zQ6rsP9RuDAmVB5Ivyi9gVfBEHuUhbt/
Srw6c5TTcpIDCg4v4tURrYyq6y6grequSRrkl71tUE94JLtyR64lSTmNfS6AfuZq/m4TGYOY6o1U
aBWqS1Z+BYYbp01Fd0u0GPr33WIGsuYr6bF7VYIeqtE6jt1w1Krc3QoiWAzXX+0Ww5hEkO8lTdMM
FIluBC8XUhSTq9R3VhTOIqpJruXbiWIsH8oVoOMkSFFM1rHu/rJJCFqKy/rNbX3bXyjG7NmyEmtt
ghQ/TQHmfnlTPXeDY/tAF6I9LGjGDeYDppYwUfEgGtblZ1nPC2TrV/pstQZgckCWODpN6kRhEySB
/JLhkj3GxxlpTwKKJ/VFyEBPd+6NodwJZgxloSpNNxXQF7pqYO0/lW6pu2M4HeiolurbIa3mpp6G
oErUAvWHVQOICP0LmCFl2T/GcVjUbDUop3H/ibhNkH0EcsbXGBvw8SezcXKqByftBMEpX51+yWUj
RyXXoqUaoU5lcSLzyyR/kEfB049/022wmtgmpqve1PjB1LxMBRqQY6J9QxvIlQLciXdp7FkGcysU
oFr0ao3Cwzpnk9O0SuL1W3zc+sXHPNJBX5baMQetdUkX38ZWeq3Mbeo0uek1cvwhV6pTnwFZN0+k
G3VcCLpUasEu8Df6/IXMnQKEDlmTvIPANHO1bQi6VP/YzNn3yztxWYzJBhTLpGGStmpoYPRQxsBh
f+hEgyDc5jZT+3cpJguaqsVmt6waAQfmwUBvLKCIHtHGjobyb2gODCjKMoKLRTT2LloZ43VrDVxo
00ZQBxkB4mwWgE0vjGDbRHP8l9XVZGk3xjrv87yH8bNSt1Rvi+nl8gnx3dJ59xgfC675rlwkKMKa
G85c/60Nq6vPR9P+j5pA93Pn/iSsI5IHvG7TaPbyxHwm5sOWxw+XV8OPUXQCd2FrBsbQGTF4eTZF
g3o9gq/Jy77R7ob6c31NESMTv38WIVFxPe1OHOPUe3PduqVH9jAlk6NVYTlNzrLCMBoPRqoIjKNw
cYxfr+rebIcItbftw/SVDt/9QDBRnTGwQ8rkK8JQ4uc/MCoMACgAEmvsa3QwuryO6wTTPD9CWWA2
HWxfc8xwCqtQ1OLO1fSdMEYTi8ZGfZjiOZd59iVS9KdUNwQJTK6y70Qw2lFt4AArSQ68oeiv0ggq
M/ZJf7+Uotoh1zjs5DBqoRVT124tfEwjB3VsOhoMk7WI1IFGAG8ihJ0URh1GRZsTEH8ZXjW2N8P6
3cRQcFMqfqn1D826hmUseRpZvK39Hk+2aGiI22dm7sQzTi6KSWmDTZ5O8kRhftWCXnm+W050SL70
Kld7kAU+S6QgjM8aZlldJCBAeO0aY94vv1mSIbxsP/gHhzcbHm4aqr5M0FUVW5ytWoeKm+532+oU
43VkinZOJIRxHYm9DsO8oC1mWA2/GiO/kz8IsRX5qn5eCfNYs7uk2MzSyvyi6cBMlwyYnkVn3lDO
bqfZgvwz/2TOwpirm+WtuhYRHvVtNR+Q6/m0aYbAT/1B3c4ymLur6UWrDBLK4D9fAel96SKfOACb
THUBEnmvC0Nw0aqYW2wvFiFrPGS+It+O0Y2w1sF3HucVMfc3Af2iNltI58Tb4uoapnnm2K3kU7o8
56Kol/ua0M+ymMsqr/2SjwV1HUsPhetUJSwbC7M1iT4c5jJGsDnMWiivSvF4+UpxdxE1A0AHGJgS
YbsNbSC0gm8Tg+h1ZPpLaz2XbSVQP3rx3xhC9OsCR04D/AyLPhyX40Cirf75QFQP1lEPKXqocNyN
e6d2cphNXLQ1HZQBBTbpylTQW6t6YPr1ZuzdjJcorQpUoX7XhaLOeK7B2MllDR/oTjdZgty67jxi
o4tpVD4QMgqCJ64+IlkOHhn0GyAz/HuIht5nq8vQaelt6GjLrK8jYC20g2WfTFFLC1cSZp7w0IOd
xfTT75K6GgQivYkBV6mWnSWqnaTy14+rip5oUZ8Gd+92ohjTpOoIbCS8A71pya5aM79SxvghVeLg
spbzzRO6UNGOZajEYFE7RwmzyH2G6GXwtBWo75JTeHHu2O7gp2VA280qYW8tfxvPMhlHYquJUc4/
hq3zw2SNTrotjqoUTlN9j4VpGO49BskQqn9g+gNO8e9nVkmVtC4lLEg8X6ukdixJhILMPaqzhB+Z
/t0TgQCVf+m6DAXGegW2appk13LTmW4/xKUgQ8a1GJhXAwKXItsqCzxZWEk7y/9H2pXtxq0rwS8S
oJ3Sq7aZ8Xh37MR5EbJqF7VvX3+LOTcZhdYRAZ+8Bpg2xWaz2V1dJSOxjZUf4Q/SPETVl9i8KauX
OmFNquO+d2x/u4s5LnC0+lDO0QiUCERLDgvN3Qp6kPsmtj/exQS3PV2dFqmMloMvNYYzqY2Xqzd1
/2PfiGAdPNg6GSD+E/aAVdWprD2NNdMBV9KoeE+P4LI7PJOYGdZTHsk09dUDkwoeji1j2z2I4vn2
J4MDqLg3COHJLZUqnCAICjjDOJ0SSAsZyonKIuaqTSO2ZhPAoFVd59diF6WajkuE+eTEjp086s/y
3KfuNIkEb7cfaytLXDSY6xZqRh1GMFjNLjtGVwPGgxfwBldu6YqmMTZDz8oYF8GVMMuqqoRHhw1x
khwTGUVynUrJVdIaDpFFUwQic1wUb9NsjsPIxA1PF7eB1sRoP47FQ298XzLhEC37UG/SidXa2Jau
4hDALWqjsVdi72OIFiVXIJQd7UENwGgi7PpvP+pX1rgsU06TqukjwLyhjBMwKYiuPCVu78ke+J5H
ByOior3bPMVwSAUsfZjY5VHYcz/oqJDgY+bGsSDHrH8HESC5/D4Pu8YIVaMuM95pBoDIoCIvpC9a
IXpEbXvEn0XwMGvI++r2SEbU32TVsdKPi0rwwsndvHL17NN+2NuyZcmyBTFTPAkBK/3bIWSShItt
QR2unAd/WqJrawSpk4xpA7CuopR82De36RJre1wsJ31v03RGygwwplNa9REAwKtmUXtnWlLHZDw0
MoWaZlomToMREUirf0pD80GWRSQSWxnv6i/haa0K2g4laObRSSpewalmaJ+T8C4Rgb42kydLBigE
UFfNNniodU7lESwS0D6NT82JnOO76Dn+mh10R4ZqYnwV1w74HgUfeSsFWNvkzl2rDFFFaMIIFbRg
Kp3wJ8ZNgeyujg0kFyALDVwyQEXWsXHnjzJx9s1vXQtr68zlVjGmK9DqANYJ1wJAaFCDCWZ7OXat
JXAlkRnOc0GqoJi50qd+3T6nYOZoj0X2rrLkei2cu+bDZGWQr9C9Mf41ZRH9KI9zYPiLGx8ZoeDy
uv/ttuLXyh4PiDUh7tqlRolUh8rnUtUPWdI+7psQfDebqwOFIbKosgdrwgLEa41R3eaqGkVxeHNG
eL0Q7sbOog6k6HHBdocS1RkgotI6BNQAjRMTvb9L1WQID8uYyz9S9PPxf4YmPWcEEnGOnWAwwFGq
zj7FSSnd6jMxAjpIiuY0hpp+srMMeJtCNsv7qltCERnS5gdSFd1UdVUDnIv9/8p/p05RhzBC4dtI
r1P5q7rcStbL/h5sxh6GoLA0zCgSfoI6H0G+NTUYlM3kQ5udiAJZptzXJ8FWb3rTygyXWhC7oZWm
4SJBm/lBa9ChM41gfyXbJixN0zWkPgqPCNH7MjHkBoN9uq6kdyQvTMOdCxWUI/t2Nr+YphB0iXTc
VTwUrpT13iQyUolemz1LQkFJWtzODCJD8NjYzDXBn6TKpqZY2CIufOXxCDrW/pecHxM4qw/d1+i6
89NjdaBfRcBIFqT4fGxtjAtiXRcrFgbt0IXoHuv0BZBFKmVuNT6r5HOZCJKXzb1arYwLZiFZioIO
gNLSuT70dDxVhahJtXl2/piw+aaoWQN8ZzFZ7KF9aNrR1dUMZDCC08N24N8/GjASfx/QCDpcVTrj
ua5mT1P3JGOW3QAkKGy8oa/fc8usFsTFsUiPZmWB33vgDlPqj7hlbNG2bOdEKxvcg8OmTTZDtw8F
THS+6shZzlDww2zWEzmw4gp5nWVBhrDvdmBT/PsLdlOcSZWBwGDN+WNoZS7YPq71NLstjBcAK89k
FnES/cuxskxdBT0YqkhcVFXmcChAb/NLJTPQQT2tj65yOwdmUDzVH5H77ceLTV/H6CCxwHagmHx7
r65Ys7RMMHihd5AGQ1OvUwVP+U14prWywX3FvFxMK0b884gh3WGmRHLrQa0dqbHNk0TjOOgt1Xbo
ZBMQPMSyH1bzIFjmJoBo/Tdwn3VYyqZZQtRPu2/1sfHiezuYjgWEC3zLA3lK9AHp1zl05dv0h+jh
KvrELGSv7kmaNrKsxugEKj2hkD4dah8FExEr0iar3nqFXDxuy6ECVEj+DVRvXeoWLmMMpA/0IH1Z
IMokB0wwRl8cHXNj7XHfkzZvntUucyF67CedThJuHlP71IHVT4mPifGjbUTjAdthYGWIC8+Z1nVl
Y1QpOH2ZAAXGMj3bBWngr+p76Cun/XVthuqLOV6izxoKu4jYBLEVK25IweWCYaSksgSdzU0MC6Rh
Dab3JOMfF62XLkTpLkYHo/Uhpsla+6yz0IE2uDjUnvppAdN5LLjEt13zYpOL2kASV2Y64WSOUeiH
w3BtmJLALdhuvLmEVsvignYFAKcxLRiSlK+MoD2Yp86HMMBRhIDdvOtWZrgYs8REKwxwWPoxvQPs
y5lzH9w7rmY/IrEUBJNtT7dsgHsVjAbz7ax6ynIzanAr0CJ0SPkgx3ilGj+FYj/bnvfHDo87zLp8
UesYNdB2rB57efoqN+CBSGzBDonMcI5HMZRHygpm8qx1NaVxQ/2xGizBR2PH/40fGCqoejGMC6YO
LjzV1YjpyxAZnBnetkPq5lD6iw9SfY6G2EmoCBmxuShQb4LDH2I1mG/4O+gC11a304BFUWh2tqrl
6q11sjXRmOTmAVqZ4WK7ZFiQ7zAmXCtt6ZrpEIxgjNuPP9uVkZUN7suN2dwqGUX7SmEMXFUQ+Tl6
cx+nxgmPg/+LcvtxEb0jNnkurZVVLpwP0xwZvYbqxOz2vurqfv6BwV6jg3FDDuM1mwO1T/NR1Ofc
ju4ru1x0L3rTSOQQUHbp+EvSHZCSXxyQlsPYYHNXBH4TOArfcbKMeOpSVpxvDMs3dP0jtJSdhqSC
Xdx2fxtCu4pmaDrf7qwR9vHKVJBJQlTW1SdU6rq686qQkKulnCz0j6fM7ZDfClLYzcBoXAxzgbEY
kGKGyPy8Mv1cQl8TkymJeZ2G13Ui4nrZPgwXU9yZC1EuKecONctq6VzFHD9NmWjK8V8Ow8UGd+Cm
pEqKVkecH4JOBadg5gMp4faaM4E3sTnUrZvcCX2SRcA3sQt0YDbq5WAT4Bu7ai5PKgbIQad1khym
iCdB7IoJNSdBK0C6b7rjyhR3I5tDNkvlgnx8qe2gM8aDWkGLFUyUgqCy6Y8rO9y1jNcHQZMDQQUC
zf6CJMrWjsmzeSqTQE4d62Rd/0MWqquQ/kud7l3vDoISvSozGDbfeJPTUOvMECThevuNAKurzt8E
K2Rf6s2mrSxwnmLTYbHmGtCdxmP1CcVBMUQCBVp9Mo/lQXlPzWBljQvSuUU6NP9HSAa1h3C8Moef
+8thf+3b1ZgQBkdXA2Udbr+KGXQWBNyuflaeLXqomie7+zqkglVsBgtyscIFi9pIIxk6ZKC5isvC
yWrragzDQyPN3wdzPlNL9GjZ9PaVPS5iGCFj7GRj/+V0HsPaXarvNhGV+dVtT7isivOEBc9eI9fR
WpAPvd9CPMUFLsNvjkPkDFe1G/nfJjd+VB3ZiQLltXwg96JO1WZkXK2T845WqmSjYb44S09TlTn1
KFQ6YQ6w5yDcfS2Nja1OLUyYN0tAAuUoufLJdCxHg2is+J4W+SN3TffEbDHOBG5Xap5n/XbIf/TV
MVY/7nv99ndj4yc2oxbmO+etFiax3I0YyZo/lMp0P4+1wML2hQLl+98muIBbdxpqV9AxBr55giZt
6U1n6z6BJi2bKqJPkac+7q9p0+dRCMZYjaGqaFFiI1flAHlMY9Jh8MSL6peqbpxxegrfBXmCYNRv
I3z/NbeSSJY7pL/9fGXKL4vpaqEgwG56wMoE92xAjYoSawCFoKG/SAC669Ot3j61qmgCX/C9DG6D
UDqqIztEXWHornLc+tlVpp/2t2TTzQBN1JEnQfmWp9Gq0zHV8zxO/ar9VCofBt3Z/322pW/O5ur3
ubOp23ltN+yFFcZWMEupq3bk2KllQOf4i9RETqnVXjcW/r5Z0bI4Txsyo0+MuMXjJERBoQwU0YDa
9tb8+W58azgtSK1GeNR5NiTZTMmT0pdwENFFCVbxhgEJdCZWXqNDNtnHip5Bwrn/lTYXgeI4SKLY
oBvfeG5sqcD5KzCfZD8Qmzqd/qTlommATQ9YGeGuIGqRZCgoxo/lUXYyqrwkVQsA6fyU94XX5+ln
dPlezTaMvf3FbYe3lWHu5iFdXdSZiedUB5roR1b0rI7KIb6d780nPSgCiFYLClmbcWFlkXP2dDKn
2qzwPdPxY1/cVzH1Mit1pLwUrG174zQ2msLgiDzBF5GrtmtivGxI7Gf2j6YKwvY9+ZB9McF8cxWr
57kAErIcgRGMSse2Tm0BPoEedDHqw1SK1rOZkq+MsfWujA1LXE1KhWLc9E1tv9JpcGxoHZa3pex2
Y+UKHIOFzTcxaWWN80gQEIXmpNdsSkoJhu/tAUwgXmg70gFNdU9IDrxd3lzZ4xwRdMcSxuRACMJG
RfQDUxYvrughc6PTHNSDw4azjO/7i2Tbs7dGzhWzllQZbUFklsZfbHKba8H+728XSVaL4iKsUSZ6
tBSUzfkrAcCwYFr2gBM7qE+TqwcdYHdghgcM3fL3DW+7PljFoV5PDFD4/u0q9QSiH8jGgEGhu+rL
L4p0L4lYSLYLMYy5/P82uHsX3NVxr09oWwxVWzl51zv1Il/3aXoA3uJ5mPsgmcIPcmjUTh+WN60W
eyYxruJEBEDaWiw6pAwFwOqtPL9aiabVYCYgHWrV/HMxdE4lZxhjMUUQpG07GmoLWBu4jTgPXSot
6bMOw0zAODtFdm7j0mmi91Ao2RAg/22F88nEmNDeU4AshDrbjTErgVJVwVSLXlbsj+Vdf22G80wd
ImXWbLKRi7a4XmKEfE1ylQ7CUUl5mDsiaCRs3jMre6b8t0caKPt2i4ZR9RZlSTYg73VH6zq5qT2w
1HndzXgWvbgF28UjKlhtvO1sEwi57hQO1AkhOz3bkyBOboUQG0Eet4xpAyrJ/opVUFaXarQqAgIv
fbzpoOyQ1SIp0c2DtjbBReI6HKK8UHFFU986KF4ZdMfmWPmdLx3UY+i/Z4RubY5z8zq32zFsMXI0
zUHV3TaZoIIlXA/n4bEK9q6unFkja/RNvLUtaF86DM3aoUvfnhfBJb3Z212viPN1Yhf/py6dAgXd
OSeZnPB1OCYuydA9M4P8qg5iH6Kz5BT+ELHhChyEpyuw8jwxWgmge1uy3VGngdxnAh/cSh5X6+Mx
PXZqJXYdIjGoAeWJBrelSEayo91RJ1tu6fAz7ASfdPNsKTIQvJiiRlqs/e31xgTN8jTDWKk9zi5w
D+d8Cb2GWMf9a2zz263MsP9fHS4aWUY/jjZEKmI7PqTE6k96gsnLfSuixXBHWCvkbM4zdDIMlKVN
nQTQQXwcYvPnvhl2TN9E3NViuGNM8kYpSSZBGCy2HCt7QVvNjfTrMRfVs0Tr4Q7wXMl43CfgB5NT
45xp5bMRo0PciDhXRJvDHWNdi9EU1ECqZjRTsECRmobC0LeVhELuGgoYRGHs/ZyfVemYtOpSM35l
nFwoQ6OuPn9jgx4JlENFHG7bK7pY49wNojmlBNIGsKi2ybWe97cNqUSTA9ubc7HBOdtEMkvKeiAW
47bzNSXxpgLyK6qo77iZTq+/HOdtdW1lObEHgCD+AdxKvv0snwAn7CKn8ScfwrLHlPjah/c4+WV5
nO9l2mTMXQvmwAhyBB3FbTVPJ10p3bjJBMHhV/Xg7YG62OIckLQYRswtMJHFJ/Uqv59vimdQOEtu
dF6Olpdcy0iwe8nNb2kgeZDlEL3ZRVvJXStm3fZ1peF9mdp3hB7BJOpIqchfti8vJBcmcAiyAdVk
LgY2bSPXrASenowg89On6BB9UI7mSXcYxY90ivFaYpOD0+v+Vm4uD7K5MsY8dB0SlX8bzgwMNJgh
DMvJJ9RxnKh/AuBAUPnaPHIrI9weLrZSDPYQZz4gOxYELSrDLy25FFjZfIfZKzPcR0xSLdYJZoPx
Dht91qJLg+4rBARPxeGb/XnwZ3SqURoXpVL7nxADkX9/QvB+LGTqgUTK7QWHHEyKqadl3v4+bRIx
XRan8MAgGheogMXYqOhlCpJj9WSd0tgBB1ToVv7oSVfjCZ1JywfHosDyZnj+81kxJPf3+rq4kZW8
xMtrBEuRY6CpkBygq8FEaJHveCJljX1nASvv3+bAw6vXdQkWn3qYj1YHvFoUCoY+RTvG/oRVxjF0
aRSnPciIaH9d4DBXi2++a4jVhrgT5qQV6AbwQpaLttBGW1CxDnXg/ao8QNAMSKsJAuT2HbCyw90B
yWDESl/grjGcwYu/YxTdx0zSa+eUjuJax+7ZPonmFba/32VpXNCoujI1lQFDEWl/TKKjIZ/S6nnf
60QmuJBhy6CtWyyQPBjS56W/perPhQoQqSITXLiYLKqVVa9j6CJ/ItYDzT7T7MP+KkSbw8MGe+Ah
AfJG+vRLtOIwnQdnfI18IBX/oavw7VdTBFfePEAYxQDExEIrg48UGp0AvdIR6KxYvpZMejahX7W/
LvZp3lzKKxNcSMDpDGfDztGRi6KPsSzfYXzKpxGqX8ir4mpwVNUcnIUWn/ftbi9Nx6QiaAlAOcNt
2TAkY1H3qMQaee6RMjyRMBZQSGw/XLU/Nni8XS4nzWiygSz2cM1AuKeObuaajhpYQeYZoyOaahBa
5Op4HUVJ4RdqsfWz28VrodRauNGh/YfM6aMI9bHp96sFcps32kOnF+Bl8Uh6PdIFxYy7vvi0v1Gb
z6CVDS6Iz6kZ0QgUsh4anVfKMDkGTT6VGJ7ry/j0HlOWCpgaeCQwwv93MC90bZwVSLN5RLuOmmct
BYAgP5lgmt638y/bdDHEhSQaZxZRK0S9FqwO9W3pLcfCBW78ZFwBUI26grdvcHufLvY4Z08SKU2o
At5kwAXK5C5vwSwnCRED7PO8Pcp/rPARasnw/CIU78jOCw/QLP2kBZLTPFmvp2+oPRFUa+Rj9L5L
XrtY5VxetWm4LOCV9KShvslz7RqEEoL92nRBdHFVxZChryhzfhHVZkMyFZBjLeyO4RjdWkpzHKsF
JORCRvxt31gZ43yjo2otUWr/ht3DN8BLiiDfvDRO45YHIkJmilbHOUdpEEwQgFIFdJKfR6R+YJ2T
qvMSvafvDsDb76/IAyOJFKpRqKOiOw/6WSXNVd3X7hiXgngh+oC/BMNWKZmaWaBAGoCmHiAIBkH1
g43ELwHkHcxEINOR+pPaCC4xtidvPF+Hog7eBJAh48GY7aTLi4LOhyepoJXQf9hQ/zYU38w/9M1D
SAU55+ZIDxBuf8yxu221QmMo8k4OUammxi9c/wKRYBUvdSe91YPmIGpob16VK3MsuqzMlUaWVksB
YEbbds4UvUrz8zvC08oAl3dqqWp0TCre0+ARg44QX0e+Uj7tWxEtgzvFphZpyJlBKGappZdo8l1p
DYI8kB2VPT/gzi6FRFsUmlnml2pPA6WVAcjVajeJLAcE5bix5LOCifu5KAUuIVobd4abpsu0Xgf6
MkskV5rDQLYtb//zbUZ3HWmgxqYiAGr52wtyqDrKI5gBvBZtEqdRp9dUrT9a2XwNTZ37vp5P+/a2
w9LFHpdbNGlntvYvRVHNV3FZGYvuZNUpkQxBdP8VEN7u2sUSl2FIRE70honbxvZzaEcOEGhGcT2Y
PkkCWumOqseuNc5IQr/sL3E7bFwMs11dHSxCQqkvavi9MTfHMimdNPkAZszDTMJzjxaloy+ZcHBt
21UuRrnT3NvTBJZThEfkvtGt6sZu4ku+tDhh6UifyRVaRG72cX+h7DfffGHGigViLkaCyLlnmCS9
BC0SxvFzsiYmFXxe8sd9G5v+crHBXy9SXZpROaO6Z5izE5I4KEJoYUPcua5EsyCb+7YyxR+F2Ub1
CbSfnpKGLqjPAqb4k9FScZRmDGYoz4WDJmiICj7hrzth5SszGodxowAZkPczZHzzc57Nr8SUhVID
IkPcaYjlORzBLoTF3TXXGA55sH35+5w6/5QP5yP9GN6KZiY2fXL1QbmDACpqOVWVAi3EMIeux1kT
zaVtn/GVBc7rpVHPtTpklScD7WSm+KPc9p+QEXjIqLx9T9zuXRuosRo6NLnx7+9znTcYWhhNdCFY
BhK72UMCyRp8wOoLGyuWTunNJOivbQbnlUXu4olLawZ+CC/mKqpB4kLR983b0cGs/V3Z9K5NksP+
Grd37LJE7kRjXi0EPhrViKSL7o12cUDWKDAhWBNPDFbUUgQgf4MtU64i43bQb/TqoZGhPS8q9267
/J/F8KjgDkANUttouTYSPVq1cpX3yVFLKoFfqNtxwwKWDXNO4INlK16d4aIaxniuIzxVokI90XwM
P2eWln5NIgmvzWXpKp9qfVg/xGXUMFnoDLzZeW18mvNyUl07TXvqhW2eeKCvw583lr0auZ1O6s9G
oXeQxCFQaocOXCedKa1viqatbyLbjL8NOk0ATrd7xEI7yjocAqPonspKn76XujmKZHK33eOyUs4f
SYHjVrErNZF9ebp9X03PuPw+736YnlkWijE5MptOOQCAn6uOrleCHGS76Haxw8OeqzlMSmXGOoCr
niG8ErvG2Uwd+ZSdetDUuQU0hkN/EhSOBF+P56FSaGrrNkV+P/ZfjP6l1fz9w7vp7yZrkkJPBnk3
l293eSOnJMJMUF1rfpH9IP34pIaimCSywnk7etcGxjMxIW8lV01320m3ZS0o4olMcG4W6UsPkkzk
pCUkETB+1qYSaNLfc/Ouvhbna6PRmmGfInmJ8jJ9lAdMbzutiXnWOKxEo/3bDncxxiOgh4kuXVai
8TT1uKd01N+7c/SQuSlxqhfNrw4AUpaHWgCxEXxHHv430HpJC4geeKV9slvTIfl5KgXJ7mZ+tloZ
l8/nqjGPUQE5CnRkHPBi6uWHECpNVPhQ2Tw9K0N8AjMAQAMRWFSP9eco/tJ2P//T6VGZ/VUUN0ww
i9kJft/MvyX2oxX7HaTB9m1s3n2rNbANW9kosxQVmQnXK5Esv1AMF5ySIEAJvxsmejM0P/w3c1xA
mDHMhFksgPswvQ+0U+tmjeKUUKCeI7wTchH+aDtBWi2PCw3pbOsVNHrR9bleguZD7qUeQjkkGFn3
kRW5RLKZIgfnAkVdLp0kyT1gBmAXLY27sKwc2oiUZrY7q6t1caGilMO2DWeA++bGyR5VP0f9CcqZ
fn5Gl3P4WT42boKMyZEFbx/B8njMmEyr1gZ2HYi/pLtu51ctik9zVwuccrvudFkejxtrhyGN5Qh8
OfGk+shX/DpLS2cxQleKDEz6q1dDBNUILQSTfniwVN2FnrUgVG2X90yDgH8ZPGGYbv77aMSqWeIN
i+SateaN6wUAjg5aYaWfBJ7o2bANGVkZ44JWa1a1QZYBSDlfbpwIE+RawDCVCVQ7w6Dxi5OpoP22
oH2dH9SPIlj2dii7rJULZZMk1yCOQhhoTTDTK+iUh8H+yd+2gNaerdooXfLDY61mdFW/oOUbQQh5
uMlEoun/4jN/DPAZFCaG2yRuYUA+6FckqAHQb4PipCF1kjzh9cn2402hwbxY45yD5ClNR1qwkYfB
Y/Qg3XG46j01MNxK+M7bvtEuxjjniBYplaMMdVE1B3lsc5snp94G7RZ5T3FvtSjOC/qopJpFGd/P
GLTkFDVP+z7wL0fqshDuRsvyrECjEtVDJnCjoGsoPdru4BpXEUY98wMRVEm3o9XFHHe5QTZxKHMV
Xi2FNxN5UMi5EEEZRCb4C40Wi1QAH+hplRY785i7KZUUjzBSqv2PJ7LEXWWFFFE7i4Gbk1pQ5N2W
bVBqggGozWfjav+5y6tvgDOkOeYIaLz4NpWCxaKnpaReIxdQNJv8jGav/21V3EUmQxTUJgVoRLPJ
17Q73T6E89d9E4LIwwP8MbJK+9JAzonigU5elvDH/u//S5Lxx814PH9k2u1kTIjdrV+dTFeBzJAG
uiDjoAcyaEYaT4TcFsQDk4sHqlQpEyhOkEXZN2Z9W0DvdOxnNxtEcssCn+NRrvE09uUSwSFMNQvS
Jg8kpfW7rhPcDSIzXFho7W7MEw1tTxoWwZCbvjLN54HkgvC2aYZA3gCaVwrURLgTJHWNVCgKqKPl
HmUkUMnG9MWOBd7AHPbNxbAywp2hXKPg588Qc2ICJJgEktPMqXSU5OhjW/zQw3MyCHLqzVO7ssgd
oXYspS5nUkapaeZOpCDygKboJmpiTFjJjlwPr1rVfhc4PfOxnXXy70ebTAZVQkAYRtqZn6J5kY5y
JsXO0hZV4SRxqHnokVMQ5jXAhSaj6WYYy3KLGMJEYUNFACLB3vIPyz5U8hlEZLoXple9Gth1oNoC
L92+vS4f+hdbw+qt1PT6MOU6/Kf143uGeYEA1+jonvUtcmVHOkF4ZP8jixbF3ceUlEkcE/iSkn2O
yQ2lHxZF1JTfjI6rRXFnb6oaXS5LiGXO9F6OXxZVkEaL1sD+f/XRRlrHZQbchD+b96DzOcTMY94j
hgBBzN8nW+Vu4bGsjLAL8epKlNe0uOkxLmMKThkLDnv+zgWPNGwACZpAcpd3dTCUUu6UhDhqGqWg
Pjaus8ay/uPuc5FEy9Km60eQuUqZ7Cg6RMHDmxRvun0fE8QrHsUt9Ulc1gpQLbjiS2KBAekxtaGg
WPgo6zlWf5UkhSDNELgc/4jUx0KSFaDHvGY0jnFjPafd8i4TJviKVR1Dkfxo/NhqKgQyWHVLuR+r
hz4VFE63vfry+7zDdXGXR0z3YKpuwvFhQiV/FFQDt7/SxQTncEmddkglwZuj51dFeadM77oNL7/P
uZcCAHiEkjNeMNLDRKkzt7XTRoJ2keg7cXeTBGZNkoHc28vV2NGr67LVwOR72ndh9rHfHs0/K+Ep
1YsOnJZ4cCJ9MMG1Fi8vuhE5kWvJ+cO+IcGW8MTqudSFUzyjnT3nAEfRPFF/5HqWiTqjgo9ms6t3
FTIj06gARESRbIROyRWYql9implH0Lz9Ny/mh+XyKCd4w8LF5lR3exo7TalhLCdy/9tn466YBVz0
xMaENaRs75TlNEXv2n/bYIgvG4xI3DU5WSAmIexVOenNkY7t0UilDC3J4pzViSCwbPvaxRa3lpmC
+BhdebAOazpO5vRBq1tHyuhpEDKdbXvbxRR3c/ZmMioEEAqvke5M+zGZv+9vy7abXX6fi2EWJOMn
WavAu9RfUyV25MpTRUTe2+1wTKX/3hsuiuEOS4gqs7LPy+BFx/agvlY/Fx+iYp6ot7D9DlvZ4iKa
NhqNXRgQZtOeer/70GIoT3KN1pkeB8zSVgcFgjTvqTCsTHLxLc3ySc0ZzX+p/8j6O518TaaX/W3a
/oTgkQZ3GiBR8PG/w0E16OacxsDUdp7sMsK74etyYHo+0kkSLGfTu1emuMhTjcCpmyMg0Fn1DayP
jjIUTpX7pki2QGSHO7H1NCNgV3g8IHaDT/WaxIon24UzD4KPt+njqwVxxzVp5jSLK7TUcusKJTRn
MG/1TnCONjPDlQ3unEIOWk3AFI6qyfCMAQ2XmKGrLZ/L7jUcRYNNmzFhZYt92NXVkM4NNLUthLpw
GZyyyx2ZvmtOYmWCO7F6WyXmwCBUUjRfQ8vuYPRLkBKQ/4zxcYolF6JZ3iLF3r6bb++UqVlQ2QQb
Ic+VYXUAMnQMjWxmttvE13hH+ksv4rPa3qs/VvhUoTcVatgGHgrL8DTEUOaIPG25mbQgEWK3trfq
Yoo7tmYrZYC/A3M35veynjiVSJR8u+JtXSxwp3U0aK6oGDnxzAfpGxoURxskkQtoAX+JpgnBRoId
4rOFQY3KIQP3Dviwp2vTBTW7qz6BEqxwlYfBl6/xBPYMSXC3i4yyr7xyeODkZYiMYeCp7b9IYLEg
oEkXic+JbLD/X9mA3nU1ta2Oko3ha9XHrvTp/PifvNvmzm1b5YXRDuAsIhIgrcO9rZSe1Yuiw7Z3
g2wGnLwg/uN5YOo8T1PIrQII0T+Pcu9QYjtWa7kwFtZP71nRxRZ32VZE1jV06eAN9sciPraS4try
8J7MkbHn/H9B3PXaZPmYaRV2X5kGEOWSJna1WihpLfhsfIF4ClPI0nYYPsvRlF7SOxMVW/V2LIJU
ErjBvxzZPwviS8XqMvVGLgO/Pz+wdIgxppTHDlPvjERKeGK3Q9DFGhcg9DnN7caGjEp5vQC15E9H
4utO+A3QUczIxH7o0+O+V4gsche7PkMfg5Qgi447P2rvqC54sWwnDpcVceEgNlSplZhQbTrWYDqK
0ezO8lujzO67ShHkDsyD3zwrL87H65nEDWEE6aj4lMBGR+rJAm8a4NMmechUwLM6EbHZdhi6rI2L
EZktVZ0FdSVvXo5LvnhN46atyIjQA7nrXZnUyUQQQhvpF0v5cgy/h/EvSuj5uLyKGPpF35CLElMs
h4sZgwBGzTIvij7IBhSDKslb2s/1JIE9UlBtFPkfFzBIJze0jFEK6OygHq9CkYasYI/4QUtE136g
KjovQF2eE9O4HofYrxRRe5n9mW9cD5z+poIwzjzi7xspM7KuHgtUmpVEAo9XH47xE15RtXFIorH+
PKAw8KrOSR4FbdyUhqN0RiuI75tfcvUncN4oF2k49haaWvqYnxdq3WJ0198PFpsfc2WCc8Us1ky6
LOihI5nEQLgzzVfN9GnfxqaED2iA/nxKzgNp2sZzyOjEImMsPbkMvVkGxqGsCt9eqnOoZSdlvENb
4maO9GDfuGiBnDcWdi2PtY7aN+j8HLkAOz/mIVXled8K24kdZ+HLqXMRV1YbQQm4tPTKId0cRLqW
OVSfAjt9jxrc6nPyyJwlzos+GiGi3CqLo9LUK6HNtb8egedp3K1lqJ3U4onDFF5PCwma+Pv+7wt2
hReOmtSKYaNB4G5K5nCCfs50g3sSwr+TmCOF/a17e8PWukotI63VoBKCSdUJmdgVBHIDKGCoH0av
uq2ugD57VzfHBiULpPqAWOJz9FRe1BkKXZhNmWqYSm5ibX5PXXplglvS0s+lPdSMJbUIOpC5Gx/3
t2d7+y9LYNu3+mRmuZRxVWB70JgIbGV8aJdFUPreTPhWS+BiWzEZUZ0ueEUP0VmKX0fpp26fCpK4
Vv+uCHBZDBfiwjK0+4zNQFXqjzJ57emrMR73v9e2O19McAEujPK2nDBJ4xed5tQdKuAJiAzHb/tW
tvHCq2/GxTKq6lHRhIhl+qE75R59VlCuuZ/vJ/cfsh9gOKXrUMTCs784leepGao6lkjYw59TI4md
ougxj79IWftimqQWgWH3Xe8NCwV7BCRtg8iD+kMrnQoMqu1/RdFyuNAm5XqXWR1oXas5ADK5lwon
D0WgV9EquBzckCujzRg9kpWM95NtOS21BWnW9pXz2+f+R9p1LdeNK9svYhVBgumVaQcFS7It23ph
OQ1zzvz6u+C5403BmI06mvMwD0dV7t1gd6PRYS1Awb/20SgeFXtbMZ/ZNHfVHDagdCWAfpCCMInH
In9bncaTISn9qvbA5kTH5dF+HE7zU34uveYmKdBMwp4TI+kt3zn+6MXAuVB868f17yUqKcPodKB2
qLpJMbr4WtEscrpKwcwIFqzy+xjj+KBQie+0E+Z73C2osNPgGaf/JpO/z8fSpCRasCRUfZ696KBj
ecLtFXfynEMdjp80N/Vli9f/oqeFl6cK9CIUjV7racZ9280tPmhsNXYwT1l0HBIT4JOktELLmbXD
FmnlYZiJeYsxi8VdOxVH3gMmbqpqUNeMmFqdKuAHXj8MgcPg/C+/iwtuJfaj4njF/LbmBDF9mBUw
mz5dFyGw5VciuE9cOWSt16VAkpY/k9hwVeWLNmP5UbYPy34qlwrs5IA/5vURr6YNNEcHaZpVfdCM
0EL1JyeJR/K7Bb3KzPSuq3X95HQeUacrAG1DEpA1kO5DTVq3UZ5b43+/RxEkVYbBBmohk38hT3nk
zFSZ0C4g57H+ZkahYvtV9LDlMrA5oTY7SdyNbbVrPnUoEftmG7nA8rvJJpBEmpmk/yEInVBIB9YQ
eNzh91zohAPQZWDk3G2xBXNXhk2XSzICobkRCzPqDmMf5r8LIJTVWDfgaRo50wr8A56zvhTx/54U
QJGLFO6iKSwdJK0DAEn7Nbmfs/5BTa2wsmXbd+LPchHDnReWX9a0V1GBXtoPVqe55XRopO8BmRDu
sukidZ3HCJ2BdqV+ZVq3RTx+Kmj6huopFseBu4JtP8O0+Le9kdpgNGeX2ry8qOuHOBrArPa42R+T
STbYxWLKH7FgJ4rrDbRlNJGkpPT/IbaG4xwSkGRKw7ow5uzkcGYwFLYzFSpyaTaxpnwm/niXMWyo
5uZvLK/hpfGiYMCqpi9FiBIk2a+Ok7MNDCMqa45BxKAOitv2q3WMTuU58uPb9XvxzPahFSD01IBX
fsuVoVHG7M0aszy2UtGhv+MoKLUvy3aj6kGsfCvrRBL5RLOA0O4ihbuYFqueAWWP0qpytA9aUJ7j
YMk88lKeNGxqapknYwQQesFOIHdNYfN5LLcesxqkA1K5R9Y7RUZ4KhHBwyq1Ed0aVcMoGAj3GK+f
9VGRAVKJjeL3sfHYHnqRbEneo0ORZp3rkMGdnTvN/FE1YYs11+s3oKjUiW9kmUAyZDBbfPKYIRMe
DbZyop7z4ziC4MwDrIwXuYanfjOmQDqAwNz2T7e+CORuKboaSpq3SYRO/eQrruktN9WxPrHV/7dl
iTvl+Ixt2RpAQqKFbhBMIrkmigsxGKETFZSkbvJU++a3KHjDdturE+Wsfq6yau4ZF/VmRm6d9+d0
0AJtiYLrX05sJZdz5Gw97aij9KgB+VTJ/MWKXX1qz0uzBI4enwu7/3BdnNjuf4vjAT1U1ekGSkHw
MaIKRGt6Y+N9YVnkfy+c7A/v15zHrrDRRG056ksCjMPu25h81H9e10Jm7r/+vvv3N6DNNeqgOL+W
a6jHIPmGm9ZnKMPVQVbYFwdAneJNZCMFRGB6nc5qDeC7shnTQ818U4HbleH/TapXdz6jH+vwIJMh
eIqWHsG5eBHJ3WbVOChxiz18f2Mry+MBK4EdfOt94pP7Icie2MtoBbCsKoW1ExrkTjJ3lyUxqLvz
DPdop+T+SN+b5GcbhaaFB5EkcROmhztJXLLTDLQqUhUNk36x3NieT3arBQMGTXPSn64bjFiUhQ8I
rHzb5LFyNhtYHmWHHFGn3xMtB6t94bbR41ZJkmqhe2HC7//l8O4VRW1StDVosDbQrcXNoSqV89rl
iSTcC3P3nRjOILNl3qI6Ab7nqsy+lmUfnbZ/vn5iQk2AUQqofRwYUHJf23xX9FpV1kCPadTNS+fW
6+lRWWRJtdiRd2K4KKuZjRpTitziH5p4kFBZAUY7ACuXtG7mXddK1CJBCeeiFhduGYo3UMrYI/sQ
HQApdAKr5Hw7HHqJbYuPj+JhZYGkBuher4+v0qrJXPAz/A3Foq2I38Vx5BVlI8nNhIZAL2K4W9hJ
xrw0wWnhN92pK1rXyL9fPzCh41Bb01EAM4H/z0UDh0wgXTOArmJHD3piuA2QM7AwKaVLECtykcPF
grFvJ4uaqEzYYPnMHvvxr+t6iL/H5d/nvkdjalqDfiZbj8zRdFYP09L4XbP618XI1OC+B+aL18LY
GoznVkpQJ+m3qCp+Xhch04RzTOQkteo0gBBI28LrnNkt1FNC/veiJ9zkclycW7a60+UaIB98TBX7
ThL0xnYynIAujsQhZdpw/pjqoO0xR5RuIlV1i9y+153llMzml/90aPwGVzo5Q9+ViMvGHHZGeZqj
D+tUHq4LkXx8fng1N9Ymz7cWfCwIYkWq3BrxG0Bs9t+FX8taSK9lg4WPbw/fHNAgrppsR0YcITHz
iBUjCyUCHgpgmzJlqNgCNpl7gOcBgNuth+zF0oejWc2npq6PXTMGzWQmbm/IcMWF8WYnnct72rG2
9bmBAzUYRNGU6AP2qI9kikOy5C/XP5e4ELyTxcW2qtSIqa49YvS7yde86rY79QfnSX1Qv1dPg5eG
sl1WobHvBHJBrtHmLU8zCGxLPcxzI4hm85xFMhgxcfK4k8N+xy47VvsGGEU6UjgLDATf6Vn348da
+TUirr7XHFBWAEnDdx6yWeLNovltNC4uxsPFv7jLcN8RvNRmj81vA8YBr0LrAPzlg4yHQCqLC4RK
pFYlQDUxRfu4+YlXe6C2u2Wy0lD22pV9OC4cRhmwitYUECSjHXlruoYUfO+NmkiShn/5cAACRd+a
otbMR0O7X4rpVzvrboFKBHUkJyB1YB0mj/HtWKfGHwNTDa57gjBwMfzRv8XycBK9AXV6gnQynhev
SGe3qSTXrzjP24ngMlY9afQZA8LAQwY49y+ojwoFitFn0LrFx/LTdYVEHVzY4UUjLow4NJmwq2CB
L7rw869/Y7bnh6rD8BerB+pnnVmk5NIUH6NtUMrYTm1+5xpV9jGe0DXyKYZu7GU6GJMl+VJiQ7yI
4Axx0JK+iFLH8J3mOIL8fewPmJKXvC6EQkzi2KrhEIvwC4VWZ2JXZkJx2HLu6OIp6iNYWyUfSHhW
OxlcoNCHCAnGjBCV3faFq30lbg2s9t4vPzTPW6C5zUE2ZyYO9zuRfLzohrUYfi0ZHuZnLQBAq7c+
GHdDwMrR5Tc5cIrsHLmPRYs4HUFojNymil3TrM8TPffVJsk6ZFK4mBFv+jDQCWM3dAvW8dHOPdpL
FsHYyfxR67ucHL9JoIxYlJgzGETb6UE2fI6cHzmodidwSDiGZIvyXz6TgR4bYLfwP+5Wjsp6VBJz
xdjrqXooz+AIOjqAuPGnoHliDEsp8VbZRr1YwYtM7mLWzciyiwSvD8JWN4f2MM+Na8xPo47ijgyj
Q/zBLsLY33e3s9PpBFBPmCbHFgjWkLvP6mS4ybB8uO5iMjGch5ExmTH4hWoKbctb1alQQprDXLrw
KBPDedVcZimYn9GtrMnJjJ7ocDJSSVyVieD8aFwVWlUz23kslVPVJaelsc9pT99SuwG67D+GxzlS
q5k1SVtwvmoFVmox8kcqcqD2W14iFyn8AH7X1l1v1DBvMHsk7RSU+kcSp5I8THxitm2g9OCAxZa7
bWOAfFVJhH6UBfzrLVo8K3nMZfPB4rKoeZHCXbJr46j1UiJtGL5bbneqwsh3QHbl3LGJ+zSUjfiL
nfQijgsMSaG0/VLCbzRa3+CVHcSASZ8S9W4ZX7LafJP7XKRxIUFNtWnsWRfeSJ7K7fOo3LWGpEgu
+0rs77tAMHQgxhgXfKUF+G7tpyh5MgCU/pYocFGDiwKVpWjUYkt0NQA2B5RtJuVh0mVb3Oww/rwg
LlK4IFCsVe1gTAqWAJ6VbMPj8E05CUppkEHQz+dX5litwoqB9+LH1SFPBjcpfMN5un5WzMH/0OIi
g7/m1E0FKtQCLgM29seQjeaQoRrJOtXCw9qJ4ZyzInMUb4wZVKtu1PJpk/VrhWa1+/c5tyzMyNRL
BWaltZ42ZthB8FtT1nkWOuNOCOeMyqbqSYn1Cn9qj1X1pdRvEkBiN6ADjSTRX3ZcnCNuaz6M2GsF
lZ3+15Ce7EH26GI/9dpn59ywIKMCwGisUjNIq797SUoAeiefzaBVd7JXgvjzgEMSZVtLBQzia68v
7TQeLYoKR7TdxfNj1J+bTJJDyURwF2YWr/2YDHiFR1gzqAf74PT6HWCDD9f9RfwCty6qcDemrbdx
szUbRQ8Y1GKucdxu4oPzyHgcqcQ3JSrx16ZSAGWpjDDpkG+Lt1THXDfdiATXFRKb2m99+I21Oq2j
li4R7uZ8Cno1O+rleLouQqYH55y2A262pkSkXNCMKmLH19TuaMSd5H0l04Rzz45qWFfMsac91xU6
KxbYExojqd5mANhiVil6apg/eG3LvW6qeYORVnQ53OakA3EWbyriqqHmy+9/8dFdhHFWrWvp3Ewr
4toWGyenWY52Uz2jFCU5OpkYzqixZLTFkwmdyPKwaYVnYeJAKWW0tf/iO7+14SdfExN74ZaNXZ1C
D+rsMQZ+Z3yKjMl3yIce72Bge8elN8soiSXa8Tst6PwbU0Mgduqrw7aSkK7zybBkqLYsrfgzpl60
48zcXFdbTXTkalvf3YI9z82T7YRZGK9rx+AtHnURxZn6rC790jDY4yavXRB6uGt6uypfrgsR+9NF
CHcJDYBBoVqOXTjs9QEF596g1eN1CSKKYUyvXUSwL7fLBgsj6ZOKwRz/oqL0yE3iWyCxS0J2FXVf
NVRs41C7Vxq38K6LltkElyPWy9Ztuo3rIqu00se04OrjidJ46maOkoghO0c+YCy0yWwbzQVF88fi
KdW+XldF3L3YnSIXJAxj65RoQN9VPQOBBah1+YFlcfRG1uAVaoJtRQeMHNTCK+v15yIlsQtNxWvR
bJ4M+jnXZcxu7Jf+4UI7AZzJVXpTD3HG3u9FExrb/Urv7folK7Eimb8sMug6cel5J44zv2lNmnQe
8FBgBdriO+arTnXtMYLrKYg9+p3B5OuoDFP/+heTnSNnfC0Bko1mY4OjmcPWfjbbxb0uQGjdO8U4
k0vGMt7GAlXZkWFTEFfvPjZSZDmxFibWCSgG8MAo/NoaEjqCN8MY0PpLDthxBUR3HFxXQxhRMbny
jwQuoqaa00WYc0duok/nZq6QdY+HyM7drCKSoQLxw34ni7PtbNvWOtZYU9byJkZXFGABSvswfh/9
9VY7tp/Sb29RzqEm8myMV/GrJ0vq5Ftsoq2JlQ22Ctlmmdd1z2Xxlhc3uLL+Xw5/6ZZFiYGZeMZn
6oKOHmegJAGQ/y3hdCeEswVrLlXQqAPhNY4Xf7a3E6k1FzgwEoMQ2/VFF84goq7IioUR3w/tO1ud
gbx/Z1aDRBfmHH8GoYsQzhIasnYANQUGvm59zOaHrH1eh9qdJy9KicRPxS50EcX+vrv/jHyEdU9K
CqrW5cCgV8xCOlXHzuSaOuxMdzJ0p870tWclpMMWMiYBNLfT29Hf0AGI322SZ5i46bWzBC62kaoy
pg08ln5/Hnw9ZDgyUQPeUdakzF5kdQVxhLgcIBfodL2wbFWPATSl225jp17bAo3W3PySSCl8ZB+L
u2brtCjLpoVdZKf0mAfJO+1HeotOisc6vea9dkg/XY8Q/xKTLtpxabljbrljtohJ5mMMicC3GiLP
yt3yZLu1nwRzE2An9LpQyYnyQ+K1U45W98sklxsN8BTNduwcb9XeVK692Ak/X2rawzpENkoCBDuz
g+kiHAKeUJFoIzNHyrxjZ/1bqitWseHdOcWB8Z1VOuqDfTt14YLtPkw7SAKUOIH5/cUoFzvIiAng
YcTMjQZY6Air+mtiuksyg6mzPAIdxm1tiYaSaEW5EJJFhq4glQA6QJJ5WTe5ax35EykCuka2O7dv
WA39xfEA+B/D1Ci/SajpfUe2Df5dVYB/ucFidYZNt6WWPRaFoR4Lmf/I4bzNLrakmlZ4WxPXYVaF
2tgEqaz9IXTpnRDOwQyFRtqUgKKwL24M/TPQeCVf57oWALN6bX5LTpVhKpDQRqtyyIb+/bjqZ+xg
SGBzruuBhOG1mIpa1tyDsQJwtedcCWtZA0f8xPh9UIbKuVGV6XqOEXoklHX+EazS/tTVx9l8zkmJ
0Du6m93fLMp6s5TVt+vxiH2CP66vnWTOo1Cc0qehgGT1nB77u/RgHGzMT8ieNrIPxbnRulKLVBbC
UYxRpazTXswFjmsm4XVtxCUQTJVSLB+qmD1hv2MXjybgcfYxGzH+e/a396ajfqcciiAO34DVBE+9
iOJu4q41GG4IRvO2XvGjYTpoqWy+QHxqFxHc9YtlSqUCzjA6Lf23Rn3aykMmg6MQf/+LCC4OqEpW
FfqGDfEtcvpPtK0/NsO0UNeM1NiLE0xor1H+ro1tRPaq3iSOJVOQDxDqFmtWglFtIwYPfRE9GjMg
+Pvqv4nhVxOdyBqqrcdFP2m1T9r8PJpbaMS1JDkTh4nfZ2lxYUJrR2NWcwDybJrf2507A6v/un3L
JHBxIpq7YdYLlFVWS/fMRXnoBuWv6yIkn4SnSC/rOEFPFGs2nf7UDt/oNnijDMdBmARdXMfiogHp
CmvQFmA7Yo1N91QTfPZRD+LGxfJ1QxoT2KH8GeIun4WLCVZJonlpQPDwNhZ22QFycaHMY5X0OdqK
pL3TsM1rjU+OJkldJV7Lb1LMmpY4OjBFkCuzAVMbgApAcgjfFrUvJ8cFB9omQ6JFKEGM0X00PTbN
/Wx/uG5uwoxuZwpcBFAAM19mHap34HYFgfenpfqhaB/7vPdbo3QV7EZflyfM5y7yeLJaq2ktTUnQ
j5nr4onkrZ8Ny+x1evt5iDsvam0qee6KXxkOtl1QfsfcBL8UbwODgUwjkqD0mc2vGjdZmN/ph+yp
czsvOcuebOIQcRHH+daUdhHMHUweOvlGtBqYWVIMPJkIzqEybUwSs88Zlk13yoPyYNyU3jq7Ohh7
5ndJEPtmJztFcci4qMV5VbOt6F20WF6bvfg+eTBC/Wj7Tu+Sx9FPjt0BmMGulUmXe2RiuRtYLwqD
6gUcLV5qbx3hZIPbpK4V15J5OJkgztUAoTq1fYZlW1ul7kLuzQ7YjPUKEuAf1x1AaI8YlzYx3mAQ
1Jo5j1ucpl4pwQtj9tCq8Qq0A/ID+q1BfyrDKJBVLESK7cTxdy8wtlo1U5A7R2T8uurdpyShoY0X
47zIYokoKu5Fcfdvpppx4ZgZW1g2QnJkuSwbtkgO109QFOD3YrhLmJBtNSlYe3zsNd61nRN0lvNO
iUZZyVR0b+3lcKl52WnLnPaAmuzCMWAFiiRcYndE64HBv8vmm2Va8XFjqtVxjRwH0xe1qxjkoIEq
Ehj3byiX7pXiYodDh0YZdGTNfXVDjMOo9C52xNz/9oW4YFFn47wRBY9bqtT3ibmdI1rUbknqXCJI
dHvtteHCg2PNpLR1HNqA6nJsG8G4No0XG9GNY+cvPd0id8S43HXtROF3L5QLFZldDsXcw6OS+p2C
fp4MZEBY1NkL4CJERXuMNVuI7/FXMHeCCjI9mO+nQPfw/0ixkyTa8BeyXeWRki/oUc5m75ktiGVl
iHjCsEDwGqRYm6Qg0379JkyaehxIhTaHZRitZ1YKkqZGf16rYXXzLZv9tsg7f8JcjVtacelf/1rC
+Kdh8wkoP2yIn5NuAdppGHVc/018b+rv5+FL6pxidZCIEbrvTgxnFJ2SKnWnYgm/MYYgXeqnem59
bUnf4r47MZxpNIC30McWuXSaRbe2Ez2X/fh+a6UvBKFjXeTwVrGaam/MCSr3i5qMp25qv6nKlj+A
LG3BgnJN3TleNdeOSxmKjdAcd4K5O8QqSNXoGibpEuI8V4Xzbppk/iv5VDaL+7saRYVSLB5ACBpG
8aICPDjaPrXph+tWJ/bhnR7c5WHQWrMAk8Nu+clPbzAYjDmayWNjNHkoo9+VHRr7+04jYtvrkOlY
7XS22M0X/WHO6ZfrCslEcPfGRGYAP+UQoQ9LaNWdV0cfr0sQhgmd7XGrCBTOr7xpp0RWD53Wq2jk
FLfDSb9J7+bQRJNflp+Lv8xODndYqtkoxpij4jKj+g/khziIP2roiXfPqq+9aTKU7KRx51bPdFZV
VjHfNOKRNj5aa/uWfGgngrttm3RUgDgSAQNJ95Ry8Ez1Z2ZKFxCZwfKv+L0iXBy1hxlr1jM+z+Dn
99TLg+E4hjhEpEPdwfFlaavQSTHGDD/U8XLjF5bGsq/spMe2F+kfm+VHqQFFpa786yYnXEwhOync
0Q3VWupmUjMvTe8XcFZXfn1I/ORTF+Qf7KNyyj9dlyh0o51A7hSXIR7GZRyoD9J6EIIDkbGTjYOJ
lcJINR4XgN/Gpfo6Glh6Hyf6NKZBH8yB6bXemHpVWGLfcPYJMB/91KeS15Pwa+1EcucY6UDw3tiw
eKx82vIPGH50FdnDSSaDOzrbitYlSwFA2BjP5hwDUuBHakminHBkhhg4NMRMEBbxWxZdn2bK2Pdp
gFrVeqb4Rj5gkI5GoAQgMMdaHkOHabzKk/WxhWnKTjB3Ka1jvdZqhLoI2fRzmR+MCCy8VeJFURpc
N0FhnN1J4m6mCFsDehbhHAGm+VjW2nlwgHo4a8+0tB87R/PrYbirKv3HdbHCjGInlgu77diNU9Iq
1B8rx5sJXlKlurlptOb+PKQHZIVhtsj4rYTuthPKuUIZNV0Wx5rtz47jWjT+uGaDFKdL9uk4419b
ZS1Jj++0jG75l/OOrabW3tB7TlAA2ypE3A9yvBjJG8rde1vlHGLQ6xEYimyrruk9extu6lLWQBT7
3MUduKy2Qr7Z6UWK5Jk+9erndllcNV6965ahyb4Ss9jdzV/ONLeUukUNJNxC4pOj4o7n6jvwC1Fb
BUntibwYTz3I6etwCgwvO4M7zJeN+Ei+Ij9HZETW1NgOihe0MoIqSm8LpQxGiwRqOUkuAbEom2AY
GCGa8nOGvZX0ddcZjp/pmG218uIvp0WIVsDvLn0wiNMd4yKM87s5BQ9flXcOqET96NCESUgRvY7G
gWEYVrkr47JlVvdHnrCTx7mcnY2GPUW245t0ew+OzltVcQIFdO/gezg7hXO6bjzisHJRj3M+TdHH
oqyh3oxV467CHFN8UPOwiT8Vw+QCANm/Lk/sERd5nNN1k1Oti0IdTHOHWfOpyk+ddMFL/M1MYmq6
DTBjDB++dgitHZK2LJCW0AP9i32y+BarEW5yA3S88C1NTrITxvl4SfNlmuw48rv+LrE+pMoZqPVv
KZnsZHAenhfjko69ieJW8Rm7S4WMZksYQS7/Pr9KUtMVtdoZd5qhvET4HqYMr1Bo1TsB3LN0trM1
bg0sXxT5dlKNDyQ2H8vkU65md44hq9HJvr/JJQMbxbI02s4oa33un40QgADHKfE2IGixVFuXuJC4
Ir1TjssI+nlWUm2r0LJ4Zx9oEJ+toPVHvwEJLbazD7JI+y/yAGgJOALTRlHotXlnWt+PZQ3gCMNl
IC2A38YOkDd1XgEYEz1Yj1Lso3850YtILkyYZHLmKlmwzfi5/Mp4PBMf4J26p3uDB9x1SZAQm+NF
Gue/cwmMONT52QJ15YJb8Zg69Hg9DslEcF5LO6U1O1YI6iuM3cdqMNFE0rUXhlbzogXntOloznNl
wKk0mujeTKOPLZAIcEWxCUTcW7Plmn0lqbqL9bKpY2Cy0TT4u9FZ1mpRWPs7Nb8AC+ShTDqJWsII
bqHvQSzAejj8XLcaL7OpRTb164q+b4vBncbsp5bJRuWEiuzEcD48zY6pdi18eCOLS9uTrj9etwDh
rA2wPH4rwrltg0t1bMyO+g3mXQc9rPv7oQ10rMxky7NdY35yeyhQ+Fzo++uShYaxE8xU3+VrLdHa
pazR4iTqX6Wtuup21iaA00b3G5082koUlZ0kFy4MZcmTLl/SILZRd5zSk9HlkverWISNWVrgYxFA
I77WKJ6HBNCM2HoEl/AaHQtDcmLCTSCCUKeDKNpUYdivBVikNk3QDThYxWBv8sIfvhn3Fq7zR+se
4NmIQjH4Dt+noePntX/9cwnvrp1sLva1Q9GnKjhR/cY+xclx1T6t6/3c+IbZSa55oWvtJHHHWOv5
VEQE+PNJoXuFs3jZVHhalEpinzB/3onhY58TxwiusL8xi0PDJAdlrA/pEvtJ+/X60YnrATtRXAyc
0nGMWgUD2ECo8Kln3RDVjX9Gt/R9eSJB9TgOAGvt/FSGsC40yItcvmubao2drBnuxbQpvEbtPLWU
dBLEV+JOBJfSONOcjkAERU4WZg/gZQYoi/6yeKycl93Vko1v8Z2/k8aFwzFr0yLt4ABsr5i9kFsP
0BLB9GtwXvkiu4FlH44foyooaBBA+JoChHTxNx9Yp/m9dWy9jgFaYOcFcBaYrYuKOzuQmIzYCYDA
b4BxxUa/67Wr244S13WHdUzlaD5GhyqMH+eH7ah4I55ASKmQ5hzIW8bager0Wyizp11I1ipgybdq
Z/it9b5abiLSgw12crtSNnEu9r2LIC6Q1TGtRz2GdmWEKRq6Lq6Z4yjtuHcnS0ZNLTtKLnIN1KrW
gVVLVb0/l40VrBuqRFKoILGzoVjKXlzgMeG+mNrQfoxLjHkO66d+fm/KJlVFNEAaATP0PwK4rxPZ
WxVH7eAgUuhh9xCde5etVRsBWICio3Jnhtox8jpg3CknzEtIPF2mHvfJGmCC2UmLUyzpl9lIwUMb
XDd5YT6wU4/7TFtrZYvR4KndpIGppO5W3afgZy3CGgzcsqyURdw/6gs7YdwdU5Zzr/YWMNyjWf0M
QKRjlPXnrNfvFx3I8QqxbjaiBYolw0MhMsHcrWNH9pQsMR7l1W1+DyqKwAzYWEh/aL51wRTYtwAF
RvTcPmY/ZcVhcarnoHtuGSDERoLy2r2HKc8VC/j86FOoHlYRve1IT9aBcTW8ZeaQOHia6QaggQ2+
W9/0jmpXDm6ewQhmJQnK+T1tt8N1ixGa5E4Id5ZzPykTYVGkmqpDiiF7s20kIoSBaieCO7JqTpqh
Z1vxTfq0bc/6NrhrhHrsYIbXdZEI4jeKlFFbnbQv0fuYDM+wvqjkZ10SN0E35LqgX2CDf5i+41B8
HmoQsLy8toJ56OY5JRoGKYhbnZQE+AxlAB7z3i1vyYt+Tu6Jl7Gdcl+2zCn08J1kzsOxhWYXqgPa
zNZs3Cl6Z4KZGwNYbfFxiB6i+cd1RcUnetGTc/HUqCYjYr1mBQRzLa6yRiu90TjZkSY7UpbkXDtS
zhANMNWmKkXpYwq7U+KxUd75u3IokYdrT9e1El5muzPkDLIxipRErEk/xneN/o2mqh8l2fG6EHHe
c5Hya9NllwjoepxaGkHzb/BXjyJSjIZvnybPdHXPPpKvqgvKHG+TfDFxMrkTyyWTeoStup6RN6xn
ZpTZuxjMF15/y3YH+2PxpixkJ47LJtVKJ6Ait5DdrY2vxcfYOrXJ1yFJJA+aX1vKV+zjV1q7O851
mrdsyBH0k9MWqkHizcGGMroW4P6+ZykzAQRv7ul3KhiQsnszTMPxqGF3MboHAZ4nAxqiAnMFCYcN
DEX4v8ZntSjJbIBxwP6B1SOzcwrburWUuHxDY2kvhf2KndKaohqDoppQWv+5WO+NWZIvCNet9gK4
QLY5TdfrkYUGyGkD0Ux6bm6sA0MjeMuo6F4QF7caEK4vjYYhdiBNZ805Rm0EiN4SIxE59l4IF67a
Qi3iHGAi/pbdqum9UwZVLKmKCRMATTUxFsMYS0x+nXQlw+ZQo/77+cSwdlUF/JELOotliPn560FE
rNBFGOddKVE3JRmRbbTbS2SAWcMEMavExkTZFNa3LA0UAAAl59k7wOdWgRAPPb/i1wYFoxCjyIJl
0z6iq2Qnhg+HKU3nQh0wloemnl3Evl01oBL8q6Uy7lVh4N1L4iJgNDR11TtolfaBeU685n3tGU/V
sffrDwYmBqJACedjKXtWy/TjPpWZ9sqAMRlGmjOvLpht2Sz5++kIFNeXzasfUGHysVMtG6ETx6Hf
X48PixtYypJ6S4Eeu77TNOJm8c+3mOBFABeCNhNrxuYGHMo0P01zFfbxg0Y6/78J4cJQ5eR2Pyxl
5NslW144WsW9bbxclyH7QFwEciLSTs2Adug6pL5B7XDZiO+oxQ2QziVFTOHgz94EuUAUrWas6jBC
XMJzoAXtwQGPW+n2mWscVL/zutpTfpgyjmOhLWDaCGtKVMV7gZNq1G3WWqDIwODwk5bcj6bk+Sqs
nWo7AVyONulK7+gb2uVslJKlNJmf38WLq2deDpYy10Zqk4cmdAWS8Dt0Jq5/QZl+XN6Gp3vc5wOs
JFZaN8p0Nx9kIsQX4kVFftx2Bqyvk82YScxO7HWXnrvjioSiATr8dWWE5rgTxEWpsrYVlaCQ5KeE
YjblrCShuQ7y6qKw5LH7aPyQbYRXJLDAcfP2geM64JIjN3EApIz2UB7oaQyLr2oYY6Dd+aKjlfSj
l1yYYj3RP8IrguoW5YzS2nLbqhgnGvpHKHgUnlIE45D5zfCGbhI6Br8FccbZlFpijzbKEUaPbuJY
vWtiQHQOrUQfsRFexHBG2Nu0tZcM+XWqjKeeTrf6vEpESI6MZwwwl0Q3yhlgUOAhSca/NvUxqwOz
MyXu9Otu4FPq3YkZnAmuqbFV5UJtdH/179Ntfc7el546ovUbf8FsYgh7uG7zwnTm8okM7o5Us7FZ
6p4lgYsDkNnt2Mw6ePJkdQBhgWivGFdGdLQ+jnKCRwlra7MSdxykd8u3HKyhOhYOVR/rGwnuY/3L
eCMrMQo/HviZUbCxbY3wF7I5pnmxYorWt6z6aKd4z7ZL2KnTz57OkngsPM6dKGaqu9eBqsU22x22
/bZ7Kte7Bv+1JSKE1r4TwV3MtlZTQ1UwtmfPvplYbpbJNpRkEth57pTIxzhx1Ar1ynT52NT3qnQI
lxnVH1auAUYO8+yM3oezcqfNrIk2RfT70kL0840AqNCB4sumU8Sf5CKMs3AHlLF1+otwEvQvy1Af
s7K/yaLt8Q2OpIFL3gIdqY0e/etDq7Q+3Woti/wRr2HttPRh8pYhX+0igg9CyJRog7Utx6+2B9N5
wgheJnsSiAPQTgb3aYzYassVGKe4mkio37YHJWi/T57tsmVF+8n4cP3U2FXzpyX8PjU+/CD3s9t8
TcFNAebiOPlLj4k7dJZbG6cmltm1+KG4U44LQmZaK1OeNpFPCzssMg2s0+0xVXtf+T/SrmtHbp5Z
PpEASaTSreLM7GxOtm8ER+Wc9fSntN9vj0zL4sEavlx4WiSbzSa7q8po3alv7qep9zKDOkntexNq
w/b+aLc31mW0y99XG6tLomQKc7Q95LObtbdi87j/+7zZZEKDkvmgFCtCdEEZt3F1qqgbtJ9KI7Wj
kUduszkUYMZRwlsuqn9ov+CRqTJ0KKWVw83k3wY8rvglNfjDMVa/z6QOUt70/VyiLg95IA95zHnO
53OcTDad8hkKySgVBQ3n2r35UCevjDJ7uPK1YJ5b9JmneME9U+C7TPA7X4cPok0Pgc3jFOfMISvS
1g5NiOIQzGm1YEOE5i4vePTLm0ffZURsy36YTGBfVnDD6vSbVrie4NIJPav6vw6FCbIhacLS8NEK
MBObdk+JwbtU89ZGZvauUVAjWRgQ0PZZ+ubyytMeZKyJvajZzIPFa8TjLQ6zV0mat0An4SSf/ec2
i/Aw8n1/s24vDa6EeLMiSAmYzSqVVI0zNcHVKZBNoa1QgQnNtP7ih5/3DW2P5GKIOc7beG6VEcwL
NsQ+XNmA7BvVOSY2z1iAV3+OhblRTKraVYbm67Y23qGynnRPZDT3R7F9013ZYCJCpSppQwXUrCTJ
niaIBC+i2AD/PqmmhNf7yi4Pi4yqfsD7srNvm7dUTFwoEkGFSiDO9nbwaADaf9nrxM9q/2PfDGeh
DPH340Hu+1QRCErtlVHcF1L4IkjiYd8EZyQGc7y3dBzySMR7xIjXXjp+zPzWpspzqPOWi+MRBhMQ
ZCXta7kD15WYTs+a3t6CLdbCfdDbH8/2MfHL8diOyDaq1UmuCAXn0HAfEuOG9LOVCZ0nxSBKzHHy
zRpnCt80J/88mi42mcgQlbRIlXbpCbfju+BmtnN7fs3tpdTRuP3Bdwd0B7d41lyovaYDEbjEHzxH
YUJHnCaQPKiAAx7D8ErVg6tg5EGNt3MlgpMdmjqge2ZlqbQwreu5RPFvOvXLUXiYvfBhgXcFeDPd
X8RtX7mYYiZUruNOrBuUbidCP0sEXKFVnoPPMHl6hx2K/kJJBnqNsIfhHJdAHle4OfXFvRq4aflI
iLtvYvuZcWWD8XsRLQJj2KO1qnEWQp1FqF2/W5offjaMvwddCBLmX4NizsWuFg0gjxB6w0Q8jGN6
RRO8+Skd59a5WV9f22EWaUTHoiL3LdBib2U+MLPc0rvuGRqU37RPmre0bkELpxfMmde+tekeqxEy
3p5X/STPPfZbMR5o3plpcxbj2tlfuM3UeWVkCZyr1Fylsh4OBd5RC/njXITHvFLNzL/PgFzT3hcc
V8aY41JWc1lESg5QcpM7SdOZSkbOdZtxnHF74kDQrUEbEmAC5thSZHWoAW7Bqdx7KEdoqgsE1/60
cUywR9ZU6XEpSUhhIfNqjoZszkL2KU2ND/tmli/9I+Sivwf7VtPR28FMmICzVxkUnP1tHrrK5Jt5
ItymVWVJRPzcKOkhop0X6iFndJunpSKiUQZRUKMsFqNUlCkaJPRlZkAvjnJq6tILugcmnuTP5vBW
dhjn82lYUwqstTNrn9r4vqWhmSVOB/o5fbY7NC3WnMLLdnRfWWQmNFGGIB0LPPH0H0QrOlSef85f
iLU8MfIgVLxJXI7w1c4qJ5DSkhkwWrkBYEaovKpaRFcTSxL7dyjayatRMQ7v52h3a0fcdkh1L5Fj
WNzo2v2+J24mHBcTLBJSqHttEsDqjrYb40SN0M7j+F5Ecx1ID81pMr775XsE0FejYiVMhqEwIr+C
SbW4AvG+NRBHiHmFqu2Hn9XAmINr9nOwlpQhXmIO6XHp3POf1Kf8FRmNs6CO4p6ztzZzmJU95twC
B5gwpKC6AA8MtaGJ7kxFaO+v1fadcWWDObNmEQ9yfYXCwPBW80sceqeCtbs5Lkgx8WHf2rafU6RK
kgyVKzYVjSAcbvTdAKBYfczoY4Lb3JDd1/73fTObERdMQT/NMGOamnkOQw0ZfFBcJcmLTwJzzDhD
2bah6UQCMxH0IZlbglEjh2laJDFd+1xVLwBxWgWP/p5ng/G3TE8HKK+out2pihXKkhOquqnlPLWc
v/j1ZSyMn1V52k5EICgOpabq6S8otV0nx+DcO7LdXwt3vOb6bb++2GPWp4oKVNxiHEWiTAOnlzLF
aTIx5KTM3GEt07uKqnFLjQyVPR2w8IVqP3OA2TvkuAEDuewaR574+OZqqXBsTVzOQTYGzXNShVkB
3lBaaWCp+pE3FJI2nNi6uYNWRhiXGISehL1uQBFoEm2pNa7IOFzHveKIlcC7n27meyrVRIL6g6iz
oKZOTto4mAFVJllgzTWEsuVbiu4DaKzFGe91bHv2LsaYIxDah0Gll8jR4+opKc7lfKxV3tvlsif/
SJFWA2LOvgr6sH4zBsvFw/eSpfN1NuXbpaQyHCYu4+WyFH+3ZrDc5obW+NlUg3ryna9x2yXzX8Mz
RCYkiXQmtQAOArt2AS5+UL1FVR1kpZ5hEU9pzNpZ+ssTN75eunrIx/2gu7mpV9YZz1Qjmgl6hTZm
tN4+qkF9nGveg/q+jxgszgIXmyGRjQnrpz02olPm36hu7o+CZ4IJTVJGJKEgCIUgeDLHVruW58oG
zb67b2YzRVJ1iaAJUzJwFv4emio9S8pSA/qWqldd91IqMdiJAmu5d0/5oesUzrB49pawsgqFBWwF
dYKOzLR/pPRpHM9j/1mAknWq24H0Hi47eTU6JnNW5ULICThibEham2GPqhVyTYU3pu1QeJlDJmKU
kVoYqg61rabPD6SI7lQ/dypV84pU493st537YouJHHqTJ1HQa4DEntJjnlnBQTpkVmuS+/CGpCaY
gD1umZGzZhrz1CnOuYp3K9jUn9HjmFmqFaEEXF6p6HSQPNWc7ALPaIDYuzzTnNGyPOh5S0bF6ANc
isPMnGvpqEkp5xqyfbb8mlCNiRZinfZxH6LMp/ifmtSbgu91c1fRc81VCV6W5s8wfLHEJDdxRiqa
NACiiPOhRVFnCu6roHfn77gImVV/Q4wf+3ubN3tsCEkUHbdV9HtRml71eukSpfX2TWxHqcuYmPAx
auDalH1UuUl+K4jPJHOS98hirfawxkQMxQiltlEQkGi2lCtIyC9X8HyACRNjHFbRECK/UMECKc2N
2U63Q/FhKO9pyDmcOLFCY2JFm/VaVMYVgp12pY1QJO8nk4almTS9vb80vNVnIkU5jQDxRYNhG3Jt
JoYP6UlOxxjHAtvrJwnzCALCGJlS6F8lUvJBj+vD/iA4/sU2n0yRJJQ0xcWzQPEf+pOuKqPp1Ig4
HWO8kTBBII/FqGtnzFUsfJ7C54HX+clxMJ3Z+k0RNFEVoHFLHvoZLAORnYv9KWq0+14X3Tl/Vy/f
5dzTl/GuTtlAG+Ygz/FGpcU6zj0wg0KMaqZcJOEyLzshjS2LQnV3SqdRCYHRGZziIX/T2K0+QJva
FmLgyfedYfu9XpMUjaIRCFyKzDRqyaCWQZYuUGj0u9hLD23nxbM93LVO8LHBMK2Mxzmw3dG6MsrM
ZT8lcTz0CA5V/5z7X6HhafXpdZWeBs0bmvs0E9GZ8m1/pJtuv7LJhFWhRJ+NilI0ZLiX4kdcPgaj
u29i+ew/lm5lggmrtSYkOQ0XWGSXQtPrM5Sr9w1sZg0rA0xQ9aegLBQ5WZBNxyw7dQQ9x0ptqroX
SA9BmnDMbV+yNUgqQUoHjCTspUNAdJBiFbkekUwJd2wcsjHQpY2bPIl2Yk9X79LVlEGgpQPMAvgH
CzAV4zkT5hbZiZoeGsHri4f9Gdx+ElsZYA6LIJFSYagNeLq7wO9DtybH2hnOvZd7SmjmMWeDbbrd
yh5zZEx01ox4Bmckic/9/FJHUPLq5veE9IsRFmU6DZEmJdjcdgVAHQSXBXIfKBFnJNuhYmWFuYJG
ci5PfoSGjfwrBTvuOTkEJ1AK15mpXMsfQGNol1bxur9em1tqZZM5RVrFH5JMRjselbym/ZjSd/0+
3nP0N9Q4i5pVh0THmwE6xnr6Mhd3feLtf//2FlrYQv9ngIkJvd9IlZbhWRmkhUfZkQC+0UD2sMAS
aivikkttu5sO8iLgwAzoFP9+SmV4G52VGOxZZX1Uqwddm8wId5h3DepiZVm11VmYgHJH9inO9n5h
xQV7LCTtc0A6ZYgfDIfiUAYc3+MNiwneae1nsxaiYKjphx7CJpIXyc+cQW0evPplUMxKtTLEuEUI
dqPzE5EBVL9zZranzh7sBacKlpV9e7whMbE8zwWq+ejXBkfX94xcjSDYF9HWs29ke/tcxsRGO3ES
FLEAQnUyHovBqejL/u9vHkirOWOiW1LmbaYYKDAggej0V/STm0FWmIEPsUfxTtR5Grjb4dvAswr+
LxgyWahjmUdKM4cQpxJJctCD8dhOqglopJs30bUoAZUYGCct+S4EC0dn7wagWN0f8uaUrr6AiUip
mOl1m4JwSsxS06huVF4XJs8As4WjoJETRcOETvOpaQ7zyEnMt+O4AQFLZLMy+s+ZRaNN0OXpgJg3
3/7HohraACPG1qL8/Vbquta53TSbm+tik4Va5nrcZ0GJPqX02Kim7KC33lM0sBYujEIZmAnes7tW
9pizSm3mQc5V1OW7tn+MRPJ5KsCLoM0p72l7e7V+Teabw65CIY0Mqe0GQHz6ofOSLD2pIw/HyTPB
OMQYiTKavFBAzsq7sQ1NOn19j0tfxrB8wGoMUt0afq+AkVA3ghSqrcmrWiaEcxJuxrvVijAhXCKx
5C9NrLZSAGnV+5mZUeqJMU+jdfvEXRli4riv+NMsFSjeUc8/6R70xe3QLl/jFC38mavHXHZu3siY
SO4HghH4kLS3wcd83RWVo9Hiup2K4/4q/SX2GYhmGg53hcVSimoRtKKPd974iA7g5cXwrQP4vz2U
SNb7XPtijzk8MkjTl3GysOwbrSWP9ZlGMyeYbpY1CCqBhg7mOxko9d9dL5gybcwG9DaJ3uCIEOjG
Uh1qJ3eFm9acLeNUe6lXOdPSmWHzinqbM7q2zrgKupsVXe1gfdKs/EjB29B+GTrTf4RoGWjcBc67
6PJz7P1wbY5xlKhNqO6HqKLMyjOOTluqAZ8PIjPueEALniVm6YY5N5oIHek26UtnVhypj029qcyU
R6SzFZvWQ2LOknmKWo1QpLdReTXEGE7N88JN7PzKBIv6mYqoSNMEhDKiIl1JWuOq1DfnaTw3ZeB2
cneWIn0y+56aEplNv+uf+hpg4Po7kKzn3CBemUVf9rciZ3pZlGIN8FY0g4XPTutDloAb+cccWMR4
2LfCmVsWG0R89Pb6OdyFGFA8iTpbnmZOUF48bscj2SZX6LFNAyV4UIgLUTHlxM/cbJY7i4gDtmTW
R/dqM0aP++PaipfrBWWPmxkteXmPpDHLJY9AcC4G4CkXU87YJJ4dJrZEkM+FTCWOZnTw2tFhgYb7
sdkeIqC5ZijZAmAsHDuedve2b4CbFpcv6NW8HU+rwzRVgjFVS1GHWOqXWHoMC9UDFiDKWmd/Fnl2
mFkMfECb4wSzOCU/jMQqk+tmvmvVd+RRBFzMP0fDzOHclX4ZS7jz+8MnfbTDPDYzHnx52wkvNpaR
rmYs1GNBAFQbipHzNy3ovCBxe+RpdepF3Cet7T0F1RgR/1BBZPLCWCe9BogxFKTk+KqIhlvwaXE6
ETZNSDIIivHzEIRkQiIEuGalivCAm+ShWXQf9ZnH67GVTKOB+6cFNiJGlRroaQXsWX7G/Ttz/ON4
qo6td0DT+HvWf2WKma9Rr4O+zFHL9qvzFL201Zeq4pJikq0otDKyjHflAFGZ63oRdAs7iuSqVuy2
V+oZzaYm9BUO1RUvn97EYq/nb/melT15TIs+nvCUHx6lD0pqTY52kJ3kJFi105yTO9ENQUCwdINC
O5wzoRzvUJhtS9KkJDHuzBAlfC5Fjzb2fljYDHqruWQ2LJXzRBdzPHO3ojtIqqlQU1Z4YLTN2LMy
wuxYETCChmi5YetUtHD6A0ogPPudYBGl5uwmnqkleKzWKsxoFERFHIE26fOc3quQOUg/xfLj/qxt
XhrWLsEkTAnUATOjxNN9d2qcZU9lz+pRsyC06abO8PoeTDZIUWSK7hAwwbLo0TCNZjHNcT0dMocO
BRolP0o5r1qw7WoXI8yYBgAj+rbH3i1VL08+1BEPmPCXWbtYYEJdpKCxWaiRP+vXvS066JmFOhae
N98wieoDjzV927d/mfsDL+pPtA6SLALmNlUtSLHQa5lUpZtp3M53nikm7qmjUhN9yVHk7nMsfjGG
5zY47Pvc9vKA8lsHmRY6FZmdKgkaCHjRsm1HRuekgtxbUdX1nHCz2ehOpIsVZqtWNB7baAQGQpGt
9mxcgZrOorJleOlBPPCqiZsnOTAKElVFAokxJrAagl8YwgAhjMFHgTwDgbQZGJ03CoWnAQpXBTye
6s05XBlc/r6KDgbEuFotQ+l/SA6VpJhpL5r7q7R9R1yZYJYpK5eUIUJk0K+Lz4oLQgCrdNolfVze
7991PMiGoSMuiAZqBr8PSIK0FhWnYqG2Sg9ylx/TOOf43aZrX0ywkJXlANLEHqftAGqLlpoCeVLn
L/uztr0uv4bBwiwLwyhGTQnAaYKOquLGLzhvmLzfZzKGISkrWkhG5OjTre8f4XH737/tyJfvZxy5
7cAvNrYCsLbFR4Empu8f8qpAC9+nGMyq+7Z468H4cNIWZScKeH2T/BMNDq143RbuvgnedDE+THza
p0Cc4JFyvKrLU8JD2W9OFyGLhK+8KJczh/Sk1QG6voETItFzO35rs9BUmlvRP4nx/TtGsrLEnGmK
EPnt0C5SCYWX+SfCfRxfVvaPG/HKALMBUZNu6x4ZNvrKJ4u4oTVeqcfGFd3cmczU4+a+ywf/aU/F
QxPewFSVhVgVUVWO2aLTcUXvjcPbG5g9H/JX6aCjoFa+iOfEjh6VI8fBNz0CdOY/zTLHQq2DTKAY
gTwJgysVyICKy4iw6dYrC4xP9FnfTxqeRgG+s0b5qPZmSjicdrxBMM4g+KQzKhWKEn6fnRqA+4tc
4jSHbqafq1Ew7qAkfh8JPaSO+6orLFWrVcvv1dmaVB+sXqH88g73pstDKNXwKMpiaLC5ulld6pyp
X90JpHwZU58TCzbXZWVimdTVkakBi04JBYpPisJDFEPHMhKtTC+P+yPZnLiVGSbkdEMKRa8AKIle
MoESE7q7QLzBebZvZXP3rKwsX7EaTF0MmRHpeBuk/l2U3oXBx0k7DModpLdMAQCkfWub/rayxrh0
RMeyjhRsmkj6IFV4KeOVaxdv+iMYrAwwDl0oFcm1HKd/2FMn1Ymp+O2d0WeOoJZulcy3wyR4xK/s
/XHxXIJxctBUdQkNwFErtacyP2TNwRC8fzChiCxeQq+m0kjGCgKK5CNknMxpuBnL530buy4HG0zO
PlMQ8GcD1JRV/1GBfAfapITbIuWcQLuTBStM6pFVsgb2cawRUpyT3E5I38G3D/Dj/mB4ZpgMZBZl
MZEWblrwuptlPJiRFpt1walIbD+u//Q4jIaJBnXqD5DoACvo0m24CDcn31EmMKwRb6SB1XsyRCeU
j7z0imt2Gf1q30IpfhoGH5Txra2Z/TG2wdjZSk76BYyk+QF0zxa9yr837U0bc+Z1dw9jwEzE0Afd
lxIZcUnOArNMf0Q8cjfewjFBYmEUziofYivEz92uJyDinm29N9x9/9h+3V6tHBMrqCzJ0AQGI2Pv
StBFjV39GL/S2Iwg5Ky605WB6HGc/nEbM5FiETui+RKghrIfTV8GWEFRQguA9QNneAsA4s9QSDTA
0yi6UlkIZkPFcCwNECrJ7ee+ctoa5Z3plY64JRteBw6amngd4e267dseOEF/mmV2NzFyFZBF4Pz8
1J4cYgenGg17bzpEuoSS4LveV1f2mG0elsmsLc/ftqxb6RibI3GHhpMmbXvkZUzMHu9L0hdNg0Uj
jT0Mp7Zxte5pf7m2TWiSCp4IyAq/MeWv9jMqVeIcdADl5hUu4cntmE0mNBn+yQgLPS9SUQW+GK9N
htyaOSQ7YnIVC9zmZM5YWKhnRJVojvIegsN28nmEwnflhRCkEh6Guzw1m2N+b9wlLScs8YwyftcL
QxAmIY6sMHSq9IuBlrOY4wabkQ80GCJ05ig41ZnAVNWkQl9yAv21QHOA2D/r4nvYP8nKBBOT6lhv
JbVDl081Kk4VQk2oBVp2+r7vB5sNTGszTBSaR5IM9ULcH/2YrPJpWZ3Ei9HY8YgOD3syA5unT74d
bX+NDKjw3w8sVezbkoxIkaIfnTPa1QM5hC60wj6Ijy26hzO3+cJVRVvW/I8QuLLJ5DNZO8lTWS6d
Zt5yFcXN46g/UdPwRi9wedb2vUNi05p01JNOE/Ea2XdOF1354pf9RdtMzlaDYQLdXOqoe0w4FvUM
BZfW1YPWVGUcwTz9iMXH/pw1KkIdGU+rlEVfKkbVyqOOG9sEWIjUeJrWmQIF5b3xY/bv8oGTDm7P
G5DmuDRJqs7iJ/piHpI479DYNtVmKUFeM7D2Z45nYfn7KrbGRRNAxhUDCo2ncdGoe9j//b9sp8sQ
lti0MgAuodmYNVw6R4hGnUAND4F6DKg1o8jEQ+dCTcyvg/1lR12sMokYuC+ysfJ13Kxd0ULnDyRT
yEP/xXBKB0p4QG1fqTeiyJnLzTALrMvP1WJioIJOkaaLUqivzFft+BVHYdDJJmc+t139YoSJgn48
KYNfhHjvdmq3eMnfAlQIEeMSb+Ln6gggj20cE45ZnpswQTGVE7kYQI9r+8HwSWjKb+Locw5gjgkW
ZpCqbTAmOliIfPE2Ub7GyntqfZfVYZt7w4H2bZPBESX14I9WZgB91JuF9Ly/QJvDUEVDElGiUJCv
/O7vQiIRgJ7wuCsG95H/XfPfo3RKVgbk3w0oY432maZCzTJyMuFbCTT79GF/DIuj/hHlViaYcKpF
KsC0i+YbHRtLCl+r9rE1bhPZEjBp+6a2q3wrW0wAypp6DMe6RnwAZKax0lvhIYUs9/+ad5XR4xVB
NjfQyiATkICZKWPopaiQkYwt6LI5c5mYIQSAjIhzn+GOjY1C85zh0Q3CLN0pfFpYfxbgd3DUb30w
GPK5oLbvF6uhMQGoIE2rGSKUbYJiwoXmUa0/kRsBXHyVnfXepH8dFa+uwCTHa6PjzSkTlLSyIqI4
Ad0wGs+p0llZ4MXNJ0N65DjLZoRdDZAJQ12hzz2Be75BQ9pbsMdlpni3CN3IEBczjuSoP/BIMDk2
2ebytACcsEOB1Z4kr/OhQk5fDG3kbAPOBL4VWten5KBMsjSKCxLpqVCwcGhPaVtTzgXOGbVdsr1M
4ZsPrSyFklAFgYSlGqzZla0GiLv8TQIrcnlXKp7/v/19ZUvqK2lqMyQX0q326HslAHFfc4hiWCAg
ABcab6W2JxGpkirrBlFYqcqoF30jjvDuo0pPo/TQ1SlQu4dynJx9N9z2iF92WHoFSSdDDeo6eMR8
CufrePY6Xp85zwRzitRdJlV1jVNEET7WnVvKx65/+bdRMOdIBwXOYYrBo0AGV0lCs4OcXfNj38Zf
vO0yVcxJMs5hFjQKmDaWdySyvCOVpnquzrI9HVRe/rWJ/CXqxRpzlgzoiBlDCfVaMauapzkJgfSM
A6hY5+D3SMmEQBGMmjkAqeEa/qxagAA1vPYl3tItf185/dhENbpa0Vir0G8qOCnC+qvGpabYfuNc
DXXZCysrM1HSuS/wQDcCZgO2nnPuVlb7CsCXTU7CNUVFMXKngBOm/rKjLzPMnDBh3aRRvxB50nvx
BUra1/1Bvp0tYs1gBhoOvJ6c7dvDapjMwaJSWtO4A0+ueo1WuuymQxOQYeHqoHnjaXZaa+K2mfzF
Z1GqghoEmlv+RAmXMdEGjDE2THpayHnJDao9C6VZ4vJKtNvecjHGDFAZ9KCU9UCxVeGxHavTlImm
mr4LGwDCt59DYs5NsVOEZKrBUiq3n3B+ujLVAKO7y0PeE+d29vvLEJvE+32pLqJECCq6Br3D8Zga
83vuxJexsHn84MdYsspHicQvj1qnmbMhv+cqsjLBhMa2aiWaUjCKzVV+ndfK/dhxO394M8VERiOM
0koqWshWXy9aztKhfa1iCCtKp9qUzeixMzve7uX4GmXCYy7lUqEliBlFfkeMJ22+ngfOzG3eHDQJ
kuMy+nzQ2/17WJo6YVT9GRmoRkNL674VWW/GgkvEQ1w8758tmxO4MsVGQGgqtmWF+5xIT23/OUo4
frb8/z8uQavfZ0Jd3ak5EXqQ8SgEmopReZt08qtc5VfBnLv/NhQmCGgBMApRjztQoV0VxsuYf9n/
/U12f7TI/FoWZv+HUqWquY5CnEKcBSgOHlIn9O1FqC+xwBpm+2ZzK5/LT/waBGca2fSZGmVC6xyY
2kl/jAwnbHu7BPyqaziJLcfz2Ay6QvEaWW0dOZWmOb4uXfvleBjBgZWohZmqOsfc5l66zCibRg99
EmvaDO8g1EHzhqmGtjh+5SzbEgN2XJDNn8MGPMJxgmY6IrjGV2qldn+oA7OBCpID9i7731eLCRFV
HymA9YJm1df9xhT93G6l4QNJsg/gLOW02fE8g4kVHQiIhnxGc1IVHYvqO7AOIDh/bXyeYvP2tXi1
VsuHrHKlRgjKpCuQhIqn6NB9ChwDmtTp5/AgmoIt8WrA2znSyhwTOECRTNuywWG79Hor5/aYOFi2
DNce2S3cROAi/5bwsOcmTPhIfMlAlrS0JtRuXj8G2aOfvHSxaDaKM008uQ6e5zOxpGw6gOfjRe9N
pJ5epcdYUPC2EHNOEl7MYvuxSR4oldghZlEvOKR2910SoYFpgg7Cwf0hemuRRfDPzCg0myuD07uw
7Zx44EepW9RVluqiUJJq1mr0/oz6lJtUKp5C1G0nwT9CXI0HuVluc38u4MUYs+v6MG+joIPHRBC3
gIb5eKhja0HdNLeJy2uj3r4lQfv459CYfaf3cI1xeURptOhrm1Zu7kuHQuvuaECP4xy4WtK9iGV4
TMTA3Y9o275zMc3sxEqfUkCx8PgwgVOhe4nooeXhGrevDKvhMdtPKbsmMgK8j7Z2/PSfRkSPDL5f
dp9dX6fXvCr7NuJH00GeJemgoWUzUjGUszbKkPQubS6CmTj1sbGSe3SJQa3kw2S3lnBU/yedQ572
Z3Q7C7rYZlLVsa+DtpMpRLVizQ2i6Oz3I2cr/GVGLzaWY2oVP+WwFZquxyVs2YnDtX+sDyCPcIO7
hboEVNk3PELYv4TQi0VmQwhZmYdSroK18nmw2mPu9leRN3uDq51S2ORJWG675cUcsyMiFHT6sQNu
r26ms+SLnw21dRuZ8J4GNhdLh9qBKgH8TVlujNnoAMpo0Iw9pYglZeiQnqfstj11FxtsvqUOUTr6
TQAq3w/q8xvs3C1fu9I0EtyZZTs85bzzdQn4f0SvlUXmraoV5r6F/ud/gZocEizT/0dPfVMjhazs
MK7ex7FKxwl0M+HR91CvPi3UC1ptzafJVc9LD3V8QinxOxKX/T226R4rw4z/SxD4StUG10EhOOv1
rZTcNTXvCNhM9VY2GI9vgoFGPqQy7FEywyeKd9nAqV+7j+1kCh5oCqzsdX9Qm/nyyiDj81WsFh3q
smBqJeeobt05Pc1yZUbSg/8eco71wjFRP51CqakV3NirsDH9GS0NhmbJAuUsE2d3sbC3SBVxS1uU
4bMp9fKCOLRRHvcnjbu7mFSLZoVCJopH0/T8H6OEKpjDx9ZZgnyUozck+bJvcTMPWS0Tk23haWjW
JAHqTVlx1/TXBYGgdXzbgKhl385fdhc1wMdJcHdn+T9GEcK0WoweoerH4Cy0Jsnz/BWoOwBmcR0o
PvRO91SIdu71A8/09sJdTDOT2kRgoInnDn1/YImk6LchUEz5JkJGAL2ajvhlebHgVQH/spIXo8zE
jgGNBOrj9hGfR1cGurC96s3OFt1Frj6yeffFzRwdKIz/TS9LvQr059SXsQgkhhF8FuJ71bCq0UyD
wZRnXobOmU8Whp5LXUxpghYBalhadhhq3i7YdsrLYOTfE4I0hH6ZL0cadLQHZ6khRbpTt+bU2oE3
ucRpPcHOC3fsHR6pCm9oTCjO57BLqmBQ7dxPIU/UHoRKetjfCdvH2WVwyyessp1QqYGoHQFhIMKn
QH8ZlcMQAHT0PVARUFSz5nU38obEBGIZeI2hydC8Hkgfu7YwDV7fHM8AE34N2kRdlJUxNDPu5d4Z
Ak7r3/b9euXbTMadhe1YhIOxJAD6CVoZLt78wBtqStZS5il4QsM872PCRVeXcxXnQGmV8kul3snh
jaZfSd1x3w22s15dJ4YugRRJYsmD4lzIoBMzLS3QC2Q7drsYYuqaB8Z2K7jV7uRrntjcdoy4WGQW
qkryrA47dCWnpHZIUhyjqn3NKvFjnxsQ5e2cvOWRqf8lDF5sMmun+mPd5T66IaIfMxq9U3d8zb9I
J8npPfH/wfjwF1+52GMWr+lRfKYEhU39GbRLqOeMB/k4fF1KOZHbHPbXcDNxMyAuJoqLOD0bCLWQ
Un9W8DCi9aexvRm6U8rTmd2ewJUNJhZOnTqitxF3B6kz83P+pOKVTr1DY+qjXJjo8/A6zqC4FpkY
aFRpKuY53IR64Me048fgebrtbGLJ5vQFUfHbv00iEw+NIW6TrDTwJGiIdypkvfWM3AstryCyuatX
88iEwbj0Iaac1ijea9Rswu/5dMhbwQySp/3hbJf3VoaYXSb17aRHLZptwyPeWsAyO973DkKVGToC
x9a2/+na0hatLZC734+SKdGSGIrhsVNB42mIvk2yYOXGy/6Alvn/4/oFhrP/GWH5Wvqi6pVAjXAP
FwVTT0BHFGWcl9rtWLiywVzx8qnuqn4EkGCwUhSnoGgnE7P0reHDYNemaE6vU+h++7dxMRsrJTEp
h6pGzVK7GqYbo+cE+K15A8JFAqYA1J0qe12IDSMwfKBj7aFNieurvYjiBI+NanOzrq0w8Y4aUhMO
KkFue/LvJwfb1dVu0le0vy6vJ5XJS5A2GwOoqIDAz9AUHF7MPkqlboxaBe3r4mk+d6fOWVZLsPRz
/Hm6haNDz1t9kDi9lZtPYGurzKaqmy6O5XoBPt2nkTndj18HZ7bxCv2yCPiCoMHyA7up0fo2O5mr
cZZy6y67ts4cYiVRRtBkor1cE2dgjs+N8dDOziT+8HlqEFs7em2JWc42rCYoA0BEWjZeaf2sFakV
cIGaW6EQj0MiNH6oIROW6MKvFCWrBmSg6XyHgn3VQPN7+p7KnDR+eywXM8sGWSW6VV30qpL5uAF1
jowXytSN9Kf9Pbx53FNJpkAby0SECPHvNqap1fq0R2r4f6xd2Y7cuLL8IgGURInSq7ZaerW729uL
YI9t7fuur79BzzkuNa0pHvTcAebJQGWTSiaTmZERrFqPbLLcqm/vjUx3YjP8q2d9EGnvUZDOnG4E
2lRjft0qP6//DbvL3PwJQhyxtVgp2x79CiVcXcUqQUmhPZP1LcRc25UKtzJ+lHSpiiKwoX3vDQwH
GJI0ezdeoW6IqXrw5UNU7fVWzgpt+wnHzM8ih883zFLwxv5O/bYgcndAsgdu1yqW13RoWdnMYSn0
2tq30G3Ty0JE+o45rCy7qlGhHPLIaerbBVNd9vD5+leX7JaokJ5FoZ6YC/qzSekD5eMoUu4WmQXx
g/eqlZszahN686zOX3Q1uL4CHkrEex38cBDSxt3OwMj6+nuPud0kKQMxr1Xnbtn6IcJAjROiGXep
GTrx/O66vd2os7EnhDZq6V2n2Q1wNcMn2rwsaMeCU9cxB1k5dTeb2K5M8OQoYYU2Wckv0cjsK5ol
h9iL7krm0MGx3wG49rCmTv7p+vL2nfv3dprCjBVbo1oBGavlwfUCOnhW3wR9JC2j8YB25auJk6VK
ktRxSnrU64jbkUNl3a648wxUEh5S48yqxDHW0S1LWY9m9wrUMJaGqSRqgCXltbfQDqFhVBqeofFR
6zoA27t5ZsF6zFz7BZfvCMRA6k+rVBRg/3NuTHPH2twjYF7WqpSXmyrD6TC+FrvTj/AUHUYDNQA+
vZZ41bc3fMyNSeFs1GqC5JCkptc2XmX7fXmvppKK/O5x2JgQjsNoY4y80dD00iG1MgW68jjrx9qU
BPXdZix42nDuQOfID8XrzSsxexWFv2onBvLqPEDTkOA1jKEoqXbq/mWsoQRpMxtkOqJvxkNjhsUA
anZymAOeFhroig6eAa4pReoWu+FR1wnEek3AzcWhXULLsV5aXFeMnUPiDfZbAvzl98V5XVArFykx
0MWOJ2eoXpLx53UX298t3YQ+DdORvYgTrQqbW6PioKzy1jyX3vqR3RvQtqUBmM0+s+fr1najE8yg
8K7q2DDx+KoWMIcdxeRGnyF1uLPTj6iUONeN7J/UjRXhpMaFTVqFrrxy0J9yr7pDau4WbnjL7v7W
95RyQ+1eYlTHeLjJObjFAUZz6sBXSqrExxAFGIC/Nfn7pPVM806b/2Jvk9mGlvtvc9wpN6Go0+eu
X1rQ485B/szRbSjp64hCS6B55Bj6SJuub6lsfcJ3a8u5ttSoNL1U7f2yriKHUfUej+X7ZVw+6dX0
aBlTcN3mvmduVil8xj6fBsiFmejH30Eloj4NuD8zd12gTty7kBDzrtvbPckbc0KwbZFs1smyWEC/
3Cv2o6m9XP/9Xd/f/L4QaZVJ0do1w80MsUNreqbaT41JggXfkT9u5Y0JIeNoTLXGjDByqQxsrMnn
Pjwz87npZaN5Gn9L/GHHAOO8gSe9xsQJFCtV7arCbAj0zojLdV6G43IYgAcpg4wTnwweDZqH2KMc
pu/++lin65u565CXv0CcTcn6BTOONR5TzBi9Tj+H4A4v2/fmYDvd4Ney5sVuNY1u7AkPPGNWtLKb
Me3AsS8cbROd+zODLnISNJIbeTfFMRBIVD6+hDD5+nCz2GqMocBbskZ6yNYZR3tx+2l1qv5Eu0F2
yvjN++e3vJgT3LJdTJBzNTomKvzxlnc1AFvSO6D41F8fruodi/jXP97+yd4sUfBTm+TEnnLIWCgc
pwvJgKA9gk+TPrFzEUSB9v66PcmOimh9lhFjylMkq2lmHKaSAOgWqy9GNWFAoHcyY2budYO75/Cy
PhEpNeT1MPQTug11bjwDqOIVDXtSRutjPcnAs7/wgVe+H+VndXMXxHg2ZVaBBI6fRaRWnuJX5+hd
3TsYrKtvliAEzj49TzcAxfgpdRpZi3n/KP52ICqkdnbYMzNOCjQS+8YZMp9Gf6EMrA8vuOJz9uH6
zu4GUYOpKkPybxsi8J6m3VQWNmRCmiZ3mwaFlFhzQAooORUyM/wDbza1brViGks83Ypo9XPIrBhr
fG/PteRa/YewclmOcNYBaRvCcMSdgOpDf9ucObFsYrjVyTrKEZGyRQknnXSdVddgFQUt6qlgt6V6
rsYf1z/PP5zsy4KEk90tKhhmKI5a/0sFE3HyC6ZYwZTbH+zPsht7P9EzUQXWQQDNLBG9auaFFjYM
pb3JnT2SuADQHalDc0xVt3y6BGNxUrKh3bO9sSnkXnSazbWODVSPAKqoTRKkS+wqa3GyzFTy2pWZ
4h9044UD2EZLxcR8utK9m5fVnfGsbrNDUxWS1EdmSHD3MWV6ZIWA+6AJG2beEH4pu0CTcebuJlib
nROcvVP7NiMELUTCqu6kTKH9kEDQ4HDdBWVrEby8bfohyxmEEFhcOutw31hmgFZbWxmSIL97nEy0
HmwDzz9NDPINaCazZEROXA7VQ9aXDkTNjjSVIWr2d+1iRojvbFj7CRwFeDIphgMElZNFkoRDZkEI
4A2GE4bCBFyzz26t5EDr4/UvIvt9/u8bN85XJZyImSR+NfsR+kFQuLluYPcGQr9UA90ziM5EvCnq
8W1hq2jbVclpbu/Y/CGd/2oBa027h9yQGNuP2RdrIvIUM7cGHAx13YmBDPzvmD0ylwT/S8ze9+bf
S/v1x2z2rqZgFqxSjXqk1x2ruM3AszEYhQdSPv8Nm8gwA6CCRh1lAOF0hvmgJmGH26HEGzK5X5Wv
dnbHip/VdJ/oMn0X/mN/JC1YlY2CL4B4IuhknokdVpz/sRgAoWnLfHW0qNGcjtBTpEZg3YtlQBeZ
SSHGNSw2+pVTkOfxvbpQVzVv+FA0xZs5lelP7361zfKEvVzKvgT4A9JGs+bT7GkujyXYnC1VpiEq
syPEOttCN5KizeDF7GhmH9b4eaxvEir7Wvttz816hFs9AWKyxLQPilC34TtevrO+hxj3ic7J3XjW
/grBNESO3U35Yjwu76+75X5nGThNTidt2CgbvY4eK0mKPFqQImW8BqB7w0vqNZNbVU77IXIJRkhT
6l23uRtPNiaFgGVAYxHwdWDXV6V01Om2BMuW/TBCZGxE/vwWdV5qQfPeRsnKIiJ6RymapC9CaJhq
xU+gQVYiCb+799Tm94ULJGtXsyjyGjTvxqcuOyw9JByppDG+64gbG8JHyio9rukMRoKl+GHW73mC
biXvOyuSBKndaantZgmfJiTzVGchOBKnM0RTAMlsAJHvDgCRH+MPmas9FacQwLUYImqDzDbfqD+C
1maRfKM3sTiCogCrBxQvX8tv/i3U8T/Ib8o2lf/7xt5kMVqDggNTRKXmAJfo5OppVr5rMlH33ci4
WZcQrSaQSERk7fEIyb+M03c7fu4pZtCqI8VkyvWTtUtYtv1+QsTKcy2BvgVEb/hrtX5cLUcpnBjs
SwcO/8dDq7yjH5XPMooW/mmufTohgHVjnNn2gN7NlD7ZYFhA4HQTKlMj3o9Vl538o7PcWXaogbQF
tZT+lhMBx54K/WNUZrWgP8TUkc1kcXe/si6xx5xHZOnswgTXNeZexhkTgqsqyXf2TSCrMni5mYoy
fTZdMddgotIW5V5n9U7eWRIL/3CoLyaECBUtLeZ/e/vv4poCiqPY0bkSDmZDbKhJrW5eOOuZBiFY
pTzQHUp8creXaUFkDIkIHgYiQgqaQUQlIUao41OLqURoVh+Mc+TWbuTJCKT2N/NiSnB/DB+QNIHm
uBeGj50dAQT9LFkM36s/PeJiQfD0PC6p2hWwwAW4C59rrSQHOMcScB2wfpI8gnavysveidOrU5VP
djtg74CniJ2I4liVeHa32TGH55dm0zkJnqz/bpEi3CbUjGRWUh3bCHTtr8Z6YD6Du4RPftUHufDy
rocApISREdsA3Z1wvSUEpOtm+58a2wLHXG/qI58AqA+d5DG2n2ttbHEX2kR9reonw1ig1dX9pF9A
P4NbTnngN13sFS4+pHqY2wA44kOE4Q0ZeeD+42ZjXbjjyjK0oAoKuavSbn1I1SpOCy7OsdKDPh9u
m1R5p1nNOyOBjmxHnGiWgfj3G8WbP0C49Ko51oAjXMHXejaC7J3t587kWWhGvoVFC4VBHdAz00Lj
U6jor7mVxRUPOhgHPuJd6UKwxF3TMiBqLjkku6d+Y0qIbyudYiPRUKai9fs0fU5o9S8NCP5ZZmTJ
NUPB/FCifzZtWjqA2kgcczcb2SxC8MsuweySNgBwCdFWT4vzGyPuvX5BQqzIwJ17tzXvR1sQwtEs
3Jevj8C6TGWcFwgqmnXP0odZ+7wyWSKyd6Q3NsSrGqMikOFMIPH36xX/t6QXXvH/m6SXZEHiNW3W
UTxOMQp59fIRhJrO0PrJ+P16UNxzsu2CBCdDFwcNuRbvd1sFwU4BJFVfWg/Xbez5wNaG4Gd6VdhZ
pqEaYYQvWtIFwzQ8sGUYnGkcveumZFsmuFti6jle0MjY5vBd2f/UxvtoldWNZFvG/4ZNqC1A7toy
G8dmLYKwfWhk2I3davh2v4RgBp73xiIhHkPkjJEq3cOw/pFxaT8atAdmuLL0QrZpQiYfG1lmpQYQ
tRqoFUCEP2XvzU6WL8mcQMhhaBGyroK8k69VjzNYhif62JB7aw7fkpdtd08IAyMkVYpCA9t1C+a3
9nE4ZAfzIfrMRcVlxN27cPKLLbB4vnaF3oq6njSoUbIGIztD65QnFqQgJy8+xYtvPaHM73AiGlnz
bHcedWtYuIZUhQJ8U02GV0FaGTy9X4nPeVSmR1QbVjdy8/spmH1uPJaoMvHtEzNFNNA0aFxAcgD4
pddLpnOWgBOkAC76xDlb+Tw7f4OlkmRt3ycvZgR3yYo1tCINVX8UCW55MpGQLlBI5l+PF/teeTEj
OIua0pHkCaqyoVI7HWsdG68IRX/qYkkMlKxHBFjGVAtNowbGYkUJCvntcc5zt0L3+vp69mPT7/WI
ILbcYnWWqxEIL2y0YjAQNzWWBJQnW4lwY4AbOG0slofo+kRempSnmlZ39iydveO/86ejQYwR4nUE
GAr+d2zCbNPNesJ4+sMnDAmawuAz6J0QYOVDETSqtEO3v3UXe0LU7aNWb6sZAgpV0zurpdw3y3K6
/nV2O48GiuX/XZNweLIpLlJlRh2KxyarARB1Pv41u9DqDJ3Ky54U6dNx/7heLArnaFLS3A5tsDtx
dhJ+XIdf9BOyWULZ5gnnyAa5bBtOKHKx+H0T/1XpL9d3btfpVI3YUO4FUkkEgqbxYHU9lwZsYpa4
aK51xzGEAkRml951S/u3L15rGt5teNWLR8jodTzswVHqZx9Gj+EhrLjpT+Og+lkQujIipb2HMH8a
/teYcJjsydBHWwN2xqzW70pVBEOtnmc7vwfF0ikpCIQW35QmY9TCNFRsqCpCT0N0H418AD4u7f2B
jC4dDpY5SOLQ/vf6bUTEn+ZxgaRiwIBBUz0S/aaH9+nvr38oflb+iA+XdYhaMQ2xx6gkEwAkIdRB
q9ZrmeKM7AYykk5SfLlubP/CRY6Kms4v4Ubh5CLqmd0KklDQlqlBdpP5oRfeolXMq3RcrqvwSj/z
oqd+cq5b3t3JjWHhANM5bfsWvu/nFLo+OYYYhye1IDKv333YbMwIB1gzMi3NweD0//ew+W0MTcfX
oZ3MqVYsMbKXQnseshuGSZek/fiWfTMsEG0atokA+NpGXeehniqc6CotgtTUzroaegWTaS3uhwvt
Yke4NiKIxXVND0H79LY8kbvonIE+r/7KC4GJJyvc/oMbXqwJbjhFXVSMGWffPVGUODgVSYCp2Zvl
r+j2744CwEc3+Ys04eRvtD9O22aZghu2CityhvgMVK15gODznVk7ufP3zCQ5EowqSQoH+35/Wang
kFURWZB+Rnd+DZ/j+ME2Hw0pGdpuiqEhvurAXhuaiL9WWoPZzQTaEXqoQ4fvZXLQUL79paG+Tm9L
MTb2+C26SWnKltXh2uZo8CYvNvtcrpJJ5P09u6xH8Hmt7DsV5PiWl+df1TFFh+QxxLDd9YO1G3c3
ixAcHjl5GkEKGEgm+ymuLCeLX4bxjBFDx9BkqInd7GVjS3D3POcVMEOLfc6doR/74xQMJ/ljY/cV
sDEjOHeB4fG6h96sZym3ja35zL432TmWcoHtvxd1MC7YhKAtIsqf0LrIcfeCy0c5WgdenTWCHOAz
owNrqXLQjsNN7U5H2VHaTzs3Zvk52PjdjAJ7uEycdF11ONF8XnvWiTzOYCYPv3FY/HKUEWjtx0Vo
B2K4Fa0tzGS+tpmXYzJBhDjxkw/Kw3qbnBV3CIzWWSBpJCcQ+oed/W1ORHYbYQEFm9yOgS2f/P4x
8xMwut23x+UB9GcB0D2fl5vhmEkumV3HuSySCc/wpG7HiDUMaW9bOyT5UNcpiKlvExmcYTe9pjpB
t1+zMPAoHOwao3h01VFnKImXdecofb5+pnfXQdGm02xwMcA1X3+sjNC1i3Ujxhjlbd8eIvMbuBjq
5C0hHe6A/xj4NUXoG5QKY22I8PqhyKOQtTm5xllbZHfVboDamBG8vUn7sOhG3Pyp9j2avq4tc4rq
ZS5a1BLM4PrG7QYoQ9chVGNA9kzEkI2TzXk5ZpBbxoPXhPetcdfQR6tfXKo/5rmvpzLwzq4rXCyK
OLIqTJooHAG8jw1jcGhkGT6iTSn5VLsOsbEiOLais8LuR8yPFdNXvbgb69hto49GJSs9ylYjfCsT
7IhjOtWhNxnPCr1LDNkIkmwhgmdbtT3HzTBB5BPPxgnjgzbKY1PiZKWsjb97+QJPbBIL/Qf1DyRc
M0DkURsBFshO5KTbT4sMayezIFxTWc/U1qrAltFZj8pSac44DKckVr9e9+n962KzEiF0o/a7FrYZ
WUBjE3cF2V3kQxt4baFMrKK2mHmQQ05777rV3Q+FG9E2MbVNDBHbpxREN0pTw7N7PdUD6LHsjxWE
mWqZltDuJm7s8L9jcxdmMRQLjBF16FCv3SL8roaTY5rvri9GZkTIW5puAD3zCsqN2oAYBzKxRINi
/fd/Z0Rwh2ZpC40V4ARaa0zHdgR478wvs1ryYXabu8ZmxwR3GGyIqnUNGMU6f/HnpxQNZfVdcypB
J2q+v76k3XBwMSWy9SiGhfGsKgX/FVnYzZIs+iFpVgnqTGZEiG12oRpKhJwICOwbo/rYytM8/n79
47G0WYYQ1RQ0CYemBA19RasPaRL7qkrQAFWfiwRF3xRws2h41Nf22LfW4foO7uddG9tCwIMCrd7k
vHk0BtpPClhK/HF2MczjFU9yQvxd6BKm+Uwklwy1GBFm2YbKMkUFEiBe0OQJLZivMsSJv5EwCicg
l6xvf28vFvnX3ZzfNmdja87hfxK903oT3XFIBbmRdSD2A9LFED/jG0NQMm1r4IwRBevnonkh2ehM
7cFuJY2BfW+8mBHiEThTabXkBeY7q5NWPWeDjHRhN0XZfCIhFq20Ueq2yiyUDIwARJ54Q8XHWtqw
+YcwcVmIEI6mLOosZUr4RCCHEGEikLj6XQXJzeUYVv51N9gPsBdjQkwKWW+TccbHMVq/NP1WfbYa
yUmSfBgRo5TNaYiGDRBsU2i4ZKmCWkkk73XJpxHBJGXcT0RpTMuLoJPWeY31mIwnqyXOuD6o03Ft
ZMMn/xAdwIYGFKjBNBE1PLV9Xg4WlL+0d5xKv/lhgpX0dnbjY3vQmoOsXrX/mS7mhEBo2UveDiFj
nq0njhZ/77OzOkoO0P45vdgQAt5M66xIUNX21/Brr1Wu0nzLjB9WrHrXXU66d0LkqejcRyAWi/35
wXzHh5aLg1Y76QctyCHS+xZ2PORgv7+UEH6mjKLLmgMUOpqRo1fRsS6Zm/YyYRjZFxLCT9oVvVoa
wJjERuT0JHdCaBKVQA1f37z9w3RZjRiEKhBpqgqahiMtDvkC4ZTcekvOhacxQYPfNoCGfB2vzTQZ
ct1uQ2/WTSds+iBXPtq4J64vZHe/LlbEDGXtuJC7gnJvg4pyU3g6uTP6XOJqMiNChjLkFiQoFHBY
TmWZOTomxjw6RCCri3oluL6e/YryZkHCETWM1Wwb7CgY8afF4SKzjWvfZ7OTHaITHkqLV6A0VXjx
O9kEwy6qGweGM3qYTAMJ/usvFi4kLixUBXBjVCt0qMGm7dn3kw6dr9VtnqHJ6jSdK5uM29/ci1XB
40fgFOskMcGOM44vZpe+mLOGce5Zxk0usyO4fFZx6XBIsfGmg7Pmpluo0OfL36KFud1E4drNVhql
k2ExUBp809BUtgA+iWQTx7K1CGcLJLGduqyo3AzF4rDsNu2gdqy9peZwcQcRW1fpVqmEDD3kZHlR
59upa5w8/ECnv657vGQtIqqur207jAZMRhrTD2bdh6tX9D+vm+Cf9o/8f7MS4UwVg9mp2oLBp7rU
XUsDZXGsPtUdyMqq2l2G4vm6ud3gujEn3IBRtdq2OsGMrefHkGReX369bkG2Z/wv2OTCtFCXxA6h
Jpd1t8OMS0IvvHEa33JJbNbB/4qNFX1a1VGtdXC0pJ8j40eXSm6I/cLGxoBw9G2WT2VUoWVcLKD9
8PTAdJuX8LYv/P4nhkx/YfdlKN7dHG9jUwgDipYvszUwqLvWlpsV0HwcyXHo6odK1c5DhZnFWvme
FSDM+HefTIgLcTZFOolhd8nOyQrOcQYiWk1WjZQ5hhgYyKz362ozr4jvpn50iOmv86d/sxIqdovR
hqnADAcswRBGz2XDDtaifwGyXpKMX18KGv2vvS836BwDVhf7Vrs4NnnRrG8klXXz95PI3+4A7tvX
Vqq0S7XIREbce2oQuyh3YRaS598gYHKZhAlg/022sSZEhjEs4zjvsKY5oGfqFufxOATDLcoBRxks
THK4KBFiRJcya6iVhj/MB3/5oHugNIVMF5qpYI/Oz5g78P+dXwjhIsdsFlEb1I6Jemeai7so32pb
Esmvh1ZKhIjRlc3aaVnDQOt9rrMn0ny8vgbZ7wvRgepzPqcVLiOFjB8rTfcKOj39OxNCIMj0FGwD
PMsaMvuuaUpXA/Dnuond8YtLEvKHdFNplnYT6gB0pE1XnNgy1U7N1BvMmblGCgC23iwnrYEGcszH
wqfDdfOSTRRbIq3KQqIXq+2p3RqEugrqVNkKJcHh10HbXE1aWZrLsOJqMhboMA4dZGagQV8v3vWV
SFJiMOa+Dg82TduUmqaOEaXxkx5kgOxx1CP5FN6GT7+IDz0ZyaJsaUKMaMthWtoWSg5RH1il4TLT
XcPelSyM/8o/p0T0V/TYbGA11cRorBnVlCJ0SG9+Kkf9PFPzkaYDqEDTAwhpfYt1zrJEvTs0ltOv
Ecb71ezH9b9kd7l8Xloz8YIGCfjrHc7n1p5wiWBScFR9Pe/dkClul9USn9wPhxs73Gk3CwaWOK3q
GV8yvw0Pwxf9JjzRxwViSJOngfXTAtzzLbFkY5GvfGMx08yyXfoFvcio/9kb5MmkpuQz8nD3x1fc
mBDCYaz08diGmBQwy5u4+WRGQTouzhhK7q3dA70xI0TFkMalykFVXqLM2kmfKYpvjC6SxcisCIFR
abNObTgYd+3I59TuP7JaWq3edfvNSoT8qEoipShVBF8urpr4MwEdm8dn03S3PtcYSaAyx5OsSgSa
1yD/yaYECPBSs96Hs37TjDIiP4kXiAhZs0hMa4yR9NH2+xSnjjVVmIX51rPYu35W9++Vy/aZQjic
IlXphwqHVX/AvKbTuNndECSPAMocJZb4L13xbFMIC0OcxeqYY6hHO0C0CdyYFTooruXobgr9hk5W
GN1vnGxWxj/j5rDOZpu0qVnEPjmM3uKjXu5Zj4aPubhTFUw3MgiQJOqJaMiZ2ZTooE2HuHkI6rp7
u/oQLrJOg8yIEB1miGuG61zCSH4AkyoYAL/lmiTI7T6nNvsmhAa1GXs8ErvYX/Whe2+tWRLYE8qw
9VTUHiuAoJ4aTBdStascwFBkFH0y80LMKBtoAgy1hdsD57k7mCfjAHTR4U1w+s0qhbBBtUahCuUv
YfKzNH8Ooy07WZJvJeKlIqXNTXOIMVv4KfsQHmoUs+3WBVRGP0CZp/KUU/SRnWQ4JplV4Y1lRp0e
RmON4KSigwPqq7w5syIdGm/satmLRBKmmBA8SJ1iDqMNmbdON51+0yamuxR3RSKrbXOXuxI6RPBU
vVClWkOcLZJHwcIJq7TpPSY9HGhh3Gv1W1iCjItvMCFyQAxtimcDjER1ot51a46+Dai3q+F5ZdPn
N0VFCnQTkHW2qglR0cqVuFiKDCO1h/SR+HmgR47ywtmQ2wP4ggyZV+5flxd7wtrSRdenWS05mDp+
NAIVcqmJ2/vGGWEYqEEZE+C+O17M8X/fBOE8Gfu5WwB0seYH23o20mNaS1IZmQkhJiaQH2oLE5ye
5siYo1bd+5Ch1pMPRFKi41vzpxde1iIERhZDoGgGraEXti9j/EyYbKRj/zhdDAihry170CnOmBS2
yOAU05fWPiTKEHS2DGAs2zIh+CXMTAkZcDXaaOQQdjtbTzaTYED24/jvxYjzKUWcNuBINPTfY1Fc
lVcOLP6HV8DFjhDwwpwOY0uwlt6zDgRkx8mxfDC//yqL+M1TItUvl2yeLgQ9Y6ymKOJfqdd/kOWz
bowO6yXDMBJPEGHzRRaua4Pmsjcoye1Sj2fTblOnMz/offdNEoEkbq0LEWHRtZwQCxWs5Rx1Dgsq
jGOBsqP96deOjpBQuq2sRscd+cpJ0oWoQHp1VlneAzKIAO7kK2jLtTW7jZYG00xgZTdW/VSVpStZ
qezLCZFiAYNzTBuAhrR3g4+n/7n/pvjm7XxeXS5LxU7KaZacgn/IQi/uKQQNZbXJojHcJfqDdYhd
8PgfAYv6YDkGUH446ZI1yj6mEEL6opnNPK9Cz1bu8vVOkUlEyn5fiBxq2+RM4TDpZP2U9S6V9dok
vy8yQo9VNqSkDvGm75+B9F1NmetJfEBESGur0Wdtg7AU0ptY8Whz7GSVGNkahABBtBxAchV4I3u+
sZSTtv67C48KKUM6L1plr7jCx+Qr009l8z3JJSPo+7vETAtSLsCxiEQftKqyxeRZgqLf6sMPsz3p
UmDyflL324bYjAwp3KhlGQZOId9+aE3QFza99hiStSidsdHrBPQ2afpyPQjsR9aLVeG6AKffZBQr
YE0DezJs6OPEgA0GkSmrS+yuDizxGjFMDHWJQ/xGCXC+xTBcpUTU6eefDcucYr1tx5d+kHys3SVt
TAlnfmJln80tnvBWWB41pQwmEC+mcYP9lGEff+Gl/ojcG1vC+beGtU6nDrbGoD8VXzXXdCOAHx+b
O+2ROtWpeRyeygOG448ZB6W5xVs62Bf7Yu0FzTCjIAmk3Bd98KeRuFN8iIrOi1Ekue4ou3fUxpLg
KHVvmajC27oXjb1Tjve5furVzwZ7NJubVoaw2m9abawJMSPs81qlK8ZDyIGe51N0pp565lOvXBpH
VhrZTc02xoQAki+hmUQ1sNNjEboIAB70L54SxX426uRgJfif6Ae9+5dHwuRxc/MWCLMuyRVA/jwF
labqo6Hc1OnqYSCWSh+M+2Utm4J9HGz/FGJDr22RvLaHGacS2Sf89Fy4o1Pc8hagjKxjN9hDz8jW
DBUMCuLYfDgs7ZhWueIByvi1zq1z2KbBdU/cP98XE+K+terc9IwyT+/tYB7CU1j1Tyb7Uc/6W144
m8UIu6a3RFvsBsXnDEltPA9OokjyE9la+L9vfCBfVF3PG2i56DoU2921NkEE4UcyvZXd+2uzECHr
mihu+DRD9M0wREvmAmPdujs3769/GNm3FwJvX05alxFQJsz6ZDqztqpunpE3NWE3axFCLkCR85SY
aDo0RYKWze1ifqOK929WYooAgNmysgQzKZY3tmsQ95W7ljKW1uufBPD5119ez5rWzKIZ7zR7cVaz
dIzxxYIozfWF7Kpu4MdBT0YtxGexcj4ZZmUnFJlL8VN5Ms/UX4/hQQXBU+QzHyKGn8Kb+Tz7xPtf
NMf21rg1LkTxRVloli7QtwIhyHlUmoeRTF5JZEn+XvzemhHidxelQ9WaPAGsK2cBwxcQHV7cll9U
1nmtpTh991fHojeEoa1VIQzZZh/2dox3IsUw/P3A/MLwZ1n7ay9t2hoRIlADnGxrrmiVDhTcs3bu
dHbqR/b7sgYqbny+7iy74I2tNSEaFdFitWnbsj8oGZZTfZCVwnYJJLfWhKAUsRhq3DMqFRWe2sUN
e5q96Ij84gw8ZngaMexvGI7qgnb9S36YJRju3b731roQrCxS2xi87hiGFNRgurfOqpN65ccl8owD
V+CLMhfyHDJY416831oVgtdigy8+WkErDIzHS2JboB6dLdNRjDBoVypJDvfisQlcMgGKxMDxF4wV
C/hOC4oNHtkdLQNtTiTRZfd8A0mLaWvLtCEvIcQwAPNy0kOyW6+HMy2778ukuDqopq77pcyMcNIq
XUtVHQN8nh1Hd3adBKHSnvVIqg3Ow5GYzHNg8H+XIxw2XbX6NW3AGtgCKUV9Tv9UfhsCduYcpvK5
Ipk54bT1SNd6A5SbgC/NnoZJptQbbxhKz1VQ3slYRGV7KBw2Q1EstZmsEHKri1Pmrd8khVt1sunk
3frOdg+FY9Vl5QwCGdTva+jqRMcY+mP0sQfhLZj3b0AiIsmfdkP/5pMJLp4VersMFOyLjf7Ompkz
j7EzU+po+teeHPTsNDDZALFkJ8UnV9uQDtByQOXjIjCsdwko3adKcrD2o9NlXeK1rVhVBfHqKfSW
c3jQveau/VinLkUb3wzqQwUJ1xCitZLNlK2MO+wmGV01SFb1FoRiluXBHkNHL30j/HH9LPPvf+WM
iV3vpF3Vxog4Q7Hlls3sVNqx0c/DSA5phJ20M8madmkaNg4pvrJ0S1+HcEnRvn2IPvAJpPnYMb/R
neKEm8VFp/2oPqV3six1N9AzJF7Mxng2RKNf76VeTGkcqThvuvUAYR+zyY6qEbkLK2WuwoPsHzu6
sSR8NXM2w86owCJHQdzuamiZKb5e+VOweCB5U93QlzJr7j7PARnF7DQ6+OBmFKJJGa5lpYyQEYUq
2BIHGqut1ItByNYGpO2qxbGSdKCOkhbzI0Rn1+fGsnuou1WR9pStqAh6ZUhbGU3qrv9u/ioh9gwD
5hI0uwc0WLkvSOQq6mmC7PJ1B969VDdGhIhDR9y4Xb8CtJv/1aeao1WyefHdmGbpmG21oAnMxCd0
YxWrypQZ+O1TDy1u88Q7RdpRdqvKzAi3akSJUmvgRfbKIvpekPDeTtFmrYkTk+moF/qtWuof7SgL
ru/f/g2xWR7/ipsoUwx9NBsLyh4sgkQl8ZfMWY95iOC2uphZzzzc77IgsDfCa25sCldtFzM66yGu
2gUgChX2EpCIcpIW2Qjvbr6+MSQejHgmpZbP1DOZPhyqvtIeUs0i3jhooxdqync2G9VBsqP8hP8R
ATZGBb9fwyxaQ7AcgBAWEt//R9qVLdeNK8kvYgQJ7q/czqJdsizZLwhvzQXcCa5fP0nfGYuG2Qd3
5KeOaEeoDsBCoVCVlXleJ2F7xVNPK8i7gIK1ZDf312hjANsB/6wm3k3uAtYnTQV3EXfumipc8leX
o6Kgh3gkv+ewQS7v/0wJsa0FpmGBkKINopMxzJYySp1Fsprd87wxsYbXjTtmy5ilrenSgORWxBMr
irV3xaWNCeGkGTYf1EUBT0cbd37Vl5Cm4AfFlRUtdot8GLP9tVvCyZpSNuduXinBQvS7pIhvm647
W4zf5XateQO6mSkmpM1eObBC9lD9l2P9Zlw4YhVtyUJXtuVMCxYXY31lkEVWoOTh/G0IV7kD2QNS
9uWEsxbXcbEkCmr7eqUFNdeiZe6fLh+t3Rtls6PCyTKamUwOB/ldS2+0OrSGK3OQdCt2TbiqbYHL
BwOJIjmmqYyVpoGSKBiGxsvGW6vXPNd8ecc63oyI4AMnJYRCADsJO6vMwnJh+ECWa4L708qCvzMl
Jj6tXne5kWLcBKW5/rhMgVlIyrK7uZWLHTNtMJkSEVrIlsbKeQFkN4PYq4cOrI+++cfEcF7SVAYI
3f88b7YEt1ZYpYxzM2Hko76q0FQZnROo2CVhbm9BSKZUW7MJ6vMivMGck7JuC8wqj+PnpTsm1ufB
VD3LkNQ89tayNSPEoaoetaFtDBq0yue0nfxY/4dwWfYiW8v6IzbxFOCcodPBPQ0JgelHU7Seac93
RVYi2TZVyYJ2bRHHNCF2At0fkQCpJbE7zPZiByb5bnKQYPbPlXsyVNlk216ksXUku6iigOnXECJN
1jTzYBJ8n8QMY/1lHj/+/8/M9u8LYQbSmQ2hVLWDmD6p8dki3+X9u90n5daIkLiaI+2sGnMIQTfw
OxTo7zSSeJmZ47185YLUPVc/NosaltV40DiEfWsQLdI6atv+qpLqo0l2VBxqT5WBNW4PHByZF6+u
ig/W6Hy4vKm7zvH20UQ9qJZXcWV2FeBpzPZLZOmq/lGnnxebhJcN7UKuNjtrCllKN7pxT2YDXd7r
4dp5+PkE88GkkaIaHa0ty/HFkM7tyHZQyFuYoyxzCkw3iCrB1PBTDsr2zYc2hiL6HORheUilafRu
ANls6fqbNmeb96XddfYEAdYVW/awCsw3ELf2yHfDo3f0db3lNVnJVGZUCCggSF9GcwE4vpitA4VU
SKWNAGT1h8tfUWZmdafN2orMLuJiWrUUDb8HreikInOXaZTJjAiBJOZaVSTljBeqdmzxLC+sw5RI
gsnu43zrjmI0qbqaOjo8w7pZ0X/NoT3GpwXMm62fRrLHwN4rcmtMiCqQeR0Wi2PcJE3InbMA3KEX
1pfCIMfC1SF9aQEY0ZUhWSxJ7Jf4v1iGs6rSHY0cNPOMx5C0nm9zaD1ddolddIetOw5EdHXbtETu
GoshX4sZlCeGVxAfu17lLUEZYW4CDDb8xQzdG0A4AUiYwipQr94zJre1LoSVfuprTbEBXbdVHi59
ck7d+b7FLPflVe775NsihUCC+mmLeiaaPpnW+Ha+RGBNCSpzjC6b2XdLsLoZ4D62bKjp/n7A0LBX
Em3dzC4cQxsstNNRiz10tlDSVI+zLFjtLmtjTti9uOynboCoTbBY9l1vkYjV5Q0bZAVvmRlh90Bl
gjGXqkA/NXtSutcko14i4ySW2RDC7rQ4YC2pajtI4gNbXtPky/geLLdtugYqlaBCBGXH7x+H2yPI
ytsU9GmKDdIX1Z9GGRPU/ip+mRDxbePUGZpCEJaWDooag0eGpyp9lDjZXqFnsw6RamOYuMPWyYLA
VPzYeUp5lCS1N6Lm22fAR93z6dWRKeHtRqK3vXMFT5vmJtNYuWCierrSOTAJvawdsF4LYoFnuyrB
yQyiDI4xKHrQqYe2zHxnWYLOCtXlhhbveI5uTQm+BvoYp4tNLKbXPoDu1WcsKocHyVdaj/of68FM
MVQoIJsGPODv3kZHMHLWUw1013m5LkFHDTn0cKUIwHSnf9nWrtdtTAnX+lD2YB9bay9kGEtfLfT+
yun0B7NgiySO7lZAQCz0a1XC5Z6imhtP0IoLun/WfKxvPJyhEcPbYXIkHtp8V10iCaqy1QlXPQfo
ocqgQBfoxYNdBmSJBkeWTuy692ZZQmhYajslSQNyY5ONV+ViH2YCAJlOX3TzGVJG+F9lNEFvmlfs
RuHFnVlVd736xHjzDpzvZn/FIkanq7FKwZEXVLQ/1ZVxUrrc57n5d3sqqnzoiQnS9KZLw3oqTwkG
QsyZf8W4v3fZMSXbKo5N1F05myN4EtAgOpQcQ079p8sGJL4hFhXmsVpQGcaj1dR/lPyWF5C8MCVz
GTIbQrRIbOiRxUD7BkWGh35PvdT60VuyKvAuY5jtAsZgq9D1hYTM7/HCYjMp0cBeUbbOOfmQ3BM/
gaA2v8q+8jMP50CbvDSI72RN891vtLErRHYwLtC8YwBHD+MCngAKeQ27kHwmmQ0htqOB2BtNhmIW
IfZHokChLlNcWaFk9wLZLET4TsYYD25jD6CFNTtPWVuuB4V8npzaK11ZxUy2oNVnNg+pYdD0ngFZ
EMxj7xd9f5U7kwTYsgbtP+4PV3dWfnoHzHtCSEoRkHjuYuw3dY0H4PUTL9UY6M6mxGMj1yVXyN7m
rTrFpoqRZQOp6+8LwuBcz2odBDqGWXm9/axB4MKqHio9HJhM7nPvQG1trSvfbN44NDMYTS1cV7Q7
EjKHjZWcoN8QXo4Nu62CrR3hrtJ1mulJ9lOHpD2ZR3rSD1PY4ga2TxJLq/+K3wpyDCpuesfR/iBq
QZ1nwosXbH8AYpjfDL/x2INRezM4U4IWImTqsZWVoHeRZRubP1e/2cW5KdUhj/U1XqzImhn4GnZc
vCRwfQsQCuKN0X9oxSEnJ3GW3WcO1rkOiliaa4s1SeoQdx4yZaVbaq+B3DjkL9PD/0owH+Ovl3d3
dfQ/NpcAI6xCCADyWkLwKDVg/53YgBmj8rrpelZv8rb1eqjj6O3z2HxIYkmWs+ugG4tCJBnYVGcs
ptDRzkqAN65694uhSVa1i0MEpT0ue7QYDbjN76ego7U2dhV6Iqv01UoHT0/qXXPKwzjSJf65v543
U0KIL6y0SBsKvRd9vtW0x45+0Z135C3b1QgfqV3rdIYNQQCmf0hT1FuXkMreb7sxarNjwmehk8aG
esZnKQxMSVhnVX1YlE/pwn2iycg4dhNdqB0TCHeYaPiJuMKYVhjOYBCEAKndR37dnLNA8W33LzSJ
N9bEUnGmukU7muD+MN27sXisnGOsS5x678ramhD8zdDbnBoVpvhqZ/ZyK3tqc/6OctXWhOBnS6Ua
I1i3MMZSaJ6+3C2FbIh571J0IFaoo1+poSsvhHRNre2SgYAvZNmJdZ9ZqnpuA0EmVRLhdk+Mbqoo
2KiG64ocqixL2TLY61AEDSt6bemhMkkeoftBFN1QDZUix9FFYCnk2+verqCIyJtg9onPrlYXW4ZA
jXIMrcg6yfv2DM0F0RX6ibZYmxpVXjMrhZZPGwFCvpKJD1c0yiE3FnAfzOWSLVyfZX+E7Y05wRlo
kVQsIZhKzZ2D7vaQ2VZ9i3oUTTKnRrliqSQGdx18Y1AIQTn4QRlmVZ3Ado+pfp3WEiZD6QYK8Sc3
s8QpmbES69LDeLMqNjQjENzrJLF67Krg8r236+ub9aw+urnglbwbiroBhqienyhVjoX12LA65MnT
ZTu7rR1nY0jIx1KM9pUcRdpgcdofZR4fc2QrBmP3lVKep/6FpMWPKsO009h/zDVQtICciibrV9Vk
Z2L9Rn86jamvBRMLkq5C0uuQKulSoJ7DMvXKe4gwA55sfWiCFVpb38iZBHavlPXydTD/ooO7/fc9
bhvAORaOmXunvNWLKOlH38bETRyjD65LvucuShMTKr+MCYUMtbDnbMo4ruEnDjKYL2hHBsVhsD30
s3i4wt+mQxp1L7KTuH8w3uwKm5oqzCYJNdJwsL5ChsoB28hlD9qNlm8LE9sU7lSOy6KvsgHQZspp
e+XwPAJvqSSNkaxDxGSVC9WdJiZgELDvp+zUv6dDvfk+Ii3W7IyGXmYzircjyDWtV5PVkS6DDsgW
IUSpaYrrZjKho24a5cnK2JWhLv7lz7EfOH59bxEN3GtZXXEegw/Azf04yx5HZoWMqIE7yJKK1XX+
OK8ocEJYyMZss1jkjDWQHTFbMQOru+7Gk9NnvqqcEkY9hV1pC9TO5tfLi9v1tY1FIVhNVTWYLHVh
sRlOnTEFVjaGk1TwZXcPMUkKjWzDAQRY+Exqa1OaKBjHcOrcd+ZPbnGvjppnyUrR+3mmCRIgXMo/
sbC/R6DKmdD8XalM9KfprjwZ4EhDIL5VmIdB9SiOZMz0u8NyzsagcC+PNd5ZxghyisbqQ7tWoiJN
TmOin7SxDse29xpzhNfE13kLOFtu39iafuBsCDgHz7EZjwcX/c6sVqM5xn8pYpaTSDx4NyxvfqOw
+7WdsyXLUCGIp2Of3HDyzPQwx6DD/O0d3oTavIUEHx9bBKa1ALwgFUZIZvkRm+ax7sFmsqR112Xf
jIg13Ul16iqB1DHqHU8OPfbtUck+Xl7HblTZmBCS+8zoWjy/kNzP7Gg4N9MkyX12z/nm7wtOQ5w8
M0kK/ptGiX1eXBuK7ZXKfW56LX1MiwiD+ZcXtP883lgUXMAy2BBXyMMBvfX1CBT/QXlMPnYn4rF3
sfs4G1vr7m4yLacfQJy2gNJM6c+m9cktDwyadpcXJHOC9d83NlRz1HUGuaegy2+d5DMx/NZ5192y
WYcQGw1oxWdl0eOCrNSTphfhCH2Ey8vYRVht90rImJhd2VQxe6wDZQvLz6IFGnYIHgtm7UlURe4p
rQK39C2Zgvy+i7uGbhiGruMN8/sGgvGrUSyKUdSa3sTjjUZkuee+j78ZEHYvV/NKXVRQfPKAnIfB
c1qvWbzxUB1W6S36zT1XCVi3oenjZ59H8Fxc3tl9B3kzL2ysZXFnTnRQZc5lwjDN69y6SKc8TRsk
hnavNuvNkJCGzhOtJ6jI/2SbnZMXG0OoK9tsE11ej+x7rdu9cXjeuvVgZkgKAWC+KTP9cWZNcNnE
vwSJX0sR6RbNBHeUluPlMvoDqp+NX/lmaB9WiJZs1kmyHFGTlsVKNtsONYK8LYFvd64tZks8UGZC
DLKgwKyhzQeGtrnxVefOlVEZ73o4GMRQ0wAIF+Lcv38So+F80VLE1BVO1x0Y5kP+K3q23et7Y2dd
6ObTN3HbcKWCmg8IH6zP5YmE2rF+WQdSeKgcZg2yzPYZ88fSj7Rbc9gYFmIEha61RiiYagwoqczq
iXLVaxRIk5KXhURuW0uO0n6LAcBp1cJjF7074d7trGGKrRx9VJtnIaHNkZcfOgI5wmGufQtyHl2B
fnLX3VaJbJB9f5PfTAveAh5vl1AXUBNaht0QWPHHvAp7gonJZ8kp23ebN0uC25T1kCKFAX1Wjwf5
QUm84Zo8x2H8Yy19dKMHCnXol+Zhimkj+QTEbly0XdsgIHWBwrEQR/KimGM2WiiD6BB2qMpAqTKg
aVVJLNl3nV9mxFAyVF3eAGrtBv0CJioOMG3uJyyKpwNAkrn5HpZs521VYjjRSsVcbGCeQtP+6rTn
+j2ittu/L3hHTHpS6iW8g4w3Lo8gIBInkmrvft1oswbBL6ZVlnCAigguzCEAWMfPWtAIfutfoToF
eaux85f34Ku2yxIii5Elaa+6YF/R6Jmmt0kXDcPxsrtL/E3shKa2qeDbA7XNps+l7g3dP1l++3cm
hEwDSBPNHEvIBeZT5ObILvo7WzpWtl+u3HweIaFYlpi3bQxEXXbCPGDilaUXHxrAO29X7Xb1SCrJ
I0FqUcgsem2y6g4saEEPrZIlAN83LmRyX5zU6+TcSL7TbhqzWZ4QF0AOPEyTAWJHk5RnXcvuTAfD
wCZ0MjRTcjFLXMJZAXmb+6yex3EEVw7UCNPem/qPffLF7gvJXSJZj9gPzCbLKEo64TTlg8frY6J+
6rPHSlax2U0y3rbNEQKD7ahZ368q1JOW+EPXeVl+uOzd+1nZxoQYF+jckJYAZd4ABEt80PFcaY/2
IYc8qimj2lx/7h8FqI0tISAURjVApQugjy507/QI83ioys/f1agMyx+yForsE61+svGDVDPqgRaF
GWiJ8tBnZcQbAy9gFTO+hfoi2UXZyoQgQYu5MlJgzvDQUlxv5c4HaDVFZ18NVC97kOW3ssPrCOEi
q3SaTi4O7/xQnmxI2mZBn3ktXiBhcs59IomBsr0UYsViJbVBTSC3aBp7zTR5Ompd6rVC3kP+ubky
xJaC1YBHnFq4aUsX3AEnwwgVmSDUfoL0K3cQUb9sSp1iUDXoa+vL9QKWjiZzr9Q290szjjRVHT22
KA913YWXfURylkUg8JhXmb6oQC22KNkl0+Tns+QsyyyI0cKqG+KsSSZXzlZ7Tg1JEJd5nVhnpYrO
qrlaFYC8ISjvezxK+mgMqDfdvBe38hYtXCFaqFpe272LYiv9PP5jRmVk35LvoD3MvRxOrkpcXOYW
QrhIHMY4V0zIN53iIzu7oKv4b55bktvJFQJFSrnOkBYZAc+ueR97dXFOpVe75Li6QnQAU/NiZzOQ
nEMEwpsYyGyfKF4dLv54HfsoyX2ig8cCjInw4LKTy5YnBIpk7pmZjKA16NtHHRDj2PTq+OkdNoAr
ABIHyAJNF1ZHqdajRItLcQYHYmqkB5ccVLnU8R5wH53+X2aEpZRmntCY4LIyDs5B8fqDA0jaeC3X
XVl/7x+34saQkBv1Tq3neDiZQaqq97xfriqIpHbj8urGxEMz0PEu79/6wy/YExmcWUHVwcrweKow
Bgu/IB31k+qqp6WXDNe91Bt378a39YmEzsCezRj/R+BzJlz7iod3aeSGxhStQ/gskt2Nu86/MSdE
waHX47y1K4DeeRqpKo7A2BzjyXpKlE4ScHe9fWNKyJ3iGTQ/uK1WSdBHfQFFOnH8eZQtaDcybayI
cZDbhc3RjQqs/hp11ReNvrTjJ0KSg1IeuvlbpbxedpD9ZVkYStE1YoJM5/fMKXZ5qxWKAW6sqT9y
u/Wpgue1xqPLZsi+Y7zZEWKhqixdB4C1joLgGBo+wytEuYMEMmjv2hcD8Dp6BDYtdCLipRF7qQ+y
V8n+yXv7AUIkmeLZthWQvwexGtrj9eD0vhJr0DBpvMFlEoiwbFeFeALFHt3UFMsFm/UxST5py9GV
jbHITAiRBBqr41S5eRqqqevP9bXSpD6bJJ9NYkSEsrJuWTrXqpXATh8blN1t7VguEg+UfJifj5ZN
7m67aaOzOlaC3PhOmy/LsAAj/tA614W0LrKe0T+j4S8f+JnzbEx1zYiLP8MZVo7kn/FxuXJ9ehxf
p7AM2+c4kIlQ7b+3nDd7QswoJs3NeIwkTQUr6FkFMOknjMzFi0sOI5N9KyF0tFwl/dDBwUl6IvOB
VoYHMmT/8jmWGVn/fbODrlVYAx0xRqlO1m3ssthLrPZ2IrYMubIf2d+2TogXNB26oirxVK3duwGc
ONTNPUt/HktJaUS2ICEsqMuQUmqBTsh17ozxoYvDtJcEg3XjL3mdEAwyLcnalUA/5OTHPLxIZcj2
a90bNxNCQd2xqcmBmAwU/bGPfavWj87Q+BMw72Xi+gOewl1XhXE6SlYm+Ug/EQ0bb0hdhSA3Azi2
AzQL1CGKO/kThJHfoxoLQPv/XVIiQLKhBos78HoEaX5rF4eUPF/26v3HzsaAkEegY6RoBV95AX1w
b+J2MjGuhN6iERWAfVnhX5oT4gLFqP88JatKItJNI8yi9tiG60zAf8MvL/FwIsQFBVQN3KgR9FoL
AhIHoz1lMuiPdP/W37BxBG1Q5gr0x3YwRfTAwubGLrz864oOJIF6rJqDZAMlgZwI0aGnfW+qDCCg
FKSKige03jP33JsKIITaV06y8pLshBEhSpC+UztuMQz24jGsXafn+qidV2ypbOr+51+6ECyIECwa
BT2qDh3Cn118UBkOmCAxfMz1DtfZB+CqQMhnPTmYXBnAmp18Se+76/pYnJawACRJVsSTnW8hsFRV
7OgdyNCDbISueuwT8J+Vyc0ksyOJkCIOxyy1aYxt0PYzzrx2/pqCF+ayx0gOgThWaYysy9G0hyyZ
iucWoJAhk1EMyBYhxJDFdKg9NmUa5hpU3IYqGFxJ2WIf4vEWpsQ28TLm9qCiax+2gQo8urfSiaZ+
da2C54VBYlVF7iyjN5ftnBA+KMAwid0rNLCKOEpTdPhADlWSz5e/z+7muapqqsT5OUPwewDRUz0d
6dwDV9bYGBMEH/H0HsoOZ2NCWEiixxWEb1GuWDKoPaHsOE/V8fIqdl9vGxNCGKSFvjhQjUOrEqLP
RnVt6t9L47iQk2p8By+KR51Plw3Ktk2Ig1o+TWi3ELx/WyeyluTjVGvPl03sfv/NmoTQV6VJqsQW
UwJi8Kgf67u+6A5LqkhSCdlKhLhX4+vb6QS8qtm9Gu6ZEEniKvv7QihLxq6udVLiYV0/lnnngWbg
PSHmbaPEXtSUkzKva+BfJwgf1vy+a+6U+D16rBsnFntReuFaXUZAKGA6N/Pwleugcf+hO69Wd0uW
e1M2xb1/sW8WJQQ1jbuYhFkJkzlIyVdYvHtLoxUS3x7cYJH0jNZv/MfdtzEmpEX12IMVH6zxYaNo
d4qiBUOt+c1chDWvjtRUak9bZkkHUbpCISwYJU+rmeGpvmr9dLdlxH4AOdECDlNEZeUrH/7qOInz
S6PVD8iW8BhIjNHPBj8rEVHHvzuzjhAWIKMVZ7SHRo2Rt5EJyj3D/EjaUgIz2M0ONp9LiAyNYah0
HEY7yIvpVWPsvNAawY6HlfGuBGFjSogO5WgsFtQ7LABdxglkr7Udmfok68BKQp3YkJrBgjhDFtsK
iuKoJqk/DucJ0OPLDrDuygUnF1tS4LN2ZytNraAs9StSd69mM2eeqbSJ35ZK4XeLKcNmSM6V2I2a
6QL+mRQcZkn9YIF4kU0nM31N0+85faq07nR5gZJdFAlpWBJPjZbivaG6L619kztPKBVcNiEJ5n/0
pka1qdt1wnqccO01qj9wVxIXZKsQwgJmxhPbQcUU80eZx1qfxchMc8mlJzOy/vvm2ZSlyazbGWp4
K30T8RT+0ZQhj2UmhFCAd2ZnYTQMIjhdcyKmEpZ6fpXHMrIymYsJsaCdtWlmBsJarbbHevDbBix5
Vewv1bcx8Sw5B/yK37t0jISIkJQTUxbMPQc0619m0h8USgO7pgdeN76BGZeRDRG6U75t1y/jXH+/
7IH7L8K3iOQK+YQOMtW4mhYIxsSJr4L63rFuuzz20eOblhvWHar21UolEXf/Y2ImHTN4oDQQuytF
RWyrUlEUi+OHzEELx7nSZW/5/bOFiQtCdCi3qMLClo5OLcB8CLVj7qeo7eR9K4kQ+xfHLxN/VJWX
poLqNYgci+mzoTyWaH115p3OJUd4byX4QrqJWXEbVSjRJ3s2qxPHo52VJBimJgQEVXKAd19kYDYm
oAIxTRMNyt9PcN4kaCoysEDn6CTnQZ54aCbfW6c2HEJ+S746fhdWsiLsbl15a1UITrXpdKmmLTSI
bfdUOEPhKWke9pi+HkruN2r9D0Z8M6+y+mcImvsYv/122f33vuD2BwiBq3cyHawCYH5yFUwpAyaZ
9Cxk7hTZCUaRLtvaHcTaGhNCmFNWMScr47v1eYmgS3pXAEueQbR3xTJCMEninbtHe2tP8BvDiAcT
L7kEDJb8ur0rbpaDfTau5cqPe0Fza0iMYbwsG63t8BmX9pTT4SNVpoNDIbYwaQFvaKi7peTm3Ms+
tiaF0+04JcD+y4yMUJ2PCj7akratzxl7rhuu+swdJQZ38+uNRbFG7IwOoKEci1zHUvCCALKji1Zt
gPZA34Vd2hoTUN+q0lepNUKDI8+es+muaqJFN7yOdxKf3AvEWzvCs4glblYOFKGlpefaPLjZ2Sol
bigzIUQWDBxAng8cWgHNaQruLOdrp2AGEIxEj393vsQCsW7TuZzbeiVR9Y0zhD+YP5cQxFAjEkCD
+7n0pQFMtjgxfhjdwpsWR0w9m6gYW3AL5RHTz+qpxyAP8ZrEo7eLDHC2fyH8CtZi1Vjr094hI5Bt
hLe+YZmnrBgk7SRJYBQLxYMOyorSQVow03vI/7Ha8AzqxbirL3802QYKoWNowI8xLoAWoW1Vk2de
XREnumxidyp+6+RCrFCbeJ5yd4Aen8++pJ1n4CslzDdv2Qp2jH04Pb7YB7lgimRxYjl4hC6pbXQo
o+k8tLSnuAkSmUrzLkR+szixIAxS5wI1WthoQBnRee5LHDqB9007rMO9Ba5xCQ2P7M4WGfc0PCAs
vUXnlAerwf6GHeb7/1RSJuXvvEOsE4Oeem66BPxaDX9u7C9WfVTRC7zsHruIju0OCklI0vRNVisr
AhFCOoavH4feV307Wo7GCRG+hY9QSFwppy5Y+xUQuzoSSejavc3weEFnkIAdTayGZdxK59bCZF5a
d16h/Bjc67r+qDih08musTXciu8NDBL9MkV+T/S0qew1QkAKRQ7unfW5PZVRdXBDbnrKAwmyB5mU
z+4Z2NgTwj9IhzAMOIPZN58/WmrU6geTf7r8BfeT140N4QtiHiujRYd6R556c1gG1cHSPRCiXuGB
kYDsponiuwHdNVkcln02Ifprbm2rhZMawaToXru8GMm3SXfQ3o89zJFK/HQ36G8WKWSPWpnGXCk5
HvJdpBT3nYzofzeJ2/x9IVucMe2gJSgTBfnM/LZ/WGIT4zbcMzXHywbbT6f35N4bg0LoN1owZDsJ
XvSJc0yyu7m9G9ADSmUfafcm25gRov9UxkqZ4tQF6fBlGX9Q96Zo7qj0XK3n5sK5EsthkOWNO7vi
gMiYXnxc6c2Zz2d/Ru6hHnN/fLjs85JjJZbCcq7GC29BhGXMd7F5X/PHkUuq2OvGXFqREClcpzXG
lkPtxrFnTPV0YVKaryCGDGNmYN5xCVmVeIQW4eWV7T+T3j6YWBQbSw1i8ekIRbXUcw7DvQbGwbn2
GiOsThgX8LPn5D0I4E1QFFHbeWX2Gs8w+R23BrLEqb3jVK8ivVNkA8USb3TFkJG4C5RwVkXK/rnQ
TtrwY9a/x4bsrSlzDyFYgDdUyboOc7gJdz0lOegpwCAyGQZJRBIR2z06GXPfg+Sac0zgcOtO0dSD
xBlkx0oIEkPFLJPlCO3Gw39UGPjXcfQG3334yYhV/63zCdEibnJrdF3oiTs3yQd+ajBuiLrLqTrN
kPaW6z5c/k4Y1Pj9Np7ixGTDqhW6FNMh6V9Yn0UF+yLZxMsfShNniN28bgfdxgyxZfu89+tTHcWh
6xP79KJGKzNb7kvqSZdvRtCW/r6uzmUDcdcedZ4DFjSV3tyee8iyG9pj3DxJlnc5pdFUIcWAtFjs
TiBQDgiUOvRIP1oQmFLgJPTup5O86DIxFUmMwlz27+trXX1g3Tr8qj/14TrpXvjAp4FEeQn/GzfZ
Lz78iomaiG7OkrbmXUHjcKVi1UDlCU3llz4CWclVfyUbybkco2D198U5Q9WbcYpuW8YKH1ornkqy
Z7VUXkDq8OHyt5N5ppB0dJqu9UkHmStTo9TLuI65dmeWaczvnzIDbgjnIIbItLlMHZRA5xqFt+GR
qK9D+1F9l4i3q/2yIfJr2kwHo5ENcQGmfzKaMUigy7HE/uXtkixEFGNiqlOSpEdZyB2f6sY+5faL
aciuqH9x7relCIcXVWBQyUwIF3nuT9+WyI6ySPEtyFzNUKD+b8Yf9nPPN4vCCe47JTYHDZz0GCsB
Ae8DpLVM+0u5pJ46Nb4D9v+/20fh+HZJS7PCBIjCYRbwdijreQzM6DdqlbPHvzO1ftJNa6xIS5AL
UyD8lrT0bJALG1hNu9jvCrhvOyicWd3krjPmC2pfMT92LmqFeE1a8xwuQ3EuoS96eVX75/bNnHBu
OU8Zc9FZDCztnLAHUp3+7u8L1z6b5tipWyyHqkeVHk1LktvuVzE2x1W453u1SHN1Zu9DtGsS/7aE
a57Ug4YRm2SF5Q5B9snogyQawFHieDbqk1PI/fxz8xQHzqMMoiuJGCKjoQnw+VAnuR20duJTrX3I
XM1LY0VSFdp/K/zyB5HYEMKzCefsJxE6P6Xn9GAeVqaO9ygJbIKsKHuuM7XOzRJmIEgSzMVyAl5f
4tn7l9/bSoTQUMZNEWP2ywwWdj1qT+OdawG1Kklr943YYCFVoYHtiCTDKWs1HFYHda0UI97FEhm1
G7ULyMdLGZRv3wHeTAknqXKqnFg5MpWeZsFkVfdJTqMxkcm27Hv4mxnhPI1grqUghDSDpGO+atAo
G+ixY+WBzvQI5GVoLbUk5P3LGf5lU+zIdHSMGUQS/vcMuz/JjbsVq+0c5Qxu/3IrvlkTWjL9TLMx
7bCRTQjyrlMeWaf8SjtA7BtMF7goP12OgFJ7wi2sIRcySY9ZgRpKOCam5ZMAhabzHP1MMQMZNHw/
Y39bnnAFq0kx5KWSAB455//oenbsYvZMmNn5dTrdl+kkgQBIv55w0FD9GbieASk74lFy/Z+vhzLT
OlPEIlkVUuKeIouo4QJPWjE8u800OTbN8mRAqhpjzaHtOv9UuflMLUDTL39ByckTuzTEMFE2GzEC
6cxtsOipn9Da16lsnvNf3gZvX064i0G/ynpSIPNcObfWDtRKZLiclUN7iIPi5e8WJYQTMBnrTU4Q
gSFMFDZ2ekiGOCTE/UszQjjRrNpqsn4tyPTMS+kPpt0PuqwyKHEKsT2jdklf6TmGAjHB8gJO0tJL
+zjxQM8ZADLlGSZwmmYl63hJYr/YsNH7uZj0HjRvPW+jkWp31UJ9x5wOc9FJcs991yAqeCMASHcx
bvt78hkXLLfUFowvVnb+Tx6Pgm6lRGpk+t2THAggNSikoQNNF0YnoJmmSANVinacFc/wSq+9LSIX
E6uSI7a7l5v1Ca7fDRaNbQsoYmoZXkKeWzr4w3CdOul7soKNIcHtrV4lNLcRjE37GTJ4Lv+Rmuit
Kd/ecbo2ZgS370qwNmUWpur1nCQQDyzZaWjIP+Ayl6U5u8HpzZJYrp5mqzOTukL0HQhgG5/yHvM4
QJ5dXs+6/3+UkDdWhDuzVVJnmYbeDFRqelCxPmAE1zOH5VwUVdT0Mt1CmTnhygSBUu3WwEGHttof
Kk7+h7UrW44bV7JfxAiSAEHylUttKu2yZPuFYbtt7vvOr58D9R2LhtiFO+qJ6HZ0R4UrK4FEJpDL
Oe7QPDH0DZWlvUtJJDE+mTQhYi4AOxyzDJe4MZ+ddkEG9E6piTMpfv6xFNdqIYVgaWRzr/cqrlF8
bkv5nPvBsfY6P3rgc2LZtbSvga/UpY0THAfQjDO0zGEltdv/pF0Pw2n0eBIUKP3uZSvZtkXTogbn
wbDFqUhQ7+hJkOFwMaMGIOoNU64CXXbd2N6tNyGCbVS2GaeR+foE0z7rLnBlb7vOyfH8Sm6sXezZ
noFEKP6UHAGZcoKV0LYjZsY9YhvuWgJgXn+Q4TRu1z/xxvrfBRStI+rZPBRIgFYs27XTcFryxBvn
9ntULFdBbzhaOh5DowMewgRk6N6NFtOxgv5QI8GnJ73kcb2pMqHoHAUTCFDH+VasUh7ULDOiJkCj
DrVbAM46cXVrSOENN/dzJUTwyEvVVl1WIEmVWIkTVY8FJkKjr8Pk1LOMt34zyqxECV45IVpWDhmi
TBLtk6Tye+1uSm+WVoZxwrfp3aF7kyNmCfqk0fX8FcB5yo5Bap+NhcluH9v9IsTSDGKDAVAVb8Kt
qrYzJrsivzSczivAs+vGToTHTIzCwC99B3qFn7LRu+0FfJMp3AqMOtXioFRhn3HiDrkb0duoBeyX
7V92JHwj3i/gmxzR8EpLLdE0ivRo+HVKK4c2/sz8Mt0N+QEFCO2DO/YmUDDCLgMdZFyiAThVT8z+
CYiEj7jG1W4JpmeOhR5PVm3isvgcqbOXzs8Tk1ENbp/X31qI92BU/ecuRacS2Bxu1aB2W9S9llQS
LTeNm2Is0rAY6NzERFSXZpEW9yjkKdNNpKbOJGM72tRiJUBw8ISMpVrFeMCiXR9l6cmJpgfaPF62
MJkQwZuHxRgUxVwTrwn9ZLgywLdbSLq9t0VYlGlgzOH9QH96z8iEU45azHG16nXU3czNMaAfEYG+
DRvPGJBlvSvc0rkO4pxzS2qfm7Z1tDB0eun7d/PUr6QIh4PEKLkkHaZ1yv5TPx2MmjlZc1OUny5v
yXaiZCVHWLB41qoxqdCQBkStU3yo9/ROeR7cxWW75BS42l+X5W3uj2EQQtCLjyFf/vkquqnoE2BN
BBZVoz1V0ZfRvl3Iy2URm2dlJULwl7WlJ2UAcjJMHrl5/tAoPy9///bOvKkg+MmwBrdo28FPDnZ3
DfxW0HGOV/Nc+Gn3EWJ3e6WKYATtQLs6XNDkU6cLc22OfjanYeZiQC2W+ErZqgl2kGXjVOQRWKRs
69s0Psft0+VV27xxGBwfGnDcmi42Iw5hkQCiC5BgRf1lQI+UDoQSMIhndei0smHlbV3eZPHPV0am
F6NlTnGKZQMrFb3N7Y+0D610EYwY8/0AVokwWJkBNTVNQTDrAJrzIxti6uDTZIYFmjtByKxpXRX3
6LttI2AG9g/B8NflHdm++K4kCAclhh6ZHeMSmP6yTLchf7d97ywP5DZD5Nqmy3u/I1+WTty+RXGC
d5sRzMyYQhwoO9azAXSKGOVQG6c5clTJOnHo7XL/d0K4fckl6e5Nk1iJFExCMYqkKBWMjtYTynkD
QUogBWnK7vKSyqQIe0ZZyrKhgDO1wnu9uG1mSV/55iFaaSHsGGV5Dm4IA1iL1V2RfY7r+6k+jMtO
6Y+XFeGn/d1dcCVI8HF2nRkaTlCAN1G7azJAZCrNN7XofurWdDOQxa+S+Ca3slxyz9n0rSu5gsPr
Q2YxJesw2D5OO2Waznlt3pYGUOKGWCaLb8YlHQWPNw1dyqIMPBtwsx6Nvw9m5eiylij+g98LAU20
wVQAF4mzemAjZCBfSw0vzV4qajoG203z52l6QMPGaD5d3rVNjTjBp2aYSAaIQ3tV0VtZN/CnI0YC
ClDYAGb+DtSykhfqppW/iREH94K4iYaohWeazD1yYFHweFmNreIGGBssUGDYuoHZPWFnDGtKAOmN
+vhrceNvatf/FDfk/AUb2hAIMmxQxPP/EEy9USIzhoWHPoZ9HT0ke6tLJM5nY1/+ECFYdafGRdDj
qe9ZhnE9jMWO6tRnbfz58rpteIc/xAjL1sTB0LUUO2InXyf2ybLONlrWZnKuA1nb/+VFe9d5V6hj
0sxJAgaRSN8H6ejlwPy6rM1W2X+lzru+O2ugvZmrs+FlZ+U2fdC88lSCeOeQvXD+7OiqOTXXbJd6
ADw6SkTz145wav8QLbyG7H5CjTnjWG279Ft40A7oY3RKtMdj1PBjef8/xAnxUMlI1oZDirbJybf2
OpDAFFebfOaAsMmbD7Kitmzz+Oer61EYBsDKX0pQd+k/i+REw71k+WQChDA4m3PWTxhd8zPbCWvQ
gxVe6CtuqXlwfT5PusqHyWQyhdAYZA0L7GpGPnm8LgFSRYLMv6zW5VOsqYKj6HQjMGedx6ZE3xmt
9YlS62sSJZJ+08unWFMFZ1GyQg2bLgHPAPvVRNdh8qNRn7L4kGMY47JCW2+/P+xOcBgjyFwVzP1x
lDEASXmpH/q5G7uNz4nCQinNuUyeGDji3EiDkQAbZ3Tt22AfuelpOHRO98veAzjaL79f1m/jMrFW
7zXMrOzcqPBUMhebgJHm2tJPyfIAgGdH/QBH4R9iBGfRtXFtmSE2zG78InswoqdUkfnbrdLgH0IE
F0GXKKOkxPxKSiYw0+WHMsq9qQXLH9OvxlLb007NHDokX21VP5tz8QDE7I/E5bdQqb3e61cLOqEJ
q5usiAOm8y7o4VD57Zkf59CTKSw5bK9vl5WoYgbdmoWElM+Y5cz1p9ZMnGl+umwgMiGCz4g1u5tI
zfH86s9opnD6sHIbTMxflsJP0YVgIrYrzWmhVf0IDBEOzd7vuwMn2UpOshYUmTKC3wiXUgEBFko0
xAQC55eKPlHj//78+MMIBX8BjvQyzxl8bJU1vjGcQDwFrPfzgBknw7IOl5dt8/RqRCWgrQUhmpgp
6uJONdIamFPa+FKzmyZkTkR2XSy5zG4u20qMYANlWwfRyFnXW/ORhTvQdGlkd1kTmQghcFR2k4bL
gnES0vhNsDMzvw4kIjaDxkoLYfMXY0FnRIT2Kk25VoZnvDTcMf+c5n9JgUG2nfhKlGAEDRpmWqKE
kf8KkuoDdNPVv3QOczhKqnL3ATQwor+JE3m/xqgfZitHLmcx0DRGdd8qlVNdfE8IJzozRxAZD5Ip
z80DuxIp1N3DIcD9lrcEWYXf1S9Ves7ZnZ35qv7cIGWdaJI4LLEPUwggZtOPNdqpQ7+CnKQPT6pR
XeMCevxXZihmXdKi6qtpxFu36fuDhbH0KY8eBgzLXhazHapWy8dvaivXHYx6BfQKmDv7as1usOfw
lNoNpi94py6IHyXvBP5179zrShxf3ZW4UqeDlmW14dXjZFyj8yO4m4188SVa8SbjS2IEP2GMeWHT
JgWutvo0L81u1ndh+YnQ0kGyxDFQkEv0Kyv5fFmszDQE1zGUhKHZBLCb/dJl+yiMH6Oi1PdIkWgS
6E3++y/pJ3iQKjSsuuoQcMfqLm19XTlY1j6S8SBL/JQpOA9k3JAdWyKk4frk1EaBXxbWfTiyU6bZ
x8CkL5eXbwu8YO09RDTGIRnSoQeJDaobbF/faCCNcxTgxkxufzbvAcng4vKy62ST9xI1xYn0xSLD
FI+IxVl/qJSjZiC5sLh2c6PBaV1WUbJvIl8Y6mAGKfIYaeLYRWEQt089cCzzy2UpMoWE6yfQz7q8
BrsfgBjIeWYoRnRmAfSMtiKYjNSok09TJzlykoNtCX5kyNPRohVsZQm/qfQmmT9d1kkWycT+vnHU
FN2Mc4C+K911NmpAd1v8oemvF0rRwDtnzghoNgdIHudEa3ZaX7hzWDpgkJG018g0FXxLF7Mwz2JA
r1CbHCY7crtCf7isrMxM+AavvGQ2LFoymsgNpWGxm8FyTtiVadxZKpHYo0wXwY/oY0nyokVygbZn
znkqy6Xxv//eTzHKwISnYqkFS6xMDDl1PDjHvemG9U9z+JEMD2Pwo9COqSFxitvKvAkTTZDaeR8q
6JGvy2dFOXWdKVmt1y77S+rwALDalxzTnSQNgOU27Ua/ByDt3rxZDsyrfO2kPLfe6DVOB8wMNXFD
0KHIRkL+IVi/aSiY3sDS3qhj3D3otbU3d/V19jK5CG1u4oc72RNlq+IEd/wmTbDCnBSJ2S0TgCWe
/x78TPf0MXkMPO3B2Od3aEXyU03iRmQGIxgkjRNTSUFX7iksxjB34YfhPkxvw+llYHd0CCQ7yjfs
0oYKEQ4Nw8xoQ/u1OyBTn8zwVyxDS9g+y79XUWRzKu2eVkaH9DgJrvPqbC+fQGdXThKPITMNsXTR
DnZCJ4Ig1u3iGw7ooh/TY+XA4XuxJ7vFbdUE16ZB9T8PApujpR01JGv4syJyjUPipdemb+81/zXr
epRhQEjsggqOpC/sZlxUJL9SAA8Cd9wr88Kr2umEoYMXVmIkGTBsl53wZmFjZf9U9CeNoXdaw/v/
zdT0Z4ytg3ndsp0u6u7taSaOVhrfdQWA/1Ye04dIyb4MwyiDN9C4DV6wUSo4HWJGrVUmOPQG+lMB
bXCV7SzF0a7Ysf9SZEDp0R36PdzRm+qTBlBa70OrYNsqMYFPhT66P7fajuI2t8Il9IlVHpq6uEsy
4MxkxpWNmqm55OixX3yQ5hzHGgmGZpFxL2+fnzf5gqlVmHMuogITnkN8rmxMSCi/WPitsiSZhW0D
exMjGJiZ0LShJugFSXk/AdSmAU7FSO+q9txUkdNHsrH67WD1Jk8wrmaKyIyBRfRvt2jExYza0o2S
rZOtnGA4YZlEfYMak9fYmM/20vhT3h3sTJIB33ahb4oIMakNOlwwFQwRKr0NpLveMVB6CYMniRny
9X9/Ct7ECMEobSvU6isWAaxWvYpaetsazBnS0GNltDeaycHk0T1lj3lvfY10cLpW1FkM7fnyz5At
qRCeMESjG+o8AvE+sKmr2eZ0tCozPnQkYrusUTWJ2rLFFeKT1dvwcwPcnjFaB9Ci3gBF6BqwHRK1
JGLepfo1AipDnvOK8TIee/wbTH6V+pcXj5v0hS0UM/x9nJpWY6uh39c7vfyaUBlIi0wNwVUwlhZN
HpDQN6vbIK68rt0BNVmihUyI4CimqGRMqWqGAdPEibvbSntK8u//bqX4Sq7umWOYR1VewRmp6XNq
74ms6U6mA/989f11pdSG3WFcjxTXdnSL1wWAhZ1/p4PgFworSc2phN+2+oc4/brIwrNMB8Eh1Fpu
9pRN6E0dXyIwKvf31D5cVuEf3py/nc5r0Xu1Tk2dYNaX3zoab/Bmv3XDr/E+c+Knv0Hy1IfL8mQq
Cac9AdNJbhPUHqJ6PBLaoS025P0BiwzSQOLGxGniyCZdmbYa2kgT261Z7aRle7ayyu0sGbuoRCdx
4EWjMYkC0A54II4+2umXPJtOYSLD8ZBJEU7+1JgoDXFyrjnqb9spcE27vbdAE/mvNkgXzn7Tq+VS
FrCHjEVA+Gtu5kC5xt1MIoab7gVHKYK7aq3SNmkJBmyalqNbDqHtA6zdcJgG7D2j0e77zAo/0vWi
/TZ1cVYiNZJaiTJ0NQTtuWC3Y3FrTZIo8w/5vTcZgkvQtc7SMtS9vHp2qjOK5KfEs7wudCZ0MOd3
nRt7GXLOsoeszDgETzGYTUtKE3HHZAB0QwE2gNE3mnvZNiTRTSQBs5aZKFo4wWdn1Yn1ljtZxf7f
iRD8w2ylbYDZAqQfxud5cNtU0isvUUEcjtCLFiM/LcKCPp9m+1cxtpI1klmAOBBMzamL8haPCfUe
7Jpu7i+qo7SO4gNA0Nd+FT4YgR/ML8bT5YWTWICI42rFuWqmBRau165TIBVZgMUdZAO6//AE/23e
YrKrMIC/yBrgQoDAwFm8yK1dDOH75p74hTQXtLlXaMwmGHhGIxoTbIHMJqhkM3QP6vm4G/QFuL6t
d3nVthV6kyFW82yWqIPFmaq6H4O3ePb3oXMsz7xmtsMRTxYZNOG2eawECm9Nas/hogMozgcA413k
9vvpzNzlAGq2Etx5mp/cD9fKnayBbNM6VlKF4JEOTZiQMUB73H9d8d1OmKxkCJHDqDsboBNoRxpd
5RZAtKBRcIZDkwMYJ7xTvYU62Z4ukjiybSMYQTJM3N9sIji+PEVWXO3AtF0v9MpkKP5OueRkyUQI
DyIW18tYoy/JWxgMZAh8O5dVyzcvK/qbFoKla40eNFqJW31PR0ebi2OTgp6ks2tH6WXDx5uR902W
mKyLwewUa4QX/237KmgbF8Pwd+WSnTOzck1NlZQStlOsBFhtGrMZmuu5aa4umBmJqoF0kBf8ZCDB
DIFrzSF9m8OQ73viWsjfAWNPCoCyfbJXcoVIXPbJklk9phQ5DnT5wHvJBif7pewz3wod2dDza9PM
uwvNSpxgiFESFrVRAzqePNq3I5Bi0b/GabsCAMdq+F/bUT9rQBMsXHKU+DB+sC6JFgwUz5zRUAgw
maPQ137oLmczUNwk8E04Zo7vFvj/UqJgr2WOyWuDoDar7rUdDsYB+IzFIQSuZuHPh/BlkLUsbScq
35ZXfL6zvIiARIGeNj4xn4LSpHT1Iw878S6SXBFev+vCeoqP+CDNTaPBS94j9icVI7tMeei6XyUa
vuhwnWIkO0G35QfwoPnoyf8ek1dzXh0TE1epOTCRbqY2vWM9sKPmXtJGshkEViIEB10soVKOA+bK
VcD/LJ3xvenIX3OQ/Usx3J+uNGFNSueo4AzwGvkRDuNwHlNi+PmcSXsgJJYvNuUZcRZqwcj7lK81
FBG9bIfwTQ7dgTnV8zJ5VucsslL69ouZEEZNZqoqE9tWZtZ0wLNBPOhPo68DYD7/SR7ic35UvWYP
MkBT0r+yuW1AfNFspiE/LQ4fNN2AiY0CllE257a/b7RrNfoAdg6QNH/LEI/XqE0hoYBBBazB9WBO
DlvcSG1cwpxuPoYfINX8Q5pwB0IH7Kg3MaRZsauw+17WAPt62X13glfqCNcdlaZJnEx8qBPeIsE1
q3VL13qajurPyGN/BX+BRsrT0R42Hqq9cSzc5hs6gVzzSO+J8yvzY7SPyrqdNmP86jcJpy8fq9ga
bPymCfxEZad9D6r+eWCqOzIi888SkxH7YoFY35d1i0f8fOK84ZpTPIYn46bf5U/gh3YLfzxgdyVB
YfOetFKQ/6jVubeHeAkn7sFGF+zhICsvXeZZd7wTj5NW2l9KyXuex7VLuyxEeBzQikYFVrTUjqxH
p2wxozjz0DU3GU0cVP09iYab7maloRDji0zprQVQ4l7p03tOtRActdBZkC6rj2Dl/CSDYZStqBDY
oy5Ec8SIFdUw9Wg+Rc1HuglW+ghhvGJzOs4J9EnaY1x+au2nywu2edV8+34xB1foM1LuATYosvGq
ChqH1fcj+bF0u8p8vixKYvFiDs4MrEkvJzw+Qr09t1Z7W9LIXepa9gKWyRE9y1LOllZDJZMqoHec
zlpfIr0oI+3mK3/BtMUsXNbbup2k2BkOAtdiGnXccW5b2eCrTBtugKsjm6oY2qsiiDGWK5MsTkk+
tchVXd4aiRWLaTfS9dGkWzMui5hnrLJzFMgu3xJHIELz0SXVhohHr365pvnLWPYOIQBjO1jL3SDN
8Mj0EbzAkoJyhbYwgZk+Ntmhl6Wotp8Sq2MjHPvRnpWurLErrZ9+M3bFjn2hX5BC+rG4ANV29Kvc
mx3lr1k2f7r9ZFoJFvzBXOlGVISvgrVdjqmvsfM6jLax3XyguRO//CvDEHNxVp1Feq5hIavo29L9
NNXPl79fYt1iJm4qhr7NM0z3VFbmamX/TK3lMAAMW2LgMjmCT2j6LmryBnqMhW+DloGWnyfleFkX
ye1BTLxVXTrlJZswfKB8tdjsdsuxrA9BKlmy7bfPmwkQwSNYZBn1pcdR6lAOSg/xKdjNO+JX+/Zw
WaHtacqVJL6qK9+j1ka52Py6EB2tvb0zXtKfkOYFZ+R+3cUH29Vdtw8eyF0gY8mTihYuDktSYDpq
Dv/Gb64fZr/ZcQbH+DRyfjkMBHrVXj2DX/dW9nKWmYrgO0KikAWwafDrzfc+6tEveNQDybVo+628
WlnBf4CnlSz9DHv8ew81J/Sbg4G3cnP9LwMIETzGmLV1rSXQJ1/u4/gObxMqrbJK1kxMWEVWaUwx
g4w+O5Ll+5A/mmYjOcISny62lmmvcP/KgEquZu7sFoB84D+RGDx3AxdiuthQBtDHss5NbEsDznpO
WmeHDrnpfLA+HIIHWT1g+5n6ZgViO1mHaWU94FEkO3bHRgfEYHUV7JYTklD8laoozgc45NfPOrGZ
bMzz//hzJfKRjdViN5YNfMlClNgp1i5F1+AZRTwV/fOY48XMH30ad/wtp3iapGFK4nSp4CeM0mRT
q2LHErTamrGbjpWTJt+iYfYltiGzcdEvlH3bJGguhlqvdC4n46H+QY+TO/nNKySkdldJc2oygxT8
hJZUcxzx63/rzz5w43zF13Lgu/4NeRJIH4gyeYKzsPsCbX46ipTdLryJMcQOeoPz6PH8rxyFkq/Y
hdMmEnh0BqntWsGK6glzaus8olkqAhd2MjjKrEj27/U+fkmakNGg06AkFp/snV3lMb2pdgnQh/fp
2fKsY6S+rilXM/vJU90o3aPdzun2puSSsG1FJrE1gxlUEw9HxZp6mggj4FfcqUPiKtohnmaJq5QJ
EQ5FMU1TGcfmq5AK2VFzPFAieZj+wzXkTRPhPKQjSLt64DYBZ6rcq2YxOJpS7+KRuQGoXpreuLat
0o2sFu097CP5S/omWzgWi7oYscJXsQTiJvoryvZzKWWP3g44b0KEs8CqcKmbAUJ04K+QYy5tJpRs
k2j/OVFMJCsgoOVEoj6oMH3ext974TG74d302V7WRysTKRwCZvdL0oSwDDDn/QxC+jOqxl0dyhBs
JEtncDezujjqkWIWXYWTXRnHiT1pgCSVeGO+w+9P8+/NMYRUXVmak0J5YonuJ4+BPRROA6MIYIWK
XpJf2kn1hmvVSz37mL5cFr0dcd4kC9fvlAEpQqHYNdV+YaOv9Qre5E7ay4a0ZFvFP1+tYZX2Wlpy
68jIcx8hu5Td5JXsUiUTIngKlO5R7Z4gZCIPNPxZxp/m5vHyev3DfeBtwQRHkaVVlGc9tqo/DR7Z
tW4CIu/wDLZccETLKkObMcVQMf7N4VYBhPbnqikh05K+MzAARpgbp72vNvsi+NqN35JAljXZ1mwl
TDCFwYCZ2wui83wK9uZV6SpAwkiPyDRi2oFIbjrc3byz+JUwwR5KMMs3VQNhiXWb5btYv22Sp6X/
1kVHe/gU9j8vb9umZazECZahDHoHWBGUUKb5cY6eB+26kuFIbnqJlQjBMPJpSI0UnbIARby1gURR
Bc+Xddh+Zq0kCHFi1qmu9aOCITlcRM3DdMh0ICnMXubbxzqXhPZNl7QSJsSLKusrc25xwYhM6s7q
YQaRwUTOVVADLfmXFkvekJINEjO3i0H6ZMjwQk6Qd2pGjIHlpUOGbC9Zw82M+ptaYtq2BJeRNnIj
53nOfh+egsrBrNkvjvM3H9gNlV1CZYqJwWMZI9ssIbCuhit1jg6WPXgVkdXTJNYn5m8rkEEwRcd2
UfPKTD+rmgx/9x+sD+iVNrWYrYskeHOc1FrAo2ByDPbVLt8HB1CEOAhKUuiT7duY8VuWeJdQzHBB
Nzi0Kc4NYFbyfXey99N16EmB6rft4U2ScIWICtouKYZOveC6vSFXxgGoiG7r2fvhhr78P8gTzCEi
hoKrNOQ1thPfzD45k4Nyg3Fsy03vOIK85X/I4t80FGJIktaTqfMCQnRUbnkHXXgiDyF4h2avfSz2
9eGyvE17Z5pGDMpUwDQLbtAgJmsm7gYniq4FYKK1GSiA2m53Wcx2tGLUMDVKgFsvji63EzObmnf5
ZASEpDjJ2Lf6s/WouRywU7aK21q9SRPihzUAjAfzA8wz2+OkH0Lda4qHyxptioA2lBBL103RMxWh
pXXGlBieZmV/1UVu7UKmWI6u5Zl7WdKmr1hJEmxwAiQjwGbAaA2gaCfNJzeLZdxF201YKxmC1cUp
UJSA12TgNaDtygVs6nl/G9dO52SvfHXN9cxAL9RbEruQ6cY/X90zo3ioOl1hyKstyJ+0uFN5hdGa
HwojK/X4Zq7F9Bkzch3DJFy9AO/9fch1o85g7DS3RJnfKP6lZoIJjopezi1B6wmpPhfRtS27XvC/
/+5GtlJJOLihsrDcUvH9Km12ExudBZ3dRkCejTiXZCZlmyRcZMw5zUulRA9loz0o7dmMf1w28O2j
RC0k8w0G/Djh7pINZhrZPTgzsm66GrPpYJHCxTPHuyxm2wchgQoyBB1hUSSqMOdu7mw83b3xpJ94
btB+QCUGw+PdfrySNR9sK/UmTFi0NJmyUm849BRQTbUrLT0UVHIpl4kQ1k2zraQKQcvtzfFxqk/W
+BgQSXjY3vrfWogcFdOCkUJzATCiNeSO3e26RWJb3Ezfm/GbACGgF2jZ1pSWk/qpaAhOJneMuoOh
oqqY2TcxMyW+VLJkInFlpA5aUPDmVt1K3DEtnTK4NWQknNup9TdDE3krlVBl5RA01IszZ3YNUFTn
7uDQx+XEb/8gIJP4t01fYFnonoWDpDhDf7q3qa/UJtPAhWAMiVUDRDcqv2lWZwITX9XZ4zDmqcS7
ba7jSqIQkwjaEZfUrgFEF1LH1tyuLN1UBvu5uY4EkLrEVm2KdjrBwFVTA4Nlgp5Z8KjGDi/A2e4E
mm+e9P5vZvq3tCJgr7PwD/4Qqzxh0oHRCfA0XjJdKdO5mf2cSZpHt+x9LUJYODD3BNUQIueBx7tX
hdURDKSewUI3TAOnN6SkmerG+VrLEwI7bWjaKg1UMs2DOldOOLuAmHTS4TEdABz8s1YTp7Mm57Kr
5Rsjnuq1VCGsKz3NY3uEVCs5av1Nlvsz2Red7ujl4DI79wl5vCxRtnX881WE1yoDue0MEpdoXxiA
BCX7uWUStba84VotIaaTIEnyAo3NHlE+TWXiFJkM6UCmhhDVzVFNCn2CBCU518lzkx6IDGJKJkII
TLFW13k/UIjAG6rqHas9puPPy7uxfXIJwixoCDWCG/+f21E3gMZSeH7ePgTXzbHd53vrKUDb7Wsh
7lhL0hGbL1AMAv2WJ+yM0i16Dzzz15PbNch5RPs4vpqQ7DMSl+UPfXSVhjL8gk1YirVUYbesQSkM
lSe0lYN+Kq84ZFf2RNFMGu2CJ5wyQDVMfunFoFKHv5JVc6RKCzs5WWPf4lqGU8ZuwPHkzVXszj0l
TlnTLxpVz41p7Jdm8NhkfJdsMA8p7074asEF10xYQcM5wIJ3u+LIO/yzwKW3KmB4i31mSKL25lAU
OqpNnVmWoZliYnUs8cBSRjyKa9zfjTPRHbBa+82Vcb24GIl6VvYdIHJcKqn0bDaCrOUKfiyMg7lR
AY722imheZk3XRmlx3Bg0LQ6eiGQZZLJAbHaofhB/pIsMQ8F75f4TWnhDJkoLQ8zb9No/ckDfJQf
fjJ8UIkfmv1/wT+8uaFU1ZgOTj4AVYl3iIBqGh6ZPF+0nHnZXNtbAFbJTvFOmsXZDEorWVzzlbO2
7LHSSPAqi+cC8n27M04clld6RDbXcCVJCH+pGs104R57RJVGRREbeYdr6qk7PodiSO7jm+FhJUyw
FnPECAhVCfEYxgvqx1yVHbpN170SIFgEA71KUfE94hllXsqobiPvR3jufN78adzNV7K5wG1HvhIp
OFatRS/UMEHksOP41/21nbi2P7j8xMH0s2tZkXCzu5GsJApOdR4mU1FNSFTv4+dlp3kcYSy5tf7i
La6pN19xl6p8bB6MIMVho41Ct0CT9adRpoCDSMD1xBNv4cN0DE8VWJVHD6kjdzzIOlI336Irae9S
pl3IBiuDNI5kTt3CC77AfzmoS+3GF9n097Zh/lbNEM52GYOlvcghrJ/bTznrMQojGyngdvDOWZnU
0MF/YSJpKIjQqpIObYZEKQWcwsLslzhhNyGQHTWKKHjZM8pkCe6jD+aqTnmT3DDo/jTlaBuf0Up0
rKWtZZsLZ5qcacPU9HfkbH3V5x1wboEohhLHVLsDbtCXddk2BORDTVCtoPdNHFDFyHw/Z0pMYXbx
QwXQMiBS3DJHc4H0ude+XJa2uXIrYcKNAVMfrRmRhHrL4LCcOOb0tZsTN+m9fydHOEvjjDXFgCXF
K6d2VJBsL0A8fKQTlVwMtl5TVLM1QMRjvtcQr5nznFeLuWCofcxP7TR6Q4luqGKvx04SV5Ixq621
W8vin6+Cll6H3HVgoyYLeBfEyUAHmDmh1Oa2nDzVQTWFVkIwgol+CLRBVayEQCAI88d0ug/tzCFK
LVm4zWHslRTR/ySsDNuwwez8tGuOmpOnjm064XXsFs98rt04KokvqzVsruCbZqIbMqYqJwAoAeB7
vjPJ15m+RE3q6FQ2HCFZQbEBxFRQu0MrGTB7F2divRM1zpx8BAeF4sFBqGboTBULJ1neR/bcJoEX
s8+xfVabEcjy0rw8v5+IbnUtRTiwfdO3y5LFFm5l43PuhyfNdA1ohaRlhiEtZXB7WZf/5uqtFBPO
7qxSmow9cGTGcFdoHRpB/aalH3F7K8XEAvIAnjil7C1wEu6Su8KrrxX3x9IAkl09ZK6s13XTTbyp
JNZqTH2s4cpbDLYSs/3exNXo0lod/XReOmeixexaAODeXfaBknXUhSiVRnhlp0oUo1Y43QRKcWcb
9wWRdoZu3dvXCynccHVaJMASYpa3oAlpGAAkkx4p6uTdbVZMjsr8GWUcezyEkUS/7UVlxFQ1nVGk
xf70h3Q2jGLsysgv7O/M0JyRfQfpbsQOo2xcc3slQQ+G4oDKe2v+lERSZox2C8aDSQenqHGg8Vcr
ebi8W/wgvTtoWEeq426pIdYLMnJ9KnpKYfUostVz5RrsPp9/FereKPdTL4nDmxqBSQ2QwBSs2WLF
Y6BVUHbNAuJCPXXQE+fbAL+wC/+yTps9AKDIBZw15sZN3DH+VApmH81k0kFL5o4+JvA9IPW/zuAX
exnIwNZNaS1KcFSKaQ9KHHWBl5OrMHjIOpnH2AweK10Et9TVBShruL/VjdbN1DN4Wb2mvJn7SBYa
t16nK1XEmoeiDlM6zSDL1NlLh2k3vT0opummyy5fHoqhdf+HtCtZslNXgl9EhJhhy3CGnt12e9oQ
HplnEIivfyn7Ph9azUU32htvHHGqhapKUlVWpm2faStBtG56xGV5L+7Pimp3OkvNYEbILo7tleV0
tml73HcJ/pVeuPnKjJiUsookdJ6SsEDPq9K8hbzr0Takh7RCMSP6pBeycXjJvom9kD43dTbXmO5b
ZjcYjJMyf40q9Mnpz/2VyexwB11dz3K887XINe1ALdwr4s6e69y5zbU1vIbuZe0efCdXhhZ1hqB6
QdESG5ogG81wGl5RR1hb4EtdWVDzSVPbpI6Caawf5ogcpr76S3cTMkNn1Dr0uQslmAdwyOiAkOo/
dZnu8ObbZr0QISm0U06YEQFVYBwNzIpBq5nL0o3oRECWrvohe+bKYkhIETbehF1jTUbAhsGzGfNI
Hfu92UkeN5JUJ1JCJZqat7oRO0FbTAc91WuPWbIivSx128J51GmxO4xkSUOuwQQ+nFsnIPcmuKXJ
STrvJvluopyLWc5RTZvGCSq7wDFkHTvrHenZeT9AN+8LIOlCedFC890VTvFaZ4qOLGMBMjh4Hcs9
FlX+kg9oSV2r5Zd9Y5t1KyCaALFEPUwDM8bzGMJLOx+dGkcfM73spjkbYFH3z6gVGJjFjycvP8hG
3TYT0MqikFqZ7WgpJj3NwI6O0Fv34vxOYVejJkMobj/dVoaED9lTMwEHPq7OfQf2iviEQVxIGuW+
9dZ9w4dIXsceuP6YQm7tc9DrYB4BWgyT49XkurD9QtNl5y7/QC/OJpvYaL5aBi57QmJlZtY76qJZ
AQXVWn2nn+h17tcjL/CjZy6t7W8e8ytzQpadRrvoQDwNpj8juTM0+5NilcGiatf6Eh0wU5hhjGT8
uBTmFY1le7iZQla2hfRrMJqzhCDD1+310jzE9LDv/psRvfp9IfHalqPHegYmnzS+VdOD1dymrsTE
doZa2RCybZHQRo34wd7x7siN6mWBe4eu680gnQWWLOdFxu21Lq6WNgqU/qg54cIwr/iXyxETLoM/
ukUPYs4qRVRpYQFmrqIO9CPvt1AZFkm2IiFZmJlTJw0qSsHSuUE6lF4xademm0j6otyHd0JKpCLK
Mj1qcg2VENP9bBvNdRk9Lfl8zjBZuu9wMkNChph1kMKaLcbPgf70WPG+rRzfyW5cRdYekH04/v+r
u9GY4KIXmx0IJivI4DDUCogVKAk9/d16+HpXZhyMf7tFVELKd0BxtMpdwNtbOusHZi8xjmOjUWSY
CdnKhJwwQTk4witAR93vOm8woEceLSZjxJIkHltMDBRtW7tHJwCHVO8c41ICb5H5gZAUpqKatEzF
sVsv5645dyi7zfVPTUrrKPlYokyWtjhOXudwgaKoUXczYeU6ij/tO8H2/RXlAMt0dJxJIqkC6S2t
nnIjCYcg/wIUA0iizNhTkRLUJzkj4faaLtaEGBoVqiSjAqrRkdm+gucmXZ7UlgV/uSghgsy0y3pj
AZyYz30r9wbE7ubH5ovmYfT0XnYp+pdPaKNA6qgaTnXhHtYabG5naKbhCQBex0OCwdcTn1pm5xxE
x1163F/d9je8mBPyqt6Msz5XaB6m5E0/PpZl6UX2474N6ZqECxiyaqWoNQR6eiiKDYnjt5CzIXrz
rkzoVUsGf2DTiRJ6O0b6odPJx4rIDvjt0xeIWci/g//WFVkzrdJI6wYX6pCARPgqv84CxV9oYB+d
Uy6VQdqM6pUxIRtOLTHrmcJl6ML8XocECyO+0jQHQ+nC/Y+7maBWpoQsaOqmE0fK4gYqGz/NdnXC
HPO7fRPbbwNXBSoJ1xcM6wn7F4MGKm06XmtBT5s8Ya7d/0a+2b8eV4U/yc7GbX8BnlC1LdM0iUjQ
VysuSjv8GYwifqiFYDr9rjz2hzH4xezwugC/mPsFG1qdXZ0RL9RSqIXW8nLQwCBcHtU37pFTiwO2
ItmvTddYGRPi+1cXu48zJ6DDVZmimq7dpxZKwrKG1aZfrOwIgZ03OHYVBVhns8KN9sPiyIZRN59V
JsGsmWtBwhet7OdHvpuatRbFqDJzvhmOaKLecFWf+Sg0kJqSLLz12dbGhIhKM7clrESNsZpdryDf
Rgrh+eROz79KfJ1/f/EGaKqcGhKe5xgirCczlNGsYvZPnnB/5YmID0wVJ3KSFWA2s9LamrBLZTnH
MWnnNOSeDrzUofQnMO3hwCSnWTZDt5Xr18aEMF461XTKDEdLVz51yUGJ3+SLLNXzdLP3+bhbrmJJ
ZTmo1io7CQ30AbzeAwLsnAVREN9wri3NG27Hs+al0oy75e7rtYnOuEwjtMRRZOyVyfCbRYMTKq20
1M33Y295ghtqSZ/+5npmRQBOxnD5kATgGbe+MaBeGl96G5AtS8ju9VQURtzijmu9IaAh/h1n08Pi
92f0/k7pQYqzkVkULry0SVvD7hXeAuGkOq2fgczQ7zRcQn63UJl51Uszvsw1hWtwlLXjPOno/TGl
63BNWO5Kt598jWjvrHxIgtih9tFwaXXoCKAEA6sNr3JoERqZQ70pdhXPpaPpJXMt5dvmYfFyzzGg
bpuaYTkivqDKKlpZFU6j4gwGaq/1YTsKyHk6JLg6uIMUWbUdQ38MilCDnLVLHQ8FVC7m3nOzPoi6
7yngOobTPXQkklEX8B3dWZ+IMmDKNICqFrDJKA/06Vgm52qKPIV+IfqXVP3yqvx6WZyQ8WrTHBfi
1PAv2x9uWqh5KP5A/Pr8X+5hmzcJE+NL/+yd2AmNmGKOaVI6gfWZ+XwgOj8WtjeEvzGh0sNjM3g0
TUO91tZw8xKy0DC08VgoYGvi6EkWqt4SBXbpYZTF61OvfOBkNb2sk7h5PQOO7I9VISmNbVMamTL/
tpqeWAguhdAlPopxvgV8QCsT3NyM1pVBIStZljMhC/L+shF7ZfxjIOeskIHWNkcs18sSMlE+mMCX
0Z4/JtnPGYO9neNZD/FRP4JAMcVZUlwpwJl5+w66edEAOIqYaF6rrugxitrVNNfBe6qV3xmQAeaD
2z06RIKN2nbMlRnuSatzMs4daNHxaXPm85J0j0Sr+NHJPlagBpSh/bfd8rImwS1rpXJzY8JzxJqB
HzLc5kAiWwL93rbhqhyURwiEPp8vyIjULnfRTwygNXuFQc77zE2C/a3ZzIvaxYSQOlitOX0ejWlY
Gd9USGAPiUfaa9YXYfyacS1zZUq4KkV5V7C8mvHimTpvjtTAzB0QUFUyhPJm7sUQmg3CFVRMRFyD
syzEXezIDerJPccg4VcBBvii5aVXaZ/GV5WgTR21BY7Rh4sLgUsA+JyrvH92ue3b//gI3s5LK2tC
AOvZPKWxMeAVfChQLTnnV1rmzW9AnOiDcPVaO42nfQfZjF1Dw8gDH1nFdOxzH4yiMekaF0gsh906
xZnYWUjMLylu1Pt2Nh0RpEEAuDou1F4FXx9SPIgTHbeyxnrqu6+RdjuUH1P1his47VvazLQGTi9M
ckDpQxPuRaNaxJZL2jTMm2/Z8DGjzCs6SS6S2BBZY9tabaJIx9Bg3B16N1zwDpYVKbY/2J9liMSx
aGuj95FAO86iN6n7GGUD+ueP6XxwyuVVPnAxJSSJqpzMdOzwxQhqTZX2fgLfSg1IKJNdm7ad7WJI
cLaZqcqQkMYOkmH26s45diXmV+Nbi8pAuzJLwlnRE8XCxbRNQru97ZErTHKmpPGobDx6M4VfnE0X
jonCTlWn7tC11OkD0d6yOpd482a2WxngC10deoqjWKDQxGeq8/y9U7CruC3O1twG1UCPnVkEKVS1
/yqAdCHj5VUd9ahIgwY3/0Dit3N3aNVvf2dCSHMZmUgFMksQC5hvo667Ltm1wgzJ2LcsSIVE0Op1
HTNg/YIu+tLHg5fCwZ3XlO/Ny/6IxLBGNptxBsoYEKouePv1/nwyznzGApLqB9mlROLV4uxw0XYV
VSfEz5iyD2Zr37Z1749zCkCmFNgn+XoiUyxK7WoftzgY4vz7xPLPRUsCU6Nv/soRRILYpY9pWscd
ZIMmb7SedEhkNm/3TWwXjFZbJOQCW1dYrU8TsHZvUKsM1ZP+mPxkIHf6DzCX7QrfypiQEChmu+uM
IF7JMXkH4g+Iqo2ZZ9/qj5YHmakwuVLGcH+BMq8QUkRCCajgFbQoF2X0Mg1ze8Nj4d6Uk4w4WnIk
GUJiAPc3GeuFQLtSA0PWdFU1P/oE0kR09i0ZgbQksRpChrBp4qRmz7vKSVjqd6STeMXmWnDngc6r
joFPV1jLZEcp6ZUGswltCboWO2tA1cDHWmNc9+2yfDfrVfkaZ1/ZFNa0tLY7t6PlBriSezH95ODj
ZfF53xs250nNlRUh7QHHPC46HQ2U5pMHFSOdSuh+Ae9sG+Ks1TAsXEEmkSWHFglqll3zNrftj3HM
eD4/riazmgedFVHQTa2nzqOnvGYA8rI8V2z2cX2/rDbRwaS4DmdZUDuyuvn2GixLwz0VSCERI5Tg
SuqYPViX8vz7UgCp7WiSQ11mQYjYpWih7bVArBdDj16jnju0EPe9YDN7WzpH4ZqOQcSvNBtokldu
B+CMPpyLboawnnKqaifYN7O5kJUZ4eZoNxlUkxsgV3THeN+N8Xt1kWmZylaiP/eo0nAwBVDagDFl
3WcFI3KYb/tcd7LWzGYSXa2Er3R9zyp1opQKkHWz4tyVHb2qYuVzaUyn1o4l+Xr7QFrZ4kte2UKv
bpzLueLNs/iRD13PGSCr0T0fTJEyXsu+n+Br2lxUrNNyXFAS5VRa2sGwluNYj8d9T9j+fuDfw+A8
RDBFGhVoRiZp3AGpVZg/FP2kt4ci/qgr3/etbL+PrT9mRJQWKWw7jo2JD+4OgD9CliYKxk8KOEmX
cHgDHb6/W5aI2CogH5RO+QAegLY9DM6JuegjAM7c1JKUsL1Nl4UJkUQ6A0wLVWYFFUQfoN8RUaBa
iExqVmZFCKaEDNXS1bjURdM9BtdK91GXQYw2eRTM1RYJkYTZ6gWPcszsTFft+wnj8MXB+dSdUt9w
ocHFJ/DjoPzQHSSewQsIL0ryK7NCUPUuNQeFQYDyF1iB3P4DVviPTUi+HXvWhKgqdbMjTa3yEM7e
2Yf4an4EaZDHyRqqW1lFY9vrbQyO6SoBg6KocNGrdmraJbzQwA12LjHJDZHtEJooJeghoOz8Og5M
FD//b1F81mQNagBxhbohWOLLnxWHNgPBMI6eds/lPOXw3223WVkUCkSWYkI42sI4r/7WuGoOOHcJ
aDjuJnDnDT64uuZjHvTX872MQ20zca3sCoHX5kWpqBHsTiYQi07TJhC/TZ4mvSF+kdiy9/yvou4L
z1nZE0KwyRawM9W4v+B+aZV+iyncxLfUin6uMUWVYsB8No5NU1jfE5Jax6hjysNcptqjUUzq29KO
hzvdxRkVLVXy3Wky9mEwh/qHlg/NydXT5tbJ2vRGwfRX5qltJqMc/DVSuPf3C+FtQgQSZJFI9Ka3
HNDcg8Ss0XnOleFPt8t1CoV5PlaePyzM4yJ/2Wc5Y+pmFlt9QiHU42HsWWrNeNDNYUvCqX6i3dN+
Otk2oTvEJbbrqiL0qU6jZmZ1BHEI+5Dqj6MeWqnkNbBZ2bEvJoQUAnlESvQIVTe1GO8y6rdUDZLx
oVmOdZb5pczxZCsSHjxjEjWQ2cODp9CtxRtUyNhi/ueeaJjv/btvJzxzWjaqaBTFaTjM9jFzR38o
hztgkSUPHe5oLx3x8v2Ed86A8miBAw3FxBTPqOatqsuOlM0kb9saxotQGocaw/N7GiSq47l1UZwY
4pBPd5TH+EhNrwtBQfQfCGW3M9HFnBBZ1dzX7lTYZmDl5yj71ifvteqjBs2z12zPxYwQPakyxXFV
5Urg1tVDYiBuNfUbIGzhvpntdt3q6wn+jYdaim6RjQL2E+d1AenPwfVNzlZl+vLJmG1vuKxKdG+I
5GS9BrBu37wf68eSftxfznb4XH5fcOoC/RMWG+CQhHj9BKr1IqQyf5OZEBy6GvOyH0oDeH2FhktF
32mJG9rm8orJPzTP/u/VIqw5KRiYrkiVhCxBd6kYQzoO7/Y/1iZr2NqGcJiXtk3jpAalJ1UUTIYr
X3WqgacDY63ZdHCz7uAMheoVY3vtOpLlSb6iI5znZoah1qWboTLiFGC4s75kpAiiQsobuXnfXH1G
ITlYZh2lQweqDncoDklfPvXMRsVj8cE14Y+u7ZcLBb6++FSkb21dVjf9lyvhZReFZBHXc2Fl3cKr
PJwxHH9CQB5+U5V1R/vB/r6/o7Kvyv9/9WSli1PNRVQAS8ge9P6sEIwq2Ff7NiQh7IgJAxSSXakj
xBqQNNjDe2lClxkQcgStyaS5OQaTk/qTBu2CKPm0vwL+Ay+PpMumCEmiUhxXH3tAssrsu9ZCdgbK
36anQ1aQfd23tI30WLmfkCwizE4mS/kLwKJ/M24HKEyPR/ohPaIX+VvrGAqnMlI1iRe4QnUP/BYz
Sk5I6WU9pVBcWhx/gOypX5tMlZxSv8g5XnxLTOg5KqdjcMReR5qC/HIpUEjnMl2AM4MsqwbyKQqS
D8MHSKqDqx5wls/JG7vyo0dZeG+udGVdyCL11PeNM2MaTE0XePoNazK/HWUYvk2HxNJUaLhzDIiw
iQZaoUnCOLBLIV6fQ0gq6o/7jrK9kD8mRKB27Oilojt43rBu8NTcJ3zm8DWjhnyL/lnHr4LXKjtE
RUPbikUw0pRHTVfvslz/y3WIG0Kp6dKOkwpEt3rxrnWfMEW5/6k271+ObaI6Adgijq/nOa52yWBh
yCwJFeU2AztCN35XINY2zMG+ne1dv9gRsoSSa1rtFOhN4x8aEjUuQ5q9RncW87l/FiO4VtnHbHHb
CcegEvvddIwm6yrSZdT62971x4p4l7As3PVbIMICxfxSgpnIViuvUzPJB5NZEW4TVtr2ZZ7jHj4r
Q2DFhzLN/EZ/t78r21XZyxd7cXEYoag8TygggU74wCeWBo9j2GtoOsryKP/4L3IbxmrQdzI47TRf
8CpeXFZ3aRw5gMfO1232ELH7vH9IE9ufBjylUQ9YiAyjt+l0K5PC4dpEaHVAG0PBg/ZaMW9rW9Js
3wye1e8LwVOCCLwdGmh8NOBDaObkCkyH7/UIuq/ZLOGV2N6plS0xgFwtHhYU63+X+n7PG2AuiRz+
y7wB/8P39koIpEZfrMRqMaVZ0eGsd+pXALQ+jqMBvjmn+VwbqsTZJfZEJDNpe4J3OZy9tBuP9UDB
mssp+hpbOWRN3kp8nmfNncWJOOZsyMcoaqFWwAV8cH84pTeckBXTBhice81YLWhf/+/1ImWaa5VA
ihsRcODRW7M85QCCS2KYb/zecoQ7eZHX7kgyJwqy5E4FEWCqnRrtk1t/qdRzpcvKspKQMvn/r6LY
yehc2zyP1903J868Jf0p2R6ZBSFPmNlkFGzRIbh97xy1sHyTPi2Py3HG3acMyFc3mD/tW9zMtKst
ErJEVCZOpUcYqAZnAM1cTydns4iDvzMipIoc7IN5rKK17xo/7E7ztOLQoAO2b0SSj0whR+ht2xS6
XSuBBRwly5iXDZ3P7J9kkLw3t/fIdiw+1AXSA+FwclsUHQjAiEHn5F+jsnzfF7asX7z52gMbh/2L
NBYknsIn4xhNxWRIQmx8MiZIQKIFleFiDK4tNfby/jgm3+wF6h+Az9c/2lHiiFtusTYvfMzGcKdZ
Kx3AHfMlLOgS0uYBDHcSv9g6FddWhExLhrk1oh4SMENmgGxcV7QgarvYAzUwqHgHPLNJn3fBOIyl
78z2a24Z2EQVaBAVA5viIIIF9m+tnHtUlZ0grkqvR81KeRXZ4tqKEGHuTKIh4mSLXBK1RElR01oP
6gzHyOO4jJ6+l+KDNitxa5uC98x2OU/GUIA4Ae/E3z3T7IN+XEK0jwKZPqXUmugsZtTOLqTnMA2F
vhEQcbVf+vptey6wPuWwH+Zb0bdemuAzhapWxcwVilA6oP6i652nV7HsMbrp/6rKnROYEOCkn2d6
Re+qpDRRqm8N4iXk0ETUVy1JItk6+CGS9scIX+rqONEjVCYagyHZd9lDvsS3uLKDsiO+yWZ6jKfu
uP/lZGvi/78yN8d2EqsNGKZIs9y2bnIwk/48skjyjt8sVKyXJTh8m2MOdWpr9NfAD/jbHayzEnt2
2IQt9eoD7wc7riT9b/rF6mMKLl8bjkLbGkXOonhHyWlJJZsl+3qCkyfFMvZRAiTm0kOA56tahJr6
9JoNMokByTzTNcXpEIUWCbRXOSLF/GFBv7tggVqNku3ZzLnqxYjwrHYU0toWr7IYR3pOr7pTfubU
vIoEL7+9HRczQgBlcY2Mm5ZKoDTnNrp18jf730r2+0Ls9IxqqZ1DnoIaVue1iXnTODI50k1oJ0ac
/2yIEDETq0CLpQK0bBzrOw6sS5+sdwVEGgzw5OZIpVT2aJOaFIJH761orAbdxv08x2Aw0mkVJIeS
hlB1B9iAVWAA813JZnHfFW/R63UKsaOAthnEgOhQA/tyGCrlaxVlKIBZb8ch/dgshleSRHYubsfT
5dsK8dSZMcusHJWwpr2ah6dy9Hr9NY2v9bqEs2Jx0gzzT7hfGP34oWLVIbP0GPopqqSO/S+75kBM
ClANG4/856l1LFKQN1Y1JnOvhpvoTf2IISXfDqO3Se9x8jQlkI0gb3++PxbFwqzSpnXWTxnGHVLy
qQJHim9E9he1SWU9Ko173EvnuFgSrruxkmd1zYABpgcWLoafVf70np6LoL9Nn7hMqnagb4zrxZ+v
uHYJX2zzprm1KqBUZKveTF4g3wPXj6pbqNg9/86NWfWFZaAFQ5y36RQ2FYjZexByP3Tj+5RA+aoN
99PM5mdeGRS8tO21xnUGCj7u8UtaFx4te8+Y3+8b2fzCKyOC9yzd0mfIyQDrjp2vJiDoBw1UXmTB
FMnI0iXrEVloi2ju22kCfLMo1A+OPl93SX9dpeywvyK+Dy985rIicfarBkrVqQCvwdZUgWU/lADa
DPW1BY4X5d2+qc2DQDN16BE7tgGfeO4SJXWaqkhZFNAG4BoTioIhzefXVHDx23+s8C1c3Z2GQYuq
RAc6qkM1vdIo4ICSHCxbh+DaStG4lcK7mDYzjtakfgK8x5Sc/Zt1tPUyBHeepr5QlhyJ3vRoAOZU
CNfYIUYNwf8pw1HK1iM4tQnEqFEb6BBYdh2WQ3/MqCwbSEyIM3kKU6qxiYke5FAwBqA6UX7u+9Z2
tPzZdXEib56jZZhdFMt6+uROP0f9e5nKpDpkNoT7mJEWJI2SGmMJgJu47xty0lPJ1PF2frksQ7iL
VXGiWi5F59Bc2vNk2cDOuIdUq8/FgLm/13wyx3bAQ47Jc3G6FIP9zKQptn2a85+dmt4lkfFmoHa4
b2Y7wVzMcNdYxaM9QaTWyfHkVNvJo3HtjcZjZtr+CJ6lolwki9psTULC6s+qxCQTUw1veKAbOr28
tePpPtZy4tXmI4tMTwW3O04ef9BVbyTxWcsBDJ3icxzb0BsdApCu3VKHXTGjewdy39xrrMdmTCUp
d7titPobhRTV0jJdlgFcRjPOaXLb+ii7fpqvFM7dFRRHaStz+yy+fBMxYaWdnVAF9X9ylZ7Uaxd5
xDqAJey8v9PbQX4xI6aspi3MrMUjGU+me6hvnxaQjO+bkH46IVfptGGELYBWJGCpuaoO0dntfKSr
6FCeOfQ1ab2CSjx4O+7/WZdOxLmZeDZqNlvILWQevLH8YveoVrq5xMr20oDP1yBTaOLOJNzelpH2
vQKJr5BXnyrk/PQKLeH7/uMEDSpyqqbXPMNX9oR01iVT0/dJg07NcBMrpy497e8V3+4XN4vV7wu5
TGuszOwWqDq76fR91Idv4+R8jmzm62DnhqOofj5BNmLf6GYCXRkVso05pzZIhEcrMJwhOkSJY3kV
Uee3pJka36gM58O+vU3fWNnj/7/KblNd6W7dALmZ5TcqKbzUPTfR930b22+WlREhXyR57GJqEQND
bTiFKdjAs8A5a5hkbc/0FjyUZ1n3RLYqIWForO8Gt8ZcSpzcms2HbLl3k2/7i9pMFqs1CckCPFBN
N6kOBIT7t1N606uDxBOk8SSkCm1m2VRzDC9hp/q94iXQywPFeRT2H2mogpZExn62/dVMCwMW6DeA
xvq5L9CUkLJqcGXrlQetMzwtvlakvOY8Kl9G1R8j4k3KGqLaNidELb8XMkxwYDz3YJwxbxDmb6V8
XTzn7FkTcpKiulVvMozQjx2GMK1UxXyk1g4YcCcfpjKLbyKo51zldld6bTFb3jxMb5jRxpITc/vL
ovelmY4G3Lfgj9TsY0zSlkBPLbfxfKt1tTe8qitlcaXpf4wIHgmyLKUmBVpfmlNc54MB5hJ98BqH
nrS0aIN9999ckaGZENuEuxjiHGNaZtlSpjEn/Kke67b76OZZgraGbCp9+x2xMiTkjtZlTQ5ZZDgl
sIiW3x6BXuiD+swDYLQlMbcZ1KD2t6CoSQxH5Mudqnxu25RPZw7utyVenprBlBRwtj/cxQT/E1YJ
N0v1LsM1Dnzw6tFcMs9Uj24qm5SVGeH/vzLS2y1LZ7tAkSj9UJj3GQV/jay/v3lSGS7mP1FZ0zVx
CtSN7ZwB8ugGlfVTA3Gm0UKcm2pepkiuZduLuRjiGWW1GFq2VTPFiFxg3E5587kFL1q1vGpbLkaE
w77Qo07XmhaidVYP/rMf41KdU0dWEd9cCmIGD1LbUaEl8XwplQOxwlpJIxDVlJ7SHtziVEa1xIm3
uyIXK+IcY52XyO2zi47qTzX7bH40fukrkPupO9HCS6AyCAFSOcnuZvBAPBMsnchAYMd5vrhWXyij
qE4GurGE0ZCFLM4lrrDpcysTQjLI3NpJoOgKxkwtD6KZHTri+nZb3IHWSHL72zRl6aphgJ0YQleC
QwwQZiQq7eyAWKB77rLQSZRjM7n3dq5KsIGbF82VKSElGPlCgFhXgQ3MR8/UweCbYMzgUzGfUtQA
WLUE+7l720FWBsWdyvISDCkgNMzO8Uk/RQ82yCx7yF9DWQQjf9EdnrY6aq8ySOqm+6/sCtun5krW
2IXmBqPb3xUGvVqyOVR0RbJ1/DR9cehb4DznI4ZITsKhP2ZsdqiL7uOUgh4yns9QX/CHmr0rM1w6
7JjKAo5Dk/cMChkKctCOjgk6N/glFY+edHfdgdJQTqglW5nglHpCy2FYuFOW7KlRsqM2d77bzMGA
WiSpTdng+vbNnQOILR0AEUMEEaOJayhGrUG6ewqac3Ooj/nkJ0uQ+2MQeaY/HJfsKIPXbLrJxegL
WLGFgwVUD0mom6nnGB9S87tWfpTEwGZ8r4wITlIlSaErHFPYX7mjFx2bA5S1sXVJwO4NL39XoJSR
BrIL6fbSQNytgaxMtUUYcLvEnRpT6KaQDMNK5CnTD7We+vtrkxnh+WZ1YKbUiNURL8kQI4xddEjj
sI8O+yY2HRGAJMfRXFTYRZBp66r8esHQE1W/O9a105eHXH0fRV7dKpLVbJpCKEPZEPZQWHi+mqks
HKpmIMCdM8dryI1DrssZ0nnqx0FKvbp5hK1sCZk4XXpDgywMBr1a/ZYV9EGvZeXEzc1xbBBag6gO
d3LhChDXupokeZmEFuTd3MM4HPVBsjkSEyLK07EHcIFqxAm0GMOeo9XMx44on62uUMJ9N9gMIhf1
HjRgCCo+fO9WnmaxupldA4NxzeBH5Y8uPbTGN7N92rey/QZYmREc2qUWVfICb8YESNLU4zxY8bk9
+1DhlVwwNh1gZUnYnVLr6NiyAvwCOBqHe+hf7S9lc2suvy+qxiojmXNniKNgxiW2NYqjPiWPC3TE
XmPG4AMuFiSfRbhZMpssH+wyCpzsA83egavMZ4Os/r79rWx+wGJQVn8BXOo7A5IfOIyMsQcUxjiR
2D7ur4Nv7IuDFQMT/zchxOO89JWFQwmd+8joLY+hM5d6iTmXj0Vkq7gboWH8tm61/h71MYzI7VuX
LZBv5sq7m6R3ZncGYm92pmMy2V7VvipUVwvkAbYyUdGlgKJN7gSRdgWFCh/YBCY9D7jT7n1FIUoj
U29a1Hwxb17l7/Ulsw8YoPwOAkhc8RrUrShkKoLc1EgwLNKP+C/Be9lDIXi7JpnmagDlM28WlGF9
TIdgxhx/BfnnbAj2t2xzOBSnOh5yqqo6tghsyi1gSsDJiGN9fJqiu0V/INZdlDzMygPVT0r9raXW
K9zExhMYoi1QqEXl7PkedqwBz71iQiEmZmCYu0/wGN5f1VbWWFkQERhq19ZMHUcbarthl12ps98Q
yRtky9e5mIiqEeDBUAJ5vogkcl0IkOKRzcBuMt5BCHl/CZu/D1liKOjouu6IvXMK4lnQqMfAghl3
gxJqvaTxKPt9IZCmyaKd1eNJo7A7tYaCTS7LBpubsFqBEEUK2o0DpcwJANx9UEbrgLz7iSnDm/0P
JTMjhIvr1OqUcr7rkSnHahkPjTWfafqaO6Ktcvp8AhoyMNU9329HUZfWsDCPZjkfs/aYqJ+zWZK8
N8G6axt8z1bJzbbwhm6XkfOgG1e8fp1+zv02YAfnQD70p/3vtnUVWRsTknXc0YYqRY+TdXoYytRL
28+RAV6g7OO+nW1Hu3w4wdFQKKgTFMlBiNh/zKt7w5HE+uaTy+YMmK6L8VRTbKMVkVVETQo2teZj
NfrWlXmKQ9P20tGvNU/1NY+c4kD/vr+q7b3SoLHCox8kykL8u+bY2jNKokEXB8TX/Pw6DjmBzH8U
Wtn8ihdzYhdgzEZi9zF6hapzX7JjFUnSwaY3rH5feN1FHVChkxrBvUHdpZ8hXj9MYVc8vuqrGSBx
cdEOx2in4OGQrM+iEpW2utQeGa6/4/TDtlpfzdjNYv6caX2sNPsmr8nj2NWPTZ6+3f8Lfp1n4tmO
mfA/f4GQLnpnTC2rAw9tWXjaT8N3wuIj85szF02isTcdspMSAihwqG/SBz56Jbsxb+ar1R8gOM4M
psM0MeGuURE20QET4q/irrisEQ3s51+5Bwlg3nNh2kl5MNTrVg3cWZJ1+Wf698+oi8XsSsHsRLLg
yWzHjtdRPx5Bzbh46nA3AT5elJLT9tfD6KU9FEohgKahgSJkK7AgV4ky40UzBO17NcjDmWCIyFs+
uGEfGAfjejr1p1jxk/A1FQhbu1gW8lfLkslVI1AsMXMMzWo5saX1mSmTpNjsXq7tCKFhJjojJcqz
QXHD/O5cHWo/P7L7Aj3fInQfZBiwTTfUVcfSHRtPAl1YVsRYojb85T65b0kBUZHGI/m7/WDbTFo6
JrjxoCIabpjP/ZBSzSSgMo8CtnxJlAf0WCS5X2ZAe25AzWMKKk3VwYTcEiqRdfwfaVe2ZCcOZL9I
ESBAwCtwuUttriq7vLwQ3pp93/n6OXJP+2IVjWaqX/ziiMqbUiozyeWc0KaSVdrtc7rqIMR9rWKx
UQ34AF2mj4N5aYPOyaIf++e0CbeGyuvvg+J6rgJ/NxWWnqRILpRjdaYf6uP8LjjHRyC8zb76gu4N
3FQEPqPP+3K5Sb16VCuxwqOqRmMKCf/qLboaJeZD2j+qI+y7cdCn3BcluynB3IZKqWerRh2vru7t
8tKz8/7f3yzRmyD/NlXTNkH1JzyfscZALuWj0J1H0Sj02yMSzztQ03osAl9OctK/ZR/eMgCwFioE
E0pqIy4m1EQXsLll1eSA+yLLMomVb8bmlWpCxChUc5rSpIA7N4L7dCycSF3eN9T4aeTs/f4xblrE
VZSINBjbna3MZo0Pp+6TXn0hJbzerVH4xnjcF7StkwH8RBM3BkivPy1+aLSUqJjZBxy87S5j5IwL
4OuqUy/DhN/W6CpIMLy8yPXFCjWM0qCnG4QAKj0ruT+OF8xy76u0/Yr1qyj+U1avmBqpYTQWQ3Iz
Oxa41RK/QI18/sGwxE3uVJcjbZEfskVu2UkKNhibVpjqLXxHY7J3c7Mc4mVwU4wrY5W3lGRPm85w
paFgiah4WC22+gDEkkynUR/8yuzPRiBzFpslEBNgDKgR6AaAMwSnmwMGvAgmPtR11HzuD8PhpDvD
Qb+NLskk+dLeVuoqTHC+DVG1rJ/RI1XmwiMKeQrRyktZIPGAm2JQv4Z7Um2dik22UrFDO9ThbGlQ
OVl9DKwPgfZVYoI84L3y6CshQkDMlTwsyYwRKDj0+fdXyf/CMbwN542Tyv2jk3BPnRHYVZQCJCqH
Vzfv+0pyNdtfWSsBwt3kI8D0Sy3jQ/GKG1wyv/s22Dd8ryVDNaxNJFmt7I74/69ecJNqfU5TVGjb
NHNnlaKA+ZR0stn4zRe7UkpwSTQKLRVsU5g7SuMHSpoXg+QX7EJdmrR92TcImSjBJVUZVaoYCyxe
gF2SjA0HgJKmzlBEX6gqGwDY/hDH9zCf09AoE3ufID5kJEsBwUBuJr8DeXbi5W5wy+GhCMhoUyke
9L+Yx2+JYuNzHtE1KiwwrPUXdoxv1FN4ZA9/bzqFUlbDba/EsIzOE2YbPck/rSPXadbVEWdBoL+Y
//gHv07B/Ac0XN867N/cZtxaCROMhKlV2aY5ljRZ/VNRLmF0LlvVMZUzGGgk+QV/RK+cxkqUYCRt
0iUBG+DwAJ9xoib2GYkMmkgmQghSWjynzdJhWojk5qNd57egpJRosW1+KzWE4NQncdQGLRqFy8NN
cW6f0gtK6JcqcxQvAbvC2y6IcXh1JCrYefvTGoAjFCksxEx/PC/f4lHRHJJr4V9xnHbnhESqO2vD
KJt23rZ4sCH8I1VwiJoZVR1wFG2P3Pz9lVgpTnEz8Ad2tHLnLZMF5kqcYPI0DrJhICiuLn3tlBHn
bSJOlsnwxPjVvLbAq1aCsdOYZlatInmvgq+sezdFXj3qKCu8jNh1xYicoX3ef138d78WaPNVbouD
hQhfppMNpII6x1qfQb5E+ofI/phPf+2L2Db5qwghFLNZYW0H8jMPU4Vmfh/ZL/t//19M4SpAMMC2
76Js4rCe8+PYYCBDx1wwBmZDj2O6ygmK/8X9XeUJpkd6rQHkV/IL0706G7f/P0x32fEJltfRPqF5
C/xVzkT6C3PwMwZZk4/LI6eYBGdK78s+h7mV7RmFYIUgMzdiWqBSnUS6k6AYSNq/SvtD2ETu/tXJ
dBMcbmAsbEKDHiO6XezTenIVlpz2RcgMXHC4RZFhMzbEN2Nhd45Wnbp8dnrj/N+ECB63UcYw79GL
BoPcWWkeosJr6PN/EiF28rIxTllboSXSYDucTN8X+2MMsNp9IbKnZAvuQE3U2SqikRM9Fu/BYo4N
8QG76Ci95X7oyXgzNq/f1BQbk+BU18WJlm4mS2mBf8iLk4uhvu+NL/vqbN799e+L4yxDR4aA9PjS
mDVwnxmnwOqAY/emqsRKinBmndlVfTBgKZYYA1ZvS7fTy/u6u8tDGQjb5rsE8DszDRVdanE4A0vl
dqw2QE9UyEEhPyb6vlGfg/r4llO7ShFef4zElujzjOzOfDAGp6ieS9k0M390rxzMShHh3QOirqOZ
jml5rXzQ9C9BlTt5cw6DH0YECJZFOexrtGlnWL3WkIuYHCsHP2f1NZOwpR3ViPNiWt7S/QwGWfl1
09BWAoQQV+fYvNRDhfNtvjCw5drmx6SXTWfLtBDCXNbnozZTLOPF9U3W3bbSb0z+B17dykoL/gNW
x2QxU50DNPmxLGnhC5M8FQpQ5a0HtA69+QTE9+Dr/r1s2vNKID/WlUDbGPMxtznJhaa/y5TWKebk
iOqN17YyngGZKMGoUzsJOgClYJJlKu+0uXvOSZCg1w9Q4rK521dLZg2CdU8DA/woB4Awh5tluVES
xVFlSc/mti/g3X7btBDXKEWHJAL0CRAvGrCSu92D6rSlq/k5sp/w2HGeCxBe+OGz9rV/BlKZbCdc
dqJCzBvLUM0WoqFtrtzP9gR6kos5n7ReNiO96SuuiooN30VdBhTbgAVkW4ADqPoz7YNLWn7RF83V
CtPBNvXL/v3xX77zDsSN+tgy7DJr0Y8MSHvKk/IDotRNSaojjcub0MhOdUEuJrFO+2I3zQZNPdPQ
NRWL3MKBzhgTaZYG5D1N/NRiPbRhg9MYtiTES6SIeYRF4xE8X8iHOkV1+5bejgm4Em0Zhsems7oq
IyYSaZVFjV2A3VKZD6r6Qcke9w9rOwnnvF6qDoJ3JqKskD4KE9NCgY8eOYsDcHEv5Zk62CJ3ZTuh
W7pYWFbCVhc4BEHv/aebwmQna7QR292L+WOys/sKO/USbXiAEE1uLUJwvYWllnSMsUDZX9Bb9dML
ATYdSIYOyQEswd6+tK2XawEPHXyFCr74xIkNXR+MvJwUfFEsp2X4oYDlJVABLy1LV7ZMbSVHfLkd
MecgTAAP2amDN2a9YxcgDzcif1+dzaR1LUcI71POhgq8SH9juQWXwgvOzak5cLLb/ttbapZrYUKo
V8vZiDETrXl2YzhT+lDGN7mVOkUoW3nZZMy0VCzIYYLBwnwqP95VdJzUsFmUEv12cgK9ltcf25+p
C5irY+xioNWLz3w7fj6R98Pn/QPl8emVMa4Ec/tZCa7nBjW/CTjQeY5tnuShj4+sfVism6iRJOib
zUoL2wyYA0clBxyJf4rSAPNWKhZQP34hiXH0ssgLbqen8Ly4HL8sxpeho0he2y/De63gVarw2oKC
lVM7oFMU3epH1c9PiW/mDsi83OKhPeConzjmXOeYx+ZJR/rTudWxVhyOWqE41M894smG0LbP/PqT
hMvOs7bVAEsAFLcC1Ga1r6Z3NqDxy+psVc/717v5/FdnLlxvUYR6iD47NjDoX7npExOJSuiPrQxl
YVMl0JkD0oHZ+JwQ4hlwAtOgHwIQOk2PM2ACF+NLqj/VYAI2teK4r9Omi77KEhcXGxZPSWBAp1G3
npPeupnat+T41kqE4GU0NpZUDVGaW+rxJbSyA2nZMUpBo7yvyqbXxKo3j2waQg4/1tXr08HpE+Rx
i1aS8r5XDkz9aesSEZsWsBIh5o5d24+V1RKvBqB3a4dnNi6f1CZ8SfPa3ddm+2Ku2ghGwAq0ZLOx
M7zE7F0zbZ0pSv19EZIDe9Wqj6eYjmaEKYcmuUOz9CaIyaMSqJKMQyZGuP8psbu5QwHcM9hJSbHU
eR8Ob4DvxL6fraMkAkRHsdsb1gGrx5CP24c+aagT0dNg/bV/WpvjVRYMC/NjDHBLYvu1ao3CCDNg
OY3uALItJwengF45gzt69l98tB7bEfsiN09uJZH+adFamw79PKF3mQZgKoswX0VKd9Lf70vZnIwD
2we2oxXNVoGV8KcYYib1WKqAwdMfVb8MseyDwqLyGbuiruZaN7FPbof7InVs7y20LBY283hVBhOA
r3bzQgu932IMvFz7PPTMAcOxMw3nff02T3ElRHi08bj0CokRIVjZ3ZpD9qLW7E4ta1k5a9Ntr+QI
xxgs2CU2ui7woCl4x59T64wZB1BQOCTSvf+kk0jU0eZ5G5GgIl5DgKwBaDSsTp91Q45vzU3sVcRH
DmUxG/9gS+FP2wA3d1QkDbwdQNC70pkPnKvU8mri/9822rcP8SpPjLFYk8jpggxDT3+oYXenm8sj
7SIvDDIwA8mA0DelAYqXUpspDDNff2pHqi4AS3xjALp+8hSNY7A0XlQ0jUPT5YlFrSRt2zTFlTzu
9FchKtG7xRgY2jlRdDNTMG4GnwBrf9y3je3ccCVFuDOwDtLcLIAKQEJvfsH+DwC7LYAzoosOuNKj
5vI8jMqWNTZj40qqcHN9gxlHRZsNr25j1yTxARHMNfVnTYpttC0Jc/Og38J7E1tvmjZiuSoIQnzB
Vrf0oJ5UtC194saYoHNU1/KjS+wpjVt+lBzstrlcBQv+mDRx11gZBA8+YNfd9HG4AeF7eeRsbXPi
fF9c5uN8dc/SJXe6SdNqQWFOMMOxLATngnZwWKqJDUqmy1A6ysG47T8E5+wBa5nH3pu95lK42VFx
4nfMB7+uE/pvKUysfoHYEzDzJppCCtiqzrwLmktuy9rvm48DEAIMfoYpmlikV7Q2mmoDlFBpWd13
Y8CJEPJ3FevfUGXER+FvOYKhqnVk9iN3yVMOhwaKhTb6Sk0ZquCmkWKKRaHY1wYNkeBaymYIi9LA
LEHb00s6RcCyLUwQPYAKHLStkkRhc3IBLvq3NMGxRDmxYhoBMBgchWDwTQ/pzx6U2elddYh/LB+I
pxqS/HTztkwKwlusl5mq2BrotLzmkIT41mV+Md12zDdHyeyWTITw3FqrASNdHuI5BcGlVeIcw7HM
QbdQtpm1XTFYKSNcFuAup3EgegjqF7TBc4C3sHfNCWitXxZ3uV/ABF762ZEdwFUmuzqZksLNqWZB
QmoAeb5N7miKeSfVQS9GclmbxrjSj/+Iddzprb5KgSvlLexbP9517bsweNBkXcmtgjNWcn6bhPCw
9KKeF93EOEGgfWqnwzCnjoK1MD10tTID+fYssXqZVtxdr7Sa0zgv7BLjBK2NyXPmD3XqpNMnU0ol
xg3tVRJkYtceUzooMosF5rGPSwNuA28ZNQ7e3LXO1c3o637uAyLpaT/K8AvfESbWmavFpjEJYtMz
KchfPmbhj/2/zyPF3t8XPseaVLXNSa+BhlX7FM3KkZzBElEVp5i+TOH7QTYcu20VNgMhGZAksK77
5y0lWq3pkQoOoj4NnVopHAD7HoYsdjDDNWJD3pJRVMgECvl+ruhRgY1B3WvqU8xmV7VvOIbQeKjT
7lDLeDfU7fO86idEZivuVKx7Y/158Muv5Nnw1VNwVp/i0iE/87N2yEE4xyu4DuZBT7Ki6mY13zJ/
Sxchv6kehUMDB+K1kcsRVfD1cT9/nw58WFK2q7D53oAypTMTKHRUXCgusjILyg5d9Ko+jSGQoMwb
xf48a423b6GbadZKjuhHSoXWxAiQCACKu9G/luQ4Bs8MzEh9/3Ff1Kb3XYkSjHOM+zbU4xbzJ+OF
RS/z8hy0f/03EYI56tFiBBNH0rXbQ0t+5KivyzbJZVoIJljqrCZBAEeYjoGPHTpSsCMlkgU6iRCx
KTFnKRhmciS3UzWTzC2ywH63jMH0c5yt7vv+mW36wOu1iI3Ebm5ApYkyn6eBPLHusM+mV5J1VZk6
QnIxt3Ts6wLcvipguLp5PDUT9Vi5nPY12X6gK1WE1EJX9SQPRqAPd8BzyivUv6oUO6vRkZaYKq26
7wZWjhMy/Kyy8bGaBwnwvOTNavykVzEyUIPB1k3MJenFfau4dk7wKXhvE8mFyU6T//9KzByr6bB0
4LrPae9UQX4obMvRpIQNMrsQPANmVHJilCjBlen3Rj3nMvI3mRqCOwhHSioSInSkanms6/TOCPUj
rSJJYvsvRsF0i6LAj8EQwSjUdJpHkgIjlRET3yB1d0HUd0pSHjv2FZzMncPmEJFx8ouu+ljmsgbj
5hAExlZ//wDBLDqjWgKj5d9AfnBMDws2lgGm4VgOlt7OGGI7cNYg/T47l8/6/Y/9J7EZMFeyBVuJ
mRnVUwGHOFqfSFB6RoHVupm5rDCe1CXHvFnw0uQyQI/toHLVWDAdpbeWGbBq2AMxg+dysvwwKG/Z
bIKGx0IvkGArc1/NzWWu9RkLxkSnAt9IC5+uRRMXZFmqpzqRx2dsbRDDHjmrd3MMfVvicXg8eZXf
rY5XiDeLBeCXOEaUxthWQE+l+tmknROoz2wG+AxIIPfVlJ2rEHuWwsjDSCPYAAVVQ5igz/+RpQAy
Th/SQqLZti/75wqZuJROslIJk5YPi1bvze6G0luru6sSiSvbPz8mrhwnKY1rhaePev5z1C9Fytyx
fqyDF5Z+AA+Zv3982x4NWAIYEsPkChM8waCSgSrFgiW/zHZ7CxvCUSf5oNi+oasI4a23c4YFqAgi
KH1Uyq82oGySx4z5UyQ1eR40X9veVZTwtCejLpnKG+DFJ/0C8Puf4SE+FuBsAXg24OhlVXCZZsKb
nqOuBAkUlvyS1naqFLs0bfK1GezYSYrwXR5oh/3L2g4PV/WEF623hjVGKA+CF926tAM+OkFSaOqz
RMx2Qwa1vn+MQnzCRlwbIHjkKC7jgaO4kO+q1/8Mf34v419F3O6xOlqJK/2a2ELVBL/Vb8HCY7a1
rFpYFQKpAC0u9Ta+6GfOkdDcySAsJGYvtp1HZicLU/lUYfg4Ffdlef5PN2UKH7nJNFVZHWLYpMhu
6w5kHrEXhDLCHYk5mPw1rJIekPmGdaYS3UOO9WAl/aGKgkNeMPcNutgYodIB+g3KWOFSYhr3Ezw6
vtSLEMwEyUMGjFV9ksE5bE8DXeWICb6dVQUL2gRziX5zHj9E/tTcTGhuTsf5ZIGhWGZtm+58JU+4
IzLSthoyTIc11V2FSJhNbj8/m10rOb9NW8PoN9q2QNpiImIMpSNBDwHDGtV4TOx3WSMrXPMLeOX1
VgKE56pW1tiqPdoC+hE7i0f70Bx0n55kMCIyMYIdAE9Oa9sa36rJeTjXR3Y2jtyrvmmg5rc2AHb7
06oBYtpkQYtEKdQ+z63h1vbXlLqK/V61f+4b9nYavBIlWkBZhTG1G3zmOSOg5lsnvlBo9X8hrNp8
qytRwlslNcOyQQdRptL6c9+eYoUBmUCGwSITI4TzfOpqNalwRyQ8LvFDhARaO0tObTPqrVQR4rlZ
lVag61AlSLHg5gyJ03jBo+6q6EQV3/IRTbCm9UO3cgtXts23/5ZMEXShLIDUjy0AgBNXsRNmWHKQ
IUnLTlCI6apSBkhuoZ2Bcol5Cxbs5S0NII6dygADhMEkcXZuRh8rQI8JDkH/Yeux12iPTJO1Q7f0
WAsRbikr7EQdYgjJ63ul+JoF93Mo6x1sWcJaBv8NqwDEgqCI+wxcvGYdlt4YsdvZSJ/nnrgTs7/n
0pkkmTzhbkpWGwDThTzS1k7RNU6rvNQ6AL+rU9DIMB5lBygkW5gKUUM2Imes00scnezkJK3dbkWg
9fkJjrsDcMPUGvyOzHs0A928+LSoL3X8BgAgWzEVYBjpwLcQvygUq4r6poNTAOgoen8eiX7243eJ
V9hKvddCBAcXa7o2lCGEjJfxoBywhXKIvv3do8jc5fO+tC03YAMpD+13Fbvz4oTilAaxbRFMnxbk
bqw/YVZi/+9v3v31779KD7t0GfW6171eOUdZ4WrsnslQBTd7pislxBwxZNFgzDOEBF9mVzkUfuRj
JhF4P771C2Y9OCySMTXJsYkJY6ctAfqZKMZNNPzLJrNba6pExGY7Yq2VEIGMXo3LZQIHKMqKWIdw
ajd6yN3qRn2MfPx7JMcExR1QOTyxJ1npQXqkgtNbzMzMqQLhnTeCOSbzoshhiWO74HM4JCByduzP
8cd9W9nMW9caC14w01qgX3UQyufyOGhEeKlO38tz6cXPspX9reLAWpbgASsAR8VLAVkhParWe6Cn
nwioZIb4hlpuLiV4kxmM4AMDlhMsMvGspZ2+DE3vDhqYd/fPT/bWBCdopibgKlqopNJvoeoHxlMr
DYYyPYTUVYvmtg8WPLXOatwU81YzUySFboka4kSc0i56aPRQY7Av2DBKisQJc8nkiOT2xcGjxJ7M
ho2R6ZVG5YzKXWO/RwPJbeiNqr1vZJmQ7DVZgksvk4p27fDLsMeD7mLgKD2ANgSr2Afjoh3mUzZd
ZGThmyHx6nktwX0oZkJ72mCQhHVf7RbozR+tGm2J477NbdZGV+/IEhwFVTF0B5Spvx2F6sFJebCO
LHFphWWC6YAR3oMeOkieZ0lokbkLccxIredQI+WvU1V9HT4qSJwKgEDkmF004AO4+6ryJyp+HK41
FTyGEnZZ2eVcnMFuh7JGcy6PgJCXHusqvLGC0fT3BfK39FogiMoBHQuYc3EMPkmmps1txOZIzfye
lY/mjPy2UABXmhoO1bEGM1knJW8lcrcf4FWu4EeWlkVsZvicV3QQl8z6badrH80ilrzzbQO9ihFc
SZ6q2lRzy7EBWdHHLmbE3Dj9EoaSFGcT1hwTof+cozgdH3SB2QQa9EnO1AWQ8iU+zj7nQJV9cEsO
TpwrbzECNM0dwRq8njlgQXPCyV9K2bzWth2aICjgiyVoOv35raBOeaDkJvLDbsKex19KmjpJFjlG
iqWoUTaZs63SVZhg9LNpTV1s4kXrOkYRSeGSYHBrRQY9v20LVzFCeKRq0HUlj8aTiUWywDcWjMcv
X6ZOihDNXe3rR3WVJBj3PCrRRHMoZKBS8TcvZOQpZ74pRzxNlsPJpAk2XoBvqwAuhg4CPtVHV+WA
T64aTTnu84ODlNV1s95sg+wFDMhAWwd9xZ+2MaZG3jAFo7vzpR+9BjWsCHRDHJ2l/ZTdUy7Z1U/y
asKmmazkigFOtWvQ3aBVZca3JjbLrdmpZJtym6kHBboSdoKwZiAuN9BYn61GhW7jcNuHXwl93ne3
kr8vAojlo84WJUXnWzWVH4UOjEFNNqW+aeZXFX6V0Vaf+cM4mHY7YCKsyj/bg6O0pr9MThTICs2b
kWMlR7iOpe1SYtqI/UH6cSZnzfzZ08RrrW+MgjkJaNeYQnb2T2/by2oqXz3h49ziBoiBzRaSjQym
N0TYXExV4L3lauIqEy1By4ze0WxWpp9rJPdaNW8w50RNyRVubvbYqx8hvO7aNGk/Y08FCzD8dY8Y
6B6JM2OemxdY+5tplKm9afkricILjyzS9VWHJuPg04t1h27SMa0d4wmQQdlLdU9P0Yf4ASMA+6e9
GQOuUsUc2TTmgNGJd/317zQ+kQyES1+XZXJnMzzsi5IoKKbKlEWhrTV24PVFd8qZ5VrDdJymzNsX
s/n6VhoJJquUU1mqPVowuvaZhZeRvfy3vy+kw3bOwK1nWfDBwbMePBlMMoW0+bRXv5/rt3rapTaW
adTDe4T5Mazv1b512uRpTB/31distNugDMKusMKYKi66pC0brC5No0NGLlb/eSjvWPBDTT/awHJM
0jMhZ1M/zLIyzuZc9VqsoF7XxvNoAYXgVyBb0LQoijP9oTu/kGy99iP5zImo1YfiqD/ta7xpfzoy
YBBj6sBeFx4YOLIyS80hOQ3sAwOTQ45ZAaMZjvtitr8mrnLErQijbKaEAhnW4xUP7jrUU3xEh90Z
7sEWfZZI472XV2nISpoQqIOmNM2qwSAy7zT1d4HXOdG9jn0XmV1Kjs8Q3pWVA4490mKMYAK5Lx3v
Gqo4WfumPGeljvC6orBL6zhGl7Y9dLca5qrJYXrSjsuBnupvlcRVbHv5lTTBGEc7sGYzY38bo3pb
+NOJuMYX5piX7hh6hibxtptveyWPn/HqbRsd1fLGxGDwUj8CuMSp09tl+qTIAHq2v6VXcvjvWMnJ
mtYqQFPP24/9CwVmdKZgjCs/LvfWM99Iii6Tie1UWfuWH9eeLQrJdxOymBkKH1JQz5Vxo+uSqvlm
sYUTQsNpAWvjV9K6VisZCq3XtPCwJCWWrBLcj2ZwoPS5+9JYVv3cYujVDUgeSqo824pdBQvZQDU0
UUdCC11Ju/9gG+Ro0PL9/kOWiRC8k5JYfRHZeFrRpJ4BY+GUpubvi9h+wb+1+DUBuDq+uB3yJB1h
fW3Sv88V5ZC2xfuCpJKp4E1NDJUjfCoqoDAFI5/LDKQJOb6SDUzdEAsYSiSTTEtuamIAGRw2YJi2
uEmVogJmLRQuVm3f50biBPSQtRJjk8ngaq5OK8h7ZCsZBo4BvoAdksHpgxkfrpLD2tzMBGbfb1WE
08JZ0WjEgL3HsXcyMCu2bvXA3tWedgm+a26Cqpf94w12sBIpeIcgzbUcrEcIULGtfmZYvnu3LGRx
ujCpJOptHyLnA1F1TLKJK2FBOCR9ZaO9URc3xvyUBnd9JwsZPCS88jqwNVNXqQZKKOHl9OWShlGP
cWrgPFmAL4K3w966t7j9LfUql4yOrOS/HTeuIsWFHBNAiF2m/wrxk0ecyud7dbpXnms/9oN7WcFw
O6VYyROCfNxqS6z9nVKUX3WADBgH7cJZqBqXeDJpm58EK2FCoJ+SKMl0rMx4HaheFy13WAM4/hsz
PtX6G5afQcH6z9WJQ8/hCDDJroeoKv5qsduq/6a9ZRFiLUJ4xkNgxfpI4Y0WALmpX/MQVWVJdNiM
6isthCdcNN00FQm0SKvEscx3YD88xIDKr2QQr7+ey46p28LLBe9d1EYKJPEpwO4Tu+SnDCB1ABb9
qN3Zj+EtczQ3w6hR6pffQl+WAm7G35WiQnyfM8OawXyNT1SjOfSx6ehj5JU6tjHV1mOVgs+F7MO+
r5KavhB62yjJTXzBcJUNjDxmSNGohpYsT3LpqUu8fXncHPZOWHAmOssHDNbBNy5xeYsdLpdVhcRh
7Yt4NU01EYL9D7C8eXW+fExp/26YBsk35Kbb/X1RpjheAKdrqzl/wvry2QwcqmBPSpZk8pP495My
FcFNVOUI6D5sd3qJPTyRHrBaQXKLj8qHoR7vTWZcqoD6VqpIN3P3/b2pCJ8IBinjGrVJbhH2Azit
gKsbvNeO420Dd1i4tSSEbV+X8atQCGRacVlRXchotSOMfO78LFGdUl3cfZvb9h9XCYKJTy16rVWO
k8wxQTWCg2yMb0oABUcZlVj3v7ymqyjBvDFsQO0kRcrMy8jMjQ+gO8vAgfKrqHVSJGYoOTpxE3Ho
Zj2MwWnvVdVdo37QxsN/OjiRpFGvMcQOd8QHGy56+WQXlzS6V+dP+1K2H9PvM2OCoes26ZOSQAst
oX6hpMjQqTcGvcQKtt/TVYxg1hRPKRwA7ewl9Z2ufJiDEeuwL0tbeXNzR4qXbJHoJbsd/v+rBDev
ybRkBk4vi0ICWrCSHMpyet4/vO1k4qoVP9yVEHsqlNDqoBVNmmcKXmPTHr6MEXk/Ntml1AyJb5Xd
lRAgI8UqzIJbnNF42rS49fw9T2SVM37hrz3fVSchDA611oy1CiF8JJ6iCV+7wTk8trfFgW9I7R+g
7JYE58Dm3lIYt/ExAZxJnXl2KKU5kykkeIUuYkUFJC2Ei+PksditUrf4Fru9h2Ri9sg5kCFhbFsF
KnGg6sLOprg2XFZZbpEGpbjexNa3NmGt3R4ip+yai9ViuSZdvP1T3LaLq0DBLuqSFMD6hoZJ8KCj
wNk2d2H0eV/Gthu/yhDMgoCNRClNyAAs16nvpvOy0MRpiwa4YBgp3Re2bRZXYaJZ6AU6Hzkm2NPm
Q9CDF11i5DJlBJNABXrMzB6VMbBVO12GQqkBmBcDm4mD+nNfFcndiEsGpkawY4s5SY8FltPb2XOv
TAc2vAU6xMbX4f/a3KsFYloHvRnjxALrfqEfiureeAus2FqEEClgwyGQpHFoYfbSs8ZJ0CCr8q/7
x/UvH59XRYRAkTRzUmIvA0sSnuoP58xvvilnUDryz8G7zE2/7cuTXQ+3xJUHnw2AdpQzzDqrwJeV
xB7LQhdr0v/NoDX+M1ZibAv7wgXvC0Sp7vOmaRLKRowkb0ZkJ43SRQlgBZpXGWc6+3H7lkzRNCzg
5aEBpIrpSAJQsSzhmWKp+T05qzJGz83fv/r7gnnFem4VLbgfcAMgcEVxPH7Zv+rt9HAlQTAtUps9
LVNENv0YngzLwciw2+XOMDvM54z3Rxl5wXb5ayVRsK5hrtNUyaETL39hPPQ5wEbqu9nX3NpXTpmL
0egfpeSeNi16JVMwtSmbx7nmjpqEh65/l8Tva10267/dXlsJESIOQKQ6QgMkPiWWPvLMPtoZPVVt
d7GHuXJqIMQyLXHnoYvcjiZHaxwlfmIzn1z9ACEcDUgmGxLhB6SANYy6rx19vOTfrfJUhLK2hsww
hWAEKNJZBd0SgkX8Q8uOoG/ct0vZhQnBqGqtOCoA/OYFQOW3rfFTEoGOSFsk1SjZnYkz5kWckzFI
oUfnDZ6OCa/8p3koz6jmPMh8hUQlcdK8CqlW9Nw8FrC8qSeFnWbjtH9q24MUoOhAmcKmDETAf7rU
OQ5GI2mxLpG2sWeUX8DzVmd/BeNTAFCpJb/Ro8AtureUza9CxWhuV8vYBhOmk/rJPnda/X7p8oOh
m5JEfzM/WYlR/9TNyqOkAagPfGHxzspOevQltk+RbL9u27B/n6AmeNyRo6POHfgSWjZfiFbdECrD
4ZKJEFxuptpFE6oQYRnLfRwUh9Jgh31D2BQBXAls8TKsyovbjkE0kzZNcCWTqbs2MGPzWHHfIoKp
1LBB+w1j+/M6Wj1sF61MkV+X/WlK8r8SEkt6PttaXEUIDjVhRdFmMUQUZu6Y5c0CNMB9JTbfpHWV
IHhMjfZKrU8JHzq2zrkJcLlkLl1zVt7CPgPs1N+nJfjL1NIqohKooqWj0yiXWJM8QtlZCS8fGyXN
xOGiAfGCFlwYebEpC3ASEaKvrPq5aRYGsjszpKc2OPZzfty/js0nbtkGU21VV5m4k0dsILlpOiTE
NpZwmqB+nLX0xlDGxtWq3N8Xtj1Zv5LG9V3ln5g7LIgR8XeoHO0HPgQeHgC/APxQ0wEK8bH0wYT4
pob5SqjwbDTA49VqwT20MTpa8TPEYtO+XrJDFF5NNdfTVPeQoNbv7fpYVo9M8epAklFtR04bVPMm
pjMVRSw4l3FJI9o2fDMPRZfozkwerOhdrjROTY4M2HjlxRxPS/t5X7vNF7sSK/hnjDlQbMC3PML5
bfy9j7GGKHlK259bKxmCgx7LYALwGGQAr8260y/6oTw2J+U5eVF8A2QGMki1fzlL+Afb0gxs9wtu
iGoRLbHqxuvbqq8czFP+QXngWUh19xbGStAJ/BYlOCJV7Wm+jBDVGrk7lc0BH+K3qRpKHhf/xa8K
Zisxgjsa8v8h7cqW48aR7RcxggQJLq9cirWpJEu2ZfmF4aWH+77z6++BZtpFwXThhhwTPf3QETqV
QCKRTGSeI4VGmVWoA9PHiGR2CyWervyRa98SoT7ZH/brl018k/6SdEPbUthE7+NHtMWekufMnjwM
P/slSI5FR3jbBa9wXCLSLVMlQ8+IjX8VtqR97aPc6RdRW7sIhXP0xIA+emngCi9aA4q6tbN0nV+H
mnf7PG0G9etGaZyvW6M06lGMtTPm5yX90kBB7jbARjjSZBkNPBSc8nhSYXauoqyspHJFZqxWr7xM
6icMmrlS9oB/CcLehiHA0dESYKDfRePZ/6N0JEWV4So31adu9mRF8HG1sR+aDIZ6Rv5pKOiR5+wY
GjKaJe6mqK9t0n8sw2/QIH7HWq0wuD2fInylxgtuJKk5Zvo/co+pFnDfKbHo823rsx/WQHJYNVRF
JnxDfKhZGMwA6yEizuD2l8SN3OJU2IrDeD5EpNFb8W2NxrfHT7E65iVU61FkMI/oDnqSHOkz9Rm9
mJCSeOtafwPGbVQL0kqFmgBDlrVXTtIFjEDQomld0yauvE8c5eftXROax22bKelxU6VA7FCe0x3G
nibfS35xDHeGYPBpK9a9sY4/r5kWoIMX3dvUHtwFZGITlBlgoGnZpVv5auGkz7fN2zzAV1d5Xe/V
AUbjXSW3Jvoz51K/k9FEK3faXTI7qipSCts+Yr+c8rVytEJq5kXvwOgON0kVb55NO5fSY2UQwd20
bRAm416nukAX+PYkT5nSWlmGJezVL2bsN9XDgj4iYZ1L/v0KxE5dYbibtqLSKAdlzPyQ8QUzTSTG
1UJO7/hkfQPE3bWTFTfFmAGIGj+k4CGbDrcdYKu3dA3ATwxESVWYUgSA1kMyhCJJRe/HxB0c8oXJ
CBR+fm8OIEGeZ/c28rZD/FpCfn5gbMPAgBoI4mFX25m2X0AkHeeCoLt5caBzEHzzUISExulbd9Bw
m899hnxZm0ofkeo+siZBsiyCYB65cmxLgdpehZqnm4epo5qpFxaGf3upRBCcU0e9VAWFBYg5D+zO
qPd9UgkgtmPPaqU4j+7TMSUKM0PHhAxLilNHvu8RV0sXMwWOSBdGiMc5Np7gA80ogBfcYUjXS+67
ffml8wKbcQMFTvj99hJuetvVPL6Lfx7pUFsUGVfb54dISr2xHw8lGptvw4jMotwFVZBKA2EzzIrR
h+GGe/U02akTZSB1m93MC13hxAC7FLhsXMMl/6+L8438PaWVlafIwdilQWNbsUOvOjGmz/jl/9NA
szVL+AaQu6WkXAuM2oSJ7MGK7Vz+Td0VOwi6YiyiPZcPxIaU0IjL+PbairaQnZLVQVtakkmlDlzS
niftnph+aAiKUiIILlxMw7JY3QgvgY7l2QDl5Syrx2IRzpSIcLiYoeRtEKTsC4oNm7K5/753p2fT
bd3JC06Q0dtln4J3FPXe7BsXRZR5iubaQpJrLn5qeAN9vr0/f/B9FSLSqE4zOdC3G5QFOqgtK6xe
cqC78a79Ry8c8xyf1eNwiY5Z4ovYVrYzXXJF5FxibstcBikOc8XA1zwQsSZu7DB9xORIAkd07bMV
+v2oXeE490jSLproDLhI+zlB/NF6BIc6SLI+xGir/cvF5FwklrWmNiRgsdau+JShDzq+i33cy7ty
J0l24AkAWSJ7yzjOPZqmMKQhByDOroc2GHs5SVAUYjPJ8U70XrKZpkFHgho60VWdv/wbNNlWWQFf
7Jd9N0GcYCrsWH6sVVF74fZJuwJx6XstG02vTgCqqnupD+2hO+djK9qs7Qv6isJ5/pxOah1XQNGh
r5Z72X3k6j+p17u4rp3ka/ssuj5FZnGOP6V5QaQAFeFe/VCrFzn9aogIv0U2cc5eTVoV6hTf3IEx
Qz8wPpkaEYRbkRdwPi5bbZXgFQApoHKe2icU7J0kPsyFKLlhuctvrq1q0ACjGPBHEeFtYBoTkDRn
04hLmZ7M6oHgxTTDa0BI7Cr7rohkBDf3RsW8DMU7mGnwAzN5FejgekCLOu39UfpBtH0T7G8fVhEE
t3BFlYJrRINBkAs8dHXnWQtUKfRh93cw3LpVsR7UIYUlJdT7MID2pV7GQya/69ZdLRiXerY5PqQW
9OS64fwVgthlc0ipqOy77QLXTeHSzSiB1FyPvhfcTcVDcpjOSoVGY9ONz6YdOuPTvMdXqVujaCGa
Ltk8R5oGmhYNg0GUn5mZ4jFKdMaYFWvDPq7Ch6KcBfu0NUgAvzYsAwMzmMblZ2aWPrOkoVdg3XnZ
0V1/F7kWCHeWveUNEDnSUTAtd+2hvIfA44ke3vEiuYbn52cWELhl4wx4aXjoJK9KBK/D2x+pV/t4
yfShLQIqQ2EUNabxs+K2TpC42ffGYzRu6pE1iscFtJBFckdbT+5vDONujy41zUHJgTs6soPerHvL
o350anxRFW3zQK8M5C6QUg7qIGRzCqS4BP19rHmW6Et/E4JCEh6dn5CU5hvftTnOAlqzFoWJHEhu
+lok+6ShT7djxqa7r2C4wyxNUDYHFwRSMvlcz7tUpFC9JWwAWfurHdxJVpFlFsOCpSrOkxs586dC
chjxPr56XjNoMLagNqddIgNuMZ7oz9v2beecV3y+C17XwHrEbpnX9xwNPfdGiPmV3iW7zjcfG8HR
3k6qV3DcB6XcRCCQYs04zAVD5IEYX+ye0XOUHjBO6GWajc+I2yYKtpDvkF8SJSnBII4PBfOiDP/R
RkEPtMATeUb8WakrTIHCpCJ+rMzCVpf7fnqHVvTaTXRm5OprMW3pEPU9moxMEh5NGe9FXbyTaxEn
1nZFerU/zNgVTmJMVg31PLY/SJs/W8+BayBtVhzUMUDRK+910aOLaHu4y79H2cSIoDrj0ukz7UJb
MWuBA2zHvZVR3MVfKmaPlyPsUHJoDuoezBWH+kD24uFEkS1ctDCIgqYAFvemGa0yhnI3aqGgqs6W
47fkb2ULFy+msZ5avQCEhDaZrMn8Zk6PdUwPCmR6bh+cbcc2McyO6U2053BRvC2jinYLJn8sjPFp
F1pdskJgjQiCc+tBrpqWdog+S9q7cp/egfp8n2edd9sStsG/L9rVEs6r06XESBbmFNxMutPoxYhU
pC+hTeFqXf/xNtbmBkF6TzGgeop/uAhXZC2Ee60aPQ3Dc2X545Q46dLYqjQJPtM2nQ0dDRYmDPER
z3c1yEod5xmZ8JWm+PLwoihfbhuyXRlbAXDpQqmTYaEs89f84Ji56ad5dPIvhh86rBCH7lf8f+BE
h0XUFrK5XStgzvG6rB2zJgBwXqJm1ceSHVLN8pSxNsCgR/GSrfSac9vazW1bYXKeKBltqsc1y6gt
8sHMBowWNMeppKchJwKo7SC7wuLd0czCLBqxc8POPM6fQi/0Dd+4k3eMLy3BikrvOWYrQGb8KqqH
WijlM5vhs9TxmZDsXM7JLlUawWfJpkea8EYVQ9MGlAvewhSjZJGl7/HlM6BcXD+X2cvtTdoMFyZ8
HSzOVMM7/VsAOUgGksgQe89GSARJ8+SpJmI66T79HQ63Xj1NaFOiQc6t6/9klukq4T1kdtx3gKD1
lVHY4V98FwAZEMiDwIq8Jt1p0lNUpE4ji6rMm1uyAuHcOk8btemnFG0ZrTdWZ0XZ3zZiO6FbAXBb
shRJXlls0JagKT/16k8mdTrkj7OrnRs/c2pRS8sfEDGbZSgyGgL4NpCp18NMqiAW1Td2/hm9fSD/
sxzra/RNcdjrjrDlaXsNr4D8GiZBE2NuJvT6o+7Xl8gJPf1gOK3bnlGZ9TDJ7t1eVLZmv11XEHj/
10JuTcsMFR4a4Rk7kS8D3IIOj7MkavMUgXA+juqvJvcQk3eLSHZGsAJXkDothO0bm3HVQjeNKht4
seS7N/AwVoVBH0pu1RT+EpGDnscnCWJy9riIahN/cI1fYHzzBgSr+iWbEuN/LfKtMz0X+8k7lzu3
uKOH27u07RZXMO6izySTdsFMQ09pDk33MJH3vMReV+71y20VtKNSs4ZBgUjmkFCnmOVzZQ0fbpsg
2JzX9VxBZFFbl32C9Ypy2carnJdM96O5L/rMvw20/Zm5MoY7Q7MkkbBJEFHZd0W8Bz2tN5wMz4B2
SvdJVI4X7Qx3fiRFHcJogliTmYyRoyuFZ8SDJki/tm/xlUncAVL7uqYV681IDslDhIeTvbJvTuOP
6LkDx4X5jLjweHsVt4/s1eO475g6GiILwU93h2Q5kFpzUlPK7XYWfWOI1o/7jIm6KW8phWplkSee
lKuFTY06E2RBImO4ZGFJ5RYXRw0W4QkRLrA1JbLb6j0ZyXWPeFIpLVebKtNZpoWAYybtmSzkLyG4
MECoUtVSDM/WUY2fjmMnumE3m3NWNnBpuCpBsbBOcIWnwRN0W+0MzNjRozbgu2KO7Dn4Z6Ff0qwW
bI/oxBL1ba5Fh6AHPwLCm+yjuIYOChRfnfyApmKw+ryrnWplIxceelp1ejpAh09h1HPPcnuYRUFh
86NiBcEFhSYu6iKQMFcXReN3XS3vgoXegTLmZz1FZzqIHsUFZ4hw0SHJar0vm0p3e2LsYg3UN/ok
8AxB9CZcOGgbcyzLUKYuvqJdmdaxPYzVpTM6v+ty0VD8lj3ovrQ0MHEjMeE70ZQ2b5GNddSdlHGf
atMJTbSiItemz61BuMBTS4bUaBkUSLtddaa7+Bj6/W7EoP//h0lqKwCtwbgApOiGNCdNAzHGvIWk
mx1EoCE0BCF7y+sUGQxjVCaarvAdW3PcLfOU4pKoqwg3LICie8080DCCCJEkOLNbDqFAtQc9shbY
f/nrHNe21klJJLl6m9lqMnvR/JNJ/C2K8D1/2x2uUNyBLQIwMqB0E74qPpLP1f20b/btTmlspvRQ
+PRQjYILd/NZCEywEMFCyYNghvltRGrVwQQnF9Ji5Z5Rl6r7+K5wGem3egm91AvcxrAHtEuwRr+5
ddrnwfBuX8Cb7bPrn8DF4sjCdBSG4iAFjPJ1cFT3qa/6mAg/irnGN1d4ZS0Xfw0Q3ZdWDO0OLfyQ
NqNtBEIu601/WUFwm9jquVUrBCPno1Md0j3TAgRD63EcbfTm7RjrjlXZ1T+5ILHdPHiKrmNsBUeC
8FS3OYqxWoS2dTdOD33wWLU7vX66vVECCL4/bqkSeZEYAYVEh85tQhXOocqqQ/KaCnxie59+WcO3
yJlNLEEoBtZIqmONiV1g/P22Mdth8bpgfE9cSfRKydAL8Jo8s/6q/C70s9exL8kVUbqIlo7zOyXP
lHmmsMdqqE0hvtvQHXrVBDZtu9511TjXUyLa5BCSwJN/8DQbXrrspPBFXt6h64DyyhWGGbv6wFnU
RBnDCcYQ0G1HpUebi1Yq7wm7KxBm6wokTDC+GvfMn+vOTsvFTvQPczs7pdq4Ak/YygXX9nBXfizL
Y0YKQI2OYbORgRAaH+ygvkdc9c3KcVdxo9dDTVQgMRqhBW/UYCPYGw49Qrfv9J734rVZ3FXcZGof
pzrA1PJFCk5R8yOlAhpE9if4msoKgn/nrAdjKqWW2XNkb0D6QfWjfS7URmHLcguGu6MkaDU2OR4G
XFDQumGtnqW0fKpUvKEFsVtM0Ye4nwfBWRKcWP6BM4up0qQBTCPmE1Fr25SOaiJ45BTFIP6VsyNW
NBAWFtT73kN3Dj51k+fhyPiaK78Xze9upk3XI8U/dxaq9j+TLOteDp+S0Neln8mg2pjeEqyeaMe4
EJFEbVWoIGR3w8rJjNnu8tSZm72WfBysUyP9R3CCNzcLjzXQTlcw8c43b6UK+O3QuwUH0foWpLbD
vsD0SGdEh7HRP5KscdqBuu2cPGtDfagG7cswgcoSKUcTDQcaiehGNssYyuoHcQdd77IsJUULTE8/
MgrLwKWX4cje/0M38iNP9K23eWGuALnDjq/wKQC3OaM6Co5DVoABN4xyQaTcdKArCP/hP2O6r00y
gDSF7KR0uic5cdugu1tMCL1L5Mftbd10ohUcd+z1FN97AQtgSnnfhF+l2XJa5WwlkGeENt0wCoLZ
FjEN+IR/eREhb6+cpWhr0urQPR8dclR+jk56sRjNrw89julo3s9njL3vb9so8Fy+INAXUtGBmhl3
j2LttaqAQ2r7NEy82zDbkWZlG5caLApWz4qB00GhQPuM7qiD8jhAYw0zxiBe8m/DCbyRJ3tbQpPM
+QA0vNW20mPZCTJR0d/nkgMaJImlzHBEqXF161Gun2//fuFysZOwyj4oCUpiME9nM4TseyiCyAJL
CrQT2IQFwVKIxkWLQBsbK2qA1qFFXXdqfDCY58aTfAI6JOOnwDaWa/52m65cgQsVhragwlpUEWpQ
xj17Xoru9YNyUf36oO3DJ0XUmMeOzQ08nh4mI81gNInKYiH0vcExCPOWftfvWDTM5qOwS30zDb4a
yNO+QaoW88YWvO/fEcna9IZnNiRZfMbXip1NYHUo96lIYn6zBRGE5GirZSJGEPp96zVVK5N+bJF/
D7tw33/t/doBtWvxPTi3aP3KXVyCESqmuf2eV5M1MHce9LKSNKheYhCgqk6ktdxEKne33WY7UF1t
406E1psNSQzkYFK7H/oH3DKR6Brf3rcrBHcMyikDz0yK5ZuMw1JB6InaCkgeJtH3yx8C/RWIOwEF
hpGbDrw5ro65svBU++ld6Q+BY6BRVN/V9zGe9G1VcO62b7NfoHwD7FSreY3SJWIieiqNedmbQQWu
wH7exzp0vCzpBTIagjgmWFG+J7YDLRM6i+EXVh68jIP2pFPiIYPySKOJ6ozMAX4/5uC2lk3dgLgg
CzurkIke5kwdR+xerkLdxAjqx5RETqsb+zSOYsg25CL63G2XvCKyW2KFqM4QdlfYd2gXfrPM3jbq
1IYypCA6i1C4Q12P8ljlaDhwRx16BqlrZFD5fYf8LlKPqyn8Ac61IcpngCwQFOxlOw38URaVB0SW
cEd4SLSJtD12yKjvCj23l/BDbb28J0xcDeHOMF3SdFAnGKLMz10g2Qmt7bk7/B0Id35jI56CqkSA
77N9hyqKJe9VMLz+FQj/bau0EvyXBYkwSDFZ3+Y/6maU0LMnklHffGBfbT7f3EaWoBlnVuxiFyQI
EXepr1wmxwQDY4VmD5H27aYbgD4fI1XoAEX75Ntj0xRJmtZhSN1kmqMd0YcfhT6UtqWnornTzTRt
hcQyg9UBHapYskodeY0+UIf29WM9RvF7tmmFwYUdmgVgBgyAUSrToadP8ijvi0o0IiayhAs1baO0
JV4kmQS3G4wVWudECKJd4cKMRauhnwYglFiimFpuh1AzV/vbTr2lxaaha+TX5nOBZqoDsmQtqI06
d3LHCwYG0ejTYg4k9vNz8az4/9UXHRWvFz5vbCaeK2wu/qQkZ8SyMLEBdt7adN/gucGZd5Lf+JXp
0RdRZi1aVC4aSUVKQysG4jx7ZQcpRV8ScQyLPIOLRfVCQrxS4TQNmvRTjyoHZFmiULR5tV4Xjs+g
ZV1WIpOZscz/jMpJbb/l0DbXH0Cj7Aj8gx3J327xFRQXHHBFJZM6A4rlzmzCM/aiXfjqFdFR9PG7
vXaqiRYiharohn4bHzqT9hGV4YysQiPrOchS6aPAoG0X+IXBp12mLEnL1E9gdqvxcVXtIte4RM8D
aq7jbnZBMudg3v7jbdBtTChHYLIPMxD8GI3SQ29JZp+/iZntagsFbANEnMsM2arbQNsLeAXi/Hui
el7lDYC6IHaaSPELVX5HJwYjCfrXFm6PaGSq4BZEfK0nzwxLL4uD3W0jtu+/KwR/0+rNsMyDBogI
WlgQ2Tyqoa2f6Z0BXeXCV19qUSTaPk+/bOIv3Eg11WlmRZdQCn1ZaU+kmr+phvy11lN3SuZKdKq2
I98VkJ261UWoZQXmPVnCYt5Z93QHBczOJj9NNJqAw7t05z2N/duLKvAMvrIcpbiypghrOpZ+VCmO
1k/u3yGwX7CyKUmtVkevLUokOrVzEIUPGn2PERqkojSMgONZnLsT575KSdAhti5Z5dBy8dVMPty2
YtMVVhDcfdgaU1rXDQutnVTZo5b4YJvcJxrqtsNw7tRKUA3Z3JcVHvs9q1VDjoWmU3TMuJ18pgh4
oIu/bZAIgAsJs5r1OdivqEs708mt5evYyz9uQ7A1+e2O0DRwnmMSw8TD/FsbAkVLFl1BJ2DaZs5E
Sydckg/1MIDz9z3EOcoKinOyRqoH6D3naM7TkOIfGhH9+fZqXU3hPIyWStAoJeQlDXzS0flYNoJn
+e21MnQ0vqBjBcSmb9dK63WjqZYWa7XEuyjsz1Ld7QYiu9MgUkEWQXFBpkBe2o5hGntt8oRWLDsw
v+mJp0/Pt3d/e8muFnG7P0QhCRXkVV6s7Ov+bpC/3P7729UZRhQI+mJNQz/D2yUzOj0muo6GGwzy
esZ9/qjYrB8F/Pe9oziym3jGgbq3QTeNgvCNaerUVAnPl1x1uYUaLAK0UlZOn7fnMa0/3YbYTApW
ENzBrEGd1HZ1pLtLdYjjB3O4CPUutjtpXucimfAi2AXeLt2oTgVkPEJEl113Zu2F6l15gCgFyJmE
Dfybr+YrLC5ydsqilfFcR54iT/ZceuOn0TIw1da6Wn3qO82WKozOB/3ndywjaAsxWob/4WXyrYla
n6ezNszUlSCDojUoZQX5RSt6wdXDduO3GIdRM0uHiSbYz97ChEqlmiUWGAOUl47KxxZvhXXbRTad
tGc9kC+JUoYCJ9w8wDpGfQilKmponONrcVFOhZXFXhU9quOODslxqO1Sqr3bS7iJY8A9TEoMNLRx
d1CCzz9dlxJ8soxLYS+GNJ7CqTFQ/0xy1KezIBC1WLC/+NtqrhA539fUNo31CCNGaCGCcmt8sMph
l1WLb9bVPjcrwbv65lFbwXEL2eejljddBh8J7tQxtEn2aEB8/q9WkSedbc1UQQEFNiXU05O7Vnsq
isjWzd1tmO3s+GoMzztqWv005gtw5KNR2poD7Uc//KQ9mbbiGN8Kn7wrO14BcvcImN4nGqZwjz5c
drERnGrS72K83ud56meZJiB42Qy9KzjuQEflaCZJhM2q5UMfXwrRs67o77P/vsq4qCFLUU2xfoXW
2fXgm1Cdur1F2wi4sTQKSlXKD9BJIRrFCzWGBcWkHMu+6e2oDXrBOm07NUSRQOJBFZOfbIuTYNCa
gBUaotPUPJHlcyzyte3AcIXgliosJEuNDUCk6Ks14sqekBWl8hOjlb+9ZNsB4YrEXVRFqfUjRb8a
xvuVwBm6itgdBG/tLsFcqqZpva2mjejEbu/TFZSZv/IExYxH3aAA1WOIY3Q/YjHJE3PW3wPdFYIL
rXIZRhoopKgbJZ+G7GOR3kXzf9qp3VdQhq2Dj0l/Vod0n4KOwviG2VFBTNrOnUAn9K+TcIE2mS0i
EQr81psgZwJGMGsHAZXu1HiKA6YB1JQrL6pt0USkyHO4iBtIZqt0JY4AHMgOAD98bOdneRaM3P4h
GP6yj2ciTbRiIl2ALRy+oDzltb5+6MDVj/bo12520VikwCy+ObovaRJEFvOY+RDgZbDsbTnbdUEj
iCCbOPiSwvspRgEIH+OnvkmVgEWQWT8V9C42DhV4CESDaQrbhd+8cwXDRfZcnQNwoCIU9mg/nL3W
UfbWYxLZqLeYkj0nduhHF+roJ3Rzdk68s0TKzNsJ6uoXcMF+NmhtpjnulrxfUjtUKWQ9UhcyJk5W
Bg9kkn0l6e8bab7UaX1a+lmQ+myGgBU+F+HUtkWzZ4oVGNvFrg3ML6rk+XZoE0FwoS0gqbykNbtv
zMkl0nLQymZ/G2LzKlhZwQUyluOXFqSZ3WS59I2GAYu7TjrcxthuYVuBcKFsJFKbdSlAotKI7UWb
/mPq/wwIY4VMznmaprZlVlAxSg/psJxUXXKIHvuGkh6maHq5/WNEa8qFNdnqktIwcT6GXnJm5Tmm
X28DbB9AijdYMMCZOj9QW1lVEFdxhXRf6myraXD7fagSMK+bIoKJ7b0zTc1UIc1j8SM/IZjnkpBN
tinDZan8qfDy/j/vMeYKwa1WQaZYqiYYkyxPXXYHsQIHhSxHlUNBnr0dUCysGBruZKrygzhyXc1V
GsBH9K/TTt1Vu+x+OKmggnamY+pMaC/DkG3oBI/SS3MnajLbvgxW6NwxyLuIEXnn7LJTdtOh9hX0
dNrajwBFffm5t9v3sOooK0DuSATllHZlCEBjMVwlUfZSHQtuuE33WEFwe9cmnaQutABERQcHBbav
czgadhmVAo/fvAtWQOy/r5KhBAWvMSQshhzAQLzv9iOe4d7Z33iF4WdGzJYUPS1gD80/zNKHdtx1
lsDdN4PDCoL7VJfaAbpQCXalnO40y2+k90Tb1d/nbk2pGxVk8/j73XKSQaqlLadWSEUlcma+faZo
TCOXKuxHW8dg2N8p6kMTntowtJvki6z7KrlPdMuOxsUm05d2ENSlN+mcVr5N+ZtRUUMydLBSTc9z
mDlq8RmT5PJdMR079dk09p0l+m7a9nVqEFkF3ZzxuiQrF5xbAlJ0UiJ66NpDM2sO2OZOaSAa+d+k
3EFTk0J1VcEYn8klHbUSmHXC9JQHxKjgc+pJju5OzuimjG7iAEq2S+THrign3jbvCsutaGKpLeZV
QZAVtM2XuKp9a0jOdUIE7vkHz7nisN+xWsYirIwSDVmsfWRG+8iyj1zl8QcjOC7vA0f9ePtyEcJx
UTchdRtkjPnttZPYKXa1I10Mj00I1veRp4vumM1PqtXucUF3nvpikiBajq4Bw2YfNbWT3Mc+9ZHy
2+QUibrAWbj4LUle4XERGARNiVFiVgL2yQ6B2EF4JAf2FBnvRG2bf7g/r1vHBeEFHR9pzTwzOZi+
/g8jcDZd86Wz1Q8SY4TyAy9iMkZOuBNxFLJtumEm/y6ea7Mc5UiH3Epv6g91HnwlXXjfJaGxA/eB
kP2YrdotOC5IW5XS5yp47zFjVX5WdpDD8IiXubkT7FqXfW2UB2JrJzF7nAiYi94BiragUIKds/px
SvaTicvUauygv+TyJTcUT3A8BO7DP45FqKFoRQb3YZwc6jk9xv50jPY1aFXf9Whx9VSLCzAdpHuX
pIZpafU4todINJ4kCGAWF1havVdHYsIU9BmcKiX3O1Pfk1D0kiCC4QJKmiUqU1HBikE0pxudADwF
0SyojGynO79OGv/Ak7SBJLVM0lrz2USu5LEJ43wn6nhjweiWm3PBY2nmzghw3UEkKtppteEMpPti
LelL0VjQVkIroaBywPb4FiAXQQKzNfMB16tLyEujfNPbZ4E/3144RWbPQOvbRWtAIp68+rPuLyBT
rVKnxPpp9gvTU2p3PZgEiD1/L/eiELU9F/HLwaGL9RY7G9RWmmCdS4xmPqFUSO6lReqcPkjwJtgP
lT2AL8hVw7F0C7x3OHMW1m6U5V/KskgOgpXY2lsiQ+4UHOHQ0uAnrOdKwrNCgIuIXXwRq63hybh0
6XdGody6C1QZzOf2uzE6k2hKfzM7W2HzabSatmaWJWjdDbXCNjBzq1F0mqnjJQ2i7zr050g8POZT
dwiDXGD31kWxhuY2IW6oUlgYLnfzKpzvDK2sjkvQQRfe0ok7moOIwkaExwVso1rUUY2BV3RIPefw
RGvpn2SxPH1cBEFhsxy1to3LDBUZ4lZqhy3Vy1NunjvjUNM7ZXzQtIdl+oTqrZruE8iTCzxpK+Kt
YfnArZZGBa08lrEF/nLonjrZVl+nsbrLcCe51kfrRVTKFGFywdyQaAJ+RCxrXfxoqmcr/0EqQawQ
7RwXyIMcZQ29BERXDnaIZ+5Zg6AuUcbD0I/u7TUUmcMO6yosZQtkTkc2jgJRbRu8j3a+tCjaCL6K
tqLreqO4cD7kMunmHigtNHrSfSman96cGFoDcOG7RfuylIzwBEZ9gU523bE6O0zdwNXs5rMK6jAb
PXDhKyfo7QUUmMY33Vk5BEfVHKZR+Ummj3H7dPvvb9YPV6bxnS9qgQxzYpMAvdN7xUfiYRjq1Hzv
bAUzNsnXTNhN+ocgqcsEwtcUTCa8T4TgWOgTfJlYqezp8vily3Vv7oNjnhX7SCU7raXHpsUIWheV
n26bu+2PV2zOU5DclpnaIRcDV6dNqk9W9bMX0Zr/wVuuIJy3EFVRhlZln14/yFH2rOfUbz9JzsD4
7S+j29idPz6L0rNtR/kFyg/9FlEShyrjUm/lu2g5W8Pj7ZX7QxC+AnAXTGtA5wiVWZaahXtoMH+Q
MSxw998+dOETp2Cf+BnfUJPjpWbpTNJ80WInBlkxCGEEAV4Ewl0rhtwUi1rDIln9iDzCjptjOv0Q
LBu7B/nMj6AF5n/eTti+rSJgrQ46GL4BwkIHBAbt+Gi+DqmC7/YkIoHcdgIwy2hQUoL6KbN4BbZ0
dTsTC8tmLaWbdqGfZoV326Dt2+MKwd0eVhMMi6QiFEbmP3qwD0hoh1NkZ6KYvr05VxwuStRSuIC3
goXc7EmBGPs4PcWycMSQbfHvu3NF4eIBmdDtFbOqRY3atIaZ18TNP4V++JEVp5t/RB3nov3hIoNa
j3FASoQfc2n3cotPa4xW3N4fAQRfMFj6saohX439wfNIEe6S8OdtAMHG8MOKE+plGklhQ2teSv2B
LA80/EsbuNxSMmOl1lp8LcVJ7oNoaz913e7vrODOfmqpmOmHiL07lJWt9g+z9mOZBa0grzH3hnfx
X/6VoTe6mr96Fzi1vdFniaSOqf5k15xqCMQ19gT26/SF7AtflElufpaBDe3fYMDXBQZNj+oix0Y1
rsbILdzgEJ41m4mOjSeRipXQVi4uQIXErDFt+t+JFCY+Wn8yQjs/lhhaMpwyxpRccswc+RGcz06M
9n37HRsKMmlZJmjuoZTDVyDbpQYEn15dt5+br1n4YUlFTdss5vy2nysMLibFxkD7yQBG0XxIzK9h
PdqN4qfJyyB8f9w8xisoLjBlaqMUWopO16T3ZPQztJroA06EwMWisNSaoe+Q+FXBLmiPcyyYSGEL
fmOx+My16PqwNQpY0M0TxtGhE+xBrq3bmTPYgJRBngQnetvfr0vGZ7LgS6jHvGeArzNzNaofnb0c
20PoRMf8+ba7CVaP5x0K65ZGA+MdwoNZE5wKXTTPLDSHi1DRlOlmz2oJGV7+mtQJXPUCZsOj4jW+
MdrWx9sGbYb11eoxg1epw1gEstKxqeM5MEFsZFmpKy1DtZPDtvZvQwmOEd/+HMdmN8kDoCz9a9f5
kXmU0WidvhjvEn0iK6O4oBCB6KFXQyBpPgjD8OLyg0k7y0J6mO2vqBUQFxmU/yPtupojt5ntL2IV
c3hlnBnlsPGFJXnXJAHmTP76e7D256EgenCtLbv8ojJ7Gmg0Gh3O0eoqq//arP5Y2y6DDMOWle74
J2OMqCPzUf8I6/JWOc5FVECDNIcMypW4wtou9XQzc61RcBeL7IJzE3W/lGliQwrVH+zhIbWu4kFU
Ydwt/W1UsbjspYkOFiux4Yu6FvOMWphdNV76pE+e/py7DAN1/cSALSWffgS/biuZe9VUzSAZOgNL
tNTZ7TrDq9TPS3otpSLiC8E6WlxMoxtpUda/HEZ9A4RuvzEO8iR6bLBf+97nmhqYV9B5CvbWt4fY
wJVRa2w6eQyVUAWJat156nHw00P+oBne5WO87+DPwjiN7Cmva0oxWYa8c+OhMp4EK+AzTrWZ39JJ
FzXf7XvcszjOHxrzhJkWNn7flE9x810RQsn9i8c9S+BcYFP1dJ4nrB6rCbGuzKbyWJwmRUXoEF/0
YhetH7OYjceV4oZYjcNm2izFtybgqOoyiAGmqzlL/I9sFbqYMG2ioA+IO8QLGGH1mJUfNCq7S3aw
+2egJbjZhzAnQfT0P0H866PRUTsxakS8ErXZjF6ZHXHApGNqd6LxiP0DdRbF2XreKGVCWMK7q/+Q
6F0rf7PaT5eXbbeIvlWHM/EuI1MRJ5DRMzguWISEkVefNem2qGlLviiqEArkjBypvpFYLOXMTJAB
0v3NKIIajttGydMi6pXaN8LzKnI2T4dVQiQDDbOMfh5L4yhbY+YORh8Mc3y8vJyiHeMMfkUynQws
dVDST132uRlOtv38ARGYzJHB22VgkI+7h02Z0LYgcBJ1iuH7a1SSxUbBluSdk93I4O7dclIwicru
XYpc3rEAZtXyzaHu4CA4Y0PCaTTfZa+X9RLJ5A5wa1oWyS3opYNu2e8SOoMuUPlQ+uisGR+y43VT
G3RGBO1MT5Nx2+vffksLPkIfVmOOiQRjsxTFH5vMX0VTJPsHaKMCd2JlZVnVqsZCsWZDVEHvHFAF
oMVx8nuvoV4eSeHv6cSdWCSp4qVuYQ2DU4SlrZ5yo/Yvi9jPmG+UYtaxuSlsaUjHuoBS8Q3jycxO
2u0SAnXmRmQA+1fgRhJ3RBN91eXKhDbz2HhVR7FLFhCVaBiPVPWSRY3iUelBiWGclmmO5EyNaD8K
9GXGfOGAmcxnbdRd9XQsdYbPhvverTCms5jHqrPdIT0R5bkaMMelCESyFbwkkvMbiYpnPabw8Nga
giq7r6afgi1kZnBJAOc0ZEdam5piCxsW4f4qISHV6AEGDj183nybhaLwQngUOJ9hYbx80XqIRKUb
/Vid51gu9UzXdjWvukvCj11eZ+Pho/g5VSvMD/4tcEXCKQM6Ejr4nKh/KL30p8had+8TzBhj8Byg
JCj5v7UTEluDbiag36oGjDlTIygWDN85eXB57/Zt4yyGM0ewHQLzkULMOt2ry1UlGufafzxu9OCM
zyqXVcrXhW3U6M/XJaA1LDz3MTBwLfugG4xEb/39A3bWiDPGekzztpagUX4EvnlEoylMD20kwo3Z
LxltFOMsEKPaSYPKLHPGDDCThFPpMT5VJUhPjaiPczeSOQvj0Xe02JYaGb1DviWFQ/UYr4M3N+iW
LkTBNNuO90f5n9XjcSulfLE1w8bq9fMcOcpwnCzVX+b41Kbdba+VD5fN71988lked6XFcZOmKIdB
XsjIaNZDeShxiFleIfFFWeNd09AADoh/VTwhuesMPFhV1bEKBWvAUq6cYEVXHHDbjgKldndrI4cd
uo2PxxjzpMaMOJjd0yAgQXb6m0p8J2CAarI/qB71S0/6MYkC3n23qMugVpdlHQQM3GnrR6QJq4QV
SK7L4/jMUAvQZnzqP7MFlYQLujvrp+oa5sUdywboIuelWrVujIFhBprfh2D156f1lShe9sCATtng
hVKHwFAQqrmbCtiI5bxWISl5qbK4ZPKUEOC44XhovrLcf/woouzbd2AbWdySZg1GnSR2YXeBFrLW
ZnnyyBepv3WAGqb66lWGy9v+dtmEdr0/Cs5oFgezkcOP4RexbXS5jhlKa+0i1Wnv9YHcZpLcu78l
h7/VxkGXc9XAM30xHlTpkAzPhuQIwg+BLhb3ls2AJTlTAl3ssQAO450GYk9RxWu/QnNeMD4DJdl1
24IGij1m1e9TMF8zhN/6wCKDFMAdo0duB9+JCkDbueIG391bdCOdcyySmWvFRDEbRkEl3xVV6FBR
qlIkgvMpWVLCeaVYRRVolnoSOaVo5n7/RttowR3motQnlTBjaDGYybqj19jr3TFwTuQ0ixJsIn24
IyzrpG0IQ4DE7IDpy9Ush/Ayk/979s0d3tihjaFlGJ4F00rnLVVJ4X17VPWrWnBid++WzeJxYQed
U8Z0AQOEIX7uAWexkCpwtPqUlAnaCLWQkMlNGv3zZQV372u8SEwLOVFd0zgF5Tpts2LBMOsSf8WM
XUw+F1JUKZlb6ZbAV/zLGTvL4lSUR/B55zOs3MZLTfVi0xtuZncYg6ZxM0+JwCXvATb2abkmgQJf
DDAPwXaKtGWbsLlYnVRVkzLGL6gax+vt1B+62QO4wtfRqB5JsgrE7dvoPwrz8BqT0006tWE9Sn7X
aJ9NEQrq/t1y3j1+5jprurQBMDHGugb1R5UPR8XKQzON/bnqr4tB8dDkikJSG2WmdupX/eCsYzQ6
5bVcjK+XDWnffs+6coFYo5NxApHnX7N4CmbxWDGpjUTPmv0IZaMy7yp7Le/LjBlsVPxZI8OEWlLU
EAzQN8eRkVIEl/XaNRkTPeOgtLEAHck5NaXv9XjQkPaZ4++ZfEoAPq2Xd1r6YAkT0bvmggebBpg4
RQEw2VvrjPPKdBqGq2aNUaffx6Mw7mGb8C4630hgv2Bj/9XUVDlV4DTnaYjqzjqNtXJjLMML2OjQ
hqCCZXG9yZU+xNSXJ9k/0r4VjCaJdOSXExxpZsHKCDE92etXbXm+vF3s/7+kIXctzPlSTVTD98sh
oMWjWoS6/OmyiH2LOG8T5zKTlo5KMeNUT3USdGoflUt+ksel90zzxelF/bW7B2uzZ5zXNFTwHgKX
lc1XGWEZsiFXPWwj0SSyaGM415hZy2JZDPWjolDmTm2+XV41wfd51Au1QBEna/D9vj2M08+0ebz8
fcHG8zAX6O6ryMpQQwYghpkPdAgGTdC0IRLBuTjgafV2z05PnocrfZgtv8oFx2NfBO5iIHaBKJF3
6K3tAC/CxARt076uiNbB2DSJnpe/+Fjen5GzEE4PTAyso9wzAIlfKRXHrw7JnX4z/MneJyS0CoQ3
bvYsgzCkfG0DZKgii4Bu4iMbdv4VnLerGgL2eSSm/BS4m0YiuZMyXymmCC163+7OYtjfNy6vS4Ba
atlY0YV2LKi5V3oRPiI7gZfWk23qRoTTNFSz2dVnzp+q+cG288CM3Wrq3NlJ3IwKzHDf/5w14lzc
kk4YoJmhUVJZh0TP06BWEMyDU3E5JjbGnoldiqZMdp0QppsVBSBjeKlz3oEOyxrHKyarpdSf9NtE
+aw7CN3U3i1d3I1F1riXrWN3284Cf2X9N2uaOZI8Zhlm7uUqyufH7kOAV8hZ4x9LV8G2xXnxIUma
eiTYtGlC410cH61GF+Bm7ve6b2TwrptURgPGERiGZN7qxXTVDfQgZXgaGT+rzPTz2PEyJ03duiXX
ZmleSckQZTqOXUMPU1wDnUQTDdvtehjLVmwMq5u6wcNddCWY439BvoEQ7jCQJnerefVNVRL1AzIz
fHcqNoJ4M8WLJu8ZgJ1RhKoSFoUnhwX5yFnYCOF20VAaWzd/RZ2JrYCod/DWAbDEdvlzqapTidtY
YJe7WtloFEBOBaTHv8LTjV0uKyVjArRfn87drW7frzTBHK4C3FXbv3wCdjdqI4l3XGu2ZuWK1Ni8
3lbr6MqYu8z0l48IAdybgRQqqOe43MooA37d6RBc9PQ6RvJLD/T0v1/8pioblmmwtCKY7d56R8BG
G1lFDMs3zKh3sGAiQ9vxh28E8DZQlrQlekWD3LlpGsAXdmDAMQYP0xEVCS+v116++Y0w7kgPCrDK
1W4ygfMNuji/idZbNvuteTT80HD0G2Gc1zVLuF2wOpu+1DguvNirqcR/XFZox8rOItAfzDWXNUAQ
t2fHQNhnyJ6T5QEugMOqjIJ12zk2b8RwdkYLPUcrNjCQ69b5RBJ6rTWx6xAALmAo8rJGe/1yJrrW
TM3E0gCZg1u1tbYVOZ5bGiQvjNCzBzeSeb/cKycD7aHygXjpdXOgoSiA3l3Js1i+xDLTpB+mDGJ7
cq3YYT9/t8mDQLV9GaYMpUxZB5n327MEqlDZmVvd8ufBxUhGgBaszhtlt3cz9JC7zgkQhD9j4FkL
YrV9s1f+J/jdBHXjZB2wuoiFPP3itWz4/HG97YPFtw+AhI4uq7lrLBthnLEU5bSa1QSySzoD/mlx
B7l18+nKAa7rZUF7GUuYylktLhJOhjJx9JVaOM2selRF5ZVxAsTg/yPF+y9meZbFxbumDfiUiQKN
t8698lo6MGCOKSLAmUoyt7wqjnUwB0pQAy/jspZ7y2mwnh8GdW6A0+2t0ZDBTmxiaZY/6LW3KrfN
eCPPJByQT7wsaM86DQUQNQwnXLP40GKhaK5U15oGlXk1jQ9r/tSkgvt+r9vD3Mpgym7u33XVi2yW
dMSF6uAm+q3cA6rtm1wf8+GnhvpAqjeutmgC+xdpxl0xGoqXKMdJyFzaS7AgMOtSMCCUtmABhdpx
twvQA5aupvAhjLlkuO2i/sBKjPmDqPosUoizCVomig1+V8uPZ+ewENufUulhLkUcsjtR/Ha3+JH/
YdHrXAFhnF+a6bHo6O2Yiygcdq37bHQ8y3oiZbW6doAkH8GzB0x3f8xS1a1T5LMm4yOhxsb6eL51
1GjiHAVtLJvUHhVDvh1GBNAkUXxpVEDvTUcBctD+PhmY20FrCJKCnNMwlGyuiI6nQjy+dLbkD30w
ZqIWqv1dOgvhIk3LIbnhEHim1FDdzHlsbEFWY3+PzgKYlptDK3XywhqLEceUKgXHBq59CdnU2Qkx
lSuYKxMpwzkIs5OaeR2wYkZ100+f1VFwOe3vCMACGcq+rPMRc2ENaSO3CJj6JPaoQwIKsAwqzQKP
s3vjAiL5Hznc1ZR1JlpCgQ7gD6c5ZI0okiff06PsF37ii9wB81/cWw3n9CyMM7NsnmejdgDomDqF
60hKWOXkpV6do10PkTPIv7mGnMEVY5cpUwq3oHSAXKzsaNVXdJYZnz9yH5214swuX4phaEsL1CsL
0O6iVHsYB4FlC7eJM7cBGZ4EsJs0+KulkuGyxdfZkeHyxIEq8Ab794OK8QWdwcDZPMBeWo6GROXW
ROZO9tCCcmhRZgGbxEkUzO5VlkxjI4nbIgMXnJmAIPZv/lnGoWVPbi6zQPPXWPvVUvnrj8sbtmuG
G6HchlXSMGo9Skz+XNwVxvOa90FHPzlAFlFqAUblXh3pjYLcxtl6LmljA1KT3h9/NQCOvUtChqZn
naoQ9JXN4bJyu45poxxTfuMEVSAmN8CApYHTRkr9pGBu8bKAXc+0EcAFD9Ls0ELpqAn+CvC0L6lv
F/33NWtFnkmkCBc7AJ7CwTwcTKP4k43ODpFkAXS5+7q2bBopkI7V6yCqXAlk8s3Xg0KrptVkBBKJ
HNIGdG4K9S8vn8gi+AZszQKxrUZBCYRES3lkXXmsuOgE+eJKD/C7ocjr7itlaCDVQX5E/VUv31iE
pM4r8poglabpE02urFJk4+yOeOfW1bMA7iE1zqZUZjGCZQYamXr0lPqOpz0w5zQdHIG0fW2Ya0Lt
wjB4eIV2mrJKskt4QDt3e1DZDvknwQ6JRHBnNjNRi7XgFv92SoCLCKxH8B55zvfqWIXlTSoJztS+
f1fPWnGndtEoxkNAj4eH7+gzkNllwmvbdOl95WehCChSpCB3hLMkVnIJHtC34rtlTbxMrwSnVySB
O7xrXa0YzwWnEmPq9cDGMPp0MUVQiWwj3hveP6vGTzrptHccewbA8AKm7aYdT3VX3o0kfSRWLkKi
2r80zrI4I5dTZ1qzHum/lV5neReAuNDNpe+TdKXPj5cNcHfxQEoEFjdD0xz++nXGbBjnmnm+jLjj
7NMPQHjjhQ6GLcZqg2ZxTpc0p85cTOAeKFTp02QkN3NdRHpKQ1urRcWJfWXOspjz2Hifoii1GZlf
07+h7hSonoI20/Fg+lZkh1nYCcTtXk4bzbgIk/ZFmk2yhKtdOin6jRMHVft0eXd2DWEjgim8UUia
emlQWtnym+FlGR4X7cdcf1Hle1v6elnQ/so5MoonMnw3PzCoIj1lmoBcw7zRl9z82s0/fuv7705P
qUtxV+Oys9WoGo6pLlgowe/nQUqqdW11QOEgiuykxbdI7ADgQK+Cy1rsbgfrIQbXC/5jcL5szSWa
5EAC8HENeV3xOsR/1iA3t+va7Z3mI25tI4xzawhVZYLJSnQfWTPmACfqLkp/uKzQr9P3zqudhfBB
SDpPWgrQARZ9s5mRIiA+8jNXRZRFzR/qM6sDGOjMNi3gD+gPtQ/0n8u/YPcQbX4A5x7UvAaVYI+3
7QiGkm4l3gQ21mU0BWJ2vfdGDOcZUsmYVjnDWaVKtADOyrD9kVxNhiXYNJEc7e2BBeZzbg4LntKL
/lVeg9lcXa36WdaCsGHX3HVAXqKJBteEykUNYASqmhQ8kL7afdfle2sWuIN9Nc7f50KE0s6pptQ4
Tmn3HGtPAOcBtfbRqEvBtvyL/Tka8LZVFUEWt14aWK9LwFCwcG72TQ9D5HKAcCtQn/Mw9rtvPVo1
DC9/GK4YweBwyAWK7nXrmwZuJpSdHZQL+QjZ6eQhtWfFRCt7e1QbN/XX4lc0BPJrT/WpTyLpOH77
gNEbporuVAtjTHw5Rx7NOu4qJPis1i/SH10fVOrLZRF7hXoo9o8MvnbTU1POS3DB/npXZwBwK3TX
Psah9t2KNIBm4yRnr2Ukmg1gXumdQ9mI5c5zl1RxoiejhQ1Nfg0h/AXo+6F3xkYMd56RajGQd4WY
hd7SNDIGgWPcdUub73N2KSdmSRTGD0oY6XH+mg2pT60PYERgjxzTAvSwjpE27php02hPiYz7pG58
HUzvmV/FgiBl9yRvRNhvHVJtliuwxzS8ABvplNiqP0wJcv3kpZ1Aiyewub370QT0tI1uT4wT8dPY
WhfPGBlFf0QLTm8zmGECXTQeLAz5LH7mDQDjLTD88gHAbQQnLIRFh5lp8t6QjWugULNYoPa5scYX
rXi8rNeetzU18J6yTiHd4Z2U2qQ0KQi2KemGn10a3w5N95Ei0FYG+w2bSM+IFbueJVwckwIY9K5a
Xg1l+QyAEjASO55V6F7pAMcBXWxToxwv67dn7FvZ7O8b2bGWJnXeIAVnlrX52UpiEhA7G7+PdZx8
IJW9FcVdXGoWwykNDeJAcmz6yq0r0ciGSBnuTFmzapOK4OqqdT2k9vopKwDs0UkCm9jr/IfRnY2C
O1h9ByK8Fn1+uDgYcgNK84F+XN0OiIIOMm6Lz/gBJL8JZTePjOfLO7ab2NlK54LDepWnSq8RNk2n
/npFwmo92H7jm27yrY8AAigIay4uKooeXEtFjVErtKSg14FmsysbXyg8r9ILa4UiMdzlYal4Lc4m
DrJ0UE86g91lySp0QfW1N4X0Pg+mQ/Znr4n8lrpzaf2zmqym8/YAEHNUiQoueJ9cD0F2AJKY15TY
RJb7Ww65KAMjUpO7XIZpWVe7sEkgxblb0sZd+8dl+nHZRHadFh4pMmrX6PPnxxC7WRpaCbxyiGdC
Pf7RoXXzsoDdPBLyzejoNTU4Rp7y19GkQSqaGeNKACaIrLCKFhJknrEeNI8EpScywr2rbCuPc5Fz
PDpVz1oPNd2z49Rdv5ezWySC2GwvgNlKYZu3cYaJgq7uqkBEamrzXd/Zx25WQqlbj2bZBPHU3CDR
AZ4+e/n5m8vJucaprVqzWlQStP5fRBz9VXnVByn6ehx/FSBoi9aS85KG2sxjG+M9btFw7K86Krl1
7c1dIXAcQiPh3KRq2UOHEJ8Ef2EsdV51k0S6yxqwnXsRk+juwdpYJOcVG6tyCiA7sFzT8oep4JGu
VcZ8qKR2/UB8uLESfgyqzXLLzEZ02ST689peKfnTqn0RGIRgj/jGeafvUfpg0dTkpc/q5yyofmbR
9JURhlJ/ukJHAPDHRbNBuw+irWacL2SF4K7SkJBuFi8/MvgR5aADWaw/mE+zjTiOwbKJGud3u5a2
UjmXaJtJY4KDD94q+Y6qjzfLntwB6O5kZqFeP8zwwZQ8ZcKWaaFgzqkkvbIolYyukSZYQX/TRbHm
MgQ1RromRFAT2CffTUSsElX8NsFsp21fDW33o+nLG/DbCzjk9qMD1Cssy0QbicoTdDSkBCkE6t8Y
jL2qj3WYBKM7tpg/b1S/dSmq7R8p1CHyRlYM7xkFRdS3XtNsQLvuZDoJjPRxtr6BoKzLngXngX2D
f1puZXCuROq0Pq4BHPhP/bZ+Gl+tAA8zD2icS8ia3ECVNHlC0Kzdu3SjHedXliZ3hl6Z0FFaJ6Hc
DkHh1MFl7XZNwwQ3B1psTNvkB+XmTEVrRJabKC8ElXJFQODyAYBWJHHPIjhTB6mAhhlKXDCT/JBL
N4U6uTZwrDLRwM+u30JKx9I0VbNQq3trC2UrUSteVySP0tGNpc5VGwzknbpU8z+wZhtBnEJVrffw
+Irla8OpMUdM+rkVMQU32O7eb4SwjdvEA0NexHWSYGojBxnddMryh8tKiFaL/X3z/WrOu96WMIZS
GVeFdiKVHczj9WqLakq7BrbRgzuha11XS5EyOTbxcuK4i3SnipTZ9TzIZjg2KMoMFfjPb7XJpQIU
2FqJdG5YHq2wiRL0Lt5qNwwWQj6kn/qPxNJbgZwNjG2hN00Hx+MkV6r10lueTb5e3qHdxpGtDM4E
DL1eMIOEwLP311AFfMJwQwCg0IWrF7uAEhfWnfdiUAsTFwrwGx10RnPvIII8eI7JReRR7PFuSs1n
Y5hc01ieimUOZj2/oml+k8fr8bKie6a+Fctd/RZQUiRnwNWvWK90eLArwff3THD7fc441LwjE/6O
V6R2Wqc/dN3LRPlcdgfwd8RWBGcOseKktaKg2phqP5YmbKjsg6zB68ktHTBPJnKpu+HDVh5nGnO2
kmKhKfKQp/hUP0kAAWaAW929fBA12+yunqIDzBOUWehE5g5w3JrKYjcwil6CJoWfztStivCyCeyu
30YId8c2ibTIioRrCI1Ur3MDtnEpPhTAM6i77KtFWn+tRalckV7c5Wp0cCVNiWR4kqiPK1m8CtCe
yTQHlzV7LwajdyiZYEzMwSwqf6aawpDspcMd7qxdKMWvM139URdhRe28d96K4c6Qrc/arGkNSwvF
Ueln4Bmk14z0Uz5gJk/QPCfSiTtQ2qjBK9UzCewyks1rvfXTXpCYFIngDpRE80GtR/gEOzkuSI5k
fv/f06tvl4z9hM0NSONM6UZrMFFcDJv2sFaCLp73cePb73M3LJUlrWsWPEG7OnNTbLu+gpJ1iL1c
7qN1tARHSLRi3Dk1DRL3uQ36XMl+ietPivzQG19+z5a5U4qO1mUp2TvXnm0XgGduOj839OvvCeHO
5QAKVCNuZOSCl/sOrZntYy4CfhSdFr5INdB4KqUSp4V1c5mfsxMY8zQgCAKyEIk3WY8uqySUx12s
rZWrdeyUGDYKl6DAcMww3IwY4qy+sUeRk/7n4ssby9M4Z+DMZTxJCyLhfk6PJEW7GsAKM/sHsZan
y5oJjI7PxWl9loKLERygeVIe1+qLXNxkyyRI3u8EQm/14ZyB3BtyEys93q9Rff2L1PiqlV0HD8sB
5CZlkM6uqH1MpBjnHNqqIjLaqk2kdDAfphWukasYz3bcy+v3PvR5qxnnI6yh1TM5g7HH5KjQG7oK
fJBIDc4pDEY3F6SEG5WHFzuzXDv/7qgCG2C/8W3s81YHzivIPYo2tYXsQkcUgqaUFXjfSQGgzMRr
jDb1Lq+Y8Cxx/oEYdlxgop9VzuNfMIXJJ4u6xdEOl4N+24r4XgQ7xGfctGoEsMuMcb1SOvVK7taJ
qHwpWD8+39YWFHBfSWb5TlK42fwoSaXb9IB8zBaBH9qX5CC+t/E+BpTp2xuvXzLMlNWoLltL9jDI
gO+3MOat1MPdlOQ/L+8Ts6z3VnGWxbm8tOkwTzR2GHPUw25+VkxQ7d1P0g2mvP3LkvZt/CyJ83Zx
l6lqVqHiYFNFdUHujoZM1XaVRhK41X1TOAviwp6h0otK/yWoVQ5IxPpFJZqJ37duQ8U8Amon+rtS
diaBJrEaJxLkxzVzJRB8gBDgdgSutPYi5ifeNYiNNO7oYjK2yfQFjYtOEpTDVa/fzPmRGIKk/+66
baRwJ3bS7ASzhGjyQ8Niln5aqCCVsZM7hgc6C+C7yUZgFwxtgkLyqLjjH+WRMVIkgfmcOS69XkKW
U038WaAV+9XvDHwjlDPwSkJrQB4j3iJHNj7SH+iRoXT992fKW9046056J9GXfGaVa9tXCnrq88Fb
qC64KASWYHK2PVsxSH0niQSNjVxGU1ffrdV5rGlxaHpJRLGxk655qxSzmE3oncbDtBYK2uJYEdv0
siD27R86AFAYHFP6STQ7ueshDAc+D40aGPXmlEvkwVx6BgVkt2GXWV4rf4+b/97qx3Q6C+F0ivNU
tvUYoZAu32TO9awPXlY8l6rIRezv1FkOU3azdnGyYKJsRiwJIiBX0V+G6bT2fzizIOgSiWF/34gx
LKqpNjimfZicmv2o1dabLQU8vq+XvffuPbFZNi5CmcdlbtW1NfyMon9hfdR70HAu5c2aH1r0xV0W
JjIEzt/pnWKMVosnWa7N7gjwyc74IqlL8HtSOH/XzMRuwC2IVoXhy6BkIOHuD3Xy4zeEAEWAu8tN
siS9NLJbz5wC2gM7aCwPVBJBp+z77r+tDWI4L6cUdtJpMx7JU34qyUNDny+rsdOJuTk2EMD5N1sG
jUucIgL+X6GW+AYBtC/1+lN2w55kzikP2Jzm8sUO1ifhICAT8N6PnzXknENVT6S3SvwAp/dYQFl5
FMRJrvIgh3mQfhcWOtn3Lsnj/MRqpnPSZXDoLejjZNxUM1poLDDGM/ofciMJHLtoAzl3sXSAsEpb
9HOZca4eFHPowXSZidqpd8YpsY0WoB2BhWSYMt9SWEtlZ5QEaS4jA4CWJFsuTDaU6tm1zPpaTtdb
QA08zKpzp6iDLjjWO+nQt9K5c13XZYMcHJqv0N11WwQY9Hhi7APEzXzz8bLBsk+9276NotzhVjo5
b1WU9xEyRVN/J2dGmCc3FkYQC2AmEHn0Lsvbf/wCUBYVNBswdjxLBbgclNZZgCtkPgAK2G2PQ9Rf
xQfnYfGJmwblJ8u/LHHXSW4Ech7ZAE5IidZ8VGw6NIe2CHS8IpeTxF2A1/7jsqxd69zI4jauJWux
ZgRVLlP7Vik4dfnrZQH7/mUjgduvsjIrzUghQblbQysE6UFg3+tH8L75yzclSh+Nv/Ht6V31hVyL
EEMECr5D9daSVa3TDjfO0ABXTjoCjCa6rOKuCEc2WQ3cNrV3sKpmOxSzLsMiMQ6L1u/j6NiHyyJ2
TWIjggsGLLDzrXJTwWctRu3STlm8uiOlmw+0FVyeu+fLYYlyFKQ1mX8NA2ttdnKy4EnS3NjpH2sS
jdPiJpjS6NOnTlYE4nbDnI04djtswpyG4HUvx+hTlldEbQGG6d1R+0YrUci7t0msBAlSbAMA/TxG
3jj1NJdKRLwqCBYWlYK8MfX/+yZtRXBniRbzotQGw57AqzufQGK9xN1x6MfjR+RYNlAQ0UaFgc23
S0YlaR5TCdH0qoJu9XHSfPK7Inh7K9qlnjtk39auR1OO3TBAOqfxW0nOBY/6PdPW5bM2nLcbNDQn
mCnwGkpcVAc0WmiPualLQd5PH3GsW1HcBk2pPo0TRajbT5XfaFdKh67u/96HjBlaBeBZhi4rQKLg
whkprmlitqhEVgW1rhN9tP5Q1OJuqVVVYAe7z+6tKGbzm7MjJWUOY8CLh4Vuq995zU+U3a1Au7Fu
/mphXQGLKuqa3d2wjYKc+cn2utJ4xAVsJWOM8S2jiSw71jz0colitd1DuxHFmeFYd+tQyWx6kChX
eTl80jVZ1HwsUoezv3LSHKckDsBJ7NusenTyzG1s0byTSAhneUhbmdVsgmILLMKFqobOmPuVItoZ
0XJxV21OqVSrDpLNRaahVcl6bbNZJGMHcfeNfb+b9EcDszyVaIqQIzPSb9av1t3f0OXeBAavcAKf
EfxGVL+ClNkj4JTJFE9ExiZYT76oW5sGNdNhIIHcvfb0ayHfV8KkFrt5+EBzc7pU7maS0RKBQZ2W
AaqlzyzDlEXKA46VVwaSkCN0N8rcSuPcxjxUxazOKOlmuVu8ZAeKkph2O3xDo/hn6ZSfpqvsy+Vr
RGHm8F5B3ZLxcDB0m4f/aRpjzomEIpw2uNYfqtffr6iOMSSC+HkEmdd0t+b+ErKk2nCQRS+WfWM9
S+eWV0uVIlYRzvhD+9iakdG9XlZv9/sIYn51o2G+jzvXNnCM1pKiM93oI5Xep0QEl8Ne3u+WbyOA
O9OztMRNnAIEpbD7kBbW90RK7zLNuE+kxJNUorh0NW67Fc1DQ30CbLN7WcG9yAldITreVZYMJirO
Ygypqto0tlFkpKNbT6HdjW4p38RC57UriGH0oCFDNwHu8faaqRWr1JscYCx1FijacZquxtlTnMfL
6uyfgI0YTh8rLqlUDcAsIcfuMGIsFKNPYfZJfWJDZL0nH0S3C7OAdxu4EcgsaHN9dqNJurxaUftb
b3Tq55YE8qIXOUb8JuxzZj/+vSzAl6CpywaCIeeaoZiqFTLCXHLNXkFNBFibxNXhIdMr+RB7neh4
7Sv3j0C+1JQBcqMwTQwKpQSEgCOUzF9adAyQsvc18pEYDhb4t3b8FD6ptaqLUaQLrJw897XyAnLb
T5k2fL5sIrtefyOGM8Q5bvO8sME7OCgYTleQp0zbey0RXXG7nkNDr5CmOBjV5Ruuer0hpADjsK+T
46gdBzO6rMb+eTp/n3McWVXPeSJXGAOarobsz3ZY3QEMkbHoPSLSg7O5uaOpXpQGCVRpfMh66qmN
6Om7Mw2HaOC8Vnzlxygb2SA9Axq6UYC4jwkqQG8waB64xYi8dmgPGI75ycBMnENcJMwvL+W+Rfyz
lPwUd9waVmMoaG6Fo3Sb0XJ7Fb6wEyHN7GbXtmpyljeY65g4C+YjswHkFbLi2rp8ZypS71W1RLzS
qj+NlvaSlySancq/rOSuvaC9XgMoFLr6+dRejjlNjOwgQl2KQ+6UbtrPQdIck7n4yDHeCOIMc0hk
UIqnCO2q9aZAXWi5JyKfu7thGxGcTVrzBJrtHAOFZfF/pF3Xct24sv0iVpEEE16ZdlC25KB5Ydke
m2DO8evvoueORUE4GzXyqanz4ir1BtjdaDRWr5Vlx7SOb6MYV8qx71Xv8q5tP/ZNxv1tCQqEr7N7
m2Ratzp4yO0zPVSLLugNaMGoimut86Pe9d6Sy3SvhM9qxs4m16yfK90sohY2KXOh8AliA0gYTa7e
BuWnxa/86Vix8PIyL28o4dv3dkGMOO0A7lcidu5GwzUiY+txSXZTmEt2K+MO57xK2jlnaC+rKTvo
RRROEZE8eEl3b/sNu/O4pHE2aFOfBqxyh6BGn5X51mluvT4wwvKB+rIK+HJgvWncVYptq3BDoMLQ
D3KK8dxN+bWpZcE4y5RvZPu3/ZTd2rRkqBYMI6NnM2dXZpo+0lrWhBee+MgSIPPHGWnxg5/NZE6t
gjkIfyCjOzm3NLtux78zxwrzqZO4g4ABemMKezHGrQePubmSlzjxleMAwiXm/fP/aI+r7rx421PK
P7yR78ID7S1v27DbSWr3Tqo20BJIpudoCdfly+WAEn+pl5VxSTCNe2YuHQoma4q8llb3hU2e/swE
lwQrklN1qaFMOqbPnXOMUsnfF9/sXr4O3/SubKs1FQYxk+mcn5YAeHtQq2x6OAoe9YqTFdYQSK/8
GrqysoEwcVNqZ5vLgQuEcfWiQZN1DttT9KBDx9a4x7iReUsOjmsBJJZ1ni1ZsTgL/v5ovORlr+ej
Xtm47EXZpLnlqgfFWpYumXXJLUVmiMuD8bymHSgn4B0ZfVBiDVIWaHJYslgWmgGjhoqhdKrjUe+1
k+d62ySqgk5lZlZuYeDZfyiDXpUJCgkT4M7MFgu7WEodwAYJRVZy0mOhfHKixF2Nh2WVSatuf+fN
Wbyzsy13Z2dUIfwY53D4ob7C4527YMDgckiJE9LOBJeQQKVuzwC0bByoqrdpkqdN0FhQ1+7d5vs2
TQ0y+g/AgHertHcj20UuI6mz2UaljV3UzDWMnOXWHCfwkUFSS3/Pa4mxWyWXnFarIdHaAfm2Vn/N
a+7p1XPCandi2nsK650hLkWtrI6npIRs8zgemvJrSn1tlMSs8Lx6McEDO3urnuMmRg/PyX/05CdN
njT9SWs/AA152Tck3se/aBU0b40yx+N011SexVQ3VT5dtiC+H+zWwt0PlgicS+X2XTayezvcpj+W
EGlWikYTF0k7S1xmWLvS7tvol59v9CN56Nzrzz1w2Fubzr6X8rRJl8bliCyJbINVxqbZN55qxSu8
3qUmEnl9cBb/8j6KvxQ4waAEg6dHlVscHaao1TZFGjrotkuKtA5GXNAliAxxvL5Y4VZEWzWJFAJ/
0JTQWc6sv53GQ0keL69li5C3Oe/FCpfz5sLJZjqjHIPG54ey1ty5i07bm222kvt0tr1paj4UjozS
WLaFXB4EBW85GFWMC7kz+Rkdzu27UMwb3dK/X4nLd5mqa3nRArTqLEvujtCh9Y0xq1xLAWOLwgbZ
AJwQk7s3yGW9sTIWnRk1Bnl+oRWzYHbBzrU5/QZXBNTl8pcTJ6aX9XG5T69WwnodSrRalvoJebJx
58/MxZsAc89Lmc9L/ORX/O3OxkXNiQ7xNIzCaDWe2mdIcfbXmFx6jrXHRNWv+mW5Wgx6uLxGcYHx
e42/AD07q31PqtaoEANKrB+aqPebFYottUzASLY4Li/q9bpoo40u5OhgvLmg5zHKTtM8gL8QwoKa
esZo3mkEUOny6iRBwL/BahmJynrFvMrqdE6opIMWaGxikqwvySO/Gtq7PVwWc1CsCNCSCV3xZJr8
xmKeDZbgKiqCywv6H1n45Xtx2aRUFdZmEUBynXackrtkXNDrDxEZB7J6k/LAsqtOkwWC+B4B3JNt
URNaiRYXCVU/T0peAONoPq73Y2idQaxyrBrX8dtgDeqr7BSfNlqS4o6eNAm8W7y7v22/ucPUNqtH
E0Efa3dm+WxGFd5lv6XTKIl2cSS82OHuK1oO1EY1tWmwUpBdFvQ6Hb4psfNw+QPKrHCBMGdFb82A
dQVW97VMfANvNVkjaaAId8yGrqVOoY+ER73XVXZkLEQvNYBrdaPz1D5M0txtq9Qd/vs8Ny7/AKAZ
mGBBu4sHPM0rhM8hIg/HL28NkPuRG9U4Xt4vYQ7emdjWuostMx1zs9jYwxPnNoUW9vxJXe51g7l9
8fWyJfGuvSyG2zUDjL/jYKMMXej6Q89nN19WD6LcJ2bTP1wUd44pQzJAqoihCWR9NTEbkaMbqUSF
O8dhNH+7vCyhw+02kAtdw+wbLdYAO3XQESd4awJl3V1ayMb0tp/8psp5McOfXrNik8RwwOuXkmud
flLTFQj166J/TpyHgQyyW94WjG/MOcQAy6SpbzITr91i7GlSTdOGhgbixcAjQ/t5Pm/NJmgASD6W
cAN3priITeg8kibToO69Pq3Zl868XkCg+Y6PtLPB1buqkWkDJXi+qNraZ2qYKslRM2RWxPXTzgxX
8E612UKjHcnHBDs67gy+Xbg2+ArWoD/kN7LELdu47d93oauDGr1pCOBpDBIrozW4tLqNZOzyMiNc
fiiUJGUkrS2/MlAKLlH+A5AQT0mJpE4S0Oki1+32jksPeUxrp20W4BMP/a+O/j+ttG1ixgzUL5Gr
u9kjkb1rCQuYnVUuUxS45y8T6J+hHlMf8PZ+s6yOzIYw8e1scBnCynqdrdvLcBuX97g0eJNRBFrC
nqZ29S/7ucwDefG03FpSvaHIfO1AoCAcVOmneHl0+qeePjUMg0fj33ZxmNCyYV142bbEU3hRtToa
UV1DJDCAsIJnxbXvqJrfzjIdKDF84WU7TS5fOGY7QuYW+WJTIrcBpMHjz137OfHsQ3vbeumD8vfl
hYk7rY7loDTTLeiucB8wm52prDpw7rDTGm702cxPDptj9i45KIcq7HpXBqEUO+Zvm3y+Vwt1GPIO
4L/Wsq66qPg7SQtJqSQzweX4JFW6boHgM3gUSrec/RmUj5d3TuwSL4vgPlU7ElLF20gGnRrPInoY
s6theV98vVjhkrtRpKmmFJHhQ3jBr9kznrb8nByyVPbO/z9y1IulbUd3GZc2QzE2JRqQ5G45zOFG
+k2OzI9vCFjoD3qYBo9T7xofLu+iMH9swtEgUafgsOYyoxM3hl73GGY2qh8zBrNJGYNnDkwhT5ft
CL/Wzg6XC9t4nadmgh1gnl0NQJnSvlIzGZpr+xpvKoudFS6YZjTXUyuKqG8c+msdyKP4IfJb0A4c
oFn5VwzIsMQJhZXTi0GHf58GpajZbBQYZL61Ym8sTnah+XM/+kr7yep6CWWMMKp25rioAoCLjOmm
OlWoXm49VDLaWYk3OFxMRXZpxUuMZ5/WTt12ilxtORndMaYypQXxWbJbCRdXTLdZVm3aVlUwAPW8
PWtZp+RaDcsAPDISSIT44r2zxsUWxqYLe5mgxakfokMdFof10Jw2Ck7ZnPHmYBcckNecqvC4FZc6
Rjzi7DjEuLWVAFibblMf8yG0dH8Z3zMaA6LgfwPY2T7pLm1Umm7bbAZLSZfZboFJo+T75cjdMsCl
JXEZYo7XYcbcBRqtQ+OV5UOsL55ThfH0udRT/7ItcWN8txouTehZpJGpjCN8qArJKCRH52Q8kQf1
C9mEiL3482WD4rQEnkOwbRLMN23/vts9ltRG2cYZsB52HtpzccgS1Wuha3rZjDhuX8xwH0kbLGUo
YlBFWLmOZuS3pf952YBoHaamUtUB3QEFOPH1OvShq5d1wTgkzcETAYkANUzUj39mg1tEvMZzFy/o
sfT0bh7DlD5m5uGyCWFa2K+DczYQdY4AyiIBjd8Xb9MfUIL08xRu0NH2RgZjEtZeJpBvAMRqlg0J
rde7NlcJrfHkkwba3aallgUqaCLqwDptFlM3fbC+pT9WqXa56JQyNdvGwzBkiCgPxYXQ0UrmrSEH
8P15OMRnJTCA1R786aQegZp9vrypQnjf3h63zALAM6ObgQgjj47X++0JED+vONCPzhO93eAE6qm4
HsEAtBzJUzsGl80LY3pvnku+tt6C5czGY1ftLwxa7UXAwuVZPU3ftzt/efOekgaDb5BRNyGwA8a9
11+114pVb/PtSoR2dWY6f8e6eYyj9qpY31OD7kzx+Nx6jdoexTQQC823fEpctXmIyOny/olyh0kM
sIgAMLNxAr9ejlJO8UoiPLs3TuTVU3ytpu3xsgnh5K+J/9mYFUQhaHM2CINS4jrhElIUUaDF0VU5
RKdWhR78On3M0+5kORgrXSq08Zhyqicm28gtrvlDxnZMGxrGBnUsnctfEcXbkD4x9InNq0g/x2nm
YqbQH5rAVGX0BUKHtB3EHcR7ALSinLE5mgZlanDIpKcpIP56bMkxv9qG5GMMO8d3S/WOnq4NuScT
+iMAJPOf0GRQOBsHAuaR/pxHz60JLUrt3tBbyTHzSyvlzTbCUzDhvLWOeWkiliQRNFBaw+9D67DV
OmBJ88Yr/X70wARwbSDu56sEsR577SG6nQMQmvlgNjwySSW+beGFH8JTw2XlqHTlgmnakQEU3X6e
rNRdc1lm2crRS1Y4t81ZvIw9lEIAF9G+GMAoTfeWq3m9tzHVyAQMRHHoYD5Y1QnVHYxqvI7DEaod
uEDhiQ+0rkHL2Gl0dMmCRLu2N8GdsLRZaFk1BGWqehymAzjUTRnrsnAVGgHXN8Ews8k/BhGjpdOk
oBIukpvGudPST5JUsv1G/ps4Lwb4Fx+ttUFvu+lKtOEQLEHpg2wXs+I1cxVv9Oaf8DyUj1JCgV+u
fcku5wsRm0FBbzSGX3+fN5pft7yrvPZK8b7PQBJ1ngZIo4u6Ihhwtm/qLonffVY/GAftEyDtB1mL
RbwNlq2pBAXGW0r1eTQLVuHNOe5+zJlzLEFyRej8YTJ7SdCLUicEm7QNUeTob/CvuWrZrcYU6i/t
t4RiRD7HtQ2M+2Z/ttN33D/3tngHXVQWQ2beQQ37kBXPa/3xsvcIvXO3Fq786x1dr6vRon7Tf+vz
2NX/u+qnDaUpDMthp1B88U8PbBrzfO1wP6vKqza9W5bbSHZHF9awexvcJTrtnSp3NPQEwFOK4yUN
mZ9/3oTUdJDIzrIGlagDsbfGFXesTUw02yrDZ1ntYfvcsfvmmDdtwdyG3Y7voXvdm9u+4O7CZKvl
NDRNCxh3wtw4vWe2TAZEun9cop1I2Q5pghUhq/8i7IaM0AfDN88Y2byXEbsI43TnEJxHD6odVXWN
63Nr5SG8emZOqA5nln267NnComODQ5l49qI2UDevNy6PczMytY76g4GLJvjV9aA5UK/Jvc4+/UN6
lh4u2xSu7cUk3+aNjZQVTgFHdAbbNSxvoT8S9dZWpU9TwhS0M8Tl3rbpkratABDJcrxNdbfdTYFc
b9yTDp03goSfHvWj7Uc/mGSFYl8hkKxDRBPzDSGEUbKkUQgmGogLzREg2DGR7RmnDbaXhaakEhce
zztjXHNi6p3FnEx0nGfyvc2umyL2NOmdVLyXLyvi/ESvoQlVpeWG+v4FgT2Vp380rfQnADVQnyoH
SGVcyc4rydr4RmaB+tTSWvTjBrX0u66EFgOkz4rvlz1SmN9fdpAfVu67eNKn0UyC2jml1bEow8t/
X7J5fP8yqam9LHWfBGlFcF+CwA7JvX492hCq08dE0vw1RPUnlLP+9T6Hy73GBIx8DplfvyUDu22T
Gq1tIJi9YiJQADFU9mUjIzoCN1h91bWmue/bqrxbl87yKpquEPeiqpvYpnZbRbXyiDE/7XrtliJ1
TWaBMXeKTWdED7atDmkfzSBG0jHO0A1dFTj2lD4la9/er0tueEbWTkcHjbpA6fL1anY09rWfyzaY
JxNdO62zrppo+BkbdRG0idIEyTIA7AdNLv3UaFp2JGua3JbgYfLLMtHec7/cbxR3alhrl+TpQB0/
XcLogJGgsDwa6JMHvccCmSsLnWzjKNRBjmVgiuZ1pjVwtYOyiE79ycLTtfqEKbvLXibMq/gqGAIG
rAp6Oa8NZH0fqf2ApiGjXy16nTSmpzbPCZWpYwi9mWL23bbBRAIiktd2oM2CZzqIDoFTrQ5q/aOq
T55RDK45PTFDAtQSlhE7W3zRQkFGU7OY+iokscfhxojvhlRxCYowELqM0tc78dog70KglwMYEpfm
1jqz7KzKI3/VLHc0jlCsaMx7i/yoGxlth/iQoL9t8VcSe27HNIWAgM+cQ3kygjhzG9zzGS4DOCb8
xJe+N2we8OYysrPIfbncokM5Q5Xdx2zpJuHEQuNUWufexci9p7v97DqyEULpKrkvCIF2o1ByMJyp
5+hnEUQnBtaJX/RtmU+fZUEmbBmhUY9eg2XhjsPj1DpjKQ1mwtxGIM0wM6ynmISnDxukvJU9s4lO
p70x7uRtW2IaqdI7vhqHxfiksqBWZC0omQ3OI3MNRA9awSi4pW5myGVHo5cO78Ep7hbCj0ukmDbu
gEvER+qiD5GWfSBVn7mAeElSlPA1eW+I88Ax0/oYnPLIuAnGMMFE8tBrAVqhmGjYCjIU71BqV67L
G1mbRJQcwXGGQtciBtjHtm3eXRDwTE5YoeEIplr0WaVdUI2Q/7YQ3mSRLFKU6Pemtp+yM1XmxCmp
hb62QtQziEK+kqr8djnVy0xsaWxnYiZND0ZVyLak81WlHEc1uPz3ZbvFOXZldSbrbaTdoUMFC+H5
1J3qp2iRPIDKlsH5Npjli9amiB8li55oPjgnqlRMMpEhMcJfN5J+hhhMmYA0miWBEUVHrZfSi4gq
rt0n5xHvywpKFjPBsbGck1vj1w1KvytOIJKAAoTsdiHOCL9d+VfG3X38OKcs6RgYt6NsRRWZ4aya
HsrSevojH/h1c9yZUaKqdAaCKa110jyb5q5Tlb6jENexZRWrbEXbJ9yZIvGk4cOgEW0U9yYQpewJ
DL5/thou/rNcG9QFqld+n36NGThZy09FfypHIqkpJZHzKwHulrIOyD99Q6lvqj8N5VHVPvc41HvZ
HVrm1FwCoINWx9l2KqjsNDgH5T2s7nuH5hJAM9sKdFTQUavTv3r16yoTKxD/fmo4mqXakE7ialV1
BtkaqzCMZS2xgmuXPhyWxZgk1eP/qAZezHCONZYb/XBbb8Cb5nbAq632sMmrFSiuZM97W67iayuK
F45/V8Q5GJtUp8QAb+RnzmOcB6vzEwx2XlzdsfhE148WnuEue7QwaADH12wT8lO6wW0h2CeKCLop
jr/FZZxcL1NYARD2Z0a4DTRpG82OinIKvJ3uTJ9bYIkXJ/pDK9zeRUsBfJRTGz7RPzF2a05/Gc5f
lxcijMvdbnGHMvjP2liZcKIZxSelYR40yVzoMUC6SeZzoiKb7ixxobmW5ryMExrfGwW0AWE/KKuN
qEE3zmLjmH80/3DzuFCdHaYkVGuSQO+J4rX1vHy3DQOSDzR2Hi9vorCY36+NO7CHdNGbOMsiVNda
iK5WaBE38VbPwqgcPc3P7zIHEXWCR2DU85y5dakZVXob88F3Q9CeyFF/HmGtO7VeFkqvDuIP99sa
XyiADLWZlRhz8fpfC8jCi8CqwvzzepjBOAHhgthbZfcHsVO+WOSq4Zoqswr4LZrkzses+B5XtdvH
X1omG5EX3Woh8PfvPvIVw9RitMGiYxIMcZgsdw3uD4p2Nq3rZpS8xIiT0oslLimxKmctM/GGvTY3
df5lItdkfLjsFTITXEpaKKN2HIHlJxk+9o6blB+dJHyPCYrHeDAi4W2cC2FjWbtUNTB44kAyWk/b
EwXV5VLKnmS2X/rmyNBezHCRO05da0VtB+K79Xawvw7N58vLELvXy9/nwsdaKKDIK56tzBWxWrvl
8s0u/2ay3vAvYNCbdegEuAUTbBJv0GpjBtXytACB34Red3Q2r5q/qoPhQa75r/VIASAqb4f7Anhr
z7hub6qQnWWxK/QJHULEGB2zNWAMXheQej1EM0lxrWyyU5XZ4KN7UCHRcXk7hUYAzLAopGiBLOG8
AjRSeWqBkAGXono4dBlgO8wmzlWX59N7HBB0z6oJtIT5Bje3OJpSoaAwMPv8sSYfQdXuGu8B1UIw
5beNzXt2lSoQ1hHGW9CPnO1ja50bZDfTCUinvqdOMbeZQcSS+gb3RMpJmbUBT/u2/W0uGtdKU89m
MuSuMJZerPCQJyshdsUiAz1v6EOXxRjkTSK5SAqnMKhpaAYwMxskiIunntbFpIO6FYA1DbLuedh/
zg6Z98+gDjs7t9I3R+GR9GKRZ8DLxnGko4OGnf6wMTuuwA3MH/S77cCtD+xgPl32cOE5sTPHnUca
wFZGneAlSV2Gr+XIPqfbiFo9HoYy9RhTJaWS+Jv93k9ru1XvPDCPowVET3ifK+kaVpVxNhYZeaQQ
S7n7Zrz0UW7kLZkaAPzRDzRd9ncRbCrL60G9m/zIBVP3PfC7weVtFF87TNTlJqYIbZWHjTlqPYzr
gMRbXs8+8zSX+Toe/7Rgw1FetiVMSjtTXBRDyTAG6zjGM+h4WNQftPIKKN/8mQ0u8TFrUkcAFDD7
Q67H+tEEAWMpWYbYFV52jDsKoY9hdsiu4CSyZq/VhmAYSwnaTVy87raKC99oGitw2diGn5864LEQ
v8kB9BKWy45ZWGierOUo+TQ82KxcWUtigCf9KD86be2pCRy9kRxK2rYzbw7fl1URLmbZXFtFTdHe
+mdqNfej+8Qj182h/twGygHqOoA4hbqfnt+DAMXTzL9ezguRxpGBarlGq8MwNbczrmtFdsXdvsil
tfHHulH0fTm2SVCyr8qSuGTNXXP+WDvAxR9m/TzSn5c9XQiH2K9p89NdSlpJN3ZxhoZBF5CwOA43
2ccxdifwzQGYmHrdlez2JrYINooNGQyoN/9ql+dZC+5PTLQ2uFIZnnnFajCcWnd62B+Ue1txZW4p
TPKQREDL2zFsnaf/UmJSqrMCwOBa1G6BiUzosuM9SGk8POO+J3PsbHHbiYH0LmkM4Ob1/LGNn+n0
kcmuA1uCe+MjOxNbFO6+2LiRqSRF6/hWfx0X30iB7F76JQbvLruGzM727zs7a6rFTJ/jBBVS403p
X9OIjrXtQkFdsmfCVLhbEJdtF2PAuEldoEW5aPhG2bOmlO85eHcmuGyLdktu6RXm0eq6Pph6et33
mSx2xY69M8Kl26llqd72NguW8/QzOmvHwmt8erOEA67vSShjwZa4Nf+EVdG1ikiCm2fc3tZD5ZYR
JiWq3CvU21yq6iozxiXdOYqzuVSqJLB6M2gwdxkf9R78lPbj6viX/U6Y31+28RfYY+d3rMHrd8wG
x1+6MJvOJdRCO8PFzIBXoOUzyGh6Jd7HdxWreoxqe0bEqlr0Jcrth7bWJSsSnou7FW0/YbcidTI0
NU42/kFyLsbnNv4yyWTGxWc9WrFQLcP5ZPEYhWlY6EBXx/Hjya9PWwmWhqvtTpq/kZmpx0mWVYX7
BvJ1m6gESGweOEC6xErLQd94nWo3r7TjaBfHy54gjqgXGzxgoBhMUtQWmIdafyOoyKF2hZlsb/b0
sAjjUCasKb7v7OxxXu6AVH6cqha3jwMkYE4kzPB8rz5mvywaoBb1ZEEsdI2dRe5GMEMcvqwylEzJ
eB3Fvatg7NdKZTWTMJXvrHBlRbLqjJgZ+i7EZj/NHh8MYjd+M843/dhKJg5+dQ3fnE87Y5y3D50O
qfEVaXBj74uvNi1Z86AFxpXsJvA/3AOmKFRrcK5zBweeG9IW+i8sGMP4uM0YA+0Yu9//uSyCyExG
nSb+WC/2uFOEWWbJAPICX1P6nI6Da7BriNlK6luZEe4UGZ0maYC8BrS7ncJeLw7gRz3Nsf5nZvjT
I2PLEC0rOqRscuf+4zy77H2PxM7v/eJB3kluD4k6thHuH+xvA8qQvcvQZHY1r/KXI5WNVIhyIKBm
IHBwwGGPeyjnD1Fumum8YngpmTBcV0A0uYRqzgfcr77qfntjfbicngQZELNt6L5RC7IGYDZ6ndaj
HHMvNEI/KVseHAdTsvE7GnBEBa5N1aC8ogN/9tpCXExJV2GExE/ZX6VxiLPrupKB2wSreGWDc+pS
KyptUvFORKxvY/plrSVlpMCfX/19zp8TLRoB1t1IhojWAm4Fao1ufAI4VNKIF1ydcBJtWC+gDbcm
9uu9mmhhzE0BOyS6i5R7U/2R0+KkOV/a6MNYnJNV0hwT5NS9PZ6ExVqB7NeWlfqpc5oN27XMb1Hk
MmmgirLcK0P8oTTkaeMMqH3Y9RA0t5pbebjGoyVGvO1ZV9ZZFh2Cr+xxR5I9jgMqjM4B5TRuhJgR
VVPXYq7lN8CJVmF56M4L9S+HkujQAG4dTUbgcBFPPILXrADh7aMI+swLNEHLEJxKxgBKpTzIP8oq
F/GO7oxxgauPoJ2GHB9eX0lgHdBlPC5jkKBtHxvAdWd+Ke2MCJ1zZ3ELkl0F2IK5dNII7lLLOT4W
5/FIDvQM6VpJwSSMZRu3XNW2DLyjcVc22nXz2OhoH3SGGcZJdb8W6knypcQ2NiQs/jMor5+h2flg
kRhLoY/UtTzV8lCUYe/ITytkQRQkj7JjV2jRMTC0iRdRAFW5ADAnB5BrAw2DUbtd5sdFNoskjOTd
3+ccPrNpMimYHcOjJJi84uc2PS7qrVHLBrCFmXBnh6vCNGNYsylD7MzpR0c55dUViSUtP5kJzrMV
Yha0mnOAQY3KjeZDV8Yecd6h/gllwJcPwnmzmvTJ5NgOCyb7KhqvSv2/o+Re/X3Ojft1qWZnQZ1V
k5/9fFfOwWUfln1w7lglSVXpkw08WWlms4sbhp8qk+FBg8xTEtW/bEz2SbjzFdSOSZGXFlAr0C7B
QKubZSEZB4mV7SdzRTe2zFF1qMwCoM7rs4yVTpZurZG0S8dTl9WtR4CwonuFGK4tw2IJs9nOGBeQ
vUJb02lsdKAK8xwZj7S1wTl202XXRMFz13ge36GgSlQKjQxkABtNPO5wB9gDA28gD/Ht+V7R3U57
NN+Bl9ub4Adv8nTNgGM1MSg6o3ds/RytPjTHr4Weu5cdQnz8gJJbd7ZRf13lgrRIzSyrHVyQUNEd
2X0dojA+p181z8QQRipl1xA64M4cF62axrKSKBoQyMQd7UfSuDP57+017N3LiriAdYqig3Iq7s1T
c+WQv1vy+fKWyZbABSwFO0xsdSQJsvmZkC/JHKaxTKdMXPfsFsEFapRn2gh1QMzvnvMnHcqNGBf9
NnvPt9rNI9jZg8tL2j7ym4DdWeM82lwiCNtiVX6UFNfaMF5NDZHcT4Rp7sUED+8pKlxY8znFh08x
GxPOGoYP2aG1ZceBzKF5MLCdxNO6EhjaQFLWJo/iqZDatFwjhM7grbRNsx3I/N5pqARw7QI575vZ
+XmdnGEtm8iPwLt5LkMwEd6vQEihID6VwXRshvC/f6ydQb4PNbE6UzuCZ+K2rB8ztp6QoyRZQfSx
9ia4nFpEGPHALZ/61tBdr9YU6EvnVh0JZkWXlHAyU9v27opR08xNJ221TbgZ4kmYvsGc26J+lz/V
icJ2vyau4OlJY7V9i7RAohB64a5Gr51Y9uIiuvWTvRUunbalshaVhS7QRhW5MQwAghOAq/GQH5fj
O6RyYQxJG1oyEDTkb+RdTIqc9SViqn4wWOIu+nUhA/GKv49jEcxj2eobIgF9WKdaTQCs1Zob0AV5
pVF4Rv4w5JqkByQqGvAm9tvQ9kN2jjAnc5prVYbFDJj0H9E96xaMOXYpJM+g4Dl3UjmjzYvfRK6m
q7ZuQLbT4lHQCRl7Y9VnjCUcFjRY12O9+LOHbs15OTYyLQARKmHj7/5tjfOMZB6dvFXR41LPoRk2
3uq2xw2UACilJKSEnr6ztP37biebIl0nMqd4HlkALTosZe3qwzsGo14th/tcawk0dmuPLABMVAsr
EkHsKstnry9xW76c8IQuiNdZVPk6RIX5zp1TQQZvVKckSDCFCIRMqFvQOm3OxHjHhQXNrd+GuFzU
gfi8iLUFo9xxiSf1K6YZbi8VlNkSzVu3e7HCJSLDmqqhMVFxQY58CrbhdBb2V/UR/aFg/CinqBG7
w4s9zvGAhFkIhOsdSJLpYVt2jwR9qfg9cEo4xIsZzuvSxizWOgF/WacGLH8EXdRlL5Atg3O4ts6q
3nbw09XlCEnftvoUyWAwW5nz5stAHQaMKZSgb8sde1meJpoR22QjCkXbp0djhB1baWNEuJKdGc7N
dNLFdjFUkV8M35r0k5J+1qdOEjOiig6Qv99L4ZxMYeAFS/Iy8h1au6v2FMkUCcT5bGeBc6uq7tvS
ztByXDGArK8Hyr6z5KCutTurzyuLXcV+qFZw7puS3qps+zhHW0FVNqdtDTyUNruxfqWsG5fww2Vv
E+ac3eo4b9N6c+rqVYN+pPpZzXM3Su/65lOCF53LdsSLsdC8AqgRBxFXec9VbtMMHGdBzq4d/VEp
AsWif2aDbw6Xzkq1fCowHpfSg1lVR8YmL60sSb9PHD2/l8KzcRs0s9W4B3Ki76DpWQ6HNR29gile
ZKk3eqN5GYRhaiobcZbsIE/OXWsFLspLb4PxOSyS3s2RgZblD7eQC6c+cmatM4BjjKFz3BY3oHFy
V0fSxJethIuoeSMzAWjD9nO1PKd09PL1udZiSfgI6yywzf2/x5lc+MxbigPZEab91KNFbphzjlTF
i6f7av7wR75tcjFUIc8lyWwyyPRea8lTvQbRIjEhTnNQsFEB9TQtHhROjboemwjhk0wfyu6bIcPw
C2+TGnkxwN3Di2m21MiEgRgkNj+3x4BNATs+NZVLD+D+fhd6FYPzLxa5jDBlZGbGAji/OgI7YV7/
AsyOPsUNIgtlzTNhmgM3LLUAfwOunnMGTMCYcw2kht9UiZtq7jQdCnIgzbuOI8MyCNgxILzOs2+s
ZZcjUDEBXLZnBadqLMuj4ovXzgIXPLE9Gp1qAJ1hfewWrzzZ4cZhmuPSjxpbzuQmGqUHh9vLirid
U8lS9EpPtuf++oRnlMYzQw13PTxOTaH+xYIYav2gSPkGhdG7PTxYv3rePLa50FuaKYTC4YvHoYH+
tHGb9tdq9jBWMoYMYTrameLCt4Q0eRbRifp2vjR+q7LRh3TL7Jq2KpP4FLrhzhTXUlNTrVcaCoiz
2Z0V89BW4OJI/KWXXVqE6WJnh4vmZGpNFEboARQjcfXC+JJHw3+fdCSYqv39gbjwBRZ4GWsV4bsC
++5WPQHtst6eMKFTBJ1GZNoUko/Eo5wbCxcxBUGH4l51K/NW1X52UfiOPP6yJP7Jq59MfZ4YukFj
/BUEQ27fg6Ti62Ub4vjdGdFfX1orkHaNzQoOjwbU77r3i4zYW+5BTIHolVKxbH/tTaW/s8ad521b
9EtlgY9iYwxAe/XoPCG/gwHSOir+/5F2XTt240rwiwQoURJflU6YHDz2+EVwWCvnrK+/Re+uj8zR
ihdjLPbJwPRpstmkuqurRLAqoW9cbsKXMlpIFWKiPVs3rEYY+dXR/DxCNj5+1yDlOgJ5SlLFMjuA
AaAQHb9AO+QLPi/xPYsJWFbSHz7HvmhMRnCoND5PyAHKUwaANVpw6tW/1P6v/dDYDnH2YgGYUH9D
rDSaSaoStOtdWh1BIupY7VNYiRouW3p4WLWLFW6PzDBJwsLER1l2jXKnl/lyY3e+jKwOunFHfTa+
JT86D3Ivn8fju14xK9tsBVYFm2BJl7q3EPtL3Jl3am68plYqaixvzeL85iG3T6ZVhlUxsgr8SfEZ
+5CSn8bEHRzZZ4RbS3hMnPRHJSqJiraPy+2DJKmTXqZ4z6R2F92phU1UwZNWZIJL61MMOCthddB+
Oo2z5BVoLmVh7PxZHHKZPVSiIDFBbQP56czLi49RlX3Ap46gBrX94vwVDKjt/h4MY9G1Bci2AdzG
mDy47nOn+AjeOOihYkzGjTzR8d1+Ufwb+JhL+N2evERD2yaoWMsRdB+r4tqah5san3FzJVU2aq9C
pu3t5HuxyKX6ZRgNkmcxeJvOBKDWCJBW+W46/801n4sANiL/uFRvVYT2zYAJBXRrg9qJqtELGf1R
KIG/3P6TEHnTTG1GTIMtC7HA0Nw5NFSAGr+J8kkQiP9xn1wWkMsX+iCDgmhOmB7V36JvTBCo99nM
Sn8lajII8gZ6+r8HSF8skAyfwXBgJEdGWxZ6qUNSe2HifNezywRTQldUnN+8VFDrBXqIyV/xb44l
0aXWTGRwQkZfwvhKbg/7O7V9zFYGuCCsgDmFUC1qfcmpOmlueag7F5LUnn4dnen1cqec9g1uhuHK
HheGJDf1aklwKwczylUVlMoT1W7a22j8gtbUe+JwZYy7zGZtIV3JSswFAak2Ub2+jyDM1onQ1exH
v3lGrexwgVgU89Bai67hJBs/5g/WybypT4yRYvFygGpnUSdAFBVcKMr6mKdJgR6KFH8w5B+56I5k
KXzPH7aJq4s4ysc2A4Ek+6gDZPdsQfJDx6F6V4PG1KgCwBqlKo9a67OlqTXmhhH6xmA4aKyGughT
zdbirS8XI9ylSEOAilRQHLhSCdJG016KcynfDkXh7gf29p6Y4AihGJc3DC4GmqoF2TgIWVyd3hbL
o1EIgmz74Fz+Prfn5hT3bQgSd7cZNXcOCmAipejDUqT39SSfSiUV+LP9ZQ/hn38d4oKgiio50g28
k4ZvC5szd/UviUsTZ3w1NMBcYT+y1a+ZE3/cX0iRo9yGYZpZHnIdDdCJfNfzxc61H8FY2bJ0RZPW
27e1fYVYIH9SoPEGqkYuHQW9ZIUdaOa84EbxmdoFCid2ew0SYVtctGAh8CYUV8ZYCK2OVT0OkGEe
QVkaaY/1YgfhS/2u+2JlgovCnJRmMIHpylX7O6vzsukgWDD2DNrzgQvDPGtGJUvQLJZQ9funLBfI
KMtZKMuJYM+bZ2rlDReCSa+PvTJiDKzHlE+cDTYV8SRtBtvKAhdsczrXuHklE9y7t3k02y1NnQE3
k4SxxIz+JVg8dpnuLR73dO6GKrTaEXm1uGafHuVBPln4HoV8kwPIuuh5tJn50CtGIwgCCG8YcjtV
Wwq5xa0U4UNnOZWHPrEBVyA3JkiyISbj0mc2AokmiMDNzetjZZh7UwyjmdFBgZsMemT65Br96uaO
vZcmZ8YD3rqKzhrG3zJPzG8scpo70FY19Wk94Mo3aWBrVeQEyv2ofAhrQXrcPsuXxeXOcjXk9ZRI
ten2xdXQXenKi5U876+jyBXuLNe6EpT5CPqVSTPsqb8Fn6xdKYUNVSXRjm0GJi7hn3Mz5hsivE5v
RlNOAJVYetuCBmD4gO8Er/GiRwItHFG1ffNYr6xxa2dllp6lM9j+tU5/baXuWBnv6YYxqQwZrPcY
Q+OxEl0VS02OuV+3Die7Bx3uQJ9q7cP+Bm0lj7URLs6l0hilcUDrF8o07qgzJGT52Pe5m6bxAQj5
u31zm5fV2h4X25FZV5NOMjSS/OaaXVap0/oleO8Zv6cofWxt0toYt0ntHMYWjZEZAUFKUVQPFhEf
2GbrHB+Hlq6BCg4qc9wndwRel3zKQKuvymem6RqfdQghxf9wlLznMllb43aLlAQPpdCIPG1wVP1+
nr/tb8/2gl284XZHylIjqnH5ullR2wqpHE0XJZ1NOOzaB25TjGQpwiUrEQFg9bNe8nPkQrrKg3rK
JyCoXMntXv/MKS4HVfKUSXFWRZ4SPPTNjZwJXrVbOW7tEPv31ZOoA5H8KFUUNGoB9NtQGst7b5I/
RI1oou4/Ds9le7i3RGMsOVk0FDZbL75d3AJoI9R27si5Oo/H8ri/bD8brvxNv/aLe1dMuaXRtsc1
RDGkdc696Wv6AK0bwAchW42G2Dn3JTf/mNyISvpbd+/aMPfE0DFtZOYDPnMZjr09dMcRfT/1KEJK
b6e+X6v5U1VxtW94VdTUQhfJK7SXJrrXJ8meIK8O9q4anbL9xdy2BV0dXE9AJPETpEmSaVlbLya6
YietRZ2FjjYgLw0ULPLh+76t7UN8scXt25KrcwqFncjLq9AnUncNVhtRZXPrslXBqPivP9wWpalV
F8kCOdLOZSImYK35EB90uzyVviSmohdY40coQNw1yMGAVyCT8VSd/lDfSJD5sj4VZ/GlsfUqUhVQ
3wH/rSpvOPjGrC6aKMPEYJIljzHAo4YU39cyFbxX2C68OV0rM1zWoGC7L5YWqdwcP4bhqxZ/MdNP
42ITTLqY9NN+SIh84hJHr4d0kSw98qQons9NM32SyxKlsRahuG9pM/hWbvHBpza63KgFhvRD/abI
Rmeh1mnfxOZZWpngYg9YdjoCXYxBweCsR9+C9BjGst1qGWbs3nMfXkzxcKtS06V+wMyjO0UyuTYz
RXkktZBFQbA7PNoKUJgmVUMT+knGeN/2yw0JF9nuG+Nhf+FEdrjXA7ICVcgISPaonuPxNWm/jZ1g
YGf7PbRaMe4F0VV5mQwUn7vlj9ljot+qZJuejNZvNtmisVSRQywYVxlcKZohm2Lkhbi6TecDVR5i
SQBVZcH09pgShSgohyF5c/5MXWT2UZgD1AdkSHtID+/HkQK288sM50lVmlNUyvgUa+l9XHxNMO5a
Cp4p2yfzYoIt5mqx+iCeJqLg3aUVn0j3mMWCs7L9Oln5wGW0CKSmiQZP8DoZsfWxZ0k26/orXnNQ
Rsfw9qN589m1MsflNMy6gWY4X4hbLscgl+wAEJoWA0JB6O4b+o+Yvqwcl9Pibg4qzQRdaTDWkjuM
eHyHlZw70aSpdlIn+LCQILYB0pDyHJlGAuRsCdqLTha9WDY7Hesw4VJfkpu9YmQmQTnEtJn2Jvt+
ysFco53nE4ZSBChGQcjwL6QsHnIMe+OWD7TRttqTKeSlE1ngPp+kfImnJqkQM91jRG4mEdOPIEh4
JW6ZhH0YZ2BISqbSzTonroGhCB9mEeZlOxP9ChGVSxNhJo8gyFTxaGhvSsxFJ5BDBRRAcLmKjpjK
lnN1hkslqgw5AVsWQzYwfoHUUQ5Irj+/nkVYF5FPXMKoan1ulUBF14EcJc20FflOlkQNUJERLmno
uWYmcVNjyKrprotG+t7oybka+x/7Z3g7zixiQQCbWjI/DtDH9bSEFgryTXsMZs1pDVGP5j/25mKC
u11HZUoTzKQBV/wCeqJj5pv1obNzjHJBaX74qxMJCohc4kKOKlYamgTs3Ur92psvaivC0YgMcME2
ynULLaMSWDG9u2oy81Gh03F/W7Z3/7JmXIgFsh62aSSbrmJ4hfVq9o+lLBqL3k4BFxtchC0Qi8tC
dIhckML7Rf7MJoESACBnRWRp862gqtCPNhTM2PEDACDDItWShZh/tOpbU8uOZVDcN9pQ2LkyHpUx
fFq6FykrT+9YxItZ/pFqJRUI+8ZJd1OSHklVOJM+ekkqOEGb2AEoqv/rHf9KxeuhrkpVZhM1huWY
qPynTvTDgBoDE1suMSBbHOjzvmvbh2pllDtUoV5NkSrjfuhA1Ka4MYoQIWhqQAui+/VTV/r79jbj
cWWOP1OL1kxBKYVeQsF00Oe2bN7Mc+nsW9n8gFlZ4Q6WNcX4+ipyyU11C5PTsy03pa1nfj/dtyJu
8s1DvLLFnbBeUdVqzIBXTNryUz5HX9pAWJba6qetI4M7YVDBlpM4BMNB63Wxbfrh2cKgUuWYBxCe
HKvE218+YVBwL79GSiHwDDULRCLx5w/lYUgc6TPDHHU3oTuKxj23l5CAXxjXB1RpOHNkIskSkggq
u9qZzHehLji/26869WKAe1/Sxcy7iOFlyZNxmJ5bh1VEkaQMnKzGEfdwtx0CIxKkQBTtDSd+Xklt
rTQaHl1maZNS/aw3sQjEL7LBxUQRQZLDDBF3s/Lakq+SIjip/xEEFye4XcnnNChaCigTeeo9huzs
jtOZHGY3RwlZ1EjYzgsXY9wORQEqJWZITBcU69H4Te1vIaa6H9UiE9zTfiplKylrMOxY1pMaqU6Y
XTdQW943Ilo1ntwfCjdBH0aoQzJRR3mxgZZ2aedPjmWrmICZY0G/R93MDRBuNgCntACQ4R74VVmN
oVpNjMJh9gD+wjdL5FpAYvzETd+8vhJHvSoO+jF0F5Fy+uaSahR3Ejir8B+3pFI2julIcHkYjepY
P6lXVNCYiujQN0P9YoZfU1BRE2uUUkyzTq+R9pqGr/ubJnCDcks4xnQBLRZqA0WRH+sgO5MCkF/F
FJwokRvcVSuXUyLPmM3Cp1LlNWr2UNXNuzLdaqm4+zU0wyiPOgCZWPjlHrqNhwqTuYvDmGTFMBzR
yjGXV59LVglZhF5j36/RkzrIh6LO7Qag4v39YansTYkIM58aZTRCBuEyUdyqpQRcjOmmZuv00XlE
NbJQbkbRWdr0ZmWHS0JyX0H1WEerUU8hJdl7LfS92lKQITajYGWEOzOGPptdkESSO00fteE+Nn78
0WLxOhykik1t1KB71ZRzY2e0B15FGg3UUjAO0AaqaKhm+3K9OGRwp8foQCcdgmbaqz6x3kHuZXfd
VXxdAu4K6d6D9Lzv35aED6QcwSZFILxH3ihWtEMWjaT5B9CrOhCU80ji6N8TtOqW28VhkyLyVeHU
V6zXKfn9ORBN6G0XrFa/gUXsKu7NAlp9Wi0b+HKbbpXYcgIV+s5kqa7rEp+kQ/t1nBLgPRpPbhTH
yqZZ8MLdjqLLInBHQlXDnCphCtiHqvttp12FeX/YX+hNbN96obnjgO86og9RpGOWxFW03LaGHCT8
x7C4myFrRp9LAlnt2zp6HMznJAfzHr7Ds3toGP6hr9yJSfUkkMIFvi7tc9Y9NoagpL6dXihRgATR
tbeyBmlddUWCJDanp7T9nOvf9P6qnVLBwd/OLhczXK6coiLA3CEKMS1Yw+YUqvUHmolAv5u+MCUw
UM7iIW1wRuKZ0hS4SNMt82Mzu1Bglof7ggh2ZNOVlRX276vwp9kiRUYJmClgcX5MnKDTHNqOniAA
N582KzPcKWvzaLQSPdbdAXymFYpx1nN6bR40bz5aoiO97RK1MDKlYnKKhxmDg71KqgJBlsiNlwyA
TRSFTamoXMrOzJurjFzMvDlThGa6pGnuoMW2GnxvUFTSmq+gErcDFf9HRBB12w9SA05hIUHPanAW
IysG1YyBZt78EHz+dyQB+WjyCHB9IvzM9m2wMscd1jiPF2NWEwlKvzax+y+SDbGOu+QroC7muURC
1kSP0P8waRhQewQQGWziv0ejAlVzq8S950lH69Dftg6wSE5mLz8a+//5uNuMFDxD/jXHHbGcBqY8
UeiMGmF+YLNHZRKfl5T4+9EvMsP+fXXGQkUdm7mB9knfX1PgNOiHsX76MxPc+VKHEuK8Br7wKtmw
+/JqClOX/LVvYzv+TBl7Az4iDWOkv/tRD1qSaBA/QIFJP7MCU7a4nU1+ksXIwXto+TV1ZY57ZGdR
VVT1EEsgnxgPCU09LU9dcxwEl+Pm/bsyw8UclaSGZinmLEGJ5VQa4KNJ/UGwcpvpDxGN0wS4xBud
BlpEcl4OC6oWoOOPjzU0gb/lJzbi+w6ZbizaL0s8S16fK3I7hriacuVzGPyIjRi8HaIq1ubVZBoU
RN+UiS9yT5Ywyy01CdC9XOg5L8BMVNmpdh0QwUz55rlZmeHynWmMY6v1heGSXPm4lOiQS81NGKre
u3bn4g6X6MCQVkwFzX5ST+hnevUP9YTsZ0f5KEyr27HwyxpP+q+MwAmFuDrwXceUejPXejWeFq8D
pYbynueQhZcQOvKg4+dH2PSlTIoixkd9Zf4oNWIXzV+KemUG3/cXcPMErcxw4dAr8qybMRp6ZJCv
2tR8SHVFtEebt+3KBhcLSzEnWaFP2j+rVjs0tmNweMeAQ85u46GvbI+nCLM+tmjGQmSaC4+6I7nV
By04kSogtjLNUZbUlcvWjSrlNEDLbVSjh/0V3TxgF2951lAKEdWkx+icG+c/pNjvQe5BT6F23Lci
2Dcej1uoctKkEQRnl37ywbvra40ID7DtiGaZeJEjl/Ncg8kcz1M+IwJL4nfpcxB9TsldUgry62ai
sC5WmKOrC3bpEznMqAEupCC3l8jwrFGxqVkKkHwiZ9jPWJnpAqolY8fkAssQpBOzk+DLIlhAlo+i
+v7WbH+Wrlxiv2VlK+tJGURFoQPGV50Ul3ylt9lVA3r3xJtFzevtOICGEHbJIDoPnl+kqrcw+kVB
vV+8BPJy1VbvkBcD1fLFBHeXNxPNZynCkE2qnOYaMMiwcvdXbDMGqGyikkBlzeJVu4M+bnSqgcRQ
auZbUHd87VXF6cdKlA2236gXQ/zZnPVSxRQjLr/+J4g984ejfKqh8CS7uY8Zh9Mf+cUfUlmnFTjZ
cF3M3XVjFLZK/UJUTxf6xG1PrbYkTyJEgHQcXKa4lLi5M7+2rnQAbNSnAqyMYK9+/px1cJd1H4cz
W8L+Oo4SO0rOSSK4+0Q2uJwwLvMcLBbak5KVAh84gVc1dpVEFHbbyO9VOHBJIdOCRKIZMhy5G73p
enz8e+nCa6YNYnwDHbIfu9ZtKyoP/AQUvfn+XBnmMoSpVlXfBQgMzZ78CeW69jBd9YcEHYOgdXX0
mhkZEyrhox366R15V1xC4IfKhq6+0fmR4qWNI2ihuWpdOlVseJUJ7tqo9vbDn70d3np5McPd+2nC
muxViYZ9fSVppyQ75uOr3j1EuWhBN695erHEXfNKNCx5YeFzVxmpnYff0/qhrvxE96fMS8ZWlODZ
n9txjMdpN2qZjKq5sAcNA3+Cjfd++Bh8j88TMKCdR39gVs/twZ0cPHbvKvpcXOURPnlYY9YnBPdF
rtwY6sdZvh/yL/v7tnmnUNNQ8H1gyejX/n5/paFUBgMdA1dlVZi+6qVTK5uzoGW2eSOvrHBnwGi7
pWulwnSlIXyiOUGZhzykMwYFUt3fd2grPKCOo1uQ/YIOFC+Oo+qTTvsMksfjcjOUn9BlstXZl9S7
sTqptSQKD5Zx+fBYm+PSV9ktgdZaqPWEL+lLdeoPrM+d9qj1AJgnrvVsLeTaHLddc9MTIy5kTJtT
Wz9rbnE3fDQd5cxaxNAuxPR383+wXbC/+tZJk6oqBWDA4EFAmWUojSwDZhvQW0t6LLrrVDSzt0lw
hJfNvzZ4xI88Jxijy/FBXIGtIX7sbyv0v1EQZJ8OUWbHJ9Uv/VZxCqd9EmsOCTzkgUCLFsRKPAbE
nZdzTb7mvR0EojbUVopce8hd3pMBYvxQR5sohhp3pui3k1ndxOPkl3p/HrTisH8QNh8La3tcwSRT
5cYIC9Saum9gHHyOnNoJXEDrIgz7suC0BGdhK5Ws7XFHoa4wrTpUkub2HXq54I7AU1JwuEXbxIU/
7rGoIzI6eXSpHdQL7SaQnUSkoCFyhMtWk6JJxCrQ/O4hCkVfaxFqXbgz3Ie42itKIqGN5CpPo/M3
aSeo5G9HH+UFbMy7PlLWO8NdztXczlYoo26aDuD+0aurdFKPiwXGzmi4Lcv8huqDrWsY8VPkw9IX
L4JIlPfzB+Gu7KkdQV0+on+oaMXzTKhnBF+banIl9DPKDJx2kEquW5BGWv3jvumt23vlOd+aHcBZ
UUoNegxs7K7wGWMKo8wWTU5vllzXdlgxafVS7uZ4QkkPGZKJrzJdhTC1Uygay37hRZ9FbzpBgBpc
JslMOa7Udmadk8SuGsPWclEtfPO9vPaIyx6Ysev7QMZpbj3zm+H0N1JugxaouWrd8F4Dhks+sgFn
aCFU3v6eCQ4531Drign9hRmzpwUa3AF0hVxjFOQR0QJyeSSGQuCQ9jgQagiZxfBF0wQGWIp4c2Mq
ClAyVIPGFD9l0OdpN4FSFrmwOBTxFalAmvxcTaf9ldp0A7OXTM1KQXee26OYhtCohQaqp6soOmgy
Zj1FQMHN59TKBPsJq8Ce6q6U5DFlzSVoJCe1p9WWkydmZGeQWw26GLrddSh4Lor84rZn6OKqTUwM
XC3dp2T4nkUiotXNtLDyim3fyqsxy+qSqHi1/Z0W0kMPIqVcqHSx2c8HGPHXBnGJ3kzGeoYWExy5
61yGDpqulNyuP4AgAI81wMR8vAQ+QH1sPy62o+9ilsv3YDofNLxKias3iS1hviFovCl8GKhoBHhz
oyDtAkFXNL5Vnu7XNKopndoW49PFcgKtF2bVckGMb6dWyB1AEVLVZcqDXZapnORcVZhkTfAQHAo3
u0sxljt45CX3++P+ym3mHjgCPUgQYWg8X20fLGpDBtxUFSQ2muDQzaeiigXbswk711ZWuNui7LrY
smJMIWhPGeNiqe7Jcfiogp6se5m/ZRDR+j9YXlkyeJOSVka5SyMZ83quNbjGRtkUt/Clx+po2IsT
OuUT9MH/cCW53DSMczKmeWS5anbbxYG9tACQiZ6cm0/qlU9cdtLzwTLNoTfdKHq0xthBU88mRgUC
u8UeYkGlavNUrYxxWamRSEDnWKNuQ5KbpDNuFCP10gRsOUIxd1EYcvmpVxNlqOPOcK1sUL0BsCC7
74vhCBIBU9C82z5fOqZkwRYOonqeIK0t2sIIY4xa/E21NTH2Epec2QBEKORN3GTK0FbWOM/oMjXj
wqj/pKPx8zQDSgYhUWc6t9eG3zjjkTzvH+ntbbv4x+XgzkRpal4UsMGQq0x6jRoVCiB3ai4SiNrc
M6IS1NnAXgxU0+93imz0kdGUYBHraegM2gso3yGP6O87s5lwV0a4gC9MbUiDLAzcVBrvZ1W6mbr3
8KoD0/HLDy7MzTRddL1pUdFInnTjUzbMNjQE993YDrqVES4MykKNaTOCp2J0FB90xu50rI66LR3Q
uXNFioubWWJljIuAgCQlXVSiuR1JD0uYYJapeA317qwVqhdM3/d9E8UBd/nWnQ5i+tbS3DT5USls
Ws7LoRi+b0S4gOyFs3rB1AsdB5mA02O56z02xW3eyqfe/TkqcBI1nrZP7WUF+V54mVQJSBbgE9uu
7jn38hvrewzET33K/fQJ3TzhN6tgGflml9GhgqCXHYNiZKfuFD62duYOV82xhXqyahf/h3iByCR3
Q1qtSpUqAhVNMV1JUCSb0lNuPe9v3HYsUt1QicHaeNy+xUMRdooMcVbg+A79ch/IH8PynA4f5lgR
PDNYLnhz4ZNfpniICehmZHNooVrwk6dsPsnay74v/xEWFwvcO0bVTGWCPiLQ24cksNHZcLTATb6y
xxmqZ7T+Sb1riCaGBUtocttUyoW89NVAXIU0QIyDoyrIErdUwztJzkGcrAnO2nZYXLzkEvuQNxA7
ZnU0ffKawDehEpQd9ldStFXs31enWZ6HJVsQ8p5RWLlrVFFwnRB98fatiBxh/76yAgaLNAKVRew1
yo968SDC5wa9ICZY4t4LOi6xWyOIG40ZIkHGggqjJgGrGpwtGjmaubznPbaKby6tK/i+ViRdxuAN
BeDeMO/nzDpaZuhXafoOngltZYrL6emkN4pK4FU/5nZMHxVRvUAUAFxaWIhuZUoDSg6jBIygj6+M
TvQgFxwbvpFlkLiVDCkIXD0+hfKAZu4pQy1Muq5GUaVbEGh83yptFB0aV7jdzeqhRk1df1QDwaEU
LJjFJQHa66o0NqAaGqyTmt5WmmDHtz/dL1vO95FGtddB0RTg0YCRQnRtC+AB20PwLH02b1nTFg3j
xA4jW4Q7Exwgi0sF8xwORoGvC7cIzkpG7aWOIbaeOqPopIpWkMsGZZT1U5igAgv5Dx9Pcieg9M9O
qMUlg7GEvFrToeqgWXfyeIzkD1XnB1RAZyO6hiwuETSm1HbTMGJGHex7C+bwQlLbEqZNtRnblHix
5EzLJ9FGCSOESwrxXI6NViIEAdjLQMjdovc32HIIpmIFH9WyX7qRHboipvbNADEw+Qd9dZlxWv+e
xcukkbOqgdZba5VeVBd3JB/9QbsxTOE53nZxZYtzcWqJSfMuwACnbrXhicpdcYrzYjYPwZAu1zQg
UeqUMXhunRbTfLFT61WkgDCwMTD5Ng3Tj0zrAbvvjTE/luEwHEnLOApGFI5E31+b8bz6rVwKpVVr
UGOEVlgZAFudo/l0ICnIut5xh16s8C/hLCyVObAAkIqgHRkWbtEFtjk97xsRrTv/+E3IYBjxBMYx
pqBgnVnrLnIBcnCRvV1MFjr5t9gnrwKr7CHz5u5e+cbl1GGGKGfChvFaL3sGs7ifh+e4h57c4OX3
MgAdL6IPC8Ge6dzTihBF1Wje4AjBSQA3y8d9lwRnRWf2Vy+ebCFR2IFRxKXWTdTcydCFCMMrc/70
HjNgQARpqmUA1v27mV6LtCIoBnyMJV8CHWyf4VM+Xiv1uz7NUZj81w7nToKSQlAz7ZM4eVIhMjxj
9G4U1cY3L++VEe5eKLokjJMQgvHTDOqGx6ycbSU87S/YdgfU1KDWgS8hJlP3+4ppajCnnQnNT7Px
2AjjeMPA3BU5awfdbw5m4onS9WYogP8fGs2YfZB53KEVdnWWzBByBw/1cy6RB6lQbntJf5E14+O+
d5sreDHFIw+tYGjLIgZDf9DdjYVj6Ke89/dNCLzh0YbDEKoWqCo1VzXA/0vV2PRTtbstKyN26FD9
2Le2eUxXDnGJIaLWWI4WAMiSem0mD1SkLPpzRd5kHiB2AEIiGKLjgYY6Smd5BJ0VqJ1ofo+pi+VQ
n1Q7dkWd061HMMiniWFAuciC3OPvcZcHcSHNEmgpTKV+iGr059r2OJDyHi0tv2zkr/sLt7VNa3Pc
wlnzqIT1EJiujAo46Twgud3BDJwJSuT7lra2aG2JO1BTE3eL2lMN3103SndLQkHAbf59RZFlQAh1
w+B5BzI9qpspgSwr9NTxrH9K0/fMnOrgw9csRbegU8W9a8J5zLuYNf26QbpGWf0UGLG3v0hbB3Nt
gnvOhAuD0UsYVNEgEZmo41Gea7/QEnffzPZaXTzhXiJBaNAqL0DOPEv3ZXyoMoEbm9lz5QePapAi
a+ioiqVS7qxD/ajYjMNffspPUNBD60hE0SdYNr4DV051Uact8pmW3xjB5xCynkVj/9Ga8ZCGBulS
i0zAVGd5cOIRIo7vEb9aLxp3QoZgWsBuPwLEFp8wD0yyH7n64c+cYIGxem6EY9M0M1jtPUl5YXjp
1BJ9lW4haQB9BWcPSI7QQmRbtbIw5VQHES0KRYupJjbGm1/wEZLaRTs/J1r7qEJQVq+/pUHv6KUQ
Ur8dBxfjLNutjU+K0WsYmHJLGTTZND2BoOsGJGXP+6u4mTRXPnKJoF4SyAJ1wDjK6mgeTJ1IVyD9
KR1CerC6oCosCL1NqAug0RqyG9rLaPv+7le/RN1ggCXes27y26YB0V3hpwdyM/rp8+Sk1P5b5ZN+
lx/3Pd2s4q8tcwFT5WjhKCoqzuM5f0F94YbcBr76jbGLZgfRhMLmd/LaGh88ahzUZQBrevUTdSY9
mrfKLbkJnhhTDkboTmLaBnbD8Tf72iYXMyNIRo2AAhglHadPbGGbr9UxPukQG0F90BOs52borHaS
Cx2gEYZYZrJB+gNAj5nNegb5YTno99A4AYPlreUXh/ajqFmxeTAwa8voKWRZ4RPkUllDYUygUsqk
ztbz8LFofhBNxBG9CRvA8/WXGbbWq/NXF7oxyLQAzwhoPzR/8lnfB9p6h6axJ2e8Zmx1xjsonHTV
AoYF44nQeOLuMslaIONs4qs6r74sQ2/PyV0lvYdge2WER10AQFIVWVMaGB4o74MAAjGaSFZ+OzJ+
+cEL9g2TPllzhqZBlqW9HZLu0A5GaRd1O9uSVb/nNXZZNY3bqVnKkyCaMejWSp7avRaD4FN98xkL
tVTFYkrOFk+dIEcFqN5Li7o9GAxI8GyEH4zm8zRltjRV9v6h2gzulS3u0SS3pTLWPfrBWfepoKD4
p57UCVI+i6I3WWJlg4uymZoNVYBDcLvxY6N5VtHbI9qzaeF00nXXjV5E30Pmpv8ySXkdU3mSaKEv
KLHI5hUJ7kNy+JNlQwXs98M64I+3eY9CUdl+083JnrIrKlIB2d8aKnNhhnegnBYzKwUqr/X4HAY3
BRGcf3YD/ffOYGLvdzcCqUsC0jNtG90LhptRKHTJ1mHPAHcFWpGW10oH8G/68jf973xPDsRhOABR
tWl7ufBpoWEgnqg80iU221BrDdBdx9k5Tr6Z1X2vfNjf9c00o11McNddX4xplk+YMlNH0HDU10CE
2PH8pOgf9+1sfwKsDHE33Rj2VqhngACPzuDqtaM7qRe4VnxQDmxGva/OogLK9vNhZZJLBGaLUbY2
A1GzChYdaP+CZ++ViWkGoHRMnzWnE8Oqt/McisvgUSEo27AdXd14tIqJoY74kppAR5NdM04G5Sg5
yyPrwAR27i4edEeE5AwKc+VtUF7sctuozVrcN6UJmmA18VRDspMw90tTf2n62l8Mer9U3ZdEWyAj
o7S2bFCfAok9hpk9LPO3SaanNO7vE7k7aEEuyP3bJ/Ly27idn+aoboHRl8A2NtoTNEwbjDjtR5fI
BLfTEFHLm6HFfEKnTZgZKByrKwSjpdsH5eIFl/GVJguaugaDcUKzGgCj+UbqFm/qm6c5Eyq7sCS1
s5180V7LVMxANqhf6YfuZHb4XB4wF44G0QIMrsy6eKpI6Gz7sab9cpAv4S+ZiunZGvjH0ZEdRiVC
Pfox9MLSZ2aZTmfzIRoE34fbGe5ilLsQZrWL5hYi7a4B+snoJdCdqv9DE9yF0M6QuJ0nkMuoXX3M
0+FYkPBBT0Vgy/9IcBdXuHshTVqrW1AUcItPvTdcs8lLaEQRp5pt81BCvbfq3P2oF5rkss1EgtGM
NTA5Tn79BcrLfhueVQVgFjagOyHRDp5oSl2Q4HQu0VRZNtUJxYR1nmm2Vb+EqBp08sGs/0fadS3J
jSvLL2IEvXmlazM9fkbuhSFpJXqCBD2//ia0u2oKw0ucmH3uCFYDKFQVymTG7lT3gWCB2772uqec
6ViiYixMJN/8NPHMc3Nm9yDqUKnsvPeRhAKjwEEnIUPH5AMgAH6VTpkjRm0ccicb84OkjgI7tWlE
ViI4de91xWjHBO+GmNx1chiBDq8q7yJRC/rmrVqJ4VTeinO1H1OgXTm0gflAA7AmvQh7IkWL4RSe
mDJGEIcBWYglD+KB+AapPIM4h1qRjvuKsGnfVwviFN0BOGJkDjFmwruLPp6tRADAIfo+p9Ux0P1k
tcXRp9FdWj9q//X/83rczZRi8gQZouSvygloKugoEB0F5/+o1oKaKwNLhEVqV+lO7UDcutJR3RYM
uogEcV4wl5ykmmUgCet5HC5y/IEkvWvZuT/YIvjKzQFbXUcUpTiKhqIWJwvhcNsBzB++4bb9oIVV
mPjpISFH9dT6LISrvkRBH7ugRg+lk4h1ZTvTdZXONyOO5Ri35YhJGPWxPiUMAwFzvf0ncmKAperT
vn5vb+vvpVrc26tHw2MbGwCKKtvCrTEOMCCDp7sUNHj7grYtw1UQZ4DyIq263MQDzJF6253MvHFb
RY1ORqK8L+m/2kHOCukAeS6a3kIPLnXHgD7kj7QP++9zaKDFxY68wnvf038lkjNJ4D1ylIqxpfTt
N2I8RxW0RJhVZnr3JjhbCeGMEUXPxlglQN1L9dgvBv2kav3HvkSeMDF9amnoW128VBxgbDrDlVzO
SKWqVDpjV0i+4S6h5CYenP3JOlQBOitO+2qy+ZxYieLsldQplBRSjcSd9j3LQ4V0QT6HVfO1cb42
VIThI1JKznoVqRIbpMc7DcO2XR/U1V+gZNhf0HaotFoRZ0zG1nAUSmFMftFZes2r/WI8DgHDW7dO
0lHEnrntUH7fM753sRnAeDvOWJJkD0CJsWbfGI1IsCjBvvFdizqNKXCIAOVU0U9pcnbKu0wEqLMJ
F7UywnzbYtHQJLUoDL5xr3qsrScOokt5Uv38XpgM34wtr2fEdzCi8gzOlgyRehtkp8lPvALzz+VB
cRn0jF25rV+5DKPcrN4VXtjAx0M3DMCkOOWgSgalroBSRLKPlfzyrt5PAHz8+33+OUfrrimRlnL8
evkRN59163FfuzcVwUB9TbOR0FdkziKNmdWR0sDEIVVTt4hCYJUMjSCvJpLBWR+k+Z3S1NFZOrPG
8ng6pQUIP8be31/Kdm1rtRbO9DR61ZZoKMWo+CV9Aj7Zx/x2eRpurIBRvquX2qtvHd+5NB/35YqW
x9mgJksWSTVLwx+UH3ZduSS6HSdBCkEkg1MzyVJ0IvUMWCl7bRaQR8d3JRzwf1oI38uj0r4D3r4T
+U5cusrch1GBMxMh1m3at+sp8e08oNbLbaUqbL/CPHdYVU1z1mpDFqxlOwhbiVH/TKeZkm0NjYyH
TNf4s6d6+U0clN4yAKYAWBChCBWBHcAbz74Sx0UsNLJm1IqACVWcGJkJuNcPYMMORYyZm9HeSgwf
pRg2rToFV6lpvjloh0vJpStS14kSwWXahPLSV5I4wxClidnoSg488V+QoOOtfWCN4QRDyQz2J6MA
2ZUONlDwozv5RrZE57cZR6zkc0ZjIHkzqQY21Hq2z5WfT0DHSWS3c//uOKav2S1a7TF1IwbIEW0y
Z0cA3qFRxcIwUa98xmi+myT3Gb2LAHS3f9+2U6+o5wO+CTzFwC/+U0c1WepGxcHbLjvVL2BBDSTP
vkwRsDT+zpolQX9EFuhQeCr1BLLZt98q7FU2p0kYqqtSHeldUFGOgRo0aPefHyavAkJbfchu56d9
edv34yqOUydLTWsbHMZx4NivMnmaxtyfOguVr58zObXGTW9/3he4ncJfbS6nQGQcY20cgc46eqxT
XnFZPl0/mW570UNwNzyIghDREjm1UaOJFKiZJ4hA7DP4jG40oFCrR5EJ2HYF153k3E3UlFVTDFAa
ywhiIM5ls9d3P/c3j/3VPeVgS13VInoAPEokBsNZk+leGcluY37vKMCpjMcqFiRQtuPE60HxAe88
KK1RsFQkI5Wp/OY2PxQ3jCCOHgxNdOW2vc/v3eMDX1mnVDfRmYf5CSVULgUyAyM6sGBVpg/MmsS+
Lbpq2+bkKlL9czPrNE9UkD1Kvp4dTecyJI4HRo0+cQRr27aYVzmcNSnLtkaZHJhbkRRYWeIXBJRq
YD1TKeivP3Wt6GEkWhdnQeo6s/qpSjGbiHEMryR565pVTEPdrEp3zEz1uK+UInmcCSE23EGsYTBt
rB4MycMSTybaJyIn3Jfz/1gOB8EwmEZR1uBSKkWG3I3UZ0whZ6BHYN7Skz93qGRAJYEU4Piisf1t
pbwK5DRktKJBTQcmMEfBht5aSSfQje29u0rgdSPR43QuQULSWw8Foa6GLUzOBS38/b3b1sGrHE4n
kPaW8inCRJcFVuW21V0LjIKTFlodQLf6g5F+2Jcn2jlOJyKToChpjoBj1486dm2sTIGjFO0c+31l
CqcJ3TTSBD+ppdVhzlG3G+dTPRVPKHj9R1GcAzHjDDyjYAj2lQGw8mEzniTjUy/Kw4q2jPMflkxb
Mll4rpj0lQLvJUpe9s9ks8MdbIu/7w/nPZJG1fVkwjtMLYZneA5qyJdC007NlJ6mtDou1A5HJ/ph
J73gmbTtt35L5oEVy6mLFZoiR0n1xB2Hz0MSh0hsTJrjdun3/WVu+mGMtrMWVcaeya3SyvVYmmJ0
8fZFe+PIVediyuLRysnX/ySHf5VFUdVkctQBd4hWnqU81uUHWglkbOqEaWDaBuMCaEfnNG+O4mU2
KkayFQF0/ZSkf+2vQfR9Tufi2qF4WWJq0YaTaBPLS4SEldvHcV0CdxxFPJROvgwAd41v8+wm785L
JshjbBq36y7xgQpZWtmKWFXBaJxQmxPXdIbHbtFO4/KoKKonWaL+h+3YaCWSc0VNIxk6nTCmZqhe
d/mbBkJXPefwP9FACI6Jz9g5SyQpQwfTMIHNMVyAm0TyQwnAsLpBBqWEe8Jr612dSqslcq7JGtEN
2WsgO2uKg6Ra4AA7jELAmm2bZAJfWLNUxwbT359mfDYiLS9AchGY5exG1Ws+3A/R98w+WqAHnpyP
0jy4ZSSorW2aI+Dygu9J1iztV2Z55TtiOEA2vI33HdCFwOCWexoNc/2Ui+L17ZBlJYmd7EqSnMdD
o5joxu9N3zxYIRBtgu5oXwiAzL9KB3pgia/9O72tmyuZ/Jb2s64uHVJ641kJ9YAcurN1YDiJ/wOU
EouA3jxILMxrAkkEJooP2+dmUJBkgxFUD9Eh8ernXyRMhcuQ7ArPEpirTVuyksbFYxEBbXqmY+ZE
bQBjNzXuBC54ZxQUREVSOMVvDZLlkoype5l8b4nkSvOX9F0E3PpqKZxikFhvQXBHQbMLlh8tbL3l
SI+dS07TYT6+B3ZBR6paBWUDY7vjbHBvUSMtyQjuqmX20ReMWfiXsm9c3em8kT7u69/25fotjPf1
8YSOViQSgYem/cS0tVt0FxMtgWhwKkbRE3Vb/a6yODPcacagDDPSr/JBP+fH5aZzGVUc6rkwiKI8
wmbEed1Fg9O+uaqHpilSUFo55qPTSSHG+F5bTQIjafFjfw83VdDWFPD7qoaKSOZPs0EpQVo+QpOM
Wh3SDFRT5CbVRe9fdupv7u5KCOf8OzJU0Zgz7jvw+Jml87XO7ICati81xa0T56Fd6N40GoLmLZFY
ThlTRGKj08SSTyaMjWZZ8tdE4qCRgZY+1K5Ujy5qvpcoyj7t7+l25tmGRwOKCrgQbLbpK1ts99Ji
TgwIk3XDMaCg5ha4LejkUpF0Enaqbh/hVRr3PlEtZWnyEf1+CXFZntv0tI/5jwG9qtmxeAJk7v+Q
IN2ME1Yr5NQGFAGzXWST4TeydJMqsjuX6rNgF5n1e6s113VxWpP/AuIsSrz2AQvAiN2szHM8Vsnp
PPojCkqBr94u864WxemLUYwZtQjcmfxYnP6eNvkuvVZoEsFwbviuqOcqzWHDbyslyUmaakmMtg0z
atx57l3SOH4r6oLbVA70+wPLHmGPwoPmgn0mAlQus1vpR7mavDg+FMALERwVs35vjmolhfMxGDW0
nIJJYQqvexjRfKyP5MS6C3RBCC5aEHe3mooWiZ5iRMepT21b+PUku1ErmpfYNB2rBXF3SiaVaWdG
BVUosh9WZiC70IK126dz2nskmzA2Z5v6IWpyEbDHthauRHNXKxu0esF0I/oyrROj0yQHIJj3ntSC
FcA5INhBN7i3f36bt3klkrtpXUNMZ0Tc7APwAeOoVli38dO+CNGxcXcL00gqPOhs+zkAmWziXPph
cttiEuB7bovRdNMAwKdl8BPvsdppfdvhgZaCmZY4ajg29GIIA7dNB+1cxXAO2rTa1gKkAyZ4yq5x
m6FMD33s1IdcU3oPjHCi5N32AZmYqzFU5CT5efSskltV6lDKtOPQqLQQcxfhe87ntwTeGhmNQkja
YuO09mjo95V27guBO94M18Ay+c8iHC6EihwlGedItXzL+dZPUsCcflckJ7kDo5MavewvSLBlDn9E
ZjahYQPZb2rkl1Jewlb+sS9hWwmu6+Gi92iQ2rIjJiry1slcPjnJRyCHLOrHfSnbGn2Vwta5chPx
2IBqCOG236fnvvlC5UAGpNC+jO32/dXRsD+xEkJUI6aljNOXD9EjI/4ZWi//4WBmAHmGYAbAv4ei
1mFfquiEOBuLQZNo6hntdqoRl6qa23SCvWN2i3dLhsyoQHVg1Ko8yMLSSV2UNsCZS0C+U8i5K6uX
BpRoeUiSQ52JbumWQgDTw7JgGACpzQ92dmjObosWdTmzONbjh6wGfkQKHqxIlJHe0om1IO4myWmh
0k7B4ENJbpo0d6c4jHsBmtn23l0Xw90f2jbZrMXYO/SDe2M0B4uZeHo/B1Fve3o0neM5/rqvEKJl
8Rdq0vNBt+wkULJLNBwHUBqNj/9NBHeb1F5NLK1d0NQSPejWQ1+9apII3GFbDSzkg6FzssMP2GsV
zaRRRsxgS8M5UxfP1KIbecbM3yLiEdresasobjlEqmhVaOgmNabW1c1A6+AeRFMbIiHs95VxwOBw
F6FEq/t9bZ8bq7+tdfMia87z/tGIto0zB7AFmWMtqBnYqLJQNOu1XwctLIv3XZ7rnjE3tVrOaIyl
OQHwFmDmH5eod5UqdbtIpASbb0BDvorhYiraWTVaRoHAZKB/mb0B4/yA8jkc7BkW9TiIuvg3T0kB
whTKEXh48lP5xmSTuqsAv5xoTwYGXeIPkijM3zLYxkoEZxK0SspHjOyg3Dsz8ITBa2YRaKtIBGcC
rBZML7GBCnYDZIpUK85LIgnczlZov14Fd2fktpDlYUJXyK9m3gNA+tDFRA+iJo1tBVjtFndtepjP
ymJyOn/wuxMGVk+AsAHSEwnjUBFYa9G+cZdnSO2ZLAVQRDCF7em1fZ/17V/791O4IO7iqM2wNOC7
Zv1g7D1ehJInPyxnBt/h+LLgmbdpDZBBtBUNA/94uv55S9Fs28wlsPN9KToXw0OBskBd39A89t+1
qt+CeKcNTzZkTjkBWrVJfwLy4qhQJQSa9L0z2s9d2QfqGHuapgIXdXxetC4g+WfBX9iCuWHZ0n/W
yqM1yA7GNWOK1zNLbSPdfFwOzkE/itvatm3EVRB3gYdFkYeRIJbUk9mtpyWwtdcl1wQXbPMFu14P
d4kRrOqTJRnAN7uQr0aoHEGBlbg0WDzZB9TLrUj5RcvibnQGw9dL6NfzZcRdXeyivQY9zaIYmf3r
N8Hk6pS4+1wsXZ7UKkxT/HUOMO7usZ6Q5GvkUjf3UZd92dcKwQXQuBuddlHS6zPOqq4Hryjk27HX
btrKcXtSPu2LEh4Yf7OLOG36CAMH82EBzIpyLD0j+Htwt/QlXwQgs1k3WisI5xu7VkOftol8wxCW
pmuE6MFCjrT3mCmxJPddib21PM6Y6GZedn0EvsPRs1E7ArJ+56beGCqe6uvH4iBqdWQKt6MqfMt+
HtG4rtGcGzjVvZPgMR3uH5hA4fn2pCptollpM8Tm9uC20QdrvDSVqP+XHfreIjhjoVemXEg9nmfV
krpIhflkrP28zG/zQfLUlApqYSKl4EEy07Go5lnFIdVW7JpdDpYl4yTp/bGLc+LmSxYWaBklo3GC
Rf7QJsZxf1OFf4AzI4k2EtTJ0IM1hewJvBxlAMxhXJiBRQ2i8WvREXLWpDILZ0gp3ooaPSF1rico
UgjKs9sWxDIUC1gSgJPkbnWex6oUR4CZsZrplqCWWUnVs6bNN6ktghoUieIudEKWRopiOFHUVtTE
dOv+ZwIC5gKv3/1D2r5Z1zVxNzluMICdo1klyLSLQy+VqPK2fSz/fh8QaX+GHVKFF6ijs2myTHar
/BWjlV5VnPYX8f9EUlcp3Ps9qrRUylSQ55SFK3vMQ6YH9X7x0CyMQoOoQLS/Z6Db+HNNIE6ZnbqQ
NX/RfhjzqR9E/l4kgPP3bTsWTiWneLndljed33xgqOTkkHsW7lLA0AsSkUjROXF3Fe35KW0TuHzW
oKnDotufMZUQpp51mxxBWeHF94YIGmozS4bb9M+FQnPbnxsJgsipXShi0u6TCZRqQDR81oBhNxhu
eWrC8ZhbbnUQNVnsXy28J/4UquQYLjJtgJJT8wPplyBdynCushdqqsG+Wm4eIxIWhsYSZkih/ymp
LwmtKkXB24skbqKfEhHk9uahrQRwS6nVIooNBeTiFT3F3X3anoguUAyRCM7mjVRXM7OgDGn5pVaC
dP5YGIKn1na0BFxlkF2ip8vmqa9oI3VF4wCMiPp/614bH6MUI2aKZ4fzzWy5QyTwTdtHcxXJqfvS
qcmcFehZL+f7ZM7dshDkxTa1bLUm7uwdKZ6K1GHQ4cgezJe26oPGDCQiItgULYRTAa2J07ZvUWKl
I4B10fHf5e/xEKuVcBqgSWZZFhJq7+2QB1qyhE2z+O+5KOj5NNCNpKg81geRZckoapB3J83taF8y
RRAKbR/G9fucwTbThZbTAioRdexUF/AP9+NSXCqlerazReCLti/MVRZnu0viDGbZIzgY5SbIWvCq
A5/eJEu4v2WbYjRFNUEcY4NUnfPb9WgvsTUxkOBpATic48btvam/K6i6SuFhF2iGEVcwpYDPEoSj
/c9I/pmlquDwmf68CYtXMjjfbVVtWs/FAojPrAlVoKTqMQgYK1Sw7uZBYGpY2LQni1MEJUmyRibo
sqCDcadHsV+a0UtpgpZsHIHWAWyyRlQH3I5NUMBAq5OmAh2Wuz/TqNFJJ2gXmx+N+3/ZuuHiJpB1
14f3VJ6NlTQucOyI0fYEpWFgbwWG/Nj1n9+jd9fVcHqHoLSKtBh5Maf5ZAGCVXXcyRblerdV4rcQ
/rmnTqSMI1axl/Rvs3YoY+DF0aNWPMz5eyzDdbv4h1+cyLLh1JPl2/adrd3ENaaayy9KIcyKbZqg
lSBO81Cr142CIBnfBreOiwArLL34Ftw8Xg8OPGAChSJN2LYQ103kDBHwxRvYDjSvwtHdzjFBHx9o
OEj+vK8Q26+81co4VwpgVK1fJJQ6WVoWWUwfuMC3KppIMZ0lyGFuLwlZPcb8gHIg+31VaciSHlDA
DLCy6s8NijTUfJDBbbq/oE2PChT5f4VwHjVRAJAdKZgtM4wPVnVTWQIbJPo+Zw/isY7jqEbo0Vhh
IT20olfq5vdRsjAdwLuyno0/NylVptqUSyQ/p/ZYaacpF3R1bR7C6vvc/qQtMYF0AfJrVf9UWrKX
aEbYiAbhRIvgNonOZdoA0QqORzrb0vfWFLS1bF7H1SI4M2nmmVbmEhzboDZea1W3YCq67WkRoj35
aV+fRPvFWUy6gB8iY+gtjWG7fX7XJ5U7iJRKIISfo5BRv4rqEWZZzZyDXPYnYuUnhyiCrt1N/3nd
Nr5nPFkGkin2GPmmdKmMe7LcRpbjtvOdrl/0XoTrvOkGVtI4m1ksyyjPLRJmKlixjDw/duh2nXtA
aUp96LT68T0HhfYGA2TGmsz7golYCgo+M8xKc1tjOGSaD5aTCKwLO+03EYh+FcKvKZMIqQ3E6ek0
pW5t1J8jR83DKE2/jy2Vn1vFjP26Mrpjni0Cy7O9n1fZnEfo6ZTHSoI3iY0WrtKLsuFcObPXxjf2
+H1/L7ejntU62QVfmeo8UYjaxMk2VgSw4v19eaJt5YyeM3d5NEUI7JITPVnH6UY5kBeAdAts3/ZT
VbcBTIiHKmoX3GUutQHPLZrov6BApQikQ5anHeIXJVBvotg1HkR0bZtTNqBv/FciP6um4AVOKABR
gs4fwdSbn+lxDPWwOFun/S3cNiFXQVwcDpjAZEoT2HW9C0twe4JQds5EzZgiIZz6J5ZUT2msYVJS
iZGglYO2rV1rFlGoiMRwmp4NE8V4LPih5CJx7cnrxi+2LFC57dt03S9Owzu5GlRHTnGT20tRvmrG
l0b5oKZfUacT2IztEGulA5x2U8MoNbQEo3kWYM1n+RfZFWBX/reRNdHecf6dNIVFlgHvMUqng2xN
R101gzTSgn11276x1+3jPHzXVKmcQbl9VR9cdXpKtYOWPTfV05R66AJ09VwU2IkOjPP5bTbXFYlg
/mTAuwD+Va2+gcxbajWXiDJ/2+HFdXGcmYhTWvQ6IaALKGOCwX1pPIy9/egUJWq3+EWgiiIj8Qt5
ZmVtJaeH6zLhKdlIUnzDBpLm0AyzsyhPLFAOvh24GaZubLoeNaXZ9vLRulHz0tNHEbmoQDlUzkyM
qtIrSY7EsHpgYwPD8W9eN1HDpOCYVM5MUHBhOjVBI5amPyXaq6TU4dSX3tyIIhmRIM5WtEWcdVli
A2l2yR9sqfo4GMljlJSPi2qKiLBER8R+X+lCUylZ3TKUocq576zbUfuRiQBaNwkmV05J5WxENClq
nmUIlVjLT+Hnj8ONDjB3lrFVXfnImlut05AJ7KBoZZzJMCIKsx5hInO0nMCyU58iRFsq0VtddFic
nUhye4rl2TR80lwGibhd9pFoLm1Gwa1lh/42FPxtJPiOnAkdgDXI5DDENRxy9WM//rVvYTfB21an
xHfiqDEoriU9/gdAy5uO4yFBj9FyMJ7678A7dinOqTj0oprBdpRkGJjOBVcewiROBecFT9yR6Hin
T2FxskLW2qFNF8frfcUDmQUVQ/1v6sZKJKeR8lKkS2Iy8tHZM1x6mk4tOE8HV/mC/hWAu4WoYTWu
yICIpHIamc/5DO5gxADWeLMoXysp0Jvn/VPcNIUGGLscDH9iBpSzUcQAh4AeY8qaTVBpx/ygHfrT
e7vrVnI4EwXGvElWRsQY1M9e1GABT8LkpS8gIgaPoig3tan6K2GcgiSjrSpZAs0ss8ntU+Umi9+D
ZW+sRHAKEVexLFH2wsdYujx9SvtAyheBQdouYJqAGjIwM8DIW/+0tc4k21SWssivPqlnNZh/ZH53
nB+a1LW8Drjv9AD+Ttnb14hNKGYQV/yWymldQTKzweQHHqq+9kkOKtxp/aRLbnX82wD34LWgnnzM
DvKjsGi7eXQr4Zx1NGtpckiNKCrRAgWUgVSQmdkOdlcC+NiJULO3LawObA7HJTXCsUcJ3xxvzdoJ
VGtEg0fiARvwZ62MgVkP77KaV/n84E4TL5Gu6bjTEuiqgjKIXge/+crGJUsPPU72gQA0mQGfxqIy
2HYYtxLNPcHGrKgBToEx5SRSPWT5P5RzGRgdGuoVM/3uOJ90M7uYQF/EOL8g+bFts1eyuZArtRKk
wRYHV1LKwyUygaWc566tdF/7zgGjFj2ZanUbOSjJl+2xl3+Ah/UbtXtR7p/pzxuvaEK90egPhl9+
4N2W+6zVEjCR0vSLZH+T8xvwFbpjca+Rh7wW5LM27TdGgZAstRTwYXE3KVVqYyKsj82gn4w0nOhT
ObwnZ70Swd0XNdUAxs/AxHP5IKvnLAVdiajYvO3pV0K4O6MkUqVmGjYNDaI38V3x0CNmjtAmyvAP
wUTox173pTo0AqVh2/P2rH5vH//skEdaIReMbIikBnnZBvV8jpIHB3kK7T0Esjilf0+Kf3iY0jIo
KvDJgmF5iLXnVLSUTeDItQBO/zM6UqVcMFRCftKL7bUB2siCJOwQPCgeqOUAszz6xEdg6++bc4EO
8o+QrLSUOZ7R5yWNN9H4QuZnVQSasm2zr5vHfl89CRaUHPQcI2lB5xwd42zUX/eXIPo+587HGYQj
gK0GEuX0nOSftOb1v32fc7NlkzVSUqGoOZbHZT6Zzuf974uOgDMDSTY0NkUEGYC9vAFbUzQbjeeo
mFh2iYJks8iBM13auzecTZiHuGmHGfslHRmyDAMK1V0Fzdx5mL6Ltmyt2Jxt6GR0B/S5jMNJXqcp
c6P8MljBf9pA/qUBXghJLToEjwU9Jc15Tr846ff/JoLzjcAayuTUgn/SpUtSeCT+q88EarBpzizD
UW2UzmyNH+0v6WzondUhrtJ+ELww9d7Lmru4eFmcp/3FbF6YlSTuQtZmW0RaBElNfgQ1QaUK8tSi
73MXMjFtggwA6CrL+kkGcLIj8tKbN2a1AO5GzlFrxmREHmgYJvQVa0GxEHdQJoGDYRfhzUVBzwRY
hXDdAILzp+GqbZzHPNdIN0maG6mHRH0lmOiQnsrlThsF49TsP78RZqs2mN1N05D5mfBETcbGAt6O
31fBohbubP+Ml8sUi67/5uFc5fABZlybGa1GHL6uhoN8NoURLNuVnYXwc+FFWUaT3EFA/oHiGZye
hyObPaie1GMvOCDRWjivGXf92GegzPXTLp+9zmxHl6TaIDCYm9q22jHtTzUwMYs1A6oKUtRzMUfB
FN/TTpQ3Exy/w91JKxmdcTKZkPJs94DF1l+a7FNi+PtXfzvQXi2Gv5uzWhdLAznNTzY7Md82SFQA
J2h2i7sOCRlFxDKzeYlWArm7miw2YAgS3FXwVpojcc1iccfkkPc/l/Iope+Jd21T1UxblwHBzfnS
tLXqGS8zSBuf7PSmGF/zRmR9tt+ItgOLgOwSyIW5PYxyQ49slh9GmbY+GZfEL71O/h8x/LYV4yqM
378+aYehgLBRBlJteQK6hwf8UlezROva1vOrJG7vtLhFcVqCpGi8bxa3dJ60yd1XP5EIpiyrUNCW
Z1KB/ROUmNZrZRzlBkjN2Xtc9ep0uIhDasmcLHCmvm2WJAQb70+jcno31yQneMdq0DUs24CekBV+
Mnwc5DrLHKg2ISDBSpeLhUldOaI/98Vs69tKDmcbErSNqvTXFZoDBiGDx5WJeS7nQMK5c9/1IlhJ
47RbTycMJedYVVRFbgZsSts55qpo8mNTE5BR1IFlh1QSP9+cy3bZmyNK5mh6O8x9cW9U7VmTZEEo
IhLDeQiqYXC2jhGKKMtw31j2cbaNo57pL4IjYt954/RWy+F8xLQkxIlr2J3+3KNO3h4iX7vLTwxj
UzqJToid954wTh8qxAlqy9C6EsyjxZ+HJtxfjWjTeA0AtHuHwB16XRyG+oBuWCpiyNy0aqv94qxa
V2jgoqAQobbfzAKsSLT2pvZrlqQC573pflaCOKM2KkaWSKzn1p5PFfkyodveHJ4rcsNacMtcIG07
FbISxxk4Na3KJM2gbwyN3v5R/JWfoxOwBVMXmcOA3pIT42ytPFk4hMk0bE8pOLM3d/U0GDk08G+Q
OoxFJi7cktv7wOi7ScNEEK8KlJBvzi70HBhGMeTlau11ZXwkRvP0n/SQZ8KrdTmWMDWOS1WeDaTh
MMun9z/eI8NxbNnS8E7l346jpBpIBaJP1VYepQWjGPW9nImsA9v7t2dzFcI9JJIRmdTCSlkXTfIC
0pWLDAZqNuY0HYGiDo7W+fvotyf7mIbCnqFty3SVzVnAOpJNq0JrTdCFyQuj8i0+jqEagsM3QJOp
v7+bm7C1JgIvMARg8kjlhxQxqpPPzYjyb41WYzZV1Xj2g3xiPNugaj2mvsiPbG3tWiB34dI2LWep
QC1HPqfH9GyCBE8JkrOo1Lal7Wsx/O1KRgVdoQnjSrzPADRSv+5v3P73NX5QUanLJoLxk/w+/qQZ
N7N52P/+lr29/n+Nn3GRciWeJAvblES3dvShLG3PqC8zcgz/TQ6nbcpEHaDdpajjqfqrXOZu25ev
Q4x2xkUViNosf63XxCziKphUtWmx2lzS/mF1KMLuYwEqI8tLTwxFODvEz4ngmETbyI5xJRLLI2ZO
kHJWprDVm6AogBMehSYVBcrMLfEWY702zgUXztTmNUigQA8ru0pvhqYO1ps47Mbcq0W4xZsNFWtp
vDemjQUSbGQEs4sS0gfl2BHffmlDYGv5xpnV6efYxWCMiCZDtJ2cczYSOVEwHYXRu+jcJyfbJr6O
nMcUi1SFqcLedvJWQoF7jECjjpTngCk/08v8/NYJ6oCciF/fvsc3rveTsxbLhFcOAzDz27G+l5za
BWLBOx66KxF8Y+Y0FT2bUsEbtJm9OQb1rf1RrQTVUKZlO9v262GyUveoK9rOmTNEaVLQRk+l7mmR
wMdvtuqasmkbSGhrGlJff16pRVGb2ZhjBh4BXl/NTc+S53Th5NkuI+RMRFMcmxmQtUBO2VXgtNbK
BGUfz/YBKYJQCsba1Q7jhXqzm7yKlFwokNPypMkqcyIKy7fnXyUXvSGH7piOnnOro0QvdcL+hm2f
eN1STtuzPJm6YgQ11xCyia/hmJ6AeYuC/L6tFx4dp+ZNuxAV05nAxXhmfKDtrXWHIfFDfae6ydkS
wB9svoJX58YHnJ3RlFrGyn0swGW+PvLx+D1o8PYi2AC2QW/1/vcGvgk8e6IhvM0sFMUIIM97L1L+
KornTnrS1POkCxrjtxUEg/zo4ACqL6KnP68A+BKa3La0GM0vSsjwTKIH4IDA+jL9KLzy4/65bd7q
lTjuxpWVVmTxEsN0FBcTJFJ5C4w2Uav1ZkCzEsLdMrz6a0XtUBOei5OivLT2y/4iRN/nLlVbN1Gk
x6jI1n0x4WWQSW6dSYbIcWwls83VMrirZJaaMWsG4r5fdB3NGR27/6b6xJSTooPh7pNtdsS24xwH
U5fHfqG3rWV/mXNZ8HITiOHnG8cktsdiQNxka5+H9mfuHKP52/7piERwD55lzFInmYBeZ0XlXV1X
l6xwvCh1/H0x20oAAhDdRBZO56PaOm8kTQU3vN/oH1sZ9dnT/vc34xNGMPLP97loNqOo+Q8zxpxb
Yz5UKcqXJhkeexCOlIkqsAKbRhtowEgeWLYFoX8aAaRCR1qilcIHqJfmxuM3e0RNlgK0tVkWN+uA
oGjNbpyW4f4a2Xff2LqVXE7D7SnRLOCNo8gV3c7T4I5x5pbmkzPeAsDR3Ze1qRYrWZyCO6ZaqkUB
yzM2D/H42FE0Uxz3RQiWwyv3giExuQY5WjAU8itV/o+0L+uRG+e5/kUGbEvebr3V1nt3utO5MZJJ
4n3f/eu/o7zPpDyKx/rQEwTIRSHFokRSFEWeg4vn3NhAWDp1gXoLtA/BqbRpgVeN+KmtuqqbZZoB
HmEsg5ePhTePohmcTSNcieCMUDEquTQGE9U+LbGJVdhScGc0l6IVJHvbcvBqomoa/sqcAYIfpWhq
NIN4dQCodzXxc7Mp7UXHm1qofMRx1asszuiyrrXSXKklt+sPdfJXKr3vWwH7/38a9fX7OUPLxhnI
K5aJKdSlQxduXlUOJt/AFlwrgbNkOQxvniKbTK0ouG4f5lfV+MRcTpqumzAR6VYgGgTiO3B6jvJ7
bdnSlxqz1tmt7u3rul1zWUnkgi1ZSnMhfQqONHdyqVP5oRdSG0hzPxl7j2xntwkV7J9QJmeU4HjG
qRizCVZk7bhO+Y3i1beRq560A3HG5+Rs9Kd9PbeDx+89/bXwq8tIFVlaayUWME2sx2Se7Zmg8YuI
DnxmGTuW80vxlZRRt1J10H/lzkCr9cJzcZnQPz5cumMIgpjQaZzkU/ytRfFMhHsocMBf9Y6VaDks
MrWs4egt4LppzbgP6aVaHqtWFUQtkST2+UoS6GM0pS+Q1cih6cot8euqfDLKb0nRfvpvm8YFFbT+
ZBINcMOvKKqcUnDorMBJiCI4WLYVMoDTjWskQa78T4XkBikNghcuqtWDFIdOKw9Op35RJtFpuW2E
V0HsPFitXBMktdqAcM8d2tq1AAZda/3BCj7ywqOrVzHsZ6zE4MVx6q0CT7GJ2R3benBo3B/2d2b7
5LqK4GygXVr0G0RYsnCpnKpL0Bf6eV+CaK24vR+SaNb6FhIw2J7M3/X0hoyP+yK2a4CrheIPEtko
qFxARvqzOJHBnj+VB0YqY5Z2+GLapaseww/1tK13hztdppqqqjFbmL2cnUJXDsVia7qo+UiwevxM
vUTG3hiZZsTq7GmePK383tci9Ox/CeS/zYCfqe/0IB1l1tzIuJojR7mEP4Y3+TTjiSB3o8kOHLMV
OOt23eC6aTwrIYgW5LYdoBqTKb2F5+pigFmbUfFmn0SutB3QrwpyoaEPh7hoewgzrPM4uGZ0sTo0
ujQPueHpKiARiOBsZGb95wlyFciFiMk0U8yWQuBMK3vqX0l1DFTNLjPgytWSv+8AAi/mqamCMKel
NCNQKGnpD3nzVTPI876If8lorgpxkSJugOCdsEjBCi+Li8mm2vs/gEOKGU8zBPew4BQWacVFDlVT
an1OYJRy7ubh9076sa+S4LgwuahhDDop8oDZRD7YcT4ci+qhLTFxbkoCWxdpwoUKE4AYfQYGFTdL
bkb6ZvaC/gaBsfHdfHkTG6HGAJcsQ3fQ0nmbhKo3RJI/FI3f6rks0Gc7sf5tC3xzX53BzmSw9biz
emvQL93sTTgEB3ob1C/AI/1IkfsaKHjSF20IoqqPcNpWQ3YuG6NylnLxJKAdCgxOpBYXJGSQ1lkE
HezuIo9fq7TziNr7UUaPpVr6ZWFi6iTsvP9khHzHn2bqS5GwEbG+Me6Kbj5WdHzOmtQdg/DTviiB
FVrsrFmlE3MSxxJmmnGFRI5uvSuZYJ9E389FCKqmIewvib22k3ETNn211wRRSCSCCwlNVS1FISPQ
aeOPrrxY1s/9JRJZABcSMEiSzcuEJdIt8HKhqWY27Eh7SI3GKYLbqvL3xYkSF4sLDEOcjLmWw3H1
297T/NRjaJA6Rj0AF/E1ZKT0JzacKGKp2z7viYxxTiCxqGCI/Kcp6HWbjd0EufTQnTI3K9AkMtj6
8+IwWjz5zXK7931VN3duJVH9p8TQzNSlMrCyRQuSt+dERKe9nU6sBHDOWwBALSl6qFSX8TN4OtyS
fE41w7VK9AQrow+gfkCsjofACE5NL7kGEkZBWBT+BrYIKw/r5yJQdVZFYyPp+Gc41okN1EIwLc2p
A/JlUWWauewfWcZKac6lp0EGSgHQk92B/BXEkGXdl41gPk20c5xb64sKyosWMtTptp19SXrat4zN
w2ulA+fT9RjNKEbh+xvjyZwSJ25u6/lJn9+UWlDbEq0W592LVIP2hq1W39zN1EnN+0U0IcIWY29D
OIcem6keTSR6eEt5mDu/a3VbUr4svaB4v/0Mdl00niXXApioGoeQ06IajEbD6Zg6aAeegDbdHCZR
/sJ+9Y5WGhcuZD3TcqVHTUI+a75ysTwN7TWpL0L/EfkPT5FrjWOlR+i0Blh7cxoi0DF0R/Br9276
0Dixq38EuBYQfn+HwT+GbTKaK8oCeWkgJXaY1W5u9ALzFriPxsWEeCy6ajAgo6OO3D/Wovu1cNG4
GJAYahFov+CMbhlNJ+OlTQE8Lh2y83gRNRgKXEjjggEZMzWUMzQcVNaxoQcwiU3W6348EC0YFw+k
Ijez2WLtIBh9C9rRrkXdcNsSMEAtU4PKANH/Z5jOi96awgFZhB7GXkweSC5ymO2Y9lsCX/7FU4o2
aaxyU013VX8ptFup+2Q2bhd/hJ5OJ1dJnGuW6hwuUw5J4XKfkkuWPFrDDSkEpULBiv2ywdXBJrVq
qpQFuunb/DgFgGr7ub/nm3nXSgvu8I4qU55kdoFNo8does0BYzbHN03pNcF3ognPafZ1f8az66Jx
PtlEQzJFvwwgtTuUyyW7fAzc+b3x0hew2dyKeiRE5sC5KA3+3qQxTl3aZq7ezWdFq14xEv6Utb0g
S9520qt6nJNaaqH1poLdyiV6DvTkoDbxDdikBSkd+5q9VeQcdYoCQkMTm0bzg6JldhO+l+ElUUWT
V/8S4a76cOe2ushDWsUQ1HqKT8BRVU9nVMMcCeNKnoQ3veO+NYqsnYsPPSjTu5yZx9w3uGmMRwzL
Cm7sAoPnp9bVOdByQM9h7ZZzPX2px/eq9Svt0LQ3s2o5/0kffoJRjeIgSRiaxdi+ytHXJRRkiKIN
4qGy6kWax6jCgrF3oMip7odjhXE/xoqW1Cge7qsjsDt+WF0eYqopDHqETHeW5JQL2jHSSye6Cwq8
SOWCxKIMwDLVoFS1+PnwHnWgqnnZ12Q7r/pt2PwImaYEYBUaYQVl7oGoTC6/NspJihI7Icc2doVd
byKr4wKD1A5AwzQxBpHC5NrC1oyXvHo36EPbHmtLYOLb/aTXoK5y8SGP9WCpJOxTmdlWB15B4MIB
UuRSovEtddTmWPycPNVFt7vAf0U7x5ZhdVr1phWXvYGdi/L3xLid4sob0ca1v3ciIVyQCBY5zAJ0
ELoT/Yv2bh18yUXA4AIR/FRCmCY6Br6gB1Uf9fEl1F4b0ckk8CWepS4yu//B+KTZ95Jotk5e4/lV
ryKBzwpCKuGu/+oSSENkwRYG6nVDaBva2/52CI5Ynr9DGkZrymYIWFT5DBhLN8nwHB3qXk/S+yz4
CNbxKu3im/XmtpGWGi9bbt8/Dclo59I9iORE9QSRAbDPV4YsSTVuxmiM/VVPGD8F6CS2rdkdnOSu
xEQZKu5D4YS+KMBur6VhGDrm8hhRIye2buco0BCWBukWLcyHsH7B3KFTGJ9GXXCR3ba/qyjOVasc
fOtAF0NZKC5uTZQ981p/HazppelNf99CthfzKop32FbCm63JivBq/ASruNAARD9KJEDzFywe/2IX
6YuSDr9emtqzBpK1SX+BZYC+8xwh8dtXaftRBnTO/9sp/t1utBRJmtnyMfZOnfWMYuCwZxR4du4H
nrD7lrnpnynfVR7nxgWaZgCC80ve7Gk3U+tYToahNs2pUlty6zeBfuz2sieP/NMS+4x0gDqGvFXj
JWZRGehsdRBF9F+3sj1pLIit3A2Ai/KUjpAmnzGJcEgP+Q0jkZWET8fb0fC6jJxf1yRHG7COwE76
y7QcFdGDuMDUeUi4LAJFccTKyiMGuMlT3NutKjBzkQguRiSJtoAJG94UxOdYApatfqck3wTbL1on
Ljp0E4lHGrB1ssC3TJ3+y2IHwCkIFIw9F15Z2OJn/X8prV03h4sTjTlOZseSMnog/vi0HOfRkTAv
+pcKzjNLdNcQhAv+6U6xgAesE6g4Ua8wvhTSJUpuNe3hIzRdIN/8O1LwT3akAYN5nkOrsa6Pk9Id
GeNMUIjg49iO7LgQ/1Ynk2UwYwvqjMCU1TTthmRGCuos87wouS1Fp4DqAksUBUF+AN/UaNbWlGXR
Ft5xrcxTmsjFnJ47BOpj2hQAWTZPQAk9FuD9s5LAL+XiErT0tG+tAo/gX/IGQynDhrVqROTVXNDE
b5FDNgqBFzdDIlVURaUqSCB5XNNFCdG0LePttcTbwqzdAd0gHA4xuWvTh8J60KLnPnoKExHXE7P6
PzZ2JZa7OswTkFYTleL0HJDOtzOabPL4gJHq266NgUhRHLPOdDHcIzi1t91xJZgLNFmUgkeECY5z
jwLfElndtwaEATeKlzyK0uHtm+xKGhdxmnaZaYFFR5fD0jvpcbnorv5sROCUrQ6B0wpuzps2sxLH
xRolivO8XkZgZg+KM2H42GzNu1YPBHnCZpC5iuFfC+bOVHtcVbB58wMsQxn8ECFbbY/t+LrvBMwM
dsyEfykImqgxigKSVFraRf8wFK9pcL8EohH7zTiz0ohLRIBeRDMzghw8J5b1F7W6G8NjQt5L7V42
3vd12jyFVrK4JGQy42VKM8gCPalO7mgoKK6KjI5/Iihzk2ZZAKNTD+ZBsuVb9Ju+dTabSlRlWwSX
tG1zFHBWxNI0zBj8M8upR6MghYZxiXB4MsbJMajda729v2bbL9vgm/xbClvUVS6Vz5m50CEgv9uF
Qo+OdvGtJ3gQHd3CG4+gZB9DgdztvbqKZcqvxOp6AOAXsGC6Rf45x0RT8ijQa9vArwLY5ysBaT9W
DH1WR0/mhAP7Z466SW5aXhRabh3JN1op+WUN9EnlOZaWU00lf0xDZ1ji+6lOfVWPj/u/SKQxFx+j
Jh3Sgk2/FNLoEKM+FNmHeq5Xe8kFRRIUSqiOBvLi5FSPp0Q+hR/hvcFt87e5cIEwNEoZQDDQotbi
5yyubE2Jnys8z+wvlmD3+LLrjCGfupghpqmLyxz2id1k8g85y29bTTQ2JPAzvuqKJwYrCSUma3iu
lG+91NqWLJxpFmw/X3rFG1dPaI29kQI/+DK5OrAWIhck150tUeA7dA4I8gTFnH85k3/vFl+BHTCT
bhUphNYeG6RunfCsPLFwJQYY2c47rqK4OKJiriGNeogaz82pP5inyivuQKoj8CKRYXBxA3GwVUiM
F+4sPHSB4TRl5ljlTVkNAgvcPoqv+nDxoxkzTUkm6KNOnpLdSNWbmt/Xw0Uv3/ZNfTstvroUX35N
wqpTWZcekCSBM1L4AVDIvQwjzgwWQc/t+F5UNxLZIhcnpNCkrbRAN9p9svJbsCL8t+jOsxWguyaa
AfSKy1JGRsztRACvm4fiIFg5ljz8mcT83iO+7hpXytD0C1ZudEZPsltMfuS3IOg4E6840Kd9aYIw
wVdgF6pXi8nitz7UXm48RwpwEttM5LIindjnq3NL68iQTerE5t2LU3oJz6nTfi5PoZOC+JGc9nX6
lwBhyiYlukXRWvVPadM89m3IGqGWvxRf/1Efkhb8R8AgAiT8t0o0h7TtU1dpnG5g4ZDGlnWzFelT
PD72Um4njGqyd6pJYBvbu3UVxSVPhh6O7cza2MjwpiehnaRvpvnX/uoxN/nT/K4yuJBXtnnV1Tpk
WNLgaoZul9Kpris77l5oVdmJqOFiuxuQXgVywS+ixhjEv6CNncGtXio/kI6AskPRyGaTTqNsq6Ur
yhA3gwVY7tikOyDWeYx1HSNyab0gqx5BqSqdh05QFtiM6BpyXBUMWMDS5ZSaaYyJ+rLBdVzWbbO6
tNNBl0qnrAVXuG09rnK4gJ4ZUqMttIacpHLyTD+OWiMwuu0LwkoX5gAr542aWkurELpMeF/NFPRF
SV5f2aMfHYtz6k4iKGWRTlwgD2u5XSQNOmVL70tAo5ZFo+Gi3eHyPS3RiFUmwGztQUqcD7IvU/Ko
1d/x9C5o+tsMDjoGwqhKTOAqc6GotTI9DPIK+1M/1sa7FnmhrvqWDPzMzBJkEZvRYSWLC0RLH3Rp
HmHdpHTwtR4M8tbgRs0sMLltMSYbyGZVIB4keAoyGowMirZU7jFh79b9W/ghaEZd/y2EL0xa2dAb
SQYh/XCfDi+L6QaVCN9o085WMri9MZR6TJQEMmT63km1bZqFvR9LN9PHlQRuRzKFWGYgQULVH7Ps
sxreSs3bqHkaPRQ1XoBElRbB1vC1yDghTZZosOtZ8jCH0U+X1BBcQUUi2KKugkFF0ibPCgSDVH6B
lBpIuiQWWNh2xFmtG/sRKyGULEWdWlg3HeOB9qzK95mm2sAMORrqcJRqcG/r1UNt9U6pz0+ysYCx
cfL2927zHFz9Bi6ySqEi91aI36CY31JJcSzkR6pb9i+ZcjSpIgiymxEJ6N4EQKQ68i0uxuISPYXx
OLCLlI3brq0ax2F8pKK0fNPkV2K40Nr1htG1BsSYeuBoE71LySiIQtvn+UoGF1yrvh2KgcGdktqd
neYEeCM8DFINLBxoRz7UvS1+PNvWC/UkVdFlQKVwBlOnmFkp2DFoFlV3MmNQYA0B+ID2TWLT9g0L
6OigxsYsDpd+RWkSFkTukVdG0VEf09s5jS7hkArMXySGc7FEbeShmGB50iS/xGX6EpbtQRXOCG6t
GQASgbJrAoXA4KnE47SJE3lBC0nffyH1QyCi3NhSY/39nAORaIo6yhBiFUp/xmHoVWH5biyq6Fq2
5TprOZzrAM5jIk2PNoVMuenLH4RkdmCMTiSi/BOtF+c7RjtqQd2MSBmDu47ch8rTvnVtOs5aEc5x
lmrM4yXEgjHmlQyw3vqtDLguTBKXL/QYD746vYauaHpz86a+Est3Cy9DXWRNC39taJx4fY9eSqOc
JztS5MVGN4Fh17JW2/ms1O5o1Kkdp+VXPe8y16x0sJQq/eTvr4RgpX/d71bhv0vLcVZrLISUApub
nrPhZV/AJtXNWmfuYB6KZEmKCRLmc5c5l8WPj2bpLPZix4fenbzSD6in4fYR+6Ie9k3lED90IOyo
ePfjgkgahJIZtDDXZvE1/dGgb/u6ib6ffb5aPBXPnwNRoVqyBKesD/1KF0EebVvqSgcu3MZdZIGA
EjLYI3WfeaEXvIAl15V97dXA0zjtbCE1mEgvLpyMZjdLJWtqr8PpJgQpmlZPr/tLt1k4wJPE773h
QskcFnJfMf7zVcPH/0D1xUhbW8nhWhgXT6Y8lZOUKVQCmVkvP83dcZSOzQS2XMWT2qPSC+6kohXk
4ks6V4CkYf0M3figWodQErRcbgb86+rxvUeFQoamA3GQa5HxRKvufsjUey0tBSBVm/F+JYZL23uj
1suIUQRUaYGZ2NqWar/UvTYUVbfZBvCVkNUG8RABqH/QymohSIu/DhJk6XbWvNXBV7U61krn7huf
SC0uLszRGKUaAzy3lu8RqqPSV6I9LOoHpmTXOnHRgcbVMDRMirI8jMOLLqpHiLTgIsMY98VA2CiF
3BheyfqJNfkubjCFaIrAKQTmzLcZxZMh5S2BucX1gwGQrTmIBVsiksCFA7Pux5SqzGHQwTG+SpXg
xBctFhcBwtkKaMccEmX/HmwXSqTZof6jqntv37ZEinCeb0xJmxDmmU2i3PUSEJp09QNJ68qw+At7
rnZ9lbBm0Vy3jnmmXGLLOFhNevxPmvCNRN0EkkY9hpiqe4z6J0M0TCCIYXwHURUMjaWzpDhrjkF6
F1nPRFQaZFazE1b4W0QWYWi27tAwFEyAwi6He2TJNxhe91qlPpt1LOhx3d573ZSJSXWk2ly4VIql
L5qF3SxV6SmQA3uY4tP+pmzb8VUEl011VVcARhn3IkvLvLxATqWDDzhQ37S59PdFbe/PVRQXJUuz
S1X0gLJLBbrqL7J5UCdBQ4RowdjnqwQqlWVDnglEFMEhDX+Mgaj2LFouLkZOCQ3CMoWAMHjW+/sQ
mbQyfQpyEbiDaK3Y71gpAj7CURuZnEJfHBK9aHXoEvKhA+W6IVyM1Dur6iINQqZacSL9WQ3f93dc
tFpckJRYiVu3IGCOPqcpQNzLQ6O8VHEjsKzNbVdBYmyZCmMq4GIkmoQ0WZ9xvQvjGLxDx6IQRHuB
AP6eZSmRGYcWBCxJ7rfoTQlrSxCEN0PLVQf+4pSZ8liSASIizckHcgS3WlneauqdPPaC5dpssQFQ
8N/r9auGt7Ku3FhkqQogi43FKS+d5aPeEkmO4ch+DNKZzhmbQ6/dip55ty8fK8FcCMgGpcnl6Nfl
Izxq+iFxzRHwEYzCovzeouPAlQwhRenm5mkgyCWaifkuvo4/G+GYpBXOnUFrP4NP7GLR9tu+oW+6
60oEF0VrkhZZBpd1y6Jxh1Bys7J0rKV1PiKGahbar0wwdnN2HuAe3xks6aDqfGi14DxVyqFeRIng
tjY4dcBIr+L9i4sLOUUjswY2GDdvCpQM+tbDy/kpyDBetq/PZnzAwYZnTwxTq3zpD52h0UzZuGk2
hbasoKPdniq/EME1beqjg4LeoIaFlxzO6upuKrpUb3U3yM6y9bNvcFx/+ogmVxHcwTOTuGoJ2N7c
porPVhOeOoJRNUr9oDZf90Vte+9KHabuyntHos5aWQAtp/tLbnzymU3uR/4vDr7kp5o5ql/640VE
MSxaRLaXK6lW2FSKnlLslZ45aQvOnulxrjJRaNo2ietCcrZHC5MU4O6OvQCvOlr0MBG7a46Z5ecp
sHjLL11a28bid42typ2z5HjLvNdo7tTNi2CZmc/+keutlpk7vCgplmEOI3A2A1JiecGoqBeeTBuN
UV8kV1RZ+pdNhVOjRRidDzyfWVilU4UHBtRhHq1n86wdzVOK19P3wMdor63a0gNB03YucMDNSUsD
vdV/i+UCFwAWJWuZIvDSAs4nfZXRkZX48SEGO5xTedZhOrSVGwoZBjZD8kos55ERI5pSkyr2xiD3
6dx4JBVotm2uV8U4h6ybvo2sAU6SFOihjF2M/jqlKRCyeWav1OA8sWyscsz0QXeL4ZKMr2OPmTrt
L7mebN1S3X17FCnE+R/Ve1poOXZKye+Jdq8qPydNUJ0R7Qrne2nc9ykliJPjdFK62G7LTnCAbScA
qxXjnCpKyq6zJPAIJafpJnLSMx0d9aV3Z1e1qx/ZJ+Vd6FnsK//046slcIcmBHZ1pwAVxHpW/Mof
PTBNOIGr3AFTWXk0DvNpPup32U19ERVsBFvGM060epLlMaPtmnWbBClCmotxB4FdbAZMQzFAHq0a
GuFbzsohGiLM1lG37Z4q1WvaczPFaIJdBLa+vXUrQdxlNMrMUou7JEBvW3w3e6BN+iR584N1Kx1K
N3WTH5bgMrf5lGysJHLBKcmiIZwDZNuNX50AH4IqNeCDnMRO3cIR2gmzgz/sZCWNi0mSWi9zmC+h
p9/qh/Zufs294IE+FBfW7YaREa+/VE5jA8/tsAgcb9NEV6K5YJVCbqhWOnUlXXLM0DyTsnISfTgb
yCLKobyvdO30gXCyEsmFrizORtLroAvIiGqP88sQPPTG930Zm/FkJYMLWY1pdTRsWjg7XpOLm5R8
3f/+Tf8yNFXRQN2AQ5OLV1KWy3HMmomt9vMUHbr+UzAKdkYkgotX84waXy+buPgV93Jf2ikgxpKX
fTW2ny5WenARSu+nvmsI4LRHw9HPaLH0gKln/JpV/eDTxW9h6AT6Zx5XdQOVah1kMW3y1qUvk+wZ
yfuSnrv5ycgMh0qf97XbX0GD59jQpGpcggotlhhxMPrXbjpGH4FOM1YqcXGiqfs6DNSBurUsXaQl
uAdJ+n0aIkfs20UUb7f1AdMOKDbQgsjzTeGIrNQ2wzmMmoM9WceSTu4si9KXX/MEf0QjUwU1MEEy
THlUAksrTcloQLKi3w5AGQIo/6N2SdzuCF41F7PFj4VjuLJdOe2xOHyoyrUSzsUj4OS3laTmaC/I
uxtQlh/Ngd5jRNRbwuDHvnlsJ74rWWy9V/cKrQVREnBM2bhPAvZjj1wSP/iuvoBxw5FBqTUeraMI
xmv7ZFkJ5SJTnc0xkQYQs3R+cPt/dLvBMb9hQw/Ad3T3Vdy0GBOkGARkMozo+Z8aRsuSFQHrPdel
hwAxhJbvg/kR8m1jJYTzgdzqxlGKS9zZJ+0eZTCvNZbHgeqiWCVShjsl1bYqFSQBBPzvjKSWTVZE
buoMjvXVul08vCe7yvsH1s9CsUpT0emi8cw2RtgaCcp+/5VX3LBQU0FXJGVAvf/cIrUtDb0PJTZE
9FLJn+r0JuxUQQK1ecivZHA2Fxh53eZmCF6NyrhfDPNGr5vOQavBOQ+lN1BqPcmZ4NV4c7NWIvkD
klbGLOsQaU0Peuhn05MimrJloYCPU6asoxtS0TW0V3Fnl5wSM7WqWHf7MjqEfe1rYyW4NGxluCsR
fPE1nEkBzAMcjynqQyOKUFL81imnJPq+b2ciOZyfNkqmBmOG1ZoVcGY0dp3KdjncScbrvpzNS/da
Ic5XE5KCYo+RggW3zal1lGPuJW586CJn8KgfnTEt7EW1Lcpwt26ra7Gc64aN3C/zBP3M9DhbJUgB
vhn9HXhtnApdi/s6blneWhYzm1VUl5VKkiOW0rTzJ1TAeuuT1IuwxAWm9+tkWcmANQJ2O4GMqX2E
LlU4f0QJBWS3+EM0gx+Yb8yuGOM8wIM4nDbwU8UtA/8D67QSwWxypUNRko60JfYkpiwDC9pHVYS3
wTzwDw9dieCCgLkUeijniG150zt0eOqjFncMRwLGQHHQiq+5aOB/085WArmcWdLBPNuHWLahuJeq
2rYSPGFlByt7ypVv+8u3eSnFm49pEsQglfLjQmUXtfFioQLTuYO7uIq9HNFLUoIlE3P+Depm8f1M
DwKh2wpehXL+a6lWU6FyjY7VT31jl1+po9jBiX4vZgcT0Te6z7IWlM18EVXTplettOU8OC37ZZJM
CAYKG5WPpsrQU1yBdptutRLCua4aEDUmCko0DBkoD+34yIYn1Xv62QKVb3VrvYuehTYD70oid/oa
SQzglBkc6vQQAOtN1xo7JA+RqHNw2xGu28b52pLOJXo2kLknp/gIjuIjwyJuhAOhok3i/M0CZFgg
k1J3SxXkzpkdT899/KH4uloyzsdCsO6RgiHm0yy028kzlR9dJrJzkSVwZ3vW6ZmCOSy2YIyfFUy3
AFcdvOmJcXQ1Dlq46m955e3b3+byIVVWLLw/YQyQE0qDgkjyBBtXcTCxUpaS/4zoB9rdzKsQHtYi
oXmWmwTZchepJ3n+ivHTJ8MqRQvIAsEfoXclhssoeqku2iGrY6/63LRecap8PHiCQt0bXeun2PI2
rzVrtbjAZET5PIYMY7lzR09FmTM8N0DTJOfaH4+lYA03vXalHBeM6nwwdZ0B8+mLV+Sp05Obmn7O
57/27WETW2utFBePijFEilKEEdh2UH8Z/Vw+mfWTlT7q06Xub3XpazG97MvcNPyVanxAyjqpCZVG
dzMDEE5osh58I0Lb5b4U0QJy8SgoIlKErBNXNZ9b8t60ObgvPoHL19+XwwLOnhWyz1c5hoQJgi5m
UDFjeBtJNw3aLpcKICHDT2KImHcE3qtxcckqgqW2IsTYpXqZ6XNIWxs0Ffa+QtunPvIyZHgmit78
hGarKFPca6DgZgRQFmZUIqTPhgfbeEls2Q794UPxdiWR2ysjaSsjADaaqwSdnUmXBEj51Hzf12vr
hohE5rda3EZ1bTbBn1CaM8PPpnzBm7IdF2DhuWmtQ62FArPY3KqVNG6r8AZn6WmGmzwxz0X9LNfn
UlTZ3PQjtGSruqXhdsij5BuB1ASNulB3rvJTtkynUg68/TXb1uIqgosO4GrVgkDBSyKtYr+S/Uke
jkoiqAJvB9aVIuxXrFwon4dpijKwRbPAOuEtOHK7c45XAdWej0QkTaQTZ2zTDNTqPskMFzeayrJL
cKuANSvxLSdvjiH4SMEK8v/1BMLOoz8ixUpNzgDrCsMjCRbSkweXnuVbvHk7y+Ay0ET5KCqLbZY4
zZU0zgD1sTQVnYFz1556ls/ya+TkXyKXvi93OYp/9en/FhftUHju+VDOuRLOpRmhXMZRaiBQxdpL
IlUA1ajtKftWisrfm/XNlZY6V28fazVNtVzGw/4Bj1geaOclu/mWvQGrwdH9+rlyZIzzff9PXvFH
N4E6NOXMcCii+Zksqa3Nngrgjn0h/+IVhqyrFkGJmgdzSU1akSaHV0yWTXxyjNzqEhx7F/nAOfpQ
G5cJLum/pXGe3pZqktQMryYi9WVq56OWifoItx3vKoJzcwsUvwr60nHhN3OwoRlnzarQdCGCcN8O
i1cxnH/37SzhPIYmhHTeEMq3USwd9vdGJILzZJlF9sQqY29OOzdDK820CGqL7Ef+GSuuSnDem+py
FSM9wqySdUqDVy1d3Cm4SdKPIAqst51z1KUoATERlgF6LCY7T01bpbGzv1gCVfgndEDCBbWVdLqr
gaSiGOhJashNFJeOnIgm9gT7wmO2oFY7pg1lPeqthVJFZ5pOnEu5u6/QphRwlFgmno5Une8TzKWg
BGaxHKIb4LNRvVlEkPpv+sn1+/mBgWyKw5lmeCrXhkshuUASsIvs274OIhnc3akZixgYkaHhjtJr
r0inHPSKNBA02IuEcBemIOlJje7h2FN74hn6eDdXn7uQCJxxWwpmjqlpmIrM91POU0wsEEFI8Pfv
ffMAijEHzZUfWa6rDM4dQbEZjD0J0CFBE1tfPvfKa2g9/jcZnCsCjiWWtBIZYyadO/LFMr1F9vdF
bLoiXmD+t1T8aamqVVeq+USBvJrYav0KQzsYZYiRRBFl47aPXCVx9rWk7ZTA9YgbxfJhkOnDQiOB
m2wrY+DMMjUF7TnMLlZZI6F9I1ETxOpyEdhyrL8mfePkQe8HC6kFh/G2jV1lsd+ykjVnkTGFv2TF
wc3UPZrmfBOPoldGdmz8EfTpVQp3rJDWnPUuKdCpgOGa4efSoPLUn+vxFazWAoMWieIMeoqiqowA
BIAO8d5uitt4eOuHu/b/kfZly3HjyrZfxAiCM1451aDRkmXZfmHYbpsESXCev/4uep/uomDewt7q
VzuiUglmJhI5rMVuyXB8j81dlBLMurNS25yLHO2Y9BkXgN1HwQTm4o7JHuL7CdPl+MSLpitybD9m
MIgcZa2wejSPaciRZOfAtdSD6o7JkOt3LRBVNNUC9xlGxIQaDYJoXikRvlc8fSX1w8JnEP2dqkmy
uyATs/raxvhoq2Kxc4aYCGk8XibGV3M5Dv2X699p/eJ/GB9Qq7B8vaIX/4HhlgLumjNImWbYwV2l
3JDyR92e4uyhk9FW7brTRZb4pYohscGgwC1fmTvuRqCm9Zp+MryExrL25u74D4bs/9ZLzAmKxJir
KoP9Yfynu63P66sL4z9q6BzBlCdxq92wtxEm3HjWROqIJlCsx6hF+qq1kp2i3YOzDNNUgedBgIby
1hSmQiu7PscMaZ/HoRLpQTxXAeNEosb+oW3kCPEOAL5O3UbrrOpo4t2v3g9x9smoh/uiSe45Gc+z
E78QdXqOhwGDl6NETal8IRLObOwcI0HOuAJrMaDiOcqpCZpvK9R7JoPj2PWvjbJCLGQYWkDHCcJI
f867CRh1P8zlg2b2kkRY9vGESJj0gA1PI9Q9WxB1D8w15pu2Z5KbatcCL8qIU7FOotW5PTEsazU/
zXppXTWRtoYlitjC5d5rQGogGaxDMY6J+gH5NpF18WVqCI4U58nsTGWNzqPhNennXDYYJft9IXQr
JEpqSjDIA7wi0rxGxss7ounmM6zyNzF7bDqqKya+daIlbpwdQCCdTo9aVfvLwL3xPVDYzkacEBdi
StMiYRAHotYTq+uwibTwuka7GYOFDR+0HQxqiSNzbZr1ZazgftDJX2w+dlruJvykrfnJr+uSdm+i
jSTh7LSJzKwzEESzInGtusDO3l3DXrGQAv6ZktrvcsuLYuLZdSbLchuKGV3Imq99e0f5t+sa7Vvb
RYQQTqtaQT8nQ9My6rk3IytB4/K6hF2XtImhacCGwwCm4JI8b5xsNuAvifqIp3ygZK9ZJGte7wbK
jRDBKcs0UbulRE+8r/WPOWY/y3xo3LxODrTNLIlG+8IcjWI321qzurceFBWl5iQlyjjV1B6amSBX
yH6qce86SvbzPYd3ESVcAGU6N+AggqgpCvFMsZZwrp6vi9jvszmI8ComZ3Q8U9+qY6lx3GJ3Du2o
hbsdsIIio/X7+KAPd2lUuVGXuGZ6m8re+bunuBErWJ6edMlcrzU3gyqBMnCX55/r6DtIgyWfa9cA
N4KEzwUgrSVa53x8oN+ALGq4L2eKxeResrWw60l471mWaRlYbRTiNtbotTGrgU5a5ueie6wHSXdg
X43L7wuxpy67Bptv+H0636d6MMxfZxZeNwWZCMESJqbEpWNDBAfQoUXdOi1ARlX716XsV8Y3JyV8
eax2mKNOsVE4ekBrOM2g6UGPg7v6Ol8QJOfmg3zPTqaaYARaV2RkMSCzIBj4JbXtDsQ8T7Ylm/aU
mYHgsVy1imIYcIZZ+rMZ6NGZU0kBdl8VZ2WF1xG4RXAIh9uWYg0UEug63MmofLhz/8HqXGQI8bRZ
6tbO1tHl6vPKolTgHekC6igkAfssh9faT6o34gTfqVc0M2ZCnGq6mIw8ZHdF6o3hEnSHWpXOQ+5/
ootygifF9mJXnQJptvPdSb9qMjf6nXD88WDdqCP4EaB0CLb2IGBds89uWOB42mEMFhDwQS0gJq8j
GisiL/N6X/XXd18brjiL2lEBclx6H2PXifnOk8Tx9kPuRXHB8fRMHQuk+v8ZEyGY4S7C4TjEruUe
Csicwcf21yLroEttSXC9rkq1jLYYC1zK9MnKyjtS6WGc6sCpY96SEq9REzdvbS8psxDd9gOuAElg
kxqY4JXAV1P0BBMFfuMDfSTIfTt2i+PkrcD2iyK5cKQaC8+pXKdRPq7n3J6n0ESDrCJecbNKy4MW
O4iSNHE9wCvm9sdQ07wo+tIhICj16DZGCUiP1FMB9aw/Gdbhug1JfMcUsjmrrS1GLKiWDthpOJSZ
pDAvOztTiDwarUjRrT2y0cNbdG1/+8ON4YMqIpzftdvuXBxVnFOIdCWfFtx4ILbJXQwQAOHFTQrp
BqUkYotsPYwbalSuLAcrO0B3Kvwsc5sb5ikf6rA+cZ/5uVf8uP6hdo2CAiodFy3Bxotog7YzaVqM
AWOD3S3mOZtu9OlsqYdRttq7G1QugsQpfVMH32fCMY1dYQvaZrVf5+VNPVB3UJoP13XafX5R07AN
w8FcicgyGmvdkA0rF0uuLJ6azG5qOAHtqy/ljIFfCnadtJTUe2QihcARpVbek/UiXLrzpJxifrKm
e1K/NmboAFb9un7rN/nDkTf6Cd+MYNiNmmu2n4/3VsI8c4UwO6iTN/LFNfmz00en6xJ3LfMiUYT/
AxeMZfJVvXG5s5tDkZ4bWc9wf2hrI0MIGXEfZTTp/s/619ib+NzTP2gIhnFIJApJvpeI/6d1pTNM
qOv72GULSZYDwaQLrJqHAy6cKE69tJGtK8tECslL0zOrICs/i2kcB4qwFSWuUj5FBORV/DlrZFAZ
sm8mpC9apjZWHGM1tbbzg2J+as3lMBkSV9uN85uPJqQwCgNEbLdemJn2wOoPCf/+7wxPSEXKuJ44
Xb/T3IRWxV0UbBcpzIzspITMQ6Gqks9rohfT8qavANCbRnjdvmsUbXNWQoxQ06IlzWrgQPIHg51r
d38VMiPb3x3aCBFiw0ha1pirp2qHOljC/8xlW4/Vq/0VWxYgG0zPudfLRn0kZiA2/OcSIFTOyqVU
AUmjek3jdxWFL2qJ2IC9akc6w44vekexO8yz2y2ydaH9lGIjQ0gpUBlK+bCmFG3jGmd2LJ7ZunOV
3pNgpbKRoT/sX4j/3FJi703NaWOCnhWvaN6eZuDP59N4UJh6n+vZ5//dizALC6wmYAypmPt4W7rR
q6hrupXCfDK+N87zWD2Qd5XU6drQMXQTLOhEcCKVL2OkD5jWQ98HFHYjCsYV4MeXdySWWzGCE7Wj
mVkAEEM5KEtnlyXFISbxp3cc10YV4bhwC8Uc+82Yv8paby6+m5PlL4YkY9h9a1CCpVVLx99LxKRy
XlTQj6mruQV6WJ/BzFj63S+8AEAFZRbhO1QCX42laTZwzv7AODP0jJtrFY1Wd31yjKOz1kmmGfYy
yZUS528RgvtQa0iK2capdWrs9vMXYN17UXxTaj+xKi95yuwCm2OPCqgtmmbg+ARr01jVZE2HbNI4
DBq2wrMg8efRbX+sryfj2BOvlqi3m59sRQqWB2bLdFRKiCxuo0PM3ZX5YHycPOL1H5FW+vmLbCFz
L6pSLIUDFIHaoI4QLtcyLVmakRQtpAkUkHbbu6WqyJhSdj/bRohww9o9HVjVQcjAY68lp3lQ3bo+
9UXpgp7guhXuhbytQsJXm/sKpllBVt/brhNjUze67Zf7uHjPmsFWkPCtBozMZVaEreN8SoIq0sN5
SAObapIsci9xAAkZmhYEHW3Ab72Nqxg7U1m2QMxk/nDU1LeAlNFLXrq7RoCYiskw8Drb4lSDFk1k
snrMhDjxhyJ7jQdJZNjNGOhFgDjKQCo1Hw0LAjKry8OxSdFxVesycSuVPZXMoW5PuttlpL2rVzkw
kZSMe9i6yV1rxYZhujHiexr53cRN3dOLYpSc8n6k3PyFwjEbvY4yXIV2GgYgKlDM/d8AxDp2Lqcb
2fWHjTAhjM2U0U7laKYVysPA4sOYWYAKTgJcN/6CuuM7PGIjTXgU9CxPmnaCaqod+2YUe9x8cOj3
KpEBhuyb6j9mpK9mtmnnWsaAQdn1DIsyPRbV6AFTyM2x1nZdH5kYIWT1FW0Yr2FM2kSDLh1eSxLf
JkYhuTxlYoSgVcZjXtQqPhKvdHcAtxOPTa8fZJu8Et8TO3gjLwHYsazaFEFn3NXvioebry+EKQ7e
RFCC4qOkoLKPtTtu33aooOvmvzwuIaGxc9h0pKwOhD0bQx2DijvhmLyHwnATSQxhlaEnmGEt11DV
ADXNeKyUYGCdxGH2vzxuREOlOspVwhUSJSQvsEAOhyk1V8/7A7Umj1qJJCrKxAhfJsZzZh7WiTWd
242LycnmAUP4TRjPXHnXx7loJHycaRxYZg7QaLZebaPxjeijXc3+db/cj2p/C8Eb4K37G7RlCl9W
99cewTlvAyVzrO4c/rmrZMRoMlFCtAa1XKbwBqJUji80FZ/TuDlklHi4f4OJy/h1fz8sxGoYBcfR
fywCBFFvVbPyaTIGHfIGoMCtK/5Dhr1W9dFw1bAOsVsWxp51Mx47GavDdRshqhC7ldHRU41AcMoO
rXJoeRhnkvLKbsK00U2I2sqiJCWPYYZJawLjsy9u64IPbm1290Y+/StD/KPBbzgONSuGGQ/TfjAH
3PrP+ruSTVM1TFW1bBVs6W+/VTKV0aTaSJg4a1zGjp2O9hX5lExf+JRJTH7382xkCXdEvVgdck0k
m0usuM4y3Gq0dceCSt4Fu5/I1NfuAOhoscn1VqWiVkqzX80P3RS3iz4a5KfC7jRZw2Nfm4sYwRKK
1rH6Yr2/7ckKgL4Q9qXuFUkjeVitP/OHM220ET/QwAgzTcyaMg0LVHr1Ui79y/VQJNNE+C6Mj0PD
HIjA6s45jzQvZq1nFjy4LkamiXBR9OWSFU6PA8uLEbDs440y2K/XRewnppvTEm4JpY5THi/rZK6H
duRtdgbgpe72IE/Vjp2M33t3AAc7sv9YmnBRYC5X69QI0lYs3hoNL4qN5uTYHGTYj7uTFxtJ4kXu
pI41GzYkrY1pxt0iTELnVv2ZPEPVz1rYHfLxLj1cP03JBxPnFSzdGcu8xAdzLFTk72oZFozE7gzh
nlCLoXPi9fjy5KCQF8xI5TIagN2r7/KFDCEWIJPTpwy0sL6WnLXiTADskNYALn9sbRkE3/61t5El
BAQliYaWcByXgQUYV/fLQ1lgFiLyrdvJQ4sLVSTrpQ+oKUdCXU/qSpAQcY/ipZ+cOoXoNnAO643L
AFxRgtYZs8Cln5ylRBS7nw7TUuBltIDzJubh3UyLhkZoZcT8eYpupuzVbt8xLUM3IgRXjlp9bLUB
IrIY2L/FfTs+YhhBEl1374qNEMGDm8heeKpAiK3ormkkYAVC8Yr+Vecfr/vSfqy4SBI9GMUKp86A
B4iSxKlRv+vTd5OeRvaJG79U4Dsk801Zy7YKd7+STdAKpEgwLXGyjWkATInXDq89VcFSdDfZVNwM
uvqewL4RIxh+1rGOpGttx+C/Kq30tE62xbQbiTYSVkU3b2W8MeJ2jCEhAVXiDJLCWZUx0O4XMAEZ
phLkDNjCFLLkJTLnXgXrwO8QayGYL9oL9ZazFTaHRAtVAApLjG+3v0E3IoUAWDmj6TTr82wFbjK8
3DcU93e9lIdAk5PZ+m4s3EgTYuEcW7WadoiFdftisSCnnoKli/Zo2OF1W983u8tJCvYQp0wpJwJB
RfI9s456ddMoT9dF7F/0G2UEi0gsXhRxAxnZ6FeA6YlOBSYDwaTQP2ahIzFwqTQhQ1KUJa+dGtIq
wChh+Cp51rk7mZi/Gm+141z6Eu3Wx98f8Xyj3fopN/YOblAHkLUwDDN2vuVd+9qV7Wei0VvOUo9Z
hjdWXVDE1tfGrFr3unDZ1xPi7lja9UBWXTn1HLTC7fiZdpISqkyGEHbB0YANuLWMsyiah01OK3tI
mWwIfz9oYIUOUdW2UZ14e4j6wsphTjFIw7uwaG4s7eU9B/XP74vzM6Nu5jUZ8fttejcYLVCHQsP8
l0r8tsyNJbSdMlItgZCpfdXs74Z0uWf3U4Bi2daBpYpzEkwNbIFpM1EI0LPSzYGZqLduYktGoHc/
xUaIYFN2lzJTmXERDdmDqd41w3te5ZvfFz51u5RL3Eb4fbLcmDEQIIabum0wAf/r+ieX6CFO3fQT
iSqe4h6q+xkvWOKRWlYXknwPER8xMmJAi2cQ4WjAY7qPukMqY0LcC2fokQD/Fb11eIfYweh7klJw
uq/3zhwMJ1Csp5hoVT8DXO/OkXFX7ShkqDraZchwVuYy4drhfZmRBiWGAFMiCcPwqhrwgcqu0vVX
hIj5Rsr65TZ+kiRDZ7ZV5vjdD+dA/PrDctTvu1+jP58y0KFYksrMjiG8EbcqvRHHkzg20UXGFAzY
+Fw+ps6ZKHktuUhXt7imlHDtqPGcLWRAq1HTPjb2uYteR3SKW/QjTo0xS45w/bFrwoRAMHM9LQnv
bZ9omottP3cZFtcyjpOUDmnNpK5JEqJBrKBT3PTDn6BF/836rEwtITTE9qBaacccn1ovFXHV3H6N
rK8aYNWuh4Z9p7rYuZjg8y4b6gWEG/+BYqK/e2JR+19CMe1qBQAfDSwKqgVnxhFv7K8pa9iFySKf
NV6rfmvKh86OgzKr/vdkAKghFzlChqqrZZoZGOr0x/w1mcv1jrOGd6D2vhEiRIgZY/dRPrWYuzEr
y4si62OJATNP70YZyfCu227UEaKE1ud1riA/DbKlaIJBq7UbnmeyOudqUn/Y90aKEBycyuxIY0dJ
kJ7iY3Zei0IGHhGy8sy+xW3kCOGhWAEseoNT38itu7l3fsRW9bEGrXxsDOfcTM5V6dzExuKXtja7
ZZUdrpv8bmQ3sDZl67phYMX/rREqi1rmFQcmf1V9bLVQVw/YFr0uYl9HFKcxO6AiQRELDYW1Gnqz
Eyv+G4CzNcT98eE2woTApMat0zUNcqG8Pabtq96BElr1iHY32+woUWz1nGuyhLjEWkZzp7PB44XS
0Ano/Ic6PgMR0dc9y3Gbg+wNs2v6F93E8FSSPDIjY6B+xbGkNTl+VaiSj7VrD2vRHTcEYB7FF/SQ
9IrCtR43vf5ENZfbn0xZu2LvyYzR5osMISBNlbU0ygKbM90xIH7u0yfmrfwaPKQn2UyyTCHBwJPW
yaJybCK/a48syjzLusv11+uGsBssNgoJIaldlGpgpZ0ExiE+FmF2IAcj1I6yppxMlfX/NxdGleRj
wqsi8hXziXUPRL0rpG9ymQwhHmWzqnb9CJyAKYwOllcflKfaS3zqsd8sfDxUFFc2Xrt7EVq2Zusg
1DKo+HwZgdbDuh4uS7TYHc1Xo/ww5edBOu66Gxo2coTQ4DClq1uC8+vNzzqQrQrzzOdPOkB1tOfr
BrFXKYSJX1QSIgOvAG3VTZrto7uA68n5kbD4TrGsIzOSv5auCZOir9wp48eI2JKwJFFTfODMOV1y
O3V039Zv18f/GAOSTGFhMaueacqehbsfzwbDMwUqNe4QwSgNi49RURSOH5f9CaxZhyXLfmiNeeLs
fZnMRpZgnLXDQU2GO8zvzCdaJR7GejuMfEu+3RoR/ojqGynr+W7crKjjIsubHgRyXn4ioe4XDyvZ
Sv7r/zbWRu+6wN2ovpEnmGVbLMtCSlyP1dK4VvwpnsLrAvYD7kaCYI2ZoyjlPA3gSfWn8vdcp3Pi
mOtcKY0OCToMkiPc1Qgz0QQyNccQJ6NrzF7ovREDRSM7N+yhl1HlarsX70WAuHQ3EdK0oANYWfGK
k9J75Lb8OpxSzI6uCD5Y4Aw0v/yYH/sQbTVPPeaeDFJwP6nZ/AlC9m4n1lLVyQLKHwwa8+Ny1HT0
aogX3czHUlZQ+D1J/IdNbqQJV6aaWn1s1HMSrAusVu5iJ/iD+VkLWKAExRysSwgNSJT4a3SvnPFG
l+KA7rr55g8QrlFUYgB4uJS2XwCbgH9GEcpT+3M0yUaqZXKEqzTqsF09ZEnk6+XHsfkrnWKf64GU
/W33mtuoI0St0RkjmI/m+HpL/XxebuK4erZJIxsQlJqJELKmtHKM3lJslGkA1uonYQZy19/AY+Ox
lU3WSc1ECF1Ye63HPAV8TXIqTsuDcmu6xckI6rvoSz268c+V3q4OMVV9IHf/DZbx/rFik1/HGIoF
2Ie3oZNRczSAPA0gwekjJZhGHlzNjnxJONsN0Agrf0sRAqbt6FquKTzyqx8Fc9PHKqxfkN/FbpqD
CKT01c6VvtN2qvkYRLnIFEJohTmBYpkcVFYc1D67VyuCsLwghwVgeXWOf0stz0wHf2bT1+v67kfT
f0T/RnTe3EfplFgQhKcoKkgseurelX5dVBO3GAgH52VdWbjvKA8t1p7p1H3ttE7xCvMdI6bbY/wd
2De6kL5n1dIiBevYy2h5lfpBnyWweBIbFPGRo6FGFSwdWWCTnw194WriNbKinkyGEKUWwCRS2tcR
ODAPmGLW8i8klqixn0ICuhRosppqEkfwpd6p8rQyiyRQz/FRcRlIJVYICOPGPl23r/30YCNJ8Cew
iS31ulfuK3EemIPhde2tzjyjxTpleTeMp4R+s9P74jBYsqbwfri/KCm41QwZedmUhj9EedhZi1sr
8Y2Kuqgdk6frakpEidt0iwrwrSZugTprxF8HxbyxyBJapAFqUXu4Lmr9NH/e1v9oJe7VESe3TVxk
tl9rn09K14dt8bGOWNjGkkRrVydKdM2g64iwuNsOdPzWjpsyCdgcVM6dUp6n8duYfLmujkyKcFkW
mA3oMmwfBuVcutHyUAINgH4HGo5Em12v2miz/h2b4BAzbUmdGRZvkfNknkCPWkySt9FuLN2IEJxq
4oVh9GqEcls8nCanfeyxxnL9tPZWP9CovHwUwZ2MUUs55ktRoAQI1ik6pMyNDgDFOhSvLXUV0539
2Ku8WEpnL/tOgjMRzTTGgmMdbQIAvQMoSHcqq9Q1MHPqROb/3q7bailiBo/RaCpWW2B3NKs8JwGA
SM9Cq3AzVkm8SaKWuA9kq2VSc0SoQBlvyvLVHtwc5WtUsSXfTWJ+lpBjG0ZdNJnFk4A89ODxaR7X
XTStcs1Df1pT6tivDu/YXn5zimJarWqp6gBi1U+m5JbO1V02jycS5cF13WRHKNxX1jTlNniRWDB0
tRubLij8MLN+M4ySTyU7wvX/Nx6MWI5V1gzupRofkuyDutyXjuxxuZ9SX/zLWpXdCFGyUScGoOGQ
Une3uj8dTfS4HohXAuGn0SUxSXZyQsAobbtAe7Cxfa35BKInn1jLuVN42CSyFHMvNKHoCjo9cOtg
HFU4u3RJU16pKdqRiaqf1jrsY7t0veSy39NnK0U4vGjI0Y1MAYROOTuQMr3JHRIQZ/SHxX6+bnR7
VCPGVpZwds7cZe2SUaCju8NvmkCeuWCPOuRhHFTfKeCXMN//3J+yMH7Qv3Qy7CPZgQpxGJXfYsiw
ORWYJtwXrDHpy3UFZWcpxFtepmrbpBz5f/fdSe5nBRXtFCx6qYyBcFeQBXR2FX06qonzBH0ZZTWs
EFsXGP0DsZMRA8JGu2uyybuu0Z7/ko0gIQRmVdcppHCA0Lc8cCXxsG42gWbgupDd77IRIsS83iEd
CkcIEhVYkOwvxSJreK52JaZfWy2EaFeWA8VITAUmn+pT0bwSvfLs5bPSBlxGtbR/XhamMAwk6JZY
6GpLYLnmHV6ivLwfpw88eUqnd9yzgDX8W4RY6nIivrRcz1HqKn922eg6eQl+qrvuXR39rSChoJUT
u2H9SljWmu7KmRN/RXUEg1enIqgOgyyu7hvBRS3B0rCeydTIxNupappzFQ2eambvMuaLCMHO2Kxq
dpra1HfYa1p4jN2bXPZIW//MP03tIkMwtRqlna4ExG6wPGtnO2xfuNe5pHF10CfJcRRlhyZcEWba
t1RJnSSIovow0faGkcG/7py7t+vWDIQLoiyc3BxGRM0VLmudZx1u2C09dIc4nN+RLWxFCfeDClaW
qdcRNS1K78Z2Po+MtG6TOv/ShYSLoM/zjNYDiqeF8zJo3uC8GkvIZPT2klhgCrcBsJb1TgMnxW/a
b8fP6atiSCLn/j3wj7WJOXdDlbmmK7GANrz0gFQa2ien9dtBNj66/qlXrFrMuNu5iykm2PDgo/mh
1g9mTdyO31a5c670g5F8HWSPJsnhibk3iXg2UwNlUhuP2cr61I8lIEmN6h2ltI3FWUJIUInaTQ0q
dX6TV15XlM+pHr38OweyhJBQ6lOTsmyw/Sb2/yYWsCkKr//NtIPs3Nb/3+TCS2MlcBzcDkaB4dib
vv5IYsmTeW8nxtgemhAROvQyE8vIVmpi7GOhXZ+EBUZiQJcAvufi3jhSn5yS83u63VuxQnQos7rq
WY96jc6+avl3Er1OpWTeazdRAIQ0lgUsywBY39vT0+O0wGI9Lrmxepy6n7nxTc2faPHMpyW4bhW7
kXsjSThD02lRllxAthwtqD890vTH9d/ftYPN7wuHNTaqljDcp75Oc29i/M5O41PRzxI1dgPDRowQ
SZ0JpHpLDHSlfAmr5JFXhx7IV4VXDcCKNU+TKlkDlaklxFSHsEyjYDnxrSxxbfOp1F7zVtaj2f82
Nl5eQNwDqpoQFGyFDeuMJna8yABUWCc23NaYZ4kb7cZuUMJYQPk2wNEhpFdTUxtjVhuRn47EtaoB
sKSp11sJoD6+XbeF/St8I0rIrfLC6cg0dizoZ885jIfSUzwHFzqqx81hkAGu7jrRRppwfAo3Y3NM
LTxO5i8k+kt1bjrw3I6k83gvy0527cFBxcTSHJsaIsVaVNRtns8AWx0J9zS1v8GEtK+zRRIXdi3i
IkYsFVNmNeVkgZFTa4EDSUo3kc4672sCYwMyP1mXG96GHpJ207TomPc0n9Gh84pwOVJPP3SfYg+1
wUK6XiiTJ3hu06tGP2hM8fGYdMn01clus0qWDe+eGyDRwHukmyti1VulmiKeSDr2EeYM5qAbPCCt
gtExVH8sv3Svf8jC9lWGtLqr10akoJdD4mggMebVivjJts6Kcz8v/nV/kmklBKHOmBQjTvDMp85h
1l775vn67+9GhosKIlRQ0jdqNA0KuBZ51njGop9JXnvOXN/bYyZZ4liP44/MbiNLiEKNypNSq8Go
nFLzdYlpqLDuDitlIZnqp7KdbhKr/HVdvf38YSNTCEd2ny+ggRhQqQu18wScRjcLFC/7PVGGhTyX
h7NvenLMob2Fa2y3/mOO4tZCUi8aoKBTdKM/ALMx4ME6IDJ43Y32bB6scIX+7WX7gLvREIsSGKBE
G5qKqTM3sKKZ2eA2TIjm5mn7kGIIq6rvWmxv9u954QJ+0DABR2/pWAV562/2aEQ8zTA5VNPH0rx3
onCSJeZ7xo8JdQcYw2APMcWRUz4YdadHBKONNBtKYLaUUwIy3U6hJ4mZ7D2lt5IE09QdVNMSjkor
yUL+bV2ATkP7Xq0xLGH/wgbN4bq8vcChAcRfs6mtUyoSb4xgB1QYNoZ/cx4CvMfMZ9fqJe62B28H
LL2LFCHvS8Z+sjiadH50pz9r4CLGluPjXGGFwVs8EqhH5aPsVb0XTrYihSCsVZOJktRk+ti7fmUR
NnbyKUu9mZD7vJ714Pox7q3cvtFQCMBR3rY5GHyVvyHDgeDHD2vZKHI1NznXx+vyZJ9NMPmsjeKM
KQnwd2kfNHZ3jAv22pNchr0qkSMuBqqZSVlLUDOI6tIMFgrMSeQ0Njm1aZrLKtX7wlBABPEGVrnE
Ifzaypeh0jQWTBrAVDTD5UAVLg2Jh61HI8Z+IGv9I2V19c1b0Vm6IqJgGweAd2jzDzN95kPlVf23
ij+nRQ6YFVmlV6bX+v8biQm2vXtewfo5Ow/9zzS6NXTJi/7/Y38XrQQPi2PepZE2JAFmG/3uUT86
JxPT12nQuOtE3Hvi+/YQBe9qLLtkaKhSDCyg0FcC01Y7a8lj2b+yQvK99q6SrSjBs9ouwl75gmqf
zvJncynCVK2eTFUJRtUKjE628bIf6S8HKXhWMs6xPq1ow1oGRq0lPjka86877172sdFInEw2+tkA
8BsG/1lxM5r3hf2hQ3KdNngHfUyTv64Lk+gjNk0cDN0leaVj6DUaAiDh3FamIglGuxnGViEhteEG
bSjWum1/HfwfEjf1bdudvmt/ATLkc4dEvv5uj24v2y2X+JUjPLkI0BNjg+PedzTHNazPitODIya8
fn67Y0Fb5dYD3nhvQ+w8Mhw0BECj0Z3NsD2wA+8Oc7gWt4cs6GWnuWvwgG2wiWNhV8gWLJBhoHbu
J5xmqnvJ4KYDRpVbLw6ML6BJMVylcRNcmp7pZWHulRLpu2d6ES7aZjeCvjMZ0f1vGjAXHpwpbGQ7
u7sWuREhZDj20ji1mSHR75AMY3jyVc1qyVL+7uW/ESEYZGbbA48sGwapPrBB9RIHJSfLdiu7OFw3
j11JWE5Tketib0Oc+8/MKdGaHF28VstveF09JJH24CTsE1tqWUNvN25sZAkx3orbSp0TMwkGK9P8
aOQnwFOEeT59qKvoULfflqH+dV29XXPYiBTiPCfV2IK5DOZAvy3mUS8elUFSZZCJWLXe+peqg0m1
wrLuHD3247Fmt3b2jhVnzTAxGwZzUsnvUaWNCHMcu6wecsdP9L8GC/1JiRHs374G4BmoTTEeKwZZ
TIS3epth1il66X5TGiVh8z0Ct88ScL95eVfSvhEnmLfJlLxSJw1ICh2AD5EvsdSlVLagtuunGylC
eHVspawc7HP5w2iExKpOef0OzlcDQ3v/nJsQWxVs/4ydpRh+YpdHCjAwdHV6t6pTSS1QpspqgxsD
UBxWgy4PDWq6PMbaa/0OOrQ3egieOZlJ3MY5wJ3K4SUrzrXRumb/v4NIvZEhuOJi0DHCujn4yQaF
Tp5jt/Uvhy0x85yMjDJK9/1Yc/kyglemS2HbfVxGvqklnlU96UPlx1bm5uzYoDJs5ZKIvR8FLvKE
S2/mcTnOuqX7qnoXV6pfDU+srL3r0UxiBmJB0y7t0TK7GMBVlfrcO8MnEsnAwWUihMuNKdOgAZBC
94f0duF3UfvhugqSc6KC69d1pNR5DQ5Bp2/Cxqrv7FbJXCoFwtod39y4psggkadTybN8wQrNs/lj
8DtAa/zsjrY3/rDc7DEPWNjfyGbadi9TVExNEIE64BEQTDzTFeBemJrhc6d2l1L7SogZ0j56WXpb
0lJZf+qPV+BGlGDf6B8rwHBEmp9MdQ0qAaO+capU93uHw7dU+r2paxkL7a5tbGQKNq7URKGYLVmZ
tKn1YVmmRXMb9v9I+64muXGl2V/ECNCTr6BpP37kXhgaSQt6C9pf/yV379npA/E0boyeJ2KqARaq
CoXKTJLJArdkG0WkROWkwGiY4InQao12jnMHGcAjyzRaWbnkRG27yfuaxPccsNoRzaldYBF94iX7
BVJz2E7fesEuovNBqBWSvYyyZPMQmOiv27aKFrv4YJnUmJCeQVTiA3xG89qiQ/qgxbLrxfbnerci
BHUQToOyNl15WPQg5U9LIqlKtl3w/f8L3p6WSQnolev6kQ2an+yhLn5O7l1GQlfaxtm+xFztmODu
JsMEInqYDh6vVyhntbMeQCZqUGD0g3nfpsEHotSVOcHT84Y1GRs4cL/unsQ/0/pOl0Za2ZrEaB4l
UTSkDQBB9Y/ooia0fQbi/HHuvdnnXhI6EleXuIOIZjBiMwd2QnP9Nn4ytYM1SP7/9i0a/WtNtxwL
2i36fxcpfTQjLOaG6/N/MOcXFiSX6pJ4+arK6deeq9BKEgbXD/FbGLyyuS76ujBy51Sza8CWjaH3
Sn7XpK8xf8j01G/rE3PrcBplr2PrMm6ZXA/3lcm01trORJMt6I/Gsdgnx9j/0X1Zb7Tci4MPaHwZ
EP024YwWIboYnyZLK7NKqRw/qTuaYkS6qb/w4eUD7n5lREjKvds0jTbNScDS52ahCv/UyFLjtrdf
2RC8wxhTMiU6X5lY0hcjSEOMJe7Yg+5leL+R+fpmgL0yJrgF1A90CHbotp+ox9z+ZoCQoMq//Nmm
CX4QlenUm2aHV9LOj/ndsARGKimWtu9lV+sQQrg+gKythk6dj2nRlUvLfat29R6N5QLtkzjILzJi
StnGCTF9Gucq4Tlieh/dcUAxrSJ0bIm3rZv/+wF6d2khlhdLjTewBuDBgfQhIXhBXIrd7W+zObN+
fWyEAD5BqLZXOPRtRg965Z+sv2JoBaNjQ/PveAC+Mw6YfwMPkP21248nWXNZ5uviU3DJ0gpPACAS
aX28SIV5OFGSUn23ajHnF1XyOiX5ZrpQsle1grmNGCU1MqTfMf7SpAaNNVmfY/uzua4LNrWVPk7Y
UkVjrhOpaOtBrQttX0CgdRmEcXsl/5oQM2Jcc5I3keX6LrrySt9RboDPP5YB1DZXYuvod1nEtslv
I54ZGyHHZuAx1DnpgFdZg0yRb/vgvpsQRzzjvB0jOwK7lT2Fzs4IWFB4eKWJv2thiqJS/qCxWTNf
GRScwObdAF5JJN9lVv04e6vm3FeKIVA6GbWQZPfEGU+MlGrDwjsIb8WBM7xY7svts7uZ0q9WIiSK
0c64qwPuC/B7e+ghY94G4NvbfcjXrsysy7xK4yV003SrzV0/jfOjnnPFV1z1pdTar7eXsx0MrgwJ
eQLDiR1YrdEjWkNRi4n8aV+eVv2NMhjfZIlP9nGEhGEXUECwmO34pHuy0jcpKlu6GiFBRNnMzH6I
cTd7XEObumcX83FBNgLVmW/6t/duMx5cbZ2QKfCNWF6Y4EFweLIfusUntRY4tS3JFjKPEyJbq7WG
hrMKhFG0y9jRsg/RcAG5j0b8YjxPkGL7yLJQJAMhhlkMUbpuHBbLsmsdYW78XCoVHbSXTkaPur11
7zYER0i0VGv0Cryipfo5ThqacJDSmLL6ZP0Av6Vy+92K4A0ASCsG0KqQs9k5uxSktefJV6h5qjAX
xFS/D6eAeylOL/tYiXdlWvCNtKwUphEQgilGMCc21abT3GmSL7V9nN7XJ3iG1tf1WPSAvtkkBr8I
Bs5TySVa8p3EUqHocrV10ixCa/8tbnWamfcE8Ns/cjixQiiGJo9aE6/dtnvECYqqSz7u/8yEcIXo
UqYnRAOVj2Z8yc1vPXsiMpSW5GOIc2Cj4pYAM2CcM7c7WnVjMGoy2hrZ11h/wlVScMrJaTsN1ImJ
AuC6+7mq966Vy26Q2/HmX6/S119xZQX8YWCEbON1En8lzms85Snz+tfUR3vDdyjxq3D87OBiNO4/
9PLyfmp0ISz0NVONFd4CstKUdlGFy8uPZpSNxcq2UQgLsxP1SlfhalRY4Kmyz2AD8Oz4A2pnBgRb
/xNGdSEC2FNKQL8GSt5m+lolD0v7o1Flkj+b9B3XRoQI0GgkXQYIovvORQ3HXXQwL9VBo5kfSx4Q
tgu4f1cjTujVXZWhE25AMMtk1C14Qoco/WTwZyVJiXf7sEpOksgOqYJA0VTKEfPXZo0cXi9NMBSd
5t+2sj019/6BRFEZcIolmlsBLVGBoXunRpgpS8HAhoc+izoUrLIMbS5bYlW2NqF8zNJMz50OgahQ
h7DoT/Mgm7CReLex/oKr4ztFcxenEdL30r1wWw+nSqGLdAL1f1wh3h1CiBITYX0xK/rKRplrlO1B
De4vO/WY3v2DSpRd/bf7d1efS4gNgMKnwGv9HZbUEKx8AXvMLtMJdPS72S8D8tl5Wr7edhHZVgqB
wqxSkJcStHWtyZ/UyrOnfTHJOI1lHiHEiahpIRqeYCJ1NE9mcl9/QHPlOg6J6OGBxG3CGjRW52lB
JdzqkNbjSS/xa9lpEhHEpVklhZqh74h3MxDTthSjPN60nx/4TM3LFIwvWShLF+vW/FbfOUQnIKUx
8cotHKa4GOwRCXGFYDOKL7WvohEyH+ZXxpNL5mY0go71bZfYjINXJoXTNTO3tYiCVwu7qynv/jKy
b3H0aYglTRPZyoTTtZgdHggtdNZK/YcW3dmRQZvhkuRnfQD8TpLxN93cwf0bguYQmhenyd1EUStz
IKCrWe7ndNegHcmzt9v7tunlVzaEAmzoEzaZa6twrt8GUw8qbfnDVQjOEI3j4tTEtP2lfunt2VPH
nLr8IxHhahni5887JXZXDQybAbM6zEHUTceMaZKbi2y3hM/fmnnL8gUcO1FZH+JGPYxLKnmaWGPX
72fn/aML4XQaCxsRHDewtiJHgKpSo6loa6beoLSHmmPm9M8cQIil4DLLE6NMIx8KZHvGi70hnT/Y
xIBoV19HCKVFYmZlka5UabslNDzdN12EIXWveOSQtP7iEb/13IP2WRaINsFw15aFOixSGMjVwE20
UvrzM7msMtfL4FcHZ0/2shri71eVG9/OJv+d4ju8uphxAvgHhN5X/mS8ZP0CXDtYRQwNau9ATniy
gpWgdB2Plxcx20HwX9+xhW6erhaJhaFN7HPJ6KIdShPtj7NFZKlR4qO2EDSSvmncOkcrHuNxPa6d
tnvR2Sd1ikI+v952T0kMFIfj46iaY0Cq15ozdNivQj+3yq/bJiSH2hZiR2dU0EmsAGHU3b3RXEZ9
f/v/y5aw/v2q8FuGKi7sBLMCLVNfmBm9qJ2xN7NBEme3K7/3U2YLkQPz9osdKab+N1I79rpL7JtB
e1qlM9udBUD94fa6tiu/K4NC6ND6Zh6sEe8V3B98w0NZcep/gV87HBPKwEiL29sDkZHeyb6WEEvK
NtLLFkqakKAl+4TZjwSAhtsL2/xgLrFU1UBd64h62PYIFE0SYZjJGgqqTD9TzJCY9kfmP6+MCOsY
c6uN4noBgFU9L5k3dA+ODJG5GQ6uTAjBz0JfgpsVkiLG9O7tRveXQVlo35DXpphk0ze3N80V1bBd
FfJfsTX9LR0ApeOIfVJkw3mbYeff9biiZMo4NohwBbg9GX+qoxDc/r5WOd4A3e2+3d32ge3TdGVM
iHGdbed50WO2dQjLFy1ogGoyv7mPOuhwMLN7lFHBbR+mK3tCmbSYBhy6BTpiVXRS/SwgwapHqx0m
jAj0D+mx38se12WfTAh8CbALVVmCcqN1D1Gy6+39bEsKJtknE2IfRBqnpqowIoBmS5OFWRn2aedX
JWjoZFjF7VwPMUZHx8Do+tr433HW7XUwxOccXeUjW2gdFjv3FcCmKTDRL5AC37dHwK7MCbtXj4sG
BEizvhWPAd4XjivUvvCW3QINw8KfUdLUnmwEbPsh5cqqsKFd11u1luCF2rlM/vo6jQfVHUdtsSp/
yQa8tx3kfUeFjGIwt3E6jOf4TElf1TmycKzbC0BQHyHBB5XDv59OyCRAsKjjoEH9duoOvXqqLMkQ
8VYk1CFBs6rdApwrRg69bPq5LlVIpvDHqDM8O7MCq3T2oyrbss379rUpIW4kizphvhRemM/h4Gte
DEVxCn0Ehf6jIWS+YpZFEqxkyxM8X3MT3a5ZZfpmdSkmPwW+FITOafPtdkzccofrpQkeD4Vx0IsD
Ruin2Surv9czTln0689sCP5NgGwqJobJLHt6INnnqcNIuSxSbAWl63UIbk0SyyonIwIU0vle6v7o
MtpGDVWyAChJyfVq+9Os7Lw6OEZ0EaS9KBwYD4Y032Me1fXm6GeeH6vx0+1d28xWYF3/jxnx5pEP
pCvTrsTkIfesXbHQzlvecNV50ls6o3qBCkLz+bbN7V18NylcNlJwuJXJhC+lt+ClM2BSC9u0343K
0RhlWFKZMeFU8arPjVkvwDcLehEPEh1+VxmATCSJP0ZDRjudSzLXtrO/L084U1Zh5fFggEalSyPa
LVSPvgzR8+0t3Kplr7+acKBGkLjVjgm0QdbcGfpPNZH0EmRrEA7TPClul62XJ+4M9xjrxbgthuhm
GWGYzIxwnrRSgfLyPAMMlh2t5ERsYFp2t3dqszy63qrVQa4uUUzjbokRI7C4nZvvhlegOIr8aQUG
Ll5Ex+fET19lrW3Z5xFK9I6PY5ygZQ/M2VeN7bgrObWy/y/W50zLCOh6oByCUZLph6XKuI02S6Kr
XRNhjfrkKmyI8da1IlS7icZ+/VYHyg44htqXUXZttnmurQkRIY/GxIkYePHZJ+tYh2CsPOnEA2oG
hIgYTfahgknBArOvZQj67SBr26AFNjCbJUrM9RPyOS4fgOuTXbc89uabFe3M+YvEB9f2jdje0TH6
9R8zgj9E9aAPkQ0govW41l7q3ngwUXfJOfnXf3TLkOAYJrKem7Uo8jLjS7k8K3oYO4+xatPYamja
f729LsnuiU+Ik8ZYDjZG7F7/VA9/lSD01gPSyi6I2yH8390TXw+n1Mw0kLqBGY882IZOZ/DyLt39
WDyOrn97RdsH692UkC2MqirVNuKA6ZP0W6KxN6NVvNsmJJ/IENKDDbIeZoGI2s+mb9HiNXwEscKZ
TZ8hu80gCnLb2maEBW3YKpIGsgmRrqQ1lJFlETf8vv5hW7uxNalmSl6St4PFlREhjFskzd1KwQRd
ehjOJa5P/PiPshCIjQ+317PpclemhGgea3FkAMCLuXeyH+dDN+6T9Jv5ES0Q/cqKcF4TwvVOaTBy
2AzfWwxM9dFunj7Qxrm2IRxVqGA5hdI3gFybNaqQ46jsIIIjKSI3b31XVkQ+kiTqAR4wsJIuRxvb
DiHp49ulDzB+UD4yX5b4tsvJ953721Wusq2e8SlSI3QGyE65J0HpZ7/0py4c/ZY2z4pfvd12B4l7
/738K3OqAo8vGugxjWl1cVj3QLTsOFvNy5+ZEc6srlix2SSz6bPUA4+grus0cWQsFxLX/vt+eLUW
k+dEVzSwda/yyF0GfnNNg8jIfB74R/DdK9m9Baop3TbE3niljBBgY6t8ynRyyWtrfKQ8vfr/a5i9
WkpXJqSJKxDB/n9L060VwW+J7sqCUKCSAjRMtY3JbacFo0Q5gUoyXS/mnpMnITcYJCUGDwLoGAVS
PabUkim6zR7O9Q4KIS/LbbupFHwsUNZ5M/w8CVpOn5SOJocBKnLxUXkZRiprEmz7yPuHE8LfOEdG
xyogFXPIgM8/iMrgjKFpy1LuZh682l4hANaJXsyLAjsGD0lZg8hQZmH75L6vRAh/ucuZVtuA5Jdg
Iq5e5/ncynLf9iKAPXW1dfJVHAfqezIkc6PiHU1xaR8Pd4u1SBob66/83Q3fTQiBoYSyqp31ORgm
wnV2XAm6sDnwnYwjevuzv5sRzpNqdWnsVmBhNIyKWs2rNmBwM57B8CObhtj+LO+WhHM1lKQB6zWa
UNzdZcovx94bk2wcWbZpwtlp88ppWYsGOZ6k6+bA7FO7EnOBJZE/9tr3RnKX/R858H1NwqHR5hmj
TWoOjfGE7y1bnb2qGLxedaiiaH+5pXWBlJOvQyCtIH1GF3cK2jKzZKl49YXffEUDWAWAbNXQiODx
xFC461ZQIV0hpeArv68sTC0b1IX0Axq+GqdSRYNNv3k3KWZ/s5mypW9BZc+iz9n01qeDN6o/Pgg/
AVbwP2sT0/401FFcGqA9We5tNFdAV4fusqeijQ3cQeXLH6w3/fTKoFCo11o3VZWeKaCFhJiLskD9
pApzJgNtyDZQON8QsWhcxJbIn8luKsB6Nn5y3c7r3OUPvUPM/tlC7FRPMPltsc95pO4Gvfu8zPy5
7rg36k7pNYZ2KGzjtQd9gRW7j3xovKWZJbX85tm82lfh/FukN7suAdN5YoSOkYVVat+NjukGro5s
bg/nuiHnaZIRRMv2WQgJKp/TtuiI7isgaKgmapJ7lj3Pze4DddzV6oRI0GCqPjJKeM2yPLfqS5dg
dkWygTLHFDJnNutj76IICfTyhfdBXf40HImvbOa1q1UIgaRsyNAl4wqM06yg4/N3jRmfbm+UxMTf
cMerAi4rzXYEC5rtZ9ZpjtLANjr/tgXJPok44y53ZzCFgW7S4s6pGNxzxslRjRVZ8N8sFN83S1SO
rPWpIYrbrhma7c39ChRRd/G+CFkog2HKNk0IFozbWkli3OiirN1xjAH3nfqHu7b+hKvvspAmyhUF
E8561J+bunwzMvTnHRnCc7NHcbVpQhRII6Y6LRrnvrrEtKvOVfyQqHfD9AUXYTZIfE1y9jXh7NfY
pXxQ4AlV8Qx51CArX9PmIQK11Z95nHD4ubGg5nCAiyPNQ9F13lwdClWmT7P+kxtJXhOOPzNVJPk0
V3yrH8+dUu7bgnlu7h7N0SK0yhTZVIvsUwnBIE8Ue1Q4GPxb0gY6Pw3oomb8ZBZ7F8D3+Mcf7aGI
HgLjNCr6MQE5XFXfOZ2zUNIuEwD8rox6SJKIRAjR0hRtWa/P1dHFOUIO/LQ+guaYZbi9IMn30oU6
YsiquhpHF6iuNiK0Y2owteYJE8gP+bRcqkXmhJIYIY4azATNmNwCUcAQhU596bOPPD69n1xdCBBO
VTUdmDIxykAI7S3DS11QyhAnvL1t230ePEeDT0Y1Nch2/3cg0sFz5k4WMqm7x2BuaHmr2H3+Occ8
ASb332Tv1NvZ4t2ccKyiqcubzsDIBGtNkMMTJL9F5Q8VaZlsZesX//0Ev5sSDlSZTROZDYzRri8f
U0mh0VQdB685Ez8NlCEo1OD2XkrWJj61jHXbgoUP94JU06jh+Jmi+iPa3LetbN+C3r+YSLmXmI5S
VD14TVcp+AWvEBCDU3D9WHHB8TfZB9sO6piYACknqNQNIai7lWtXS49hO+Z+buKLaV5wO6C9TJx3
c+90UJkDWo9W1t9uepUPa96R1MgQj2b1MBUHo9tnshO1uZIrE8KJMrUhdcY5w9VmbkKA8x6npggU
FiHy1V9vf6PNYHRlal3t1WqMNNZy0+SmX9dRMdMyt1XIiPa2do6UuD0rpDNfcBImSVCXmRW+VU3G
CLV3Z/oqapeyKb3JUvwBOQw09fsmMiUhV7ahQujgZV7wiEAXgbMdKJi9pv5qmZdR/X57MzcTyNVm
CiEjUXAz1GrLRrrP6MAvfP4GREsAcgdzxoypdo5HyUGWLUyIHBqJawCaiOUrw2ls7oC49LRupHYv
67JvJhG0Edb3RAuDpmvNe+UnbmPrWeriKGP7JqwoRSfDLT5E5KtfmRFyY1pk5lgzfKjxOAYK1ffR
YcCzeUnns7aXvQFvnmQDyUQFH6iB9sh/r6kolqzSxgGDXPOvwXppyrDksouTzIawb3qnlkWegC7P
saoHrWOPBVAsqM6sj3j41VqEjTOjqDaXHHDHko1PmanS0bColXZnVqrPt71ctiThzkFSt0QFBkB8
y3Y5h4hJuMgmKDa97Wo1QgDMRyUaZicB85+m+/ainRS9lbTTZatY/37l0HbrTjZUbKGWy8NUL2g5
+AWe3W5v1WaYM0zTAQMLyPJFEjym6LxyjQ48Wkv9hGbOri8JZQ3b4TnEc/o+vG1uMxpcmVv/frWm
jKvRaBtYk+3eq9WBFd/H6PuiyrhltrfufVVCNCVOTxJMHK8+fYK7UUZ8XSZ/J7MhhNJSaSZkWdwx
TDALLU8qP0sVUWW7JcROp4KEY11BTKuvuW8rXzGiTfnwlDqqxAskhkTKn9FJDWMgKzjTJmGsJhfm
GjtT67wxZ5IwsD3W8u4CIgNelem1EpcaqPEfzS9GAFkjF80HEJjsCMQGHNoCyzN+Hm0qIyXfdnWX
aABSauD8FKLCPPEhqc3Z8Os8fSgzsosr59NsoKKd42eFZJJXkO3bgPFuTwgRtrMw3cGAyz/TQh57
hOwsJlxWrFL2HAWj5JKzHZHezQnhoh6KqtQWxwQsgQeJPQQJkbLubfv8uw3h+HKjmsmioGDIPi3h
ENHSZ8HaOjJ3o989jH8rD8mKZplN4SwPA6lSnUO2js+hNkTeUP1SG9P7SFx6X5hwmNXCiWs9Aup6
nBTaKI3X9fs4uutzV3LStr0Cjx0mMB0mkKhCuu3rvDNswOgAemB7GxwtCpgZ5y8OjSCxkYSTBGG7
fcO5siek3ci1WGNYANHlZzU0QHvEaRuQkIHYQi6M9j+smY6LqyKEm0R6slyDSjn4NBFIPOLxAyrL
eL1PvWSHVZ8HBPe3P9umbyDM/z9zYtwy3EIZyKTrflOl1DQOuQbOtUHSvN48WCY0FAjYNEErLDig
Nrd6U8wg9ZrxzmiQv3RL8o22V/FuQHC+fOHQ3ekgrdXYboCLTTiQcm81hWSzIG2L7PrbLf5qJUI+
Ud3eJiQG5ZpT2J9Mvd87jf3SOtoeTGyH3BxnWiS47OTtg2nXBxZrh3ZqS8ptexe1ycV0Iy/W+K8B
sPppVt5KvSJQXIy+ZQWm3PTBBT3iUD5NsepPveoTvX5hbZZ7bfNVz4FSz9WgaZYTUEd/KTnxQSwF
mRygVUHqWrsgIHRMPOq4D/MyvUTVWFCw0595V+N1rrifHRImWR2QOse88nwyOdmlSXy/zCWweT1m
pkle42Fh9m1D8dScQ82w3StmwmhTZF+Z2dzPVfY69/nr6HYPpcku6bjcRdlyACXPU49ES4lR3Dmx
8ao5Smgp5jG12LGb54KaZbRzuu6iRZXt1Ya2G22lBZMcgCl665tTeor7Ys+rKcy1Cldu685S28CM
AYDEz41xax27iNq5+oTH1sfG7D0U3W8q0EkjKehku2ETZR5Zt9ce72v88LrioZH2jJJsCVGfHUfo
NEZ5DxKP4eeggeMUCDqwV51KjCBbDTkM6RjyST2rM7oz7lTe1VgNdezopLrdwa5m0N6l5JNhOjrV
y3K32JZH6uZYxeMRw/0vrUoC6P89QA7jaUjIWVO6vWH9nLskXJiW02pqKBl1CBvZxcmIyp8D5l+d
dHzLqvJZr1QPMJbHJDZ+mVY/76YIdF2aE4c9r0OzMWjdDi+p1Z5ddT7oRZrQuZl9q8pf0hSzdyU/
56MaktS+kIXQUstD6Ex7We7s7bp4tKLoAJqAhwYNSD5bFq1d1ZvT/q5idVh33SlbsnOkZU/KAJBh
lR+UFAOzEXme3DwcKuOu65q9q4BeZVS93IpfmNH7S2I8kzhBb2lKvLRvnrS02NnYxWFpQqCcTw5J
AazOv9QAt2ik7Gi22A9k7D1IZgUkwbCY1V2GDNLHOLULwcuggppFq/0mJX9N0IQqO2s3FEbIXfJN
s+HOCXKm0j3kY/8Kte4gUtlMIcDVelGjYhPYTuHFCExD3tA4KoK4K6hq16E6lFRLWGhHY9AYzvcu
LSeaDPEhd4Z92/MdVxeaqNVIuzR54PB9Ojvp8zimjI5TtYOfe0r2tV/YM7fNA2unUCW9F4/qfdyq
J8PIn129Plf6ZR5QlQ12kLXVZ4aTknDu1zMHJ9+X0Wm8pGFf6gGaIabqdUz7YlWpl7Nhopj18FRu
3jX6fDcU6l0TDU+gN3prdCXURsR/7FaZW5cxTx5BXfdJNUdq2PEvtX8rsvKsgCfGMhOPpNad3fdg
RVq7LeDqjPrsq9kajyhsvlVpfy5j8wwOh0szZ28Nz2aaTSyYc/vJWsBHzZtLHilBrTrPUZIdOp18
StL44PR5GA/DOWPqXdtlJQIF/zJZzdqG2E91/quvCYW7v5QdGFBG68V11JNWgVdPyx2vSMsvVkuo
O/fP6mL/gr8OaCF/wlkMAHcNmiVOfRWwl6xPg0rBRLjKXxPTDqtI/8IT4JSS2vFA7vTMHfJQJ80z
yYb7zrJbaleaV9vGw1wk56KFHGCZh3bsnButeUwaPMLwyQ6qqJ7p0M/rg+Mjb+O7vlFPM4SSaNJb
d2qq7twmO9acnZbUPPWk+pVOyQJtH4eOCw+ame0sK/UaEzQhtk6o2dhfJxLvy1bzq9oNIodgkCnm
HZ2cfqauhfiD6z9R8s+Rmf4AW4K3QEk8K1Z5gPSxHUAglasataL+Ww/KmL506FBNO7Vo77q8fXYV
RDuTJcd6KXytVg/c5Kc46veYVb63DPU4VuPZtKbaM7Ka+a0D2qvZTQ6QiohANKr0tBqz+MBt9Dm0
YeqpouYqNcF1CGLfbKGGay07zV00Ly1jO2izadw5i8X2GSSH6Ogk9gNan0XQaTH/mpTDAWKtbVAr
9RDUjRlT1Wq7gzEa6SFRjZHmzWIhQBcmghueoqBtXfi8GhWa5kPqmSaObQVW/2PvjnaY91Brz/Om
ppbeghkqzcEAo0V1MKUx8e1kZnSurWMFlbZgmpCCDLJ8VfTE+qaPY0tJMyj7hGNSApetylOt6g4d
OCjjWd4IodfTnOmYzkuSwgMF66lw88CtoNFkmDNmYTp2zK3OKzOuId2l1CGtr6kaYJFlf+RQ3U4c
58KSCWRLjNOpmiG1O4dxWx7nJT3WLeqwvM2eej07LBVDS6EMcyf3E7187JBO+OiATQRfYFJfC0P/
1LeOP6hRGClpTV2F0NE0d02hBGXRGF5vJDtFWc6NZT7YNb9bFDzrkezcoaRYpuTLlCPi2Irf2Y5L
k3z6phDru6EPxxUe6002kPQAb/GWYUErifIyU3vukSRN/HwbRPLNkej5HvwzlDioH1jvN/Xit0Z7
Um12qdrmp9aVDXgZyL7k0es8LPtcjwcf/BS+OuePBYLF2E27JB2e8GiLwWhMPYKBv3Q9CG7/ZSgp
/qkT2nOTULeGhq8GFmzEiToa9sWQ7irV2BfatK/YW1NXQAyUu2pq9yVOQlQoz1mrhNWQQ7IOKgxd
c1DmkUb4IBlhRzLWXkXM0DKYj3jwUjgsjK3uZFalz3ntQ7XzMC15Qnst/5QY2QAxlOLedpIdL+bP
A5RyaI5k4xb5Linb/UJUr51zime/w2wi3kNks8iqXablmZcR+65eoqM681PZN/eKBjCwAnwaR8Zw
52NnJT6Zwfq42F5JcDKq4Vc16D+AQr2Urv4ZmP0ClsqRqsnydcyHU8HrMtCcN9WYH/O4/FopM5gv
8O5im4VnmfG94lQ7zrmJqso6OnH8kjQxLRboU4NHrHbrXVG4F0hJ/mSLg34v+LFVE/piC7CueuHN
RA3tOrpUjrOLIsTvGR3NUrvvlWaHkPMIXe8ptNlwaR03XEqTplWyI4Dap5PqNbFCe8P5y0rzB63p
KFl+GWO1cxzjoln9E+S6gmo0mztTV3C76tPFL9z+qFv5KYtYRwc93a3BTuvjc0USyuNhDx6doIgQ
xpmugFlJ/ZKpZpANzXc1fkOhgCpX36uN+5TCA5Vy9pSo1ijowFChky/aImPs2+xQWNB1cRzbRBdb
uBua2lQOvQb2oLHSjn2Hy0yq9wFnSZik5Zm3jaRPun0ZvTIoXA4xluN2UB4Dteu3wQekaVdgEiQ7
F4cVbo1rguSWvV5kfrt/XJkTOjBVozODFQAW5cmZKxdlujMwp4w5Xb39sRiS9ulmTwspDTBoaJvb
mnDZsUFzUrM+gnTrlAfO99n9lebpWcE97vYddBtL925IfP6feocpXR4ngfVt9ti+DGO//Dzt2xO5
JxXVg3EfXywZSFCyOnESwBkQ5nvSYHWL4iV97xkY+y4xomqmnyTr28RpXa1PcJK+slx0RXTHV7hO
DlXRKDSznQjiSpPmaWqrgDo31YJRZd+daLBp1DKZMO7mFfzqJwiOoxYdH6w6h032BmFy3n2/vcbN
g3f1/1f7V21prowTKVxk0RbpnOau+thMBYoF1HMsd+/rLvtIT8G21ncdqEISkROldTJSOi6obNXu
oCk/GC5Wt1e02VO4MiD0FMCx0jgVQNS+awZQh6S9Hlj/R9qVLNdta8EvYhVJkAS55XgHSbYkD5I3
LE/hPM/8+td0El8KQi5elMoiC7nYF8DBAXCGblC5XwdRtj30akPvUJg9BspKqcoGUKL0jVU+VDHa
INMUBa7lulaNHRlz8ceStBWBKMiqJXaY6pVuF5JcnGhbw0FnZElNby3k2c6rFA9IK5YRn4ri+6Jo
ITAORaqTooVQrLz+w/n29Pf0Kyy7CtXBokE1FMGHvaL6St7igdsqRNDMxN+jFxTGncdbFc0CiVtc
moa7npxXtXSidEHCS1Rkx4+7UQslBRQSJZqxmcPOgHNQJKvriryKbk/e6nagOhnPIEwOKn85mALP
yp09E/IDKqUySCaY3Uhjq4EuJU4NraN231K8NNw3rM8OgdmPepNVxbJVWurjH23uyZpg+3EPot33
menq9VVWLRONKiAdVNaHTtVtqQF7dRRAA4pqInlPfmPMDm+zlN3yLEWtxWqFXo70iKDvQTlHHsFj
4f3kp3e9pzigGj6Q94lIe0qIy4QutbVbG+hAbfJrsrPeGHil2+vW5U2Dxk9Aq1IG2f9R88m/V+zG
y3gfq1gbRPJQcFU+lUfLRnTgm/FDA92s7K634rp3kUEybmgeqQ5OkgZMRkVn0/6TUL5XAKCxefi4
0sDNgIsZiDdLcDNMiSgDx9/Blylj+3nbOJmzukX3WXzTee1xaxgdnltv9XIv8kUNo6IFYruAilRa
m6Qx0Ypqq6fiTvPwokDZ07IxjWVu5L6FG2mTK1FMqmlEZRljelxt0wXspm4vv4/kp5XgXSzwStwT
bwfBXFNCQ5rpDN5KryqUIKTxudaHY6eJRDr5pnAZCeP8qrGkpFrRBBbVTqG9V6Qf110f/zq5G8f2
A3a+okyhmIrokuYu1NmkrVK/PWSSHT/iRX6y7jclvFizyQcB7DY9r45yJMB0DcVpis4yq3TUWKGX
A9J1xC7APpe7sWu8VwLV74PwrjlcR+NO4gWM5VepimpV1wIbdh5ivO1mRzec6wj8q8kOgjl888SK
+lBBLWbyaXGIX7pmQPzcRTgrdeJP0w2qnQL92Pjgd7dFpUjc42WHzZjiovdNF6Grya3W2WklSfKo
RBBha4cpKFBrZQyVNwgZARQRLGuafS6NTSRFHmLnMVri7reCxu5j7Krvo5vZmT0KLgJ7cQtXepMQ
BHIDf5sPy/o41eaYKwSdi/kUSMtDM90NpcBo+E5rh8Gc2umoy3KeRFs/Vb0xgqKf6p3kGMYvTrcS
CoSx4l+3Iq5P2SEy53bYWSjz6BVQipg10hIgr+mcRCRhJtoMzCFNYvSHI8SDykLppJcHhQi6PUTf
38xm51CMTgppPmCzre2TpvxY3lb2vJsl5viNxkgvZALGi7SWT0XypMXWCXzfTtSuPxIFJVjT7KSI
NMW19qPNJwSjTa+VC8FaCYbJVgyXxZw1+tYFIi9VMM/xPaQjBUeMCILxKWqdJWPfQjy5VpSfsRkf
VLU+Xrc4vvu/TKbJ+A4Vp1gbLwMm86b6Ongb43zsxp+n7+BGcaAUEeSB/CDAFPh+k3EcsaxHOrjT
N8zN9yt26kuo68iO0mlzktfR+F4K1F0yEtQWOu1fmuNQoR1onVGniYTbEbc2u5yrT22L4OvceGbX
2ogwxPZ1TO77Hu/3vzGZLTBmfdgvMzrpcv2YxE+dcl+rD0MznKQw965D8S9yOyxmN0xZv7Zw7gQX
ufzDRsuMoPX94CqeeigD0cOPPzD0GxjQJzQR7Ho5mU2plJZmyqgoz6pbRZfwmkmPli5tIWuEujvB
2vH94QWOmcdSzzK6RgvKO6pzWZ0UDEg6XJ+/zaW+vodcIJjpK2PFilO4E5fq7QPVUqdXQbRUST/H
5k3VtVuzxp+TxzYCd2Qu2mYII08y3w2zoxY3piYYjWDC2BZguc3rzFwGqCzO57Dbco9fhuX79Rnj
WpyGaiJDNQhe/yxxBc1LLcw6eaNdGDzVmYLEC49RgN3liTnAeT5wD7b9fXeaWFazJilk5MHPYz7Q
VHvUZ/Lj+oBEENuk7iDkrkXBxYB6GChPO3OzHMPS/Hgdgmdl+1EwB3tWTCNpkFwAO8Y5bp6MyF/J
apeixuFf68tasyYTy4IWL9Fl9lWHd48OCi+QGE3U6W+s80aYPlLHCvL/gzCdP6gLGHN06FvdIzJg
4ErpiD1V9wW5H6D5M/YC+k/u3Xo/Kua8aHQEnUHNjmYF98+3QoUAn53BlX/uT9hIvu7kJwjRHadD
P9nQOLq+eP8wq2C1QrkKhOlY0oAJTTQNKmjCjZoWSYssiI7IkqF+rnREpxVvA6Nf52+oVz6i1+ZK
qXNc5bV7vYtsPX40iCAaxbf3CwZzrYhia5GpBGI8UqcOOhhsJXrLAagh2Iwqb/BwU7YzrerWoktR
jOKqzftEu6OdX2jBGN0mpeCE+NWS8Mrid0jMEQFWsgkFhyv0tLe617tNWmv6iMrDXy9Ky9HvkWS+
U/K/4gyiDNN2OrxG14hsgHVBVjTGdUR5OnYSXTa5nv7YBUkw+WDyDUQ1qXyXC6ob09CwqS22znFc
KCZ000Qkj4vTAsk8qo+zs3q/3laewN65BnJBY8sc13mWcitDky5IOTwNeWe3CZKP1lcaTDc9WDKi
0haOkGv4O0zGKOck7kAqZm7yaDX0c5dPW0w5CZYnBPs9zUeruCvK2Ilm1WIcWIQAN03QFuKmN2ag
30Sn0Z4d87uKnR25oquTaICME1OWyEAVH9LpI2RuC9LYxHgaRUXZvPsZ2vD+thNrW9ndUQYCVzmS
0wz9DlBmhGhA26PmUQ6qtrZHKwyu2wnXTFBRLKuqRlWQM78E02ZZzacQOcAxPqv5aqtUxMbFnbMd
AjOcTi+SYp3wxpIkpyF3ixHkoeDGJBrE9hN2M6br1SB3DSD6DuSM9WyjHO/6NIkGwZz9A8iiFLIA
ISrxJG7t1PAlYQf6r4PhlSfaTRVzMw91o21nCpQq6g95jYpycMInq3GWKu2EeoVT233EBfQeMhOC
45F7DdghMx64TqKKVNsMhutyGKThZNQDOkAXB+xVApGM7VPXBslc1guJjFKvwuKaqnfX/EM4fB6t
x8y817XnuP74X9ZNZZN2ZpZXKLYBWIH+vPO6qrWXt8ofoGaKvOtI123wVbQakX4oyaWr7kprCtbL
EU0wuhyKmqqv26EqM95Oncg66Cma+4YymNPJTpa7DIW014ciAmF9AgkVbY4AEpXvjex7I/lxKEhz
iiAYp1CGUVjPFOvS57rd6d8QQ65mkdwf36hRx4HTFuUcbDVHb8xVWi+gbETZA0rb6FGj1U1aVbed
abjXp4zrs9FT8BcUW8+hWGCpSgtANaDDLsrucYwWqG3RyJlR8JCaQmFYvrldAJmjVlZRGW5s9GJz
8hzLEFYVLJBoQIyhVUZVFEqN72vrYWx7h9azqy5ndUYrUi4KvHNvYAbIvGTFMFF1w7gExLhx5s0A
a2fJXVLUpzlSY9iZ/mD1hTOT5zn7dn29uPb3GxHF6i9PDKM10sXK4O8oagXNrENfOMpGjVIQ/ONa
4A6GWaUmMqAv2GJgRnXWBtmhjT9JEGsSsYmIcJjVklbQ3tfa1vNb3zf1TR5bdjvdpqJZE8EwjgGM
u0VsoobYzaq7fIGGg5I46hLaCIjY19dHhMT4h9FoB9QYAmm2TBR+pofIiL8VFm51Dcprr2OJbGH7
++72YMrVrPQmFkkeHrT0bIWfDV3Q18fdrQi2aeAjVnWE3V5CxGpUWLSf4bbRopJYD4pIT4E/hgvA
Np+7McR6Tc2BonuZzjSYc8tVakgqTCMV3LT4OJaKukYFzxhWALkIiQGvg878lXyS1vtm8NLUu74c
/KW/QDBDkXWiLvUACJme1+W7Otb2PN9Whio45bipIVS4/R4Lc9tCjTQSbAuANh6PTTsLBaXtYXoq
bQMJTFTBasH1kYkmj7lkRU1amHSbvCxPqW1NVhDH8Z2qofj6OhD/UbQbGuNQw2wu+9Ja4b3vzVMO
gmwb3RIfipvu2N9KqS3yC/zgClWRBZaRhtDYVH1NiyohKexbVxGyak5byEpTf4WsNq2m66PjTuMO
jHF2ZI31Pi4Atg4K+ggIONXsWBYR2otQGF+3dkWr1TV21LgmKCmOPGW2+1REcMB1DLuxMH5OImSx
mu2qNYZBH92u41v26+772yh3fgF97NawZJirFClWHYSS0qfUevhv68Fs2EYrotaKt/Uo30nVUYGh
zT+vQ/CnyVB0TYbXARsxM4we8sb6AIh4as5KFJ3zggr2DH+9f0Ow5QXKKlc0mbFldOQ7lUy3o1ZD
+4iI1VAwElYfsi5rE/c2jMQs30um34aCGwd/69PLOJjdkSfNpIYGAPqn0U0OuS859Tk7DsdN7VJU
tCCaNHaTKKjczCJMmhF2XmwoQY62w9lon68v/y/OzldvRqSqVENGJFJnyfetOc27Cn9wdRTBJagN
S7zC+d4Xwexo/laPgcaHz9cxucfQDpKxalTwm6jRRldyOqcHEAo5SokU41grftiLuMz4i7YDY46i
yDQLrTDLreFaPlHk/zZ6g+aGQMFREgaxuCaIIKSBGORGd8EsGkqclkZPYuqi/3QNP0cinqftx75e
rMv3GZ8WtjkSioUGKqm1czJU6kupTyovHXu7SiNBoQI3mrAbDOPgJHlcDPRg666pntryABVnZywP
E1pkovg8oZXpulXw5w6xW2rpFjTumAv9mq1g7asTdCNMZ9Kh9UXgr/mWACZcw7JkihpvxtMpXWLM
8axooIMrb6LDEPQH9XF1tgKcxBWdpNxaT3S//Y3G1j+oaQQZzxFJmdlvb1RI+lQBPcc+XDmC4MZT
5UvP5p2IRpq7s3agzBzKQ4jbnVyjxHlG4r7xNdCip9EtLQVPWB4OqntUkNTgWoK8z8tDQ0Krt1Im
EKzSQ/mWtNl3YvT+aC1uPmSCI5B7AdJlgmZEE8Vw9Nddc3fOJkNdJfmAPcXm7MxD5ouWjed192Ds
BgsTacJJGXlReLdaz/H6ZS6//ns712GAlJqqCVZDZo1Q1Qexvh6lWXL7pVh9Jf70377PnFKhqveG
tTHKx0vrjX15GuVCcL/nL/9lCKybQzt1vKC4w1Wk3EnK9SYNm4NqGWhwFD4heW5hP13MikyoPE+S
BL0gWnRvhWiqHkTJOO5rZQ/BWHNDYtmIQqxIOfvqCWqoTuWQ+cZyUCbiwMmKE1aiQW0TvLPpaONf
NUsMSjHnx3pR3tE8EawR92Dfj4o5+Opi1qp5a0U1Zxvpt+yj4uY+RBnQH+BT8uH/YxwRDYx5hw1Z
28mgSMJqWY6anKkmuDr8gze4mB7jxHUopaELGKOCN6iP+k3sFk6i/3oOZb4o6yawczbRlyLNV5Y9
RmOikF3Rjr0WOmbvraooT8pNT+wWi2VhirUm6cxkq9dcyoeFlB+nLIWQS3fK0L1sqzGoLDQS0DJr
vcXIBabCu1XswRmPkYDTPY1wd3bj4bSAAKodE3Qn57ZU+2qYCI5hLhgUbxRi4jmracwCEqsjodTh
CpPo2ilv5B9aqjuhbjoLnZ80K8+C6+6Qu4YXPJ0NR05R+GcSk0Kuxm7GeHS6dGhtZZZ716olEUs8
35vsABn/LvVLPJQE8bWNcwc3anTL+srgq4M9esQp3Mi0c+pdHyT32NphMivYtUaxDoh4eCAfIPQ0
WnftdLwOwd3ZOwjG56+q1BbmUEJeyPKm+a6Nflz/Pn8IZKMOooYKMtmXLpEa85RUNc4UtIiW2W2I
bS3qr+UP4QLBOKcqtooOrCtIWkifs/KdEgn2Ed85KZSYOh5SCu4rL8eQZGC8R9XPX+VFf8Zq/iov
EsdquKNREfPEFRNicCxzVRP3cQMlBMQ3smpjSLltslawV0UQjFkNldRZYaWh92FryG/rd2sWuteX
nesOdqNgzIoURO4klGuhET/51lMSmIkMbnrq48V6o42idhGuN9jBbSPeHbyamc+pVBKkEs0RrS+Q
QZhtCp7/xNZDM8ody+z679dHyLcKFasEHlQwALPFKQsBzYhOYBVJ83FIDuF4Hxa+3n/C2y3qXSV+
XDD8igj2K3c/bapqlqHp6EBk9lNvtGi8XyguNZE3ER+BhFEUGedOJi7/BoqY0PqpMuZuRGM+KlON
eAjSmOoDQbqiNU0EwkQ86/yxXIC2H7JbtaSayhZi5DCSrg+i7o+1kk5DP9vXF2rb/uzjWt8Nh5mx
QgozGe93uAdqHIyyDZIFt1kobttyWBwzvf06i5ONfOvYoTJOyVLXrM1ioMY14scPg4Z3R29PQ4qb
RrAugZLeRvNdM/24PljRlDLHcAQqy6wkgAWx7LTaffVZSQXxAwEEm7ilGTKpWQqIdgyy4blB91zy
/voouG/63ZqxffcpnIemVsAY/f5oOPm7ZXK674vf/mJ1rEXnLNchXhaLZeJX63JMQgVwcnzShmMb
pwIbFJkD28xbm/OKOAiITDovDNZjdMp0Z3YUJz1LoIQTHFii4TDecA6tIZmQDnZjpLXiejyPJH68
vkJ8H2FClB5Edwphi6Bom5GyUFCD0PWFvfan0hrszviYx5+v4/zDxF2AmLGkvREty5Zq7GJUAA5B
7LYHELPOaNiUjqJiNf4lDzfYv4fFuL56qkmmbCyYeDLmR0hW/usno2giGR9IK7AJ4ZmAk6JvnbQt
v+hy75tInsi6IEAhQmL8oFw23dgije9aFHWh6ilrvqYERLCFKJ6+3YRfO9zLJDKuryeFMWYlgNJC
AvcZaNaU8r6utNtsVp6ncPZks3KnMbkdUvVYNbJ33WT4/ukCz7jAsayjlEaAbyxIR63ljRUVwTiI
8lD8h/hvW0GZ+8vTSylbsjQSLBOMd277oXRrUKE75o2q2IOroX80/amIMr3csUHBjVCkxC3kLF5i
SpEVyaQt8Q5HgbR6F8tOCM2zN8zfDoO5HYIGSo7qzVXlNSg5Hqf+ZBXf3gKhIZCOoJuJuwwzjGlp
l47ihpFlqQ3mItdCU3RpvsUQtN8o7EElFbPaLOt2jwGh8wCOsvpTHgmuY9xNtcNgFkRNh67Mim1T
gQ/YXtvRckDKbHkq0bJglMB39J9mjj2prArMcq2JMZHFICDpbWa7QPmEr6hl51+H4p4i4J1ALgBq
nHi/vVwkiHYUw6LBvkGHYc+g/kvbTADB97c7DNZVJL1eJ9WvRzWo3pJDE6gpSABdtNBu2iBlgOKP
fHyTXVwGxlhfi5JXbdxIfEjrtYNXjR/69uMb5s5AHH1rm7AsNvuaUdAFdmOGF6NWgkfzEWpMAkPg
rs4FgU2+DmOoTZkMBLU8V/Ot2jxfHwHX0+y+zxh2BN2RGpyOuIGtPthQwIwWKCCpfQuIjkpDYuI/
tklRq5I1z1O4GgQIvpfV+DCiV8iKmq/XYbib1LjAMFYWxlZstT02jWoNbjZGH8La8geDnPvOEBx+
/Gm7QDG2NXdpm3QFoKSwsCEFTCLVJqIXDX88KM9E9wU10GzycmfGk1qWtEwxbTOEj6znLP5ogvVy
0ATLw211140L0PZDdg+0vpCjuEUJB2Je5RFxZvCQhx9KP/Isp0MMXXfkM1jWXZDz/7i+YvxpvAAz
vqex6mg0dQCH2mMpf1jGP6RQ4Lm5mbz94BiryFAxl8oNMNLBmdDQNwQV6OccUH627p8S8omrUpQA
iJJR/K17GRxrIzHK+0MNwFJ0E+snEAoJ1m2bnVcXsMuysd1URpOoSr0BDGF26PUJ3eLghNGKQK8N
v5gMgRfnjoeiXlIhREHAmYn15KOMXJEOV4FUToQ0shWKUjncAe0Qtl+ws0NS1RBTtuDs0GLs52H8
oY+GIFHjI4gzAxA9CzrvuNZnol9122Ey+rhewlEtSpZCwS1Lp+82HlrlUbiFuRCor0bik2o64qIv
Iep1nlCoq+BuUqmLjehVeMrHKkYFnzEKkrqbOb2yBkSLlK1BBvlWxtxABNmUa4yyrFYtXPyrg9GN
rqm8KwztSxuTYwSy0jyeBXPIf7ihI1OzFFVFcT8ziRMIQUH0jqqa9Li6ig2NNj9xiqPqth/f0mGs
76CYnVyZczWFYJZ1QfCKOFwUlH1zaIj54bpT4lrhDoaZyGyjqEdbNtyu5ikoflaob5lnfQpqUTKF
5+ANtJGaumzh/2zAWVPA69Qsm3WokKlewR1ea+D7GING6gRdkdx12mMxPj6NO2NdF/Wv4Pa/7J3l
mf0ejDEKU6rzWG0AlltfW/plmn1SfLq+SjxvtIdgjMFaCB6gFSCi+QDK8CJ+vv59/toY6PwCswII
RBlvF1Z9MlWRgf4YKek9yNqFzoTUv1cM5D0t504Qy+GGwgz5gsf4vrqrQhCuA6+NXNlRnQysZoXT
RO7/193MfdYaaCvQQTpH0LXPeKZh7RtZ12V482B2DacJsvE2QcqcgBDZBmu8Ezph71+fU97O2mOq
L71hgV6qUFWwszL5vksWECt/xs6S68CoD9eRuAaoUBnhegiYIaHzEmkKw14dGlSPInxeh1v4vAoF
g+FCqPL2ZDJ0uL7t77vDKpT6dipyDAZzCIhM+e8Qm43uILqeVlWmweF18js6WWcNWjQjLulvmKvd
QJi5UqVVGrMFKMOiO3qUQR1ysMk4uNdhuBt2B8NsWL0bzBXxShS/5fUJ9O3HpRJ1O4qWhPHcCgiy
42nCWYRVr/IAq17mwfVRcFP9eC/9vexstGFOyzaDFhAKO5XZiebpNsoMWx8nVED2hTd263tEOG61
XvXTMRPxkHKdEoFynYnSI7CKMUvV9FHaZJv839wq6Hz1+1W+AT1fv1YC4+YfF5qmKwbqnGSTrVtf
BxJ1vYJqu9EfXdnrnPAoP0rBRp/3llSXsYNivEKKu+SgblIpYI/BRiqwdqK9yveuOwzGm8t0ICsy
DRIYPeMPi1fijYNe2MgmJ8PPYnG/N3ehdniMN29nLcxbChlAyCqsT/UW0PbTb/Xn/EwCKyj8+qN6
yB1dsMX4Tn0Hy/ikNENFO7zs1maefuiPzan7uUlKaYijpyv6vuNMOFTutt5BMj5KnbMylyHP4K7x
g5q8l0VSnkJLZGy+QmtqlIYgV5RHVzvJt1sHxTr+n8fi9jH2Er23RcZJEbmPc2kLhkng/y9P8gxJ
l9SBakxSS4ITn+usdhPHOCvVqI0171BhqicPSfRDk98P4tq47SNXxsM+EYvSWMNxWkBsjTxHdqf7
4AYOny0vOxr+6Eyu8bhRfaiHAQrOD4NghALT+LWyu+OrzwkpFgWMQGMsST6kK6AzQ2tR4TF/q6Hq
WKWIuKJF4OUhSXQJdJig1XZTWT1kWusTFTRYaZ99yqb6x3Xvz1+z31hsNC5CB0E8RymIKsoPg+yp
6g/NFJzG3HgFWI431nq8G0Eq/XI82pxIlpqBKqJ1Qe8PkkUFou4/s6BxVd/wU6/8mZ6GzyLXwV2r
HSpj+FBL0c0hRZlubQRF5ssiWj4uy81+WMwy6RCEkGt0dHlbZnRjMtGczFsPkFw4pH+kn1ZnU2yr
f6JOOLJFGQK+X7yMjmWcJSRcii6Ek+q87I64VYCmqNDvvfjhF9FhQB5Fb1VuyHs33lf18FZVJrRD
TdfoE38IICtxyJwawcJ3iqN4dVC+Jdy9B2SOUaKWUtwkYOBQ1PG573ovm/svCHoIygI2Q3jlUXZT
yZyk7Ti2Y2NgKrP2e0F0OxzPmabYoQGp7wQqO5Daur7nRBtC20x350bGsBiyaEJ/y4jy3vGmvdF9
vFYCzCW9mx3rnjiqXf8cJ4H34h88u5Eyh2nbpoppKJDWRK2qdvpdDib7JpJ+omAhNwa7Xz7mHCVD
KQ00yeFaInd06w/zsThlmo3skjN6spv5uHq9Hz9tBDWiOlmuV9sNlPE4YGUI4w4dZu4I9ZUcAiN0
1f0oEdXXcR31DoZxMUOZzEYyQKsR9JmuOt0WqKRKboxFFXhQvoVqJmhb0IZrsWHzdKW0HNMIOFGg
9H+QMZihLaLK0Z0ltXacdd+vGyh/+i54zMrpyiYQD0ILKL51PzoobklR8o7oov44/vRdYJhVWpZm
KhdEcaAkFNllcd/F77UYHfOzKKwsGg+zTlCHj1UagjJZgSTpqEGK8DmVBHPG31wGTmu0fIMykHWP
IO0fo0IFTWutzP6sK0E/Tue2XWdbnXEtacLUnjXjlkbUbsGKMzfr0xtWbdtwKkQooVnAnEdGaJWx
CYEaFwpYSQKxJc9MBTE37opdINjLV5qkNI6sEbdx40kdwJbcP0nKYy4LRvIPc/l7KOw9S0P1OTKd
K2pJTgkITpMAfdr2phB6FqmziEbEnDFTrK6zZOI62YOhS38EdZKnSdKm7CFwvtzrCAUrjaajRxeh
85c+v0ZlWFSsOGXo5JsRsdVGdP3mz9oOgtm2gxSNZJHDvwKiv937Fm4TV/ty99QOjNm8JDSbsMgl
RCuL2s3Kjyb9I5Xewk6DAOLvSWM2rgmEcpEbzS3yyFZXT5IgxDb6b9g3VNc0GWWpYL8jL1emL9ai
kGOwp0UJFDwfwvAWnIwCD85f/QsGc+K3kzyMYxFRV4lySDkOh67QBNkSPgTu2IjdySjsYMKfq15N
TVlaWJAWb+XU9I1MJOzxDxZ2wWB2S62kpdWlf1vYi5C7uNmFb2EXMGZdVnXWuqoE2CJ9ilIv6W/1
VpDr2Yz01dUPsVRIQIGxX2VTPa0sFcW4XYiamjrF1LvtBJXGgTzGVPsxJPrn65bGdTY7OMacqyQL
u0xDXGiinUtpeJt3izuCeZvIIvV5/gNhh8WcBiDWWLt2wfOHlnbnFflJx8NrPOid3blmfyKQcZCE
Mg6C+fxF/ri72EJRKNGXTUJ9LSCBZjiLDnIa9UMdfWhFjVc869g2LUo4YOw6m+qUc3UqcxRGu1P7
Eae7TSyou4lYpTh7ChQkSD4imaVQ0AC/dA3DoEqFJKEBpNV7F4//oNXKf3+kvoBg/GhVzNColsoU
2sTNrTp8L4s+sc2FnJQ6/Xjd/Hjcmy+wGPsr4zpTYwMyM7pd5TbEIz6ZJ3JAYwuKU9Fc+BR9IMEm
KLKlSvKT6AHJWbGtMhpVZOiyoq960SU6zmW1hIlXp7lHq9CN12cwthyvD5K7ZDsUxtOGJqHxnOW6
G4edXUJfYR5qwVH+K5PEuI0XI9lGujPzAuX+w4qSxl8dVejEM5z6cUyeoSIBVZbRgUInmLNs6Sgd
xum5fNjYGISvK+5s6ipRKbFUDX3vL39DWA20lpHS82rrl9SBMTnopYRwz+BP79HYhQd59RmKo9dn
l5cs0LEbLAvEDCohFjP0CAn5DLVPuGRGxpemUF0zhEhsAunR3GzsZjGeZgvKvBVtHTMVHXG88+cF
OrMfW6iw1d3SIvclWQe6dA8FeoHKeD0Unfk9txrIX8qOVLVHY2hvkrlfBMPnTvpu9MxmrZs0lfS8
xcIvyXk1crSWTPdvqi5DeSn0cCC3joputonANMIsQboC3bggFu6t4d2kj0cQVAi2Ci+i8wKHOc4b
s8XDqA3BIPWuh7zjpkyYf4tutiLg1Os+S//+ovUCjjnQE2j/pmsNeQQy1N7U38RShYaS++sWyjlj
X4Aw+x+6nmNuSPAyk3GulvtkDkgZ2w3KTa/j8PzMfo2YjTDXeAKaeQOe80q60WUwys2DIDDFOU1f
DIWxdqr2HfgzDbQfls89RL8pPHdYY+fpttn/uD4coS0wpm1FJLbyRDJdbXSNgPopBH56ajepnX5F
RslHbkcEudWZs250P4XMcWQuIwreK/S+WeQBAq1Gl9sNmK0z85tEvph5ZUfIBY6fBAPl7eE9KuM4
TchEp+2MPdx5im+AXSb5CXZXRbahhP1u9VRbhrqtu4o4pgR2yQZs58wsYqWFICdygqnst2VrgxSs
rEWVqSIc5hkAZyQ1bYfkQdJ/14rC7sKvFOPLRYwb3JMA/Exos7PQYPqqyrqMe0T1KTTyNiptcs6C
7Bgf2sASXir5O+0CxJhJXvY1muCoBT1r+ZiBVjElT9dtgmsSCsZiWtBkN1nKPhKHajI2oenO9GM7
/aFXiz0pH69jcNdlh7H9fXdnQL/gYkGgGrXb6U0xH5M+dULjiyJih+TlhcFadRkLs49BfV8ZcYon
Mx4zN5vS43zQ79AxiKJ0+RwLLq/cpdmBMUszhysSLFsB5UKerOpTIosO3F8vsFc+YofA7Na4aPpu
kurNytL36C8KJLtzio/5t/ZbhlLeunFUNz5ZuiMSPBMMjU2MmVA7i6S8CF1NekjioDT+/XN9v04s
OViGq1JURwm0gmjlzKnyta8nkf6qwK4pc74P0F9dZ2sEK455SJfFbnSvL0WNHQLDZotoa5QLZ4UE
MuR5PsfFc0wTRwbZT1KXgmu3aDTbiu130ECKfujBEZpmX3T6gRZBNIraN7cryBVzo9tv2GFEiil1
WWahLhw6qUpiq96KVOXyfnWqI/E0cNwH/8ktUMYtDBF8WzMnqWcmn+noxFrrLMYnXRFcJURugX0u
T2pPSIRb869Tr3SzE9yCl9uIDXrJo4j1SbRSjFsYlrVCsQ1NPN16p9SnenmXiVZq+8S1hWL8gtma
S5GNuuVmdf1ZHqwbsGXfEDSrqAlB4dJU+ClO8f+0ViyDFkp1Rwq2bBzheji4hWY9mTQajomVUwel
oa3ghimYRTag105NWA6NhWyddoZ0mZ3152ZI/iMI4yKiWQKH+ZygKHR6wLPDaeZzn1Te9YkTjYS5
+JN56LMkQ/5lXW8GkKr0XqWvgoGITgqTdQ9dTaiFsLQbfpld3Y8dcrZwiy3Arje5sjs8NcfCXQ6F
LAAWHBRsyXPcynU6xXAZJD73E0pAIXJ9ffpECIyPIFNC8imDrecSOvXofWJ+vw4gWh/mzpA35qhA
BVB3KXGaTrOTzh2E3Zm8iOT+xDMZr6BINBmLQYMy6qfB6+66ANfSzOl1NJ2uX1MbIsSuJjoBBYcT
S3Wxppme1TlOQMT2iyK3UUULnh9iD40ouS6YQ5aaCdIaatn2Werp9bMy965c3kd4qP2nhWJZmZIq
zltDRraqSW61DJJREwqcdZGKB68+Yb9SrM6KXo9SWg94IqmgFC7d0rQLpz2T28+Lv7gtNP9Cz/pR
CI4o0QQyTqKjpG+UCaCrJjlzPznq+j5eRMVI/L2koXcFBDWIYDGmblq5EY8qzsFyOMlpjpYpkdvm
BqkAgLJwE30iCBy/vEP0aPFJkikNcQNXfJAt4c2OGhnUoSMkB0H06xbBPQdBWwXqPqgavWpErJNw
tJQCocih+NWW/jEjPTjBalSVjJsaQTcv7hLJrX8dlh8u2OEym3mMhn6lm2DU9vrL/SzYsrTqu9Ux
UEpSgP3Tuw7ItY4dHnPeQxK06kwtCt01uRmt+1L6bDaCqxjfQV0wXj3RB1iNJFV/3pG6e+qvhyxI
HOUku82xd3B2iMi7uda4Q2RMBTEBqyW9Yrm0OozFuQx/Xp81vi2q1FJM0KVt6l4vbdFU427KJMN8
xVWZg6vyTXdZcGqAFXMjNGVfAuU8R1Wet6Fr5c9z4S/peJil94suEkbhX2Z3QNu07m7pMqKjU/0/
0q6jSW6cWf4iRpCgv9K1mR7X4zS6MGTpveevf4nZXTWFoYjvjfayh4noUoFVBaCQlVmB7TM/pXel
1+9bK31+O8o6qc3rWq6H+sIas4Zpok/of0iRG0YWsBsQ8xLOAL79nDxhR/sd0mH7o9FQfne0Xdhj
tntSJ4oqpw3apIN8BCboRTBjL0um67Yw7XmKgcQRnXrWeSm9Gozy27ejDE0sgEWJQNsAViXTEXd1
YU2uZseeMe50tzhEpdVSduKn4uu2r6tpvbBJfv+SkZJNnTrSM26pnXGAc/IZ4/S9EH5kc1nYYTYX
dHeKJJdQrjqyU4tjme/6/LztyvryGYRAYBMz4eyDTD4MQZILguJEoWknQWuTYOR48YfA/2WDxd+I
idKQRBJUJ1EHpwpMQIv6B9/ULdLn3pwHO8UvTlB31C0I1JyiwLeDUuPckVf9VCRNgwQAwZM5s4Nq
eWq2EwY2HSk6xfXD/BGBXEQfBgghco+ZEIXZWhKwaXZTCgFg8dhouIHHXrvXdQxyKV6901X7A7Qh
v9ljtha5zZMkaND5Fkx/r2XBozhVr2LZP27Hx2qoX9xSGdYV2dfLKpGwgxlpaA3VU0ogwW6+bhtZ
Pe8ujDAbSg9ql7agAmxT9CLObm3Irlw84MGVc+zg2WHy1ldDX4c+Hr6R2n4Va+2xqqB8rvaurvIG
39YvdgufmNwFWUSb6kASONOxPUB72unO8YN+phGR36Blb8uQdlcHizuNzrVMU2Gxz3QC8q0PlPAN
4Z08j074plKp5XZrqbv6BihdKjx4/5GX8kUGqMyOU8VyIhptazg6ZjT6qrdFSbiO04QTkes722Jl
mZ1maImcy0NO37GpDmeKJ5/gqYWmItVvTHcmxx6tDO82toU5pnIIg9gi1wrVmbKXJPhJpAcheWhE
z/czdzsNeLnGlBDStnGkSQDWZONtPHtT9anm9RtWD94LZ5iqAbHUEeRrMuTfVLeqrwRgtuXKSkFd
pw/7WXr4K4c0pniAxbDwEwURQWqvim/i7LshcwmaV11SJVMXNVwkCCvzHqFMjJARRaIhHMZPVJtc
yixpV+7zl/ksXBePhTfsh9E1DzxxidV6sjDNZFqdJFFvYHwXTRTB7cfGQtPjuupyVyHmy/ZS0p96
F4ULU0xy+epQBnUEBAOVkU8aFBTu/On6Pr2wwSRW1EYAYpql78gP9GG92eEZ4XHwUJDt6YrL/UaL
7ZZHTF4Nkt41ZkHovUVG3yu/zWzdjZ/pdunf8MTiuL4xuYVOl5lFrRy68tiDjkEdO0fv4zO6YDkA
x72lhaNhFRo+3VyVV8Esk5Pq4wmeDE3DyQpe1DA52IqgG5CUPnIb/H5aPHfyjeJbBe/pbrVuXb4m
29oxSNlJaTmYTlZ/jdrEAto1KW8H/7PMHYddLVwLU8z+HYGGC+xLLUrk8EWeQf7lfxHxcPORDAC0
QNNE0LGxvBpExEE5aDFKXnWfJYAes4ErckL/ne9D8pcJ9rAzqcUYAAb9773z/wlF/kNIXqwxq1YY
XRGFXY04cAe3P+iQUU9s9bO5K7zpK+9xY71+XIwxR5+iC/JOr3A87bLySklUzJfEzvYHWg+4iwnm
xJMVULBoDbSyhyk+KDVGenvMOg7Tyeinq3Di4Ux4HtG/L445ZhRERp+j7s8YXihuWt6cB88dpuKW
jdp3JQjgHL3B20yYlR2mPdK7KtR3sjja/vgBwfQ3mOG/Aa4y5XfWptgYE5xOk/BHCqX57uf291k/
OAHH+J8BpuLGQYeef48Mot2v7jq7Nm3twbThD46ixo3/Zdveep27mGNKrtILZj9qDeKBKJaivCiN
aYlA73L9Wt9JLoaYgjobhYQGA2TLRcguYdsSbLOBOgNVpBEO4IXc/ZVf7KmmBEeDDxIpwGuxDdf9
nV+jUa/tSMujYeJEOMs+mYqQvtEo5DQv8KgrKr7gkBmSUtvu8KwwlWGYczEmZhi5eKazIbRtQe/2
7ywwhUFAo69rwZbkkOxhVq+Ist/+fWl9/zEMsLgbErT9mMAetHCYhRmXVPr+DRCYp8VW7tuRaUUH
goG9YV/HeNp3W869lQbW+/3iYpeJcAS3rlUq2thS91Io6pMidsC51Qe16C1VmY7d2DttZxJn299V
dzWCjUhV8RjAvt0lqRAYdaJCnkj0lOC5ADUSD5BDV+ydZwsTTC2qk7oaMopaUMtboURaDadCRFsj
uMrrmtMfWg3AhS3m6+GRAJMsZRe5RfUEi2J2+LvlYr5S7qskq6PZcJq+3SVCabeZcUyk79tW1pvW
CzeYKqQUcazqrWQ4VeqUh39og8rUEb3/pWm9fni4WGNPd3gBj+oxxRRi64zOTC/BnnKoXeIVXnf1
sWbywhpzVPFJEVRJ0KGUQ4yDQIg0cvEM2otvnNq5G9x2obe9nJwYZx/zZkjRJnqIi2om3IzpfVDd
djwRA/rdN2Kc5dSW5AZ3KlPHZDhmprPi3EyBbdZnXbME87sfP247tL77LtaQpsHivFLnzZxJCZQ/
QPR0opB7zPnutRDvyOGZ3lCFxtm2uJ7DKsAd0JTDkZk5wERAX2B2ukJVrPcVwCUgfB2ucLhVuBsV
zxJTLeRANOehjA2n7v19UAs/Q120A9rPFdRT1lbnbcfWY+PiGFMwgm4eJ6gkhG4oXJP8UQabJO/h
7g/ZfLHBFI0iMNVMLkXDMQfFDfLwKHSCjcK7i8Ge0U/moQB8RkkmRxHJ5y5r7W0XeSvKFJNmlCCY
HeHylgxPg38OCzAV7s38i8JZytUdDKoW/8YIe5ZRg1yAttBIu9b9IUfLGsemU73jtQbXpurf1DP+
s8MUkKKf2yCKcVgfPcmDPJidv6aO7+iuYlWn8RifWztywuvhg20GHQcDjR6WQH37e9pF8VyEDd4U
8D40g8aj2pVXnWNY/5tw5WpkXoyxVVmr0qmdR3RpYrHubqQy/JIMWnnTCw1vuH79zLMwxayoKkVh
pob/nnmmZwU93vSW0qlSmQPl1DzwZTl53jEnRd/v+krKABEIG/E5iMTnOBgpM+N+O/ZpIXxXlxee
McfFXhHHnpRQXzTJaKUByLD7gnMiXS/GCxtMMQ7mPNFioC2c2tPuaasrdDAe7o327LY2xfRsu/QH
exoGsdF8VQ2VKSe5KbWRhpdQRwit/KC4TQVwinbyJUCcNa/cxbuWp4Gx/rUuJpnAB4hIwTQ6cH+z
n1h+fJfMkjN1Pcez9Y/1ywpbQHqBtIkh407ZhNeZ8XOOEs6nWq2E+sUAE+dppY79KEeAbPiBPVVe
U38GEYGlz27ev25/JZ4vbHxHxazOE278knhnlPcdT6Rp9UKMwU8VFxVFecdUWAlRlusdBpdU2CBD
78VqeRpG9S4IKs5n+UPAXWwxW3Kr9pU8lBPArJZ49Hd4AvL8Q+cFd3TGr7R5kPr18+jCN2ZP1ioo
JSUEd/D8JHmlNwLcMNrqEUruTm7zese8hWSyyRQzowno25oYHw3MLyaffPOWdNyxwfWAuCwik0Ky
VM41mXG9j08AinvRPrufYzsMwasroWUiBpZ6x2vUraftL5ssr+EsFFIaUF7DmGjmPstI9ZgYmAMr
K5CMbMf7+iHn8tHYib0h7qO69cGenuipg9caLyC6WxmVOxnqz3YAd7AmfG4K5ZRkgVdCAIFjnybU
+0p/8ZVJuKQymljuTcVJD/++mZuuSl9IJbfeZVDr4RjkrS2zsySk84UwNDC6ZZpXfpLt4jH5qQY8
JCINvy23aFgtTvrxGBqN1KNBFGAkpxhOqQgW8Ktp7G1zfCqql79cRer1wlzhp4NSm+gb/ruKmA3b
YRVnvIf+T6vIyQqZKS1iWJvipPt4ippdbfoUll/+0iGmlohG1JphM+HZcFefwHkJkqnpewMgBeVq
1L9vW+PUEpmpJU1EUrlr0MMxyyy3IqH3grg+kD6oLbEd3W1jvKVjCoqmhkOd0sIlESdNPqUhxxle
GX4HBkQTrMvQAv4nFqhULfCNgTMC4Jh4H80ooDhNRTYNAm2q32Mv7hUjTvIkcmf9SzJjHvELZhi2
12zdp4UNuqiL+O41Zc6LGTOrgy15koM2b+Gh7+H6QHeVP4LZ2ba3+o0W5ph0MjCto5MABXiYRQyv
flMkHn5ytT4sLDAJ5KtiOs89NCALUNxIT6l+2zaB5ZePQvLcaQEn5tZvCgtzTDrFVSCpwvQ28ih7
iZs+4CLb2Og+uB264/Kdf5ZfP4ROWthksirLoQaUGBiaHoRT63uqflOnHOkP3ioyuVQkVGDOaNCJ
UjG+oJ6F+iquj0apgizrLPJQJ/Srv6vpBhAGIjAGYIlnjqEtwMrTNEo4t1V3gVxZAYbrWp4ACM8I
sx8OZZO1c66ZjoFWfDYZt9Wc21IbcLBwPDNM0naBX4ABfVYcWW2vNCM8JhEgd9iGtxNptbIulozJ
2zEM1cQXEAPV6DvC1Bn2GDXfylk7hq2x27ZFP/bW56EuL2qETmIQAoS4z4WqOw33WUBsQbPi/rGp
r6sMg9Lm87ZBmjRbBpkc1oW4KcWWDosRyUY642oie0IWHtRBOJoG7zFyvShdwo/J4WkE7VycYy3z
qjrEQXtdtk/bDvEsMBkLEQ4zTGrDBEDzuvUFS/N5NWH9uLkICCZjs0IVB/B/4KWp9vxd5gYuuStr
K/2C+fW9fvgrf9hJ2NCfwjlptMjta/MmqEZvmHlMn5wYYIdhZ0BwwPMMf/KiuMWJbycY2qlsNE+N
RlDF8JD+PHNMdYjjuRmqRjYQA4XVKrdp/lPTvRpPuAJn7TgFgoXEGwRie2MCPMfQGqUVT8bPLlWf
lZKrNrlew3+Ftc6UCECmglrCNAiwWz1eMRq7+xFodvCUXunXAyQQMs8cLC2zjMYKHB56i+clWzMk
vTdmHyXdNA4DUa2xTNxW9zmvW3+IeqDQNWxIpsyK75k1GScQJqM5HoA3+x9QiWliMtfAMAOv0bTu
0y9j7O0xrQQST4MO0ILS7bRKP5opATCd155eL+0XM8xuOOYkb8EbGQE4Wx1kCARBTeKQSLMDeT4O
2dlqXcKyiUQGxu8d1b6s5mafQTsDwJWfcuyVEw8SuX6+XFhgKp/ZCqmpFhQVTJHbUL/FmRnIbYon
/Thye2GPKYNTOEKDuZoB88zM7zFaZ2EvXUVj85Ek/mUGnDy/b4l1CV2Hlk64k0C4mTIgfiNp5/fz
7gN1dmGGCYVClgozhmys09Vf8/pBDu63f381osFOKhsEyt8iy3KR5xCP81ucXtVAtfWh3pXtd5A8
cToD61NUCzPMfg4x87oSejRowYLq0PE3EjvyTWrNdn6uMUSiH1qebPD6wXxhk9nUtbbv8lITQjd4
nr1kP55ATWqbbkj5sMAP4WaewC166+l0WU4m2CVgtMpyxLOBiS638lkKPjSavXCKie6hjmrQEeCl
JzSOmf9jNG0plK3tmOA4we7tWW3GqTLophOl+7j4lsxft39/tXuqgsRKVzAXoyisfPSsD1rdVehm
ahhfwvAU5ZhK7Pm+OMlHAg5o3vvYWpAv7TH7oB/WQTH7hgGaleiLWBtnMoZegHncbb94ZujfF6fk
QZowZNMJuhPMn+eosmrRbnkDI6vldOkLk0lJ0ffiHAIrQJ/6Mjf0zJtmsPuj6BEMsqcjp/7wfGKS
SGpMuRYidDz8jjz1ZX1jzubBqEJOSKyFnAoaa0kkikTe6bB0faKqBr0jAT1/NOr6BqNUnBq0tqlC
6Anyrpjxld4JKNSaUtZ5jIKd5MCnVJ0dSilgX7liBcLAuTyvuiOBrI1gxhLzvsyqEaOM2r7GCS9K
sbGee64C+6ozCwNMnRmnUJrEGXfMQI9tot1pTQXw360ecT7/6vEKX+WXJ0y9GedQ0npADQEjn9zQ
Lo7Fk+7OPymkkWScukNXhb30LWyx3bW6iFQzNQC60fXGwnuUpU/AAZzm8b4mD9upup5GF7/YuUat
7WZfVQFYzwtrdBRbsgJXKy15p3njU8Clq1pNo4U58ntpEKYyaLUcoxrBfK10TiSFlu6ft31aDzrZ
kDDVi+ledqw3VXNxaFBuweQqWyKBXFNw3LawuqWCgPuXCab4GGGtKJ1aA+sFmjTzCmcse4ak8S1A
MG7n/EMDQBRODPL8YpJJryNZAsG44WiTq4TPvcyLBZ4BJpkokl+ZJUjUFLXVQbZDsCbI77T79Hkq
gGSgQ668y9Ef4u+ykkxeyZowkmTGSqoPNWSTxpfwTRuEPh6m17yHmfXE+mWMnRCtWsjUp8JoODNp
HUUDC6I75l6XnCLuvNB6oF9MMefVeBJH3CjwuNDU3jyd1PFcc+EF68UP8ALIe9KJU/n3ZNLj2Rx9
CTCQQnqc/NrSos+kO5oC76y1So2rShdDNHAWG7oQxZBN1WAoPAU3ydd/0HmaXSQIDt9TLPI4eaID
4QW3cIIHgUMGtn5MWphnzhNB2uGKAbrVt2yTAUIEyuaup6BAvN/lXOrF9U938ZZJ7lyfBjGuARQl
Y2H50g+M6GfA+G6XkNVcI9iGRUmi6nJMfPStKvcKBAPctlDOrVg7TcydWV91ZGGDKbY9kcMC5GOY
wkvt+vDWCHtVC4cqC8XPgxPYsRsXNn8ylGeXicvO75q4U6QQyBqb3FMcyrzPvyJQbudd8Ijrrp3b
H3nPBrX7r/VkQjSqUwBVA3RmheaTmuS2XF410kcGe5dGmECUFSHspsbXnYKIIA45tJOM+5rTJZW9
HR2rJDNLS0wMDnNEhEBJlbfh08rt9sK+PikuOiHn9Kr6BBUcNzwWvB4SLyiZHSaME5COmshzKmIU
grc5dsqX3lYsyQ7s9qn7Wu05ftIQfHfUWXw2ZsspmlwUxARXhd4Tbao7CHzxXenS4STBKV62ra3W
y4UxZq/JQnMIxxbupRIBxvw+nFO76kJHrnkk2JwMYCe86jQEsZJA8CZB0tau69J0fMME/UzMnUvl
fDOVKSRB1oNsRML4C0AA7bfyUELHvbeg6TWVVueJXoHhFINXWnj+MZXFhIBoEnYJOMuK3suE4jgb
5j7PJd45i1aKjfBgVXklUHWKAe2ZSfouP9CRi7T3dByxSqDBQdLPx/zwPGPqSBK1gQqsquJMed14
WawIVlqiJyMWI6+7uTpBv0hyFjlN6rYQyIDrv3KtHBW72ane7Cl2DpB9nUKs3rByN02s8F7lvMyt
32YumcDOgClQjC+DwdSxo44OJZHwZau3mxNVkel4LEzr+zc0N3QcxiUJENnfjw/g7kwhpRyD/cui
/tFJerwMIz7l+9HNMTYz8pRhVw96C4tMIdObIjQFo4J4kj7YXT7faL7wDYrmdhiLV8A6nbcLy/p6
QjwVVwKgOXHR/d3DsC8x8B6AKJAejfDAYM0v9b44FE75xGu9r+Y7oH0Ad4JNRWOBxkGahf5gpr7T
F69q/5xmnNigFfddymkSCMB0CB0DRPq7K808+0NPCYWN8TPgKpM5WlV2m6fHAkp9kv68vXKr6baw
xpTkKC+zITExLQAJoLNeZNcgcz+rZfu4bWY1Hi5mWPgoTslhMffo7s7STwPAOoN4ZjJ44vzSw7+/
s8UU5LIefFzVQHkojFdVcJRvStXzu7uZ853W76ALn5gaXOhqrMgR+vuDakkyaMlVL3J9pwHXR22r
qtUDYpw4pqO52/6tBiDoskwZd2gECf2ki8vAKDShoLYU8NsccEq2VLnirCDPAlMvoO/RJX0OACv6
rlGEScGC+xhDP8L7KL84wRSICEpgo5SE9ErRnqhCpI4RCyu8oVp/IHnaXrH1S+5iyZicqoMmHaMK
7H2USgSF3u6/9hZGEg7KXnA0Ts9t/ey4sMbklFjUYzjWsEabE7IjPqtXMgr7a+dJtmrH95CdFff+
GQu77Sb93T+vqcG+BEllm+kNRCCgxd1cdVpxTMrIKjKwD0zVfJVHn8TSdHUp5M2vrtYQQwXROuqv
jFfe3wOya9JkVgUIQpTVPu0nCyjnRucROa/G5MII/ftvUV9PYmICGdGMT6niDQbnqMNzgsmqXp6E
oGjBgF5n0U6USkdvlVOW+4/b32g9FBd+MLlViXVQ+zWqU/4tPtDTYmELdoaJaU+1E4+nxMpbNSbN
iJ9AabLAibuangbyfay52OLVE6KpEUOC6Axkc5jUmsquNdUQ77YjsB76vtiZN9D5Hu32+Y346DDy
HoVWP9TCIJNdemTmjTLlmqOavSso5TUJ0pOQyLuPfKiLHbYJrJhRlJM0ACCcXt5zfKfy6zdI0H+H
cO6ONwuzHhYLa8ympQQ5CAp9aBdOtUXRe9mTcpfifCZAvLwRLV4jbn3zWthjNq98xjczDfTta2dy
a+8fHpjkaYpRFg2IVBMr81TeSyjn0ylMoYh6UkxRi1MhuD8JualaMIByYAQ8E0yZKKK66nA7opuj
4oltbomduDcGHp/ual4tlo+pFrEkSFE1+OBwiPa+SKxYmezt+OM5wtQJKVONsJDB2BuHojvlLy0x
LMPg+cGNO6ZADGNbg7wUz2qtk9xQkq1+P9xRDHa7S23pddsn+mPvNqjFqjG1QtQGASpzCijKoZTY
FT9Ji/l5WbXz8aDpvEJLF2jLGFMn0qnqUwKlS0iwWeqDdiy90FPPmDmwu1dAYj1KBlvuIMO17ePa
d9NE+a0aojHM9oTDRs2MtEFkhNVtOp773AkMjms8E0yM54neilGcxq4mvRrpbA3Gk971HD9WI2Pp
CBPiYy+IQUhHOcVdid7lvDfRhyoO9NbPf5Za+1gU9AGAuQoICNuNjc3REGUTl56uSy0Nwut6Zavy
cSh4d36eIabuFT1UQFolhg7lDOXB3OnE3g4SDEpBU3s7ENZKxNIlptgpQy+mYoVKBOrjyriV4uft
319TeFeXBpgwMPReGkoTvELDkTaXw1vzNtoDJu02Xu/Sznz1CeyDNshRHJ93fqeZyibX0jYTHFFX
++3oQ3+krHTHENy0vRkrEEK1IOPuj0HDaYzyvhr9++Lw1xbzMJlDQ9m3v5nyU9z2L6oh3DUT76WF
5xdTDms1H5QSxzMnUtTrrJZ21RTuDfEBFAxeUskO9NV4g4/r2XwJfaYoRmMAUgw1A7AquJ+7H8mw
i+bzdqis1d3l12JKoU6ivKPEAU7m95/LsLBIbybWlDdeoxkuGkaHbXur7ZiFQbb9qk3qmIho0zj1
SL7n07CvonEf44VszoebRPJfhqra5VV0ktrxRcmSb9v2OUvKtmSHUpqEyKSA3Za4bY2LeBPtDT/a
b5vhBIvK1BJRCf069HERrxQjs6q2vNb90fHlvrCn1PQt8GI9G7F/v22VU1fYVpdhTJIeNbhtoeXc
RM9y8GP79zm5pjJlJcI1qxIAx3Oi5hRAUxTIbRASt5An2LazegRdBglTQ8oRGrB9i1xTdpDRtprK
UmKrxUDpjMn22JqfSts/1zyls9Xlg/449maIg5G3bW9RSkp00UxDhFUi7XLjcRA5ubYae4vfZ8r+
NGd1l2mYtQxb7Rvcn++VCFKMY9EOvAYUja93RXhhiv1SQzxrIbLI7TvIpdJ3B/DOutGJIrDiI48O
a7WLDNmAXyvHfK86kJIuSmgXWUaXFS2hGh15UZHvQiE7Zyleg4PQVqNpX2dzak0m2FaqdrzJBNXl
RA6tV1uOM9tBL0zGEM74hrXz1s6xql297yqrkbzKGZz6RrQiPA9aZmwFrZXveKAJXgwxu8RYqBV0
7Gh/zL+JgVzIRp+THKsVe7HW7KYQKWlVUzFK8FbeJ+DXQ2vns6wWz2U5WxqUzT5w21h+W2aHyElo
jPJEZWKyV0PYd2ZqBSpHjm21sFx8YuWX+7jppBbYOkcNIWxhJWlnV9ODGJacteN8HcJcpUlU1mk/
Az4gZ7eicK5LzmGElwiE5uWihPhpGalFhdMIerxgZQrtyg4AQErsCRwP9TUv8TgVhTAVJY/KqmlH
NDwKrdwndb9L28ELKuETJ6vE1azCg4Yu6zo9iP/uVq8NxaAmInCJJaZW2+hTngMTDbL9MBO8Yapf
QiE9atjXZlHk9ezXfbzYZjK6KMlotAGO5SWpDqNa3oMVzZkNlXMwWQ/BixkmcZs0S30yQbNUm/Ek
VQrgg4Iuqjwbd7PPA7Svng4ga/HfcjIpXE2FEeYB9lEBDaNesSu/sGXFaiOAzYvT3HBbOjQO3lfF
i0Emh1tfxaCBAHjafBvd9D6UCAPXeGyPVWShHlMig5nXi1s/6F2cZA96Zlv2aIXgMUzor1KEvtbZ
ZXmYh9iSbzT1oIGrQcAhWuYZXq+Pv3xlT3hZ5xexPEBHNFV/aLGwM9PZg5qMXVadG/s8bb/1inKx
xiR8E6ZyWScG3onD0U3AAT0KPBOcBGBPdb5epZUSYi+HsKNt9L3VyIKdaLx7G2/dmCODZIxB3JZo
HSTSPdDH8/hdKR5J7FUmbwqQ5xBTTYJA6GQ5LwACnQ9p81Do+2x8/kjFAiEw/gM6DqIkv1cskeBs
Ae4bVI22zG/Q5Qt2uZx9iYRpvtWl+EeVCd2hDbvXoVQnt+hi3kFgVWYWwD+CSRTTVESWrDjSghzi
s4j/+EB5tRLomxOvtuJjuOP4urqeF0tspsl4y9EKFQ9m/ae3LWcHvHVif2s88g0sV0huqbTm122j
qyVMFgGOA7YReHi2XGJoSWw1eFeM1W6qDU/zTU+Psl2iEiAWKo8o8kfeHjFBJ+o6UQCcYUkvB0Wp
FTFLkNk63kXi/tgEMmcDX03nhQlms1ELRRhTBVoofht5hkB2Mek55ymeCWblym4mhZpj0MNPA/Tn
IPMNYeXtj7MaEAsvmP0lhN5oU+GJ2OmhZyoJaKhL4Ad92DayHgGXr8HsKWo8+KYmggqsb69I95ik
O81IbNnEuPpwLfo8vq7V/fniE8urBlZNdc4IOBkiceePj1IsWW1/ksB8uu0WZ+1YpbpZiZVGKUBt
EgmnefCSALTp4/dtGzxfmE0jCyHIWWTQD9f0mwjw6sF3p/isYWPetrNa0mUdaHgCwgL0nX8vgjpJ
u3kwMAqaQSnammLdFvvx69RhLKcJdlPIVTxZX7yLQWYPSYs6m3wfb4qYxMDLGBUpF9zkSA/Ayjds
XvvyOnnZ9nF9LS8m6T9pceIem1QtMz+P3LqoQJ1R7GUNOpCygZMU4bFBvd0P3p2jFgvKlIcwiOUw
F4AYjJ6NXQVZXUvF9Vp5GvcQ4HmtwKchu92p+Yb/A8AbeKqz7SzvgzK1Y5blaQRzGPRV2iNu1wRI
0PJhyk6mxGtR874kU0JGKYqUAbLjzqicDYy59OnP+UNDfNpiOZkSAhKhWY/poCARr/PkPtM510qO
Eyy0KJmzru8CkD0JwvWcVpbY7BFInCTjBCBLC+IDN9pWI6DGfVxaZT+5upY5jdxSi+7256frsRF+
GlM3qjKWO6EDo9uQQK4lUcOrSG3sXHidlOaxzJIXEKLsw1nbb5td9VARTcWUIDMPNovfU6wzfAE9
U6RYpOW12wxiinZKJFtJ1mIuloQ8IUqePcZNLKjRQW8V86PRKQk8w3ieE0QgLG77tRoeC7+Y8hj3
CaawRYKduNgl/YNkunn3kY4spkcNABCBCmQRgZlcVDmpqNBHeN/Lt4UYc3xYPU1cDLDbojKTeVQi
bPVgMcAdRD3lac4pOuvL9MsHdkdUJ9KHUojLYyt6uIK4xuBVMPiRb3ExwnzzpgctiFbjDBuBbiIJ
j2o6WWSeOKv11sJ9l0GL5WI+OWBlSW4qgeEY1+JPSgWrHXTxONqTU0A3qhV2217xvg79+2JzGopA
r80Z++FMQmtsfqoTx8BqRVj4Q7/dwoCo5hFozSG4MSa3DdBy5t2YH+TKHsdTUANDIXLOx9wFZHbA
SAgh7SG+celqOyo0imd6N8PTL52Q5/UtVre7hXfMdhcYeqJVPfidenRwe80NMfw2GTszuqvSD4BD
tIUpdr8rfSMODPTmdWMngJBLuPP11+1gWG8OLmww210aQ2UxlsBjqn3uHcmR98mPxDY/oyuNW2H3
wlu97bw1WcxfY6aiPkSArfXlLbhiNONJ9n9uu8QzwewMozI0ihlSLLcAhpb2JIDELBG+bBtZ3w7+
Kw2myJSGUeipauMAAC1eCdHgB7bBNtIfpiDZ24bWW1a/PpApMtVhEMOsCEqoVCg7MDndgvX7ON3q
wIiAD5gHeOEtHVMakonoqSZAK8Cf77XAi8uHYPT+0h+mOkiQrZMFPDbBn/g7lZsFr0QP0jwCzfL5
73YiU2Qqw4gbe1GZqAyTcNOWz8bIGTV8652/r9065tUlkOcS9qDVinluBhkYZ9KD7KlXzbX4FB31
T3Q4A3PRB/Gu3CvW6BLIVh/FRxGPOzwdwPV3SeXyT2BCURj0OZtzKNyGB38nO9JL/bXHNEHrCrv8
WNqY2PPdgnP6Wt9DLjaZoCwgkk2kzgBVm1hbFSk/FRpPWe4PVf1igwlGqZ3yXIZQNzgjS9+iBIvt
HpyR//CHzoPNbY6t5/TFIBOZ/ZDKVW5iu09P6eN8kq7878NgTXetSyV7Ise4KR60Mxf4tbqWqkTA
do/5c40wZpUoEQPZgABDrLgUYAtpZEc6K1bXgSuV7mF8iqnVSSINzPdUgVgEsoH5fo3WSUGXEMDo
6ASROzx3oBay8JR9NBwMymIstzmkrvDKfc5e/6oLy8xXTZIQWFhfo+Xs7av+ywT666vyNpzVj7qw
x6zuOA6hNAa4zlXdF9IVVp8cGxA/5pyytv4RLwvKFJpghIxfpOOJVRlf4+6sGZx9mucGc+pI0iBM
JXrdadUiscykxdhX3RKvNOXGqqaIcM5wdFne1bXFsjFHj3pSfRD7QRR8zoSD5Hu61B8hI8RZNZ5X
zOGj1XySRAEUmKFZSoQfRAwtwX8W8IbH2XRoPP/RHbzp0rfExZFUFvvK0KhYavltcFVPv5r3Oliy
3dEWveSTeMWbLl7ftf9bPxhkDiFlVvUtVOQBeZH2Q/iojRZeRL10PgUx2t8/pHi2pvkUizy4yOZ3
o4/XvztqTC3MqrjbzcE5b3Zp9U3jEdFuFw/YYIpHZaIbXSVos4cHyIvZw66/Cq4z1TYOPZAwmBhx
w8oiZ3NPztufcTPJYJipHaFkzLk/ov/Tp16RnROe8s5mOOL3mVoRqugzxCWSGBLWVl8d9eygDC8j
7360vmMvgoP+OxbRSLV0tVAD10N6Cva5M141EIevryIBcwizTRzMVEou4Yz58BaPqSASiCwIcs3A
UejO1G+y4rD9cXiLx1SMXAfEPBAyoHy1dJcK+k6sis9akltGOTr/R9p1Lceta8svYhUJJvCV5GSN
oq3gF5ZlbTHnzK+/De17PBRME+fYz6rSGoALjYUVutdNsX/162mmCuSDDBXsa9zh0vSxzGlYoJu9
+Z5bjjq+pp1T6Oc22OmZIMJb3DbMNcoKRlEN2eK2zYceZdnHOXKO3W2LT9MIPsvits3+P7dtU292
jQKGRjdN/qla22jNrTK4UVs763u2fPHODHFYqxqgPoLkDPrLjxpEdcJj7NAMDmeB063Ygcly3d76
unCYPvs4AVe6GYDGbaN3O2RtbSq/D2PkGNHzup3lkubPdeErfTYksTeyPuKmon6c2ijT2VGeJ3aQ
6TuEP4MTVV87S06cbkLLqub9EJhf9w/QcHHm1XgaIg2q5vRbv5E3ULsJ7PyMwd6tssnuohMo+gTe
v8gJaMxWzOGv15qhAYRiZEKyo7gKuPwPnqt8w4LBDFk4cb4XFTQWr5WZSbYLM8SCqt9kTT46VKUm
cHOp3sme5oRptRHsJtutX072zA6HwEZlKr4Cfim0KlEohGwAjvuxAQNJdl3f0MgR7iXbqzWDHBQT
rwdpC/IsrnZnVofqoO5Tp9qDfRA9pEy3XXJVQRuk6GBwgKLpDR6MGtrgzTF3VaNywqw6gW3WTa1G
gF2CM6/IHLgUqVVYcRGD49VVtqzw5bnelYqFVTvUNwRIJrTGIYxpQLlOlZCp+Cz48F/LZizvJNVU
w6K6pvEUnGZlDIVsgvNk0AZUU05NXjmTeWr8/bpXLh/xix3ORyTPMAkm3IONpN7X/aYSHa5FuiRM
5v9cCO8SUlMl+gQDabpJe7dzy2svcJgu0oaR8MQOedBu2nGb5jbrSzlEe+kgYlZZPuGX38C5ChiV
zXaQMR2edNdBDn0cxTZ60ezAcrZxtlLORUC0lsRygj4D42vjslos43bo7Gy0RxdSa1vhm56h/6/n
++eyeEpOTJxkQ87IqcFy3FxZ0LKWnNJ3rd1/w3LM9mjNGHcVRTTJlTZB/Nh7dBdZph12/q0VTa7h
oeMmCr5F0/C07pu/OXSXBXL3TwJdAJVM4AShHeQ9tU3upE6CexYt1h+n3BJgyqKfmAo1iaVbhPLD
0z2IIHxI8iD2GqyD5r/7ansVqZHojlu8CGZmuAsnqkeJthJ0wTF0jMkEQFezB/lxi0m/ahdjJs7+
k32cGeRuHqlWNL+W8WCDo5j25P4rlPpfu8oipszMcZiS5qWuDwRH3gufzPjKGkXz58ugMrPAgYrR
J6kWKwW0UY90B7/YkTdok7jKBJYfJsea7FR7epN3o5M4IidZPuemrsrUUlWF8EEZmH0UPa8VRmBQ
XTECdcRn0n2xAb3Qtipt4yn4uv79GHD8cvRmBrlj0Hl6UfRtjwkeclUP+9Q7jmpvt8FX2qEzJ4LQ
wp+wCBgzi1wU1icY62Za4u5gfo30b55yNQgJFpdPwWUbuVMAirfK80GVhIeigjRdvkMIu2UzjeBm
dqmzvoXLUDJbEXcEqiL1Mz385f7+rwWbhAa5Q5APmp4NI94IVoxh/A91tqMWbyFWzSZdnfF+fYHL
0HXZTe5EdLVXQvIDJ0LNyFsn99pdHEQguuhQH1i3tEipMXcO7jbVel8xzBGmatBiIrfloJ8a7c11
49ZufaU6yabYKbgBt+t22YatnQLuelUVxZQwioq3UId4skb3ttlDqdiVMLi8bkmwlzwzZpoEGs0Z
aU02PnXdVoKWiRYKyp/LGPnze33k2GaPjkgnZVZH6H6n9TezvvUa0TS5aBEcaHipphhjgvQjiZU9
WI5PnRJvc4in/N1ecUhhtIY8ZRZe3pTckViyy+66FFURmO+ufPmPN+Nsr9JIpbEco22EJJFtSIkb
Y+ZGCk+5l7rmH1EWzdz7I8E1s4bKd2lhVhFKciR+GovUTnXJDX1w1ITtEeKegg0UuPXHaZuZM8Ki
iAwLhPQoCDlZfR5wgw3gpSwFnCq/ASRQcmnILFkoyGCX54YsP4kaJtcz6mBXb8ENEr1qhAVTjGCw
3ReiXozfAMXFIu+CXgLR6BCjkWw2B3RjTuR6vd2ltpfZ0hmFQwhV6rd9akuilt9F52c82zKlMiNn
+rxWGpuhTDP0MdD4KSDfx6Kwc6EcsMgIh4NtFLUYPWN8LtFhIl8r+SYQEa0v3vyzdXCYN2KqQh0g
Lucm03thvljWCxm2WX+vm5kjZScP7Rnrx3nRGy8GeaKVgkBQtJRxa2nZrh5ucH/ZXYYijGiIfBH+
ZnY4Z5T7XCn9D9lX8yzl1xhuWl+H4NtonOsNEfWnoDeQEJYzN0eSgBjJtkDr79+Z4dAPNZ4C3PRA
Jqk5xLnk4mGpRKYAIURrYXs5O7heVXV95KN5uQp2Df2SludC2IQt+h7sN8xsoJMAab4BrMJKc6iG
10LY+icywBxvZgADBl2aGwNacYJkDzE3t5mowHeXSRhmTsWd+sij4KUsG8ajkxz0GxCDO+FRu83c
aNvZ8oFxkXdnjNPdWcK8pejccFgA2hmllNmMgVy9phbmkr5O+Sk1BBgu8gQODjzVl3WPKQ1lem2P
dX7yPG0n19bLulcLFsOPt2DyCQkpAqrkqL+VUigXTscuxBSUJoiBBMvhB8eo53lymYVoXh+p/1h7
FrnDi0Db+UVCRaMsy6+2i3PwBAG93kQhycDt3/0wbXqsd5LjZaDrzr5nm2wXnDPRI3X5wp1Z5MCh
99K4UbycugEG8XDh5o5f2vkPw06u6Sk7C9+lizOjVDdY46tmqHyFLwfZjVUxkpiuA1290ju1h7kD
vd3FfQQV3OJYppgK6LVN6dHtuscsf8mLae50R2OaDlHqBZuqerGMLyxiNqB8+ndGuOOtK2mTKirK
v0nzPDRfNQwVt5u/M8Ed4xoRS+GTBl0q6r0O4mDzURVN1y7XdGafiT/EBMzcRoekFsrobiwbV0oW
vePAuZZeJ7anjpltYRpGUuInZSxFExWCL8W/bRIlapuOXYwyWDHVLtiByioylD+ZA7iskX/dZHpl
lqEPODRr0x0kCEPm00mLOwGALAPVT7f7OIGzS6VBXoS0ARvoib8V02s7XJf9rrDe151i0YpFNIpY
kqgyz4eUmY2nTjLiPMlHWf6tQVdxvfXzWODey6UvlnjUTNNQ0CbPXZFjNyVBgmCPUVX210yYCunO
U7X5IBw/+64qwPklXzBlqIIgxw9xBn7IvAV3LlRIkT+myXvVvod6ZPediMVnaffmRtjfZ99IrjAW
ivy/5eb5tZIfYtVu6PUg7de/0SLYzs1w4OClejZGHQaFMAi1yZATg3QLOaQHVA2/BWL+DdGqOKAo
1BzJnQJtIhQklSB8GkDM+ho8DWgva5DAis4fXXVbUcPX8heD0hc1TLTgUi5s1kirlSOmGV2ppHvS
m0ezLLaKrx7Wd3Nx7MqE4u5/7HDhs1IqjZm0+GjRoTmAdXHr73Fhblj3HDjHnMa2Rjc5pYcMs67D
i9LbRAAgy/t7+QHc3RkVkpcPIYh1qCE7XrC3tGNTRHZRfV1f6VJYOl8oF1tPhVdCVRH6T4pebIxK
PRqhCKSY5/HZi7kJ9k1nByBqLTx2Gh95Tu84SKlrDVdhCGLs4pUSwSlY3DVF/dDQ0DEkzCFIjd5D
ZUrBvB2p8c6Y0IOj+OjD6o5oSn/7g40jKqaRdXiJyk864mJKu1ZHjr82CwwnoaVIWE9b/DbgBaKa
DmxCtv3zxg2ab5qpBQ3y8F2/8e+ZHJN30L4o3z5y/G72j6hgvrh9F4P8aA+tE9WvURtyzeqIBqaS
QHJ62qb94/rWLYai5swOd4oHpStJnlbUjf8/L6I2drCtjX0L+dUEFPBN/wcPh7lF7jz3dUw8swFu
IHTKhy9l1tllfLe+LMHn4ttuC7/qSFji+lI66SAPQ2CjOV1wXBfxT2Vq4AA/NA5xKC9Lul9S1tGQ
k500NXYxbDz5+/o6Fs/rzAYH7Z2khVEqIc/c5o9Ev/ZBDQ2VWrspT1U8iO589ql/AYeZMc7HCSZk
JOAcpLJuGJNAjXZDy0FP9lV0J6Ku+Y3b/dw8fjgTLFGt5ftgaorfxyMrSeD2cseb4ThgiFZMdyy0
x7s58fI48lgu6cxaKQNH2Vf7+Io5Oes4F53exbZU87KX/LCm0nggJqxRUBr81O6j6zo+DtZtm7zW
1eio/ZVmtrbq/wgG0a28jBuXjeUuKyMIETV2SOEazZVePY3WDchyulAwCSbwfYO/qnQfIkkDCDYk
b9gY8tDbWT5t1Dh7/Sv/5ztP1AGq2skEO2VXOaUVbJGwsaZnPXlCm53A/0U7x/4+uxtrLfYtImHC
RA7iyAUF/QC5tUF11Dh+gf6a8O21jFGXL8XhR62HFKnBAjwAZ/OmOtQ71Izva9dHbog1RHl/1Jg6
90kOTECL3XsexR2mjaajWMq+VkXYzv7FCoQYHIQEwzB1Vg+qKJ9WxoYS/Y7qePDHbWVsDV16N6nR
78d8FFHrL/qjJrP3CjSCFR7vk6KjUtriFitB7hztiBrZQSAKAhbBeGaEc3pdr7SilFBCqMmxUg9K
PzletB08kN0JOrxElthyZ644TsQqJDJi6kd5a5LMLsIvsnZPNN9uRYNVop3jvN6quqksBrRjNFZj
G/H1BF6SItmtH+PFozXbOc7VSaAFfpGjt7cvQ8eQD375lcb1rmlkwRlePFMzQ5yLe2lQDGqB1Wj+
nZqOqACKnpCi/eI8fPAzFaSs4Ijxg2bfVnGDJPt09LrweX3Llm+Qn0shfF9vYwXJoLT/aaj6VzY+
1P9CNh69RBh6xJ2lGHyw3ntRW8kRCrSZkX4vdUm2JRNzj0QS9GQuOfbMDp/NbUYkNaIeKrrB1Gxa
DeU+P34garZLQ/UkJ63A75bcgVqQN9IRuFOVD6ILGZLiOvRAQaFb7RrLu2rT+C9NcIFFGeLJRjsZ
j0MP1UPJLnRRtnjp8ECiF4OPBApNYOP9DAboqVPCVkfHTR8Fvkv6VN30rfpcZNXoQmi1PPyB483t
cYjgSR3myvMiAolLv6nv612802zvpj5ER1HSZ7FKMrfFAUOKCeIaTaXgrN2AMfHKQOtGt6/RhCY5
HVgToaW3QQi1Y8ziokBpMUszt81hRUH0XvbHGqoo4BVSKDn6ZrefjH6L/Oepn0D/bRknNJ0fDKu2
41K7lnWRMMvyp6WGhpwXwWQi5zxRGlA98AiWH++b7t33AmQVnEoVdRwt2cHotExVSItBjYMDramX
67xrA8y3t2AYzEpHDuQTo/IFr/Xduvss4ePMFH/kqFWk8mSBsDHpLHCElIgOjZNGrIe/M8PtXGB2
nV+YcNKYWPdVqm6VBLtojF/XzQg2zuLeqqPehxRiC0iDomGli8i+RO9FXJSuGYg4MESmuMDdJxgj
zXIGJOX7CNaaKd77w+PUt+76kkQfiItilKILmjT0kbYbm42ivpcKPSiiVNayEV1HFAmpdMq/jTH9
lMXo24s2U/cAYivaPyOt9SfruJjgjm+eF3rSQ890046tHSaPqKjZqSYko166saBU/XMl3NFplCTz
MmjCI0ovDuGpviud9DyqtrdNrwrbd8hpOAOkClvURLdoWENTJ44rwdXFtngWAyqJmXmmAkbGQrkH
w5pnnbvhLh2+taJC7hIQQq3M1E104hggS+RBWBtzKbZY6ROag4oLdOj2pgO9JtZE2u/VVnDDLDjH
J3vcl6NT0EyEsdYMCNPLABL3UWeT8ce6fyzc/Z+scB8uQ0sMU2OBvme91dTryXtc//+ibePbUwYI
oMmEKcqwEgmr6xvI9N91oCCQ99FOfVs3t+AOBtp7ZcziqbKiy9xH8mVQVo6VBKYzglbfuAeH9bNE
r035Jo4F+W62/9wj7pMp7vsMhlHnWQ9ej1SBzHJ+CiEOFQf3Orp7q/Yq6VJB0L6AfJ/scV8qtMZM
t3I88mt13FK5PXWD7hDJcLpQ+t/zFnNTfMVRlbQyjAlSXKXyQgz07dW21oueCEueN/tUfMHRaqBC
1aVBtJEqt6tvle7Luiss7xekTinidQvSWp+RAQSm1ISSM3q9OslGQ9aWgvhpPDeqKPJcdHGkN39a
YiudYVCTIvk4oAEDLl4+mlv/OF0PjgdGlOgoFnj9jTUT7wMKnmnQin62RrWmsKCQA2GZuxaz4/VO
e2nA1X5WHHUTbjsRs+7SdDCc4WKPu9ylzjK7yqjxGAGfh3cuH4lT28mNdqueiWX3V8km+0ek5Lx8
jC82uW+nBzWCpzGPNiR50vLvVvE06dukcmQjdNe9ZAll8WZAxMfoxzBQ+3k3h86S5JrJoWUlGXBJ
TuOGdLmxS4pWExzgpWqxQQjF8C6y4RRNnZ9tWVDoyXttZPLUrH1+2oPQ40WzzZ3KhC4ju7VBDbS+
vMWNVJHpMQxLM6C4+tlk1rTTgG43MHUm5j6RCrdryU0WxI91rDpWFIgq4ouHGqUlk0m76ghpPtuj
xogZDMy6QsHwthkPIRG9BZZS1AZK32gTNTSi6jo79rPDNuRgICIaYKN5Lq7MbfUQ/vNj2pW5Le3I
PvknfVrfwOUFXcxxF0rQh2XeEpw2y2tsWrduWwYCvxCZ4C6SnIxmbYG4F2ov9D4Y5ENVmAI3EJng
PE9pjDD0avQjttmb2bzJogEDwf/n6xRWWRgxeLTwzpCiu0ZFpEn1/70eNv/u/JB9rUWW3NPWQEe5
thvK5HGg465oo/f1760sXusX/+JLEq0+BVFdQjiudxgBWe00sh2jDTr+mjrTvcFO66Y4a6DByWzR
0KNoGznYMw0NjM0VnC0Pemj85u+JRr+vr28R72bLYz9hdnzKvKzCCVxhrtxdZcVgV+FzBPredSNL
beSfPhYHA3VZd0PaRIAd+WxWLpo6QSKE81Oin7P9ogSOdwMmoZ34dhQtj0OHPDKjCZTb0CcLzmX4
ODRXtBAgwvIFPNtCDhIKQ48CmqJpjw4bNsoWoSZn0LN+1o8pHgJJvF3fTZFXcPhQlWpbhykoiqL4
m6p9sxJBGn1xz6AbR1EYAEMLn/awaBlGJutQmfoc1H4vU+zZGBD9g0VcjPAJD+JnJQ0iJDxS+TCY
D71oOEdlYc8v4fjMABcWFRIUX6iRQgH02G8Ut7iBuNpJ2yj7wDUd4wb8bnb2xjJnqaPuuscO2bIE
9MSssJloEAgNrqqv9f7vFs3dvrlMfDD9ZHicRleefBplwaYKvhxfz+m7HHObKmpj6li6kiU/TEW5
CfRQAL3s0KxtLYcZdVPnXqDgUUWkq2oKbait2pK81xsRL9Kip8++IQcboZqn3Zjj3dGpbpVfq6J6
7HLwMDPAwUMXSSRVTD/agM8UtXv1NUVjlL7LrnWnAK/ZJMjjL94lM3McUtRS1hUjRejcYHYn3Lbp
e0tC20jQmO3ZmSd6UYnMcUAB0kav6vUc7ILqSzLeUx+RxK1PB1v2bAuKcevOvYyDs9VxQUWUxm1b
9kiPQvyi3/Q77xZMnbHt3w47Ni4pepSS9eWpfKln1JtRbRroBjUfslUY1X+IMHm963Ib7GOuf6QH
ECJAwOpDY3Orv0MkybVePPZpb+qn9HV9/euHD9mGzzdp4mtW2kgIFNAWtFXz9oWk5VbREsHhWz8T
aEH6bAYTS22Ppgw8hUbrKg/grMR4WV+J4EuqPIMWeKupVPqIO7TzsE3vQf/kNjm6BaPraB8dqz+Z
pjfIT89Bp8XnNSVROIVxA0dl46gsJ2RejzcjGGqCo+f4f/mdOFChgdVmZAQR1EReY890a+suoGSz
voXsJP8eIqH58XlFqNNFo9WiBxw8slL4EkQ3WftG5R+UmoLXgugUcJiiRZNCVaZe68uOKt3hteW2
+gYhz5fckuykse7XV7YcEIPWXDGYtKzBJ6nVaFBGDS89V0W/kwaGjChAqy4jroheM3ANQy1P3oc1
qvsQcHTXjS/fPBfbHKIFkxZn/cQGiEFxnjVbvMknKbArWgp2dfkwXwxxWNYmUqpUGlNtJF/y5DUf
Tnp/t76WZRf5aYJ/I0kgao6MCKNOafFYB6k7ZW9j+sXMn8rmad3ScqLh8sn4t1IhqZksRYjodDt/
1J/DPQT+Tt52Ovq3jJJJOojkdURr40BKL1OzVBkW5i1GQ4mb+9T2w/bgq1+zUCgtz55Bvx62y07y
zySlRPMuxccygOz3BIkUErnT9bjNv+QuRaezK6LIWwbhi0UOsKYp9AJiVeg0SfsfRQleyEoTVR8F
Lsg3cXmJnFtRyZhMVFSs1fqe9sNW6to/ye0aBrEMVE2guMTjh9r1o5eNiIere1PfQYUoNgRguLiS
mQnu1A5R3nV5g5xaJLuJ3EAuFyI+5LDu5GQRG2ZWuCObmimatFWM/P8nHKC39TYIbHruXHkTb9Ld
BNZash12yaO100Fcax7Qma7DPUTN9+sLRn7vM/r72VQHIHNF+sME0bsBkncl3WA8c7++5EUv/Lli
nY840hIjsoOKblC/vU+NfaJu1///+o7qfKgRxqPaqSk636zasoN+V1bf0DdBIPO3bmfxCputgzu/
xpjnlSyh/a3HVWZuLC+bTgj3UsMuJXl6U8fCvFVoH4+Ork/T47px0bfijrLemj0FHxLET/uHsYFy
eb1VwMO7bkT0pdiPmGVZzLqk1ZRjGEMfEX2DYyGe/nfeI5Az/+cY63zAMUaNVBsNWpE6H6MWgXSO
lWofRNPD3y2EQ4sOU55a3cHl2g7MHSn4QC1fUEcTfRAOLUhC01K3DBDADTcqxLFIB9GqL3+3DA4r
2tiMZWwOkofek0+eJiIA1cX77/I1+IJZWWuNrnoYGCHy0aohKRbbuXwdWDd9JzijAs/iq2YYdsgn
PUU5NajPRXarRILjIVoJd5NnJZr10gARVxXcy61mp1Fi66FhT2ppN39CDzz34o/3+uyceJ1lRWAJ
QcIze0uld2J+lYqvf/XpeSYSiNXliZRjADsc3WD4UVbCDuXFcGT28bnDnk/NMFg4oa68a0G5GW+8
yM2e1J3iVHb+YOlCZniRDzAcn+1a6veaXPap56bZSaJ3piRICC6X/GYr4k49iplZnHf/r9BLMMRj
yXYXYOAlBB9wezXsojsDeRNBtuTjlPwS183MckgwWmowBCWKVXFnvYKv9WrMITKeFruxMV2849zA
Gp9MtXDbSBSyCK6kjw682ZaqY0yH1gO3T0DL8lCXVfZdGyLvGzF7ZT/Wk3VdgNf1sZMMK3TWHXQ5
KXVZNi/sbDS4KbQJnYvajhEs5jvEf+rZsBWHzSVqKbg/BSYFDsQ31NXmQLxiYhtdPjbpyff+DqT4
qqNS1J6iqawpxw93IQFxZBjt13dNgFO8qnOjaJKVM9Wgrqz0mzBRiZ2UXmdb//iNI3UYolu3t9Ro
PIcqwvZ05iFjqg4xNTCox+pCGkZjpn2xZ8WgcCtKGy8/uWcewSGK0ahFoVU4fywf0z9qTryR7pGs
3MWOeQ5CR3arc7YJ3WjXvKwvc/kcQHOZaLJB8dr/vEqzqgMQm8IXA3Tv4SYblO8K6L/TlyZ+9oYf
f2eMwzHVB/FHmijo5UsaaKQCN+Pt0F3pzc1UPQb9l3Vr7Kf/ii6XpXGgFqPLUu4SEI5r4DTXbmWQ
wxsCJ2E/eM0EB2BI9maB76OHLzafc/3J1DAvOLxHeumuL0Vkhw9nAJRqkuIBTKorqfrSSu+KKTuV
MIwVbBnPVkoVdcSDAxdNTV78IrN7FbShosuGRRQrm8aTXBVaaeqtCqVjH1QKO8MZTsWrfyVvMah8
Crd/lFEyfnqBycU3CV4ctRVZjCrsGKUl5l+2Bt0nmBhc/0TLJdCZIRY1zPAi01TLKBgpvLZrrkC4
Bypuf8PURaCXehucmPIlFI3+CNgvq+NASiLowYw9JH4I2O+U2ID+oB88ra9M4HwmBxGTKUdWMeLl
IdEEDd+jq7Rv2vSQ1aIplWWIvyyGg4e0b1RfTdCOHUbNbdB6N6WsbXNJO2ihtmmsTBB+iMxx+JBp
aUbaEJroqtneUrPYe7JxLsGRV+vWVz8sNuvbyD7FmttzWOGj0N+DVh+j0hgzH+97WfTK/k1ccdk/
DiXUgXS96uMRqu06kJ4mruXb2alzpF26NV+Kneho/SZ++2mQcmkQnYRqGdToAsk1asu5k8dgl8Sb
AY3utm5lNlSDHYpetbrxRKdNgFQ8y8I4DKTROqyVfu1cdQuC1zustt6ad73r2RVKQNBnFWXsBCeB
clgi02QgaYPyLljGN9SnZ68tHAwxHFVpFNwsi+uDRDvm9sGOR3ia40YyEpmGOtgd6OsY75LmVSiT
uOj/MxMcdlhZpyWyh6xMRu79qHZp+p1WZ2t87htlu+77S5ItkH2/LIfDEK+SSyWFIjyCqX4j2dBn
vWI91clWcix5wxjhkw2IBs2NkICb+eAvx25mmQOVekgyWihsHD1TNkk2Ok1bfyskfTd49NhhfLY2
9VMU021miJj2l0PImW0OYbxILis5hu3xyPr/mCAyS0wWjrgPRvQxOXQJc7D5BHIbbnI0J+v+Djpf
YFJPbCu5n/zD+tdcRLLZsjicSc1Q0iQ2i+Eb135+U7Qvf/X/+Q5yQwu8YLQyDewOX8r+mCTu+v9f
jHkvv59vqK17BapcMsQkKi28S+sc3eLRQ5g3z730mrNRgkYkV7cIHDOLHHAUcqrrRQnOqtEo6ltj
6AoQ8Q7SeD9MsvcyhL3yZz3KM5NcOBLSLqXxCC5ZsDA8hPsETAKd07z/O9cvAsblm2BmjcMSJQk1
PdDxOvPKcIthQkWhdpr5tlqfIGDj0A78lNNgm5KoBWI57JpZ5pBFr3VD933cQR0onLPtABqac9p1
tsGI45jwYbaL1IeJPhbKaRBwWwlAWuOwZaCRlko6kqWNVttmcjbRSNWagjKiyHc4EClTKUo7D7X6
KPieWpUNkn87xaSV9bZ+KtipXQFKjUOQoJPaNinRsIX49RAfwx2Tc4mFb13RnnHgEUqKVyMuwOGL
h6NcK8eBIHK1JMEZX25xuPgFP1JbaZY6hYoO2oLOzQ7mNkIkTt6Sd1a+FhNpMP9e2TyeJhFddsOY
TQUmCc3iFE2ZrZeiWX4BwvPkiLXf+pJZURzoPHcMyIzo5/FNn3w0sn9d9wTBJ+J5g7py1LI6wZNp
0t7jGu1zw57GQoASbRn7++y9ZA5TOqQEKN+4aGy4At0jMizxTr1TnGhf3Fm3onBVZJAte2Zw8i3q
exjrw3TnNJ2sPBgwSTO0j3+3eRwmFKNuWSEiNzdIt1nwMuTXRLh3H7mnNXfjMKHLpiYmE5zb+KYd
A2SLWJcjCN73+eOAoY1im+7UM0ZSnqVj9t37kW/HU/JVdKmJ9pMDjFwKhyEdcMOE+lZX957oCIsc
nkOKtqrjqouRjPAweicfA/Bge9AFrQc78fbrH205AX5BC75Xw5d9OekrCyyFD9pR24R3+r1yHVwz
wQgnd8dTI8rILqf8TAygaBi110HOwXmjblaY50IVrHfS0qncwWXC4Qo6BZ3AjZ3yh6KzjMiTdsqE
9YTfXJoX41w8oqbTIE0qAlM22gitYJhUIDoC2qErxh5X7foGHbLNcywMx5ex5WKZC0v6IU4s8H5D
bPaAAR83PCKn9aZ/YwNUTG6+P8n3Ruauf91lR73YZH+fHfwqVwOKNL7hxlazrczmSi6k7d+Z4LCl
HHRdIwQVi17e5NaNGgpyFb+5zi5r4GAFHBBNT3IMdJRgBAB7IsZR/U12Gre4o29ENFSij8TBCwFn
ej9q6FwqQwgVGcNpGsdtO2iCTKDou3AAUkXDANEndP82xV3UXvuJ4A39m/fXZdM4BPFL01TkEZnG
6JDcstiwcww7vQVHoSNM4bMj8ysk/7TFV4S7gARJ0iBFWz137r9UjMM9WAU2mHd0RXMjInf4WPnc
pUs2gG/iQcGCNcXOMrvK3WIPagiH2ONr8pce8fF7ZvYGUxvVjNFAJ31+oyfRaZwCVFfHzfoxEn0x
vj6cBy36QiIDqo3oMDa3yQ34ETGBQ9zoKJLIFXgfXycu6qBPTLzL3NYiCBIhXD51AgdkDrzmExwq
sMp6BJ4S6oYm3kCx70qB7sQlWl7751HdoBjuCvZv+c68eCEHE6UvtYzRjQXx9aPixht6AE+SeW2d
o6duk97KELknqa1ItqglSrSdHGZovtUohH25JrpKzKOmCfZycWWAaYUQ05BNfu4/K+pyShJ44JDj
cUf12mmz4JkUUD5Qwtipcgxyrm+myCK3l21eQfijREmnlA+yuZHk3E76jUrfBR9tEW1nK+N3Tqq8
zpOwczXIDONNl4Z2qB3W1yKywUFtJsemWkO20/Wr16k9yZVij/0/f2eDQ1t5BMlUiRFfV0tvQcyt
Bl/ExNyLKHvZKx5l89RMED2gY81/bNwG5HDxztvSm2mTumjCExRXBA7Ag2wKPLfkETk1NfnWj60b
+c9ydZL8uwQ9Mut7t2gKY+sa5rstS+ZrLCPxgiydUGMZLOsJ/c8OGMFsr0q3RI62smcIawWLGzkz
yDk3KK5BLZBHlpuiBeG634FC8LUAR7IjHZk2p6gnf/nCmtnjnLyqml5PU4S76sPoMDbmrNpBZaZ2
y8NwlqKd6MJiv/8X6J3Z4xx+6JR2CBo0GsnZqe6pXbSPxvjPIOIdXzxXMzOczyeYsy31EagU9f6D
0kUgVk13Up2Iwr9FdL3Y4SstoR5XOQrnmqvcTFsIEqYfQ4jhVQ3RDNz5lSO5dLPukstLMwkoG0CC
QvlBea8LFMVvWcrefLCibd9uJPIHqS20JMsWAXkwwTPoc2CeQ8Wr6q0YLzz6kGbHVv0x0FOYCbBv
sfigKiYFBSKaHOSPv8+Cl2DAsEvbseTkt/g+wvu4ZaNLeHk0dvYefrFGG1yn2+isv63v4NKhntvl
fLADTEyThu6ArK/sojl6VrqXqgcln5zECLbrxpY8RCUKAdOAgsEvfhA/8HIyFa0RbAb6qg3XcSHY
RdH/5wAjnUpwGegYeCG9f4/G+c3YD5kABUU2OJDotNYs+waDtiTfQWhW6vbre7T4zJ9vEvdFqC+r
GSQwMJwc2tM2u/2Qu0LcbFyh5zk9KEwVr7cVwdYtFmbnZjmUAFW7LuVyxojvBxd1GagGxE6xr11p
V+3ak+h1sOh3F1fgR2+DJkvTBFoJ7qg8t0lrI/Femg9VstMDwQtuCSMgnYTeLstgRHxcEiOTIhQw
wGa+6aEmEuvXvXc0RcOoIhvsJpud3jrzwdBGChAhhwfanpNsh2Ldul8smsBIEzVByaXp/Fht2Mth
afjglIxB5gIeIWyYUglTH0uVSJCx/7TCvH+2kDKnJGhA/+aWPT0WWnLnx95Ga9BmHRnbPE5OpZns
o8kiqJdLb+srXLx/QcatgkkDeqgWPyGEKdi86krwH9Pzv0qe8i2jrPEd2R73okzr0uU7N8Z9Mp9g
1s+MSsylmrL9f6R915LburbtF7GKAQTJVwaJUqtzsv3CWu1lE8w5fv0d9N7bomFaOFf2q6s0G+BM
mGEMEgOk0Hw06f2IHOrysbY/nGnoFnbZgenCGVaZBHo4RpgCMMzZT2ON2qMxYfBXE3kmgSBt+bar
bxcTq6mGBTg9zk4KfTESP4qGa7wfMH7+e5gfC+8rGU0hG8GANUrXCB9Yzmwj+fir29K4z6J3gDMl
gFZ09QYlA6p4QWbuJRpfE9VX5+BKfOWMrf9GD4EwJu/b+RRhTihUHrpsFnz8TTe3ksPZEw0jM1AD
RIvZOkiBTaR9D97WyhES1W0nECtJi3asvkzKdK2JgUiJ6jB7UR3DV4+zW+6KPfsIlB/7xzHwOOWP
a1IwPAl+agQXcyszGwMAwuNVQPdt99bKHh3/Uie4kEss1KbBEo5cqPmUkvtU+TzoXy6rneg7cUG3
0+Na0RvU1scJ26Oo+8b3XZd7jeRS4/NlUduRdnVjnEMYTYa9zgAL+BVg+pzRpY7mLyv/uYkZ2gxw
qaJFyOWP598ZGkBoQdZpmFha4e4v7TWzrJIFy4e95vK7GXxLlx3Z4L5OHuRGvcZFrKRxV1mEZTl3
CVCWDeNIg93UfxPc32Izvx9ngTtcsIFlfhw4mMw6VBs806Zj5deu9RUbxhhjLN+7T9kLppCF7zSR
QE7Fi34YMqqhcTrPgT9N1Cta/VlwqMXhXDoU942yMM1HpUaUaDxtR9FlzLHw/k7swQWyz958KkX7
7pvxD9gq1FhgsbB2+au/UNLaYlMYR15V76zST0CEbOpPTSiC5t+MSis5nAfU4njBLoKcwfKm7KnT
3NZ8E1zeEhR+v7zzWTjfF4d1CL4rUKEFhrO8nNhOuwv81O7fAHfnicroohNx6tCXRg7gkc5083Iy
mB2k1GwwSDIkskvMhDL/8ulE4jjNwFpxMcQlMGTGZi9Pn2rlEyn3l0VslrS11UfibNYyZBPA9eAf
XbAP5kMI+iJ3dNDkvpEOxjXodhpVdVkzZPCv8F3FFFgRxZguUw9sBATI3qjh+4qny0fatNmVkEVl
VuGwV2o6Nj3mdOWoPBHgDBemIIXYXGhfn4OzoDQtK6R1KN8syxd6ZOdu+hzdJk7TOUuHI2N28S7a
+d5UhtWxOGtSG4uU4GgH1VpzIsouBVyfEEJl0xWtZHDWpJaJZaoU51qmlZbVn/BWesOSJaAcJ9/0
mkwQMLbz/pVAzqBGpbDCTgYJWnNsMSdLnfheyewIePmpp76Leirb8XcljjeoTFOKCHiVLjtBNRzN
RVr+Me8HV3ZjL38VPTSWn/vNOa3EcbZVKuHcj8sUcJfvSdX4xLyte+BeZ3YSi9JNkdZzqUXV1nGs
a3C2nfkc1V/MQOAolr/1wln40rYul7Iy4m3gtuFeutEqDFXbkfE2ZKdiFBjwZnw6Xxtf2JZzbUIN
Gt3qBN2T2DiyLvOo+ULoy185Cr5rOBBkllaAbEJNDvrkR8Xh8u8LLJbvFkYNU5IuabBPxG7j+EXu
jlUsOMK2+17dFecVQBg8A3gelOz/mVzO3dHPb8DG7k6+qG6zXZ5ayeK8Q1o3c6xVFXGl3M6+lwcN
GEdV7y/W2jrh53YBNnJ7Qc4s0OsfsyIrbz5GY9zqA14AWk/t0Hrt1NS5/JlEEjinkASSRKcS+7Ja
VXs6y/ZtnlwTyFc3xzmCpNdIy6qF6zE5qopuS4CKLF7/7hicA8ikKFStJqOuDrIeOepcbIELmpx/
cNeoQIHvk2BcnpOhGUFV1Am0rXWXpcMGQx4Ypt2PXo71IZG33v4uP4Xx215TUddD2OHSZC04yjGx
yykQgFn9wXzOMrgKIdPNsiB0cTX1jhwXhTZPDOEAU5ig4BS4UNGBuMSk6bVgNFrcnj6hyo4dFE1Q
7/xDfDsfh8tLsqSvkWLBSQOrYmHcRKRZJqsjZzL8ycUiqpgybfmjf48LZ5HLoVf22TSTzFBBRnsY
rKnxJ+VdckqvOMin2lHfVUFk2PaoZ2GcB8pkfY6tHMQjmXLf0s6WwtsSg3eXDenHru6lI/FJSaZL
CsqCqKegCj+f+l0PAJfGkZ7Mw7zP9uSwtAVjFCZRCj0BXd3p/PKqahs9n5RzSqo1NompBeioDbvG
OIT18+VDim6S80hYqwWFc95ifbjO7FB7L9N3ldTu3wnh3IXEoijMB1hwPN2VAKu1bvNrhrS08z3x
nceAYGSvi1HgAG+F08ztTdG1AichMFt+l0uSjIYWoQJ4GMuyJ2V6aCvl7fJFLRdxQeP4za05kM2h
nmKUueLXogNXCYpDUe5koKqgqlNRT6XXPWF+KpjJuYpex+O1LtEbobfZm/VVcSO4clRuvuj7DLBV
5V6Eob59RkszdEpMBZDcvzqKrCg7WU8w3yyplgpgRgUrA9rwoSUFQJBiVfbbPJ3sHshWj6wfRKDW
fwhdZ/Gcwpf6XNQAncZ4dYiBbtVJbn4MJYeutU99+boeAz2L41S/lVggyzMgBUvJsGU92ucm9j1C
4HW32VVW9lMUv4+Ukyip0nHJkOh9Tj6V7S6KRePw2+7iLIOPk1Tu8lJFZ1K2HsbGpc3nrrrKzM4i
uOg4ZwUrrRBt8CQssPW2B8G9fdnKtt8VZwmcykdkpl3Vo5g3SvcdGHrqdsfGT0r4/bIY0V1xETHG
elgvSxiGSFVqJ+TdYIENFmVBlBJJWf5/FXcH0qtggMF8IFOxqxU7DflXnmaBkC2mL6qd1ZhfIbIy
PdGifhmBuM1fiKMDvTh6jRHi3ys0FoC0eBO/kh0KbWD/Eu7GCzwG4TwGvtVk5jFW1uXjwiuRYFWd
+eIa7x+yprNe8K4hnucBA06Rp3T2AsRr7DCBcbDAf4nd5PFWfLDtiHIWyDkHQkq8O2M8pAZlH2Wz
bWBv6rIOCiTw60XBiN43W5bii/LOSJgdpp/+TgDnEIqIVWNXoGxYoiYu7akoP9k8gIHevYLOPUbO
OPU2CrPGVE4EypfyLgCws9aIeqYiCVyWR8s6Z3SZUU7KOxp91LPghrYjzuoInPoSPc3jpg2xtHHf
u/0h3YFQndn/pYl1jH8vf5BtLV6J47Q4Yh0WakFE6LY7eqy+oCJ+qr72ABRvneg+BVm8QMW2i6Ar
gZwWjwkLx7BBG52kntU7KbbYUne0c9k2vFg5Lu5BbDrbRYizVL4OletBabYmoPyVvGi9ViYvBqlV
25qy74AwSO1ZkVBaLqYSoxLWfdjo7U6fYQEVxq/2ShXOHu1m2TMDsz0IvsCi879lcas/jbOJJmAY
Q6eoLi4IkOVnlNJfMP3m5bfqzVVPyZUoLljmup6MNcEt9NTLi7c8/+fyWTajy+r3uVAJLtFsyAqD
eaWJQOxLsd+LjrAZjVciFvtcBbAq1KKQLnxI2WT5AUsdy0otr6ulHYbudFEgWy7k0rfh/IkyFqSa
UdRALGmorSHbxQapgco2AQAtSFM7kXWIlIFzLwmmOokUopS+7E7NLp6Pd+EJhTmgrIgya9FNco4m
yKyhjDr0wBr5cwXir7Kzse5py4CT+Tut4FyM0ehpEGsoYKjzoQmfw/pl7AVGJFI8zqlkPehUoxhx
BexHlQwWvdeCvP7VKXh8MzPPEhqWKMum5us87AYltNurelBn5eYnzzTGsnYuZYAIEXYbEPVRY9L+
8jG2a1crGZwP6OdkYAPGtaFhvasCASw85jcLAli+F40R/MHXY7oHwx66CaiMX41VwrO3ihsL45sp
Ol4yFrz0neJLGF0olb3iJTs8qp4E59tWhbNMzkFIVg/8CwkzYXHW3cYh84x6POaSBmD7+ZBbXzS9
fYhBMJEV8k0VmbuoHt2xbZ0FLbYr5lrgQhbl/t2DWEA8wdrj0jb/9QpYZzGd1Ui40zi/y1v2ThTi
0NY4qlPqNS075J1oxeMPMf0sk7uCkpSMpTF8ZIe0dHbxhGTAOe+P1O7/kW31QwR5uH3lZ3nL/698
cgaMWwXMK7przHeEvFvxYWwE4zY/AvSle+Qco4Y1mTjSwMdODTeM3zpAKqqpPRYPuXlqK2pb5Jmg
Q3xZmUQH41xkZ/UYhcnaBXUzPJgj8wGutJsDa3dZzPI9Lp2Nc5A5a7W4KeAgNY0Bzk26G7tJAE8r
UkPOQTJmhTFhIzYtczrYRBueSA7we0n6RMP5EDT0IW7Gl8vH+kPS9VMv+OcEs7Bn1MWInkuRF6Br
bvvBeqBvtp4+g7AmcgNnkj0RV6zgNnnUglJptEGRWuzYYQRGS9jRmmVfcDKRDM6J5hI1QmXClF75
dZmaA5FAbiNj95T9staXPYc4mkDk8pMXlITHL8i0KZcQfzA2t9PAQFrsWz/chwek6hj3GTX7srhF
s3+ThqFajIBhlVvm9yTUKZmlQGUm0LZeR9PXMBXP3tvOFe32bVrYWQ6fl7d6kretmZggbQfLiYn0
A2PKnSI4zWaqs5LCpdh9G1Qs6LHEpeOnx/FrO963yQH82AI5otMs33DlCENQkZlSiTQEy2LFbDfK
syRKpkRH4eJJqiod6XL0aizq93NlG9VHkX6piEgBNjV8dWXL/6+OEgDOvJNKFOE7emONJ1UXmdBm
prsSsNzlSoCkDlKNvYWlAxQ9lVhjTg17+LpMcAw+a93L6iy6teX/V8KyMDSNXsWtyRjpD0ZfqSNn
iNxMVN8QKQAXMHQyWFGXpMQNgsoe6IMCGPCBCmKh6DBcuKglkud4y0IF5ugWc6CW6rZK6bdkFHwj
0Wm4oJFi5n5sR8Qlqbmd0gyMWTeVPgtsZhO2YWFkwT/F0DSDuzOj1+uyAkcKosTohjfNXrqr3Gg/
Ikn0W0/dtc70rihCkMntQstKLneNsx7Kgd5jt8i8BWa/sav2WGk+RMv6QA0sM5ED377M8zG5yyya
YQAcI4bt50S2h+gmK1/CYXdZzUVn4vtabU/KZCorE9gA/QGDcneZ7uS4xcldzEoZ9pflbTuJn2fi
e1yNBNLPCmwRbqIHO9Z0u0IdrtLBswjOpZq0wWAZA2Rgqp8qVPRKpbRVQ3Bvy6f+PdqdhXBOtWeZ
HqPuyjwlaZxi/BRLXjLt2/iQKHdUxFMlUAST86yppi3VHpN5IL7bJ6zwktDYta0Id1RkV/zuHOm0
WJJydEZi44Ak5bTwYZku5pF32i0Yxr7Wb4on+0J4QJFOcK52ZEOPhyBSo4UpnToNZmtDdAgpmG0X
qszKNw5/p4Sc/0jrzgi7CNhbTXIojFNuCNZURd+L8xOSSZiEtcC/3gBf+UCevLKXjFbrpwGe1p93
yxs5vB2PM6b7lxWMqxLks+PjN+kmWo1tNKKlWlovMjq52d+ZrMVlW0j4DakzVBQ0NXocmXRSFc2V
ZMm7/N23v4tlWcrCEYUNt19jutHlYTVgbMWNMj8IRrvQvjNFNPT+B496lsKpc0ASgj8fBblCzxwz
O2bxF7lz5+5NKzDxLHl1fEen20p9jHrRXsTy0797pbNoTrG1pm4ZONIjr1fsmZWOEgx7qVC8GDW7
y1e5/bo2z6I4HR/RDZ7HAslYfKgPmt/74xFE1Hbk6gJjFX00LgpmAZZGeyDYuXX8RQHoFe0tGx0h
QU6x/MqFm+Mfnnk6DOpYIi7lp9BX/NYfdmSn+qJatEg5+Kem1KGREEmo18WHDkwHQH4FHB8IOH+U
h+fBEWE3CAVy0bAsZpUMHXoFA9aAqjsMPruZMzwY+9yT30XfatGvS7fIRcVCMqoeD3gMohLdjsvn
mhyCElOIFLyfqaA+sakXlkZUA8D8MpjsfzVm5C2WapYoIUVBaScG3fWzHYKC7bKeb1rUSgoXeosI
yy2dgnpOnI17TepOulVUtiZ/qcW8ostf/NvtrWRx7mmsKi0zG0xx97sYaIOndJc5htd+X4g9h2dJ
XCDYfFCtBHKeapayIFT1EFg1rvH1By7vLnnB8jfG967Tw5UszjWV0piWXV2b7qDb3eTkGOqNPFRc
osMyAym/iyxNpB6cfwKctFJpEZYzQFl9q6YA/inrZ61Nni7rx6bGr47FeSezVeKm12UseWIghu6r
qt+z+MD097oTLflupklnUXw7gYxhZQUt1CMrv7X6p6AUzMUIjsK3EgaQsFtmgSoY6gRJehdN/c7S
jozWtoFJscvXJvg6PFFKW2FSeVIlzTWrD6l+l6MTMQXH2c5mV/fFOYhkwhLkwHLwd+bR+zQVeytm
u1lSHEv/dzZHZ5BSu5qAiCo3RyN7L6TqVRozJymiu7ir/DbqnL87NOdL9B779aqFLMpgp0l5w1TQ
aLxdFiFwVyrnQiIlwiIIWMXcULoLCjyKS79SXjoiqCcI75bzHGVjgfxJI3iROLJTPpAjdRZvlTgt
c8CtiNUk+T1wxs+XTyfSGt6HpNEQW4FOXCaPNub1nYAFTheJan/bMRNFaKoBQMTEEOGvoQW9wVy2
Rhh1ltrspV0mKm6DnY59Vhfm7Ym2d7aPdRbHhWiZzVYZj4bpzkFrT5YH/iW7198v39229zgL4axB
wZiOlCTgT9Mr/WRJ9SHOhIROyx/KBzACjF8A2CvY3iKcMxwNJYExAShK3pOj6lX7ZUQ7O2hO8qNy
f/lAW7e2EsZnbGUvY7IT8FBenAz3Gu3uw8Fw8zkVYFtvqvpaDq8ME22ASoYCXe1OTnUHfLybwJ0z
W77v3EXRk9xWn9K9yFlsWfJaLKcUTQNiWbkEGlpq5F6Sm36NvZEkhrjeu3yRW5qxlsRpRjBGtNdK
vCRrnf3gaC9EyEMiCZzjA6IIG4Gkabk0fAzH/SiChRKpwvL/q1qtFY0quBo0wF/kn8d+sqXObSPB
yoNIBufx5LLJK6qiIdDPN00XO12/Tybrigix/hScg5PjhmA8G9mmnMWlHw+ssYmFOucYR6LCn+ib
cPlREXWzmhHM5cOOnErrT4GWXUEOuT4N5w6CLEtIstCd6qVlq4PNKPxpVip2MqI0XIv6DwKL4bGL
KSDwwXaO2vP4bzccsuimB7UGFlMuW8tWlrQ6FA8go9VminqVRsA0lDkp+zLr6OM1XhLENrtmRmUt
i/MBXZCEk1FgGGKov9bxvVTG9mi9XT6P6NY46zes0JhVBnAu03xWqAd0nv1QJk5qiCZFN2cM1qfh
vEA39xnpK1TPMcEAUL8FfQzIY/0xfVs2hsQTfAKL5TEcZmVkUz8sMw1VYkvRjoaAHwgEOi4SwrmF
2IzMJGkDwx1wffXRDHOb9IJyosBUKecVIpKouRItteb6dhqeOyrIlEW/z7mCtqdzqDIYDiUvM3uv
LNGMmshmOEdQRMSKYwL/X+CpTsZ9awZOQB/V6i0ngu8hUGd+ly8BPhsqEBj66NLW7rT+W9+zXRAb
il1Tff9XpsMTuNHEKsM6QOCcALRSJIk9t4bTZp4Yr235AhcSK568DVsqOXhMlk7QvXXfotxmPgT/
so/Ik5xmNzvFvzEKb/Su+uhjgbsTWS0/kJXLwzySGTUC/TlmXg2oUeZ+VRWb2sCB1ZziKtDtlZsw
ODfRaxrm8aWl1lwd+/ZVGW0GBr7LX06g8TzMKCvjdqgC4LyrwN5Uow+93F0WILw2zi/Ik0RbZsIv
1Dtzv6TCeogZGnveT7sQgyzYm+mFUPpbwGrrm+P8RJu0mh4HaMBLiTbYEWDV7IAEXxQNxaOkvB3S
tvaDJLNsGjSFXQdzLHAkmw8nogBbEl1ZgkEQLpiopV4XqoEqquT3JwCNf6CXjeLcYRk4mTKbPl2+
5cVv/GYWK3GcqoB4Xu9YEsaoQQdHxa/9/xtVy6ZPWYnh0kvdSgOqDGC5LxBI5MFLooeseqzJ8+XT
bIaSlRhOZfR0lIHkBWziNN0Z8b1cH1hyTRKrEHAtaLIpA4rx10Q50gC6UQPNF1Bh90wG1hD62AKn
uH2KswguZ5mRVkZGiT1J0rUfdcxcDHnWthy3V5R/Mfj48yicqtGy6CfwGeCNjmp98zDPnsbervkg
ZxGcemGUpSZSimKKmXmMHlXD72pBuNp0RKtTcKoVBPlsjATNjaiZT0ma+GkYiDCORTI4vSpIpAdJ
AeKkHKNMwVjDJN3LFyWSwDmesZfVVs7BvhnR3G9SDH8BSv7vRHA5yhjTdsLXQHKvvGUD3MooSLI2
9VZDK8FSdEXWNc40YjmRUibDyON5B0YmYh6CQYBqsHlNKxGcaYwzUzqmoYCryNiQj2dHUgTqtInQ
R1YiOKvIyzZvklgCsOuJfjH3xJtlG4AmSA+c3gMf5GN3qJ3Jxtzoy+Xvsx3wVpKXw6/e4JkOvPpq
hj1GbyVgrYvRbv1at1tInQ71PrgzhWNAok/GGc+MgeW5/LEaNu7+sxQkOfRgYc3tlt4DSugHHPQ1
QznrG+asiXQlA9Yi4KAXsuiWvNKktytJlHaJjsZbFBDCR7mBuncxs2Pp05zdmeUoyIJEQjibKhO1
k0yGkmDJUMhKZjtWZDtKFUegGiK959P/Jhyxco79gVZOGzTC2bEIU1+apJvQHN3c0m+CQbG7uPai
JHakQf+oatXL5/Gd6tfsMK8+H7/DnMoq7VK0Dl06+cp0MubbPhYYoeBaeVpFM56xW5TAzFl31NPK
meY7iVwDebc+B+dLCtXS2znG26PIv6dq5BC6Z6ogIRF8N34RoSZomgBYFLNaamcDxu+kp4nA624+
bM5eg3BeQ67LaJ5aiBiwkq/ULkiRdopM7FC/V+XPI/t6WRVFn2b5/5WTao0cE3xpSN3a/KjbxtYA
l6WIOAy2K8YI2poiWyaQDzkpU5j0Ekp5gB04qUfVGfbNN+sui70UO5mLUyqJrYb2cGMJ4su2918J
5nyTQY05rxsYmuTHL+2DspvBfMJcy5EP5BnhprbRafW1z0LBS1j5LRFfCebclRxFU6YY6UI+Gfq5
O9+w1g5PxFYArYx488Gka1zXSiDnuqow11IgkcLGxudeux/xABARuSyX9duZdNCiW7Iqq9hN/1VX
yKCYvdVhQUTT92YNGs+vEeixm29XaORZCl+vaGO9DSgDuVtWnrLoLgjsWMTNsB2aVzK41KYncj6Y
IHHxaneZr4s844kcWnt2mF/uOz95v3yk5WNfuDi+WJHXKPeaZYeWOBBfkvwJ4G2a5UXLpH4qmm0X
nm3RzJVFT0Ydp6C1x1iBo6JRjZHc0TZPC/u17CbgQhFNuGx6kNVdcg4L6Cny2GTgzO0wL6sdJOD6
CUmiBZrHVycwhaRVqQbNW5Zg9BNqLhjaaQ0bVZdlVwQWXNrxfvLJ0+UPt/18Xx2O8x/qAISlOkaZ
qfFyax/5SwPvq4YQ+WNjJBExwYvOyXmNvsjoQhoCMp7+aZBCoANZto71+7kpncsnE301zl0QMudZ
GoAcF0RXh4jWjyQwPappgjfp5voSWV0g5zPaTG77uEcxfcE4BanCzvyc3iwDV4Yz7YYDO0r/Dlc1
JM4y+QHusB6MNlleFUlxY7R39fRRT/eZ5CqtaIZH8L34trg6Wnk9ly1ApcuCubUce8qQeYjguzzB
EPzlTyYSxiU4IzSRkIihLxGpNrATbdbcZfQfRcQoKFANHp6oC426yAvw1Rkt5rpo50yZbNejCMRg
K5cCMj/67zqx0CDn/FRCKj2qEg0V3Ck/BG14l1mhd/nGtk6yFsG5JgreTqw1Ag7GjN/ibG9Qu7a+
XRax6SHWMpa/YeVuCS0VORhNQM4csN2uehgd83+OL2YA8xUY7iZE2log55IMg5J6qsCOq90DIMCp
9gTxy4ztwqm+YQBk2feYXEyb3Ex26ie7wZ8lO3hSr6ibrf8KzlMVchKyUQXwvWa8qtWXpj7Iush3
iDSE81EqTWoySD+m4MGuhuE42NcSpAPb3CVuuMM4jahjupkwrs/F+au+bSaFmMNS3AcI0oJ9Y7rZ
p0Ky8/ce0MwysAmnjwaTPJXIa11UVnAZLrXslSJJyhxZUTUhF4FjlL8Fsj2mgnAmEsGlPTNVk0lu
KYBkW8CppV5faRCyv2wRF78azsG5KbluKtq0GD2Y9SdD+9QPj5d/f8sN/vxC+H3Ob0Rmp6tDDNRD
uUAhhX0fpH0Y/yPNIkMTyeGcR5grPWZcgFXQTZKt618ixOKu+1ToorkW0YVxHsQ00qYMO1V3J6uy
Ozk5tXMosNbLXgqXxjkN0GmbTbiwhJE9OML+/4esRZfHuYe2qZooICAUYVR+mQ3ARTJln/WY2LVE
c/ei6+O8RBkYUTjDdlwCcJHhlNTPl/XtRwuAz97XCse5hCKfzVzNUMeTH5VPk1f+mwLx0FYfgCG1
M5wUT7oQePfWIXlusHiJBNu9/AcI7pJf75UCqhtDC67aqIjsbHwh1j9hvstHgd3+QUcM0GjqqobA
zHmHoazauchRClierMDwOSYpSHEHNweqhfaiv1xzqrM0zk3EelyxaMGcY1po52HojCpex+m7ZFaC
iLlJqI21yJ8H4zxGn3cFaJhrlFScwSPOwi2dz26IEQjZqUGVnB10EFvne12yB3NXGPblk24r6Fn8
8v8rx64k5RgY6hLGwGDf7cJeUF0T/T7nP/JkMoCFkQJbb8w9aWyPtSELdGM7cJyPwLmPEDSA2tjh
GWRGDqUnE7P410yTrT8S5zEiuU+LqgeLHOatH4Oi/VJ1zJO6uhVow+ZtqbKuYxgTpCw8MZTa6qOB
PjfWVOf7uf9aqK9XfO3z7/N8UCQqG2No0HKe6E0PwhdxNW3TH6wkcHYaS/MUTssJWvbEituBvkZW
bM+iZGG58N/c3koMZ6B0mbMaA/T6+sZvdNNJpK9t8GCO30hQeJfvbHHRl0RxBpp3uhQmJTaylryk
U2c7bXY92Rvxd6p8o/I19rg6GGePBusnZs7IgpToFNfPcyo4zeYimL4SsFjTyuCDqhvbqsT08iAB
rzEFBsBbN0WFbdFC/oeOaXpXg6xxjzrXaNdZJTu9ladMcMpFyKU75Uy2qstyrCN0ZJp8uCsSjIA2
FkqsSSJwDQJ74rFlq8lU1bYCXEOZMF/P6W2edofL6iE6Chfh50KtKjM2NODQ32im3ddPoQg9ZjvI
r74ZF+TpPOO2WoWA3gi0IpjjceNn9VvzGrj5zQic/SbCSnvh5nurtEugVu0xPfd0+ZibVfKV3vCd
GAA9sVLV8Te0bq7a5jHfhZh8d/Lv1r7dh7vsRnUXOldRoiu4Xr47U6AxM5kB/EmpAsKK4VnQxseo
M0TPOZEczqEEql4WcY8gYjzLDmDZ9kXh0Ad60m87N7AXqESjdRVBO0XgLPmOTWgNFmlN8PhIwW3c
+6XqFYGfBQINFRgB37RJWQ641gwa2o/vkznawSRqf4rOsVzuyqd0Q6aPcoBFAr2UvbSDW7EUW9XR
ykhy/7Ieir4T5zkwstQ0SkUxslRVzpzkp6ruPxuBKkL1EsnhI35ktYlew3OkoJeY0+9TsEuyvwz3
hPMdaV50M+ZZfgBeH+sW/TRdVADfRGhb2y3nO/q4quaI4IEwONNka7vEK5z6vfscHtRdsWve2eM1
+zErifymxyhJWZYvXTvNmOyBHaOle9YIPPt2AqChc0/ARCXzBHZVjsIWXUDu4uo2GJ9I8lXRUV8C
crP6fFnjNvH08Oj4KYr7So02Z0EUSSD3OuUPDVCZ1PuFvHqhbhcVrpaf+j0unkVxH2s2dIUZGpxs
ociA6D1p8a1seTOIDSrJrUTTTIKTKXxVZ2rTqu90GUsSQJyaD1i5sxws2rmmP/nBNcsS52tUeI6v
vibMiAwAlFEgrU9WcpRTzW1KIlCMbW/3vytU+AqPOipDFUsDdaPcA5mwY8SGIEkXXhuXEQZKpxZY
PkcUPgzeMixKPiuAx9c8dhxFU6LbrvV8HC4fzONQC7MYGXsQH/NgZ4yJy5RDKIu+ziai9/rzcD5c
VwMtLy0ABBTfmzdwCzwGx6WPZYR27Y3e+H0Z+pdcdgMQrwfRkM726/6niWGo8tcAYgyxQRUFBJGN
R2vUqTF/W98QVFMVD7NI2uG6rOJ8q5x3L3PSKaEG3Lo0l71KQtOuM4+jXggGbEW6yHmOwRxIgTya
ujn9gA+xs8K/7Ju2/QUod2RCCCX8qkGQRv1gEGw5pWwvZyC9TI9N4I/sOCv/Nq2gTretimdh3GkY
03tMxKEoUqjH1vrcVOG+ZECcLEzBDt/2tZ0FcV6wGetqSJMIS/xpcTIk7aM0FUG+JzgL38cvhjIM
MgmZVyV/yYbG6Szf6A5G+c/l77OdRfw8Cb9yUMChl4WO6TOmPRnM7Q3JThpBfBLcFt+/ZxbgXnUT
HCFT+h1EBnbYXVPCAWzDf5WMXykApJeO3RwMpBrk1DdP7fDyd5e0HHCVPU7yiEI2AU9FUe6rjL7p
XbgzZ9HAqMBU+C59YCqjNizENlp8UvS9gifFlGQOSz809pqKSLe205PznXEOTaJ1H+UhXtlVXfm9
vBvZC2kOk/aURVe1Zlafh/NlgPsOOr1FhZ5pJ0u7L6RbJRJogMhaOMtPhqqnZYkqdjG90uB71xdu
qJ/GQsQzKZLDGX4rx9qoZcR0w/bUTXuLfk7ag6kJtuEFRsl34NtIsSijCDYkU/ZF3Xl6NIO/VxKk
CYLD8O13c6y1qglRoiq7wZbNyCfdB6g6H0xSCCSJDsS9XWk/m1HShZZbaYUdJvsy/zdLBD75D++I
nxrNN97BIVKlFbDL/9Okkez7X3rJ/xconKWn+HsyfJbI+YUizpvSGsAxotu9G/nRsQSymQoGIhF7
76YHxYYFmu0K4AN43mMiJ7MC7cbm4fio6zuiie5uSQh/O8lKAHeSCqx7cTqAg3MBQPwPPZ7l6N6C
mJYB9105XHaom5q3Eselcm1RkIGlcHXB5OOlHHW3o75LOkHxYvvWEBWQt6mayufzZT0UaSNVFCBj
t2Fyl5fXOB0gOvzv9zmt1uQ5JdkMNigy42lnB8FUUQc7ysGNHiXmJ6bHQvSgTUNaiVy+4yoSGU3S
TuaMI0lT5dCxd/ryIRYSZIgujtOGRmqDosF8k2sNz0n3qPa7y59/+/cNQzM1ShWAkv96iqDsE0Co
QJ0T5RH4bLMod9ocmwJP1/8E8MlTnaFi2814YtHX4DU/EC/eqbFN7GlnvIIU2EM90BXNrP6AQvnd
hs5C+caCksUyqFkW/7PMainPnZfdodqEdmDqFs6yWdn65Ln3zB0m79WX0dMd2ZZcEaiJ4Hb5dKs0
WksJOob5LTZ6Fh0fzYI+Xv6A22+x1QVzehhL8VBJiLkoRg7eAqo/nnI3OKiH9CNy9GN+lNziHffs
iMFNth+3K9mcdiJYkeL/kXZly23ryvaLWMURBF85iJJsx47tjC+sJDvhPA8g+fV3wfvciIG5hXO8
n1XFFoDuRqOHtawE9DdcNm/QTL6XJxVdjKlPA8k69x3V5UwFRxUNajPN4P3GnCy6QX30Ih9idwZN
jBWiRd7Nn1VfTuskO0D+pzZGvhiNpfWc2DyyPmntj5LJsqH7r9nNFgoRmZ2qcWKMiPpnsGWDfRAQ
vjOwdV0gbIOmapAhGMoWJERncd+lAJoCwWu2JK6iPGjRL8k5cdu6ZnuCR0naGmOoJq8ZYWD61kGL
JMgGbO+/Y8jbd8K/lUIMzxyt0vOoahDP2h+KNFRI49L0LS7S5JiSBpIAAH79Uwf6OrWcjPGJIFpX
h2TN23foSzYkUnZXspEiHIyJ0Riq6RMYl4zxxNrhcdCmc1o4z9ePRyZGOJ2WxGTVZ57MIAC1SOCM
zY+2brwlyLwsRqz/1NFaZyNFqmEwP1ZJ/9nS4tgltbb+SzmCnzc5q2bPs62O/cHMQ4V+st5CwmJt
liJEFuBCXtKW8J6H4uQ4N732/fqB7Ha5bwUI/nvUMLqt6eCU/DtBuB41210flwOH413QUBLKKJH3
vfZmSYLXZnHbVszCG5qBhoVzvhT30S3vPs/vZdGyRN1EVNZOS5e8nzgs2vzQvkDgtzIAiv3HxmY5
go/uymGc2hW0ksrRfuLXgoNpdL/3camH5ADCB2kfk/TMBJdQk5wQQGUlL138mp8dyjC+a/3R5ynI
wlNj97qSyLZRcA7LPBhJagLuRLMCxcAQZHxOhi/XZfBvvPLbSAxqKlqmqCGS5WnxaCiFjqLmnKbW
t7mvFI/19XjMUpW5sxJPblXWUTg4xl/XBfPzeS2YqiYglmxCxJRRDRrAAvNFlq/n6rvGsm/Vug+z
WAtMS5fkWPf38SJK0HzUMOxcU0tMK5LHwrrTottV8tDZv8/Niwj+FzYRA5gFqlavJjSbxBNyrCbJ
GzdVs9od+wyTOU7eAz11MNkdAZSxq69278czcLpckrWFh80oSomTlO2vYB9xaVmLlgEQI2c6oK2e
WZ75HfK/ILC5fpCy3RWsgpkJWuRH+JUIfaZRqvpxNblOJJs55Yd0TV8EY1A6YFs16wIO4PKQNZ8w
tiCxNtmGCXdk3tZRV0dREoDtRAcu0zRhAMkxvbl5y6ibdVEWMXxBtVXJxwm+v9SeEzvsdCDaU8nk
oGQ1YmrJmawlGwYMW3Trek+Y6ZoA/xxj9bFtYokC7N8s6OtApwwek6rYgDG0nd2abMEANZxgUB2m
IzBYxs8c6734KWOs21W3jTDhZi6VMYmilSPDkQWZchqiPO6tmaxnZ1fdNmKE+7mgllFOOSd2Za3f
VMXHislYPnePCLMjGtUNyzBFep2x1cfYMpCD0U3DY3brFvrzmH1ZRye4bqH73ukiSezAZZFWLEkO
BA+VMxhqfhumoW2jjssvLsx4yC7n/TP6vbIXhdl4Q5LkVdKVPF0/fO/B16AZ5z57/peLEhShiGkP
v8np2/8YXPn7Nv4vBldkixI0QlNoMbcp4I4XxegPRpPScDLHJGwap5VZFPeZr5zd5sCEG2stJ7tl
A8LP9Ud/HvwO8AutV4f6aX603tMfMdIWqV94y+P1PZUtkf++OTeAfiw9HttI29JjUh2ZfdRMyU0p
UfqXHrKNCMOxZrJmIL6Yae+qiX7o5ihQlI9F1UhSqjJJwr00OeZS2Qaip1R/jnMDEEmDZyTAWZYN
7kvNS7ianFTRol4DoBYnbuAzlsUnNAShqx4UMqGsdUYqTbinKjYlc97ov0ch/tcku0QpRJBq4PQv
K3p5QLo3IgSl71k6ufH8pnbPi8aLOEbN0haWoYDIoTNAuMuec3QE9er36/q979R/+yURo5oCh0Ax
X2Dxqt7VnW+KbNRBtleCj4jLNY8dHd1adfXT0oKafhsziVrLRAiuwUQqp1MwnRnMxjfb8eoebdQy
fKH99O3mNARHoFSDNdbgPAGM/N/z5V3kp16E0TwDrid7j6eO8yC72bmZXHF6OjfojWtY6KglaYSb
veoxR5R+ZtPdUH1SxtRNtC9KIh2V44dxTZ7gINiA+Z5lgpPNTumRA0JXx+jZCthhDmpfOWVZcF37
9vtjN7sq+AmSz80YjWAltYGNEqx+c2sdjJv8jt4iMR3YvzBDcpdK22NlSi/4C4JX5GIZI7CoE0xL
k/IJabrUvb40ia8VhwaMqJ2aKofeV0MwTbFbdDdRcaA98/6dHCHzo+PJ5HQEkfNil7ddRr9PE/m2
9lmHwdjm83VZEkMzhPhiHagS2Tl4PQD5p07vF9OzKkmQLjkaQ3QXRrronD7Ej4tzYd7Vg6Q+Jvu+
4CsaAmQUewA0juPkfs0mL+8kOi3bJP77xmbXWY+aegE4p1n0Lo3PCu6I2Ph2/ST+4YHx228bgmdY
7cYZC2okQXWrHcYQ1H2hE8Ze48UIgq7LkkReYto3icCxmYKExG+MR23yWgucqCg41GEnA/GQHY7g
DeK2V6yoR/Ffae40OLlZ1jSzHykQzXZUYJ6ompiGM9Fgq0wFwPVfImQe9jsBRrv/jpD/m3L87pI2
AoVzmlstq/sOS8oBSeeZ5+ZQhy0ukASVDc3jkJHWl17WqLd/WW2kin48n/pYhbnCj4MU9TDfRLdq
5g6xO3lzUIHyjgQaxstlcnevq41Y4fwWFicp1ZBgIc1612b1A1u6IC+ykEbRA8EYAiNM4pJ23exG
pODKJ/ijpVGBbJCYP7LoMAyTT4tna/xy3QYkxyh2Z+eF0znRBAjDLH2MlwdVkbil/UTqZR0iZZJW
9qU9L8iW9YCfrZBIdQLlG6CcXXZSj5EH0PrrC9r1UgR4dbzWTTEL+6eXykyrrAcHxAL18M1WzmYJ
wNZW4gn/YVEXIYKzVaOo7OumQdK7chfP/qH5vZcciu8Ule6wPii+KWm2/Af7vkgUnC8GTmMnnmvc
hiEJOWFc6emnHJXYDtjbVOIY93XvIkyw7T41jV5T2shv0m8xVfycol3xpmayUGL3rGwdOFuIxi3E
yn+eVaeoxBhadO3X+cmsS3dZHwotfstiLkJEDZ8tJQVVEhZjLU2gLqXXqUnnTWp/R/tIRuG2e6Vs
hIlBC3Lntl2ghF2OKW7hoO9atyH+Oj2P7VseBxtRQsxSgeMWcC7ogFAN0y2VX3iWurN09/Y9rm3x
pJWNDpIXEIrNra9bKwohDeDLow/quXj4G/bddNvb5tj75qH0uc+9bsL79Z6NTMHd9vrcNUuHdw9v
9cL0FaB4mk9N4Vvh37ymSiV38bs6v5Ep6KI6VeXKE3fgG2rcqr3Xld7ti6+zLYkDJXLEJ7Y99uCP
q+BwB7UL6iUOjZE9ZYoKjrXuLVfIZUniO3uy1aWKE7yzo964VYoxnOb0JsoXL25lei9blaiMNRIH
U4Wp2DH+2WJwRL9n1tFKZOPp+w7jtzK+4M1slLEYFDyJdd57bPylz+e+edZlPFr7Iqhjq6qlo+2X
/74RYaZqO2eNY/hF6xvDTzv2VkXm9/a9uX0RIjjYOm/aOJtAbrVW4KxfTEy7TiQOrPWbXrNTpaue
0zBvXBXfifqjWiQ3fZr4162MK/SrJzF1AOjt2IYNH/znQqmijfbUAnnKDDku/ATORFBASjkTdzXD
IeDsdDhvpshpBQ+1tGqHlz7ePfV4P6jfCuspbZ+uL2ZfimNRizr82IRbn6xmq7EB5VorOmfdeTXe
G8tdM72/LmX3VU9UYlo2NXXsneAkkMfUIqfG23dAFj/grFlR5dnvwFWAurDzPnJ1Vz/GfvyWMfCN
XPHNrZrJmk48mZU5p2546Obn6wvbU/rt94Vra+maqipJjX4B3Qo65LiLSPWqOj9eF7MXbG7FCF4C
r4U5LoHH7ldTfdSzBdexjKF6977ayhA0IXYmBaCnuIF5t9XyFbmeENiFXbB67TMnOK2/ayf98fq6
dh+tW6FCPFiu40IUy6AvyHHrKT6/TM4BUOtGOUkn5/Z0ncBeHZAgopYujunlaO5i1YjMPWoUd3nf
3VArOU3T96akMn3fC2e2ogS9KOwGuKBqDTLu2/hx9Ss/Pq+2u9xlB7AO+RQMEuQ43GW5L+1gkS1S
UJU8TvvcyqCRHPWSd7AAN4y5xSejd2ePumjmPPLe7ykNJUfJPyy6xe2SBf3prH7SzfztKffdt8RW
oKA78Qw6opVU8MPv0auDDlYlMO7i03+G3TxV8pKQbaxwv2kqIwAOQ55IIR+m8jPRdNeJzwWRhDm7
pg71BN4PMU1VTHfRsbGaosP8IB1SD3eAa1JXclJ7AwFkI0LYOFXt1zKrgNtkhpzkb/puPJo/kHi4
a2Vhxy5KxlaUsGmqkRj6ZCIgXdp3LXkA0avXkDtS3mf1sZ0PHftgOW8qNW2F8pPcRCJ5p68I4JBC
/ntMoDrwtub8Fm2WHOTodH03ZeclJFbWfmqLyl5Qk6mf6/TYjVJcZdlxCfFGVBCrSvCGDPJx9FZ6
pG0E2PJno/9JJ89MQrs6QFckSrJ7sQEAWMVYGtVNcSohX1m7RCPAcxuD/MiRqo4zNWDzz+ubt2tT
GymCsyr1vNcmq0W/ivmjpbkXa7FbW1+b+Md1Ofu+YiNIcE6ZrVANNOHouvTZLz4XW3rru+I/9cfu
7i0svGQjTrAwpYgGfTAyzJP2iWfPeHWN70Zn9q6vaveS2UgRjKsAGEVfE9DOrOayugObAqeobuvU
vgH/16mzbFlKimvaKxe/ESgYlr7OeVc5eNIOB16aId7icZzvFTmV4Vy8AykkykL/TTf9rpEBjBo5
AE1XbXEUw5qKLFZiUEEuafo9mVkAiGpJ/9t+KHKRIU5jFK1Wrk1qYciYtScysxqV92eS6zA55BKR
lWgm9lR22k1vL5ULwBFZv/u+yf1epDjkak9jpdsrwLHK4aNKO7zUTaDQmP51pZFJEUwuaYbOWAxM
g5HmB1uXoIt6r23fwjdANpsp2FusZD3aCtC6D1ocN1cakASi8/RNHC9bMYKdmXY7Ko2NYKewfoyA
bkTZX+IHJZonjrsWY19g9Dwzfa3uva6vg6ycJMH9fuS92SzBrCYtrameopCs3KyFl03uEmCSGtGa
P3lGCdB+b/E5SoYsWylTBeHqwhjQ0lSdiYyvOblNdDBp4ZrkDdm27REJt1ejMwfxDFoSm+XjWIzu
1B4i9pZm960Q4XnZOE2+mAreypR8LqZDBQO1ctlFvH9Z/bZPsSMxTlfb7Fvgdiv0sckqv09Sn5lD
0KeyzKvkYMS+xGIprKTOMT9X1Uqg0tafDOdYRTJYBZnLo4IvYLMGcvrasvH6Sh+bw3wc3PK2Pelu
4xmSlqZdzN3NEYlzr06XjwsGkznuFQtQZvPWo/MuOZQYenM8FF0fhjD7aiiurAK1mzLaChZ8BGi5
Ep30KDmYX2c0HjVPCnghyA/D4zgc0sYj/rB7fUVelIQf7Sb2BPpG2Sy1yquw8bF/n+C9Z4RaMN4D
FVVy/UtcExXcxljOc6s6IJNPnLBxnq3m8V/dFFRwD7SoTVT2E4pp9a8s0X0C0kNNNg4jPR7BP0xK
vmKQZOWU6hVvMfGjBwfk2QyETcpJNim3b8I2ePpQ4XI0sXDdWomWmEjV+KCYdU39ro3udOXUa5Kn
4n5gdhEjrMlS16RPOYGt2j8q6Re7fmfYh7X9uDqy62nfU1wkCY7PqHQWUwbk/aG140MSIT/YV2Z3
BLF19Pm6OvzDSf2WJU4uNU6RmePU2/6UH0qgoHu9Nx/jkMKqngFGfhyP1wVK1iZ2TNPaKjKdY2XH
QOkjn5GfclsZ5z3fn9fmelmT4AHn2MQ0loKJ8ogY3sSq01wqD2lWvAOQ3Qy2tSoA9vVpVmr/+tok
GiIi1g20Y625YDq0BR+TfZzbUI+9tL/P4k/XBe1qPCZWVAcUb7Yljq7MncpUPOTgj5b2pLL+iPIM
Jg+q3J+amUmCJa7Xr3ZzI0zwSJi1LWYFmNA+GHvb8jEbj45quEv8daw+Km+apiQbaYJ/ageqgtRq
RuraZQFA3L3oNJzrE68iK5KkjGwXBYMu1BXJawsX8gJWhpyBFWeZXbV/MqUQgLuKsVmUYNBE7Zup
qjHrOC+D1+t3GPxxIzz4Gza6DlOC69qxe4VcpIk970s8ZRnYfCGNDH4Zp2fQWL4l/tuIEDKhdHAK
NZ5QLSHlCnig1TM7XtW9vo5dV7ERIphxaxF1yU0AJ7LVjQrqpZq7ZLLhGpkQ4U2zLoVdRSqAFJak
cwmpwmzsvLaaJGeyW8Td6PXL75sQIk3NGfD6kNP+4twPBXKbbYg5zgJDe3zyUam8VOIlZEvjv29E
tl0yoNbUo4xhDR9A5fExGZbzDOiD68e0f4VgVNi0wDJjUXGejSXdXNAYIQVAcckdDW0AkBefWsPt
b40gPViSoHN/WRdxXP03y9IaJc2GEvkKKyrczr7rypuslmzdvgldZAhbV4EHzZhWNPfhAkb9W0nP
8zRJ3I9MhuBXM621s1pFe7GmPinNfAtCN1nBglvIa9d9WYbgTHOMIRdKlPNCzBJg7BV9A1Ywok+B
D21af13Xg30ndxEmuNOKkizRGkAHTCp6BVIbtEu3RZofRnbTah+uy5LpgOBQO7NSrNg2cNOiGdt6
R6PD/Jb5dOjz/2u1+DBkY7xSBlg3Hyy2v4qKBEuS/uowTXF9Jf9gPcjHamCaNnUxICL6WLOhx8RQ
2bnNyfDjwHmnVqgnKchsMzCeBv9SoOBWqz6O1XTC0wnTcSgVaEf70fbgxW8HLz/8a2mCf83zZuUY
oZj4K9zZtw48rcgeuM8zbwCaIXk97aeEjctuis4BUzyNnqBEBxK9EAzEB95LgPTz7QskKXPHo6yC
tG/GF4mCq1jBrddFCRL5phat73qtW1ADL/sh9q+f277KX+QI7sIpZyPP5xRoeeOxHb6gD81OflwX
sV/Q3+ye4C/A9lUwx0J3IvPo+wWEC7EBIGsnyG8XP3PtHKgxKBofZK/5fc9xWZrgOaIlpxazkb1c
o3OTo0VsPTTJfTd/cWQs2Psh30WS4DcUh1GUXfCQr60bop3S2PaiMVxTGTHM7mGZKtVsDmKBeuaf
d1SCLjE0eazIj6mHwmQHZgQk7Q+S49p17xcpYqBndnaulAZepMOBvueDHN0xPgEIHNNXqTQJsvsM
2AgTQr6ymcBEA2g4X1daty2fJvAfNtlTtHault9kqUQXJTv44jY3t3ynsR6NiSgOGO15mQ94MKYy
hF+ZCME1ZXYzz1kOD6816jltH9N5uk1TmUuSSRE9UpdHrC3xyqB6+7mPrNt1Hh5jU9ZIt+/5TFO3
DMvCw9AWbLda1sys7JQXw/4eXCpD86H1yQusDqaTZciKu0a7kScY7VymSpRpES6s9vsCMIj6STXf
xa3hZYsEjnR/B23Ce5nQ5iE286OaGPHxTMufUv1AUT5Jo9vGySVXh0yK6F+TTEvKZEYfCSqv2s9c
cxPn8brB7l4V5mUhwhEVpl7ObFDBf5U/LdrTrL/NIVwECGfCaq2vmhQVSt7tAyzzcLQ88uSEiCy8
4o5WkitpP3bZLEhwc0rVtm0WQ17+Sz8rbu+VuWvp6IRV3vORh246Xd/A/dz2RaDYvVx3xOrLmdh+
0WE0uA9tkLJ6hhoiQeAvR2cMrsvb1QlL03RYFDoDX2o8GyekRcC3c2YkxwxwgPT9h5h+m01JkM73
6FWMvpEh6F08gbxC75HLMcP4aBzz0ACIixzYa38peKJp2D6Cm+nPG6k1bXtNE4A6lVrt2lrnJcPt
qj+9Zb9sx7FNgCGYYgd7n+YNEDE6NIYMBzP+WI+uvnz/VyJEDXBINpYKUq6BpX/s08LNrYAqn/+d
DGGvempwBiLT8PP+No0+zupdKeur3fWeOAvDQMivI0748zjspaRapYKibu0qT2txh6LZo1JPNG79
Ntckhrp7+Btpgl9I2wGksd0AxBkTNloMrgPCLBN949f3bb8ctJEj+AOME1R5sdY87Y9+0DteEkqD
zDcfppvcyz5yurXhZ/Qoix93TegiVmwiZ9GEKYMJiSLe+qQd03AI+BNXhu3Ed+mVpRKTEsfAiIYm
9kI7U5sr2kQMQCP/HBiG/orHafZHtCJH/TnPZHnXf9jNizzBM9A+r8GDZaHg8N7s3PRYv098oDii
v2Xx09QdAhWYWcnZfNfLuiZ2m5M2KxW0M6XMJqOB8ZraLD0y1aeYYXmIj0I0VPxq6u+Vbp1UhX0G
W6+sd34/kCEckMmwNQfd7YJpqJ2tL6Vu+4vn3PMuy3lAp+ME5oXYI9/jg/PXda3l2/j6WC/y+K29
cfK6rcZp2sIU7fgbIU9zesIYmzuNkihmv2tusy5upBs5SqIoBS1AjFCchlMeTC8nqYTZWaan++Zw
WZCgN8ToqDEnhN8onIloOqYnJRzCXtI4xPfl2r4JSqKQKI2NCA0OdfuwliFjh393LoLTaphDYmaA
TV43QOFtHsnUuIrzpMyTxG3te8fLfglea4wyvVZH5Mub7HYdf+X1ffGm18zl7Ak3uM3ZEyVlCgN1
mG+xm7kLGTKXa/+WnPxGhnBrWaQ2l6XCA80Ewa2d3bHer8u3MG6QjRD9z4VEfZagExNdptkMhmma
+qMBwA/7YRiZ5M7avyF/nwoR3MBg1WNGa0T9ZmUc7Lw9MTpU7mTUwZT2D01shNfVTaLORHADRjtR
Ne+5FpC7QglWGTe3xCqJYP7lsAKJSMVEfWuwh3gZ3Cjrf4xpc1/qjpeW7GQ783Esmy/Xl7UfMm9O
TPQGjWonIJYxfPJe9UxPO5IHdjAP1fltE+Rb5RA8QmkWWjXoGPAz++lmLrPDpBqVy4b5Dj3659Yo
ZMnTXcu1AVSq4VVoY6LmT22sNXQzWApLgrEGIha9j/NAKSRubv8+2ggRVB745GpDoz4J9JDjDQNT
+QyfdMK81Um/iR5l+OSyNQl6P1ckjosEayKl9Z6ky+2s6/4y5RLz2lX3zaoEdXcAo9OyaLT9qDuU
RekmUfwWt7qRICh8l5bZoESG5Vfd/aoVYK2+B+yXRMiul9gIEbQ7V4FR11FM2rXodlPBspuyYK4A
oFMZgP77eN2WZHsm6LeakdQC/gx6F6L6oafRTYyRtH8nQrj01HVdVJqhlqY5P7KuAmXSILkmdjl1
yWbLhOsuitRGW3JU2LPTdDLPOgJ0RLC39k0Z1pU3BGtQHmjpdiaS5fbz9eXthtDg6QKAMXgkkM35
02DHESjyrEATP+1v5ylo6YNejW7hPOnTr3mSRFz7lvRbmCNcum1ZtTQe0UeqNw9Ef7LJTcwkGrFf
1r0syBE8UFsulVHNQLLLP06+dlsdSkBaHvgwcHLMD2xw0WAqe+7su3SbEs3QkQ7DTMmfu7iS1l4M
CxWcGrVkcGt+clSvrMH3TA4gidGC62e2q/UUqI0YSdc0QxwmLMFrPlIgzvhsuV/Y+zqROFhuoq/i
SJAkWLYGhGRNnCIkNO6zss3B34lh/syv1pNmfAJE2vVV7G+ag1vC0IgO8jth06ZmIUtZAgkhu50x
Ra25/F2an8hBPuS565Q2ogQjXtopB41sgeoxmLQQiq3vOkABJuQD8iNupeuSA9rV8404wah0vEmd
op6BwFoDszbpgjJ+53RMImU/2fdbjCUO2mXZaM7OiMZidcLTTPfymzgovaj37XABeIWs6XJX7Tbi
BMtyErsx1o57wvIuK0/rWMs0gt+krxXv/zUCGb4/zSjPJ6uLefaSedphfY6DuPYm1/iqIRvjcep0
LTpeV8KXTMQ1kcLlnpQLtVSG0Zg+iMISeHlx6/afUfIqg/gMhMOQY/rzBtYiSH3UhN8EwGqrOiHI
OKqGLg6iTUMSgxwS9JNVgq6JNezjh8mW0U/uKeRWCD/azWsnX9Uinybk6Cbrh8mCUnG80nxL/WEr
hP+JjRAlzdUpV8DsFZPMM9iBt6Fb/aOdenoqubVk6xGCDDpYvVM78LeszQNaJ25RG0FHP19XDpkU
wUEpVlaZlTlg1wZght7oNCwXScsJ9wSi+m33THBMSGlOdrowIIz0eYDuiRHIyCMecyDsGNgN2kyN
QtZfv3tD2ipQtjWVmuhxEOw4M/HsHUdqoCaBjL1XPZnB/B0NprCx+W6k7n+BVs4/+WqZuEgwDWwA
/0lsCGZWr2qVMwK8okt8RQHPaprer07ZgHLXekqW6WYB4c9sVh9SwH+3U/eWjAJmmn7/AWGfseJh
YhlQEyzrMTGOfXdUMkkX1O5RbkQITj8rVp0BxoU/E2J3pY6XWR9tI6zBSAlC8lTvAnv0ryvonkcG
NYIOQlkLeWuxU0VTLDteC7yQDSck5DaSzVfvfp93kFEKWkZLrPMtRWS3CqkBJmr8tdZQTon276vi
RoBgx4UNiBt0RJk+f8nFN9qRnmwgKIdTwKtVyR19nGXjX7vRNgeUAJsqz+S+vC43bsqgUduBOJ6z
k9MQV+YLH08aTmdMNGNaERjYQElIvvbHQuJOdu/rrWS+3RvJTElbVperiZlxFpjEHUMlmDxco+DV
8vPKlY1H7kU9NgiZUVzSdVRqBUMvSyvvFw1xnKrckvzULT/M4rFj36xBBvC+6ylNgzrEdoiBWO7P
lZW0GJkFyr3A6ILFOFhF0BThdV2XiHhVZqrLktFO48nNJMxX7Bwm6pjZSlRyV+UvKxHhwKqsW6Iy
M2y/mZ+q8UMia7/a/75tGKhevoz9/rlT2rJGSU5X6iex/n4yYs8k6fH6Tu2F77Z5ESH4Oto2OSYU
UJKdx/Pi/GqV86xholJyHrvh+1aMcOYrGCpjBXUeRE7aATn0Q48K1gsHrnrUZFnO3UaojTSxopQW
xaABaxje9Wtxmn1e2o4ylJqjBK1k+gvPHrgLAhnOw74J/d5LMZ9lAQm4zZYW4d+auUU1A3IpjJ3H
pUJzMIn86we37yAuJydiAltaN5qjXf89vJUf8wBwnAPwJDh6vcOkw2KyxQmxr9M6Smk3qLMocHbt
J63Oz1p5jgZ2TNVvkqVJ9F7nv298H00S28pRnPCdIw/uNV87Jj4gIE+zpx/IYTnKZgn2/cXl5Pjv
G4HLMOm0bzDmOztNmA32KWULruRIUpmTiRFusBwoIDpJcWRF45bInGh5QIaf1zdPYtA6P8fNUgjQ
b/qEgZeZ2cN3bf5ZVVR3ddp5Ztl/vS5KdkyC7xiqfo4rpQIssKG7KqCVdSLxG7INE9xGbnU1qx3M
f+fmuUD20U6PkSbRNokMEY4oXSMnJwNGSOf6eVTvGyADzDKGv10ZFobkERoBP0SsPedgbc9AKGn7
qOWDWcWNtNRtDYlH2D2OjRBBu6a6t9usBUJ9GheHcSoCO8mD6ycuW4egXHWaVxj5t5GTm75ndHXX
5qaYG++6EK42r+L/zToEtYrTaWiyCWysXXSfTK2Xq0di6MES8zTZSVc/XBe3vyZTV01kVaktFqxz
Iy3rdMwVf+kLd8xDTbkdZHyfu0dDqQX0GIuAFUNwnoljalONdz0g0szALpnmVsuUSPZt/0bYSOH/
YmP6ejdO9sAWFAXUcAarbBkkh9RjNOS44HI6xb2No6Zhmapq2DgBIWIctMGwSAuljmvzrzlVmkO/
6u/tjE0SL7Dn0raChEyPAxSGDuUU9MVpt71xwCiga47h8qZqxFaOcEpK61T6qKPXM2ZF5DG9fVYG
kp7zfHjSrbF007YYnv535duKFI5sqgeWLQ7n666DFRmk1HNKiX/bjb22Mvg5btSi6qasr8EOjBvh
f2c45B5ANN6tMMEJKQmLUqfr0JVLlvf9rGH+wgxKM3/q82/ItUuGern/vyZN8EdRZ7A8KTFuzbvv
+jAPu6BHMlP2NtpN/FGTODYSIJqJVtY/t7BQTKeyCrwnEswl9O59G2JhqLvknn3XHzjXcQde2I8w
hSfZRPn+hv4WLZZBBjuzdIVDDpcExQkFsfntmj1ngO5IIhnb5p7n3SxTLIdUGhv1OgakXb/eRcnd
ugIXQLs16fds+qIPspz+vv+4rEwwa8MEHlvPE99jxFxrPbSa7mIu4rqBybZPtOl8SaxyQJbYybNj
Va8VoGQWfy71wo2WT8kqKynJFiUYdG7ly1IX6N5JzUNqPNtl6pY/ri+Jf+K10l/2TbDnvEZhTOkw
i8i6Hxb7qo8So9q9R7ZqINiwPat6m/UvmfXphdI7O5BT66sHPsZLZNJ2l8PJtzg+KdrGBBseAEyp
g9UbL9D7xYtQEKs9+lANbuuvXuf2AGlQ/rq+gbv3yUaiEGAMJOlzW8PAShedi75zV/NGNWJ3tGRz
JLvKB6RE03aAbIDm/j/dBqn0tGoAWutP5X29uurUeGNTuaQ5zanuXV/Uru1uZAmHltAx7hnyOmBV
qdy++5oD6JXMHmZHO4q3DP14Xdz+qdk6RUURmVKxrAjwmDgnKUZxovyYaB/68vP17+/fWtZFAP8D
m1vLAcpTkaHm6HexP9y2Z87L28ZQQorKrKxatQv3QzfShJOaQBSkAHYAc27U41j8iQ9Kzg/5XYGp
Yrc9defcL1cpw8luSnMrVjg01kZdpseY8OTPXEx4QvfnGhOlwQwGgPrAjlMWSPv+99X/srOCwU2x
OdNhxEu+wyyfUZwsq/SKYfFXKcHUrjPc7KpgaJiXNiMtQ6WCaV9KervQb0Ym0UOpnghXczmiy8yw
gTjZFuUJE9MfHKt+YoV+WJwffZ0AQCILNeMzcJT+qsxWVoTkMe4rX4zJT81xVIIZUCEGVpWmdLQO
ZKCVDeTwugiXdwq7iZSwYYm70MGduncRuGWuG8eu8RFTs5BsV0EPIKy5Xrt8iGJAK026D7o/dzak
C5OIEF/FharkKVwaupfD7hbJdhdeGdBX9J66sZf7GLSX+K99E7wsyhC2UtMKppkqOqc4zW/9aHrd
ff3BCXq/+MY7z/NDUXtSu98/v987KXLllLNmdgZ56T1fgvW0HhsEB0jtc6zbZPCvH9uui96sUIhF
OpKpwKcCKntaLm5Wn/LmY6PVXlWAp6V5ZxuWTDt5BPVaOy+rE3woUzUEPykihX5xeatJnbta5iUL
soQrMAFLYN5akmOU6Y3gSNENWQxswMBwlemqOyT17CarUh+u7+S+1W+2UnCcLdX7uG6AUFTddqcG
fMbWnROiEhMA3Veyot0OQrqRJfhLzP8lXa4PADIDb8+RcwY0RzJ48Uk9gL7Jc06DLIG96zcBfomm
GtMBT4Fg32xMej1mIPgqi+Pk3NirZ7M3pCIpAhPkPHQDwMvComYyZ3o2AWZsKupzvo7+OtKbpMxl
B7WrDxs5whXwf6R92XKlONPtExHBIBDcMu3Bs122y3VDVFd1M4OYh6f/F+7z1aZkGp1wXTvCuSVS
mVLmyrXaguVMa0r6TjEm2bh+43URv1RfcZvEzFcfPLLeE3FabO/fZXHc/kWRlalZjqZ1Xfh0wLSh
k1ev+x647M+Ho3VZF0+8pM7KQPoC9A9T8NS1DFeT6zh96NqzJppi2/a/lSkuMGaGSmt5YIHb/8Bk
9f0CfcLI3nWR2bKbeKH7mcmAlWsQ7l3WlS0B9USLrpb2oiA2FdLxz/aOi4OToUlJgYaj27Sazeq7
iN0G1s9MPlYGFYRAgfsRLgISYLkMYhgGtDTPXXiuCoF/L5605wZcuEtVpZUGcKpAoLY/xWf6TgcT
nUUFiO0nmWm+86wCr8hTRoE4uZkgaKnhorj0vnNvoU8mmA0t3eE1Oux/n+3jczHGBddAK9loERzU
AnONc5n56pT40izS397cO0sBbAV4Vg2dLOzt6oafzYMGBMhI3K6sHcZyRymaHD2E+TEovo098Kx1
aeNl2Lj7yxPZ5XxCzcjIBgXLq+SHcPQqrbSnFIyR3xTzIW8H25BEutnb6Wq1VM5NqoZMqaICDadC
r+QImOmz5OQdmlmZ1/0lqhhtvypW1rjvp0xmqjY9Js/mH6U3+qObHrUjCENupx/SYbwRV4K3Q9TK
IpdNIpKarRqxyNOezOeFBiVx02f1rajt9Ev7AFGd5/1PuH0eVga5tCLTMFfUFJfFrHOgxIUpqfEB
HRzsqHmMhc/DzShioSWBsVFdAQ7qd0+dxsky5Aq3fJQGbUUe70g5fgJKgAn5Xya4oGsazRj0yziW
Rg/ZdEUgJivYss2r7soCf9yGjKo6FGcWACg5W1fLg3ru8aDO8KAWBazNELIyxp2xVkOFSkqxnGrO
HqH64M5Wc4UesgAjvjlkud427mCN1CznSEem787FCcJlB9VDr7i1i2PyAlozH314gHOmR5Hkq8gj
uCOWkXhqQwWjsvmQ2013l5ZCfKtoC7kzlYU6yfsQJtRD5zHUQBobJefIbm1Mj5an1qlvhuOnbk6r
78adKwucc2rVgLdjqO6LonYM6Wo0apErbi3NgqKdBVg60gyPAJpnJQqbskaj6jnQMRqbP/THRXZm
cmtU4/A2yf3kWfTAXD4Jn6oBOQJSHQA4CuO/H+I618ZRRzPZNWb5BCl0BwP1r8TSrsiYCS44W96x
MsXTlqvyFBNpxOtEx2uBvgzR2/5ZFiyFZyU3VGno0hlSc0X0XOJG2IzQZnuAkqTgQy1fe2fLKBeU
ZGOY4lRC27IKqsZlkBFymcGAb+mzIyh8n3FLsJ4gqlL5++vbulyv948LVWZhFGk+AydB8nvWuE2f
nWrzFpUyB+8lwRo3cxcEsnAHkeGQkLT73S+CSJkHI4wg7O63QLhGLsDcngUGr0q1Fxg5E02Gb369
lUHujFEtiFQSYIJnwOU6Cr/lxmM4g9i0//mJXVzZ4Ry+rTPa1SUmcBkUHEj9VwDwoIaid2zYQS+o
4m+e6Ist/jkkUVPP+gRaZmF26tOvjXnWRS/WzUOFWUGZykQjaBT8/p0akkF+y4REYCGd2wTsRUKw
s8jC8uFWF9KKqQaVx2XGRB7tSTHsuBQEhs0DRamOn493N57dvAUMypQEByqPY3fG8GgIfdf0uUZh
0izv4kpy9l1ge0UXe8vfVyvKIoN0WQNsA1EOU3xf64LPvnWVBlfRr/Vw30QOcgClclyMwgKMLtLd
nNzNdWYb7bGDON90K+uihL+EnA8haWWR+0aDNgepYqJHP3a2ccY76GB++SHdjOA2YwdReVC0fVxo
MMYapNXdaLrddGbS18AUPQw2DFB0lC3Q0+ig3+SxJ33YRBVyJHHp7I9DYte6iEx564YEimFNJTBE
0Knh1hC1UTw0BI2awWEn+by0GTBm+9iir9FdN0i5AEZCNF60dRtB7jezXJCzJMWqUblA6TGMHKu4
IVHu9ModFc3kbGE9fzPERbmqVozSzGDIuLGe2JfIqRyMfx+KV/Vn8jK4qisftcRW2CfSxtouTzCp
K8UoWT0avdJV5y0to9KJD8ERHNyQEQU1ord/kkXr5PHZWaxApleFlPh8Z97g1tTlnnlYdKpjR8tc
S7fZZC81NfHrbiMb/7ZS7haQpaOGifBFJQACZZk2HIDPeizzyTFU3W9ZLHgJbZrTCQYkDRVvLX7S
z8iaAB1uGaxNemDn0QM1ZR+HLzUOWjILvuJG2sLBA+Bd1YEiBMD/9/hY6+WgqskyqUV/1POJhrU9
RV8EX24J6lzIWhvhb4OV2ZRSN6AkPvqKv4hGR/qhe8sw8LmUjxcov0i9ZPPwXZbF3w9VtWsAQySA
szaVyxLdnkO9dZK4PihdJAKNCPaQvyTmsjq3LEdtI7du08a01egghS/7e7gVJ1ffic+bXRuyupTA
hdwY5K4MB4/qQoIX0WdafsMqV+qToYNtGfQH7/OEmAVeyHrC6/+Be+jP/SVtbpuhGFD5xLXzwygf
arqJqUYAIZjsR4jWj2QyW+1EkmFblSe8dS5muFXNgxoqqYRibnJaeAW1Iw1t5eFfEuG4EVw3Nv1u
ZWxZ82oLSdWNRdfFIKoCiDZUThkNvVojdhFSgaVNh1hZWn7JyhKjUGEZVOxeQVCgLsKjVYn0PTfj
0MoElziDqo0hNosrrdlRJ6S3Ztvbg3rdFN/m/m3fF7bKWb99JS5bFtmMop25ZEuMRyyXmiZBCaNx
l0HW4cg+0V/6zRwX9tSAWTHyJiI6+dFXXgnodvIJFda1Df5FgKYZ8F3jIutR/h2qjZ2bxwRj1IKN
E/gBX5krelrQAREOqjx2+b3zFhRgfxU77J/k++Qi5j18orKFdaGGQHDr1YAH/N3zoIY2x1MJdVQK
qmC/BvWtPavaE3omk+CxsB0hLpa4vFtTGgZ9ihK80uLhq8aOSf5REtUVbOFm3FstaPn76ig1kqr3
jYSLjHpQ80PyheAGtTyA++JqwQ2Lq6lbVFrYwnewlwLkBJ8xhqrXWNv0AKBo4V3StZ7KMqeNx6ew
GE6mGR9GpbmiQXCYq8rbX+32ob6Y5hZrTIZp9lEbuInxoy5Tp0FkmmbiJPlZGkR3xO0PeDHGxd5E
743UKpTYm/snEJ9q1n3+pya4iJvp8igHwJp4ZVvEfiabzyESpaME3ev+xv1HIrkshou44ELQQIOF
QbEpwPA78yNfgXqc8s5zHrtE8LAUbR0XfCXCDCVuc2D/rO46LpCUe+muwRTL/qq2E9ZlUVzcpUbQ
s6SCJF4SPSvdaKdQw9PTG3UU5eHN9eCdjEFSEPNB2+b3QzZ3sqkrKjLjXD20/Uuk+4P6vL+WTdde
meDWMshmH6Jva7kpbRwK/sToEauz0xgYXoGpzai7MsXlj2FioHGTgU+wpPA40vGBtYoAn7Dtbxcb
PDu2LFE4GwVAYVF0r+/GKzn1l6Hb0s+A5xIFwU1HWFnjonqCheh9xNDhOUyV0zyqf6svmSt5DH1B
O7odQCwROsNfnXDsdtmqD4+DlWEuyEdaH1SsBALwfwj29LSQSIiylmh9XNyLtTyt0hpUuF32AsEP
UH8/hOH9rIk4jAWe8d6aXCWToMPoo14B8QoI0E0f0Rca9QLPEC1lOWorE2aZtlphUHBGpa+adFUP
qjumXpuKajOC8/T+IF/ZCQpwH2iDhEtSJDs9PUvzc1o9QzjR0QKRULdo27jwQMtJKgeGz8Osb2jS
2YOQb0NkgYsOrDDkIkkocau2OtCyOpKgeNoPQNu32JUvc2GBSGWmtBFAtIiiVmEXJwisHc0v2eSU
p+nEDqKaiGBN/JivJidVX0Jhyx2T5EiY5A4Nfdxfk8DZPsw41VQfcecyXa2rHK0rDlJlfmnG9K6b
qahDu50jzIWeWFtSBHdGxyhIja7B2cla/QhM6xVQZ2ddKHO2fOmPEediZtnVlV9bY2f1yQQ1q956
jmh1SLPzBLxqe82M+4Zo3v4GbsE6EaUv5rjj2uVdP0J8L/ZqxQXcpzjpfgUInfxmRLYRAuM/ewAx
+Z9oZEK8QVUxbwn+7w9sF3oXtkqM7p4rp0c1+IksyEQCV9v+vrLBxe4pTLGTGgbgjG+6bZ6bQ/y8
FAAHNzuCnu2wv5FbM0i/rYhzj5J1fa+YSLqtPzmL0HPi4y3fETt3olf1qfdIjHKS5OogM9OYnRFb
VNPddNDVejnPSea5husCv5oMA+pkP0LpjiCX7K9TZITzlxbd2KqK8RQe28jVCsvuaHdou7d9K5uh
Y7WU5dyvDoEC2fGowhH2uiJ0IX9rgS/vzyxwIZ2VaFLoc4jeQXdtWn9LQuz55jleLYGL6OMEPpc6
wEO0sm718LYhr3P7bDaDHTVQ2g1EN9jNSLgyxwX3OdbIxDSUxyxAHYqw8Gj6FAcPUd54+xsnMMRz
d2SsYMZUY10FpI+V8DAU1FOqyCaxgEpR4AM8e0eYF4zpMQABFVAV5nyrBH/vr0RkgIsPFJiehmmL
zF7wkjWguPq6//8FR4XvHtGg1ybVQr7t5VdLYw5EtCwqOo/bAfzy4XXu1GM6PmwhTYJJAGhEqJ5x
UB1wQB1TJ73OT4ozPBU3fxhodC4GBNac5lYFrrpivo3Ca8X4Kn8C5LqOpjoXAAozSdpBX0CAaX5Q
lxjeywJHFn1+LgLEc5qqTEdtqtcf2+QpG077n3/zoAB4Bo4smZofuInMUIrqJlLQKJHurPRrMt1Z
s6eHn2Dppbq1lLsWoYMPxEBRqAQGU1FBLkbVzvoAzE6PEcai9xezXRRameEOSx6iYahKeIo3cg8I
Zno/RdpNOLQMkxL6V7nUoevNToY52RNJBDfXzS+1ss2l1ryfS8gqADBpWZldRj/r/HV/dZsndWWA
O0OVnNDEaqGCpGXNgVnPJFJPyDr7RrZWYchgZZUheAKqAS5CW/LUmDSEwEGEqbG+UNxAEU3TboFl
MAP9ywYfnIkmNXLTg0NXlg/FiYB8VnJM1QEPl3rXe4sSpmG5+8vacvO1Se5pHs2VVVaJoYP1DtS9
NDz1M7tJ2ja1Kem+7dvavNKtjXFeWMWBqs3mBBwLCGHDo3JU35o3AilM1Y3OQiSQ0BzneGQeQOKT
Y658EWAnTuEGb9TLMHCYednfoqi62UJeL47zwnGOk3jI8QY0bupr2Zm87gC0E3pCUF9/KlV7KZjH
fijqCm05/9osF83VtJPj0ViwoPlV2x+S4n6IBT4iMsFF87og2RwzwECZ/GOc/6rbb7oomYtMcNG8
rce4qSe8BMESZCSSHTEfMP1PXBrXW8Xf6fp8MmiPS6OiW/dQ6AUVu/a87+LbUQJ0HYaqWgQwpN9v
vmbYF0O9CJpR+i2cr0JDEMi39+ny/7klGDVex1WNthltQsds7qpEtlUp9vZX8R+B6GKGC3bZACKl
KpsxBO8YEehsIyc8S05w1CfMJy7PIJEQnGDf+GJDn5lgbqqhDk5MR41uqUj/YfnB/LPckH8tiK80
YD6V1DlG08HrHRy6w7+yH7lPBZeGreEARPCLHS7CFWYLgXVoM0Ax2akR4hZeQRtsEpmdfCeYR7Bc
6cv+t9oO4BeLXJDTEkbRtocUBDOq56Et7yNpuI2MDizEtBNN621/JhB1qOpCkMszLXVSJ/d6B0Zv
JfNH/ds4vO0vZtO9MemLiTkdHAl8wzHLG0tn4zI8PT/l1dduvhbSDG9ehYBTVlCegFTRh/HerJ7j
nBgAYbeJ7EiD4rSt4qRGYWt5fgvG8mObQORuojdh27v7y9vMSCvb/NxvFbOq0w24YfsjOS2TFQvJ
yagjNyytQBEme2s319a43B4EM7GsCBDVSnbiqrAjci5bUV1ti8STrq1wLg8VprGRLFxaavTX6Vfr
2MLvCx9wFadzq5N8N59nL/NQOhEcti3PXxvmPD81krgLCwLkz8+xPA5xb7eVH9DQ2f9oWz6/NrP8
fVXMSPsoypoohKqLcVPld6YugkktOYGPTWsDy2dcGVATXa4Y5I/AQeMa1lWnvak5RKyyxw7CEPtr
EXkEl8kNXBUypsD3KU3szkqvZPJdDyd/34poQVwSrFtWtlIBtc25OUfNlQzOXWYZ7gThhEQR2BKt
iEuIRa2VajCjbifNKMyEVPamBHonkN877C9KZGjJMKuvpLfMqsMckb2upVPc9bYpZ2/NILpACJya
B3aoY1bSzALeS08B7DQ9I5JRQXmTGybA+grWw4daGYBHIveGidnNmyl6CcOrKPy5v2WCk/Nh1FWV
xnyITTS1u2sNymFEEAD+I5wuIC9N0cAbxTlaH85NX3TLq9ZDT5mAJl79YtiKozv5kyTkE9ncMUxT
qYoKIjuVFynKjDSkQQeC8ERjP9u+9ocsvzWs+TMfZmWGO6MsHGeDmaiZDK1fR5atD0dT7wSBYPOI
roxwOwdUYd6AATkA1/E/PZA2AXIhlUDqf1bEMKIlEH8IcCtj3BkFFRWE3Ge056PrGnNWip0/h4cU
2L/AfseVf9l3u80jtDLHndRqzLrJqNGCydTYBk+PXAeOWZiOEomKqQKP4LGnnTL1GfA2sUfBX1BC
JChPcye0BCFu2Z6d7ePxpqxKglhXcBlnulePZ2J+zYbZiTvPam/6QeB9m8gAcMP/z8t5+JBCY4s2
2DmvrTDICPFq1CD04v9Tx0LwqfimHLrz6tiiiOv2neFURDqm1HKiTLZDyJzve8V2sFgtjMvjiYFx
P+iM41xhyHupBqDKekAb51B40klUAN2s6663cXGdVbqgKVTZ8FDDm/lHBSGapZZjJOCmsqWX0Ql+
YHQXF75YEdxVNh9ua7PLhq/MJrM8tj2BOqtm9+7ybivAo5c7zKMHTJcJZQ5FB4ALI8ZQDxgGBCpG
zf4xsh+ZAUVMEeebyP256KFSJhkFQx+aDvFBx3xcOyl+GoRXvaYclLm5TYNEiHwUOSYXQ1QtaDIL
RVO3mpzWHd3Ioa/9cbgHp/pdhiGEzJuuxF1IwXbyUw+lDv2JeUAXKJEx0BFImuShYHbVTyKqZMHy
+HGHXCkqXavQO0lY78zg0q6TV9YDTCoaRt28AiypGa9FXZV5PGcSlZKRFBgBaFlzh+vTfYoZ1P2D
vZ3KLia490c3p70c1IXkpnNpg5s3LL8mWmZH/aOsiKr1m7ZAMQzSPNmSP1DH9OBTJHWJiqI8pfcK
ozejMdi5rnitkfqdOT7sL23zM13M8fklzMMCjRMsLUkTX28zB3zy9jwdpE+Ir1PIE/xvXXyKmUgY
hyTF5TZWv5TT/Wh8Ki6tDHAfqZWabtbrdyq2/0d66AaanQ+O9e2dZeOoiAYaRXu3XEpWkZD1FpBf
SzkW7xCMajrSdCqVv/IpFbjfdl5ZLY3LK5JKsl5p8ZGmh0K1l0e9hKfvGDko+N6mvgiWI1oXl1hS
nfQD5MXR9qx8LThEcmsT467URHfrzUvbalnL71jtXwIFId2SMdk2/xi86K15Ry1HL/SQ32MCyxfp
8m6GvpU5LpOAPSFoDHANuGlyE3ZfysLXhVS9m8GIUBUzgfoykMxtHasshNWkfdf+PRBnel5SIyhE
F9K1xI5d+iaqwGzWA6GV8Mskt4tSz5SgJz24pmrqBcnsVXr9kKuSraOVTGbLs2YpcyxWQpSs8hsZ
SqQdht3kBhrLlSxw1W3XufwYbo8jKSNtHADOPPe3oZK4mnEFvJ+TNv/sh63tEttq1VzK7i3ADMwe
GlfqwVhElq86n56XHRbBdkRflEvTEFUxxyLA5BKd/Fy5kluB/N5/HO5fW/a+0tUpYLKeqakEUA6h
GPAE5XdhV4O9aGtArf1BLOy2fQwu9riSXZxrjVlN6JAlXebp/XBMZebp+idU8RDvL2a4cAxeoAZd
A0guh9V9jv+OlpESZN6+G2yuRUcxHPxDMkYOuQisA/5tTUaqu3n6dxe/5ENlF7WIEW8zI6+McNE3
sNSmTadOd7v5kNMaKYVeBcDpF5lvzuS4v6LNA7QyxgWQCZoVrVkgTar6FSjFI9Ac65MK9GLn7hva
9ruVJS5ukCEcpykF81WNy2d6bJy5tS0oFFWnygeBkqh5KfpUfGRo6GjOBdpv5aIo/w9FwTb4ub8k
kQkuJrRsJnNSyzCBMdDQmp60aLRz+N+fmeEigpUlegSuXlQbu+cwfEqtG1o+/pEJ/pZOypopc4p2
ua4tCkvK6AEatG9i+ZUfnvyXz//hft7HmZQqgEyQQ3tKz/Fh8BPwCImS7mb4XJnhwoBqVE3ajagC
yWNul3QCcF3wObYfpCsTXBDo5WRI5g7V838R+OVzfezP49nCq3s6Bt9FUiCCcGBy4QDybCpKCVWA
iyxKS+MVSa8yGeEaOnBNLiiVbNvC8LYFgBAaYpyrJU0IxYsIULohewosgEJSy9GpJwXfwNDv7DvE
5ukxlrE4Gc8onecZaGcrKIoGLfhYfUtUr0QeSsknEHuUQmSWQCwccrZcEChBFqdLKh43E0SAItXB
WLUgrG2uYmWBiwFzqlrBkIPWcTC+sjrH+NETy0OBkW2XW1nhvotugUxPkXHtT2t/qbyAssDpCodm
bgcRYPnY2Z+aMF1tHd++Vgut1juGh7sBubXYnrzImY9GsXAHyH7zRTxxIthJvp8NGnylMgKwVs61
a5YdMAB3qiaA62xGh8s+8hJYKmjXRyhVEzeUqa2TwInT+jMJ1cRtXH6nGfvQT1bmXC9H6JRKY+tU
hatAYzBV/olqAevBdj5dGeLyaaW0I5TD8f7s/eX9uWi3qPfM665LP/RFQt6bGweOT6hBElCP8B8n
zjumBdqEd2f5ppp3xBTc40X/nwvbNE4SNsZAysyGx8BrIsminufmRWe1Ai5qW2SktMeQBDhEu8es
AaFyWSvfQ0IRSrNRRGMrWs/y99Ulu2g6tQb9EJy5jA9MYbf6IJIs/A8HuHyT5UCtbIx6FrW0ADCH
yeyAL3ddWMpNU86OjMuCPZSyH4Sg6dWtxyxkh15rvMEKDMGHW+Lbh7S+2lbOC3tIy5ddBg0pKU/c
mtQuGe0yOE+GZwyxTQtvP2mI9pUL6JbJ0klfGiFFcMdmwL3Rodi3INxWLqLnE0abO5xut5R0uweD
Ktrjfs+YV9PklPXhseqytzoCSXxTXenSeNVM0qPgNyxvor1d5eI9RFGpnswhwdleSBiqg9x7wxvQ
08BLtv1p39rmybAUE5PMC+0Dr1WjJeHQaC0e9HIBom/m0n500DsL2n/27Ww3EC6GeGUas58apY+h
YRt+V3xAwqGzmLmhF/ig4VRRsGAOntOfuWWsbHKvT4UBUQGbmDxtKnvSLTuebw0Rrn7TK1dGuOiV
ZzEGz+PCdOUWkmP9/TD9Jdi65T98cIiVBS56yYBTgxAJJTK0hd/lKedXiMo61gHJ+cYQuN/iXXvG
uOCVxPmg5wwiSV3KfM1OOlue7RF9grG0q45eNSnx99cn2kAulMXZWKlGg8ca2o8J7ITkGOh98Lpv
ZfOGsdpELlaZQz43JAEHSDWehjB2MiAreiJwuO1K0coKF6JqMwyqkYG9p6Mt6CojqN41yWDZKaos
Y95NntQ0MVDjivxiqW31WNSjfthf6HbHc/UbuBimG1Kl0WVk773j+S91K5h9Pk3dSunKGBes1KKM
2riFLJMi3QzRS4J2p/Wyv6Dly/y3R6JGi7+vUp3STOU0a7j/6tbd0GFwpbyXonOLTvi+nX0Psfje
jgHJa8JKtPURquyIvqXptZSKWuzbzg7lIqj8yND44RyEJF0QVg3CYKO+RcGr/Bn4NC6yv/4/9/FV
1UC1LUN3Ma5u4/6UZa9xKngn/oeDXWxw31yuqgZTV/ggC/+M6mU+ecuuOjc6ssMomqve/ii/bBnc
x9cDYunFBClgHchgo7JnKOsJAeGbaR9PaYWCZBGK57w+UVpilMQIauAY3d6d3aU50F/pXvS4EOqo
AraKLRdYG+MibFABbS1rEeAj5rGiL5NIbED0/7l4CvBdWJUamGDa3I+MB1Z/4h21/v1cJC2MUdLS
Abc+Q33Lh6ssc/fP4aZ/rQ1wZ8SKmkgqI2DG0umdtTF9ljWIoGKuogT3YCq6JWxOOuCry9Bsh7wS
5QVy9JppFTA94CE/xUdzEevzgy8x8Dxge/G/o5fyLXBCQVLfujrj/Ya+q6FphPDgK1YoU5LVQB5P
UWhX5bNUhHbZ+Xp6TZTHvvsi2NKtY7Q2x30zva6UKKqAo5AP2XX4aPnzq3QbXE/3S+GquMkepJOI
WF5kkvuKek4z2vYL7Uev22M42IHRQCu3EqTc5d/w2cFULIiHQlgJAmPc5Sjvs7lvFxiMBC508Jce
iymBwiOmIXrS3lVmK+hhb6b4tUHu+BI6gggwzjH+9YTZRme+CjDZqLqJUMZh8xyvVsadY5IDhRwZ
GGUykidtnuy8FCxl+wtdto5zilgf06mNUVwcizsQKNuygcISFRjZpBRd7xfnB8wwWg0EjZob3tbX
iluex6PupX/jeQP1zconx+xQXmVChSh1+fB7jsFlwrACaV7UYqYfLYeFSvGd8H08Rk7i9n9ZTusN
19YNu63tBFhuycfDxBVF+u1ItvqEXKbUICUZSgEERRqwIOHQHdsQTKr6GYX2I0s+cX9ZbTQPtSVt
HRXhhI1m5rHW7urGT0Ufc+sqZi6zQKauI/HyDJjDDGKiwAAKLDL+GvKzGoy+HPhKJwsO9XZCvhji
kSJlolXzME4LElayMEcMFhIPRPaDK7vMAWjdE8THTWdZ2eNeivoQSBawMP8qphBnIfaWPKAe8Mha
KmoiNMLmyVuZU3+/0uZmlOExQIABkzS7msDsrWEcv0+sr/vrEtnhg2OM7nuRAiFgttQO6vrUm/pD
PMwicVZ1MwqvFsQFxXKUIARkSBGGJhacHqgjbXKg1wbYmBobSjeAXVrOyBz9oDnLeWuOqqscpENi
Q+TyuL/ozbi5+i3LpqzeC1WH136+KHCp6GUyObOzORccNaF/cqFzGOlEwZSN+tDN4KmedpUpTnzd
uexWxopq4u4vSXDu+HZJHPRzSwiQDpgygvhN5WTloQ1LN5snwUkQfUguappxaGUhRJBc8L/fWlWu
2TTH0G5XX6uK4WNIUKROKHJRLkTmjUK62JIhAZ210LMswAWKsdrJjmSd+fu7uNlJWYUvvtNZ5Xky
NV2FQclvDEpwgIm7EvV7hx4mFyCgyJ5FALvl139IQhdf5BufQz0mo0FxlQ012aVB4TGwqpdK8qrS
6FQaz6WR3ypK+WV/oYITYHLhpdOiTteHIvJ6+lgUp2R6+7P/z4WVTB2nmaXQJCjS78Q6N/KnUtlq
25YFro4wrdWImDXujqnJHCQCp5yvmu5lfxXbnmcZUOnBAMQHKQd90pOe1QiOanruybdi9jQiaBeL
THCnSRrGscxVdO97sCGk/Ws73aR5KkiW20f2sg7uBBWWZowkhlcP5ItFHxJNtqvo0MapnUSCLdu+
0ECMRVmatuAi5vIkUPvoRk7lQk0Aaarm0B5ZhCxJ/NxHvH3c/0CbUW9ljHPjqamHcFrm/UqjB1F0
5wwAdJoj2iqTIL5ufqeVJc6hwQsV5XgyEzRyMeHe++Aw8ZrEEmSNzWO5ssJ5NcjAqhLDtgAQhQ9G
YDgUmLX9HdvOSxCBNIksA0bFTxDFcTrWdSzp7nQODjmIV4Lj7AR2Da3LwhENOS/eywc3lMlw51wk
nfES+f2UqoyMZTGCdlM3E1sjJ/TXsvGaqX4sw6AiUkLZfHmt7S3+sooK0GjMMBucE9eKr6vsUEia
n0735vASZWct/GGaRykXDRZtfbO1Te71MksqM5MCOiJaIqtOONTGdZjk6WH/u215+toKFyc0PTF1
s82WRtpdbT2ghGxb8U08/tg3I9xBLlRkc5RiSE4HM3pZeWY4QrMk8yeN3EnmcLTq3BtKxR2j2SsJ
+8Od5K/0Wp3QMI0ZcXV6zMhdNArKkltneLWHPOYbcK+s7LMe5K/NUn6fnCEAJccghLJthdu1HS4q
0U4hEtUW9bq72YcqpRdDfVixQ6+Q7eFN+7bID/fP6RMRNSdFC+SCVGsRKZASPGinUD0roXWW8vzE
rPITlAzr9XFRKgu6qaJtiu+kFI9VJ5/aRTxC1UWpZKnc7kQPykWPAU+ff3mdw7oGUWsYvWpNfm+G
XQxse4IobwFJPNEKbUG96Z1Bymt//zgIzjbl4gme5ik4BRIJWNHka0WnhyAtTvsmNhPmeje5+KFo
egcpcDxkVeYsCjSRT5jNvNFjj2IUzeYFF3dlMPqgBQBKA85FGIApUduGSx07699hOwnmpQYN+F7N
0f6ejtKntvBikHMWiq+iJA3FMLk5ODGYTjvhuODyFT76ycUE5yetWVmjNkG+zJpqW24gDJNcNdrP
nAjK2iI7nDdQ0kOtrMQT1mzbH1X13UiGn20JKvpAF5ywzSy9/kycU8jTYCqNNQKuPNnBNwZmpBDF
hiT3ek91088IUqLZdNlBLrtIZSyDj9vEiEUCnXTaXnehetz38+3YdDHBJRZDmluaJQX4Tlof0nlu
rNhTIpwGXELrjivwFS6znVrNkHCYkpMWudQPz60td3Z+Kl022pL7uZT1a1X8TPmsj7HcUSgP5sZV
20W2mn/d37btCHQxwOUSqLuXVtMt7wPN0+cbGgveH9u5Cko1iqVCCI1vaepdCRwJeL7dgTJ7YN/H
/geQkjYQXKDLdvbXsu0CF1vcWjSjbNusymIviiVPGl+lpjwQ+TPAN0u+WOEinNkUcq0wyAAPztKp
U2y0uY/UW4auYj/61JXiYoyLbqaaKOAlYrFnoX0P+aIwZM4kIhzZ9oGLES6+zagGgAMeN8yulSDL
BDnLWv7DdXChbYpqNSlVNJuaUP9uDambSPmTNWiCIPAfye6yFC6uqdmEYlGPj9P7GpTDuufARRP1
u+LVB01UWdkO1xdbXFArcB7DWIZCYSSltpmnNmlbP2vuwfIsCNeiQ8TFtl4iqSrXGYGcqnycC/p3
CcASBIyP0PN2GCBF++foHU75Mcr9Wtn7JX71zCkwL5NFnQaI+QOmjdzyYDiLTm32l/VI3PJ6cnu0
JTWPHfT7GiCqs4iHRrDe96+8sq/kWVBIE6CFEznn3ReaFc5Ufpmm2C6iz0AlV8f5PVOubHXagHas
mUHiULtZFCeVXoQ0Fxyv9yvTykIaJXEYaAtpXvpdr14YE0QkgR/yHPZT3pEY83mRF2XfJqlw5OI5
AH5kLEQ1Z5EhLk6kRZt0XYs4EZi3w3iEiCbY2W+Mov2zOM4z2RfaJAVNvQS9/qCXnmX4Runtu/h/
vEMvLs4FChqGUqKgMOeOU2Ha6dyBWZlmqP4OPhRknamJr2I5O04Rzew6mEUtye17xMU8FztkDazE
Uw3aoOkw+/ExXW7lPytX9dHruZMEDrLpgAomEHAHk03K98xqlhgF7SEWMVfqoQ3m/yPtynrjxpnt
LxIgiZIovWppdbfbdhzbiZ0XIav2fdevv4eeO7GarWl+kwEC5MGAqossVhWLVed8z4JFcMvYDL3v
IvirtalUkkTQcOTG6Wd1eKjL+0pEsbJpfSsRXOEvNus4JNUEm4tSFxPqTplqYIUci2NvKIL9EawY
D9mB2eMiC6xQcqMqvVlU45Qtolu8aMW4NAIIS0uUlTDyMHmMupce5IEga79u5Zt+dLVkTM2V59HU
OilJi13RF+NIreBbM07HolWfTSN1QLHw6b+J4/yDmjA6NcMAzXMROov2rS1el+omB+fzJJC0fXxX
mjFjWWlWDqOCyixSvSQswD6x2IF8SMrnMXaK8HWKLSdVIzvSBespMgvOaWStoYNToQdYX/uS9q1T
61QgYbNJ2VopxjmGwky7OclRYZyP4Lr3QBTyOb4NfcY1rtrE6XywGX29vm2ig8VlF4GZ0rDuUbFV
+hgjKUpW2l2mvtTWXNh4ZRQyLDDLvsgu3lXk38Cimkhaj15wFK6G2F7cFEXiCC8GbvrEoDDT+7gT
rKpg3/g3MAyEG0uTNih7x+ZOp9WHIBRNBgiOM//gNbYSwbslXgoojXyjBJFrOIBURBNkgiL7MDm3
oSbpotBuQovFS+dWT61dO9ZHC7iAsyvdLl7jFL6oyC46bPwIYK2QQBkY2lQVBaCmVerbbpq8oSt2
cVkeoblLw+phKE3fWH5dt83NZVUtAIZTKssY1zs/56FmmK3eBZqbkU+a9WMBjV0syHY3neS7CD7Z
teQkJrWE2Z8yy1/qKISRzJhyLL4ZUrKf0LT9J8a4ksfFsTBFX2HHkGLi+aluHjr18T8tGZ/Qkmqc
qhbUOW7TPSJ7Ckc/G56ui9g8TysVOCOc2qWM8DIHj4Ee0r7J3DkzBbsi2Hg+qaWo5QDiPIQWwbNq
NEeptvO+E5ymTc+30oMLWNqswvXBut2yT34YRX6c4+lGzbKTFInIG0Si2N9XAcuc80CtB+SbpXSS
BruVa1vVnDASTJxu119XKnEhKpXTDPBRmPxS7iv0m0GMkbjBrvvFUsuhdABALLoWbEJyWCuZXMzS
FNJlMZozXN1GKwpeIsgCiLPlo347eAQevfiZlbvrFigyD84vkKTuW32cDRfPY8e8Qa/U+C0iVFC8
2tw0grdXgn8AQ+QWMwqM0IplPEQsk3ka5vRodCCdnIobkor44zYVWoni1jBLQdg0V5nkDlHgKNlT
OwAMS8TAsF0eWUnhlm0xEp3oC3xdBaLbg3wbuRipnPEW0Dl/WPR9F8bH+bAronIcQcQwScclvSVC
YD11K5FYCeA8qZwYZpOpGXsBS+9YrjTso88tGB7znZHbf1SKXUljv2Z1gg06Ao8+AbVjO7R3c5rv
a/PHdaPePkgrEbxfBbleFy/oapH28hEYQQ5oKx9ZD6AGHC7MpxWOqEV6Q6Spoj2U6EAUUS6f662i
MRopwJMew0W4rQ7VLjh0tu5PX1W0kYngEZgVn6d+59I4K2+WqMvCGN2b0lRjUq1yyeCk/W21FLaE
wQ1TE9x8N945TBWE66CYwP/oGuU9fGWlWRxBYOeC8gFdlRDrh355AEShK4pZl2HxXBjn48dEC4uy
h7C0og4imJ+TRODftxZwrQ/nkWYrzrr4TYTZR76pR6YNgDsDiNc6QEAHa7TTap73ZYi2OYFxXp42
ph04hE1TVjSdn1Apsp6049tQ6PfB7Q6tDxDEG/X7W9+a8MHo0vOeC2NLvTpsdTAvtNEjzaXKL1Bs
MQ4VO0sxpUkEl5+NgHkuibOQuogzNSKYdV3u4zuya/3SSR36xQCCeO5GnggXZttGkM1qIANVLb59
qaAgvs3QPgMq0upQUtUGGJ0gNopEcI4ql5tkqAmONKFm43axrDjwObXAHi4DFlu3d0U4X0WmwtSy
lDW3RzdjZ9rl6Ad15Fw3OpEQzgxkoJHPRIKQ2ABa312SHpLi43UR/2AA74pwBkAkRco7HTvCUExZ
KS54DX6gVdiJ9tqNpTvCYR8WlngnuF45zk3kiZHORQGBw/dlR3fkc+qg7Vv32XR1rXjX1ROtIOcw
QI80oMQNYX3TOIuRPXQddZo4+XRdDEscrunEOfYxaPpukt/CSLjX992etVar+z/ysKw8IlMNBFL8
nBShhTF2NS6cxXBTk1MpCdDJNo/O+/d5NgGVSFLdmPDgsgUkKjTqZs5Q15N/fbG2o9JKDJe4SEGl
GB3eBFz6+HdUMj6glmnnHzpfxKCxrROoHwyK5miDb8gjcd5VaZlobr54U/UYqs8CbTZNDNOJfwvg
976RqEoTCFBvJ7y69X5SexSE6B4o7U/5LpuPcmiLh5NEYrlcVu7NFF32MUoD8t0gfyuDr5WwcLQl
A9FOBzoBlQ3EvvMwZHS1aYFtD4At7W4EGn40ftWEVLeb5mDKJrFkA9xoCl+fN4ZMzVN0dLn0HjjK
XukjAN1afoeMLwQ9pmC7LuO4peK9n4DZG03HJg8iV6sEJ3UAvluDcSOq/aB1ttMbsosBWqvnu+UY
9Ttzjk5W0fkR4uJ18ZcraqkGNXQcYMp4XdjfV4E9GLo2zcikux3A65QB2OVFbMdJJBDD3Nq5PzoX
w/vYEQ1chTaiQjGaqR035YcpGfAAV9/PaubFnSY40peH7Fwe52aruNW1VoVahRYcmtwCUlYrymWZ
sV3qBFY2oukKEKc5Y1RHXWnaAjImoNh7dJce2UhLq7hkRnstrtm3wb/nm4damElVdGJZyoVlwgsS
pTKxjDUY05L81rSe8TCWZ4KsdtMoLKqoBC1jhsqbpAlEBxNQJjruop3Tg8G8HMoD0UQYcFtGQVVF
QQEEF3qTJ5xrKRK9eZh118plO9ceZRB20vJGG3+qraB8tWUPK1E879wQkol2xYJDFtzm6uMogtFk
9svbwvr7XAQhagXmIJOp0ip2QU9lDMCU0iaTqFq5tTVrQVwyieGB3AAqv+5K8dc2k+xFqQD//6/D
LpqDgCSnUUzvKSCfOHcKlAx6Y43Y/548AVV4TnbXnc72xr9/n/MGZiwBY7LB90n5kE5uH/+Iqk9J
+pJGsyBhvcyDzjXh/ECsV1Gd6QMD5+sOCuDw40O0l/eiBomNpPVcDhdzU6UzG62CRt0LQMZrwNIn
bvct7h3tBY9ETgJQa1Hz+7bJvS8iF29VQP1qPdukYnjUB3tQvkblzSDCnxVpxqP0GKnZyakBMcbD
6Cnusi8UZ34NDyOQ5ip/Ll3r6bpxbFv4b70s7ihJQ2cENVD33SKXvT7rfLNaDrVG99fFbLzcnG2Z
xZ2kOiJ4oWeRbwE88f0bqrU3Fk61nxwFAxLlPcbg/fq/nSz+0o4Og6AtCyhnWQ+9eSiFyd/lZeZc
K+YIV/FcXrS6i5jB194Mhkag9N0od39RIwiNfitzWbkJi3MTldnnVhNAFkP9QP3NMQ8F+MvfmiZc
8np9v0RmwfkMLYl1dMliuzSAUFbDhzAuwIYlCBMCx8Tn5nFeajGACXCM61Q7apJken2Vaoc5Q1Op
OSrxqwzIX/+6Zhtz6ed7xjmPsu+sZGFGgRfEQ3g3ey2AsOqfkx052S53LI/dRYG+vw8eg79wsQpb
dM43lxdwFwaA/8FOxxumbAAeyBjx6BzXsa2GGHxsUrumscAfb8bhlRjOPOesShSQwML+h7uIHEH2
cn0tRd/nTLIzc6POB3y/aff58CSnT9e/v2kgq9/PWWFYUnCFFiFYzOVTNfwk5D7WHCm9iUFie10S
2/SLjGIliYtcWZybOSkYWSgAMKcQDN1Ga2up8oyxma8N0X8topF3kQlwZlhlxGg0BboR6bUzersl
njpbArVEQrioBVbELJBGqIXGjY8k6U9VMH4Yqbm7vnobb+Q4U7+Xz+QhovKsqsyigxyMCMxAwDdm
v++fNGBmh/tFOumpp/Y/r8u8rhquqeeuN9Wb0mwqdoSUWy3+tiyAz3i4LmI7Gq/U4oKWCdjNXG8h
Q/0yOoGP9wgA/C8fic+up7Gw7Hvd3E2ZnKsUxaDNKNlx1Y2PQ7LviDfox755sHIRqtP1g4vofy6J
DgalYA0ABFIOVDuKWEJEfHAbuCPnNsE2cBUbpyxHmx+FDIbUHHWAamkdbcCcResytPvyUdslXoUX
2kBYZBTZBuc3rCJfqP7ml+pDaTm0+GQN3nXbEK0g5zC0WmoXy4TFy1Lr9PXoLaMsOFXsV/6zT0KJ
5HwBZX3Soo49V9bZrza7q+LPTXWXlKKL9WZesTJyzkeMekUi1cI+xb9YR3/uoSMUKH3uCK9u/0lB
7sws+IaTYUqWEeU/wy2MBgjAu2ap7OtbI9h9vn+ahAsNexMKhblvxkcF/mgUZX4iGZxnaMy+lWcD
WlQ0tLsckGWlbJMm/28m8OagVmcoNAC6JM9QpWkBmuj0SmQnmV+3gpf+TccDFnqCQQfcP/nCcgsI
7V6TLN0NZPOmVqMf7RKdCjW8NZbFrYZZMA6xeXbexfF15sIA4ISeQVwaLo5RtCcQBAvyV5EILjo0
0ZDSHjh9mE7YTbHX10/XbWzzbK5U4PY/omOLCp+JalTrDuN8sHB1j7/PVi5wM9ty0Hwho2BzyUhp
NJFWWAnQOQCgbtPUkRbNxrR1mAj02cx/9Hc5nK9JwkzXcoy048XRwOS94QLvHKbmWnjbkvKbWn68
vn4bmG9wAyuBnNeZ8yoheokS0ehMrpm7fxV+pWcl907yDg+DduajQisq6W2e299iL7As40YLNDDc
o9Yyl7aZSHYtz0CmFdWNttUDni/wui1KADF37rtJsWRWwypgtHZ3WYSbRu/nt9ZzYesP/Wlo7AmT
hn+YQazEsmOx8hfVjFcjPYZYnCxv6W9wrsLukFeVXYjAXDYtZiWKrfRKlEVKpWgzlMaGLAFWLSjf
ig/TeBvDY+TWvtAFLmrrQJsabiuaCpjIC4zAQiZFl+a4kPaKHyTfJemTwCAFAninZIYpGOMnCFDu
c9tgkz87mmNS2LC1F9Xt/AdR84lIIOeislIHjqOBe2ib3jTqXgVU/XWVtmx9tWSE81F6rgWBGkKj
2QKfRATg3Q/lvwdfxgVWQ9iQFcCRyfwVvjGJNAGQEqvWPbLprPHpug4bi0SIgnFq01AUFZXrcyuL
pkKKLfwAxFe/pqdIuO0yPsAlWYQQQ8WTgo7D+jYMtjLjgQZjH9Xsiik9BMhKLekgk591cm8mL2Fy
kqujnohYszeOzplMbmMSJasleYxZLxXxtBHvF2HyMKj6EaTxS16+BqWoE2jDFM4kcsuYmSWYp1By
QEr0S48rW+l6PIOLmmQ2gtWZFLaZq7XMSBVHZoO1TNQTTZ/UILY747MiRPVjv/bannGuZzQ1PTQU
aFMne+0I2FDM2KeS3YZe77JZRwwyCdKJzfXTCOZeMcML0hQu24/itugAUYcuaQO92Pdo5kuj3XVL
36qQAon0XQYXgksa1yEowYGfoduzY/xize3modHt+KeGEWsG8YOrksgLiTTj4jCu7Xo16tAs1Wu7
716TGBiJvXNdN4EQHkRYIkCeV9gVQ2t2snIzzrvpD0pR69W76CwaBy3M2G2zrzu77027zp//QAnd
MIkMWB/U7biVwssk6McXpEZS5Mfko2J5RiwoOGyu07sIPgYVYF7pKx3TmBbm7lTD7mvNHkUTKJsu
dSWEizvAw5IzU0/RPEw+SctDkwoi9aYShqyiuEnhs/mQUAAtxJJT1ina5XYj70Z0Yc+B4LSIhHCH
JS+RyipyjjwVV7BglwLX9L+K4PZ7WHKzaS1shgHqp3FOnAUwkX318gdW9Xu1QCd97jPrtBkzamE3
dHqPd6WiegT7znURmxu+EsFtuGZmWTiFWKtwbpxESY6xEXrXRWxGtJUILqKNpM8rWmPPjbhxjap2
+8zat8XykufdzTzSLw0N/Osir1sA4YtlRRrBsAxoNZHErvW73niuRSaw0TGO5uCVXlxEG9FoP+Ut
dmekTneq0XIgOQNlzA/AWhc1R4o0Yn9fhc94phOhLTQKgLSql52N6sgile71dRNZAwviKymhXODm
yia+I5rac+YVeSCwN+GqcdEyMXH6dQ0idBWr9hcBgqa+rZqY4VIojXMFGF9Cuc/Csr3t0V/S/n+P
/gdpG6USWAShsqqCFPcCcy03tDqtCAoLI/FLArA661CGqlss+3D21WwnqzuZ+kv8I4+fJuteR0sC
SdxYPgSiZujtjXz/JdxGVnqvx+hW1l1zOnT14wiqi+uWslXVP9OV28dF7+RAiVCATA7swXbYs3fo
xlbFD/oiXbg9HOIyGdB/g0K735zgCNGILDkz2NHl3exWR/FF+R+s5n31OO8ez61cNqwGlfQgYu19
zLKap+UoPSy3ha9+FKwk838XGeu71fAD4gXaVRbMh6OO585ewChs92gYvGezGtFP4cTiZn68ksY5
/EAtYj1LsG+NywiMYm9JHA39lWyIVt5njnAGattz/V5MfmDc6rom09nrWdcAReKpAr+96CK4nR6v
lOKuMGGHsVIphAxGwqN6sWceWz/1NZtE6CAAUasbuoroRiNSjNntylmaQy2jPsnssnCzAP3QuyT+
9B9tg3P7qH3mAQYi8fT4ZXAB1+yric26YRWn/iAOMltvWutDzYOuLeggLscB4qJTB3FkLzlARAP6
javt2NVJFcHmiY4aP0cmJb3SqKj4vqHSFG7tR4uLHN2VT+oehEPXl1PgSSjnSQC+FvcZoNPdqlTs
Mh3uynp5vS5CEAIo5zoAgSSxdlbU9iIj8HpqfFfAO7ubKEk9vQX7mxH2xq/rMkWLyI+TDeasNkkP
oew1Ta3tZDdKMP7RbT/MN1QWNM4IVORHxivZ6lI9h7S+PVVmbmvRM8NLTm9b0WPNRvsvS7F++w5+
dDyJRyXpNZxrMt3R4kVX7zsltVv185LdLdI+yNET4k3xsRaVroRLynmUgI5KbjE3mZ3eiCRsjIqe
ZhDjVn7kX9++7fz4XUnOj7R62ZtBA1H55BnBqZsfJ/MO2GAOHe+XUFT4E64p51K0cjbHEQU71DJ7
j8EEm+7ycdyhhOCGO5FuG0N0bAdByo3pNkxH8bXupWqr2Hrz/pgyY4AGUWSTHNCmdvgEJFN33GvA
4xG55m0TfZfKLeksp1UBZCFWYQcGsl9mfhvsZfq9k/bX9+4fPOa7JG41o6bOqrCHpModXsiOYUhK
jWM5mV0fMs/C4N6flEtWC8pldrVeR7NRQaAxPY/GiSgPcd0IkjvmpC4zknel2PKuIltjTYk2pJCR
xqo9Sy9K4xvVF1n7SLLbLnypEkGvF1ukC3kUoNUaoPBYFe1cHinMvgBJH3obYBdRWdtV9V0dBUK2
DZ/i6zJDL7rA+sm1LAjqDoY/YBQjGW1lb7pSCIpD0wYVgS/UaqvJgaCb+m+BfGInBVE6TuykUXTw
6DarRgL3W7/LPunH+KDAcwL6E8AUPpxoKXDSyqZXWQnn1nSWzUjVZghPbfK9XRx9p+wH5A79Lvta
fjfu2UhVe8PGKKigaYBZ4OVuvqvN8t2V9WC2IUvoRFk9dDdomIWcLE/7g7e6s7Xl/HPSlroRyDBR
lEbqhZVGyCQ4BZvZAqYRNUPRZIK++HM9QjMs4q5HzVWmxh7DuftZFt2Gt5fqXQSXkERLr+VxGaHc
NpZuW3wzG32vTHaoZAKvse2HV8pweYlUFYUutSiLa4ifHjEPi8suGlVut65mHoiTumKIToF6Gle/
AjZxHWo6hA4WYIfMAWnQ9Kk1b+dINP22Ha/RBoMwo2gKiMvPN0u3gqgyZ5QV/qQYsxleVsI4HwxY
j4qmPYSlmNAh2inpP4TyTjOel+qrIL6wY3pxmDBarEActS5Gkpq8V42JWQhGkv4ul9Shy4pM4gLG
ph9eCePCJgX1TV+yTKQIPRROF0NcOP2HjXpXiNuoIa/nsmPl/j+qyIiWj9upGURuFmEveJfS0t0f
NO4SYpkYVcOUMh4cONXqOJr6WUWxaW4+agUyAPO5qz7+iUGshHAalV1ZUVWDkD+pn20a+koY5wKj
bjJqlG8hLAG0cxE80Ll7ABaWE2uZYyiyCI1q2zpWAjmHaNL2/+t1l9r99/3ifKKRt0lIFabd/1xe
3zpRGhuRpKC2IWiiOndLpNYTdTRQI07mD0b6vUNbYyAIt1t5DaqNgJKhuClhQozbJDWLSlwsgZ+j
24CZcjLXJIjzi9MeAInmzCJMm42weCaO2yK9p5lcWxBHx89q8aQNu39r4Zi/ROM7GjmQPFGVzwZr
kD0uWTvjoesRlLw2+B5fYz8/zIfuWQS6caELJ4pLVbRcbcCdAdS6pL5d0qe8EzSzXWw/931u+7tO
CcZBwvdlZa8Fv8LBp4MsSFMu9/9NCLIUuBxQv/EzslYA28BTCkK7jwvIsfTH1+iTvCOedFgel3/7
gHcujM9pMaQ2aZIZ4mpT32b9YSb2aH0XGABb9bOYx8ngUte40ZMpTMEamRyUnQVEKD9wx8TWdbs9
NL4yCJEnLt0OJ5GzgzqaQsycA+q721WHfD8h1cO9YHYzMMyKH/O3rA6UmNRARMeoO/8I2nR5XesW
MHxrL6wdNhaOFgVn/h76kyP5xVFyRa9Hl+kfFFyL5A6tpEozGQyI7NzRq35EqPuyZvUFdx/5CfhG
H0RQDheRgwnE4xgGF/EefvEUEtdaKesmI/xY0h2Ag22p+1EhcChNZlvGHxjlWhgXEzspAFhZOhku
nRtvUTpXayW3Sf51VYHTiXO0IclBURyAGWDKdHtoOzssertvDmgpty3gGl4/BqIV5LZsVJZSbtGM
75rL05DfZClYWVTHHD6RdhC5kC0/tV5APhLKZZcqYNzw2sgZgK2poNwlv+KdxWvd6pOK0pD8TeR7
BfrxnkQpFKWgGtzWnCmekYeuBOC/IFUB86WiuUER6ch8Le9VVjryFDRWqfWyPMCrtN7sGU6yy2+b
m+GIJuOdvDc+/omjXIvjXAqNzQJN0yNS6PQx1m60GXXtSkSNxQz7UieKCyji5GXhpCrkUKUThBhJ
YGtD5dSZ8rwMnW1Gy6fr5rjptAD18LcoTp+6Wix9MtDiFJa/tOKrIqKt2zbB9+9zoTJN2iksSIBk
rBvtvOh2U/RrXkQJpkgK03JVm1BoYqgkYI1aKogTw9Bup9Tp9X99a3vzFO/KsJ+xEqPFNKZ6YKLN
5c3WYs+QbPWeNaDJ+07EKyYyAs77FXJpAjKHQKco/K5K1X4J5C9Nb6KbSuQBL199OcU4F5hY7YQu
aTiKTAanR/y1Kg/V/C2vX60cATr6kYyfje5w3fI2ExzUkH+bHucJo7rKStLBUxQnBgIy7Q3QfysO
SPvcfi8KXJcVXU5FzhdaFQHz8oz0kz2QRk6KQKm+shdS9gRGXkX1XJF2b0u+spVEUfrGmLB9mGkt
7T58ipfUlyZrJxHVqcgCrObha21JTkeXO9MId0sQP//JClNisUkfwKzwVwg9VbSy7UvqBs+DG+7J
PnJjp/r1BmAmTEY27RXN7zoaxC1T5YlbFJIWs2nmSO865UcEIKGH1gqtByD/aLZeV8QRKMfM48JJ
ruRxnqsEzyNexyosMKYJgmMLPID0OT4Ob+VX2Y0+ho5sx27gNCJcgE2fuZLM+bTSCKNoQAuXm3VP
KfrsY110Gdu2HgZcj+UEyx+PApxncUCTnlnPjFaF3GNNSN0xmW1UiLxwJxqa33YA7/J4a63ntE8A
aZR5yWE64e3okOGmmewbgG9f37ZtK/mt2FvKvjoWWR02Ejw1Lhph/DkPjQWTemljl5HyAqyaTCCN
OeRLG3mXxtsIWDW6NsJOte3HVL+bi/tlFsxDX459MMeyWjrOGlQaoCG/wbhrdjKOQPfZj37sqQVS
ccmZjtYDcZBmgaFYNI247dFWgrmg10gVwIg7JP+T6ZvWJ4qstQh6J5y9tESVKm+dRf9sja6ePkim
U6ql6ARungOA5ICZHFd6i393L6yO0FjDC7jqV4fmQ+rFmq2EdrFHRGSQHJNNX1XR0djcUrRjg0FW
YVdj9veVAbVdwGBjgbE6tLehFdox8bLg13Uj3VAMF26M8TBIZ1PjIZu0iZDQ0FFBirPP/XiDqub1
72/ocPZ9LrRr6hCN9aQjjzB20RDZgeRK88t1GVvmcSaEi+mxLHWVMgFPWvMZW2J+BLnlKbtDD4bb
OJIbfrsub+NgQxzSLKwYptb4F2E1J1pmkiLzZBC7O1mXoqlFGwxbritUrZJCmPhf1IAx1rQWyJn/
ZHR5RUaULIYdm2FtnfC4AIfjf8EU2bjTnInibG6IcqNK3yiFZ31fk+WuUCxfimVHMnAbjYzox/W1
/Ie9e19MzkBMPVeyKFnYyUI3188Mww7Fje6PJxWe0g5dETmMaPM4W+kppoZUcAq6XSgdygWwSuX0
peoJaGL0x+u6iURxWV9mZOXYVCP43erOHsPHHMNjc+OntLCvC9o+ZO9ryCV8ymiM8Yx2YdcIBidS
ncUqbVBa/ych/FNYQ/NGNbMe3qiqyhKd6SgOuY009qcIlZJP14VdPv6emzyfYo3aCDZSycI2ufUn
cq/sAAv5GB9z4LdOTv7BeoPQUz+LQZM3HSIlikzg6VFw4tayaqhVzmRMvWX5IbUnQOAINkthX+Ai
ta6/S+DLBlFalxK4WlKvsuzmxErEdAeCMdPV7MFTfHmXYXyy+QWmtp11+Ne4HGxdV8K5ymRndFMQ
jwvF/lVHoCPZwZh/ymvtcH3/Ni1yJYbLRggoF3Q6ULwv4lYlh+VNVbd2nFFBdfqybZJTh8tIZrOo
ioq1VxkPuY2+TEfZh3buxL78nRHlMlRt5fW6apuneqUa54wL1AXNdoKBWPNdDxrjqKF2Q/wQ7z3X
BYnWkHPFABwZR4K+YbeTMaaOa1NSKvsyEZFDXxLCcWvIFF6lGWReDNksUFFoPfqdnPK76JU1AaVO
7QKs6D490KPuVHjytnHavHgnvD9uXG9gDaDXsZDnAK+cc8nRkkhZWeCRHV0m8h1r2+zuc3RIq/fJ
Z5DRuaFDjrJbIZKLZu02l9gkGl7cdRNvXJz5pDkZp7pBi4nUoFfzfk5OICW+vovbx30lg7eXLB1M
KUOG1XrtJ8Vtb5v99Dk+Sg5anx4Yezrg+SO7/UYOmW+JXtY2l3YlnLMhK42mplVxK4hO9GW5zw7x
nt7UTuBmN/EhPfSH7CvjlYld0TVLtLKcUXV9vCT1ZKD228VeKg+7hlaObJmuYHWZI7lwpisFOdup
iJlGmkbRlXcwgWBT+oPdeNQP0Q0SCglbt+6OOtCif9sLF9EnLagSCdOZSDSTDznqOIuPsdabP4xC
K0FcFMJ7gDrPA/YtldqHOAp/0J4KbnObfgyHDQcOXY2AyD4/9oWip1MdW3AvrWVb+UucfMnjD8Mo
cJebFrgSwy2ZolaZHGsmuK6s27p4NKajVGWOrPulcjRkgTlsWt1KGLds6JprpmhAdIvbUz96fWja
VS66lm2nrO9S+GblaSgybVHQ0RJ+HVzWlWaCftuuE1v6Yvn1Dg9u/U5g5mwzLsx8JZIL2zWpx9CM
YXjmrfQ9vBn9xAUjPAD5QLyt+4GtA69pSexwJ5qu215Rihl1ggFyuMlzK+kBd2sFaYRMrz/q3bNW
uWV+uK6cSATnKhQLL8yjgRheWXjCvgdqmE2q5+sy2Mbz6wcsGZ3hipvyxaC91IXJEIYoMrH+cjZY
wdqFxQzpW6oYIEJGD4OMZuGLxnLMak36oGKItvMr6UYubwtJNHAgksGlVmqySPU8KKlXFr+CNHbK
+fMwC9/Ttq6cBoqpFqbAFHrx+hkozVSbWZ16o/NX1/PweQEuWLmTXE0UIbd8+FoWZwC5oSco/pep
Jz+w623mlk74c9xFe2MfuqLq+JbbWwvj3F6d57WcMkp5YMDLPynumZEXzgKVNvdotXqc06uLRtcD
1quYW72b5F+62HBaEAlfN+qtN3EUh943iXN3NUYRwyyFLnFms87tMLWjzh4cFMLe4h/GH2+J4LRu
rp9h4YLEUFUv2vnUsNXTKiAULUd7kuh2DR+rgZEnqA2BepuLuJLEJU5gnQIKvIW8VM1/meHRSMG5
JyI7E8lgf1/lvmD/HMEM1aCiqUX22JS21h/7SlAH2HLeYMb8vWScfatk6ZelQlTK9O4mDoa7Jsrs
cVFeB4P4YymaEdrMUtbyOBMHTEUVdDPOrmy6SQnkTwPgSmVjy+VLH3/pY7QSPuAO+AfXlbVUzuYb
dVBzIEmkHtU9s79t0JpOBA3wooXk7F3W9Ql3Z1hErCQmOqankyrVd6M07aoou63k6ZvggLH23ouw
8b5zfKSPlb6KKNJYVw7rp74JvqR6tgtpsaswXmNHSnVvGPlBUhRXiUU0qAJl+VhiKlNugPIcmW2c
t5GdRwq5z8w494Jw0L42UpTd6ZlUClTePN7owQPfAzWNi6etSm/Q86zNFPh19MUomy+lOVdu0+SP
QVILLIYd4IvVXclSzw/fhEv0WESIlktSHum83DV5613fQVUkg7vhGZoagS0Wty8M+Q52+LG2LTvH
cCWrM+KG+1KAdxUsE3Zxxx5knf4DZhk+KgKfue2oV5pyrmwB/TRYVHAih90ITs9d8KGzQfy1M74z
DN50h1ZUgeKbjm0lkXNsMfDWupLV9evyLjU+mOpJSgQFwe2lBasFkM7AN8E/3BmRJs9yBprrgn7P
O9kOu0hgINuejP4Wwb/V0Z7xd4Qdunr6zA7bu8qIHau8azR/qu7MprZlPClYQOC4bjWbZSV0t/2t
Gv90N6py2+spg1sJZ7tdJH+Uhge5Xm5SSbopjeYQN5DbJ8eoRMsqCUAyPpiOIqHfKBk+T4jZgl+0
vZ3vP4g7KsRK+kFO5NQLFT9OfRPsHSLEs81rzVpp7qjkoVJYVY6kpUPbwIRJXVaR7F/zg+JhZPBZ
f7q+yNue5l0l7kwoo5wt8RJTl4Kh2Mn1wpVas3JmYJkqceVeF7a9fkhlTaoClZq/7AaqFIZGjyvb
2H1cyn08fZYzQS1ys45m0HcZXADsFbNrBwt3tIA6xUFzRl//hmva7XTEtcOmR8a5N6Ad7a9hLfNO
5GW2z+O7fC46LmNY61nL5Kc3eXDfibh0BWvIB8M5TGYjjnAYiZo6SpmjJ4CctEEVuBWRGO6qWwV5
MwLOC6Xj7INK3LLzKunHf7IGfig3GJYwqjqE1mnKOldvesWJ0Ep1i/pUK3D9m1H83Sh4SueAqknQ
6Vi0EkzfyV1pHhLMAtf7VlQtFuw+z+PcAlcwl2Pcoqdaf5Vm+W4GTuL1ZWMGfBGvARClg8oDnVd8
LaCae+CVaw11l6Kyu+Zzo0SOLD2i98an1c+ePlwXt/kGBIIaDdRJ6OzBMOd5flBMbdjEAZ51k0N3
QN71JbxFx+MebK03yef/I+27diPHuW6fSIACJUq3ilWucg7d7huiw7Ryznr6s+T5v7HM1iliPBig
58KAt0ntxB3W+nvpMfXj2Jd+GSJwkNVW/jzqu+j1tjfvgsggUZRnaer9r16gATX/k/WCzQlXW9iI
wbMwU9jq1tOyDJIlCgpauB2bHy/f5K5JbcTwDxC5KlUZOJ4uLQana/TH1FhcLewETD/7YXMjh3t4
DEOvJirBQ6dzB1eL7cofTtmP1pf9tR4rHWs/9IVromvou/SpOLfLgFtV5P2wTsWC5+pUB+wudcaf
615qcoX+/OWr/HMlFt2SrVJyXhZDKEWpaQlSEg98yF4GeL74Wj9hHNdNg96fvOhU32aYtnv4b4JV
bhWR6vFoFfM65HC9TvVph+RRepgBDjXa8y0NNG8+EEyDUjt7VgTT6fupwfuH5WEkl2Ye57bEAFoS
24PbqX8jlLjyLfBsl++qLR1FwWxfZS0sU2PRGZuDXBSQl9gapdZYi4LhKZmr177ofg9L+u3yre4m
Iet+P7ICxcBW0EcDbGe2sKWGe14GwAd0lqdVqmfqcTA1s39Z1L7mWMgQTN3SifnWKNoY+6JZeUvA
5eriveiMNDq0MTvneeRpse5b1StdlsyOI4yPj6hKadGKNubr03yIJmJ33RBEqCCNsgjJfterv/9Z
vF6ZuUymOMUrrNa6H+ABcuWkcJlqBkurqLY1UzsPF4Ey7wUrTMMqoIgD7pH1hz5JS9frJQGiDtij
5atiPFy+6z3t2f5+Ll22UhRIowXaU2PHYbBeQ6wkq/WXy0L2dGcrhAtPYTiqUorKKRooVxpxlqmw
TTwxRfxZewOS+lYOF4v0GuACCzUTLzmvlKJwcGctMPFuTVaaY4F/E30ZLiLJS16ALAQ7G5Gx+B2p
bqq2/0RKhGCOIbqVVtLg0UbTGrV4fUgwgqDLftU9oZ9mF/HtZH1pRcCwuw/vrSwuOKQY5CgwokJd
vNNkUBhVfv5cjo5yk5/Xxmv0LXRnUYF+b0xS3wrlnIpeW6FZ99laO49vsrN1u7YcJM8AAFd47kFh
DoTzR1Fytq8m79fKo5CGSm/lREb9rfjK3ri+8+tSQjOU/QQd9nEShIRdPdlI4/wzW/Slpi2cWds9
0PkHkQUeYjfkbC7R4Ex4meCJpyRPPeMbfSPUinzdUx+NW9Vfx4JFZe1dj7E5D2fMeIJ2zYRCh6sy
r5jPgxI0oaDhKhLB2XGj9+lKJInZ0bJxq6py0lQ9xpqIFGfVLj4f2l4cZ8FqSiy1oBKm/5V5sYGi
4TBpdjHkUdrNrB1LbB9ay3yK+vbHZX+499TZCuayzKpoFKzKwa5nGQjC42z1B0KxnJKimx2QuTYe
AWPYCKLqrhPefDcu5UTJnmGyGv6q7p9TE+yVvccWX5oHgV/c+3gYT5FXVlOLyHyiEFZjqFUmw0rv
SAPJyA5xVFJbH7BEcvkWdxUf+cGKvgjGTPKWRmzSBAzIxElfayu83eTGB8OJbrHlBXjJENPVDGS7
nzrZuzzORSZ0MZBZqqj40kOuPVLd7waBx99zFtsjcQ5xGlWlqhJUCul0UsvzKALG2f392B42TN2U
LfSqP2ZxmKMYS1Vac3KWVLeRrEVfSMuil8tfZkcF0EI2ZCSLRKZQgo9SrFKNZ7Tg8brJgWyl3y7F
1aSIRjl3jAhCLGyNo9lu4K39UYg0Yae/C5HlLwkmmp140FRsC2E5/qlto1ayddUIW1uNzKgV6MHO
JX6QzJlvrRSalFRF6tXkZLJrTQSRJPr9nKWGcWvMioK6Tj40TqOPXhoSgTMQieBUuS8rEEOU6E0C
2/i4SPpJ7grBLe2ZpyFj5RlPEhMJDD8yBk1LYvwcRZzbxZUw820jUXdXUj1yqtEdF5mnUOB66I0/
kAfgBA09cuV1E298SPzuwFxgF2DSBAPSzBMBnv3JIKipOKGhEaJgpFjmR29bJcoxrYcTZkcWKG5x
HI6RUz4XmDgBFHXQXVEsejTOfOgc+ZRghU0bhU5pJ4h9+Bu46J+Aw3qM5Ojv+kt+1R2mq/Yon0RT
antJ0wc52sfLZRkYEeQSOfzkS/SgI7nOHeyetliqXVkSZRE88Z4PgQcnIEMGlNEfz1oTK7xUlkZo
T3rW2FcLqKX06bKb2jOCrQju6rRUl81xwOammT2O1pUW/fu3Fcgq3o/AXdnc103DRpTSe/VJm89h
+Vr3gj7v7mfZyuB0flgYhnj0FgPtb5lsfA8Uzyf93vBV4LsK8UBWt8BlTB9OxPncbhqtTFcwPj8w
zFEAKrckPzt2KpqXJr1ZWhHchegDcY5W6mioRCGayrr5vam+yLF3WQH2Cg0fzsN52pp0StVPHQw4
c8i94Q1A5aU+IGVddpCeyXEJpOv2qB5E6EHrH37pHjn3qwCz3IwqC7R3Rmwn+nFq71gK0D0qSJFE
crh0IoGYpG0pvpeU23Jrj+CnyyYvHn9dvsi9WLzRQosL+BWVNbkojMSj1VM9PakNmsbKdTUlzigC
XRXoBM9TjDCzEKuCUWXKw6BeUdGcy96bdKsTPEGxSikQb1SWeIpiT77s5A+RUzvDQcUjeF2ANDAN
Vx+S61rgLQTfiqeCZayy+mLAa8QATx3NaruQkoBYh6qXg8tfS+BaLc5ndHGkNPnqyquh9pcKAwyj
SxaBSuweZ+0g6igDw31zptUkBi1mowf2F/naSLfGJHtt/pREPz9xlo0YzpJgvJU8mDoKPDP2mIfr
Wf0rpcJV+F2l20jh7GgalS5rpvRvIO3qdcH6ROmsb43kBlwQDXYnRKN+Aol8rTEmksJyNCDcLKR+
0qVOmNB/3z40lPdD8aXFsF+sbo4R/mSzPyKQ2ESXH9Cu//KfvpDKRdmlaaJElQfA0wPVqXOM+jB+
oqP34SRcoFUGKSZTiTysUX6X5fdler58BIEuv43ObBJLA7NTskpQ8tCluLNrUiNe5F9LOfN7QxST
do1z81XWn29kTTrLK/RVEk9vjxoWZWXiFELiKdGB1p9vhJj1Iq9VR9QuqyoYGQnKgnqj3jyxyBBB
VuynKJsTcZ5AGstoGUdkcjXiq+wVmCeyvPgMvnIgAkv+5U+1m6GAHI7qa+KFCsTHk1XLZEhhqyZe
boFSVFVlkBfKsRMq1lVXTEcFOIehGgqE7horMbD1rBimIqvcNyOyLiVNiRGihryw+S5cRMspq438
kS9sBHDfK+lng41FDgVEU0myDSf0VuIAiinj+SBK9Xc1cCOM+15RqI5x30IDrRQMhUPj1kR3skK0
gbD+zZfOxHluSYsyI12xMCziFfFryh4s+b63PmVPugyNAFaopfFhNUqIEVc9wawHCQOZ0eMi9yA+
YKKO7u4nwiIkIDUUHbi3XJnX6FjZh3q98liuY+CtUwaW19ntuQCumEjLdz/RRhjnU0ln5d2oYOpK
Zs2xR6uR0elmGLLgsjHtfqKNGM6vkjqXDIuiTmn0NfCEaanZU8q6Q6PXADSejdG5LG/Xjjby1p9v
3FJktRiUyaF51eJbGMcdNN2+LGHV3T+UbiOBs9QOs1S5WpDEm2RwRTCMGWaPi3zSxmcr/XFZlOjy
OJtd8sagVQNRQOgp2isCAvT6h9SI1k5Ed8ZZq1RrZgKnhATIDNoBVOuC2RKRqnFmOtbFpMX5Oloy
fWl6rIwaD7T9r8bDe+3J6ie9xHZh9rWf7epY+aFnOWPoTYCNj4QYgAIt4PeKF4s2QKZp0Y+kzxV5
jpuvw4JZrSPNRNMxIkmcV5AV6Fm6whkBku93OzSnOZEOZmWemXyuVdO/rHKCb8XTr5jJYNVkwmST
Wv4Oq9kBhrUmrO/vRth3E+LLerI11FoT4VE+hMO5y4enPPFiUL/Sbra7sL2qp869fKz9DGIjkvML
eW4xYHlhAS87gxdlhXMLiJ0epaDB3rIkCLaiT8a5iGyeTLOVkCdE6S1rTTtWzxl7SYGj3gk6gyJJ
nIfop17PWbQ+kRTqqfWdNPysDEAV5a9VL7jCPS8BxH1AoxgrRK3JGViZmakkZ7XpVols94nsxlMs
cK17Q2jGRgZfBKBG18xGjW2GMHJI0OFDRb5xtT6e6U12ir6b585bvO5eOlpPlxVk7yK3kjkra+gi
oRUEK1Ok8qAPyDJT4jAjSmxlGAO5iAUfbs/OtvK48GugY120LcHOCH67PKKy8qVSHi+fSSSDi73W
FCqkbUgEXlgTo0R12QdmxO6UWar/vdegFkZ6gCmMVo3ODytGUZbTkIbMrWPiGOSxUQlYOoJ/fZwP
QjhdV9MMfNQ60rDBit2uoNeq9UPTesGQ0o6af5CyKso2gegMaSZoFbpZPNiI9W5WKf++N/1BBBcP
tVwuEtJgwKtWQOnQTHanPimZ4Gm+3gaXpnwQwpnrFEtZF5Za7LXFaTK+Wd2LDtAc4ezm3hjiVo7O
1e2ieDZDLVWit93F9oZcjQHSVmehTvt1Rc2ZD8qvRpTlrX/8hcPpnLWaHYu7IYQvktJXPSscUDt/
L+vyoVmMI6hbAxL1jfuJjPnDSTmTXXeCW2bB11IrO9R15WTgCVXVWOBn95wg5Kzg/YZBTettzGaj
gZiiIZlmYNpjMqldD0t2BpMjAD1I8qDTsbKHcYiDqhp6u04xGxzOpDn11pIEozK1bhgiZMuk8qNI
PbKw9SVsURUgU7tsjPtf4P2P5EKcCSYzMswApVndtHJKA+VqndnVj5fF7FvjuxjO5hcAvuZKqoB9
KAF2rik/jKWoGrzjJT9cN2fwSWtkut73kadY11Pih9Z3XUT7IxLBGbzKJoCuJy1zJfUXUw5GBgjB
XLhHs1ran0bxflecxQ91F1d6vpgoMWn2op+NFERzWtAUL2PsdfSlsW6JIfDJb6W3P4SiwSYDwl2h
wGHn3KUpFXFPcXvLT8XHNOe1cUWc1mHHBIvF8mt2AuviuT2vI8nzYTyI+yC7d7v5AzirtMY5rKUR
4w5o8qkpmBfHx7LLBTa560w3QvhI2hYg3apGC0U73Y76v7r4umSSnYi40vbSVIoxXAocOkxWYCT+
43XWTIsp4KIxQsc8ckU8dtRlB8VC615xSr/AVKoo5dq/v38k8v7bGgDSW1hmhM1He/pp3iv+SrsV
erEDSoq0d/5+PomQkUQH5T24PFUGXQbUQ9fpdeWc3Q6HzqaB6iZedNUfLnuR/SD1fq06pyQSkWJm
6k0EGMrhqBz0Q3QbX8tH43HwupsV6wYPjlIgVHSxnM70aqiFcQmdSasbFZDfhfSlrUTUW6vn+MP8
VviDFR0PHEqc8xo1MAiOExIvI3sZ5xtSAzsuPafdlRRfgaRIYO27R9pI4/yY1WJcQe702KuTL+l4
WMybufyMw9+I4AxA1YaMoIGAwmR9bBPwTyWvl3VBcAa+K8LqqqyGBHtBLIvuxoo+hpNiR1kh8Bi7
gev9HHxnRButqFpaQ3PH3riWUnrDuk+s7FNrI4JT6iFOi2VIGoYF7YPCQhePM1uhL5+5LpCtrQht
MuUZSWJpxozPiD23WZdOadg4Wmue0Jz1/5uY9To3Oc+AZYu5IrPp9vEYKGgktVl6jX0uQZVoNYc/
zAUDheY6XQguBS5aLbQATa/Ux16vXM1ygOyJdi+R7LAvl4+zGy82crhPMw5FFIOxBN6NVYEaAjMi
hkdllqNjneOyqH1PupHF+Zmaqk0EzlCGkSUWFO5y0G+Gq941/CpIAtEk8q71bIRx36mYk6FWGOJT
OMm+nKJ7SXV7qnKBOggPtf4dG32IsWfUkYLi6QqSktapr/WbGNPcK/a+dpcLnkqiQ61fcyOslyKt
V5E0uVF/1WiHArCA/b9/7q9DjP8oHuen644qYGiIdTccHsCNODdXo2h1QaRznHMeEmYUC0OqZ86p
b6l2U0ZORitb/cR69IezcC6aFQojfRsSN5pOdXSIsROVj/+a6k4DTO77hWncs3LRZCOhqDe4xPoi
qSuiJ8G2x9UQ/rxsPusfe8EjaJxHoF2H5iKFR4g6C7AqTthHNggClfiW5r8kqbZTEcCsQNs0zjdM
ZaqOsgyJRhnopWcZvtZ7lw8lUAUeMxcEvyNdwhhw0Qow2WXHUAevkg/l8PLf5HDeoO2MalYqI/KA
FKAy4OrR2pkqXzMn/7Kg/48/wIt4xQ7Ef5z9JDpgQgHliTzn21phYMc6MF+BOW9ilmY+LLpzWd5u
WkXexXG2VIfabFY1fCroz21gk5rRN6a+5JZfFjdKLagWr7f0pwq+C+PsqTUUaQwZ4GMmepjIbSeq
BO2r+D+/n99VWUjUMuBoRl5cpb+XfsyDQcvm63BoS9fqzdcsXFK3rFnpM1MRAdUIDsf3NItSD+us
NTUgQKFp8TzEoprxvjm9n44zJ2yDg3izRyGCld8765SMr2oiqHWIRHARtmzytGdsgI/QHuBYpe6l
FrXgRApucKYUysvQqpUE7EhAK1JAK0pO72PR9A1aSrhXu+8g3i9tPfEm4mEFtCuLBRHP/Kb5hRt/
MwCwmPjkFfTYaJfNZ+M0nhSRVYl0Yf2rNlLHELjoiYanejMoj2o0e+B1E3gk0afi/ESK9VaUQArm
hlQ76vUEptT6YFmWe9k/iMRw/oG0yTgZA9XcpLnWTF8r78xOMJYruizOK0TTrKfYAmZu2foJuVV1
QSos+P18A3POhpxoNVJUrckKu5VQho4xQChwpAJF41mUTLMcJZNGyHtGybYAaQfCeR31yVDgQ3c/
CDAT0Z2SMS3Pj2iEidI1cooHfqW/SNFrrza2Vgs6A7tn2chYb3Sjvp2k5iVpABE8YIpvnmsPbdIr
cwFJR2E1Irgm0YHWn2+E1ZlhJFHYW25vQt59NrtWLEh7d+MClgsAuWViC4ZnI2jDzho6c20PvcE0
DocU4DNi2IXdWLoRw1k9HpWRWhIQK4yGX5KvVXsIk19N+FrHmWsVwnrWmrD9EU034jgPQCsgMVVm
ZgK8c/GJVwcksbXWzo9rokBEjmBv5xV0Du+XyHkCtdPGkhl65Okh1hqSJxWEmuvgQfZbtuzRVd3Y
F1Gd7I0Xf5DJuQZG2xCIMExzrQizXAbyoSzCYgw6LufaNc80aG5W6iHRM2lf//85Ku8xMPNbAv8Q
DwxpPM3RFwqmxWSxdc3/hG99v1HeZfQTapVlgxuN5aDSzlX4LFPpM25pI4NLGjpmWizrMO2ZjGSy
63gI4hKw33LjqWMt6Pbt7RRtPxc/7cAA29+oDJ6cXJOVdsHJJ7v4sWKSNd9XpVQ+wSP0QSDnqPLU
NHugpoMeb9SOSF2eFXBpX/5Ie2BhH2Rw/ilq2gwNMUt7GydUzvFVeL1Wb7N70YbUviN81zrOffRS
p1pSjghiNgDHqhuvl43QlpfkM/FwoxKc32gmGdA6NTx7vVQP2Ei0ZcYERYD1V1xwTTyvTVUtTbRE
s+XObeUTpb2nlWmbnfQ6mcPjQKXj5W+0G+E3J+LcRMIKgjrUiEqnXvrpBP4DuRSpwZr6XjjSHzBV
VYKV/xxvi9ab3PAEshQvDlZi0nVxfBSSQL5hwV2Sxz3XuxYwuXFfmiu/eXXUzyt/1Ru/+XysAhEN
6qpal4RxXiKbw6YdRyxGRVl0SOL8urBOs6of5ETERy9Qch64qigVML8mMqZPaOfJrPAWujxK2fL1
P2kED1sVKyMLmwIeXA6btfLJRoE+CFIKk/MKY5RW+TKg3qmiK1z45nH0Vw5e0e6T6Lo4n7DIejuo
FNhYs4EqZL48Eiu8bTJFkCCJPLfJ+QQtCTHF3K1FfEfx08NKc5piJHfdDx+C6loT+AdBpmRyuYQU
5cBjC0vdLYlsD/2JZL2dAHyrv17KoBXVC0WpCz/Q1UQRZbOOQKv1thEYv1FmdbqDfj36U2ajbuSH
biaIu/vP3HefxA94SWRpMA6OWNi4wLzBDkx0252Ia630Sn+J7FegJvyeF+gKetAqowNnZMxuRuNW
6xM7kSyB0gv8LL/tNdesqaxO19wp+Z5Vv7RBUH4QXtrqhDdvAdKCcqgBgAFmF8171VMOuSP/So8y
eqXhrYhnV3RpXPIwjESvpgHDSWU52yx+AViRPWBl5bInEpmWxXmKtrMaZlR4QTdgmP6bQVhy/jat
0kWfW3CHolNxHmPUjUYakgxzkuZN1wS59E34YBeJ4JyFMaeprsSoEintF037Gqa+Gn2qdrwxH85D
5FO7NH2EcFuPzyUG6BPgjDARXpQot7O4xKGgc5XUDUAqjDyyy/gwmYWNMSV7Un1Qt9DxWGOMQzRC
uH6B/2+wVWSZK/hXob6U1MiRJctXMZirI6o6Wjo6iQga4WIWBkFcClGpMVLiCUXrRfsrRoFf0iOb
kq96XNvtLFoWuHyXkMblEBKoUpVJaSOvOJc3fTAclKBHda1wRNAFF9UPgjgnYYZksqqiMF2lOyWW
ESwg3NVE41iXXRGkcN4h7ScsySQJpgq99EZFyTB3RmwuYqd15SpuRItfu4fCKu1b+9nSVE4TQfyQ
JrHWovIKkLh4OSgxHvOhCLd6PxK+i+GbTUUlAyFOQe6frJQ9P7QfJtiJrw3AyEr33cprdZ2IMmfB
yfi+E6AnTW2cMWcf1zcD+YaR5yr7cdnH7iZjm1NxqlerhZaWEXqO66m0E0J7gDT2ShQwdsPfRgyn
eHJmDHmio74TaiDCU38toSBpEF0Vp3NyU8x5GY+R14/LddlbHubrj6Wu/HX5ukRi1p9voqwaaXKM
om7saY1XZwHBv+wzmcLmqrgoFMdVNgw6sp+pvl6ac6UKfv/+6OhGABeD5KIHR0WCzXbzOr5Rnem4
4EkGSigndhoPz+dvNEAL/TQhnz3+t9vjIlNWyUQqdbxgGnM80Up/HFvt1OTJ82Ux+3nD5oScRwgV
NgDKBoMB+uPKQLeycw6HFRJGdetHsVfdjUrv4ngYIpB7G6MRQSnAO+qqnd/qP9aeOiWCfGg39d/I
4YJSTNUwNkBd7E3l+BRTE4W9ujzU2DDrs9umsXxJlQSvjd04uBHJuQfgm0plnunErabxGCWhO0zL
lSL1TpvR+75pBdXzt1G0PwI82HWxQgIABCz9fbSvRVNmDE0D+KP1FL/0iqOBsW27dHKEeGdFRdCc
IbUlF/Sdoti476LeRXPKGVG5UluCl06e3WEozhSBJ++7jvffzylltPQNyMmBLVJH1338QpNjq4uu
b7eu/c/1ARP64/XJipRESY5J6M5FlRl1bVBBo4L4ss75TCLgpX21/9+BKJ8jTXHBuloFLFrZLOUp
7BPsaiqYWh7yTrMHlogA3y5/IMpnSXO3jM2AOSavTa6r6iWPXi+7jcsfCFAiHy8vi/JeC8GY4k3A
yQQLpwQkJeyT2+XcCQEp9+3q/e64cKWbRaaNSYWVw0cWzN9iLwf5IHtS7gcPJEtfS1CWhS/SKf9y
+YiiT8aFryGVmdnH2FtZ6OQikbaNRPby4RRLpcBXiSStP98EypiN6ONSZEshngezfIjLwtbzv5iQ
aXc/ed7oPOcywsJIwYmGl3V1XtFEh0P4fwt7VBC9REfiHESnZ2hJl1jtIOr9goaKanodRtanPLj8
kfbz582JOE9RgL03GQvgsslX4SHzpx86WLRBIaV47EfsRsPhsrwdvQdxFODjV9YQBdOiHz9VHo3Y
/8oLFM8nkEZZk63oBKjGmUAjRGI4lZ+HxozUuob5yoXdWy8Le4xFHd6dCPnhKJx+pwx4JumELDDt
vs9hZFfmkwpoQB1j69F8Ixn/vqH8QRyn5FJOhhq1bXBYWI/MMB0zrxyreL78eXbU7oMQTr9BIjBi
mg4F5kEFVVQWuqpZ3+Uzw5qeXAqyaJEsTsXljs5NFmI/epRrj/SAHVQzX09KJ5mZoOMlUgdOySMt
ixpFnSOvGzJ4XCXI0iYAnYV3+fYui0EL+6NyV3qY9+UIgqqoKO0CM4JGHTpWL2Ln24lNm48EDpyP
Yua5S6q5wKBEZoZ2ZlpeIn8C5e2DCC4Vm81YX4zBJO4IiGu3nTGXvBS0v57ztBJkfaJL4zwCi/PK
yE2sXpcdBSCQYy33wyKaZtq3VfB5myCAAbohd2VhFNIcc8KRh8qo4XQKY/Y8MtmOqon6JGwLpyLV
X+XUiV7y+9/qXTB3kfUwSJJBZt21rO6gWpNXh+r9Za3ba0HhY73L4G5QzjNVBme54U54coSjbchH
tbgr56esZ9j0fii1X3N8QzORk12dAZc/f5DLOdnBSqYYc24Ihi0aH1Hujepfc3TW2rMx/bx8xn0l
QY4JCBcA6PNll4Gh85XOKABSA/jFY/uYRtovq9UagU/alaPLBDM7mEUz+SdBVuVoHk4ZcY2EAKW0
CXpd/1KPTEgiu6uQG0Gc8xtSgA6WU07c+Wr0yDrpdmeFdvGleGM2wY7vVfKNHo1nLLQIIr7oiJwv
1M3IaEetQgVrROB9iXu7+MSaNwAa/3eLFu8H0dVLrNzCo79Mr7S8cMw+CMdWEOL3Vqg+SOFsOgco
qpRZSwRWtcHNXmvTiQ9/A3jOirs4sgtORzBXfeb6KPCSVRDTgAqHM7ZIV4qiszDqwiLmSXEE5Gni
zUy02LQbHE1T1QwN08UWv7/OiBk3ir6+TdloS+D5UCLJB+4m0ttP6Tx25SmeTxaY7bkTIZwANaSH
i6qxl02Og3pMwsfL5rtXz1yhmf+RwbmKCPsnnb522UgQdd76nSQnzZz4OLrS7y4onPrLJ+o/H0Su
drB5FAxLrZVhZjLXLJWgMo3bLMUQlFELjrZrTpuTcWnZ0uR9r4xl7IWjcey0F6kHV2n9JLi/PXUA
5So8n6piAZtfepqAnKA1S8pc7VG9AnmPqxzIXdPYxnn2GxsTwHe9HZ0NwcTn3i4toL/exXKfDYWm
trJGtN7mDFNdGAY/dNXKeuNPdnPqbAs1rtg3HwawJ2JuxMcCuvMJLt0PfwL3Gc2miI0i1i0sk/0e
yG2in6RQ8NZaT8HHse0puU9Yw0XJta4QlyXUjsoAG18CXyWSwKXVtVmACWPssBg3xNmxp4bmRyzL
D5e1ZC8eb8/BxRQzLpa4NEGFFFqKTfsWA6epXfYHOftKrMm5LEx0JC6MDACBKjtNZm7RXEVKoEsP
l3+/QOP5HYEhIkMHpG0skWXLlZxOz5JGPSUPz7RKny6L2nsDb3WMzw7VUdWmMEHU129ZUPns+HNw
4ruVsE9cvxXcG09sIfWksrQRr8ZQuybynRIKlGD39wOsbaUOMHSTn6EwFgLuz8ogbllgheLbIMz6
9hzeigb3fwL4gYl2xQ5vC0Qmw7opyU1GT7FoUVlwBn5MQmdR3SpNg8UxCft8ZekYIhDm/UPAbYNA
VCYqv73TJdkyhzG+uALUg0I9aJOjRSKg4t3EHAjC/0jhDDKuSSqDiIC8Ybcb4OyaDtkJI+du+igC
eNprQ5hbWZw9FlUxdhlNY2+cnSy2zYBgZd50o9G1rmVfd8RTv7t3iNeUpoIYUbb4Uk4dl2AMADSI
28g3LM/tcDkRIigy72rCRsb6800Q1wlG0IwcaXJZJHhYlAccU2Aw+9a/kcFFGLmqc0Aowjm3s606
yxmYRImNx5RjzXb4NXRFmMh7RUQTGLX/XBwXb2a1nJdOQrlympTuQJJQtdWyR6KiA0C0LRWPatGv
KapBBVYu1LZCLfEve7z9a7WIYYKFy8IO28drncas1Ns4o+6UmceYKhg5+MQsPw75LoJ7+FIrqQF1
DhtWgwaDd8Oh9+tjF4h6vbsxbyOGS15RopKTrqgkF4sYQdOx35OsesbcHOK0AnyE1Asm8HaVHm1/
1DAJEDH5h2jbmHPRlzP6e8CvGl+GBCQ3omKFQAbf/F+6aFasCuAsnRk7Lf2lW9eFiGZ11zepMmLB
SucJpmNO68cZ1JqNSS3XMuursQBloWqGaMX2dXRTFy2ICbLHcllsk8iPSxk7hpl6/14Jt38BZwZW
EreDjqe+O48H2bqqwl//7fdzSZfeyhg/YTkgmcLXlh5rQ/Sddj3H9gScf69qbVJCtZAwjTl6A7S8
O8y3hi0F66TiJ1CBTBUeXlMIyhP4/0ebVdoy1vBMAyABO0uDkdqpflZzYWViL+/aiuE8rtIr6lTW
lLjFgjGa8bq1MrtntykeG5c/z56WbwVxCqhJID0dB5R/8bBd5LO+UI+xWODo9oXo2orhh0U7g9Ox
SJm1OY0ZCr+a5DCg2vXVPVl+Xj7JbiVCxaPsf1I4TWvCulbVSbbe4nz9sJKCpmCsmMD3zPA4kw8W
+HwE17f/nd5lcronV30skRwySarcUhNAnAa1Gy19LM3GvXw+0SVyqUVtKh2VZIwClJUzls9d4+TK
82URewFpc4P8Jk87a0trliHyFXNyUyW8nRtRPWD3wgAyDsQQACaDePCj/YAPQI0SHZXKtj03sj8C
FrWhXyNV9NbbzcRUzQIws7oCNGucNoy4KVKO6BGSayNQHcOpA+NuCTpvPOYuKBu9y1e378k38jhN
kEgMinqWYcPUyr6Fku6Uk+FkdeX1uXo0yu4vLGZd0zb2U7J4VS3CXdut7ahYjIWvlvEPz1kVYy3F
yiYYsm6DEhcDMJlph/cpZgGyxcEUdSA9VaJL3lVJHUjoliJrKNNyd7xIWd7EnYFd1GZ+ziLdLkOg
Uk2dYEh338Nv5HB3uyyAh46ACwGYd+t2Bsz7dDKeGs8KjAPOJejw7RoBBTMQDqT9yS5hScmglSQm
7sT8aU5ti4mmKEQSuOMQXYtT4Odobjo+S8l1qh8u6+KujW1OwHmKlA01NlKz2CvCB8s8UNLbTHKl
UdDOE4jhEZP6Ra2noccTNNVr1adGqftVqD7J1YT6qAkvf/lUu8r2fioeoyeq2JCBKR7ipvq2irtT
lndu15PP9HHUjRwuZV7ipWEyENhc4KR05/X9Fj7r30a3eGgCkdcQXSGXTcwSrgmFRnClKUfMHDsU
7XhlDuphFlzevjvcnGrVyc0TbmnjocoAL+oa1xRUqIUveeaT7vUuFjrwEBZt4qyWzxfztpfIufm5
TvJkiPAqHZu7Ria2RjW/Kj063JM8FejhvnvYnG295c3ZpIx1ai5V4LKlzgqOVwYlcdUnA5XRLmDU
Fu2PCOxX5dweZaNSGBWw6zOzTuxyzAFcUD5c1vY3IupLN8g5Cbw287yYUaFaFyHCm8mdjt3x7x1i
w05u8rvWHd3uDQZCpJX756PgPsTD0VL4ba3egBqm5oCnuHk3Sf+PtOtablxXtl/EKmYSr4ySLDmN
J76wJpJgzunr74Lr7DENcwv3+Dy7yq0GG92NDmvdm/aTQLf9q/wigPtgqCmRzFxR0J6D+lg5WGDx
CncxnufF9SALjK/Jb9Gs3/5Ve5HJfbSU5iSzdNSahvRgSF6koeJk3WBfWnTTmH94++FeBHEfblnb
ZlRnSUew6p85ScDY94R6PRYfJU9ISC+Sxvn6vFLHMmUzFezxQwJwoIAdsEHjbXhSD6JtGYFh8EXH
TIqbIrHw0qrjOGzn6FDT8R0ve4yB/mN7fNHRlJKmxbw1gBT6wh9VgsLjFBB0BK6boEgTdqwbl0GW
WjaWCf2Mphi9da4uUTsL8giBwfEvxTHWp7FKcVipdeyKU2rkgMO66UsRg5RIDlN1o0oxFMvUpjM8
e5k8WuX4MOWYyCSz5VqLaABAdGycW7eapKvUBJ5Bb27V+mOp1oLvsjepbm+/P+cajKlbrahivgdE
mwkmqm/YJLB8jC+ju7oxxtVX1wDxJW5wEly3CYFX4qcOzKZfB7nD9ijSeAdok64Z3ZFY9GLcT9Rt
MBjLRAVwIt9E1C14hyxH7Uq/jB6Q+YIUmabL1v5tB3Tol0QXzjnvarYRyZvImMoVkl201qZkdmVa
gzRUXz28xt+TedqYKVRBBIDHCOeNNAUI5mNRITKSY5X+JOvHdDqbwmxmX5+/Yng/FKlpT9MFvlyS
hgD05MeFqsdaE7GYMU/9xpO/aMP7IqOUk8KMQdegaL/sNXUl0jiNeRzir5QcR03Q5mVn80YakQm6
RboKeikuQPVjqmCqtafPsCvMiw9BchDvSO9nSxs5XHwaokYyQQKse/LaSB+kHpxFYzLG/tDkv5ui
qIE818luS1Lb1VEccmNzoA4et9SLK1uEOLX7JTc/hjMYq2yT2gC9kieVmptMs2+sdtDMVHC2IqX5
PuZsVdVcxRS00eCK85WzcohDe3DkymHbsvVFlEIJPiZf2k/NEUtWGuruDENHO/T/wdAR1d13/THR
UXawMU33hh0sy4o4M7oZAOLoItg6SKqpaH58v7CxkcF5ZEmrwJKdJJLXam55r4H3eIwxz+YMR6wZ
e9WP6054PwBsxHHXwB66ITdlPFR0VG1AfHwGR/WhC8HA+DH50X1hVd3VRyqFAosg9RAdJncxSoXI
mlZjVSntT7p+r4ogjPdtHSxeMkoLoAtjf98E6nRNmoVk+Fhm+tnoVLyRj4MqmgbcEwLsXxUUASZq
GLzhKbM1p2YGDzxgn0X7AArudnrPC3krg0ue1sZM7CFJbE9dXPaULD5KbjG4+DReLszb974K+K+x
+4EXHqgYOQ9h9nER9woUMuTbZEqdORUlUMyieMfLCj2abSmo6vNxf6JUIkuGaILJRj8fbzI7Aycd
cfU2nOrwunnvf54XWZyNrVNng2Ulk7ysDIfycbIP+Xh8hwg2GoC+ooE4zJtZhb1I2oAmQm9+mhpx
JOXSDL+uy9gtJzyz0f1HCOcUgN7Y6RMej0jTwPZDb+JT78TH6MPzkzQYbkTzfnuheCuP8wpLWwL3
jEEEgnH4QOSJdREmrxpmD2h1s2Ob5KTT+B0OQcNkgoJkDaDQPFzq0mWNKfU5FkyLQ7scTVng63ZN
WwWDPbrQJgApOdMeMMGB4RrULeb1zMj2RFCBe0FIe/n/fDmfKlKWVD3GdRX5nmSJg+JcWx+K6NJJ
tS+vP+fEEKTQ7LO/uUobiVxHW4rqWpFUYnmltDhDf7es92r3QPMv181vX4yhoTSBrBYs7q89qVnK
qP8Bp9Ab1iVIbPvUFKqzVvX3eZxFiBS7N1Z9kcXd2GaUF9JIMrBsl6dIvlH7L8kgmoPZjbGailRT
Nwwdvo5TCLuxYw9CbSTol/K+C+NT5v5c3fa2fHhPxrCVxKlDEzWqpAkjjH1BnL6KnboXabN7VzfK
cGatRl1iqh06ITlgeFdZvh3AyluM4+1SYyHDijN3iU3RhP/+Z/p7gs/THpvgqqxLDr4bOPFxUh1T
Sx1d8kg7edcNbw9iz94c3/OH3IgBFS3WFOwo9vtgRbFlQF6ShakXodPIXqaxW91ZqSPKknffjFux
XMQFculEe/R+kBTFB0Z+ph2U2BkCE3g8qkPvCnDRutdV3b9jLwfKlabNJLNbBZQjiFToNEa3oJMD
2U7v0UxU2N8PJi8G86z95lCrNS6jVUYNq4UebVf+rs3ZJxKGVmrtJqeLm87LIWlA8da1LuAL7sqK
+OoqCT6uSGMucFa6GeVdCwaIqqjcrP9WgMrJlu+l4vv1k913+y8ny37HRt0GqGFGIqGRYdsjOC+l
YxILoYF2rwN8P4bjVZZwcl+vycG9o5soo1R/GGUsqxsXp8oFBtvRdFCJeuYVj53riu2tctvaRirT
fKNZNNC2QgEHiEdfJl/ziofYV78qt7Pbf0oPmWcd03Pk00BUj991OBux3IeLo3RN6cBG4NLOHdAC
VUzzp0Tn21oCsFOF9V41nwUjcbvjY1tdua+oUnNUcxnFgdwe/aG3TxVgU53ILm6XrLkf9OYmLvRz
Z8FNmKJdgd3n7FY4Fy+sVJ+NRsb6Q4/mgILPm3jtZyWUwvESB6tgNWzXXnVg5+rA0TXfkPgBpxJQ
/tYUYQutf6hkMHPatgBkcddcNyK4w2wS1UiNGLibknLbRQetC+r0p8A4RWpwZzYDOFnSVrhu4649
Zn5xaUIaZpUz+pqf+qVrHJVf10Wy/8hnQzoWVEwMduEmylwgzJKyW4dx0T3NUO9HS/UXoPsbSoa5
xn75lk7Dl+vy9jRE0Q306gyCE6+/19cPe77LmPfwo8mkBstaHhdF1PPdtbytDC5/GOKGDLWMRQuE
culuPmenArXLInnuI6IoK4hCu9dsK487w64jQKqMqOEBP/CwSJGrr4qXmvRSkOrcK20gVdmTOVug
TNAF6f++rkgykWCaOFB++0eydBJl7RqjBacEJFCcGIgpxoUNUE4H7Xj94+1FH30jjLsCtkGQrasg
1GnosV2DCntoehIOoiL3rk1uxHA20gLuIG4ZHMCo12E9lmAYRSU4q4qgyoYHGi0fr6u1mzEhAj2v
8oEhln9E6ah41LJtYmfwA31EqdFLf4FmF/Ccllt/7/9YJ8MF/VZ4XereYeKzoZBqYbgS65HcTZBI
jWnJ9RmSWE6AcNp9HsbSnUTAPSI5XOQxcOnlAWiCnqx+bTDDhDa7WwMAIXsH7LeNWI6tSwX/9M3m
pa6SknbqDPAIc2HQa4Pcu4sIvHfPC2+E8BOvuV4OplJFxFOSR1JeVKo7Sv8OT7+Vwb0Q1wkPAmKg
rY1y8yEmczgQ3ZW6SpBj7aqiIKdkj3csG3MfRs5txVriBY0ICwz2xnq/SrWrqbFgMkkkhr+0WZtr
do8kuVvxGB0qYOZ4Ra0InOCeX0f94a8y3J2d1KIxiIHih149lmbQRAJHt2fF2//P+XQJw3q0zUGG
QMxDmgZ5/rvoXUIer9/JfS1MEPTIWBjFq/31nezwGis6BdgxcjmeEKe8Sa8FZf79z/Eigrv2lZqV
S6siEZRzJSTL71aNHyza+NcVEUlhf99kubM0W/FoYe5JVua7woqCNB1XB91XQUTYS2uxtfL3wDjj
AvCz2qkM/Kao8zhISwu0XZUOaKS5qgMT7yPHHE3ZLVMq6Fzv1uC3kjmD0zplXAqaJb70gWHlV2EE
YH4HCAcfJNfw7TvFVcHaaXcOepWt8DnIXACfNoHn1tJVbPbqb4AYI7XuiWShbFVrnqxdDOVxGfzK
9K3+tyFf0vShjUG+Y4gmoZlS18Ryb2zL7gwDLTjDGybD7+06iPPRp2V2OwGSLavSWfBa2jUjVcNA
tKxiw5ivzpW07iZwp0Ne/bMqT9liuu271sQwAPtXCOdupwYvsmjEHLmqMNxR6hjlFNiFIPHcV8UE
CROALPHY5Oxl6bAa/fwAy7pgSG+a7liKEGt2vw66Gv+I4HyUPlmFvvYoONclZlw6QC6nQRtnXj7Z
njkmgm+zm/qBb/WvOC7tNHsl6bIc5ST5YfBRcsGitP5rPq1+EUhHUeon0I0HkyNjR+1CgbCGxG7U
BYspeQsG/hVtchIR+vtutWWjms6ZxKyvk6LWI9zKp9ljl5u448l0asfAMBk5iupIAtvQ31wrtLpW
GoNGebldktTJ6xvLEjgskQwutCRdQwH8j4ePNhnoCkTK4mqDVfhlUq2CWCw8Pi7GWAAbsNoVRfvO
18DZEPsI99qtAfxEVlNZJ5cIlNuNzi+myL9CarValXlB/7Wz2mPNWFzTMSgopqM0IkjOhMpxISfN
aV5VEkIbEIupUw5lqKXErccZo4CT7ag6YH7X2gUVwu06Gp65tmE5k4MMsozrMXY3WdgozXkUM8cg
Dqlm25uKzzNRHpo5/3hdgshmOIdCiZX16grYFHn6BsL4OcvcQRNkobsRfKMF50XoVCmFTkFWWJga
5hvHL41ufjUBJmx2yk+9/iI3wsWh/dj9IpPnbY5ai0pTAmgvRhim++tBctWnnhE3XwDx5Wn+ctMc
9HA5zF+vH6jIZ/LUzRM6gl2OBqs3BkpAb/IAHYAb+wMbYoluRVd+tzCwcWM8dTNCXkwVbBdiwiIK
h1DyO2w2tu7iiDDgBN6Zn9fqqgx7MTKybzk7ZJbkrOZdj7UABejDtZCiRWCVBudd0rXV1clqABZe
fR0rQHMoDq0/XP9Qu3gS26NjP2KTwGKv0TSH4RkGRAs020m/WoMr+7lXhZhyig5yQP7kLaIB/cDm
w4GJCMRvR+TXBFfc4HyNPs11BaxjVKsaE8Sa8QKmOZKIkKJ3vacGxCJCLDRx+c5a0fTS2CQYfdOi
Y50+5eW9bNwp1ruSR5CMoUyDAYI3eDTSTKjazpgvQuM9yG3sf9ull6WGq6KJoJJa8GLbNZONOM5M
slVOV6qh0C41lzH9klEvpYKq774Ik6ByCUQam08TlhILe0MBhFvU1uT+3NjfF1GWtfttdFkz2KoN
sn3OPUpYSJC1gmkRP1bkTOl9Xn0gZXDd3HftTLdUldg6Zi75+JlRHRspmDf2LOkmYhDOguR33+9t
BHCGDCpQayA10rfokt1awXoAgA9mOQd4I9RrvOvasDN580oBXjJAJRTQKPG9MkDArUOtMC6QWv6S
LTo2hKvzKA3+PK6+1sHpl6lPEi28LnZ3uZJs5HI+Y4yrxdYGjOzH3xdfd+kpOhdA5XVJ53TB6DOC
uHU+iZLH3W8HZGAQ2BPVMm0uV+2pMkgDvqtXW8q5ovFTkZMngWYsAX17oi8yuAQVIJlJpDAoqd4b
PR2Lc8Xv3smdClVe6jWfBdJ2bX6jEZeqSq3UtLOGEgWbb35eSkwdrEo1HjvDIqCooMu3BuhIRHnr
vuG8qMmOeuP0U7kdNAxaMsFI+8FGl/02kfH7aGCDUTS6GwLksf5yqICLIQud/W4mtFGbMx9dz0tJ
iiLTq4dTbNym+kHDVtqi904/AdRQ4Lt2i85Yqf9rN9yVnGNCB1XGDt/kym5/bM+Kp4AJL8aXtT9E
eOm04Hc4ipoVu5mCgc1WzN2ZJkLO6yOehl5SbN3CvgfJDrN0mQEiHEknlIicSRGouOueX2TxaR7B
xyT6DKARrF86pfatVh46W+A5d8dS0Pj4RyE+o4tgqlSygd8qn6JQd7UfjCtA8e3PYgag3XthyphC
t4DpgK3d12dHwdhUmC1atbTNnNqs3CYfwRrwuLaCxu3uRzJRVyKwdhXb6K8FWV1C5YYtiwHRPErv
NcCzVIMDj+GUxnu+0UYUZ4XIT3tj7YCpmeU3lQHaR7ANWY0gIOwagoXqMJI2hQDN97U+WV/pS2Mj
+hDlD+2xKqH97tJG8BzbtwQMppvYr1cUwOG9lhLLGCPrNCxFMie5ntlEMyP3kM9tKMq3hbI4TwUk
vk6WKFqMMvzxCRU/NIvWEVxQ+SELRJ2i/SfvRjPOHtRumGHiGLunf9DS7EcnceEqAur261ENCiCr
ico97Pe/CTgE++/YS7cB2cMsdOOJE2rFWNHBbHiq/tGbL8K0aj8h2QjgnrazFkWR1KIjIZXOHPTH
6eN4EwW9r/zRXDH2i0gd7uY2IymjQcf+kaEmDrVnp+gED5ZdE/+rD9hlXh/YmClKabRwQyT5KNMP
ijG4ayyCV9h1QBsh3D2SZuwW6zaWprWOfLT0yCu6j2SxP3egJhbkAOyy/LsBYGz/tT75Al6UWscj
r2qdufXN0AiAA+rlkRtrbnGWsLUqGvvbWydFM1JlJXXV1NEbfS2TGktFEmA/eGrttqBYaFC5stz5
h+UjJDrJ5+zMwMbrsJeA1tn8988VNv4gW8y7KwY/6IrJ3RpAeKya2gfU/rTEoaIKXdROirEVwtfT
58Ias7RjU0DYqkKGUwZNiBV7n/gGJvMWrwdWS/ABjRT3+ufcsc5XcjnDWeAtY9AHMM7Ym1L6WnYZ
boDgAHeM85UMzmKAJpevWCfBUkS5umn8SZM7f1pvsa8mUGbnMr8SxJlJnFijZqYgElvTs0xvq/od
tk+wnmAozPthC4JzfkMs6VGkoGyTE8dQwC+o+wCY87rYSz6xFLgOhbTIzD1w143BxKJFCtu33pBF
pTqAqaoMgT49rl7nrAf9uAQaJImG1PcsYSOI75+Pcr0ssbICUcwMZ/WAxKyPHv97Y8MwsoyxdMXE
ReKOT6tbtLU7jBi0me3khfannjUspdX55F8XtBcXyVYSF0SGepo1Q0bnaBjVxZen5N7QAHW//J6b
JljHFlzt5me1GVAhzns3H0nrYMvQzyfl6/Vfsmf72x/CxZclb7LJkMAoPMY3ho7aW+nUxI8MEY7U
7tf7e7RviFQKe1AWtPxMYJgFdvkkZf48PF1XRXCoFo8Zr1fyohuNFPvKHdaaHtkgDA3pmTGA9P+P
YsHe3DA+oqkDEolhpfFjEEPaDHIsY4IJ3HkHvNeLsP6hHgc82GO38MjkGPf0x3Ud9zwIgNmwxIsl
UOvN0NQ4SybtwTrnacW32MSoWyo6RObs3txngjAGyEMVREWcj7L1HCPYBqb/GWFQ8nO9qQ9WCP/u
gnLkTrTIt68O5r+AwoFUnq9AlIpJljzrQJ/S+0N5FpIq7lodefn/nGePkkm2sEdreGPymJHEq+Sg
G0Ug3XtKYGELwxXYZlGBNvc6+MskkmIgueIhMnpZ9FgK28wCAfxrtNCGXk4bNPm6ajkQrfQKdTle
t6s9N7DRgX+L1kZmVnlBkafLsmdZn+wqceaInqvu83VBIl24L9K1cmavrPWrKPfmHMgirsS9L75V
hDPftRswm6THFoDRpzOdRlfNJi8x24frauxV7MhWDtNz88ywy0XJACGHaBQUt7o/H9pjAn8D8OoL
WBndZ1h24fbm3t3cCmXKb4TqpKqx+grwi86Pwhl4JUU4fNXC4ciw+IRssfufCgwfFl5RWJzmpJWV
itH3AaVdffyInCIoutG7forsZvC+BpPlFgrHRNNkfinbjpoB/KOxhMULiikACvwwPZAPolfork0g
KcKemsnKEpwiqiYNc2xbaJgltnmYhzz6aEuddKO2/SiwC5YhvNXINlEPZzUQHpaiM8duiFIpAlXE
5NbtXTL/NLqzHa9O/B5EZ5BzvsjiTLCQ5iVWqwiYqh9Ndn7YE619/acG/Ab6rjx8K4w7w4FEiHYZ
PlVjfonyn3Xkm6tww2HXvhF3QAagPO9cv7bvSumkRs3QjB9O+oncNMCmUG6Nh9mvUCgQYU3uhm9M
seIa4wwRwbmH74LZNXmi+Fas33szZDk513Mkx05cAekShC2XPpvtACuQ+kejVdevq9zmx7auJTTy
lpa6GaAJa8c0iujp+r3Ye2xpbB3AtFEMejNfGcd5DgpEnEMiW3d11/ygZLpRI/Rhizx2Wr0D5d0i
eJvsvmF1RX9G3wcrCOHMaejQ/NDZcSgflDv9xEDusKgTNqc0wBqGo4Tz4k9eE5RhIXrk7UWfrWjO
uID3ZBeqRHBrAIkedKX0KU5A6zLb2a8pl0TJ9547AFImPBo2Q8GAwj0pu0SXJn3F6cJVhA0gH80V
z4l8/nL9I4rEcJEOqL2ZiuXnyCPd5MTmvVzXjpwL/I1ICB/uiqSXpBG6RBiDqL+tmZ/LgtfxvxjG
y3lxhrFEdUVztBc8hnJc4EGpBBZKKpgJ8GZsd9QhQ1aJACSfOO/x3NtPxRnGomUJnp3MnVaE+Po8
/rbTeXQL0FYLzH8vFGGbBLP0DOz2TdnQBja+0rCvxXJ5eorDJWAcj6JH7F71EMn1ixzu4RcPSj+q
LEC0nh0yuHR6UQGnqwdtCABVQYl8916hV4IVGaLrSE9f+9O1w17RPLG5duk7nSLXBHbgmFwmUZN2
z1+B3OGvHPY7NnmJVhrdtNrISzJwizadk5XfKzTBVMsBf+uEOtz1m7UXZHUbGAzPFS+gWb0W18Sp
sTQ98LAbK7lY0+1zC6isgng6Fdrhuixm3HxAR2xAdg/4AkQKLrlvJCXSAVEteaUmeZqMeb7+PVUh
nWgGVplsMHDwWdBA8kFtWkBZ6dPHefxVzH+uq7DnI1DMAOW5guH/N5BIhrasxjrkkkdVwJVal6VE
VpwLB4v3gvdWDOcmNBrjIZcCfAEk5SDxRqc+c2PUgspHcDqKOwt7daetOM62qVonubKmEhBZR288
0hOG5zAmWIuLu8yH8iawlcRZ9yoPo9EsUEy56z4p3nCZD8q355qnW30AAJnAE+3NXoHK8+V7cVUo
IHJkCSkgbwzMUxlAWsiWomLvPTWZrSDOFy25JtORCaqzb7IWdPPnRbTCI7I97vqsQG+2AMgFRGD5
SSueAMDkjpMgBu55uY0aPPpQLydL26mQsZiLR6UlJMWXxKo/l5OIlFCgDZ85lDTpJmrhJrW5iRZ/
g8XfaTlb1vL1+o3dczpbjbjUQc6nqVZ7aDRHl3G4z2UBpufu/7fAC8LeXCgkcV+lXjV7qno4NaM9
zvXJJAKnuftFXv4/jyAWmyuQ9DPczbQGqlHyrdI7JyoARdl8vH5Qux9kI4iLBEAxLIyWeWe1+GNK
n4wSybt5vC5jN/8xNkK4r6GYKzbkIwgZf/be6s1PTWjX2FbsD4w/W3GxK3bInjQfHTRPexII33Vz
G+Fcgofbg9p7DeEA2MlA3FSHVKs+UWV0VJCHJxMhiOrrjWXAFgvFE0jf9ekb6cyQNoE91c08yyg+
pHZHbxmjme2Np+guctC59UTDV6KPyf6+EdaqJFJXDcIK88uU3Ubk0lqChEhg+IRz5cCWiDTgo+Ji
zTQ01fLYyaJEcm86BlMdfy8X30TojUqzO4wJe/ZlAgscmwEybhkfdY89AAawhWnPOhQd3m5iaWAq
BckKgADfANytZiyPaV5IXl45CkbnUcrDguHtgFuHgsByWCznunHsn+WLQC56lHOLZZEZAjv2KM4A
CSKivN59oW914vxUkqZRtkTwtz1GFdgifhHKQOal97HLaKtsVzT3vG+Cf3XiQwmW69BlwZPTA52p
1w2dr+tdYCWaf/3oRGI4tzVJHbXAJSp5azx4toJvMzsa4CquS9nth2yOj6fhGox5GpceiSVLkehB
yp8SIAHrT7pjfil9owP55nWJApPg51jKXo4MwvQq+6OkXYho73Q/rrx8Hs4dVaRGKxJg1F4DaB2j
v7HycADGV/rruhqiz8P+vnFEdbzo2O2HFeRzczRi6Q6MOBdLXgRReO8Zs/08nDNKrLRTaYLPU1bF
QSvzD6g7HZf8pkjii7aKqh578CHwSy+Hx6WVS1IWWVdU7DKhsYPZRPmEWVNUrtHT9zvMRaieeoPH
vMDWRZfY5PzEPDY07218NNSVAsy2+lXjZKF9BzRKdMmAeykknxKZIec2miyTtL6DxFTv/aVvQj2z
BUm6QAQ/DqFkchwpMUTIKb2gGngnG/R/FME5iajLRn3VYYWGCiKmp1l0mUTuweLyGmKsklWz2zr/
HL0ZU2fx7/VBuqyotmJVzRNBXQpuFQ+ak62GvpopxPW6ErlaRDPHbIEHWSK/Enk+gaOwOEfRAa5q
NXomC0DGLp42aM3EF/0TqlZu84UhScUGYqJobFRkFZzjyBat1/sYN3pOpru47O6tlggyGFGctziv
MUogkcnZV5MObHu4CTNU/Y2QdZxj4VtUpBDnM7qpXOslg8/QqrtmOvTKO1bitk7J4pzDFFdxSgm0
iS52mNcOsHaCacAmVXZfBcm33BWNBwrPj3MOEpArUADGtVrCEY6wDLBj+HkNwViI8XDp6XokYT//
TenAVkEuy3Zk3iDIkl6zJXmBQZDpNmkeyPpIaShPoVJ4a1cKrH73Y22EcZZBMjqlWQlhjRIu07GK
BNF9t+eJovlfbThrWNqC9LMOAXrIrpRyU7gzcFQw4QYGKE8+WF56tv970AEU6tkwArFAs8431LK0
GrTKxlM46zBiVvVJCJZlt7VGQ3B6u+5pI4id7iboW8w9LQkE9aj8jpdBBQLc8uO6OTDbemsOL8rw
/qEC513KqiF1G7ta64/mqU1uVfVXPT3FSulaIsTwfWvfaMXZhBqrS560sPbEOtigfU0Ccpu5/eLP
vnQSV+X2TfBFQc5CpmVcNCVnl4seE/mc2l+uH+B+zNrow/mLVKv6sVJwgmzBI9cc7dBiVBoASYqb
HjBz45WTIAz/i9W/6MQ5DKIvtFe6Z5H9OT+vgepOIVv8jM80AsA1e1yJXnP7fuMfmdj7f22MfSn/
JwOdpuIuB5C40iWPdULdeOyPBbawhzkVXLT9PO3v0YJ977XMhtp6StHo8bLWYac7P3VhdhkdWqHK
sfrTXSaElrt+53R+VLcDKFNlLOzFrz3FyW91ARWxGP7zulFiI+61YtNQ62B8fP6A7ZF9PrB33eEl
hDwgcpQLDaRf161UJJD9feNK2jxrZFBHo0zYHqPqrCmH6/+f3aJ/dyM6T0amN31mJDEUGpLW0Y1b
rQ/05B7b44sIQ3c3j9rYBOc+xjGy48mAJIoHfrZ8z9WHXH7Qe0FkEdkB5zaMPFLKcoCYtG+cvjkV
9uKglXn91IQGzvmOUrdobif4LENkN06RwQUO+UEdyQ+l+So3jWdb82Fe9ccy6YIyI6E8tIdUVRx5
lGxBtBE4ZjQcX9sIAA5tOSZQue+AgFF6jYsFqlBWPOtUBYiwotstOOLnpsPWJttFM2sL8rA+3noW
prdHpzyYTnOEgsrJdppgukklgZqCm/C8jLKRGleRbvUZfMpcT8cpT521t/5XzdTXJzlEURsrzEbT
I8X8MWbSm99ZyLbx58SdvNidf+M81/9RM86paHTWu3GBZuV6I8UXQ9T5Fp0c50P6ZaVGxyrbC6nP
yRx7SieqVIpMgv1983FkE/vwwP1GNjJ9qOfGwW6rZwiZp9lBXHFWz+XSjRRAy+RkMfF52K4MMCix
KH6jO+QBSSN1enc6gBPj+kUX6cV5kzkbozar8Wls5YHOX8ulwJa/oHYjksH5kozKHZmYVrli3WEz
3ld07TMFlex7VMFuPRASQeDOV/CWtsL6zwpVUvqNjKFlPhmN4P7sG9qLCM6QC4AbKXkBEe1IHNX0
Sfnnf9OBs+TRNiu9YdWYyazdDoPSMnK1+vG6kH1/io1togJ7QX9DZBAtgxEtCYZUGn9x2Qouw5NU
740Q0LiBaGFEJI3fRaiwlQKkH0iLLov/rb4bkYQOnnz+kArBFoWyuLwMmI9TZRaQlaL3DJarxzKI
juVBSg+zD4Y6YVK2tyGIdY6/R6lxDtUGMEGvWRhRmYPkvkb/OT6S0HBlRwxAuvsg2ojijC+eJNka
K4jKz+3ROPQ3Wmid1MMgSJj2Q/9GDmeDlVFMNp0gZwyei0FB4TPiK+vCnq7jxfoqbOLvOoiNRPb3
jduz5z6l2gCJaiifNOpUj3mQeNatfJxbhCaMRKC6DFTc69dg9zJvpHL5WtRFWV0iInq6egGEvyMP
IlSJ/fbWRgTnXak+dnHJLhrGPG77Y207hTs6o0ufIkd6UHxWOiQH6+m6YvsPv41YzuGmQ0GUomW3
4Fwe6WE9MNoy05mxasHoykQPMNFBculZXeSROVKIa9X+Q70Qd2negW65vWY8LlnRFm2+lBCRk7AZ
vqqGn2UP109NoAWPMqJ3tp1hnwN9ptV0sR7uSw0Jr4sQXS0egazKMMsysZNiRaHpQrERWMJjTB5j
Bad3uRv/uC5x901CTBNjC1i5fEMoo3RA8tRrKEWrn7VBnZnc99aDVP++LuZf/O6LHM7iVKPoDDlm
h3cn/+mPysH2rI/TlxVw1vEHkb0JpXEGlyW9nQPRgPXq1FN71GqsEpi/yj+sYZyRQPQeYD/+TVb2
9xBRnXztnpS57GwyQlyGviD12+y8dHejcQQiplOOXwVHyXzCNWlcCBvUaZrGDjbSYHZU9elp8rEr
iOoCPQ8e4yhHM1e/xePfvS543wn/8wmxnPNayzzPphnoeIhb6ZGkd2b2rbEEV0zw4Qy+ugB43HyQ
QQ/u9cSh39mAbPaxNhy8PZazeiCeyPz37/SLTuzvm8AiJ3kErGLoJA/fhupOkd6Trm0sgwtcZau3
i0ExUdwSTCPGjiR/y0T5k+i7cGGqG+SiAn8O7EFF9RhDO/naOcacCqKh8NtwsUqCByHGCDnLyca2
cnzSPezpo/uTeZOQRkSkFOcvkhVDYe2MgxuKziHrmTSVW6qCYWzR1+fchIlKBK0jaAQ2OmM9Dobg
wfEvcfavefF1AjXKEDXWZz8ku+bJBJRNdIxD01Hc4U48D33dmRt8gQATJLVO0WL3OvXBmv6oyXda
3nWaaFZF4ICeDWVzaaKBUMuo2Jg8zYD0eF6Wj0DhdUftqXsPJhri+ssJcjktUPp0w44hS1dKJ7G+
5b3lgKdzEbKEMR99xas+R+aNUlOtj21r4+xQ+DiUqGj+zI5mkN29qxSxUYj3CMvaxBFWy71kLV15
/Jy0gieo0Og4f0CNtUhmtsUw4ek2sroz6jdLIIWyU9xNYrQmQfR7HpXYnJytFUaNb4SxwXD4NJ8L
DEHMqWt+HUET+x/3cHimQfQwNH89JAku8DPA5Eb0OKqrsrDsJQb4SnQiqcBB/Mvr7cX8OA9hlI1S
m0w3NvRjBbi+qCtaIQOfag7/ky4ql0SkWo6pFQWieuuXTDJxlUVwWPygf9toS9pFEABwyEZ6zBdB
8BZ4n2cox83HWEotKTX2XLLHb5oZkvQgp2GjCyBmRWFI5TxCblh0rJlP1R/skCLaocld+yYmYMgn
MV+PyAJUPkOwzdiqJiYu7I/Dt9gHEzzM2vgono1nxsS7IBMsDMA8AbDUGzZE7L/SuZ9t7DjJmWsp
uaPSz1VyiZbZIfMPc/mt1O8ZWt+K5HyFghHyZDWwK9ZHl7h+bOdvSpo51w17L5RvZfB5Q1LMdvr8
+jN7v7LP0jI4QymAyhIJ4fOFcaknQ8fZqcvd1N7HeuISy7+uyN4F2irCOwNprckQQ4adxec+1i4A
0BA4tL07tBHBT0IlIMPskhHLtSPVDla9gHNLdweR2xRJ4V4QvWX9H2nXtRy5rmu/SFWKlPiq1N3O
cTwzL6qJyjnr6++iz9nTMq0j3u15dVcZAgiAJAishYu4BkUq8pOV27WvamCnwuqGwF58SxRGfQyz
oxCTJt3dxNiM4o+UdNf24pIByTPgRnQQMbX3RXK/VHdoGRL4r8haXAbIui7Q5Agyxjw/5R11jLx/
Ge5JO7n7/iXwYZP9vkqgiwZl8hyCygaVyapwp/GbPH76OyFM25UQZbFAr65ASFvFjjl9RReFnUai
+SXR0nMxP2s06MwEUtI5dmrS2oWo+VxkLC7gtTFf5hSD1Jg7fbBKZ8Skcdy87NtKtPJcwFOSApkx
gBZVtNwb86eFJowc0pZAWLwvSWAvi9v8MRXR18ByCFwzwszfcL30H6jzrAKFxwZJqy6O24kllvCh
B/lbOfkUcxeD6BAgWBaLKxLMNE6NmkBOvGQ2zQI7bF8G0RCtSAgX9fncgRnKhJBp8kl6WsqLsRb0
0jEHfb8XAzUI86vAc+UxyIBOm2dzzIaol5MRX8Z55/btrypC7b7+vb/22152FsXlF7UNqBWy/TEB
ecpVOqQgBSXJHUgW4AozoOT2xW272lkcM+4qAaAFMU/UCZoZ2s/FvK4/1PtFgJT8j+m4DKNHfRhF
LMPIeJ42q87pRu0qUwfBVinSg0sxpZqPqcZWqEkLxMt41Uy5/3em4nLMLEm12bKVqczxZRrng9I2
HxJBqEYsQHdgzoVbjYm2KmHdJ7SxThXNfW2W/1IEF5INAGDDiuDxO7J+zeMLAlSwQW6eWxVZA88N
JmLfcUPjtrnQ/vX59sQquyGAR3Bz9kW4gJsLfhbDn43aACXkhk2OpgHeY4zMoUYuiHq2oO+ifiWC
Ww2rjkGro0NEUWU+NvhPBcVhXw18qy6Pkwr+Squ4+4CPKRg8001dAwUcF45V1IGTkU33hXN200/G
F4NYp30Rm+lyJYIPyCoxYt2AA0C9O9MAm5UFYK1UVEvdNJ4mUwstThZRTC4grUnH3HXaoslizO1p
8Ifyh5ReF8DYqIPTlBTuvlbsq9+t1UocF5x9l0ltHtTowZGapwhjEKXaHJWs82pdhOe0acCVKO4c
ALIImpZRgy5xOrhhJfsl+SljHn9foc2bLWHMpYCuVfV35KV9VgXmaA0oNjwSxp186I7l594FkY+L
vwmcQiiN84phyK14qSAN9CzVSfcClIZK9z/9x+PP+Sh6JNk24lk7zj0wjlgP4QJ5VvhixQdruewM
QSxtPp+tLcj5RJhOGo1ayGi94Wr5zBqzmktcCP8LIlf9ElXzNsfL1xI51zCqrpjMaITTX2h+5eeH
BePlYKEQj+iz3PPe3//Yj8ctK+eqkmu88bvkfvYiTP4MAO83D4WXPoqmjLZDy7QIsIOISl8rjKsj
AoJoHmplYpgukm+V2WVIFKcdUweIWd6+0296BeswAUIksDb5c2kSL5JuLR1mIiiV7KFNuuNIhtlW
pLz290Vt7h8rUdw+mFhKE5sDE4Vm8ViVvSBLBNpsnhpXIriDaUKnRFGSHmsUXsvhr1S6oQsGc5IQ
xfHHfW02y7yvvTn/tRxTd7VIWZJEGA+ErODajGwWwdMRqC7uYthIUO58FC3VZrPCWiJby5VEWZ7l
pU4hMZxt/aBfLFcFam+gYVkOGry+8ORXYENRYVQol8tUJIzasq0gVz7oB3IRXOD1+FQ9ppBaonHB
ZekxeZb+0l24fDVbywLwUriL3IZ+p/XPdT9++9AagoIFoKEaJTzYYSOha1Uyka/06wnD8IpdgTLR
SZ0WVDb0UyMeH2QO+C6J4KjxX4F8EqFqSVLZYEuYY1yHUStIuV1rNiufMmARY3RExabtjWYlkztU
ARNqJjllSqKCmppO4lOPlVDjxLZkW/xOvVmyBf7lHyW5QM9MbeqXHEoG1+Q3C4viOIMxwvz0sc6W
tSgu4JfJatSEBTyYOWxZ8zpF8ITI9o+9BeOivFNJMg8xUrGlzG5ddUcz7a/K4Z5qzw06AJch9LLF
fNn3y+1MeTYgF+iT1HY5LbBiMhmOSto81oGo6/5/pK+zDC6os2mSJNOE5TS7iG122sGT23JYLlSf
wcuKtrTNgd31SnHhLKGMJxl48YUXqg5xBj84RI5x+R/0GQXzft0NqES+iFpRtve3s5rciQQ4TmVq
sYCbZr+aH+T+EGkfefBbq8adQXrSR2ovQbXWU3/LnwgizAB0R4x9IP3S3tKT6KQv8A9+sJ8OY1nN
6Mdze+Mm0L1EdI4T/X8uYxiyHtStgqNOSr6M0lcA9wqO2psCgEoN9g5wUYCl4e1OlpIsqEwDs3dz
8VvRc3tefu5H0OayrwRw3q1O5ZTrJS4nOQk+R0V6oL11GUXD730xIj04p17GTu2yHnqkQFMKHqJJ
BBqxLQAGl3VAw5kGZ6hgiXNZZWPGpjR/7gL1uRvS474O26Y6i+BMNURJIPUj7txT/EDiT0n5KwpE
JfztLcE4C+EMFaWhQRvcGN1Jaewqku1wKO2huC70QyM95mbohwEGZX40ciVwNfb57xL4SjKXADRV
DdBIivt9QkYnL9D40cmu0YenWp0FokSLxeWB1CQYa2CYYSQej2kw+UY2CLYjgQg+8uVcUduRTTno
PbIokb0SNGX7/rAtAlVXAqZ4TeGfqQdliUerh8vN2n1vnrRIMGwg+v/c6QDYh3mbsNhvSm3UbCnW
NTBaVUabCZaDrez7lT8rwp0NJtMIIplNEMeQeT1YNAbk9H1id1njJtbUu/t2Yy68J47pvTqd1yHK
PB1DOCCm7MyAylEApmQH1kX3ZV/Q9nkcBD4oUgAdR+cBrxayGFpCkNwqEOxMbvTa1RSBpgPPyHYd
Y4JZteWjuD6yadCzXB4IS5doadIUZRhi2IvPBAOCj6FEI5iuGKubdaT3DFwd7vmwr/NmklqJ5nak
utQKuTehsr6c5uDXjMZcEdnxZqJYieD80uppHYYJtCus00juYtbZjr43Eea9SBPOK9G3T0fVgiYq
yKuS6jjrD8QUZAmRh/Dot3MakaiPoUvzeXAluz9M32MPbyl3VYcJ9/zEADojy0u/76/StoMYGgBB
gVJv8diPiWSVoVnjILTkDtWfwxTcGcq9ls++OR5SUbOqSBr7fRVwQaQssqHggmgVv8vo1FiF3RV3
S/NTbQ5dLurU2AxvctaNS+7NoCftyK6jUlbYMXlplGeJPiZtbxOlE2Su7TraWRif5pcknk0jxAEP
o8u/08lNAeJKHbV281PXosEY1H+h/aGj8kooF2Oa3gKJFqDVQPD5MmWKrcp3Zi5KysxM77LkSggX
ZWRsdCCEQrMmy52YRr6WS5429z6IN48t7lb6UjtTMwqS83adcCWXC7s+6BadBoiI5FTf9NeMnK5+
km2wNh73Y2A7jfzxE8JtAxI4uJtighWtrj1aKlCBzDG0hzK+lpXxcV/Wdi45y2K/ryJAHxT0Nsfw
SVNJvHxAI8kXiX4EHAgUov8ENeHOh4Biy6V8gpDOLDw1kPxAIoLVYTbZcwrudKio2pQNYER0m0gG
0G57qubssG8q0bLwycIwEyXvsCyRlj7qHfZJIDnZpaHcxLMIWmSLNBkdpmeTcbkib7FLxi1bF0aq
pvnDrX5gKHZshw6uYszxvo6T+LgiEnt2p8P/o2+OBdJ7m1qmpeMl2FJ5mgArrS2tCQEr3LkyCJsV
O7gjLsGVtPBCnwiuwNuOeBbG+YhmzFEGEE5UfIbnOrmbKiD1CeJqu2BBzjI4J8klvVGKCAqp9+Se
0XhHrvVzuZ9A11X684votVOkEucw7QTk2mmGSoP+u5WOTfm7EXW3brv9WSPOTUjW6pEZQKPI/GEV
D0nyed/nt29dZ5Pxg51t0iTK2DIBJ+tC/xV66YGBfE7f9O8ic23n9T+6aNzmUQzpQOMWx5qoVL10
erK02SkTv0Id3vg6yYea+n+pHLeTKJ1qgcSN+cNhwhlHu4xw+h19eiEfRcoJDcntHrhE1nrOgom1
IUugfWSY6vmJwQSJ9o//sfefLcltIPGQBGOQwpKAUngILjBK8mKdzK8WkC/jz5UT+uVHmqxBzvBP
qtC4bUQLtD5NQXwGtPgZkNCAFfPQxGdg/LE5zKJy9Gsf9U5i0rhcgdnHuQvYuhmPg6v56WX+kpzC
Yw5OebjnjNq7dMgupgsQoNrJhQjNRJRGeFI5tU2CXLIgXuocC4xyAMySQUsNXsPj4AFc9CAa190+
OJ6tyyWSJlLLaFaxnoU8fNcS6uAZ1ul1oBZqwM0StuVsl/tXq8lllaQGG9scQ8HxojqxMSEM6b7O
AWDSzxUdDgRZkh/7bLQmowo4RNyxe5jU50i91+gnQaAL0iQ/9znopdnmKWToh9HT4J75NchaOiSy
wNbgooDNzAUHcJFILreMS4CJLpaZZcu4TWh7Gcz6075azM13wkDnUgpVxjiqS2a5WbLHMHaNqLHr
5VP3ERTYVXTrXD4ZJ32sRgn+V2eFD8/3AXrmGnp82tdn2++Av63KGhooMHL/9jCqzDmrYULO8ArA
mF/keLK2SWQHt8SfL7vOFQjcXKSVQE6xDIM24EeCwBb9EwxPN7nNneWBvd01NnkJPONpX+Lmkq0E
cnmysvqlLkYsWZde6cljUD8T5SpSBZ30mzvpSgqXH8MpSUFrAyksK7LhocYDmumHaKQwzvlnubjj
lFX1JFMNXIgiS3cAdWZHleUWoETdt9l2vl3J4dJfFgG7smTqLAD3TnKtY4duOyibC7m2/KSOThNp
fCLVbplrn5fOcPRwsrNRvxd8yOaBePUhXF4s2hFXpRruoh+CQ+uk92iQvMtsxqeId9fC2Re3mRj/
SEPn79to6JdEDQ2W9ZX4IcEFsFO+tqLBU0HIvWterK3QTOSZ2TZzrIv+gAoPRo8xa7Z4wyEsbFG2
39zKVkpxaVFvokFOdBYA1nc2G5oFN+pwXwU3hi4kf92PbvSzvjVgWk0jyTqWTnzgWn4JRk96oE4Z
A25ivupvO8PNHBGJlkgm+311n66TeqKmDP0aE2SU8qc+FfQ3vvcKkMyBpgCj/oQA/pELukLTIsxt
gv83D4E6P1afo7TxjeDf9zRCDAHhE+rDMkg9uZgL0CeS5fOQeCZQpZdjJELX21ID90qLjUlpaDPm
DvumoeekU1EGyPX7KQW3YvqpzP/9fgKCmpUQztmkvowGMMkTjFGOr6Bi6XNzbF3Vz9BxJToDizTi
vG1RqkCuamiEm/tFaKafi1l1zEAVKLUtBo0RGgqkFtDt3zoYIW0gt2SETuphTG7CMLUr4UPE+22K
Ge6PEL7HhARtFKVGa7paldzQAa/7coM36Sg7avW/L6u8lcV5gpFowdT3NQGk7vUSfRuk0ku67xrA
YPbT6fvIfCuHc4YoqeS+GCIAbuWRXfdPi+b/nQDOAaQsMyytx8rk+otCnZEKLlmClTe41ALg+qwZ
uoC4PXjHEnAyNz+qXoSKLrIS+4hV/lLkXjELC7XAJjxI8W0yCd4VmHu+PbO+XQXuaCL3ZVrREIzS
qlkfakl2wkrzpNby9GHy1Tk9DCrQvRfRpMHG9futXC5tSh2Vu1BXoZdS3yu95mBQ6/PUhpdJmt01
BeAWOrO0jRgYtH1nx1IrIsXdgE19+wVcRh0rRVK7KgYRK3qocNKMbOuus63HxWF8FCloBI2fwooX
OyPsmZvLFks7qGGgy0DhOhV3BXpbpwvpQC7FHVsCv+GfGxoAwFk5Bc0s0IIr62npBdueICPxTEPq
VBgpaIVNV1aSQ1NPj5a63JZacmMp1u/9OGYLsWMzHmOul2aCB2aEgKKNjqpZThjfSPOF2tzOuaOS
f/8qBL8AtTmuO4ZMQMb7NuKsrhkymuTY0Msbq7wC4VmBJ7Z4RgeyIQJp3FRtJYvzwdkIaNsBKtqN
CiCZ0DjyC0v6FMfRMVpih7QAn89FjFebnrGSybkgmpPBXDf3iYduMVujXjiIILg2E+NZAj92T6oF
L10UZ5WieAI+oNeGz5WZeftesZ1BVlK4fWqaNXBgBLXxSoiofY/QZ09s44LxPdKnfVkCk/Fj+HEe
NWYJs7lqOd5JpLxsF0n0iiaSwe1WTawlWhrAywei3o7aZPeJJJjzF60L+4TVXhLKYQIGngoxG6mX
YVL8HKP5pjLIv+/PeRNB/DtFNia5WrUVgRxQTmuZHSu/rfBy1DLBEWJbIV2hBuoToE9mv68UWtIp
KloD2RRQPUea1HelYhyVWbRZicRwe2Q/jhGZs9FwCU4qbfktUr8EzeO+i4lkcFmn77tiVNgzXA3U
OOnUlJeyIejS2dzqjbO1uGRjKKkeBBQiVOyw2de8fq71Hyk91cOvMLuq5s/7Gm079Fkcl2dKTPKH
XacYrqL+BK9AKX3b///bufPP/+dbV+Z5KdQ5bwwXPYOOjO6sHDCq0bem/GbV13onmIMRaEO5bJOW
VC8lClcr0AxWTTFKzIm7r9D2ieS8QJQ7EZNg0S2g/mCBDtaFdpk8ZujoBgCZ5tS+fGmeprvgQXT/
F/gdX+LT5s4czR56zTn4BILa0bWrIvtYcjuvFZd5FivS9cYqTYbZlUUGUIcUe994ovXhUoESWFM+
NZrhWtFF1j70H0BeYEntrAKXBCSA2wcSqLBd1QidBY0UAN1+2NdBtBZcDhiCoAiySAeZdXuyGjzx
DjcR/bUvY/PcRsC/hslSFWC03DZT5+UctxVgjht01yeyqxazq3R+kNeC3Mw+9t2pbSWIW3KzL2Ia
TpS4GB1ERZBkvS1bh1r1yCRCQ9noBMHarGRxi9+H+WJi1yFu0jvBK4kE9jQM7UiH7pDLAk/beM17
K43zhCZOlSJOSmxvYGJWjtoRz/B3xaX1mNwwECOtcDTRjioyJucZ2iQZmIMiiadW1Ys0Vl+7oUeh
NfsWYpZdyQW5btMPV+bkNgql0AMsXWa4Zpi5sdVc1EuBWUYRMqdIDLdBEK0JaqVoEy+uDlWi2Fn1
ME8/9t19W4ZJNQpnB/wPZziATEhSG5qGuzQd8N1xEF001MX7+UO5m5wFcTYL+mLEnJcJ/D4MAXW3
1Qln62PkBn4xo3g7XqmgH68Vb1+7zaS3EspZUAP9NDik5sTrtF8FMOnEzeob9Wjm7H/04u+RRAsH
IjUVRHwmB8NvQbBZefKPBTC6eN8SWFGwWvylMu6lfpqjCZtRM14BWsPPTeIXJhVEsMBs/IXSjCK5
THXc8ELtkC93haiWupljTRByGwrqwe9IlSxsqHOZaig8SZWdZ5dBf9SG2FE/wMCGxVkJ4jJR15Wz
ZMoKNgz1ps5YB/7PfQfbeOp5K4GLH71QMDUCeHyXFvZ8QS7Ki8jPOlu7j16iG1DLHBRDsG9s+sBK
Jy6QVFOpaq1Dds0S/aFqo4tGCr7mevhpX7NNH1iJ4UInLQBBoKex4UrFrWShAU5QV9sOnLMAvlFn
Ucyp7Wo4wfAZ/PLFqfLLQ/byOklqAcnh33d6vlkovlknAulUkSjQp2+vmjJxFOAdlcFHsulKJ5W7
b02ZpiQBMrZV3KjjycQAp/SRoupKhPZWRFnKqTKWOMdJDRpzNK9ILH+2RLQfGx0rb83F3GN1cwwT
aoa1ibTGun8Y4Q563r9obl/b5G6+M29YK4LuJ14Fvh83jX0R8K/QPVgYrD6Aqt3S6Kph4El4/lTf
J36euNKv2ZddfJNk69T9K3/nW3SWoVKHkoQG0KOedHooRFAE2/GE0S9FIabxjgZtTLtBiQtstGNy
MpfOJhjS3tdgO6ueJXBL1ixpqbUNAiqp76fqZFaPbX8gUywQs51/zmK4hcHbR1IZBjHAKHRYpugQ
pTdjIRqdFFmLS9zAbCABHaHLTG9qKbQV8rJvrI1xAebgZzW4xN0XUa0ZGta78xdfccuLxKWVZ6Go
aWvX+alBx3n23IxOrHwof1uqjkYNbIF8s3QjT2WrT3DsJkUTFqXuXCuzU7eaqFlk2x/OgriFspqg
j7RuQsarfyVgh5E6H/2qrtl1/r4tRYK4xcpoGslRS/DO016p9U3W4BnR8sqq+ZDnnRXilkwZKeji
29Jwp6S0I+OrZN2QQJAGNmZ2mV+chXDbaxE3+ThlVHcxBpDdRafZwQA5+npSZ/RBEHLbu9GD6lbP
IlSPTY/HYKilKYqhvqM/kZMuM3tFw2G/6I4AiLYbRfTet31YOcvgt9xmlgaaZKgyRCd6Gx8zvyx9
7Wa5mX0DTYB66daiNM6W5N0ldyWRqwoZRpxNRtGhapcml0UEionJsNsQnG19fE3D4su+J24ZEbVO
C9O1uMq8G8YJ86iVpilFn0TrBhQTMqJ75lbyWwvgvGPolh5FDhShVdJeyPLgdG1wRVJRJ83mSq3l
cKevkQKxOUXl2W3cniHtO+11+Twcaze8q331e/59325by7QSx19i4qQ3x7qLiRtKI548viSKaXfA
eBl+DZWg1WuzFrGWxbmEpeCJr8rxrNiNikvBVmCY8pUG/NQgiR/zuT8uVXs3Dc1XVdUEZ86tRLUW
rb49UwxWj1eqKEcrQjzeDP0LqGRLW1Yf5CkRvP4JHJHnUcfgTZ3WIYphIM+2pwbvLsKCnkgZ9gmr
A1JiKtKsJyhMRtZtMzhjMTly/NB8AEoX/TTnmCLcNpINY0RpMBEXvg9MzbirHrWuSr1KrUJv3w03
D31rWdxOYgWSSdJu1tH/Et/IXor5veKF3EoHtChfivpfNutU4C5WMcsPIJR34yLGPJoJyns4xGbO
UNnkEB9jLwaxILVxCpB9RkwTColpttftLJXTkSzzMqsG7DmF4Y9yaUJ0wk6xXxTjb0Wuk+O+SVlC
4hPwWkduz0SBCmqWOm4kVMuPeVb8YIDfbjWPl0VThY5SltReSvN5X6xISS5PaopUREXPKgjRdUXd
ob6oM7+Lfu1L2U5bZ1NyWXKayZhjBoeFQH2DDl/autHUjyd05eY4Mi6ixk6BMfn9U5KCcZ4IejJU
s6udoZvsoZacdjBvabR8WYDZWczGYV9HgSX5e6tcN20oSw0W0LqKQd5ZH8YYD7m4Mu/L2XwupkQ2
FQyQavq7XuZ8Wsoh6dFuNPjFE6Znj5WXX4Fc0o489UEgazM9rmRxuctISR63C57YWTFQc7M7DWxQ
wdP8s/PYmG7bOqVgh2NZ6l0crCSy31fZso+DdlJyC9c7hR7DtLtV++mgLZEg3ESKccFdp0qCmhNa
qpr6Ogh+qNbTvuU2vWGlBhfOtNANuYgS0+0HCXnqc9QBNA/QK0otcgeRwbgInvUM138jTbzWm1w2
gdBcyiNYwtgEAmq110tiRwfRFXZ7A1jpx0X0UJdlKBFJd1P5mmHbRe5gj73H5mMwKiBGuNvX8l3L
co47uVVpI16uteaUTHd4Ab7UJRGvO/vq/+1873qW1bGomk6fDXRSaX5/GI75FZgxjiJ4RZEy6lsf
l4rU7CwD96NFwqSNktiNPBznQKTNtg/qis44AwCix1Wghl6vlmVAUZWodev1Vo/aTA0262xKLSfO
ALz9EZ8/y+OSRWxQeQFJQeKVeWzHJvrmT03yQkTW29xM8ATxj1pchlBU06ziCiUHMp/S+jIltdvP
j61cOiQVlABEFuSyBFFKoKGmKK61dWinR2LIt4PWOkuwnP7OdFy6UCoVT0gxNo8i/RrNP+PukHan
ZPyyL+V/RO3ZdFyuiOtM6foiYP7Nhtri++q7igGs9pTf0i8iwIXNFItdSkGjtA7gX06nSO2SOp1r
NEaOo41Zj1Mri8aHthVayeAUKvVQkiVToi6wlysQgoWe5ESlSzLUPNVj6IKQdt+Emx6xEsjlvUaN
U51UOBRq7edC7exKKu1UeaByKHC9zRzxR5DJz2iM4WhlOGqiv9KoDjVYjcJSupfVXLBPbV9gV3K4
W15SKPOYyUisMx2f+ySwy3iM7TyQr3Vz+qmmAEAY6GOUzIe0bDAERhIbh8YvyqhFAo23j/mrT+HS
ohnVtB7YKbEYtAsDJY7esL5VVHGtaXgIzdZNlvm2JtLPfNG/ZeZw1Uud28aLLY+Lt7/M275rgrVM
s0ByyyO8N3GsFGaEVFYXkR2qvxoRII9IAPt9dcwxJJ0aadziUaW5J/GdqjzsK7Dtp2cFuCQpm0Ax
wpUFNWb1d6J8L8eLWnqWRkEjlkgLLj9GgT7QQu2xKxeeonyL0SH3d2pwOWTpo56mHepEenFZA35L
TnMMJZxMKmry2A63s724RIKXQbNSBiSrUso+N+V42SXJVdeKcKk3DWYp6K7RDOzKPKI7rbOh6xpD
dwMrDxyztl60KflQll8J4eIo14tS7iZVBwck8BW8wpUe9BOIwA+lO7585KWbroRxh4x5yVM1QieU
O6sXHSrJaLCYpI/04a6FcNFS6PlSFVMILr7WT+XfTQi6v5d9T9t0gJUeXMCQcgpmQ5t0t1pu4igF
VBVOFYKgFMngwkWaIqLMzULcIHhJjNxGn2ciar3aDPyVHlzE6KC/mlsLjdhxX7lx5knGfWjNdl8K
Tiyb7zLrNeEihsZWkMrsyT5tbKDGe9OpdvLr5LYD8nTjyX591zjJfSSoDIpMyO2/oZaXVB0z4sbk
UkK5TsmOkejgIjDha2F0lZuHaZlyYw5wqEi05dhZYfbFjCftmAGr01n6j3T2rAz5et9fiaP9kJC+
jVDsVPTCGZfkm5m2kx/genL4Kx9/PU2tJE1LURkNhaQooTdJjbndnFynevx3bv565FiJ6dvUUIoM
obRYp9y6GqunwBLkuG03sNAJpcm6YvCzikmW1VqjBhi3b690+jmvnsZGUBnePo5YZxmcg6NNPqn0
pUF33IC3R/0ivUxu40OeglBu9qNjc43jpQiLcnt/OMvk3DtSAPNfjwVezqvWraWvy/B93wW2ffuP
AB4ToepBudVKBZzNeGySR2Px4vZhGe/3pQiW5x0qQpOOPQrEOLwqtVNHvZMZpZ2Ys+jEyHayd/f1
8xLxjNhzW9STKaOpB1BkgL2vD+poKzcGKBirAwFyq8CxWe7cE8ftdWqmpMQC7rerTPRTR7tjMAWf
8po4iiE7UVAKphwEzsCDI5R4wZLzqMRQwLAcm9Fy6ZAJsrhII7aQq1C1TIwEtFOCWY2aeGpT+Wav
34ST5bUyQP3nXGBAkV9wG2BcDwv4lDEeHZc3Sv+LRF9l5SOjFJQCuFdHIYBSnjMFcE8z0HWxAaLz
qo5iJ0idXNgTvH1tWknhNAnnEB3JLI70Q4lTlubnXvCFnLSvwIfxMOcnQqZhyead663kcds6yPIK
WrQ4nxo6ykXGbdg+JL2dKJ45T04aPH0gflfSuNRnTFJqNBlS39Q81agmRrMbzaIn2g3fQ/e2hjO3
qeIZmL9jhaBkwTg/cvioLDdlPLiJNtuSVn2PK9WPZF3Qj7WR+d6I486QxIqDODYl9CkFmZ1aV/Xc
ORpBs8Vg7xtvWy98Ot5DMeQuc4Li2srbJsXbWFcUTkcXZymsZ7yZ+goorxpDFo3ebXVCvLbB/yOQ
C+IQ9lXqRtfdQoqupKHxKik6mEF+Z8ThdU8nv8IAdCyNx6JS7jM9dsuwc/TcOqakuzCbGPccpLSs
+UB2VmRM4VMThTFAC3CbGVVw1RkL8Gi04KKnPnskJE+NBwz3Q/ZLNJC6kVrWwviNLdI0DLeBrQ03
xRszdYLyqZT+UiF+W5MVecrjEYbu3Pyb7i3H8Y6xdXcOKzWJIl6kENv7Vqm5oWVvRmmnuwaQtoKH
2DqVuiD7b53hFRlQvSZr8IX7cFklTdBpTicYrXPprepItnLEsyooJn4Aq2MCFKCK7qpQckpRE99m
jKwEcwkGQ4f6MmYYeRrH8MJMv3Vz8L3IYldTF9QSiGjh2MbMZc83enKeiBHZsoqnHtfu6+bU3JZO
7nQ2QDZPOUDSQlc0eLuRrNfieMLGnGadqsm4QFSqG4a/IthU1o+l/nU2/Ex01tqqgb6RxlXw+l6h
Q0TxaDH5s8fw/UG6ojwomB+Vj5pmpy/76W3TLyma4lDURcOBzu18nRpEiazHwO+wbFOmL810zCrl
eV/I/1DqLIXzTL3phqrOcTBpveCQe5FvGheDM3maB9g1V1aPfymPc8hqqij6ueAhrdec9NAJPf0u
P+guiia+BQRMQeRtG9FSdNgP/H6vKX0V3FqodQqlRuyR4Ruhv+fuogh/CVTa2vBQfTcw66UDcYUH
Qsn7IJ4L0mF/dQZXQWtSMX0aVDBDhVfLK+Zab9n59CnS7Vqw1W5pt5bMpa5JWxSjBrSSG0h3tfSj
wO2JCG4Ymw6ylsFCfmXBoVm6GqhkLHWNnu6kXuJad6/r5UqJEH54K1+tpXF7ersMw5SmgYWW3Sez
Rc9p8XOYntvyNMrf9pdt03a40QLeXiPoMOTCCzxefVGWhLo59jHLVrrnJD3si9i2nUqxJauAaCf8
WLPeVHqSxabuZqeW2KrHSHcM0+ldBqqYK46ouZBZh0+/aJT8I4/TKTfysFZTPfKytnNCVfXazBKA
vG6l3LUILl9UJqDfUdmgboyuNQe9uzc1KcCXBDhFOx5BOGiozecCdTFPYEuWXd/pphkUU9smyNDe
PbJ2jQViPrTOsChbrip/OLLx/fyuO3wkabwul6YwHnjC7WJtiHYkjeLNoO2v+nJyOg0wZZ1gr9xc
K+YT/xHCE2kGilLKRdhabqQ7rfmpDr/sG2zTv1f/n9utAgoUFNxndWAd4/w9RnaTEDucRIWUreqN
sjKWyeUg0NfhGhGEyLDX2g/sw8Dg87sjhpA/T7Od/lTt+fgBVII3IrmUVIdWTQeT4p7e4k3nUq+e
4mQUXC6EenGZKNPDrjdirE9ykjOAvY7XaIU7KJnLpqunG/lIMRArECpaM/b7KtcuGR1oawUY0CQY
rTY/Nc3NIsI+3dyt8EyMJzcTxDv8bbBt28IYWhiv7r9JBkoeIPxbvLB+3Hc/FiPvwnUlhjNf3apV
PQZR7GXzYzzdjvGF3uV+HeZ21B2m9KqUGndfokgxznhhOcQ9ZmzR7KFdje1XkNnYeXSTan8rh0uy
QRe0tQysTdQ9XvrY8GXiJZHpYGpU4A0ihbhUq8WSlAwVqsjS7Bcq/T/SrmNLblzJfhHPoQHdliaZ
meWtStrwSN0SQQ968/VzWW+ekoIoYqbUm17UESMDCEQAYe51ZeurYl4Zeev/3cJxV7KmUMp4pAAR
yEvrHLb6jUZ6NyShk2SyYI82wzs8ngoSIEtT+ZyR1KdFIjem5Snz/Wg/l70XK9fA5Cl0EbmUSBK3
S+04WqUkZbFfDqXfZX42/Av+XRegyg7NP3KVWGnFbVSblBgAaifbK63w1iLDq5SlhzIXRXeRStw+
xazMlZZotlckwJsiZlClFtDrFXhcLXrUdSq4XS5H9LcjvFKLC4OllcpJDQBDlM5PanROzMO+3Qm+
z5d/dMtWqBSiRqvK+bnO+qs8LgSmLRLBBUGbNZO5NPR6Cjsn6RNwywRndPNlj8ujjuF3VVWQifrV
ZYeUjTSVC9uTjsWpfy4O/RVwn4oW0MQLBm3ryt+iJ2I6ImPY9K8ruZxmRWcCQ1BCPgmovk5v/mMk
gV7HB1UPzOhVL291U7CU29Z3UVT9VdG8ZQ1JSggczdRJKyCnlM+jIntzcls0IsSExVf/bnoXYVyE
L5VcqcD7HnpZYcdB2HXXhZGnjjxpyWnfCLcgVJbb/88NXExoFXMbc5aqOoSJyEFxAv2Yz6hTftcx
z5ncAn3c7VS/cEXFfNFiLvqvhFLF1OJpQruF1UJgk3ulXN5IBnkISe0nkejyLFpOzhkaVWR0Ee1h
pM0Dnf7Ryedq/ra/jht0F8uc1mUdOSdoz6oWKwwprmxBLHajM33LvPbYn+X7Abyf7UJXg+FYHTh5
+B1Xw9UH5pkxSaqBvx09cChXcmsa65oxKRM6ZTUKWMLvE9BK8mYQ3No3Y/JKCLeSlqTQvopwCvLE
PKoz+aJQ62Gy8O5vRHwDm6JMQKsSWzERL7kzUAGYuWcKKh9JTT0Axrp4FL3hRvfYG6nA028+6lai
uDOgGXZDCiYjsR21hZMzNjoWs77TKTroFujIWf2PHsXHfYvZNEpTQ94ajl7D5OevZ8AMkzI20NOI
0YvRGXGJwhiN9nlfhrLpJldCOM2KOitDxVzcJPBjF86GxOuvlKN0G30fi2Ps9r713r+otx7Q52xR
6WX7FbGSzxnlXGuVVPTIZNfIzZcOuH4PoWddmzdthPgQ34M43HI+MDmpwIP8XFnOSHuGWkncoi/J
tr9VWuxM/3/GS5z1lQDurE95g4sIGWJ/DM9EOmYiXtrNsL36PnfT6XICqqYhC73RDlh6Q9P/P1zN
L79/sZqV+5WiImbGAFdR4VhFRnQbY+5TyUS9gdtqmApyggayFr9l/QkrbTNGN5U24TKtBawQdclu
n6GLBH6hgCRtRzW6ZM0+mw9o3lf8jBX9oR9SUUfdtju6iOLWTCazvbCpgkGuVd1uflBzPBKsb1kv
cAtbYzeKYskGeOg1W1YId2TGjNHSypRl5E12+1NyJwHN3AyswySkWdkCdfhFFndSkmJWjHHOCarL
0+tSPQMxAqaAJffRdK/bH8Z16xsAUqM3w9EU+YbNvVvpyR2iOQNCk2UA8xBAhZg7RnV5Yr4upAIR
ieFMpM5rTYn63MKYu4n4T50UA5jmB0brf1lIzjokNNPEU40TGxkhsoJIDM+Z0/ZfK+Rw9126QB8e
2FqVlQrQ4wbxIjl8lEMAFaR6kNh/K4a7X5dhT/q+REiMyUNef1GGrzmoBfdV2c4PX0xA5+7UiRlN
RB6Ri7GqQ3EifhWwK1VyAIG2QPxGnv2vQOBmOFwJ5GLuNJejsnR6LRgi6OPJPO068+pPeutESzmS
PCmAMm6DuDyCFB7M0gKFNx3iSvzy95XfpcTu5TzuYz/pnqwa7LifBfotxvzbu2ElgPMdUR11ajhb
tmfemW9W7i/wU5JbXE3/SEHhf01e8+f3i6hr+PuSN73jSjDnSMgI8gwaAYMlN6/iQnJidpOlqaOI
Ug0iOZzTwPgKav1xbHtGeRun96P8HCn3aihinBZaJuc1xj4CaqUVx74akPPCH1RcLRX49zL1QVSB
32ryWXsPnfMeI0uyro7fK2hl5ap+drCAg2Z/GbwFMKq4ET0VBHbIT/dLg9b2g4kqkzGeJv1x7ATN
s6Ll42HJujmMwEuD5Utfe888zEftMQNnReT2AfU/AMi5Xj0enGzI85pN0XIJMM9y8QK2utb+sW/e
ogXj/EYxl4zq9WRhyvK6n09GJ6gqCReM8wxwTFIvq1gw4IMzIF8B1hrYDlbnjH7rsuBvLY6f4Q/H
nkpVCwtQQwWPnEQxHIDWRbeyPjhSPwFKV0o8qvRXZRlqVyymDw0i3F2V6EmgNGn9uL++y7H93W+B
3x09lujR4t9CmsmGKR4WCLM5etKTDFgdeuJUtP4mW8VdyVLBPMkfTtxFILfeA6ar2g41Sy+q/vdh
FD0s9yybuqhNgrtZtOLbFnQRyHlmOQnTOaxx05pjkOcGrQhNatsxAr6ImAAjtyxOITNJmlFOUIYy
5dZNmy+MBcXcOVH9aX+n/nA9vQjiFKmHKQTOAwRZN6iHozepOILDw029DyHy42BfRHFBhQ1VI80z
Rsb0kXrKALbmSPRUXH7t74Z3EcHFk7wxCzME8ZifJ7PtjmU0nvKqzR1QlIiq4SJRXEiRsqQJixJH
LqXW5zQ2btO88+Yu8/Y3aNvQLhpxsUQ3SVNRHQnZVLlprFdTfvur7/Mg0raNieJqXOqq5Ptk3anJ
Yf/72ykDG4w96CWRdZWnh6lmcDDTWMUdpnDA+YBrYRn0oQsMDuOaIAYXfhFMVCB1c3MuQvlbNbPH
iZC6QRU3iQ5jn8MRLRAgpitQbgkUv9nbSg53rU5oM5GokExPuUt/GMi20gP79knu3oempM+i0Lid
3V3J427YoZqU5kxt6pMvvZc+onUdLWm9k183B7SkBq1L/Q9dLlYiuViZjXUiM4pYmTQPcT04XS8C
nNuOlisRnLPriRSixRtaaU8KzOJcHMDq6kYAJvBLT7oP/f1d2zxSK3GL8ayu7ZVey1nIULWz4tEn
cXFvMlsgYjsg2aApNkykcA0eZbqXmmQCWhUC8o16rk9NUAJgzPyyMCO3CEeiTfrDEl7kcUtYdXSw
2zaPfe3ORJ+3r/rK0fRLzB25aghcBRF+3/YBu8jj1lAyQMcU6jZwKoYvnRrMsul06fP+Pv3BdVyE
cAFjxhHWUg2lae2pA1tWE4zO9+H+Wg8mLz/gmuPtyxPpxAUPvFyLrNRh6SS/r2anUZ5AQrEvYvnF
v/uLi0Zc0Og0kml6kdveONTfZRmQFwXNf3Sgsgqn6Me+rO1s0MoGudBB+1CxxgHtU0vmKW0cExwu
oO6uT6DMXMhwtVu1g9MYX3TQTauOdJIEXlh0Cng8Ha0e2jKqYZVp5oSB4ilO8pS7sZufxq8RKigi
Wtrt28xFZR5Mpx6B1ZPqFhBtguRe80bcZkowGtdu4YqOnMBaNM4Vx9ROLJIi359NtTOhY6KvrSeq
ERGc2naI+WkyfINLm5hhmRShCepbNIp5CDEoQ4EiAyEmA+u5Jsglb17dVyvIOZKS5YUECBrds+P6
HI+xB7iu4zwjmaN1D0RKRBXn5Xs7J4Lnac5A61dMGMjxMDl5bMr8IM/R1/2DIBLBuZFSbSamRjVa
hGT2rFj0Wc1FE2UiEZzrQK1OiosZndtlc4iK61k00iUyNs5vxFpX6nWC1Durb8r2rtJ+RIpglYRn
h3MXTIoZMdMObWF9DtSX0q/U5IcUT1dlXh7CyHb0+UWRgVcI6uDKFlUiBRrycxgjmRIVoCkYnlWN
Yw4mg35IzrFhChywsqzUjr0R7sZmqyOpC61FQubLFLRePLsLDF0eTHd2jQejfFiqu5GLBsNBmJ/f
7q64HC5+7hDDJq0RYSsxFwq4wP/cF+XPPeBvH+hreRoD6QSSiIf42/4B2NYZh0g1wWtp8yxBulLW
Kc3xKkJRJ0iG+Fk26nuLzFeGQT2ti3yK2ptgobdPxEUmd+jUNO9ZicDmFWXvSuN8VuzxuK/Wtslc
RHCHriKGNhc1pgJNK3MS8h3MIa4eCWKYSA/u5GlpKk/RVIdeh7Z3Rb0qypd9LUQCuGPXyFQndg3/
bpHeMcfCCUWQtwIJ/BOPxl0ngZsBLe8RuQlLDHuUvb+vxB8i/c+94NmBsrYtpCxX6TucOLysh0T1
LQGGeHnf3MWeqF1oC2RUUeyLPC76onVM7XMKAB8NzXCaVHplN7p51IG9xwCdBgAQAZNAZzfD//dV
Fa0m9x4Cht7cywZgnQnuNXHVBHVUCAz7D7f5i3bLb1i9UNDFrfbZZFC/9qQn/YACvzsH1fVCyyhO
ZQmOkb38fS1sHIvMCkGUnYUTC9pB/WK3DIRSnZYIlm77bnFRi/MJWpMAXsbKME6V/YilW8MCsTO9
bsIbWdSuK1xBzjfY8jRGaYRRhaW9nriFRz37sTl01yUeDubzvkksv/v3mHLRi/MRclFFsj2hz1mz
jlTKHT1/S2cwV83/7MsRmR7nKpDV7aO6wsM1017MImD9w/73l3//Rz1UmceOYpMVKmGP2EgW+q2j
5Een5tQGH8DiUFDXVFXLsFRZ0zmDG9Ku0QsFIzj1UB0ALOfSChnyhHn72mzawFoOZ26tgubfvEND
JglY6CiAOGyPaoSG92VcZR4+NK6ylsfZnN4NIaaF69inauTo1ScSvuxrtLX/awGcnamZkel1joCX
aj3xjayoPXDKfyS1vZbCWVlqqHFDGkymYJ4fnZ+HRgiyvWVnKwl8vYrajGKSCO2QC/Fserb94bDA
rok6zkQGwJet8h7ER6D0BhL1oZqceqnDePqjese+ahi9FeWeN9MVa7W4mJQrJI0wBLOM9CgH4mfe
6EQvIDF1LCdyk7N5XwnixJbfWQvkQlGY1/VY2bPl1e1ZxU02tq+KbDj0IkLsrQixlrPY5SpCYAih
IUrF8IxXzhgGlMZvRW8JYoNIBucUGkseqALKE69pXnWG9jYJQ72i/OlWAForwnmE0tAYU+Uk9gFO
Xym6YybHCWWIpHeEee/lLPK+dC2Kcwa9Yqdh2QJILQc4/qw+DfSmAHvulBTBWPgUABP7vkG0fpxv
yCU7ntLRwihCddKY15K3UheUgUUiOMfQRkCLZQuVWBzeK3UQRV8N6/BXWvDt52nIOhI2M/oOEKkB
ylKCDlsTQd8K9DC5J2BjxPKUZD3yAWiQjErdHdnV1IV/Z9D8IJmuD01Ga2W5JzbOOLSx01bmCTTe
Igi6zaLAytRMzg1Msza0BUkNr6wxGuwaHSjfkD0vi8i1aEvOszzEvZuwVn/E7KjmKcCiqZ2SUus5
65hOkHtMjbskHdmzFDfF4Fgp0HE+7++sIHaZnA8BIUcXEalC0K81Fx2516NmCtp+Bafb5FyIQUHs
POSK5RW9WyVPXXfXDlIwA2bY0rx9bTaTJes15zzJYESxiVEFXMVO43UT5Dfl4MhvSzULcBkiRjDR
2nG+hEUDDYcGD7iyCNLw0UwEOT/R9znfgSJ0zjIV98qE3XXDUyrC2BDEKZNzHEU9NcNgYPZQjUYH
g6hO3edObvhjTQSHTmACPIIC7i1NE6cqSjsqcjhMdofaB6e4xG4nNvr7NrDtRjCHTwxdB1Ay50bs
PJViLR4tbzTYlVVSX7LAKxBmgl6SbTHWMrqr2gBG4G4VXSPHLYiLYdXz9VjliMFOY4iYY0RCOBfS
N7MRdqkGGnY7CKvCifuAfACvDtf+iyKcB8jURppigHX4vV0eac7cqK5vQrs67W/LH47mRc6i6+q2
gkbUEASHJvXlgL1XmwFWE7x3egkbAEXLxnmBBn6yKZplvL8egxIPwNlWruqi8wUqbZv1RSXOAaRz
U+v1e9k3WIq+4CD0jFN+w64WrBXNn/3yULzIt6KH2h8iy0Uu5xiAwWPKmByO/WnpqnnLAZZgP1Zv
lqO5KMAhG5EF+ad9Xbd9xUUk5yvGnOlLeMapkrX+oMU6Gs1An4XW88apVRyDfXF/uLT/Vx5O2a/W
UmV49DKGzqH3R2LlfPvfV+Ls+kuz3v/hmSgUyTmOXGosI4vRJktu2DX9t3HR5ZO4klvZjvq25HiK
76EsuB5uu/iLmpwXCWdTi/LsPQcYGMWLkTzvr+OyLb9fdy/f5xxIrLEKY6OIh7ls1Y8husL8sawT
p09S4xBTXfOAuRef5JZmDni+jB/74kXqLX9fnfm0R/d0rWBkNR0rP9Pk6y4SQQ/tn3WQaPwqosC9
BXyZEsAouupEk+I0ROWBpYbAfYnEcC7FANySpC6pRdRufZRPT42VHbpZ1OAuEsN5FNLIllpiYsmv
5PDQjdkpm/urCBDo+/siEsM5kDxjsZUAsNovK9OROtUp0shhsaiDZFMMxvU0w0A+ifAkx3KE5tep
QNiX2jcNiCSZfVUSEV7aphAVE1xEx7w3+Jx+NYCu1JSxkWTdk+nsm3nth1lya5W94CSJxHAntQyB
tJor4KfT56eq67xxesajUeAOREK440pMMzeyGvVE9Dm00lvZOVrxsr/129kXohJsiWGh+Yvz5I1s
R41kAoYyOfXA+AUlZnvEoBgmUOrAFM+gbqp0Ecc/HcGLKaM5CseeIQ+rfB1yVxOVajZj00oEZwHz
nMhTpgMspsmpg2FC2n6Nm2OsixBkt1XBwDgmMxVb0Tk5dTEbk1k1y+wpYLgPeaBPAHV17j+NfuFL
J683fbzS9rdr04OSi0zO7PqsMfUmR1kD4FLgXZQakVJLIP0tQgD6a8EO0jEAuii9ctG2nUtjJmGk
phxeyuSe9Kg+fqLZU6KdqP40pAB61ZvgI0pdZHLONKyluLJHBRkLafAkA3mfJPP3RSyOck8tzpHq
fQiEIAvd6oMxfZLjubjTkzm5l/WcuoCYbe9CkOz+pVqcV5XbPI91CuJPFS+OhoCKozef9tXaLOih
WfPndnGnl5gY36bA2AGwmXIwcEWxThEAY5YRU2AYB5Ooordtfz/l8egJyVCTbGY5zKN9bDRc+AwR
6fnm6dVVTC9iWfBg4wwQLfl1nmaQ0M2OyahrAMhTjnSHhSJGik1dVpI4s6OKOhtZiJmuXvOS+MQG
QYgQfZ+zubgfO7A0wHtLWu7psnZjFprAxLYvqSsdOBszVGkE9haeNhYw7X+QM8PUR9I6+Zv0PsaS
naOD6Oq/6fZWIjmTS7s8izIbaWYZRdsCMa8H16xdHfYtWyCFTxEUcmhQe1hu3+0LCw9G9YZU874I
gaXxCHqGNsxy1+I1zSj9bieN7FmU+Glt3g1d0giEbb93L8tmcZ4bLHytNGXYqYXJe0aPXXmjA0cf
zOEBFVjF5toZGP5drkE2SOR+9eF9avU9CPIQIQDhY31O5GMjbEPalGFqmoURetVAvuBXGVFlgOHE
Bk5k+IWdKAD6qoB6g+awH9bdf7rFjVsqokMXCeXWkDTlqGc2IGeVOO3AzAvu8wHAxfMoOLnLyfwt
WqyU4+5d1tQ2ES0qDES2YDszrycV7bnUsRNgFciCdKhIp8WLrAIuiI5jtVUrcOWq343hGaCczhiL
CN1EQpa/r4TIGaZURhX40vN0pU+pY9iTk2ki17381N+WzQJuAyCWCGZIOCkI4nKiDWgOGzHgKQej
iNVvc1tW3+cctjTGUd7ouCc0cxkk1qA7WVT+q4y5b6N6WKrRLDi0mx5iJXD5Qatl67WZZXQmaF3q
n0bjUZFfCoMBxFpU6lhc5t7CcV68YQnw3xn6Ev9b0Y9P9NgGokrrtjomXvWyatq6zpl1ZbRjGcfo
xpE0w+mZFyqNo5eB8QF2RMi4yOFMmuCew/KFzyVKj4oeGNljmF6r5ad9971p0yspnLWB6jxLkwJj
vRmoU9vulWjfSpTu9oVsm/RFFc7kWsw+lSOlwJqXIqc1Dk33ui9ApAVvYmkl9erSLNCGDzkuVEXy
LwKfQAvRxnP2ZSYm+hltCZXh4r5RH9LyGmQhTiVC0BYtFnczKDpmN6mGx4lhZnmAUgWI4QbbFGTa
t73Azy3h2xKKopbjPAZJdpqf9RYn8m7sGocqd3poH/Y3R7BufGdCkzRAyKFwm2F4r6Hhj+ivBT2H
jaCwI7ABfpS2yuQpVUIc/6m6N+XU6evJ6cN/93URbA6PZNrMkZ0kCyZMuwx60gwzmP6+BNFqLb9g
5S2LKg3tUkcdPZUYyOV/IBHjZuOz3HzEAMD8YAB9H6isfEVntgCEb8aATrciwwljV9Ny4CD6mRWo
IqyEzUVbieIuHLXdW7RuQNwYS74U3w2RgANk+1Zo40zYtqkbePH8umZVXfeogcG/vAO53cfn9kp9
lnRHQwKhF6WTtgsFF2l8i6mWN8BEGsDJ0B+iY+oD/Ov2VF/NgRkoQBNPG1c0WrJpEiuB3C1xQG8F
Svhg2CzU0ZHS5zK+ttJrMxThZojkcPtEqTxSuwMCQyPdF+UxV67r2e/j1w8Y+EobLn6WLfr7WWQj
TyGfaHpnlYVjGQFFA8S+nE0Pt5LDHSSrArhI3YLHsyJvKZAdBtkd5Rcpf+qnxt0XJVo4LogWxJ4r
ywYjUUuoI5GjqqhOJvvlLLqBbucZV0otv2TlHRBFzbpVKlRwMME8e10QPSww/eDPeCXCnrLtc/vz
WPHkpH0IwpuogN0lVeO1eXNQlPywv3KbTnulDxdTgZ9WSBJVwPY2ZI6plk4fHTJRlnnzYrgSwrkH
2jRRyEIwIKkKMV0NtMwB5vjT+zqtk2tTRtufomnSTUww2KSaEvkrHTW+6haSphsHG2+TuQVAQXwI
Z+qORASaurWSC1A5sOwVCw3u/BUoZno3jzD3WHmQO09iqqOaIhCYrTO1FsJtV6bPtdqaGYQ0GZob
PBJXoK8qnKn+JEtv+6axtWsawKQWzHDUOnmYBwBuyTmQB0LPHIzUY2YSudM8AQs7tZlbzQAIQJHd
UzuVofF9FHmPzZiyFs+dtBoIj3FqYVbLtm6K8KuSXvXVsYiCKn7VI8tRU2eoq9MkKoltNvuv5XL7
OKdxqw9ziWZu65M8epWeu6rtl/IPq3KXIW+tCPpMRCG6bTyXteb2lSidpocTAmhNdTeuNfBwlF5U
iAZptxyKhkNmmaZhIDfOu/4CyI84CzgJzdkmXzRVkAXYDM1rAZzPn1V1joqFNFynTnFSXWBZ+vm5
dC0vKp38FLm5R7+ItNo2lZVanPtXaY9Sb7lsmTt6ktM41U1xNAFaFB9ErBGbAWCtIWeWjLGplpay
zHRe+m7HY++g0oz+BAqoU1EL6aZZrBTjbFFNtKYmM3hLzfo8KHeWeZeWH+izXOvDWV5YxGDBQzOb
1yhndQQN1K3Rf8D/rkVw7r8oKBnyAkvWp9dK+6PFDE0seHsIDJsf6MMDGlgvCdKSoXJDmvM4nPZ9
4bIKfGpjpQI/yBfNZikVCz6qPisetRpHrWu3qQ5S+3WW5PuZPO3LE+nD3QRNyayMSkXRJR1B3z3Q
YFAq0aVdYFw8RipVMYaTLMUkG2NgN9UtMGcP7JNy26LFp/7RneqX5EVUeBHJ5PyDJU20szDL72Wd
6fXT7FdjgVfPR+pk6+3iHEIzailpbPg5Jt/nRHGm8GyPZ9Y80kg047kZkS9H9DemoUKepH4JUyxL
ADZvuypQiRfMymKaAAYyefuGIVpAziNkQyiZGgbsvKpkD3MV3/ZgEmFT9ZEmh/UKcm4hnwy8EqYc
G6W3VxKVrmuF3jaYrNxXZ/GWe+eKcw1hGicgitAxAM6eaVY5w8Cc3r4e7fQDL4SVPjxGixpnVOt7
jAH1ueZauTdJilv3gMgaRG8RwQ7x9fTRzoDTZwM1N23jA6g4XXkAEzTKMvsrtzneu9aIcxEtqatc
im0UsB46XzssE1TTXXyzgJk0nvFWetOR3Laf96WKlOMuEEOf5xmYc1EM1q5CUNcMyUGliuDhKBLC
OQnad7UdtYgXJhkav7Wn+TyaY4de86wSreLyrR0D5MfDcHp6EkoIHIMb34ZB486pSw+pO+vvkAdt
6Yqd4GLUv8sk4N7EpLMChmT8ffWGnOzOQK9jCDAHPMUdY0hfmrhOvLyKnysZV4rYeEVNzxt1+s/+
7v3honSRzNkMkjRp0Su40qdJrzu1zYirFRSwpqrGnuJk/hLpqhwQMDTOrMUwI2ORi7kC4u//DtEC
cFbEMjiTNsO4CgkWkMk0+M9IlqiAuL23F205OyrIYIVjigLiwL5HHeadmaiSt9m4oKFz4b9buZjy
aitZndGyXeq7UvQoJY+z8SzPAWvurd4ZO7+tXie9dpLZCbPeLz/ScLIWzl1F68gc5zpBojqc7tRs
dhLh+PH2teeiHhdtEkBm0nlCqYU1ic+0O9L4KibTR/Xcys91HglOo2jD+KAjY2SjAc6fJ1Hk9ZWn
aPzITRREdrZuWCboe7hwk6hMAgxzAexqyW9KpB6OgwgMbPsJdJHBX0UrY+5ia8bYF1DRMQy8vID0
3LHhlPPT5C0AZNUx/Lp/oLYfrSuhnEuJmrwd4xi5d3qqT0hK+ZKrBfZZXHzb3KKVIM6DlCazin4p
VzEjRukFwBXpR7CdtZUIzjuQTqtIryELWsQvVf+ZTn5mCp4LmxFG09EcZhiKgSLMr8cWpIZ5Oi+J
1hkUonWKBTOoK4WihtTN281KDKeJVoZxl1mYlULLotu2qTsAqbq0DX/SRC22265dA3yjaWDIGWSh
v6qERt44nifgSQ2m217bV7iMur3pArfnKB9FcESbfmEljPM8EiF2kxcMCDHT5NrZHOAeAmmKn1aT
C4Q1v5VGwU1xE0sFjRo/FeR8USnHSp3KqPw0Pr2vfBCaAOqswJAtOcHZnsmp9dNn9KF810/7h2vT
WIiqoLNURhsK/05KqJSGCpJCnsrSQy6Zp8mM3WhWRQouZ/S3a8FKDheucq0sanMB1q0jr72uzssO
VpEnH8CBfBDtoEgpzlxsrZPnVB1jv4k/WUjLKBHyev7fLRxnJZPcjlpuocUqHwC1lE994deJZGJG
ahRBnW3fhleLx1lHK9f10FWwDpuiMWlhcu5eSre9AsjOG/N7X/VSL/v+sVVECwJa/JacIRdPGtJX
M+oBqBU2/8b95ww59EmIdL69VT+F8M2Ko9R33VggaA3Rg2wUboU2HlX0jBUJ4QIIsSZVHQwAjEWx
Mt0oAEe6bhJLc7oQVO4fMYuLPpzzLYccIKYmHuc6Zl7Y0zy6Jn3dF7F9LyMXGZznHTv8Zy086vK5
uM88dCLVV1XmmgHGQV1Qr1ZXTJSwXizs9+N7EckdX7mUzYrUgIef9dhJqrOVfJPLUx4/GiK6oHfi
3d9FgZJe10GapfBda/JsdK2KPgEwRY/XaJcFqEHzTx6YPnmf/gdt5CfLr3zzX8GqLjuzJ5fbuTGm
ymxYkGsfjWB5cpqPOnrs5QUg0dMEbnfzpkEuSnJbaMqSbs42XklS/BgBxzkXJD639+vyfW6/tGaQ
IzJhonKIGkeJ9KBL5Aclm/9VZQwpA7htf/G2D9hF3PL31Ush1dKq6WckVEwUxOX2mqA3M7JEMWRZ
lL0d4lxuX+b5nM6AAq/fEkwhIj6Gno2roJqBlnoBbBXl3kVqcX4366yaDAwHrW79OP5HVl0lf9xf
ucWJ7unEvQp0M5+mxsYoZ1KUhwoztjU6pWzbOpdJdDNX9jWx20NkK8HfieV8ezRLUU0o3G5TAALl
rp9eja50GhrI8vciO8dMtJTbpQWAFi+zRbKl85kj4DuC/T26QMhkhzj4WwgZ3E5/yuOOMxkio81l
JGM16pdZ7qhoQNpfw03rWEngzjBo2jAUEWIQMJau2fxYWkElGvfevviuZHDneIq6OM5KAI8W1wsF
TR7E10DhdDDx64nKMdtvu5Us7hBP8H992eLdEGdOlzs1Xnj5rXmIzqAtHCLPfDAOwDK/EY1gbLqq
lVjuVMdRb9BexTO8Bwmn9KNgqZMNYAApHUsE3ybaMe48S7rSW/EymdOFnxqtchr2uRcd6OXn/nag
V+pwBxq2nwMnp0Af32gEetX7BkiirapyxlDUlvwH69CBbI8eN8N+vzeu3G4o53RiJZ5FuFST83+e
Re+X6v/Ls2h78S7CuMUrVWC+5CrgTFmqP0cxytWmhrRT+xH4GjzyfirFLaBiM6XVZyygEb31ZXZI
EmBoqsf9s7sZf1dCeP+XzJVkAmLW69gjK1+75ENp3ouAd0Th1dYQ8GHFpMCIYz6iXyINh9iZSTf7
qdx9KPuv2yDFIqalq/yFKcrSdo5SlKXt+b7Qb3r7vqRBI2qY2N7+ixTOn2K0m0zEAJ5MNXyt2+9J
duwLQaJn++hcRHAOlTLWajZBtVYB8hueinL/DOpIp+wFCRKRHM6pjowQSR4zEKzbX8PUH22wr6Re
bQhqkJuhfbUvnD8Ff6PRTR18d3KKj8qRnCZMkqQHUSJYtDGc/6zAMGREBNBVVXKDN7ajWg5rP4JB
qq104Q6/xOjYaxXQoBP5YNZX7fD5I+fxsvXcoU/qzmiVCQ3Dc31u2HNoCb6/HWQu3+fOO14UWU1G
ABd3yamJTpktOSy/muMbtAZ5+6psP88ua8V3cOZl1SRhCXZk/W6h0koOZuSMoIv1AMTkSSe7d0VJ
nE2DNlQTs8xI+6E969frd9WTtJP7Ek8m9k0LbyIKimHyT2g+7Gu2aWkXMXyZ0W4rTZLGCbnLFt2v
Jeh3dOKociu4V2365pUY/rUuJUiGJXhMAHwo7R9I9Wlfje0NWgngXBm67GWmowneY4pnBUuby5A4
TYUU9jss6L12LwlahzYB5MFd8N8d4sc6mnBoGa0HtFg46pndF15G0XfvlA9N6XYD3jCTV4LyBI8m
p3hAWuyRPoh4cLZ3Dx18OlENVeZbsrO5Yq0kF6FXdIHc3eiDx0RpzO2du4jgFjYHTOVAC4hQMFzU
jL6Wi7imRUpwIcLu0jxVCc6xqpyV/nuuP1YfAdcB+sHPdeKiQ9FEFpAO8XCgBrgElPxzMU/Hui5E
A0UiVZa/r24IRW3nZY0JSl9Bmh5IO06BPgQrPewbu0gKFx10ObLCVOrBH6V+H6LvGSkdU0hqtu1/
LkvGRYcIV91RrQ2QViuG5MxYvNOs9bondfXnECMNnmwXDTpvK+uUFOprC3RPrwyT3MPjtgEQu9K7
TZP8oDLtHHNitcAji9aACy7moNQFI0BUkbpxduxcfTF0NXE6uRJcYLafUCvb4Rxxkw3ItIfQnEX+
fzzLCDr0mxp8wmAPOahe/xJ5IrKN5aO/vTguQnlqiMxAywKdJMvDEIRj/g9pX9Ybt650+4sESJRE
Sa8au9uzYztxXoTESTTPs379Xcy5J63QOs0PzgayXwyoushikSyuWsvKTjpI+UEC+SyR1dNo6dEB
/xaRFsD+jR4tpJaCJg9Z5VsJU1qBqZe9WcgnEJEpbhMkgWE4sxMf6qBQHBE8eD/Kzva4UDaTZrDq
ugpdtGMCgYxLdz5+bqsa25H06/KqEZniApqEjarJKYBIchbaSXKYp/XUxomtLaKnrd2DyWYQudiU
1FECFA6Y5yL7lYDesIwOuXwNmeNAKAm8H52GisZC1VDRtc8lz9KYrTAdQCHTuxAoA5Oz7AAicUhu
JsUu7W60GeXeJAJ17W+3G7NcQu3rjiHjdHRO3qw+g0SA/yCIjugqAHlwGXyknwX+/fGSy6u13vS4
qYDBZlmbYLSm23l0a21wuyX+yHloY4kLyI5M+WomAJxANtpO5uM4S7ZuCG4Ru8lrY4QLxSEsorG3
wPRN0lPdeNFyW4kgrMLA4IIQANAGgD5UsvKj9YURFFQBOrds8G5fyz6oHezyWVgP3F1iG7+4VBkR
nMZDDYEPajJ/ul0P8mtxM9rrgxqAYOTERGbxrizSbxAFI9+ZaOF8kgIAj2D8mnxj+lipm+GR1+s9
RmU92bPoQUjgJ9+fqOnKkKctOPT0UrZroto5eZJTv54+hD41LNOyAJyD0AF3+IqzwpBSEqN8V5l+
AR2uPo6dopkFmylbre92m40ZLol0ShtnCWNOj+ZDkfnp+Ho59e7H+9kNLlvojVrSVMbpX5k1b+xD
r7JMT6qa4LKZXVYOdeMHlya6KpLSDqgSt/9CF0d+KdDWl19pb+kvJv+WevJnSbCS92MPwByUpS0d
+yUX8qRMVXWOFHRDq87irKhsnHLXPCZOWQaKA/nhjz2Eny3y0Z6V0dQoPUNwhYVdrfYkoX1AtC/v
43M2VrgLG13rKaon1Lry6xkdCtmpvaquNXBTie65+wXPjSU+xru8qXVSUDfV16tQqU/rvF5Fqnzs
JDCEq71X6bhgGeNjQrpALyNRVW//zLP5AVz006LH06sWh8Bp4CHeRYfubI/26BRPjT+BEt8WROlu
9tjY41aDTEbgCXVw2A2xEwZMFDF8gsWr9qr2JvfbSfkZ+SItcJFNbmXMvWyu8QjQt0TequIQ97+m
+ZNwXxOtBsp+xub+U0N+oVcV3MI7T7oj4CbBeyu4DvCIDWmO1A4d+nx5MHePWpux5HZSiL4qbW+g
U65aAFTSPxn0dSIOJZ0NxRXBxO1mMZMaQF+BaoMQbgzXKsojJcdLg27kEWz0CRpFwcNjdj0RJGSR
KW4cVwhmpVkPcEO2qD+WNbuO0y9Z2IhCfzfvbzziRi8Ci5AWlgPeGorayxLpDqQIsWDUyH7onYeN
O4i0hbXK2YyjYueFwXxU0Cl2C3lT6QsWmregxRskrYwzK4Kmlc0yDFTb7DpoFAcvRqYven4TDS2X
sKcqaqI0Ym85Wuib3fql6sxDm3dvlwNT4DV/gVMkbSUtqKPdqY1soHFtU30ptG8GUL2XDe0f9M6T
yIv6ZYZEhiaEMFnnyc7qdk54X/oVCFM1uzo2fvsc3op2B8EY8uJ+kdIOZd6BFRZaJZFtyINvGLKf
RZmAceB/5JM/scO3/5FwpVWV4TSuvLHetegBzNjSS47uZdOvb6CqWQiKeiLPuNycJQlRkgSllVJ7
iybZVpUHIxWEhsgG+/smSRY6OtchaWW69XDKwsiOgLklov5MFsbvjnSbqOAySGZUcVLWSFY5HiqS
UwSuAeLWQsqr/7F5nmeISyFg6tA6YKPAeVXao18fCw/9HAG4ehmCrQ5E+LX9fH82xyWTEN2FXdMA
0IMSiALW3DxI17sUjxfRT8GyYrv+pQHk8gSoltQK9UQLlZD+COaGz6a7BtW14hD0qSj3siDUBamY
B2GnhgQW8xhVpmg5mOn1qvxbYPP9gJpkSlqzooy7NDXera0596tlyO3InA1fMHRkb+gsmcgG0dCf
a3EHqgzKYyGlWLWQKAagHIQXDj1GR+LnnuRqjwJru5l2Y41bsoZS9fMsA+KwPPTu4qWvjZO6s2Fn
R8yV3eDQyu6di+gYt7uKN2a5VVxFy6wblaW6oV47tTE4avc26oKo2DdiyIalWLKhEi4Iccech4Xi
bIzymKO3448wiQJSTILg2A0+sOf/fzP8ZpXP66D1JYij0jFY5MY2hXxOe46gogiSMIVqaDbm0oSV
ol65dkRDfyOKiGPqmOEpMr9eDoW9SNAwTCCngnyWxu8WHSQ7hgVXNLdYjqrx0AG0WyvHUiPeZTu7
W66maEQHRY0FiAY3LU1bU6NIUFsZQCp4TYLRBRGtCyJaz3jIf0X3spv5IhKxvTna2DTkv3eNUtZy
yehwtJ6HU5ydpOhw2SnR97kLHxikzAVy8DhGDM96deilz5e/v7tTbB1gWWOz7SlGmMl4Eo69+Biy
B7qrxjWC0E4BfCqFdeVdxOnWGpeDwB8nL2UGZMvkrL50+I9Aduw2ir8+pN8Uh/E/qscMO/zTZT9F
48j+vnFzliC7aRTAVCyGbMc1niTqD80UGKPBXaqi4sutJfDjd1PG4IWWldt1+6h95PahKWcD3CYr
GYspNwNoGJXpqi4aWw9vTREj/u5a3djglhAakEfS1KhbSws51EVyhADPczFLXtOGHyjpbtzht1Z5
zFaz1UGt3BZOrKg2gdoPunYvT/tugjv7w++vdKBhVC7YXws6HEMtfqNFe29kvYAneu/8s/WFW0R1
2oeWCZy7a5HhWZJQUzV7L9Unn1TQDy8hQ/xvbnHLKOq6LEzBoOW2ymMEOik16MmnD5gg2BSoZSKn
8vpMU9ObIQmBFUT3VE6c1vDL/HjZxG6wgX1RRo1OJ5SfnCHWaQ2YMVia09ahU+tHVeSWU/+2ENH7
we4EbUxxE0RHuSpDDJqLLBDo/bFSFFsCgkdOn83l8d/c4ianMKdyCglUZSvlpFt+hZpnKn2Kh9r5
NztcSgNEvJHmCkChpLwqiu/Jct/4mVD2UDRJbIVtEmcTdTHesnTAAChamY3CjlfdN4bsURKBuHbX
KkiJ0JJHLGiacLlHChUaNTO0Ktoxlh3QUSeHeE1fs7yr/Msjx77EXyK0syW+E0aHcnQ6gajI1bsG
VYASZFGWPZc/huTbMv7K6GMp4uHY8w0vMNAUwHs3jqfcKBJtBol3rEJ5K4LEb6PaMfXN/udlt0RG
2FRupkobpCgNLXZWSOjXrMx8Ra6vtTh1L5vZ20q3vnAbHZWqKUSjOS7jMfHGXPmpo74oSHAiG9xe
16W6vIAiBUe55mWVT4ku2KxFQ8XFGsAQ6JCjmcTaDbQS/J+eNYl6KNhv5KOMsSYDL0yoofL3rQSC
qrGJdkMwgzs1ZDznwwDVPmepbOl2tFtPcehhOkg+DYZD9Pkjc3S2zeWG2bA6y2TaSw0JLOUZJa7L
39/LClvfuHjWrHQwFDOGljSgJSH6GWIDj5hwzZzeLlvaPdVvTXFRnXRkDmMDfdCQ1/SU0cbV7qh7
5XcNxAqVD3KKz9GdCKC/Hx7n4eNCvJEGKRsy7OdG8aDngQzWvEZwK9o9eG/94kLcYO9T6C0DfTMK
sLGjHMx7eo1o9MlVerMKcLi7zzlgiUBXr25omsJfWaUCtKBLCUlBJi3dPxVf+0P+MhzLr6ibfyQ/
nE29u7bKJXu5RFPvIN9MSQ9SfNFD724B0gAUXwMIG+psPKWcmvXFpMygURpae1jsMIBIrm8+Db46
uZGTuZEr0hfeny5dtqCkA1zMO8ozLU2khFhd7BVZa1s1/dRnSmfLunTM1NXXaHYVEZRClew4qLXX
xVB0KkzBWtjNipvfwK1qpSqXKY8bMB6tb5ZxFYvYr3bDfvN9blWTuJIMM1agh6U8MCqT8Os6C079
wnHkljNB54uetisL+xEvmNRBTfzW8KojiGY+f6QuiYaNP5PGrWMr6UlbjLXhQmfJwd7oZ3Vsq70W
aGZ8TFQRFZZo/LglPRsJNdMl0l2NXvWmr6xHXVQw3H0B3rrE7VwE6iZWvUCmQ48Gu190iL2Bz7PS
DlYC4EOdO1HW27Ox+AqRvMupWOAef2PLy1kZVdIDma4/4gkaYDV7XL78mw2u3lGE8pCOMTqhY/oT
WgvObOi2TAVByKb93c6saxo6MFHzekecMyuJBGYISXXb5Gs2PFbxwYgtR2lf5O7XR9w5W+LuHbUy
rmlGAKSrqvq2C9ufCamvw7IQXAX2Z+ZsRv375KeQOs6tSjHcsKoceX5KIq+aRc+SIiNc9pmA6rcS
rU88rfeHJHVUza4Bcvi3AWM/YnOGbeuuXqMUwHcyg9IoDUYEWbMKbmj/Iwmdx4tLQpqCPtCsh/pp
52W3DIOVOL1nQW9zQU1a9Cy3v1ttwo3LQkUsd3FFUcetcINSbHoa78DS5CSTs7B22uW4fA+9fxtG
LhNN8mRMUYI9OKluVdmyZVAANvPLZSP7h4qNY1wuUkwzGquIGniMIQ7aL1BrhXT40fTFfJmC4OOv
bAqd0ryssJCaIgCnlZR+EjKDsEl/nxXQ10XBzaFbvFQeujpkZcpxr9GgE6UBF1Hnh2m4xz1BsFpF
hrikUKbg5p4hm+um5tEcn5YfDUGzzNPlydk/K5y94VJCSHRqSNWKtuMagIisvaklEQvS3jXa0M8m
uISQ6HVhNcaE/cCYHBpFgAO9yNJV1EpuOHb2MN9REUxA5BWXHsxhziAOQMEADf44e1HrxW6lVaRO
tB9sZ8e49BAVo1nOBeQ/1fKuJx6ZPuVLcHl6RCa4nGCqZh2BgAdHuU5/DevYdCKlyu2w7j8CVjQo
Tvxo0Dbw+sJZao2yqZp6BT3nfE9Byj0/KiIhZvaJdytnY4LLNiZAhK2OhjiQfjzMg0/6Q1p/kkdb
6kTNcbvDtrHEZZwEqBCtyuBMU17pqyubvyATL9iCdmPsbIM/5qTa2pC4wUk/1L+sfWJPou1H4ARf
94QgZ6ZWSUdds5W/SN1NkwJnEJHwcDnEdtPMxg8uzRhDXbdFAj+m+dsoQ/w4jU6dOYJFrPUvWxKN
GJdr9JROoZqhHB1PpyiX7AJMw5ct7PLybKJYYz9hcy6QIkMmoYxc0wNKjxra8pVxk6EF1wvt4s20
W7vArW9+vWxWNFPs7xur82hpYwKtCjfPrkvrKkttUEf8mwku1yTQyF6VCGvHjPyhQbOfZitZIQhp
kR9cDpDWol+SbsCzW20Co/GYGZmjW95lT0RRwGWBpobWVRaj/FhLkm2UQd5pAjf2DxybkOaW/7oq
0mDlGKyPkJMJ/OF7MKNo0ZaoRY2w0M3Fb+cZOMkw/QjN6yawebKOUSrKkhDQ01QteezS5Crvqx/U
sj5fnhxBBOhcMojLfK3oiLsbrEAeAZydXiFbgoONyAiXB0I5lq2pL01XNYIWpEzLoUgFy0Ww1ehc
HoiI2cREYoAZZQnSsnD7ycAhyrzBAxPI1ETAM1EMMI83CaCf5HoFeTp15/UlA6Vr1lJBTIvGjFv/
VkVCczIHPEwry5Ucdk+N1XqlkXqX53//EnJeOrzadNMPFQSn4YmFZmLgwXDnUcBqlr+wihmx45OU
BJdNisaOyweJmRiUFJAuNchLVD8MIoElUShwyWDOQSw9M8HKvtBsLbsdjSeSPEvLg6p9qB58Hjwe
3B9mQzPqKzpoSDjbZf6rqd1+VQWrR+AP374ihUuYdDUoRjrdJ0MUTGHppekPsxv8sBZJBIk2VF5l
q0pMQ41VXIHHt+hW9eXn5mZ6znARrio7hOBS9Apy66tC1HEucpJLEbqxoF+jAlJQoasf06Nhvo7Y
8kr9c0KFGGcGvrlwLqVcsphovqpG16Iudjdfl9flkeFwG4feMxxu7Vk3iz9cQ979YUAbpaj2KFpx
fJG6neoBouia4c53TOJHPYSSHbtvRQWcLOuAUkQNjoJUwsP8FWlCNkGGciMy2Bk9NNmz0QqeLUQ2
2PxuEmJXre2UKJAvMc3PKZpASGIXwoKJKEi4zBE3ZWfQGJej7tS78zUDryYB2j8yRwlAROp11xVa
QIxrUdvQLih+sxnzCLIh7GWp1SOmSpt8I050VV9j4tz0kwx2iflK+jb5rJMSFEC3zb3+MJ5WJ7Qr
P7/JPl/OnbssBptfwuPKGrBa6FYMFkD26pUc8tHO7xlmMzk0IALuAV6/AcfFa1La/0EQi6JXkLz5
YkgRJiSa2WGulSJvXp000dzLLooscCeSHIeRtVBwtu6pR4u7TsQ9wTZOfvGbYOaF7JUGng4+nVrV
aEqj2hnuqnY2VU91sh7I9HP60A6+NcQ5MnZWMZMYjwxD313X+vitmKivGrUIO757+jUhOwUtWUsD
vJFbezXAqKpF1thbTuw9GQ1KfnpLbPSMOqLp31uBW1PcCoQ0n9xFE6E4XuV+ZpSgQx0CEIUdNNq6
plV/vxwLbKt+N1cbz7itXAXPddvKkBBByf6Y0SZYQOJhr1l5IHPjmErikKQ9mcUi2gb3gvDsp8FL
enXVQvK5xg4BaSZFvUsUkdDbZc9Asvl3vqS1Wam0wo2lWu8UHdWq/ouKNtwUyi9r5eIFcRLhvPcy
9NYlLhxzRldfhwa4ydHoS3xDfsa12b48X/s2wGFsmKCclvmtjRJkBlqtKPj03wui2Fp/sMrnyzb2
p4aaKIVpEO7mYcOkrySqZThzyXJty2GgVv9ogP2AzVbW6nKpLDrUnuLwTtPuNZGa5f7Unx1gg7j5
vp7GYB0B7Bq0iLo7QF56jG8s49psryTrZi0fy1BUuWKr8v0yOlvk7hIjTXpLARuaR9vroUztor43
qtMKhsEO7LuW9Hh5hvaj4GyOy0egR+qqYYKDtSF3dpHJX1W1knxQ/4kKjCLHuHQUSbgl47ivuXN2
p4U/ABeMgYU38PipHBtSHy/7tbtzAKr138jjslEXr5DPMHEQT3r1kAGurpLIMXV/NMPgsqX9NPvH
El9qrJTGMAwTkLcqXb10fJmrl3C4z8znQqTdu/tuDO3u/zrFFx11FcQsklbjCjMa9rxk16vxw8zx
dmPMjRtSPUiNKvRUM/vcdz8veylYyRqXkdYxK7vWAvgS7TSNh5YXxW6jUBdcn3aBQlsPuatFSedc
BhEgI3YPA/2Q+hCy0Z0RfYyhbR7K59wZ/VbE1rx7UNta5bLI2Jn6xFATgCfNruEDxnPKj6qfeY1T
fx4dxam+rI7qrF+1q+GqFyFhRAHE5ZgQPfxU0kE+XKIjm+Zmiw2mdTJwYYZr71S1/unyVAoHmUsx
ZQ555ikcYqgFFd/CUxeELgWzraN9Yl0DrZPcxTdQxxRYZRHyLrFpsqoAiwzJDX4XNfokmoYW23T+
xbwpbjUvA1+UD2WKoHoFMYJgVe4mbg0YfrxtWeiM4dZ/VXRy3K4FtFkDxibYHorj/6VJbzd9ns3w
R/wuXcqh6VBftHCWL7/RISioCIO4m8o2Nrjjx7g0uEbVaMlj14jenzzDV9Eyt9yVv1anv01P3cG8
EfXEiBzj1nsmr21u6WhUACujt/SyPyvDsVPXJ0FUsAX9Pir+zBMPUQcFVJfFC/ha1rvfbDd4gO4P
5IgOM48c8AYpSDAit7iVrkX4j8ogMi2JG3Z3kNLVRFypIhPs75sjA20zbcAzNHQ1Cd45CLXzNLPD
NRd4IooKbhE3U9YPVgccmVb3tpwNTlY+1+lVrn4RzNDuumVqFzrVTZyuuZVkmmMeL7rFWg4VP0SD
I9j2/NEB2MuvpZfIFz0T/WbWexcSZ4M8TCAq87quOixd/S5/mk6MI0O/zt3xgOpBEmg2K3aifnBU
F7u4T73Ib0RPLbtHlc0v4FbcopJUStsQd3TzOHTgelJvp/604iAh3666sOdtdyo35ri1Rqipdp2R
aS406Ba0bB0N0OwUNzKQxjV4MFXGdQK+Q3GL8W6S3Bhmi3MTqmVTyFK2MrKkgNHDA5URNEfoBAl6
IHdXxMYMt+jieDIBLYaZeLltZihxqw6JFsF6YB+5FDXcsuurJcQFX1UhuXyQgCbWBUUz0Vhx6021
zLauJrYM1vRFzUpn6b6wpwtpCSqrdUGR68eAB11efKKRY0eHzQQNRTjnhGm0DV3tqlYQDZof1YIN
RjRy3MEcmphjaq0ptsr4APb8zHq97ITo+1wCUQBeaWUZ4a20n9FSJWcC8Yb9QTJMGShAChk9bubH
QQoJlfCG0GTj16IYvKbIPlVyd7zsxq7oENr+/9jhIqDuI6PMc6A206Pix45xQFXlp5za2tPkqw6g
RsF4Ix/SG+Ve1I20P4Jny1wYzOGkmDX4rN0cZGZNZniDmR8ue7d7CN04xwWBRieJTRITYvXV/CF8
qrLrVrtVBYMo8oSLBakHJVGf9rhLpy0JSp2GTtVUkeDwJ7DCv/rCSGauBWaqxPRE2nUlSgb7R+jz
cPEvvtVCu2W0Yrz4eguYhhR3uEnvIA4O4SnF0dEUEj+ICtsip7hdYpQ0SZfGDk7RyUnX6caICkEm
2NuILPl3BZIhjfhyK45h45C1RHKzpvHksnVIPp6GOrzq5VzQbbnnzdYU581cSqkZR8yU8XmFAooo
6ewSlm0NcHsbYPaxPiUw0LroiXaKh9hdC3vwNT8/WW51lflCjj6RT+zvm2wdFSqta0WRQOxFF9vw
10MU5C8ldHhktzxJ7sOPy2uWLRZ+y9u6yCU+FNeipDNgLz1GB8YTmR1llxxEV6ndqFAIWjUIpQSt
b3+7BTE5UOVpquSWwOxMkPnL6kNLr0JNEBK7tXHrbIhvOkkSs8AYYsqARAzGY+6ir/igg1ylF6po
7IfHxhZ3xCu7apZzSE8gPLoXye/d9ojj3Y38o3NXb3wQi6ztnSm3znEBj+paOyYFRnEcAkIfFOrF
469W+tKWn9ZF1DK9WynaWuOj32yjacxhzbxh5+fyzrhVg/iQP4iCQzhpXNBDqM7qy0LDQA6O7uMQ
6bQHeseIGtrgn41xEb+GYOqqaxhrPPqgo1Cj30ZPi1u4WAOC8+Quvnw7hNx230aWvPYRbJk3iwOa
WbcK6iv9hviVL7mqoLdrN3VswpHb4ZUqirqsxnzF4+xPVXskWeNfzha7e9bWIW6L19M5QdcsbKRH
hvS2VqYpKNlveMl2CncE9MbXj6ogR+3e5rZWuewRl3QcQxaJkzN4kF7/DrLU0xSkvuVMPnSogumQ
QykPdzo2rspr7V52ezdJnkeWL88ai9pJ2PGw7sb8dU5Mp1rBCGjpp75N/Do2nFyZj5MkCehlRCuQ
r9UOLXqfM/TvwG/ZYTXFKABZnye+xO2iQDYjzJdm5S7U5UqCh/2b6c0+a0TUvxc3UBq148flDsRK
7LlbBALZhUZszXIpZlaaso+q3+EEFlw876sAjx/HU/aUH5ZDd2WK2kp29yFTo6psKNQkPPppHoyk
bWRsdyE0OxZwEMZ1cV8NKEWEuuAgtHelQMPZH1PcUgH/0JxVMUwR05EyB7I6kQgEt59fNja4hbFM
TTlX/SqhrqL6jKpSLWwjs+lv5M50AP3R5YWwn6lNU6agg8D/CJc8p6SdydrCqdnPnwrIOIS+ftIZ
faSwzLabzjamuNyZVvlsWSFMFSN9kjrckZpQcFrYn6KzN1zG1GJtyacIJvAsdpqk9ZgOQJhIsoiF
VmSHC4UIVCpIzbAzvrVMRY9Vy0N/8WUX4p6s1be6A3GQwLn9UD87x8VGPRlkHiskj7JPD6THSShD
m/QkOW1r/aOD/KmrygdDSiw4GANexfwrAqWw8dZYe7Oj+YWvv9bPInWN/xH9fzzkqRW7UENxXpIx
rEhYhZf6+Xf5mKO2x6r0cynazNlx7t1R+RyQPK2iroBIlLDYL6/ZURkFTJvpzGuHSNgqtrvhbExx
ebGA6pMxsJtNZZj3aqos9ph8iXTys1f0x9XSXsYE3eEf0gGzNmbZktxcPtQ8jtSKeThqv4q2BBXP
ZE+aoAi2f2zeWOFySBmW6OtcYKVrIa07u52d49rb2/HLCh0DYie+qGIvSCUql0qG0eo0ycJwriTv
Ua2fVhdiwiIE9175Yzt6XDaZ9bC11hHhSOPYLqzEX6fhtoy70dZJUttzlonew3bziqXoeAFArxpY
yP+eryqSc9UMR1yA5/GT0byWEf0Wm/LhctIXWeGiIs5CKUs0WFGVayMOpCy2l+zp32xwMVGH7Aln
WCTX6IinS4VXAMa9DpP3b2a4QEhDdKnp9QQztA4mwzx0SuOEw+BfNsPy+btMsZkXLhIqiCuXpQRv
SDweu6wPkjh9yefcyQi5S5IJ17bcvWxyf1VtbHJ7TEcLpStN2JycBDoP14qd+ppqA8VL7qhN/TEA
ukAkSK/sJqqNVW6T6cCJWWjVLLn6J3qCaODP8Vi6w+Dmpp1+H0+z1/glYOWdM9y3TvksR/Zlty/G
pg5NlL9XwFrkgFUp8FqCchW4vW4Sk9pJLhK42N9qLM2CXrwKPmu+qiVXs54qMQ5a0wmsnOw12PLm
h/CTdepBiFwJHjv2r1kbc9xFfzTmpKigGAv86eh2tyOgr/NhvR38ARiG3hl/iuWR/0cAnV3kkknS
FsWkJ0hfy8PgQRLc6xglg5M4ADCiaez/cD3en7yzRS6xmLQmRr5i8sbiOhxuKuWWKM+X44N94v1K
PJtgP2Gzo8VTJZOCwERS3GvhSRdJJwhHjcsoJbiqrWqBARJkj0AI+/Rez+zZkVHOz9z0Z+isny67
tH8r3AQHl126sYI+sobgkE9MoDYEd2tzZDyNqeBRZD+NnQePSylZ2SfjnCIi1BDVpQo0ZinkNAEr
hPq5Qq6hGWpX03K87N7uLrrxjssoctFYc6xjQOWufzUXw+9I4ZEh9bMFEF7N/H7ZnCAGefBFSYtI
gsI16q0hei+rwdbXQyti/dq/556d4lHUQEF0dCxhZX6rjzFaD8bP8ieKikVqZ278IKoii5zi0sec
hBJNmTnJCrLyEQI2MuSiLg+cKPJ51IWcSVmY5TAy1ZDWaI/yTe7GLjja0B11pH6F5nxxQY0loQvr
2eBSxlLLcTmwI/9wCm/CYAhmW3KUr603XEMz3lcEwSicOC5/qGXTxEUKJ4HV9a3PqhudtOPb6KnO
UDKJHkcwqCL/uHSSd1OXGzLsLQEF6KjBRVH3Rge1CjcFO7MI3s0+d2k4uVSCF65BIxXM1c3T1IC4
fRrQQQUMyCByjIXcJUtcLkEbdS5NbJ1JhxE00CUqodpr4hhB6cVfRW4Jp41LIqMaJ92SI0zMr4Mn
e+qhcAyH6V+hWOjEntDezjgS0CcTjYJyHPUYLkwU6EyuSwR7PTjP7dmNnbG0WWPy/JijTwO7J/WZ
gHgnqjCLDHPx0qqtKmsShlWRjQDPr3atPa19hsddwXIXGeIihaJoMCY6PJxK6wBFb6eLAPLLanto
DMG2s7Nn/zWYXKiMWj7EtGOTV0R2k7zVhqCuumtAIWif0GU8SPEowoGskdHjyd8lRuhXiuTEc+9f
Xsg7uxi+q0P4UzMVoJ64AERTv7wUCc7FxRr0vWWvcohLk+x0pd9mb5dt7bvzxxa/hU0TncuW3Tbm
pXDrHI1JkagAvnfm2PrDb2BKVNd1RXBxmtTslxw/TBXeT6bFpXmY2nNvXEdNFmRDH9TxIqijitzj
NjOrMrO2BPWwKy1dsI7gKE/74N9GkGXlzSmxLmvQxf+erTGz44jaXSyCFu0xXv81gszNjY1VNuJq
LDCC8ik8le56YF1ckldeLV8Up7Xpd0jQFvbDZcf2LhJ/WeUSU5gvFljwYbXJ3RS0Rki8JUiHptfR
aV+WwQ7vTEadKFhgO+ePv6xyWakjzYS3KEzZICH9Als+Z8Q261UwbSIzXE7SSbPgeA/nhrQ/ZAm6
oEBKBQJmwVoWBSCXj6yxjedJhjeG/qhFPyL9m2CSdvbGv4aLSxZzZwxDCBpDbPpmoOPJX32cIV4a
OQAmCrd8gTcmd2PWou6/tYnmakkea+lw2RvR97lH8SQypVA2MCkZvWqkH+v8dPn7e3s7Rguae7Km
64qlcrNuopZShkuHVASgff80BONBvoNqwbF1wAB5K9ph9/05m+NmPx2scdZimGu1yE41tIZ9+keH
uOlftLJtixkWmB5HDX2M8Tsrh4Z3DBBWmbbonXjvsW87gvxzplSkmdSY7X8M0m+WbGsOU3uyQH42
uckr9iqA6W/6139zlH/OJGlHF9RDGV7CDFhNowrMa8jYItLplfiysHtkgdAEGMVBtQylk78zbqZH
UTw1rG4JXAbJ7Kr4ppZBETXuZb9209DGDpftoow0ej7Ajgkqin4E/wyEzZsi9y6b2cMOQkP87A8X
+GiHSMzBhJ3/EMWmrvmtcQpneB1cGbeD6cBADCDhehYtgb3q11+WuTUgjWWIPj9YTnJbO2le7vbf
E4faJoqLqDsMH0khG0e5BdGbctSNGVJI0kceyRKwGcaCChsbK+46svXo93lnsxun4KxsV2ZCScgx
1yBzVoZfJzL9kAftOjMSwdwJQuT3s+rGHEh31ogCHulWyuLqi2IXlPqJZQgO6bu56jxwv+dxY6Zp
STUoK8xo8cOSvrXtBzT2/ho27qCkFqQyWxaCZP7WjU9meQeGaYETe4WFv4wwLzdeFJEeqyF71WAn
Jetz5I12leJNO7lXvOVguPGxEgER9udHNynRZAJ8LudXlVcEbfa4RqnD4igjOEDzA9Q9BJ7tJ6Sz
Fc6xOTcaK6GwgqVk692XqpftJTVtqgjC7Xc8vQ/vsyXm73YIuyJXw/X3fXR0CWSnoxM5MoIABqq4
nJb2V9LZFJf9ZmuQwK4Lp/Q4CKM7irFrkNNlyc7FhBBsHt75pUKEAsSMsq7xfSSSEpnZorEAD6JD
BsG5LDAc8gn1GIBirB8izPR+KJ7t8WmiA/9fYaiwB/m0+Kgttu7nILdUbrsv9K46SicxPm13DW9M
cuenaKXypLLTZmPcj9mBiPgg989PGwPsNLqJDVUeofITwqfhtCw2e8lGf+QPJZBu2EO9+dgIsvn+
IOJ1EuohoHEgGpfOoRmRKKDZZMURpoGe4+6TaeDw0GzjNN6UNzSyhcwhbJTeBcrZJo/ezixUYywJ
NhkMlFF3rFfyfXEcb+OTqEa4O2E6FIZlHEZ1Srjc0ZBqlAvcdzyzDLrkPhUeeNmEvPNlY4BLG7SV
SiOx4sgrv+ggjS39yItu4hcmE/4xthoC8bw/7nCpo5VNIq8rc+dmdJPDeugPute57JD2+6lLlKp2
l/TGHpc/cHD7f6RdR5PcOLP8RYwAPXmlbXZPjx+5C0Mj7dJ7z1//EqNPai5ENfbNnnRQxGQXWEgU
ClVZuaFHECqmT12mFdu5pyExmGBUc1AiqIl5Z9j+90LdvSbSaQwGY2A9lInRU8Auba0sU10559WY
0j/x+xe7QDA2tfKgNEmXQnxZ9ab+czbaXIl2nhVMMLgklZC1JqwQcYBM7X29Fu/7MhcrmKivz6V5
ilRYkd+Y31QvOY5WYs/tm2pR5uU2rzlhnyggR/vzy7BEMRcrqeMschVf/6Q/jY7qoSLdWb5PHm4k
NS4lvA7VfTK8QJrMbRg9sWqT0S8lnSX/TUwF08F1l75c5wf+cHAuHsPueTLW5ZQCbzpmt9D4w4vJ
N8Wac8TRxIocXoMnXbErjmgyXB9jVnKYN/ASxac92u1h8mhPLHcZdx1ew+VEEjFTQlYZDqwaKCRA
uBThdIOrneKmTvka36U6fIXOlk4cOuGEW3VGP85v1m1QGWKM5romySrQYuToMPj9YfAEHyTFfXba
XcYNEEMZXZqnUhjCPNrjCKDTBKAW41quh1L7F/MNDsMbwjJ2opDBoOG4et1tcUsVr6BxDMKvEABD
QwByV7GfcZOTuyS8AWbYZBRroqQjDKxR2Fl9jVDfYDjkKQtk2zjxt8EueW3gGGZR1qmneTs8uiIJ
P1er14/E4awlzyUZMpkwLoaQARi9R6edy071kDphbX1rZChBiIgXhZtEtK+jckBZfUAta2QxjAG6
VPdG/lqt93PEE3fZv41fVo+tRVGGXkUjCECIrx0R2Rx6tCQRT7XppEbu3X83ktqgMRTSyHpDsgVo
3fHHlMbkJXxanN7mv0Zy3EL7jUWMgjQtQo8s+xgvqdVkn//b52EIYxkTWYwS2GIIT6b8SWnPWf/3
dQjqulc4iX0JlNUq1sqKUsU44MTSJqc369OySJB8yjCeL8O7Z6w8XwfdPzk3H4khDkXK00KEoArC
XXrfi+3iizFZ2nOPFlO8sC4HPC2gOZeDynMNhjWEMqvEusByphhiXaKGE0rfZzrVt/a5OcvdIHhj
IUMZU2TIUqVhXXvPvKMP4+QznTMu2wqOaV696P4xvUFjyGOu9UgUK1hGGy+oWGQK6QAMbaOjppzp
I/fZn+P57BNeLHQQ5h6BJ9+RY/dBhBalkzqmm/9d3GCeVmK3Pq9GZD+deLGRfdIz6cto3wGzd+qg
cTFTC02OtOoL+88mQXEzOdn33s6e1OC633BIUmcYxZh6TcwoSfbZiyjdKWawJpykBI8jf0voyE2b
i7FJc6WiNz7RMRsQX4BIY3iCGDEPjWcRwyup0dTSaMI5aWYWPWzjDfWYDO0zhYw0afmYu2ZqcasO
OHtCpz9rc5OfDbQq1BDZRlGi+kly14P6mKHGgTh0T3DRODGCznBMM6/Ib0OBywlfcoQFb1Ge4UBd
gl5FVZsvv8NbVYZeEjMcCNKAyISMyaGV5JdpbY9Sw5PH55GnzlCLLK8F0Qn1R+QnVofmJ0bceaG/
breWcjIDXnnn/m6XIYUionZbf2t323y3SV2gYC/hnGvmQC39pvGvb7D99J92AWB2GG5uqiiGAECE
gC3d+NK96hO8DiQOl7roZ//9wLtgMYe2WsaLuBrAUs7x4p2pX0Ru8FddWNK35pPpNx4/SUHp9xom
s9/0MhGJulBMpAE7P/NbNz4U/NshD4fZYGsbdciWAQfpv/C8uLVHO3xjJ/8off5G4/EW3XGVo7ya
Do+e953/sqzMbhvCCJGkCWi9em4kT5PdMfI4brJ/f7pgMBtsjPqelCMwWsNP5kCpnwrlWEQIUqBP
iFS4N81/X4fkWcVsNQHDXMHKQAzL70ltd0iACxlPapMHwhzeoywORKdmKaschKNqN1prdYPEWT7O
LmZ7npALHElP83558Wzgdk1er68V7+8zqQLcpzMy1/j7ZKkhEFo9dcX89N8gGJ4oMiMSJRrmJO1N
BD0S9K1cB/hDIPXLxVjxTrQxVVKXIHepWpPb3MZ2ckzO/ZtWMa144d1WeGvGEMMSa/TIwJo1uLYa
QR6/pxbpQqwyQwgxETqtV2GOEMKjzl38mbNedMV/YzYd+VeIqUqQoWG2ZCGMGD81azSS0I70LAIB
uNKdibSGfs9Tydrr3pBwtP1CY7bjFGbNjNHo/4tb7pKTehp7SzyEznpLG6vpCM3lVX3pfTOo39G8
9A9wZpsWpIziUVVxUypiS8Po2Dx6SLT31BJeLGQv5KQeKhInAKmNxyn+2qmcv79fYLUBYHZprOH4
UyssYeu0N4q9nHPoMQtQm+xdHQGn5sVH3L2ue8mePPl26VjNfr3StEiiSyccig8Qcjkbbu2MTvQo
wmOg3+8nqCzrvNGdAsOSoMiYflhdxKDcU2o/Y7Uxnzn9ZbWvl75/M5/qGZWe5OJZzoVkKiYcy/b4
gKH0Pu8CsR/db1CZbZ5CRVTJM6DKT/Ta0tjJg/y4oBezfEi4nLLPYRs0ZtPnnTCFKCWll8EJ71el
FzuIOA6zLfiFV/rm8/Wvy8Vjjv5ZEbNqNd7WdEA8SufphfeGgyGbeOYkr++KNDbmMZSjYNprN7Yw
L1wPc34eyUEcD9dN2qXlDQTDM0YcmuZgAkJVH/Pqgxi9h5Y3f5+hEsHUdaWk/tAnirVq57DkHSx0
Ea7wMntBr8W8UDHeCou0GE/FAo3TcDmaGNs4ZeUtZmvZ1xds/05ysYi9nI9xJk3yCLz0BjI2N8tt
chQfQyS4Zzc+9X5+Vh6vI9JPcM1AejBt7iTpNJeSXgIwNzU3CQ/y+HetoI3JFKwIkypk/cN1vP2K
4o2FDHNAOWpZl5Z+MzRv1x69cVHdwH+RwaT75ZppDFtoZYl2GA3e1zuiN32hNbCpl5wzu3MGvGvm
h76yS/7Yj93s2MZAhja6XklKdX6jDWJLdmclx/oAYbR/I9/BCRvYu7mZq4UhQ9rLEUVLuFPsH0mc
aHjrd6j99+XHNrYxnDEtGAEb0g3dYkk1POkbQY00tGbREgKo1wXXnYXu32tfkOGPpERDAEnobsBD
j3xI3u57/NIL3mGuMzzSErEdRRp9mQf9iUoKQM6yPEnP6/EWmsY++sfvrxvG2+dsNa6wVGqEMld6
trQ3cBKMfy9e6OmJ/kFXCPIH3lPd7uXo8uUMJl4p1rRuFWhFO3H2JZW+1tkxfI9s2jY8MRgukauo
ydMYxRcYkjR+Kr6ujmhFx/RjpLja0+xSdYaKV/rGOzUNhk9WpZMrZcRK0l2u2AmmddomghARyqfZ
XfPacJJ+nDPNYFgly8dkTCvg5XhYSjAK3uQw8j6AbGrQEkaqSGL4I+8wAAzXZTh986yOHlE4DLzv
CZe/z4QZqSH/T71sxDSNEFSfprbGq53/A81fUBimkKtF1nJMaoODa34fiCf1tgjSA+G/Qe/z7QWJ
IYmuy9AdaNIOJbyB0LApOpKAeNTbeCVN+9HABYrhiZUYUayn+DQxmkZJha6Al7aMLSH1++H5XQzx
C4tNMxRi1ZQV7Xic7PAh9EuvOQv2t+KmuaHlvoljfr8OyHELVlSlEOJoGDTghZDnU++N5DGuOHIx
+3R+MYnhB2EyjGRMsHzlTY98mhbIPq2k41HdH64JFxyWEtK5NkwBOC0uR7JXOvGdEvRWE8x+4vF6
Xva3q476USISBaVg/wygGkMXyg4yI04+zj4GeHpzPQbXP83+ul0g6E/YxGi9DvngpZXxunyk69Yf
sG6+dNA5MPvx0gWGIR6tijst1WGJCWLI26fJPIa5p08P163hwTD8s5C4LrMeMJ35NNJ5sX6J3sm2
cq/D7PvzxRqGgFZTMoqZwkzqc6qcBfHQlxym5kEwzLOkXazIJiAMEQ3kaVIHkxj6kHD/fN2UvRkT
OFgvtlAH2TiAQuJRGEUA9Z6ESeslZCdrD5qxxzAIbxCz+xjqa+eYU4Ian+XEq8+67n5o0fwn+qzG
edrNcD8FRE6z7lT96F9UwdCd8nu099NKbKd/4qRiqkxaBhx6314Se0CBamIvn1rNAuF52i23u5ES
zjVEhpCadVhjiPyhogLSF/RFIXTExwTFL6jKOvGKA/8QZV7sY5giI7lCyhho/bc6sULfTFD1iDs+
bvjx12y0+q/Iu3GHWfyBDS+wDHuUqhhLcfi2rHQAIn1gTnwSVMHol6iFue6qfwjHLmgMiazDrMfm
AldNqXYufTRRb42bzsm/vl0RXni5zOv0KxGGTeZ+kaIcrdDOIJ3z8JSRbxyDrtMVtuE/vbKCWskQ
l/SrvcWX9Z3waUCerbJpIfPsFomb4TQm/4laJMJSixYlY0sVX1M1RIjpzSMUKrgPQfuh0+VjMbyi
N3NbTR1Q4oDeembcxdXjj4pEbmU2Zx3ZkvoeraGFNACL1tIpLw02t/E83a+ouETVwxH7+1F/rg6c
r7fLXQYxZB3t+ZLK1kwl/RKGYosrieRXt+mN8FThRYLWUsdef8hPRLTqv6l+aJlZ04GHvuubG3CG
XoohzTC8BOBdc9sJnsp7ldhnlA0AwyhIh6oYS43yH+qbneUVx/Vk3mrOiBRl7iZ300nj+OU+m2wg
GTaRhDzGwCNqk7tgmEwOzd78o/4QI7LPbZ4A7D6bbNBYNpnLVV9moNEi8fYeIwgxwwPlHJ9obWlu
cw+E3SNog8ewiamF8pjSRED/SXgyUDmbnMvTigMvfoSgla8//0f3ZMilWeImmzOUq9B6o+G2+kCf
fsZX7Xm9RZcd5JdSd/RFMEzuY4gbB5znngzHSEnY5rjPoDktPZQBrSOJzsJXclckFq5PEKgpbW7V
AA+TYRwzEVuxoj0h9HRABt+HViRa4d8CCoxXd9/Zx3v5pGwGN0JmZ1LeMqqV4g1GFmTE9K+vJMco
Nmk7q4leYWAcRB+aD0P50s+ciJlDYmzhVFQbmLdYYtFQzQ3pm/GQBBKU6Ln3pl2K3iwVQydymMrG
MlKc8+DSGvzYqQ9mYa1vbyzkIGNiDup2ebkwHixd3k102wqYRlcngCWoxH9TUKkaSwtIoD4sjmRp
vWUG8n3u80IHHi5DLo3SR/maYPP1i9dEGGA4QZc+sgztfWffZmEZWpH0bJByHRbmQR9AXzP5okxW
igxVZFGJenJoemtVbf3zgvZv97pzUit+i3E32AzFiKrRjksN56zEg17ct6ab8BSPeYcCW0nVlNPY
hSJNLgYG6o7WQ3nqHDpqKfMifuURb7sxHNILplyJOtCQiPOLMH0g62yrGNE4p+W5JqJXGutXTa9s
EYOCEhMKURp5MAccF3x9FI4PsXlcNdSbLscEGWSokaNxuvOMbPhkKUHn0FppHFL++FcYWcXH61+V
dzKy+dy0VFplkuFSNMdBK1XFU3RsDwoqVUsXSp281BfHjdjcbt8qnTJQPK3/OmVBFUHAWLc5RvFA
GALqtVRKiho7UvFlb3lJvfK1PDX0tcYlB+PRvO8OvDQBdyEZ9gn7ZElDDKZEhLh6eEf3khfUTyPI
oCFN/CJxJFI4zst2oUHdscKoW8ANkvahE01nlCTeHYyHwdBNLeutUdAYLb9pPiyuWloQO3XWhwG3
TgvtfJmFlAWHZrjryPAMUeoJlegAVfBuKVgNui4wft6lzcchAYPzWpz2M8wXYjOY8KWP1TyMegBq
3QeCMhJS3IXkpqjPZWFlumAV+TGpAo6H0pD9CpsaDPcMatvIIw3p05vZo+XohtMf8bhnFw7WlLMf
OOc+26TWDWs1zzmoW8oXXzbM2zga7yE8FbSyaBNRFjAW2YytUtM+/zczTSYVs7RQo2sXmDmhIYkO
o5GCGWJ0xKFBIfdVkUOibLeamRVL1aiwc/zUflN8WoxL5S1J0HnxrYIiKDq/jofK4Ro2bzvJq94b
K5i7WkpLS+ym+Bz1vOsnD4QhlzZruj7sYVl3XI4zSp3uIUnndx4O/uVuwBFRYfCb/V/3okl/1iai
KoUiJ4R2QQun8It2rNE5bNqhhFcxxZNwT+OR2n5PAS7Y6KtVDWKyY34wkS8vRtqHMnqjo9h0REfy
V3Oc/god04YW/JEmfyr9GLo8W/dX+Bcy+0xiKuVP3+mep9mfpYc+/cbZDft8esFgdoNZjyQjKY4l
qjevuOrHAtNc+iNdTTxGv0TcTon98qrLerKS80a5ElGiDUuFBc2co2ipH1PnMfMx8/ZhdOlpKE+W
xLnb79PNxUzm9F2MMpEzBd0MtLoaA4389Sj46ZEXSfBWk9kTKFkopJI2VRb1X1H6Zc7edcLqOoEu
ughXZA6iWZJKVaYlO3PcnAzSBCGROG/A9Gj5/RS4QDBHz6gs4mKkeANOcCvXlqPceNVc2eP4lRS1
rbY85fzdPJ1xwWNOnYr0y5znb2/cdHt1dnzXHwmGCaGJgGPafg/BLyzUo/6TOyol1Me8BNbsLblV
HSs/A29045vij8H5VvRb/HkhZTblX4hjBuELgEXR8zj/ZZjHcjmG/TF5j2Q+sqg/l1Am9GDfUGJW
lZ08hsgTL/JzIn9sleel4xizX9SxwWA2UAmFgVmhn2nAm7dko2TQgVMcdFtFDmc888ueuR+L2UsD
Qq5Jp4jkGJ1KL/NHe/G6gFiJw83s0w9/7Vsxh0pnGNBko69dpnBew8OafV36z3oXDPJT0bnNeJKl
weEwLw+TiWQHc02SVIF9ij/fUPvQ8uooHn/M7D73XdyDIY0GmjkQAoJxo/fjiTUL3uJ/n2PQfvx4
wWGYY47LhswNyEmBbDitfiNo3Aqxt6QT3z32z8YLGEMbg9xMeEcAmLiuGDSLKi0yWUUdB9eN2g/f
fsGwmX25GZV4oh9pmdBtWh+a5kvSfJ6kl+sw+1Xrl+31thm2W1gPc0Glr6Dal9mjQvX6x+hYnnLr
I2SZe1dCyUfr5wgU35m/uVjIkIeUYaBTTqu1ZKtz0elkr7E1+JVv4gkIsBZuGp/5bUh75AitWg1j
B0xNwQzkf1KWEI1lOYxp6OQYBSk9TdBDV+TUSiFfEhsfry/unqtssNhvWOpZhnEzK5pOJs2vsu5e
XyHVI82ck4wHw0RSSl7rdaM0sRuGT4P5QUleYmG2rpuyt5W3pjAfKy4gJBwZChooyD3kvWxzPJqG
ZLfrnYaH8qSyF9Pg8BSlWZYat5AM8TdGWWdtJ6LbpT0T465K//8jnahq8U9PeDt4Np4vaBGJQ12P
XVN5JLlbpauVmqey5Oww3teh/7+BUcxcjkv0yTvDmkAsQTNsA4cyChM45uzmC7f2MLS+6LpkTART
lxV/cWNbPgkEwpcGqkhbP0YKi5MQ4dnFkDuYLy8NTYWg3HKS5dwOu4M886YAcY1iqJ1IYt3qSEm4
kKj/Yhzru+xcn+ajfkwxL5ZbTMAhhzey3HyrTsinWCkw6G05aq5yRLrjKDrJUfpOH6Vp4rW1Ko/f
DbzH9Zsv91apsoEVWrElrYTNFct/iemdWn2UBh9SM5w9vL+YMhploayl0hlH/3TFYczEqhAhA6la
tIga/WNfUP1GlaHaMy/k3XWPCxarGbYK0SxHLbBSpbdK1BDImZWlD+9gpQ0Iw3x1n2o6OmbQnPjW
utpDkUeDt/Ouw7sxKBbt58KpDPvNYRXmK2aPuqMXHaDFh3qP5FiiaWVxurvanqCjeN2wXe7bADLc
F/ambHbxACWl/oaQk5xxLiS8r0PxNx4Xybocd3WHdsvssynfDcOncSD/0d1Uhvl0Me7kUgaIeFcH
ihvf6W52I6MUInNMh3cB5jm3ytCfFsaZ2Q74RrTQabpFZdqhd/NbxcucyHkX+ckYyW2qqEUz3vTJ
N+tnpGanmhO+T5Mf1vk7BqlII1eaZvfM3YAw3KepY18jDqQW0QtqbHcfskcV7fSRW9iyj9ujdich
BZQ8DYd3jIWXxA02QxVKlcmLFMLASLwTMVdRazL7PS7+awlZ0tOkn0soyMpZlhBPzIQD8QefuGAw
/LCQOcvjeqKiayU8sPHXx9wS0UonHfAM7143aDdft1kziWGJyGjyVR3xvUZPOyqotNO/vVUeHKba
iiFKhhvW8EqrDvj12vt8cTGU4YtWWTW9jvC5NLn8Ptb1KUoSDtfyIBjKqLQi1jLMvHdaIxgKwVoG
6X2EcbGCIYwkQ3BOFLqrXDo0S8Non8IWb/W3VDXvYZ5nD8MXdTMNraoBLKsfs/qu73jx2N41e+sO
TIBk5qY5kQHuQI7JQX8VUNum+/KH+MhLIki7pkCZ24CEuyyje/KfbK5pY18sUQvpAUc5tp9+qIkU
dnU0UA1CVfEStNCqR/M8u6WbPEX39HWcd2S9SXP+Fq9vfgWzoGqyLshx4VdoGM8tYoCucOohuE97
rws3DEToZoxYAfR6O3gzi97G3PI6C3cHQ0Aa9ddSMIu+TLURV2aDHW9aeSDf9aNlelCJuu8xGlY9
57cpJspgbE1/5vnTPtlsoBm6zvFO15X5m/3iN5rrhT6agsxK+CmyyYFXgcD75gxBm6QgwqLDULF9
GIev/czpAt19etysJPtONkuYrxFNAFDO87fokUY9aNW1OxSkHd9ejjn0uXvaXZaPfR1r8IgbyQuW
j7InrceZjxLGwXLbnTkLx76LVdmkNUoKnDXBWEXRkWcr6m/q/jksPw/5ax3fdd15TT7q6HhpX2vl
PTSqaBiYoxg6ZtowTE3UIslyAUFRlqrHJNetYo05N7P9lbxA0BXYBCdiM9XlTGlU+l9lk+g3wTt1
KsWNKQztEEwPUzsFprRe+AXvcNFBPYXgmvAuu0m/0kqNfzEcih7Zv7PMxTiGZRbRyFOT0F2W1LEl
5ZDSNYZAl0pXX9ZjFWa+NNdf1Hy1ItM84jr8xDnl6Sl+7QcwDJNpi97nOeJMOmCCjp3pXxUMdqei
Eogzv/9HNIZUKqOoEoEO0qZtAuopdkbLeKL1Bi0GYCm8XDvPNoZUFo0M9UjnBKQ3hk9fqDN79XWI
HdV24nG5mrr6lZVk5STqyAz1VKP+4/TV2xhQ6U2GTvNolRP/hNq/xl0c9re6ZaUI65Def2UL49mS
R0SEL1AVCxpH+4RWj2Np8w7FfbL55a2stoSyLKsy0ntCqtwkaOCcoCF43UOov19bRIZP0kjteiOD
Tb2eYDt4yuxDArTrOG7PM4ThlDqcm7oe8K0asXLFOveMPvOvW/KHE+eyWAyfKAnRa/KG4ZbBTGXG
rdBpDx3kOGXUXXMPbLpTry0dQyUp3sOqlLqD9kUDU5bOfJgfR6s504L99NDaKL3z+UU91IxrsAyB
GPlCUCIJBhPUv1Ljtl6CXvT+41IytEFKoyvWCKZRpSDjSCPp0KlPyPXI7vLKy5u9vZxfM4nhja42
81ynh1qLB87B7jGHPDl059IRT1Q6ZXmhx8LgrK78INrq27EgBu0njFexbmmKkr4K8X7UH+KxX+7E
1ijPUp6YKqWXHsV8ik07MfJTd9NaLRI2vKZ6zv5gq5UFUS7ijvK02IV+2Em+ZHIfTDj+ylYsK5EQ
pildZeJnX6VH2rc43uWOHlkJBv+sBrqzJdQS/QtZOo7LsgKQsiAIq6rDnaK/k1t6DiUQze8c9H+6
q9v7GMfIVXzgBDHsbNIWEoJV8XYUBeFRhEoB7Y9Lj1wv4ZnGkE45qWGBijeqIZ4Hi6vZ8wFiuYpV
BC0eEDEtx0VZGoezeUzHKkzoTT3VEzWu/BTd1vfVkWZ08AqLU/AeR7vPuyxw9wLDOVWt9YuhAbD3
6MGOC1EwOMa/vIRRcvmNDVQJlSKKrBgSW85nViuSR6kgOzHp3ZSgVU2tnvNk/b6ililcG0dqM85t
ZfcrXiDZy4qgqwVR+1ZD9fLiFaXuNgmx08zl0OpufLSBYfJJYarqpT6uCorqNSxj48evOegLFXwo
yeZlNPdtouO2FGJAUoX5ZkOF4G80QtkZ5rMUwScHv04kjivyQJiDQo9GwRx7I3IX6ZikUMpo7tTw
r+vLtstbeG/4aQhzOqwa5He6ZlGcJjIcUSmEU1Jr9rTUr2pXWl2Wxbzjb/87/UJkI8sxTwYxwShu
JB9Ej0CiBhVzEH5Df4cbeVw1ZRpi/e7vFzTGK9SqRhgrLDRGTw64JZeW/liGeMWmYWxrtxj8rr3P
Ey+YdAU2d7woJUYspkn8lu2mNTHQVLbks+SVsPA9Eqvi5QOyUuKaHs0CZBOwu7JA6SpLwADz6y7C
cUONCS9LQ1nRNZUmLkk/mqpuzcNjn3y/jrF7RG+soL9hs2TFpORF2SyqQ/A6bhBHE79eB9g9sjYA
TDzZyMpaoghPdabVKsQndYqsWUqcZnBnDKotckuNucL8PEyGJEzSzGlTKNi/R/2mcdMR0wchzeDl
xNLd1qX6xaId3/6YG8G9L/LQGfZQZTVesLNxeNa2cVagn0+VaZDpdNGhDHCkvBEgzD6mcXAllHku
w7DKYJj5inLO2K3JfVO+jKUfjw/XP+j+sYkZ1JoqQzKGSMzqDuVgVKJIft71aQZMv8VwJ0jVYTz6
PQdtfzUvaMxqVtqSqqOkUrQCH85dztFRTO36UKPgH4lbr3qtMcQSi2rHR95NdX85L+DMcmZCqxVz
OGjOMjp9b+tIF0cBx8B9Wv6FwZYVp2U+dWOEQhVKy1TfkIqj62faVhveqs51tN1TB8UdKNlX8Q9b
iq7J9SJ0eEd1Bu2UZeel8dT5MWweVp5ZPCCGu0KjnRMTCTdHqaQXJcRY6jqMrZrUz3PztSDyh/9m
F0Njcl9r5ZwLoUPMwZWrT2l2JEZi1RgimfGeMOjJ9dvJtllDhtHkVB/0Kg1jl4yQtVdvaJi6YrCU
j4F+3AeEXX7egDGbbRbDrm6lSHeE2B/Nkx5/v75wux6++fvM9up7yaw6EzFiH59G5VNH0ELz8t8g
mE1EzFZI5hlHTCij4GbNLL1KIGT07TrK9YVS2GLiujHEydQRT5H8mJu1o+Sicx2BLsVv310noo7t
o2ADMdEFURZtTWKcKutwlObBSuLjAi2NWO3sTn4hFS+JtWvRBo9GWJujuauUKepDnCPJ8NqaT6Rx
r9vD+/v0/zd/34Ss/xJXBVZM0IJMH3wRkkLXIXa9a2MC/f8NxKKgumtMJBVDCj6HeGTqyH2b8CZr
7pYmixsUZkNqKwSgCek0Z9Lt/sY8IbS0Rx36dkuAwR2cVdtVQtiiMTsST2nDWqB7H2E0bZHuUFSh
3uouhvAUAX0CUr8nT7zKil023VjI7NLcWOQ2bOLEnZd7UThm6TdJvk+El1l6uv7BeD7B7NVR63u9
kHHa5uiqTW6T7Pn63+c4BDsXGllZuSVNozlacqiG5yS3k+Hv6xA8d1CYm8fQKEq1rolO3UE5kjPl
Z7iD6S9B5nHrG3YftC+fRmFYYcgFRRCbtzvHj2GGWqC+5X54mdn9B+0NEsMHk6FOkAPUFBSO01lk
1Xn2ZO9HbfAPoeDiprdiR5Et+YG+aZd+reI9RCzt6wvM4UGF4Y1+TghRIeTuTnlX+7Gk5EFDekgq
xNlZkEfJMuWwtaa5iDknL8c5FYZN6k5SFjlH7etIjNEIqMjRN01bx/xw3UCekzJ8ghRpAemwTHNM
HeN4JKsSVUs2OTzC2dIKQyNQLMzjcNE0pyHPav+sDsVJH1AIPX2r1m/X7eFRlsLQRyvTsYcEu3rE
dIkct2Ka/E4god0v/5P+QI81b2ov72sxVDKjVFlQpEhxljgNrbVstSBpjZbjE5xvxVZUyktMJrmG
aYs6WhgVda9Cvigduw+cJdyN0i+bT2VIRUFzQzgOYP30ZoJgRe7Jj9N9j5kgIPyAN+2Hs3RsZeXa
I5KtFZTIh/UpNp6r8n1Fr7qMSn9J1w2F7Vxbk1Gv1DnD2f/QOz8G9NYH7e5N79HjNRfvtlMgbPqF
xvjf0o3V0mSo9m7c1aPiyPC9oHvEu9xn3f4xvzF21689niBUXhKFbtbfo7YLNuOGaj6sfdhNilOG
yo0yo9kwNQ7x2DpplnnXnWTfF39CqWwIWgyhgTOaxur1Q1o+5ORlQpnvdYzdXvTLWmIi8D9Dqrbv
1rXLRRVKT4aXTa0bjnOgG4MfCfETiaWbKBWCrlzsNawXDjjPQOasi8fZ1AYT2HkbZNXj1AbdwHlt
33f9yxoyh5wi10m35qnqJEtyo2okSKaaM1DhukeohP6ETVBKonEqw0JUnBDKxEaLNiUck8v3Jqkc
zrfaJ42LMXQ9N0hakjRJqYeohPgSrXYblJ7gKkFcONMNrZvnhaY8w+j/b+DGpIFVkox3dSjpZAI2
2igG0VK7uT5yqml4n4k9veZpluScxiIztKrS/gCFf/f66u1D6ERRMUpKMzQGogxx711KkKBCPqtC
ZVUDp9x7v/IBrVY/ERhaIp0ukw5DnnAsrh6mD7vmY/oUO+tj73bP818hpvtwNtAfYtMLJMNGiTEZ
gyEBUhUt1Fd54wkNV7T4roLsJC97tV98eDGQfexFJZyZyCnQ6FVl9lDv+0zVDoLamw/i7YKRx5Jz
Wx5VHyMkISAzHbjR8W6uZPMLGLbqx3TK9QW/gA4SLdzi3HmoIkCte+RwX4L32enX2rIvwWGlpZ2E
+XFu/Y1KbFZHOpKvPLQn7YmqxkNG9JX34sDxUfYJuDDCsYkyU3XS8KhVj3HLy37uM8jFJvoDNlt6
NROhNFfYZJz7m8kPUbGpWeMHzL9EZM9dwV00A/phooTZLhI7SimW59JIMmR20ZCNR98UTaPtgdxR
GYDan3n3iN0IeIPG2NbFQhVnHTa4qRWWWkJ40o7RpaV80PSSt+94ljFMbGB0aTyrwJpsqkxKxVCR
tLuVj1Rrj/cytOuIG8MYHk6rNMHcI4AV9e0oQ1e2DsSa096463kbDIYd9XFExR9dvBn63PGdmr9e
Z1+eDQw3Fl0eJwP9+0kadBJEy1xz8a9D7JPhxgaGDGntfB4PyNuQI42ojXu04k8elEqc5ZCrnFsr
Z8HYzIMxtRoaQJGKWgtPqP1R5QQuu4evoWMwOaIz0dQYY5I8wcxpAV0V6aQ6phxBBFxb7bqUD0ul
cWzZP7kuYCyxz82qzWsIMOUBDxPPdBSoYMcfa7wuyXb3VPq82S37q/fLOraSpysk5KBR+uxO8XFd
3Ig75GqfDC4AdANviK6pByPOi/lHXZJ8A3UzpDhir8X52LooZ7W1j0KJFx7eCUX9+LfrwWYlmXiz
WrsuqWQYlpi11YTTyxItN5HWOqsq2eEUW6Eq825f1BWuYTLEp8uFGQ8ldZWAJnAynw6V56tc874Z
w3mZGPX9ZACGZD1mIB6UiHe32i/Z2awew3RrtEDvkjIdVVHrHiq/RAb0qQioilKDmNCeZR6Tc/aZ
zhCfNJtlLpfUURC0yZD1rD9WL9q9Sd5KC0Q3PlavKgbacbb3/r1rYypDiNA1aI1ShqlG2VlCI1m9
WlgLHiWHu7SKLB3tTET+2uotz2Cet7DEUpKhMKP/rTEmn0GiR3JzlGWuj1R8d/bpTPbmlcrU8opt
ONCs5CDJ8izGdYw269AcgRFkyHBDEePAOQg4m5BVGNQxpq8OodrsmqW12N3Xyaea12loh0F5oBWS
PV6XexSARX/zSt32z7lfvMOKDWatqHSaCneCCnyV3JLCNnmuw9mH7NiYKKx6otGToW/O+XwnR7zl
49nA8EmnR/n/kXZdvXEjzfYXEWAOr+RwOEGjUbIk+4WwvV7mnPnr76nRtzvcNnfa1/tiGBCgo2pW
V1VXOJVULT4TURfjHtodct7didpLdRsTB49ya/POjacajHGJUt0PBHII8V7bJkjnKB4RfoWcGIEn
GmNgxrasZCkEzKi6SfSHgQ6YjpMO4H0exqAYbQc2sQQQQfE0aW7K+/3r2der5WDZA33MSEctuTZ6
hRm7eFthiQtGoIj7H/SZtGEl9nqebV51qJaKQF4iNiKR/UAtNXELSAbkBkhEZtmdUsVW+8lJjNhu
zZ4Tkqya5QUc86FkIUsiI0VxNBB3k/BUVZggaPrtbUPBA2E+VYSKZQQxoHSitlMF7RO4Uryiid2m
7T7dhlrvcrEMXZdESzVE9mmXTz16+0u8hehSDV/xPNk132fMtmcb8Vi8cdDWJbuiMVfYGPFUH+jl
lUa26VnbKLFb/RB41iP19yqfo+fsWXoAazDns3HFZNQkQ+NEMuT/E5PYDy48k/bHEjmuoV9NBywO
ldGSOVNGMyMx4335Qp0uWEUB/tP8SeZ2uq9ajgUUoyvYX2r0yQSjSEMmsdeJ92bp3f5qq5ZjAcGE
BLKUNI1iAUIPHEv8Kpdc309R70+R4gKB8f29UipoeAWCsPtorRU/EzlmAA7QX1gnyEFj3X1cGWaV
kDwDJlVVJ6V+OfWycY+C0/nz7dNbDx6vwrFeP8tSpezohnWHy5ISGm/M3iWvdT+2nvKm91epDqUF
IMm/eGMocyuYPYVwMsbGii/FCfKhbpnTykS0pIaPwVYObDCMcFfHrXrLBTLzyhCCMs3CAqLSRgpa
q0R9+1hjyFHI9XfhAocxI5VqtnodA4eomuk2p2faNEN3TMKmXATlnBzqhZDghoayU9Ziq2NpKSHS
kgbVLTAkaqsu1Ratr4Ynb0K3OyqHbk8Zq9TpOTq0dslpGZZliBhuVlXmXJNa6KLCgEPQ2j1qc2qz
myJOgXF1eHqJwZypNJgpGFxlSsEp381D8Zh56h9ISbs6Wplpe09/EogtmhfVrdnKJS5jmYNaaqRJ
Ai5Rd3RPREmn4jvOX2UurwXvGBmzHMdynlYJoJJgq5mdLaTHquK5uLUgfykPY5BLTetV5B3prVj3
dv9H+iDYiUtB6vQuYz/R/YjBJ5CgPMjcfUhr3lWWTNnQwRsIwicmC21KuT70NLUtZs+oU1jZSSqO
ZfbtNwzaEoaxL4OPtTOjCJhxO1SOitEqzNl/Ms8DuHfjL8GG18y55n+WeIz2W3rYNv1cgn7MP0v1
t1ziXO5Vc7IEYFTfDLpengMAlO/TpXwVbkXFNqMN7bykLJ2m2DlvafuqX1iiMoqvKVHeF8irY0Rt
wDJsapvW961NPS40TczrMOadIqP8WW6VgRQDTjbvtfgsBI+31WL1ci2Uj9F7OeiVUEvw+9P3anD9
6UHksoHyIJhApDX01vI1QNTfh9QGRb+dngXkQ/yz+fxRXuePosmr9mkhFxOblFo+gHCaQLERaEJS
gFaGJEfUhO3IpcJB5Jhn5LVSPEGzTc2nluDcana8KdFbcyxH/AFKi20exDwtP2R4Wem2v01t/7sI
Gir+2B/nrFlGhqGX/SmegKr2WMwZHbXqNUs5KrP6ZJRlyZBkS6IZE+ZsZzjyIS5qgDyGd41b7pEL
xbBOs428YF+/Kshy8WY1V+W6QrKNNFUfqkURATJuqm3Vp55SYkonitzbt2EtElpIxvbRjJGplALB
TIcaUqEnaE8LJrkvDbJ9bFyyxGFscSf5yBOqwKnRoy3DiBSOuW8PJtYS5AeMO+1vi7Xa4rLEY2yx
bwyKqFfA6w604Qxj2sfMSR7Drf7SO7QzMaHy6la0c4/XHLr6hltiM2ZaLPwqD9qGYjBQikHWHiT6
JaLoFGOa0meOpGSvbp0sKdIiii4CsWnMBJLKp/a9ceu9sW2czJvwMhldf5fdEaUTWGd5CViegjJ2
Opb0so4J10w3WA6J9BZ65zbDVn6o3fipRnwpPGgvHGFXjdziVjDG2wzMEj0CAP3wRcaRNqwrB8VN
v/BUdjU+WkAxRrySQItaZzAsYKqy2+RF8x9kzOk1ByXxovm3YpUFGmthxDTMSmJHKiAaFXuzLzqK
y91G3taH0vutccCFjrLDh4k2j6FG8/2T95FM/qDrvyR3QSnAzWtw7j/LahH6bd2VGfCoMhG/UDCW
OLUrv4MK0Zl2vBa3VV90PU6W0kIMB3lqSsA1zVOPJe5x5Sjirosk+7ZCrgYrCxzGzOhYtwA6Evps
6c43sQKI89pZv9ygNjZNvKcw6/DPy91ESlkVco6sofWtnL8N9TcFxfioQq6y6jmuYF2WKxaj8IOh
FmqTFFD42q3GrVo/3z6rf7GLVwBGx0HV1FpCmJFdbO9o346/6T4rXrjLzhZ/txjn6C4v5YVdzCtr
0gwzpW6i4TW5l8GdXzkIXV/aI73bBM9/Kx3rM7fJZ60BnbK8//tklzhtgauqWVA1GXDr9xljvdlB
PyT3gp1vkJfa9LUtng28w5PnYkNzvrz66Xq0voD/ydEOel7O+IrCbnImFxU50NOpe80lBtVoG3Ky
9ete4CotcwGkQFY1IwXcZD3o8tY0z3Pg3NYbUoufHdwVgnGncjXniqjhQKm0kR3anQaV4VNxcNRf
ZvyooBRp0Ne4amV5torErv0/b8vB03+Z8ZiCUAmDNkAQ6SwfzENysFwztHtX3MRueuKZQN6XYUyH
JOtGMg6Qx9BiexqxBAZMVNy1mesO+fpxGKMhCbWKAATfn7agdV7mzR7FdOqOz2nPPT/GfkTqEJlZ
APsxOP4jMS+Ou/INbAAg3hG5dDGr2cnFPWbnQIuwg00uIFkFkmXiqh4jO/1Ot8nCpoW08GJwtPx3
KRU68YX9yNQ6jIwWuN1Beqcyb7vzt/nr7GYo4vOUhKP07AxdmQqJnoPUzhWmuzbZ9RGvYY5jDdkW
tkDMlWyYoIVEDxvtItRQNE9B+xrP8K1bCVMzVVOzZIVNfPpRqI++gtxIvA92lJyjJo7fK2PI8hWG
ucNJppdSF+LAdA3Dn5/F5EtkcF6b6xf3CsFcXCGLNCvIIcmMrcXDq18/zv3ut0zRFYO5tmJRgjlX
BYZ+oqc6BWPd1vI+GNt4fYzrSnYFY+5tMeZqarYA63XxvtFfsVKBw6yynvy4fhY29wDTgNhJwGdJ
XqO3/D3HIyhFt6S2C7fqi/Z42cPiFHtswANl229m/hbwzJ0VdbVoMxESFpKHBhRh3N/+Xuvh7N8n
yNJBCrlg5UqP318b3uA/GHi4WpPNjTZXyYEX2v3TOHon5DUoT5AbuyM2qgQNwkRMglwHFgGJW/EO
xE2ok/CtHuf2WoyPT3WzmnofZoKWsDRowaKCDDZsebfPkQfD+Pi0U5I51CAfvUJozxXWO+/4FP2r
o4HLc2SshIGNdqqGPCYi3XGT7Nq7/CGknMendBuedeQCqHBdPibbYacfU6/ZY2U3WGj/m7CMHVEN
VRATMlUxyF40+WtfP6bgCq08qXgop1Ms8LjAV09X0VRNN0XdAnko47laRDhzE9PpUlVNcDssJMq2
BucyrNrHBQwT4fp4FEWWHOEyiG9jvsvR72JwN2TzQJi4tjeCrFBTyNJuaVPFx3ietLPc3rEeJVRG
So9Ho8mDZO5AUosg6ckBKWSVHVl/RsJjOvKC6VVbvDg85gYM2HOelBYOz1LAtlcIm0QbOJdstQYp
LzAY7cc8T11KxeXsaEHtuB+3/Xf9Udmiw+CHv/e3mifK9vROfWTlJ57a8yRk1H7UpyKaJEgYDOda
3Onp77x4FtIxrnOa/pIuRGOIfjBEz8w5Gr4e6S4w6KYtYsDBsNI6bOkEN7SZtnH82LbgoTGXskU9
nHdkq+7lCseGuqXaWFad48i6/lOePhXjfavktiBwFGO9dLvAYQyE78NP5qThg4N5OJRFIle4N0Rb
cOI3A9SL4a7/FP6AgOLTbVPIuVpsmDup3ZBqPgTU07dcMuwpP6XWj9sYl02XP71TF9IxJqMxRj/u
dYCQ0TdfMV6GNBc+4THctg/lNkkw4lDvtC+UfTZRFtkiUNj34Ki3NeTB+6fcm2NOemo9G6BgP5ts
mKKhsix3bYVJS63HxkXwY7QbK0VCgtIurS0PR2rsjx95LnZ1ioAe/bqKyi71u/1Td4u4rjH5g1cu
sfip2Agu7inwohEjHkXhqt4uoBhDY/h+JBZBgieaOm1yrMoMkw0mL0cezTgPhzEpUT+0iWbgyw75
s16qm6INN02dOEOYureVaNV4LSRijAtGgJs0FiBRDV4uJdhaPML/VR+9AGAsS53HBkhQAaCiRkcd
PkQU1Xo8H70eSV5xfjIpQlQ2RgktwFJHT/5UvkRHRJNe78Rfi71vp678TcKL9hdoKzkfi30/d0kl
FkUCZP2U3Rvfy8s0hvyAWt2+TW1qLMI0C5+ik77MT7d/ITATlXRTIahSiYMd1O0Hx1gdOyj+OmJn
F95HX920qRDUNkez4dxzjtqwr+xBCKwoMugiFGicPubi+221XLWfC+EIf+mPOqvrJZkMd5e5Un/I
tc7VfY574AnBGA7ZGiYsIYMQvRbZETq/RF6/6rpfXcjBGIwKRbnWr6Ab/TvmExxp5z9YzrCV3OaM
1Wecj0JW4ZZGMFZjRItxaCmQp4kctY0dRF7OnKXbwfI38Wj8VnPIQjbGdNRdlLZpDdnSu3o/3Qdf
Ik+VUECSXKxGdMpN/oNXol73LgtIxpiEfWdZ0wQJa5j6cLAbZzyaL6i1TMQp6WGClVdH4pwpOzXW
VmNaiRUUUZNlW+gO1nyK/WM5n7OKk1LgaKPKxCpmOjaz4QOp0DUnMr92xtPtO8UDYAxG2pf6JFsA
kMPxYUqiT5rFm+jk6Tvbj6eYcZ9hGoFCEnQDOsrO3JdYCCZjf3D8iTcbwLGALA8NuLiiXAsBNteP
UxjZWCK/9+tmK0vuAMurSgnngnHFYyzGVPVyEvjQv8EZ8dDAEM7x8kDziq2w57UU8L4XYzsCDZ6/
LQCmR+YxGENXyXqOzq13LaiWLIqGiMiJzb9UglGneXOpkA3oWhM9IgPJMSIeePOj4nUl5jGHTe7C
gw228HJbIde7XBbodAILK2+OXRiXJdDL79K79W5gAh89E451iic7f6V8jP/EtSF0j362kleRmW9Y
WM1QDwqVKc71JROpnBTvYy0Hr1ViXUGvUMwXzOuoNKKMoEbdUYLXQcXkhbjrlb2U/pkVvN1h68+d
xXkyDiBrMqkcx8vX9MGKbDd/Bjvp2B77bwGaqme3f+xfA2z54obg66p6FZRxBT2orXsddUiUEIba
bnGsEZr2xL2Maqtx0HftJ168x0NkPEFuymFQU/Esml4ia1f2e45u0i/4dzXRWS4XUJCMZUNnOT02
NZYmdaASy9zokHiS1+E9oz43sS2+E+GbylXS9fDnr/PUWY6XNLPyLlIAPgwVeizVnSJgETvqJRwh
yeTfEpJxCZZgiIKJ3iEE59Twn5/b3XywPA0xa+7w2pR4J8o8VwPwM2LNJoT6WEv5n1Kuf18CnWV3
MXSs8xxFyER1mY/MroDdcjyuFc5l03+arxKFOgmo3GlhQTMe4Cqq/dkpcwsvctJX4viVkPwP3eIb
56OtvzeuysFYlVgc50qecI5mYosH/FPezRvJnkH9JjR29S4j/scAbvjIq3j9S/h1RWbsi9bFcWrW
QK7fyztaR0UtWMFefCfziU5LlyMp7xowZmWuRaUUP+zZgHddvyGWgA8pN92mesEg/8b4gwO6HvFd
hWQsy4R3hyELiCooZQ8uyRP607cGEikZeO1p4y218lmDbf1WZ+RVcdm92HqaClne4XTjPXpoMWxL
E5X8bPa/5Ev+FvDy84XXVY0I9AGkPzTYdpkReQ48/4wVKDveDj5OfIGtI//08NrUiklJlyS/SzCC
Wm98b8BUf+Sgz9qpLPQi0EL66Jw60p6XZOSp6+XnC0EHKRQtqQB4iwZlSqgLbvpGL2R6oUifeVww
qxPi2H36v2BKv3TTL/CC3iiFLsHBWnk8oMyTV/P3zvQRuSVKmrqDGGqBbYZz/FrnpVrZrVwlBwTj
9Z8cFeZYiEvctfhDRqmTTIH6FuYz2qomkJ/TtWnt4EX60mxnxzhQDDA93YZddcmarCuYrAPTG9tx
149dk8iUtIqkvR6E9pxxuc9WBQPplyGjJdpSLhnRhWDq2KHfPMfdbL9PDppsd9Z9vhNqrOPq3WEP
I+9MCBkNDtfVqhm6orKppcnP87BQEYhH06lOTlr3NIPK9vbhrVqdBQbz+pMmtIJXKTCm4HEWjqr8
o4ywqzF5RUlocxtq/RWzwGIuZdbWit74Fws3uP2e0mTT5wb81bQ0lxfk8w6P8fq5YQlzLAGsabdJ
rdrVdEyDyOGItK57fyuGQj9fKEYRzL5etjg+LFkqQI8gob9gfOq+9y52k2OtZ+zMf9yG5KiiQnIv
EGVJnsQ8BGIm7qq4shv5pYiCTcgbsFu3KouvRX/IAijPB+zE0QFErK/YaHHW7of3cFd6gcjRQa5i
MP59xJrZuDcBpTwTj0Dn1d9ocrC7g8vjzyqSmv0UfC4EY7x7p5m5WtL7Nkf+CLVqNHRrWIVtolCR
bBUubwgp2i04xq8PdSqgiAujSByo0gbUf+CWUO30PnBAoOHxhsE4+sEmjqyqjMdER7ZlLge777eR
+afkuzp3qctqVH09RTZthBmHOc7pm2m2dU5isFuJLuiAtticdFROqe806OgusJih/qTxeq1Wn9IL
bMaQ5Mowmahbf+TcFTCSpMfZoTWMpcPD4pgRNrFUtHVSTdTk2g4gvbQbczfknGQIx4aw6STFGFSl
1gEx5CEYZP8QpafbJoMnA2MyBGwlKWIqFAzBfu5eZ9OVp2+3IdZfJYtPwliLFBRuUhJDHajPavCE
e8pP0dAQ2F0xrkqk0P1gVy43+OHcZpbOOAt9MA1mADZPEmh5ZvQQ0guIdAH0Fjx7z9M8xnaoUxej
iRBHqeP5g3SDgG1vg4PmVnr5TDtfdG+fK083GOORaY0s1+Sehd7zjX1WcnSPZ3rZ6atIVcyw0S7H
Z3oy5Rkc8ZyhjBm7FvYt3paGi8ZEGzE+la7i+epGr0j73Uk2jPBb+DpsqDNY4DGR8FwYS2dcV2Gu
CnSzEuOYT3dZfpbT+xH8ICDgw7/Z+2xYG46I6+be0rAkTFYw98v6skqTMezf/hX8YynZliYSdZuY
tnIH1R4O4KqK6NjmhUYrxL86c7uzMkubycRic/lEVA35NsaWzjKzOyRQMQaPAmDAu+yrMi4gmcs+
dV3v+wkgk1d6G0PGTTY4pUt8jeJO+CN548i4eskXgMyhBmBr8LH+gPLfEtpEIjf6kR9xzani44nc
I+XBMbd8iEFxGBDcXy/VGDucAk86mNtpxyNtXL8UC+GYO14OmhhlCdCs58GV7qKD+lmqnRZWkzY5
jiPnEq56gyscS+FnjY1v1AHgFCTelLM2uEq3v/29eBDMNQ9UJa0mA/oRavWLKeaPZhA/dFbJiQNW
Q52FJPQZFxGq0AeDnFu4alnmdcmxCzGrnXuNJdj/TRy6DgscS2hmU6ETm4xNE7+O4Rmt6xzPsn6L
dcUUNUMCnwSDMUtKNSgyNaROz4X/Ixr/vC3DevZFvwLQH7AQQtYqq/Z7zGpq8t0gvE+V08e6i9Xk
toBZX2HX5Zt8vFfg0DjA68biCszYpziU0bUTYLxQ9gYQ2IN54cF/oVdf6oZffJfX6L8eieiWKelo
0JRNNoedWYOuJrQHPQbfKiVHQ7Cu0r+4UTRAsQP51SZ3uKHB6gDAApfRxtHIZymW6YCR3loOAHC9
6PqJXiVkdEXOtT4cabttA7bh0FHespO+qV0TPR/ll2Cb/Zb1NRSZ+LAxFs4yjLahGTSGQTxy4EWQ
XqoT5kIdw4s+g7rmwOtgW2+qvKKx9kmQ+6CtarCWpXflPkNb1fDZ3KhYF5F+k5+1Q+ulJ7D1YUW0
o9jdkdfLQKb9p9faAp0xXapszkVZAr0bXQuZEFVu7Bi2ZTrP8UOA9/bt27FqKRdwjNJ0hS4OUoej
DefnGP2Apn/Weu77etW4LFAYhenaKTFzESiDU72ah/q5Oc0oIGtefi+5nWnzt8mvvg4XiIy1MZJW
bIZ4pkdvC/b5D94hfpv7+jjEAocxLloKNyM2+FzhXnqn2aXIVT9jydeZKhPjzr/Ld8aJmCjkXfuI
1Z/Wy+3vt+68F38AEwrpQztbSYI/gMZ+NKzRCw41XvfiVt7kv9fxuwBjwqBMjBqkfACmiudmONYl
J+HIU34m7unqcjayGL8/FUxXNNO7YJTdQmm2gVY4cY2iVsutHa868YVMTPSTV/JYFHThpsPg6lgP
E2+N+/BsuCWVjO36hFfciftq5Nw7lnHMD+CIlQE3QvS6P6ljhJiMjacSXYITaqsYU/zB4zRd98BX
SVkyoDCthyzHGlK8VIlpz38o3fb1F2frVp3RAou1K0HRNi3dP+L9Atv/7nu3IXKzbndb/zn3nKUY
9U0JnUNYF+f2ZrBFQ4fT5CDKMWfHSkRHSmcvrKudWvJ2u653cCzkY+xLrIamLASXa2d6tL8SLCyP
RNXT7A0Md/0Kzf+qyiCckFUVhQaLrbs2mLQXKiIebSKps7HoRNxY8yDZWaO1zu1TXRdvgcVYlbDT
S6wiQQDdlA51xii78Y52ePhbQ7PHw7ShBXO8utXqt1yAMtZFsJQuTlV6SEJncuhM6VZ7fsfsqjMy
dcvSVQS6+OefgWjgy+3U0UReNXWOKWafjcT8zjk/Hgaj/qmPTW+GD4zBEZ1gtjvPup8fMT9LbHtE
6rvhhp08SMbHJlaUtbmKIaRwb8H7EMek4Q7gJqG109kz6EI5V48+x0+RyuIcmSsQ1R046MBg7ArY
NKrNyskAL5AkpndNgEFe1Qh/J1RZ4DGu1rQmbJKnkTK/y/ZlE93HRr2dO5njg9Zd+gKH0f0i1sCA
ToP2/bYHeQJoBD0Jm8OCR/xvP+8MN9unT62TJzbWDH/KPW4gv34PrgrK3AM02lu+Xl3+AJr07o/t
HXIceEDUOyrihscEZpSeL2gC2HAUd93IXLEZD2xU2DoUjjhkFUyRkq2IdlFs5RKG7YN804o3Q2YH
z2ia5yCTft5SJ8YPw+61QlVD6npDPSWJSzxCqMIcyG1Y+9/Lelw/M5t4jJUqSWualVWeP3r/Es/6
Sh2b1FzBa2n8F4P697my7E/zVLdRleIROjiYckvtchuGdlpTTR5BRun49yA2dbj9aWTLbhwqm4DU
+7AcQgOHqtnzlrZ/BAcZDkoBPwVv6x1HazXW/ihzKMQFzpNYbjK0i1EXh7r7rf63xWdjrM48Gr1p
poApcAEL6aEtv3IUkWzzrTNj7Iw2NIk5EcKEiJoCs/DZAqWc5fVe7vEaRThWW2OMDfZmyLVJc8C5
AN6je0HhkEfxvgprS6omT6weChDv0wfauCB55T3fp65nuhefhbEbgpnWepBADlPc5T0aw3rsykBZ
uBXfs9J0I/84zK6c8wIV3vExRkMbRdVSSjKVwZ02ndviE0cZOE6OZW+asQ9XEUPI1b4PrmAbb+QG
BKx6CDzrRI266S7aSBgte7oNzLHDbE9JGE6KrBMB5dim0W5oJ3ADS+Ax9zu559h8HhTdh0VirsjH
MowqQOnyS5J4wvRFNre3peF8Jp2xDVi5lMRyh1Ch8N+sYrSL6PNtAJ4M9AcsZOgsYxQ6ch4gKLTD
ZDwEVvjDsiJOtYqnDfRnLGHCqjEs0vK6njemkTyitP4Wy/59U2k2CMU5EdY6Den1VumMdYCxm0Ql
gFjEhNu+kPlWH1Tb8KTXGvXFYCP+N3OhM+ZiLEJNG2IIqHrmocHQGg2Wy//ViOuMtcCGT0WQyVfM
6Uue7IX+8bY6rOdgFwfH2AVfqg0ppOuDUcwztfohfDpLdoX92NTVKG/ig3mk7QO3cTn6waYO/SwA
bzERAaTad1MqbWmcncH6oupftIwTpq43+V1FZBcT+bk56CnpIr0+1R9g6LmwbWmOuiuw2ou3mXWd
pWeBx5iJOK7/96SRr5uX7mW38gb09sM75q5iuvzVbBzTwW4jSBoxLHQi5NDKvaW959Hr7U/Gi8wM
xnT4qS+GPbEAtZsa/cSXUWnsmjFcovpV70LXeODNVq0n7SxRVUCfYyqiyKhnUaIGLTcQCvxKHmWc
kh/6i+ZROVE2bOF3rK+lmLqp6LKkGAwaKIUHsE/D+lbyweju2/h35vSvv5/NZfWF6peFhBNsEuxf
/ZrObjP8wflKq6+DBQbzaG/lzveFGB039C4hthRqcDfviFUkPlixzeXoX/UoC0BG3ce8buSBLMiE
PcHVPeA+6XuxtGuXDGJ6Uh5+4Q1Pv/Sn0HMByvhJS8xbTCXgS1nPIowWPTgFTE2Gu/HEv1nr3mWB
xmi+pM+mLqZAa1xkPomDxrPcwBsdFTymqYPdjhxFWTWPC0DGffZJbwUlEnRYy2puu6bdFLG5HUv/
0ZfVJyHmtR2te4EFHuM+w6KaLKw0xzfEDtDJBRsBEq2Rm3xS99V7gMmgEPPJxoPG6/tYtVkLXMaL
Sq2oxQMF3al/zvq97HMu9L/Yj79vNLtYR8jlARN5OEiKC4jfEUwL1LBIAan5xOMJ58IxBgSDjWEb
aRdFUbbiCXQmG3mvYEEL0AKbm6fmXD2WYmocjbkcJZLukO/118YLwN/XfFZtyen2xXZoQcvBS8jz
MBn7EvtjmTU0ozPKTmq8zI1dqF/+mw37iVuqjjJfuKjjY+f2d8qOdn31B+uElxHYkX8vl3NVQ3bG
MWoNNZTyi82s9+kGrZEuLf9EbwfRcurbHqWNSHI5UnKUnyWYkuo6EUIKxRtsYbaJDhodyWil1fH5
frEpjmM2LcaugIJGmjTitGpc3UPqcxOeKRiimGR44x0rTz7WqPiVKGsqdeCJZzm6KxNOUwnPLLMN
XIUoav2sXw5Q2sogRCRC0/o44QJY3vAsbLgtXDzlZ8LxohE7ZcIuPywTOQj1MdaPKu89yzs1xoQY
dTFbIo2kNKLbD5GNzX72bcW7jaCyc4t9k1VWRQhpcB8MLxHWsdwGWG8M+Ps+gSP4n6+/OQlyMyee
ynYT3euPNICG0la4xRxGg+JWalcb/67ZSA5a78/dt/9oF1WRrsHi9SnDXau6Qd2EEzo8xo0EE5J4
veG0bo2cTu4Ux4DPJ01S/XtMoopMTNJpqQx6Lpwr8Y5mtNrjUP1vqQ0v8837hPTzhYBRISdKGwIq
nP/AuLBScyzw7fhDZStoQSpH+mDhAOvhre93ibRXu8c8+zOVOQ6aB8TYiNxK9cZQIUgtgqKhQR9k
ktuSjnkdlJymideQc/v+qiITbxRS3c2VCLn6/FyNe8N6iHsOPTYnllJFxkYIklX5XQmRqOdHxoaN
jfpCO+MjsEmpW9o3Ef4ovWEXvN2+dRxzqLJvJcyaRKjiQTgsiKO+psobC8xe+lva4o6n54/UaQzO
VSdrdEPnL9nOhSJOVVTWvYybPluNbRWSk4qf+n4jlqdBiLZSdBp8HqkI5xuyw4mB6Q9jagLS2sle
+mKgizZzxIf6zQAdZPFQYO1Z8u320XKu2yXsW0ip+pk6mhY+qZjdK9KLirTtbYD1joOrxWQHES08
O8EbAQRqTpHuKHDEOOk+xhAPjx6bJwxrOyS/iNQWUHm7V5V7XeIcFk8lmBhDVetRVkiU/98QN8dy
XLIwi29iWlKdhAPUwDQGe5Q/DcKnNrk3arfmTaVzonr1cuMXUHVTVmVOYTaxqGEuyNVih3bIUL1N
E2yecSebd+tOMQakKqMerGGkC/V904Ix52hFp6r7cVvleE76Mpi7kKoX2nBMSanLTQcqlsytTnlL
9HdPFIYKXrOJHiqwgWr74TE+/V5V8arxlz9vAa/JZWe1VJCo32UMoigb7CNyow4LQmSQSvPyjXRm
N870UspeoImNacjgHMUNzh+C8sky7o1wp/s/hHGTZlymTpmDRj9foOlJVigjodFYcehQh4a/1W15
m7rWnjf+x1EXmQk7pCBCSzKlUoUuRXEM8zy+72hph+H/z7dVZj2TuvhmjOkIu7pTVJKLMqm6k5Lh
/fxdt2mtr/bAC+M4N5xl7Uv0vwzJNH2ZhV3ePKrKd0M5K+l3jly878VEIUlnJm1Gz/aPKYLGmXcm
/DW1BoYHnlgc+yszMYiAyFRSFLjpKPsWprsueedIQx/8lq4z9qNUMrydiTPnY99ivPE3A55Eph2D
V9ja8GZMOP6YnbgO0qEyc0rFlcLXxvikt65vbDkicUJrdr66MKZCbv/yKSgtuvnR+EIk+9MOseJt
MI6pYMn68jrozYbkkZO3JpKdqfyima6VPonyps5n+zbaej34eqdYHlBf13U50qAO/sk8ZIfoRCTx
1fkX2t45Wv7T4MIEKjYQAH04ZlpWXMWbZktj8eGhbfl9VpxAgJ24RptVKpcRDFPldi4lGwovPxaq
rbldAW0MHNFGdngf7otdjh7x2+fK0Up2+Fro/ko+jNYBy5L6NkRFmJeAWD9RQ0F9QsFIl8qEOpUe
akWKLiSwU6mPqC25qE84aehk+1/xYf9ifq9wjJnKTGyPnEfAURqaNmPOu8wJPKwsQho62Cgccy/z
xGMs1VhORa5OFzwSLnItF7SBNlYHYpC3viyoBXXkG9G4xja2uO54Lf7rpvIqMGPJqrJt9JAqd/7w
RcsTpyo4tnJNS/D1JEOXUfJR2UbfpOiKxJQxn1Gkb2WPZ5PgSnXOueI8EDrmRTQQ5NYk1z1AhuDR
wjCjcBLH36lxLgUhn7DAaBt1SmcFGO2W2pcMEPxitBDt7RaI52hagXO9VmPiJSATCtR6VnSlCUDx
Mbqv9zBcnvEFq2ddovnhMinxjpC5aLoYW1mlAq3egMCXaOs9rO1wNXfY0ixNe0o/6ZwC/+qTbCkh
c9taGXSxuQHMfis6tNolPkv3BjKl/GmB1Zu2xGJumtZ1oV6MwBqc+g7U5HSl2jtQNT/Wu1HDoiaM
bSIoj2SbUsNEVTVx07X/8kkNUPDIGniZ2Y2S9WB2c0ltozVaAcCjhGRq/hbd0Y5AE0OqnFuxWk5W
xL/h2LZCuVIwu0mNfkT5M6JfNP3WGjYl3MWNiNYUe1bsY82JJC7RMBscLVGZ1KSu+r2Y6JeC8rgp
jiOYHjJokgU+EOOeQiUL5ILqu+Jm9PTZaKCM4SWheAfN9hoquqlOCvVVx3fNKzGRxN8kb9gomOSO
zryXz6rXUCRJVE1ZkRQshvunaRgztL6rHXQrvYue6j9S6JIKSmowfNPq7ejMa9Rb7X9YAjJWe5Q7
2ZIzjNcRpXr6R3tH9dlx19rKYwae5fmkHlERdm/7+9U4aolK0cjCAqqxrmVjRtc1S7Fcbyckn7To
xbRO8vRURJ1tNt+KYeQo8VqsuABlH7FNkJaDUQNUz7BhWbat4V6QP7ft4MTSyfJfb8u4FlAt0Rjd
TYMu0dQBaPF+vCOi7Gg/3f0CVyM5pJ/uyFVjLtZqcZSlIAp9l2FaN92bGPOJXBlcZl9bl4acpdjl
WoK1EZilXIzzQtOKWKs08Ep8fLRNrb7QQvzCyleeZKzXMgNwDUU4QWF4Vvu70NxWyVtm3JnjJpPA
p1B7Y7cbxmdx4jhoumS3jpRxYImgyymIZ1E1De59PCKq4jT5u0B1SjAw39aSdfOy+HyM44p9RY3Q
f0dhonzQwLMpox0TTTqUrko/Vd9uw/GUkjEvVTeWZdEBzTzRhpXkNGzz+19QSt4JMlZFtYKi6gt8
usb1PQ3ErI1TnlW8a/NX4hak7TXE3f5b7S1L5WTsiijqSRtXwFW95IlyHkiS5cg1f/QQdDsRy3J4
LAqr4c71C7LP3SEVwkEhsyKULxOmP7Fjo328/dl4EIwtEePG71ENwfRs8IgODFuSHn2V95Re9/EL
Qeg+LizJ/5F2ZbuR40r2iwRIIkVKr1pys9N72VX9ItSqfd/19XNUPVOpptXJgRsXuP1QQIaDiggG
YzlHGYCLlmu/Dy99OC9YgtiPspNzs/QkPuuH4FnWdJZZv/jK7Sct8f0OwasEAqX5G4GytacUmeli
HtJrZ+uJsjIP8ZHb83GskhjiyH0JXKX+ucCwVbMb0fpbmMtQHpZquITDK7FEfNqafPbDofzt3wRV
OODouOoD2Q+3KtYj4vMgsRRZAkGEeBIlJsGcP1QcnBnDQYq9gMGUAPXA1gJucimE9mJ67/WjyEB1
1dAMkTavnqYx5kMfeSq2Ck7WTewqjv8bhuD/wYu1+f0w62cwDRAESI/+aaF5VDUWjWLDbYzCDiNm
q9KNFpkIwQkY+CHNOaDcXfZ1MIPkFj/N8aQ42WfQDsJGktDm/tN1916+ybszXKklXKla1qt5U86Y
TANgBAfiup1bvpMkoVv28dt1WTL9ln9fOXkN9o4GUHeWW1Tf2/TzWEteYjJdhLvTN6eJk0A1XG14
MxqMduu/1OmGtNLl++VDXDs0wdCrImZk7Ah3RwtLQPVDgo9kRm5yLH6AYG7XDvb1g9u80lYfSbg6
eyMZSZQZBLNFqlt26S4r9N1ICb7VgGXujwCkwcD/mLpwg/ZhVo2xUmEkDGMRYKx0dbW2SUUlDVqZ
OQgXZs7KKFX1EEgQ9HPUFHYfSHYLNjvsK0XE61FVImqUWh96Ph6JiEiJR+C7yFMXHtT4dXaCL9Xt
5OoH2Q71tmqUW8BuRF1WpC6ifjvELYNXWTTQf6Z+o/+yAjy83Ot2sW3wf8SIY316zPyqBQ+qG5co
kZbKfQwYDbOJ3ljJJMmiRCNLCH+NEoY1jyfLxZy13dDgPDcye5BpI4S/aSpzfwoa5iqqptpB2LzG
Ob+dlWhPtI5KXGqzq0n0y9kJgc/vO536tRl64a3yrL+2Lu8cgKV5pusfFmBm7US8/BfMUnXrvSVd
C9lMq1bil/NexcI5H3qwmCrEDee7xZm7r6mMf33zzbkSIYTDsWxNNtR+6I3ktidf/ehmVr8kwV8W
OyT9j+uWKJMlRMRSr8DfEk1ohlkPWoZNXt0r/V3Y+Xanzq5BdtfFyUxFCIhVx4LBbA2UXVCy1/FM
mprQ7dGELkeJi22niatTFIIhmNLZQjwVYoV+3hV3HSiNw1/LG2mBfpMhfcqsQgiJzAxomaQMgX74
xOI7Q/tS6J+uH912/eOPQlyc6sv1lmGtlEReXRmHgs9f+7w9B6W/74vsJTUHu5uaozaVb8w3vOuy
r6vHxXG/KlRoEyewEjTNBrIbmZun+/8mQggi2UB4oy1xqkqbm3gKXoHC5hQlkxigTBMheoxp3/rJ
ZBHXzG6iwqvS2SYA6Luuy3Ur5yL9wND4gTLqCSZ8DE9FK6wsE1tJv8WBLJPe9l4TrK8aRmEBV/bP
YBSlLO6pmpouV38l06krH6ri64zishUfoziUuNS2WhdpgkflaY0KJOORl08Pg+JZc+pMQW4jHn7o
zroIErwpMFO/K6yEuiH92pNTTyVtvW0j+PP74iZrVFhGYQTUcqOY2aQODt2ICrihfcikL2KEq1dp
+jTU9ZK5VnPi5ZvB3Uk2KyfTRPCawIQJBEpruga6dGlnE7Lzh1nyOWRCBJ+Z9EFNSEOZS8DqQvdp
9ky71494zOWohFu1qg29mirfcpMCGF/1XkkauxzPFpNU6RbLef8AuMhZVF3d3rXVa4ZV6ZBDi1eF
t/clRy8NnIeMYuLFKuyRGPfZnH66rt7m5CbRL3IX11rJBT/gAMxFXOnKoUjt4jV9WEaGxqe4Rnt+
Aeoksf2hGtNKphAczKLmrJq00Iv16mbuGhs82w7GHD2JbouNvTtTojGGaVtKqDjFo6kdWN19XLTW
Ib9dmKPaG+oqZ6TnaBnLaiObtrgSJhxk0GfGkPma5TbaIQJybXczGZLXh0yEcG6ahcnkvp5Dz/BR
eWH+q1KYu57Gj9fPbTOarjQRommUABK3Bn8jWFIbl6f9vWn4N35d7hf6bMmFJFNJCKiDHoxmUNHI
C/SzwV+C+U6NZG9diT7imw3kwUpLNbiwXtQuATKLBRh+tm+DQGJwEmXE8Z1p9uMijAy0uIKdzuqT
Oey6PJEYwRJwrhi1OLSTVBGjOokib/ZPZnTXDLvrX387m7t8frGKSTMrUytaAO/+76XsPX34vfV6
lrUHZcclhNa+mYJ0xrvSHfvKzhEGKvy31mSff7vDvVJo+TtWIa4Hak1smTix+Ljs6agOe1y4l3p0
BQ/toQUkpu7qN1gEP4EWxVW/WXJEcEkkEuuYGJLMMlKgMNF/z4/US5B1YVkufw0P2Q4NbtmEq+xk
hUBRmGMaKTPKmKn+Yxg+1ZHltLqk1rJ9c6yOVQgTxdz0fkgj6i5dkRp7+3jJJJgIMr9nD+ymBWm7
9BxlegnRQommydL7kCJdea7ih7CIbIrRmesOsBzOFQcTuRFMI9DNPIGQxnST/NDqToRcPMsfK1l5
VhKYRJAzheWqWuPydaModZS0cmgQOLS+5amMwEUSNOhinysXGGPCorFF3q91pjcbucuZ7P6TiRBy
MW20En2YUJBq511f35TsI6nxxdxEAoRkiuKRcbhQQJ/NAtWUqbRTXZN8fImFiWN1vmHpZLBUVB0G
eopbzIRPQNfKZbBs24dl4G2EEp3Gxa3PbkKRjaXI9lrzqOtvrH6+bsPbalx+XwitlpEwVoFQxGu0
c9ed9eTWkCWsMhWWP2FlUjwZ0X6NOiRX8eBFreVOce5d12LzEUkuWiz+sxJhpWZelxnyxDq5jUli
s7B0S+1LDLS+HgBdxvG6OJlGQtTkVtvOytj6Lo+Bkdx1X62s+fEREaZBGAhNVU1EDCpJHSYZYZY7
kOKu5Om5mmT7PNtaXEQIrt6lM+C684WQdb5Tspty+NBHufy+4OeRBdrXkfSWC/jLwa1M1U3GKnUq
zDEM5vB10Pm+nMyv189tuxFILlIXrVemMIK+rA38pbK/72/RCt/pLeCeDVCj6kBetsHQJsMH2C7T
rUQKBm6ErWXwAgm9jjqWDa7SA6Ka17nZy8LmLEuGtmf+VuIEY9fSQY8aNgGaeD95M2bSysld0E3i
G+UYtu7181z+9vd33OU4BVPvkoBOJpC8XR40DlMSR0OKUHelc12M9AyFHKGlrJ1qbB24hu5wGw/a
AwYLnHLCfgPxEik4qcz2xfwg9rEamy8Bgx8K+lYwyYLl9oX959hE6KAgK4kO8k7fDYqHqfxaW6PD
wPdjZBJz39SDahbXLAtNaHGvwdTTsCni3Hfb5nGp40v76ksQePf9LwLEJ5HZGX48jzT0Kjwk98t+
tArqBbt8nb3xjOaPzA42I/lKnlBwssw4yc0C8hhg/h09tWo7AD+77SeotseDTnZxpGa2EirJg6bO
1cGamsoe5+aTSXzNVqe0cCs/SmyjyzJnoFVpLxR8XtVliuxvXf6Wa2cjBNBBSVPiT3DEZeVuGfj1
j8b5b5YqWQK46YbUQHnCYvifWDg3QrCAD3FgupUS7LsAxYkO1CF+JgnZmxntSoxw+gngjVItMLnr
9+XJVH6pAATx68nRUdsh+kfQ6slKmnB+uhkPZqr0SNSm/BDMfYgsOna1bGw+9qUux0fwJVeXQh8O
XAUiAr5UCIgmWLFreRhZHjEIDq51ibTtb2WalFiUgEhSiC0NrVWl9VXuRrTz6lY79krgKK0l+Vbb
IRM9oP+VI8aY0iTmWPR5iJEXFTzu4e8hG4wR7TACef5Q0r4SJlgG62qVK3OB+IyiCCAuvU6JDtfv
AMm5ccEcxrKvSW5VzKUdc9GQdaPGctOikZybTIxgC2lggZBnRpEH4ItOObzWdWsrwfN1XbbfvKvz
EtIQv6iYEo0ZKnD3+fFvyLr2rduld+AOAEGCHP9psap3wcjQdW5ZGidMHLgK5phVYcmZ2+nRoTEC
T8sNRE1ztNumAHsfaWw2+vuGzpIy02bMWAkW0hFegOVDUWoMpAR3LG5tjT+2+Y886ZxGl7Efbn67
lSwhG5kJiZuUZYqLZWe7bp552tjJ8Evy7RYLuHaUQi4yD5jbqKi6OFZ0lz5QrDDFb0uGFTj+N/BD
S+LFdsq60koIGCQbLNLSGRzUoWPY7KSeCyAbBgr2DKy9ie16mTNvZicXgWLhAnQM0ayHnLugO7KD
8SmJc9esX4ZYhuKyib6NGPh/VikWLny1w8x7ihgV3+qn/McAPJ/Gbs79DbzcHYBGyQ7Go7LXbQVb
DPkn6RbD5tT2Sr4QUyaqF+E4GMz11ceK38TdXRgyL0/dvnOjEP179igxnuUXrxiPyPCY+DwxFBA6
Ya1adZaFQuSx3rxfAL6nw0fWqtfHK0SZDGPNWT8i/eurcKfTB7XGMJ1/W/Q/JFpJHE+sdlRRwLOR
pCEGVvOjYmP5+G2KbXYb/uL734zbP4ZH2Y6GTKYQWDJ1nsiQt+g9YqitTR/jFJHzQ/WVlYEIEcXQ
+z4bGSWuNT5X1jmId5KTk/maEEwoKnXxWPvENexhsoHM9xWLibblkD34xZidf9XdLrfB+CxrmEji
8rtNqSiNFaPEdToYOzomdqCf2vEXY6E7zpkshEmsXtyTsjo6tlaEkaI8flLK80QOYVPaLdvX/aui
vRhNbMeaZxU3XJGVMbbNBDRnBuA0QFouZCZDkkdllsDhNMyhYypnPsejJ/mIy2+8d+qLDCGMKEPT
ArcUmf7Uu+w0HwFA4fgg7ABetDw6b+cOxkXacj+tstWgJ2pgYcLDLYmjfFfP82EaQAM97TRvLP53
RvxDSetKphhJpnoeB6tF66N/bpS3MPbt0LCvH6PsSy3/vtKLkrGOlIZiMtGI7DT4gspWNsqK8tv+
djk8IWoMVkR74leGO+W6k/TnFmqg3Z+HugT+cntvwLA0QzOZoaIW9091ugoENfqIx1J3othAas4L
k6QR2OSJ2vHXBf01kTNhbZ4h0w2TI703ORHild8gUUhUXGgBkjp6ztNTOH2+/pm222ArGULIsqq5
HkiAkLUUmJI7FStWKuZXk5/mLb9LCiw/LpQ4CqDRfFu/AVDZN/3p+p8g01I4WpPGpp6bSuiZgIma
jdBGjrQzOtkX3IxaF0XFPGhorbapWOYDXuWL334j87fCekr9LxbZRfx2CD2ctd1MN6H5el2/zWR9
JViIWSlPVaWIMTw7N9VNRhon84tXENd8jYHaA4QsrxinwjZMTbYLuP1oXEkWIhlNOr1MSgPvEsBv
LaxmM0DnWhCM4Ra/kaZfm864kiZEMnUo5yKvMDy+EK36p/MRS8I77rHbvxe9+HE6yCol2265kilE
Ms6aBEgI7G8N8wcCRAf6w3iK33qQnrDddFPGLsoZ1z/o8qPvLoiVUCG0ocGRtEzTUJ/RzR5pZvy9
UXX/cF3ItlegIUBMTeeaCHjHsBdomgWGlLl50rJDAaBARZLobSYN7CJCiJ6hNvZpyeERCWuwZjIO
oxvUc2onoz7ZelFpzsBM6U6DTDEhqOE9MsezwQkK6OZedTIvfw7vM6cCy5hpt47+NrzNkibhEsPe
f7CLokKM841QYSVh6HNyxVFivPVQutf5cZh+UkCbVZbklbxtIBd5QkTLYj2ICaq1Xmoek+Gl4LJY
trjSFYV+D2usLlfetqqeccxIlJ8nZyHcMh+qGMSaxW2IHCU997133Rq3NbIWmmjcf1REWq9pWGaW
CmuM5sbp209o8+2uS9g2xosEwalGrioqrjvTnbBlX0YtSDSxiJ+ZHkAWnBADytfFbedd7CJPMH5S
+nQM/dJ02afWLY8duLZ/0h/jCSVd3HYy7IbN8+O6id4QU4kpPo2xT2xU5USWEfmfWvzMZe23zdi7
+n0h0oeRlmRZija7tYz/zE66jI90FN2+/fVz23SllSAhyNe6DualZWRFqSvbnx3T/97ERz16oMbT
lLxcF7a9V7OSthzrys6rKGE5DwvLtUIba8r7BeiFfen22f77sKsi4Je1TnKfnj+UIHNGCKprFC1Z
wYHjakis2TciD3g6N3ibgqhvDG38KR9xKw7qdc5VE+PQQiwcIjLMipGYLrFegvKcxR8aXFgJECIf
LYmlxzraslVlunPyibSJW3BZGr7dpcSuIhJjUzPhVP/8TmFXjbypdKRwv1euATQLTHPTru+yXXO4
bhObnmSCjNpieMEAP+KfolRSqOk8ovRB82eVRrYhW1SUCRBsrgQIdpOhruP2DWZJGnV6rtVW4kUy
GcJ5AUWoqZMowjwJOJYqNys+cgGtDkkIbqGSl1k0EwyMq6cs+TQrkr9/O3quBAiGy8t4zCyKluqC
pDVETvyyFE6Bd/q9/PvBoL5JW+Gbl95KpmDLSmpWkYZNO3cptoHiBpvvAA45fi+O4z58lNmZVEUh
BrR9TEKeQEVARqN084AtWYd7ted/X1hCMzf4WJ/6oqCI3WG1PUsLHY7aNd9SzD5HH5t5XUkQniJ5
l9e5wizDVf0HI33EAC8gS+3M993/5KS/H52ruK31DZ0Gq8PUs7HTu8eaShZwt182K0WEKKBXQT1q
GhxIP4P7BQlQBiS36Dh6qRdJmRUl3qoLEWFoWxAMNDG2VupD3T6kiWxmcvGWd+ncShshHDRTl2pm
iP0RdT/tQZSeYncUT/C9f1AVBFJY313hRvf1+UOzTSvBQpzokkjJfQX7xcT/1KbP7SSJE5tpyer3
hTCRY2auabIGnBPZTa+4NPrex5+NiDvXzU12fkJkyAYUP+MRuSMfdxj0wPRngYVYe25Uu49+/DdZ
Qlioh8QcUr1mbhKObj7xQ1aHdjITJ48VJx38Tx8QhxEAbjDdMkAD9M/rjob6mM4z5ug4791Gf27Z
vam1HgdE7JxIvtb2Nb4SJhh6zczIbOkIRM7JXvD1xsMATirUCwAx9lPWl1oO6p3Rr4QJRo9rnAd9
hZQqBcaOhsKEAdJJ9SC7NpafuSZGMPEQSwtNnKGLaCWZw+mRzNT1B8mazmaEWOki2HmnjnEQDHPk
cfaNqy8owF+3AumXESw8NmPFzNmIrWGWV/bQx6eg1017CovbtExBr2IMdh6AiiQEpUCvAzvIkk2+
bTrZSkfB8Ntx8qM+NqlbRdTxA8cYftTZZLPgduCS9EXyzcR1c3AhM9PHY8othuAU9oBC6sgpILMn
OdXlVXTFNsRdc9CQ0oD5mD9aZnpm4GD0h4VDaZnqSfcyKq/lE10TJjzRKoWUpepraNFUUfiVGqk6
eF0/Zj+ilLAHK+DTc0QbAAgMapjKNjwlH0+cLLaAFsqUPjKQyhQPlFoH1Fhvagsll6K5j0fZZJfE
H0QimX4EoPvQLs/RAVTHfX80uuRw/ePJRAjhI4zSBKvgceR1ySs2IZPq7b/9vhA3UsBQ9BjMxVCf
1dtlm++SODleFyEzcyFqZFWMQ0owNzjPt5P1FOSfY1kVUWZ0QtyYlamKowhB1kxmry4PSh/bFU/s
uMLO/BfFlBTatjXCbLaGKgcFgSt8YJX38VkPSApqcU8rHo343vR3o2wjf9uS/4gQm4/1CJ8xKogI
4mcAAMTWT8ZuNKyKjdXuI5/nIklIltM0wKNfARBP20bJrVLr0dHEnKej+H4rie+ScxPxF7mJ4jmK
HSh+FU9x+5MZ+xGzPNfVkR2ckEk085iQSEUJimQLy2+scvNubuvKcjBVqud2k1ZaYWemjvWZ65Jl
2glpBc1o2Ew+1omT1nxLUbxEVvYIlk9JVVQmZvn3lfHVLRlNc0DHsZh0l+fnwBgcErxc12U77FyM
QggLSt02oxovw4XZCWB9avb4335fiAmmXxRGbMK8yzlxeFtiUVoyrbz9drIuKggxQYkHqvsmtkA6
cLTxXYoBSZBuoFwz3slZ6WXnJUQExecNrxJATYV9/ERb9Us2f2hq/aKPuB3fG4PF5xDPZn86oTRd
aLZSyBCTt6sBKyFCMIgHtW+TFHosnJIMIG7FWR/AuWGdlb0BPl/Y2oeKkCuRQsIQFrFmKPFS75jG
PePNvY/JgNqcJbeQJC6IBM+5nxXGxEPfNc3bWQttVDz8AUtUxUPEuCQSbE+/rXQSQgHTRk0p/Iaj
R6gD6mkHoCRjXw32gppsOI2Kqoopw/yTxAUmxAXCKxob0AW1cex2ktY2wtpm/pfrjrsY8vv07o9X
iXzPyRyps65ZaCPvl3rEAoW6cHHKylIyZYT4gD9Jgy5ANuHjg9HbSfdCZBfFEsKuaSLEByxe5cM4
wCD6DEtuGFwiAMgFqp4uWz+URSJxqEJr8j4uRwy6R7/m3e+52U+mG9cA0FyAXaXoZpJYJM5QFxHr
p3rCW7okr3p4R2XPlu0d6Yt1cyFINKpC8zIGnhmAj/cotTmzoiZ20pZeiHR7MXukTM+aMnuGKRss
3TYMNLQ42gj6O0qgICtY7asjdcvWK/rYocrZ12T+u20aFyGCaQCMjmeahiXwdnpAwE06pMbasdUk
BbGtDwUWQGISA9bGRbxFrQxnJWhQ459DMKXH9HEqZfOGmwF9LUO4yIORKlQNkBnHt9pnsoPH3ixV
RIw0owWohxjblj2KNoPfWqTgu+YQasmk+kgosapvl/NguNUQcs/SB98rh77dF4DDu21Z/VcPgH7A
FuXEC2q4OehwQZac9L+ux6wtm1n/QcLnLHylKbISkA5tPhzTZPgJYmt0O5qn/yZGyAGSkgMgVME7
p54f4vFnMO3mURJ9ty6xlSZixSAMhqSiKYYKUu0XV05Mu5/Sb6GZOYWMcmjbNjGUYRk6xTyYkEb3
mp/4RY1Fysa8qeJvsyFr2f2LmVwkCHdkREPLZxqmB4zO9vf5Dm0HDLSUXnWsQNXX3Bju9c8j00i4
H4NJqaZ5qaWnJLKb0TMMU3Ltb9vZRSPB12hNK4tm3MCm0XRokxLt1AIAU9ruuiLLz4gXFzb5/nwa
wb8sIFg1Bcf8+bLePL6U0xNnN0anSqrNMm0Er0lHtS6KDudFs4dqthvt+UNX8FoTwWOa3LCmmGMR
cxxukulT6b+0xU82/bx+XpIPLybOkY9OrjkAHK3oyF2tdImNqRJJp2aT3mClirjbnKm5D1wfTPf1
yOxsTUcff3SXAUoCyhb2EhRob2ggWBjP8Z3mlXvlZXmGyHJpiWkwIZdmOcvrcE7BfGk1jxmGqQxu
vWgDzZ0gk02+ymQJEcKaazKlLTLBqtiH1pc2/xWVJ2p84KG4PlchSuScpswHLZ8H6DE7tbw8+1DU
/uNNYto8x/poBTpCKsm/VP4ryTHs+rGL/iJjOcrVkz2ucj1JSYeyJBjiKq36kUb5t48YOXzFoJbJ
jXdwymVT9H7gY0EvBnhzUTy1dSI5qW0/uogQjIvnXWY2AXYXciDCu33f0XNNBvPw3xQRzCo2FKOv
NUQ3PTnQ/pF/BEmDaiqzNApVTJHivA1005yWTcZOeQNossq/Dd2v6ypsRs6VCEGFsqQdVTsFFZqu
BICnZTcK4FD9yr0uZvN7rMQIrhF3g98k2DD1lECnThXo8zmYK13SpNjM9tcHtmi7Ml4Um/SGqUiG
9X15zA7jjbaPn2IgnvPjf9NH8JLUioMUO5nY4CLDqV0KdnWwvy5is8G0Vka4O6u2NcxQBeDbhEXC
/TJh1eyG78iE7XL/kafKWpZwgXaFjpXGSOdupu4zgIAbhNsKGSXXtMwKhDtUmdIw0yJk25k2HeaM
7LpQkRja8hPvEo4/hobe2D8tIMADy4iaBQO0AlkpegVjFd8wGhxntOBmf7rRpvBg1rUkEkg+liVu
wYzE9/W6RpHwPR69epD1aa87rSVSlydYmupYj2WRkDwh3fGD10rGt7J88GvnKMQFLWvQ+Cqwzlqn
uderoMpR0rssBxtQwKjdKfmtYeXjf/IqSwQ9TVTamFZmYmS8dobx85hIyxsy8xAChEbHvtWW8fsJ
FMrUAVAkGozTefn/HmwdDcZVAP28J8fgWTqMv/3VKEbHwbANjEPB+iMGXJS6xxTb4BSv2q4Ey1Jw
Gr6MTgaUw4NxAjHrvv3Ixi7V/ggVE8ppaCdfA9y7q/jKbV2i/L7AZOmSG12imphRaiPY4ZUS+FgW
T51IearKwZ4tyVW1XR9Y6SJc6omvW00JkCbgmC37nSA7+xGcAFJxb/wawCz4krnpT1mFQKaZ4AdY
d+6DsRp+uxrp7bF4k7qaVC/hcuw1Vcl80Be47NG6Dx8WUnb/xdgXR3CcgV223Muo8rbj8MUoBC9Q
67Ster1CfXm6N4tPo5QMe2vtd211wvVoFKNet4ub5bdLHWe5uRYuz3b/EbD9tSDhjgxyPWNTj32J
vjkE0W2kSMpeyx/6PgxeTkq4F3Vaaq1pYPymZF6V5W4V5rYK/DfQF9jXr/vfGKfXRAnhQSM9wkZc
LpMP/l6xjUPwlBwWWAlMOVI72ac3HTa+WgflMYQL3U5ym90kOzkHrMTkxZpsukzhG0sUtlAVahs7
0+xIttAskyGUZbPMMjKVMowMl7dWuqf1vh8kyeDm7vvKNkQ8Cz0zWTUseqin6MDvExznMp4anLUn
66wBBqJ3sNL5e5du+la8yYZLJKbDhcihYeLN93mAjdjhuSpApUdVx8DelaVJsirZWQrhoyzCATNb
yN3G9pm3r1p1a5g/rxvnv6Q3f/yAL3/DKrGuqpA0c4TEWuNHzKPZQXFKgfFvnHJ9HxdH7FwFVudQ
/nJdrkw1IY6UC9JyHyOrQqKjNJ9jbMVWsuLedkpwUU0IIZo/GN2E4r3bDpU7BJlHynSf5zFQsDG2
2GQ7tWuPsS9j4F5+9oq7cyGy+Gap5no3A2HFOlrdefR3KgB+DI5KHEhsrx/jv7yLLjoKsaVkRV7T
YIGBOBq77GQeFfRIEzd3ZIAIkg9mCum3EcRl0CxwZX6AylLQPTZT5SSp9nxdIZkYIXyAtCiPm0xB
z1I9WPVNqB6MSDI3I7uVTSHbaPyWtoaP1itYnXVn5nlkq3kX7PzOYnYU9dRGD3NwEWH6A8/M9K3q
KbfV2myctkKbFggs5U1vqjLUJklcEcdPq5j1UZxh1T9WTk3ykBmxzUuwX0iOeHPRB2ZvMKzbqDp2
K//p8mWddswKgcwwnTBKq742TuVY3vzYucZf9avqgu3IZYCG+9BTFPs9QAWzKP5D/ilXr7VsmjAj
ivsWdEpxdq4yVCUjWbdp04RWYoSoGY0GBQuMztyem7dlwR57wm6pPsnCi0yOcIzos8wDiPqom/DY
iTDWZ5Vgi6oz97pHbLcoVvqIoZKOE5K6BIuUJ/X0d/OMHtuTdqI7/ZA6ssisbT4QdQqELQL8SCKm
/E1Qx4mVYb8ova0B2Z5502l0x2N0srzWpp8DJ/XmX4uVyKaHN1vUdCVZcMyOBGUeTHXktZ97d5lT
jvb6/Yxd+GVLUFalXszgXZheCROsUfFnWlYLbUlnPYdFbU/qt+sfbts+Luco2OGc8mnIApSmzSQ9
twqouCv1k9rKwPJkYgQzTGhezYSWGPiyHliwi6wnTTYGuLn5vf4wggnqvqZknFgAHD3TU7mL/qpL
L6F2BKhp65GgkUCfEmOfSA7wXyz/coLCBV6oMzNz4DO62S9AdjvTOTrRYxQBiC17AEHzjS7pn2ze
3Do3uUYQH7mI+VileTNrExbc2+GZl5j9v0mjt7h8aIGVeN02to3vjyQR/NHo8cUqzjF03Xxv9J9G
LLnjto3i8vvCNaplvpUGOrpNpDlTDZ3G/q4NX6/rsB0nLjIEbw38TI/qBUh3BtC4Yfl2P90XKOwY
2iPtPtf503Vx/xIdLvIEh0UxOx0n8OiCSFHbRbWTAzKToi7hDLftnpaerECweR1frIEI/quqI4mn
CIsuifYXlqX3Zkgf9Zw9N3krG9qUmYPgw4U6JIrlI4sbgciRMN8ODNlQ+naiv1JH8GEL8G6t32Be
Bjiw7W11Wng1W9VZkHaSj4byy8cSXNdvsH9tsOXScgZvQfAM3Wiv7fVd6gU7Gdb+piUSLMqDRcXC
W1o4vjieawWXMCahEZ+KvzSGEtLnUfXivHPCoXeuG+KmXaCNBh5ABoFEsMOgZpzMLQAbVSU5YClk
N6bgTkh+BPHLdUGbTkzB3KTpmop9JCG3Tynxk0DJqJvyn5pCZns2yUNM6o/ECtCtIuyZYM4TgW8y
rvAJvszcuCFPLKMnvVbPWlpKRmG3tbmIEZ5FIEFtSeUHwNfRDya/p+w86IfrB7b5ZVaaCAcWoLgR
JQa2PvxqdlojfAnqxMGH9DDI7l4XtemxF1HvAG4mf2xGnlKs2eU7SswjV9PjdRHbHruSIQTxhudt
67PBd8Ojudex8js9ZKAVTtzAlaVey8m8S4bQjVSJihCBpuQ/U/Oq0/MEA+O+yyJyaw3WTZgdc0Pz
IrOxxyq004q99r2My1AmVTCJTgvmQZnw4Ol3IPQGoz3BVpoc13vT8lbKCWZRtKwkIKBBFdZ66xpq
j+pBnSW306Y9XGSImxJVNbZBOsEelMR3ChCgNVEsse7N7GQlQjCHJKYZlusgwrQACzL2R73xPSV7
yXp2YmHyfN36JIcmbkkkY6GZRqtiX8bP3Fz/xEhg51kniaXbNs6BdEItbgDVVVCqiejUNMlvBhP9
NHklJgO7Xfva7uXMJZvRYSVKzFdIgXqQUSlAEgrcDPMxlvaimTdzLZtf3zy6lSDhgsgCn6m0awBZ
po7PZRfhTiruQS4tsYft9HglZ7HJVemuiHoSaU2K59J384yuuBd4iUP+Gk+jh26eJ+Pykqm1/PtK
XEXNkcZAmXMxFG133RdWPVLZm0n2jZZ/X8nQWi1qAVpE3V4tXBVoYZM1OX5En0Yr9j5g4By4CapF
LXDGilGBtEbOOqTIfvTmT/uBAohbCvK+fOp3cfUiRAwLmj9hasjAsnnl9a6/R8l/FwMh2/D4HoRH
UtiGzSi0Eid4U9oyxVKqnLpRcTMogd1XX68f2na9cSVBcCLQ/Wl1v9TO1JO/z4DL/n10+Kndf2gM
YyVH8CEVnNhgmwDGZhSeA+02l1Inyb6M4Dz18D+kXdmO3Liy/CIBona9aqmtN7e72/b4RfCqfV8o
8etvyDNnSmbziOe2YcCAUXBlkcxMksnIiHLGi/ECnQK8IpiH3o9D46yeLdDc1AcIIr9lf9iMhwse
0qMcoFgobSQ9+n5YFSiy6qG4rLkxwcVOBtmRvGY4Lq7HBRKMd9G79KW66fG2hB7lAx089tcfegN3
bBjSJjWaaTEC3U4fm3b5TOwupFUfTpQ9zwTSDCz5EE3z7UwnSfZbzwavIsvRHMOCHBBUXDjTOIDP
kTtAFr4m072ZTEeA2P0sN5/MbnHBj5ouaHybJAUCYXxtjK4/apOeMmq3Hcmxiji1+7k+B660OC30
y40JLi3ZkITtc1ydghw0gtO5bw4gUfzahEuAV9bZr3wia+kSniuuFnkmlCmJ7QxXKztg9pmkYauc
DP1bxA6z+0PiLpKxvYIHlkOcjxQxN3yiYfEOr48hK8HF7Xi6Pz2mb+J4gersf3yEZ0YxJkrypoS9
gn0o8AQvlT9Yo3bHCX/hcTf+MFsL1Hsr9NTk/SE37hVySZ3n/Ulb13vPBJen2iXL0IOClJ6AuWE8
WucuBKv3m5gbtlPF5aeSgRoXwCO8lSkH0lwy7QKK1f2RyCaLy0+AalVqaxLUy0nl2dMPg4K9MiPB
vhVJiGpcXsinbCmrCiIEcf5RX74l81sSuWNBOtWBXIjLt8tAxC1RWoLH34R0dXxazIUs6DZSre/7
4xCn840hbrpYbkDqBhD7v7cnMGTpp3fgS8jfmf5Q+82xyqRYwfUrX/vadWzc3EVZXhNWlGaQx9ZP
lVSPE+7NELQPUuLU/v74ZLa4VBpTI4m1Bm/bffd1hHxUrhyr5vuo1N6+HXHtejOPXEJVpgaImBnX
JvXyq+sNUu/kNJdefMbYwByvPLtnU7J4QqJf42qUb5GZkk5dUgjjBGUBZnLzwG6I1wExk4fZgcTo
wGRhc6E39DBcVgqv+oBDwVs4RLa/gTsMan1auSMFMrdl2YXO7ZNbkOMIWoo87R8Ymz/uT7Q4vKGX
BPJkFc1ka/Lf5ELTduKRJEhUmUbQSF28WFOHWqZMgFe8W13NrPG/MTOnM3ZgpwY5CyhZhskfnY+9
GkZ5dYznw5+NiMuJZrEA+tCAkwDNhJBrxCHk1JDxx5BNreQwI65tO9dRccFe0F4hI0RGUAlBF1LQ
HlVEuUeDVf05u0tlFAji4Lua4wJ9jG1WxpA5D9oi9rTY1xr1UIDExoK6yZ/NIRfmPeoU6Vibq7JN
5bmG7xLHS5If+0bE0+fqBBUElH9t/mAx2KQAeBW1xbXaTMC97EAx2y8g8lEfotiTvQwI95iNOe4S
xFq3UCKCW53bf9Ky2hvzx/0BrbPyKhFvDHCxNDfEJnHjmMFY3Mzgp49/OMUZ7Jhm8X22Eombi/EA
G2tcSE3AGRXURq2+xZk5qL63hTcH/T05QXNGe6BBOvlVAYLn6jEOVMl2+l+WzjIh6ImCkupw6bmY
ScmMVAe7Lus9wJ8/oSoYMPNzwvzRVB+srkW/CixP3W2WpQfDggLZ/mQLExcILv/5BXyuBiG6U9AK
ONOhN++bZql8g5rHzO2f9+2IF/Vqh8vHRWIy3VRBmaEaN2kShUvveMWQBsn4wyj9jsWSHVY2Ls5L
M7d2pgYJOEiUwq/nsMtY4Gbf9gclMmJCQlUDVECD5BiXSdA0m46NS41A6wt/rN+zzPDHwpUskbBM
uDXDpZGh6xfT0FDq+gXCVwHrVnw2/ZKJeBsIf2uMc8kh1ydrIdhizPZTMnyKismf3uJ0Gxs8ersu
WN8sloEUonk6Dj15hLvX1/21EWX5rQ3e4dS+0tEYAeEqaBlAI7EtR8/qPrJEe4OnbQ1xnjY6aT84
PY5YS3Zqoc6JUpo7f9ofjCjnbm1wKdFY3/hojx2yqPweOWA0ZIB68XTphqXZlkUcHhZlOzSmDmI0
oPVtWlwM92esPNiLLCxFBxiIWvxrZv0ZmwNMZdltm6HdOej0D2x619SK7zSPzXhbRfNxf85kprjg
zKiZ2J1RAYur1w3IA9QUkmXmM8mwHTvGc9XqMhon8SpdB8fFKZumJunNHAoW7pktD0xW9ZF9Pxea
hZt0ZImhQVIM6DXqrBrC0NXn/Vlbv4PffDcLxGMz1F6P1Rq0eIEJGmp9fm/QMNeUg9qAQ2W5t2gK
jGAd7NuUjEvnQjXpMjVy9BHlTtyD3Gb4RmNddhOS+LfORWnXxXk2T1gbFd2TTXaozJvGvmuat9ST
tvPHRWqRW2VSrBcu2r9X7ZthjEITr26Gdqs2H/9s2tZp3cQSi7qsoxqGBO7/rLjL3iKcuB3Kuvtt
vt9yWrufowZUk/bgFdXhf4Ipy9aeSwhkKQsQ5iQ4jMdx7JmLgx4my0oloHnZ6nO5oJ+LuhvWwj0D
e5IydJ5tXFz6JZsk0SMejeWg/xccEYQHeZqaQhK0ASdhqd8s8bHIJH0bwgMH3qkB9yCQaubRiRkb
WR632NSYUQeZpdz3WeXB4ssbPGtjhgsWMLzopUZdvOfa5dHAg1eNToZ9E+uMv8ozGxNcnMzG4GZ4
IEJLa26fNJt9Min1p348UAg+eFYje1IRHrVNooP+3nJslM255Nkzg3aFnqPEu0BLG/CpAORwF3Zh
YRnIiZzFw/vXGp9G04TGXWqCAHaKgAlrwgJVkPi2bp8rmSSozBKXPJdB7SGiEoPymKD0n8z6J8NQ
Id1qtCAnYz7OwJKVE8bSdSL5TBpHxjDrIFoLgKybCBSR07uyPI5tuO8gwgfezYLxSCNqWHNJKLpq
s9sVAFJ/Vskh99cnqiJcWzUCpnj7JsXRZWuqhSMQRK/Xqd4kvN7KCmN95/1FUoPH5UBv9UMHav59
M+IJvJrhjgmFqsXoJsiwRWCXcxdQkjV/LbHqj52MX0v4YGmSqynO6ZXYosimeKIqzhEwb0lgh+VZ
C5bTW8jCroZ0vj+5s2iWaQ4q6FZx7lvTQ3kqRo/V/sTtr4/ONyMTpZpiBkR/YJVfNf0dOHfcOJWc
5sXh9J8ZAyDodx8wU7eoY2U9Y1kloK/JeRzIrTZ2d4mb3qLz6uP+kIQbxr8LpKtcGqR1biYg89JB
X/8pr99bxoc/+37ujDACrYA9HN9P1PcLCkKpBNcmvpsiYtBSsELmX6EPmzjJk2WKgup2fRKfT+lt
5S1B5gHCImHdFM7VxtQaV5vwHMp0SFwLR6thvBTJg9JIdj2he22+nwt/5NCelLRAwsmUhzrJ/TFK
ny0mE9AU70QbO1z8NyTLYyeNYsg9TAEBFzQZPPt+PCxBfVAhGv287wJCj9Yg8e5YqgvdlHXYm2nL
COlKkCK5QWV9HfKXgdCD4b5EQ+n1puT4I57BqyluhZLMyJeiQRZQh/c00bEB3ZSQutsfj9gNrka4
ZSKlY+p9UeIZunRjz6ntL0UpOWbJTHArpFtmPsUNlJOBklg8QHJoiBJZGe4PRDZbXHI2DKifxXNm
g5qtCPIo8TTsppYSB/tm/kuI/jthPFrTrfQkLSHRBDI4tOCOQBo2CNAP/bl+igOwNO+bW+fm1cHu
6m68/pTG9KiMOgDjK/vkRD9TCgpo8kjsm6h4JtK9VDKHBpeulxSlTV1lJnSmwYlhqvdWlQWO0fyZ
Q/Dqy3rZVspgomEzitJLotaeXS6SZZKEqbH65CZMcfEZM33CmVuPu8c5q45atxwnS/3s0uiW1LUE
9yx8GUSh5T9pgRdSivPYrFoceCAgPAXpaXyZvmp/JXUwQZCchFmIVr/6a/6mq/7GKp8hnLiNI23C
gaQ7N/bFiCULtf7/Pe/jkoNa1U6sLoDQqfW9OTbeTL9ZE0gbMlm9TOZ4XIoAQLSKmhrPY00PsMCF
5U8TPe1HktCEDuy7akKOA3cWziNMZU7SXjWC2KrDHHhNyy2PqhpLFCUkZvi+eJC2l0MdwwzEAo6O
kx6mlv4w1Orj/miEeeE6Gp6xlLZRM5tViaac6rNGH+3xw6Q/kgl3veyB2rKmLWEG31jj8kKtz4AD
Rjb8LCuepsTxy1mmZyvex3XA29cUg/s452tszJrMzbGxtiD5vaw3yuZrnXnK5zmEislRfQu7sLmx
x7lcnlcLHoAciERjhzXq0nNH5uma7HoiTEQbM5zbGYxOHdNHsHOBvDjrwlT5bGlPjDyAQ02yV4hd
798Z5Hcm2qsMJM1oamo6dmI5CUeQMmisOe+7nhBNspk5fk9ScN1qVSg8Qnk4PRWQsFS+ZL2/PCTv
C8gp4yb53VHDfZviodmOpq2vWiav6weDydw4YCKtoWtqW5nfA+5QSUJXvLXr/1r5df/bbBq6mlm9
baKupYEKurxMp/yW+Z2nenjOlGRWcURdTXF1hrxlZVS0ULHU2zuS/9Trl/0JE99VN2PhQrawIzW2
rAxKHnn6EZtfeTuU5nBw8z7xE0MrfWsgX8ZytA59pxHfTR0m2xNXE692j81P4G5jSqe3EGkBv4tx
N4bDmZziF8vTLxHEYv8Hkl7hXrWxxu34jl25E6nRajwE/YcOtEmotb0roIFkHLIQsju+ikuUjGNL
uIxgTDDR7QSpb56+Q+0y16A4zQTEoF8dczwWcf2WfWtjghsXnZYk09oUeibsDOUZEw2DkfQWIMxS
GyNr/G083yx60jQQEw5y9bkwAYG570jtU6XwqlTWpyHcugCtQHedqWlgvP7dFqUKgK8l3g3Sqe3P
WTmBO1QZKLrrNJT1tJJ+UNQy9sYB/Mn7QSEe5dUyFxPu6Cy1k0CMyWC+0nyiatjX81E3vHaRoWLE
29lmlJzzOwuZFrdGxzaF7vzacKX45AgxJB/ygIGMDUHshg7RVRQOVFxMf5/SekodZcAbfTBZia8o
/W1hzJKEJU4oxr82+OTILGj8ljPqbCXqk1mh/jQsCiHC/tygjdDr68IzjOkdSOCObVlKUokwtk1i
ruqhLqBN3Nlgso1MsyNiBgt5VHrNs0gZaPRDocomUrjPbAxxhwLXHmq0P2ELTcbTEN3oyVmRKfsI
1wpbGATCbfzhbwrUadVJq4HzjdVwGL87toyUTzxZVwPr55tYNhTWDYoCLgnAW16ajL3kuvYJHMQZ
lfW4yyxxy6LkRdZqFoYyaz7qPcfcyj2t+2iaMrnD1X9f7SSbOeOWRR0qtahVNOVa0cfIejej4FKB
wNl6P9pf8snXsIvtZwqZQT6ghpY4ebKSzJ8nbFzdyTzqYDGR1XnFWeI6ML6nx45oDzU9gLP6cAnZ
cw9Aqfm4sk01vvpRRoMmHpSDAyIevEwcsX93jLZV9dZEKysGNaBFMgfjQnIajrL+T3EMXc1wG5YR
DSNoT5dfQk+98tHq8Y4io2oWB9HVBrdfzZoztsMCdHGVvUzjiyuTTReOAcCNtQ2cGICT/T5Ver2U
daKDuVXXvyfGqXR/6I2si15mg9uNlshqIlxBkrCZq7AGua47oIiZacG+K4vNmDpRoUMJjhLOlZd2
bbGyADJviyHApeMCRRpPK4Zw34xwV8fV7R8zvCfPvfIPtWmZkpCo9zR7gv5aNmRHpn+WlhTFR/WN
OW6Bes1Eb0uEydOOaxFuPn0b0Mvwq05+3B+YOEY3prh1ounIDH0l7I6/6AfDTy/Wu9w3j+N5eokD
WfIWOvbG2KsYdU2a9Cvp4vTiKI+VTCpU/P3wa0uzVpAil7JrZ4GYykp5bZsPS/nFwblrf7rE7nY1
wKXqilkLzWsTTyRNF5qF9pmAZCVLII27b0e496CO85+BcG4djQkFNdpKI+O2Hps8Bs3l0eg9fXrc
NyQZEN/SRNPITfEsjN5O9aI6YaYeayrZbWQmOGdm7jKbXYFso5YoeGQPQ/UB7HJ/NgzOiy29qJsC
vNeB1tGfGXPfmfoS2Cn78WdmOP/to95qXAJoXZU6XtPOQaY/tnICkvXXvjoQXFefV3Z29Kp1lhnI
EIguh+hs85nqQcXXA8ngAQwyzht69dai4T/OxsP5nEVhxWD0ICZ3v3baX0UiAdT8lxxzNbB6++bM
VrGit+MO43EWnJ8tcnHG4ZCTm9Y6qMl8tsfRa5qjWZ317KwZ8Wl/0SRJge9zqp05bnpU+AKQbc/u
TTS+7ZFuM4FcVrAnvdZSCu9bRbbsb/ahPQIQroBXDUzKy2mwwz8bEZcd6hSqPCkyadi4LzjQe+ks
G5IkZnlISq5Wi6tQYM2V+SdrLU+1ws6VlRdkRrjEYDSJUWYJklyffVRdnxUJrsWyi50klngEytJk
TQkOQ6CsOm8MUfh6LI8p9ftvU2gdkgtegPbXRjgo9FWgmGdo6NFYP9/4Ogj+u2XukCJccwqrLj5l
ZuOnpRXumxE6NYgJYYdYtsn3ECVtl6hDjkemfhi/TMoUTi2SxL4N8VCuNtbfsBlK0cZFWZkVCPGN
BUWM5p3LlEvVa5LCpGwo3IylhZlWaQcpDGodxunjLCNHk30/l33yZhiNkYGYu3FeounRLWXpTRWl
681acKeOnoLqcsS1PrCq76aSQ8zv1Nd/9WjlidyX0n1XF09uJhOXFyfVjVUu6RDiRqzqXDRJXOr3
Yw7ZGv1+9mkQ/0WfqiMz33Ly2Zjjck7eqJo24wwe9D05VUVyblnrq4OsHrjO1aut72qGR/u7EBOv
2mgBVdr0VOtHBkWyiY7eYvjO7EqGJC71265qGgR/oSvjdwcf3c4ZdRf34OS8+JBHDLJggNR2f1jr
4tOdEsjot8Rlpo1FLqRGY2rHqUanIYCZrj+5LHls0cN+bhfF8uM+Qe2YTS9Kig79qS5T39A78u0t
UX0dNBdumVrofWWAL4JFU+zFcZGFdk0+NQmOf/uWhPyYpgPCEJWgQQNtwL/PL11KZZkJ6FPjD9Dw
XdEr1lEN8c8Q2oq35krscbKBFQcpuuyaLg6Pq22+V4mSMnamqTZQezAuapiGKJg//83A4dzLvFZq
jdvK9BL41DHCSI3jElo+uUmPywOYtfFilB3N5/15FcbIZmjcYbdGm2Ck5iCi7pTDwG4rm3lme9O7
n3O6SLYA4T1kY4qLEFsfYrigi/tOlV6cTj3EoDtYosSPVVuyDYhjY2OLi43JyACfW3ATXTrN18x7
BdWv0rPcH2P3Kclar1YQGB/2p1K6cFw0OHmnDnG1quU8NuCFXoth+iMNdBSy6UlGpLp+2avkthkh
txMpGnQoptLATpfQ+zIeqV+MbempyShju5ZZ4rakpbCAG50bKyj69MWou7Oj2w+0l0W4zAy3BylG
l9v5DDbGrj8R+m0cw0qVHeBWF3s9acjOFlDsmsX3zSVLHCV557joWFV9wP6LQ916dqgvvuOpgXXC
+4oe7HuFOMCuJrlhUV1vgXMgeL7UIeUR5x5Y+KgWuAoep+Iu3DcmnsOrMS5J2oqe0KEEULVoszsl
Yac4+TLIFkq81Tn/WuH31bij89QXKFwsR+dYMq8KoiD347ODd+0aadgNZNz/a7jurBvffpAU0dLk
rAR3uPW+nk60kKFJhceuzZC4NFgqKAIZMTTP/6YrYDfdacUrpw9vuqdsDHFJMFXKaWYz8PndCDlA
Gj3SXv/kxjIVW4kjWFz+axUG1kENZur8TED6MT+lsQyvIbOxfr450icNniYHB6LTYPA9FLl61w0k
NJktCVrx2oMRWyMrIydfUSDOXBpThAtjA8S67rTHpOrO+2Ej3pmuJrhcqhopSWpLX3XnnhrNY+pT
MRQ+kUG8xRN2NcMl0gxvcY3KkEhJkQWoMXlphIdqvAvuj0Y2YVzGcQYztibSmUFnZicn085OIUPT
EdmMcYkG3eNllEwKwJbTURt+OGUQaec6P+bdwcqeWBrS8bGu/Kn6GVm3Fq38cbwxE0mtSTifrma7
joqI0l1+2SgdjaiH5ENGbq3loTEealcG+pXZ4NZMZ2M5t62BBi7thzY0/kTOkwz/Ldoi8Ba93hwc
ogHV9XsgWegMJUUO3EKm3VPlbBn+NH6oihByHZIjmMg1tpa4GWMstYsKFJOBNRyUNj3kEwv3nU/Y
PbM1wU2YHY3FWAwAl7QhDev3q8qB4s/v7eMKTeukYvGyEXHOzrSBLQyP+oFd6pnXxq4WqLbiSEJK
eLTbjorz96VPe5MxVH7MB3Ywwvpoh/l5JdDK0cMlI7oQ+dzGGA+MnOesh0J1hXuNes7AATpeIhln
r2TaeFCkO45ZB/AniPHM8TG1nTup8q5sEPyO2kdFnlRAdWTGNzPFY8BjIkOGiVdlZY3X3ZUXiu/L
SYwi05pRd3AQYYe1Ugo38Muz7mehXMZJGKUbY9yA4n7QszyCMdp86JNThD07qz9o+pesYJIwFZ6w
cET9d2DcKaEzZ/RURKoLYprqWQN7kcu87AHkC/ft7epzUelNMmZOoUtsbK6fb7Zzu8IGjCYnO4iL
Gwp4Vi25k60hwp/htmPislzlMA2SGkDeKJmeeF29AOg5xU+xloEMZ9G1IC9bkMPOZ6eU9mAKnXEz
Ni7vjbZtadUMEibyLToun+1DgSPr4MVdUH2JPPRhHjTbk6m2ySaUy4TjZKMbE9SgeA5LfVuJPy6m
+pbtaTupXPorR8YAHFxLt/YTCJma6rshUzaX+T2X+jo7WeoR1DtBPwxe19wZzU87ujUc9HNIb9Ci
+9lmODxyCriLLAezWxLWP/N70IOCeE89158GlNeLC0otbzhabs1xlRYX/d5V37S4mwHk2UAUjhT+
/nYombxfGWwTVJk2ahm0P7FvsGS+DHkOnLHSaBk4uqia3vV5af90HWZLysgSf+fxK5EDyOqyPpNG
5XdneK9WUMEaJTaENZbt7HEJwyr10UhNHI1WkAy9q7HPWw/9uXxIJP13stFwmcPoBsdmFH02lhIm
I6jR4zOV6u/IXI9LEdjf1SrT1b+lE9QPFQqLw2l+XLms4gf1JLtES5IDjy5IxwUdMiMuT4PxPe0c
bwSWf9/11h+8k29/FVQ3rjePwOynCYiIpspRTkqVoZS4SqrMc13cFENVyPxBZpBLFFY1utqCc+yv
9kLFS6DKqvr2gZ1QGs7Rsh2a2Lmq2pddqSVTycMOorRZWLE2MFlKG4wW5KnLPtyfS2EYA4WIpzig
6kG09/veqFNj0K2+w6G2h9xgUoKZwBwhzWoP+S3aAtUj+PmWw5/Z5KaTmOBizlx0mCl592y0mDhH
Vd6reXSZu+IviAYe9+0JG7Os6yD55OukGo7tIPhB3Tl9T4IcxOaT152mi3kBzy8A4XKqWKGm5NYm
l4EtHVX1BDrFwSqkh5h7xPJl0DfN/flmeWceITIDBHx/o5600rNvlbOssiSER21/AXesM0D5YpIM
jS1R46/0DGspy25841AG8UGmWSx01c0Uc+e6Phk1wDOhxZa1s4M7cjofLMOR3c6F+XJjhUvMFag6
hrwHSIEUD8qce1QNFhpJ0ovMCJeU8ZqbzG5u6YHtHJvsgQ0vvf6WXrft2nA5ebEb1g5NpAcRGo6s
7r4wTT+S8j2sK/wqUW6maw3+TaI0I2Vu0SC6UpVGRwPysNlhRbGSsH2Qo9aE06YbQBjaNq77PP58
6oc0H2YA6//3A5vEBB/HTHUAJIXuTDCgu999DwyWMkh2ZKEfX0fxK6g2U0YaRG2aALhqdegb6R9o
LSnICg0YKh77MEuojHBrUs1m41QRUD6aHoeLyoJu7iSHP+E0bUxwOd2tI7cyJzzYul12l1vzDVU7
FACbUJJW1+955V4bO1weL0q6jBlZ3zWC9WGYHdSQeOwEVPFdejuj6XW47/zyyT3LEPoSwzzOFEgs
LZ0o8jlR6HKqlVkPndL9Xsd2Dy78x9ocQJ9tD7LWEfG82rYNUgYbSk1cSo/KPIHaEYi8hvyzoSTe
El0WXYZpXCft9aRejXBZu3XmtMRt6p9945Afx0NyKqWoc9lYuHxdV7mVGq6CfD09jXj4Nb697XoF
rSnVtQyCp23OPcois1pjmlGSy0GZmnlkZugQeK/jeZnKKvbCqLra4j2iqwEGVizM2pjjLXleDnnT
Si484v10Y4Nb/m4oSVTpaEB4zRn5PwieCU/tG2ucH4AnBRhaCgY3pQubsxZCjABX+RAEjwm28Cxs
8Lx33g9ooU9sTHI+MaI01ywdjrkVDgvkB5u9VKYVKzZhWAbwUuhO4S8HLdjhqBabBqCh4Ct9WNKA
5m/J4CYK58R0HPTjrT9hk8GdlEV1OgPSsECtrXKX9wbJE8kRQexuVxvc9m25aTqkJbResuFiGO+0
WrIS4lrzZhDcLqE4Y2e0K39zH5qfVlxG9pQETuLNfn+uHpVgppIRSS1ym4ZuTWqMKiAekC/xl1U9
C/aeydF9BJsX2MR1yQjXAbxKc5sBcsmhL/JaaxK8V7dV7DWqguZTbwC9Y2SfyrdBha2rNR7mMrjj
bNIBN44umAPD730tOzbhsHhzWIO6qa5O+5EkfEXaGuRyxVw0vdPFSK9O45MDCeIL6EWnm3St4a4c
8WhI7Xx8KslR4vD61y9dLmkwYoGDa0T9sV8eFOPUVi/l/GN/aDITXJJQy1HVM7tIQmsNMUV5XAhQ
Z2r7vG9GXCjeLNkagpswtq0xcZiLh/FkfmJ6eKI+0JW3xtHJf9guSH60HDD5GJhbZzglo2yr/y/J
/jqTXBYZ9bQjWoEId+7mQPGKAOihe9D8QCJZlnbFxf7NULlsMo8OaRhr1gLNivxatS21d03oHgdc
Tt8iHLRysa163SBZfgWJ1aZZ72KEgsGiw6KUp6ZIg/21E2bHjQlu6ca4tTPcfc0gJks4WTQwiExu
SeiFGxPc8pRJN5VthOpjQ4928jy4vjP83B+F+Aa/scEvS192hZPjuLdCapRPZZgcyCrz4EKlqroZ
biB+cGsiiPub4o4ugftO9lomm0duE8gH5hpViR8Ql4lXdZpnFI/7YxRH2WaMXNYHtNIeXBNuvo5R
83so6IDqvmtACkj8NTWOthd/3DcqWzsu9S9qBX9YdaUisGHYIO1C4cAbu+Kwb0YcVjh2miuLGo41
XA5ecNHKCB2TcExW2CrqH9VXGwPTDtlNc4zCfXPCDW1jjUu9VTa4br3kFtjR84DGzzZ5qdlHqn/T
i2/7lqQD41Jw1+hRH1U5XtXPS0jvC2gcsvfJF+uQH8avuWS1hE6IIp+2aiGgSMg5YWYsKLdSaKBm
xUGL0VwX/bU/HJkBzgXTxmptNHKm4Zh/LNDcUI+SxnGZAc7fcrh4nlaQPc2XL3MHmJpMXUHo0A4e
lXH7g7fxbSADo8SsJ0CS+uYmjyp/AI00uu4kJ7R1Hl6dmDZWOHfW8qRQM6pHgZpjL7Se8vq2VmdI
ltymUKVNZI+mwkG5UHHQNRs6mvwLdJ9OrgWIHzo02ucZJzItvjENiW+tGfTVkDY2uJghiZIY1dzi
RhW96xvfbI+9e3FknXXieNmY4eLFBKuwOSV4kaCX9TGdnXKfHZeDGkD59iBL2qJ5g3QLJCAJWGFx
8/393LIkiWOYzXpw6A5tfCnnG5tK3iNkJrhpq/OhbcBkBUhA3/rxMB37tPRKlUouUqKMth0JN22V
Hc/aNGTY4CzVy23bZxZ6z2b7zjCLxqO2+/T/TwRbe2scb058NVNo3I4KOiDJnW0crUoyHqEfoOgG
omICsW2Vr1AW+cJGJQNT/vwwQDxzxBXHwDnLvMATpIrlwkXSdOw8qktA8sDlTWeMtGi20UCwuLcs
Z8HcfU4X5u9PmfDWZm+scMmzXCxlJguelaELNaUgavHqe/0UBd+qxcu+VKmvSXlpRel0a5JLp2pB
ZlUfIZ2Rlr1nxR90GdGYKCtsDDgronXjB3kC8sE4h7B80541J8hqFgz9V8N1AsnkrXHCp5+tIS5U
KV6wQfcOB19ZQ3Er9DJgJ9gRD6N4EJJJMkn8weGCNjXNZRxX+bVseKzH2uu7x7oZ/tAfHC5mmzQb
DReEkQGE6y+Gb57ii+ubjzaGBPojKZ5L4gsOH7JkSXMHANOg6Z+UPvY68pZGwe0ardO6cYbBps6M
y7sbLFP9zc6G3OvjGoR3zZ86A3faLyGxxqiDmRsv5Yf0lF8U3/ien/N3BdB9MnjGGiN7nsclh8bN
JpCugrrCOIIT68YNKYq83VFGmSJbHi47kLKgSaJQO9DMjzgHT+6H/QgS7hDX7MN3LiVVDIyihhw3
NI+0ea9Oj0DQe6x4p6UyNVph+Bj6+q60EpfwVT0tLts5Jbgjm/G7iF4G9XMiYx8UjsawDbKSIpg4
yP3uamBStKtIt82A9szX3OFcuijw127YpNYxSUbZkIR5bmOPC55lwjZepkikk/Y9oYd87jwF4n2y
WpR45q7D4iJobqeJVvradp2dDP2jlTFvoKMkfISethkLFz1ZjEQ6m3j+jUowYn/XC4mnCS+q9sYA
FzGoaOgzU6GhlC2HpH74W53c9aE7YUbvrG9g3wWzm4wsR1gFsiEiZmoOGpJAA/O7SzBjqF1So4zH
l/ydUy5VlxUu1MYYt0O4mWUoJQNZdkWt0J61w6ixA1VkPdFiM+gzdKB2oUFY4/cxxZ1JmihCAc9o
s1u17u6I1fj5ND3v5wbRdQUEQ7ZmOKCVV/l7YxJHZR91IMN1x49pdV9WQTXiyUy9L5UTFED3jQlD
aWOMS3SGnbpGE4EDt8oWf6I56p/3pvKDpTK9IPHkXUfFTV6UG+NkNODVivIjdd+nuqeDMXt/MMLN
4ToYvgmJVuBnNMdl3RxiPKYq4foCuHZI7puRDIXvPAKXRTNqqxaNueChx/ScwfVqGcRSfEC18Pyn
OqruGnyPy1wP8dioRgzQvHPUb9uj4lcn9WEMErSkOfcy+T9hHsLrkmvhBdW2ebWYKDPc1E0S3CiT
LgDz4LM6S/X9hPqG9sbI+iM2ZxLQ05kM0Kg4VE7axXqpbtN7wydefWed58exQMdd5I0PzVEWuUIv
tzCPGghILfz53e5gdcxl0UqQbJeQ6ijPbm5+c/Cu706FDH4rnsirLS4ZafagEq1C5qOF67u2E5S1
TIRPZoLbb0ne06WIOkj9mYdofLbf0nxib6aLWyZzGtV+rFGRA9MjClxnOzkWKpCPXedrhuRuKQym
ja31841LVGAdHWsHJ6G++2BpT8X4vp9+7MerbPXXzzcmFtoWeOLG06nitF971QmYA6lQlNoPejFL
7hEyW9xuW/aOOsxOYgXt3AQg6zgkzDrQRff7fpABHmRTx+Vu11CalY/TDoDR9/UkO2njdNvQ+dv+
9MnMcJnbWty4qCFvDO6j1FMq98Zkqm+M1WHfjMSp+Q6XfGRqrE4J4BvsUCmfkuLr/vdLVoZvb0nB
p1q64/+Rdl1LkuO68osUIcrzVa5cez/zohizK++9vv4m+9yd0rC1xY2efu0IoUACIAgCmSBT0bJm
V5ZR5QRaeltM2lFdVFEQEKyZyQWBQotKBaOjqMiksUO1+ZnMiROX/fNlnbYLM2fv4RF0QxJOZRuz
AqonO6w/03xofcNGp6JPXRFgpUgpLiyMspzIJMQOFf1eVw5Vdhz7vy4rJBLB/r9yVeASmrUmoXdD
A4Zt1r7qZu6YhmDqRGRpXDwIaYf8To3RraG+DMWLpAlmEP/lmPt1BPAVrEChddmzdhBlN9Fb4mvf
GCB77MjUHl2MLdTO0oCXpsMTmKjxefMqZhINaFF4d8CbNbeABWmbRsJVTC+/yLUyOySSr/Jo+JlF
6rVE1fvL+7WZq57F8QV8SpROUzUQFmfmdz3aTc1Osf62msqWZ/C7uJeFbe7bShh3ihtFE0iDNsI4
1CcZU/MqQLAuS9hOulYiOL8drTCl6pxABMsgHfKdYpts0NM7zTEt7MDpRP2s762XHyoaJjBMgKzM
Rta4E0ObTZLKM+7n/aJemfEEDILFqXXTnaObKU13RT88VoX0omaibsft9TxL5s4PeSTKIA9o/dIz
aV/o0T1R5s+c7ivlOHPEOqikZq5Gm73cflVRZk1UUTngsh4oT/9u86RHs1xmjJpbKVclw1BIni6b
xWZU+qUFGlB/F1AANyRVjRi14vm5QrE4Lu8bEVCiSAnO8iZU6fo8XUJvMnYDBlqWWMQNvC0B6LUy
ejAJkC5+12JZoi4PG8TWqfXy6GfQvH5mlc7f58JquUR53AzozI4bdEElil82X6RKBMsg0oJzl0lV
G3mOcQgp1IuSx/5TEAYm4Oj/WSbOK0rdXIYkxvU7BFa8lSxXQSXbSfs5zziL4TyDdE0agmUAfZcI
aFmc7Nl7u5U0+8ubsl2IOavDp1WZWXdtiMFUdzSd7oqeGF/3YDp0l6EQI7oZsx/9MZb9UorPseSw
DZQ2mEKvuGJzE9ah9+tDdhT1/Wz741kM7ysSEnjTkDTXbMBXptg1PajCRiaBofGpFY6aSalquEsR
7gJltIPmM9NYK0sz2S9YJTvdWClajqqtq9E7s/MUsG4Z82NffubRc2UBnN/TtqtbuUOOGMuF3faJ
kwbPFWQJDI1dOi/tPef+BmDZpUlGFO5c9oDCerGoIx8mNjbj9ydRG6Roe7g4kPTqiIehAKSm9VMd
PuSf4YQ10WsABnIczAbP+JkZVWiFGeohBnpgzcEulMym5Wuf+zVm1y6v3abbrGRxhtAbc11ivCH0
SnLfKI+DAoiWUw3U7Hm2B/kQSkJwv83VW0nkbCK35rxWA5M56uS2dnbLZlzYhqFN9griC1v0orLp
syuJnHl0EcN6jCBRrQ/lAHq0ExHlh2zLP1jgSgRnElQDHWzTYhmH5qClN1b+JcpcDeYngmPb3i9d
wSGqoDrH5wOTBEonK6UhplxZndE6/O8RShRNtzfJwrSXTjVD5Tm3NNJMyHehT5T5xDhmk3fZ7La3
5Nf3+aNhyfIuWHRUGFvzNKiHJD1kgyD/296Sswguc6rQ8xrkTIVal+28vRuGl1JL7ELeV3Xh/pk6
3KlQJlXdZDNkjZ1fZ5Idqt4YitBStrf+rBBXegusttIDRWFbH+zUveRVAE7vdqL3E8HW80fDJIXB
mITYmkUBv+gAk1bC3eXl2s4MrLMqXAxYarWQWrY3uj166GB0QDG0MzHjFh3/0JJNzvnNMiqjSIeo
rjs25n0mglXY7Bo3V7pwrm+QUaUtM2XWkBCejKPqLq/DXkECAtIkp72VDsqraAZ9E39yLZVLFcc+
SGnOpBZX5Hb8W/HUvYaJA8npQJzUHYHmBADqfemLh2RFfsXMdJU6tHmfl2BVQiHdPGjGaxKfMhwS
VI59YxCRaLLN+RhWf9kJ31VC2oTEVYbNK7oSMzW4BdXasQroPh3J4bJNikRx4ULTOp0yrCqvlXea
+sXQXvPgq7q0giKtyPT5lhJTiya9jDFGiEEX1UdxxifgvM2fcM0XvhZt1+hAdovuNQNEV3xf26IB
pmbQsFcjBhqauxRIoclr6+J+5AemLRpkIJsRaiWOC4Ok0OMsTQ0WodCM4UWRrfssGbN+LjvWwqvg
uTfaG6/ZTrmWRZnM5gZSXVeAeauAzYLzCGPqNL0uQCObY8CgG5xMS5wc2I3Bw2VD2YyP4DLS0Z5s
EI1PzjNFi61oiVA/A2yisu9SQQlP9H32/5V/FaqFYysPMQha3qrpW0Te/uz3c7G3XhQpDmKk/n37
MGm5HeiCYdntStZqhbiQSyKgIGkqntqyg4F0vPwKOBO38/qr0NFeR1s0xb6JFADUtV87wkXgWsul
IGqxI62n+pGjnqICaSVYDjEpNF8hBt4GoS2qtG5lMBaooCjeykFtxbsWNWYUwBs0wvd1ptxr8zRP
Dmgw6V0VxcLzcssm1sI4xxqXYNQMXKXfz5jiZ3ObYLbgu/I0HSeHdZDr01HUGr+5qpYMjGMLCaCF
gdDf7bDq6aQ01GLObFJ7cg2nvA+Plhvsy8FGZ9pD5+BkExg/c1I+4K+E8sPiIVLspjUgtG6+D+GL
VB7jzmuDBwW+MOaiWMyW7ZI0LubPWVy3I5M2OqMHDGe/Io6Je0i0Lx/HvfA0297FXyv6Hq1Xnj0E
kqIXAcRV5n5oTwv1Lnv2puOh1wrYoJpqAk6WcwQS64M1RsCMnfz8hgA4oLL8wVmcCvsFHJxnXMAv
S9zW6CyQi7n4BbjNyYyUpq12sd54vVn5l0VsK0UUU5YxkKxRnnZNNRKSDAZAZBkZJbvz5I7+gPTG
XjyW3oiAjLfSG8Ae/hLHBa+oWsx0rtijsFo5rbojGtD1k1el9kIANQt02zow18K4DQPjUpwWHd4w
2CTP4raOhVEyYodec5qwbwwLjO7CdwJMUTfjv6wrWrDg3Zh/eP//yhppPueKpaBogkKWv+D9rnTi
a9ObUJ8zTv1JlF9tmgoOzH/Esf+vxMXjtDS0wLFmKlfUwlSKAD9B9H3uWAMRi1KBXxavT5Xq1r28
M9L6+fJ2iURwptGMhTJYA6YEMnqIhr90tG9fFrCZr1mrReLsQU4srShnllv3tuwVvuQlr+h8d9K7
bpftRFNCm8F2JY3z3qCAE8g5kFkJ4ODsQZMe2mn5WqDVgla6nU3A0iiX3WUV2Rp9CLkrmdypgrO6
ygAehIfcLgivwyZ4DoAQ7YCkdbD1ssgfLovbTEkthWIWRrHw+MC3oNK5q8oJmTE6hJsr1S0iGxcI
PwY62LfJCW4Xr3HSW0Ywy/B1BhGn1vaGqvAuBCgN9JTcnT1fknasDDxMdG+MXb4Gd99w7N3F+y8P
sNsuvZLG+Vg9dEU6jBgsUG/HDmVwNg/+I49tEzNnePL9D9y97Pd/2E4VE6ngg7VUlKV+9+qilYk0
DejG13bacXEZ9XL9xq69hRe7VDiAvnnttVby2Im+iiK9NpW0Zsl36xEfq3rIXCB4oRIS3Go2pik8
y5+Bbe8WPwR2JFKU28ismihJYghWro2ddcRcqdudrCtyr/jdrnA00W1mO/1aacrt5WLFky4xgdp9
8iR74eBGt/FuBO9C8XW6Tu+AXuaLUOA2H4TXy8sF0TzGq68UYTutad9MftG6LSKDLN2kw4HWnW0B
rrJcRCc8++olI+Li6pRJ1lIEeOOMDsSnwE2VgtN4N/uBHZ26v+bcTo7UzcZPBdvVCnPB1pQqXV7A
bOFqu+oge5gW36M/9C3aY1r8TkQPuNmYAdpLA7TJpgHYcE4aOK3KVpNw/gHKW7mvXxYXY2D3kpMe
rtAPnb2w23HljLYoRdsMuCu5XJCX00UJkXPCjsh1MeFGHhugnTkMkcBDNg/HlRwusBejlsQVhZy5
fony3ah6n/HAswC+wzaRhjIrCRyiegM/wpG1tfzojvF7ZBM3s2za5EoaF9jUEJMlfSXhDivPV0bZ
vaZTeuoN6+WyVoLdMbh4NhgkW/QIq9Yuh9m6oupL0j93uagnbLMTn2EFUoMoqObzLbZTtzTSqAHA
asYw9S5yvi97/aYwbe3QeOyRzFkkkXttRsyVSC6AoRyV9j3Kr6jxDq7pF48HVpxcnC+K2zyL+Hg3
rU9XqYp7KuAR+C7brIuMoScQNvX5izHPj0DpFBjg5latRHBbZcqZNHQE7epkTJ2ido1qdFN6oOHP
yyaxfYobmqLhdYe15jDTXJ1xXazFnTwQVBbMafoexWn5ZUmb6JDUbaaALiopUruRcvMGjaXJDvDm
8V+tNhUY/c8i6TbL8vBaU0YgDv3h72ILtPpdNMkmTWpRuez87h2RhezpQ4rZfMtWriohlPrm3cgk
+APwranwL12DXqaKHKGKhJfJzjia9Douc7sYDJeWPh7AulzE67udrZka8N2oJrPR8N81DLPYwNpD
wxYd1EjA9VPoxddGZKNlwWsMR/Q2sX3engXyz2BVnEWVPEPg6Cx+vI+PymH2DV+8mNvpxEoSH8+s
eKRy8i4pvWGH3XBK70vU5bRbBllC70I8NbsCi9n0ypVQzmVGos10SbGFrDCX7xM3aZ0fvZs9NKDJ
zhwUWIQruumlK5FcnrYY4YTxWjySDW94JHPLXX7MMb4w3acHaafsi+fAG/eiM1a4umwhVq7RpwGp
jQqKKju8Z+EdJr+Oj9OJPKg78wiM27/a7/LXy4srWlsuSjRBE+a9CUUN/anTbkdT1B0oEsC5e5/L
dTjFEBAr1zGsoxKSMLKU50Pet9orLiXCzbNuugU2OWszIA+pKxuBp/WBrWlP0pT7f7ZgXCKkjHqu
JBFzbinak4J4WksFNYjtkPUrfph8/FDKPEMzCit8h3tyAkALnFlMPi/YGf5VzMqMkJYaxNTVaciu
lfnl8kqJzJnHTKxMFcCgMwQgLPUOChHoz1ASu/+SX7XoqSqe+70kHEsWSuWixYS2KmNO4ESdP3qL
i1u6ZvfXiWu5ZAfuRwdjxDVxhL7LPvvBCi3C2E4wL6jKvCMVeTIuA2rrynXnMsiZyLeeKm/x6v/w
eMo+dkkY51SzKTVFqqMETNsydUqtC5wGBSHbJHrkCnZxWzF0cOgWekXQePl7UGqWUm2AgQ2ont38
N+N/M70kQwImu4kXusJXmM18zzqLY1a7ioFFhQMZuEfwZtykgCoq4VW/BHqxvtP8IbX1F/FT9DuL
5cflRH2HoPiAXIk71cxUahOADoQoP3QHc0+/18/EVsAl7jPkxaJ1gKL7pqJ+CsjMa9VwrO+go4vu
hW8lm5EM1vPP7+BMF/f0PjXZO/XgG0fixuBl1AA4Jau29v9A4/1+fAx9VYCSs52xrARzezwqcYBH
TyxAAzptxkIZ+cohfj/qAo/uBRa1GXhW0rgt7iPUetCEAo7L6zB2whMSQK8N3eKkoemgsXGBfa6F
gLVsDz/sMSWmYuJpwwRy7e921clzYYU1upMzKbMl+lciLTaZD7N+WyuTa+XXZufmZGcEn/Kfs2D+
LapKSTuPw8iyl8llm0ofgn2PIYpmlzmiGcjNwEDxoqyiXRLvJtxZ2EiKxKYxQy8tT9b8tiz7Xhdk
DNsBdiWDOwHrWSuGNsXFQj7S0qY+Hkpd/aGU7MabXQUFYJuM/6FIuGk1K7HcBoIESQJYFMQS6Vq2
butZMFOznUWfBfDnIQkCKVYlrB17RRkOyaPpzb7q4dnXEziAYJf4g1Gv5a7oIqgiEZuRoaYYmfiK
ChlGi2+JJ9vNX9YryHBEibRgBfmeETWtSDkTKJi0qqMWrV/0uiA72o4kq0XkIkk71zNmsKFa6wW7
HJRSMXsLGl0dqbr1APiOy0vJDrqPXv3L3nkQkjnTTKQxEBeWp848TsmbsdxkQuoikRi2oatDSepI
uIDnJvRy8mUxcxD2PWYJ7jqCxE9kF9yxHo5SrmDaCWef5VryiY5u/plBELQ4/BMgLC5AKHOtVqXB
FiyuHbDgPPVD5NDOfLy8LywGXNoXLkZMeZWAxg6aBJaMXsnWz2fiDaOR2sBh2ht1flfKlsj2RLvE
RYg8ogugdhDitV3Q2AzqdXrtd/Ay2andySu8ZrLHV+VV9AYq2LYPCLNJWMqZPuM8U446+ZaqVyNG
bC4vqMB3KZeiABcpAC0gdMtDP0zu9FYQ1UXf51KPqFaoUhWwC6V9SYDgYlBRx/Y7Y8lHm0AnMEpr
6CHjX+DnIsyGGIzaqOQt/jve5JH6Exq8GDkFzipHd9pHdqHvj+K5ju09OgvnXKsf0QEIOBTYPZld
eYjdSpueeyn3PrNNZzGcexWWgjw8xWE/ak90vAr1b5e//y+H1FkA51h0GZZWt6CHfIz35Vc2k2nd
Gn7yVURDt+1MZ0GcM5EybXpCmaDhuTT93KD2svR2KC/OZZXeH/d4u2Bk6yYxZUCg8KehPKjtoAa4
YLDyjuFkt9FfFUgFWLLEHlPM0J4B9/tcH4ad/FqlduiKuuG3jH/9Czjjr60kmKf38L7Ep7HoDtUi
uh+KRHDn4iSj4xrDUjCMJVrsfNI0R9WFtMxbVr5WhP2K1TlVJ2Gopqy3ey5j20gapx+IrcYi/q/N
V6i1HPY7VnJyS5rGtIU2oQ6aLGuxpfm+jYK/BrPejUXv5iNmMsBA1jaPUWPsKGBya8lWCxV03thT
+THKuqfLZrR1d1r/JM7BAWij1TI72Ob2Wx/1bmFeDeqVJT+QWHBKb1bW16J4J5cqNVdYzSy4DnbL
IfaAoYL6dfkUghP9P1Q0RLbD+XyFhoZqtiCvKm3M8CwH8zVxc+BYWj8W9MPivW8+iXLFzSx/reRH
/w8qgwlFEdvTr4ANPNqSk9lFhkK9dIyOmbNUditYW4Gq/FHaNl05g4wK1XrQ+8SVflio7l42lM0U
FShfVDbRyIG+S06z0cg1eWEMLP2xOkSVzSihyFcGejz+LMTN09sq/RLH01OE7P2KVihosF4DelLh
+HggVq/jQ3tl+LnsSgddcJ8XieSShQRkDh0NoGGRRr4+xF5lKb5gFVnA+hi1z2pxMVMu1DDsU1zi
329LV7mXuEBDCneLsyDTmjtxf+7WDX61b3wTTIYLU9ZMWMjiKtgVPuriu/rQ4V4hZkUVLSD7/yq+
VWGhKn0E5bT2p9ZfT6ZoCEckgAugtO7pWBDowjoWHuYWlOltQ8bd5U3ajonnPeJiotFaapczAKYx
aewRmAD99CjBgdvgGCWi4ex/CYtnaVxYrKKaROCyYq8XFCQs++Wk3CkHpbele9XrnqXEFo2vME+9
ZINcYFQTOnXo1cIqWoFdl14Tv+gaouR9E4MCocW4x8vlBd0+X88qcqED6F9z27OKdmBMBymmfqa2
983UCsQIrIPvUWiRQ3aEhYw+uSaBZ7WC25no+1x8wJBKkiFFRyYO5g2i3qqmKkjqBDvDNyQQCeSq
hoqdMYIrPa6c6adEHvXqS188kGTxNM34xP1oFRwMLr8Cv1DQJRJCHgmeJetGtwTVIYErGVxEMCpp
nnrmsCMez4n6DdVEJx4cSb+xBk2weJvdhmtluOgQao2UoB7PjozoTnMKv7kadwaKamjmjZ10x0Zv
jH38mP2lvH6mBWItm4sZ/dTlQ1ZD0ZK+dfGXWhFR7G1eYQCroqItRldAUcyBXQSpIWdmizNePs5e
hJm9//HSKSfRK+6mma8EcWauVjHw3zMIirOfRft3CKbky+Fg08pXArgzsA36/89W2LuBeur2MyMJ
EeqxnbGs5HDGbVbA2HyvTOIJBhNYkbOcjLvYYdXJ5voz0ATr7eEsnahFOo8TVm1QMNEv40Rf5n0U
1IK1E20OZ+MNOobnjmV6Y/5I0jdZxFUjXDTOkKu00dqR9b+wBLYFu8XRvEmd3iXOcK98F9V0N+PD
aou4wy+ehyxfZNyIaBsCGUkd0kMk6Z5kacdi7L6FGp32l41vewFR46dA8sRQIbeAS9hlic7K1eye
JxdPWvN4WcD2gU7OErgVHKa2mnJmCfKRlWvGZ1aoSb4xvFVQ3jrLl8vyNg/XlThuCRMLQHrv5eka
rSuBZMvNcQLpxGUh2/t01olLGWI1C1SyQKe5mH/kqm5H8XXXTC+kf0hSUclLuIJcvkDLfkgDoMIh
SZ7c+Vvssebb2Y/RdpvcZ85najb0vIL87anpkzkMaijX97ilxXca5k4Lcp0Xotc0wVbx1ciR5toC
7Fy8F5LXNr4pikdSF3+2UzyfVZWAHsJiJeTYlIEx/potX6PcmwHMJVRn+7K7WjguwKrZ0DKIaezT
UcYbd+ajxk9umpPp4ZZ2UPbjq5hcRbSGXJxVxjk2ZxW5pGVYd8miH9QORImRrH0CPIUSqhDdwOwT
+HB+v8to4BmVgDuGtBz8J7Rq7CZ7nIZSsFvb4RYY3Yz6QmUUf7+Lwd1MxcM9+mo7zAFhmNs3b8o3
BvWqoJE+FMGcbS6eZpiyqoLQAbSzv0vLinpozMFA5g9Ms6o6SoCmNGRhvytbmw8XjJUYLloUmhks
3QwxgDAAlTMbGjM99nqrOrlb7ISN8yxh+CAPnCToQAWLiMH3bPZzNiexhr4O1hnJyp/5LrxW0fkA
MMSDCHJgcw2BDqOgK0Q3DP5FvAHcuabmIXobhuxBLyR/ypMrWorwRLfruxbweHUZ7MAQ9vtehZi8
7wGxr7lqb5eZ3fg92nIihxEuRE6M6j+6ZI7AbLklR2lnncT9Hdu2CXJg2ZQxZqvxFR/A4MxGVqHa
aiaD0yMSJ3cAo8D0UDRGdtRk9kz9WDos8kEbqXP5wNk8ps+y+fJPG4UqOvlBiNZpqTvF/U4Pl8fL
IjY3ciWCcz1TK/UhAdq/l1nfaYlJ4utKVO4RacEMd1UQsaDApMwTIMXK5DGNl+qULHUsgFoR7RMf
qvJYMxODLmgvP06lDXYEoJP0PggzgIGNjgJRjVOkFBeBU7mUKIa+DdeQK7vKj731mYyGAj1ewWi3
Yb3f81arpk5BXGsxKphL8IRhBiV3MK0mCrzbWvwSwl+nyhDjYnmKaS3yaOR4dO93gascALPt97Fd
3bDysOiOuG1wZ5GcwQVBNMkAl1fdZNT8NFd3jYqkMNG9y3a9BXKhyrL+Pq+LagFvD2HVLKSjUC05
VAfAbO+1Oza5NFyLK34sl+UiL0ThUo25Z/TLvwex1Va1GGFESRjQIE2iHLJMdeWxdrWpcyaNiHZs
41QBLD4aBbFG4EznUfjBgGcCVRKECeoj6/BkpwogDe+XI+P2DX3R69amamdxfFZozEOc9QlUG5Y7
TPDYVXE3p1+rJRREOnYYflhCAtQMxUJhHXPjv8eIvCdtb2kjvDfF+a8QdyqXB3UOD7UC208ouxo9
XLaQDdvHSp5FcudzP9QgnyhxhJl0h+fWLBREVtH3ufx9gKU0wGuNvCJ/ioCUJL9d/v1bF4S1Anyl
T04V0No0QBuZ/NljfeYkceafGd4iiJeA2NyeG8EubeW6EAkCCAtoEzgQueM4q8p8Rt0CY3KxjWvC
+ELAcCo5M7jr0NWJ4v1RfxHPBG7cu36Tyt0lAVWeYdB5AptG+zAYP3WrsGtdcpb0pmsFwCHbm3ZW
kLfDLCBGJEPBSUXR+dDFL5c3bSP6/aYKZ3Rm3VudVuD7GOb00zDZTUPgmqmoTVKkBmd7c601fRbA
9sZw3E0ow6mWCNtMoAmPfRxFWZ2OEzYF/Gv2lN6q5GkeRSbODoOPYeHXdqjcYYHPj0paYbk61/zR
3jCQPuWQ3JBvCOu7P9oZlctSSkkplHyAPpl1mKXIBnB9lgigRQTbwqMq5qCpxCyCbuB18luV7VRJ
oMO/hITzerEfsDqJpCTsujnB4cr6RYMja49p9pguBfBRtzMx6yIICALPVLl4EAe0rRUVi7YMr6Ph
d0BsVIznrHDbTlSkF9kbFwTM2JBwIgKRUipDpwWAvZ1YGMrVJEHeJdojLgL0S4lrWwCVWtzl0zfD
erpsZ9sn6nmLuAjQVQltlAkmnUyFk1WLa46mk4SHvHr9M0FcDOiTekY7IATF83Ne5Ha6XHX5o0oF
x+jmvmD0HncIXAVx+fzd5Bh2j0IXoPc2y53aKjbtruJPcDCobF5ZlfHoDlgZLgzU8QycowrhbOmy
42AAj6QNTsX4CUTw38RwIUAf5SUf1AHB30xtEn6R2/vLW7KdlK4U4RZr6JWoXVQsVuvFBaa0cElx
Wl/RPDajo3xmmPA3hfhwAOy4IqRQaPC7g74H4gSaMGafHnEjEjZCbQeflXJcMAAdrykluBV75iO7
pQ+3JQoQ8iPdFV74qOw/FbBX4riA0Lda3PQxlGu62q0C+SbVioO0ZILHu237PtseFw90uVKTeYKY
JextIpdODiRkyfAFliESw4UFGhTAuQV3vTf0dnaQ/2azJJlrHeKr+a16Md7QHiRuL2Hm9uF4XS0h
HyJoQHIlgm6jUxyAWm63TuSG1wzPtb6VXBEAwWZoPYvjR017oBpNiQwDacovZfp97B4vL6Lo+1yY
kKy2bgbmXXl2Msx9Z/6ZKfC0JsBJSoalxHKFeWCbxnJEhuW2QyoouorU4IIEOBDLgVCokcqVWw0o
4+nt4c9Wig8MpIonY4EmenA7VtelCD5aYM0mHwpmqWsj9n10BduTAWibILW7WtB3/H7d+GC/OF6I
bIDZ0fgwn10VRUBCUJElB+mxORgOqiU/2NVktoNdBXQG6sk/rd7WZ8DBJPaAUahltkNHsSVXBNq1
qfLqt3CHR6iH9aCiLcftCzdH2WZMfK3M3cv7tn2ArKRwtgGi+MW0MqCZ50m2b1vru1ybdpr0TlF2
P3J0T2p6vCuMyVGCrLXnMROcYJvZy0o+ZzhN3wWxVKOWp0nelN4n5WRX09OQLvZlRUWryRkQ6MoZ
ZzpAi9TEeiNpcYhMsI8o/Weue8AW1AxDBY4iP22vtLTTm64DsNsIUIWuuW1jWeDNW+C8KiAU/pHB
R706SaOwGMGowFjEh3e0IOrZwMAAG46Ops95L6pNsrPio1ucJXJxMI6oFRsFWHCa9rgMqlOho4l8
UYuHYCR2Ie0vb9W/2ORZHGf5SlKYeZQCrq5RnLwL7Qo+Ly82MLWHsnGm1HCk5HHRHsGOIHIH9ulL
mnLuUE9Tr8zNe7OL7OCNxcHx7KjXDCsh9EUdY9u2D846xZANsNdymUCWhkHRA9kVRGr7LKV2rRB7
se7UWgSiuG38Z0FcLoD+rV43ch23XhrcxyM4+mg6Xo11L3oJ2zaUsyDu/JdLUw8AfQHOkqNaustN
6950ox0uom1iUeHDNuGZCPhjuCHI/BhwoUqjFKWozYezPQGP+oXRHiZoCGhAH9nb2hsw0IQg4tv5
6EoqF6sAQ2PWsoILkLRffB2YTsZBedLQgYwxuX3mzA+X/WBTSQvjKXjGBMoS31MxR3UR1QGYjCor
xTFzPYvGmzfNApuFUWpQRQLyFau8utwrY6g2UtoB/8s4RX1ry6CZEN20NheN4BERNzqCOVC+EEu6
KiNNCyGdWxyGQ/+XBDjS/KC41U47iUvnW4u2FseZehcpy6RYTFwSvIzjdD1Py+7yvmwt21oEt2wG
mfRMriAiBGhNqVEbJJhaIUIQEyjCF2NBLJIsZIKUAvdg8Odeq6oueuJiAYZ3I4BKEwqqaYxA8Vft
ZkqCNApaXEV+DO74bbyZexRfo9dutpMH7BCamZvRoZhyF9V5ttfwLJlzpamzwnwa8AywhHruyn2Y
OL2CSck5JULMABazL2nJfsvKzC3ajUarQEuwZZXf2MM5ZkF+4CWFzT3L+8AjlSDZ2BpJYWjdvxaW
u0pGcz0qhEBkcD163ZO+l24Y4az2SK+JEzrDc+jqh+Ja9GQvWlXuQOlAdSyBYRuWKaMkmJaJXZXz
IU8GQZYjksM5GWLWGBYh5ODp7dhN3TEECzHqt95lRxOZJ+doPdDrZ92AmJHsGuu+VJ507TYwv6Nh
XbBhm84GB7CoZapgqOESnLYBnWWFKWjPKA07N6YdnuYEa8Z+7AcrXIlgmcfKCtsxjBR9gDKt1ttL
nrs9pZ5J0FuxDK5GJtuMimNVfKYExVz7H824hCaIm2KRWDyUQz+VjlUpqDNsrxzjUwb4mS7zfRu0
LOMiznG3LNtvaGezFUWE2bNpBcBI/n8J7x28q4WTYq1cFh1XP1VGfTNQPctK7DD+EqXfaexctrhN
w17J4uzATNtlGjCE7AXJIynsmLzUlXtZxGZ2yzCf/9GHM4RSqfpan7BicJ2D/qZ50779kgDe38Gr
uRAQcivHXEvj9n+iQ1KqrAQZfO2uxocebZOdHR8YJtfsZmw0JvfFp/DmnhlAiAW4Beq1/BTlUOvJ
OCxy5NXzYSntRn+Z4lurPQbLy+XV3FTvHdfawHyY8h6IV8Zh6UNP5wzqkRQkNTtp/k6KXYwRzT8T
wwW8JJaCnA3hePL8PMjfI/RB1ac2FWFnbzrTShsu4BnRpCUgF0XNLrwyNM+KBTFoq6cFDT4Mdfx9
ufj2DFrVS06YHoMP8DIwZyyh3f7QjxkAxDq/EFnfphmsxHHuVNVIwKwC4qYWAOB5eIgb4+9mMvcx
ya9DWShv6/pBwBP7DgkJdnJOniQ3zYKuKhSM6bMh7Yb6vhyvy+Iqt35MYnJTNhrwIaKvpHGOTJSl
lloC7XSAuJjjnRR+0Yy/03Gw89knFrVB9d2UD5ctcTNCrYRy/pxZaT1kTMVQbW9aAt45SSnRPaZ/
/zM5zFRXjqVlGZEC5ljAgLYH837RcqeIRcFw0+BX2jBtV1K6wZATSYEUTT2F8YMuen3fwlbG5els
ESx+rARMuYISGgt/gx/ux4dxwmSWg7YG+a51ZR818NRugVr72t5iRV3Jv7yIIvWYf6ykd/lS660E
Cxll6pHmhxZqghRJZA5cYLKsqtayGvpFIawhdObw1GdUEP221WCXNxRFLYO/JtQFCBE64Ox6tYr+
t+cCFv6ZdToL4IytkLRUJ+ypPI/3U/Bax0+Xv7+9Sufvc2Y29NE01Au+b3SdnQ2BTcobQI4LkofN
s8g6S+FsDcyTqSSbeI3Q6fWkeD39WwYndiEIANtSTNymdZ0Co4CzKT00SJRmsKk2ORhVbsfFt7y9
XkYRqdP2mp3lcJZV13Jgllg5gNk0bkNmBwNnX/tG/nF5a0TqcEdeqcQlBlmQn0bpg75kThf97JRd
Kj9fFrMdCCjK+kDSVdGjxZlApqck7hknrH7LaF8yf5BtcCoATD51Os+6Zf0McWSrX6KjqHq6XQJZ
yeYMY5DMuQ9KGAajZPkfjFu31z3ZB6A8WqlFl5ktYGQVKLu/dOVMpCutNi6ZiTAmOsbA0QVu/2V+
G10V57x+R1Q7F4zKb1rLSiRnLVE8zXUwQ8W6nv3WGO5pRfdotxP0uwiXkjcXs+3jhj2eAkF+sK1j
hAItgx0xZ4ceWQYtulJvjT+uF5NvSyK6HHUBhWbB9YQWcdYF3zpjbQduO9rqjiXRyqv0f6R9x3Lk
OrDsFzGCBnRbmrbyGo3bMMbSgt5//Uvo3DvNgXAa9+loq4guFlAoFMpk3hghu0CA6y6xW2GQcVlY
vmEJPH9R67L31dguaA+f294DOXfrJaazeJNh0LCPV8erDRSR4yhZTy2xJXsrPKKbT9D/vsWcnrbz
RPAJU5l5pP1B83MLUJ5o/S3RVXjPbARxsU2pjiStQPaDyzraT3faucOk0hM9MrBD0nvW3XDSJd5U
HBFvZHJXjznHXbmyAAG3Zn1kwAGKr92RZ3WnB/Imb9lScl5IGXW9U5kn6MAZXaZf6HBbF8+1LktA
yVaS8zimmiuk0dhKtqGBKD+TmITMxfClC9IvWp6xkCA51siqPbFzqPjRTVohq6belKdiv0pwJITB
/WanOBeT5XqiAc0ImQZTDygqQV5u214yaru61H1YKIBeyDugEUB0AsonVIOR8yGc7dNijdoRCfQg
U06W9RLLIEZEftPQUS1EYzmTw7nqmFKlU8oKpzjaR8rRaR+H5D2Pvq0MbuGUyZ41JbWsoOpuVrpL
svuUPM3rXRWVfhPf2NmninwFzHwJVu7rJ1qmHeet9SIGwLKdAT/OGeYbwNh/6xvNfFjr6j1A7owk
xmSKonP+9eLYhNpNT9Y2cntAmmPiy8Ikz3xW/DrUThoqQUBhlvkNtjH8428rj/cbWNFVxeRZoN8u
vvqbXQxRYDw5z+0ncmSItIbf+9P3tZQEmcIbcCuYcyFA38FgLwwKDB/ZgxaUu/Rl+dIFE+Zgy8dG
lXZkCvdws7CcK2knC4gxWeoEa5UFpaIHK3JVDcoC101F5BkN9nBHpYtYjsP5frW2mnhsoZY5dUGc
a34SfVWt/paMRNJ0I+w534rito4AlDUhmmMHLBxTvMSPvrh3rm89V8BxZ/f5dJjq/XX1xKt4UY/b
NbUnsemksR2o0d2sPulm4k2zRDGxDEyhEoIT8AZKKInGBZEmAbBKDUQ5K9SNye+ppPtAIoSfIKvT
VbftHHafzWuQdug4QLd2UecSZy8+Xn90MblMTjPHao15SytQq7PeV15O/NS4K6OPSfb9+s6IrkrD
uEjiPXznFk5KShsMDPcTeRjo4/Xff82pvfEUsCeignESLB6ci0f+ujXIjG1J0P3vxQfiDy+M4WlS
PMQ0Xv9R88FdC/xq9ROAswPlw3X5wqva2Mjn3L8z9EOdqDhZjMt5PtprMGe+9ohrGjLLyl9sb0D1
+rpU4f5thHKev3VHtDyj0hLY7anrd0uq+xrw8J3bybAll4xwAy+i+JzmmKp907U4WvVwstzTQI7X
VRF73I0AzhYnN3VowVwTw24geDpa2Wu3DSMqj4PmICMrF8akmx3TOZN0tTpXpgoWw9Csoj1eq8/5
vveMEwEliSV7UglP9EY9zvOaHfhsysS1gxHsFYEa5qd4CFwfE7CoVKqe/r0I5TBysk1j/99c1+pk
1YumaFYQ0c4rnA+KDLXoX8yeYboYmP9+g0gBpuR6XnssIvBXsYSgr/BJjX49y/uHqsM8Rt8khiJ6
q2Ha/I9I/qos3TqpOssOVhfdykn7khH6EeSHwFCesi+Egtd2NE4TTLUqtV8S4cJtRAWEOAYcjc3n
vnNDWZI8RqSKTvAnBjeLd+oty24Yj6vfetbZVaTk2DKZnKGmS7tmoLsowtLWgV0xebr2kCHxfV01
YWiw0YwzUFut275dcP4srT3Ond15NWqCIcaMM6+bhjy4Lk744jcwMghocowPwm3/bZtpmqSVhd5p
OEz9NNwxypXoQX2IHvoTo5WZgtbTQd8W78xA2mHP/OKby8JFKxhmdF0XDTN/yyZxnI7qCqvFqNix
2PVnc88CWFmru+j4sThL00BzCH5xTsWxSfrFwckPenu4GRz7geTzXrKMotOAriWV2EAPsN8MsU5d
2WTIXNjBcooPbMI+3w87ZV+cZP5SZIVbQZwVWqkTd1nRgRsbDR7JuHhl7ee5pFdGvGIXbbgVG9Z1
Ust1cIKidfy1aU51Wh6ur5hQD0ARg6wQcQKakP/ee0Vxkho3tR2U6+zN5rd0Qr27lWYH2XLwJkY2
YrjlAi4GHu8VzBvwIoyfdz8fRu/HivyZfKRCuGpQyDRNW2OTI3+rFNXj0BdUp6G7LDdtDPqGaZEd
V6EMU7OBNQM2UsNl/99cJZ1KpqWdYGf6o35b3tTHeodcBEqorDn79xKQg2ziXOSQIOqPRE6rvK9A
b5yndoDWBy+tz33XeZZxY0nLtTJB3IVigTg6serKZkSvFXK5M+BdFep1mI8EjzJroaNHC+Sg73JD
Ww05NxQ7SpIOCfMPaEzR4q+1i043IPeW6gycdsNPlQVFQcn7RRQzboVygSoGE4rZymAsXXyvjJgd
Qb+H3uxXE9BIsquanaU3h2CzhVx8ug5z0qTsPcbegOlBOzhoi/iHpkwGYSZWC2Sytomi79tZMzTY
6W2PJEhRZbeYZtqlxXyy+/SpSOZHhZbf3+FFzIs47njDDw89TbCKY3RPqxuz/d5LcavEdumgx524
uoPE1d9HzuwL23JjDIobeu9HU35bqePHDKwpsVs+v0ediyhOnbECVEw7JIjurcXr5kMxPy3Ry3UZ
okuXAPoPPbAWmr94/J6Y1FZVdZCRjSdqu4A13mta4TvO0VqisEpuABd5XaLQ1W8kcqZeqnSqAImL
g63FQTZM/pDqu2GdJI91Ya8RsRHD2AagzN/Ms0RNkS19NdpBbv8PDRQJFg2AjXSHl4skKSw09I0w
bqvarixtMkZoZ8dUwDjvBlSLTWUXD2dMmXjXF1D4RgKloQ4kH8N03vTOl6RbVkfHs33Co4XFF8i/
HduDjXBJ//SuCGMjjNuuaZ6mMtVNGqr5Iet1rxrCaPwp0UjokhyGf2SoLsCkuFtlTAytmavFDhi3
aPnQvaBGiPIShos+ycI/ofltRHH3SjGvYJmqJztogCQ2gl9m+kYzWd+t0Ek4lmZqjEX7TY/+WLlT
k2cNUl6k+Yym1FPi9LZn5Oi/aBwpy7xYpYs0LgqI8k5bwKJgB/ZzesdgTNrvSuchZkcqluzmPQhf
Il92Y8mEcltWl1XTldWKQCBa9gh2j3kBdo/WkTzRhRHOZiW57WqKJY3q1gbeXPRgZo2Xzh+v255s
q7jrPrdJYek67AGTCMDBGoqPaj0+qLE6ePnc6TKvJHQUG3244zTOqKcWmkNDAmbJ+mG8N8/JbvSW
e2bvVdDuq6C+dR+kdXjxCbvYCHfpD7OhO2UPG2GlXMQXvxj8IbjHH2PpZKrEMt7QN5GczNGMFc3b
H8swepP6MBqydkGxe78sJN9mmQ/UHBxKmBNU/fTAhm3tkL0Y670sihEr5JrILGB0Gah6f1/5SUnd
BQNDTmDQyI8wFD11oz9lVPLMEj6+MYnyRw53jtdcw2xF/vpqjB5Z4qa7zV/Ks7F/rSyue3XnHIBR
H2AoM3qSlRhlSnLnWZ+rych6uOCxB5Cp7a3jjS3FyBIftouG3GnW3Vy1Z7W3gzibPce+0fXfpnHq
4i/Xz7QwbbldSe5QF0Zi1pZO7QDYI/QjG1+tfGzfXQXehl0DPl7Z+ZIpxh3rcliNQlfgDdX2p66f
7e7BKr/Gk4x8SOg9XAs97ToYWlAz/dsS2yhT2DibFRi95vXLbxsFG/PGiV+G6ff1JRSaw0YSp9Aa
166W1QrwkNTy3tHSk2NPe6V7D+AFKkN/FOLcUocJt3WpEH4OZuzbatg434naB///upgAqDQ0zdQt
ZJb+XrUR09mAc0TIPlQPmv7NNM9G8f26iNdOfP5RtZXBnd0y1boJtCoUfU6Msw538Jk9qbKTLH4R
XYhbQdw57RQ7T6YaK6Y0t1R50rWn65qINn77+9wRBU13r1ECLL6mBVF2m4JLIh+Qhndy/7ogmSKc
LVttXsZ2EiE4x1DDqWrzJYzKYnrHa2OrDmfHU+laSjojMK9AWj8kXtyezOTjdU1kS8YZcZQl/Zzl
LQ7/RD1rvNUwLR63n64LYT9yxcD4Uk9EBqt2zZEFDizEY9jz3VGeHRU+LjYLxufS5yq1Kxe8Oq8M
pMSf9g2mgKMbew+I8xdZNkmycny1Z0VPi6UpAw0L+iXWPlvTJ6c6Xl83mQju8CuKaRZKgsNPrAd3
+LjQx1q2/yLnv10y7uyn5Uo64KoiC1c8F1HpdXkOtCPk7FsZbpN4dzRVVzFihxIwD6DaYKR0UVvc
0k3I6lWopTae6xt7d1/t0mfyjuDbvEjjC95m4iTmOrBbLT0Y7W6SMX0KXcDm97lcSgdEsrhYNGgz
f6XNjWV1sqeyWIJhsUFpAjxJzslMNM4cp4EGZG/s1mP7bGZ+fDufoh+xn6PfwiexZ4XXLU4mk3M5
ms2AWUxkodLcuG0m42QUy/66CPbZb5yBdlGL8zh6o8fxwopp6fw1bm4iVUE3EwrOSewlVb+7Lkyi
D+95xkjrHHeo4XnKO0d5IrKmFOEJvSjDexxDq7WitZGlQd4kN73ZfdDiw39TQf87Asj7aCSVASfQ
9mHSnXvzXQflz3688lpv8vBtDh7ehGKJquobIYd0kGyBcImA1cX4QDT1zbDyrOmTA6wzK3CW4Zu7
oKvRmcK8lMGuvB6HN3a1kcNMYaOHQfK0JBRxMxsZaU751/TX8kBvWYJ4CNIvLTieZnQNNZ794foG
CV3oRjBbgI3gFNjUStSh9oeBbyX60CSO1yc/Rtn4ulhBAqByy7HwQODBzwA7Ya8LsEvwapwDo/Cn
b52/etbDj9nX/DxFwqS+A6D4i+x9INzAjVzOACPVTHXSQW5iBK71mODJaj9eX0Jh1d/cyOBuumnp
V7NmujHG3/6h2ycr9i0/Fk/6ofilPk3Af5eIZJ/9xl42Ijl7GdBeadpV5eA6YhTxJfKQzg3x2G00
HWQ5VmHz2lZBzkgsJS9IXqHMj9o1KkE5UBgBlm4U5GhSdEoXfbh2LfLwQzCQBPOQdaj2TjiCphoM
uB+QMJDcLrJNZUa9MVqKPv+ZmljwvLuZo2OFGf5p0v+jEO4GK4Cj55K8pWGuRbtOTQ7uku3R8Cm5
UYROnqBpEwlLzIHr3I2SUbWn1khZ6WT1KYKXxO3C69YiEcFPE7iF61KNdW92NlJdS+5riSTYF16L
FyX42kycGp1Rs3ITG//P1E8WuTN7cGO4YWFIPL547/+sF49wOldNbbtZgzC5/GJowAnOT9P08fqC
CXNc5kYf7kRn8RgZVoWbcUiOzlR7AAj17BwF/tGvlw90ODpJMBQoRyayGoN4JVknhqPpJkaZ/zZt
tVOzSp/R6uhEk1cPnh5loFo7KuXvMZMBDwl9P+oZ/yuLi5e6Pl4GN4WW1FUfyaqGU54Hi7s+gTZK
YoLCxBAIbv/I4s18QS+6XrHXLfrZ2HhQenKf0B3lVccCY1ie7LUuDtj/CMQ88N8LuU5uW2szIg/m
lEvgSquGN5/mUA8wU+JlisRbXF9LmwdxK3MK5lfcs0FJUTQv+51bFrupcrxZHSTpSqGJoPykWsiJ
sn6hvzXDcKk5KZjRA5dhtJuJetIMPEd1Oxxr9TmzFck7TiaOHciNswXkkRbNYOoIlHyHJ51fzPep
+smgX4rpy/Vj99qZ8eZWY4ykSPfaeGdxRkKGCPPaLEvJcjkU8x2al09hm3jdXfOYzj5GLxj63YT6
VI2h2mMZ0sRzj9ovQP+VfvX9+ueIbfbyOTwIBPo+0OXhotxn4xyin4jB1JMHzDxZHsHk3oDWWYlE
HWt5ZQFe/dJmravaKpWc4lnOOgSIX++iox0Sjw3tuV9kcDjiuGWjH/uajTRKaxfDQUh7A9ZwDNag
ir2BdbGYIXoxHT8LCZjrfZlY4UnZSOV860pWpUtXHMyi+bBUiteWZ6IGOhC0ri+mTA53TPpS0+Y0
RzXEyme07IEdhyx3Y5z7RNFkEaBs37gzAgm2mbewlGU/hPGhDNYz9RtgHFS7cq9J2tSl+8Y03+yb
pnd9RDSk1lgugtDA3mWBkwWjpz6vaNFZRj/7mquS5RTeu5tt4y4mu83zHhMZLGVw2+l33bRzlM/X
d4zdN9esn7uPiJKbzjChcaBVKt9QSk9XjnQ6N9an1ap9q+4ll5JMJc7dVLZS2DTLEbW4z04OJMjY
kzb9CGOvy7Lxb/gKfdXVOiBhYFq/CqveKeXwHv+8kcDlcup+cECjxWyvSIFYuDe6m5L2flZhcl42
GSrThvMYmBkk49zgFp/bQ0c+NbbkahNn8zGxgJl/8JAYfJ3FLBxrHFfcAFlZndAqtc96+nGJ6ns7
cU5pX+wBy/iyqI6v0OJw3fqE9xyg4tDfphPbJtwZViwzHnoWeWVW9nWJ6CcQtvtuaYYF2Fs72krE
CRE1oeYfedwpjrVy1dNloRiYVn3dT3yAdWGyvvFm1kT4z6SEiwbW3lMlIbTYgWxEc2e5qIuqqXK8
5/Q9vL4HoHsg9IxotvvnXjvLSpyypeUOdoT8YG2OGDjU0u6DaWr73hm9rIvu1TJDa1/+9fpOCq0U
UQQAS8Ewo/FlJ8yO0XQcEYvVy13c7Ob1P/4+d7MoRp+6BrWR2+zG6IXUifFJ68yn60qI1+yiBGeO
1por0TQj7JowszPMIaVPBh5XDUY2VYkfFMfKmwXjTBEP0yS2WZ2O7Ltv9W4+rJjUqT3WEREHsikd
odfdCOOMD8/qvIuQJQqW6mdn3tXW56qRNXswn/fmJtnI4AxurMfOICNk2M/ZQ3xeD8Zd+1E56Z58
ulqmDneJTJlrtl2Gdoi1/Nq25wzNTavsUSiORC/68LfIiik7JFI1FJ19HQ3UiQ9OjGN7tjzN7x7q
fSPzTcJ4Bkk6kMWhR9Hhqx02SELR1oRJOIb2q4fpafS6HSpRSN2XvjTqFUZqF2l8tWOK1UlFdPFP
1Dvc1RSBb3xqD/qHokDsW+10AIbdAylH0vv7muB+YyYbwdzVGatVSdUEATDZO6cySMP43PlAvD52
Psh/vQIdz81ReUTXs5c9Tp9G2aNR6Khc18QkIFzgGyCxusX4aZ3hjAOBeq+PZZBUtSxYFB6FjQzu
KPSpsbrKOtMQdJuB0Z4MbQRtt+Flyd41yaGizrHXNC+hedBbusSzyBTkDoc90HV0F0Q/bfSYzC+z
7Cks+X3+XIx0GqomQQHQ6E8qeUhzyRi78HBfFo+vkBA8RxWncfECRPOgArvsfpvx7rqjZ2vw1gj/
GMGbUqyF3KKrwQhYfbnc9YcJFNry+rJsqbhnl9NrDjqAUcY2kkAZPmbjl+tqyJaKyd88SizFjcaY
4FFSqD+y/DE3gjJ9D1KipYLrlIChBc1M7Bs2MrATs4OhUitw+3Du76pkr6WS8yJSYyuCuwqbIVGd
kQ0mpiTa6THNvVa1jg1YmSXvKeGlu5XE3YODG4/ESFb49JODaa9mrz0x1jPAg/nlXlYGEd4gW2mc
G0BPfV6XCK8D9bFH63K5iwKn9vrT7Ct7uovuqk/XzUHk07fyuJOvtXgrmiZCviS/GeLn2G4CY/pu
2rKGX8l+8dR+Qx9PWc9iPfCmBJqzm+sfZf9yXReZDO6aQEP72joa7ic1dQFPHHX2vV62jx3VZTD7
Mknc+6pESsYYFmRkzeXBjj5o0UMle2KJ4srNxvC4arlbgaW9YOM9cf4lLq3Daq03jW7fFyoon5Ft
fE8sgXkJh5EHaCAo4FavBBSeVka6hdKmscMle5qygARjyEYMTcVLJYYnXsKLOG4JbZDc9kuKzQJU
WVwOXqR7Jv123SBEvnSrEudLl2mNptTFMzibSQiE3ZPWG7Jlk8ng/Omy2mQqF8gojunBPM/fk2Cm
CEksbwlosHxas0CWmZMtHfv/xr0atdl3pkadIFrGW8vpgrzpj80wSrKcQjHAZsczH9NzYAD9Wwwg
TPqiiwq8BuOveIb7BnysIZvfFT6vrYsU3jHMAKxKqYX76IxE0ryjq1cjTUbx3PTCH+mH9KEKEFbK
+qqEp2sjlTP2uTAiQ+0QUdpL9gQCi899mZ1zVb1VUBLotHR/3RBf+xv44MHCPK0GhjLXeAPMN1RG
npmsfK/v07sVGHPNXsWg3jF97Dtfs73loQ+7Y31CFjLzpmO+ix1vsL3sRWY7oihm+yHc/TIWZaxl
6JBFFNMf81O6R7/HQZXSZYnX96IvZzuVM5R2YWF9VYzwK12C7XyeJyeI1ds8lt0t4iv6sro8HH4/
JbmZGngGdaEG5Npqn6hejwJ4MIfVrnjp3OD6dopPxh/t+CYJa4zdzFXwbK2BhqDNv5ZJu9MamY3K
pHAesk5KO10SlugqbpoSFI4HJfr13xThHGRtDuY0gHs1qMzdnH1oy7B4D3MnhtkY9S0wn99gK+qx
3rimjZyFswC58Wyvfmd/ua6FLrS2jQwuGHRz6mbFZCIbeWTlmGGf+P3O2ut7egdoGGBoZ7v0tvfq
39XRRJvmEuiefl5Dcij2uiRn9/qUeXPSN9/CvnXjnBXdShWKSU8ABEzg3IsW+DPtTF/QIlyeLUDH
KafiUfnSgOSi9ZUgjt5jmxv53AFXQFGduamB0GRAB3yDgSCD4r0qg98X+pGNGO6AW2NfAPUPDs1U
kMqmB1p8pao/N8+Vew+CcjORoWwLa/0bQ3rTHcHYEjsFAQPeFa9gfDvzro1RZIw+91IMBOHZu6jH
N0rYxJkWtU5htWsTJsPwxcnVfaz0ksyGxHD5JomYDE4ZM/gfDNCcnGp+0kvzpl0qAJBaxzjOwusH
RZhQBn6A6YIiHD0LfFBpgIJdVTDfj5FPPd2DVqgLogZlTHXIC18DmYhXwCGg8jaC1jnTc58OU3Eg
BWCAlrnR9qnd3xFCE1kekLmyt4fm8l1cEJUN4wrSIba3tw5mUdZz7k8748RaUOWFTfHeXoSx/29O
qBl3Vbo6AC2ruicy+x3JvL6SbKx0pTmXRDBKVmH4DxmPe9T+/ObU3SqoECu3zZHu9LMcNEdYktnu
Led4GhWsjuWKN0lpgSBtWEvXB/vhGCSrmYVjpaDkOAxFgHngW+p0457GWivTmoVN1/aRcz7THKPj
woLzI/v2qHjaIb0tPnZHtov603Vblu0i54Awij1mI+BFAqsvfEs9a+nsxTICOmZ3/66PwzenaGs3
N9OIwTYX9LkxG2AYZRNLkn1z+I6UaYmGNjZK5xXVpUFC0w0nDMbgqpTcDP9ikyBSt3TGP8OHLWOt
V2DnRkChA/UIU9dpmN86N+DzsZDHag6MFCv/dH2XxKGZfpHJBTFTWetNGcHDMXysxC931b4/vDZA
BsmjLGL6l8v3Io2LZ5SqoMUQvV6+1omNSrOWS+dB6z1ieHXogI2R7rJz6yNJ/bO8lTZgsmalt/Zy
kc/5MbOIjRwg3GjAPBUP5W48ADolf9ClKGBi47/I4VxYb4NVIB3RWElG85dRO+ESpy+DLcvjibNR
hg1ARLyVDN3i5Fhpm9NU74rQfCYn4tNTfMpBJViNyLTnAdAJJE9OYQertRHIuc2qcfvWVCFwRhLC
dUDb1qtecZ6C/GHcL9i4FAGHJzsZwuXcSOVcJ0gm1y5bC+RaDLSDVLZH6/LcK0UoOQwyOZx7LB17
Gosow337qPrxgaGDtoAVTu61O7TVjB9ZqkV2JmQyOT859HZLFTb7XnW7dr4ZzLAzjtf1EoogKI0A
XFXFH3fqSgvIVHNZoz9JdY90djzSDM+AV/t8XYw4VbCRw50uY15itwNrN7p32pv80B6NQ74n9+QY
h4o/n5Q9PJjmyw61MEbbSGXab8IFjUZFrTnoPhnt8oMTLwclLT7O2bQ3SmtnxKgoXldTmJHdyOOO
wNSXLUj/UCshq3uI6OTTgh7Suji5kyzDIxPF2f3c2FmUWi0g2vQbgDD4ILnyZnIaY1t2rpkJvHGM
G6U4y88jZyxmBdOyDGdSCwrM5fiUjRx3ActrK7F0DFRslIAXwyCwAdQszu6tVZ2rUce7swciY7FE
Hl3v+lrGHPsvNvlHDM+3SlMr6gx7BULo8xRa+yXMgXIPZussaM/GV8v1WFGyf7GS3XUrEVvlRS6X
wLI70kc5gysoM+I1HTm7nfM8pVqQAWY+cRzZ2RNv4EUed4+PmREP1oqbLTs6+/yQngDXUR5G32Xv
6UMKJA1JgUf83mP4cP9sIE/jOYLFU6mjFMAWoMKqHhlaoblnfcHqQQa0Lb7nMMhnOyoAGm0eWW9o
C3ed8oUVmFnuG6Rbpr8CGpFtXu0DmUk2cS2+6BgmGVGRG8HI0t9eJTKLobAB1RykvxmGYPPLDJ2H
KLCxoCCwTzz98Cir3wtNZiOScyzashRVV6HIm7vayYqUvQF++ZRksaeto2dNMh2FJ5D1TbkueDUI
v4FlnJnZYCMH6NaPWX3sq59LLXk4skP8xq1sRHA3QlpbajSMSPxlx2jf7ccDAxGUI9XJNOE2C4/T
riEqDnnfg0XHaXzU6P1GbyWen33tG22QC3dMrBkwgbkz7VSkTccMYvK1to9a2yTBGFNpQVPo9Tdi
uKPca3me6dGAxh40L68Bm0maKr/FYdYrMJfngRK4H4pfMkJZmVguSnCyZQbvJQUjxtTFXlY4d/Vq
okExOS0JYDuvu0fxu2OjJGcZZcNGGruSdeKwlCC4kw9JwBBCGK2KJUn6/Ys04ugaawQDWNjfp7ko
p6xsW0hbTtPHjkWtZ4YtNIHrIJbCx4jN5I8wvt2dxq2bUeA4BKMZ2kD8SQwZNL9MAmeIek4zdcKI
YDAiYdqc21yKyCS8TjBg+D8L9rqgm6CqXt10Ss2xCPuds9fDFRB79op2SqSdcJ24PzuJo5BpxBkf
QNz6qKmhUbo8dvOzIqs0yizg9e29UQj8R0mfxfBEykHbodF7F92wicnXLgFfFiIK/dFm9Th/5IL+
3HQHpO1L42Ydfg7EL8cP1w+Q+LReNoi7LIA70tOyhj7wdr320jffh+KzZX25LkW2LVwAOqpGZZcj
kJ6drve08uPkSPZdeEFsVoqLO0061LNLoMb/gkL835p2hMhEQAf8Y8+cA1CXXl2rBQ7Asv11R++0
oPHRzRgUO9DTMxbw7piFw271m5/vvJ4uwvnuKptY8zg5E+bDyAd7+tkRHVjLsnZQiUHw7QHNuNg1
1TD5rFarddCJQ301d86NWjYoUA3SdD+7hd5ehn9WlG+3iufGNBSCN3kXmp+nPd0bt6WHJ56HsbCD
LO8gsUN+PH1UNKKULnKnmbrL5pui/nbdziUHVmfyN95haqfRHRaYIaWxZ4+/1fnTMEoCZpkOnFMY
W0ufY4IYNnMT36ZzMCqF5DTJ1OCcglt3kRIjxRaS4dsafyn1D0r0dH2lZGbGeQQbPN8uaeAR6mLn
TF9y/Zn0J1r3/nUxMk04v1BjnFdZeogxtNbre+XbBL7R1Bwk2oj3xMGYHEbp0cjPadM1gAtwErgF
N6921tphX2TjEDIRnCZZNI+j6XTIgzv+DP4EGsm6X//FuV204JybjfacDpTs/8RS+WEJqyf2wI2O
is/IbKab2K+eMRrmKcH7bro/onmoPGNdh7Iw8Mw11l1h3mrdLl8leyS+Ii4iuGCHJEDE0imDM24+
0FJBpvhkjB+X+jY3QgVANUm1v257QrpBy7pIZK5v6w2ydUrrdP4HY0FnaPx3bIKw9/owOlQ3mP3e
YYBmH/na8bpkoa3YoPfFBLvKAKL/FpznupIBZxNFW/370tYeHT5eFyA8VhsBnIOotUppMP1QhMMM
Z516OdpxG827LkT8Wt9I4U5VSooRbHY4vG0wvyaT5u/GXRc4nulnJyv2zEAikP3gm7toI5A7Y11n
t7re43oAWYlvgEEKjTN56AQoPzv3Fsp5pa/c9D9o6SXvGbRCo8mfLePOnhm5RURRy3ltL2P9OgUq
3lqoHkyJbYirQ4Ch1tGTR0zjddU3VpmaS9cO7H32D0lWt8c0wSc21ar5A2a/h0/uz+vLKrbGi0D2
/41AsAaWeqL2VhBrX4vl6yQr3omN8fL7nLVnY9l28QJrj/tsr2QfehUj5jJ2WuF9BfJby3Q0ZBl5
lM2CxhjrGxGmOCMJbGPw6VwFqR6OihTaSqiPoyNfBLRhHTNTf68XTda8rt2RxbLGTp/9uPKr29Sn
N5qvBv2+sEAqBjZt2WNQIvbN1IfVOya1VyvQQG4DuMgi+1zOg+yICR+EF+V4TqeMTlnaZLBzFZO5
5i4Px0/RAVXDIDnoBzdYv1y3PZlSnAte0olEGNaBC6bPDjr/kidX+X1dBHMKb5zGRiPuyZmNOiVG
BIhjwDl7pe547gBu4fkroKiqCfgNq+xRLTxP6KUC5oZjA+Sdu8iatIqSMUN5pFTLp0EbnxxN213X
SbhsoB6Bw2G5FZ6FQp31vB/wEghA3+QRfZekuuc6ki4C4cJthHB7o2Di0spTpMFQTN1VuEjU1E+0
FpDr1q5YAiBhvOtC2UjktipOYzXNGV64ckAVJLolJww2ha4/KDt1Z/pyNFTROtoaGnBs0EYSlUcP
ccw+qbRBR/sp2j2B8egV9EGxZH2RMinctUWNAhzNLnYrpVHYT/mpS0x/GWQI1KL92irD+aU+VhK3
6lK81KrKt4fPqtV6XXTqoiDLdDDZ/bhugyKPi8ESDLuhR11Hsv5vN5hGZTJHLJUz1ea9keXncf7V
1W4Y00kiSZjU2YribqhqBt5YVsPj4nHtO7bfGYE9PgPI1Bvbx1p/Sc3vEZ0PU3w2ZejhbNF477EV
zfZ2czli4rp113gCLKee7rRUPfet7lETntFtvaG1Us9WhtCa7cP11RU5ka1ctvobubY10MVNW8ht
b+bm4xRJeACENrnZPS52M9A4qCQznitJeZson+v6xq6/XldBZiCc2WfJELXNCuKpwrDOxpCdjCY5
VvESgqjtHXNnNhC3TDAbgNqQf99N3UDaxkAqXSfx16r4OTjJy5JKi4zM470xho0YTiPDcFu07iBS
mk7pnR5qBzfsdsqt+X8aQRJawEYYd5ypC1aeVU/Q81R/6K0PhS6xAKFlX36ff9L16HXSowrKFMf4
kJ/y/Xpi/UfSeJb5gSuLxkdm4JJtFD2PkZPfW/vhG6CFGAnxwflh+DRIA8e/bnVCw96oxd1aNfAf
DaNERFGW96biq/SmnN9zNjcieM8HFCVNMdCFVtl3SfRMZS9h0TNnY80O5+7WqU+yKUOWKlrNnWv9
cHQQt5m6348vkYyPVNj2ZpsgGIMXRzDBv0Xn0U4qB5i9QV/ea6j/EO0cV/dVcsKT30umQ9sGtfn8
nj26yOSdG175ij3hpgJiJ5A6mxdl/WBmdvjfpHAuzqUz+r8nJBSs6Lm2kVCwbutG4uOEh9TC0Lep
oUAODLK/3XSEEZWqZW11Zf/YTOdFRvogtObN73PWDGaO1nIUWHPaqolntePLEKu+OdD/R9p3LUeO
M80+ESMIkqC5pWujbtmRRpobxphdeu/59H9C++2IgriNczR3G6HYqS6gqlAskynwmu0nVjcsGfAP
QFLjP2qKwIpILeOJnbEvD7xeP7pJnfnnP1m/6FEVSeO/ZQBzPen4IkxfsZvZbCBD4wlPgGMEn7to
cOg14f4Qgd50479ppDqtZ03K4E/ftPPgKo7mqVcMaz/0wtoeHOyOeK/srtear+2l288UzzDN8O/Z
Uu4SI8vK6KBXoOgc0OoNq2MYdJ6W9bvL9r5Zj1nL4eJSoWlWW42I6NqOPsdXjE0TcKH4vmFDgpKw
/ym8RS5ONWbXdcpkYbCgcxijW+gZod0AWfymPShXoSsCGNt2trdzZM6yyonSPkMdENDrnk5elOQq
SB//8AD5uFSBBayj+OLRMRHIqB0nDMCTb+zjtwGLLP11Wd62c7/pwwUobcrqEXBHGPvqqb00ikP1
2y6//4QQAwA9KvimjQ8UqzLVmzlg0NUduLniIrPNBK42/X1ZyubVrKRwJycXmlynZgoTl/wFo/az
oOPB/v8PLrz697mjalOTpsmEGRYpLuzCuor1W0W5rbrP5JErMVyCJ9Nc70uKuLQYP4rqa9GfQlWQ
PGxe+koEl9bVgdwkZoFqGAG2bqE2f3c6oFIJFQQDdiAXDoxf50wNmtfhiIJ9joGL9msgYzsVfGLp
aBdg6r58+SJZ3CMI6oUUgKYlHsHWxOzKYiuyH6etU6Nd1ImSL5EwLphOgZoWJETRPm2i+0lqd7Ws
78CA52Xh/LKQ0Lus2+Z1ocyiMdx8sLRxMbUHRnq+ZAWKl+Z0Py534RI80ExzL0thdvXhtlZSmHut
IltI6k6XwjjzWsXwO/ln3Mv7khh7Q6fOECp+EooIuTcdaiWR6b2SaGpBjfEjbCAN6WBbyU1IUCIw
j2EpcNzNr4yVHC4wZAC7l1q2EkjM4GHJyv2gLMA40O/NaQY+5XIfZZMr0egPr41Z0Uq9pUdDe2GA
PJV1BnOuWdeAb4g+lTStlOPCxVQkZttEKC2ms80GyId9PdrL3T+7+sDsDgWOJjJGLnbkhW6UYYGP
dqvez+NB0/eaKG4I7OLDdl+ABMLI4csD5lnVErs8+plWt5kkCIMCi+cX+7TRKMB0M2WeOnfPc42N
5Jb6s0JOjdIfjFo+laQ6XHay7fzIBGU0oFLZc8gdX6h0dVUO7JHaD8//w/T4YngTuOf0q8j7VNr3
Jo4PwePQlRCH20KRSgUkat09T71wipDFu4+h47dSfCl4MbocKRhqpuQnaOG9yG32xdXkKH63a3+I
5jO2reNNGBd8sSJVZ1qHHoRRgKZdeS5A5Nyah0pIJ76ZT6zOjgu7QUaiPg3Q6aOK24IOy/py2RZE
inABtxipVY0pcBODeL7Xp9mLhuhcZbk7DIqgjC4SxUVazFFUUQBIeHxr0L+CwvDMZd6XNSqHsVq6
l9XaDhBv98N+yyrszbMqg+4YVcOg3M39PrLc/DNLJuiz/etEfMm8iIeopVmWeUt8SrNrQK5gcvSy
FqLL58JqL+eJGaj4jmlAerLUqq2i3XVZhOiguFDQLk1lKVH9Wl6VWsXWBmKHoSq4ju0g9+9ZIeq8
v46qWQIpCNl1pNg/QxetPUbjbdwXjpr9TJXvl3XaPjYTlQgLHSWNcm9eDfsakgxwsGFQOUohH40i
Ftjy9rG9ieBuxhxLIHwl2ImJtOmhNAEAK5kyaDZEXEjbB/cmh7ueATPZOhmQh2tdK9up3p17aTmU
heU3SrxPaXcrkefLp/cfr8NvmTx4hanoyWBWFW7JM3f9gkHl5keM2kB8Sx8rxFJRoXI7LrzJ47Lm
wihnecxQnpKbU1fZcSbZVu0k8U+BXpsPhEUsqgCfzsK0y3sjjDM65xgh/YdFm638DPtq34JeuNtZ
rvUZA1kJ4wJQPjat1mcBlm/yXUV3AzkO0+6yQpvnthLBmfmI7TcdIIBsylK2WzQHi3rXB48DQG4v
C9r0p5UgztjnDtA0ZInQv9BOpP+uFoKz2uR4Qan4981wVp6bRoQR74jNz6TX2S9i104AXDMUrStb
udHtyaMO3Mty9UagGjujD0nDm2Q+y1OKBJM0r7DB0s4o3VG7rSKMjRW5nYeiuQWRLM7OjbpJp5it
OVDrxiCpHfV+Rs6p9miqAsvYjE4rrbjsJCh7pdRqBPWcRqrTpcPTEkzGVdTHsXfZNAQ2qHLpiSoH
ltH2wMDOaLZvtPSQ0Bx4h9bdZA13l0UJrFBlf1896UFK+n7urNRT1GM/X08ihITNULs6NC48BH00
WNWMhD8md40y2wGWQki/s7LUUfvYAeSnwPaYVV+yPS5E9Dr2TiQZjyIa7Ye6WLxgGY6AKXKMTHOQ
tNuyutzMWi2Y4No+R6wgAhYWdfoPkBt9bLaKiiuL2r2h3BDROW6/HwyW8n8CuIvq5KGa5w7f8I3L
NskwNuvqp8FZsEkh7zNHhNu23bhZyeMuLmyyuYosNFGiYT5lev5VUVDKzqfQ70nih3q+q0HHYwOE
yikAcX/ZKrdd7U1Z7hJLtcU6ZwpOTE0bvtWWFtmL2fnKovt/JocL9mY19nGmwVhM5SWc9kbR2nH8
hzK4OL/UYzPIM/OwonHN3KVt4dfqZ6aCUH410VoB8APlQR8MWtS5GiOpLZels5HhfMemnyAs/YdN
vAnhIqAOenozq7AjvSyF9lRIVhHaRRpOCfzZBAhombaJpxdTFtmR1ClnupS9B7KSUfRZyu7/o5O/
/RAuQHYUWytGhTMtWk83T5HxJaX7IBHExm0rfJPCuRwI/9QmC5HxRh3YvPL2KKfNY1iKGitbLxgW
UhWs1WMN1uIppxbMXTdRg0Qg7ZTFxrfRno5gvS7kp0qTHi1ZBBWwucxsojLPZtVlUFxxVr8sVaN0
OSoHrdedwGiJVdjQ01+UQ+uOrupoP2rQZIhSt80AtpbK+UETqUOp5nioyUPd+Om15iGMPKJlZT4o
z3hPhXTlW0ayFsjlP+1CUAyv2dQGVtDbGLR2mZ2MWKN6vBxENkdq3wSp/HcYlceqWgYM8RTPk19f
9+f8HJ4BTMfgqpdz5YQ+lrUFMrfSblMGhzNwG/G1wkN2NFFvGQPFHQLTVT/2WJyxWrt/0cE519/i
9r4I5LE0ive4tTx22Ks8oR+laGklHKZ+x7D3pn13bE9saxrvgUC3rZRhLYozz7aQg07qxswjaXYa
RrWws64BPU1zrmaQ8NJ+v2iSK9Bv21jezpOzTtKV+cx231+RC+Td4vdPOpYfhr2sup1HnMQuH/of
8r1ArOhYORtttBEz7iVMh6EOK154NBnDMLh+xMhRAg15CIOhThuSS3ghjOComCdpxgIjMEqsXmAq
W1FzdX0GU3llKUY/G0WSYYOM1F8At2L39IZGguGizd7wWghzj5WQmVb1pBa4LmoXB3TcnczNz/Fu
Buxe/iAKmNsB+rdt8KOIYdVrRTpiaLkNwJvuFTK+o4fruG13QS/Y7hIdHvfkRKNRtVGDni1NTwri
lSK7S/dy2eg2ZTA2OxMJA2BcuMczX6ywIKw4mdfZvSkHDl7svypVRGMhEsOpUhWA6sIwCOrTbX3O
ovpaoYufNCIK4O13ZaUO+x0rU9BJmfakQyQ0z/qO+gQ7xsG+2wcPmi/vo7NouWYTsOKVDPB/x8dF
wjEZ9VAmcNngrGOAGJEQRHYUZBaVQwXWsAkfgQaQLKPBDqQAHjRM0qKISGw8VNmFrQ3mBy98jO/Y
Dj8gRxiM0PIi3eqCoLQZKFZCOd+K5ULKiwIlf0u6k+WD0f/qyJc0EljhJojXWjfODAsD0459CDOU
d8WBntKjviMgIgTVVIgDza4b0J61J9llsVBN7FnU7RKpydnnmAJOdlTR6c2653QES2BV2Et+Haii
ash/WOjbLXIWmgAkEORFuEUGjrb4jG4x8c3DdMdgCkC2+JnOED5BMXHOlgTAlvzeI+JgNEhYG5Bn
zL7eRkB8fzKADng5jLDz+ZARvEnh3xNKi0BtJ4x0ZeVNkJ/S0b/8729GXUVBToypc5D7cWlAOZE0
wNoN3qsscdJccdV5n0kPgWbY1nS4LGvTFlayuNd/WdA0IRpLOfLHZehtou4a/ZGEn+g8YJryt0rc
xWBnDhhTKo5sAc4TcpybpKt3n9EEELxYZ1RVygPOTENdKMMrnnwDmJlGR9kosUG51I+i1e1NsGuU
rX+LYoe6Crw9HaTUZAk9o/SMHPWKNQfLXY+xux/AGcVomBPtAfrk9vvppgLITuNER60RpAKbz8zq
V3BmsgTJCLpeNMk7WTt37XADQJDCDkdNAP6xbSJv2nImQgc5SuMZ6ZMVgSrb+mEtd6PWgdte8NG5
/b6sFOKMJMw7NRxCNPQGvzux94V6gOdgM+BCgIltF/ut0+v3/voG50DJQ7NHx3r8iowmqG47xbAb
o7S7QbRBtx0F3/R61XstLKzwNTYjCobfB3Ak1rt0FwNkMLtm4BmSK4JB2v4qW8njnjG1ljRN64FF
lj4xecte/5VK9u3gZNdQ+CD5UeJe9j2hityTpiigIYt6VIiZRySA+utscPMB60k5gUzdAaShqIkg
sP7XQ1gdahIN/RgAFdsrsI84WpYbGuNV2HQC4xeJYX9fiWl0oDxZEUZcO/SVI7VyGvk50wUNi80H
ZXVhXDyJ5WkxM4a+WveZY4TxbZ6VD394Q1y0yFUMvlsFZjTkO8YMCm54NwBRO2NxqH3xjIZIJS5o
4DlN83qEQQzSMcLDheVi+7JGopvhooU15rk8sOJRv5yJ9r1W/5ZF3yTbkQ8sP6bOsPD5zx81nIzQ
UPE4lvN8BRxbVwlwbtZybca1f1mbzQqjqaKMqOkaozv74EEFdg1Zyc1EixQt7cL80o2TE/W3bSLb
c/MQgTGhDCvBKW6quBLL7nFl37oSjK1CMa6G//A6E9UGI0ztsln2GD0V+JJIFudL1pCj2DegI6Ip
L6YZ+RrofhP61ZJED/SmaayUYj9kpZShFXLVVVCqy29YD2kMXUSKPzw5zqFSPV76qUPLfpqjp6CV
EPMK3wiCa00Ridp0ppU+nDNVICqJQizrubVyDpZbIpoZE50X50p12U9xqIcIcvGjWQPYoHwa+s8M
s64MnF9NGIsWzHOs4zBWkQ2gNLtpM7uK7mbr6xCqf3Y5/GbCkNQ0VSie3Hgu7KF1tQiM3eOjpH29
7LabecTbzfAbCCkmUfS+wgxAsYDplmEwd931olWONAdO0hiCNHqzs70+RC5KDGmRNd2MV69zQUYw
2MQdTiB5to378DT7slsc01vQ2B/N+8t6CiyEcmGirvOIxi3Os63bK6vU/YpirMtMBSmtIEJQLkLk
TRzGJqaevbQPjyh0naQI3J9j5pSDCLxRJIqLETLtrSmS0VUcpVNvAiDWsJXRX6Kflw9OJIaLElWs
xwr4dVMvx4hz8qTrj8N4Q4A5dlkM89APn6QrO+QiRG2i8asqKD2agfRUB9EZCIiZbajzcV7A0aF2
+yLV7ZSIEB23E7+VYC50KJ019oH1OgRTgB+K7Om93B8ab/IYVsMYOJJoRGDT5QAqyhApTHA88Cc6
aE2mqxiVlIG77tRZ2zjaUtV4G1PtOBoZhjsi4azPZgReCeXOVzLnQjNlpIGMgKdwq5vpqvkKMtBT
AMT16a/+Kvxx+UK3D3YlkTvYloRaEtVYUGu92dO8zAWLg3LoXSawebRcEZC9QEN+a9WcjdEqULUC
LtX9MJ6iQROE5G0BgBoyqQoE9FeFV4/y2AZT2pYJimvA4m+Pef318olt/vvYU1axUmBgEIGzixlD
P1I0YsdIwbZtfFA0wQrLJkoUYIVQOVapiloGdyMj1tWnPMLoLEPclMhr+T1CpwRcV07WOvRsNEim
YY2vEJyGKFPbDMFv4vmp55h24RQ02Po2ya6SH4vGsXLBd8hmsFqJ4BoYTRhgBSQD71pVzqcx/rvK
otjOWtQzalNwmpu3ZWDeFXCiMhr3XKSfo7KU5hpDFp2U33VWcJ3orfsJg1iJ4CK8oYRVXKY1sMky
6hRZfBvN3ffLIra91MT6igZAQGrwwwczupS12YEcb6nGgzoaV/Wingytv5MMK3QUrWIDCcjl1V1a
giY5CF6iMU4AsZv4l3/J5gNgsaY2MWTZ5LuiYLjLo5GtJTHas+x/5K1i2jORGO5MJ9Vs8tKU4QNJ
dxzHbgeeHQxQJXsjWvyuMO9yvb4b50qQF2yWNCxMCRiYQaSaypdEm1GVulJH/bBAuRpwt5YfHzHO
d4Mqr48tHhv9jt3lAxWK5EJ+LidhbGCd2o2fFr+4VfeSUyd28oPh3up+6puJI2yKshjFP+NrNbkQ
IxkS7fMBI5iZZUsPMrp71o9h377ML+xFTfb5AWDkdogdEkFw3kwsV5I1bqK6T2cU3xqKIt9e3yUO
K+PkXoh6ZvF1cMAyB6Y5Bacs+iTcCmoWUYBzIqsWWFS4MNBbmVLGI+gwYulkKbZKY0fKRPA3W7HG
ev2AB70WgGO5pNkcI1nCRhE225RzXj0S7GpetpUtr1gLYD9g9bRRvZrMhaKho+o/5PYqtxwSW7bV
jU6o/6qTGxnrPpclbraBLWDcMa4rrB/zgUeTxwUwI3CIBkOs6I8xgGHNpg0g4vAwCHlLNu9pJU55
ryGbTs8VCbXmDMzk2lfFSrF18/cf6sTdUzYG+GrCDbrt9DgnFjCRbumS2GH7nJi+puu2HH6P5CtN
eQpSwRDjtn6aTC00h1VMBr3XDyQRPa0N6Dcl3XMfEV+dM92ugkIUVTY93PgtiB8QBgSFmWgViunM
w6yr9Ji81Oj86Yy3D6MWyrPul5EdXIu2SzZfKlSy/tWQ3wubk0hXYw0ayrvsy+wVfuRajvSdTeoM
5/6qFERswYGqnMFIjVwGxevQv3S7DE9a+WJWD5ftZdOtVxpx5lLHKfmHIXvqCocs1Zeknr5cFrFZ
lVufGufZGR68sGbIoHo+eaiQHJYiDu1Wio+go3jC95U/9MtzkEQeqluLK5DO8q0PzwHCowoEZwAX
8u1MTF8ACKqFQxR16xrTAHKbwK+XCR8evQKCK2pLNdmn/eighOnNje5c/gHsibsgn290RsiB29pA
HW0iJzl+yMfBnqZvU3+Ku4fOErWlt6VpOkNoIUixmeusoqglh1K+tBhn6GbMADX1UxvJO3PA40Ml
X7EanEC0v6zgpjdabyK5N95K5yzAByxmu2TDs1AMmEfLjpdoT40ZqzhCyB5m9dyB4pMOyyIqYoyJ
Qu97FftUD6o+Q/lmdCbAZbROeLQAQFniWZcOpUC5DRfE3AQBu7mCGT0Aar0X1s19rqg9CpT1GF2X
leZMk1nbpjELUvmtWQ003FWwdWEwCc1+Tqu0TTvLQALq5TaD1lRdUAE65LoFGjjwHc4Y0f5x+do2
NVsJ5IKLohO5VBhKX5I+6tOzhAXh6NdlEcyxP9wUjg2AAvim/ECYUtVZ0QJg03ArI3UHU981tPxy
WcSmFisRnPGZWVcsWgHoBYP+HI1TUJ1nKroalrbxaoAKD3kCBXjSB/TORGmBSqHji24+MlyWfLfs
+tfhRdGk2EYKhLbFmyDuSiK9U5pCx4dQYLpp9diDobHInuT8oE9un50HVdBL2Dq8tTwu+BO9sKJh
BNdLkAzuFOQHAJC7Y6QLnrGtPOudXsxOVkFpxLV3gQTb7tzigPkVbK+lwCQ1doqbPxiHyxax9Ui/
k8a0XklbsLrWBhG0Kr3h52sGfsyd6U6zi2vq4JPDuyyPfa1dsg7ua47kSUijBvSonXQu8b2aF66c
AM+CPl6Ws+VM68viI1HQGH2qFbkXL6Wt4wMZ/D+XJYg04XwpTeRaSVHkd2sy+wHp3aiXfrUhdYIq
EeXeG4/Gu0vicsW5K4tiGmASxah587U5YVvObEG/NThlIdp03cpA1tL4sk+fNmZIFVSd2vkQWY8A
Vi3nxa32YefkwFSa/D4WBQ2Bb/Gb72MatCXVQwSNxsaIvC955F6/JbvZ7ZzF68CiqZ1F7fyt0fx3
enIBpOiSNMtqEzEd9LxH8KnfkB+Rmz/rNnCW9JNuE2fYWS+mEHtQYJz816EFYqxhpgEDdwr32lF1
Ex8TBenoqDvTlt0UEcapRDizorhicXFFbgNWrUG81ObhbMrPE5IOve+dQldujEU+qRS9+SJ2M2nY
RaTCVUzuZZfZ1BuIzlS1UDT9AO3Y12GUmR0q93M/jIpbVVKgOIxFRvT5vR3VVpI455S6rFGTrM29
7GTuNIx6M1bWzC5PbI4zOX+ikq0xqOp/FeP8c6itBWyGOpK6BsAXD5aoZiE4OL5SDmKFpUISBApP
9dTqj/n4dPliNt3PkqlCLWBhY/7v/SPQYmfQ0EaUYiRQNqjFU2kdirIQ3P5mEFsJYUquXhpwche0
ojgkpQAURG4nhV8NP024l5WI+BW2Bl41shLGNF4JG9tUk+YExg54z3sjc2Qn3U9XDNdMO5g3qI8+
KX7rEoe9qRZqbILPmO3YspLPvXOm0ZRzo0F+6zWH+Pp1DNUFujg2MXdjzBoqGDFTR0ckeOsmsUiI
OUGCPPwDaxaCikKAL5h6ifakF499/UUTFU02zxZFC3zgAYZM/8DAQZYsrYwW2/WjE+zk4+ypbuxJ
9+pVDvValO06Z75K7H+gc8qvl01183VC5QvNOCC/kA/5ZUdmAHW3CCIdZgMrY9l3YOAuM+NaasGY
MSb3tTp4baWc0mkRpGZbFrwWzT0Y1cCWyFGad/up9GoyIktHfXY2x4NRjOfGIiJahq0Udy2Q88sk
7VSAZGHRNUj2cnJVg7BUKu05PpnzA2Xgno0gqdk0n9Xhcj4aoUlCyxnzkCqdXE21/pql3pFa0VDB
Vjxb68V5Z19GpUrZOj5pDqTA5rB/2UhYeOezzPW/z3mfqhsA2+3YCJ1KQGT+rJKdkuwWKjuYZtbC
SBDZtgr3KIi+2SQznFW0KcrRRL0S+si75JDkDvXbneSFB3KUvo0nICrukt1lDUWmyD1wFrjKKloA
ccIKEpv2sV1XCQLroSV3ciVKP0VWwT1vszW2ZCgQuTXd162/CvUYG8WfWR6fdEZZNadJgoK2Dg16
4JhNByoJDk2gB59lShI4h0mKQyvlG6n6gRGgmQjacyIRXIjQhjZOywIDZ5b2KyHfAWPeEEEUEjgP
nz2GfS3JscVGNxdp1yGDqgIR+oJIBPv7yp7TOA0lNYcIebiZAYodC1QQWK/F+X+VDgsm8zGqSaXH
eHiZx4eI7OsZhXcqGF8SRFCLiwRLoteJDjJVsMfH+/rc7Fn7DhAwAoW2Bsk1NEfAMQrAHlZve39i
hpq0Q6QhpVdvzJ0FsFHjkX0/MLRW0dTBpom9ieKn2pJAxlJcnWM0r5pt1InnUnUm6a/L8WXTAlZC
uAKbOlpjZcSwgEXP7dS6B8KIe1nCZo6+OjJ+kG0m8mjIBEGz9lBPwUxDeGyuOhsrmV7shr5oUUek
EfeWLnkxNyEW9dxmau7rVrnWlqfLGokksL+vvEZRq6LL+gWPJ5nQOOoPaRkd/kwE5zhyaQaW1GJW
17Bu8KIZvWAcY9MxV9fOuUthTmGrstRulm9G+TnRzmlHbGs8t2UuuH+RGbOfsjqtKormSa0RjJUi
c0Ls1nWxb2b//022tVtS7pmUaxkwfQQZWxwCkmcwBztLFWcIwlrwfIkCAOUCQDQVYV9MKCYoO0Y9
9rqp6MS3HbCGRTvbgpPTucZ5lDeyJBcA7DDZktbVRI7TJAib/+GcrEEOpClAdHG3E2NmvGpozEoU
IEZ6BJf8V/WsE/QNSn+8Wl5GWfDFtK3Um0D+pkqCDGABuGhtTKGdZr+iLriXFtX7jAO9ieGuSUmt
qcYiXeoReh+GBzrcX/73BWrwvKHJqNGyagneG7Oy1fw5lQkKKSLeKuaGH/Jb47cWryjpK98xEzpo
Q4EnIC2C/HpZfrTZdyuUB5BJCWspIllcRhM0SSbXPZPVoq0yH+GntqQcsQ0pciEWgS9pxUXoIDFn
LIwgayc3+rHAcnHkls+MML5DITrbiSjoNj8SVofIhWujqi1jNlHAlWus5o+TFe1SPZ/3SR8C/b8t
DEBsm6U/NJrhf8JIMLJkWWwMjVBOUQVHWGY9ht8Lax+OiRPnflqIOqnbLrySwukXxL1VZwTPEX0Y
XCQ/ACNrMdRj2mxXGxURQXtks76IScXfWjHXWBnlOEhqRSy8TeqNvvtHXvSV7oiXutbtp+ocr7ud
gFUhH1izhkaNFqNghFb0mRLHKp6aSnBLm4a/EsEZvlrTUFJQ9HMb3WsYh9VQOE162wWFICZtFous
lSTOHtpJVqyqQ9ObjfqywdvwqAaOha1ODHYe2U4nw/ebXi5b4X9cGFv5/ecMOQMByZ6Waq1B3QpA
HIz1MfaCQ7gbkSE3Z9EHKwusH5x7pSNnHQlqYVIVjChMHYYDAWzh7CtusxPO0LFbuSSH3erKCrOp
jaVICagbHcxdul+uKi89MNLw1A2FM0qb6dJKKe6VnKeE9LOJfioJjnr6M9VuNTW2reApDkS7LNvu
jBKSbACEBmGDkzVNI/bb8Fe37eKrAKSqNDL8MidXcZjtjZiCH2wCajvuLg2+a8tyLFTrsMQiWP1t
q1n9Du6hLtRsTA22nsg4gBgERHPFSLg/zQCkWSBVxTCKZZhoKb+/TaMH4F+KLi946+6i5ceiHhcR
OzKz8g8GsxLBGQzWg2YzGCzqztWvMH40RB3P7XLpSgB3cU2Ym8qc48NDPkrPGIJ6aZ1pn+8YLa31
2Dyxg0tvxj2g7E5iFu7/uK63E+SuK15Uw8yNDvCr1GZjuhI4+AYnPxhHuISwvbs5mLG+MC6/Sq1u
CmYTp9lA3cVHtRJgyZ7hzZkzeCGwdsYrcTGMWcGFK+Qn3Ewt6/qWcfCimecZQbuPwx/o/bqX46XA
UPhxtrKdsiE28WqH5nItE+nQyKIkeIvGeG3v/AzbnIbdUupIu83HAZPO3+M99t/32MbEZs2dckOP
3YxZYPX/aYl78717s1MeqqZvJRJHKmQ31lltdqrWYyvPkUUMgKJjZH9fBegRGCvSEmvojEDDqYjv
UfbbX76p7Y+xlSpc2FjaWspoAyuUj9Qv7yL3n72Zxs5vdEHaI7I9LnzEgdRK44KsB+TqUfAlrW4W
EcWSSAQXQPRkStpUAtQDHbE3bWKxqlnOYSekD2M1nY9uhECLDSdM/vGFRQlkAXVK4EbKnblbXDzV
LuBhyBFJyF3ymQ9zJul/sjgrCJOSNhGDaQmKvwEfUQAbj9xftoJtQ3sTwRlBHCGHJxRjDJHR/S1n
pravg77aXRayfTdvQrjrr0D91JHCQJ1M8gFpbTbeMgqseUMPiuYuY0TUKBaZuFLcTEhLEgo65Eax
Buz7pNOAtew6L39eVmXrqXgniEt4ZWnMSW0ojDfMwBRGCuA584sGkDu23qkK4JZEWnE57zJoCkiQ
NbwOy+ibWP5RzUxUxNi4nHcKcUZWtBpqChRT+IOv+q0TexHmH7XRDnet2x6qIwD1HqhoaWoj0X0n
lDM7feiTIm7xZVLJfyfRLoqoOymqXahf/jJqu85b//K1bcvDKhABdI9q8HPkRYJVZkUy6Sv3I0Zz
kb9He/EaDgsyXHCAWr/F8G/skCrZCKAXtnY8fh0CCaur5vc5Wuwwz/dSGwtBF1li8lGgyQB8wGf4
gc9XykYdWJKvXWbZYcCZutOedeDrtI56HeyNu/I2u8vx6SfZ5CBK2jbeQmj7JpzPmoJFVuYGtYGg
z21DO2gtsVPVjnvB5W1b6JscLl1iODdzAUYg4ASep+7vPvBlRRA+Lov4QFyQxnSolgV11nDsnXlu
76eMekUnYhu/fGKEn8jFzl0ZqSU00QNqq8ljGf5VST34JgXv7X9EqX+PDLgV7/OHerIaGoE9zpuP
7GO53KVO72M48pUXT1Rm2I5Sb8K4KGXFSwgqZoTEOJiPVVvu2lk0g76V861sjchclJrLPu47C984
1B7c4QC8socIsQp4NtmPyjPudF+5sm7N65o4ohWNyz5G+F2oNqFx3I2YL8CZ2nJwLU2JrbYnLBa2
2WDH6ZfLoWoLxeqdqsyIVrmfEcekSHIsuI1H/Vh/K3fDPhjt4Asis6sfphxpLtt0a3YFWkBEsqvH
srPVw2eW3lA1QuXN0jXZxGj8+99hNWRqtAqcFJM/e9Nh2Ye7VMOOhY0q91FFqcC6TU07cILHVmRR
m36yEs3ddkC7uGozbKG28nDExryz0B5veutYIs7UrW+xd1ryL5EaEFOKULlVACNL3PJb/shqSrKf
YbRX3pveuBcBQYm04y6YZikJFwk1s8iYD0RTHHAQAMeo9JcyE2ReW/uD79Tj0mIFkNEJLSTq6mfQ
jtl0j/WQNrFjgLoGdu4CkcJJDuWV+Jt68ylcXSH3OOhJpi2BCcESCUGy4CeSl02nZnxsSv+yw2zG
7pUk7nmYc+R6BJjerp4eYvU677wpfrosQnBj/Bamhn5Y1DVsdHE5D+Zxkb936dc0EU0yCTTh11AW
gnp6bM2I2pajYszVtNVRYBAiEdzDgObrBNJHfIlZyl9xaDgDeS61P5TBBY4qL60IMH3gRKl/SsU+
sa6HTywIrc1a4wKEVA3z1MoAm+goOBUWQCNI1VNfKQ+TWu11SXMu37/o1NjfVyGZltqsKDnLkftd
K4+2LLvR9HxZxtbMHkXJkm09YX0UWep7IU1TlSMJ8MSNGMQMr1SQrQP08VrMUM4O50PSiB0xhpcA
SfyDpjVzPBshxjCU0DcjwBaJXutN31cV0MNTpFI6j88V4BOJAqsWBZqSeAm4GKbR9OJ8/JUBg1w3
e8Fg/OYDrWLEEk1Y1ZJ5t5GUOC9VVg+qRsYn5Flh4qPEYC4/ugor6Jrgq3yrE4GF/jd5nA8txtR1
scYuCsU74MR60jUQhpCJgMCGjbEVu+QY+sq9wD42r20llnMrvdYUeQ7RHIgO3QnMIY+AHncAK+wv
s61iiGa+mkXv8Kbdr0RyblZ0cELMtqIRbO0SU7IBqVproo+Yrdrvu/PkvIsYyO07BTXDqrSLL6pb
omLOPkQlJ/DJkZ7zL5iSdTIv+ZbsWk80Ni6yHu41BlYzzQhlL6QOwsxOqu4yrQexc+2llexpi/Gd
BCJYoK1ZyHcqc75eg6lErQsAKg0ZmKT7HTb69/pLeDQeM1tCKSFGG3J/2X62nfLNatk5rGJYYbV9
OUQYepasg0Eiex69qP9VtahidKISrchuuCcZK45pmEwoLWrqF2K8YMBvrB8uq7P9ifNmm/yElzWi
haW9tiQcqbeDY3qk9/UzA9vS9uGDaDBqC2VmfWM8clmy6J1halBpdJAnwulDL92VP3N8WxmPBD3I
ySEOdSrHDG1L9y4rKzhPfgoMVYQmkCZEnCL9RtLa7sLnUnSgmzI0RdcMTUUVzfg/0q5suW1d2X4R
qzgBBF85SbIkz3acvLDiDJznmV9/F3PqbNMwj3C385DKg6rcBNDobvSwFndm4QzIFCqhJkgbzWXA
MCt01fIDESbDZij1JubDlAbiQrDfokJXAImH9NcaQABr6ToDR8zlPds0lytBfEYwN5q2kmG7aM8c
1eiduhRZru3oGoe+5JRMNClwJplpLZGkHHumnwGaJ1mggH6iDlDCTSv0Wiv6U1OVreAmHD4TkVAN
4KQqEp4fWM4B7ZJKwPBBHBfFj/483JNZwqs0dS5v4rahMnDNFAVgFqD3eG81hhxP0WhAWl0/54f0
K0gjURpDjeVucJbJx2Evem1vquFKIOdcNYxOg+4QkR1hO8K+lvmO9oJoXiSCOzUyBxPUfzm1sbNi
9XvqfzGHx8sbJ5LBec5RzpSwkSTqxMhZTScq/9YmURJVJGP5fWXRqyRPorxM4J0r08uoZsth+VBN
kSDe2XQcBtCL/tQ7PtBsgpJ7mjAugvmKaW+qt6kBNLfaSsqXIBM1CG7e2ZUozkfVUqAmjY5uHCPx
WnoOOoEP3DQ+q7/P2TgDM0FBQJAG7rqnInwgmK31u+uxO1w+fMEy+N5D5s9tOHQoJxfdfaCCMca9
/Pe3D/6fE+GLHZEMYFgtgCvXWHgYRv0I1PM7vasEpQHBblHuKtZa34DnpgZ6uklKm4a17jZx+YIJ
b8mtfUMSePRl8z88S94Oh3LXsivRUzaB7dIZq9EjUuBK7bgbEZx5I5l2WWMeJHVwAz8OBLZ0Owe0
ksxd1jBJGnRKhX9KIC+ak3uxk7/6OSYhqTftpdNwpK4oHBNtLnd5fSONdAIKLqfP71q5sCcMQeBl
aQx3l3VFJGf5fWUk+lIFkhvB2sb8azZd5aC9jINDKAlUXqSSXEBbkzqTEwoU2XJs7T75RqqHknQC
vRdYIsqZh0jTgVyNcTunmTs7VSYr7F9VvJObxFKCSBA/bPUSEXmlFZyx0DHJVlcFnpU98p85+r6S
3Xz/n9xruUM39uvlg1o+/oP6M1lH9IVGng+0tYGUd73fQCFYvNfpF7PvrALdncqTWrxEwsGCzfNa
SePUQh8K8IEPePVo7DBj3tfwfPXp8oI2T2slglMJrUrnqfdhzMfmKtIfiH5OyTGQbmRFBDmubhrc
lShOMWQg2/VxBo/+Z4DlW4xEboD3ooMGIq84DI/MUtBAJB3IY3wVOd/JVe7mu+zL5fWKtpTTF6VV
xjGr8YwtMpA29oWldd/lWjR8uB2Rva2VrzGmBgtJWSqJO1wF16qroQE4B/gdvemf4ZUd31V+Xl6X
YHP5lh4ZwIhNUyAZH4fBWUuVvTYJ+/aWMPKC8vMtPUk25dqY4a6NUmBYbEwPAZVOagFMD1Px6gk8
NSa6cn1yZ4xsH4QijmXB2fG1jjaptDwByTLGhTDnPP0opgdVEow/ifZx+X1lidmQ5lrdNODQzdk+
DUBVn5WC+GZ7GRpyawpaUECF814EoK6MsktgIEdyT8ZnXf9t9p8x9OxNxPIJq1XIRVf1QF6B4aCz
3Zi6OwMFQdNEbQmilXD2qaS5z+QQYiJ2PZd7eRytrP8EOgm46t/WwlsoLa6zoQG2f+lbCcLz2HyI
YHVlEeq5aDGceVINlaU+xWJyinmKn1W4C0TGdttbrdbCWR8yqd1oLO6jAqUT8SK3sJUMSUlQFexj
1wTlpMA/bpt34EcRvArB6sS9DLvAH0oTjwanq+8zdLLXECv1dlAcYmjFZRO0GcSA5+G/srhINFIT
qcxnYBTn07HRAlv370uzt/LQEISCm4JMGaBuAKRUPzCfdrkeKlWDkFfRTn6SWkO1V9TdOItCzk1b
8CaHN+IKq5u57EbkCnr92OnUNkMqsAXbCbKVDO6AjHxS5bEwY1d5mOz6kAPWIf/SAZY13UfCwcHt
pPhKGndEsq/3JYnRJ6/vhuc2XPIE94mdnSYnPRq74VCeyYHd+98vK4ZoH7k3Q2NORTVVuMF6uifx
WRZxwm01SUK//1GID2zkgRka8uIYlhGvKbEiN9qlk9U5C0bKUAr0fDvLuBK3WJKVdS3knLCRLRbp
x0Ss8gBUFte8VsGujRZDfw+wV2cCpG6NaYTAEeU4RZvJ2Vx5NFnQL12acnk9VXtjELiO7b8PDBgD
oLLKB5bf0NTmSikHDAKAE1N5yEQ28M9E14cownwTwNlZkH206ZigsLXgieTOuE9v0SjiSLb0PAco
zwCzyAWz022zV63QLV5FEeD/uHJvH8AZ4SaOWhAL4BKws+It4K+A+kDbzdIsIeaTWlbzv1f7geTX
1Mo+qnpsJ2E3aEupK7hI5beiHGT9oCgPly/almFEv5JMmMkokNa5i2ZGZqyzHK2oo/RYg+2maK60
8evYiSpOm35sLWhRotUN6Ewyj0mtkz+0tzpaESu7PxrubE9O4UQ3lcBKbunkWhx/4YIqrDS5TNzZ
PA/9WUoEOr+cOH9I67/P3SkC8lmqaegcMNGA7xBJ0Txd7Y9+JjePTVqgEzbx0a4++bRyolrtncvH
JloeF+G0RlVJcwh/NpmuVNxGomytaHncjWvo2BA2UQI6qTvWTPtc7Z5j8rUm8gm9DDsdyX0J3FmX
F7Wl+Os95W5ZbtbAsI2hIjrx/OCXon4PA68xz4DwBA65d1mYYIV860cQFEOuAj/E1Xf+LgdSY+M1
h8wTQQwuenZBT/gaNsrx0zKsajjSAN54hnG2lJwYqheC1Sz39JIczk0nqZnPWYMpuoxFgPc2MHfp
EL2UbkAhO2sg69DL3J46OdjnuqIe/NHXr8hQTsc8KahVa2xyQbsdnqvMTF8HObqd+rb3DFqqFIFz
bL5WAVBPwk4db0idRgBtLXKrm1nrEJpEu7Ks+rOi5vKuSSowks+TO+SanFq+aoARzzQ7C4j10t4A
ysn1VEvGXiKFhOSY2b+MVYHYNjEjS53nzpLBsWgpUz+fmsxAmaoIfQD+SdG3rstATDjrwU9TzbJH
rfc1O5xpArr1Yj5GNIYgo23cEsOlNgOVx7VaZN+DEV8WkaiyK5UGriyp15kEiIIBRAFWWErYkFjD
Uzs2x13lD+gEHNDDaaII89KWPdhwDEO9yusBJF1lUuyiLlVjS1GT+GAC+/BRiSRijYhWHtqmRcNF
pXYovPYBhtOBK3nUza46hnmU22YXghWhxms3LYf2ZpqHn7Gv9bPVtIX8JcYuYjek0G11Np/ZUAMc
ty/a3WU1EWkjZ+2LUspQD8S1rk0M8DwVlZMJuygEpolv4aGsp2PUoVea9uBMqg/lknWdHal3VK/w
wl+tHTmipOtmb+XKdOicuSeGHJLJqBLAhgI69hFA3252xvyGmttIoVjhftxFTnxG/2q3zzEP+f/h
gRRtLucSFBKwAUThBHieL914jrvSSaJB8DrbjCTRJqubwFyS0cDJRf90MvNJXwp3tYMdtUP40WKn
26jiOIa9jJUmXuAsMIowNQLZ2wt8E83ZGKDuqHi9IzChU3psghkAZOpjIvkC37btBt7EcEpapq1O
YLQQ7bHOlcmXNr8i5fMU3dD+S0FFb/it5+56Pxd1XsUlTdbEYBtBn+ikyVbfS86Uaraf31Thd7X+
8pnr97YyTkv1DMYCIAyxG45fqux7W7W2pIvY0LcjujchnBpOgGYzZxX3b04Li0XjQQskWwOfV6O3
gjEWkUJwUQgtotn3F9Y3bcZYfZvuGGm8rKUCVy0SwwUj3VDTpu2Q/UqaU6Edq/FaEwHPi0RwoYeR
J0E2NSjrKi1mYUfz3qzpWaKNQAE2bSPA1ikF94f2gWna77UymhuwEUjhacofUv0TpE8E2If/COC3
ClEp6WY8VOLpWmfIG7cPn1DhlQBuo+ZUy2gkw9Bm+a4Zr1rzutAEbX+bCvwmgo/MBloZfdst9ULE
HmnkqENthcq50/aXl7J581dyOEuq1JpSJks3oyxN6OXIMc5NpFMUNs+sAfls1f3d1um8+SwSdJzI
BLNKEhitjBCDX5ndTSJoqU1VXi2LM5898U09NjLU2ts9kCEwuGMaz5d3TiSCs5kR7UBIMiEnaciJ
rcbJNc3vcoMJzmdTCjDFqAoaGQKYhveWuWLqjC5UeLpCVmvAMTe6G8eGcRgCsPVcXtDmvTTA5YQq
HbDn+ZxnXyh52DWAZPOTvZSEVqV/uyxgs7qjrCRwh59W8myyBlBs7Y/J1rwOdMBybrPT0gksW5IT
PpFHgcjloD88CdhCTqUB4gJIUO/3L4xh1KIGKa6wcRdqo+wq9Mpj+Cz/AGUfCNJFaabNLAn6mxWF
GlTF/5zmhX4CSPAcRpRYnTs7oT1bvoNhNQy0oNvHvby8ze7StTROCY1BVUcMQKBoDNwQmFN7cqv7
FNyc7GvwpGEKAoHmQdqNO4RCt5Wg5rOlm2vhnG7G1YynVF1SJ4vTczdLv3NfehzKUaA2W3q5FsP5
cnOaSsVoNLzqVKRm5od4frm8i6J1cDqizS2p9Bq21qcx+FSf1AgxQyFq/xFqBueWmF5mUcLgNXov
fVzG1ogLbBy7cGQLYbl9eU1b/mO9aZyLCpIwnhGQAARF/0Fh/uQ+PQwpuFtCItDBzT5BzaRg/DAA
q/oBjleqwTsShtqig0CMtUEaqXj+rWSnlv4DbVuW+iW30Vetn7Wfl9e4fW5vgjlzgux/pfcwZI4u
V27QmG6hFk7I8k9t5ZsY7kaXej4z4JYjexE+VeqxAL6Lz6xa1Fe15YnX28hd5Thh09Tq0EJF/8nM
Z129DuWlSUyioiq7aN+W31fRPqBI5mjGu8qZe9ULW0D8a7Wn5/3j3x0Pd29Z6EemuSQ7AYtpzcZj
rNz5sSBMEm0ad3WVwJSHAZV0F2M/nQV+72Mc17sRFLBDVB9oOAp0QbR13B1WMxMJjgZILk1cO0PQ
2Fnk2yEjAhDG7dv7pnLc7S3noADh0nJ7tdegBaFEfxsAHcaUnMtHtJmQXikdj7mrj8hCgVtisUnx
rexW9tKr315RjPy3OzR7f8Ys6bIG4krKdP0DqOAAfD+5g7NeSloqQnMlbayuuzZjIcPCcvl5x4/b
whbuRqYajNMMQwfu6zSA2GmZqW0P+Q1otK7+A8eaCzGnts5rLYxTCyOeUwpnuLio9n7MR1Q9s7ux
GE99XAgaVhczcGldnGr0WVrOWo2cfp4FrUfTPN6j7iRC4hMsiNeLYBi6rA1gInS/sojqmA2QfBrm
yUxgJDa94mrr+B7smCgzZWq/lLX83cKDgQYq+aZ3l+bERMZg/2WN37rAa3Gcz5DruCwAxkAcYzqa
wDHs5QP4VK3LQpYzuHBGH2BUyjApAgIhVD6H6OSTgP7QIpVbHSrl1sxSS01FGBACteCbY0a5rkg+
QQPH8tyyu0gEfL/p5dcbxzkNMpaJHKsQoChW/4eH2E2ufEd9UA/0ENn+Q3gfW7X9KaxTshbMuREQ
OKd1jZ56Z5r3Y7E350M47S6f16ZSIBGBiYOFqpAH05TSWa27PzgxYxvaaEBLfmlqMdoEVYvP6N9K
FKd/o0QGralhcEfdxWivpTf7Yvh1eTmburCSwQUsPgmGzDAX2EIfWfgfsy9qLdq+tCsJyxesIohY
H40+wainQ24W2Gb0Iv4y3PB6IZOUj8Xr5eWITofTvLYfey1U8MbJ5rOkOpGB5jLZFDj2TYO3WhGn
ZaD31rWphZAg24EBp8QQdG0nouHhzTFYfSWG80pUKcqpXtK6eXqTAqVfDmxT7WxCvzTDqW4OUfNA
xl6wNuFxce6pqs0OCYYJkZjXI0JHu29lmYjPqwM9DkIWTpH6cR6qA3FExzRsZRvkVpxRu01//JVG
8A1Gtd4OmSkBQCzTG+kUGOV8lJRSsnBdRYNWAuX70B8KLmajKqHphaI7TFc9RDDOmIrg9kVHxPeI
ZiatEMbCrQff2ZVixY5+i5mrs7SrUSkSIS9thn0rNeQbHsZKbn2zlXF/ERwV13i0PZRH3WKW+geS
U/t6+bw2Ez9reZy9UCufDkkNG95d5afiWnMqG/OFsZUfB286qXtyK4I2FZ0bZzRMrQO11zgB1CB4
yYFebb7S8VNauBDQEKB/McbpuZGWcmP4yMgjhLZacpB70xpFNe3NdYB+WP4D/PUB83MyIy3WoyV/
lSPRPKZeHnWPYJj/jAdcieEsRFJoxRhqyMk3HarNumrErhyTyRvjWsTHsJg4PjjCsCkm5zFUaMj8
tmm13viVhE7ytLzT1bs6vunHV6P8AUpAgd3b2ruVJD6ITecS5cgaGVrfvA1r4LvcU+Zd1uwtt7EW
waXPUZPRQ39B7vGzY9zaSqkfqmFX9p/AiyZrOVzYAFvnD+lCUzvPra0mRznT7CoSXFPRfmnvvfo0
RyOhGfIpkbIP1IcsOY0AVLm8YSIZnCVolaAMsxL1BrUBbth3X7G77vmyiE3rtt6s5RtW0UkzF1Wh
GdisEtVhcAk6BbAE5IMO61Y4w14S6MD2kigkMhNQ+TwsLy2qMOtjBfFJIX1TFZRspuZKSoigzrh9
b97EcFe0j3V0gixoaIFKd3JkT35isyI/tkH2DYboM46P4O3831Vx1o0EI7rtGaoBbCjcDm3JBjNd
NGc4lw9r+wIBaRLo15r2YTCokfVc6YcCCNTsiUaxlUj3ZGqtOcr3lwVtRSVodv1H0PIhK6WIuxZg
bssNqkZ6oJ2WWGYgwpvc9OJrIVx4F6tgLtAmGrvqbqEkXvDrJTt+lnaZF3gibIfNFQHghGB+GT0Q
vBNn2SBJYUNi4ITt2u46E1Fober16u9zV3XukGAtCiyGRQc9eVVbVxLRMS06+8EXrERwN7XNW5Wo
NR7/CWh/jHpX699M/7aN79RAtse/3TBOBVgSAr/XR23bCB3S/E7RAn9Zx0Q7xh2/LBETM7gxcRT5
FnVhab5Jg8+o8WrHOCuQEa1jUw52Cc340ZV3nXl3eQmb93H197lrLw8q2qQHdIJUdWGn3ZE1N3ld
20QRPUoEe8UXuEvw9JEJAObOPD2A9cEZ6Dk1P0FbBrzUf64I33g4+42m10v1b87OJYZE2HzvN78u
79hmcLsWwvlmQGfB6AyIAVqv+d2egv2C3cec8b4C8YenueVOnwRWU7R5nKdOulzuS7ToOTNKVTq9
TqTZLvTD5YUJ7Avfw5a06gB+Zdz/Pj/3/hcpFMTPAlXj29UU5N2asa1QN4oOc+alSmq3zKFMxCu3
6ThXSsBde6Ti9NwvdTQcJRhbnH4ivwNsDs83EzQ8FoKYcxPLca0NnA3QWyWaknxcRkUYoIuc7C52
TMMqrsLQkux8j3TggmfkA1FpOGAe6+/sg87ZB+K3rGQdnAIllZW3vwd5di+rxeYwzHqFnImQso7q
U1ejveawYOpqr5KtXFOEV7PdHeKr1DZOiLd3l6WqApXnEXEiZlRzkCBQ0HcAsXcCV0X7fPGU2eWe
3eZHLbN6e+mjr+3ptdlLx8DDWM4uPAO99fKXiD6EC/kzpU1mWvfE8VWQ75kG+LdjYIEVgisuuH08
Kg6eY4lMa+hR3Zhe3SmeREVJfpHl4lloyDD2EFNCxgvbGSDdXvBPGie8Bs7op7tDV6pDlkWvgjAy
M9ZFDL1y+ljshjbYda3k5H4jUBbRES2/r8TkU5+ksQbziFLddR9U3pg05wzJ47/TBM6wVFVa6F0M
1CQ23lQJ+v++Dp0g6BfYSP5tQbRGztQctkufrqrgJ2FfAuObMos0QbRhnNVIQewUay0UoQPwe/Rc
xE+kEnRxiERwVgPwQpM/hR2OXsIgA4rOMlhSm3QQ9KQINoxHJxlmUqCBHpVTfTb3tLxO/Ai5mc7V
Y+/y4QvuJ98tpRVpYhQSXnvG1FgJA+poJ0qzb2+ZZqL7CyxRH7qczUZnZu4jj58HrwQ7lo6vKgzB
5XVsDgECGuYfKVz4krE+bgIFE/DJ8+gsY13lMXpEJh/4u0zgHLcXZCB9RPFgAar3+3sZosUhTjVg
+gTq+BQa6b4n80lWJoGYbR34R4whvxcTxJoWTxMSc3GU2SOzJL20K+IWoifldqJBexPEuQKtjTuA
q6jYKmVXHwwvdQDZvDj59ndo2rVV7+j95dPa1ro3idxhUYV2up4qyM4Rr+9uk0Fgb/6HNrwJ0N7v
XWdMNVGDCjOnO/Mlc2NP7lxMFtqaO+2nUKR7y+d+fP+9SeP8wdzIsR9SvMgGO7jX7fJmcehgHdG9
dldhulGgGAL9M5bfV36h96s4mVgKlMAmGM9lqs6VZYxmfC+lZRpbl49qszePrLRjUdOVtLqu9Lby
ZRDeXBmn0Yv25U1+6h3ipV6yC06dJyPZbtwBXu9U7kR9iKKlcmFoFIFEauzQhmiGg5NVg1MVsSMr
n0HcXa+RcxwAxR/TOEOKlcRPLPjRp4g7BUBNwlvGWQ02UjMv0wAGarL8XbcrduxnsBtt1UNzo5d4
Ihyt5ZsvKCUP4teQqG5UE++SOJKf5Sy4HUll69H0IgM9e0bDXlA5l1VlOYxLEjk7EgATHeNa8I2K
5LtT41VstMIafRDJKRdxRwsUg3EWRJPZ1DZmAlcPwLPY04P7RnX/bjm8DZGmKp976B4IAS1T/4Wc
tRU2kR2UN0n367IsgUFknAUhDWmlOMmIgzb5LEysuhAN/Ij0j2/B1o1BKYIA0eQCjknR38ji6wUH
cXb10FIBoB6LAFuEIjnTkaZpDv4QhH0gHVzADUKHOR3++51by6SweRBCZ2+/6gCFTzUKuEeUqN9b
KyXrzC5ePEuLgTX/Kj8sRToUbyVwhS0MnMrTeF3uVFE9YFP1V2I5A6KRirGqBHoIpjC7+DhRpOZ8
N1BekWf/jPVfieLsSJFGCqUhzlH2b6viPqGvgOQTGP1NdXyTwWe1gqqZQQeE0CMNtZdopFeguhIs
Q7BjfE4rU3tpShfQ+6B61UGSrRlWkPa2EtlmmgsM02a/Arpv/qsV/LgGZg6CJNaQTlBRdpQlFOr0
+JSXz2l9T73xLMU/04Y+X77SmxZqJZMzH+PczFNOkF/IyutMu5bZwYgEFCKbIjAjhAlgYqIZkTO4
Uc3UiBoDHoho5pXq0RmLW2qqgpPadCQGcO40NCGr7E9L1SoAaAC+TBCCIjGYxU6pja6UmEcl1h5H
kGyk9Xc1Gn9/YutQiaaGipoAUNDfX2KiZDmm91DXTxaULknDuJs9RpFgXdvm6U0MX1idkq6eaJQu
FrFzMTMNm+jfRjsCLIjADgFkfXlV2/JMvIA0FX04wOR+vyz4j8xvCtgmvXdywIZUtn/oNCv8Lu0C
gBKLWT039cME9fUCfqugj/69wCCUqpGE6PTw2XgYNcCj0DqyUjo8XV7ZloagQRX04woUHqgh7+UU
pr+gEqPsnvXK78jQHhOtczIlppaftr9Z8aL5Il7vraWtRPK9MzSTA/yDhQr11gXtEmbGFacMRLov
EsPdsG6KGCUjgt+60Ox8xFh7i1jbEDxXPtpC8KBqMvR9ASj+UHo1NQxzo1cBzEZhbanJdYk+lv5H
MZ+i5OXySX007O8lcX6KhUXJ5hSSVAWp6mB0MvPfj/y+F8Epg6SEga5ENQZJEQXWXuyn3pzWbqh3
P+c8slW9u7+8po1y5TuJH5IlGNrojRr3qnHDW9WtdnJsVS+tG4M9zPwpIjEUbCGfMQllTaJFjri6
1DGK+yMMRC+ujzr3fjlcaJuMEsgLAil2ST1GO4yzlphhw84lTfmvk1nvJXH2gRjD3PYEBlCKv055
5xZ1a+dCHC3RepYNXfkPQssu7wbcIYXtJKVA38eNLJpeFtwgunzDSoY5mJnS9aAWLMuvtP8ay09l
cWzGZ9P89ZfKxsW0XdDmUVr8obiunoN9swsfElu/aQ5NaOWfeOq/PyHOZUxUmdpQHfH47k7ScDLb
Uy2iDV4++P2r7b0IziR0tRkHPqypU+WgpjNQ36l1+RuTImSBMlElU3R5OOOA9jP4Kg1XNUP+ID3T
4nD5eAS6xufMmjmpsnYBoVPMV8noLFo95v2/b8h6t2MG7xRa4AQFMUO+TNUOsQQSDCV36jpwLq9F
sFcGbwektoO/RemkK6P2jPRSfmXEw78fyH+/GM4GFFk56eibQ1BSYFYWvQRG/dxUXy4vRWSiDc4G
VKXSaHmMR0vtgOsOCBfsIB8oaDSWjpJMkDwXbRxnDBhrskgbEXmreeKEdLqZ1EzgcwT2xuCswKB0
dVcC2tBRS+2UTqCzmg1XDyYH/YKOBi7zy/snuKMGZwb6NkFPTo8UOib1jeJqaGObxLdBKEQkEW0d
ZwxCGSSY8wRbXfxmYGM4zQ7YBK6kxirAfQLolXpnHETHJVocZxPCmuAliCqhM5u6rWrdsatBCg9g
oVOuKr11eSc3gvB3+v4hLeYHUzKUWGH5MtlLHk5yjcZqQPyug67PdESj24LVMc5YSGgXwx1GUsys
X4bgAd7D6ctTHYheM4KT4xNiUtnOSjzjzeQ3yS2rQBlXaA+X927buOp4vwBgzvzQ5Fb5Yx0EDe6V
Uuj3hc9eqsh0h0jUxLt9t97EcHfLHEYKBl/QHUvyL7N1u7Cz6/w6oa6qiLoDtzftTRR3r5I4SEOg
tsSuNiOFmFg+FQ3wbR+/Ac4rBgRZxeRskaLMsY4yEuqFpg/aGcNq5N9K/0pnYceGSBK3bbToJm0k
eIQNVzWop8g+cusvhWQxJ0Lmi3r6MQK3s0V+XlaK7S18WyC3hZlaq6OsQGysxPsikA9+9u+bK5cr
+yaCM0qYl1cLxKkL2MaVGQ8WUogzPaI+al9eyrZ+v8nhDFGilXFaBijrp5Nv2NU0Do5esd71/X72
LotaPvlD0AVwNoMwndIPwLwTmVMgzAMFU8rBbcKU264ynZxEZ2MKDmYxunJhCFzWRk0M27iSycUT
aSXJwAxD6yhw0Wy0nVjpjX4A36wT3olYh4WyuKhCyUtjUg1Yo672SsCG9XtZOtTuQpslYUPdy7u5
QQ7xfmmLkq7C/yBhJRoYpiXriynZW8CMnP3HFiRP32T0SqNC8LMeLPqvs2/vhXJXe4iMAGAnKmIa
4g6xardZZM0pEWjKplKuTo271nlWp1K0FOgpKh3lQC1YZ7dpk8/ovs6QwjFMXfuA+6rkSZyyEdUp
n3padmhal00CBdy066CqZUgjMuSouf0KiVoygPRgfMtPbX3OrVK+R2u2TeXaKqP9ZZXY3LaVMG7b
MOXZgVcRFT0F7f/989Rezf7vyyI2sspQgJUMzvRNfQGaToBUg40LleWUXUvIcTQG8PHm/hf1y6cp
r67yxt/1mjCOWb7/gwGhCkNTxZIn5XsQJJL6aOMH/FgZDWpo6Ypkpmh0zbKnJpzjX8MQg0FWsN4l
VLkgk39c1YPsx3KFqXepXzLpkWXIV33rDfkpLAIrNNGZ+ErNcyuKfrdfD2+L5R9cTd2HUWdiZiA8
sTvN08AN35Z2ctBceV8dRRwAQnGcoTTUcVDnAhcbjAYYcnZTrwn26mPrLhEiGa9ERe5NF7paHmcs
8wA9M8AbQg9OddWXt9rw70vPUNSVAM48tkrRjyDPQX/6UnouvfFIb7uvxv3gDZhaM4j9tyvirnoq
14z0IxqxGAjkQoCNTqIZhc37vVoSd78NQO+xIphjd5S8WXXl6tscCtllRArPXfAcyQRilJgkMqb8
Fsx794rePWlxiyxTcYwzfa+WemGHenqSmtRWJyHrkWiVXOSjxpXRDgGy3KX2i/ivLAdNaykwyyLt
46KehoCXpVOZjoGcG4U9JMO/7/96p338i6tDzYPqmPYBhu1P1X9u+sFin5hIfi+Ee2bpdUjrasBA
ljSiYXgadsC2c5GpO6V++G1qlR9SWT3EMgGSmizqe/gfBoMZf4rOGiZn3ocfJFBCtWoXz+Yp3tJt
NI6nyO6BzJV4kuEW/74BaFnsP/L+OKZVuBP1yNmgzwIjWolsN1K2L6fOksxAgNGx7WPexHB7qsZa
UPVgMXTb4iZP7+LsZ6ndjYkk8CvbCvgmhje3aZ/P6oTckN9Ge6piorydBaHadjy62jHOxI59iyI5
w461zuAqDhqvQdBpdYCxVfeZLFjQZqCzEsaZWxn8K2bf4lUZq6dh3uVGZ6sgWI+DO9+PvMtOedtC
vG0eZ2kXE2XSBHawG0uHkNouYtkefFH3iEgMZ25haA1dAXa0G8i+Dd6AY60Xbqjkd3+3Gs7goj5U
JbW5NNIZ6c2cBrDuiuWXucAhihSbM6ssiagpLXXzVA4xoGXUdsWyfTJXX9vcEPImLfr7MWx6OyLO
OrByiPQ6QQ6/BwXuN7Zb+CJaUKRY5t10qneivi+Rrv9p6FtZB7NoWdMvhKetY1jRXtlLdmtNnoIJ
HhEi+kbr/TtLxEOORFqukbarkD0+d6kV/8TIv8cc6ddst8/Uyxzz1hc8VASXS+WsRREaQxsSVBCA
HqmRwxzfqOFz1d4l0yS4xtupwrd7/AeoerWRg0J7s4xKFF8WOmGQy9H+YNidswy+yK/aYM9fL6v/
ZlZgJZAzHKYB4MyhzJFBRnrZ6qJqsvpp8kAHvNea7EUx8lvFVATL3LwMhqqY4I5VwPvBmUZqDkqd
oKbpDNKpz1/kBvMowUlKRWZ+W1cMQoGZwciSiXjvJYHwOJSGUgCjddc7k5u5iW7V+2aBEgfAdbyT
96IwdHtpoGpBfwxj9M8Brw6wM4DRrC/EDiDzithJKr603akK/v3YAS6B8SaGOzba+FNtDsgb9XTe
SZr5xae1O1at9wntWInhTL00lUned8iLhkFZgROwAd+6PN3jWaZZKXCNbKbgzRfr8t+ub9nm1TaC
LKAs0AQGHKiIAO0W6K1Pk9HBsXXjLAoWRUfGeQDaZfEIEDJUI6sfVHtowtuuPRjs+e+2knMANK7b
sF7qKaWGt3P9nLDbOfjazpHXtHYsmhnZNiSrk+M8AFD65SJiaLDPEy+ilm4b+2VECR3iLWoQNyC8
EXqBzaDqTSTvBPKqzQJqgqui9c91/FhWAmi/bS+zEsDd5ggoC/O0zKSCpOGgwqXJMVC0lnSivC8U
9/J5iVbDGX1ZHYZeJwUi0aS5kYGB28q683cieDOYAv1gnNEiONYp5m3SMfBiWRM9FUQLWX5fXaXa
D2WpC1BCkcx6V6CXven8w+WFbGsbqjMgxAISmMkXCwHN1Bu0IuC4dOlucqld/B9pV7IcN45Ev4gR
JMH1yqU2qbSULMn2hWHZbq7gvn/9PGhmumiYJqLVB58coawEMhPJXN5zA49cNIfVQqNT9JGvhIU4
zpf0noZdYwwYV6mSTxhyPxfG9ElO6x+YAxLMSa1moQtRnB8pNqpAtowybxqBsPutzA558fzvTo//
Wu21NqfxhNDQ74oXc1ft4zOZHc3pfcAGHswHETvaaj5z1YnvD2Igv5QM8Cr7uExHslRX80YrceM6
cntRBU9wfnyPEFyvSdcpbF40eE5ARdUZLzb9tn2Aqxa+0If3IyvUEnWCOZTAptCHZ4A7CBKW1SzJ
sjHerYHkyuRf9aINymAswcunNCcTQDXxjTHIrBZJ6J3VitiZ1s/sKo3z2AoDEqbFYP6zqHS7MN2l
yVdqxv72qa0+ezYahABe0VTMUP4aF3rNqCML8FJehhU8EzDDTXOKpDtVE7WJ1wXZSDJRVLR+G+YN
9SBMhgrTPoP0EHYaqHNuhuKLVPzz1X7kREgp/y+HiwqFPisV3nF8l+YPnQz6m5dB1BZcvZmFCC4a
xKWKhXjciA84571ODQS4tDvISf+6fTdrHkpkorD5Zx0pOJeSyM00gd0H1edh+AoMASu+Kcxn0t1m
/xxpGK31hSDuzAa00jXsOqFq2pNjVXd+H32KgNe2rc7asQG2ChPjBBwFwJX41dRsZZLbOEIVX63f
5HLXFaVDCkF2sBYEMM8KHCGCU7P5z0ItMyKDTFjGnJp230jFbRGogiiwWnTDUDOouNGtUn8bEm/L
oDMBAM026YsGRH7KoUdJR6KY3k786e0j3xILcb8NixupHIP/GDWDoHDN4C22LxIFu65o62j16K5q
8UCyI77eawLOPn+uu5MZDXdjJLIAkQgum+qkgqSjXeMTWsc2U/65zD9y/QsdOBMrzVxJGgXv9FQ8
5PnDMAtMeF0BgCKz/QCYMueRqIhH/WjhHUvG+haQrrd5Ou22vWQtThL01v4vgvNFqtHatiSUdKMh
x+CJ9EBhaYlh+ZkuWide1UZlnq+C6QcdxV8dEiRvPTwSn49TlTrg7nY7kKZtayMSwbRdpJ2FRHRS
EvRjgOM8p0+S9GP7769+25OFDtyNKGCQwxQpsiYVDHxYLruX/PKGFVgZVDV9Ss614H5YcOeLakuB
3P20gzJ2DdYsPCs7dkrjFeptUr1WxXkADqSGncNQNBu3GjcXKnLPTVpZqDxJMOqsv8vl57Q9RKlo
Wkggg99q0I1MSosRBYssec66vyrplP9zlgi2fwKQYERlFHv4nZBgHhsrnDV0Y+J+V2nEbc3uKIHM
cNsi1jW5imEWubC4LOiyrO/w/qfFW5ue83ana6LK1cqyH9PFVNh+C0AY+VF8Wo3VGNEGTnpkoNvF
uSsdXIvXO8Y9IFSc1MvO6l0rwsVe4W2DXKLJ7/su6m9sLIamBD1+koYKa3iJvjSAm59yt/J6P3PI
HUVfOn7SLuQpc2UQAX/gYLGODcoptmzDT1G0id6Y2oT1gwIwB8itq/pQGiIOndXRBihoK+C2wlIK
D8o2W5PWWglwR+tZO1thtw+mL8pAjnJsur1B9kZZn02weweS/LSt32rgXUjmDAeEl8lAZriAVryM
saeFnRtHd1QXrD6spw8LOVzUxa6APcQtqvJyZewByHPB2Ersa2b70JiVYxhm6DTJJLmG2T32tuHm
7ezQUXSbq2Fs8Su4wBzmlZ2VeYP6+Z7tEqT7YTf76kG0esYO7bdouRDDhWdttMFUxw5Vnyenll09
+Ll9ayzcbgngwjGYbeQAWPGotGK1lvZfyDg5FYBRaef0ZNdLIprq1fCyUIgLxj1gkmmfYXNFn59U
NT/HWM+Sg/rztlarc2ULN+D3YAOrGVQ6ABon/5wfZ08/hI+SO+9B9O2qeNoArS0maWefehtHyZfJ
o6hPyVTAJJrJZeTiwVGXsbxs73W3fRY1iwTnqHGpIJrjll616BUNcuEE43Mr594gmi1brUgR0HEB
+9VQTIPnuSRabvVWCeuwztE+u2WxOvSpCwpYe1944ZOoR7Su1VUepxXqKRn2ZfH42ETaBarsxzo2
3QoRo866V13FcGlupCVNO4e4qdR4nVDGFVWp19XAQJ4i4+hsfsariouiAwMgxnY6MDV/a/QLUT+U
GbKhv//K4Ge6YiD+1R0DZp57V7Z+DrJoxFqgBD+7hfS9SMEgi7vvv2mAymq0W7vo/G1HFQnhLlxB
YB4MLP77cZy5UWHsDL11iEEP22LW36brYXEXboZhKINgEF3w8S0NlPPUk3sFVJmSHr/8O0ncK5jL
xpig2ok9DIAWgHZ8zn1N/Vbnz9ti/hDgrhqxg12kaZTQPphsVB8Z8VoO2pL4nFbOHDogPccSdLEL
n0LFlQXjGKLr4l69Tlb7Ma6x+w8qKj3eKU3jDPo/B7hDkqYrKsaMZYy08kgQY6ZWYMJGz6DuT0P0
MOkgqvi+fXyr9rAQwb16JAqJNowUZpcdykbbl7IrJ2ACnN+25aye10IO99oNhKgUjWA830orOc1o
mE40y6VrYsrV2Ra1mpBcRfEvnhroUVNUmGlVkZAwKvXSr46teHBAcHT8K2elFbaECT5DjK+jp3iK
E3+F4YH77HNx29wqgGkqWoe+Ff62eoKT5N+7to2r0iD4TpW0ys2L4QatYz/MyWVbDLv4397wxSly
gaIeosE2M0zJ2sW9DPBxNTv1xSkBFq2VfFLqD42YLGydxzgdYmMygKgPbFDzmAHBCyuJfmZ75Csb
+6D3onRytfm3lMeOeRE2hrmMZLwbmHA69rclrGTeqzvdZQyAord89ZFdHCUXKzS9TCXMk2K/xHpT
y8fmn2/4szCBJQzVtvAtKXOqaNZI5qhHite0F8n6gonBQUROu67CVQSngj2WAw3YeGAuv5rdD3MS
zQOuO9NVAJfex7mMVcAGUVydMfyVvvX2XWcc684WeA/7O7+b9VUOF++00sSsj4nZm6QI3RBLKiMa
mMMr+Bi11HC3XWjdU6+yuJhXSyBMt0b0kUx6340emc70I02XxdXzY5RGG3WWOaOkm6SXtPpKs54R
X6RyJlBFcGzv3rTwlsmYyKxYaPp2mGYLzZ02mjcpEFtagG1WjSBHWS+KXA36/cN3Ic1Oyn4IUyQp
wTO9aYBrovrlfeSVryAqKSenQHViOmihMzxuX5jAyvm2XFoYMnAQQY6CZtYpMMMbgKQKDlJgE+9V
yIVqTRXWfZ5iHNpQUnC4DaCFAp5JWHZftlURyWH/v5CjRVLYVVgp8ofxqx54bXyURR/+6xXTxTVx
QQF0nENfD8iL2USq5ORe9VO6AG7brY7Nk31s3kQvu+h+uCCRmmYylmWgeQArDcKfmvyRov9CIS44
IF+1dKnDm6dEN4r+meSCxrLoUriAkDa0k9QGqPTR8GrXtTMEJ0X5vH3x742pjQjHj80AKlyr8yli
3X+yG84MPAwkZ8DXIpcSAJJsAVpN3AapyW7wQpctDKuCeYr1ytT1IPnmWVlRGpclIt9ceSXwyxKv
PzS6y2qbgDRJHi1Z4FaC+MSPVE7V2FdNiEyZtK9d8CMaPR20KfY+Cv45rtgvjy0/UVmBIb1XW2R9
k25hU7SSYnfE1vJ++xYFlqIyT1i4rzHkmRTM6HDqxmEKd6EdObFwq0HgTnzXJu4KUw9S1DTk4T4x
P3WYv/t3WnABAkv4mOFJ2IdzGjrBAJCyM4kEMXv9pCwZ69zobMv8qFDQqJjm69FIa9tTMRaOoTWO
ismTbU3+8CRdxXChoZ/TPKeMkcd6zo8SQ5M/hX72ptyNIO7yA/At5ue0dXpBGP9DjL3K5UIGdifR
6x5gboyU08RCdACudNmpPP1E/OwkeeOXufUEyq4bxt9C+QEiEJsqaWpin4ahESGAnLUH9an1Galg
8pi5ylH0lIgEsoLiwtw7FN2aXIGWUpG6QErTItEA6Hp+eVWJK6+QhKJJxLiuIsNvBrf8y3iQROmD
6LIs8qsamFgrMUVrgp7uPPj9p2Yv3QEeNXqHZTCPFZDwRS/iel0SkeZ/5s+jbgZtOSdljAJedrQx
lVnt7TvsaUz3mgPkeF86SqI61epVGYqOyQuMR4A4+Fcdx0ajiUphG2Za7NpYeeqp6PkQieDuqlOl
eAxbLELlYbSLKWqfkmi3dv2qFmpwVzXI1kxJ27LPv/hQfZVTvFGgprqXd+SbcRN+lo5WI6hLrEaq
hUim9sLIMchdDUaFYZhheiTml7F8qDMRK/b6y7sQwn7EQkjWakgu2eSkdGjfGbfmm+AoP9l74xDf
k+N2oBBpxMV3uVdaKreS5uXmRVKfq/xLHdaiyMtu+7d8ZqERl/RJktSZRiPj0xMtGrdMyty3MG+4
K8fiaQ4k5DOxbTk0j3NshtLMchsDY4h9T8d9HrJx8m2dVwPJ4udwD0FtTBQpKNZFiqp11Ll0gupg
92dr/ABeDlnI4QJ/mOV1MuVwgiA5pNJLjgn5ubuPhegegjvk2TxorFlWMgMGyKK+JKeOAgCHTpQP
Cg5N54IGyGWCUYmRWEe38/ce2PbN1/lgeZXtmGcZVZfUa17zZ1FNgR3RhuXwxB3DTFSgDmkaxqv+
35lk68+iUhK78S0xXCgpYi0dZBXt7CF9CsLdGJaOkt9IeeuOwW1jlLttAxRdGBdGSpSKbUrQ9c3L
c1Ds6HRXifAPRdfFBRFrCqsk0vHx2Ca37bCLFOJM8UUTVhUEgV5nv2MRrAIiTfNAM2BCld3FGGV1
H9Hc/kgqfXWk3yatzBKQYGEMJFb1qA4nQzrb0cu/uxIuJpCgGpKZgYeilZsXJ1mPHSLkaxQdFhcQ
5iQdU5KjYGm1WONq1Tsz6j+wVLiIOTwKZTnK3Th1c+zT8qE0zmE1OGnwqMRv28e1ronFqMRNrDTx
KbuhBGmjSyxnkcKbXGuOQy4LLn29K4RJV021dAZVy5mwnlQVhmsxYZ3fKrvhkuDzwKn2oDRA9Ui7
xacUHnhfxD+5qthCKGfPcmc2UtoA6KSTj2S8aPXT9sGtuv7i73NPoWKR//XVpeTZwESqnoBoWZSm
sD/yWzhbCOGMGXO1aQCid8zNWPeWfVuXtdOiuxVozzqZBI/7aqBZyOJseghqmk5mhBHr8iGtgbFQ
lY4WfWp0gTmsH5yuApxRRZX8/etuGWiAN56XUY9WTX4Tzqd86Bw1Ec5yrV//VQp3PVKQ6GBv6di3
mnEyQD0Xn+cblC19417BfhRVXNHc5R/M/CqSuyyiYA9YVdG+C3NDc+eaYuksBKkmqjtZAAiczK1y
5WVEfcSdDXosLJA7mvWxDqbYiVTj1k7rxPuIkV5/EnenVZQQkDGH2EIiP6zQxTKfo4sAbNft5m8Z
fI1rpl1aSiD/8mbiJ9GFDLtMPajSt3+lCV/FGusekExoxXuTeqbdF8M6jsEoSCfXE3ZAk//PNPnK
VU6mfm4VxIzBlU+yn3voV96kt9go3dmeiHdT4Ad88cqQdKWoO9xNWtwB5MeUH23psH1o619WC4WY
lyx8TZ4omWS1Q0vi1tq3nyo3QtPIMVNHve99Vri37oQUbSK92P8vZKp9jI+5BExwFgHPkD07Q9fd
UE1kdsLL4gJ8mwxZNQdoLbOmhIGv7f6QH2YX3PCooiqCVTFBOFG5cDJLedZIAKz3B3t4zLPk2BJh
+UAkg4sfWVBOrV5EARaa81uyw5CkF7UO2OAwGha66X13Y3+kxr4wDy48mJI+ZJKG8rQVVp03gHf2
CICO1t+2QoFB8FPI0RTLQadlyGCtg6ne6/ouFmGBrR+dBfxaS5YV7D39anN2YZjSYOTYeiuLe7XM
P01CND+RCPZpvDDrshsLXSoR5ozsqesCV+l0wQMsksB9u1h9m5hRilSsqssduB7uyoQI3t71WH09
J/YTFkqM2AVBhxIdL8X4iYEJx4xfDfPrBI7R7Sv/g3NeBXFBQKdNhAlrjJgA8+odIMWm2KYBV/K+
3YdeIUhi1y3sKo0LBWmdVvpY4G4a25+RIxHjLiCCCV+RDC4CNCrpy6pHVyMllqMOB0uO3FbdbZ8b
+yO/53tXRbgQUCpxGORFYHtTCEyI6rbHqDTmUjH0+qDJ3r+TxTl/MU5KaRLkliPJ3QFrKHL4Rvaj
6WCy4d+pxS87dXZUmrrMkK01vzeQ8u2i7lKXz6IKveCO+GUnEKfREcQHgFDUAkcuL6nUetP0ffvc
BG5qc4EgrwY8bCM+MEOQdfY3rSgvEPgov1GhKzOSnQyGptPSKbDo0MYgM377ANsLmmfm37Zmc7Gg
qIY4NCI0a0zrUGXUSWo3a0WjRKIbYf+/CDggzdb0VsNejQo05q8THegrJUr9ZgaBKtqoER0c+/+F
LFuaxmTu8M5YWQvcLqyjSMF+Bq+9+DFYFWWpCpbisfNiaLzvyFqUxT2KJUQi4O84qTi/wr7Pw7+2
bY39nd/iwVUOXxDELLmekBJfMX13ivVXKbid25sIGKjqiQQvXa+J4jZ7Y7YEcg9pnmdjBeYjLPuX
dnLQJLRskwQ6jmRM79ok7nYYUBz2k51jxjIffCOa9umc3mdG98ks0lmQwK762kJ/ztdkxQaYXIty
HmDE/ZHaN7FWCuqhqyF3IYKdyMJqqq4NJIMgZowKAORrL7K+hGq+LyJfizvB87tCgw2fWwjjfM6q
25SaNT4wxl14GM7hSUe4/RK9pUcLyGGhpz+MX0o8kMpRP25b0qojLiRzjigRySJBiVTPtM49qKKH
r2EnqJKLRHD+ZxRhH6QMFpKgGNp5VnUoiL+txXpesVCDe4VJm09paaHgCvKh3ZA644FcGs8Cebjy
E8j/grxCZH78cwy8uppIcL92sL041HdDJ+JLeJ8e+N3jAChkmJppyTwdVm5h7D82Rg0TshoKFeU9
doQ+pUeQOYETE3AR+8YbX8pT5IeefYsGGSYigVIq8LP1lrp1/RW8ppPUYAgzxXSzxxYuC5YHyAPG
S30saOFLkT51soM40JjCtvp6LL2K5mJpJ6G7CIzU2A8x5RPt6zhw4hqT9/fbprN+l3+L4csUylTN
E2H1QFXZy+XXTHv9d3+fi5xhPE9RQ9lgqam9WvHktnL0IQe7qsBFw6bIFTuIMMnTJX8NEzxMuleC
XBCjmAf9bo/YG1YB4mUQntcxAk+alRmIh23VfpXr0NHj+ZD2qm9g4hRgpc72sTHD2hLHBQ0Nk81G
GOHRBnVvI33u5cs0fU7AkDlmB9AgetvS1t/Tq3Jc+DDVvMozHdJYp7mBcw0YaBZ3odY3Oq2rHM6d
oqyTolLFM8rClFVjGCBig184vR7uBIh0P7hIj2xSJfbA6PuhIeeFeM6lerOQ2w5bj15V7vL5XIlo
v/4Qhv/Wj0/oQ2wPZJOJ2pViO/ouPVG39JO/ZpdBT4Wedtm+tXXXvUrjXGsI4kqmZqh7sxzKB2Af
yl+SPowFDZf15+sqhfMuI7BnWdcRiLHkVdqfeorplygXPGAiVbhsQ6U1IVRq0J1qTiq5s0RwDyIl
mPxFNgPSRcOaZxieVJ2j/kdBd6NojWz98sE7iCfL1jWgQv0qAxS2dtBN0AHgbb7mNm60aw+lj907
kO9IghLVqkILYZxCtAuJnbN5fdN6I0YORPxjozxv29dqyFvIYL9hcWgT4HatiaLwUrTfZPlsm6lb
hsRLW8UpQm9blkgfLt7NGjAZrQyVqq4mzjA7uXrImlQQVNcnkRYacXFuyKmUFSGCeGpYzgQuVMnu
/bYGd30dOY0R7WgSeJocnrvKcpJAfYvTxLX6QPA7Vp/2xc/gwqAEzG57UPGpPCSYnLyfp7cZyO65
kOJu1asWcrh4N4Ql0TsioUZPsS6sVE6mv25fm0ATvhs7qhPgLmu0H/K+GJy+qw/ZCCKZoOgfJzsR
2LxAHR6HICsjVbMoWv56dMnah3wWRDrR3+ciXWCqk9EFKM6p6UuHDVohwP7qV+T1PgwuQrQmDWIS
opVoTC7WvjDOxfiSs8lhrEiJL3lEUJ4XXQ/TeOHBVWFbc1JjotDoTAdMww6Bd1nUnZLC2zYEgf/y
eAnUtqLESNlwc/W5mp22/TYLvVfGr/0tJ1ocHxcj5NQygIAXBl52O95Sf0RwNT6rTumKljtEhsCF
CbxGZqhZMIS+PMjdwRh+bB/W+mLXQhMuAAyB3Bgo9QAIYd8em3N7kM6BE2KxCzXgjyTHtm7Z2PEB
Oy3fIFQVwEcGHSDPaIQhA1J+HqPZU2l03FZp/f6vYjjfkaMxq/QYBa04jH0rVE4NID7TgQiqEiIx
nAeZZpnqSU2RcbetqxNQKrS7quj9bWXWH76rMpzbjEHa2pKBVnyc5dVulKzuGOeaiRVhq761y+At
0YFR5G4LXe+TL26K6b5wVpn040gpvuGbvybkD0BBOLVO9NKbrvHO4z4ctEv8oZTYtgmgygDxpfEc
0GkH7hOw6mAcpPlOgB6nCz4v1y/s77/PZ8QA3WiGrAUmK1quTqxKT8NcuX2HqZDt03vvQf8eHK6C
uGR4zvM5bUegbaEHuRv8+CC72OF12cQsVk+BunAbfEHBwhmAK1274RPBWpOoU/WHFPD6IzgvoFKR
UWmc2TRffcw8+tXyojd9rzH4+8bVBTF3PbpfpfHOgM5bSQOMObfYJ+iqCyBrXKM6Ndnn7bMV3SHn
Dr0mKW1fYh+xUh6TLgLwyD4VjemuV1quhsgzuBmkHKM6QR2i39FvqpuBWxilHuM2w41FiI+TV3jx
k6iStfbhCwRFRg2nGNic4iK9YrWtZhUqu7D2qBzaA1owoDMWPShrAWUphov3VqBlRa4mAELuSmS4
qacO2W3ZaU5aD8dqVHbbF7ZaT13K4xI/0qSyRlg/s/HJrrkAs+9wqQY3fGYcdYHTolRmXABsDWb5
bclrprIQzOeDciSRMUgGZLbqvkiIQ6Nvii6ayBKcJp8HAm2zS8M8RykmuljzqQgvcnEM89s8e/t3
2nDunPZxPGEtGmNCwX0RYSqpcSVZ1J5ZDRpoHTAOM8BAqfyKk5mqBoP3R4g8DdgirfYYOv6u7xWw
LgWuaP9j/YKuwrgcqimSXAvZOHwAyEil6/bFkF/SqRNY4FpoWurE+dU491QB1RlSdeNSYmlZwdxB
ZgMQ6SMQmBqAsyxVM2QZIIW/PppBAlJTe0bYl6x7APw5lSnob69qshDAHZgFTqJKyWBsUjb+nFPp
+zDNHpXH21IJBTmUSBR3aP1EglxPscBshbt+THfZ6MfFQ9yIsHZX08/loXHhSG2bubBVth/g54A+
wpj7rbmXvdQLPVFWs2pvi+PjIlFuypUizyigB8aNVGv7Rm2deQoFuZPg5Hh4Hbwctjo2cKG0/D6k
R60/BnHhkFT4CcKyCD7LWJwcD7ODWVCpGjSURPL4axgd2cZDZ95aydFubsY8cSL6ag69G2ciAKHV
0sVSMheLjHnE4gjFt/xgFf44ZKjC1dTJtCp3Wr3zMBedA1lKupEsGVG3u0dB3Gkmbaf0tQBWhj33
W2fApR3UIkNCOjTIlazbG016H0uNiBOMWeCWDC7l0OfITqP3yZW5c3JzP+vn2fgy60ejlB0Fn8/b
gV6kEhdFQjMpWjmgWGRJUXCPvJGKVtKE98fFkQbQMj2xEXjjuH2Uw/kyF7oT2KgPtwWAx7BtPJmm
O6ezT0dsTCivmqV2TmyJ2FdFqnJBRpbsZlZrOKQ63euF5XeB5W0f5vqDdvV5kwsvw0SLUW5Q5tAy
n2bO5EduspP8xjgAQBrL3CIaVEGMMbkYE/WUKkpUMIbQ0asr6rXYHEcr/iO5jQ6gRjzUMkM7+vWp
kaUkU6QR32c58Yv+Sav8ObtsH93q5YAZF8uSgOUBrPOvIsoJAaYd8AJME1J5vTiVsZB2cS2EGSYG
NBiUp/obJ27RpX0pU9xOE9tuSCPXVievMRQnsnQ3UbpdOqmHObBOyvwcR10vcLVV61jK5wKZpSHh
tnMVs7dHFe2fzJMoWqpOg21hYxedqtLfPtM161jK4890bjKbDjFGVPPvwH939OalUEUbgGsXtxTC
/n/x7d6mxByrDiZozXsru+TCfuDaC4dOODDrge4n2ypnfKkSp5PWI6ECdYvTN49REoDN9Uw/dlp/
y+GHUpuCGpIqwQKlDGQM2CU3ktwhgb3bvpTVCeyFPoT7XI+SzOzkCZNCg4sBmiOo4Z+tI3DyveQg
7dWDfRQt2q29KEuBnNkpOsZghxKcZ4nWnmIGw1cUDpZv7vR+Pg29esBEmAhbYO1DxTBNA4NcKoCA
bS7WxnZuSzVFU2MG3cBQXNTqmAH8EeTM7Zft81y3v6skLuRWdjcBfRBZqp7KuzptH6QoFV0ZcxT+
TV5qw5mghjrOUNuNBiyx/NhcqrPlpThCT98bO7Zyb37a1mn79IjMysELn+r0NCGRjeJ1IR+kNnLz
7q+y3UG3PCoEQWn7+AiPnNmS0golC22MuLwBiJ1kv2yrsh6D/n89ROaMrwttq5JVxKBSCR6alhyk
WDu0Uu1si1mPrZYi4/kAIc1v3M99MkXRpCJJZOPFM/gXxwPWO0H91e6HG9Em2apSC2EsZC3uZzKq
PDcNgJqmZF9q9xl5rEWUTiIRnAMZfZqXMgZ/kZcBSUm9UcD9LYsWr1YLr6DK/vvUOOdJJwr2FCBf
e+2u93LbYXCwjMynTrCKR3sMUdVu6YoIfVYzwqVYzp/wSUtqFRgGgCZibMGZpyWO+oDPIzc6tM+Z
CwzCbfNYtfKrnvxXUim3RA4z6FnbhTuqmJVsG4GhiyyQ/0BCRO/GnFSah+xop76Qg/WgPFqf81Pp
2l5x2FZIdIQm51ekMI0pDAGGpTv/HacPvgAP38cgukd3yXkWtNME5shz+IEUjmSQhyZXfST9S2Ef
RxGnw/rDuLgkdokLr4owzZkqLeMQOCrfZdd4AZaZj9nBfVlh24V6uXA3XKQV+/+FRJDcjqVStZpX
ZK9W8kbk++IjeygLUze5UCG1mm3IEgbdTayCktzrRe8f+wO/vU2WpisgaVQMoMb/qoOiYc0hf6/U
qd9p+iIX5yT7YQyixv07Vt2WHO52uiQJ4hj7QV6pwj1RzXXTenarKfpWBMMFebWrVdMtOE/dos93
Amtn1rwlnLuooLHSyUgALcasXcWASZjuYxewCORU7PJ9Hwtah6JD5W4Ne5d92eSQN4Wj08R/DVbv
GeS2FhZ0VwtSxuL6uDgftoGc2B2qeDXxMnAF0uqtIbspiBxL2oflfUDv6fDZjAT+/If4YdpYv8b+
NaiafjWbTDKCGP9sT7oJv5XHchd5KdpFCWs6oN0gRB1fj8BXeVy86srRmls25VJL57Q5NZogIK67
8vXvc25gkGJKpA57jYYO64gTZ7QxKxgMc+5t2+K6aVwFcX4whzVJLRUHN2ifDfVEqeR06dc8/Lkt
5g/PyVUOZ/JECWZg8fYM5UnZzR6jgKhf8bgc+31+NgSFLdHpcfYeR0Duw1A9Tq8qfC2vz4lU7+JY
E4yxiMRwxt4FITiwehiBNEXe1A4+o9oLqIi9Z1WMrRDL0kDbYfKw5lJHJgJgc0QLOe6ccsguDX1u
81JI07FqC1dBfFphFt0YmQzbfHArrGQdM9R69HPo9w6woI9s7zTZx/eiHU2BenyiUQFlls4jBk7k
sHbs/kfZZo4Z/hDY3+o3z0I3zmHlzi7tKkdCXaPu6uo7sDzLbkXQRZO9/L1BU4k+VNfT0YVMzonL
UsFGQjNjautr+t/qGT2B7vmYvyYv5GSecj96FCWjq4FpIZPz55BOemi93+F8PyanONkJDnK16rQQ
wK5zkWTEStt2xoA9i+lk7Yd9sstk5x2vDXTZswgcTmQbnCNr1dxoaYw8rUpOkq46pJMcOxIRJK6/
WgudOEduh1nSwwEfqMNsnuIeO0F6lB6VLHErIPBXsfkDoynOnMqeqfUHO89FW2Tr6cjiF3BfLpZJ
K1nTMG+QoZbWOMpNuJ92xI/8RpAKMFV+Sz1ABKlqoDJSFB7lXe8DnChyH9+On5PxTtLuK9TsRvtz
1n9kIsVYiOJ00rtyiuORLSsG6bEIUq8KTEdgjevmflWH+/QyUkq1rIM68qnFqz8etNI5zo/TjtHq
ytSJzqJZDYFEHvB9LPq0qwjsP+lUxyx3qiboU67b/N8q8Zh3FWZbjZkwsqSwfoCvHWdqu10sAhBZ
D/ZXMVxAnBSzikwAeoBFDVO61MonvxqLzM2V4HPYdd2j4KbY39swPI0Lhg2ot0M6g4EGSFmxU1fa
EZA5d6jo7ky0R6jau6E2QHrmRUq6p6HsUaU5Cn7EevC6Ks1Fx9GKO/x1VHcxW/Q+eNjssrsQNYHQ
E6IdiGRxgdIKiwq0UEPsj4DGnc7JrrxJ/qJH7EactI8g0i5cTePi5NClSq9qrKdIf47tDWhTHVP+
1Nq+CToowRmuv6SAtpHBBG/rPAD83HVmadoNVrj39IVxHjD+sOa74ai72p2EnPTr/nYVx6lGzCbI
8g4jnBJQPdLgxa5ELco/hP+rCC78lzFpzT7E+NWAJ01FF728Ce4BSOFJQqsQacPFxNwAsnkFJFzP
Np+nGChR0qft6xEJ4AJimCnqPICVwtPK1smGn1GfCWLuWnwyZQxZGdjOxXo158igKjXHvsdIkpR+
koe9TVEEEL2HIhlMy0WSkcamlZRDiunQkLrqDOgOzfbkaRLFg7XX0FRUWdaA1ISyPnfzcSMNYZKV
tteDj/3Ue7JvHug+v1Ee6W12N+xGn00l564wNWTXwEfDpWDODkxpLklHCgjGnmzjpl+1xAvCg3G8
BXaSj+LQWTqGTwZ10qcwdasPJAFL6ZyRxFMFFGOwEXu0ubTzayphgEzq3cDKnS4X1bLXLHIhjMf3
NeskLSb2YCpS7Xe97QV57f9zo1+KYKF4YS7jYEq0Zru/XbML7L/0SDQNJ9KBeyzrpgALPRC3PBqf
2/FeG162FVh7jJcKcD4113WCfmFoe0nZHeIctKaGiivJ9qouanCufokvZXG+JScyoUqBy2fUo4yL
pD1h4MRRGfujEDNMdHDcI5gXahhFjBeRYOksscYHfRaRbKzGiqsPW9wDketD2YyJZHmK9l2vTvjM
dxQR6qZIDS5OYH8eVBSEBl5cv1ApdRVbNLiyWsECeQ5qV1hhA5MPd1KMu4M0QY0n/H3prNtjavZo
+iYI37LHcCeKQOuR7yqOOzUA0llB0ONiZPowF6chKZyx2SnDJ90UoY6tX9BVFHd4XZtHUkNN2zOK
n71U4ANucDMiouAUSeEiaojdcytTsMoe64OyrwtMqaOaMvm5ar1tO+sfPMiyMHUB+FPz/SoX4Ybk
uToNeCCBY2Xt2dQdIrSHwVWsfUie6KLWX4qrMM5d0/+Q9qXbcepclE/EWggBgr8MRVXZjmM7sZP8
YWW6zPPM0/eWv9sxkbmlbvsF6tRBR1vSGfbObCUJVQxK5M0XaC/1LPHipHUUo3Y6+xCX4DCs3jA+
BZ7EP/4JoThaBBl4iKR6EbSC6c/+TeNsWwNC8LVzbCZZDQjqJ8W1FN0FI493eZH2w+HFByHowMQ7
J00OImeNWpAyVP3BTM7ElgH3brf71hUh7LqiXHRSVzrySuknCkm4GPU/YKqj3GgHPOFR6Ik8VaYL
sRsUmHXFFJBFLVWkAxvmOuvWEG/Ero5AzTsE7dqDeGi4r6bYK9r8gEmhY27Jyma7oLExKxyDccSi
LEYC3lvNzCkpderGdIoI/SUTaDTfQgwMofo/TgqHYlxlORhKcOjWiJKuyU+kfCpavDb06p/LwbIP
vhtTwibDcKheZiNWkVPtceEDxZ0+dl7p8OH50H8LJ+3WM2GDWXUYFo2G+8rEvJ7d6alkVmcfodAW
puOlx5sVhAteZqOBDh0K2GCeFfD2gcrlfPP/m2CWTXzwEH91l6W4QKtENSjGe/++fRV2XGRTjY4m
vO9/WU35ixThFzTYHadpdudkviNhGEgWbHd7b2wKCGIkg9FlKzJ2nT96ultCHzXvnflJ/5ggV+LY
58qbjll5vGx29xqwsSqAypINo1HVqG4V7EOt3hTt0/t+XwATUCFZRWeWoRdFNzk7pzKtA/5VLq2U
EBZDok+6ohBoYacnEw2dA7roJvVD2k0S9N0NCQOy6ZCNtegr0XRzHFKrzXFoZbp614WdC31z9Ow1
B6uyHBL31+jSkJzKuxGxMSls4TLO1KjDRkYbbqDpdwsSHxAkd9+wQBsjQqinjUoSzUBTxBTfKP2j
pX1/3+8LYW0b1VCWFGG9FOtNi2Y2Z1qMn5dt7AbBxgchiGcIakx9hPe71v6gSumkeujW6rm1YkkQ
7O4WS2UaV7VHJV8wNCKvOM42gmCoiT9l1altM8mG3OUhAanQHxvCjikTdMgvRcnz5vnH5Y6Bd2r2
wNz1WfGV7+FtfgyPg4cH9WG4ksnI7MW4BbSDbj3kFl/xyPTNUi9TZlleWXwdVmdYMTbfoSs1BUWr
8RSl6+Hyuu2CuqWBVJpRpgHahd0b6uFqd4zFvuEsbvNhCIogOvEpsOY2kl4797YTKm8axD1103g1
T6cnSzzSmFl4H1zVtVOmd0SmLbAXH1sTwtqlLA+Jki/oceuyz0tEntI5CiTfjMeYiHhbG8I3G4s4
WuwIidHmn/qa6zJYzI+fli//k2Zov2TI8/EbmuzWvvv5DJMSNLJwJW/h7jIYtZZMTaF7alM4pXEu
WJAi3SfxbucLEttWiWUaGuaNxVScZarhVCOR47U/o8lbD1zItL8yfy3EyR/H762rSHmCdxyDSch+
WmhDRQ5Y+KDVUq+jbc22Z4SHEiq0MUQ81i8Sv/g9Uli1rZHnatnmgQW+EAImKy4NMEHRbQgiHwrL
+u1UOagKeKWrSfoFdqLkL3ti/kgpbWrw2emEfcnih2oYnVppHBY/NGiaueyc5AM+7/KNb7QdNNz+
sGY5O9HytPQBmEsum9gPiz9rJL5PtUVXCoOBv2Zupyu1rN1BCkbPbAOXloj/h40bQ2/qaTa2sa8F
5h1EVlzzexd0zuxxour+yFz2TTsNGNFuenf8DbpBSQpzx0ekbdEdi+cGUV9lbvuxasdpaUOvsiZ/
0eMr9NFLVmonKv4yIeDTkHXhqkDx1FO0GBIbh3T5phfXkwJBSMmDe+8V+ZcpYVdhkmesV2JTjz5k
H9hte+oA7t1X8xRBKXj8xzwUh8SrZAXavcLH1qyYmp2Tya5mO0n8QcWIvTEd9LB2QMd7CLUq6Gzr
REbU6popuspGw1dy9v8fqH/ZF/Zdtk6DrmYNUsNF7ZpWcbRoJOnR2bnt/GVCeLIuaGxORh31kNCs
nchGxlP92keutciuAzJDAuLrQ6ivJFSYZ9uL01qaC3oYN5ljGJXlNmSmhL1H6nJmoY7P1qk3fX2C
RJrXYC5hid8wQ/LXx+NYttnkcRmFiAYkUGbr2KdfKuqk2sNlrNq71fxlgzu7sZHPSz1ZJrBeD5Jj
9i3zQ498o7HLNQmiA5NpGPOdJOAWzOFFgpIPROXENGvddbSIrZQ3DPDaZRbQgDc2DcfLbu2gPMww
VEipbbFXKcI0raGTV9SA4CrF/FfrzE3sjPUbJtn+MiNGQrpMYaUr1DOV60x/sOzbWTaX/R/Y9OKK
EARLadla3OTWcy6BN6umnqmj5NtQJ3c4Mel0y+lu5vCdn1AIDCQh40Lh0vOz3n8xoegVdFXVuUnZ
d5IYlC0WPwg2IaiWI4Ns+gwRGqq4uVEEg7UexkH2KJaZEc6TsKxD9MfiyOpad6S36YIWEgmrzv6R
9bJWwjlSo19ZxanM2Y1DJyVoOrNul/bGqA8gwHHfEOJ81gLvO1wExRxkSRJj0EvKvLS/K5aHVA1y
2dTIXgcdzyr9sSGgd1HjXmbESOrzMRgucpNV18rvCEVS4vK2XoJBC+bYpn/Ztd3PuDErYHk3Jd2S
r0Psr/SRshs6/hzWB5r+SGR0nfvot7EkbOB0wJRgUa2x3yCPpfrYXAfFXZ4TdYpUkIX/2Cvs2xgT
dvI6xUXFWrg1R9OtHrG7JpRNpuyjxcaGsGsTslRNWKm8jFXhYXUkx/apd9gdC+jNhHR46iQPuSvj
xZd5JuzgEXeYMhsM5i0QrWiqG7SdSd5aMgvC5lUw0a+zCCnbtTs1ZeFYtrRhiP/EpeURNm+adqqu
LLhSq2fcunQM1EZ+dDP/WD90nhI0B9RnA+U6Pec3sovg7qH4smgit5Oi5JO9mgiM/BQG9JgFrd+d
tOMbqqjb3SyqF6SLXs52BsXauoayHBjtFMeMCykpxr43WBALqQv9VfJ7alTWQUaFz87xZP56UH3M
6eER5GifBi+/15zFQfX7AxLWXvbjMnLsYjz5Y1vkswed6AhuGDX2Wf2pB3GeqV+Xo+Rg3Jsswnd8
MSJcm9upz/U6IegrDlQfM27PkaKfjG/dNe9lG57sT+/zSoBhNoYQG1ZScGCxn4X2ROwPNbbA+2wI
mBsPQ1vRGffnVK08Zmd+PGVPxWj98z4zfJ9vzvp0IVqrGAWutHPjLHV7U0VGMFG0/L7PjoC1Npkr
FhoQghwVTLw8sciditNbTDCT6RSUQyBL+tsVy05HteuWxI+131Xh6NqvRtYkuo96LyYE1MtNCjrA
DpkEqnhW9bkpZGwo+/vlxYCAeaaql3ZXl5ZHQfOCQVSnZw95/HT5Q+0f53+MiMzobWz2hm5DuLTU
fivdU9Z8s4rbaT0YSiO5E/HT7TWEv1gSdua42m3Yh4x6a33HwlNkl+5qf5kGSRDvI9yLGWE/zmWo
5FYOM+lpfCY74yRT6VmG15LFEQXcQo0sZcXQlF6Ng6OS2knL8KT3TBLH/3EJenFH2JOj3ak4feDO
/1pfUEP3+qvuwKuVZSBTn5FaE3amDq6sbLAaBvQEI7u7PpmG2zs8VQX9wG+tLN8n2UKacCEiYbyu
empgCxUaOeWDpQVj18efLoe4zIqABayaU1NbMfHUK5lnD2btQQ9Ayooo20gCHKwF3purWod4Co5e
tjoExLfzUftVXHNSvzrgXWS1i661+8vePUPZpX0lwASyfUWpEBhuveK7MTjtqTyEX6Mb/VPuRJ+U
b8SFrPND90OmwSfZASKJRoNW8VXJEStUx0Tj9xZi7TK1JVk8igQamlWEKe5+oLT0yIG/cfor46b3
oTkehO4sGZSUOSQgR9f03RAnlHpG+bWZPjHrwZZl7yUYKJY+1LWoskpDEdsYiVPruaPbN6DSd8ZZ
kjWV+SLAhjpaw2xq0CdOjR+39vjtDVxkuGb9gSUqAIWiG+OicnZCRkF8ZzY6lJAi+rWc7sNi9i5H
+O7+1Qghqmbr5FUPRQziszyvaOwT60eDgYFcgrG732rz+wIKJaCiWgt9SHxt9tvwoLV+Ex7e54IA
QZGlDrVa98zL6tQp7Mhpc0mZRvaRBPhJ4mgmCs8GWOXVVH2mmeT3d4/VzUcSUCamNsnCKYx9i4wP
Jurh2hjftwvYlrOJOZW6nsMMooXZ8KY03oth8f1VLwad8hKDglajrU5iWzeNOd7XMrGtfajZ2BGu
J0betxqylWg68kCuleBxrrg0mDCSy9uc3Deh58acADZ1noGKpcQGjel9hRkj9tjIHs2SuBa15NKW
jKS0wIShkpuk1cEw59bSOqvMiAA0ebiAej3SmDdWdxMGipNvuuVc3jyS0BNJc4vSsBZoyeHdGHaO
2od+hbuwPavIrxbjuc8Vh2o45NpWUkbbP1k3ayQAQ1fNWklDELMM5/xUnzR/CDrdsU6Nx9l6i4Nx
RoEcxac3SJ7g0fIH8ERGJWIVVj5E0PGI1fmg9cXnYVUktwYJXNgCXBiGsYDnAwNYUdE5CXukVIJ4
/Nu8upVsfBDwYgF5o1ElBhoymjkoB1yJ7NopqjLIqYxsbT8EQW1gaiaG6EU+OZaENY46bCW1/15A
82YpHUvW3bY3hIo1eTEixLltFFObUfTMklUZH3VDWc6ziZF2wuYnRsPspszbxMlWqLaGa/elLVbq
Xd4GuxfMzT/gn2HzOi/ZXHcKSywvsT9Y86lBd4Fd/LKso568QefgL2eFwI9I2rOpy1FAHmqvrU7l
oHsKfbjsz36EvHxR4UzM7DArV95ln4cTykDLOa3DwpkX8GHXiSTc9yHkxZYQ7hmqj7Y2mpD1C6Jj
drZ9lHNBVy6rc8qWSAj6jOL62IxYonZ8qJDdRRmo7iMnHH+PsraM/UTXSziIJNTETJg6mYh6SMsP
7YE321eu4haTYyA5+sk+c61d2ZHyH6fknw8pslKPhVFnJQUWL2dkQ/HA6Q4DFKp52jB5S6PQNgxN
4YxEo9Ccqz0mUkeCt1NBvXI1DmafSnB+Hz+YDVZqnTD7uZ1js7Hi2a76zrB5u3EQFec4u9H74+VY
34fbFxOCJ2VpE6vloiuYYHZYmAZWzSTlrf9YmhcbQpIQANWxwjBRD8JUHg4rFISmo82FV5oTeKIm
/00pEO3FoACJhgbu1giM814zH+f6acB8aC5LGu1+OEg2EC77aGpiX99Ih0ovtI55LfSYTAx0gAD4
8tLs9bdr6osJ8YKZJFUMAha8n8dD/omAfaX4HP4iAa+x57/T8xt4XP8yJ9wzF7TExVlkQR2O5UE+
sVM2mz+XppRN7u5G9cYtIeTYyFp9UlBQMLQhSGLFbev2gU2q7PPx//vqoN/YEcJOpbMapk3L0GWa
HMG0/hudFpjTdK1DcpvQt+yjjTEh5MDqWoQZb4vUMDznaBi0Vtake69Lwkk7N3mNGQEkj7mAH4ok
x3rxeFU1vVJOzeJJ4o8vxKsPyEm9cFtCs5YIqaygnR2DRBONisZz8qYIyL35oAS5Hx1k1dvdQ3dj
TIgKxVIwHaNMGG1jTdCtnwxtvuvIk1nJHu274bcxJIRFaY+6Xuhd6E1UQ+ItDeopcak+SwJir8lZ
Uzd2hIiw0obMy5ih6/x5NBAgcYbk1MH0cEnCok1e5JZ3ice/pazNTuaiECZmb6/1jIYZT2mh1b2G
5wVKZ9mo/pIECHfhVYAYAA0IPluQmxYuSnHHknycUGGK/hn8m/rTEMReCFGg1Ukf4yNkSrxVqq2x
u6s3NoUL06JSLVUwveJ3fvfIx/hUdFMTtz0nHpNtAJkt4dbEIg2zHWDm8WzUIzn7UJIGhj/6UEV+
WmTbbfdjcqotYvEWJ5FBBHzkOjFWXfdIMt8UbAiGjt5LFmx3R29sCJssHXqm1BH6qJLF4WPEfMCo
NBz1VgX1ynJE1/Nlg3uBSFQVhDWmjQFZcaLJChO9aEZc1xv2RbOu8/p3xN6QT9yYEGu3a4nH4qig
DchsXBpTsNUeEjC5X/Zj7/q8NSIcjURfu27t59iPEzVI1KtkDOCsYyjXq1kdLtvafdBtjQmLNMxD
pucY5vRs83Gprg3rVsuvpqhyE/OYjz8YWJsHIutK34PfrVEBFa1FNwtTb5H1KZPAKjCgkJ1q9bPW
KZIpN0lIGHwbbO604IG2URcAbcfa3OnagzF+TpPHy1+QQ4AIS1tfBPizkjJcmgxPAW1ojp2SHtSR
+cOkTA6J8ruQZD9GRmS3GlmI8A+88aumSRmNTRH7tR08ktKJVce0Piuq5EmwhxJb3wTI1WlD8zLH
THuHXrEEnH/mw+WPJ1sfAV8tHQpaoAYBRKh3RX42QEiC6a/LNnZbmIlKDd7zxicQBWAlIEwYFjRb
/rnHaHix/XuPQZnjsrV9j/4Ye1VIRvdeTVpeZWPmQUkiF+naW9rLGgX3V+bFjIARY2aSNQ+5uHJD
jnYYPQ1V+6a982JCQIZ8KkfwnxK8B1PjBOWgx5VGHqtld9ndBr7N8oglZPAkEJLmOGMx8n/KPkz3
nAwp8zGt+aNDhnEsedXQv7xK+wD04puACzPt12Fq0UlizbeGep+Oo9dgfkSrZMwm/4GvL5YEeFhR
TStWFAqQKYiO9W0W/MTs1xmMVqf3eSQgAm07lisNILUYV0eLeq8H6V7b2D9LFGEvm5KFuIAKSkrn
RVEqhgLh4HVGE/Hsjqcv9PP77AjgoI6D2oY5OlVH6zxVJRI6V1BWeaczAjjQqZ+RTsHFOSHHPMvc
Ir9L7d/vckQsEbNSw2AeQ+vhWKADNmv90qwekfb7dtmMBBPEKvFaqzFImQCmmBNxFVrfEH0M3mdC
wIRJaStWQh4TA/buOt/bsm5eSWiJheE+KxdFrSDGuer30fS10UwnSd/SsbQBHCpsfkIaApFDVOy1
9EEHpSG6BiRBtVsy2Zrgfm7O5yELm7WdF4xGnlUffQin7B6DcKAMwPvBcEZfOaP+GTuYqpW1XMtO
OyoAQZLFSh9mAAIVU+9n9YbrDq+jZwf5MTu8Jfe19VOAgrxdzMVCj7e3ELDnN7Wrx57SS1J6srgW
cIDZLKz6BRDapoXp99bKtShaWYqN/9XX97g/QE0FIID8Cc0TDRU8I4wTB4EezIvuzVR5SCGi3Eah
pJIs8UokiTSMMsrIiq1ERlcrrs3x8fJW3d9KXLrI1DHNIlIuYJOCbrjLFG804U52MzBoQWqGJNL3
vXixIkRbAzG2Ve0N0ISRU7J+LGWjJTIvhAAb27oyhxQTBAb7zNhdbF4VleTk3M0Yk2eRp/99KSG+
NGYlTVtBEKTzw6Bz6wdgAldm4K1KxQN5A2GttjUnBBoflGCajbmfLnyY+psuCgwqiS3JVxNzuRGr
jLCOLIgwmFexebPE950uuR3u5os3boid2jmZ6DCmWQgWQdc8T0jGML9Kgjh3QIniVgf7tE6S00dq
Uzh+lhmBPq6QgOAM4YWfnEPPukalEXLaxW3ov4ELY7tSYufAoIRDX08IjBap1jUZrlmCl2SIYdJi
kLjGF/0V+hDw90Kji1pMLN5O02RAiGzklTnr3AXjcT1zaSRDEuu7gbExIxx9pdJphmLy284aeWgn
CcYG1bJQ9y9jD9/1l7zhf2Nz/CmqlZvwiPP4GXdzSA9gmhwdzQg/6JUpyZbsItDGJQGBEoWOrEda
GVd5N+8/TuPvy77IPpmAQGtFqzg0cVswVkiPpNCBLDNvmEbJysg+mQBCS9UPaqXDDDVaP83W+6bF
bcGog6RQJPOu+9to88kEBFoMK6J6irjmiX3TnY9DCgIOIJ7llH4ZkF+mLN0o+YhilTbstWmNUzzB
/9/bfCRxINYP6pisHQh/FK+BFsx6q5uS1J/sq4llWDu2YtKnhQLwmb3xF57dPjTMKsw3ggf2YH+U
lbYlEWEKSbJIXfquLlCPDeMBNPSjr8ZOORN3hcrD5RDnsXVhu5oCKkDBJ12sHJ0abCz9RTla7DSO
QWqBSD03HUN2yd+/or7En6jj25cDoVGJLKoFVmVM2Kog3MgRfpxxI1ul9XNZZAgIMWhJMakxBujK
akzwxkej7kDXSoLg+9eIjVcCUCiL0RXtoESoFcxeeM58gPg9H8sqDpGHKcTLayZzSsALk+RK19hA
8pjFDmqbJ9yLJZAk27QCTHSUFqzIcSa1UGnJ8seh79whiv13OSIqSuhMy0pkSGyPdBN6Qn+pjWzj
SjaSqB7RsbgLbYpPRR6MW6RiwaV7Ho8MeksPprOALYSdcz/9nTxddoyv94VdJepVDegLLscc/C51
+8mybgbwXhjXcfxPpksiT7JOIsVLbJRKRBVocjD1gwVeEiU/ztIGR9lHFDBibmg4RA14/Rrc92or
8UZaOEv/Cf2874tsxt3dXh5CdVG7osFruT6pYe9kaB26vDKyDyYAgrEmeT9MaHUIu8eGTk5mZI6e
fHqfEQEOaB3PBllm5kX2w1B/nofvqvX1son9IwlyL5oBCjXVEC+odjqkamnird/45CcYOM6F+3P6
Qs6qxwcXZS0bu5CzsSaEgNHNKH8VPUY7jOXUo0FtjZaDxCOu8/hq01CimgQ3YcsWT3GFahlLS8zE
JTP7wBrQwinJqqHdxWJOm6bUq3vzW1uZyqEOs++qMsmEKPcTtpt/ILwx7LgJ+4iB+8zOD4USQSk3
dmzEegXODmrfl/lpaWcne4Okg0Y2ZoXTflVKw9DWEe03S+OU4+deP2uhpJyzi0gbG8IC6iQzMCZT
M2TXOkeJ+xsjuunSyUmoh3mDt9zLN8aEbbw2K/jDp1TxIO19ynrm07yWPHNl/gj7GKQMdJ10mFDb
ZPLtSjvmaRrjTsZiF8Qx6Zn0RexJIpQvxKUIFfZ11kzh2vOGQzDslrpfntgh9Qp3oU5oHpFl86dj
5Uts7oIvqvQ25jjBGCIKAkcNOHZIlyf+mLvzl15zVg/DryDYgCarajtZgjc3vzxF3vqGYSAwTf9f
y2LqeuyIVkNJF1Im9Hcefm3AnP22pO/GhlDLYn3BKB0xe2nGN1ryYelOsfFON4RNXaRJ3rUNOEmy
NfMVlRw6a/QXrZZkKncPFspsEOKhGccUW1TmeIy6jNUK8pO/WXfV1r/iRXKb2QXhjQnh3kdatDdG
Oi4zen9dz4/q+iiJNf4pXsf3iw/CrW9e1HCcK/DFTK7qctHu9aj4P4tTg2EzWaPwc23vv40hjfj3
WZ/GCrrjKd6F2WMYmLhourxRJMZ12SX3uqMeekhsRA/fkUi/HX2ekEs8mRIcd+jSfxDCD1pOtlGm
VuSnJ06qZZ04s4Gc7ufywkFX/m9XBzCP50ndKADf9hqMOcdKl7UrXQ4/pgpnCGSH4hRSfZDdSD5n
yj/2ereOhQTW9x9vfwKQqcIhwlJrtBU9/re+YF/9W19QD/lRlSq7yNZGOETSPg5JGOFRn2iNP1ud
Yzbf5/bKjFQ312ocXI2rmJL0iMymcKrYWq/nabhAnPLEuUmygE9Oc127yxtNtljCOQJ1bbUvS1Q3
c10LVMV8otYXamg/32dFgAtQw8a00qE73M5XDAJRw3pIITR32YgstAXIiBe7TDpcysBkabtLCMVL
0h0vm9h/Xb+E3fO1bfMqaCpsaYU3cSQLyE/CoPDDk/pg5556MNw6eFM3HjrJ/oVy9rwNNvbWPKOr
keAVkg/ApPIQ+bY7xu7s925ykFqTBMOz9xtrc98DGwnG6Hnvg+aXD7Fnesb9z8HTwevXPMV3Mn2X
/RLlxkEBLDqMxTFkY3UvvVZdxSm95iY7Z42jn4ZD9AtXbic64BL8lX69vJI84i7A7fNAx8ZVloDg
SlcQLHZz1POjTU8aO/Xx17x4qMGFcNmYJDKfe082xuqFmKmKDnAkbz8uIE6033UaQ434b1Cv06Tq
rZroYPS7zZfMiYsflx2Qwe3zMm48oCsSZVqVvTQvvbsJexv1AlxouFEvIWWRP52h6O0D/VCxBi+T
m/qlKzv9ZUEvwIayRj1ohUY04VDDHYc1MHrqt1XnSz7hbsTpoPMxgJ8QNeT/Y/MJ7aQ1Cmhcce11
1V2vE7/6bH3UT/NVeOyf7xTaj6LnpASudn/Z9K6HG8tCeEA2r1fHAhoMRfVQhL87/R87SiQhLrMh
nCNjOilm36WgtwYFadw9LR1xVrxbL3uyj78bV4TISAsyU7JCaYGX3ubTeoyJyz4bCA1ooH2F+cv2
djfuxpwQG6nBpnzWYE4LyTnCNCGek+/7cGIBvlQUm0U2woJEHyg9EeVjN/267IVkbcQu62IqOqLW
uKyn6GRTTkPiJcPhfSa0v4MbqbIUyijYRPn4YUg+juyjSSWvGslaiLKMir0mphljiSNQvzZz5DK0
LFz2Yt8EFEcJpBPA5SfcwZXRjmfwRIN7QMsOBS1AZCu5bu2DwIsF4TtpuRk2UKpDCU//ORS1F8e3
63CwnjPb1BvHu8sO7a/8izn697LMg25D2xzp0kx5oM2M9gWvTmR5Ab61Xx2lXKny36/Gv+oG2Axo
Oq7mgiZ+rT9EKjso1VXXPZjgEU8zSZhxpLpkivu7MaXp/Wp2Cq5D8Tw7TE+hwuxodXOQTuvvRgLK
tWAOt20bCkl/G2JDp3ZJVcV+Ouo+JGrOHZE1f0pMiBWHMDGzVFXB95sqvaOGP4tBkmeTGRCimU1L
RZu84NzkhVN0jUOV4+XwklkQoplFqd72GiyELfVZl/lLLAH83QB+WQexqFAPUTGHOdAxjNyw/6qu
hzz+edmJ/VTrxgb3chNUDdJzCt6rkCcyTSebTyr0RlZ+i5pBnjhpjjJeKd1hpjJGMdnXE4KZFN0A
jTXMBK6WeW5q5XZZSsl+kX0+vp+2rtESMjhJCqaTkV6Pi3JV5ZYTpp3EjMwT4fA3YxWqpKsNmKmv
iHbbtU+Xl0j2+8Kp3+psqLSBFxja3jGnL1bnXTbAt/MrXNmEgLDdIX0+AoNRuzJntCIY1TkcVM+Y
KXgE8ptx7VyLzB/1VSZwsl85ebEr0prb5dDFfYlZoRzk5d9Nt/oWnWu/Ljzzdva5MNBIJRuK7J5A
G5MCKkQgye5UnlhjD9Exua8Pqxe70+ciSNzoE72bEigsVodaB1FyIQGkXfTemBbgYmVFVNULTBfG
dG3M7L7otcwpMhaseilJyksi3xJOvjq32AoaM9xHh+o2jZqPRmycs8r6fDlwZGZ45G42WEdYhUQ8
fxctN5HytGb/1LkEZKVBwv/DxobagauTMhx6aGxV78yAa2dYXgX9GNdGVb8MFsklZfdA36yTiBpr
o6kztU1+oHdK5+TVzWJ976qbuJ78930/ATkoU7PWSDqIAKftQ5ckx7ApRsiQyAbMdteJ6yajpgei
VZECWrF6vWQlWsGs8tGq3Hy+hzrCZVd2QWpjQohu0tij2edQAsaA/Ic0Nc7W+uuyhf1I2JgQgrrF
CBmDfpnuNb4ZzNi3kCC/NU98PkW/Vo+y5IzsownBXcQs1YcUZLu16RvtPenA3Cnp35R9NCG266IN
zQ5vfbS0XVvjJz175+8LoaynMVofdDCZ14py1+bqddz3EhP7k0ObVRFimDXKQAYVPhDMy+Zg4Yif
MAhHrhs39iwvDd3RrU4QD5AhuezbCafikNljatMVjA/xv/WKwkWVOMihb1768vTg7iG58VM4JHuj
b1ptwW2vtnvHCj8My49kql0t/rZGkaPmX9tQkgOXBbzYQax3MQ1DBWRwK3LG+qF55JWgKjAhsPhx
BBeYfJRgF/tenBT7icdyCE2GKqGnYUImAHHf1y6LW79qhsYZwLJ2Gyb0TYM5G5sCcoy6FUKFqQOl
3pyf54R4eYQ2u2yQfE3Jdn7VpjFbRjNZvHcYjOCVYTv9fOrSNyhcY5r7D9LaAmiYcziWJW/LGPvc
+FypuR2EKsjwL0OhzBcBNwYdr9qpjXGxtT+a0SGx74mMM0sS7rYAHQ2lgwnlL5Q4g/4PdW0byEoK
u5eizfcS0GMZaE5LSwWdDrmuILeA3kATLBdv4XfaLosAFp2hdhZ0bFHnSVI3UmIUbm8y6xQqMl59
2QYSUKIu0mIazSn0bHV29FZxVuMbMSqnGWfHlqlIXA4D41XhtqRIO1XgWVSrD110DK3vo/bwlkiz
dUZVaNhqYuY7HqayBM0JUg4qC1heOWVX+OA9cy+b2Q+DFzPC+jRtG1Z13GJgN11LZ0zS1YlZ6BUl
H67tdVlbzP6HezEnrFIVdZTEKl5sPf1YpR/XOoG6omzC7T/g+48VcQo5q81/b8faN0qc9loHDZLt
zsyNH3mLSnKoJHdliVsieVSXVyxKNECcaV6l1XlUT1Qm9rKfgrZenBLQOtHivKsVFCfi68FvT5nP
mANCthveYZt/lknWyjwSrnxqXJap3qDnPzS/5Ax8wuzKlqpcy4wImG31I+aDNbhE7O8xGqHtm6GR
3JL2LysvX43/hc0jpiTTpPQjKBCM8HtonwfZsSPZPyJ5dRw1WkEHDe89tCfZqBxpTxPBKEEdSzbq
Pr69OCLgNUiWFeRsErQfdrofL6XbksQLlRtqX6n5t8ugsEsrRzaxJqDCZOtFUbQAn/4wKNflCd0A
aPJaP5Ro+ir8BQQm8huQLBgEaJjstNNMA5LnGUZDZ3X1K611unqWXF8lCya2dLVKGY8KJ2FLWuYs
1ZUOPsA0bp2l095pSch40AQdehg/ByhUH2i8uH2kObl+hYEgT7JcfOu/SiO9LBcVoMFs+iGfUiyX
nR3Mc+HHB9tlN6x+rtfDveCyPclKiWPKWVPWDISeMajlmNu0jaMM94V04GS3F3bjlAAOYWThfmrB
qTCODlDQdnurd4wRZB/UmYyffQOCRfaJ2v5l5ySAIZZLh0zN0ZYCcm5lRgPso9FKEkS7h5P+nN0n
loomOWEja2s2q1qBVg4cTUMRWHcr2OZSrJii3o0+31myzuW99dpaFHZzUxQgGVbs0JujFJ+wbT7m
q1Y6XaVISmX7vqH9T2PE0I3X2nFK3aykyZjH0H+9gP0eb9EDekMn4sX3mtO64QdDllnc9W5jk2/4
DcIvrR6pVgYCjWT9VpeP3eCb6htiAgq1f9wSlqwEp00dYULRMyevVDNnWmXzLHuotLUgLFFeRrUN
5Vi8ceP7OjxYeRdQHQ3XRHKK7EX31o4AskNJUMssFwOT3Z5l31dw5vL2kTgiUkSxrmpGpiao92WW
Y7PHvnvSldYlBZMYkiy7IaBrBM6UeraU0ItHc3Zqc/LjAj1x3dJK0G734rX5Zsb/Ye3LluzUlW2/
iAhASMArMLvqy+Wm7BfCzbLoW9F+/Rl47+XCKi66p3zeHOGIOSql7EhljpS8q1NkNJtFGh36Y9J7
9jE7YtEeepP0oPGbW5VzVR2glHjRFsolwgkJRft+cLND7n5JUaWnXJGyqmxVJofKnA48cwOag/rj
tGyOu3Iuy7KI2V/2KnRn8mNfMRSaR5f7XJnpPLpZO/EUc98l82wxHTs9VrgflUpInqAfUdsvWuSs
rP4mkmNn4FlNOfi93LYca9faIPmCKDOdVjNRFddP5pV9rE/xKb70B+4vu6TfsCQbHTu/HQ+V3ILe
YViVteg/18rnyoV3sHq/QtzYv5rlV/ZEkpyCjmp4ZguYUjpWQQg+LZbekXzyqPjm8MzLVKqnUAV5
HBYcr705m3iPIW1yJimIgZLi+75Im4+rq5OTJ2ni2cqxZSzG8DpvfYZyAI+vcXhGeN3QayP5PtB3
oZLLafE5Owcpz8iiS8iY5xKVyl/kI/9pDm7rwD45IB9Rdk0qrk2ekM2NIjbwisEP2nnyybEIxmty
3Vxn95o/+jUWneme9rn6MJxVy/AUdiYPzGasaNu8wDdPKt5pIKA0+ndzokiTNjEs7PpwsfDDfLU7
s9TcKRZsoVZhXtT/mLnPuo8KHdk05RWG5Nh1bSqqskTDeByBK5kE9UnDAgEfXRH4wMmfVJ5dJZLk
2ad4ynjkoGjU58Yng3e6Bw6u88grRY1y07zwMkeobjNwKkjmXHe2HerUgFjax6hOvYmomu42Y9QL
ghzk9d6sS0OHWyLuB5BBeHH9iHyy4KoYv41jGzbmil3n1f42Ogx4DuwiGvCop14Ujl+6Kk/h3sdP
5ahMXbYjovUCJ3lbKylKvXARovQry6+997HHR0/z6+/pxQzwzGUc9hVwWyFe8KSL6kk6kELgC0dr
rrKp9mPeBfgS/SuQV7UwnaMW0WCksCWN7s2Y3OviuT6FKFy8Jbd8OT65CNah9d0KHUaDavyHiGP1
lmUp1ur3JXONqlpkRo7cFS0fZ7eNrvQwupRh+ne38mtoZ5WoCEPPjTjmmBkw8w/5iIzfrN71SaY4
LZW2mYsZr3DG3tJ6JyywWp56RelVl+pXl72JlVA/h2D5DlRFDIW+mcv/rxBbznjqNug2mWh/ztvW
c0bjxo3i477GbT5Mri9qMesVTowVQVMywI5s4aNbIMC05bcET5JuEQzH+ZAHBeiYfVWupHAWppSY
wZFj4XKDMpzdGl6BjvoOG+a/F+67femWn3kV41daKDmJSjNJpBlYLR+X3w39Zja+Tq7rO5YfMRUx
heq+JP/Q2GRwIgdvgmF2x7BOdOy+ZOTTvjibpb7VZcn1MG3q0LuA/Ur4DCDHyO8+xLfG3dIYzn1x
C+rxu0alHkuc2zlBmaivmbVoBq/0MmI3HHBuPr9KT5Y34fG48gflEJVCL+TiGNh2he20yAR7bnkG
PaAp3RfkfW5+U5zkVsHKojr4q5aF3682lOWM5cJt8HDX8uwh0+hjJZwvJXGCyig/oOT4idPh6Mwl
Cpyawpn88uKvznSFLZncMNXmaLvusu+SPpuHhULJAPV5EZSn3gPb68/l+4Qf7ffZl8yvgn3JN/V0
BS5ZnsgKK+YT8sExad9FLdaP6NWBFvEbSvnr85UsLzGENmRcw5dxf7Kba8oUU7KbirISQza3qi81
x8AZjpzeWJbmTXHnMUM7V7GKbW8zRXuBkvsLyiasNZCloAeXHsb4PVG9uipuRO4moJEV9fk0ofQ7
P1TllzGx/Jyo5t5UIFI8JiSkPMJ2p6AAK9AY0h+jmwR0IUTdV69tF7U6rcWhrOJJq9PSBE0px+Qb
etCu0H50BO+aJ8Ajie1fB+1C378J0dKXqqmNNVgSIilHzBSANSUYrrBS5yMeYTFt3h2n56U7UscH
laZyitvK94IoZQPR2GUurVFipE/LdN/8HZtXT1gz3ngLSYv5fZlvBwubQuW39fAFdbni1ckOUeVg
BCkDN1A0gyWx9apU9a2wrSUvEJJnGjnImutxeUriQ9BiZWDTNgE++oP9K9sMy/QFRvJBSdhWuoN5
xmBOv1Db9AV4Wmb3gMWyHkHLyT6YSibJE5U0jkpjxodjaLx3tMizhw+1UHwAb5cdVxJJ7qioJ5GQ
CrxN0+OyfMH4hC0+Hh6pGpTR1ZWm5U9+HUB+n59ck0lIb5QuDZdFMTQH6yxdksSnbnCoN1jTY8Ha
O5YyRWPutvrZlu24tkFe7VzCdjQ7TxdqU73NfAtbF/F5otCLTbtiumtYroXxN3l1UNEUdlZgxfDB
GQ4xrirLS59GPxxuKIC28/kXJNmnN10+OG2D74Zlu1gWGN+c9/ymDWZ/oaNxP5eqj+NNJVzhSQXw
BlsdMRkDyUR8Q+MjNW2v7lRvmNtaiHEUB3Q0pqu/+maoi0SQCijhrXGsjuP5e/dr42EccGW1c/uu
XrAkV9GUuh3PI9Qhzk9Y9ES00gvdS2MpnN6mqq9Ekl1FVJWVtnCSV/iHjwFCA9P0oIbtwV3hD9X0
RbOc2ter4rLvNbbj2ApYchvdmIXh2NmQDyyhlzn2lkimod4UN9jVhucEeHjVR7PqTCUvYjhR6GQg
ScNkae2N7XSgXX8gtvWVc/a4L9+mNduGCStj6FWU+/xynvPRJtiY0Tel51bTZbQbBcSmzq8glj9h
Fa+EOXYRERxj6TG6T6ugyK4ZePr25VCBLP+/Ahm1LrGt5Xlbr/WvvcGPFkneDZ1q4ZzquCRt11yN
gQZKg3+vFobQ6TaqlbO/Swr2yquvzktS9W4uMcnfw6v3x+GA/s4gqYLYD5+qO3FyB296t39y21/+
KzxJwy0Op8QrsGPU+okhUat96wRqouPSkDBNdwuhSXxUlaO3Pe8KVdJxUoYcKyagFe1hwEsW3ufK
G1fH/rHxUBz4fVkdiKaw5f3LA8P0nzriIFmzdA5BbRDblWifGzJHkQBsWu5vqSx5KLS1JzOyFl23
aOg3Nujmss8xjb2BfN2/tU1/uAJalGil72aDGnzlACg2Pld1IPR3GNYOx7tcu59N1cTTtlQWo46D
RVav9pwZoZOYZo2tSGliY4xyij1ilZVHQCfVZXOwL5kKTJLM0Tpsc3YBZumPVvt9RDbdpKCPSlTP
99su40Uq6XtBnyPbNtoQLZP5Qz17rfFE3tK3ZNkvEJLrq0cjCmsrhutzk9QzsQW76/EEyeqHFLso
9s9tUxzHoGDbcjBfKxM5sTbkY61Bu9vM9k3npzM9aaw47YNsmtAKRPIVYB2K69kEyGzizZmfaqtR
VEU2r3+FIPmFuui6AUu48BU8fXKMp7K8z7Pb5i0kGxbWiCHmYb0O6tt/mk8Tmnjz+/WwrUd34PN8
jNAHun9UmzQYa4xF0pWJxiA40GORIIoHkz8Hmhdf0TuwDxz0s6ovfAkJr0LGShwpZIQZKzvRcC3Q
bCzrsNAl9G7uOr8prqiqpXVbzV5OTtKA0RwqHltYd1GklYdqO55bfvI3Nfytz07SgjaZ8mGIlyVL
pPfq6s7AZ24x3jT1cf+SzM1g+3Jy8mA1yFbA2tCjrrnswDS88lReYQWhj668Y3Zv38X+0t01+8Tn
wkfVImC5RxSp7a+u8J3bk8leR1ZaiYW53qCo2mPZao7vth8IBXc7LY5m1n6rRRWYfXpGD8O5a8ST
JpinsfbQpW2QwRtnA7/EIC709g9HcdUyG2zmlCmm2fFiWJpXAnNDhB0pVlfvg2zbO+KKibdP7MCT
vPDcG0PDIrRXRqnud8LxqH7bgXqYU0WjyabrwvZAuGOQs7jylH4UF6nAaoYYbNGD13cIzar5801R
XhBkXTKMjpmjFYGdI8w8J7417ZtZYCdUqAorWxdDUdREa60O0j5L8l5Cs8sU/CnxAYNwrQkyWHax
C8WDtApD8l6hOSLiTwhdc3fSyCV3LpGlSJY2v1PXckhuK3XHoZ9MYPTfp1+s2oz6pPUWhhbdSyOP
qYKLSijJeWlNaofZst6RVtkhxT52El1y/nlfo1Ugku+yxYyBDBsgfL4dhZ9M34iq6q2AkN/yk9xM
olkgDAvSv6uz8dIP6N0MVStnNxtyVhck9+tlWl6C4BUXZBjF9TC1V9wo37miOYqwurFd8JjVo+c0
OVixIlWI3oppa2wpD4x5y5oyRQ0y08AUmt9U9SE1/6HW01gPilC9eZzYk8NMJGum++tbZRWpZ4MN
Vs1wY11mHCj5KOAdTK1XoGw5IFSzfqMs/79CGfO+mmMLAsX5z4h86czDvt5tuZ/17y9Srn6/roZw
6gf8vlXZ3lAjLOgWaNbxWU8VEUuFJPmGiIyW1S+vtj0xPbuzTnWYXtEhw9eO/W5fqMVY5NhIieta
JgHl36slI03sOELnFpKotj42U8w9ZkL9LPPn5KIW44TvKW0PWLf0cR93UyVWuNJlpZqGEEKBK/Lw
Kek1z67nK9bXCi+7qeQrGOnOwqSve70DDLXwkThnnpt/SUG8E9s/hkmBpTpK6daSlPeU5TQ6sOar
QdoTJoIPduWg4awXHprAg3DKDtGg2j+79aUKzgFiO8SwCYbi/lRLfPhYc9VhYCPvyM1U8fM0Rg9i
th5aA1TEXJz1VFXq3w4sK0zJd6AQVKWCAlM7GxhUOloHLAzRvOgn2KYe9fNbmsTWIko5TBM1+axR
1OucsuzLYyFcHUy0IBH4wqzR+rSvmZtuBDmMsXgqVMgl2brC6s2G6ihI1se2vh1jRX1/U/NXvy8J
wwn4eq2KYK0PJLI97FNoa8/oHK75ZT0zVUV805es4CRDK6IwxaJOE2fnPuepdjQ5ePp796IR1UCA
SjDJ1vgw15Gr4eDo8DCHzxM5WEK1gF6FIdmYy8c26Uxg6AX3tOFjP3ztO8WT+nZUXh2ZlDZh+rtj
MUYyD1jQ7otSXMyx9Uk8nMws+zIM1UHrvmtu92yx6rive5vVcLqClhKo2E6Hvp2XM8z8pQGdXw2a
90/vL19I/ZcCA8+qQqHqRKVsquK90QoT+tE1d0T8JNN7bisK1PsW9WoweDBbl9uLYpjsQc+PUX/e
P7V9FadyUbCMItstUtxXwb7F/H3Lr3ILxqR/+zsYyTFMete7gi1idFWQM/RTYUv1AMpZS/EltRm0
fisB1SUPgan9yGx1AMVa7dHuOTO5F9O7sSh9olX+vlTbvpziEUs3sTLcoZK22wxsopG1ROJjd9AP
2LJ7lX1rDuYRjvZkfN5H2xSNEuYwk6CKJr+c8cQpa9vEM1M6FZ4YxJXWkwvq/EFpmf8UqZ0Fb8H7
Vcc1lkFJ6SgN9DkNDUG1y6TXSXway3OZfDP1uzmfvX2kba9BX6AkR5u2XKuKASNXxcifyHBH5/LR
zfh1P1uf+GCBK6186Di9jgtboS+b+r9ClhxvLdA5UIwQ0nBOvXYtQszF8yNRdh5vZhorHMn5kiqr
6ijEs2cZX2LrkbdfZvY+Gr5ydoqrt7To0hWYpJZaZ2lTmSx1SueSleewuC9GBVPvputbQUjOlrd2
mYUGIAar93r3PUt1D7t+9/ViW+Nf1ELyr8i4aRi2AGlqCtKSW1Je5U6GYU3ujaqawnb4+C0Rk19g
ehRnkjoCWP/dOcVneo3Vq35LvO55CBovByvr+JZJw5d7AqfTn+knr6qmKlAXP1CGkZV72t6wUZFY
7+sdk2nycyzjFbEGCA1LeQTyazxNfxVp6N3Vzvv929oMVasDlPwFGWZrRg0Drne+pe57W1fkFvva
gEGEP09rrNvOaRP8/kCOIXH8tMsOYjiQxvA4e0vv+fpqJL/Q8jqx+0X1DIJxWoHen+ZN+djqvCSX
YOaYsQa/DLJLzCNr/JudDEc9+/B3lyK5AmYZkTOUkGMU555e07eM1azPSfIDzThnqLnj923jh1M9
TGMShL2qYW9TiZlOqWM4iLPy7BUxWrztjPhkMvBi2f7swi9VJrxR3M3xJVSp8aaarcCkVCVigvC2
xaeoOx4pXkljA/qVHsEy4o3jef92Nr3oCksyGaeN7KpZBCPsdtYPkX3kkcJqVBCS1bhm0htgJ4BV
5lcmiMnc+8pRxZvtPGglh2Qtdsmn0cyRmiytSumhvJ1DH8tQfw2fg4Te/vF3xyZZToWPJc1YeBZq
O/FjCyT7LPFsVSFzMzVYCSWZDi9ZmdAUQsVNepuamqdxy8crY0D14S2p3QpKsiJSz8msG/hIN1Ei
m9r2LjJFYJK58QbMKVnZqODjUBmUFFjHKW0nouEA6Zjc8rADPWf3Oe5ctLM7fke0Y5+VoSLJ2wwP
LzLKLxCzMN2oX5qxuvKhSJ5D1TauzTdNugKQomlVTlkXLsb0f7WpfQ0meQlBGxJnI7zEJD501rVj
/COy076WK/RPpgzONJL3hoA8AxZ6xtn3BpU+ahdYIqpqqd1GWkp9BtPJq31Yc9WmxIwRiVp2nfY3
ncDWLQymg7ppX6Jt1/obRx4N0U2RFubSKOeQym/ITaVdG+0/1SGkP/eBtnXtBUhSBbCzNo42QyC3
1o5lJS5lpCJMVUFICsB5GnGLQha3tgw/GvLBzxhRfGBuO+8XOaT4IDKG0eYEIKxsQHheHcwJq3jr
9unvjmuRdVWdz+a6TotqgRl1EVhdEXpOq/piUF2+FCOyHjW7Bv3ah3wsvHrG5NG9A/qDuTgJFZ23
CmrR95U8dte5Rabjc3IOw0M/fQSDFpnBg5ygGqXIr7dvaNkjh7VuoFeXPGlo52YaumiqjivtizFj
cXE33sxDd9m/oX2YV4u93LgtrTZBmUbkN6Ue+a7lhYaq3KkCkawmQZ3DFg1qJ2GHliOwqGG74aEb
XIVS/z+yhX/P7NXqLlGICG9BwMFowi0/tyftwG7IowYmNaw3VHjRTaFstNEwA4sQdLmbptZYmZoN
anST8b4RZzPr0BWiel1XgUgKZzp9xYWBujTeg7wCjbi0Sr0wfP8GJViJsqj9Sq1jwqI0z6AEFLxj
Bfpp7uhbaIzpCkJKRJpyGiu+PGmZxvvpP9PeuZKbZvu0YDLLGL7zaoEM02ibjAzDRDT6MGMze3jb
mMe3HNULhHQhYaaXtclhll3yw8Ge5citg6J9S2q9qPF/5ZDuA6PkFXUtyBGX1+VwW833tepdbDPK
rCCk+3An9EX3HSAa5xyxqyxTtDlsX4VtE2zzwYJYuQIR21lsDcvvR+Uzmg2z+0jV/LzJ007tFwgp
UDpdPfSVBWsf/PKjdWouxTE/1af+jAVgvn1qPNObbszzcK2a392u6KyQpeg59Dqrmwj28pw2nnuv
ecwfz+YFzCcH91QGk3IyVHWaUhydCg6C/wmAFj/W7INbe3P0fV+xN0PbSqblT1j5ANqAwqdffEAn
Zq/WDxo50eRDmSbYwKL67N5Wvpebk4yIZYY9pRw3V5LTMFz3vaL2qvp9yX6igQuzCPH7Om/A4PMx
HBReYPMzZ3VYkvU4JCYt9ljBekKCcsGVmG4KROjei7kZxKHio2o7rq3gpFxgrMYpcxa/ZmjpfVW4
kdcKy5t16uVRdi2ghIh7NyOJL4Pe3+RJ6/dcfNvXD8WZ/qq0r/QDL9rC0R04vsh+F5efByUlzWKu
r5oeXoT89RW2AmgqVnQZWTxSMBxMPHmkJ/0y+toJ63KPxlvSnhWY5DtMq+viaRlZ06vvZv+5xWd+
ligaRlQnJnmJPM1TK1y0vAgvqfXDahUudrn1vQNb8FcHxqLJioZ5kaH9MTaO50SxlxNQGMydV5ux
B1LwrkuDv1MDyU3k6Lmd4naJf8ip5lszVZiuwtPJi/r4OLtOWMINDfZTyH/S+pg6b4FwDMNeCHWw
xEGyJm2onFoXyKl6vCIXw7PVW7eu/rx/TttFgxcUuSpBZmGDoAoJz4phae6xBTMDw5KqF2PTea/A
pAS708Eci23DKPcV7+fQi8SpByM7PrOL6e8OT26PDe1+RDoKpNDoPT7cwLuSUhUfNt3rShzJcoy8
ydr2V7JYEc8u0hM2QaO/lF63ortKTO3SVqpVQ5t6t4KUjKlzUBiLOihFk4Lv7aC7P61BJZYKQ7Id
7P0z2pwAY7Yt3zQ/dxHHRPqnv1Q8KbhSY8aYdPqv4um3/937657+f6i9Nn3c6tikSNu7rjZWNapV
9tQdxwHb+SL2cV+g5e995eZWEFKszTi2KoBPGBC2wOf9fZiAGC3xqYrNXnU7kltIw9DNuY3bIQ3C
+tHODnWoSBs212jjreFf1yNvM9LHtshyAVloCNKLgR3SOTtZdemnvXVJU9dvI+rTLvFD07mOu9Zv
Es1LW/cd1oygJ3k6JG5xztzhaNU6mlAw2gpOOjGGQTvWh7LT/87Y5Z0w2RDXo/urUU8kB06+OyB3
Z/Xpr+7XkUJxwnOSVCVUCL5rKB/Qjseaybccbx9G5ZDlfUchqUyXL5/Sr6u46n3YCmVyJHdi8GYu
wwRgZZl62XwzZpFHuL8vkgpE8idTXhLWLu2aEXnnYgub+Kjc8redejoWahw6CriUSNZXFnZu1KgP
gPmr93Ts7El49eTaP0k1YGDD8vsSu2cd7s2z5TVtdsuc6bAv5XZse/kLJLsc29KwoglPGMnEDtP4
WM3fjPLgCOhI87QPte3NfkPJm0bjZOx6h0MVi/46I6WHQq9CCxXCyItGtSxGaw8Fgot2g2b6NPS3
nN2Ew6cxUsiyrRwvskhmpetDPWGxD47NwrI0e/TM8ZOust3NMVr6oh7yytGKVgIc25BnfgKNhXVF
AnDE+eRuvrOph7GWhctHOX2vEk0yrmaAv8BWJBgXSHwM4Qn7Wtm1oVIFybaqupzQ9gfBqB57bU+u
U7267GvbthgOZllArW24ugTRjlWE12fcUOuGd/oY+2Oc4X1TtTdj2/GBVgKMQBQUla+ee8o675wK
OP2Rn+1zeOmGE9geDniLOY/d+Q1CrcCku7FnEWJ7Is7NCPM7Hua+5vAvRlso7Ghb8VY40uGZEwtB
mwahCmylvJh4Gc4ChFFfv69Lr735te046BSom6nICnT5/9UXVxWJJhkw7HSw6u86RpAYJgG65okn
j/uHuKl8KxwpqyJlF81WBQXPzfYgEu2m7GdF1N1UvhWE5NdZmYOWM0eAqt2Hkt7ZGcYZFNmOSgrJ
cRdgo9ayEKoQ9VGQCP6zMKrn/YNSSCHnU3wmXUrZogVajk23J1f80AxFEqQQQ06CbD0RuTWgzl/h
1RyfO8o1SiohJE899HHrFAXOqXfsS4qNmoV9KfmbnkhdyzVs17TQ7CJ9Uw22y9MYfeaHznou86u8
vGmjwgvFgcYK1dqMcSskyQVQu+racMKcVh1jkTu7Ns2nIUxBTnnFcoULVUFJXmCKMSeT6BCqScQ1
eurzYI7Tr8WoP4NsA8n0qCi5bDuAl0OUHIDmGlHVL5PgXW8FTns0KnLg4YlViiPcVokXnEXulaMZ
G7udwwQ4oO/2WMLusrTztVwVvlUwkhMIdRZ2xTJ27uIRAGMBFUhmRtUWPhWI5AbGru7zpsMdgTXs
Ic1tvwitx7m3FL5520x/H5k8HYg62KiTHrII/UdefanR57Lva1QAUo2ln0gRdxHGAgt26w4BVW3q
Uv2+5AZaozHM1sI54W3ZM2lyqLG2bV+ETf4RvBz96wRktjhjqowKbH74BnqsLsNd+SEyfN0AoSU7
4tEi8dBr+6ZK6wpyEXulytCx1sx0qHJYPaTpt1x/iJSLHhUqJjP25+CjCesIGGy+x0yZ786PpLAP
+4enuh/J9llsjsRaxkKntPyOaadLT1SEoyo5JLPnVW5wUG/DVDTsH8zFhXaFZ6a2wmuqYCSzL0Y4
SrzPIVO382DsHozEODFdtY1CdV6S3bMyaiIzw6U0tulxLbxYYX3ev5JtQTDYThzXQe+CBJH3GWcE
RICHntOL4043jtV6fJoV39nbkvyGkZ8+8qhk8bTMNrtDGdhW6xe2AmFLEHRpg13OsU1K5E07y/48
Q1/66uPsybHuWutdoprt3Apdawjp0iNbL4eOusjGnNQrnRuzfubaib8lpKxhpCuxi2IqdQYVFgXt
fRe0HAMqac5cqEZkFEcmp3695uSV20CeXLzj9K4Nr1xVn6YKQvL4dhrPEbGXIxvAynKbs9SLmcIW
t3RrdV5y9WueiK1hhjk6gMHkgFrYA8g8VWwT23JgSnr5Ugdj2vL/Kxfc0oqaHYG98+Sp1T51NPQ0
VfhVYUjeEVPeoR3awCiLzqdm/SXJUo+32dd9i98+rhdRJA85O5NptgsDVIlFGSJCvck2FB9fKkkk
Q0loF43DDL8V952ni6ON7kimqkaqQCQziUI8NbRLMpEUR6yCKoE0fds/qm2DX9qTHFM3DXm+P27T
Pio0eK1KNBjsx0rv5sYdR08QRVK8LcsL0HJnK/WataR26LIcIOmfSPmZlpFv6YpuuE1hDNDbEpuB
6UneFBEbGv50CmGyEmNqleWLWnwpjemJ6YnitX1TnBcoOZEsmpo3owOouq/eC+tDRuMzc/rD/u0s
iiq/aqDH8l+BZJKJZHBMbJqCAlD2MdPfO9EJXONHkGh4nSZO+1gqiaTMMhMa3rcHYPWG/TwxDaNi
8Yes/WcfZdM0VxJJH5j9OFkTX5geDPu7O2aPSV4/7SMsRrF3ZpKixVEcdihZIKOo88aLS+IlCfau
z/3zXHYfWpt+mCP9CTPwb2K1Wt/WcsIrFc/GakChATphIDnH+jvLT+rxoGU06KAqwVxg9xCtdN9s
x9Mwmg+JWyo+bxQGQCX/2oQ8nZIl+6TTQ14EwgkDbjLfJioqf5ViSh620sLGrhuIqseh1+Q3HTpa
DOOe0utJqKrhmypjmgu9HhSHOtKxsjjp2FShtA869ntBnWDqtWBfZzbPbQUhnVsbZs482kspLU8w
3MrLIOHdMUuMoIhUb8gqLOnoQrfX42kZRGgKx2ftMSouucACO1VjyaYdrGSSIlQUJdkctji22ZiP
Q8KvWIiOGb0NnKzyRVbfRyH17Nx6w2QmW3IIAwy7xJU/HvsCjag1SKT/F5MJm55qBSFZODdtR1Qz
wnvj5F6dstIzEu7lYaK6qm0g17RthiItkfk5KCNaPSwjHSHL8W4Nwtkm+yrm7g20Esx8gZE8bxzW
ZeyA6evQjMUl1XvPSpxzW0QKJV8u/JVjJFhlSZDe6bidP90TNwtilAvBMlaV+UNz959eNFug2x6M
la2qgWZzqhrH9i/eKwLpdmw0axmYDCP6mExoQUuiIK/puRvu9ay5rhpxNJnp9Yyr/ODmxa2gpZyc
paXeGgvLM2dF9iN1OnIp7Cm+GZiK72fTOREQ22IsUMfrjGTN04BOJ5HA4xbuVYqH77xTub9tWV4Q
JDum1YTW+wLxjKD0oqN/vKTn2VQETRWIpBuFVrd23UKMOgk9tN+T8LkP/w6DSRyzDUr9c7EEJ9JG
QVYce44Wf+d535MrBJFnNWc6FegvX6I/2uD77GeO1iBHxb+1bUm/r0TeixdrM2Xg50WBt7gu5skr
i6d0boNouCET92dMBO4LtRkyXpRM3oxHM+KURgiHB+qFoAjvI3E9Ve6xcRT5s+rwJMcaDhmi8FJc
TEBbUVhfrfpM8o/7smxmDitZlr9hlSTVxIxy9MaDi9WmR1YNZzB/nbC86eQUAgSSdXn5OzwptEPn
OjtsgcfyDNt7mfDYPJxoRr3ascZANPGbLstFnoIgCM40ScAhnSaRG0iNWHGdmrpnimPkdsGkejjb
vKyl+x9JEag/ZH6MZnRBTrDwKc/jUaePofFpEKNClk3vtsKQFGJu4shKG/hRI5v8sXdPdFDtn1KJ
IR1XRef/FpsX90a13qvGi9K9bRrQSg5JCZwSPFTzhKTEmS9hTg6FuGXYrUG7ONjXNpU0UjioCvAM
FxRAtfYxAUt4eaLi899BSPGA6Vj/UGPo/dDroNPKr8TwGLH8/HcgUjwYrcoY7IUvpCb9rW0YR+bw
c+26p7+BwXzUn85gnMBxGdaAQaXcm8RxyjloeY5/ByIlA2kxum3uokBnjkvLntmoW/Y2uyfwWvpf
Y3RkngstN1ozWcjvNT2wrn63U2K+5Opte+/WYNI3dJvgISNzAWZhOVcd6yhujh6388P+ue0bPzpQ
/rycnItIEy4UzUAoLRp+0UpXEXA2g8Hq2GTj1ycbURaSlM5TzT7Z9VHohyw5s1RRrtt3ANhT/6cs
ThjliYP9iujZGm+S/GL0nR9OIGUy6F+qtOQBsP6UiH6xHBBAB1nyGR3ePrf/EkT2AUOMRZsxrqbt
edDotZf0/KpP3vTgsLoeyQtw4eCjp4Msljgm2eS9eexzpc3yu0lMsq7Ml9dGbMzCpuYfLe/PetW9
6cQYhnwpMfFtKjmBqcr/izLTmww5LuK/jWmIfYvZ9v4vIOafWqZlhTCrEteCN9nB+BkbXly9JYm2
XiAk27eTPLNKHafV12cwjfpJgVqt1Stc5rbpv6BIpo++42SZ4kEi6H4N9Y8gwtw/qEVxXn2KrqSQ
7N5h/97GpPOAZPNxdMKbjMX+4A7oYGgPSTrddvO3fdQNqRx8+eL9zLWwPEkuD9dRw+Zet8OAWY/9
fJ+/gc7TQb5nM4qlUqDKlUzftUezcZJUC1Ac9m37akofRpS5tdj0Cuc6VHqBrS/sPwAlN1AxkXT5
AlgVhmcMVyz7Yca2hzatIf0Qjz9QcPdcU/U1stXt+wes5BaiZiTFQABLTeF37nNb5h5tf9bzg1le
mvjeLU5amoKY+Fx1qhekRSRJc9bYcvPtNOTTzAgW9M3LriPxT90NXtKABdkORHxtqEgwlivbg5Pc
Rmo1uZM0gJuKu67x29uh/GDP90y1C3LDc/whluQ5iFb01LBxpLlxGrp7wm9T1SyvCkLyHAIry3re
QxQ2frBRpUjTd5Pzed/CVBiS36iThBpohMMYfSjAr/zBnEePFO/2QbaSrT8OS/IePCpiO18OiyeX
8DSc+EGAficYfxJfnFRtEFtOY2XUlpQ5CDCWag1fRKKh2/nIVpzZN8wsVZnVpqqBtx5Pr6D7d+QG
XHisuXR5ogVxIoKhBOcxJjus6So0mEeb0d8/xM2bWqH9D2nXtSO3rmy/SIByeFVWh8kznvGL4Kic
s77+Lo7P2a2h5ea+Pg82DBjQ6iKLi8WK1E4hGmigvQfQFg3ZtxUGG2uvbcbqMLfD8yiwv8hE7VRX
V/oidQlnj81TPwaNcK8qjck1x7Fzw/KE6nLGxfLew+W3A7tBpLaL07QkVFLIlc6xjVizici5qU2D
G/G3mHDcz0fMA8qXxzbVQcyGKc/WIBvIz4WffCYNTgc31nkryd5kvjcroXbihXcn3LJNMplietCq
QBHQOuZ7mmToJfLt+rbsZSxjxTBzV8IQY1mUqX1R20jk0hDq9lqYZJpwaad2YRWejEkb2qF0Si/7
dB1yV8E3iNQeiTmSMcSu5Gx0yI3Uu7Z/uf79fU27SETtiBjmKRJ88H0UiqN+aTC+rOvrdYi9Untd
RtaCDt82og507sKajXqny8DQYrN/lQ81JnS5cY+EIkxV/YIIFTxMjAO0u2yqpKgC2qEKv01H5kc5
y6oRJFQWT0Z07g3Gsu1edCo6umiIyhu/jWzFmHs1SWooQoHCr7EooJI3pYT5sDEmCaJsIksWhkR7
dWdI/bhAUrqXJ0o2yFrO2UhgNYcGf5IWYY/VibjCIjmZWvvIG2jezMHa6E5Z2OGAJGe58/M+wj9v
oqW3F8k20q9D91UdvnJlYsUhy/u6k5+owIhTRQ3LgkRlOsRU60mnlQgu2OFzb3cvZA5c7CaWiL7L
dm+hBNC+rl6/b/VHPGpdIqXo9LFrMEIoe+7qs6gwGnnsqO9HAOoIzlE+cAJXY68Xi5QpZPchRoit
JqYVnUo0pemOtcdqHs0SijqWNS91PSZwQX9n2RHHzsoX1kiR3280IhbsCmIPkwDax+dQr4wJ7G3s
kxrKB3WorK4JP0eN4Upjf8LUcUaGyb5EFzhqmyZNzWMp6aEWipu3n1T5y3U1+P1EfhSH2iUkynRL
M3RkklSQTjdy2Ti18nlEgoGuSKZUPV+HY4lDbZCwDmKuRhBHF9708LPGqgbfuWo+ykO2b+OJz/CA
0cIMANMBAzwjH4Oe7N5fZyc30bPcqT3lu2HrznWp/nB4L7tEVnmDmrexISBIDMMjt8tAdipPfoMN
n1i6KVjrGRkh3nVEsi0fLQKIacCRgxidgdbc1GulCZekkPMKh2u9LZfvZftNyRkPy/0DfMGgQ51V
obfoYQYM0oAS/cUSR7c7G41IJ3exG7d4zK2RWbG1qyAbUOptUvOqlmH8L+jBab6oVnEf22Hp9tg8
wWm9Fu0vmcPUmIJS7xQVdZ5xvAAzDupAjawiu+HQR0d+jVDDN6sWz5t4weuMm4mo+pUtpEMdyhIr
UzyAH/USw6n1p7b7Gc1ugQE711WFtaIUg3CdwAljCzMiwZzepOk8tGBk6D8LgmjrRv3DBCHkKQTE
omHb8sjua4UBsfM+IhqPkZTkJSHxCnXEMlURIj0B73a54Q3zD/QXsap+MUPMPxjX8kkY6jc9Ku+b
yfDUuHu4voj7m3VBp85bqxmYGWAAvTSSuzZf8XpZFNmvyYjHqmWGwX5/YiiksRqPITiyhsEf1IIO
uR5yXIOMIEkL7zAe+1yrrY2spJew5c2xFO0F04qyafkLVdnCUuwcDmqr1itoTG5dQ/oycU/XV5H8
bFrlt9+nyDmMK2RFD/h+I72VeKeUyqPYM1rPsJaO0hO5KFYkpWDp0kBxJb/3Jzf22SNgdvxFH7eI
0ohCL8pIJ1s0HdD7V3Mbby1g26yWYk2P7PDITsuvD3h0n8+1x5QnfcHapZW5WKIl2etx8DIMMa8s
DJ0vHM4r3MiG2RpZrNuGJaxEsXKi8vrA8QNh5cURnsjrbX5Avy83exyYE0D22GSjJRJFx/JYoCJj
IsqP+eLDcoDfk6HnTHkoI24aC+SR6VhMzs9uxiA5oKHLSfMiuFpQNc4geobWSxQBL80aj6UMsDl1
qx5DD4XMjKPv14/WH0TCKxGjs3jj98h5Lqdlos4wFM/qoXSjz4ZVosV+INq1N09m5TPwyBL9fpYv
eJRUohJxqGaacK28jOjN6KLjpDWaiKcMtmQVdv0cMm6APQrW+QsgxYl12uQoJQdgU/OdNYzaZzmb
Z0cd4uZY6OL/v8CGnLcLHMWFfI4J9L2C9Szln5HoLs1TpgTX15AlEUWHjdRyutEDYm7epO4LMsci
5ZBnDFORqRkUI3Zc2dZZu2DhMHlbdFBA4I2YwCC7hWvYrJq3neGmH9eN4kVtiVVJniBUb0cPaPNv
kSY8xTMQXcMj777UE80Ef19fy/fuWH/WR/DHRxtEWaolmzTgCrfNi0Y4crbJXNdRM0t/sDEWDwZk
ZsJjw9hFskvXgClulCtlblYBeplK33mUyVSZL88/hPKp6BkplWTpriFRxDjMmiyXZGlJx8fOyzzJ
W2EPs5Zyn6/wpsAcPnROoKOKq64UkTKBryr+cz6n5qiNppQXDA5moVDCtJyoTQm5UsbyLS5eu+ZJ
SRnrtfssQ1j8H0komo8LYerkFI/bOGhPsrP6mTUeVHOCQyWzI1uxGTpIfvPvG3TBozgRCfJZyKVY
OfVecHFBv+NVQQS00mO9H8jHroFRfNhi/rMih8QgRhMyofiRFYzq/z8Qx0UcigIlYUVnDRnLF34u
YUyRnsItef2tTupMX1kOKeZuUXSIPslypheAS0/Vi+SWLmzdzIu8+dAE6/PwSWJYikz5KGJU9EqV
hALbFZ90D15pN3WHN/FVsTI3tFjEuH94L4tJ8WKqILrSqtiuNOgDGG5edmqC9BCzNo3w3BW1oJvv
cegJ3ldE52WvuBm8wouCJpD9yM4ZZg1DIHqKdcXnaYaRrb/cA/81tGH4BoxDxSAKuu2ezA9GpxgQ
qLerF2JnoxnTnf62RiYZQ6e6tYcRjBIDlXG46LhVmo/ocExAG9WttGeheGBIRXTr2jZRVCErYyUP
Czm9GFe5BtlhwhihxCks/bS4oq14+ishqdDSWd0wWOtJ8UYltDo8pND6VnWG0K9Kt9NchnT7xuE/
yq5RzLEICYZeoPjKnt3QE56QomqLQW7G8OJYJXrvZKw26yzyoMuIE1XQxIR44JrWjG6yB5ywsxhE
p+I0v1R2feb+VxEp8ljFIRkycs7SxBQPAmbTYvt6X30cEE91ChvdilnXGeN60SgKKYQ6hbVLrkx0
Myrt+chZyy3SvuDVDK3xjbGHxG65oqF0lfGUo49Job2f7/j74I3H1pEOkqUeITKDSna9tpuLmm40
I0t13Iktdi/72dvx99hqEB1Eu78vja2aK1YzcVk97JmYlAGSxUvaSBnZwFP+VJ9+vWB0nAY7eRIc
3m+OKMSRGe78P5ip/5wMuhWfFmXtONVYVeWxDmRLOc52bCHUY6835HCovvJSe6yrlSjGta2kyCaK
1zUTeoAi8O4pfuHVTnLHzipgwVDMMkxpgbgL9DNGBkPtjv7qkaun8xmaSdjjmjgUu9RLLs9zAgdB
awtu7UaF2aH1efqiTLbsolsj9DN6mXyWlrJgKftESMQMASaIV7RWU6FrsninLHhez/fX5WMQtE4x
SwHNrOUOh0HoDprsZ2JsKtKn6xi7jxYBbQ1JbFlVaIeOrGVZjUR7mHaCb5QHzOI2u+Ipac7ZxGqb
vKsVGyjqnClcwhkSuW/6Bec65209Vk09FINZMfycL1+SRkbh7P+/dxXeoRtYyvaXy1bNVhnPsrz4
rDSZWbJKEXe3aQNAHSpequVCLombSguM8UZC08SBleG7G5rYSkEdKS6rMdlahBSTtb4u7wN4BQxf
tXhXchKYdKLPcrPsOxo3clGnq9HXSY1CQA6H4Sc46p5MF4hdtM24Q59btM7Lv+DViSc8635jLSh1
vpRaElH3CEWZUr/JvUh/NlhDbHajCLqoKQISHDCgnG6AvWTG3EoLAsSj2waFM/sFZxrn2ancyWeG
ivd374JG2+IphnIkJYlZtN/Cc7JavFO+B/V74YDkPvhfQkdkXDC7i7iBpLwRWoumCFEJyH6F4erU
9U09MYphdzI0cbQ2GNSJRiuYuhB5LGKV+3mGsrfhi1EfquaWHzsT43ry1VtYI/d2DfINJnWcZ6Ou
1TkGZruInm6sgWwwLYJd+2qDQZ3oSZkWIVSBQQKepV181u9qf7ZEN0eyiMW6lFk7RR3tRW1yOR6A
Fg4PreyF/N3AGt/GgqCOsq7r/9H2JUnMJP5WxZ7Ws0Yas3aGOratOkdNxMGOSur+tMqqrzYNwz5k
QVA3InKT0bVeI5s/vKbdsWeV77G+T66wTfxS4vRQNWR8f2zPlf5c6e7125ZFO7QtLXPo7RH3AEAS
pLM+rUfcfpig3t7XmKB+HWvXSrkoMW1KN6KW8BNZq6j9mrb3UXgep9RcWUNu9v28GxyKBBS5qLla
Ag5JVyXBKK4zJcygqT+1mAQj2lygPI1u+jn6el2+/bWUeEMmOWRIpqT0bakLVUcY+/2l18KTEtq1
P7z+uySpfXN9A0ZpnpLxup5JABtd3SPPkvAwIDU3+lH6oHM7Gszam45/x0QbWEohmwHx3mgGLIm3
YUIh5ia3x/nAeb0X2RVrRXd574JGp59LnLSMmoA7o0OAQLYyp+7QTlY1SUQxeTS+MzZwl5U2cNQV
NXf5YpQkRaf5ueBCHFSAlT7v8qfRmmzVRWt3u/k7B8EGldLXAQP5MJERQirmaJO4RO5Wnm4jHTYQ
zovPcvftPy83eNSFpaJWXy9/ac58mt3ZFuF/Vu3+ED1lp9FpMMy+nszrS8taWcJzGx4r10bI5xVq
Eze6tSicP6+tG3NTcB1m/wjKgohMRbwg0BXjIw4SSHIeQ4zI2R++1Bg9lVlopnoYbhHXYVD/vmNn
g0Xt24KBsaIWruRSHr4Qi+3bDC0xDqn5b/pr79s2Gzhq27ow61bhl2iJLx173P+TTdwBrLDRLk9v
gKi9EpHjNKNnD67N9ivaqXLSZ6V/kP7O4N3AUFaGkpd1yGFICm6e0U7fMmf0BY/zplvYHayt2lW/
DRZlbnRjK4s92ar1dnTFg2jBs/Go3pV+Y+vw4oSf/hpTVg1BQHIlIt8fVVHvJQGdkIRfnsb2jXga
EwXcNTsz3Ckk8hKS9sgsUXcpE8nZ/4Gl6/uGke8KTnqHFVyks7uas6ZWY082yTGUDfv6idtXlgsc
deAitKlclR5wYXROFwysdKfpwHWM9l9E5X7zq2yEoo6aImKuPb8ARV6DRL5JYwZv7DodNt+nztbY
LMk0TUSKMspfMK/2Tk2mE9LBtZuuzcsXnRtmgbVT5KPXhKLOWdOo8VjPAJ2sLjcTvwFZzQ858jIR
Dz6zfZmsRaQOXFMV0TCoOHBTWFtVO97UvfBwXRuI0XFNJOqcyZiMuRaliNQE7nZtvDn069GT+del
4E1d6s3raOQEXUOj7K1MKKJqmYDGHxI/O6iB4qkuf2RFnVkqTllaYjvPaYRmd3aN6qf0adGtWFvN
RWSs3b57Y6OEFGE0Us+JRQZxRldwZWt5Tg7hG7oTmcTRLDmi21vlWQoilxkdZkgoUhkKCaKNKD6G
hKNhqog3CmaKmGpqa51JuAoDI7wON+hfvTMvAtP9nuZkbuNShMB5yntN0534cEY51sCoet83eDY4
FHtISEnGmBJyus9JYyHz2uec6MwH4mP6okFl4oNRm6xa+z+YB/8w42/p+GOirCJhxglFBqSyqFCR
DiebTdDdFXb4sPyP+iNSfJJknKxmMZZT9hD0SV7EA4lXpHZ/FJ80r3lCAAg2bHkf3jDvVwaV0Vmh
rZI3IQZIwk5XzBSpyjUC1mqgn7pveHCd4oPqXD/5+/f5ZW0pnpm4Vm1mHngi+smI+ZdRPKvMCkEG
vYgUvaAwHi1YyKWAdyTeVhnC/ZyHpBZGXHyflnVBRKMkHp1lKBh+iUZj0OHV1Lm7XH+UVYZTbP9w
X75P0xc61pdDhdwcJVz9MhXvDX2xuil3YnQauL4tu6IoAopPeAWbQ9eFZVK58rKAGyZsvq36W8Ok
SHJSf2P8DQC172ECH8JEqDg8h16BhLEC2fADbLh/U4q6/8TeoFE7oy4FRjWSC1P29MNamiip0QMo
wb3hwUNigYgDLWjRDcL735aR2jGUiCLTVAFuXhvmvH4eZcW8jrB/12xEo+6aehjFJZUAMViDkzyI
TvNc3BeWGBiKiUb3Ju9zLuovzYSZv/B+mVzZQ7qVqzZrdZMagCbP3eqB/xG/Fo2pfCKDL55GxA+G
J95sn7WX1kpik9dd5sONoUV0m9eyjjAFJYIWKcjFIw/u7PNoNpgCWcLuYsUO9t1Rl6VWyK/ZPH2T
XuqEghwKRC0c+NldfbKkziqs8tjZnDd6401zW565pzpl7DLjONKFe+nSLciUAnJUPwrSLT/ELBOW
tZLUlSOkkqKkCxCkW0zRdCQfbosIzrYY4zQHf2WlRe0y8mYpKQs2Fqc4x7g4cqUSd1BuRwfxTTol
B8OKgtmZgt4zMFI+s3ExsLICWYtJUc+sDH2aEurR86Mh3MMQZBzJ/bVE0ZTBi6hge7cnNnoSL2tV
xAuu786R3ORIUjbkR/U9GKPfcAybaF+aCxi1cVKy1oOWy6CY+dilR7FjUNh+BptyAaC2ahT5qM9L
AHROG1SH1DUcPshOSMF24kPNHDvOkofaHbGQZD1XsXjkKZDb4Ru47DsprAN93IdW52isCSr7IbSN
hNTt0IlCH0ryu7nVB7iJzsVBD0I4X8cvKWKQw6fwy3UN2ZFR4AXDQMsTTVQxnuwjkUSJLEl6G0dO
Ded58xrmr9e/v+dh+gBA3Tu6IddSVQMgDURLtuAUDDSPeJiYVYk7uv4Bibp+0OhOl4QOSLyne5pL
DrDkkSoHpKMyy9n2dHGLRsc48k6dpLUhclVmlpskAyQMprs2xmVDMrBY9/eOdfoBj/KJZIbcawgC
Rk42YUAQF56rOXbRqcj/m/0SJXR31GRkStDmliRNUhyuSeQk4pFDDXnbfhrRoArdycL+pWju4ykQ
mNnRe+8agUevItT9S1BFOgkbrYPENGuKyAmfF4tke6MO8iRjXM3q9BYsM9Yds7uaGzyiSxteTMZ8
idICeOs33eptEvOffb60Otc4R3cS1HNBlnFwfW13jGZ47QSyrOguJxvUWSt4Yy2SOIeCwuiTdGxj
97VAYqeaGeZ1JPIlyhwCkmzwgqTIPDJePoon8alcZXwFZZmf4+5mTZ4b4ShLkakMrDa9+wdhg0Wx
pCaoyDkvmsiRz6iB8Dsv+tEj6xzxfntiupF36WoDRi3hlEUdmgBDsDrG8NjPUfp2feHEXRLZAFB0
Fc2Rkqw5pNHPxm3lrK7iTufEF8zYzjz1hOJLR3AWOzUJifXPBjurniUiRWNq1SSxgSR3RzGTG/G9
eUh/TLweQzYXuzzAeGZYQLtn4SLyb2kbUR2tYGmc+NxXiBMq9OSR1QF5/4RvUCj+SoQ2WQp4Qp35
G2/9yj5MrAShIfLqwUgq+/pGMlaRTqMWpBrDVw0ItaoPWvZosOiY7MKVE0ZnTOdZmvaZjF0iyROk
OGVyZbf1/lcYIuaGp8q8T3C8IIYmf485PxLu22wyl/yLyL2NKHgrB1b/O9bCUdSx9MiT64lgXe4Z
5ZFnJWnsPdW23EQnSyOlUJxVA4rQIBVcOPWBaqWuHFReciIpofxraMIniWGy8230yCR+ombX9o0i
kDRt1ryYIZ56T8wRcq7Dk4Kz3P7djb3ReIpKwjkUpgh66EzoIDufJP525Fk50qyzS5FFPIyCLiEh
xeF8QlWCr92Ed8NkJcSB4Yp+Yieo5v8bM3W7h7TxI/GxPsgKVjE/lQHvZE50KD8lJ8L6qbMc9RtW
9Q+LPug8j0zQw17msZidk938qrMr3tPBSWKgEbDoY89N80FCykCQ2iwHGiQkDgXR6pDtbhRm+VW4
Hx1UHJvc3VqbucdKhWCcPjpfumzDEaMaAVsoi121naNmkXedGVkXNj2xXDQw+COVgDEoZo2swMgx
nOVW8njEAtg9ava8Qh9WkiKUeOUirefIMbDSpxVFiult8ax9yrwE9SztF+yfqz5U7vKJ9SAg5+vK
Udcpw0TotF6aU8gpy6nVh7dj8ymWn9L6oEcvQsa4RPc8Mh/EpIjFSDRdSHCVQkzBzWAwCF+Ls+HI
JncfWbyJN+uR942A5XdiKQxFMmvRGk0mEj2VH8QxWFlxjn2b9R9Lku68ovfiilGIEGstavWTUpZo
ilIJP2ODyzBDsmOmjjE2je7CImIW6pTpuB1krw9ytzijD5DLWd/U29IfHd5urfw5wXtgYrliGIIa
lH0SimUrV8RgENBQo/685k7SuQXHImyGfWlQvNIlQzjPOvYrPJNk/tnvzc6uAgzkhH+JNcV6L3Nl
q5R00xWjGxelIeYDKbtqHrKDbkuftXvy/J5YmsjiFYOyVWI+Q/aaDjDRI4XXmRPay9vgdoF4NGzx
gcFiJHx45XQbFK2MNZ8lCnqoQ1HyOwyi8GWU4muH/PAXmSsf1pCiEfS+Q7feDDuWCeemDfT+VtBt
UWL1D2MYlPTjUEHjxlXjoPidE99J3xYntrrnyhPv5KfRwbBAhBRrT3XCh3/xGmaQiEGRCC+q1SoZ
EDEerMXSD5qPKnaHfwxvk2B1Ri9xmfcrww4zKMOlqud26cijg9jPaIDvzwcB12oLy4/lLL9uIxl0
qfzaCnPSDIQi6/sQxjoKTJhtWAi7/1kb8e7G/2/s9GSae2kiuj+sQdE+8xgGleWvWZGY8v/4koJj
9yNWSlxBKzGFWgT1iZ4kh/wTqYtDkbd7zzrWrNUjUdqNZNqQxnxODKFSSsx6/aa1ubnMrIEb74Hr
awtIkUeD11SfEKHEz/lpsEabCLYiqp66haXaiys4ymfOCX3MvjKJf6b6pDxdp5T9U6Bj8CCmDhlw
gX2UlI/rLo2FFioZF4HcLudiZWUsvsesfxfzgkGJ2Yd1NokGMEhmtGQXNyTJNnmWvhZeHCI7U8Ub
v4K7MvdW1Qqd7oB/OjUeQyyDel9hLz+Eos85q+MJD0gciugh4wfTaGf0YG5tjI5MmsfrC7t/tV6w
KAaV8lqV1KSDaZR3Ztn/VE9FdlpYD8s/mOwXGMoCG4tF0YYcMKInoR1BesvhGTQiR+jUw8kgmunn
4WvxtXKuC7fv4EZxzX/VhiLPXFM6eBOJdAmGhZcKTCWBuGlzpTWzVvmRfZUMt0zNUptYdwZLYykS
FacimgYRh4Zc7yQ9Ap2RTLlGfs3soGmWzz2pzwxpGZB08nTcy4NgqO+QyYOCXEASLu/9zkVUxBwf
liPLO7WXaIP795/1pbNv0eCwhVsfmirel8HiTOf1mHkr8iaqIDQbl/S6Yjlq900ZXdBI6zVBw9Te
j1SwlGperStIr7cVA91+BJ+zpHP01AWFHTusGob9J9IGjmL0vkIRmkSM3h4VnmiYcJK9/9TnPhlf
4i9gdrS6Qu79D5Z7aXc3N8AU5UlFVVQxD+BpgOK0rxqrGnJ/9zYIFOFJSD7DYxMIs2ujyQXUJbUF
zSQdDkVk2SCmFToVM/t9l902qBS7ZQPPtzxBJaXjkh8Gq41StNhU7Rxu1NCcHrmguM09Zpk82anf
+H0DTFHdlBRTlk9QnNmN70j6doJUccNLzV91uozDSLbnGhrFeFlaNU0lEr1xlRw5aChctBOvPBrn
xZ6e2IXVzHNBcZ04N9lQqO/rSqoKShv3x0MNASsXzcWerou3e21s1pJit1ar1KogQQylQzoM2rPW
7V2ke9H/f3y9IqB29r+HnU5uFpJuLTISU1jrW104VayREn84AwqytVFApBh0FaYgDyg+rrFq+Ykk
NGQOF1rVD0Ka2qH3klvlLoNSsu6l/bP9Dyrt1s/EJq/UGLxZvyI1V3sVnQ6ZRt03+Vtxak7kCchi
k90njH5BpFhTLxs9QhQP8a1DeBD81u+d2E8PLJi9IDk27IJD0WXRaQMXJiTihIveQF3LrJnyLUxE
NNsoPfFhvWVB7q2lgCacIippdYzZpiRbxjZKyxrhwi7z6/SJ/5vu0cjovwBQIuH1x6tliNCg7KV3
eP/Zjafa8c8M8w+RpQuvXGd2DFfEHkduISnuT+NwzocOMlWoBG5l3Ypm6UYL88zKm/4uzea368eZ
cC5NVls86iao9AiuD3IKMN0klb24tPOEIdLuSdtiULwvqqmiqgWOcufM9hzAa3soLOmGFLVWbuSS
1yXTPmHpBkX5KYqOxCkipzsxSQ82UpMRfv9WnWQ3QiNzzMb5G1fjVkqK9gfV6OaY+JBGdzy9d063
lYcC/lTyNoJz2qluI1d6ur59u6dui0pxfyrlYgJChh12Juk3hRO7mRUG5M1S3qB1MDP2RT54TWEo
/q9KYzLmCgsrNjcGauSjyMzKE7c4C1L7lv4nQ769q3sjH+15lFHjIqkKjqCEoQ2rLZjRIfFyxHkJ
qbDaLbJWk3Y3VlrFjSk6z8FdrCEf0+bMzhK+GjflkVRgZanZ/2CZmQxFpV2PZRGqgywBEiNkTFGK
zUZiNcnatWS3i0iRyqx3fTeR2EIaRH6NNvirv6Ac92H4trj9DSlh02z9WTuxC1H2Lp8tMkUv0VDM
SppBW0a3RzYH6RbIeemBFVTYDURtcSiKKfO54oYGOC1qzFZ0s0E76/743rHbCo+J23xi6OWekbcF
pPil6WW4cVGVgvfP4JBnAfGH1M6A5i/tvxiUsGvjbfEodhGzNAzDFHhqeIris1S+CsMPwzgMzfNc
YDjHbRad0upYDIXNkJRx4Gk3JAeLRc8rKA+K905wbtndTQaWQVqOctOh1kyxahC4+nX4WrEuDpb2
UFyD12eNYUQ4/BNcT+0Tpv/iHkShjF87vEtwuaC8h+OQ6K0RMNng+t0o0i7KRVLrGPNbfr1XOvi9
hFOHa4Szum8kmRdTVfszK9S4Gxy4bLRIP3J73RiypMVGE1+U6BDCi04kX7n0mG369mz5LRZl37RJ
MykJOZ0EC1mAQfmYPhL/DCYvE9/M4hvf6zPzsF6nPJGn6EiW82nt4L5831bhJPnaAwYUJ08ipETH
JE/PTKZnm4VJEZERTnHck71UHjWTVEtW5/YT0m7x4kWqy+fSYzXvu667Ik8xkpyEvIp6QgipKlYa
lw4ard+GK7LBhfhxLksT4wydFD0FzevndTdXarupFDNhSl86lySTY3RXXGDw274YJ/VectGlAL3o
JrTPQYpK60v3cEeZRWwagcCyha7f2iJPsVU+phhRkkPA5idhR+KoWW/UW9KzM7pl+cL/YF8aIpkT
L8oKnRxZq2JSDXlKJEajglseT6rxmATqXRQQy0s+pnipWteX+Q83zgWUWuZoFuN8NJCRqcAwkVwE
0O0CpfwyTJPKzh5ZHSj31ekCR61o3QpSuWSQMX/vKJ94iifDy8ayRvYp7wJDmZMR5tKiRDCDZk6N
mVW1WUeuoDIy0pkbRvF6M5dpzZUQhr/XvdXO0Xty9fm7+FZ579qhr2i+wIq6MiSja1FyeRyLJgZm
nD5okj/zZzF7uq4T+3T6z+LRxSZrLKntNBA9zJ8V9CwuwueCO9Xt83WYfSq7wFCsrTT63EwtYObQ
mxFwkVjz8lhyUPzMGWmY6xxUW8+bk8oZdiK3J1HUrVwuX67LshseIMf2P2dXoXh5xppVDVEF0hpA
RkYPN5irSzqshk+tYuqDiX6EbnYrpM51ZNYqEn3ZRNBkTC0vkS+Ih2/Y2X0V+iEnMYRjqRxZ5w3E
vMz6qnKAKHXFx4g1S0Ezvd7Qv1+XhAVDUQMqSZps1LBdmd4hP5z3WgG+JE7wr8PsLphAqhF4VRUx
hPWjNGKqGSHC+3jFd58lzlmE5+vf32eFDQClCmUeK2rYEQB0gBFOGB/g1J9ICEN5z9QhicssC2iX
VTeQlBL0YdSrFYHkD7Dhz71fBJLzL54nuydqg0NpAubNYbhwCJzwecArltzEiTObyB+u0SZCOZBq
CO2tYF1SLFhKMzJdmNeBGFrK7Kqzjw7Gpio8KMvr9Z1jaQZ1aXRqWDdGAz3XevTW15onLTaC6xD7
L/PNClJXRtlikl/XYgXfm1fBDscDj7MUdIMtncXvveXIMhnJ4vzm6Lgg0pXyDT80SUKuwip9XHK/
1w8J90Oov41zzbAlGNtEF8ejj93IRzGQlHY4D4tammUuAbZ8neucYR7uksVGKuryUKVSHqYeKtEN
sdfHqtOuid0aOmu/di3ADQ7FFqGBDs/KCJn4Q4MO4JmnWTNikapLgkusEjeWdtD18OViKG1av78o
kPl6T4pVSLtIzKkcUKtSvP2LoMvuQuoyHN6KgO6ldAA0VSv0YV05Ulm6vtbwOrxD2pml9zjS6ODg
TT5Lzl262mBSm8fNbcMjc5OUqUe+gJot4srPXJYRuKuPGxhq7/R6ivUiwoXCNWe1Ec2ujs1IRbZY
wyxTIZ/67ZBtoCjOrwpR4qc1Ik9BdCB/Iin7xnmy8T6x2ufSYhHiLlPpuqjryJ3UeLpRj1EruZxV
0EoZFYrpMVcZjS/3X+8XADpqNWCmqcI1AChPSE82E6T2ffs1/oa1SQxR3n/JxrgolUxYGgOkO+jy
HTpXH6dKYHDFvnG2kYbSt76PYnUhpLscBFf/ktoyxgmi5qUJdL9E2lt7IJ70gUGH+yfrn02iDY08
VkXULwO1Tmw9TMw0O8oiI0njnVN/V7wLCKV4WTrLUlsSTbhf8U4uEQEcbdIGu7H6T0qG8RxI1UBe
a+z08FfihzCE3Ld2NmtLmR6dnHM4ydg/ksq+fCHtC0lcul7guQ9NMv4hbkxmocX+ebuITRkivR5p
i0i0ZsJkGvJQFjDHHkO+iRdkfUZx99v1e3ufsS54lAXCYSCOmORY5jRIUJAD5XlnLFYkkLmalAmS
GK3OK0RnOif0BoSZ2jsS8TGs9qeOCYqxk5+ZO7h3xamaiEQUnccVQOeGcvmE5ogZQrkZBgCi0DT5
MRZm9bq4qrv4yh1KFa+v5S65bAEpIeUuLsuMxI5/dSkheXeChRYOOIssotw7g1sosq8bdklVpU8a
UnDXa8GqOnPxo2ImXe/p4gXjtwxQYWnDuDYIhru60EVPu9FRXaqa5E4zbNY07l0X+haPCheHSom5
7Nw7nu6RAHVmtQ4ZjEMy+VgLuEfPWzCKOoVCRb6Zhoysfpq9tOgdbu1dhj7sL6CKzC4NGQwiXU/a
x5GYcDXJcftPj4TEgZ8N0bEmwBQ+l9nmaM8iVlEF/F88ijy4SgwjrQIeSYYWEAyf0BVUcEgeqJb/
yhqy4tRG/c2B6YvfX88LNkUkcxaHtTC8y6rfhxlKZEiafu2oT5j29mumF/f9+vqyIKnjBu9AVdQd
ETc/qnowzoxuPftn7CISdcZmDNpO+wbfnyNvGO9n0atZoXcGBJ1tkkfoWFyQ5Etdv6nyHLmkL7rB
iNKwMKhjFUU9YrQCMCDKQSs5v060n0L95fpm7KYib5SPLh2Nx2mplB4waTDbnTlY1QuxgbUb0kcm
9+/ix2kyp7siIHGh4ZPI/5sC9f8j7bqa48aZ7S9iFQOYXhlnRhqNom35hWXZa+ac+evvgbTroWB6
cD/5Yau2SmX2AGh0Nzqcs3kDDAVsXrqsoCDErLVBZKfPiYgfcU1A8bLLHt/4csTKMlBwdOmQZATl
PAA7xL28AZsJZ81EQ6umUT5WtqAwqn3aYeaBZrnT+8IpHtDhabVfOpdgolB/1jlJ2i3PvRbHXPas
nKRGoyNMlOeNTnJIfgvQlY/McazFMPfalIDdDlh1vDXag9ldke5Zm71K4bV401/LhntrMcxdFkKx
7HMVqxFl/BfF9oix+2IklprJDuegNuOC1UEx91pfMjWNOixJkmCmFHTjCSBUMp8A8E/bVDnXb1Ml
z9LYF0cYofQRTVhZpt8b43PZDlZXf2uTu4g8XF7Y5kVfSWKUvx9jYOs1WBcBaMiwi9vdwEWK3Zah
AcIM/VwqSJbfxx163TeRbsBH02ml6ra1S5Ry1Jsqt1Q/2ZVAJmwEa/YvL2xbOc5CqSNYBTsNEbIg
LGBaGsGbgTK36HeGeWpCXmmOtzj695UchVSV0dGx4GH2sunHlDwQmdfrsX1tz2thrq05DDoIGiHD
GL+SydLTF1W5V1LNraavgXEXzxz1462Jub/NpM/KLEGepgc2MVNbHlRHNVL78hHxxLD3V9HzRakQ
+kqS5Ohh7ZTDuBemkCNm0+Wb591jrq4JhEoBcSlMRPJ5NH6qPLqWLU1D2kFG2gijLL9hVo99PUVN
h8tqTLEd1qNjNHdRf1RjnbOQzcHXtSQm/gR1Tym2dEBI9NFELrrlQREtgo4Faywt8yADMp523lWY
adHu//ezWotm7vCEVs1+pra2nlzdmOyU7JQm5yxw66TWQpg7q9dLPhPabZd0nR0Udwv5fHkVm/52
LYG5rTWQWiZThwRNt4M7OtwegXE6GIBGU+61q/iBl3D+g0RwIRH0Q8q/wUhXbf/v/P5yolVztEuB
PY528i0uRRjhYsFuOSpd/CWPdR2kqbMwopgmnSMCdaFwhs+a89aVOe54/ZHbB3YWxniPDIhWxTTA
exTzVTy4Bi+Q4H2fUXihNOJypMMheCQ4QjXvRYNXz9tMGq03jNHssK+GKaFKV32ho3AtkkXmffOQ
/6PcB04CzokFzEQmnWF4yr6ibMpRyc0lSgpgwYiBvng2MaaMnTrDiWCJ8nMoXVcLxw9uGVldJooo
EtpI8WpTVv5JD8O26wMCP1gOnpJPX4exceTe+HT5ZvHEMLYczOpmsywQk8+9HeeiEy+qM7Sm+3di
frPl6FqL6OCXUB1J1lmpGlo5t0V8czEKQQ4IQ0k60Mnf+/RU1kPA60FKcm1GFtB/MV2SwNLu3zqL
EDADvYFrKXhSGWXXwkFZVBFSxQNK5XYNUE3dkgF9gbyl6IAn4Hm+mgObZzE23ReGMHUVyIUU+fX9
YrNaKLSKNnIXg93Mt2P0Q5UfQy7lL71GbLCur8QwMcxciiX4I9DBFO3pZAZmhBzTDZE6NH1wyHo8
cLXNa7USx4QwkxjWWkNXFaveRE5yzXnn03//23Lg9IhuKng7spWiQZLDzoSpdZfAEiPdUqu9mflZ
+6NbWueyzm/mQfWVLEYxUHAr+2BBfrcB62njFED3o1ML1ecwBmwbXopX2ZGbm6E6fmmBjFnMUELs
ZyqUDsrRB3HRIc6gmV4AtnGnyDa91mqJ9DhXVqpTlaFPaAWTprBpx0iw193WoQRZBX/mcFMXV9IY
lR+LBW6LtonMut2VFkVKCfbtaDUVcFIUu3+Ydzx93I4DVjIZ/VfQqFSGOT3E77Od34yA3UvRc9q5
by9IXmZh81avxDH6X7Wa0g90Q0PTdNOwtpaxf8pEZa8n8QtHP6ltv6QqjO0nLalb47VQ21hvTIKq
250yzCyIewokQvsDKYsSoh1OT+KmyQQJu6GYkizBwb1XG1WO8ISYYVRI+6ICubbJPlctp6q09fjS
zzLYgEpTpxEwVpAR1rHVtBgbn1U3DwNP7GW7FCoXlJq2oXC58DhrY2uB+RBLMolhwcZDjnYZdKML
NvCz7rDM2aOweNpL4Eo/OGe5fTV+7ehrvn11EQVCiBQIkErbLjHZ7SWdFYLV9RVp0zcflb8VyNiZ
VhA6s6Vts6M9/6TM9oYjnt5YC+ggJ6/aTg3Jb7pqYtTYNPBc01kQVkGUZwEkZnhzAhZ89EX56SMb
uBLAXAajG4Vwfkt2SB6wjdFVj9mWKzqj1PjmMw9TeVNLVuKYG1DUypQPr/nsqbdqabAVM7Hj/ufl
VXGksCBk4agPxkyTHA3YmCTFylGUyHnNnJuVabjT/86GHf3LyFwOZo6H+nho9m/AKPOzSBHbj/U+
Qxe5spceuMNWm558JZXxrkXT6eHwX3YKSDAoGevesjPdxqVxl+5T1ET+EA1HEVn4sWTKMfaO1zxm
AmVHDzRnySfr706N/oTVXU5nyiJb4dTqZKcDamm+DXgQhjzFoH9fiWjxuBgCCa+XWBIdoQXARrxc
p0p8f3klmx5mdUaM82yTpCCRjJUUwWKVYeWoy14znhPTDgRiBSqHrmhztmqtiYz3xKBhV2CyADvn
FnsKm0gZtVO3tAEhW4OFHfRPIh7TIaJybtWbp4+MAYmACSzOC9Y62uIrun146Dorw7y5aQsaAKzo
PEUouQMPbn47RFntMmNLwhRkylUPyWogeOIo+kWke0MMSA+hvZtF3QsbxR7QOjyqw0EM0BefoI9o
GNzLh825Gex0YAz0jrEY8TNk7Sbpruvx0+XvbzaWrU6XHQis1WpI0wanC7Bl+rhLPMRH87OeIisj
YAYxddrPPPbczTr/WihjZtS8WDSzh3HraocczCvAPtktJS3IEFBz35KbQcv5KFk0slxrkamkSB4E
2LqyDeTB+zd8W8HuFUs/0rBsouhuLn+YlHd+jNnRmkVUEwXnZ8ZPBcglB+fy+XEuCAtHlmi1oXZ0
J6PycdYGS5k7J47dEvPcNcfv8ZbC2B1xNgojUulSBC8e77SOk2jnfZ+xM5WQTv0yUTujeKX5A7zl
HBfAE8AaE6P8V+uyyNdEaLmscCRsJ6VXqsZYjZ6ArzyIcRyyD5BZJz3kT4CSckJMhUp2tDPvFIxJ
Z37Ka3u6vDSDHeQTDXMKS+q3a8GNUaTmcVHyvs8kgVo1iPUSaASuon5NCkc3OT7tsusESvl71ylX
6PxcNHw/zXY6hpkMYod/F7cZ7FCeospx12SQMZmn3nCr4kdVPV2+jbxl0G1cRQBjO5WlQfuXSBqC
pn5fgbmj0L3LQi5feXR9vRfSJPEwBdQl6MB4E83PQ7nvk8QW5sJKIx65Du/gmUsvFCJgN6nzF8xg
X0/hvYAx3Mvr4W0ac+9bUgJOJqGbNj71RW514Z32t2fPXP06KE0tpfrbd/UubeKrIU8jq495Mze8
tTD3v0kH9Q2UXqnv8g5tvvV9gDfqX20Y+wgXlDoughIKkC0PiyA7yXzXoS55WQg92D+/DQ32xV0S
QVyWGUIi0KCl8mxHqi82jypK/pcFcTSMfWR3dRbIDfXOnfypFn/W2f9OSSadYw2DrSk0OaniiTbh
DaPq5OD0DMvI+bslMNc+VTADNVEqgiy7S2NXlveXv89xK8ZrUnRlVxopkNSURhHG8Q2yIQNBBtpj
yL7YqXfo/3fGz5hzRQvU7rJk3uEw178v87qfaBSsdLtgvBILzso494UtyMzyoKUt7VhMhIM4HcL0
uuSJ4ETyxuv7ZrV52qJViM0hw9zRGQYK+64Jlg4kA8UOv894SF/es1eNvXR1GCMgk6ySZ9oZSYf6
aVk1f0rt7+W+dD6Y9PsVcBjsDE+ohcToaFCWCE/mmDp97FQx4eg35wlosDUgkkf/SqGNrLKLbKYf
okseFHKJRZzeSXbZV92Rj3yO9m0zBMYUFRkqQ/pt8hkouELUICNmzjdx6lfC9WI4dcFR8+2qgnkW
w+i5lpBIjwuISa6jx9mVcGjIcR7zLwS4bZpHXkKPR/v4B708y2T8nhzqbRbTXGr8yQDunrTLgUtg
PIDbGLNyApeglLeTjAsEm62sy3SJrXRQZFfJcXSy20ecDPG2xTivilF+qTOERqAQeLXukeyb1JIP
+YtfAtgxZ0UbQQRH4dUbeL6+tZaSm3vjrIEdczbEqW47iiYDaKXFi+yX7JSi7bj5hll7iiXzsej9
vCQm+h0bIwOaJvasJFepeLMMPPWmm/67RToLYPPKsTgNjUb3DDAYFLlpLq+lm6K1lQWgnVTDkbup
LXJDkNy+Fx5rHsr5dsx6/gF0x1c2GOQhSWzQtqAOXYmp4on5vSD7zXwqP8b4op/vssrEx4XYK0k1
YDcb9DB0+xrFJfmHfKIEOuIucCdO2YWnLIzpEHs06RCKZdmDVVMMvkaZe9mfbPvI894xdmJKU7QR
UiBwNO/12V5SvxSpf1nEH7JAZxmMcVCMWEzqgcr4jiZtdJ7j/3a5aofXSPli/FS47nkqIW0rpWmY
oAoBwhUbmKEuUAtaDNdFUWTRRIrpGcEtj+FT4On0nQzeztwDguCtcM0La7a39CyaUUclnRZljuCh
JwwqF/dScBPxuov/sKVnGYwaKvKig1MDWyoPTnWN2T9Ae4Hr6zlpLMlXD/OeP9b4B5dylsnoYlIB
uozkWFfwVFNuuB47Spz4urwu97KTcuHUefvIqGaQDJIm08aCZjKuJbWwi8Xcq4QXf7xGMb/br/O6
GPXE403OJfriofh6NPlMqS6IT4ty0051aZ16/J7czA7d1Zk36cJTVMaltXVgxlJPT9K0S+kR3POW
OHxekke9/pSFMvrhOZmwP0SQv9bLRnVVFJdd+doJv3jm/BIKtzUYG8aHjOyi4kch7rTms9zuxoHX
wLttzM6CmTzPYgpq23bYaGPZpeEuqr3LhoajMK/QPis/kMXd3C0qjKXa7AT1UNbHquCkEzin9Tpm
sRIhmC0pctomV/aY44zRB7rclwSAluK3YjrO5AtBm9TfrYoxJ0MhG4pAQxJU/q0+Q/82AF8qbliy
HcGdD4exKEaqBKZBq8PZdf5NQQ0c2IuH+Dif5i+EcujY0gigMF76fNt1n6UyNkUJJUkAfRX2U/xK
+lPeHYr2Rs+dohc5KQeu2jPmpBoGsDTSVmtKziA/0bGCCU0owk8KoMkd9qJR1QWjIjNGBUMFOjBs
YCx7o7wPe8nSygdjAS1jCgC/PvEHDZjGnWpFQ2AncWCF/by/rDe8A2UMS9Mixkxpe2qJOTOiX5lh
58zSLWk/FKL8OkJFfB99mdIUTRVlBNPKG0PywoHT/8W51QpjNcLGGGpFwjpM4c5IHSN/1sS/u2IK
EyLHxtBqRoAlVBNwn7vGIjXgFs3auXwiPA/KkjEYYiANRIeBWk40UpZ2FfrJFVC8JPeUTim4AWgt
RyRHCxTGeizFVC+EsqCo4J1eHMXJAosAwBJcat9FBdG5+klG3Bq+XJbLOzTGmogR0m46HX/q1atM
9ZtkV3xk7EQ3z3rHmI6wLbuipB3R7fRIxMQZxGMU7mtdcS8v5Q/NEmdBjOGIiwJwTnQmpPPkQwK0
fgnNOvFTeERzEkrE4lV2+Bje1np1jP0I27g1a2qOjfYly45aW6NBtflLvWdMhB4uitpTIyXJ18ty
rdSNXY+8YjfH67PkCkWiJKlI85cRKR1pmPeYGeNkYTnaxraI5sYSKwmNuNvwWCLJPwd7dfQ5akCN
wAWLThgjkReEqAPdLONI55/zY3ZVWJLdAWqgsHmPdl6AT5hHdVSWRSFT/HblhEGqaS+hWwtAlr1l
PNC+BGEPCkTeNvJOirEVvZK3QzPgpFrhdtILqx5/cvaQd1CMWUh7Se8VOtsyHjLQFyz7YD+PVu28
Yu2DhiJ2Mi6pNU8mYydmIieF8dq5ODn58FgB8Gj4cXld25MNZ1tEGBORD2ZUTPS0GuSAxcOMpmvR
1h/KbwNYn0Gj2oMPLbuRr3PZAimnH3BZ6rn6wtgLNTHNchqhnUESfl4mgBpkxs3cmc6QLV5vivum
aWw1SPbEMLys1+2WRH4UD84YmRyH/YeCwi+DSRizMo9LIjW0s7E/iF+1I/q1r6ar5a57qa4IoN9F
p/Rkp+HSTPLcK5u8i9DzPs90vqRDbka6rv0OE+6v1Ep27fHpvjiulU3k5bUWGUOGLddy11BUSxdU
K+gxFyvyxm+3VBglZTA4GSDANth2PVloAjQBAlFokq5ToL5Xxzr2LqvwZnhsiBgRB52dpIDI+30Y
VwrArcOK4AtOBcjf73s/8kJ/zOx6X3uRy22+2jI2K3nsYQW1LGszldcCc5T2zVDOHfOJorfI4A0s
jrynxtZxrQUycWQhyVMaG9jEOV1SS1kWwKAbRb5Pl/bUhULIuwXbh/ZrQ1XGX5SN2ptzBnlZadH2
MiSDnPQucAZbOIY/Cpdi//Agn6mdYX3Ueo2M1xBBS4rRRWxqHwmHKK+82sydfk6dKGltLeJt6eaN
MyS0kZpA0JA0tsImweSF4mQKTv6THIib3iHOdCdbyZDLBnHbh1BI1/IYK0fSQRPyGfK06mcb3GeF
P4szJyjaVExJ0RRVlw3YdMZHgZpakkoTmFpCol4nQnpUhtH9yGVbyWB8UoDeTWk0IIMCgiPHg6GP
4Db0k5vCrXwe5cymIq6EMc7JTApFzChImFz+yDNfBi7oMj7+5YqYkwG8SiWpKoR0Xu/C/3nCjXZN
x0o633QIDyds8y6vlsQYqzRcUhFDHqioYUJHAAIUEnevvETm0cC4ZwfiBj7x6KZQGXSfSAgShajM
Pk7BVHQaxaxfwtyq+shKzW8CeJvzb5f3cvO8gIknSYokKgY7xJ+oYiTEJfwKYoqdTHSvkoudPmf+
ZTGby1mJofdglcqKDCOUplfSs+pnmN0Y/W5Z9mUjcV6g9Ch+M0krMcx10oIkaI0Fq3njlNf2IwCe
+M5/a9NMVTeJhsE6CaMT71cz1zNgW9U+che5tQiytHL2TEaZYxt4UhibvgSD1KmAfnTV8pjXN4Fw
1/Fo2rZM+HohjAlXYjkR9GyI3GakNbNuWhxZux6V9IQu84+kgtfCGB0Q+74D2ACEEXQU5m7pZ5JL
i8S08RndZRkvkNmMMtYCGW0YjMnoTAUb+EbtHh9ASODNnuikiP15EGO802KsrNobnaQoXeSa5VER
bKH7MS/3ly8R77QYmxDItSRXM0TkdWcZ+hUJW5TArUb8VMS7y6J4q2EsbFGCBCgvcFY6WDTndj7G
wmyhU+8vxTCmtWsmhNE6VpS1X+ThMYy+hTGnir/Zob3SAjb2Q5DelHIILZjneicJw61kIB6Kmkeh
/ZmWppvE3zQ0hqmD4RShtr+8j1tBC0gTAMRMRKTOTbbFUU9Dse0HiQ5eBX7hLVfAzdnrdu/QgUuh
snj1QHowjAV8J49RQw3zUcNoQJ6BsbYy6JzcEC3JyH4GMypKHSixMh5x+0YM804ko5aiUNVqJkLk
qF8Z2q7ilXR532d0sapGkhktvp+obpG0gAHiFnCpnbu0a4we9j36+GsVImrXfKDgh4aj4jE3AlYy
RwMLN+HCkcf2PSpyLUvaDHnKyfApmsOC2l/4SBkQKAUxr+y3lTJYHxHbArnovWxOkYym5J+Tl9wC
saJ/pWgiQEUobdOOPkUz2ie6T/rPxKIQe7yKz4bpevcDGF8WGfGS9vQMU+mUNA+ZCHyzDK/XVrU1
snAcJ0dhXu/kKtgQNVHuY3oHTNNrJy/nDgPSX/ubuhBgwmDUUBN/wxNWgmkc9RQCpJP+QOEk6dBv
M9uCn7mYef+A45TFlThm84p+CTHVDHGVac0HKAxGWzA0hHQKgE9TjzdjvOU3ZWCWAYMLuARAd2L8
phAoRYWfIzhvNWqgZR5CX0P6UXLzEw8Ta1saoHY1kIHI6PdngilSKHMqiCrKfZGlWskt7djQnEG1
6AQ1P5Gy4dlkaSWO2cwkW8Zq0jSIGx9m8z6VE2fMeB1xWxq4FsLEVWlo1CMiRAFwGb4h3CUpDxp8
q07wbhn0F6x0XDajVAh0SEiuR5cCcob/SLvAkUK0ZFDKyBJD/ZjMlu85/oy3fYxuqIluAPsGcimO
JQWbS05BZQWPBIUl0ZFRZ7eyJ95076YXXe8n49XEWe0x3gupNK5P3QBjAlbzWTy9UctNeJRVFmeh
Gy8WbLAGfSQywnyWctQI5xZVJZ1eAvGnGQGUqcY4uNV+pxdB+NmesMuu/swlK6P6x9qWlVwWBhLA
gQGw/KCfbze9RHsqnVgFyDBIzT921c+r1JnLVy+lkqkhchyqNdOpRCtxSjv0KS5uxaXs274Vv7aU
hYUsh0KNohbCavmQxaeaN37xB1NyFsBcu16rZrWRcGZj5ryh+aGrV3PMr4PbPuZc7HXeepg7GIFu
zZx7iNPmU67cJDyMH973mbuWhqD3SUR8Px0yKx8/ZwrHs3B0XGeuVdYZ6UIiGPqqftbbh0iN7WxI
rWzunb+7Tex8vgE3Y5odlhLtZ0CBRLZkRR66VyYR7M7jdQm+EHUf/9R//KVcJnaktC56OkHuK9a0
339TdoIrP06ouiMv0OIKh057xSOG2+L1WhsPnYkn5yps2m7ExhLfONC02xFt+rv2CcTrAM8QjsRT
DqpNIL7ykfR2a87BblvpXxeBHexfEl3SR7rsoPGk/Isk+Unw6fLWcnSHLRMswhJFdY/L3KkveWWn
WuSE81WI3tvLcrY69td7aVCDufJ0YzRNmBN6PUL4G0TKmEQ/VFfiF+MHxW36l8H+OI0WD4Rhq871
TjRjT0IS6ugCh+hxtttPIBC2I2++Tf2+R7As+LmnC3yyMs6tN+jfV+vVZhUpiwa6Mx9Gd9hnjnBf
HsW9BuRkFT3b1ZPMa/raXqeMXJapEEwmsEnAPoy1WChxlhSmB1wIdnYK9sAmxfYCzs4F1DyvTv/K
8vGbm1uJZFaZV6JRqwtWGRwVr/LKp2IfX9WUe2T3NhOvHLqb7mjc0DptYc1OcCXseXWhza1e/QjG
wJKa1Bn4bwQnrLvHUDdvhKKM7cv6u3lPVjIYGxu0Qmeg7VJwJuLGyY8kfpyiL2PwEXYOGbH6rzNk
XuFtPondgJEFnOHgZLeajdnZ+w4Md9EOJa4Hbki2Gaes5DGWdYnMVBhErAu5k7c2a/NG8rNP9E0S
ubxAhXdSjEGVQrkgmBWFq5Wf6/xZGP73po717rEGMxj1LqxGrCY1HpC9C+ovWuBcVoStyZx3MthY
SxBAYq9ABsVBId/AmgYSWhpNqna5l+wc28a1YJxTYo3nHPU6xp1fZWqH6Dt4D+3MAvKK390Je14K
dOuRDz+uExW9jeZviKl5EUpiPKNQIioHeXBj5TqtrsP6UWp5iKI8SYxPUM2xFpcWkqb5popOke4v
5EpQ8fzhGao/2Mbzohgf0A9DI+YdRGF29JvkjX7wTJzBbTKHHh3NXauFx9GUbW0/y6R/X7kAiikm
YoyYMtOM4JVNvMkCQolPnMWmYUv5mQf4uf3AUhQJYM4AifoNzlQXghKBpiI4g5ffiJOV3iVIaQQ7
0avg9h6EPQ8gavMEzwLZDNjcGkLZAs3ZkfLjInrBZBdoAe+z515/vLybm7HQShJz7cy5RHbPgCTD
RFubuFeQbzLDu8tCttVkJYXRyBozT3MaQ4r6UO3L+3yHDgNf/KFZ+WNo16fx5SPlcBkVhf+OjM1y
pbOy9HMGiQLwamBRKIlW9jmOreCBQpsKzzyJvI1ktLKZsiyqF+iIVmV21l0JzXWZcyB6NjV/tSjG
I+uimdK2AgTOhewMS7UPuvjL5aOijum3yGMlgnHIyZKNg5RCRDB8VfHQnf0RI+fmfOrmWyPjVB94
e8Z4ZUHvl1Klal62112LhBNYzlJeiMwTwrhiXSRt0Xc4mCpy0+rriD7bjuMft5/Wq11jHLBSCWhr
i7AQ5aEHha4CQjP9qXcwsO2FDg+lclsLNLR4gMJSU9nXoghwlklIke5p8vqJaJ0TLdHushZs79lZ
BLNn2SyWcZYjtAeHn6OawfXSoPNxUf3LYradvnKWw+zbMESYqQ+wb5R6LhnAQ9GiUywF4BJqQJJL
u3kDbr8TZ3FsNBNXA8bEEyyumxurHd0iBzPXtL+8NJ4Qxq6WStxn6YCVRdItUPiV4ioeI+uyjD/4
pV/bx8YvIVGSLpaQDcuu6QQkolp3+Czd0Gef8gQicM54wR/M+Fke4+3Nsq7mlmreVDvBnWBFoIpO
/yk+J7Mloo+wBmywzauNbI0PwpKfhTKGNc/TqetFLHL5jlm3yZGcojgGe4yMHAZXtYcjxU2UB6s5
NKkV3HPrC5tPlJV8etKrcMNU63jIZsiPP6G55br3w7viRXwYQcdIGSBDhyLRtryWte0I4Lxqxg5H
gyHmkQCpdTH6Uo1K2zLvwiayEf24urrsenkSraVVvEEXT0IB7un2E1gcr/IlPSRGaC/y15EbpfO0
mjHYUT71Sq3SbEMBc3oitTv0nIvD227G9Agd5tIketwNSkZR7SjDYjfDPbgFLl8ejhU1GNOTtAnR
W5oEMpTUS8LwKi16jnnj7BaL6TaAbU2fQizFmKTDJKjuTBTwJLQPl1fC2TEW2U2NydgLVEFlobYm
ubOi5NiIfs2z1jw5TBCXxcu/2cK6+RTPh2o+iepO4Y31cRSfBXEb5FiJuwznQjrMtj7MaWSX+je1
a+y45KgA73wYy2LIkZmLATYuWR604VkD4uby/fLZ8ETQv6+MRwtI4iqm9bQg/dlgBF7tv0UlZxCS
5wZMxlaIJhrrCwG+ZjxQwvFlhzrXcj/d6T4mIgDrl/Iq5vRu/B4k/jJOLF9gZOpgDByxKvEQHKRd
s3ulbrriJaB4m8eYAryWaVGUqoLyqGqPcuaR5eXy+dBPXFoJYwXqJCdT2WMldXdNuhtRR5dLaAvx
XabcmQqv5+rygpCAfq8NiRI2cUTDqq65I8nLgqRG8lcKp7H14g41JGmpsKAw/6duvg5AXiC7y3u2
XV395RHRL/B+GVFq/Hv8o714NJmm7CKn2c2332dP8EvM8pvPPM5D3tYxoQcCxUoaTWxdLty200HR
rtLB46zrsjJoImMPMklu+ww893jmz27VIbkc34EBQTtJtqJZ2hVt/RCuJxcpvLvAvSyctz7695Wh
6KRylGK6PnA8mKq/SHeBwjk3+bIBR2vGexlzpqiJSAPfBAM/kS2c0Kh7Vd4HR9Midua8lpxENIVi
BNYOTv2+PIVfQMh50Lm5sMvOVxOZOEJpM3lq6LWrQKFi+AHPVXFMIjgt3i81ruYIgGAQEBu2cTil
bvwPaO3A4HNrUwIaHlvyZYOosZDsRa9meqnRaD/9SsDJpgEipFeu2rKyovJnC2KQJnf+SmHYFFEj
pDnwd7BCs3M7jLoYy/VIOA7yD+/a/ww92qDfb6M2m/JstBDyH8JVPVnmjW6bfu11pc0z+Lxje/09
q1vQktkEaQz2UbwbXXR+eQHqVqElpEB/p0za1VNCOPvIXSNjWaIlI+B8xKOmdo2vFErDuCX71olv
RQxG8VbIueavL6zVAoupnBewESKAHp8W9ZhpX4rk02XF4Dyqtde/r2TkQAlLBJB3O+So+aI7+rWd
VM5whcAwQ6modMqKvlq4dbJN80JEEflt9OSbLIRXVhVZbdRItJBj61aPxKdvtdh9nblbDkhCU0oh
bt6NJ5Uxanln5I1ZUallaJXprWEeytgFmA7vsb0ZmK6Wx9isqJPCriwhSDzEuwQvbBRbq53k5/v+
u3TAE9Qp/ABE6R63H3LTL60kM8Ysl1NxFIBT7UTXBR75p2k3DBbl0gj/mW+TT2ApuJ1qIEKEp5wT
Hm21B1OKiV9nysRHhRgpSx6/LprOxtR2gNbP2VNcINztOXq7aUShOYYpSzqSacxF7NFpZPQKZLWY
WiEIKhTZ0uz0EDndLrym9A8d8F/iES2YhT1/qMtVWolnvL/ShkCn7+ku71FWsPNdEVkYE7OXQ7QL
v49XvITxtuKel8t4/EQNtWCSIE8IQvFLNiWLYtVJ64vt2N5VhhoFHA3edLqrBTI3JcmlMAamGpJ6
GHqtHmbl6fIB8s6PuSDS2A4ofOH74oGi3Gl71VfQwfEhE7paBnMbjAKFzl6EmE54MpIbozrl8fPl
lWyNzULtz2dDl7oyoWqq9SrG0qgqUhwijXojNz2g5HSlPWhW+EO1Y0Bxfqgx5SyWhQMaex04ALSG
kAaJTSIAL+r3U/qRF8JKCOPTg6DQQalIj6n6Z05vZNSzMvCdXN7BV1CV3x5WKyny+x2Mm0oNCUgo
35omXOlKeKBY7NJu6FBfwr2mjmGwBze05Z3gHKTMQivF8/JMn6zAluJ4+U2/u/o5jG3pxqGadFqA
qqsfweR37bU4cCbheCIY+yGJc1nMtM6QjouVCp/iQbIUXmJ+27mvFsJYjXjR/lWRZC95zW13mzm0
FjkD1cbSvsiWaCWabT5ePs3tGGkllTEdaZnFUUcVMwGPmeIVTnBLHMmv99ru/8FURXXjku4whiRQ
9UkV6e3TvpLDa19RZFXu/GV2QjtyI47Z2n7OrhbHGJRKJ7JqGFDVFqWbCa+El9SFbz32nunnTvqc
Y+YgBHklR1+2s+kruYyRARhki8lGLJMAiW9xCq/0UxsoNHhDy1YE4m1e2oZn1lh8IKPORkkMILHx
DF/3pKvXCA2dMN+zTxNy6c2x+oc/X8FbKAsbpDemqjRAznLIneFXz3S6fLkhJwVBE+3Czp54w3Sc
q8iCCCmVFMfKjNveJdfBsCeCV/OSINsx2S8PweIHkSAVBaAEoPQi3ko5hlAVawbwQDe9YEpQH3mQ
WZszKiuPxIIHSRlBIYBal9aNkHHBkLIPgGPQaZT/mHbv0daH4YjL4adeCOoBfX/ZAvDsucLYnTDu
VNJSZaUvQXDVWSOxkCmj8BqVAYDg6jNtwqMcMY097vpbClOQe8XR8DCy81B+/gAa59pDK4xFApa4
FBsT1akYjHJL4imZyPEZ1GBfMEMKY4byCmjoPS3qjtrVVPtm6V/eU973GbsTmr0s9zReakloZwU6
i3ko9dSCXFoBY2ESAUP1uQolTfbhjjLfK/5rXyZHOTh3gYUVUnPZNGKN+nrhYY5+dD+/7cB/Ukov
l/eLc6vZuWKhLudhoa0JRv6AWcvFfCjN58siOBvGAgvVUkWajj4mU6Wwyv4u1Jxqwt0i/whCbBFk
I3LCC5V4Lp3FF6rVpsiGgQr9Gd4rJ9qrAqxoX1+AVDM6JjivESBxfQGNeC7oBqHauQpxxTbKjZhA
avhz+f7Wohj74oN6l+8lFxUxjrJvl3HP3o7NDpRaNxsyfd314Eu0qTpqB3S21lbk6Cj3p7mN953f
7yhzYn/FqyJz7hphzIWOhGA90tzELO764tsScmvx1Bpc2k/GWiAnMqAbCRL0h8mJd9IuPo4+dXVi
ZcX79lrz8pPwIwBzL6ebnbc0xowITdQsiLVxLaLEmvF+HDn1Jbo3l1bGWJFSEMGmQvVTHF5U6cmc
MW+/I63GeTJsX2/NlFXJxIgP2zJfRcFctipadPX5hqQvSelPE6+qvq30ZxnMq6TpihCtwJBBfESx
Xu7LijVWyAsjqY+0Qv+iKM5li/KH4Ocsknl5yINZA+QGPaaTgBlnwB+72rN8W39PH/+PtOtaclvJ
oV/EKubwyiBKGk0O9viF5cicM79+T+vuWrxtWtiyH+ZpqgihG0Cj0cA5mg8AKie+V5+ui9wOYheJ
nGdPda32gGpkUb8B5lXuS4j68r7fXxezXaxVL3K4lEDGWHMP3CA0Kd4bH/FK+xgcYqd4K+7YNFZ4
T0UsSi3OhfsoioauZnuXfe/kV1E6KMr9NBxr9WvQ3Op5Sezcttlf1OMc2ojyvlSZPar1k1aADbF8
koTcFsjISBkl58CVaUh6veBZ5p+6V+ssYAioblpAseU7M7epeuJ2wLgoxvmzHkdLZclQDB1rttW9
9u2BsAzClfnGh0UJp35kFmg9m77+VqMvqWNO9vZPhsje0ahqGuVnfBdEh+eQTGfTCqI/Iy3Vndof
vuhu8MxArEBc/k7ZI2X/FhdMWklTe4EZJObpAh9z8U7kzirqo0WNbDw5YutImdTKctFkMnK5TM9B
sgfst+qV3wVHtePvObqhSrSx7Su//RK2zvUN3U7wflqMxUWUvpvHIjGh6TLf5dYp7gfbKPcpSrLT
j9ygzmpyYfnAMjS1LjCHmI/sZbIA7TczoHEnedVj4VCLun1yX7TjAkvXWIERsk6gTNbtZdnN402g
3KnyD4vCiqd2jwspnbAU5WQiYkZy5imo8RnhCCL1wru+XaQvcBGlHqsow2syK2UHfvkE83QHu9/V
J3bhbvyQhHf5TQ57WUMupiyF0HZhDwtpG9gl4Gt6t/tieSNKKBj6f44+Mdhq6lJ6fTkNvp3Cyqwq
Tlg7RaG4WjGBjh7EndQs+fVoafANFVYxASl9gGZm3rkpiqVlRuRXlAQujlh5rWgxm8vthVNX7hWq
g5FaJi5mgCI8lgLWWiA1L0kJHvv9kr4RFseKxr/miP/bf/RU//s2MaJBs9RUFgvB3xrvi/szx819
sp/3FOIYpQ77/+risiiLDnI/qJPiGSO9n4OjnrwT6jBzvaYOFxKkXmvzUIA6weuc2YxIpTtJbnUP
TIunzB7xhtqCA2QXn9qDjNFcQjplEFyYMOtSKgANybLU/I69gA376ak/A7iFru5FRyoCUupy8QLc
XFoiscaQYdcceowZKj5Di2v31xWjdo79jNXOlaI2CxKbVZ3D26Y6KsutND7+lQi+K8IQrGQBFigi
Hwar0sdZ/tHVxBAGoQXfEzFrZhsHrEExqd8TQPPqoEk236+r8ZuC+09/4hsh0PlvpGmCCJ7/YJdl
hlyrfAJGvpdjFpxKCCmNuACR1P2YBDmEldHHBjjo0bzXpy/XNSJs+nxkrfZ+KDIprwNsjNGGDmbd
7a5+/TsJTMuVBANdacAUweE6qM4ALsZJoSZJiHMVafm/ReS1ENaqxro3Zrv7GmAaF7CRe1AHxIf4
pUJ/SnSUicsckQxhMv3fMo1EMeReP/tm4EdOBmw4AKzv2x1D90Cz759d6zSgcuESrokijz6blKok
KAzYkwUDCZAXDFAnOBUz8IIVL3lMRiK7ZKv2S7C9COQhyHIM9Kkxm15tqxu93uWjV0pvAjWRv2mA
Kyncs2duAMxhHiBFEsL7Ueh3WkM9sG9nQSsZ3EkOBkVJQAsTZAC7KrZbG9Tw3/v3FoTXjSc5jQ2k
SvSHeNcNf7tJYyWW8998SkwxbAQ0gD/2XowJ8eCleFMcTLnRiR5T4dpmcQd9WFmVmLPZ0g4MYzrr
GjRt6Yn1/zY+QOWpk2n7cW6lG+/VeWFKSQTdkoP1UblHv+l7y6ZOnOlJa9CnmHnaG813RBkL5+hG
V2SyEcBYLOlpEu+bgTri2c++toycV4dZmYrgEmOcgGwZ8bqADsXUySJHBxEhY6AQEjuwCE/bDmCr
1eQO+rkyArM2YaD/41fCE04DAgp2L++c7tV4p7I1aiW5M1/XcF3VW6xkY+3F6sVMiRZF9ouvLKTO
tVRbS423aXbVUfqjYd3o2bM2fY3M53bQ7ZLqFid2TediiCEloE8zYIzpci/F95r2seqpk5856zWF
uBgSyFkKqjnIUO4ZVPWcebVvPOEiNboY30532XeR6tyj1pCLH7GiFWIpQWSTfq4MwzE1sK9Edisc
E1X0xJGaGidsQudiSN3kg5kz0IfWcHLhMFlvRECkBHBBQzT7VpDBcYWGufhuYjBcO+WO8R+C4s49
V4Pc6xIpgVy8iJW2kvocKyhqmq3kx3D4fl0Ac5NrVsHFi0Y2gHksQ6O+kx0F7N9l/DqiQ05yJxyX
KEsG1GA4pRIXKoQ0i0TcgJAGJD0eoYqT0pdEFCQOfh5EbM6kWk8LxIZIwkmSZLYWahgrGx3ZIHJ2
tjxXlo+HDbNCcUZTACRp6inoAH+VfJtGPwPIbky8xmxn7pcQy2OGxUMT63UJUbLPsA9zP9iZANJv
AKQfkscjsUk8Zpg4LbIasqRmUj+Hg5+PhCdR3+ciQyeLdSqyx4tqucv1h0YhojcRUA0mf5Wz54Cu
MwN2HlX6VylBnRgtA51pX/cdSggXDaY4T+RGYIsk9yc8iLtCV8Qou2lUQw+RG/GAYXJQ5LrK7FkD
DHrxgAf3DwC0kuz8oHiF31Gv+6SpcUFBKuNclGS4KEMbZEWKYR/6kyPvMuBuUNC51Cpy8UAtUkMO
NCgHEhOxB/2X0wlEPKDSEx4YrKuCQszYQcReQpTzEhp3TW53nuBPPmNp6KjLB7WI/DQ46CaAftFB
r/mxAzcpcCJc/WB9Yn3ySJ+966ZIper8I2esz4kgMlwgBSZiYnYOTZA2eJrBWEvJInyXHw6Xhliz
Kg2icK1K6i+xRnZMUxK46LCoElr1WKjrXMNm0+AtgJvdr+YzO2QLzBB58xOxfkR2xMN/4Risgp6h
BHUYQC8BieKzx7JpxtluljbQsHYteQWh1OTiR9CFyNVZRpYdMP492cEBJRIArWHKfvDHfeL0kTOQ
dklpyqUUbVNPqslC++g0J3QHusFBPrQ4SxhnT7iT/zJ4mVwwqTDdq0sp8+9TqtusgUF31fsJ3Sdn
QHiq5kR6AhdP5DkxpZRd7NRHhniYAXtJudN8QPbeU2+D24CDlzOZn/VuqiUIMglWI91LOwkdGgwU
NvWalxb4znpl6yDOLe4YIXvutuC+Kmqbqn0SuQ7/JNpaaijWAdSVu6+JIXuS8j0rjO9GTiK6E7kO
/xDai5qsjCI2shmbE9CR90mUH5Zqqe05BLJVIXhdKN8sgeEES7MH68QNYI+8tOxuCt3cWTLGHvq6
R9sKdQ5vl7Iu28A/mA55OMqNiV8WHYoXNj6TOsKZZYjhevc3VAAkTix+kjzOpkKf2XFsWPu2PyjL
UTR21+PR9lqDhsSQFBOQXixtX+Uvsjol2EyMWo2p5SciRq3Eyp+Wj2ZjujFJqrsdiH5K48cD+tyS
p5pNTWq9hnYS0EQU8/N1hbbbtLSLDO6K27exYYkWNGK1JJBUnqoBT7C1Ez2r3/DEfNAcPGx/LN3m
1jpQD7/bG3aRzV19J4CtxhmrrPeAmQd3oN56S/n5uoLEjvGswUVoJkPCmlYUzZPM28k8CAOY/Ax0
LO6vS/pNZnFRh23nyjisYEnbiWEVT/c92nUxWHgwT5PDkFLQj+AS0rbPi4s07pQSlDxKAmaK8m2P
FmE2q2U+DMCRx8gfHl9JDq/fFDsvArkDSpjk0EoH7JZ4PI+G3Z7NZNch3Z0+s/mYwqGafskl5Q4p
Syz/Ozc8Oqa/nGq0yqR+C8A5dVc8kg361JJyR1QcR0kIQnsMEWfI1sDWysihcr8ebV0CQ4X+JfCG
d2Ibt+8Ql1XlIkqS581kMB9nD6nJO2vaHVCeK18aR7yhDqXfROSf0viBADWRjCGcII15u4wRHAyT
FB8yIJuCN6yx8x31ZE/tID8LABjRZBQZdMToSDuVAR2njgkitvqg3vSiTboFi1e/3vwvGnIxpe7z
NE5U7GHeAIhTcYPERj3LSgH9yZLuiszbKIHMqFZeD7rdzOhmuEUDuxx9tb7LzHcteMi0Q6t/T9X7
xfSLijiHfnNzuqjJxZopnZM8XqCm+Wlw87sW3m889ZUt93aJ26dwYGzTNmGrhH8oXMhZpkFNVcZN
0HxkPB31cdmjb0ay1XsGczrfNJrzlxK5mJOLlaKlyX+940zW9uk7Q3FltOjznuJ/2p6XuRyG/ARA
gpnQoGOHYY66vF96eOnF4xvruBq8ovIGcJYrzvI676mWDeKkV7jIkwdS3vcMiaKcXhYTmEFUlYp9
4JpbcGEmVLMqsFpY6djEdjxiyjUElPIiPFXd+DJN2T4dR1zh6seqXby6np0gbTwATXt90tyPcut2
Q4SJa8uW5Yq4iRC689METWMZipRB97lGWTM7dR2BOkgJ4FKcBaoIEqNLmGbAS5WgPWpr/7qhMju8
srz8HEEJdrIIA/LIMvAMWM6PSnhbVamdI8ReF/Sba9RPx+eHBxJt6cOSnVHhW3qnei36AZMPRWZH
+8bXSP+jlo79fx3c+lFS5xR707n1W4XrE0huv8UnEaxh+a7f/x9NxsR5yI8NyGogZQsLbK0n7bRT
jMk89ZC8zad8Z7nkSwiRgapcfJkL2YiBkgLTwNtHci9ViR1LRAb6myfNy5ZxSYxsqotZChDSuD3m
3AGi98BQxZOd9gR45R+ho97E7kIlFsS5pHIhpQOhbLZE8HjVbw7DM+h/EMYQv96S4x+NMYOyEzP8
wNw2eNrOSEU3YMVgCVNxn1i7CTTtM9XJvx3ALjK4ndKUiiHXop8k/sEQN9v/QrOz6IzBGeOWVWdk
u4xsuhF92wkuorn9G0UB6JvsyVFoH03jUFKDxCz2/ho8Lt/ndqq32jDpGCo1698HVe1B8UeYO5mK
bR/fFzncGZBKVZUsxbmWNnqR0/sM/7rY67biVMfCp860bd/6KY6vgOSqtAgBa44w28xJ28BRez8b
yboSsTt8+aOOMOgdRLj1z0ftno0qY8ToSX5R0bWnONN3Wi9iu/iqhjCoQ62KsMRh1x2UfbfXkI7A
8IkjhdKLyyvj2mrHoYCYzLhPlMeMQpHbPrIu28OFdlkBAWnDpgK6cvyaNfM+bV+NABTqU0IkH5Qm
XNqozU0DAihEIit/GZuPATCFrh+KRGzg8fBaXYzahE359MVDEnuD/Jr3B1066YOT1QUh7Dep92Xh
uHAw5cnQ9DOkxeCA9DLcvNEtKtpIqTSQUoSOfpN8p6ycsjkuRIAxoW5UBv7EoDbSY+yPu/4g7imm
FsomuAghAbuynhkNRZkM3pyoe1WJbopCelQNkcj6ru8ZiM64zEIJ5iZjqziFn/P6RhXQZls+KaIf
6P4ovV43kOsWaPI93chxe7VXYIGlJWWuNQSAPl+09PB3Ulhqs0qW9FqcTYsVSJbwbjZO7fz9+vd/
c5f+n+WBlf7fAqKxr7ucNd3XKH+wq8kufs0MW+3t+pCjUYR6CaGWjQsR7WylxsCutkHd2gA1VvuO
uuBtp3sXlbjYYEoYsRosqHQ2bNw87OiL8Qntc2iuLF6rziWWkDnn789a8LX/ewkrHQnMkOG0YE+2
i5t7jDEbY6m+5VS5VwAVodxlt6Vm/12OBCDYfwueUYYM8wprmceNnSlIV3DhqudvhH6UW3GBoikL
oexZX74GKs3yrnoHAMs+OGm3C8AXWGya96B79fr9TBxX28REP5NAk4fEyxdg33YpJCcnTDW74/du
Dxi30pGAFRn6vavuwF/oAqxEf6IA0pmR/LKp4J0UgRIiKtoZS2HleJWydHFfgh1cKe/z9r7u/Tp9
JBZ2M53WDQ1SFFUy+SelVjA0qQzQwGfe6sAoqZ0UeCHxA5siJat0m05xkcVnTqoE9Ie0j8DngY5c
8P/cowKZ4tJVuvN+SGzlhdCNksd0X63fLGeRnIaQlxyCR4YnG31gXYmSJ+/DHUWLsr1ZPxeST5/C
tJamwkhCL6wVW1PwLq4hC50/EjpRYrhY2Q6zEsR1DPYVYJAsbuqxp37LsBtA5R7ZsIP1UJR4sSbE
EmbCT8618yRrgYSlZN18ksv4ZMV3w09Ab0xZ/TZEyMpM2BKst20YS01fIKv2Rs/YDWeuKobYFvpG
aLdfGV0Vw7IpbwqP4ZZrhN2om2532Ukulo5lssh1ysxU94TiLtMo+Hm2R7/69UUAHzPrJRPmBnvI
cI7PrJ4IJ3fSkZGc5feWCxTMv9w+LnyaQjj3iwjjLDI8OBg4F6qbuUf17/96wqH8jku3wjBKCiOG
NKE4k0aB2N4ZH1D8x6ubTD6Pbhf/f9qLxadcIDWLdSR0oTc/qkd0RJ1JUtx+dGIUNR3jKO9jiuXp
uhdafOKlpEKsSAVEipmXxl/74jZViOre5om+0oot8soLrDFXs1qAkZTVTQjghfGzLO3NQQGLI8Wk
TK4gF1TSorPQD48NM19nRz8CwckB0zFGT849WOFOITJKUiBzwZVycyMaem4wF5NsxnSM0Cw5JbgS
EZ4Z1h6bFqe0pPaMCyvBAiK4cIBMbdr1s6/Hp7Ciqjmbng36GgNDnKYoa5xnm2prql2VgsNZQCbL
WgPm0RbelMfoDlSrwEigbtPbufNKIufZklZZRtBDIm5t5Q/2MhQep9AOFWDbIjze/1G+h0YKU7XA
IYXhmn/vnGRImLLLCsjTP4T1xzDdyZFEhKvNnTJNSdNNwwBLFbeKsZKFUi8jJwGYeWYJdiieFJUK
wuwi9ksQXgnhFq4EfIAoxxAyRHdGdFOH9ph+acUfcnevyo0thrd10XnX4zClGBcY5bKrxZENnTTT
h6LcZ9ZzoBMmuHl4/VRL4oNhEQ2KmCwQEYi3gvnS58TheF0FiY98YZjI4sjY3zLtKaqOYXccyJoo
JYMLfUtU5uJQQUb7I3xjhMXACUMfV+QmXxilq4yCKCb7iIv79iPZauW4IGjk0SBmA6SqFZ6s/2FJ
br4AoMxFffk4l+jelHcJGmDxnHPdLKg946Jh32q5hP5nDOW20UFQ0F5di7vrIra7HFbasTVfRdyx
k9HlaEHGkFh3QVB7mqa8qXHnT43piKG8Ay7iqTcKR8gst1PnXSCqh2VCdqVKL/MU7Infs5lQrn4P
l2SBDyEUMZjE2vQYMqlkI2bejDvQWJJzyOxTv/d0ib+iTosIjDs2ozQp/V4J2ps8LjxUp3eiGXqE
Wsw0r8niososxoWY1pD1z2CSdjPsiz07Rju/cMov16VRfsKFk6AJC0lldlMOr1X8Hli35vR2XcT2
+XLZJ34QOQuMWhI0yMgO3aH2uw/ziNZswVf36BjF69lf+sL5nXBlp53RByLyHly3pS+97MrURDJb
kysbdNZ39X21jgHHF+P7ViF6SW15WYjGV7F06ynaW3Jls1fBSiiJsExs1TkhWolt1XGU6hRipWAH
wqG82y/Vp+tbRYngoggwhSIwrWGnRG23BDdyfZCnr9dFbD/5rayB/YaVGuk0gNGXUVZ27uSiYush
UfQxO+nqLoa6UYjpPoW76Z2QSjgVP648y1osYluweM9oIsYYlIDi4LcWQALVsRX/DFdopSSXfliZ
MssFu/8l4V0kPhoZ4baUCXIxosqWVAQcI+A+TuGeUeyNO3VHPzkTpwrf05kmwyyaI/YqHF9b49Ua
PGJbiBDOt3HG+tBLsQEBVXtMdE9FtRtNM1b90lYViOzvQvW2ihrbmiv7umTC0vm6WBj3i9yyDdL0
11F4m4BTvFAQN9SBee7FXpm61FgoVLNApPqzF4C4wSnvemDVT4atA/bpWO6K1+SWwnem4i3f19nE
aQE8JubFn2RUeNjVSHzXe4B0AI1sR7UWk+K4oJGNcwfQS9SNlecBUyNAWXPMF+0RbRCYGiEBQTav
RxfPkrnwUdf1iD4VbBxOx95n4OqmG5Z23bjpA2ZCXQtDeoStEF5w5pJZbWMqGjiTJ6wnTmU7qVNb
jf7WHLl4AYyiXBrYlmnmMZPAi+WZFfUUSGWnZ1zblR6RIJViwyJvFtus9x+XrsgtWuDVamCXZvkF
QNDmL80jskf/79yNSzPCZhDFvIcn1OVb1Tly/j4KznURbImunMp8/+YwC7UIQA3k3paXNp8CIFiX
r3pxb0nP1wURuSDftjkquDGZzBxm07QHHB/6bCfNtyHsCY2IGMVDNzMkA7ETsGhz6Sn6Yxz55vj1
ui6bIixJA8adJomqznnT0tVDkFWoEBnNPp+PMrp767z4Ez1WQrg8PVEnyZxiCMm1u2U+lOj2sZ6u
67EdalcyOAdqu2605OxcDw0eu5f8ON2oD8kHyR/dxh7vG0DByZRMecviLE2UgYiumiaPe13UWS82
E/ZHR6Np4J/hJe/0e3nHAh/18sFO9F/MG1TpumpYJioaXNHEnPtarmPEvUF9GqaHBUXKAROV/UvY
gu6S6m7bzC9W0pjqq1AxdmYkhQpsPBiV2hX6LrYNofwyiDGaaLPJdHRpRL0jlx1gAn8k9nLTk1fC
lX8Ll4RAUqoGqnbu4Fq74RThpcy6Uw+MbKVikNqYS7Jo2ET23WtLzB1kjZTGRmRCrno7HxWAywQH
EHcAuE3emTtUC7zrelJrzPle15i62IlYY9lnORy4gYB2T9Msbb+FrJaTcz+jTVutEaEWbuITDuhq
lyDXRjbHQJUFx3JYj7uEBnDl0AKpPHokG88362SrX8A5pxnWkaiyOpmwNB+KUC3sLhU6xwDusq20
loEhlwAw/5Ig4m4jFO5i9uofxaCL+3AJs2qCHT1gb5T5jCfD44y83yKw67bP15Wa3CGnIksQwdaK
u9/H8G5xwxsQOH8I/RJUgDOQnGOM0LLXJjIl2kyiL3L5+3WEq7WadNjgJpRekJuUtjYG9hyBVj4W
fkhB/K3Rm7uuUT3ADe/bmkKH3cyPVvK50BQ1RiRGKdbWwBxReVymx+uOst1WtBLARaNUUCdlZDmf
9Ny5DRrLIldAD8SePXcldv6cOSP13EXpxMUgUJUaStlCZJ9+7bpd3f1RqXClExdskjGORQBtIkNG
w6tXnRjtBTo39/N77Y672Ndu80P1JJKVrK3gKoPDStENVVcsvo+/qA2Q1wL72WuWtzqEVEBuVvHH
ahbdIiuJEMdCGB9R18I4r9PlKW5CBcJa47nrvab4Zqn2dePYFsGK/DgUZUXkomgTtKqisMMi0kDE
ADKwLnxsKAvcSvlk8SKEC6Ho4JWSSWNpUm48BpH4ZkUKulQmH02jb3+nDxcrLTMxUt2EKGvGSFeR
Olb2QRef/k4Ity9ZGeK1jmVLam0elXHxp8R6VED9e13MpuOu142LiFmhG5PIGhqG3SDbFtonDK8+
CXexI2i2vouO7U1D3dbYb//V5n7uFR8Nl0VtlKaCQQBTylbHx0X4MIleX+3z4ian5ni3vekijAt9
ViOZhZmyZ+ow/NbG+n4sxr3ci6qNGWcX3XYfr68oYe186XECAElcK9i4UnoUJK+O/bT1r4ug1o+L
fHWeF1OlQyW1eBOVo1CdZtwXEyu2c7wcGzF1LaVU4gJhNKqSprG2kK5+MbWHXo5sUfojYomVJZ7v
D6uEdhgkwVQSLNyI7ngNfAuKW97CEAEIXx7AbulUukNVRijNuKhhLmkNHH/INFMDlazexqRRaFvm
tL++Y0R0OuclK90iMxEDiV3ipOizOt4qFqihhDeNumNtHYnrJWSGsxKj5eE8qDIMo1/uRVwUozAm
Yvnmm74syZCiW6qoG5ztxbHQo02UvUS/DSCOqH0VQyej07p40geZjvCeJe71tdscGlqL5MxPGJO+
1QdopS+9k+WFbzTCacmD0yKXjmwlthxrL5Mpe8WkP6iqRXjbZvVsLZ8/v+I4KdsM8iOQmLExvvQY
HNg0ivQmk43zpDTOJMdW11tlhLT5cdkBpv0WIyKO+JEtbuxSndmbdrnaTe4oq5Ug140Guylme/Sx
2mhqtiPr1FiqR2zipqdJFvol0OpoqHyDZdMKwHEwJVbdV4+YvgQfVHhMHck3/NJdPNGOPOpSQ4jk
j5k0zPKgDyAyNyq7S3YZGqeV8f26Ytsr+FMv/iVrMDFiJhVgE0J1wxbEz+gHtptqJ4Rv1+VQynAJ
dh52QyN3TI5w1LqHTvBMEouDfeOXc/myR/zzVRNOahLrWLDxOLjgytoNN9OTajMSJuwb1ZpBacS5
dYP6iJKl0IjBJ6V7bceqM5h2np5mQOc3ftrZxfc/mREAref/zJA/ZOa5Edq+hVDB+IoSpNV+lrLD
aMjO9d36jRdf5HBe3AWdUGoD5DACsvPo77HbA9wA5ZH5hirdbj7YrbXi3DhcajGNRnDetEBuGDqn
LJ3uIO01PKCd47LyKpWOeSNKDpWmkopyRw7QN4xEZaLDGV2AoHhwBKAk2qDq8EtYDdVVuZn6rPaP
S1cVK8/bhLlBj6wH/Dt+bAj7MZ9vu0YC/E97SqTxz86fn3vJv4DhoiaIRgaZTXgTCXthbO0svAnL
z6EKXw93/dK5efuYDxFx2BKxhX8BM5Upi2dApqHa8rWJ35XhNV9aWyp2142VWccVt+ffwDQlRf7P
3L7vn6L+VsHckfwaB8goF4qag/n0NVFc9iCIbdZVzP2WwR+CG4uCTd6+zlzsQ+aCSmK0UhqePeHI
fEFx4yMSFODvOqMb3VRAFqFSSGqTWJhb5VxlJghGHkKlTKw8c+qfg9kA9mnqinFCZJHU6nFBJZOU
fknYWVPEr1P/YFJTTURElrkwkglLXi0saA3aUx2/6aqnNs/Xbe03+ePFmbh4kaCPNxwZN6vsT5bd
nXp/2MvfDCSQ8q5/+D+QZqj94SJGXSpDI1UQqPqJ6jTngTdwdNvJjza2C5tRaQ2TbbnUXAKxmPxj
V68BiXRssJi6eqyXyjbHh374cX01CYP45Z3LTPpJLSFDBuGD8RJmL9e/T0V3/n0rXARtKnAxOx8s
OvBr8C6u2jpj7rktvwi76+KIreJfa9pMF5cghzojOreE74AIcubYW7rZuy6HWjb2/5XL9lOnqHoM
Od34MGtPLTWwt6mHbAFjS9MVEMRxUc4sjKqADHQ36d/UNLN1YJwr91pNVbOZ6f4STVdyOD1UYNyi
CKqy3ZFKkFQX96xAWeMExnTWma36fXorvOJW/CQcqEmYbdtYSecDX1DmXcKYuRmeZwG/YgPZ40N7
MnfxTiHS7O24sZLG1ny1Z1KYqsHC+OdHR/sqeto+TG3BAzKOaS9eB3BcpyUGf89NA9eWlwuH6YBJ
qkXF8o5OdQAWhnLqP0tY4NIpujPKGNoNHMVfHDNGV0NcYI5RtmMXdXzQBAvUZm8m56sF4AJnqStS
3TFOyPDz6KH3izVVHIJ7xmBb+NTsJGVZXNBcjKwVG+aJKvo3il3q9+jZxAstcaBtvgnLF6X41KrM
DT3rGF5G41YxqJiE3LFuUjTjnqOz5EyfYgkcBNTNcPMdaC2XKwpqCxpTVXYKNe60m8A29ZjsGJpA
fmJ4AqAiOPQH3Lf/aHxsLZe7xYnNGCXyBJNqmsdRfVbGzxKFF0PqxkWfqh/jEiUEFhVGL8CoX26P
ta0LtuXMaEEbUnv5IbvNq/CefCJvIpuhdbWhXEgSxL7QekDUnn0mUdwE8ImgP2jd2RVPQuhIuE6S
uNJEvOUbjtJFKucuhRWpk/yiB/KDIMo7YKF5VdgSHZ6kxXJxqDIGoWsLrK75yoZvh4dk13R2/Rpi
SFRx0G5S+cEd5Y6bucRqVblI1OZzVkjsQJmrb6l56ov3Lv/yB2fiSgQXXgpjSYWCxdcMPSzFSWyp
xI+IXzIXUto47kY1gWUIwDM1dvFR84L7AOQRjF8xc65rQ20Tn33FjRREKrs6icfZw33NLVXcAtSX
8MBoYaKjzrybnJ8k9onPx0IgxM81mj4BONSAgeuFjTPqp9jp0eHyOQdLMVVEYbty5Yji87O5NuVO
q2D5s/JuVa9R+poB3leTD3HVAhOVMH7Cz/j8zOxMqy8zqKdMo52ph1F5CMVvOgnVTMnhg4iiT6XR
QE4sOmn0VbOcINn35PsuYZE8IFwFUt92ZgkMnr5cS7aznYlaNvreFw9+HB2pkddto1RktCIBpU1E
h+S/c5h+Cix9jNB5HpV273WH5h4AQJ70KAPBm/V3oLPkNv0Tv17JZIuwypuaRGpMZPG4M2biHm+i
bhJTem1u10oEd+AAFzlrIhVqKZlwqJrutuyzUxGDAqelGjg2j5eVKM4ywqAMGquBNtbgV8VeqV+v
x43NvGf1fS6nTUrA1hQM77E3XSNxo+lZaz4YptMrttU/KeXuurhzCfoX/13JY0u73h2lKJashTwN
ncfLidFwM57l7pbMtNgmXJPEHSFxYc1z3EHStMvvJJcNPBmefA+2eFAhoVPr5bpmm5FwpRh3nJih
rqTaGWzRfO20z6WAYm70/bqM7RvISgh3pIxViadJtluyP5znFDC4/iT5jIgYxvh+XRphejyswSSE
mjhGMD0jfRWCGy38cP37VHTgoaA0A/3uXQFtrOcZAFfJzrhhsJgWJi60Y4DaFV66qBNr23V1WRfR
W2rJPHvaOIxTJs/smLS83HwsgkMtazbQiOzrym2bw085PGmanqVWIY+Qk+mfg/Y9iZ+Dnnqa3Pbd
iwwuuopjnwuJChnJQduxZr30wO4sf/SCoFzEcAE1zOKp1VkJ0wAYnnEam1cp96OcaD7avnyuxHBB
dbREWZAUiGm9/LPsZTt0ky7n18fEnSRc8f+B8yx36YE9DWq+yKiCXtkA2h9ln5qiqqKCdgiRBw/p
0yA2uqFHZ3gDZOHYlZZ31SRugpsGAvgTSVZkwzD5FL4Wlb7XJhSaDOl71DlJBgiI2rtuhJsebIg6
mpDYWDOfgdZzo3VZB4yXsn6bAditxZQJbmpxkcBnnZowLU3KYKGM5pALT6l4lwZEVWK7wr2SwZm5
VYfZrCeQsdwb98ahwQR6uo89/aHDCXJk0Zy61FFacRZfW0JQCDokDuIdeMQq4cHsf1zfmm0RQN/V
ZRk2wM+Cp3qlmaEFtL1ZPrbSrsx2Ukgkr9u7fxHBnUj1XI1a2GAGppRn0S6HqD4MWdY8/Z0i3JFU
trIuzYwnoqjuk7S2K/MhoYhnNpN+PKH/s1gKP/wdGFYh5IyVZcxjN+4z/BXeZAzOKKEWJH5YsvSP
8pSVSM7oJC2KjITRbbDsoQBNFJg8XZBlH0mYx80TaSWJMzZLn7LAYpQp46N2Xx0AboXaxWG5EZzu
GNVIktNd+aWGePtvNk7h0cnmSZMkk02MBlNynMbxJl7anWoUBN4HtXfMSlcJX6p1ix4wBK+h89X0
Ro+/GvGjMTmTENtdRdQMN0/E1Voyr1sL66VCigvoJB7Dm2WP+ZHDGQnmcH3pqC1j/1+J0WWj0UPG
XJHMDUDBXlQLYK31MaGuMtv53kofLofN6hIwXWxEqQKbJ4M/q53cme/FXYGCHXXOk9K4gAGN+sBk
JHYMoGg4ZO70ITgpvnEcblFRJ857aqu4uCFr8qDmI9awNsCCoMieOul+E2lHtav9uhdZa9/4bEW6
e33vtquFlzXlm2TqqSzMXICWxUf5cXDrO1YsEe6yL+K94YlfzY9sYs84mCQcOwsZv1xIVoK5kBLX
SDVUzE4hea8O58cDBBUdNfTOJ4MK4XXnrV5ZqCRPo97kWF10Y3wUHXAS7kMQLLqVl9zpz6CqRAY1
fgkca08BqWw3r63U5PK46j+sfdly3biy5a/cOO88TRIkQN645z6Q3KMGD5ItyS8MWZY5zzP/ph/7
O+6P9YKqjjcFsTfKqnZUVIRD1l47gRyAROZKM8IoH26D6SHalzf85XF0iwOvrDUksWddY8Fdhzoq
pBdUMT9TRg0Jmp77TgMEgYX/pY6UfZPlhRONoB1m9KkPqi8pSS+qtt+aOWJTqEsUarWXBbwxBGVe
BlqhxC4o1hqhWvJJjLU3/URNhqd5yTdjcDD74pi5XPoJ2TB9b+9MlxSuLZ1axr3AG8VafAEhgpC4
9pmmoFpVry5CcKeZm0D5iRtHpBSSmLHq+BZIwt6OAyY1olkT1aN284kWlpcF8eOoxd/VXvlx3k5l
QglxIzS71hpDFJCaSuGiXEkP9mz6Dk1AyZ6MpX11ANVyC4W4MYf1qJo9tjC8TC+LDe+cm64C9fDH
ZHcfYcTXHHPXPmqTk18HLuhS3HdVJi7WVggq3eBPRjVgF8cRk1maT72SbdvRGztJ8FodIbQUVggq
bT9Mqskb6GtvfqJHukOzhzM78dbeqDcEpccvRw4v3MgeUPmWndNTIb6Qwfa1HkXpG4tMO7VND8wu
9+e1RgYhRpVRm8yKF2731W1sXpBhc/7zV4/tp00Sg4dSwwDQZovK3Di+TP3s0KMPtkYbyXkYiRhi
jaXCkHpBASnS6sazVu9oITNkmRyCy+gqP7f1BNZlqMiBbIfxujMlW/H/cM6//KJYFJDa6aD1nEcB
swB3mKi2tw4+5qzr4IQIn2UPnBLP9HKJXAS81BpLlfA+8sCO3brYByYG9KCGPntfyDlJxVd2AdTr
1GYzd7a8CIATVSqfqYeeRTDHpDsZody6HjDQLeMsbjBxAm+XGzltDIAZpeEmfbppI1lD9/rC/YIQ
R++mRd7TqkFBdKv/DJraa8Z670el0w+fzuv0usqdgITjT1BVM/ghUead0s9IFVQkdCbcF8+DrBeG
WicUQbHNZMrYzPtlOWFwezt8NTbBsQUd67hBlejL/+OjbHiDTDQhLEZVi2b2DNYU9pozFYqDHKPT
B8/nZZMogziMN8hnhVGueWmfb5qs31sJcf8ehKDcyWSyxuSl+Lqhe33OritD252HWI/rpw0SwlxB
Ez81Of9jq35Ug3t/PFI4n4F5VutLlGFVtW0k2ChOiEQT2wpDdbY1FsCL+oPipIw6XR+DZ+Ju7N8x
JllfAAmBLYiixMgmnLYt455WTmE9jvQ9O7OAEAJbqPQtCJshi4UhP7TVHNrent+Y9dUyKFoWKdXw
VPHasWlWGKI7DR6UxOlNpnQXyeg/WKzbMhZuzkOt6oB9ghJ0oB1bkLZytgod3K2HvMHQVnATEicy
smhblz3ovTGKQpZH5Kb/5vixQBXPPZamhsPMrfTACWjGfYkZsZZj4j0eRNeS/Vot3yIqOG1wISB4
ABXcHdEw4b6v8biRdi/cTv2+iJ3mPnc4J1Lq1lvZg9eae1gCCp5Py4iltQUAK/8uCX7ksuI72ecL
Ti4NxyHI+CSjNuzAYma6diJJCaxezZci8K+wiK2oPMvjKQHpOq9knsBWyLbVTnHzbtt4GIWDKobY
JY6fOXIm4TXtX0IL2q8yWzGRa0GSuXP04+gpTn4zwWtcdN648R3Mi3gZYfael+QlrGgJHcVA7QCw
sV+krl5XD7U5unmPTqFSSmy1uoOaqVt8RCgYTYUdtCabgXIFbqo70mO2ib4REKpe2V+mLQWVRADG
MSnV++qyLiCFHaWVluoW+BA9e9J3ftW6hh3uMXbhOGayg8zq0zJZYAlbGJZRrc82sPhsAvOCV2GZ
OxAvXkizK6sLqeugqEG9q4UGu9d6mk39/McwjJYFD4lqeUmk7JSx3szWZ1S7fVDNdJ8b1WUaZ4c4
VX+2FnLHiXpp1IHkkL26vkSHK8UbEgG35etvkjR2SRqr5JQANznKUgL/SmcPVOaw+dKJrpMsYIRt
jJNEm1F2A6aK8prR2yHbFqbktWJdEtNWCcNEAFts/Sj9FtyoU4NbaXWFQkE25tshv42q91mBSVQL
b404E1DBMfc+MUY8KPADPJobMZSDPtR7XrHEB1KpF9ZnGeXaqrYsAAXHPE5R3QRtBdpf/0bJroNA
kvRefSAjCwBBCaoM88pytcCZ90Y/xqhLRkvSpngattUlfw9mXiYLpWsBfIko6ENmG8o4WkAcjtxZ
+sfsGH8wL2KY3LClnZt/TrwSJR2yGVWrd8olsGDj+hQNqukDOHjEeOV9dIzc5JDd8hgeeLIXEn5s
e6P1i3UVnPOgNFmsd9AUK/mpq/uM3DXto5GpHrFvrKpyzx+KZGoiHE9KFiajwSBa2t6n8/deRje5
asMLaYRDquaTuaIaPl+rcF2lD0H+oAyZRAgZiOAZAyvIY5TMQQjtutO2VX1VdZI2ynUICloY04an
EB+1Y0vPW52bU4a2/8AE0XpsOLUvowBYvUkS07ZN06S2aogvtETHOPSyT/m4hhnEdLxGO79jmZPY
zgDuHPSzb6rv1uyMMt69lxrwt3p3QhZ2Ckfz1s9jzEfhHip5VNGXyocH6YpjeTPahzk1QLS1b6dL
3Yk/vae9aym3sIVh3JGI8uksKqYdJi6mEDgju2ilROXr+v5vKU3xUbevatK1LdZ3/oAO4vIwXWU7
f6t/KJ7ir7wykH6WZVPW7fmEKHj+xGiGaOSSGex6Kp8Hu3LpQa1KpyjvJmN/3pxX49kv9QEh2+vI
3Cl6oVEd4pkUNb/ttz6+qcjzHMqoRWTLKDr/xg5aqwJOEF7Z6U6X1ZCsX2QWggi+3urDPrBTrFqH
HmneboOJbRfNNjtMqL8JN7K2jzXzNnCSMahtE8O0BXm6yUyDkcMZ895oHzATzpRlwNe2ZgkhSNRg
tlNmBFiyHrTrXY3RQDom6GYyR7V6IF3icFEX15lgzjnfP1eBuXZYVjm+/qOqdl1ynBqX2olnTU9+
+/W83nHzFJ3HElQIWtmk6zo1uD6UZJvY6Di0USCll1dIUoHT7FsTlJ7t15/Oo65p4RJVCF5TxYox
GYGaNLNjK3dBOjjnEWSbJjhF0itJqSRAGNl+HtDIqGIceolnodA7D7RalriURXCAsWUHWs+3bX6a
t0mA2VGxp33WP+SP7UbDLXTaNxfv6Z08YVLRGY6m0VdhDsxo+sSK0B3HB0pmyRKumvISRXCAAWix
hm4ACm+UmS8TDOvtHfUwH5UdBix52d35lTyvFFR0gUrYqK1ZA24Y451VoWY1qN9x3lhKJHiLMA/B
RYG5GhvtVs/ir0qibVGD/fm8HKsuiaJCxmAWiH/EPGKcdKaq8dkTSlR/TWt/nw+GRztNIsuqhlNw
aarMZLYtJuCKvKIgVwWMPV7E7fVQXg36pokllipDEfxD5KuZ1r2w+hqNE4T7rri1tauSbc6v2aob
YoQYOkPZFp7GX/u+1hhTNS8gzHTkxAycDDzEUC1Zpd46DG6/FmVgPRVJVoYsnqfYRsI6BgtPWn6L
5g3GuDiW3Tp6Vbqjvkv95/OSrfkHiGWZBjEIWtvEkdfqrNEmN1tUNKEZk2g/pvhA0CyZt73XpIbb
2D/nzDzmymFI7lRyqMhlmCpOpUmsa0V0fAF03Gq4EFk4oAorjBnsKkbOouxA/1qZn0q/c+zwA+mY
E4xfFTtwWHo4Lzl34kJoWSKKNc2JMfdVixdcrwL5VkGOmUpcolTgfN1ZjYwKYsV5EAMdxXhPIzjr
i0anpmDjLDK0xBTKx45+Md9xK3/1+UI8URmSDXqOz08H1XfbOrbcNJyJxAzWbhGvYIRdCsF0Wecl
YNonigd3bXvFqU57R3mcPoAwxNvLCQBWLByQTKc60nzqG/bBOLLHJuMtI9F4QCu7E0+YQdhG3qDL
ms7W9+iEJPiSgDZKFbdAUquvehQ74O+ThKwV10tg1tS2wGcMGxf8exnkeBLo0LEU1Ft9dLuhdIh8
RLC+otjU4O4DDl59c6UcMcS+0XvU+w5pf2El2i5Kn4vgDk8lmwKTQAzruUQ/Zz18b9AGVhXvuPmj
eOgXvFhE3U9RGakoOvbGPPZUK3VKRZJZX1vGJYLgjas4C7MwAIKqHfzsMsi2NZG4o1UIE5M2NUY0
aoms3aytzQaeEc4BlDT5tsRrB5FNpl7HMImGOWSmifn1r11eGqeVznjDyKQdqvZBm492+/tPeYQi
j/pvCK7yizN75CcBM/kMXTrnztz+TNENPt6e96NrJXKgOsXdhpgG4ogYHFUrTjCbAHbjlzGK8kE7
OT6wVPNikjla/WwXuZeEHwL7yEIiMajV6MUIHAMeE3HDEtMnA8b4hO2EVzAWg7aafU3H7RR96One
HkKHjBgkkPZO019R8tTOR1BuO3jnqYxIcthZmz9LGEHgxuAiRlVRX3DUCjkvMWzOxFQNtcRwKNsr
Y/Skz5oLVCP4OiSJ0/e6l4OPs2NoqRrcObwrwmuQWNXVNlWezu/LWkRdfiXBnSV1rasRnwE2gr+i
VbfTtNfnW0P/EYCSEYdyi8heqF/YecSQuoTkIXehboWaJKY/4U1f6e5QOOm1je34mGI5Bq5RP02R
7WbF7GgzMlzNbjRjN51w9SnurHBnkvt+3HRsO9aJMxhfWvVWGR465UlXZE8ra36eoXkYRZYmahxF
u7PNJGmrEaesZPoWKpe57BS/drBghoUGUdu2NU0sc9HBe2IHvBqpbm3Ml/3WokC1R2P5+NhGMtbN
NR+ywBLrXeIwrinhJTVzXtCHJGT0U0CK1PHTRra768v2SywmeF2/TUY6mYCygntqPJm55F6ydp/D
oy4hTEd+SdXEpwzWBb3R8xpq+qXZWAyFp6nno97WYAc+OQM8gBInv3a0sHg3Ef7Y1BJzouBN9CnY
ngBoq6OLIrJ82/bjB6oloDPMCknUWlOLJZpwRNOL2ChiE2E5IqhTno8Vq7adkaEf0TPbfnfe+Nde
UXDaJBRHaR1DqUWHZFVTh2HjsH7Vvu6y1pnSdk/IsEvzzKsQmKs6dPNIc7W+dHEGcZsczGSYThlp
tsw3rp1Hll9FcER4nIpQGIGvkkdY1yHbk+ausnaN8WE0t7XVuEpfbwm7n4tPPvgDJQuxio5jIwIs
03SUnr32SXg4Rkq8hFaVBNXp9SVInRyDuj0epNPqS9dYLoaNOZ39PewxL3mSvWatwhtgW1XRscYw
JPw1vFU2ZYOmIl66Hmauvql2lqeMjnY0UXaLt/93VKUSnPp+4QmLPRsRao116HQGCjNqeYUpG4+5
rloLCK7oCy+va1Fk2QM3myve9tweml2y26iHDhRgLd4RZMWQaz4O90IcwzD0Dcy1wqUDbT2safh5
1qzuzfJoqrdDIbkLrst0whArYc0knY2CQKYqdMsnPhQ22iRf8gmFGr5TbFUvkVa4rJ6bFnKJZbFl
OEdzEEGuMbw2jc9zMDh24yHH6paao4dfbb/yarDfZbIBcW8XlGoYI28iOOGGADKD1xtY0lqlPoqz
Nw27gc+jOJv42/NmJ4MQDp40mfyYsC7cpOxL1Xt10jjj75+fX4shmJY+N1FuhH24CbKdoYG14FMf
SZ7x38a81xCCNVU9rtSlDgibHcbyLhx++3z++vMFU6qNqiRWgWUKTbz+Wbanlb5Tm/rm/G7w0PL6
XPYaRgg9nQ3q3qYHjJHctOPPGEyXOr0zm8FNrcFpjEZiTrLdFyw2pbhLay2WTbdARmkSLyHJZTbL
TiRvI+orsSgfirJwRHFrW5nWACbSe2dAqaJWbbV2GxrbRqbPK8VcHAsHE8QLnTfovMZKgtLIczZh
Ca/8K9PY9JfmvtgZD9UTGpHuC7QiFYfhBncgSfRcX8oTrrB1EdOLyNJhq8P4xe9ua+U6YJ/Oa4dU
NmG7qrpOqpnLliFVjwZRFIp5xXP2CTN1vf5ncmnvYmTFHPmEcW4+b/Xyl3AifVhKC5NmwQj1Lx66
+ssYFV4T9A6NZYXU63aM2TRoTqYoPhdchT+nVpGyNtzERrUd1OgYhMbX86u4vlEnCMFVZFPSDMyG
jfXVoUkOenZJ6PY8xErE4Ep4whCUMO3KSTe4u1B7zzjaqFBR3Kby2M7aJ1KSNZlAguaRvjXTkbtX
uwA7+6c4uYlk7MOrEMiy4HkAV6U39V7mpA5GpAGCzngFC52svm2qu/csGj4bmTfcTd+UYqllU5c1
Uf9cNPWKL9oMwqBdikWTZfDXJTqB8ePgwiWFE2gfcAoMNxNF71GngJBIKQ9q0LxLFRZSCTE8ZEaR
4bbxShUglbpN8S4hO4Gtmo+JGRxo6WRUFxkkzEkrlTTTQxxY7ScF7wRm3MvqRNZX7heGyM/ChkJH
zg0YJL+lwZa1XzUiWTRugm/czUkMkaElmKxh0gOCShcwydvZVafi4N9tCtkYYcly2YISdJrtZ4EC
UVDEuZttsrcj5rxLq0/LJez/RCBL3mioWFB/uQJffdl/uVavO57FynGJF2ptdGM06APQXhzP/xcb
OonGNWUBNpYlBlcoAAv15yJz8uxZkY00kmkC//kCImiQPe5D7NDc3hfJtRklno+CYU26TTx0nlM5
wWNPMxrQoxmyzO08uX17lc3DF23AbA+MgvqQlLq/6UmGmiz/YkaG1e3wJgCuu+1sV06gNMPVZFo/
MXp+PH6p8zq7aIpJRh8uMzzBz5vqPHWhDU8Sks+27ijt10pWeiiDEA4YetvOY813FB2TTjBcFvHs
5JPkLC1R0je8GnVd501CYN7GjmxRVrEvJ8y71tz4QjlUk3feAM+LhKL31xrEs0nMnqFBjLWOVjxM
s+WaMoe1klZGwP9ld0SsOaj9KdJCGyLlib4hWmNdRRrJN5Nflq6DmW2hl1r4Dv7FiDSQG4SYpFZH
d7qaeZm2bWf0a7saiwsHjcY/3iE/2F5UpuJWTk1BsUmVGDTRcHSbldYzgq0Wtp5U/tVFXoAIqqn6
VZSAVgsOG43SCAq2MXhRKjn+roOY1MADAgpKReqiNlPwtK9y5WxB8Fg8qCAOQeGqxGGvehx6QhE8
ztQWHWl8WJlZVl5uHYaYOGViu1EhMQMZkLAxNkkzM4yxZsP8gFQ0Xt8eiih22fD5vAKsFC9DNxcS
CZvDIpOCWRxArEF3y+hFF/HW8vRqP21BT7uTFXLKtknwIajZt6eUcV1I1dDpqeJO2gQnqf48L9dq
8D6JJT5f4p6AURT8uFiizA2pkWDcngeQCCKSjPoD01BcAUHi6SPrrlm6q2S3Vb70b6LOQgbhAGIW
na2HBVSasuSjjuDtNNOjFlqzy2b7Y6WVFxFSvn9PLOFAQrPBTBMVYpEm3RT5MSRsIz3BrYbThWDC
OaRBVZQ9DnxzpnhPU9/prLuRbnLM42rsQxwYrlrLukglBiXSjLIyIToJgEn0cmeX4SEMFJBa1+q9
Hxh/Uzf4d1mcS+quq4MswSLWbbnBpEXNB+HPLOEwkgkkeIiExP1kdxAIExev2zR2u9g8GHGz6TWr
l7g9mTUJTmLG6xsxK2A1U3ox9oNTRt3tecVbj/sLpRA8g++3WZ/wA8x7DqcSDTSEnFNfm4XRxDCt
qn1E/R/0r1a3WFCnJLtavSWF5AFBslni47reWWXapNyU8wuD3BvVxZzO7vvytac1NASPoTDm5wVP
AaUpcSP7wq5BBSA7dUs8nyG4CBbFkV8kfO1SepX5vmul5kOOkpTzCiHROUNwEnquJQrjTiLWxhs8
H+/NQtuch1jXOYvqJoaSW7B/QZQGI5uGzERabpGJ+cvX79V1W4AJAs0oRLF4LublrKnT+6ry3UgW
lrjVv4kZCxD+JRauRyMt2olDuJ5Q8Tca+9ZEO8xedwZcCmR6sLpBCyjByzGlsto5grLZQbn3tekj
5qBvJRvEFfacOIKTa/LOSDmV36atvAmMUckFWmx43uevZUhWzXQhkuDnrCwI8nqCPvj154kck7nx
WnVjdDLaLZkqCL4uRj2HwSLsEribso02YspT0Rqlm81Eco6UIImOLvV7LaxDnpv9y9fCVV96WjTR
t9Vxb2i1gT2q2q2S7fUGVa5bPXGKpPGycYvXEe+8VqyeixaAgpcz0JUcWwEAVZZtSeaG7Q6EN6Ah
dlst9+p0dx5OoueivxvHyiDTDLgJxF5OHj+UYZhInJ1smwTfMFQsC0nKMZS7Xps8YoDC7/erTHDU
X6yb6BtA5t7H3Nvxy26KF0PU9YTm35RE8Apo5R50MkK1+2Trj1exj8rxv6nTglMITSu1OhQo/UaO
UbbngiPQMRRRSzpAJPr4Zcrb7USSw3m1km254APKMC+msOGHRDNxpuGqzyJHC95znLdsDIm1UClF
xfzGnKhlR0I8NZB6U/tbliJpKvHR60t1ghCssU+0vBkbQEQjcaZavxz9XnK3X/cwJwghTNOIhiNG
b/IXwjJ09Sxx/HHYdVrsjvGA4os6CJ28mdA25e/Pb9K6qzkhC3YZ6WObzz2QA/tuQs03u1HVqxnd
9EOx79PH82DrGnECE+yTWkmuGhFWkvnfSPGQNaEXmpLypfUId8IQzNNQ+yRq+Yu+gQNbVIceIdsC
CdOp/30WZngbGww3KrPQqSfWz42mGQ+dD2+TZBdpaLu4gYfSULCqfCcQsXCuT30UKPDwVpdOXX82
24fzW7K6XIvPF/KDU5b2dotxQZuheEJSKVfBxqmg1Oj2PMzqzi9gBBtiCNOBxQBDK91FoXKMRFk3
S7ZeBiJY0QD2Fw1U879zFFiHwAWEFxJbqAF8ffq0mzltbf5kEtE7Qu6DZFvr2nsCjH3CEFxzxZrA
6mqeTC1nzwAPI9ITuGxLgv6aJIaKPzr6hShKTF9LQoqsH2eF4jG95ul0P3hfOh1k7miX4c1VeNV8
DVGTIiajigvOX/fN61KcIET3RY3CL/lVLQPZlN07xAcV1Dt0Fy85FjMwqQX09IKJ2NFMbDPDSqU2
c9Sy/NCE1lWjMFuy71x3xKvAEkewkTEt6wHNuTj1VYXbT+xjNffXTZoe0QL0mSnTze+bpKGBCh9V
4HjbFsvVMnQUGKHCYJINCihQ/J6Tfj9UhSTArEp1ghEr1trBVFCeBJgMM1kvdOZfNmWiuuhpilA2
XeQfp4BV386LtubUFqK93IoXd8S+GgM/JDaS/gwtaUGi0D2lybDpgjLZ5aovC6IyGYWd6/24MxTL
ghM1kz1D/Wafj142VK7aHFvpYwvXtzd6Ag4Vg/JeI7RMvDarKTBDOzP8V0+quDD+teqK1acdY4Em
eKMgRz2WydHUXX7IH3Iv3OZ3KUYwtvuGFydsghuKoSHDhYxZa30TT2IKx0dC+3C2dQDP5ItCGLiF
UZh70+e5d15ZuIs4s5yWkCnzu9k0hx44fldvq6T5XmKs0HmIlX40qi0WUZzIZOBFJYkwKuwPbonA
ifZoEPP8S8PRXLpVMIonRoMzlcTDla6T17CCXnZBS7SCvMAOG83TnOwq9dD1sKmwc8XW/xwfZbu2
bgq/ds0SfH6JlnS/5uoyGI1bh9cYJuwU0w80TxAZV4hs4/jPF1ae6zTLVRj6Zq6ufJZgeJLsWXzt
cLzcNiFGVopql3GkIAGUhJ6VMKjiUVV+hONBKezLkf42xwrfLqah+1Llna4C3JhniRHbJl4N6nu/
2ar9Xd9uz2viulGdIPjPF2sW+6rRzS1iWW9+z4pnrfmZZmhINnfnYVbD8kISwUUNvRkZgYlQ1mnl
UWmKjVp8MHqJestABM9UD0Y5GQFkUfyd1v3Q/BtwlUtisgxDcELhgORPNAHDKC+n+LuvbzIpvfcq
BugfUe7HKLVFgrjW7FLFnhAhST06U1Bsu+STyWR503UUTPMwTFDZoDL09c7jrqVHqo3beJtdNnho
xQE8DmQGIwMRHE4AHug/Htdo+jOPHV3/QWUjnlY1WD/JITgYzey6vCxwqGz9o6J+t4nvFppDut8f
3gxjRKeczSvPLSYWn8+Mhj7jKqwk6lcyq5eN9vvsoq8hBAeGw15Buxr2njXlI/L3BytPJYXhq6u1
kIJv2MLek4mwIZkBUWM8TK+yfZjFzqRSp65kcXSFkR/iUKgWRT8P2JsEo+/bePIz3LhBAux/yiwX
6d7qK486oHxx6GVznz4mh+AWFRIfJo/PLpaV/61pn4nCZ1zLgE/ekNlRvcYjFHJamXqL19aAffWH
7e87tiWEoOC62tIp93Edb6MetemOj+fIYvz9LnyqoenBRgkjWAbeUl/QibahQtCJZBfMzYvsRif+
9/OSrPDkvAYR3CdusVno9wBpNpzyE7w/B7Yjm1I6yWxtW5bSCD5UHzrQhWgAMvMPRfq1ZrFbWrXE
Ua8p+gJEfAZo1cIcUs2ANJHvgDwrQs+6kl+TeHN+2VaFAbXxi6br+NqvDQqEBQFLGh38ZFmAdLw/
eLoVXNaxff+C87+exv8MnouPfxxAm//+L/z9qSinOgrCVvjrf19FT3XRFD/b/+K/9uufvf6l//5Q
Puc3bf383F49luK/fPWL+Pw/8b3H9vHVXzY5ejqnT91zPX1+brq0fQHBN+X/8q/+8D+eXz7lFixe
//rHU9HlLf+0ICryf/z5o8OPf/0DDJ6LJeef/+cPrx8z/N5N/z//50dRN/P//O/gza89PzYtPsH4
p4ZKLob9hqWjGAofODzzn2jqP23T4sQFoP9FMx2FmuRF3Yb/+ge1/6nyLB1TcTPUMNMKO9sUHf+R
af4TKRAb/5m45oOFzfjHv8V/tVGnjfuPvMs+FlHeNvhtaMDiPkFwcKMoQLbRe4E+DPALvNYQUAph
apavThvq2xvN9K/KHlM9BybxRMLp9w2MEM/Hvgxm5tMJ+e5Lkhz9+fNi1f8UaymG7PMFT2fMJhmr
Kp42arhPk6sCXCvnAWTrJFjSAOadui+GaROhJG/OMlcb6KGuHs+jyMQQYmxrNGwkZo/hzFqypRqa
Sn3JWVeGwOVchtjIb+AVxmnD6hYcyXFleoENusLzcqyvFpJPKG4HK4fYJzsofsVGhu3AOBynUah2
oap+/Kk2pCXb6/KckLinXciT9Xqvt9E8bbJkdEZL23cRlTCZrgoD0mCboS4BlZnCkuVZnlr1iCUz
e3RCRXSjD8QLO9ldVCz9+8NGFjiCKENRtZ2f5Nh8OgZH1szlRs16cvApjQ45kmKOwuKnuCfmNkk7
jGOu9MHB8GS6USdZgYxMZuF0NA1916aYsI6X92812ocn64jXBYmWrO7dQmAhpvtBktCaYWHjeWso
B1+RbJzs84VQPuoYi9Yy2Kyh78bm0pdxRUoWSUwWDhHr09CE7qmgM9HRE37VyPKREhHE3KDfmD2q
ZstpkwyYztUXHgtknP46d11vQsBpG170cmFCbB6tzG9xJRm3ZGtjDj11tb3+ldMEkOvK01zVY0fj
A2ayOJj3c126uRtKnpBlYgretWwnfw5GfIUaw/KK4rMWyU5cMgT+84WQJMYgjCqCZ00xEdL42Ohf
zns8bpznFlFwEipme7VNic830PVg0MIJgucs5sFIkkfglncOSPASY6Q2RaphqWzNt5xCCUPUqpie
WRr7MtI8owv/pmSCK0gwhJEYqMXb5PoIvJ+a+tD7+1aXtSpxazwnmOAN1NQOOnVuEZkqJMmS9ioK
py9RpoDlxb4maXNECbGHERDe+Y1bVQxDA5WeqfLTmOAkYq1sLL2wRxyAfg6N18sKKVedxOnzRScR
63UcZRqWTzNsTAj2C5DAjR/TWG3d84KsA2EisWZY+J8lHIFMnU7zOMNlxxk6F/LwUA/FTjd/swv5
jyiF7vZ/wwimioypXQydMW0KzXxEmX+/z+20csdAqSROQSwH/BMKLUs4moK+RMwwFmWn+WZhYu73
wd+VW6Ty9+YxeKHxlo3iWNeCE5RgVc2E96UkxOKp04ei+GJPkszGqtUap88XjKhC5XHQmhTHFNSv
+T8rw3aK6FvQgznUkj25yGQRDKlOytTqM2BpulNloCYrZc5UfGb5Y2fQsY0HRrzIvUkCGmamhfOY
8JDRfSVetav3qJpBF9KReoYzeOE+PIIeZbjoju8KugtoLv3CkdOxtWeUnmIlZz57o2zUz8Fkkk2e
9eHhHRYFZm/DNkCdiJEYr6HyEj0LlEEpgsTaBmW7zRuyKYbEOw8j0mT8uZonHGHDOk3vfH2ASZX3
rZdddztOuToe5+vRnTd4strKJoqsuoqFYILPC4wULakBm9DNstPKuznYKvbzeaFW4+EJQmw8RQvL
2PktQUQPo0+B1mwSX/3cseg6DmfJe5UMSrhbqmPsJ6hAwBXWKi6I9U0pk8JBwu8+bHJZtYMMS3Cy
tBoKEivA0rXmekrAQh7V93UReMWsS06v65tkqxYyahaDEr7WvorMuG8O8H5mfjUVgZvMV5GUpIB/
3zdBFwM1/gQR6TpTi8aTUgGET6oDL6k7X4xOe+TvbWjvk0i0fsNZoAk7pSimH4TEwiFpZxYOpljv
+EwN8hMU9RiWKfPpqz53gSbsVdw0szVqQGuVtMP1JSg3dtdoXpkE3daa0vIOKeB3mRbF1AFGQKEN
0369a2D/bcKGwJYHfQzdVC/yHYrxnqeylLV/rrr5BZIQspImJr4xYuuszvCdIZmuGBtkCUTxUfYP
37RAEXwgJWFrJlxBkCKnx9wDHf5HPGB6ZBfdDpe1W4RO4Mk4Q9cVZYEqeMTWyizN0l7Ukjngkwe/
9rwPdsVlvJ/2xntO1AswwdDMoCuDEUNBN6gj7BM3HEHx1MZIZCsOS8b3nNJOYKJfNC2dDa0G19vX
nzBhzaHNXR29y84WIIKd+XmHoosRIO123vL5k+AM37ErbtXpTtme9/Qiw5yoImJjfgsyZV2bgGa2
rrV74Xi60mpXfYjcGfUC6j6YJRFTovoi/z8IGI0kMoCI1LlS3szdw3mRZJ/Pf744Y+AdFX63gecw
S29unxUiCyPi+I4/18xGQSY6qnW8zL1GaFGWrc0zcj3mDUZQHpLjuPV31mMcOr43fppAjWVdpLOj
e+jx2svfnlbDGHLI/4YXvNRokmxWCnipbHjM4qOVXIxT7mRM0hO3GsIWMIKLAkeRj7auGtmLrvQC
PXCZ3/2gaiJ7gZKJIzipvMMkKFWFOOP0MTX3djBvx28ZkxE1r6vFadUErxS3EyoF9AEw5Z4o9zOR
FevL5BA8kVaDdLXJIAfGdbl5cj8VoOv8UksJXiU4IsXT1DXo7Itt+AfMEYpT01PL6kbNwouRqLvz
piRRAZF+sixo2kbcOeAoZv9f0r5ryW6c5/aJVKUs8VZph87Bbts3qrHbo5wlKjz9WbTrn1Zz6xOP
23cud5WwQYIACAJrpV0Q9VeJbXv7QgQbY3KRXlkqkNNG0MfOM2eIO0wZh4ILnEgEd+0t+96oaAwR
U1n6ktWBf09UABYtFfsJK69jLAmlsYWlSsAbjVqFYw4WdSWTiCoFIl24068MAOOyQri3NMt/1j2I
Jk31x/6ObEdwoNrghV23MO7AmXJhkyVppAl3p8/ht/ZUBsUhvxpzVzoUAfFEnF+bGr1J46PqSIt5
rCyE8B4IOlZfBnFcC24ZfFfcb5dtEQvY3wC5RffL++1ZkjIvhwyFovAGCaxfHczrHFdcvJbdTOAN
ToIZM7+Rk15/yC5Wgjm3k5lV2McL3E4JrgcjCh9k0rqmKgsU3DS/lRhux6JwoUkloVA1lrd55+Xy
A9hn9q1i0++8ieD9DuaWAfbWQhP0LvY0wNMjkEv9Mf2yL2Y7I7EZmy8IwIB0wRk4gTeo2xbGJz/0
LLr6wHvECzu4F13Vk4/kVRWkkJv2txLIFF8dXau1KQmBRYOsDs+nujTjobOx1I/kjnhMswCeDkoJ
Pu1pgXg6GD2Wb6k7dyoVVw+HoAyVZ8HyMUu+uBSu5DBtV9rYKLLqYYm6R36Kjo2L+Z6+dhi3GRrW
AN/A2mHqT8vPvHGMr+rjvvBNK1zJ5raulJqsXAZk/nMs/zNF1ujqpGuc2dRFNHTbLmolitu0sEYz
01jjLl/OZHT6CkDaUdUzHNvka24Cmg8F9n8ToozH1srKw5QmyjEBboubp4v2kZNBMN9A0MalEj5M
jhUA28w8RkJWgcS2j04xABABep4lwQfWdyWIC5VSrZMoqdneSmc8y/b1bU+P+yK2F3Ylg4uVkz6U
SsXexUYAmKgoKoDI+2i51akKyCkWJBjMLV0Y60oYZ6zxRJM6qnDWiZY4RfdZ0u8a9V+Gdx3fzfUz
/ZAPW8njDdSWQjtsUyygMv2Uut41jOoqSYzPY7GIZraEK8mZKAb5CqMIceLNm8E3gg5Ex+opO8le
4SWeqCGNrdTeSnIBbpiHfsoHmEZh3ar9ufzDhuHfAXS1clwc0+lsy3IJs0BNJCqvwSupJAJjEKnA
xbCEqOlkqhAR6z9p+72f/+77/HybakyTkVk2Suv2aUmB3ijoqWZLvLMFPBp8hGYKHf2OiB7m6Mdy
46hahXkn9SvNltsl1572T+qms33bEYtzBnOnU9UeIC5Rz7L1WY29KRFERpEIzhdEfVX31IIIvXEz
+tCBipOIyh3sG3urxrkAox0xVmtiVxhlmcm4B4/aY+6Yv2jUrdMi2KTtTHC1bJwLSGOtqhVq4bqB
yOhNXnerHUOPdA75JH1jHOT1IXVbD3j3f7ddnDeYzCay6pqtJVo5+xvyszcFOaDI/tjfV5G/KfHm
8Wu3VCPIh/HYg+uDhsSz0ycrEnWrCzy3xfkDZRhLYtZYRok+AfSlw9RwJ53IcqTxD6I+R0KWym3v
gJk4QJKj75anNbFmWocw+Al8Y93n7Jj8avVtffNu9GQv9SVPFJu2jf8/gTzqVRqbVpUBUMufgZ+M
iV5NPQMI+UNWYYJUhxG2XDQyL8hbcNVCAGyaKyv90hdHqxZMqG0v3JsIfqey3gAq9IDEU8KE2Kle
BJfr7XV6+z7vtk1Cm7RBJpYp2iuAOA5DrgcaSNH3z8+2df+fGIvvdWztviulHOUVCZwB6J3SFDuw
Q0fWMXotj4d9YVux22LMWphYBTayxfd3x1UfDoATwZ30R35qT9qxP9aFM7lqQA94WxEkXRtL+E4a
58qzuSU9QH9gasq5Vj6VRkBErnzrLeCdDM6Xy3glLzQNMrTe1c8WmLX7K/u6AkVBeKxOqgOECbfy
95dxw/QgUyNokMeVW+brCOlA5Fye8dJMBncur1VD0GSwYRPr7/OVA81Kxs4oLbR/4Pq+tLVnmY6t
JUCd/FHqL/u6MP/Mxal3sriy/BR2lSLlaOaig3ZX56lf5cnLjMWUUhF97bY5/LdsFzV5o8lys0Hl
FZ29E4Dpu+HcKJ8+oo6lEaLivQstGu+DRd90iYaBfJicFLmaAc462W9b3ZGXYF/Q/zC8N0mc/5nU
BphDXcICvBaYbhrQ72HpsrfD2lGd6SbxBsayvS912zLehHJOCeMOVJuZ05PMUQ3kKAHPNf4zyKS0
xLD7AKLXEGg3+0K3TeQ/oXyFBAS5w2CNxuTTyGCjLwOqFQ0YVir1PpzoH0LpsIwcBvkmjTPIES3p
tWR3SGcL4uelfuqT/Mu+QtuG+CaC80vGaEq2lcMQF9UtSOYq9XVSifpRBFtlco5JW+Ix0QwIMdT0
SxVO56oOD5TIbjyrR5oKXMZWv8a7ZePyTRLRuY1SLBsNomN1br5VLruXdZ7taC7qBsN35bS/ilsV
LYwCyGj3ByoaKIjYMq8SM9Vqq0yX1QlX6uz2N4WTfiqPk0vOjJU3+YinWoljZroSt8w90E7DGO2/
5StW16lo6SvJMRFOE27a+0oQ50PMZe4SmZWaskLJXHPIVGcJo8UFDEDhmWktSpY2w8lKHudJstZe
aA1CYD8dSRCNipfoi+AIbxrjSgTnN5owlKywaGDx1Piqpct92pTfsljyQfz6bayyw75psM9dBJU3
cXyOWVWURITiJVGiLyqAsLLoxgQzHxj7KO50h9kqBX5x6/qztkUeajVN+nzsZYSx8Tx5ktMd6Mv8
dX5loNAAUb6iX0s3d8eHfTVFJ0DjHEkm50piyNBTuytPqq8cwUBYutk1aOBc2YnuUHcVSGTe73Jl
QU4Mgiukb3y5VZo0cyoJbDO9ZnqyGXjrdgx0sKZZgvO96SX1N1GcR9FBRWJpMZQjy60C9zgOhxQJ
6r5C27b/JoTzIeApNjGzy1yxmTOK1PqfNK8Exr8pA9crtAWCtpLwVyypm1VJDZGutR2ofUDm/ZGF
evs+b+1d3Ufzwh5h2mR5QCHuFEk2+A0jf3+ptpN3dAMrhgLsapMfYGloqxuDPUy+dOxByFt60dl+
1Z3qlPvlJ1HhbdNjrIRx3lZK5prkNZz7Ej822X3a/1zKVzt/QE+3wAS2z66p28C4AUEMeGzfO3ZS
qLOqgvzXt0wldCwt8tDuct0w9olU6R+isgae1+Anml26dvllQrnOlebOTc1Tb9lH1aSPhfqHQHi/
05DVj+KOdtMBz29BORUAKLTzo6okbko7vNzIlHj7G7tpn5iaUwFJrssYx3uvf6x3STdm0uTr/fVY
P1ARU8lWzzLggxSMChGCkT8ecinNSktvrXDCIBo43JRjexWdilN3YgXbUGClm8pYIL4GkzMk8oNJ
SW6ERhLh7tJH91J124o6EEXf5+yyLiSzyGIk+Ish645KtOk05xUJPrAl4GYH3yyG/W0edwmdQ0Zk
wNX6JXAerK+G9vJ332darnKZeZKIMjWoodPWZ/x6YSG6n2wmMeAlBdE6BjZBUfBeQt7TXpMK3BTS
aTgPRvESRlelPZ7UJBfsuEgSl75oaUXGmeB1sa2NBbMKwMGz7q2ZWL4pEdFAxqZbIiB4BDeSDCgn
Ll4YSlMqzQjzytIXUD05MQikyBjIzTMIXwSOaVOxlSz299UmDUBkLuMOSzjQwUkiRyl6l1ZXhrA1
btOmV4K4vVqAKNuXBBcsKwwy27MS4qAvqU3B4huBVO3KLoJZfsasot2Anu6uEhEnsUW7SCpW8rkd
jMs4Rl+qyl4QHLMFElF1zHtRoVi0mpyXU5OsHkf05PkmRYdma7lZnj2Hg+RJjQi1R7CefAMxEAbq
UikhqrJq1zSkFyvvPu0f4G07JCoGlXHA5AsskLwaw6TQUKLRvsA05HHwlPBLkXidJhoG2t6dN1Fc
JLJII6stGy4w1DIOpsiwHHje5aaRC9Pb12pr4ZBbgH4TfSuMKve9xaeLbJQlunZ9o8HYYACg8/3v
b6kCUAbAW4Ce7ZJdarGNVEvVefLTzqv6r3120qo/LwtbKxEXtbOmlseOIpiW0bUh+bXoIXnLjBFB
QbKCuXQApnJLpGGwaDAGbHyz3MxoHgQu5rK4pBbdaDaXCiMeoO0ETBmC6futAHlvkQ0x9FhG6hno
Tlzi1Ik7Eekgj2HxK89RVnK4s5+gTD/XlNUaNfK9iRKM8Y4nEv+0KiD2hOZVEpEjckFcusuP7NRK
MreSNSXdONZI+zoLk8u3tiUo4G8d0TfNLlAEwmgqc3DKTP6UfsIEszeE3wbjjvSHRjgts79ZBp/B
LsDrqoiKdEFJPuWNT4ufnagmLBLBeYG4KBPaVNgng9yl9nOpPnTz4/7p3DTt/zbEkLmKlVljghtg
lGzBSkftK8fQKbpsrrXoD6GsOaNDovbeuGNDlQ2adZNv24OfV9k5J0awhMNxX6FNd7ZSiK3pKoAn
Ha6v3QwxqdYedNA2zZ31l2vG5Qgz2HXLHAAJIGryJ/1UJ88luaZ/qwjnDBKqhdU46ai0kREsIfpR
74SMk5uLBfgsA4OaIDrgLwn1mJYVxkEnX3ua3fAwHIzIiStvCOQAcz5e+rO5Kn/s78+mTZt4IsTN
3LoEUK3SEsg9oHnxbfXcSa/WcswMEUXE5u0SDPP/CeF2KMlruHGKmJOfUCz0pUfiajfyfQwGo45R
BPjxw4DBClFhY9uxruRye6aNtdTirQ2ZqsO66RU8tRkHPUBju/+RVbSAqYDG1ktw1S6PRyOaJ5QF
ZummK9pAn+njXBCBO90sdmG08D85nAfSl0a3uhQKdb6CB4/msKDBIAwmd7zuD8MVef47tThvVKZ2
BWxVPIxn+VGPElfRn3r1aV/GZkkFoHGAImKUvxeQbnZjz6M5I8qqltt/0c8aair5C0tQT/2jmNlq
2yhW8rg1jMpunLUlwl3JbO4lAyAWdfWoWe2XGQZIaXs7UtALd/SU5X8+9gDYkzdNueWclCzN4wnR
UI/1ox3NZ9LmbpaIega3rWQlh3Pt1GgTarH8S7lDybwFY3wc9E58ixYDUBagC8V2BXu46bhWEjkv
b0k0TbocmkWfk1vWjwZgVWc512isndGTJgl70rYGZd6tJedSpgK0HPaIgv18VgL0bJzNs+6nQXts
cRMI4mPrSl53nB3poB5DX9TvtRmmbRtTWQreXi5mMA2JtkTXZTzHtZInd86QD75Cc7xRvO6v7GYC
9SaIv0YZKI9g3B3X0qF4ncH61paguC0cJb5JhDihLNnjr6AKUWWgKNugGuRJt+1Ib6LORKjuynsw
8qlVdcqKIK6uLSlISOkAe29fuW1DXUnkEt8utlJTnilzZ7goPirH2PuRJM7i6kF76K4UQYPW5q6x
F2ngLpoyMqD3uQjYyw0AVkDBxHgyqsmh+knKr3pbVLfdjKkrOZxtNlJp2VkILz0l17R06u42EiH4
bauC2hKmxMglrmPWKUkyEKgyk5cGwwXt6KbEy0UDb9uavInhPEkf1paWVAgAU3iOVT9C92fm7xvB
lghGeQG0MxBTXzSva3SADUzIDeh8q09f8gWyPpCDqqpKAH6BWsFFf5eeGVkfydgPTbm3prt4ErxB
MTPlDw6eX1XcEHFtB8nae7sCVEicVj1yqGS8U/PvpXpU009SRx1b9exGEC8312sljNsS9iI1YioV
l98yPkxTdUTv0hH8x4JUY8vA1jqxn7HK2ydousys+loN/yy1F9PPdXVlD4ITKVKGPymVFYNNEPY1
tvFjNk0/umY41731sm9jmy/za224RNAoWrkbQ/jr/NSZTud8n4ATObnRfXJPD5mHwSOByYkU4zxb
pi5geBugWJNODtp3XX1snNiKvX3FtsSA9kBFMxmqFCiWv98lkFGBdythnVe0uVLMz+1En0JiicL7
1ovnWgy3fMpgk76n1eJbd6prut0huSmuMbHlobQnuMwx8+XPEko7aMaDIaPp8UKUES1ymEMjWQdf
RHmQQ6E6Ihnc5kyAMiyRPLA5lv7UHMitnDrKghY83FIdsAxeGa+yLFjDzZ1a6cVVWhpbWVo7xut/
bkqmN8VF7cllPjlS3ObBvlEI1ON7hRJdLcOlRjujrp2V9KmIv+5/X6AK31Vj2XlbjnKyoMZSuwN9
LuvYaY3G2Zey5YBWhmAyLVcOSF3ySonseAE7XurYeh2oqX0l1fmzWX4AyM9ai2IKr0TFut0UqZUu
fgU8FzV7GSJg1ciK93cKcWfVbIG0iSmBxU+K4i4Ki69AlnmhmXxfxOWXfVGbr43AS0aWAyhuPD9x
1pazUZtKwbxDODk6EuM4MB7nu+ZaBlWw6Glze6P+k8VXe6kcVlWV4MSaFRsZXVqACTTGay+Z1Bma
QhBrt437TRr3UG3KhCh2BY+XW0c9ua9qgeMWacPdDgEqX2chGxnOlyALwexk39v5oRLRYDM3dunm
3tTgUoYujAdcRG00doz2KeliTHSU7fd4Jo9zurhhon/etwjuzGJ2DDCVGCJj9Qmgzqqc8SUGyeZu
nGqvqerTqKgv4Zje930m8N4iMZz3rpYibU2T1t7c/WyyxUmLeyNs/syVXujCue+sR8dbPQGCQbP/
qerrvHzFBX5/udj5WG3PhQju/IDfPaqiHHqkJyMog+zQ+tKhPYhqioLl4rtWChiY3VLsSj0gEqSK
Y7SDU/fC7g7u0PDq8J1ZcTlSaiNN9bLPyaPmlQEuP5Lfn01clc0Ao3CSJwLZ4Wt+FzK5g5Qn0yBN
MWRqT0nuzACJya7QL+LZJ+LGtttVuJq3h8hbUmd/70TKckcr63slRypZe0N+nwwHiwiOkuj77O+r
aJFOjcxQpWpPpzpSu9tUigQaiMyC/X0lwY7AXG8s+uLVJKDpGZ2jUyxIvEVKcP4gSq1obO0RBh4u
KHp9JlXn/902cK4gVHoqDSG2wehexuy6S5/3v89O+c4R1TgvEE0JkKN1tg3yQc5ax44SJ1cO3XSm
9LrP/3DG+sKcOY8QoRQUq3rUeMM4OLOmuX0FZojeFGy9YF94APi5TDqp7aBV074m0mOK8sH+svHl
Vl4RngesJtUs5Xj087Q7xqajHVGFfyY3DH+hPFQvAmkifdT3pmwtsqQnFBfIKHcKBwxwwEd4Dr9a
vvFtuEbd/5v2dV8iM9wds+BZYGNbHwewxdfemJ7M6bnVvy3tD4OIYtCvYtieHKb46owuuEwujYWN
Gl3ZXa4Tv8LUu+WEweBlr3gl9iOPHMub0M8ES7oZmlAvQa2cELBDcOcqljG/MTMLSfGWouAaW5wY
doEpOL58be63nazkcOerVRXaS6OJ83s3u7IP6AyPuPITkBLQ50q8P0RKuBDHn68Y/UZVi4ibTUdj
vJaFQO2bhvGmz6+C8mrDQPaRqfKsLt7QJW5qn7W+wjTwlSJiB90+YCtBXIZaaH3TkySdPR2z2Rqy
B3qln9J/tTNAm86dKFaI1OIOGGYagUk2SrO3dECENINwVoPG+qF3/37gXK204qJq35YwhnHB+4GE
NwvzCSVwZ1KubOmffTn81YU3BJU7WFaqmolewO70Q3QEQtlD5pJ/ihN7tihHQSYpWjwu0OaVXed9
hK0y2jNoF1vLcpfh2kJuIlCK7cKFt1itHvshK+MLW4A2Gnh18lo0DWdXDDMj/T6dWQZE7lWRTQhN
kPMRQ0MTvdJZdL+2D9HVcoX31gfrYOANGY29h33lNgPxSjfOUVCS2yNAmgdPlccWnCiqA/5AIEZ1
flEMi2foWeSgPCWQyrZmb0U5f5HlFkpszM9b0aGLX4fhXBiC5phNT6uhx1tGB76GZqP3m1a0dMiJ
ilVkltgdsoOGt2O8Sxz312/b067kcMbRhXPRDAX6Ns1vg79cgwXDa4/KYXGzewCq/DmRDbsKrsRx
xqEPlqkZEOrV3VmWjynyGdoLXjr5R9bfp3glhDOKeO5DM9KR/UlA35iyu3p+asprO3LTZXHK8tFQ
KqcaX/dXcvM4r4RyNoHRK22ZWcqZVXPu2GbjoYv/pDXTvTENAnCBzcTmTRZ/ddNp0s2mBFnKKJ9D
Zbi2OyoIwSIRXCApF0KKJVOxhktA1WOtP+0vl8C++cmZTh+yrmT2LZ9ZJpEcDDA4ZoFohkWkBhc5
lNJQu57A3rS2AQy9em02fwo1yZubxn7Dyr8SMvWWnGI3yNPixbhlZrZff9du6sb9hQv+pAnfLjfV
0jF3p2p4hEN3y3uRRdLUGBjoaw9m7U4Y+OsOoVce9XvrBl39wDIjr/vbtenxVgK5SF/Ni1W3MXQ0
l7tluK3Vrzn9ui+CHX3eqYIpDgOFaLg3CD+a3silZvbmNHljrDqEnNrwCk1uwHl1W0n0dLG1fnjw
IwqaOFlVinNDqlq3kU7y2aPhTWWDtUA0jbmpzEoA54LmpinBcdXVnv0JVZwvVlCcp+Ooe7h7HJBN
YLjaKe7/f3oTNlOYtWqcHxqqIuxkuaq93mNXrMQ3U8dyJ7xqY0JMOI62lVuspPHlfkk1tCxBWQ83
EerpbgxUJftkudah9JPgD9u6fx20tTDO6gcyLlrdNbUXxierASaWrAtyMoFdXGA2khEWu1Sz1+rk
kKl4S41aQXS6FGHixALMEG12KLLzQ1zFPCXqnCyTVyVF6odFlLmSFIpefDYqYO/FcHF9wLTuJGFY
FhujBDrgZ8boLCGZ7UCdwtJZ67Xq3LlwRFe3S8NncnUCmGlVU/Ds+d4zJTW65c0+q728+2IZD1J/
6qvM0eKfSvxj319sJJrvRbGVXvldmYD/A7QCqLXFv/qMKtf2qi8m2ozSIxT0BOLYL3/vn96L4zMy
AozAGdQSXjQ7NhCF0f32nOmO5Y+Vw7CvyoNRCszx0uu+F8ltYkwjk+bqMDEiFfRl23d21HlSNT3v
q7Ztkm97xnvDscz7PA0Beh6eS+04CHvCLnMjpgd8O/pFTALmv/c7Faam2hFwBnk0UALGzDCOTvaT
+OVVcQK1Dq6mdMS0rPK6r9f/sJA3uVzU6hJV7+0JtwMGJM8G1LPG0T2GdlIE0Z2o3vQrJ7+0kDdx
nO2HWqmp3QKD/D+IuQSTz5+qc/VT11CcoS/AkPFCgEPIV8XijV6LfyaefauUbi8qRG+bzttvYXu+
OhymPZal3eG3xN0XRf8W2adWetxf3u2j/iaCOxDJlGjDYmuDl4dqelyyRXeB6V8G4KZ/iLNCd/pJ
/8PGcTiV95bEnYiQgkPGHvB+Hdb3rRYf+j6waBHsK7ZRX4MUZFZIrAAkckG/EynI5hsDuCvpSUVM
y73pONzEAZBV1df43+oEvvFTl4Jtz6Wifds8Km+if91tVvu2WL0c4dQjL5a0kwlIR5Iqt0obBXlR
ChIukSjuVNpLmUzWhHCa5KlTqS9mczNZLRrTngTLuelfVjpxx1DNiigs8bbpscbh9Edyzg66U5yq
e9VhfjoSNmhu3GrfbeCvv69WsbEzI7Ik1CmXO4xnHbNz4eqvygNmtMASj4lB0YPT5mkDxzGo+MCK
cUEKBMq4KGqSqPaq5hHY70NzLENhYWXzvK2EcLZfRWmmKwVCOhv+lg+z21+rPu4Y38LX8qi0gPlQ
r2M/vJWFLfQsW71wbCvJXIDAMFSc4eD9rirKfuFHuLKFXnUjIbHsLUCMYFrRjQLjPvq+bzubprOS
zOXRZaKVMk1ho/Zwnfa3oSL4/naIWAng0uW+nNu+txTcOpAndaD/SL3CNcBKgILmnahaJdCGb6iN
1cFKDavEA4sZKMbZtB/2V2vTDA3AUmHEDhD+fHneltqyqQdr8LryyspviulKF5W+NlVgZSnA9Mvm
Bae31mu0DTNp8Ggqu9QO3SkVvA7y/XK/ffxKBPsJq8MraeBfjCt4X3axzfzpKjzgASAIr/PP3Yne
2Kkrom8SKcVFMptSuWsjRLLKaND7xTrXyWF/azbuZXBJK62401sbtjLUcs3uZdRjuQhLBxj5RXnQ
RCu46dlXsrjzqoD2zNIKREnjbgkYL3VySDHuMgbGwwgXGJ/Tw+D++SPKewW5owpezgzNxzDudnrR
5O+mLUg3RJvEnVTcqWy1z/H9or41lQagz6Lnyc3j87Zs/GXWbGV1aPMEQwNp7OpLft0akTcO82nf
FDb9+EoMF3dJ1CUmBhYmT8dUZ6cxxOO0U10879L5y74owZrx99nSzAobUMTo8Wh7DNB8kUzV35cg
WjMu541qK6uqOYJJI6WOzlN27pMffyeC8weyPGqj3ZHJM+1bTXGN6a4WjVAJDgx/KZ+mFpNG1AR0
W/9AMNughv8A45ZGIlCR7XBjYbgOmBIoAPC9cbERd3XCruXJZ3YyFfAHGQ8MoSv1E3EbDLOki7j9
Jo3vjptIm4W5AmfN+OkV0CSF99MvGi0x4Y7Kkrg9WZxVx/FM1VEtJrw82zf2QfEAhqS4zW0ZSLeZ
O2Iqhp4nF60LeAcqf04/iVf8cVUcDmilLfuFq7gRGegz6xN4PaI3J9AmOrTRvX1T3EyEViI4a+87
VJPLGDWAqbgBbZfT97jB2Xcj/RLZpse67vflbUeNlUDO9uN5mRtLQTmFoboh7zpPhVP7c8BKOLXo
RXLzLK+Esb+vFlCZk1CubRinKjd+N9buHFIv16i7r5RoEblIqOANCFe3BIuodk4u38vj1175lEWF
08WfI0n62zXkomG6pJU2qbCL37c5RhTWO9ZBvp6Pf9h5/zt1Wa0gFwPNyAyrdmGieszQEslTgEJp
ZarADIVmwcXCSUPfXqyhYsOSCcaQhyTpKAeAgDyIMFy3ZTEmWgNt/sbFAIu9tCYycHj4EohjMSqJ
hVserYPqzccP5cdvovh3rTQO40WfY+rJc+JHtnGICxHWyqaNgy2JKGjx1y6AiRUJRVl5lOHp59vG
csn4rRbRqopEcEaAvsOlkzNl8GT7FqN5tfJgi+rUmynESgtu/4sZ5GYdbUdvKVwJgCN9aDhj+k1K
MFaS9/4Hzut/wiweoRj9yHFTRTA2OT3N+k24fIvLA9Xu8vo1/lAgXsnioshCtW5QevaeD2y9Af5V
am7bzNBOaT1GX6NSLQVBY/O2oeC5ycJjmg7kE24pNVANdeFoVnhoT+9lP/GbT4WrfZvwAI5CnZP+
FPVQMZfNB0q0QgOkBLc0Rebfnsxhlqwh0ypvaR/SqXTaUnRfF0ngDBCVItUA3zKT8DxWtTNHX/ct
YsvC1ypwa9ZbehXOZjV6RXU7Jc/6HNjF6a9E8Lm4AYwVFBSrySumT1H4U6aHVPTgKNCCf0SVgBGk
m2M9emZ2GJKrJHcrEaKGSASXkuiqUlp5qlKvVlWnt51wmhxDNA8sEsIlJXU0FNMEHHmP2KdMe+kx
tUKf93djs6CmmKaiA88G0G58O0pjk9aMKRIf/UaNgQ4BmlTAy1Y/dMf+sfjqUfRuv63TmzwuR2js
pbHrGpFgMNFkH5ZYtfg2BiD/vl6bYrDLMoYhdFQo2d9XGY8sDUVObADsqIruaPNTPxpAphY8Bm8e
Rzz3YfaeNb/wSGxtbutpPqmVZ4efezCvitCMNyM0+NUJxktl+DF+tFjvW02aUgQc5Uk/Dw/hvXKr
PZAD3NdR+0h9ei2L2xiwAY7llKToSzIK18Y1vEEH2dj79A/h/X+lUmtBXNZmLWVIQgsW0Ck3Y3Kd
xoIZ081dWS0a5yQ1bbaaeC6QheIipt31xsu+aYm+z/lIwDxO9jzko6fnFagTe4d0ukAFHoKcXyP+
fidbFYWzR+wyv+ln83PjVjfE1R36Gc00v3pPpJPoGXTrprzaFsIF6JiCdUFasP9xTt00fa66zu1z
gIR+3l++bY/ztj88WHxV0yROEmQCHTCKne52ORZu4yWn6Dk+otQQiNp42H5chOWVPM6L2mbUtlaS
oDUdt5JhuWvk2gEOkpuEoVdTJajIoSQiJuNN/7MSyoxo5X8KVPMzqaZga+keG8ObiztjPO4vpMAO
Ce/iJiMCkmWP6knee3ledOiQlHLRHYsFsr3V492C0U1Ra7NKA3uLHw7TMXPTf3sfI9xeeSMyws3u
hrUVcs6hoXlmlJM6eNHnEkNSDPJDrZ1odPN/S0dxGaOw7bc/ytTbX0yR9XNOI9Tr2QYy5eCZyrMS
f6/G2FNV1xKNZgmNn3MeSpaE9VzMA+5co9+fahBV9k5ySu4ZElMUCNdz30hQRnlvh2PRFoD9w2HT
b4C+u3xZvNJjAZ78Myse9VWvPohwYgU6XjQFxHhGi9oaUSs9acEIMCHJtfwJY2Gsz3W4Uh/3t27/
qJkyl4plg6JGQIwHMnf/w9ReJq1y5l5UQdm+Tfx3oDEo8X4h07nPIzNCx0bn0+sCo6/29ZhcUZdF
48yLf6a6l4+CwyfaPPb3lRPpujSZVZBCIMn8OTZfxo+Uxd8Om3mRJI2phlw8p2w6wox+yKovDyJS
uc3dQd+fBtoOGXGNCyuKHg0hbfFErGbHClQJ0SGtBDRS23uzksFZgJ61k9ZqiMjhp96Ljoweq6y8
PsLs/e9oSe7rDzn4lUzOHgyNdGoZ4SCHwz9FfNKTzrWi1w9Y9koGt/9Vkek1wZ3SS7vYL0xMYOhu
Wj39nRAujDR21WBsWKZeUn9u9Bd7etImQTojsgEuhkyy0prAUUdqCRB4DQNbUUBqw93XY/OwrBaL
ixyamWIoLMeNDETnblGAIShSBRF3s8ivrGRwUSIGplicYOwVRdv+1LnJNwbx8EB9jT2SPwnLtiKV
uGBR2HprJxir8/pOcSZjcFIRLKxgZ/i63GR2pJAaHcXgIliSu0YyHaUd/f2dEZ1PflDYjkollIcC
fVG5G/1jHwCp9SS5oMgl4K8LneFJ3NQnUoxzCTkgnlVTMuDa6jpA37FLx+oQmqL5zc20YXV75ozO
7hF7OjC0eEYk+4aJ8CZn1xZQP7pEBPu9bXwrWZzxkaWW0jyMWQSSXVYaDk81KFnUgCVFonr39tVz
JY2zPd1IdUmVKfXiE+uJjM4hKw0DxyTyBkGY+x+aEQQJXKQti6e+ULoinQAxXv1q1QAVIIYC7ecB
1Be4Dggb3tmWXCS05pswzqnWQ55RXcEZloH9DeTdIvtOyH04B0Q6COyeGdmeKGakq/hdsR46TYth
919mNzqWQejlL7B5n+mlP+5LY9u/J4xzskslT01eRQiCN1P8uLRXao8qrurqBaivNV3gCkXSOMMH
5oheRSapPEB4tdlND8Sbojv2WgMO4dCJ5h/7yglNhDN+RL4oJXrP8lhypwUDpiI6UOodGCGR5GmC
PotN77GyEc74JXTI2ESBdpZyrdBbU/+h/CnDzO8rvmWChOAX2j0PN11NXRYm9QAEUbTz627mx96Q
4v0KSHWMung86lYgWMRNb/Umkvf2SoqJQTtEPpFXjgqAw+Zf81wGE+7fIXWt/0fadS3XjQPZL2IV
c3hlvklX0ZL8wpITc878+j3Q7Fg0zCF27QdXTY2qbhNAJzS6z7mIL9195fXPLCTqzTC2EkulgOFk
5FLboqhcz4FbohlHblNGsX/zwFYiKHcvK7EG6BOSKQ+RUyrooKtjfwkm1g6SrO43I1vJIX9fWfQS
h7ImNajLiB5uGRhfPkTu4tWH93GgP3vmB37uvzpCDyBFmaDp1YjuBTKV3V5Sj7vgMkwIiOyasYNE
pfdWRvmqWtUSnTOIbgC9Kj6SsS3VrZhjiSwVJH9fbWDRSLXWLsg2q0Q5jGnySc+Ns65Hh1RrAkZc
YcmifBQ/yylQYJMJ6DRekRimDBWc9TuNY93qWYIo56S3aaxEJbrgK+My62i2f2lET2Zln9s6DjxD
sJFpok7jxqPnOmgbErgyIAKICsiANYvXc2ffSbxfyH5XhA8x1GImvgv0Mccr1mhphqmgkyUFrrpZ
fJlHM7YQXkzd50+JJV4qL3R/AGilsvc/YdNfAKdaRPupIGCI61cdGcFAnnVJO9hceN+C4XEev+8L
2DyvlQBKCYNZL/VsiEdbHEJ7SEtT0mNXymOz7xl81JvJxkoSpYKcIUdhwXPQO4yIpaOfFJw15F6c
um3MIpvb1I+VLOrgajFauqFCAiDHz3F0nPonUT7sbxzrZKi4GGsAU5BBgG0PDaoRTxgi3f99xhJo
wvMir+Kq0fGg0i6f46I3BeHSgsj474RQ4UiZy4UDL8poc5XqxL10TKLHaon+YBpMAEEPiIbI0BQ9
LtVE8lCVeF+3eeEQD5ckY2VE5DN/s9OVAHJWK086iMpSpElS4zoguOjzx6jtJXprH/Nr/4XVBb+d
fq2EUSZZyHI+RpVMhtaBiIy7R2kp9/lBcMormLusPzmgj62jzHMuSpBmdXFtL3jiDrTbRCjsIvq2
L2Qz3q1WRFlma6BghJJEbc9KIVvaoMe2MQyLX9ac5tdxrpqLrqamqoXFWZa64Wlf/PYLD8DTAJ8G
pGeNfgbHoC/Rdo30f/UOcEPO6Bh0+Nfa1jyMTTlthBjP6sHYvNSJPLjYVAQRCS0Kv+pMXNbdPC3Q
mQbZS2aON+Fdm+Chj4ysuvNzycgptsx5LY46SDko87rjAnTF858r4b5LVbNJPjE2cislWwuhDjIc
IkPhuxxrsid7Qft111op3sp0s7kpMTDNbPVkrYrys9rQCC1vwLIr8KhUT0J50nLGXW7Lz67XRPlZ
gGws9axj4yBlEd4KiVVZZqyBHkbqwP2iFk0NKIMqtLp4+STMwjXngL7COB1xw0utVvKukSsvxWVL
oqJrhUwITbZ0/qdo0TikPT6MTJaCE4WifeJaGvmalbRO7Usgr3CA71iAexH9MLTuHGACMVILb39h
RKv2JFEXgUEMA/DhJbwdTPrdJMhgbG5vuTFtzQhwrGYh6X8Uej+cIqV11WxUgQbkbDvW7bq7duHD
/oK2X21WDpHSubwt5BHwGuSkAg9gB65+kC7EjFR39jNLetyXt6WBAgbxkGiS4Sp6ctTQ50ldRgkQ
XtyNOFxk+b4amAA5W75hLYTShzSTooCv09oGc48NPm8rPyZ2+BSDBAJXuM5kgZZuacVaHqUVTdh2
egCEVLtRvkjSJ6U8oH/D0pXIlFLWwKSwGcFWO0glAGpchJkeAnpq+VodSPumfjuDotZLrc4JzMZE
KRetAryZXTANvjDC55alrVdKjndladVcTlU1NLyt84WtlJWnGktpdhn4tvnwT1z8Whj5mJWwRgon
ZemKGlcSoKLZeMWvTc4irb6Fk92NPqtgsZ3uIC5jkB8gEmgmpQTif2mZWqCseyXFz9qrfMkj1L8E
05IlbdsSfgqjk15JkcdE5fjFjhXFCkTNFWfJ1iTO+ROD+5lw0CxAk9gtyRTAgRS68TjI+qMyoNNX
B8XdvpxtzfiQQzkqXZnEpGkQuMoZXFOIXFpuj7hA5iPrfr/tsj5yKIk6piyZ1KKs4UOSQ3TG+P77
y590Hx+yezzKuizr3orKwoc4GkVRiIDm0Cspb9fjdWlv0QDK2DqWAOpmsmTamCsJBJQG5zSa5KV4
Wdw/HZYIyiNKaRHmeYyJJA4TAJUqnjqD9/dFbA5Zr/eJ8oKBNopzgvY+mzuNlvFVcSsXWdkXw4Lf
jc3Rlqz+IcZwMCvd3H5nWh0QWfzKT6C3POGk6T2E/cNjNE4e+DgsNDjb6K4oTMw2MqyKtZ+UH1ww
iRN0E4/mIv42Hu904X5/M7edw09rkinXVwdzNUYKrLavOlsZF0vXv5Uhi3uVJYXKoVuMaMidirxJ
DxE3ZNhsp9p6sdj7i9m8f6w1g/INC8CtgIiG3foXRyF6CMBChumGy59MHKxFUb5BL4UkL0noL3v1
ZlIkpwwVViWB4eroqd84EQVh1mGvIn/hYk/l7ifxtQ4Yu8ZQMYXyCmAKarRJhVYP0ietu0G7LONU
GKevUD4hbjiQZcjImNvGRMvkYGZ26GhOa+ePghPeKsghuD989PswVoXyEgNJCwdyM+hwASadXlKA
kK5fSZOQdsvEb95OzX4akkJ2eeUbuJxbFkUDVmLY9hYhTpZvBlmzovKh1F/3N5S1n+TvK1GpJBfd
uBAfC9CuLrDi5HXocmtfCEv3KMcQ58HE6yGyBkVUHoZ6tCSx8FFSAEpd/LIviqWAlHcAyU0Z5Pq8
2LN4nDmfm1gBgygYfZla2apCuQVOFyrw9aAWQkpZhZ24avE+iSQ4GOTqzInxusdaD+UashDJa1HA
21WFdiKNoXLQsWxqS8b6JkqpmzBUI1eqyIJQQ2od7gU1JSt+anK0JC0/OC87hjbPyrxYMim9q/Ja
B+ci0iG9PMXTscoYi6LZ0d6fLNeLonQO4wN1lOqAyB+t3qnNi2qZOKtDclVAvzjijeAHCe61y/th
YPd/kh2JQCeQRV2XMa9AOQyuqMQoE2FWgMswheQCyGKGTW12n65FUKeWSwAc5RNUHg3BTB6T0kxv
ZEswCf5U/rJElngFy945dVl1iy2PsZZLnVwYDkoxG3DxRXActCM3XZkvESwR1Nm1ej1Eggzl4GVc
nopvvOIZSmPue4rNi9N6IZSrIBBoIS9jIbwHdMnDckotwdO8f0BEmFVp1poov1GKKpC7pv8t/ZGq
dPpZTmyld4cj70oAnVSEk2ZPLGy8bTv7UETKf4hRBVaNosfddygtQFoclYqF97FZHl5tpE717dbC
xE0dD03kG5M0Qmdu82X6klvztfsBOBizSDHAxpqb2oqRa6FUpgEeagEMj6gKYroJ6K2Bmc53i+b2
yX01M5sRtpz+WhiVdfBCnHGaAIX8F85Q08wORYv2UF7H08Lw+cwNpbyHPvVpUuYQ17jGA3DX3Phe
Bv6T/mpY6bl5izB9zUSW+w+H+VNTdMqfVKUuTR1mbOEwBXd5VF70T4CcOiWdyV0Eq8EdtfcFC+xQ
eGg4xUy0pK0cYb3FlFuRS+Q8GPvGeSonSbxXZ1fu7+K5ZVk9wyBovrAc3RdhqRCrPy62YAKNgDOB
DNAj2BEAocRpeQxDMpw1MW46aVgvjnI1uhJG41TjZsRVr0PzjKlGKx5PLZ5PysXmq4d9z8ZaIuVq
hD6fwQ4D9UlQnOnm4TCBjndfxAa6MZrXPwIcPbCa11ylz8QiZK87ZNfOJ0QqBNSFhYrD8Jv0dFHW
LFk9KdCLpPfkxFuEY5Uwnn4Y+0VPEy2qqvVdhNMZtPFilIFZCQGjq3jbW2HsDkSmGvBlKW+lzkjf
EsKdYWSFo9eyiZc7a1Afm/pMxkv3D2d7yz6EUd5KC9KiVxf440kUbuQILNNpdWNIrDGUbaX+EEN5
KSUoBKGrDOA/J+cxO4l4YNDka6hfhfBHwwXe3y2KHOLqohLXfScDrJTHbM+B5w5hdzCY016bigA6
W8wZSMDx4algmUyglZSI353vSG8+2s2+KDeEGmR4I3wWgaMuDHe0eVQfEum3LUwWanoS42W3n6/a
4HLl14wFkMhYFP2qNdWYOS173Jg5wOE7pVrM5sxLJUPBN5VhtRBK56QlNtRpwJVVzb8X6kVvA8vo
7o3czqJvcvCyrwvb3mcljVK9liu7JeMRqwa3wlzS5LduD/rvwmKlbazzobQuHfFyJoXQCD1pvCVE
H4zRSwdu6gt7f0ksQeTvK/UGVS8gLmKYUJg/9/1FnB4MJnbfphNa7RqVVleBkGURMdM+SR5mFIGM
kLPw33YsT46i1H+5JCroyUCpHXsNV1du+ZbKz02bm2Jy93fbRoU6GbC05VTj8UOoU8PK5aRzxLEO
/DpoWGyM2yeEoXNeB3cyWr9/PaFOUQA+OMGFg7LsRoqEm3bgj0iuWbPN26f0IYdaUtVWQz1wuLjy
emsJqqdIF8BQgJ3T6yTGJXn7CiR8yKIcnto2s6jESIba2cSQiKfdCJ97VzUjP72C4+R5/7C2PdFP
afQ9oV3kfBJ5SJMz3e1kQN90rPlZxiHpVJxN6yYcuxqFujG74eTcnIX7JPixv4z/8D4f66B8XauI
gg5QNkD5gxVDAWP3YKYH3paZ+ANk+39LGz+OR6fcXB5XCnAUoQpLKJ7jOr0RpBq1C6022yFxuxEo
OBnA6XuONUHI2kbK7dWC0mSVTkiPF3cpaoszzvDj+9vIkkH+vvJ4w1xWUsqhTYvnC7MTnW6ZrEZi
qBxLCOXyFqGR0i5Baqc1j/X4OGr3vfwHzXMAZvjXL+iUX+DCssUIPA4pHl9rAGPLjNsgSwkof6Ao
M+DM6wIY6lymupESFh4nKflhMmYRpNFqeW6SRDMbrYlNtYh4xsDiJqTaen2UjwjyXg5jDiyGzXvt
u3CLM0mNws/cDfiCHAy+2NxBcYTQ7BzeVp+BoM0qYjBOkb4DFM3MCXWPO8DQvcTh97r3RIHVokA0
YcfW6EtAgWbROhYR6ccl8fRKMZX0tVTB2leG/l8pPo0pMHdVEmo5fJSYHhPlTZF5E6/6jMSStRzK
dUSYgu9CLZ1tDS3kZk6GjJsp7UxFTSQ0eHSshl6Gbzcoj1GVbay15FVOQGRsxthWCoGRYrJEUA6j
1dJOx5wXnFLo9eJpyf/yXGhfgTtBx0cIT2V6mJTPZX2tUwYIy1bARUkYsIvA8xbRLU4Z88DnS8Oj
aRyTC4qbOvlT8FjbpDeV9xGtWFiEAvk5Sql/EUfZrhyIpSiIGoYyAdY8Hyc7OMYgYJiO8qN8UDwY
lEMoMqLLxKp4bJWT1qJ/6xkdwkLtNIgmQXL0ogeMn4Z3yr2EEVR0/Fj8l8warfghtCVT9lhMMVuv
t7+IpxKBOgU1qVTL6LIcDbuuzin6+ObPGrr6ND9PExPphymItTlzrCvdVnrwi2gqPZDmTFeaESvv
sx9cdRRGrxu9CU2ydeQJw2msHqM/6JSASEMCWbymCjwNjCS2dTeIkwQwV1Bd976BdsV9n7XVrvCL
BNo40Bm5JAn2Mzo0B81fzMCWAeVLRmIzMMmENiuT27D2XwRSYTUM4ziWRiCGlNlBE45qcWCsiPzA
77bxsWeUKapZNDdVGRPMbd7SBFO4qkflNPmdL3+TQ0ew+kOHoREOVfl9yayVUUZZ8ka9lAkOaxg8
Yb5f4m/7v886K3p0bp4AdS9PPFZ2Fz2SRqMcfXbpoQPyKeGcKKyWUUDbiM/rs6JnpoNhRpQEupQd
S4oDCgZvaQVnKXh3f2Hb3uzniUmUYfVaFpVJrWAYotBNQR7RA4DJkVeRc+LKiUaGr2Ytioqg8mRM
xSIYgJcDQm79bBROBX7d/RX9h4P+WBLRlVUSzOsRXy08hBCW7eohODR+92w4pBYd+IMzebNvfGt/
wJ5ZWrjVkvnLoVHhtKilngNUOHbR6c5CbrWebgPMOrfAamlNgAkoXc3rD4kjfxl9lsYwjE+i3ImB
ueoWA0fA6ZXul5wHKl1hZulDqMZmx33f3+R3vdixdLqbMBOyZOjISg0f1xkbzIyoF8lOZqsJXgFC
PwOwDQjBrdgrLym4BNqzYnXe+AVhAoQ6VmCJz8icRJ9Je8jwBDSBc9qoPPjn8GHkyWV6rCIvdya/
tqXjIB0JIY1hs6aW/iMwfmgc5X1qxCaxJc6hs6uDCKTJIcEAArny4yW8tfa3nrFAuguxykagm8kY
KVuMgxh79cAqYDCMlK6rT3hXz+saTjxIQbAuzibBtNdHs8ekyAt3Aa2plU1m6LIG2FkLo1wR0Pp0
AUVVjAmUgcULwz0vsDqJiQnsaC1N49zmxTDLIJy1x/why2sT/R/5+K0KGU6VtYOUB8p4ri2mTgci
/3TSe3RgLw5mkVl+jjjLvcVQzkbjRqlNFvg5zu8dQqUcTmZzis/oLnHiwux9VuF2q7Fz7d7oZkSu
j0dlzrF9gmBWB8lOroS/WVsAXF0eMmdGqzmoRZG4sCSzNpRKXHRJzct2wobGZWvOAG1Y1NIcm4e/
sywqewmrSZ6KEgqoCndT40nZ8/7v/8dN5aefkCk/kY4V9E8k+3ftnQmUrJyVnSQP/b5u7LLayhnm
RDcnakD+6kRdhDnJ3UkLG2cGLxxjQeSDd1SQbk2MlhENyzwWxOMehCk6PI+6hoXBMlvyKjPxQYMH
rAtoollZrKHrrRf9tTbSbYspH8RdJkD4Pxj46nH0Ensyi1NtF6CK66/5ldlhzLA5umlxLoSy0Bo4
36pEq6SB4ejIrfwkw0OtYkUA6eYe97d4axz7l1VSvmQO8hSkA1hleDMB99NpHenFcOtL5QtHwvwI
9uDH9GB4yQmbbYEYhFEqY5ieQnmZoUjScdESJL597BqZ/KqFiyVPube/zq3Wq1/WSWUveL8tJ7yr
kaxtic3qNrMjO7XmHrqECpgJwgEQu/UmC8eXZZM0aDPP1UIgz7gTKSbAYt85wSI79GYXdcEjKzth
2STlYeYh1GMZL+L2GF7EARjUE3PkiRHiFMrHNHVbcxwHswfGR4B+XvRjELClymlfCNxf6gogaoiZ
QIMMNaFLE6Mky13dprjLAoKSUwHrG94FBuNOxLqF0cDOoVbXwKMUQXhjLW7/SUZml1rVD82Sjgo4
rfUbw2eoJcPgf+NZSedInA1sp9CbvRP7yvPg87fSHajjLRBJ/f0dQiVftLq+DMuw1Gr3fn0RXP07
6DbM+G44zfChjm4ax8aKjg2KPbPfPCGFZqyXoaEq5W6apoJOJrgPovnxH2bF8Fh1aMySzeSmMasj
7xuP+zIZQYSGe0gneZj6GKpTZEib5yet+CRJj1LxLcPjhXbgVcYllBU4VMrV5G0sRUsBKxzc+AYA
SWgDQxXtRgHzQWqTf6BuZERKxt1MpRKYMah7o06gRuOC1qj0JgLyLV5Y+dSdcUvb30/GlV6lnAzY
rnKjJ/m7Vj7q2TFtb0mqy2dXwmTd6cyeT5Y8yuPoYRV2igCitb6ykgEhiiCMgmoNIGhAaLpMKGdh
QsJPvMoqPI2hPP9RE/2ZU9HTc8XcdY2mQGH5Y4NyLKbaZau2hFNZm+jsO0xOe1v5i1WZtYtuk3tW
lvUflckP+VRRNBWbUddaVJ6kGNffQXaMDr34RWdjCs6dqmOw8EetTv2+ZCGpM0xVo+5L6Zz1mOTC
OVfxUw/UKINjjQWxJFCuaGmaLhYiEpMx6V7jSjGxijWMaKWRL1g5u6bM0rTQgGnXRPdc54v5fYhm
0+n/39Gwzi00KofBbIsixgGsjwsuIVq6xbPOujswnJhG+RSQB+lJT7w2fyTNuqnXOJHfeKwRRNYV
jO6YqCTkY0OFBLR18jcBYL7qa3/peJAVl+cJta2lBFujcTaYVzCWLlBehW+kOA7nYrLF5bOISQYW
SCTr9ykvkrWhWuINFm8b9a1hnHjt875XZBwQ3SjBB4MhqhiwBHpSYg4a3nXHOyU7NOia6DQQSrkh
q32LkRLRfRMtNmsWG1Rwax6MucohkBOHN5gkSKyFUW4AVEuGMATYOFJzn99QBrgDwHn7Wj6ph8bR
XwidT/g8+uUpB2wLIyNjxDW6m6JCojkLOtQxkHOArvqNfIEVmL3hz/XD/gEyFITupeYkktZyCDN8
jXJK2OHJKT3si2CVjmm+BbGVWyE33q+UKvhyz/1NgVG42OMflBug7zvNTYKebULGpLHe47eGmddO
im6ijstcTaIUstULwSqo3OCQfBkAuAUe7SsgDhlrZV0s6R6LNgWAQI5x2feLD0p9i5t/6s4VCjq5
FUWACMfLRomck3TkE2jy2WN+AutIKZ8yVFPFRRmWzJ1mq34DNrkLHjsXCKc3uQPMtmdggL4Aav5T
bjcXVBH899TM2T90lpkS+1qFILUv0qbKSNkxn++MCOSt4WDpRsFQX9YFl264CONulCIDz9STK7nz
JXaaU3YKkaU45JB5Oztm32fNjJ/3l8e64NJNGH2Qoj8s+18eXJIbhY58WzkjejtDl2cUjxmbSfdh
gMVECjMVShV146Ejkwet7BQF61rGUBwaMLY35jaoGihOHN1l0rWfvu9v2laDztoY6daLMpuENjRa
grUb3cZ+YbeX4YRiD25CeMVRLprXmOC4fkqs6EwgcesvrLda5rmRrV7pJackQLVPsZUoiLiiBcTT
Q3wmaPMEPJZVYGXkYQaVvigx6i9zgFyyr751xZ2Al3yjvgm4F8a+koxxp2BIYxiCxljSggDxItXg
0Wqnwrt36SF5OeLRxB8sMrYlWIFfnlsbHRYoJs/PzFc6Mju19xGU25GbSQzzEIebHOobCY/Tksd5
3aWwWMDGLGugXEvYF0rcD7jZ8tnoBUJ0EobQ0SsW4c1+EBZojgcMQqRl0CO9DYzycRAxnsihKqi3
16ydLFXH3OL+KTKSUIHG7kGnVWBMJEyS0a0Ic3ci/gF/hoyNA2yhe5PAeTr6rF7XbZMghG6CJhvg
kiPatTKJZKgEDVCbJNWRvi6gLEzc5pk/aJ7kiM8Jq0ywqSYracQJraRJpTEtUYT3VO3avDfEd2BY
XS4c0/g21WQliLJ0IH2WsRyT4kD1tVvuZ/2tHz8xjoyo2m86v5JBGXg/6xLQNrF1NX8p5Mbko+cR
/UPic4kakj65QnjgkKaK02XUvhZKY4e6l443TX0odR9fZ2URx8gdmcdJFUUaIYoWZXhXo8Udb2LH
uFFtECoAED52Wfi2rE2mjD5olApvZZgLUuvYQpplSklnl8yWR/Ize/tMmTzYwPhFFUnxpZ2ewRB3
5uPpyeircx93zjJj7LCbnP2z3TT/n0cr0+YfDEqWtgsCfJcB3CpQ7GmWjkIeweskgFtBr9TfyaMq
HsJQxB3fQ54q6ya3PHXisVRu58TNma19m2FptTTqbiOMBJaixaUt/6QduFP0SBzNctJv1cfhKL9I
1gBz/COvvRJKeRnFMMIePZG4tw2LKQG1qE4Ks2YhBGymMCsplHcRpCzq8hHhXWpfWnC7sKxrO79f
CaC8isTn3RSEsC75s3YNfcCDfjJecie+4yxQU+PREYiPhzoxFW8+o934zx6OVvIpj1MYhaR2Pc6O
524WFCC79k0OWC5k363JPOVCenEWuLLBLhLkCBWk1BLQipNrYC83LTDOXYLLDaq02+k1ZD6w7nsU
mac8ih6PIydqkJ1Vd8XoplFqasy+s23jBgoZ2pXRhkijxCe6lmmTgOe35Tq5vJM7oiOdSgLIrIJb
HPBGoOGqrOxiMFrUt59ajJ+C6Ya3LCyBzExqfw3aXJcDgYQRD5FdOf0ZzwAWZ6PDaN+vbFmExKuy
AcZGRdTpd4BKT4OS67HUTj9oxSFgTTtuLmktgNLIvi6FTFpCxFmLIIVGVu1NpxydOgtogiavYj7e
bh3eWiClnXEJWtue1IYHpXlUVFTFo8ifB8Ep5OqMp3lGIBC33OVaHqWR/cCXWRnD5PCiecwSPIlx
gmksutUWsRXqAbCQYltoItOIhCNC70FtAciZjTfCxAMKDmjfUW02XH/fBqWlJagflak5irrLV7lP
HhHEcLyXg+YoxC2jEX3LkNefTsVNQRwHDdDP6CdTvkytJ6KhuXhtJU/Vrspw1eJP+7q2ZbsrcfSr
gTQEs6CUqGYmGmfl1aWpYnPQWTZEIiGdDKylUJEyMnq5nxckXfMx8LRT4o6JKV57W0JresOaL9rM
ytfSqGAZJlMe6yRYKssNusRMLrxR8zcpvW1jL1MPQXNNcp9v3BBPXuF9UVlRINl6du7+YPZbXn8I
FUC5XlCAbj4jQahu1eKpGl/3D28zcVwLoGJnzXOGIJFu3yw2JQAGBaNVnUjXSWAOnwuvfN6Xx3BM
9POBIqRBx1dwhUXkDeN5GR/3f5+h+/TbAV58My6L8fuE5SE9Nn5+EAEBzXovYioI5Y7qvGvjPsOF
hrQ6zLi4Cc/dSbWDh/IsWIUDdHoLUwPMiTvW9lFeackFTavAx2yHy6ucnJeQhXu0WVpb6wPlPDhA
e7S5ATvTwf/G/yA30ri3ubf4AGCPE+ozruEnT6w8cfMdeSWWflLAZPtSgRoY1/vJ+ecm3EVmdAW5
4tP4MnyCnVuiz2p72nzwXEulnEpciVXNZVD+8S79JLihr3rNQbVIw62xmIoDsmB0eJSH+ltjFRbH
8GmMEKNTTibFHVxSCQlVobbmEr9O5U2lPfAsrCeWidMPC0ptRFEFZEW7esGUFXhH0ZRzMT6Lbkce
ke19A2REA/ppAfjsshjw6N9tl4ui+2qLYVAWdcJmk/D63MhHrMoJmDRplmmGki751Ri8Ir521WOi
+LzslYtXNMtJ1n7UanXYXxvrwMjfV2JDra91nTivOAvNVPgsBbqtBbk7dZK/L2nz9WS9Qsq/8Ko4
q8EAikwRGikfxbfFJRQ5ka2igSt+5NCNdATnhh27zL4Vho/RKR8D7DuJK3lsbiefleRxwXP4/uK2
BaDoJKiCIYgSFdPmPO6TLsT7bovBrtoLWMdE9ub3VOHj94n81THVwMUshl7F2Rjh65B3N50sWYKg
m1r7DSN01v5qthX+QxqliyNI33Pg0yH9Ka+Z6JTiuYoY2vAfyeiHDErxNG7gJkPRoA3oq/O62ORM
FOzwuDRfJXRNglbmQpBZFVAnzmgQbb9i/gQtVQRhmVXdZh0epZgjAjiX1Mj2lOVrzLsz6y7/H97q
Y62U+mXz0odTWeFWEWICIHcSu3kO3OxTe+Zt3me5q/fRsz1loeKdUIBYrhlwfJVhlqqpXafB1O/Q
GwpmRdHiQAUCBvez/rBYBI1P+cEjTZrN/JHgV+t/8OIj8T+XTo8jtNqc5VKsoPgsS5hHmA7DMp7z
nrXF2znShxgq6mUyJg95Hdo0uCDLwCVf8v4v/RWbmiJIgPdWDNH4jbq4jvQq4wesJlM/CyKGwv+g
m1Za/T4VPhURXLWDgpObk8jMjU8Lf43jmWHd2454JYVyVlWkxlKrvW/W4qLf7BQ66qvi1h7pAyWg
6apJRgzFLwrrFXsz2qwkU26sT0MJmNUq3pH42o/nzOPqwZ6E0AYixo99H7adzq5kUU5smlI+6mVY
NSEskF7k2QmOgs85mMPFVQBTT1Vuy24KChBW18Om+1xJplxby2kj3xDXJncuX7ylwPdPmDQj2+WK
lRTKa6nNlClRryO9fEdV466zI/nGPfc0x2hvJ22gTJDc7ZR2JZNyZDmfKTpHUlpC1xFVpmoltUOg
9gszzeFN0ITqlYPLctCsDaUcmiRVRd0l8J8td04xqdV86QVGAGeIeO/jWwXYEGXdFIRPWBXmtUen
nm/DPyq5rqybhoUCP7ia5MTueJArSmfpBEhlhDzOin4AxwHFSMx52BmecHlQFvRM3iSG83qPUqsl
GgOvxwUxvlx70eovZXbHsDiGdb+3sKwEFA2nVaKUkwSvdxZbsqUvKWJdajUNaq2EiLM8FXeseyvr
5Cif0lYC2D8D6GTN3S5TaxoaNrVnNXJuBhhB1XlJATadQVM+oEchivMCCV4d4XUMbXRL5MXiA3qN
hORxjMEmtLwxtpPErN/C+IdIuggll6WcxSIew2VvOufHzs9McGO6om/YGSMkbO/hz9VpVPiMU1RW
5xCiyuB2mb8q/X0zOIzlbKvfhwwqtsWJkYk6mbtdrqpHkj0MqZQ2f0vqq9wxOiLpn5lXf5ZQKtQt
QzclfICALXqCO3qikzqdb7y19uSArPi7YefP+8tk7SSljX0pAGcZ7MK2nDxUjROrX8LR/TsR5BNW
ZsYlY7voARoH5eCBV2+b6pMoZX/kDj8OiwphOpqCkLBCIRrhq6GAAu+lrFid4ayzoQJY1QRioycI
YIvhzcGPgLkIlgAqWuF9TomHGhulhL2TKZU7aA0jvd1sy8Ol71+/oFGhaWmzQJMLLEJ4IPNBqiX4
wat0IZzvy9P/gaKNWMmOU6CLSgDEn0ZORQxp0RxD4kd5iXFRIo0x1XdmOzFDm+ke1bwKyAAfPHp2
Lg48jCe6DmZ4kG3Z1MCsXHhAhmH1VTA8LV1CSuQsW+QCMgGNnh1CHyyjvJX62XXwwyeCADy8xbk1
nslthd3pxFox5TCSgCuzLETWOPC36lKZS3e/SCPDurYvhB9aQ1eUZiMGDECIUNy5gis6IBB6Fh9J
WbfyMitgAvBuLkpEc50BZCNwTVKWFmDgg595iEvOoGd0aiv3NGCoaUCGWaz5XD+EV2auuJkMrGRS
xjeqCR+PFY6xknVHRFE3GRtXFu2kuN93h5uoCtJKEmWCYtlmBpB+UTryolsVJd7kkczslN6Um30I
xJT2oPpoWDvMXsxMTbdTYkmTgW7PGzpq1b964zblxc5YSA9CZob35CE9t0SAcxHInc6abbQBMguS
2/qzEkptrpInJRe1iKXSFVMLZvOgHwitV+S3aAVmFrI3fc5KGrXBM3D9+SiBtAkFO9UqSSGZwGXA
5XjRZWSkkSIxsd9c3Ic42sXJet+AlB5vfZ29AIY7O1c4ud4Z30h9iHMWb/6KKfbPMrAyyDRWDxSF
wGHoFOsbqIRID6RKyWX06YzWP+zrqWoZVovauWKVhWnYrEGlTRNdLZqcwSqo8yAX5QMVvYBTc9en
XwkqBz9831/VpkmuZFC+ra/USuFrFBFDfrKqBYVlpbmrMBLFGeLXfVEsDaU9HFcuQQ1rIegD8b3m
ll72rJrGO9I/Gi7sfWmbgX61MLK5q82Tpz6XODKErIHDpxQGK0eP9t+JoBKiVsxiaVLI23lxw6Wg
dPT3f3+7KLNaA+VH6sjI1JAIkL3hawIMoRZA6fpt9RC5HfL+6mZ0OQ8wlGwY+G0HuhJNeRM5niMp
BCAtcoroEWnlG2kCn18r3DcKVIRei3dO+dguQJPu1F/2F85SSsq5lG2Zqv2CJE2TIjMDPop6FtOn
LmVU1lh++rf++ilpm6SGVyHloNxf4KZrzsxw+WgPyTEB8ursqww3wjBqurdeqmPQheDh3Vbmm1A6
9dF937FanIhe7HhLuqVebzJeSwiL/eQWLwV8ZY504n9Iu7ImqXFm+4sc4UWy5Vfb5Vp632jgxQHN
4H3f/evvEXOHcgtP6RuI4K0DZ0lKnUzlcjK9UY8Z5h9yOhYw6vjymPmml3bWGbHWdkAojyYG1DU5
dkcUj+1HH0NO0cV5WTtkOCJW2sd9ULBOAy4O3U4JDqx41MurxIjdJrwuh0PQu+2Ad+Rfhh5KXHsJ
qNgCqIQDJsU1KjZWXZAdq+4y5TfYmgmcsX9cB7GqPqVmG2cW3ooTS52mPEbDS2vJ3GnJ/bIFXAFX
cwYGO2wgu+G9zETD8ADtAL4rkAJiArKOoojQRUezZPekByeASkUICBk7KAjvOysfC384WDcIkzjV
A55FEnSWXTQBRMwRhEcaI8yLw+oqTsheSftXUiQSkL6sEhh19N7OWGZZDy0vQauL9qGPc99uiKTQ
aTus+1MpdLF4PjWCNtU5TqHW4iNxMe4KPs/4iUdJQjwpi5vf4VU6ayH86PeLKtSwmdofvGD2sEv0
fleMsmFkEmXAEIv3MiK9CYx4QZa5aQ5sb6N3LarQ18QcNCTcNiBmuIwal9VBV/k5rvyBsFe6tGX9
5IXzjqT7cryyQ8k5Xb5WujgqvbRG9IkosJlj+rQsqUe1By07qpHsqcivyb/DO1qx3i+F5qk52Ego
eIX2YUr8aT7aqKpW0DEa3WSabL6EbFUCWLSkZ32FObBeZaWendiObh0Hw88i2fZtl6ms1FyAh0zp
jWJW8WiLYLI09Hc79U1wNB6Hr7FrOuURUwUP9Jjc4vnkFrUzyHrXt+stVj9AgAyqdyPIlnDPeLUT
wv5ueiJHTusCZ0BmxDYjuWdZYnKhQM1/U838ReOTUwVnWD2WR4ygRfxC9liTqL6YY8DE4tlQOw73
Y+AHXQFdQRCFySjMJIry48KvbhitwyQYOJMnSZ967dCG4NxqPtQy7o/N1aC6BvV6FD09YkahrxV1
JhP0UWsezBGNRNn1nMpSP9uZwpUUAS5KM080vcIdazzVrR9bxJcw4zLwLITVohCJ8fxexywSW2q2
Nu3JSjBf/moXh0BnWZcDRCwrf1Cm7KpihsQybr8rVjJEAFGDQEWRONc9+pHPOU++mXDvu0NxGH31
OOyyx2yXfZbbZNniBCwxm2iJxgiFaOl819vXufntMshvG5XVygQISbI8yVDQzGkVhwYTu7gXOmGS
8E7bJTuqOLIU0PY7aSVQgIyo1bJACWDFAvQd7sCucLT9+POAGRtPnL6TF2Wmz5x7ZzzYB/NRsly+
X79YgrP0H4i6UpZOSccm5nWSy92MoIQGfjhyTE+gdzhMs3MbfkM9Nxw5TIG5LFhyjj8aSVZyG7Ai
aCUDePVWiKrw7IqYjXdZxLbTs1qb4IOYGLKgxOPAwy32nfI2uoPX3/JImvpNaTDjKvVjKTkd/+al
/RR8Em3qrTLlvSHJtQaqtuWQXZlInNP/Kay8nSdYrZDv8moXDb3UkGBDBVq7G5Eb5Xlf+5Z4nHmm
Os0HWe+87NAEZCkqmw2EIwuisA9adAu+zA+SM9s0aqsVCcCSTxVKMPmKjLtg3z1Nh96Pbnm8ExEK
yeNdpvoClBRhgsgYJ7mr2+IQjt+tIdslae8k5vSSsP7j5ZVtulyrhQm4smRtpyGrDFxZ8OZUvy2a
sgvT+YWY+rEa52djkeo/17VLuiggSzpQu1dK6KL9VH/BnMpd+ZKjqsIALaKn7Zq9JptLrksWKfbv
tAVBWyA3C8mRfW9hEDh+Up+iFih8KW/Cl9jl5WHDTewbx+hQgsLa+lSBzDrDMG5Z/E4G5SKbdVEv
tqXzEvd2l9zHV+ku+KR/m1wbVKUK8WTjVGVALrJaz6GeL0PCF389wHCkuwnM9LkTHHl6iQ9enF54
/1t7SB0UjMuS0vwwLxy2WCuqW41alCP0C1t/Sk9/h044AdZlNZZAgCEijj1rycxpzJRhPzYfW+3l
8vc3SRDA2/ePc2YIGDPmSZ2z9P89aMWx/GfMMN6nh+IOY0/vORkB6lnu2q/MNf0GHWG/9ehfyRcA
qAiSVgvKEWFLUKW12nhXqt1JDUvv8jpl7qGYPasaOmsqp7XtYPE1D5fT5UlQkLP68KMcRDU+GuiO
sI0/FSwAkZI0ZRvwW8GTEB32r9/NO26p9NGZ73uvPbID6HTlJIP85C5pqABHCYpOmBXj/dyYL0a4
B8mX08oeYBL1FAtD58puwmrEC2Ih14N2yqrf6UQgloUWS9Rc6WLqem7UvFiWBjEA1BYv07VRZO4U
gQZNlT2aN60TJagQ0y1bVX/oz8q0F2FY1GmG9Fi53FTzq9buo+ZJ6V+yQkq/uGlzV6IEjdBHWozJ
ArPOk2L9friiuxpPZe73yWrutjF5JUtQAlvP5jaZ8EJvkIbj1VzhLn2xdsbJ2KGV9fcwmfI6Ch3d
nYbIrYQRYpGlcRsPb97TrvNbtOu6w1V9o4DvY8DMo+ygX1EsNJQyi2+q+0q0ACRDbfcNS1FeaNZv
cZJg3uCXPpA9zPlHfrlTKyGCDwM2mjk2I8CxOR0V/ZjYbtz4jWyCwqZZX0kRFGSaoiXrQjgS2YxI
a/kxrfGite90dqrSXdzJKgtkixJ0JDe0mlYdDs2c7kiVO3b5rYPrTn8n2GZipruGAT6ovRZcdXtU
9aBXgBVJNR7rjl7NVn6blPQqsqfDZbTfNM5QNMvGRFKNiXy/upLrytLPaGAqKieub5V5Bpv4VWwi
gfOhyu9VWeX6pvKtBAon1iSxmRO2IH9jNKCBq/xOX5zeMiXGZBOkVmKEk9I7kMBkJtaVKq8hu2fB
QbGfsvFuLCQbuP3SOUsSqX5RjGnXw4gFIfjKmYkit0ldhLB5JYYJPlNH8WRP1G2ZNupbwPuiIUgq
uCJ61Ztm1XKw/9INjr5D98i+NZzxrb7WPcSXQyeUtaNvnttKpAAasTrjSVIovLvvpR2Oc4fBYq+X
dVEmQoCMws6nuQltdAPYy22mLnstzY+LKitX5xr2CzKtViJoYA2qI9QG8+6U4EaNfIOYLo0fkqXx
h+yWDW9/tihBEZvE1ueaBYh51Q+a8TmNPTuWhP837/B5QWLhrI6o2jxhlgwc7OFY77sD3ZvITUpN
Fk/3XNg4sWqWaElIsgRLMdh+jNFNfaXRm7C8yipQaM9PYfBgRLH7R9v3C6trZxZ2WUPtzPqDrnxv
l1davVwWsemZrbZPQNs5s7KAaBAxGclj16a7ppXNMt9Eo5UI/hNWLlOJqK7BmnD2Bv27NkSO2e1m
glrTval/ubwYmS4IyMDGbBxL/YcuoKRiz4lX2+P/QLy6aQlXKxLgwErbsZkjINCg/JiPHO5s9PlO
h7+Lhswn/hgKn2oZ2MqWJ0BEywpMZ0o4Cj3g/mIQS/iAaTu78ub/xyzsll3oDnvUbrgyxqRt2AAr
qmljUjITE5U1jKc28FummqrLrGuDFs6Q3DXsELHEpfrgXz7JbbU8yxNihPVCqNLrKGIsGXKUmnqd
atLhfTIZguqXU66ToKyh+m9s3zrqTXjio5lmP3oE3ycaGKSWazMKiZfDP7so3AQ2qeYyqJDY+Yuv
edynBzcNyvxLnz3K6lG2r91ZmHAZurJTg8LCkWkIoFVF4Wb9Y1geCu1h7l4vn9a27TqLEu4D6cNR
C1OcFqkzd86/htNr1Dz+mQxB+Y1Y6+gcofZ6ionTsw+kem4NCRhuv/5XByRYx8LClDXS4IBGl+3r
1im/5LvlELtG5ulvoD9DuzJKdr/8ZvxmJVgwlGVYK3rbodI7z04F+ZinD3+0e2JSsm7NJBx1k3lz
oLVeOGaIOJJmcHmjxu6yqM2AGzg/NFu1VINoP/y3Fd4nNGOkreLZCz+o7vKjVBbzbCOv+NraznKr
vpXYyPkw5854ktcqbT5lCR8iblJiEkNMYaRxmjBthKHmwXc+rookTrzvdhVqD0I//ipZ7dadJtQy
LUZsoqniGyLtVdYYFneoesxB4u2+qbs89r7qlxiwIQuebmHWWpqgoNXSLInV4hbMpj+2d3YpsaBb
N3n9fUEPZ6VtlSbDBaBKeJiKdG/nYGKnMsdms0BvJUd8N5hBy2KbmzLryXxQUao07usb5hVot/Kt
B3oqdvOByB6wksWJE0OisCpSk8OU1g4uiqpde1acvAskdnrLO1ivjWvMSv/rgehZwrtE5oi4A9pq
tfGNkDea9hL3UKIM4nSQ3C4jpQqxiWWc3auzeava3dNl9ZaJECzWhAm37VRiLWP7dSo+BHR/+fuy
veJHttqrJaAUA42Ae+hBcuKMuEr83NmvqmZK9upfYOHnPRUHfdAmZ2GZwByaD5qfH6YDRfczuFpc
FW9UaTxtK3a31gHBWlkZKUlf4x71J15SrjlgQ7019slBl75MNrXa1DSNEPQqYk76+y1UVSVozRFa
kFueZX5O6ttKk9Sdbnl/ZCVCsO9FpqAZv4YHH2HudJw5tvlXtOwSu/fU6hDKbNX2Ua3ECZtXAhjQ
PYij6k/hI3/fW7vwiFQ4Dkve07GpgSthAqIueZnaXQ5heXLqmuc5ZI5J3FiWo93Meq/3UEDWsSu6
NFegEcnRvBlBzcCzwojt9769D5z2Sa6EW88FrhLMJBo1wVXyXjGqsLTbtMHdTdBYlZ7s3YiqXflr
aJNcci1HwLtinqs4stB2SW44Xzs6gQ/6S+I5g5M0jtN6OreEz8XOPpovihdJEGQToVarFLz41KiG
hPKbZmjZt2rU74JSlYjY5JSi6KjC+VHDZkTYSRZ1ldbNiI4PoGtHG7xv3OYIVbceRXwcsQY3uS5c
erwMjVsLo+BVRBeXReFbCPe6Zl2ilyWKu+o634+97XdxvrssYkv31yKEez0anQ3oIMyL6Pcgvrfp
lbWAK1ASoZEtRLjOdj4vWp+jrmvEACDlPpe2om8K0EHRodm2pariKMUqQEsLiObggmGUYpO5Otre
SngT2rSjNwre4sWNJilS2AJdehZJheLg3GBG1hfIzajoEG9SMPeHHwsqEbJ5PCshgtppuL+05AT6
VoTagPxQ959Qm7NjmqwjfHsDbWYgpoqbLKZjCq2o6KLCCjea5bVt7cVMVvWwvWFnEYKqxbodFn0N
kMhL+y7Kkl0/Zm86YmeXNXpTjGHoJkLDCEmIyQOqjqU6LXDxsvCKGa8Z9cGN41yWsYWrdCWD7+bK
ZzFo1pZZiN0i+7+jTP8brm4eykoMX+pKTNrrdEDhBpZifg6DfZk8XF4Gv3ZiQHO9DOFE5moY454/
qO2ocNoaHSQl2L/r5zjeJ5PMIZLtmYABVpeRuLKxZ7zJlwfs+Z79DxOfOdpfWpRgzS3aWnE9Qg5e
Y+lt67RuhIZwx0QP8/CBuvqVrPBCtot84atTyqqsiFrebTtpWuRaVrfDCCH0cJVkFy/2Y6XJeLAl
aiG+nCJ1CGyzKIGmy10cncZQAjqb6ZWVXohuw1BoOnr1sYXdG9kH+34/OeBivzadaRddpb5sA2Xr
EbyHYVmWfGbYwLF/zOP7ZH6+rOabIHq+RuIjaSn6gakp94IClG+0jaNUjTsV3lLkElzYjB6td44v
daULtFY7U09yHt7DrOzv6o5+DVNH2Wl7HUUj8wHl57ze8I5IDKxsiQJSdEpSxianYlEUXyW3zTA7
EybcNUyyQNlRCYjRqVSfqQ7NUMvvRYYyEePL5bPadCXXOyjABLHRCdxxMqXsGjyWmH3EAXY4oLE7
8jKfea2PebPAjf7VOCaoVvud8MpavggfRhurrQLMLTLVMbXYCX5r4ORahAAYbKmivjdwf4PPkxcf
Wje7a/elm7oDqorTj39PR7y8rRKjKKbIsqIIlDgN0CaAxD3mwXWZ0/5OwH61LDE9lpizUpcErmRq
WrtgUe6NUJd0t0nUXMyGZaVNacvtbto9NvnLHHxJIow1kY3MlO2W8KDoRpKPOU895O0Lsb8lmUcH
mTncnBRJwSynUoY8EhWDlNpghtHCnfs4BqXpcKtkqdtm/tjdl5i1Qe/C2TdKGUBtr+wsVIDachlq
jKzmxD/gLBnAWJDtx7yWeGCbBpGoGtGYaWqMCfrd97nV5BoHQb1zF80NMT85TnCRYsfKv15W7M1I
Ad5H/wgT+3zRGqp2WoxqrA7E9NQ3DtZjd5pclLDe9QdLUmS2uX0rYYI7XphV3wwRVpZGo1tHh5AB
ZzNJqEUmRDijOIj0JR0hRM3/0jpw35du0n6+vG0yGYKGl3lZRV2EXVOt+yZ5IipsYySxFdKjEYxh
a6GVd1Cg4TqciMLTrhSX7tQ3De/lwJVN7t60TKuj4SteWd6gRRAAZYwoTcqeCnbLZGHKH51Uv/iV
KwGC6evTDgmPCQKi63GnYKxs4rF7bZ/ed3sZxdm2A7aSJRhBa2BZO1s/jGAB1h8McZyc8dPfdBQF
/AlP1nglubK2YPXSIK9oEEFgR76V0TPNvzXL57k6dDKmfdkxidgA6vRgpoDWecIQ3IJTt+X+n+g2
KjTfa4Ie0Uy1LTAMDAbByF3FLafxaAWyd+amLfp5RraYD+/UvCk7Tnij6iCYrHyLBm5ae9R+vLyc
zUTJGeFssWFX18swKTGs6Ee7GkF9lXJngbzTeiyuOKd4jqTT/rciT6vFCfhgFq2Z1QsWR9v5mgzs
MWfSSaX8HP79Qtli164eK5gnwfkJl+6k6G+p7jfFp6WMvQkkcewmnF/TQVaLfxn3bLGN1y5aUo8Z
p/7ta2dOb5fhRTMlvvhlFbfFFl4T6wJxIK+TDz4VIHia9pcVQvZ9ARyWqiOZ1Su8omrHhqtRVugv
wW1bnGRjVXBOqw6xTj4Yhfun4akAGSE9TfvxIKvB2GwrWKu3gAgGtHCeOeODehquFaf+HPmFn7vN
oUMiEAWE98ETZ+HhHj/1iusPhqwyXaITYmJ8NKd8sUrcL1Pbk+XjYpzUSeI3cPi8oOo/bMvKOAHL
a6YvOLKluknKj2p/oPnDpJ7CZnAGjGu+rCCyBQkORGKZTc8aXKxAna/6RX/Ne3YDEmBJle62HqJR
F3lvVdXFtHeXBJYN5kPuDB3r9tANx8vL2PaQyVmAYJQgM13UGUaJkzz3qOXSMJhRP8ibqP9F48+S
BB1M9aqydD7/hXde8In106G5GtCPBGJ+t369vK7t4/kpTAzfgBaWtUqH46loiTHxo0+1xSkNGW3k
dsrivH1iFCcehhAKgPOZese+rncoIPyRceLTsNR75S9rT9HvJfNdZKsTlG+hKIToTCTTOqU5aDZF
BfV0ohWmDVzeRYn2iUGdFr38oMLBOz1KW5cQ0KCRRvKOkYngf1/dWqpFdqpzL2wIdT+21F2TtDId
30aGszLw7VzJUCtlwIhcLGPyo3vDi8GurB5HNBrxeCXykP58iPbZcXyVVqJxE/4rJp0lC/6sTYoo
7hesbnSLa/iYfLL1S3XgtPsY/vJVFlf5FzfmLE8wW0FGlJrYeHqGyB7fcULY+HPqxi49pdeLq4LZ
bcSz4LKSSIUKEJJaWWQnDbSxRSsVWloOmR940VeCuZI8EToelMqRvuy5il/aWQFNFrAij0GPC85n
pdl+7UY+ve19TomMynSZOImWiqGd0eqSbokhbars04DWuEEpdpe3cdvV/Xl0YmRHV+rcYpzU39Kv
06Z3ivJkpbpDCplPLYN8McCT5Mkch3xyAkWTceUrt5xqHFXJ0icW17YLZ2QJDq5iNG07xVCMMlSv
GcbWmOl8G4WxN0TjnmAIy+Ud/FUcH6eKZjETg+wI0lLvr/mS99rYqygXRuAq1iuHdro76XsrubXZ
X5dF/QrA70UJANyWGm2aAO5nXdxazJlb1Ql6Gfr+qhHvhQjbZ0VJx0xDx3TWdngiffTNRFE3edHb
18uLke2bAMEEwalyweBIDIs6GPGXsPTtydHp40IlTrts1/jfVzgcjsTqiLV0ntn6cXgo1EMpm04p
EyEAblbQdIlZQb1wuE67u9J8HNKvl7drW4TB5yViHLIuckaQuS6UOEt7z0xO83wyqjedSEKw2ydy
FiFospaXtE44rfeQMzeu690SxZ+TQnc6nR7DRGY2thXtLE7Q5r5WWwwjj4GltRk6RdHl+x4B39PE
IjDppt0ii/1u+IJctc8SBdXO2yxjeTXjaQ2ioP8fn7LvnNHvj5yi6PKB/Qre74UJ+t2yMgIDsdV7
evnUdrajUen0D/573yPdexGCZg+Mlmy0kx6EcPmtegMyYNdyx4/RIy+lylxZd5FMBQUt7+reDEmA
yMFS127TgvVo/JiM8+7yvm1E496viqvp6r6WpGrjUseqljB3KXpGe35nQ+XAwmebBC5ji9OWb1l+
kAiWbafgUZTFkimVzjDW3FfBCoPRcg/kGOOpUIN1kc/MuyxPtp2CL6GiilRFew66wbvYJX3paP2L
KW1W3chbvttOkR7CIk2/tCyA0t/FX6qj+dAc2z1oMIiHUvH7GgO7EMZ3yzuDStYnuQAiEwTGpqRx
O6LABemjh0WpD0Eoq92SQIjI/mAsSaXnDUCxMrurICj2YdR+GeocQ5xlT1bZarjyrLTSzEIF6R5k
9loKWkKQPGaS1Pyvz4X35yTgBVUQuCex2XuWGkwnovR95qaz0TKnMzr6DPcPiRa2lPMtIjit6VxW
xu3lmej+YZqhUZGcM0vLvrDtsffsfh+Gh7r+zxEFvrrz9wWoom2mmEaMk5qM0Fmyv5pUYuW3VeEs
QACnaNJQbcxaVABPsTvr3yf9aqRf7UpmRGQbJaBT0w7VpIwd3D3yhEIDNZeYjW0jfF6HAEK9rTQY
Xh/hIEBdFlT0McJgkiGDpBht4EEkQdttEDqLE0CoGdtaySm2jfPAOVqHidqFfuzy3wgJv1dvQQG6
uA1AzKZ0yBgN14gC7pd9fSSHwpXB6vYG/jTyhqAIfZNo9hjgHgX6KVf2edU7Jv3azolT6pbk1mxk
c96vStAGFJ0XY78AFQZ/uI5cUDxj3heqftnHBpyAthfKuK62z+u8ul/Uo8zbxYKN6tXqcciW70lV
5p7F2sffwYOzHEEvStOO6qmCXtj0jtn7UVYxzf//BddF5AwpMVy0jLne1a2FLPKDpR+1CVNjvg32
fZp+jsjr5fVsVGi/OymxyrdNUT0Y2BC4PJl76ucnzOh2Oye9Lo98xJa89Fyih0Rwb9twaFq24CLz
FUbL96X16fxodrPbqpLD2mjKer84wTh1iRqBPScefjBuEBe80W6OPjqQvCHC/xcnnK1ADcxe0aH9
qbM/yAjttrH3p7IQwXQVpkIKkuIpN7ZvJJ3csf5E2r9M2dhRie6LNdNlE4RtGimwIeyotVfNvMvp
3WU12Ub380oE8Fh0ZK2CiMKhYAP8MnSOhjJ8kokQIKMPqak3A+IFWVftm7HcV5MuyUnIzkMACcPI
86DKI9B3lHAZii+zcW/gNdVbUlTnSvzrNf5pPsTa4tju23CeMhAY7cDYcKj88IFH19ED6Fe1I5vl
sL2uszThdGYQsOcz4WjbHPTwlXWBG8WobafO72jBWY5wRFFQxV2ZQ5+D9DiRmzH+dPn7/+KTnwUI
B6QgLxZnPcCoPy2Y64xhPGAoDcAPjcl7mA7AebwTcGtb/z0fxnHiLFdAdbXECCA2QvcW65CG30vt
frYeLq9NckZi0Y4VtoNtcGDPl+NSf6IRRn+k+0Gv/+yMREL+wB6JbqgwhFX3qrZHad/B9jX9uVUi
GX82D4uizBHKLtvxSskxT5NpEjWQiRBQOzC1WV2iBc/3JTmmDVI2sYxV4PJpmGLBxDKjXtke4XVF
SpZ5TbXkjlVZ1c5YrHzXkKL3Lp/+NkT/s2umWDkxlgbJ0hjecVt9m6xPlvawBH9dFrER+F8rsSkW
TYy5YcRljadEcmyeI9f+Gnm2q7wsJ2Xf3YyH+dBe0T9clnBSjV0wpJGh1BPoQYYbOz1lMhpt2c5x
ZVm9L/OoIeGcYZi92hlOo2aulZ+S5ePlvbuscaZYI2FVc4oYDmJSNPeX+WjIelo2gvzvz0ZAaMwF
NGcQQGNw0zE+8L5I3pfGGVtkheXb/pypGjqxGPpBxF6Qcs46rUlxJLxrqz4l/nBVXeXXYPTFrCbl
k+1NEtdg84BWAoUDmpi2TLWB0oncrFy7Gw91EDi1Leva2t7ClRz+O1aKMAIMsiEfqFdj+qWhLVcm
OYXql45ofox5RV0e3Mwk/AKmjsu6semvmujHVfGP/dJZP4IZUSkWJPFm8x4ig4E5akrdNqROb0vu
06YermRxt2K1RqXv0riIYYc0NXCK+r4aB4l52EaJlQjhykZ5gAJdA52D1h35PqK4HMOu5vsG7HP6
IQ0c/bpx1StZzHfbsK+kCkpSgxu+aMsWLiqoY0y3uivu2715xIymD/11ec/Z/cgjRnRIzm77HbqS
KyiNhgnvU7bwCsZjsP/BeR75ILagoN/nfOd0lFJob1+Hs7oIN31mfTZrgQ6kN0HCoNgOA6dAoco8
lm1NsTQbh0VMUyw4NmmSdYoCn78om1MzqscuYhJl/JfN+ylDdFnsMsnqroITW+/C2xH0ue0+3uua
M/sqGMd+p9QYIGme5Ql5lllHQDbDWHeP1F/y6rmkxz5+vnyZJdsmei9dnXeT3iPTYSufoxjTnYv/
XGX8fg3C9cpDVo2tgqjyPMS7YQo/JOy1HWUciNtKdt4pvswVTox5WNK5UhG7Npa7OrB9dWDXdSWl
/9rGvrMc4foUsdXqcQnj23gzKrJhu7I7QAb6UcbYMW7CPacdM78mf0mrGGQHJV4jdalmMyv5A4qc
kHPApLD0ht4sbuPoTnKSc/lvJ8FW2ic8bgwl6S0wPfLiEM1Xd5ln5U6FOfG8hiH09N9KJ6/ECU8d
zHNslFZLBy82VcR3UiexkbtGB98farzwtGkmM6A4xN7LtPumuC96ifnf9KQtjNzULZXRX5hgpkLp
I0VDHVmIWZRNqblWcjPTQ2DJeD/4D/3lSb0SJGyYrlvmEtgwXLwBVTt0Bz4MMgWD9WWE2HagLAwR
ZSZD87vILGExe6CZBjeaoROrecYUUT98Yc8Eo/1Kv8QAtxeZsm/e5pVEQdfTOluissmh6/bT1Dw1
qP6UZWm2sXwlQ9BuXdGbua/wLGw8XsrP50zmoLpVHvgwh9iXPeFkSxIOq9KHoVDxlPfMPHKC+ZSw
pzyQvKhlMgTNVqx5VtC1hFBp1qEr70PXHyLyJNEGjte/at1PbRCzhMqQIIYYI+lqPnBepfyUuzNF
fJR35KGY6nUZJQ6aZFVidhAjxaqSVS1FnCCK3MFYQicOhtBrh1rWrSITJXibnV5pUTeEcAXDRwq9
K76Z0qqZTRw/653IBD8hl2tmIyyV1j6bbe2ETMY6vA3cKxGCMQSRY530Go5o8NsvFTIoMXL95RGv
HSQaFF+iEFxzLykE39SV6c1glkJGazRpzs6MbPjQAYzM0emcKINX2bnVZzVy7JvAAauTtHhiG23P
6ihAxTTE/RzUcJFU+75SvW5OnSE7lUxiNGSaIaBFGKM4OGJ48xjTt5HdoZkkHd8ub+S2CIvC4wNN
iyVOV0SZc2GGHV4E3UJ8Y7hN0u7QMglEbGvfWYigGq2pj+2E9ymmpr41w1sUSuBB9n1BGaJs7jBO
DJGqqb0h7KVs/3NfHLxJ6/z7heNmeqdZBJ31ntF4Sqc7jfkQRrJSx03DylQMdzYNXq4nuN0pJaQo
IngiRlrcY+blTicY31WRq0Sb/cCgp97IX8Yil+T1tw3tSq4APxHV04DB6/rRc8GJPeMULHLECe+p
27j912Ivaxnf1LmVRA72q7tLahqS0kJwb9af08pXs9JRVMmRbUyjwpmthAg6p0TpXNZtxeFIfRxd
AlqW8KTdxjc83WTtuNeiX9meuv+tBAojeHoiSsKoLthDkBwjaBoOg2dr3xNwyhn/ndKGr+ynANEW
FlmXppgYCj9lMBzagHzalLyeNuFtJUFQRVYs/VIH8IQ0JblC1NbRtfSJdIbLqLG7jD+bOL4SJWgf
mYJe63JoX7ckfqemHnj/DnEWeA0rjz1LDrkiE7nthDGLaegcsfBmF2AVr7bRWkjNoyDjrrk2vOWQ
uuqTdgoc0P770jfGtmlcCRTcsDZMo9yKgB+ju/i8j265IkcwURY75SjDqs2zAzU5Sn1BQQMGp/eX
q0qVmXYtHhq9jiQyUKqzvndRc0cAv5ePbvMaryQJqGjps2WwCNdYNcurmJp7omtfu7ly/0yMcFqj
bSQkn1H6g6zaDGby4L6JJNU/2yshJkP5KhrjRe/IUEiZJykeT016Fxl3XePmWiZxKLfP5SxDwKNF
DTLd0hBT7JS7vKfupBVenNdOn8qa4H/U2v7iG9lnUYIK9JUyj6mKQkiMFAK7Zesq2o4c0WUd7ieX
V9PlfvHC3HanHDByKHmRIaBsOwXFiAgNmjFH7DvuenecH6Yud5j55bJabAeiV6sU9EIhaMwfkwT1
ex31zDS9n+zYRXzTjximidZH3bi15tidjEqCjrLlCbc5zaZZZTNOktYfFXaolc+1jFdu2yivFicY
kTEpSRblqM5IrickEPIdKBx3wbE6/P3+nV8jSXG1RD3FgpdiMdk0Z1PvhXro5aCnCewTsb82iyxi
uunmnFcmFrqoXRepAUP8YJmiGexlUbkDt5rlBGOX7KJaf6usptxls4Lu6UwLv1/WGpl0wdyUQ0yt
pcE7CHw5qB/H65vFR9r1jhIf+SQWzQZl2zztLkvdNHKrNQsOj9HHxqj0JRpkaH1S64GiSFgjVy0i
HN8Hre68Kej2WTQlkkOVaKpY+JI2ea0qKez4XH8osptYOeWy2h6ZCP73lS83DPW4tB3uOuj8nCn2
cl13gk6yf/wqXwA0IgDK1FhlQEfSe7H2nEcHA8/jxfykFftySiVGjcPwJVECqlg9JgPVJVAlZ55e
f6aKRAFl+yWAh9oOFjIwCKgO7GvR307aw7i8XdY2mQgRO2iPaa8KTn0siydVt3zWqx8iO5J42NuH
AicKnIc2JpQLTmKR6A0LbITYg+Zam5+q9I70z3aL3mlrkdjObY/NPssSr21upUGFISUImwV70Fz7
xozycGQA0bsXhE7vSLP4/Iu/6sFZonBl+6DtzJT3LvChzbx7FZW6CoiSrL2xQ5pTFu7cVruzOME7
6M04tWuCaGdu70j0ZrdEsoXGNgadJQgXtSJZEeqI0Hjhh/oDvWuOqWM9jac2c5Qr3nus7yhCuoho
7Jq7CA/A6IOOblAQifvM6eGrBk/KPvDLY+vPHzlzcbGXxV83T5mqGqUmsQzVMAXFVWKUmkX8ma3u
Z3e4Bn26n6IvdMZY1upz4UrlbWnwSp7Yv5j+H2nf1Vw1E2z7i1SlHF6VdrK3AwYMLyoMfMo569ef
NeZeLAahPgeqKF5c5fbMdFKHtVQrCftZ7NzuefxQ3MzAxV1O0qU51qBHABtmfmJdDvElptjVtl57
LZgznRL5bJDmJgSHXlI+lPr3fQ+wfTBmlkDUNA2eRzDI48qoJ6wu9cm71HIz9VSkz2ryaOWP+4I2
Nr2BIvXqAH5I4txZW6alojdw//IBxHcuxhzQq6ls6WocGrv2xY/GSXkSDVs67Qve8nFruZyqdGER
tkmJOC4HiQus1HMwWn6gkWO52zdpqjL+iQYQ9n8Nb7oQiHDWqMAB8OKQfWP1esEBqNS33kfXz2EU
tBjy8zpqcvEVg4v3Pxh2+ymYC3lyHA0RJj0715h8STsk4bc2nuxCyYD6JNpp810NDXyWh44lfpQx
vdYKaPtg6bKcRzscF8esP3WYmO9CJB2qZhshhaK/rcNvfyC7uVXgrzV1qUwDrQWhMxV08JfGK+KM
SLUpIZx6RVgq6LsZk4559L1sXYPCBPqDy3k7BadHNTZxjWREnt2Cr5xNJiepw/bfWZMJ3IP0Xjh7
t513ff2qWV0b8MKqPh8BESRjVeOoRbFyM8tKeKr1YgAGPWxn31CIG+TxP4Avoc1qAXmTlttSetAj
ovG4WdxYaerrz1cnyjq9nheWZPYgrvl/mImpo2lguAanLk2puxWZ1/K4yKwKjRm3KmYGWdTqH2PP
vFfd7AtmZuw4skVib2dz3W8tjl3w6nhDMkW6xvanR6AfhUflqN8P+Iiu72kwc/IqOW+jGcpSmkzd
5YfXuduz6U4P2gGs5G5xoKYKNl0oQIpFRFqwYPIfYpLRTXMbIgiZBvZ1i/xGs7wgoeZgN/V9JYW9
5ur62jIELHOK1F3MjmH2gq50Ng3Y3ycqONuGvJLDaUUdFnmiM0OOTuiiYX9iAuZbA8BVEDvHfv+R
2g6mbo9Ti65PhcwcMAZnSN/b8dQook2OQ1J3x6mDUlRLHAD5DXBL2dnKl+PSjlfkpe5cSO6+m9gW
hVRBR6sd29ucH5TkRKxHtoWZyCA3ulhtfV5myxOkd/tyts1J+imI93+VNEqCYWHbXTwX9z+QdeoT
mnQIouS0G0ujfvO1siwZsiJhmNTgQlRZlOVkBtiWYJ5CdQrXTDBKwlz7CKpo4mCbbmkljAtVYwUS
7LwIBhSV3e4k2Yl7srwUhOZ093ErlUdO8/Nc3GMZWZbHURCClGLAwHSj1848K85YBRdJbA6iPt/H
TUf5wU0NeRNqcth2vSzVVbxgb210ROeVa7OwA5dxt8f3+UlxwHPkhi71HbZpZiupXKYcdYHS6VkP
s+6BqGdG9typt02YevuvtxklV2I4L1UmUtZLgIx0VTW6VQX1Bm1Q+99EcA4KaWSShdmEuZnkrJc3
ZXfc//3bwWN1Bs4jyXpXF5WKlDj9wABMorvYgRjMV2Ic+ER2+9mfu2Nb/GYNQOj7RS0TdCvvOpb4
31led44+Ao/QVeBwa4obnVIEpp6rOKIri6KUPVOE5drPh7C8S1XiBikRnLtoekwYLw36apbxXkVd
oTkn1WH/kZhl7t0a5yQA/oD9F0HBGwnpR2nMD9VSXIYUiHOLfhjD2gMvsVNnRkooH2W8nMcIjFFC
jU4fXN0CoTzmbjNMUPXhTSIO/+gH+WlV3Qgjs1yAz6LdMbqS9jvbGZLvdJt5wplSC+Jg/JpNF5ZS
0whsDCS8VYHaU+uACDpEqkRcIHv7nYfjB1b7COSXgygM7iyKsR9ZEjJcqzLstLJqe6hT5TooTeTv
a8vmkDh45GRZBa+8hezmV6WXJ6Dp9cnAVklER/RSz0jw8Tk57Sm4xG52YDghVP9ws/UAyhd0ryUR
DNivX6YrS8sqPZKHNIMvPIzegsF05SVwOzvLbAaGmH0OvL9ZXVhL5Lyv2AZNFbToT8rDFwH8PUJm
53+znLmWwV1lhr2vOpDVwY3aY9FehOUoUjvD2zno6uY4D5zk0pIOFVtz/To7jLwgvR1CW3gPOG0v
OgdO+ELox2bYWglkHm31VImimoooIyZr74pXagvUJlRXdQdP8TpQsQJjhertEbkHPy8UBSCfSbEg
6uZjbw/DYdFRJOwu6vBxwcZ8NRF2t50vvkW134Af1MoaG+b3i5vsSTsOl87uvPyeRbX+3/y/xd1m
pMYRKAgRQAWpP05ARdQV8GJh0H7/1YgwY3GRrKqCfJks7O8WAL3rr3WP6Nlm7r8J4WKZoMxobBkw
YjG4CniVJDsNMRVVNluwq0SUx26OLSGp1Lwf3KALT80y+DOMyipkP9UBZSm157HRbrXCPOvDSHQf
KMfPRbQIaM6hJS8owlW3seEL6iWW7oWC8MD72v7bfmJTqlMYsWvETJYdWXehajpG+Jzr93F3LoOK
EEfkcL/tJ+pAKbQ0A1kV+2Jh9KHCo+U1HvuIFe6pGuqm9/hpWr8tKhZKPhZ9Cn1f4scufRC0d/s6
uLlt9KYemIb61T31ZTfGpY5UgJFpyE5zP94mrgoIugcJlVPgT2BMU7zQEBvbIWx1Ms4Rz3OTzpYM
pzFlrLPhKG79Hq7xRnpIrpjWvAWjB9FpJUVyzkOqmmKAJ8ZQAGLy/EVFj0r8pKMGNj3OrxuGKrWk
tu1HNCzDgY7Q/I2irUtUIOOO0ehW1VNUHafpzqT4QigRnKtqOxOwZ5oExMr0YwvAVi13yrIh/OG2
Jb+dg3NVndgYhdJjflwxO1v2wu4ulz9M1OfrtrK/SeEybzkCOqHFLGvw9TPLasr3gieeGNJp6KiX
6IEiaaMEcg6qx5CI3FRI9YVRPulZcq8aIoGjQDwPzwMXiItVjSomDRfxvlWuVncj6IQI4nF49Egr
mS0hZhqQio1vdOMlNAH7hExXq2eXcBfMHfyeY/98Ik3+1V3oRdw3imSikHzWz8kzQxsYHO3Auiyz
qx6pluvmhCjmvf6/AfHZdRDHgT5ZUIlydsQz4HyxNmvnt9oV40qjLznJMXUFl6GvRGeyNkW9Heei
AN9v1OjoQOvvZg+AtJ5g2M3LKNjLwTiwvT5hwmSq9G3/jimp7OerhDGcemydZqhzzOOXDExNYegq
NPvGttIAVl+VsfOpvObJKylprdd6UmPcRcdQzYfFshXgqofnwO/BS3bffx19AzXt6kDhb/whH3kT
zF1qq/a6pkWAVtUCMPDlKAMnxjHustSusAEajDLoLIubMALGNk1dxtTzd/V9E87drRB0ihy2I7L/
ENzfDGypdCxwuYJZabhWh78qQMtv4jjfjG3DZZ4G1BsbtTokguFIYnU2tdDf15jNYUIMMf98TM49
SyJWlaNSGxDYoidGHhuHtgrwwdArLsFxvtdt44CJQrd8N4ETizTS7YrJm/jf/HaY9AjmaGVnrnlA
WHXT2/Y2cqVrX9mTU2OGtnJCX/dCEJ5TW/xMX/aelPPhsTB0FtQb6V/xaajcUiPMkfj9r3e/MhQh
t/JMwloRoCTNwFPQ7nw/BXVM5CabUlZfiZymoNRThpMIeOZoGbNLu4TghsOEMBHG/5Dt/Xwpvm6g
DaaQSTXSyfCDeO4/sFZ5d2QLnMJVxoY5WtNPomnTQFaEt5G5sBEEU2+IKTxp0RluE1X2oJi2Ol90
CjrmD9n52wm5fFY3xkTSBPMHunZwZjCV1he2eiteMmf6tG942676TRh71ZVuDKOsRNrIci8QIM7n
Wv5gCI/7IjYV4820+RVLvar1QDdQrxhHkCWPfVOA90tU3H+Twqnf0ixj2BTsG2r8VhmOSDagt9s8
bzfFeSjAmPXZUGCcXzyzQS1gix0M0KubPsrQxFcn9SicNyrFwmqFEgW5QgW/WIdmXG0bcujs3xgl
hXM7yzKMogHMCXcyjov5VPeHjHp6wmj4HZJAWsYlWCYkAtg77CPR64rmCDR3L1Gn4z+dRuFaOEsP
Ig1hbgBfIAqHWU/cOqyOlUoVntkr7/hqHmu1F2ZzyBguuJC3rqAYL3Fp3jYDSDWS6BiVgb9/Kiou
/rYzEAe5GJeAMBid4IH1w6o74TEHZU0AuJ94QLGUfeKOl/rYfAZFBOFtSfGce0gaQ5rKwhhc6S7W
bU2y1UN16g+oF2B1S3KG8/jcfDAeTGy0VNjApMqAVKqlcNlOEYaLnKiop6qH7L7wh+NX3a6uNFo+
4aN4uMw6z6esYSXwGMEjnxrPGgxqdoCSwTmQGvNdgtqgltR6ALFBUf/cgHQISDr33a3o5m5xSyVv
26VigAOZIHY3gHjGGUUTSlWuDxAZ3czAOci9BXMl8aF2rUPhFd8peZvmvhLHxcgqTcZ66DDdP/bd
TRA152HE9FjyJU/IxdzNr7iVKC5IJkkoAlvcYiUs0WEf2rVjBQ5ACdSv3TVHi1iLD/umuOkuVxI5
U6jaSpriEb2ZoFNdaQHvslCc5U4nLH77e3Elh1P5XInxWdMjwUlOjOt9yB0dOU7gVmBOke8WED/K
vva6j05lwdsn1CxJlyUJFBBcQFDromjMMAdgonxbm4WTZV+N5GX/FrcrWMpPIXw1ASApUlrksLSm
tNm4ROYuF0DterpbnpILqIP9kogM28X9lUjOCsBdXVpYTGdoCBhQe2LURx2Wt/Vj9PCPV8gXF+JW
ylF3nxn7n5sNka3pflZ82b9C4pn4gkId63quTig7Kt2xVN7pw1mlCLi3c9DVlXHKniR5rppGB0s+
6wdGxjfY1TE/oWIA7CbKbVAH4jReD8sk0lLkoHVU+KYmHvOkeW+V7fv9e9ueIl4dirmvVa5bmIMY
Kj2+MTvXwu4WdtbAXAMQSGzz63YYIJ4lNioibkWhPGx3WFeSOddfSqMmzHKiu9VzBmgq7Qg6+hKk
uJ7kNLZ6kV+5gQYitd+MN2DJQG8V+8Hq65fU6rizVoyLGmGuS57zc9bPJ62Sifxg8+VU2cAekWaJ
AEv59UYFo2/ExcTYnT7diaWj5ncNBTq4GVPeRPCN/h502Vov4uO4xw5BpB17JbHb4L0uUwOmLKnm
Mjsdc9C6JCmqpEl8rOxaQ0Jtpelc4QLI04PuRKZtXANM6gsoEBb/5SfZFY9ibreSQ7qojbfSwWSG
Riqq7NJvtI2BFeqJvoAFoYW9tdfMj4Eb+xTfANgTFFkMBTUU/+9v94tIzhow8odlkAZIfr10iuXR
rk3QAn4lTG4jTP8ihFP8NtDDoFJfYZYMW3RePsfn+JZ1KhxUk/7vAfoXWdxXU7pEUhIUXYe5xcNc
3ugYzYz/7x9mv4jg9H3JlHgZIszp533lg5/mAs08Y+vuHXFtLFH6TRff1IEfX5yFEtqANjfS7uoG
MFzg9Gr95j+WJVo0bB6hfK/xc+UohAA+xNRl7Ac+NycUVLA7zkArByC4x/fpM01Bv5UErO/xNfys
JJax1DaKhfMVll2dVC/ypdA2nM5TQcTxA4JLfdy/0w1XpaNSrGiajEFknZ9D1iZ0JlMWNcO8+axl
leyEU7vY8ix+2xe0BUP+iyT2uKvDza2Wd82A6xwBaywhEQX+Uu0Ij4LToswvfFcOi5ch+xYvgScQ
Crr1wfaLcC4vjrKwx0ZHjp0ft7nRH4Btds7uf+yTjJ8UILhNXu0ujuznvvyRIobdftfVJTNNWx1d
QJ/X0ApMsSexrZ9b+xVWrbMbLy7t+Kl0hVN9BC/J/oVvRIhfjsylD2ZSDnO4YNV3iK5p9pK2Z3m6
n0xqRoRSIM5fIv3Xh5SRvjcdqKcqO8j9Nn3YP8rW9+4vZ+H85SykXZBLwPbWfvRrzuI920trbv8i
Uf1FEOcsw6ZNqkiBOYCNwgFplzfEsT1OM/E2W5nPL3I4jxmlZgkoMgQAVElOhR+cOvDuBG6v2PlN
0WIgu3Jy4HlROrHp0t4Ukf/KmDAhnRc9dKLrPEV/MKwP+w9FKMNvDctMmgYgbeBYWm1PSeFggs7J
EgrNYesDHtenGcC/kERD5Afmiy5ZlpGdg/X7DR8gky/wlOVzftIwym7mtkhxgm6f7KdEPvSY4PEN
c7Zp3ZvvUKRQmpuOavZsfV2sT8UHHFOIzcQQ4CGNOxMzxNNR+azbDBUFZNJkbrWtCm8H4tyxkbdJ
OAgYmZD1a41lK2GgNjypK+N8blC1wRSUUIauPQaiH8kHQff29Y06BOdYrbTMQ5VBBQf1f+qcOhW5
uUup2qslr3y3ik0xwcQQF3IO7euPnCO4UQ4qlnNDh95Coi6Nc6dSZc5ixtLPQrzp+9aRi9vMojBK
qGvj3GldRa0RtzjTEF0q66oVj/vPQh2C86KFXmSxIALRZTEPCvYillNPMWuT78J5UNBYZPmQ4gyd
v/iyl/mRK570Tx0aonibS0A5AOLO+G7hAAS/QBdQcQ4wgms8zDnRJ9wO1z/tkW/ghYvYxVmGh8c8
tV2lD6XyIZi+mzWRQ1PH4MxeFINyLlUFO536u1i6VtTXBuXEZM7qi1ENQYgAkxT18R4Mxza4Mh4X
QXVSM7+mSXWNHDGs3MB8mYGKYGsggN9XPuqE7Ocrg1XEyYq6GicMlflpMOqDFC2ECKZbv32HvIUf
vnUXSAM4qNuUAdl3J3y6HWYfOnekdgSZGe6J4XzBJCLvyUpcZSqM9tIeZxM4pUlgK9ZN1H/av7U/
pOdv+sf5hKBNjKbJepYhM5SswhdKxFbgip6nI1gwv+ZP5sU6yG7kRZ8ppSH8hcz7i3xMIrVCpSsW
q6dgbp1U1u+rhfq0pzSDcxlVjyaVIkMzkv6ydDcGNa5FHINv64FXzJrHDsmjLs4HI1UcIAGDCl3w
9p+K3caOWvAtvSZN1DZqEVfjqnRG3ZeCi5rcJA2GC94t0+HfhHH+ImlV4Je0LZQiCD5GkvkYKOEn
oxa8KQWiVdE+LcVMiKRcO9/ci4yqE2X2mS+eq6fCLe5y56ukAThQ8kTwdyyE6lPPxjmMxGyatCqR
TCL43iKmXDstPA8g89i/ya066zq945t2S20t4OhFCqlmbj97zWm+ZXTvSuXotuIs57C0J690m1sK
iIgILXwXz7D0tBFQGne1JSwxhNXbldjMttlaVyUbjvvHpIRxfiSVlCloMySxEVAMnVpVF09Owa8d
l9bjUHbUChJh06/AK2tvP8tRn7AvgUQwP0eTcpLzkbA38uE4vyEmpd6GY8VcY3Cw/Bjwx+BkPVUe
6zqxTQ+AUNxQM4rsnnasnIcECyShm6cIDaFkaD6qdVyeJjP1x1jXgL2s/Ic+wNf9hyNukq8EZbke
GyWjnQqk81IfFKqDR5gZT3lXj7PeBhG0sBK7d60lAFY3e8z+hrNybWUql3/k6ICKOXMe1vyxDc9i
CryOmOpcUGfhXEY3lFk7zrgrqc48Pf8QpZ0njRSb6FaHDmexgOoumdhO5FeoE03po0qAp2+94FD4
WK0Tbe3WQJNaODV/wcj7izAuCNcSQ10S0BRHzpFdakEcrsVSWva+lv3BmN7OxBlTXujaDxKoH7BH
0TfFnS4R9orODNdIfy792I3eU6O3f0hLf4rlF6inAMT1JeOeQv3xtb06XUygKbHdjoRs+JPSuNaq
UZRFPJUoiDPmO7ZJEpwMbwJZdOlnB2osajsfeDsaF6JT2bCAZoQQLSyTncf3c4KR7eykNZfCwrqH
SqnltvK/yeMsbAziZixYXbyoZd9CqRrb1T6KPA6hKezv/t0DvsnhjSzNMfO3dJ2bneTMhpocLce6
1c6d093+L2ZqtgPXmzh27FUk6cYwVbIRSX36ocEsz/BxyG30fzrD1oBFpTmp23+sUfkZnfiFOClT
h72Tcol+FkVjHyDJdxVL8Ac0nkpJtfW4d8xctME56dbd4nZ9F9qhIV+GsKbGR6kn5YJ2ASbpsEhh
HUXYA8K9dozgmpJAcpQUzsO0oW4scQ5FNfveWZIvE2A7dJXaaNmOY2/vyDkYMMeGOAvUM29KwTab
/EGMewq2m+n4zovx7depiqMi0TLWzGCgbRiw94xrdpkccAr7em6TE1/E3fGr1ouugYFGKTuUoYQ7
87/2FQrrq/x1wGiv6ndYkqDm+dk97R2RcytWbim9GE2dO6Tl/BBOdeiCKuFj0izRWZoatF47uXBy
fZZto51Lf98mqPNyTqYusCeQLyyMZwDGj1FF8Jvw274M6oScg2mnbCxzK+7cMpUewk51lmm6sVLT
r1MEJ6E/A9rkptDLp32xhILym676UBSWmSNlrUPdHzXAakypQSH/yNv5408z4BddhaGRp1iFsc0P
vQcyXK94Up3yXGNCcsC8ZOwZj/Ep8IEM8Bg6gM956FA3SzDI3x4tYo2JekvOu0jKmAJWFihYSXUn
6Yudp+8ni+pDUbfKORdFKrLMEuG+O0s6YMIWc2/f9t9t80aB6a0rkmYqBs8wLJZLYQD/CuWYVvEk
wamjr3KLxZblozwm9r6szStbyeIiwpLPqKHqcMhBe7Okt0VxaKgPte3P7JUM7llEoTetIkASi8zh
TvYA5QUeaIxWMCyv5CEjw9xmnrKSx72QKY3KGLMPgCYe7wZwiNtVER+tqHox8X0oKKJTC/rz/j1S
b8YFA3PKE1nMWKWuqf1CLsEUIhgFMPryx0hBh68WiCk06lb5FluZCgMw4K0Rt6qe0S9ww4f4kJ+y
R2BZ2qErUZGI0BS+5dZO8gLwX2iKcOxf2elUDAs84XPE6VAvabBtm77IxD4nJZMLDYsumMZiKfjG
VyMnHxKnUku76SnseUJh+Ik+U+xLkAXgaHGT2XH4kFSSU1WxPRTnXHXUoSWMbtOFvCmoxn6+ygCj
vDO7WYZjVqvkFFrLQ6OKh3193P4yWMlgV7uSAYjBAXhskDH5wcG4gHXhWBzlO9QM/fk4Ud901ENx
bmQqWkGrWanQVEZbi0/6YJdDQFzb9njD6kycI9FAuKG0ERxji9W75aYAVbV53xwHoFMFdv8ufCcQ
AYU0Mt6VhMGodR1uUT68zpIc0+qGjaOhbfY4m3bxPZaIrxHqJjlHkk9dMEg9yjG9HJ6jEjuVomAL
PZXnESqoczhfYZbPCDy4Sm0pPy9CfKPrOnES9ua/5XXYu7UswNpgopnLrJbeMKSqQ34cTKk3a9dR
xBxMe59PlDltX9mbIN6cklwNShW0oy2qxeJLHcS2aJH8nNse/k0KZ1CxkhflAkJLVxsuDOfAgk1Z
3nAuY1tr7erSoEo3u6VPE+lQF8kZ19j2cSjG8IJLf66Bgx314CaajtXflbRWL8bZF9jX2riJoe1m
em9G76PouPTEhM223r3dImdQbRlHcqajuxmlcElm4iQ1Wf9mUWFP8TgTmrS6kw2WbzA0X8lFiRFz
GmzE3U99C2Vwwi0R6sc3bIVExheMCHGm9S4RLlV1LcbjX3nzn9fGN20X3VBDgDT84JnOMa+XJE9s
hbx0o3OGsX3KPVBnYle8ih5xZChakEETsKaa519M86QY1PfzH5zr26E4B1EPap0vwObFcI18lvzI
KT+rjO1P/ip58nEavH89FecoxNpS9GFivMj1ycKmav+UUFyxf4i7b4fi3ESQq1oXqcMP3NrmG9YU
HfEexfVHxZuPVEeJvELONWSiHmKsHl+vxfPsVBjwCj35E7Ch7OyqeAVZAdz8kH1zEK/fgiu1GBpR
MJUEL8ZYQdtDehjRj6ZnUwgnwbdpAbkKrihwyaEioNma8SyRukdJ4FzE2OelrmiY88vK7mLEliO0
yXvCZpn67rghvkubKFYAEC2cglHcqvgQDnUgBUwA0mRk2JnTjUTA3W6tvz3Pbw3bEkANNQvq+OR5
pTN4rG8BEelbaPolj0OITXrMzvvZrXwJnPlx/7zElfKbmQvqYSIQrlA4mq/R/DhFhA+kfj/nLUxg
KWpVhesM58kJxdJvUoPw5JTxKuxvWOl3n1vh0rLxT7YiyAgoDAuYeIMXMtzTOxj1/pUR5sQ3aitJ
g1tXahUzytk7lPHfWV14LCfkEG3ykjXLzVSLflZSMKhEPsG3acEakNVWAqch9YdIfj/YKRq1KfHp
Riojl0y0RhYFYKZlzUzRYXPtmRvBx+N/XKlyaF8nKBWPfatSdSCWROxZHpdkJGEk1KIO9GGkhe/6
wvxgjLVvzNJzJ+ugudC+C0Xn7z8lETAVzqEMVl3L84Rkd5Dlu6ZLDp0cPE3tQGkocTS+WztWGerB
CzQUkoBk3zrZnXHND/V3oG1jp856kIBBKDy1LwNVKaJiDd+3HScDNH41vAsQ4H90CefxFafSxFRB
/a4WbWqwkzB5vpNrdhr4oQIki63oKenZLAiX8ocPyp/Bmu/hBi12gtM5way+KwHF9GmxBU+6KofG
/tIc9GtDKAnxCcETNcWjNihWB3HL9M4qnkv1OpqZrWVXi2yyEvrI1xCTdNCmcoJrAcXoRVxsJRJu
u0Ej1h0IT6Kyn6/8pajrmtK20MbQvBbh1RBQ1dW9hWQTI3WPcyZWI6pGz4ZjxYfZYamHiTXq3p/9
xcv90KUWKajb4xyIUltzW1tg7CrGDMsGXwqzcgwtO+z7DEq9OZ/RNUtQRxYimhzFtgLGHZmoERLH
4EuEmdYUozSCU7FqnsrleRrfJ0JIeCRCpzXWclypQFV3ercomFmRShlMGipK7tF8G9TgYc3H0Tb7
/NM/3Rq/4itZnZmqkoRaMvyQVqG4m3z4NwlcphHWSQrSGXz8VMEdIokdBUSqtL2V8Zao8QXAQgiG
aNQRG83MVZ5nDUtYyDZc8ECIB6mxiysDPg2uZKebSEk1pjCrxwJRblNPAVy4UjXePJQHU0wPTSbZ
ndLf5Fr6rITDY9Y8Lmbuj+X4xQALwQgACEJnKHPWOL+RNwmjpWC1FOygMzSXxLWuLILJfuFl76kd
VkpHOe+xFKNohiGuuxVmT7K+NNGdqr+fG81O/wIGR1dXL8t5DjQS9UYdsaW0jNdBzZ0o7Kksn3C6
Guc2kqrsCjHFI7aedYdvpKfYm2wT33wmdjiq/8Dl5VYH5du+TVCp8W8Fw7Svwl5oOqB8ggLWq28N
rwXAGxtXiEn2F8Jx8STZYz/MGBODBYoY5ba+YXF7ySi2OcL76vKvtjBWQ6l2M2Rkoj/HlzIg/BTx
TDrnRZZcCoKix/eQkJeF31SYER/HxzSXsIXVNX8BN7zWO52ddmXZkVY1VqWj9SnWQMYwgwucpK0o
JAoTU66d1JrnHS7w0TxPGSL+8FU5SXfFyULJobmEZ/0UY+wIu5UH7I861S1cv0eoIOG9dM5rFEth
gfMM8RJx+SS5qZe/xzIWHJkbOvIL6z8RAlns2jss5zeaWdPajFXBDANID6da+jR0D9J4M2XHJXie
5CezcieVaLRResl5EKzAD4nK9LJVlUMia/eBZh2Ig1H2xbmQcpLlqRtwk3kEfuDwWPiaj+sE8eEw
o0IRHes7DJv+zftpkgGGVF2XZIMfoW21rBgtDJTDcTEwI8y3DqjLZpi3rq54wQs17b85AgjkBVMy
gf5pgW3wV6MowIOYFjHmLiLBL06q8wJaN88QUYXp/eJDf/LY+qNx2r9ceesB11I5U2xzfSyRAgPS
DZhJkaN8RLXWN0+5098m7yI3vG1dyfH6p+wMUm1tBFZe4FFBYuuB138D+/nKHYBnAtmlBrYus/iW
ZsBMCA9ZTywSbX49abqsS6qC9o7Gl5vGCqvOVaIDh+uoHkov+IwyF0rT+knugNgYXGg0TKb7vEGu
JXI+exKyOOs6YJkFpnQXCo3dG4PXVwvYcTpfalFdqyoKl2LL66xlckrUD5MmCczjTf7sKahhhN/T
BKMtaAGyiq7mjH+zPLuWyCtQopmaPrPI0WpAu4icVCMcwKZ6rF6OU4+qArZvw0i1BSuzC/OhVr41
VAGIksF5azVcEjMUrA7DXB/7WrWXDtW0yN03ts20ZH1XnIsGI1QlA++yc+MPwh3bmsyd6tj9N7vD
IfYp9qetkL4Wxrlmsw6WZOxi9NAzAYgup1q5FHF0GgWqkrt9dyCzEmVLtUwe1yVqhSldpBi5STR7
hY7molh+KHU0Nvevb0sOoBjwz5AsxTK5N5LBeafpSYgRRuVJm2+U8kOET9F9GZteeC2Ee6JSHeJ5
NiOGuzZ7d2wiDIM494xSqj3JR/X60H6kcPO2QLx0XTU1SdF1QzT4fllbp2EQBVYLHHDwxMV2aysX
6Qbwy2gvDZ5xW5/MY3sqgewSvd8/7pb314HVbiiqqKmqyF1pWBdxLilB66aLJ02PYvK0//u3ErD1
7+duM5esOEpTPFly0vz20B0ZcWDzN7SB+loMp+rdlAWpmKNUlfbvyzK0M0108sT/t7NwaUiEhSE1
ztC4H3wTOKsp0sf/TTtpy2x1IPiamEPQLY1f4jdSNQVJHDIqJTgH2b00SP6QntRiOe4fZ/Pp3+Tw
q/uLKY5iL6O9WGYfau1xoFjS2NPy0W91Dn5tP+nVfOkTvMmEc8wHDF3YXeu2Sn9QY42w2i3PALwD
UVNkA9REfLG31dSom1KgrWrGyVCOY3PSqMnbrWdZi+CCeSWpdSuamDQOEu28aMupQCHEAsJ9a6bE
HM/Wza1FcTFcKNVmikY21KyaXi09SLEXlBamyko7Hwml3tICQ0bp05Ikgy26/Jp6TW0663kEA02V
/A7UjhczoD5dN6PeSgZf2NOXVqlm1HfduULXt8InWPhdF30EWYeBZGVUJr2pDW9n4ot82aAAX6NH
zU1qT3OR22Xs5Wgn7pvPZj65PhWnEOCeN7FUhVf6AdOf+WPqCR4IiEYfxIOXIkWDIZa8fanEc/Gz
f4va9tWggeA4SC9p/CEaTOJY1N2xP2CViksoihttD0SgqpGAXdM7w1g5GRaR9s9BiWE/X4kpjc6y
+gBxZ+xvpOrjnPnmQjEBbcswNBWUYUj3eTZAcFHPclngKEYfuQ2wt0fFLXtv/yCbtiq/CWFuY3WQ
LqpUSUCbxB3LqzqfRUF3RhWMnsuhsWrCVv9gSG/CuGgazWFUFSwRHp5nj+ElBffyieGjlXejTeEs
bpY9jdXRuKDaNmUsKzk+mFoPqFtO6kWu9qiC6UoFHBRGdj/t3+RWqrAWx3miSjcKGe0zzAcfulMK
9ABwXWFag4Iy2vTjGgAIZdMEWylfrKvaNg6yCllxUCt2WVi3nWoYThk1X4BiSbk+ShjnI6wx6LQk
nVS3SG5UC43IBEw/zUtUtX8TMlan4kJGXkRAsDDg8uZ0vixiM6BPl3rTXB2DuvKqPCbkbfYEjJVA
zk9gkzQXDAERV39o0A0osWL3XrkCuIupY3ULrCH5sbqNDvs6sun+VlI5tyGE8gx8cJRIZPEIzlU9
fdr//ds6vxLAmbMgG0U4JbhHfCcxUgkG+Zm9dJ5pj0+pHzz+zYzX+hp5iy4AJS2PONCo+WL2Umqe
sjzvn4m6M86MgfUcYLYaEd6IHkvM3Ifu/u+ndJyz21b6H9KurDlunNf+IlVJpCRKr1p6c3uNHSd5
UWWZaN93/fp76Kk7lml9zYnnJVNTrhKaJAiAwMGBVsxTi3h1MQ91/RAsV3p7MCOJddhs+l3tFBMg
wLqS6fGSqXhJhPGxDg1nGsm9XSDdEA57kKvoHgPPet/EfqzaV+0cmBKXxfdJjGfXP0AoHSrjiOaM
CusMh/E86DGqrfYuVclNUmWHFCkDfV4kBWuZOjLBflg064olwNnxhllugss9eAF3eJweU26CP5DM
ZZZhA7RO+HNQWCLgRGDbLymmd7V7MziFmSQHt7mFq+8Ly1ETQ1FYi7c1ZirtrFH9q6+mn+o4Xetp
dCjC5aZSAonF2AoCLBXzUJBYtRkReVr1IrTMnCdBUMT0wJp2SPX8O4buJBLt2OTiw5MNb2iUcwkV
o426jeq5qlnrGRkNH1SjrLzOYqDcpxEAYEb/bJVtec0Sy88mbfEtSxpTbV309S8QbFdfN6VaZlrr
ZSO7H1p6tmcZBmAzAlnLEOwV5ofFc43r/hITLF7hLQfr0dij2fKM7KJEHbciAt5Rhm49Yqm26Koz
RpKwzaYRxG/hAfz3VwYe3PLE+6aK6CoCAqIir0QEA0apPSwh4WLaU2pgFuvDxCTucvNoXkWI4MqY
haltBuPoReMnTb9tVQl8jW+7aJus1feFi6sFpj6wTG09U1cdsuyzhjkmQg127LLDZXO/eSgrUcId
xnEYeqsMyFWZrROBN9OyfLhld0Jl1WRerh+aVP2Ai1kvT4hu6klXohgYebx67Pm49G3h2j0BSi+2
LJBDStsMN53NWiA/z1VU32h9ltIC5WM+L4B3q6EQAjYrPr1FFo9u2vi1LDGmyRqqmypSI5Dmp4fU
t+70O84x/tIznbgymNr2HV6doGAnss5Sw0zDCXKoIwF5b3ziTULqjnizfKAd14dLqilYDB3T+got
hmrS2+aoPvEBeroDTPv3bi8fsim7Z0KsMzJMH5kaXOV8uS6rXR18pLyyPizBVjTRDMZVgsPKdD9d
3PKm32Neuh/vqXbileT8kyyZoUnu9jsMZTQnaPTDmjjKN7wBQPuGR6UDNMT8OX6ZfE6EGbgybmCJ
VRRjAdrmbTNQBc8xDCUwT2N9bQ6/LpuSzUfEajdFxGQEN0qWEJoYfGs/o0dpl+2aH6rmGA8joHLk
wPCeAfb7slSJjogoyrgYMtI26uhp6TdTO6ud5Ptb8fB6UYLtsItqQDc3N5BJ4dDs2rZuZv0c6jJV
3LxYzEKzva1hFLvIgqNmVq3k+YjNwyBbji8w76b76WXUR39VSiLRTW1YCRMu1jLPao9pJq0Xp0cC
4tqicjXr8+WDkckQ7lYwdGGMUiL1GOYyYVTusaSdO5JeImaz2mK9rkXkvNFK06rVFBuHagtMew6S
Vzd6Tve8MTNEezBGmaC8z/+Vkk9v217kHQyUyZj9rlm+ZWyIIxOXmTP08kE005WJ6ixnwAl3stnv
7zXdMhjed0CbEqbqqhAV1CTXkzjDGz1arhbFcBJDRlv0/sjeShCCgSKIFaVRML0kaM5oALXaU9J7
l7Viw0i8lSE4/wDwdJBNELx/0F2zo4fQT56DCmzzfEhueBcC0pU8DdS5LHZz7wix8Q5CKh6Y67cR
AN7MJJ0pniqLeZup10Xz7fL3N3fu9fti9cXI23nWdHDBzvRrb2LCcNu5uozVVCZEUIC+iNNxYBgO
1OvVgz01OdrFMb917D9dXsxGDIMzWq1G0AOlGEJ1ipHhJ984S2bqY6y7flf9Rl/XC+KO/nkX41uB
glLQSTcynT/GbcO32aOSHsLlx+VFvfe7XITNbAIUEOqjfHNXMWA3TQXFGD342wYkE4CADm4QVl8b
TdWO9WyAtgrTHfzLMre0ztIIMQxU0QEEEpaVhn2oFwUvMplXSn7UZex52wrxuiYh9BsikhpGASSV
FWp3NtzriNQ4cE6Sd/57F/h264SYb8JuKiMnm1uaLyheKUntkKF2UhDWXN6vDVv+VpLgl/SJDKWa
4JBQwLrpjrW7HOIn1HrKn/SeoA7DBxAFfvo8aI50ujo/jLeR7VvZgomY7byJrWjhsjl3Wr/vOid1
M0eNHRDSutm+kyYZJDopVtKUlkY1wM+8S2n0p2Pmla4FWoESjS0D8AnVveLVhwIzmi9vs0ysYEfm
nFiRHWsIq5nlZj3zSpbck2x24yA4TDaT1tYkeiqi5sskMQvTwjoNJ8axFp/MIzLaGEE9obmtcUPv
z6k73pylWFfLwXwyY/Y0IO7KOWc3kXJnWrKJftwIXtAXEUbfBGkel3WI2OakuiqmFZd7TAw6cN/f
/5BWb7ZMycp8ieD5CtwjaZ/ClOiVm9zRQ+QVz8XBxATB8TE6gcfmsorITkywLAYtStMuwJu/KKep
vzPKu96QuEzZigSrQkMd6cEG/SFTY7kobxwL6wM8JG/1QLAnxdwXeWWA3YvdsuZAdz2mT6DhMd9j
TjBK1bLHv2zXBBMS23lXGiEKehMAmGpo7EqQwwbG/OdvhTfLEuHwIMMp6qyE6g1ABUbueK08BOcW
cx3LHQMZnH9ZFzai3LfiBHtRLGzMhw4UENMuuuMTGzrHvgZLNmaP2p5s2IFUmhB8GAlIaMGyw1lP
+DDucm+eTUdDKB/5/2L8keQWi0B5FdSstZZA0YfdcB73yQ7Txh8ntz2XyJ5kfw6te7uT/E6sghAE
oXVnR4DW6R2GVFf576whD3aTPF8+MYnDFnHyHSDABiugh4W+7JUu8Ra9uhutZdcW4eGyqI1E+dsl
CZaitqpBbRvMV+Tpp/iwXBn+vKN+tZcVCzejUguYIIvaOtHelTPaLg6mTkO0w7N4yZ2Jbt50X1yB
MNtdrueDTN6WfVqLE/RwxlCsuO7RVNv0o9POd6kt8yAyCUJ42NCcVgwvBaSCujPaaffRp2Bn36Cz
0CMOACe2Jxv4vfn6Wi9KUMCK1enc8glRo2vtiUs9G7B0yzP8+hw4iYMJKbrUKnKrJzrKtUxuNVdK
b0Va1qKzHcH9/KznFVhbf+f0hD5it8hOUfor1GSvvS07vJYo6GTTjRYGZyDeKNGhp6HQoNwZsj49
7jourUp0XyabZoOZiN3Us5nnTsWu7fb7Mj9G5aOty8C/shUJjmwulXnMeBNZl50Dlbpt8aWD0Mt3
WaaPgvtq53Ep5xTPiDBDObSxr3J1kjh9yTrEiDcz9S5KaxTkA62A47/Fo9xTI0l5RiZE8FdlU+tL
0yFWYvb3yfg2LAdCny5v1UZJwTJWKiaGtEXSJxYNIYNfpO6oOaVbXdG9iYKWLKrYPJbXV6SYGZwb
lhlVhvtjjuDLHYpjVPw5XB6rWYkQ1GuIkijNErREtvRrYKMco31rZenhzVNZyRC0K00HdWkiNImF
ceSUyl8mAIp9vb98Llueb7UQMRnYzE0woFEQtkb/rtagfsj8Jc2cECRMlwXx6/3u+r+uRixEUwVj
hcscJSW7MPYh+WSnt0tzVxm5S0HzeFmWRAEswRNpRcvBdYi/LCX7VqnTUzDIMhXvDocCO4VEhaoB
sY55Y4IIihg8ZxpagjrtL92YXbs7F7Kxae8jO0GI4O/ymkzBEukjqK6NnYbBGr7lmU5+jA49yCo9
WeOtbE18W1d+R02LKA+6qfQ60M/MqWcigb/ERHI40lXxn7ESM2DSRN8Y5QAvPvoISnYMYClU/DjZ
oXqAqftDZRA2UfBtaY3ZrUailZ5mHwbtvpJNtXqnbML3Bb/WN2A+b9F+7bH4qTefguJ4+fdL90uw
NVba1ww4qcGreec59UK0/pFf8ZEXLHk32mVxMiUQrE4QZ4qlzyEGTplPRnrWQWWrlBJ/I1uSiAew
R6soq0kbwOQR3ZEX3uHcRfsF4uD5WZYKkByQ2PjWqaWumy0OSEvPSvJJCm54Z0JfFMCwKcePM8Bs
3uqzbY8mGyZaen1xN4w7g1S7wfaTQDbT5H2y760gkV28zygrWhX3U/uEeGCP0qtrUae44gmwDmxR
9m9ORGDcsbOUWVOyRpFnPInqfiqjZQDcEaUGdGeCbcm8y36QR/NxwKAaTF0+RbUjQ8BsH90/W2sL
VrYduwGNQx1aTuy9WZzzQYIbkX1fMLDZPMWN1vbICZlX44SpCJEsZbl9naAb1AQCGy+/t8qBNu8l
ClogX1JyWrqbNgPMUZJtlokQ7IORJYXNghkGqHoso9htYSLUH5etwvZGvS5D0PFSH9FdjTKH1yiY
KF4HmD/Q/vkgrhf9/keImKWplSFJg0Itkf2fn5c5/U0a2Qj2zXVQdMigU84kUKy3x2FmbBhMdRi9
IEc/Vlc+VmgmcC7v1eZ5rGTw37Dyb1VpquW8JLgr8y0JDxjCVcgyTDIR/O8rEeY8pWGijSih0l9k
+LoUdzT9eXkVmzulU3TFoC3vPSrMIqMSNglKWlWOqjeLfpCMPvwnEaIXGEAZMdAKuMTG+pUMYF2I
WlnGYHOjXlch2v6oMobWsOMByRZmOxofLt3uQ5RjjuGRfJm9+lfiF0/G4+WF8dvwJtblirySKpgt
4PmMvtcwuCMJyZHMX+cKvY1mR3fmgrnBmVbvdZbdYCaurHvlffemIFnQb6MPMdN9ipCdY0jRzSUG
hZja2Dq5YbLTqBiJm/eT4ndUC2/0TFPdHmVYx2RV7oIA4zFbLHYOrKjwulGrPKBkiX95a94npfgv
ZKgoG6jLm0Qs8TU1UeeWpryLUNspTn0fHIurv1Ox2ZO8Cfjds0MQJ1xGUy9jM2ngM1nzJckeJ3ao
Dc0Z0sgd/hhoLogSLmXSF2qgtC2qROpRrb51+vPlrdvU5dXOCYEsCVVKBsbwGmjavdoZHtFDR0/u
/5sUwWGlKNFEg4Hz0Ui6J0N6rVfNCZO895fFbAYUjIOFCbN0NBwLFizWkm60Y0Ct9Z9L7I8qcSzF
U1OJb/wf6vYqR7iKtIsMcP33JR4bnDMOLMZX9k3x0oaLt0bh/rq8rE2ruVqWcP9Ulajhiw6QDpCn
uySVQIK5L39nWVbfF9V5HJMhHKFjfbz4ipE/9FH7VKjxmS3pvitbxyqz3eUlbW+hQXVi6BSgeHHu
olEZ9cxaG++P5KB84qCd5QDIacYczOvh07lij36VyNzcRxP99OAdgQ8yhXgj6qeGBIE6ePHs5DcI
qA/MJfG+9tRdjaao0IuuiaxZafN+vcoUOywwLmHuImZgcE+xH8afAUChrawQxc//3fmtZAhqn5LK
jpsA/qiOXDikLnrpaoh2sTuVNxzMQ6TjYmXLEm5AEjI9Co0aLrB+1FnhGiO4xGRABJkQQe8nZhXR
wMzSQw+Z31q1Z4+xn1ayCbub6r/aPlH941apaYV3Y9GdMKIyCH8rw+Ka6kPY8XE5zmUt3FZChO6U
GuhEp4IpVIMqtcDvM3pzpN4ZIPYniOgui9h+CZuvMoTg3U4TosxtBHqSL/xNl/vBsRxBrWZjAt18
JUPEScUJ94pac15gUtPg0VBjrs5KJ24Sf276Z6KC0jA3nYaY57mNn+xYBTYruFPQzXF5zdu68s+S
RUAvDdWINTYpPTNqduh6+WqhW5RVspoeP533V+1VjHDVLFbBoJXI+xTRfCZa6wYBu4/7e1ZQvxmz
/3iQIpbXjPpsJhWyDO3sZo/VDuRBIK9o0OO9+BheuKufL++iRDlFGG9bRXYIDufRm3LAbCPNM/Tq
cFmEbAeF21a3NA4HZuB1vMS/wNPvdhaQRlWZnEHu7JOw+HJZ3vtiG4+gXi+DCDlT9bFHy1A4QIYT
7cl9/b0+pdcVcxA1j17jdNeFH/myx9T2TjI4GUpVZqtcX1ePKUKLZBhQAkN5JT1VbeOxKfpT+PDb
0FCkthr00IgsrRs8uz025DbFLMtBErdtvjleo0MmHJaV1iBOTAPOY9Ud++vusJz6Y7W3JBmT7RfG
So6wW9qYp8mowTMnsWNiFMBv6qHl8Ml2Uc67nmaHAw/K23DXSrZwOwxZCRbCX1sF+25aI5LnLJSK
Y7q0A3C5wwVT9v2n+SCDRElXKpj/MgkTOgdK7+Wfiy/kNHmR2/8VecztTupPBK4PANft/hihKGiK
4A/MoFWTmCqD1+fVLtMbTO4sd1EmneawqfSr3RQcgcJ6ooQ1Ml9cXdBI76X3wa/xjrNSh+6wB2Kx
KdzL11siUiw1saqkJBmhoeBR2ke1BerZVGIUt/3b67LEKtOoxmBJCSf+3gcUCxNWI687VH59zPzx
IPWmm9HcSpoQWsXlYMSRgWhc308Eo0i1H5E3J9zq896luMbYgNK/vImbznP1ABCuH20wu6/u8TwL
p1vLRLj/bSCygF8mQ7hpTG9AHU6wrMl2MhtAfd2t7zHJElyDpHemyCUgLS32MiDTprtZLU24b1bP
0EA6w7KUxuDkwOHQbyRs8U7fm2BuvLyNMlnCNRvbslcXLkvrqFcZeMqMycHsLMyVtJ7Dxvh5Wdy2
6r++QoXbxhTsJ7UgrgKDWzl9Qb31soD3bCwvduMfCSJOoAoLI9QUxJF46PafKcizctjGwjmz3+G/
oE3kKvAuuEJPKp8VZb5vvlGsRm1DAk+tVqlTY55wk1+HGmqT6l+XF7a5cytBwkGZiULUpJpLLxyH
ygsUE0OBNC2RbN+mOqykCOdjVbo5VUmGGEPPH/RR3+naT7QSn1TWOdYylpKHxeYFexUnWkKbJpOd
8ix0u9ym9VNblE4VSxz19sYxtLNreEO/n+eFik1LYoS/ZfFX0vzIU4k13/bH1qsA/gNWYZOSIVdQ
KTC1PJFnujU688ld7dET5zSy/EmS+dg8Il5o1zQdyVXRss9pV42jgQpUYBXXmmrvmVE4aXI7KqU/
VO3TZbXbdiQrcYJpJ3OTpjk4tz3jFpzXfrYrOoc9dT6ojZzovlMkGiGVx13NajfDNJ6TqgfQkc8/
56PBIy947DGIvNln19rx8uo29Q/ErgbTgAu0RNKrDgVlpe8W5GDp51r5GbS+Jese2VS/VxGiPZqs
djHjGvtnsi9tWsKPfP5PaxBJrkyAr6KsTBCHacTpwSlaNE4rY0/YNqurZQhqgAE5Wt0sqK2Fs5Mc
X3jfd8ZNlB/5bB7eemXd9LbEGElOR8Tip2mfLRjTi9NBc8rQHSMN6YDp++Xtk52PcHstLWiLSMHz
0WLzjzhJnnryITjJau/4OlcqnY3jyPQOFkjPwTSUWz/bgNwvkblILJFsv4RwJakjVtgZrg6suEPY
2Wxrp9RkyaBNj7dajRCdIIWM4i44A70OfMyOXZjfO6Tx2jS9ntPkcPlwZCsSnF6S0Kzse+h2hvpN
H+jfhvn7UsnIfmQrEpzeqGXontVQbi2pdbeA9i4cJtWpo/4qnsLfl1e0pW5M1Qxiq2DaMyxh91S8
uotGYam3gCC3rgzXXCQh1qYFXYsQNo2iG2mEY4UP/zm73Zl3LsT7ZHYmpF8wW01yRFubh55S2zRU
ndhIDr5VbgXXZVJAEe8V7NgWHklxic49gv/L+yYTI1xTvOiVtjagCWF6HArNpcs1q3qnsB8uy9k+
n9flCHd1QsE86fRi9EhLnci8p6okP7al0kxFXzjaA00LDNRv94uafdrCGmDYgRU4WZD7eggIsHTc
gkyMYK+72SIGoygrdWDnMOorZn9q/7zzHLH2ei3C2Yd12qAUh7WAYXHH8Vgz8O67wacY5mTeyAKf
bRV43TlBBWKKwDREzsUjSEWAOVRTZy+xP02drHgs2ztBB+zJ7DUVMGAQPH0HvtUr0Ztd1h8w1uu9
46tdOYWBRjRPFxxQ053i8ikKd00guZpbkSLT0Dxq2rA2pojHMrMcNJGhinnD4VWBufJReN/Ht6z1
VakmbF6bV1EiIquIMBlmgN3xJnB6PihOC2KK3B0aAPUd5Z4Hwom7fLp8VTcD79X6RCxWlKssa034
1b/5S9BHZwEXGv3Ojxoozgfd02RWiHsC8bW3lijcqnEsQ1tP8F7JjuFBO8R7zoGIte0vr0y2m8K9
aswEr/AIml6S/som3X1LE9nkjW03sToy4Totc99mBuUIoOtgTw/DQXee8T9Ot+8P3uX1SGUJN6oC
sY1e61APjnSlXoKUkKPepUcwBO6jv2TjRWXbJ1ytcGL5FHPbl9p+YJyn4Pfl5Wzah9XOCT4cPGzh
WL44WOtIgkMw71IZvev7LgFuWlcyBCdet/1kF+M8AnHk8UEX+T56RkXW2PN5rIXs2b+JqFyLE0Ig
PbWUDp29cK+fURIDeaOLpgFQngfe9EA0x7rda587kMvYR/p4eTMvGylQLLy1gwxJtkorED/AiPka
ARNwXHydC/1Kq5lbj7N0FOGmdoAFzgDkhsIoCqfH7CU0A4alLre9P5xbJ8ETk9yRW06Z8m+msm1W
c9hKonCWHa07oBWMFNlR61R4GF/1aFFvAGSAP5z656Fwh51smOS2dVxJFY40C4y01A099ch9cM85
13keTL+tz383w8vAxdt3XDc120S3sQqf8/YgSU3HmjR46CL88+NDzUG55/SIPIGvHGWN6Nv341Wa
iFHIe9pZSgtpozu7CyoSy1V1YHuCGVJ/3EXDryIiQlCKq5wgX1AYverCEA3UeIaWX5P+u5RQfPNt
zUwK2DTYYAgRKUbMdrCius1x12eHp+uHIyeTCs/WbfZ58jM/3H3kRbqSKJKOdM1s6T2FRKvZtf0t
I/eWIUEcbl6z10W9HOAqvlH0OqJAto8A6++S8GtpS+yG7PuCKzYCU+tLpR5RwH+Iy++hKQmeNr5v
EZCjMRN8gwZAy2/V2Z6iWlcabBEyH47a1E6seJctH+FuXIgmIALtqMSmAFWIfINtnhMgUoCX73a8
lMfQZJ4+GTf5cXD1r9qV4iNdVGLaQ/U03dl3xtFyMT1VFtK8PDgu/Ip34NOq7MPEBtPSy3BsN/3G
dqho8loH0Z3pagDBzux1bnmcv+g7Vjszxt7tL+/EhkNdb4QITm2skk5RhyR6bYASTs9ORvdjXhaJ
RsqkCBpDu2YsWInKwFwC/poVbmsd1GR0/ttahNgttPIgVnO79CZ2iqrJqcf90sheKFsl2Tc7xrV3
dbsGXZm6tAaWaXTNPdLOeOQfbbTUg7TK0dwCM9SDxjWO1cdWB6CiZYMnE7fjrdxymI001iA3rj/3
1uekwtSDx49s4KsIwVtWYWp1SoQSBAPSLtPyq3GwvaWzJDq35a+wha9yBH81NqNmqcWAmAp3j1dI
S9e+qXyONyquZRXSTd0zQL+lgrjMQuDxdt9SvQH1pw0NZ6hiZ+hYU9Nd3kqWxH/xu5u8EiIoRaZb
ZjETG6EUancxcwIlBHR5DoC5aQewZcS6clKaODpkWaV+IPmIlMLrCvkOrDSyCpQqDWcL+NLys12D
BVy9CWdJu5RsF4XAvib20ufRDPQIMU+JRk7jQj1DkdHr889c2kdByWO1C/CgxmGNdepYIACfTb9X
vX754+EHGEaw3jNB1euqmppgwRMsp4WngMpaQYZ7MGQt4NuqvjobQdXNwtaCtAhGzz50HsWE+OA4
fh0AF8l8xdMl9TbJIYmoNqPMEHYyZFNrgjD32a5uAtkAbMkBiZhpAix7OAU6aiqDecRAK8VOfazw
oNYyDkd+Zd6rgqXh0gISBVrgt1o9B00c6GDQ4dM2e4yvCSRgHtn3BZ80TXmg5+DIAsPBb5ucWP7j
A8YU8Qs4jVXe6iOcfJ4i2RjoGertCxB4GLTeZU4rC2T4fXi3Sa9CxFh80cyOhaQtPbvWnEZ3CzBB
p7/rbLfI6JM3D34lSTgOyxxDOtvYrqGK/NBqnITcF+xrzCShwtZ72EI9///37R3f+lyGdWwiVgC5
C8zpS7dM5FnH4JB8f6G7AKMMcRL8KyMP2bw+K8mip7DVoJltjtbs62NR6cc5yd0C3Wz/STHeoeSI
PVtNid7jIG1/FuisZtN39FTI4FWy1fC/r7xC0s9d3s1ow1G7XWr+SNFiE99fXsnWQ/fNWQleQaNN
nRQqYpLgaY5cPoRi+KF81p3CdKjb7TNX1te29WB7I1FwELNpGXqRcdgCeinyg+pD5KFOHIyUBNyp
/RGdZKC/TTuBEgvenwwsNuIbdAS8CrNy0XYYg8lBM9UEOB1btq7t2/UqRHBHVVfmyUS40hv9fgET
Sb7YB4s09xjRc5QcGjds720Gb3hhBgEzqaAYmVEzjBrGozrjbw2enlBcY3HmL5bDs8XSwHXbB2Jc
oAozbqqmiDylpDGmqUK4R2+XHfHrfd/etqCRQwbhQL+alSQW21T8lTghFovCxIyyAHCdqa4ytwXv
/2FQUbCYMpZKRG3lQiyykiXsZaobqkV4u2iIOeHmZDl5M1xZcxs66Zxc05jtlabcd9FwbAziL5b9
ocNc/QDhBiaoAalMR1zWeZz1EwjzY3WYkN8q/gXYcHtnDeTukBG00Tf11qSgE5qmVogoN+lOVv4w
N0edSmp0m7eNvYoQvLIZAJ459gBoRuxhnm9amXvhXved8oN4GJqIdBKSDG+XYJCgSAsbCN6/ywjp
PkXFQj7h6D3DFo8vX+WIaZ64YLk+KagjJBnxWRofmWWdOHS9sbs79KP9Du3yatYML4xkSrlpS1ai
hVOyaTcRjJRDbsP+PkbEnXOwRZWHwTY/4sh41szipoSJHDdGvxRFkaCRw8o+pcldVfyl95EjsVbc
6b47sJUQwTLmStPEYYcwsAFDeXOkhwkEn8a1dtLczI89aS6V784leYKCYLrgGEY1AvaelE9VWzlm
pxZO3tZXiq7djVb9ObHGz9ESfl0a7QqTTbzLC95OCuGpCkIIAKM0sQEhj6FYgBhyDwf48LkFhqC4
AkMs5tT+5AQlmts46sFwU4xBSPaytmFt84KsxAsGhdQzDXMbZd7G+zu7W7u5i9FSyzMYP+660+Ty
lJT6jBkgpUt/XV78tntfSRfce7owHRkxmLP+ZO7jq2yHKkjohE8ZmPbxeEbnRSMtwGxrmK2CGQpT
d9Bp/tYkaCEuiL0AasxhbzoI6sAhy6ksOLd1dx3uZKD+TROHJM7/y+N/XwVmqm11/RwBWxUDv6x9
qmSvwG3bwymTTbw6VEuEKYJ6Ku9jBhtHmtA3ltkxMBY+PJbTs67t2rFwe/027mXtd5vLWkkVLDdh
uYE+AUgtjd1AntT8Q8HmSoBwTnORGMuUQIB6b3wBF9GBj+gAYc8X6uaeImUi2tZF+0UnAK8hIkJx
oZ3OS3PAcYDol7itU+/jvyj62M98kLdyzH/o7Yes3atMEbLYZDkQwMzivERT6ah+6mMAvWu0DqcW
nq4Vj8g4sWTLFEGMc5OF6khhYMk1ikcPkcupXMC7et35Lzf9SpZy3vRPtk0twIJNDP8T7rgWxbmd
plwgBfmk8lxqo6NExGHd7rI1kQkSXEdXJWFWMhSqJoMzCk6OYt2Y2RmZScmxyQQJPsNeFspCE86+
6Y5GcY61PXAsjjLLbgC/Qu980+vOEaFgq/RGqGDk3+ipyzHYA+/slm6mOqPm2b8NNy4c2VHxo7gk
UAglOiMo+kZHeGuz2RmWq8EkbmVWTmAyp5RxzUl2UaQz6zVDmaIA9y1glTM1kVsZlqMZN4b2fFkv
Np+tFA86VIAA+rPFOWETUWKAT8FmpaL/FN70hQe6OcyhByIAv3Fnx/xAZm4tka99ZfOz3EzSuUNm
nRp+OTzWzRc0NrqXl7V1WGsZwr2K6yzKkpJn7sm573ZB8tOid1XwaaBUImnTw6xFCTerp22aaQy9
JNn5ZQw32u6UvQriJynB+1Y4tpYkXC0lWWgaJSbu8BSfWHpdBpjmFruMlI4Zga8ryA+t2e4iDLi+
vJtb7mwlWIRVpUYUpnhKohhnfum1z828v/z9rbcUVU08iPEQ56QGbzXCmCxlzlK0LsTBDc0XL2l+
FvYHis1Inr4KEZ6naoaxXX2GHFCeR86sO6qeOEm1u7yS/3GdXqUIyg21RuFQQxJy2PEAKvW75+aK
T896AXV8kk1I3MwnrFclKDpFhK5XDNd32jXH+bp0U5fuJ7RFkEMm5d3/H7r+ujpB18tu0c1EX/DE
LzI3rT5r464or4p6D/qamNZOnpVOR2XDNbaM4XqNgt6Ho4VJlzoecUacO1ZRAGBXuXWonRbwul0+
P74A0civRImUVwX60nOWWahdtb/i+WbMFqcKnjG7cBiuMWFbIm1T77WXYZBo/ADo+q3e5xhMsSgk
BLdLcN30v5bFN1tJm862ghA+BxK0CYDFCJFiabUNEIr8DXfqfUyk2IdPkzv4qse7ZWV4mM0FrYQJ
F7mYG9r2DDnQPhjgsjCG90u0yPKDMiH87yv/QYKkm/FqAL8fai1xUHsJ64+WImtJ3BZjWgCoIGuE
ystbMYbdodtOg5iAFA6aj71l+l5jIsNlhZNJEXQbcyVGneR08FL1HuOeE/uu+QCPCgDe/yxErIsg
kw++SkwA8/SybNw2K9ud1RBAlUoi27Nt87eSJQRJo6JGbVTAtyuRo4Redax2nB4TSemlQfNUvkO9
4iPhxEqk8NaiYz+BWhqhUmHv9PAnAf2hLWsQ3MLOvdlD4Rb1qR0EpY73Fq/S4/2Dh4GSuPSh/qkf
G5+nb+eDYUrqzNu7STEtFvNGgc4RkTklDUHTbIwIOT9VR+OqftJyJzwXnzUf46bHf3F/N83fq0AR
hKPPWaFmOZ7/RariDfKlAdAzfu7ofkg/VePhsupvRhUrYYKuDGGTpSb3+p3GvilJ5KTKdH9ZBL89
78w5EG066tsGdlC4w0sSpnUQYAN5V318Svd8YusHxmYgwQnr+o8Y4RKDBL+goOEAltPMvWHsThgG
5QZ2fry8mk1bYfDBsBoBm51YfenHmBTahHqPNT5Z/XVQP2aJ5DJtu4uVDGHH8sbGBHBMAUH88veE
gjnxOaeDDpYnE1MdJfGSbEnCzrEsHpZJQUABxkOHFHSfTtNzXBYywNCmIrwuS0QDgFXSDqZ5Qgoa
j0V6SPeNz61RL1HpzUgFtFwYa4txWYZYTmrrHBMyKizHbM46vbfMaV/jrd2qmeSVvb1vr4LehZmz
nVYUNGpZf8qWHx27CpQvH9G2VxFCZFkMepnlBZTaqjqnzltnSVqH4r+XxWwbOd6qh5KYZgPY+tbP
AuOVJXMC+qG/gX/hffVcoQlAc7mVM76mz5flcQV+ZxJW4oQQhahd0ywdcNdmZDql/Wx3X8Iq8Wn/
lC3IDP6+LG3Txq2k8XNcxSpFFidz0+LKMnuXd1/D7gMEqhZdCRAUoV0wDWOeZyA3knMenmYZmEt6
PIIahA36u+sQatAaDhjS6C71Qz941O7DwaGnlzOSmLmX1M2lIxJsUDD2Ldqv4WzpLR9KSdCsoXkF
Agn1DnkrtwIO4gDMw1H1Ej/0ZBi5zSMzMTIdr1EDaRHBLcVtoQcTb7vqFMs3pmYf5bL37raVXckQ
YhZ7VO2pN7HC/rTsePrWeJhcJESQvJWXcTaN0kqYcMFavK21IYYONuxHFn1NVRRkg30SyTJ/mzbJ
1IG7/z/SrqtHbpzZ/iIByhJfFTtMnh2nF8FplXPWr7+Hs9i1ms2vCfvCjwammlSx4qlTWFtuXq2o
zDo9MUbKe5w098X0lFjEV7vFv/2g+CnoLynv/797UZvVrhhZphTRLiKHYx+aCMCSg3oQ2XK+Hvx3
HBY5vqaY8+yp4uvRU6V9mUU00cKTMEog6ZoFggHEyqpdnmQ1BYxwDZex/CvNoBZG60xR8SkZDXfI
UI27fY38b2Ur4Ncimk7YduUkSWUR98gJFvVnZzZeZXgFiUWmnXuFlgKHiGkM7WplZa8mVptOUHPw
8dxh3gqzeFFQfCsQT7wbjqdNBCMXSWTMoTpnem9TSIycHxbtix1/vn1vor/PWEMQrqkpCBxyL1++
YvZXbgWVNu532d0YY/o6ok1Dq+D3G5XtJtV2yLUxNKZRgPfjW/WdHCbumkp7ME1aX/4HhqIcJmd9
6j3UmP08iLG08U+uzdaBZENUJLNdOGjblC5dW3uS/bUuVw9NVZGu0ddy5TRsTFNZ2Gtl2mwnpZlb
zVhjiEiOgJEhmqQ5GvGbzsFgnOyBpkZUluICXtC5wcZrzLYaoJO/dO6z2hVkNJvaA3tx+qD720Fy
S+JY2AtZBqL2A99nkPdVzYqsGewCRfA0F1Vs4oDVnYwNDQCKh8PBhDTFz07CBQPUKVxdJ3AtGDrC
miBMUl2era0L2SinsvK6T5RvJQuszLV86Rkz1b7lNfcirAFX8XfyGK9rxcs4jnJVedV8Tu0zab9Z
oi2wfKXfyWAMbtw0XZ51FYLmfwZL+jC9j55ijO1+VwPA7UOgo27rvehUjOvdysqUlK2ovKbLXkZs
9u6H5b4Vo8p4XwsVPtVEnU9HGM18rbxsZ5IMQ+Vp7+UJjFp7a+sMB91rjxN4iIWjMjw7qJsydobj
wVHaqUv1IFFu6OMKbHq8PZbj0cr93784uF5w3aOaCHohxj6pkz2UeNLgHivDVT2vQ1glf2BqdcxA
gPwccB2bLfUOnRabFj1CNxqHDmM+M9Z4ZkSESubdFHDmaD2gwWaDbOPyplL03dTOxoDYYh3T/NyU
gmOI/j6j1GZnd2ZEB8RS0+vSj/X48/aX4GJwKKAJi9uJBVfOHADbZ2ZzTJGf0SV/CsglrYfObzFY
/74uHjzQ2VcFcev6zXxQw/JRZPfol2YNkWljXyLsEGimNHr+Xby39IullxtUuwXGZsnB4npu7Fdj
+lIPT5H2PPWGe/vAvDeLdgLQL8Z7dMS4+HTb8jVucli+aQkGoziocxQWc+HdFnMdles6vCEekQav
aLCEJXVh1/MST6VvRMpDvrWhnXSnaWs8bF74dlvU9YkAvSSg7QZuA3kA630xvy2Vi2ZXfk0KbNgm
LyVWJeu9KDSnF3P5pXQDvGYWHWjGwVieBzh5u0ybrvQXYO/Lz2XsbMbJKH8SEajnWuUvBLG+qV7j
pEnNrfC17ogdL26ZrwId4LiKSxGM0udDOY6Trhc+hVbnmCJOf46f58AM9EPiR679+zV6yFMtzC3R
7gm+0qWW98AgY8WpUvrV4Hfy4JS6awhR8Nx72wlhTIUOBIM0VGPpEwQOUe7W2A16W9NoeHqlAjsJ
jFsoLVBnV0NU+V33yc4/DBiba2bMlpdfJEVGr0YTuAnOIwKdnoqFKDZBusTiA5d2LbKkGCs/iqe/
a+yybFKJYAlThPBvGEWUU5zCBL6SjZeEcVxEYGzAV+aa3qf1DLKcMHui7CKZ152Bw/QwyERh93oN
mFzjxoH1Y8C23/rj7dvlnpYQU7WA7JeviFSmFK64s6vS76coABveuVDjIE/LAKvvwtuieCZDxYWq
eMqWejVsrmK1UF02beE32nBs5OVuqfuj3pSCdRA8faEOEHxN0Hqdrf0RJQFDbAK1t9eDrT/UxcmU
fqBY6xHwBayiHRfcQ+2k0fexcyVxCrp1MtaVb/boyEemG+dBblfO7avjvbL9meiv2EkBT5jWV2tT
+mPhg5YzaECMf1sCTw+AaARgDD0h7HxhgqNtUIs5MfBxpOTOzo56ojmq/darX2+L4WQc1Av+J4eN
Kklukw5znDjJqToqXvcaoYSEOWxKgqjNbiQyutTIsdZjL48xghrWgm9zDnmdlHsSmQ+kT7wlmVzV
rk+oOnlpXrl6Ix86dTzGsf7h9nl5/msvnjGPpSxt9my0GBaoa1dP5Wcg/zvUVdW/ZHN7sLbmt7f8
oiKiIrvSAKhEisVarw2st1U8IAQowEIb2W6dPE3N7/f/IQQBtAIWF4sgMb5UR2WB8SQ5hHSgdKCA
lOkQh+DlC+ogDmqBZnJfGGJphE4IAsBXcClMQvZPpiKv/JgaKU9PPizyp9tfiTMThwPtZDCvGCuQ
xlFrcaDsLtqO/VeKSKUEnfax/TSBykT6klQhORUoEP8+T+elaOZpm6iiks6AA5WUv0tftr7OrX/7
dLwLhC5o2GMKuDvY2S4vsJaV3IxqLH1N09dt/mGvH6buy20R3Gety+gZmAoIAEEscSljKeu5AdN4
6WuPdkiLz8U32m4ZjxQRIpoj5NkqNMNUOhkBHWR7lqlkt12z4muVxea3I7mTTVgTghnjevj6JwdT
4EuAxAHQi63c23GqNGYHWcMnDCC5iuzo4LB4Z2N5y3zrKBBHlZk1V7qqgnKQ2BhQYM2wpuRTvXQL
NN2ni0KSQHLnBlEAJSJt3PlciJqY3LvEW0Z5HY2Jq6Jt1C0SSsZQP6VL/CKTjpE6Pya15kTd8+2z
8XwYFgvB8VNMqMWm91JVFlXf1pjQRmmrGocVVK5WJHCUPHu7F8I85BkbhWarxHEKswjyIv2Wyatv
Z9gHZ39Xs04wTMV9WbsjMW836cAGMFqQZqwdEqE7zGy7uSlQQZEQ+gV3vr+flsJstrL01TwHjbT5
MLfDkbSiFJWbnuyvjl7tTk5mGW1HjO0f1aMEWfPwmLqjByZCf/yWLU7d+Lc1glPsBEvT7v5oKLcT
qU2RbvYR7q+6s6Ht22E41UfVgaP2fh/gRUXRPc7wWDaGBi9FZXO9zHDFcFndQdcfUHP32qIPbh+I
q+IgCwXjDapMV/l3LC0gB+hhLOYI7Cjb7GBFuSCI5olAW5uoGswRPCJjaIs+j5s0ShFvmpqLV3Yo
1e2v26fgKdxOBJsKr9FW62qMr5JlzmovzrKe5kzkcWn1kDV0eyGMUyr6MgWnRoE5j/oZoD6ifS3z
wDaCMQsT+b6rc5DlzIK74x/MsghAFDqlp7jUgTlrNi2yksJX0snRE1Qwq+h5iyXB/XHV2lbRmcDn
QQh5VV7S1HRFcZa+JDuklIBtHUzuP/2pRfkDndsLYw5lpFqe5gnIVhXM/laBLSIm4dqFvQDG/sxV
VZN27RGxA35+tEM6YKyh3Wv5WqgGQ5iYwqid+6F2F8iYor6CloPDEQ4+O6SVl2JQTVQq474jQKx0
YBgV+Soo6lcj7fosh+nOv8j5h6L//XEtdPp3AliDs5bJTBoTaagph6SMDvGQ/7j9ULlRF1RMAeAN
XhX/LhXaJom2tjJcw+x2y2t3pFyKht+i8Q/woHjP5vUoE6D0qM+jagpiL/SmmO9SrKWkNmAX8tIP
dFNO4bU/hwMdY1oDPci9yiWCE14pAiOQcRBdhdrLNsuqt/woUxmZTOpPSy76VNdITEYMY1RtSV/B
K96gQ/qoYMgb+5vvaV95/Fw5q6d8BdVrKOwqC47GtgoUydLGXEYNXxlmZywKp8hMh8Si5rVIDGNn
M6w+ltNGQ865fFTHL4t6mCIR3ypPBorOWK6Flrx+tYaiGjrV7hMgPEfzbC7PSfEqlwJ/wRWBdgFK
9qjbm+yScK0yi063Rswol5FTZX+ZXeOo2uH2e6LadOGToAaYqvlPCPucgOEyxkpXPUX5Odf+Mj5p
6iOWKLlrf7aFg4GiI1ELtQt+mnUz1zSfO68wvxfDR2vZHFN0bdd4EOZI9EfshKA2POgRvTc9jE7g
4As1gFX1Q+WKUPpX9pQKsjHwj6FYlCBYlG9JhjLVN7nzMkm+w2SY08ai+iFXBNGRQJgy+g4m44gU
aza7uN5UbzBesFrWMxUR0Re1X1cKsJPA2LdeJaC169POq4HjU3snxQJp6ShvijdtsXtb2TinwSg0
iMplHUymV3Rza58pmd5l+DLR09ze2ZGosswVQGS6ugop8tUQnpnoWTL2LcbMlUcpf1W3l9sH4Ogv
uCPB12LiiwNOzlgWSuvZKaTovISQD0MBqEJJWscmQvy/SBDjSY1+yxO9xE3NrvSoeLkvucflBWxi
vgkAceSKyNh5F7c/GGMG6jqP815rOiyVbFKntMr7YZ4FURvP5VBeTKCuUXq/bmwp+aDMSlZ26IBG
z+9LspFghblrvuZ/AYN4Mo7DvajtybtIGDgd2AtU9dFSuTQGSS9l6SRBZmrpTrF+B3GaM5uigWeu
FBSQFTrShfYqoxdFMRDQKySd1y3jQUI7yE6bw5SIuvncG6StEx0Llw2NsAN+nYSCuLZALabAxEpC
1aFgmRwTQk6ZvJM4wG2/KZLz2zN/2KnzTh1hYVMIShmMkUgXW00X2WyBO6oco/ZV+3luXm+/LV6k
dSGECXzicuk2bYKQGWzV6QH87/fWS+GElMIxf3S1z7flUdPJGL4LcUwA1LZpNRY1jbOsr4VVuFmL
TUggAiGiniTHxRrYGYUqIUJjNNgYUElW9JWRSWvrDcpdHgfYxuxMkxulvizdp70IyHzNJaoDM6qC
6wP8wyaqn4w4uUaZbaygI4PX3akuqhovTVCHzWH8BIikN94NoPkAdvX2bV6nTBCrqHQRCqJzRMzM
EzBhPmbsyWi9QnOroxUoGHwpHenrBm4PNcEY7/wx8m/L5HxB7GgzcB4bF3uFG7NWdBcVnWBwrbdd
GZuM4KfdonzShOutuZJQ40WtF7IwAXhpRcyhJlLRKS0ITOj6Rahm+GJKjuWbrwig3RPWE4Dh4PdD
s/f4Ev1RA1aT9f1TnaVG2gBbChyFp5IzmWMn1b4nM4aX9LtZxF3IsWHgTUCfEpEMQg32jPGoVaVS
qK2X1n47PeuJp7WCkjnHy6CDgkW4JrBVFriMLq/RBv8iOMj61rO6LZAbcIob5qff1wmdYGhERUnq
ekwTe6fNOqkBeJLBIVTKvp6e7TnxiC6yVjyVQPqJLwRGaTQQmbNsJqlk7JVuMNbhbsHmGXfpCZvV
gT43XPu1BKh+CCVPFHLyPtJeKmMjs2VMTdJY4IHFNO18yO23qhFNy4lOxhhGpZY2mBa5eUeGowzh
JY/Kuetd5YGmvapT2s4Cmvaz6Gz07zIGGaHVvzeK5sOldlQ2Jph08M4ibsfq1iAPZ2TYXfgHEQFg
SYBAwU+jM8Tq+UjyxQCcbcPCvTXH5Ir0pak6zEGXhYhn6poRHDYRPQ1UdbBoHYEBYxM1K+2wmkBr
vORuddW/UUVyMcUJFAxdARH/LM4J2CdpkyN9rJ7pLtcYdBvu7QfB1RjKTYaTAjrHIgDbKMvNGmN1
Xo7hUVI8G9nHQRE8Oo4MmkKCfQhoCjphefnlMjLEydIDc2WpMFHNnan/qFX/9jmuCz/AMe6EsNlW
UyutmTczVcvFW/3KWz5aPl0oP4Xxq6jdxgtGLqQxny5CBmP29drAi6qnFQwEbUhecrfAvu71qB7i
QNS157w6CMR0JcZlaJ+ZsSfmmBRqpiibV8FbtslPswCj7xraIvDL/7hHG7RUyFvBIU0/5j49jtAR
UJOl8ZTXsnBoAS0JYuypB78fBduIAMnXfeb37/ZLHj34Tt5caFvTzDqe9ZfiOB2rx8jTn+ITHWEA
FX3QOAb2Micn4qUiPmZqDBmDAsAolpkhLMdDZ2FGkpxWchzjpGacgCg3H5vqcwSK3saR8mj7XidD
cmrMLT3YaUy+31ZX+rmuZQORYKHvZ4N88PLUILXt0l5JV69Zz1uaYA7hlKWFK2MviYgy77r2Tm8Y
WS/WtYEU+AowSOR+btd0bLz4YTgqB+y8do3n/kiLkyKeDO6xfoliY9m12IbV0JrVk+2HuDhPElYa
IJZs5nu1VASWi/8GUZpAiAe+havSa1/nkdZJePFTUD5oXvGY35saaNQ2N39qg9Qr3vrfnr3CVWKT
G+Z56J0abHUZgAzbiGJ79Or6qTWe0jGUYgHQmPfQ9yKYjBRd8KSwWyz9JdKpGo8EFR3Nmhx1/nFb
A7kPHQEdkm2iIBJmixWbiu3MZt1gda3iNHQHydtSOti4vgaR07nS0yZahM5LPSyw7CsaNSsggWVs
mBzZeaHNiE563zzRdqrkVme6i0p90kK6p6ZYnFR2RAu2OWHlhVgmKCLLRsrORMBSY0Hv8GhYT7dv
kvvFdsdi3NtU4/us7bp5cRE7S+opSeOnypMkiXYP817X7v7Y+rhszIu8yQp8dTKfkghF2A50NMBs
T7HpGKQ83D4XL2fbXxyLlm1jmtes+F7ZUQmUO3BxYRew/EidHCVi0GXBi74GftLn9esmTaasFaPf
UNp2LntyiAYr4EY2VhmNYe1G3nAazls4+eln1ZHQEG9cIdCE/nXWJu+lMzYZzeVGHrHc3jPf0DwC
sfRysEeEEOhH+E1oi07Lq9bgtKh3AsQFIDfbezUiNTWSBKEXBT/rJ7h2r33DvuXcncA02jntI8k8
kb/9H3f8SyrjbwstjRvkXgg6a0d/XjwFbsEON9QQE284z0/zpzaFDaA8fNkXT5ST89/iL+mMCVjb
vLLnpUf2Q46N9XlJRM0dvllDLQ+hJiJNizXRUZuC2mpEmkAHV2W/wIxOd249EtaB5Inmt7hPH6zE
qMAj9VfYFzIpo9ouBFleUQWKtXiV9nXGOPPYfbz9FHmhCsis/5PDPIx07RejtAbk+nXxkPcKyOoq
ePFlCXXQ8btNZB7iSRdkerywfS+UeQ/q2Ix9FMHc1MUBZEBOYp/jWZQE8Y0M3DeiIBB1o0B0GQm1
UtVgozCMzPtW0TuoYSAfrXvKhFo+xp5oRQL/i/0njk0TgDuNe3veNo/EL03bOUn5WBt9YJJSlJDw
r89CickC6vpq85ykTgNoLqfNq/0VLK/oDQeShcfdlO90njRCib1YxHXFO58KigcM1cCsqGz4nhMg
ykrZgFGRMdCsOO3yoBuPmyV05vTrs9ZyL4ixI9I65Xmbw47ooVG/Y/Tt4+DUd4qrehivD4TmmXef
e4GM6WjNqWpJl7QYzISpPKoYzmzd6Z30rUd8BIhU4YqsJc9cqbJlqrhIE8wZ9DftkpOy6xdNppxX
mNAs+8dCF7xrrrVSEU9i6Aq0OVdr9OR4TGRtxC3OrozFdmD/+EYX98mB6nVvv73aDu51J4xlqGpV
Le1GHYFQtBwt9XFWRRkV/QRXOvHrNBaTFdeZnFS5BeVTuoMS3xml6W7dS2e+An/k3baInGrQxVkY
i5jPa6LrGESG+sUHDbtZ50DxsY1BEANxFQAIYVSEsOTwakAj6TBqmEqwgZJ90qOfkdEJYh6uVu8E
MMFps1jG0qwIHs3xTWr9rMUeaklYfRcdgzGyaQ9i+JTykG2PgxeFCPZ/Ki/TwfTyIyVMtGZHf7n9
fa5Jvd+V7b+bY6mAzDRpq16BstEPtD4UwXRs3xLvu3JKghQ9PeWkuZnTvE3xQQRsFJyWbbeprRSD
JQqi7eV+1F4bQpzbh+Ma2V8fTWeUL2mxw9Ra6ID9pHvzDCGzayn3GJ+4LYeb4gLfQWiyBPgk26wZ
yTDJQ4zvhjLT6iSfh9cNS+wc+dF0FDc6TzFKg7Z/Wyj3cJj1Qg8b3firYaFxitOclLCz2wqeWuuT
qj9VGDLUbEHaxK1LAFjynyD6GXfGdRiyXo47fKbsmB4wZ9+CdEZ+NUK6JrjTvdun4r4zDbM8OgAe
qBUw3mOYcjUbbRRBsBbtXFSNnyTqKdtKwXPmqh5qESggqzIaJUzMtJJ0mNQJ2Xutnoz+YRTtkuCh
VygRwn8CmEvL2lppcoKilXyi/OD9WxpSaoLuXuRvuSfBshbKTWAAIMyU29Oq1hoiWVgUmWpHebBd
sjV/Ylx3Ihh3oU1J2s8pCjhp9xPV8b80Oxd0lHhfXUMIjH4nSuxYu3mpYhuxUrWT18UbzNTJNNsZ
AUpfBKaOd1N7IcwnWdpc2tZ0gI8oP8l9aFTBbdUV/X16yN07kSu7KacsWjwJpd9V/lueBAJEt0Qt
wk7AqKelHdUVMIvKpxw97rm8a/pe8DJ4ZmV/S8wDNCslnnpMfIOi675Cq9LMMdkJlDPJ/NvXxc0o
9pIYlxo1gzRtVo0M952xvHhEf89N7+gw1hCiVfpH3nUvkPGuSM6izKbFXMMxQy1QEiyZtr3Ox76D
8ul92ue+Fh1SoBRsLagxY8lE1kSLB1sNujAtceqfkr8AU51gpt5Vv8XCgQHBJ2SzXWMuGowB943X
tuAna14ybClJQaBTkt8e7kTwsLtRthCUwoNXy1bjRhOvM5+r5u22jvCix/3fZ+zCsEzbqlUSZbGJ
wvo0HcZgvNMPouhRdGGMZTBticRagTjBWh6k+tA3xFNq12pFXof7gNGVlDEQqNtX5MPtlMwZ1sU0
3qgcav2pKA+paEkSt3ir7WQwZ0GjEIUOutN0eyWKs/4dH2iqHv1l3ZPQMFB0lz00KoX1Kq6e78TS
o+9s02DnqEFOFWqeqHFmU+o02vNtXeAlLRoyPAwC0nFHVquVsiR23ZW4vPyQS5+G8dyXsTvaByUV
sH5yPxMkYL+4AY4IttRhlbKVSEW8ehN5HFpfyk4RCW4fhptQgiXpXxlsfWPKE2lWqCroIflEzu1P
a/VsBcBADcvnSeZ0oilp7gcC7guBHF2vKzN6scV4yEOSU9L69WTODdbN/viTM+1EMDqQpTO+Wgxb
997a/UrX74Eq846Ey5sYQsE1DXRIBTPfWNTNpvxbAQB6n8CbV3c0UZrOnV89DKEovOJ/KHAcoOQF
shd04C8VGypdwT4k2BH3vTmabjK4xB+wCMjXg+0ec4e1SDO4H2onkHGLrYTt472egeuHALitLdVz
rqMXbxlOnGfelM6PIBXMvdVS3Xauzk0TvZSt7Uv95mJSzBN8U2ph2VIBsn5ALzF1hNktxmf2aasW
RpYBnHWkZY8isNA7sRz1UQ40UESZxCt/m4wNTgU4Tyw/oIVhpDeXN761SqNvOnL5JYhC+S318ze7
cShsRQ/UQzkFwl46DWDZQ+4lUv+wM15zNZGhjVE+ksPZb55y3/5c/C2F+iGKHdHaX97nBRcuAnXA
BK4ngNV6aIc5BW6lqh9jkjiqiJOPq7HYigYcH14HyrWM0wRXmWR0OmAc/9aqChByABoQmof1LMpC
34nkru5uJ42ed3d3Wq1Lg/GPtC3QHlc3e6pP9b35AzgVyioM1gcLfcpGyLnFc9r7YzJqgigVvdIK
x9TLD9H2yVS+94rXLt9vPwDu5wIaGB0KoICuhqileagl2YYUdfOr+qQWAq/G/fsapqYpZcv1ELO6
rpbRDViAOWkSFplYf3W6erx9BJ6lRIn5PxGMQSFp2a+ThBKcQR6X8lFHiyAyXC1rXUUJt6RA3/rD
bYl8FdyJZKxGCypNohRomQFgBphP4iqH4YCSEqqlYftH9oJyTKM4a8O7MYogFfZG1gSFkD7vPnUD
ei2p4ZcpcINS94QNHX6iqF+qfngxLfQMx+Rts/uTrfWCa+Z/SeDEgOvGy2NLCmXcy1qEuTnEJ6+g
yJVTQfp6zTxG7SKoff4VwLy01LCyOW9gpbD73M9wsfWH+GCCdCfyMNbfOcuhvTde2hHrLCqY5v7c
CQetacHs6rHvfgJz1ZVsYQMfea9z2VgytR30zxuoegF98Jv7SdS7EN0oY5Z7c1hnc0hlr99Mb5Jr
t0aFQKCpXBmUXoJyGCEmZ9y7vSCMyP9p7vYfhr8qLwn0p2ZFM7lzSi/7Mp674P8pknmPqyRpfUv7
dVMgu8gJve2cgJsBzQTKAouJOsf4cVsk/SxXn213SOY5lmqkW3kjA92a3+nph7K/z4c/iJnBwvTv
Pb63s3duICFxKdcxbQ/2wxGL4LEW03iI+8S9fRJeErAXw5SiklReNmtoZc8qO/swadsHkqzpGaUX
FQ51NJ0ScA5RAVQklCkjp1lO9HZ872FEJwPUIKEuOeZd71HU5/BWuPrDFOaP9ouIe5sLutsfl3Hl
Dbjl1nrMW1QRjcA6j60TDV58T94o+Kf0ktwp3EZyavQo+29/Up7fC6dPZ/dJVb3JikHD88vXCgWt
tnzohfzV/OeHfBXTZGjBsti+ZFITfV0QXmKBnZMM82HJF4Fdps/pWvl/iWCsyGhMdYG8EQlx3zry
8rzqT5t6kpeTIX8uk8S7raDcVgBgDXRqg7IcqMzrbhbMGW60t9YRxw51PwV1l+Ro96M3HqWT6qTe
+A1bDW9L5T7wnVDmgWOIRNXKFULbOnXm8buRR445/PbaeOqAfklhc9ZBnyYwygBFkekD2PJQ81Ga
7KtZNZ9vn4ZbGcSIDWajQLcG8nTmOFqSZSaIDv7pSRUeEN3bGFCAT+TITv5oVO4sQgxyUT47mWzT
1dRBVGINQAr3pyWQffl++WY+6UftfW4pOWX3qrDsJDon24fFuMhcmzKCy/UEZN8D4nRveV5cNNxA
6C8JqfzptV29hF/XajF2TE70rTQ6XGtxpEzxeZge+yMI/QUsdtzojwCVDGpAoDCxCObScCxFH5dm
iYbRVLjmqQqWs/WAfmnvkRN46T+qLwJ1ob+bPddeHvPkyqlIulqNEKM/D3cgF67QoJI2hy4eVA9S
hljptkCe0drLY9TTmICd7bF0zZuHu0F/1CvRBVKTdONAbE9WWpstmno0XAYvfaBjo8DBpD+Jm9+t
QPRVXwyU5M9xIDL43DewOxjbkNVgjqsZKzaBKcegA3AOGBpJgNRdgz6g7Dbg+nwQCeWZLowiYuaM
om8AhrlUFiM2yZzDkXvm1vs11iXUUe2CTVlgl/nf7JcY5pst5tJbo24B/Kned9MPk4jOwXtcu3Ow
LeB2KFqzkvHNqKum6U6J7fF0Efdt3eNfF9Zg0ylE2GLmbeVynm5RVoGmubhTmo/qcs4q0Rgst4aM
AcD/hDDfZMqKiCxriUrxp+pIqzBjmADt3/jVQX38Z1HQehZhePhK/0so84W6ojdqq4Ei5MnPxHqR
lLdEksFJ2QpeLy+a2x3OZhqmajFqWIEN+KhVTc62vcTSMW8bRzOxEPXH/+tjsYNDZUW2EkENAA7F
2TTu1tRRtFbg+gXXxrJD9alU9HJPkUnDiy21bja8jBBESgHKkOusCNIkgBxkHZPYzPcpZC3GAni8
ILoLnTIMol3nW+7i0nbdeBCNTXIDqZ08trGtJvU2mCs1gt+rIwkQgjZ2UIPXKaB7YaqfUeeiPCea
3+E+Y4x7AXxAeWnYeuectVulzZBKwQ7Kgfh0RVojnF4TiGFDKRk1uqQyMKBgp+tRiQsfDYETEnwP
i9O8Vk9DVatOyhAJYZxcX/nrfCx9eZXPYAuk5nY1MDQEgNE9wP0JvmJy6ML+o2ihGdfsWiApsm2d
kqYz+Zq0YUgK5OFAikdDUJR5OI6KwLLzFXMngx55l6fkmCZLSgP9k/UUhcsx9Re4LNMxP6EA6cbC
2c338dYr77yTxyRlYGaXk63GmSjVpgkqoakNs1fjW3yK76tzegcFRR4Pzko02dTQfIhfpTv1rnEL
jPG0IlvN9QcYC7QxN4TpdHYMshhtK8mWTPaMGvWYYnW65msDap7bhoyLASKE0jqaWDYEHpPLOy7j
atYKEzULPVQCDbs2akDRHIXWfULh/gYu9p1g3gprkzTQXLFxyGgOEtFphUQN8wcreI9CIu87Fpg8
WG57Rwl3I399RuqNhVciR8690Z1wVp2aJs3IBv+gbE/oPNvm0VgFeDHuq9iJYG4zzs1uniWUCqF2
cxhncX3U4i0ThJEiKfT/d++iK7MJe+RQPMiH3CmxwbITtef5T293EHqXOxEGdgGUpozS6xRoAVay
A0haurSSVfnyN7TQxW0/0ddhsvlNGbPOjNPWW0gRtMYDaMpcef50W91pfMO8cMzAgnkBdPkItNgg
K81Laa4WCzm8Ha7tS939FUUfZP1JxVrnUhSPcD4TSB1Bc0N5U6HujDJUQBtvWYTE00SvmaiyN05m
cPs8nEu7EMFoQlmt6Gu2SFjk+oM9+62qOEP7B+/mQgijCyrImoyowKNtZHyV+zV6WyRB8Mvxmhci
mI8vK6WtQ6dxVYq6OYXafE80bG7Wsjtrjv1c0p1xRI9GJq+/f3/giwYtJhYSWAY7gjeRyB4MOusX
90GUPuWqV4iWOPCeEgZh6EYoEBEASMGEV9ibpNtzhaRZBzQJXOwn+0n3Fjd+Ur0m1B9EXVaeSmD3
hW6icQIfzA41ZYtZWGsxLV49gsZc0oK2WA61vP2+pcOpfolhvtiUdM1o0EpOmX8kywerExHgic7B
5ENrTDeQlciH+k5zpuZgwCUoosIXLzG2MfmFEQPQ9ZiKzPgEkL029lYBldr75+YIyGiQnprzixa2
d9A/SqIQ3tY4vjqAE8VQdCykM9gSWIyJzzmXAG9Y0/lh7gbQxqWuVIEqKAbDX9k+AxhxqHv9FGdp
qBejsyokMCcRRSf9PqwlhNr/+zPYqthS5ElWyfgZdgFwpoaag6qdhrl0S9sUHZkmXrdkMbFilYxT
1PSoN2eYL+/v6XwF9i37svByeWZEQa8QSG3ENGA6uPRaatkTo1kx/bzW3+Umc5T1TiPnbTuU+kNq
g9xZrV3B5+Sq6U4ko0CltSXrQGegaU9+Rfq0gm5Zd9TM0R5wSHdwVfQVNm8RzdmJBDPeZRgKkiU5
MKNKXfiRgnJOuSVeGmW6Izgi/UtXn293RMbJGBvRlVw11n/WiRlBH2Ia1Om69+2G2E/q1YLGr+ho
9P93wYdZt2ZjdHiUinFoxmCyvdF6vn0onm/eawpjvmrFqPPeQCFEsdGhV8AnLcJPcCWgTqqDSc3C
YCJTajFHw6oXaiAXPPPxPhbSVvFuCUB0oOaQIiARY/wKYA3SkgwAs2kgIc0/NeqzOfx9+5Z474mC
sOhsP5At79Zz9yEA+5vMqUMEkx3pjM9wSI9SSHngbovhngQ7G5AQoAZxtfqqVCfTrvQOUYxyVKuv
SnueRehJ7klwEIDpkbBiB8WlSm1kVqdRthcU8dJDfurAEGsG2Ulk3Xkf/Z1iFygBFcaVeZRNZqO1
Bhp5rx3vwOvijqhd/+ZdIRcE2STRTE3GNi1WAllsMOZreYEJrwgMXlK5+fU4aAFCUFnw8K9cBCOK
uTOjS40cPfTCW6rHutkcLZ6daj0mqSoyolfXBkkoT9s4EyUgZHvMQ5uo60am1DO/qEj1Ubxw6Qz2
9jL4mz+ExNNEnd8rm8ZIZDxFZ+Zrqo7g0MrAHj2HGXYaVAftGQs1kfeOTvzx978agULgrYK14mom
emotMiV2l3lJdGpQM2nuh/z3FQMjp5jlAaLPQIGXiZdyPR+1HOfyCulkZwhkiw/lJKoyXT0jEJiA
GRSnwNg8yGmYa6vaxZqTJUPns0o921rvV2M+x2kajGb+uE6RXy6J28VEkPDS337hgahYoFuJYVEr
xDaTM3tNxsRGw9VOD93k1vGKeeHHrnmRt+IPdPFCFuMZNNCKZzZdzDOecrRojHPrSi/ZN/V1gi6q
Bw1N+W+3leO6IMocj/l0xqrq3Sj1OZLt2de/Krlbtk4ajh42iQT56FS5MwvZvK4hCIxUxkHVS/x/
pF3XbtxIFv0iAszhlbG71a1sWfILYcs2c878+j2lwYyo6tqusWax2BmsAF1V8aa64Zw5k4U4R+qL
zRZ7fc6uh99/tQ/XO+MOyCd34WuKrV6NZ3wkJzr7nADCAeMSapJn1iDUsdUAESd7mwPtHII4ZDmk
/wBEtvrPAbbIOY0343tzm5RP1toyVBoxSUDXbfein4o3Kpc0guFOcBzEFuBJSNoZ+ZBaRKEkNgYq
hviCpK9nvqj7ziXAFX2ADjNnJofhLyHu7UyYksa/fYxmpVQlcTouBeYK1dSO5fiER0zwCa3EYLQo
KqKMmEa/Wyu1zQcdO98u+lG+csTyvFeBDAuRk7yMyl/Ky/xyWSTzWO8S6cZAh+prY5VgoBQT4TqK
lQdrtXjNDpbubU5lUR5Mm+LB0uOqwKlW3/DXXYn5csJIT+igeTkgI4KC4OOfK6QRwkVJiLKI0NWO
xvehN+xZxWh1vivMx/92cZSK99gtTpY+LtwRtjSMtphwvgzLAYN3EFja6J+gqEA5xWat2ilvW+w1
dYcq8mfphwzKKyARq6gFXj4L+87eRVG63U6jGkVJX2DfRLbNMkgbPI2Xa5M3gsVWtnc5lPvDFoiS
x1OXu9ranNR2fkwU7eHyUc5XsOF6ttdGwukmfy61MEy7XAQEyr65Xn3JBZYbpryyQ3JabmaHlLtB
bOjnQTzbPN2TOQekO1F4MIizkkL4cpB/qw6Im0DdeMpO0pV5iwizXz3c8Q22jJ3QlglvuCs1mDrT
P+Or3lWH7kvhZjHaF4LqME2afZK0+25oeGnJ+WAKuWjsXgFcjdCJ6fTHxACwLmVFsWlh9rsIj5WC
kL9xnqfnK8CUNOqzikothNYEs06xvDYE5n7yV3Bh8cEPyC+iA+XmWHSRZgCsVZm3MxFEgOP63XrA
pnHAe38xNeX99uhppRITL2Uui7i9/lhnd+LIUQFmgoNqN14ueBADl53yT3HehqEqqIUrXFkPwqsK
5LEiUE5mBOUjo7G5s9xfNj3WkcjQBuF+UEXsMn60vAyc10IlIFE1I2y6hj9BbeH+NwnkL9jYdtep
tQwEfvCNAMvDeMEKqn1ZAMvnYi1HlsCrhP0cGhhUBNhqPYDS0M2HCiiFmS1FvqB7Aja9FJm3vMIR
plGzE2KxVtFUlZmrLzcgUI5lxS7Xk1YFes2b9D177cN6gDEMXj7M/+F8lPX0kb6Gmq4lriXNQWrk
QT0sNoBRd5evjyEG/UUDZMNgvULnlvx8832mdVbySshA342lbRFjGtJvdeB5AqYQRVXw8DJRu6A3
FGpNaRRVFiKC5SU8hEHtA9PjONagKLPjHVFs3sQ3IzzqCCkGGsIABThbRtCNfsVbAYCV0fRFUfcg
XrUNMCAlvOkTls1+EETp9zLPoPIEMKcbniR/uE8O7VVS2fkTIVDMAJykXms8N86+zfezUZ8srbOh
kyZM7k7aVW0cJvU+EThfjCkCDw84ImAznSH+rrOhq4tIRGCetrB+y/Lvea45lssKR3B271JIErrV
vUJdG1mfIzwHMIpU+9FdBo2Iu79Yk7mN7fOeAkGj2MijvF2ELT8jLwkKeVAfCfuptGt/gPf6iMhu
q195q5MM5/pBHKUagGTSOrUHo4Go3HXdQeIiXJP7oeIeioFAVIf5AhWZ7mFh5DnR0auPEC8Akg8E
3NBV7tUbkrFgM9G77CiYp9kIo3JbvWnmJB7DyDU68SWP4/tZeb4sga0PGxFUTjssWjf3Ec5DmgTh
b+IlXmdn/K5flVyeMrbhApoJ7zbMWIOJ4qPyyUM2RkZbx648e5MHNARsaQHV2ukju+o8wof7iYo9
UUATL1EApwK2mwZHNkZtGmoLzkKvFluuj43+w9K/Xr5F5ncyLfD0kOmRc/z7zIJPwrKCu6i6qxXF
PfameB6IldrhIO9CKNVe0lJTBcQ8ZFzwesG8k4Jm3wd8biK2TmwkUc6uLi0wl2lNjPLL27CRr91r
HpwEprVCR7y/fHdcaZSSL2NShaqIDzTfqMHbeFgQpw6oPMA4Ie5WngdkuVlEJ6TjoIVEH45S+KVI
raaKExiwot/kxniKDH3XC7zElXmsrRwq72/ruse0XwTbfTAPSJMfCJlU9UhW7flT9kzL2kqjMpcl
Uxtx1iEtTez+CNLYvQIwZyAZfR+OYyDsc6fhJDG8A9KVcUBBFX2jxJEbflkAidpBIwFssthwhTBj
nitkqj9QLACEh/+ilkUpZQNakrBX8d1UufCMObbzyrQteYcVVweNVbsF8GUhYvAo47DWMkPYVjKl
oNUgLYlh4KCEwaP/Kec2mMFOYGLxhtDOngUurgXjbQUs/PejUio6ABK/6mR8zCp67oubUjwa0mOq
7uciqOO7fny5bIEs77UVR2lqKtQmgMghDoNh+0QX/C7lvUjY+rk5EqWfZRmtkdpm0M83PK8iaJzK
EW9lgJURO192ReVePhVPJF2ya5R6XlM5jdzlTj1gecGpvsj7xtVvJsDXZgDh55U+zwcWEWo2F0kX
8JoOq4Ko4P0VSwlyQXXSPMJ9vey4JANMN/Z+oXT9TrX6OC5TXGj7qgeyIyEXibGWmwXCFyN2Vi/1
Ip9n8jyZVC43CIPetBIUJa5f5Llw5BXrZvlnMhIY7RuMgIV1NkpVRrUbG0CZRa4CdklSBs1Q2S32
ERwnkEM5WsJ6s2yE0VBJYj6NWZ3ouSvU02tVrA/ppN2Yq/TAJU9gGTUaiRoIZmQ8+mns4TQr63Rs
kXgLxmIX83eztdxOnuDCgqg5iOJjwaWiPfte4NvC2DUabsCnxrILlW5Jq1hotdYrDmmjACOQTBC1
O8NJFn8GtVLuYfVxsHlVtfPAQIml6tggVUiLCBsPoL8l3ZvSxScMVIxkLFj84rW1iS/8kI9Twqj3
jFlboyTHneIs5jVG3Bxdqw5rhtKssis7HvQU8YSXhFEG0DWjsJbAgHCaOfw+xZpd54obq2DKMiSv
6cQnrW73HDdGbutMJp5+IP9Cr+iMl3AE70cfmrjN3i/3hLMtvyr2GrAtBJdXaTkzBnKXG1FUoMuX
LjGLCfrS6HH9VBR1/7IoAHo0lFX0RkG1OGfjyaPinJi3etWjEoz837RDxDrD8lQrqBeeSyHf5dId
UhGuHoRSGiMIEu9yjIt02CzqbfWB8Iuh8Of+8T4HdY+UB8NrV04bHZ9MPBC2HhMLnfFO3vFU/y3D
unAsOsJlctOG5agqDmE90nob6wHTqd6DQhtsvOLPHBkKNvfulh9F7/QN8FR5hfyzzOHjQemAJ3SW
IElgb3Os6Ta0bsTm62XlZ9rbu0LSQa5uxy5urVZxlGg4FYWxywfjmEt6IAKCsC0qDzOS/mWRzCOZ
ioKBSwAL4K0KVdrUR8yuTpbEwrerlIMpSTbQ05zLEtj+0dQxVWRhtBO9jo8irKlUkArh1ghkFdl3
XH+YLhZVgzkQbrkdAabuW6KMtSKw2ag0scYyqiZwzWHU04HAZ+AeMcACTmj9rQqI9xyvos606o1A
ytgaQAGmyoDjEXBfeXEUPFYFb3ppkM8+G5g7RBwv7RFYxn86ikG0cSOYMru6D6s2tSA4Nn6IFaiv
q5su2qUKVnSsu8vfkBl1MOiEdWOgoGJp/OMnrLWlsLKigeLPt1H7pOWnBbBKYR0BwI835MiM4htZ
lFcG8W2ngXdMcXQMBKW3y+LnM+c4TKXfiKAccR9avVHPI3REyXwUMr4n9fh4+cbYWvF+Y5RWAFd/
MhvsMDt5XtnaqNthC49URfYy//G40ZsevIui9GDt1jlZK5gwyKPsbL5LJMGpZpVjxuzPgswKkRlT
FXQ+p5nzmkQxpKi9vp+GxFUH+XoZOvfyvfHEkE+38UdyCyRzUJ8rzrz4U/7DqJ5Wa7b/mwxKm7NI
GLUygYvQpJ+WcBWl37j0zezP/35blBIvgPPV5gLHEGTBsZoHDVtjk3AqeEBk54BFbx//XRClymIv
lXVNYq98F99G3xV0sHufELZEnuWQ+ZBxF+6m1+mZVBtRiLn9b1dJqbmZ6+swoUPilGFpG31nx1Hr
pPLDZSnnuwE4JWhMNOw4grAaI3UftSLr6rC11AmnDAZCEOOUPoDhQz/aG3fCHUFi0r/InEIdSxOx
/K1itQLMNGeslVkdi70IaFQnLU96KNvjtBPlhGNVxDbplIYgYGIRnAxc0l2rQcHAOhjm/goeXdDv
CJFjeuAlLix1RPAFqhUWRMmk18f7U6c+l+cOoUIGP1+WOI05ORrIyMJyf/lLsQWZwORGrw+8f5Qv
6kILvOKdoThhsdi6fBC6q6R8UUQOljVTDHhsMf6CHYwzXHYdAI6THonIWkpsYxrdviz7614XruRi
GTneghUsABz3jyzKI+l9nY1NBVly/ZTL3pp/IumzyEQqqvXAfqEXMeMomzotr/BqHRMnTHNbRe4q
IFOqfXU9dTpnW4iZjm3lUS/ISjBMEA0i+JGnAUmPRlu7q//i1kQr8bI+MIyIoJOYCv4H7QK63pBl
c5qrg4Rg3lY/ujTzsMp4msTYvyyGYUYQYwCPUUEF4GzTaujQXhZaDYkzkucRVC8C+jnpsx4Fzfwk
J1/FlFMkZSREHwQSBd2EqSkFX07Y6TjX2PrD9D3rRjtd94kAyqqIExLPoSJ0C2EXDlDGCjIYe0nK
uxGGAc3OXASZeD9C49Q561f9trwx31bXzJ0IEjBB+fNhTUoqpff5aM6yuZDXlhE6Zd6c8qI/jqXK
iSDn5WZKDhWNOz0FL3WHCKZJbxSbVmSrL/JDbvffCd9reA2A9MvawjIBXCgGmLFuho4IPfdgdMI8
Wi1MmmyXGz6h+yq/dn59XSBEcteDmLryLo2e/qrXte5LABc6sRIbTpijjoKpAt3V6xFlKaDvOeaC
GibnjORVRUWW7RnpYS8JnVSQdMPltzJoTqpwJyf6r3iOfmMC/gmL7DtzxYN9TL7GdRlxhPNOTLmY
UazRFMwhewUY5TrZVbYvB7DHr16kcR5BjEgAxiDMpKDqp2EHktaesannmZSoZDXCgl6fq84Y97ux
j0+LEnKEMb0ZpmVMGRh8Ol7NHw1xSeJlbrDi4UjT1zaZ7FTaLzyQP7Y9vEHPoOOOzICK1TJ2EpVs
gC/rfTB/e0Q51T1ZU232ZISON4bLCG+oliKhB1GWhLSefMuNcwEIzQhUIGhnvfYpinoJWLmyeg0u
qyNTCkZ/dJwHbNL0EFiV9EuTxjhUsfYvU9o9tkvOEcGMAYifQE8BlaxIx9GlH5NiqXEQsiH1dyrF
L8CydADLS2h7Y3sdMC1UhlNXY2NpEVLRShidrLjtOxP7oy9/fl1klglFEwNwqyalaFkiDiY4DeAT
Y6+VbyTe65T1OTD3hRo5kkLweVEfvU4FEHOSmoVYdFfYxb7S59H98yNsRVAvA93CBnyVIa0pxu9Z
jtpc8XRZANNQgF1BFmzgxcU3DJGN5prtiK1aDP2i3C/5sZN5aAedam/FMG/ll8En3gPSVhx1ICxB
9mT5D99EBX+KKdhWf6+KPNowlj/bSqHUq1ktqxEx8+cYa6R5i5oABTAR7pZe2wODjXOFLF3GZB5g
QIAaAz55Ss1ytZbyHPiTjjEeQvEqL65Dw+d8JeLr6Tikk9lrUIaBakinZNRZgyWsEZY/HTCkTiwT
ULq2OYCNHFX9gNfgYmq2hjFNTZcBdkaPv8y13vZWDcsZwmexeZzF58vnYf9+sAST9ScyEvXRXeKZ
a6lKhsSvnq/MobJl4EBdlkBs7+zCsJ/2twTyF2zUGsqRzY2A4NyW5VVkJYfBEIJpEFJ00YQj+q2c
VJapBBt55OcbeeIUaZlU4QOVfRh0SMKMUvJK5TM5AZqb/xyLKP5GzDoNihXm5Fi18q02Ursy86PS
hHsEjb2empxowLSjjTjKw8VllOVDhlMl9atceuPwc8IynrK7/K2YqTkeHMjKNbytz1A0Q0GNqoU8
REPLQzzI94ZPOv1xb9eaXQl2nKPwrPotFie57XdWhreRTY+kS8W6qkjikKCr/tSuniXdWzIAkLKH
Kv4WhS8VMq/G+kRkQs8MM8MqeOIxbPvxM6rrPA5NA/+k53EAPnJHThdO5CAu7swANiIoA8jMuNVz
8I2/FdRLDOhNPlnPGDjfjmlniK+YFZbIpgKVZ5UNWA5L0mwp1AKn2S3JdaOHtiDulpYz6soOVRtZ
VELcz1k/wzhIC6TJ7cUj5bkkkO6jvQXw/rKxP+UGNwKpz5SmtZitmGZ31FkPTCzXmxZv047pNzYi
qM9UqkWI9SCUrsZmVLxF0p8MQcydNlV4HpFtZRtRlItSwtjogL+lONHTXNnZvep0TnpjAVFtkUEg
a9rAT3b585ushiMQVhW0PLBOaGH6hFL2JrGaoSTWjTZjvl88jL/uZfAozyBd6b3kEUUUDBVU+xLT
J7yRl7f85cwO3qXTaJcSWMFE4CIgv4kdkP1ICfoItvhbRp5TBGtAEMIMb/wtedVNeENgsjM3BeMM
BowAiumWX3htXvJBL/09lMEUXTrVYodaTiw/peOvWOVZCdMiNwemrKQDP1QPHDv04z1gzRx6V3gl
wGRFoD6S+Q3pkN5HDnjrvctOnKnIG7GUrVigyR7XEefC+KJdW3dVdRNzk1VmPNoIoawlazNxGIHv
6JRH61mBApXHHjB6sd8fhFOERWo/ecCsDCf7YrrSjVTKcLI8KqZWwNGkQkJhUQM/hWY5mNpwQcTj
tG0adGt/Aq8Ut8TCOy/5+SbcJ0Ikh3kCyfONfke2MULXuM4mO/YBJ+Ck12S5v7sCrvp/+5ZU2M91
QV/mAVmGMsyBuWqnWVf2Qsdz6DyVod4CgK8rtaRG4mwKk60sr8va2gOPtoTV9di6n7edxs0dim23
1uARxh36fWKTZYLi8BeCNcFeTEJbyQhcMMcczidPUZAjE/K6hqkAlMeoO4yVou9aUh1KisytTNXt
Yvk3aOJuGy29E3o9ttFA269hdeqGhFMNZPWzJMMEMChWW7FpRb98pbrXNKHHzaaVXX1Pdk2AWWJX
cKRgBOIkSDAc61Tsmz0izi5FQZS3i/o2D017OXCfAfwE8V9EOeGj4s4mCNiXaMAzzwYczd6wV9e4
Sh8sZ7Ds9ZDcEkYm7VY+SZyT8wTT02vDks1iS9q4Q2tjWcBtfvXgvwYIH1xfi91/Aku9AB+dxx7N
0uXNgTXKreNpPQg56SAm3bHLZHstD2vJ26Bjh/CNUtEWY2WRKfeoOPSuGYSNrx4wtvOg14DQd6IE
dJRYrPuCHVyXh9LClUx90BLsB0M5k1QoKK6j635PqJqM+8SZ/Gbf3Yp2gp4pL1aez8Z+NCIaAbk1
5WipoWFO9tRiNr0CBCxg7g/zKeGCpZKrozV2Y680EkirtBO4pSHKKm+a5nsX7iwyPv1SGl8M5RP9
HExYWga6OaSjQymLUJni0MxQlgqEAVJ8LOtXNecAA7BCh0GquZYkE74Y6oMVUhXr+Yr4JC6t3y/i
yVq/YxPe6VVe7ZN1cxtJ9GRS07S5NJBSK5z5bgZpqWy1t2CE87S0BIdfbJshr+HLSqK2IqkLLJMs
7a2IJFHz13G4TSKOG2Fa8/vl0SNkKRJGMwS4gZOLrd1Vq21qsr2Mvy+HWebFgffMQsHLwLQ8lTIJ
WOcc+w42lc6VKxcqPFZufce78SE2Jq8Xga4zxzymcebVYWOZrKERAEfq6tKwGoslQellWjJjZwyT
7DVtzDkZ8/42QqgcdChkeU1IURH7lkGsD74mG14fTf7lC2SfhaCfWoCOwok+RplOtPp6aE3knPND
Ff1MhJfLv/8c7wD+B2yT/wigLqtbJq0p8a5xRsvOH8ej5WMhEZh/EpZWOje6lRzdHqKA4Id8AkCW
CMexTMRvE/+kMohZm5JuCOElFOOHFV41zaPFgyk9X3d4k4FWDDZHZYCJkQ+5SY6aaO7TkWR67XOP
BbsT8FCQZQr3xQQMcye+F12Mw3FeKEzlAP7K3zKJ59rILGOjR2UOMgesrKbLr7Z9NXg1WaZmbGRQ
d5eHUVjHGsZO0GC6MVLVHyThjqMcPBlUMLaSNJG6FudYpWN8u2IrEchKjvqzM/bL81/VKt6YJHHa
dJCCS//n6iinHnWLqCTEY5ApScKLQgZd+N0ZpmN6F0O/mRt0ZqIpQyxM19uoQV5R6K49mKE9mZKT
CveXL5J5j6DLBcWsiX8YlA52WdISyksy3SBcy3kSxDVvS5qZvhgbGZTOdZ2hFTn5Vh0WSHWn+5Jh
yEvZmXvVzvZNDCSswo38dnIuH01h3uRGLqWHA0ZicpVMJrWudbN44OtxZK/zTpW9HgeHdCZzFxut
fv+IPRy/BWv06tQ2ydPJmpjylGDN2sIukBX06OIPVzwoZHLuM4Xa/H2UDmsKttNFAXc/5n5Wob/U
vI7Nlz7aXb4Htp/ByBl6ihicOsNJjztDzJQG9yBrtnw9Odm15RNKc7O0zQfl8G+UWGGf7V0mFYSA
9m1NkoUeo/rNeBW96lv+UDjtTnZiR7uZPKxaOdG94mq7FP+/jHF74Lnea878K7rF93IWjBrrALMp
r6d/sYHCTG0J9dbfN0IFf0OcqqkDnQxMGRhpmLDudzleZtOeP/LPLJxuZREL3HjcsEOoz0vcvnQT
3pW3GH2xBU8KstEmBBWfoNgmUWVzNsqi50iUZzGFvKx56o1DKXEG15gRhCgSabmjhk79/qaXrCbv
cHfgnnB1675DLzHuOULYt7Z5RFPBfzHbemoKSOn9HgND5AUNGhGv9d6qzdw3M/NQG3GUumrTMogY
4YHTVY5a9FIXD6LOCVlsEf+8yjVKxDQsFgZ2UBZIEjQ6ME6Nj7QLu9G7bO3Miu/2MUzptmLEo5Yk
yFxaLIOvCZjkchQZetmWMYghXPd2tC+O1evkRz/noD5JvLSNnOPMq71XHzRK38EjC1aYCPLTY3sc
rpOD5pVPpq1B2flpGrPAtD0tpY0J4A7FMsStls8DvErtVydpJziJo99U+8ItHviPVd6HpMLZvGp9
V7Y4YBW1tlh/T8E5I/PWFbifkQpeaTYDBEiDlPCEjzg4epAfzcOA+dr4KbrTgcgJTB1H9+tT6MTH
CMuxl/WImRiAX9wUgeWEtIe62FoVhxljnWRIxLyVKmBmyKH730RQFzlNhVomxMar+meUfFl5WwXk
is40cXME6grrfsnkMW/xQumi2ZMNfKdBKYWjMSa13yD59lNADuz/26GooC5msxTKJu5t1VI7zHRb
GhT/sghmbN2ci0pE5UFpDZ18mmZdAnmufQxGf1lK4auUy5xxMbYWAAaW8NoDgpj6RJlUFkhQoIV1
W9vVct0XvOSE6S6AwfG3BOojLaBjHRsVhyHkhgC3OdTe4qOMYS/wXLxFLqbpboRRH6dN5klYLOIt
UhuFO1n+GXY81A/elVFfJ5aFWYrI9mcCnCPgdc7e5a/PrLICCUPEFyFUIPQmU2FN46oUqL/Id/qh
AzqP4pK0CpCa4FRZHfM53YVf+a6WcS4MI8gWYZST8GKlPlRLSC9qMtRhipUXJeOujCKO7TAU+4MI
6vNUeiNHZoOTWc2dstyriPqGaIvAmrl8hQw1ANcpEmEZK7oKCjEfU7IE48CjWOITWQnAZVytvI4b
jo1yRNCTDYo05Xo84yi9lt3oBrLfbPESY+FMvrCUYXsUGm2vrRNLKUkbZ34lfBPZIXbbnYY8CdVA
VN1lO72zXM39Y35BFK+Av4fqCEb+pbPyCJrmiWyFeLrE7eJIC+gCDNWJCy7dKklWKBeOPWpsSEDh
JPOMUEqexFZOyHhX+ZzuyU5Q7OcitmbeCt83+YnXbWSF3Q8CiRVssnUdJMBzFcIdlTkiL3rW6t03
C+TbpOk3L4D1zvZaIB0QTuza+RdAPky92RyY/Hwj36p6Zc0HqKYcxI/D05thu5WTBJ0fgdbW7f9F
9Z0RJ4GyBKAD1AA0EHdRuXYUlaOUNbhkRXhp6ttW/FJmt7lw3Rh/ngJ/EESlwG0D9P9ugaC6fJFz
TOp9KURO5Z24iDOF2ZyFyn77sSiyDOwjjtU+5+arkh7a6SkPB7eugjrNOFZ+DntN7GAjjlKXQlHK
FKA6qFUfTYz3NJ5+IIMxoz34oCF286/S3eiRRrHZfcaHbSRTipItGI1fR2IZ4kPZXpX5YdF4rHHc
41HhX+qEUmhlZFDpMR0x9BO/0ZJ0QNzMThEGOMyb7rHy5yDzeZvyrMT+w81S4WaKoylGaRbrhyAV
jx2SG8w7HUCSQIi31VcYCLpen9sZ+SCXikF6py16NDTI38TZrvKn1bwWK97rlljUJS2lApCuJLHY
pdDSdHir+RZB6OuDLTnyvwBMYb2lt0ei27J4kc0pAMVR8z0AjwKF0uKUocplBWTexuImWazqygd5
lD8paqvUa70m1ZXhe+0XQQ9S5/VpRGv0EwkdRCkaCjnITs9G2fXQQpavwAqi8bvZlzaaEuDp6f78
LbSVQpdktaXD0lCtoISjYxU6G1Lfij6x0P1BBn1pYoGRwRqmNvSJI4bf9E9Ad3wQQDnffs01sSAC
wvA2KfdKV9tln/g6Dw2IkcR9kEN5YDEflbrsIEcJ67u2G35lcoanavjQGhrH2fNEUd5Xy/SwnyOs
aibW1yTyDSlx2jzoCk5a+n8M6B8te/NVm6CcaWk0rRnkEFSecQ94nKsMSr34IhKs9hfX9zGznnet
fiuob+SFqpJaaYYrnCUXKT5g2sR9dLRO+g2p1eYBj+WNkdrjk2E5D/B2+A89LqMNViK08LaOojSO
NmKsve0+9aneRVButV3GXAtXXKGhDq03yNmwUwHca4fpihkYcS3dT6T4myNRHlabezFa8PR2RgVP
yWkH+uZYe7ksg3Nt9ICE0It5uOiotOZFe6jN8IRxbV6CwcwH389BTytkQlFE/aCRfLC67iu7eyK0
4eY+BCA5mp8E7zp0Zk4Hnp1E/fOxaLJoIR2itULL0jFBnWiB4V0+LZhXSm/V1ld43HG8W6T9BRak
a3h2BPrypk0fJR634P8JR++nIX/Axpr6RB9lhWzWisHqJ7t1p1wTbDLSNeYVzdiZ9LsoKimLdbMz
VxmR1lTikyhgSSQWAHeYeW3U+e3KE8dTDio9S1E2iacM4qbmurJ+6qKbSN8v6zhPBJ2G1bE+RSNc
kb4anglGP3HwpjH2/psUyjuU7TihQ4mDtLFqC+pNV2KqFCMYl6VwNYFyCosgxJKQws+Z+STZita7
0dw4tRwdow50Bkr2rY2Lq2h4RIi/yiudI58drv7RDnpWR8mlEfEQb8s8nD1l/ZHLhR1huKGSFc7j
gGNTNMpTIkymkE3wtlPZ5xCnfRu1kTNJwJNB5RPRNIhypOGbZU26Twfdnot+x/lg5Hec58nvN0b5
hmJWRGEipa4l0AMDjo80aQm/yr8Z+SBf/5IwcuCNnwgxx6VFZDinSrsrM2r9EgTraQNg20E5ZE0E
vp/WMabxE2gG2+hrUU4jQde97iSohRgQuLjooLuqXe1bG11xbsLM00HKZcSTNbYacYZqsu+1oMlE
N1YCwG5ydJ3V9P9wKspxqGbdJj0pg05OcV0eJ49AGQ6TnR21a+HUPwHx5KTtK17FiHc+ypOkoSQl
SYjzlaNyCFcAZCfpFxQ4/ErXOFGSXSt6j80W5U6sRkhVqUfkSo+iQwBdxivJbQL5VneT5G3QVwSC
W4h5Uc0dfvCePv8nK/3bOM6guS2105eSpFQ5Hg1ITGdAm1dO/XXVbNA4fhd3vI0c1kSWDvR3wLVr
ZLmJ7gl1rS5IJTkwOAJwaN3DJOwh99d944RuFBj34oCJDoBO33U9F8yBed6tdEp1gec7G7OGdGt9
wDT5Xrkar2SkxYtP4IuxePDIcT6sLGgrj9Lg1FiKEOOD8AcYD7nVduZLC4Bm/XG6HfzEIZyzxU3q
YH69sXn4vkzV2sqm1HgYWzWeBvgiYacGcZAeiWdI0L6tvxqrPTzn19k+tAEVGEh76aHhuHbWxMiH
D01pdonmU2tI6MwRiHkyq5FDs8x94hB6n/kENCFOAsAs9wA8CKjvUC4sdFNOUCx1LQLcMPKME3EV
0i46NalN+hlocQbCI2+YixW9tvIoZRL6yhhyEResz0CP1aqjIE48F8gKKFsZlAKBMiSttRqOXUBh
4kCWHwYvDFQH09tueUWQrYYaEzjTsQ+GK42jvuTC6Gi2FU5pEOZmjXJuILxaZkdRV7sEXzKPW4Gc
4JIQSk8wZYJcMIGJRNaDirpcnj23y820vqriJ/LQzXHoadNMsyKj1jFTuESnQfjVrjeDzBHBwlTB
wsg/OkjjjaipMIZNAR2Mj4NHRvz0fecT0lAQRThcZ8rRQIXKnwRLq7QcUQqtjfY4/8z92LecaC8+
d8fKLW4il4cFzQqN2+NRydSc1NiWKqERhhk0zbdJE9w2u1p67vYNq3yxFUROvkmkTLFOGqNDDJbv
hBvC8Gy64l74sryNSxp7XvWC2QPbyqN8B/CLRnWpkYnK34wb/UAqjupP6yp1Z6CD2YS3pLX1r13n
cDdtWPkpZoQBCgUIAkD9UpItZalmibz33rjIv8zY7yGooKYv2pHLOyfbot+FUS6rrNZiaAqYwCQ/
6yKoWOKg7HhPSrZWvguhfJbUT0IuN7BoUWl9lFevAe51xwmsbK/xLoNyTVYp5GoCriNHv5td3Ykf
CWQ42gs35dXkmzaJq9Z+QV3jslyeWMpZVcmoFRn6ayhBTU5V7DLpRQIwk9EnXt//MaE6GkMgrAB7
pwLEP4zIf7QBdGaitCH936r4XWVPKYA2Vk5JjbXlpmuA1wFiB8G9pYGDml6MixH7Jw5BfG6W+3wA
6lrhm2KMGvVBNUZXxjJ4y2k5M93IRiqlhlMha1nUYCy/lCO7y6/nFqOT4MUbOOk18wWxPR6limu9
pFlOrjD8Vu6XQ5cDeqP0s6DFiiuWhoVA3f0b+A12nrk5IKWeWjPOVgKaV1R7/+I20TLbwCgwybem
ne6Fvy7rJTvubARSugLgCn1ZewVZfIuFPc0vb0DX+0xAYDB3HPAgw5luBCmWinIv9FOhvLMVjtOy
mjCDeh52sVw5Roz2U84lc2DriWli8luX8TqRPlrAVE+rtpLl+vlVqmzrsUPuYyCBXg18vvp32TiA
ifQmbuLzf67zXTAVWPO0WMC6jOuUUe9T/BLtc4wYP4p+6Qm3vM1rpr/EtP7fp6SCqiAlS66QWKco
SCEP+SdGYmDj77+f+lqiUgAmEhNfjqW+JsCaQQlC6zOghPH6yf/Hm7xLomJZZAhoIK+QNPrjcQjG
nfIvyYqIOp8ljZsjUQ4kTqxsnUYICosZ9a+7aAyy5bnSf9bzYVh3wsBz/NyjUZ4k79W4ikI4SvEg
O53TBOqecHxgfXv3KVN+v0TKd7TjMMUtccm99eatMALwY73vXNU3r9Cgerwsjm3K79Iox9Em9Vqb
OTxkmwJj/cdc/loG3qwU+yn6/rno5mfcYeB1LZF2zP6Cnd7YNzwtwFP0Xr4F65hHAA7L05raClZ+
y4BnX5wjvpV0N7mkUcl6KBDAfCU8NMltunqCEFy+RZ7DePv5RoY5FuvSibhG4WHyLOQiUI8M6+nR
LYHlTXkL/lx5lM9QBewrh4uive1nr65k/1U+qfZkO5qHwUE07oK1vT31N4dr5a4otRwOKo2lU6K1
121m3MuR6FcSiqgE3bC27i9fKFMkENnwkgIkv0Hvzk26NEQYckc86ww7FHf6kGL1/GZRbtoms9eG
x/HBjDQbeZTRSaG+1voIo1vV0RtzIDQMoEQuCidcJ46usJb7sVvxfjbK5MplEuZeIc9qb37NnvST
Gahe9UVF7c3czw62Orrn0K+OWPPHev/8YnFMnq08WPEAyi54tQAc+TGsWnqo9UJLottdf+zs3DVv
E6DI5Pf/I+3KmuO2me0vYhUXcHvlMqtkWYsl2y8sy4657wtI/vp7ICcZCsOPuHbykEpFVexpoLvR
aHSfU6IGJqoxrp5uC2FcqDZbS8mhMrxPTb0RY6RjpgjK3+ubd9GHi81BSBIjNllWbjeHUK6+mlPq
h4XmNz0RiFqNJQttODsphjKIpAR+rsXDbkyAS6hEt/3w24SWLPVfiOFNxBq0KS4RstT046jvqOj+
JFCDD8hTSIdADrApXfIVtZ1O/zyPgquSYN/5qEusyc4UBSIK/XvaoeFSft0OESIduBxtCLSyrQnb
9RbuipJmCYKJzG6c/yaGi7SWmZop2obgreUZeD9DuS86wXVItFTs74v4GuCxHLDvMKoR5KwjxQRh
Ygp2Y/1GcrEovv8kLkLN1itkTOS2R3GU4Q+y7rvek8EIZXuiI0O0OZzXS2E3FhNDL8AN7IC5wUOQ
tfu2jY7bmyNUi3P9rswTDN4jbjOcEuMUua1bYhIP/bX+/ElccROpxbl/LRM8XSB4u1qVnktLegGG
KJAwQ8HIxPq9dbFbnP/HA21to4JFRDfWVzZlWp5MvH3JX5R9nLvZB0a6bvkiLD2Bdm9p3MIOcQUz
Az3Bps3z6CjtS6GMgHv3BVu2frT/G63fjseFlEI3swmDcuytEq9MvgImyeIGGOyYhq496VkyXcDJ
7iXPPoii6qp+DFIHfcogdeZR+8wRieBYIiShtcxRhzs6lZ6SCLBB1kuJCymcN3c1HQClNiB1YU9q
H8cd3rc8BYQ/YOY8WHfSbfZBBxOhKMtdPQQXYpnyi2W162KsrBIm09bKvgnkXRWi0j1Xe0WtPgu2
kMW8q4RwIYvz7t6KaZCyqSjydXKjj2xwns0M9JgS3L1tnahMxWL5lkDOzecyTgkYMRj0HWC8T8oh
vQ1u5O8Y+PXNL6KMZc1AGTuEbNrEAiIiJ6wb5KzuWEwxlbxxOqs+USOrnaaOP+dotcjDV7XPdVGA
XjsEMDagKoqOf+Hwf79/PfoqKx29dW6QOunz2xwTRvSUfYSnbkaWKWZBFEi8mi+hBR2BvYyrnxrf
JuHsd5L0sm0pax63UOpqtISO5TT3te5G6IQeu8dYMxxJFwjh9AC2BlwZOLEGoz3UwOv4fuXSGrW2
TreAS5h+IZCVl/1+Ww0+Y/4lAsiHmPvCtBTwot+LsGZroDlqQr5yVxztXYQyM9uV0ov8zBU+ZHLu
dSWNO2UIRe+NTufJtw/6HStYRl54Kz2PqOaxV+ryT9ZvoRxneVROqR214ESR6IvZ/TXrgojIRSZe
HYNDeamsuCfKTHHzt+6iGiwUgzv/NTTCEg0XJK7kcNXCPkVzlj5Lk//Pi3NwBIo7pr1xrdmVh22T
WDW6y6IZXPYJgnaMKqHe5Q9zXLupOtVua0mKICpw/nOlErOURVC3zF6LExmuOZTdMVLobdjqB1NK
BY/1XMS7EsN5kG2lQaOrUGYEd1ZpulF1Ks3nBrPJSfs1TD9vL93/8CYCTwJoOcDwuaOqJlGUdok9
+s1nBWAeNdjgldAJn6QTm4dSRI8AbN8Xh8ff2l3EcadVqnYDyOCt0c9lsJTMIK0e4+NcNg9qXu0K
q3pWAKXk9LQ5FXRwh8oWZHPr9n+RzwUPu0micLb1yQ8lP6I/ohmcfyNw/Kp8t72w69ZyEcTFDTQT
5bVuG5NvWg+dooGl9y7URN1R60IwLw/AKxmPUpxJJkALC8pqxCSitu+nwa3bW637zWmJv7fsIoQz
yEoP0w6wiKM/mD8VDH8A2eRPluoigDPBOMsTfQ4wT9kEgIoNX+Qi8WL617aQt/f3a8u7SOEsT4vL
fk5yGDrZT77hzgfrx4AbinIwP4wvbeKnJyDwAfbYl3d4GQL2qf1D+Zg/BoB+DVD66UuvRl8SPYuK
vszitn4XZ5FZqJTUNO3J77SbOM59NQSWTXUu9NZrrEIQw9bN/7IInFWCFbimkg5hbWY43fiX0v0c
5t6dClGwFAnizrGM2GkQKBA0oCBgAmV1xOwlQAClgfrbG7spCZQh3ImWkSwLUxsZx0wkN9ASD110
fwFvZD8P/eO2qNWtwsC0THRMywKK9P0JgA6jtMy1AWDZ6Uud39Hw2AzfyvFhmPbbglZ1WgjiDrS0
Qr21k8rJV5NjRX/YKEMQrXGt/se2HJFCXPzIWgmTcRmOtMQMM7dsqv4h1ezObdCoe1+rpe52atQI
lFs9rRfKcfGkj2JJt2gE0BQJAMD15AaI+Nt6rcZFkLARGd0cGGTnrG/EGNGchQXzqdFpw/Jsxz/7
TMQgs75L/0rhe5giAG31FgX6SxZjAkZ35BLQty8zaCv+RBtM6KOHDy+vPIFEmuZEsvtk8qtwdJWx
2LVE8zBZvPtvYrjYUJGJRl0K6ya15KRt647qvtbI4b9J4bZGUQcTOKT95GfKs6l+S6YCBKG/2a3x
68iy/1kxPFq8d1SaTAQsHzAxiY6GkzegkyKFkvuyJNnef9FH4Z/FqzEICjZfA+DH10i1dhF5bGXR
CbluaRd9uHggy32e6TSY/MSu9qgjROecFv2pkqqXAVD0f+A9oPmx8a5poB2ZL80AJXFumgZ3hBqt
myUYrIfQidpccBSt+ehSChcG8rYAD58Oqx7Tm0GLvTT+kg8/tjeHfYM/W5cy2G9YpOy5no2RGpmj
H6YHU7tT/8SYl99n+7b4fpB102AU+eT31XONfYjznS3Cn2YOsaUDi+ELGdNg1YE8wmEGNEkzmEIN
9dR8J3rqXjOxpSqc9yuVGcgSOtB90t4EwXNUJoCTdAn9vr0jfDX1zTWXcjj/lybZnEE+jGRvZ+xZ
Y7CZM+gWzAcdrJv8yKpICXE66oqQdQW2wE/3zTn4efqG4CKf3zdI9Jqx97Z1E1j01WxfpzWD1eBu
YUfNYdAtL5g7r01EdXaRIlwwsEkUyJhSxBUe9JMv9ZSgAB2NuuCU5qv5vzaK0bCDtAjI4zyKhDnY
SRZliAKMkZCVTEenemUo72SHNPggeghdXbyFOE4rzAL0QTUaox9LN6rtynWOhjQqiGyrS7cQwuU7
5mQpgSQh5jR9cmt29KaiX/7ABhYS2C9YeKtZGhPSUdxlpOKLRL6iT7DXBWgDa0kbY/r7Z2O4oNaN
vV2TEkoE7a4MPqbVQ9PnTivfRL8JJnplAlx4SxIQ0hCWeAzGvp4+h0Q01ybadC625USJxmxEMAgK
6axEeH4wQ4fm5eP2pvDzD1eKcMGtNGmeWCU8U75nD276YTzYfvQyupaDSus+eJAERfLVoL3YIy7K
0UwBfyFswZdPqJCfwz17BJPPoslyvn2BV+wKCmLulSKMWNTe1x8MoJ7Caw7JrnoBIYs7P+ggNEv8
wi1fGY1oC3hCgUOtlo8WxqhzV6K0zbs4ZIoat2yIp96Hn4hTOPWxc3+fB+JKXS5ItLFVAEKXLWui
urSKvWIkuVPpkVvq6sewyY6VicG+XGmdvKoErr1qRW+U3yrrg8FzxHvfjuK0k/QCvh2Bevs7Q4aJ
dpQ68p26qzHFCODqvWiD1xxkKZLzdUntsqkykWAY9DZLDtLoBuPDtnOIRHBO3sumoRQ9RJDkUevO
Uvk9SQVF51VvsGUcJKxF9QqPQM0GvPa1uM7+k8L8/5CW+XngX+axkMO5+ZTUeq6ydIxN54B+8T7C
YNe0M3bdJ1G6tGoMoID/VyfOw8fa0tK6RkgpbnJ0yhF/PuxBb38CQKCLJ0WvfN3eptX87CKPT19I
lpqTYSF9qep4LyVt4EylemzAxllp0s9tWetnv/2W/eOUucKEBadCJJMUhzE4Gg8JRVunBrYpOfNn
dM9FdXyabeU8Z/PXaBoqB4QIgGUgeOG3FEG59n8s8+WXcNap4vUloDWOoOlkgV9qPsSJF34aXOqF
ACCdDlPuNKIsYX2pLzK5U4m20jAF8oCsHm/uVRvUTowWfKJ8NfVRVKlYz4cXS83ZLHAUY1R7UJb8
NShXI8EPbmqMKs379obBQUDD5PY3oar/9pSLipz1Gp2qRkkIFUOzx9yw/EEG5lvU5TdhWQi6tFZz
rouC/BE1k7ptAVk0+To9t9XXnvxeww6vytUJBHqeuAYqs9+D+1IyXNt8FniDwB54pF9rAqjJIMEb
2pMKfOnZS0/IHnbZjvEWBMBwAezznX7clioSyqWqMQiHrMHAlR8dio6iU7APYRyJAFhbCJ8ocnce
4rcL63KQTBNJ63lym6PhjucRlOc4xwNn2AOWS5AdiXTjTrVCUqqqzyTEzmoCp1KZRI5RNDethQIa
rTuBAa4dcHiLZqUMFsx4zFOi94kxBNAu7RpvHugpGTNHSjTBhUlk51zU0IKpLciMinc+WCY4G8HD
25JO1MknWjouXMyyYipF+fZaILlNbbi5RW46FdhPZSmwQNG6cTGiqwjaWDpY4KxRFyTmtf5am390
qv27N/xzNOB87SqfIaNp1L2cHsAZ5FRG4CIabbvT+u6Y4BVXcXFS3lxgcS8LQAZZKYEOnMfs0S6O
c3S//f31xbp8n8sNczMd0UgV47nPzL0o/zynsz/hyWNbynq6bV/EcJ6DgdZcmUdsP2uxe5t9wKS+
7pt71tku6hvku6f+Dq0XacwYF4uWN7OVGiV2p/Z73wbNAmijyLfkkQHTAu8c3Mmu+S38Lp67YFbM
17yWaS93q9DCKQzKkZ0ZlrUrZHWXGuGpr5rbtKoOqpR/mNLi8/bSrm3gUqT6Xtc5iulQyXjlpOUM
hJDELYzcjUcRhvVqjrqUw8X1lMwxYNrwNDHsGjSZM9rM+thg6CJzRb1Tq9aylMWFpCDuxm5IIEu/
Y3NoygEv+yMALMlOPgCrpvL+2xJysSnSE0WVMuzaIJ0M5VEr/NEQnBzru6QxCnqARV5R4XVSlRmM
39jvddmNtacyGnbFH+7Rv1L4lMWiaZBkFdZNAlJ7nO7M7FY2v8XoMlU8E4w+Xe5S8JoOImZygXZ8
KhMnmBzDqAXO/Pa1Ur9JeewUwyCIIWuR0JQvynGGLk31NHQDEIt0VT2k8rxLwU+0bQhrh9RSBGfj
BPNgRpqro1/Fk4tVktWf2rQ3JeWPDO6iChd0pRJ8jTZ7+lVSyVdrcrKwdnExH7bVEa0YF3QTO4iz
1oAYouRuV6d+K4tmwVfvOcsl40KtUUmp3gWQQe/Ve9ZwWIL+yHoijnn/q9FMdANYtTXgfuvoZVdg
V5xSWhCadcyu/UEFFnIVRQyzv7GT3xwHeTtCcID8K4bTCyuGwfAZYdUMOkfLPg/yvV196LSX7S1a
TWFBYgfMcnSKqhrfyJxk+AWFBKtuG4ehwlVvjDi1l+Soy+Q7dHAI0r3V9XtrEMUbM6hTuOyoqIDH
RSZcTPPJo6HpWKqX2bW7rdaq5V2E8AhjaWNTfaS4HAb1p6rdTdbT9vdXHXXxfe6cpXVaznGJ79NJ
b9xCA4X0ZH00LfJDVRuBLoIF42kA09jI5HaCJTR0vJ1H66MqfcoU0TT0ukYWeFLxj0lUzt6aOqJ6
WLRYsXw6mJN6DgvdoxTp0SDqvF7dHFsDMx8mTvA+wp2uvW5K9liPo2/LH5sOODpBKliyVWUWErgD
tSKtOVMbF89pvCvDXdjepdJJE/JJsdfwq2xrIYYz5TmLNQCi0tEvwTXoyMAUgzVHSew0ad7tbEmP
3UGNnmijxUdFIrpPSlkRuJNAVX7cAfyetR7FEQvlu1k6G9HXIjpEraBWwMMS/QpHF1X5MKFnk4KK
FYxwfjTvqmO/j3bkyGrlKcgHFVf6yUY5tn1sze5B76CgM1pnoZY7DLu6LglN8AaNUQBjOCbJ0Rr/
ICtaimCWusjTMc8rRSN4Knwyfy4k1avnh9nKBHowc+atZCmE6bkQok8U0U7D0o1dfd/X5cPYJl+i
rj7WdN5LE/20vWxr3rUUxznyVA2pUQRYtqbbE+U8igBlVy83SwGc+ypgwm1iC5FCA3+Z5OBl/bbA
WIjtRplj3bF+8umQvoCW/GFbsdWjHgEKt1DAYik6b4PBNE9gusZuKXfZ4KADdh9hGAUlTQCfaSdM
AAB4flvk+lpeJHIpX0CNHAwjiCN5PH3pJuncRaJ+P5EIzsobKaltEKONvlSRW5wmh7KqBb3D6450
0YKz8hGY3VNW9Ugl6JC6fTK2N5Y+qk7Y1PJue8FW04nlHnHGrhQAH7cSGHv3naGGMK54vEnfjSeV
FfuE80LrvnVRjTN2qUx6ta06ROAKHMZT/NazhlKV19Z3NBdFpLVYu1SOs/zAVMfStsnop5mXhV+K
GGg9Uug0FhVUkHiAwbdwC3IZILqjFcG6GtVIZSmymwA+xnpuR7wO5q7ywfJKDDwSr/MZYd4EZMG9
BL5rEYn4qpYL2dzhSUNtsBQDRl/GR5U81WPrWvZrR0vBZWfV8hdyuNMT2a1KwqKC5QfNoZnHj0lD
Pm+b46rlX0TwVTLLNNN51KFKY98l6kOafu3MP3GuhQguE5xn1UqUAv6rB9+09LYMvs2BIPCJtOCi
UGIEw5AnMDttxEu12h36NHGVsPa3F2vVlxaacJGoCOVG6hP40qD0u0wa7lozfh7G5rGjAfqDxz8o
/C1M3OCikjWOBaY1sHBa9GmuPIWcLdn7A43AmCODrYmg74PbG9oC0dgwQDw1lJJ2O0tGhhf9So/3
ozrIN7Udj5IzFSONBOnn6oYt5HIbRiILjWfNxCoFweNYJaWrNukNAWzNtn7MQ64yi4UcbsdkOSss
pcYtZO4Sv09L185DV7cAcTgFu2o0b1QCopJ+DgWeuxohFnK5rQMAV5MkhN1+AupkklfQ72X8IIkA
0UXLyP6+SJzsuchqM4D3UssLy5tpPFflp+0VXBWhKYpsY1rRIjxymCqlUxQaOK5k65EAAar/ZImm
QFbdaiGCO6KMFvQPA9Dx/QET19k47KriaR6s3tUiAPSp8o9tjVZOYAMsIIquKMTAf/H1CXvCY0rb
hbjQ+4OHJzefoT4Fu9G12dzdTgT9x/b6vQ1CiKarOsC5FBt4uO83Se4KtR7kGSFWUXa61t5HxBb0
ba2rBDRUQ1OBIqfzfpw2ilQENmToaBgYj8mOAKS89uIj40Clh8B2lUpg4qtqgVgOmmHvVL51vDGo
jCESPHsUSeJrfXk7d+P37Z1aFQG+PxNkcoy6jDv/VKsZpjCzqJ/Xw21LhocOnRECNa7tG7sDGA6Y
A5gDFB6BJigMG7NONYKslhyqCT1bk+QQVES2VRGJ4VKGbh60NgVagq+WP+J5P6fo6EV76raQ1fVC
a5iOeS2wc8nces2FrvdThjQWXWm+1tnnXB+8bRHsd14Z80UEjygy60WBmtzAdn0nB61bgUC1Jg6Q
s6mCzhQiiN/XcRS7wx6lQL+H/eH7XoM0skKSsXJv2nspTllQ/bpVbR5bxRaMQqxoxpiKMdWBjlTM
g3OLN5Jozq0YgQ6Iym5UP0rty6S+ZDP14/6kRM/b67jmsUtx/EOABlLBOoworhxZEOTe2MXIk8eC
kp2pFsmdbYb67CRz15tOakrxjTll6gFult31qZXd1mmtqg5GbvNJcDSvPO3AdAhABhmRp4kuJC5e
2alhFzMy6/Y0uYyFPdmZD+M9iySSV79sr8PKBr8TxvxmcYLN4xAEUdiwm9dL23tdn3qK5SeRKXAN
kRz296WcoiFho0Epq3xu6ruaAHSNvBaiA1m4eFywH+I6y/VEp36Dp8Qalc+x+ZLm2VMwSg1QfmgL
no/eVfryHHbxR8DCP6ejaG5E+CP4YBNYVj0aUBbQcgxHmtWilA+x6uD/uMVehE98nWTBYBBzdJkA
YdTkcaZmq04jM85QS5zzU6kMe6AnnfsBPTNtA8gZot8PVPpaS9Xrtu2seyzeaAge7MAwzq21gTtg
NQBxwO+Tgw3OxVZxSPqhqKirdvdq+tvZOLRE3ZcRmqK4wmcNAQUtEZrIsYRl4k9982GUe3BIGaLA
oF5HWAOgFEi1MEupIWl4b6lt3Aajxhrk5h4VnNy3H6wn+9PoRocUoADmj+01XDkyAAAMMApiypDH
JydoP5oqwN0ivRs+1UrkVOZvFxCxbCrm1ZBqQRl+jlgygsCSU2T6PeiHismL7RPi2Z9490IIF7IC
NQ1ygHkgxZJnz6TZbsrrvRLku4mEgv1ZX7CLPlzAUsxZLkD8B30aoGzeFvFhe0NWAxXICpHFmSbK
G5xR1+oMNgwVATFLAIUXFjuNUC8GrEae/8nOLCRxUcKgHSwY/bPozj0Y6LOUae1Eei3YmlUnXUjh
jlUTc3HgnIaUYLyrgVoeNI5Zn81hdpSkAxqwIGVcybNwnuC1jnGR4yTntidK8jaqOpv6at7vukA9
WZZ2UjURU9S6mMsZyTlp2vZB0WYSsizsUjAmLiIcsARFaDGrYhaRlTu11NYIe+Duwjvlp868NeCg
ViaIa6sGvZDBGZyulHOdRygyacTX7C/Z9LRt0Ks6oDUKwczWbGA8vo9njU4VOxoLfH96tGrLCcFM
G3UCK1s9ghZCuADQSGhISccKQ4VKeDclPxIrOqrm1ybp/ShLXgup2GfWLOg9Xym3I7YtpHLGRocC
3dJ1gBr/ufNYtb15RQdllXm9NzG4NcZZMygCVUXrydlE26TEKNUIKbGGYm5/NwcfSez/tz3jbCIw
qWXQGnbXFU9Z4Jv5Yxl+2RaxGucMYCChaQ4gXfwMWNJU2iBpMAt1uiPjbR4h2vXnsheNkayZN24O
YIRGgx7uqVyFqzC0PMlZDRXw1bmNUnQvCzZkXQICDhsJBy0yv1gD2uZAiYh79/ycFMFxsKngbXFt
y1GBAXswRmYN4BK9d6FIMkBqKmE78uRI5XMe+ZEwcV3VYiGDM6tEllM5npAzln5VOsG+2g0HwOyj
03SnuEBFfMxuycO2CYhEcguXSq1FkwwmMFLrYAfTSZdEz9zrIjTMG8MECMow71dujgFgrplYuTSj
u1KyPs9yL7g3rm/ORQT7CYubhdbFaj6wZDuTTop+0nO/NQRtxiItuP3vlHSaki5HO0C2M8y7VpTa
rvmiwrpbgIQG9AQe0yDJezkxclSB1X52qIw+xRu8Grk0Evj86lJd5PCoBmo+q5iAQOjqiuS2saPj
qJd3eiNn3rZhreUcC314dhbAbOpzk6YoUlifqlz3bOtFVr1yftCqn6H+B1UXQ4FfGrZlGxZuze8N
ADAX9axJSDmoLbutLB1NtIttK7RqAMgICbB8CUG1/r2IYW6LcJQhwraSz0lYPDbk9xsEUWgDL4n5
1v+IVu/3IlKLxHEE8Aw/DpRTL8sHqcKwiGkJtob5NFc/eidGfS8mq3uLNDXux4N2Uw9f0ENVjWiK
7Q5kEIY05txXsgC1h5Cs2ZZqslVdeKaC4RdDk6FSGPjqSQUpVrqfG5f2Tu9J+wYc0+nL9j6tGZ4G
vgSGJohqIn93M0KlDXMZJaOaJidbAacc1ajXGM9kxrty3QQ2SDZ+Hw7KMHDuEBulbDSL8d4rhTTX
U5byptNdlt7p8lNSfdvWa81xiYkiLJ5aMZ14ZeJhNQAzRqYAc3kYIukGN343zrPdf5PCHUFlHmOy
gRpQxNjFAfrEvNn+6w9E2Lqm2MA60a6yDiW1i0qVVUza6NptWoynWp79uf1NhFU8TuO2a8oMc1tV
TGQF7y1vSkYgg7bAI0rlYxc8Ff1OF9bf1/bk7UGGGRsyHO5iRRq0veXlhAH6VneqvPPRirkLFCrY
lDWHXYjhC75xnGZ9q1MKRtfZ0cwvZnmMmnNEXyXR3qwFuaUkLgKNba/VBbp9/FHvfLWy9lhff3v7
uWsCkOh0YttAhZURElhD5/t9kdUe/SqRhN7N9GbUjlYKlKUzEIvRnOrO2lPTiRCk+DLvlUROqb4L
aDAWQe2NO/knm+RM3cafPk8esDJ9YDwethUUyuPi66gBwKEy7dqjrrIjbuwHksMYCCsMVBgvtifi
juM27Uo/LsGiU1DPtAD5eNpO0YFGIQbXAun38t8rIVwgN4c6l+spajzZqpymOQHjxw1ESRY/PnEl
hTnc4rhourSrognGkR1VFyO+X9GR7Zhg6Ko+iWavhdvEhTo85EU1eo5rr/MGkP21buJJrglw/v8f
iuVbb+riKLzSjQtIQCiyIvSZ155xz/hHm7v8r/wA3I1DS53yPvGGc+VT2GR5l5yKDyGGjNvX+LW8
iz0hgNK6xYCmG6RXJrrDuZ8yWJKUBhSq0+zUKuchE9zKRd9nZ/RiGyVAds5zjm2kyp4q52oUuBgX
d/9eysvvv4q7QU51Gb+/1HrAAVSfW6PwNWX+va4ZXgzfn13qcR6FslZ7c28W5yqZhg+wzcnVm7IQ
zX4JlozngLbT1A6aFippVbwHQOYHA29N24FJJIKLS4FeVQYBgoJn6n5p3MQijJf/4VH/bgt/0xvL
IZEMA4E2/BkdCZj9MM99G70ObvfM6Ht0wfbwbyxX+8MUXphZTqJenVKYWXSsjsPHGjMV5WfwCDud
G+/sH/9t9fjQVCOTzSjcN617p85uhuj7nwjA5UJFwgKGAC6MN3EPFt/cqD09/JZVpzj7tP399YP3
8n1utejQ6l2PeW0vOcYHxs3d+cauEY4VrlvZRQy3TlqWm0QaoUZKVSBdpsd0FmFEr7v/RQQXuRNw
i0qDBRFd8xQnmpP0r0oseq0U6cHFSJLVFbDf4sbrZtOLQxUvh8Tf3pH/4TAXRbg4ianExi5lbAl1
J1fFoVAVTuR1TuYo7nRMvgq5PrlMknkM3BO5NyFAt7gaa8FLc4X7CzwGPPO9z45Y89WibhGBKnjy
ck/yoocQmDLJbSC4vggk87HUjkHfq0aK6oW2PTiS0iu3Rjf3L12BRKKfx9INSCAqC6wt8FJfPqrG
TZEbyohUrPWVXeTmp9BvzjGGARh4Pki+94INZSGUO+PfyeNCrILuvRnNskxesAeY+E5RDwRPvqqT
ehZm7kuBBb1ly9cCLRPvvkS1kVK/D4F2FCsRgPaYQFByfM4w62D78SnwPuq+AeyCbp/tp7N+LG4j
EXYHd7X/25YuojnjjeAXalHBllofcx2edrYSx3wwsbjsYi8lvhB1XCSRO/arsNN7IiEHpa61H57G
1A1A3p4e66OxQ0ecmC5w3X5QsGYAaQbmjbhgFk+Alcpi7CfZsy4M+lecOlro9KjHsrkzvHQSUdui
UCYX3YZSr60B43uQGR+m2gm81CUd8tLAUTG0oBVgEnK27XblaMCg4EVNzooSAMF1lo5YZ+ftPk9V
T9JCzZGIfZJpdxNqcuhMRKYuDYRD6MxKrgx4IZqzoqGcdBWQMw0uZ3Hsts9Aw3Bif8QdTdln58Ry
Gb9yvBsSJ30UdQW+XZy3hHMGBeKXJsC2o0nPeCnBBxFO93HwTS1PgbSLop/9aLtF522v9VrWslxs
vgLbJkRVkwQxadjpvcvIdDGUMjnku/rGIz1++Y/yuOuvyfgAGgWnZa+U+zDrwA7W4HbRjh6wvt2E
Wk5mFU43qzdGaYHXS3FjlbjbP2LlxH6nMxcXNTxK4mEAv2EM7oLwez24k/JpW4S6GnvB5oHXLBYI
+ezTiguwAtC3UMjMqL0vXQt8xZkX+zmwm/SvDA2uBFBatG8Lx/akoyhAraQM0PLyC9jfF/noWDVg
UY6gZavdytaxoaKQy7bq2l4vArhwNHZFHIQdVGSgjYyKMDxZN+WRoUPUgicV/mH1V3hfKMOFIZrM
FdCwEYZ0xUk/MN4Z9EqGe4rQp7uKCyJJIRyaUCYXh4oumkCSCZkmeEa8erJd0MuFAeBpY3SE2pXW
34+onSeOPsTyB6UG0ZZTVYoBVPBUHT4b02R+szvUSPGZ8Gnbvv5HXP5n8TFh83535amo2ynD7k4F
0Me17FNYN0epGG+MmbiYfvAkM94HWuHNVujNg+LFvYF5C1HSuG1kKAW//xntOHZ9PYSYXOtaAHYV
LhlMgZ2tHwcXTTkzC5ShtusBMZnsgxPDpM1vooN8EGEgrQeFixjOwtJ+aqV8xnHedZPbppmDarGT
kRfBvrHPXDmNqhI2XIEhJb42bwB/H3NlMCqcXz4e1vbKOXrDOCmQZWf+r7RXErVmbytn2ty5BpAx
2e5Z5lC0gHG77ZvbaBS8SDFvuFJs4aHc6dVXcqGpJbZpxqBhKfsqxqEBaaEaP+P88/YibmuDucr3
RlepdisBHbH2coArWbilAEqe2uofnRIXg+BOqtzuUoJ1Uz1ag1FjdEkkO1IkWDWR/3BHURLNvT2Y
UCWgpYvOVzftVUE6tSriYnH8CW/HKbBVmcVZ8anUbrpEEJvXv4/z0sC7Gt7VOf8kQ0WajN1qxpEe
R2XaN4B0395wHrjuV/hXLzI455wmtO3FwYTa1/fBm55ZdTTdMy7h8FjfMNjR/kAPIkgbkWJc/AcK
etb3GhSr5nNNfJILAttqKMB4hoz+DRvVFC6EJ0OhV0qIvS8bixGkHocwvx3s4hDmxv32Aq56zEIU
U3WRC/QymHyDlh3V00+p+2gQ3wZ5xbaM1eVayODsIGpaEODVUEca0DUKlEb18U8EsO4qFYNpaN94
r0RhxxZpeyiha9906pnx9+3vry/S5fu8Lw5KGr3l30l20waAoac3kSaoRa+f2xi+/UcJbtMHM7M6
i53bOhqxZ6915kN36Jz8GDgAZtqXAucU6cRt/FDi1bFMIM5ujuN4k6l7tThsL9u6GV804va9aEuj
SVRsSzLj9cCej1X4nOvjrgllUYmVLc7VGbNYPC4MVHGJ6RwJHkn24aG5015iw63Oja+4ncsaCS0n
f91Wbv1+tBDJBYEhjJuxNqAddaMnBqIV7YwnFSi83b66VQQKrrvQZSm5Yxrs9XlUsqKorr5a0m0+
Pwi0WT2kF9pwh7RqG5OUafDRXxWE+DTcRIil6pfBib7FT4GTON1fmdsIA7hAM/7ROFBtPSoUaNb6
2dMMgPf4PvDmh8xpb3DR9OLHVLBxIoFcsBiKZKgnFvGaDk1FJ00W5CAiw3j7+yKkxpGq9oD/RRGk
Qv2H+AzYIyoB0ompxT2ih+g0EnjyW2BZyJvzMtAidqEM5X0RfTGHG+03Jzt/nbIX63i7EC1EkEnJ
ra6XkYyA/MPogTu2G1VR+7doY7hwIWczXvJZFM/HLwTtl3Y9edtWLpLARQliUZnGJZpFbMn60ERV
D3JoKvIkkRAuLsTIQbuePSyAytYtH+inLHK6s/lp+j670Tn52lFXWDthNrsR/hQuPPRFP4yzBe/F
tz10l7vji85YDr3wUTTBI1KPCxRAPMqSJoMoVXpOyIn85hgfb2p834VGgzLHExasIHvuZielp6hy
20kQBESnLd/rC/YaJbUGqBGP49FqQ7+VVPQAEnfWjTs0sTxYxbcmKf2C6Ls4Ge6sqPtKEyGvp7q9
cW/FooVjxYUelBnFz2g8ALu52S6tne7A4MLJTv0/0r5ryW5cWfaLGEFvXumWby+1NC8MtTQiQW9B
8/U30TpbzUZzFu5odsTWiyZUC0QhUSiTuaeiSEyA8ioXY6h2uegpizH0MoC0rNvOnwimmovjLBK6
286RvEGGyvxotTK0ultqTrCyLujPUBf3YlAWIjs8+tmPFhFNYnq6IIRiXv7hFGCCCL3PqDNgJua9
yXHSjC4aFZw8Kt1OKlOUW7ozXYpHfdBvmgJ6y6OI1ncb7VdGuaNn9BVEMYsFj48j9eUgC+heuWHN
Gf0uFlIWbx4+dPChR1lFHUXnINKuSaTFIwCsKHVMBqIDu1/C6xj5Dwt6s8GBpALuzGnI8aLCbNyx
Pyhu5el3ubt40lEW6m+zf+zjlr0Z47YMk6xETmdcLKZ2H2ff7fhBs31CDPf6ojavyNV34zYpMyNi
J1Kh+HUf7R2KAX79hK5fEfRvnmbTUjC7D9kvTIi/d8B2ySWp0qf/5T1zP3lcdjmKeExuVhOEhFtN
SGgeQUIanbgK2om5QKaenNpRUri7druEVtjs9DvIJRk7M6x3i0iycfNsrYyxpa+O8yJbRjVHKoxN
N2ZzY4HLLnWOU71rneGgG9+u79e2E67McV8yhSSgOTdYW/Mz3mOsGCEU5L+sneyr7rw3BRu36YWQ
6UN+XzeQquTutI6gqYFkaAgZlKNlJmib6ILM+m7mIrwXGOInuWOpTI0hAyhG2XGuHxT6o1PvdCoa
ZNl0dygRs0lbTcecyfvNUs3GzAy7hJBNWn7Px+Zs25KXzVbsXd8mkR0OKsy2Ro8k1AL9sc9sLyrj
4YDxfOrm2vAvZQF/hQWrJXFAoRKdxDRDOjmi33QwMVe3PfmTjJuta+ich8T5B4q8Kq0ncDZWim90
+2Y4IOVy/Wtt56pWBrgrUUFRpkOhnyFrTVwWqCFdFWKWX/LQSdG6M9jewH+5U0W12s1rY2WY8wdN
roasYU1b2XILXWfXyESV2e3rfmWCc4VMUW3MIuPWYCUf3Rt23d/mgaLIHnvjod+Vu+Xr9a+57Xtv
u8U5xDTWOiiuVOoXmeka0ou2XDJbxCe3jUOrZXEXBy3Rk6tQfLneZ40ZOSad1Lvvppvs250h0qHa
DkrBo4XBCh1z1nx4NjbWghw5bkNW0HDC+ChBXggKCLbLJDjSiyayuInqYExRNFvRMZPCwWw0ES2z
R3hkPp/K9JTnUMmVgr47RX2QxiL2ewajHy77lTXO/7V2mZ2SVXjz9JybkEzByygFc3bz0Mz7hXrR
ILK4vX+ObmI42rZRVeGQPY76tora1/0bAzTqBu2LFUyetFP3zYuI6217/96s8QxpmLzpxkXCC5Yl
Ucqw2pFLvFN2NGBthVC/+pMU3socFwCAQzufjQmLG8xT2Z9iVfPGngbXz9kmdqyMcBd/miS6Mrdo
n8ntg1qf61YUxjAf++gVv7fI5Hywyft2ykt4RRdMPtlnQRzUL3Vgu5rXX5yvwk6ObXs2yKAxH4nS
BAcckdOaCwSEGArLHvKsXvmIZKHtz2jRPai+vB8jwT5tf8I3ixyIOFRlMwawuMQPSt26koj9bbtB
xHmzwLn5vBCpwBge9cszpJkAUr/o/NGavb/uDZuo+2aILxnlFtKsMUWelXZBlX2224MqSkVumYCA
LZuGAZ/xBzX5uSPKPOYIXjJbCuIlfkT7oQtSLIHfbW3K2gwHRmiVLhxtRoQ5N+RlUZvG7bKsFhye
rXhvbYStdR01m4VcQ4cFz/v4Af1KLu2h0pV+0mZB6LKFrOABwdQ8xLeUD0rTpZpa0NBekJQpU9c2
HjtGpFkjZVuc9KJx4xdJpAbNTgl/alcWeUdIEU70RYyryv7LQY8mcijWYaj3ou69bWf4vTB+PLOD
3jB0mWfqgzXG7dvHOYYOVfz3v3fq9Vo4iIvrOLJQb6V+bJ4K+9xZh7YSvDA2T+jaBodyjpwXqZNi
h6jxUAX7Cx4YyZFGQZT4Rh1eX8/mrbc2xvl21GbWWOB6AKRGuyJgcYTywAR7W7RZGj+uWxNtEefj
EYmadrBwkKj1UKqfJu1ep4IN2j6rb17ABZcg5B4mu11wi2KT8MTepXX29N9Wwd0KTltNYEeEo01j
6cVD9qQPEnqA538/ngQuQTAMOOAzwCAeZ8bszXEAJRr1h/GbjFaSQr5ZcFavr2UTdVZGuPumbeli
kwi+1pFDY3m9U7pj92VMR4GdzaB/vRru2imTtneUBIb677NnHyE0pPhMj4x4A3h1fDbeIGLW3/Q2
XA4m+Asx4cz3FKTyLA3ygPEGKTpO6RPpD2klOj5bEQILv/9ng3O3CqKpqazAo/Vd+aQGkDO9xJ+c
zO2D4ZAeO9kVNZ1vwrdiWzLovg2mY/r+mmh7OYMAFc4rq16yRiamTCkW197+dm9mOFhom9KuwaGg
+i2yEO6gV2GN/7mGnvxBlACaR/i3oSI1pXMfkBayQjKpaP1EvgEZvNSfFfr1uo9vY9zKBneSnIrU
41KnrMkaQloI46Kv5kF3qwPdzc+NYEGbAASuRLySwCCG7MD7DVKt2KmzGgsqSHqr2ZKbpiKBws3N
WZngNqemUqSjGoDktWa6VuWc4klxJYy2Xv9umytBRwloQECyBb7M9ytxbHQrKhUCuDJajobTBWXW
BddNbK1EtTRNBccbfJl/VMotZswbjd3ZbXljQg13NszAlCJBOmVrJagvYBXYEhmsnO9XkpX9UGcy
3g1SPVUvoDX9Ok9Ufrq+ltfvwcc5aGDC/LClKs4HvossQxdTikyD7zyOn6PP0ksKifj81j6UJ1AQ
Lp4ZVo/94Du+yMG3l/fbMB9gmRJIo4sEIAQQ/Kuw+tOS2IJ3ydZGrdbGB1fQ1ZDSUQV8G2NIpB86
9YpY1F/I/OnK99O42ArCejKY8ABtRd7uetU5msbsWUbpaga5HeU/aeBeL4k7qDOx6ilj9QTk+FXM
TluHqh+96z6xhdY4P4A2/IH/c0coScoEc6mU+kq9GG6GKn8v26dIcY790t9IqnUDuqVdOTWCo7u5
XWAHthykVPFu5damGnnTSqwrbNF7edcXduTmtZEHXT5kgiPMU+a/pltxcn/bYt65ergQZbT7tKe/
hvBQN7sjgX7Xu8oeClcHVmJIjtUzRBI99DOIsvGbaZS1cfYhVsbTEiXRKEIaxXjUj+gUZY3xKIl+
l0PD6x4lX1TS3vTR1WK56woyeJNGzZb67fQIiaOCIGwG73dW3lHn83Xf2TKlQ7XbAJ80UwfiIyZS
qmNstrjptacx/pssoaQ/J8uhqwQvws3q0MoS31fjDLU1SmlJ/fzMhEVyH4rFlzHEqIxQ/12wqNef
stqvllQ9sVFm8JMhD0yndjPzrnByd+5Ht5EFX3ALF9fr4gBFrprZkKAU65e2tWscx8umwr++SZve
v7bBnbRImmKnmhq8NR6VsAiaiwKVHh3TPk0KxUnFK4P4FtwWe1aLEjnjZmCzNs4fvaWPWpph48ov
Blg96zDxyU77C31l6AIUWpM38HltjTtrlKb9nGqYHWehZ/8YB5lXnaVjL57DE20cd8oGvYM2h92z
Ryn7qNM5O/b7JQkpZjoRku6meP8vFX5fUWy9OOa4K8csExDoYmST+qP1JZZ+2PXJsr7omegdJFoZ
996y+kGtI3CGo4feuiRlhjuh3V13SZEJDjeaBSoVQ4N7LW8Kzy7aCxlEBRWBCb7xBkoz7agS+J2m
fZacZ0so8MVOJh8KrHaDb7mpCYo5ZAHVPJOvZhRLka/+GENGVms/OIKIXYBJfGNNJ5NlKB1svZo9
9l2HKe8Kgy+y282ZK0uCiEBkjMMLO4/Seq7xqk8L6vYkINqj2nyJ+iPo6gVvbuZLHz8iiMctVvrS
+B4Xpe26HtcV+pbmPnGdjtw4w7KrrRvTKj1nkiu3VnpRECcyyjm4NFPFNMBqjPnyUDVbt4n/NuLW
TbT70Yg8BM6CRW5FOqjG/14k7+3t1C3jaMog/LrRuzAyZrcQcbhsu/tvGzYDxhU29HVqprRiJyqa
/IG0R3MRHdrXtruPm2VpIEZnjHl8u460jHpfMGIOw81VqC3onjq5cuabklvj+bAE6j4uvdQl/nzA
rF/18ieg8WaeQ9yJxrUmZXBLp73o0V537q//+9vb9Pbvc/A6661VUhuBcJ1qd+D6QhMP/dSWkaCt
a9OMoiugmsCLVef7XFKaJPJSDNDfiCMvBbSWKXgIwP5+fTWbYae+ssPwa+URSM2UVqT0uPX3oE3p
oTId+dE52k/eEuSYKxNN4W964MoejxpIng1LBw+M+/wiNXEwRLkAmLZNYIKEMTVCqYA7SDFBYNZR
vPB0xLLKt6IWoKzg3+f7WXJzzGON9bOkmn4YrfITenZENWrmpR8OkfJ7DQb3zpc6XZ5NHV6mJs9z
/bftHA1j19oialZelPFXsLCyw22/Q8AuCUdjrZjVt+giB6Vf7ObSsw81xgiiL3SHgvgoytWKviDn
BL3SqqWRI7MklRdbOhb6QeDVmwYYoa2lob8JRbX3Xi1JxMbcABq3YhoHU9uHc6cFy0QenFx5oeBG
8EhHf/RW/ze1i7CJ85e0fIaEi9+1ImGT7RO2+i3cPYJOpTG3rEr2nSXMaSB1hxjqefO32f5borVf
tEGUB611J0dBKaJX20SRlW3uKGiFbbZ9WuJDLwin2+aYyqYPteEHwfdm7vjBXVUdYqyqZUEGif2O
FYosWW9ERAeKGM2Bdf+zGU7SHXvInRch+aMGFV3FFLmjGjKkXDj/QZKowszja6ln8pdzFkgPy0Pn
M2O2JRw12H5VMukbyHJDSoGP4aa2oWqE1n8/HbSsA8EaRMlNzRyTYMZ1Oh2ynkqZSztQV3rOPOkY
6LDHMXHNZLS+dkYXO4Hge7MFfvjeYL2wQRZjah+kdnt1NExjRFTZBRo6dLoLlLsyr/Mx9ONFz+Oz
sNee4cA1g9yBGnKpctK2aYET4HRnAyufotBgnYn73BOxhG6Cn2Fgh8FUDx4czlgyzt04mQUiy+Rh
zD/Xw49ZOyulcApn8yuu7HAnEzz5RMsl2Km/DEG8xzCTT13jrwlsO3kgruJs+9HKHncaaZbIrUMR
npv3jou+dx+8OmcDFUr1JGpZYJ/ow379NoWixPsD2dgQ5abMQZbppGp4bZalN5ahPT+3RPqDjCpq
UhgAdyCv9WEQUVbifpxzHP5kgQC4ObiLfFHzLwKXZ5vxYUWrQ8jdVKDHcmSJIDkHMs9zfygPnYtp
fkwNQBYPfPKsx97wsrCBpqV33fQmiK4sc2gjG1VqKz3W1ys/o/rc4E9Rl+TmfbUywf5+hZ+J0jkS
tE6wXThV2aNWCAB6ewmIIhUFHLgfqKV6Z8qdtMRbRnVu1Cqk+aOZhNe/0vYSfpvgOaRiS6OZUiDT
YcmZi1eMcA2bhVcdg6Ig2rWA+zydkqb0STWVeKuzRjPnxBRNc5cQkBVrnuwm96k3Cz7b9t29Mskh
hGUtKoq9OLGMRql5YFXK7iuYZD1wRt2W3iLsKN3eqLc1chAxSHUjtTXW2Pq0cmVP8Utw0GRe3r7y
joHXCG3HrjAhtgnvb+vke/jUyZKsUgcSsvukCJJwTl1auJ0/+oy/ZBA5yzYUrgxy8W2S9KY2gxf+
tXMWPDChhAlp5MTMMLudRG38m665ui3ZR1+dLiXp5SaO8hZVpQn0ZpnWgLo9EuULXod73iMUstvo
30KGGxzuGId4byZFj5hslmYNkS53CuegCKpvkBrEFCl11SAPUU/YjbmnfmfuMz/3nycLIYuKeoL2
9fpZ3Dgq+CnsR0AcDqz+fDwGrpvWSGf2U3Bd0xCf+aDsGV2rnoMbKw3iUNTkLzTJvbujDHR5faou
fhU4j/GeuC/STfm83Kth631KGyEqb5xNtkYoarExEKgscrCcEhDlD7E246goIb1DW60Ndj6Wqe5+
JNAWUQ7XP+rHqOS9PQ6jqTpIBaGwZ2k/luGGFF8X0G8tIr1F4bo4b3XSWbEqipdBflZnV2NDZIGp
oSGaBtXX6RL7ovvt4/F4vzBu5yBxSyZZHmtfKr6Utl+WIhT9iC7vDXDx3FzLkW7HQ/1KbomjjrpM
At406WKG+nP3r6OR98Y4yJ61PB0UvZj9uNxN9uDOSzir3667wkeUfm+DO+mzUShq0rIFAUoi+hRj
fCYSXwYfX1XvzPCoXNu9gUFNA7OKvax8MpzY0f0kM0GxNCx0loNKydAgOEmkPNHUbqITyUvD2UN7
DT3lUtpWf9BZ/v4XcbDdNfOoyCV803ARS4ChsrnY/nfGAT3vRSGs4CObzKtWqD0mTanG7BxY7RfZ
Pk/KvSWim9koO71fD4chc2r0ELqEDYaT/QE6gL55kG8l6NxaqSuiINteEZI6kBFRVWSI36/IVovW
7JYJJ5vsjO6m7MOGfr7umdtn+c0E99EI2qFJr+EFWlU3WXXO5PD6v/8PX+zNAPfFrGZKTGnSFn98
Fb8s/eig3YBPA2PX5UXUgfQPl8qbNQ5zs3agZJmxP/aFTQ4p7tOT9WBdIhfvXFk4ESfaH/b3K4+j
fZ7Ydof9obXs2urzJD2muqhutpFyYz73tiYObu00skFCAiutbx5Z63/lGTf2HePmZOxt6V/DiyTY
NZFX8ACst7R2DHzGXEFDX7WrtWeBW4gscKirkiGStLmUEUCaR/mbWXkTmBP7gNw5n7unzC89WcQf
KzLJgfDYpFDNM/saorr3ZDoZ4x/d97/3ie9FUsYek9x5CyUCmviq/GVJsKDmAXqQ7vWPJ3A7viOJ
NnVvZRjt8pMoc+vsZz4fllHQGbFpQ1OgLudgUFe2+Y9VzbnTRfhYo1p7RLltJM2t+i/XF8I2+UMA
/GaEfwI2uT04TQQ3I5b5lAwIfNViX9TtcclKL4PiZDXM/75qhtO0sslhqplPJjpjnQkLI7cE1NxD
pnRuYs2CesxGT9x7QxyyzipRJVXBnc9en9Zj8tRDz67fm+eiwpg4I6pTQzzO9qJ5p003Xy2QA9x2
1GZ5jvFRjeje0J6SSqByuR1vrgywH7BCPSWmGhkM5hr/p4gx7Y0HFkgzpmAzdkUDYwJXdDiUTRRS
yHmezX6mPuXTD4wIuQkR1U9EX40D2STrIaCHdiBQAF9G6+xMAnAQ/fscoiYgmxyGUVn8VDrOEILT
gutHSbgrHKDW8ZhM1oxd6f1oxySmyUXBPcum6kAzfCc//Ed7HEAYy0jltgUIsZYYjKPd61/LlwVT
fFpQ7xQI2As+INuAf8YKyPO897q4rTHwNObUh+zxuXRqP4prJDYstBu1RNA0K/iYmE16b0zGQGvZ
DviY+i69Q7e+H/n5s+UxlSv95NyJ1I2E9jisyDMrI5YG72NpI7Z5zo38lT3glCA5Gnd/kJ1fY5PC
s59WyqAWBX3dvP5QZG7q2z71xnAgrob0TS9KqGzHML8xA6qI7z9oDJDv8Bhm3skmhMsQJrNdHZhu
5HrTZdwLdXvYgbrmLxxqGGonW3MKi6yRatwt+yUkmBro9x2kRCeMWlcHGWOMokeIyCyHI7SO8MST
89nXxvFApuK73GBCM1NOaPMLm3YUPF43mife7ySHK1Lc2RMdHTz5MBkPWiM96P6WP+sg+EVDHIhk
1MRXfv6SRhKdSNFSOcRRJbskHYPMZYJeS1oekkLZtVBoXZzZVbpBhHDsEFzbUQ5x6KRM8sgQbgqT
u2xPjplHa49No857o3ZF6Zvtt8Sbz/K9oYpWyylhFzjzWYjOQ77I8ox7NnJr73EsvwpfL4IV8i2i
wzSXDoZOaj/+NvnZftkzKqDlZ+y1njiLww7Alc/5+nBbXeMY+50qmS2vyh9n+3NrhJlICVlkggtF
QPLV6sRUWERsB0rcBos6YMiKCEKt63er8rqRq5VMUUxAGYKjPpAjoQdKRFl2gae/otvKADgvnHlY
4Hmz/FUzf+hd7ZnO9768K52f169VwS33So6xshTrRT6kKYC5a35o2rcF6r2ZFbt9JNJx3X6Xr7yb
A44cYycJ4m+WY2tuqqPyTHYZC0zNUD1BBkEkTbsd6qPg79g2SzFz5uzSmTSZ3ThDc6fXOzv9vNi+
gvsmjm7tsveuf8Ztj3izxkFTnCrELjMsriS+GWcuaSb3uoXX3MvH4/NmgkMjBXpjlVrB6fSdEcqm
lyCdfNbCLIgO0bkGq4HpS5cZ1RDzBbyaWeYViicK9f8hbvj9I/iE3xT1plFbWCcLxYcHBvrqYfHS
G2isefnOEYX+2+75Zo+Li5wpyjVivcZF1Y3cukqo+MOnzmNl1eF7FrnG5/IYhyLKsm0ceTPLhUd9
15bmMqayr1fjDdFUL1KWsFMXQYgpMsPBlV5aXYQJ8dp31LPSx+4ygTbl/rrfCLeMi4TsiVgOtXPZ
Vx57n9XO4sDx7HN2bg5pIPmiS1q0Jvb3K0Bp8zSxZbZj1Mah24HkXv33EzcsBHnbHS7kSbqiifpU
QbKofqLaNzn+ttSfBF9t+2Z8s8HBBya8/g+t1Pv6YITKCVPUJ2CIx6a1FVG4KoAPk4MPozG7qNTS
2U9lx2/U6VRJog4o0b5w8EGStmgWFVUHJQl05dFp3EoXvWIEp9XinkykIci/R8Dc5md244DvMvf7
lwyvmMiV/R5c+aoL4XOR1e3L8vdW8brHjY4GebOBx5mXX4Rr2QX9gUYwhzHKmJIfIZohvh2IGj4E
m2ZxIGHnmSRXMVZbaM4+S+Z9pIk4+kUmOICQWzOtVXZn0uScK9+oJHI8gVfwAsu07Ek6ZLhUkvpW
Kb4o0qMqKncxx7pyb1kcIJR523Z2DRPRhU1R2wdt5xxbofrHtu+hbmHYTEtZ5czYSMRrUT4jC1Un
QVT3d5Ie+Xo/3ORNFl4Hh82Phi5/W7E1VkXndqVr7TlqNZYfNwrfXOLdko471Nx3181skFMA56B+
DfVhG8ITvPTEYk+tWXRsc1DE04b8kxEnoVqYn+ccxNly8zBqTlhXsVfIxst125ubZry2thmghuIb
3PJk6Yu5sv9XEO33EG4B8Il6rbefPCs7HPCRMc4XElnsyTMGUePVYQHdJvtx8YZzAUGjpHFFzdev
dF0fHHJlk0PCymxGuZQWeIqCGqHizzfJ4GIGpfLIrg0M8FChu25fYJAMiWi/kN35zCgTRA/3TS/6
/TPgHu8vyizVwfjaGMgNZJ/qEmrc2UNeDe71fRR8YI1PLLFxc81M4Ku/ZNbyMOlPEPj1mQTPAgoa
PC5HYRlxO9ZfrY2DRqPJ0tIeAI1MNIWls6TUMw+d3x2aWyN1RQNlmzfAyhx3IA0jnjV1kHFQpAFa
Y6o0e1BerTw5UhMPiYHFo4YkqFcI18jFVYMiD4bZ4ojQsD1ArgdzU2PqajsdqpgQ6xPll0TuwuGb
nlp5PPQGbpv+oa0OWXSMS8FNKjLBxVV52xUOojf4ShRIzbGBfrdItEf41bi4akiNpYZ+e+1nP+ef
+V13kQI7gXrZ7DchuRW2jYk8g8MXaW5Lu2lx1ls/ZfUQZDrpCYJ47ugztuMFp4AFB6IgePMyWjkk
BzHEGqndL/nix9VJmohbDWj/I61bWsI+Nebb/4xmeF+/hxFdkwj+c9x7rV+DcKMMFajeeHXAegDb
I2Yjkk8CSGGH95pF7k3WY3jql5uM3hLGewbZ/bE5qG67i30hgInWx0FJ34O2vUcK3u/DJcT60JgT
+UbQgkedtUCL9Dc2I663nXt9Ta2eL/0sTRCKBHJV8pep9KtJ8KK9frGiOf79drVzFxnyAv9PD/F+
QLemsusOqjArLDjKfAKpB1VbW+dYRpbfaHLu1sU+VUT0zRs9kghQVh+LA4wyNsZc11jMdRvtjBOF
skcFXRQW5f/H25Kfl7GLsegiG6ZklYQmWCmLuA/LYvKuO7fou3F4MYO9wZxlxCPy/Ilm5mmJzZ2O
nNh1KxuUs+8/HIcPUazLlRoDaZXHKcRI0+sNkt0jpdM/QySvclFuREvCZRFOFAgWyI8TG6PRZRhf
YDez5dLDgKmMI9M3nGbw3BYg90O8JZ1EbwABDPN9RcMYN40Zs7GT/K+2KL1Jv/Sg/MwzV2nkP9pC
cHGg3x98XjwVVT7LaI5ZYMvq9GCg8Z0ROzurbwWX5TZQvJnhfH8ql9ygOsPd+JTmFyp9vu4j25/M
ZlxAUFpGvuM9UBQO0hwDVdElWCSuHN2UcRp0tHGn+Dmyn67b2naKN1scKC2RknVDh17nGcTUcWph
7szYadBsFfi9yA77+xW4VpJMh5JGuOvTfYcO+eJO/6MKAMa7/vfZuG2R7ao1Zorur9ZGLzHoSSTV
7aLw+vf6h6j6zQoXxSzDAtmCxgSKE5fVT0lAcesGrCdh9p3PRYihb8HFse1vbyY5ZCoK1ShAYIKD
6zxq1V6ZPgnWJNocDpMmqkvxQpCDSg7xjQw18dJHPwzyKArSrmj7ysCmJCpACWzqXPCC1K5cqDYB
w7b+pA1/W813zRCN5m/fuL8/nM6FK0tMLZOouArzaDaD0tBB3SGXkAcsivTZXnL92BslCu6RjGKb
HYvM/8Ml+WafC2DmZFDxLMFB7n2GuKyqhzaCHUaXhTArWiqHGVqmkggzkFgqggs2CpId/r9e7eyT
fYwA35bE4QUlUPKI2fMuPZC9dWLsJGyybz60O+sgcMtNvzcNqG/iDx28Tu8xo4+LUS8JcHZoXXtX
fsVRQ9/echyqV69M0UcveqRsm7Rt04FCIpt5em8yi3pVKlmXpVHd2nTfisRxt6Bdl01cTSAgMBSH
8whMepQpIeCxmfD8RntOhWIblXdDetY1waneWsraFOcRqbJEGXRuEWjoXuZMbmMQwXW75XPIhSFH
pYKHD7oG7z9Wa1ikiOQULENSvqfL1Li6WRxQVPQVifaepbSnmsQgS7fkHwLXYN+Jd8O1aYYuq+uk
nhtDNy2g8HyMdsn3BmFMhFnwCi0l835+EEnLbW7baqXc1ZJa9oDmZZQdpKl1rfnHHGtuTj858qd0
EIW7m1Wb9do4H1zSSSsXK5P94WjvIIH0OEWecjOGZmjukcy+ESu+bWEx4+3DFwOxnsV7fTrOsr4k
rNR2YR1dZZiC4KiX3R569UnH2pld52CKQmGRVe5aM+1hxjQEuiP7ZtrZFOPBebmTVZFsusgMhyKM
bag2l3ryS31fOneGtKeinqot91h9P/4ug290SjtMk2/1pMDDkaLWhneyO2lkcZe5IPcEMpmCM7B1
vtdGucstXqRlIHqL8w0pEaNujkufCZodNlM2axscXKEHRmrVCkWI3gfZh88UMLMdU8CEWNVO9FIQ
LYgDLEcD1cdod5ip0JqTrUV3UEcIruOGwBd09hNWsOFQPBrMCCZ69WfeBpKiu/pwd93GZoS4/mjs
R6yMjAR5p4aYgy/vFKgAgaw2PsqPTCknC8fn6lS9gIXtuk3Rujh8Ai0vGojAvukPycXIFTRRv6T0
6bqNTVxar4vDpdiKTZoXuPrl+yUsf7SPyW18QZON/b0JZXd8JqI3A/vVPMivDXIAoTpOrUvRjMq4
9jU2kKpXvckJMiKSORR9PQ4h9KXOpJLBXzQUZyrbn5dIO+SakMVYABM8N0vCKAXGDN73P01AwCw0
1zRXuUFDpM+UDirZpZjteRDltkSbx3O2jOD1n1ULaIEWWrSge6DSOYAXInpkI5BJYN8oX/+buxgc
dtTlJCcwOflm5tp/1QdrX3nFbjA8WQFvM5OFjxf/uk3BRvJTl1IEj4lqHIMovqTSycgfnVLwFtvM
36yc0uAgJItA0zuzjnSoo1J3QRGJzUBiYHf+ntxMgeaVRxImF1kAxSLf4UClNZtJzRP4ziBf9OaT
nWo7tbpoo+xaPd1d/4yCc2dwaKI1mtLUzJZS3La1q7ajT7Qgs8v/hlp8nxYZdJtYMwIALQt1cpyK
n0svYHcX+j2HIVI8NWrBuqvHxKNnBdOdBXgtaIKBJhT5kLVeBPAv8kEOTGrD6JVapSwWqF1MUtWe
3k43yeL8fX2TRNcM34+lDFpaNSpWlhySu+oz2Td49em3zXk4s3Se5IuI3kXRAM/vTJpMU/sEwxEU
A+SsczzS0Ic2IzCtd+AYFSksb061rI4aP2SpFvqUIHpic/jOrRxgMBeNCm5xybz4oN+mN00oHUC8
4hyEAweCE2ByoYgcZ4WcsVDEvswea7SLg/IZxJgumpxD1B4w5kxuRROYIl81OWhpaN5UBcNo6ODM
LnpkAymwOlf+Dr1xt3qMAk10pTMMvnLD8glTzRl1OtNm8rHSe7LH+LOnHrIDQOz/h2JGZI3DlQ4c
sWXH7r/k3ENXCA0hfryrztprHU5U/2Mf69rSuGhFV0BAs+Ty7I8zZjPp4s62AL7YSb5mgYMWizat
M/Y4gKyekx3bfR+AISL8o0aJ9THgEEWhHY2kHJ8t/qYiN5fdOw/fo8cIz7Lacw7wRQH8i84538sF
ZU7bkViTi7prD/0PVt5G0QX9VDvVJaF4lFzgF3wXly1JSjYZWCBrGdC9cTft2xOFYGsVji8ivxDg
M9+6hZ6bKDZZu25W7Gd09ZWPQ/N4HZpFJjj0UIiC7p0YjqEvYKCVJBdUasfaUQ/XzWzfAOgekTVT
cxxFZr9j9dBIjVY3awffDfMY1c8SfMgkkDyb+NZfi8d6EWK/eBbYZMfmg9OvbHJnWI1kZWpsYNQU
KmHpp2Gj+wweJ8uNSq88FQdGdFTQ0DLwCgkE1jdxeWWdO9SznkbOPMI6k9HpkHsHHYxPLqavuyxP
nRz1PfhQBaHXNi6vrHIHXVazMcdDGAf9zKi48tAqXAWUbsxkj48snB4WWuSOfGNQtesjJOQpvrLm
Q3/tWYOE8S/VwW5PXgTflXnklV3lOwnMWo/LGqMGr9QJ2T71J9k1v8qHX3G6kwai94jAjfjpkyxL
dLuU4tnvQOyp0J+tlO4WAiFg05Odr/9xdQx/VufENquyIxVIZW10iRqvsrzLw3L89TWTnSG4VTeP
/5u7vG7uylxEZ7W1TUwPtsk3uf6kN5exEyDMdmi0ssGFCqBiaonGGl/b7/kBk1iegv54TGLdx/fq
YQgbNPqe02A8/UkpylzZ5SCnieQhy9MJ3crRri33SyaInjdLJmsDHL6kqWN3aQpPxLLOGrJN2Znx
Bra7cf8n1DJrUxyYyLMuZWaNCEGDGqq+H/r9db8T+QEHGypUwaeK7RF4JyscXjlxVeXbf7PBAUWl
yqXaqwTJOftT2QQ2OP6FFDmCdfB9A2PVS03G0iPpKB/TtLiZCAJUoxNdZwIQ4jsFcLPMttTgZqah
FqKweoxBR6+DPI8xnkSFK6rFiFCWZyQvG3QOgoyK3SZMdzKDnIB9QOkYgY55ikPR2RFcXryWLMns
BtRxqHgaqlsWy05avKRYXFqLsoECcH3lAlsBUJNXWaxHyezXQx9MdvMNT/dvWYORq2GqgniUBdeH
yEE4UGhHOlZ1CQeRyiU5ZVGBDrulSU6pSkX61iJ8UDl8UBYpUw2J4cN0l07PlfGE2gwKP08opMVk
BEVF5jfF0zh+v37Q/h9pV7Ycp7Jsv4gIZqhXoKG7NU+W5BfC8raZ56GAr7+r5HvcrRKmzvF+2LEf
FOHsLLJyqpUr15Pik+dTOW8RUVOrU5bt06N+ZK1wrFW7HXzjqFyxOYNtaaIT5VxHYqo0zU1oOXeX
lFw27Usffvl3InjPQfROGVroI8tX3XhFpeMSiXCyAkPkWUq6Jg21toAabG4/97H3sn7fnmF76gPF
au1pZ14kN3rhiNKL1eLv9LF41pKkiqdIo3iQoXnskmT6mcxt62wfoMgU+UVKZZ9mtsrqMvIwg5q6
uaqfEze+Z6Uzhhq3ha0i18+CFY8JatNZazGwMWPSxTzWfvSV7KQfIUO1Ypxe96JDcnvNYK378sry
ojfzXhMxwYjOlEs5qiSUlnCGuiG1v+sEPWxTEmRqIhGcI5mwoWlKO9hksxy18DLLRZ1+Ucmkce5D
lyyiVhQxhlEBqW7BKqad5TKOqBILvclBlGQIbjL/tNrXoPuOWCepyY5TfdTVy8IItm1j/dQ0XcPG
Nc3SLRZXz9x9SYwI2AnQADRd79Cw96ZF6HZFMriPn+hWZ0h1j26Km31jROzRztYcshsRnPOd2jt5
IGo3rofLk1qcMYBQATt0xwq9zOabFgKpk3sGASIp97aPb5UvAvv3fp8fZxNhFGutoeATRd/0o+Wz
bJq19EFnZ3myzxaFp0+imnLdLE4y+WiCyYzGMvDNQh396NqvE+JiIkbgNf4QtE5iuDgSJw0YkWNU
PtqN9N1C5cPw77EJVoEMDWKRrYuMhAspubXE5TijqBv0x8bKHGMQ+If1x5fTp+JXhAyFNMkRe/Pu
DKfH5DMStse0d6aLGqM7DfqWMqhvideLsLPsnD7Xx7/PkV94kVTJKPdFCYBfbbuGdNdl11ZoOFoH
eDXGPsy7bZMUWIetfrzR1JQzLLuFOMsGl4GkumYsHUihCRzHHxLgk1qc5zA7Mwf2Ah9sxLZYRhkV
e/VF9TJ4yq7wAQZ+3FbrD973JI/zIqrakGyY3hPu9gAfctQNV68dxhzEQIYDwHG104oYFf5QLJ/E
cp5EWdBPUaySOX1DA29JzIDPupO5y/UAghb6UNwyolu6F70jiMyG8yzlJKWWrEHfvMPK1eec/siG
x6W6CHPDsee37dMVGQ3nUioj0qIuRHmRpveV9lD390QTxU/BDbc5fyIRdem0uMFJUs2XqvGNDvmP
bTVEPotng5PDUp9UtWZfC2uA7lNPurcwW6B9wfCY8KVHoBDPCjfLqk0rFU+QWXTVTve6thdosx7F
TNsyDPyHVfAfrzKWrab1OM7LrxS43XVX9qv9T36hO+whaXZAPlxQX/KI6K6xu/vZZZ0Ecz5kSowE
tO2wPV2LXBLP10WkeWpeeDMw8Y3ReVGYeYs8uFqqeFXf+INkHok0CQ5ApD/nYvrOGia7Qi1qzI2b
m5Zbq8d2frGJv33Q69Z/UpdzLU2TW3JUwWVKYzDFj1bkF9P9tgh2gbZOlHMjddNVupEhIcmkW7J8
IUYwSS9haTjx+BcDBtjR8dtoOL9hyepQ2hOyLZXs8ura7gVdNtFhca6ikSVMuqiscpmvm3if0OdZ
fdo+LJEIzlNMJIwnMkIEHdOg0lJPn023DUUQa5EYLuWIen2iZgsrT6IYCZTsU/BhSqYoxf5DpPz9
RXjoTmaNtZ0vUEcPknvLx1M0HoOX++ISb2J7cls9b5/eHxKdkzzObYw6yEPN7D1Sgg+KTRqg4QBG
BWDvMCF0q+HlIfHD67+ZND0zPB6zI6dkkDSFZXDTDYkuivquzg/bqgm+GI/RKUKaRVmFkzS7yxAr
NOvvpoj3RCSC8wVJXVchUHj/8QWA/udE4AuEBsF+w1nRVc+6pnYtTkq56d8J7CVgdMM9Q93L2Doz
/bsby0Ny2rLTaNjB98TKcy1bO4I0Ppz+nQ/l8Ti9YdNiGoG3G/PULcqnevmainpC6wH3ZNicX2jC
qYwwPQXCZPowZS9SJiCpW/322FSoKJgDAv8+5xBGW8oVlaVcjX2tLkGsvCZmsG3B65fzJIN/LcO6
KqPIWCuQ0f3F36MjuWYvkPF9i8m9yAfdSCDeC7uuGKvvsXQPA26cz9aqeW61DI/y9iIFlix/78bq
JZEGEcX/6gfST3K4D0SMpQzrkk4AQyaRVxNpuQyjtnkUnOFqenImhvtOnaxles3eefCU4CYg2LNf
FRmgLOpFrBJ4yypPIFFwgHztmJWKbucSctfeM15UoAySXftGdjoGcsqddNs8YO+jK5Apr6UMJy35
ulEao2FSF7Sb0gMrr4rgO9vU3QaimQGRblyy1+UhnUuKLCstsgvFHMGwXz5HYS3wQustzzN9uGwu
lWmqKxIsn039YpjqRgnSe1Y7ic9OpBKz0zMHW4B+dRr7FFvbkqc2fOzA85gaAn0Ets5vIimUvlCx
2xmfxwqM+SYWog9XBRiY9DF0NlzBf38zGVUjG/E8x6ayQMBxI1MnS70Zu6qR/O8LDHZIzl8sBjJl
TEz9lspZAzZ0yLWdQmpdgeWkulacxpXQqjMJRhTBeeAL7Xz1Np9J5OyCpk0iZaRgt5k9QxtAEPQX
Fu4Wm9QnVLwTSHSwnHUMJjbeRbI0oWcn3WB/DfqRmatdZdg4ARLixDfvRTT1zL9+yv7PVGT2emaP
mUQUmmCaz6tMww3zi0j5WfSGs9hfrFoQh9ev2ZksLv+X1SoiZVZOuGYMaAnWtl8l8E56FcGh1hOZ
M1lcXMlN8PN2CZojoB9+NHwG9hpSZzoylpj0jggLU9E5cvElYSsIjQbl/aAGzfwSFz+aNiiqL0QT
wHZWHciZYlyEsaycbYOQBy9W7a+VNVxhtOghTBRn28cLxPAdBKWqQNxGcdmq7GjTPWnf5kQEYmbZ
/obtEa4a0EpbrlUV7j3HcrmChcoZ+Qaejy/kfTkF2wqt98NPB8fPKJaZvESxjdQ2fN9rgaWrV788
SL2rEkf306MJzk7B12ImvaUi50FY31iyZXSviup7P11kUuGk1bUU7reVE30tzm+0yK1CK1QHr1Qv
ze6maK6i8G8y0LPj4xxFjjbEmEkY/ykj2e3KBevHdZdIjbutifAzcU6imY2pSgcYnnzsDxlGY+Wn
5KhdxzMm0Y2j6vVP+Q86ewKp69/J0omiazIWMHOmaEzmMBYKri/z9PN16hHwHQV557a7/EJ9YW1c
EM80slOK5vhEkrmo1spdTKoW+s5N+tZm+pXZh8eyJHc9pYngUq+Hl5OWnDVGUmLGig1ZhjU7daQ6
mBrcPsh1QzxJ4AwR2SgmhJk2gN05Q/gzJDehaPelSAvOEhuMCLS1jYx3wmaLaLKOYTUKXJNIBGeE
aTyV/ZBk1NNyXwsvJFVwmda7wcbpnLjwlCa5LFl1hnWrBwUEphXyNG+5ZgOI2KAl/RePBezTfnZE
J4FcfMLq2gF0M4jzY+RpL3C3kCkfyBOpAf2v/MgXESGsB8STQC5OSbCzpZ9xo9LmqE/XE7YbzhKe
KJTe61JT4DUE34sfGjG1yShipKV4YU8uzGS4lmIRQ4ZIBOcheqAfw8JALqhkX7MC8xrTj+2rI3AE
/FhIT2aixBV6IRJZbuQyu27kGYvONA97rQQIFpEunB+I536YEh2hsJmepOS5GwRRT+AF+IkPQiwK
EnskeqS8S7Rrw/RJlgt82XqgMGWiWrqs6/r789hZ5hqnEZHKATGPlE7a7eIQU2udGx7S5z7c1Y3L
Nj6yCk7E37Vq2GdyuZsk04oaeojDIwC8TSlqEKr7CFuBpg1OGTe7bbNYPcszcdw9UuMQ8zP4p70C
49ej3npqnQSykv+N4z6J4dGQYYlNslYYIt8zQWy4fNVBNoNnFtFHY9Hskxs6E8PdoniQzSliHy3V
XAaamt6QlZexO/vyZYImUyes4QTnx6MhhywGhgSk+SgE+gPAWgG9wtuba4IumjG1l3fxrhA2ZZga
W2pyFyxrEGANCafJeBzAO/AQeuVF+MCmQ6lQQ9GZstt+dhEGPBRkBKtPvNly2bRE4xYuFslaXxnK
I/OFpZVIOXbiZ/KkLJ9A75yz0oo9Oi/7EDtAs4Ppx0cR66DokvO4yE6VMju24HXtfFce1F3ql4pb
Pod78/BrkqYAPlKIU1yvHs/MlAvPypKPdqtCRcOhGI1gSkq7xNWObCZQDNleb72eyeN8iqqCtbiT
AOwzn1ALAQES7QzQfr5W3wd/cTV4sujBvBfOR4gsh/MtkR5ZNvbdIyl4n8eoAvQqGZEkW2Az4V1a
lPUwNTauBQ+cVBQ1telYoL3xk7qYwUocGdaKFfDRk/xdu7oMsP7qTmyxq+HudLo8bLKJLTWfImQH
ZJyu1Mo6ZrEmSEBWg/eZCHbSZ3diAQLEtE28MeBEHQkFulv22qHTl8t5CAXJqUgW51zSITeAvBsm
bzZvs952DALioHxXhenhX4UenginRCu+qYCK93qMhEfzsQAxcyiaKhNpw3mTjEiVUvUpWGCnmzQO
VAsXOg4663VbF5EY9vfzDxRaGXtEqbFU6KKIfy7Si9H5WSliHxckBzwusqFpqRaZVXkzNa+xuPgm
722vLRRv1I2rbLR6Z1stkTzOcZh9FFdsg5CnyZc9+RYP10YBOpPxshBS4YtuEecsmkrTe3uCqPwy
Mx39CxuPYyuvisMQe9ihueueRaFNELt5AholxHtYGkvoBSBuhv/I9r6Pv28foEgEl5AMfYadYa2B
LLJIH+MUTHGyclnauSDjFkUUnXMQoaaaicXYU9jjmo7N5BI2IUUHHCTeTYhwXF/wsXTOR2TLXNYk
RvuzjmRHrfKg0FOBGxKqxOUdkjJJBemQWTGV6tvsCKe3717YxjV5b92K+v8ilThHgSWxXWQtFZD9
1oUGUuxIF10mgY/QOR+haY06jyVsAbRgF134kNB9a1LPMrvdttGJVOHSi2lWh47KEKSoyX1XW3fF
MHzZFsFu40ao1TnHYGH7Xm3MuK3pQfNLf9wPvhT0f/dCd4p7OucU5kwlUlxAkym6b6nfo+1dC66O
4LB4jMqijTPtM6SAZhruSqK6yah424clEsE5AUnr23KOIKKVvSm+0cKf2/++6KrwAJSqWPSMpMqA
9iLdYeeV12Gy9569Iym7zEsnRxOEO1FGyeNRclNbxoriJUmKsdROP0oODRoX/jpypnvpiqWU2QN1
ZBE2W3SU7O9ncTauDa3vNRjE0MVBtlSeYUqC27PePDsZncF5AqoqoTkl8ASMvouh2qXIYRwWMhpZ
s3BD9bpGOobR2RIO7K34qFEdV3KWhYB2mNXiWgQE3bEu0Gj9sp5EcI7HlCKS9qnOatRfLJfUZ2FB
yIDAvP5np3CSw/mdJInVsiPIThjLZe6Pz+GjdjX74OFw57cZBUfwV3Z/Esh5oUEy6JjneKzSv85I
+IHE9sNLtcdgyrQrd3RfG+62xPc+xZaKnEOqLayGUnPYBpu2LL1lT8dDgq09kisBasZI8o/yXjlo
DwmgOs6cuiKinD9Y52+d+ZczMunJolJkmmTfe/NO86Y383YJ2Lb2GJRRAtMRiuN8l60UShtO4eA1
Ox0TVBVjvnarA2PREC88XIe6myfluDRmpFY7JQmut6WAu5RAHOjrfctVDEe6U734LhdvaFvvN5xk
crmMJSujrpD3fgPr4EjXxuJgeQvIXMogE40oCm474fyXScew7HrYTz1e59lVjIeubQsVHiHnT1IZ
S9SjOUY1WjptBQgk8bVnyW0v+ha8ZeV9HyS+aCaYOZCNW0F4B2NEmF5d4MP0OMRSNitMds2gP1id
ZOzAAkpFqSEzgy15nKNRMzPNLHYHzCs2gty5lWve6uBHY7hS0bos9o9xwgh43nRNx6SY8YkvZFQp
CCOLFHx68h2WoigpdUa8oSQAQNVftz/einV8EMWdYzPqlg7mXsQCSi3PTqXOj0FRLDARkRTu9KiZ
24qWQMoi3djNnV0LfAazsE8HBiydIdvg1wYdMP5+FqMxfWboTVxbXmzukuI+AROHqKpf2/REzDMZ
3D1aDD3qZ72f8IwLCi+2jnlnBOm+DUTUxmu51QdJ3H0KO6MKjTa3PHr3H5ZXuMD7HJMIbMmR0OGu
uCNCsJLLUgFHslV+LdfcYy9Pb43IPFiwdvOHfm+52UH3C1+83GBVmKkqsm3YAD/xi7kyPKcuBeYF
vcFw2vchY/R2DaCBercORL5vxUsQYgLUpbP/cJk+2gVBhVprsj56SYFcgLiRQrFL6ami/2zfopV0
54McLojQbrJlOS9HL1tAeFPe58XsVOEX0BZlmDCusE2hFsE/1xrJkGkTWzbAgI01Ch916zs1ymlq
jJhzR07sZLumcWJvkECLwCjzlqsMXeRR9Li/dpPPpPINzwHPVmENb+9Zer8bwuVgx42/fZhrl/lc
BPfRzMFUx1mDiCw/tJrmpMRLhUFr3TJ+nx4/Ex43RryEFlCLw/hkYeTcrkqniS66OfO2tVm9zefq
cL6JpETLgctFzxEbo8cbvK5ZjnadxBhZZQmjpHmaAC0pOkDOU6V9pZdTxSql6rUrvkXRRZY+bmsl
MgPOReVyu1Rm14Lxr7qpqifVEMVbkQAuLkmpVpmqLo8YiG0vGSRz3Bv3rBXDxphr9+8o9s7vE9/o
JBmlrTJGI5o/3RfsQ/Pb5/wivkYDPyC3f5NTf5DG1RFRj86jOVa4vaif5R2DBdUXk2uBGAsrevfb
X0tk7JyrkMcsR1OVYpFeg2WyeKZogimfnSwUOiXBZ+P7m5ndVhk2H8L09uPgql+0ffKkXSt3Wgye
s8zv3sjtX7RUz0+SH9xTKpDgFRPeQqh5MY+7pbyQy8P2+Ym04tz7hB1GeqoNo2dTgDGs8nakZLct
QuTO+f5mS3NtrhaEKmCBsY2suMfOLtD+gt8d1NfoR7r0JvNi3REdn0g39vez1GmSJzWcph6hq/ph
S3ckFtjeWv364ftwrmKOaCkltQkkC947jccJlKSa1x6GoH62dqx+pS/TLt+90yQGoqddkXacG6kK
dQCxUwft8h6LYKwgzP6tCC63LQEykMkCTzUuxZdCio+kpIIegOD+8q1PzSTYlDMjvYgJVv5gC1R1
13UBqH8FckSxim9+xrRD9Y3f76l3EwiT2eBFAxbX3LHJ+8KGUfS6JAhVfCs0m8tKl1pYn6RdIm/S
zAspf9u+WSIRXDrRqotRo/agnq0+ykWJNb2HUrzDc2WA5NzK+X5oOPWhaadwESl2Z7bJN9t8GNHS
b6t/kvHaUK+ntnU1ETXQZ+tGPYLdU5hWNlVZ56cW9GGhsp7AZ5Dq1ZDvJtHdXal5PgrgHJ9lN4WW
5Hjj+TX8o+zVgxUwoo042P5IIk24JGns4zqUGNxtsOfnhsZ7NRGt6v1sBx914RydJIVpWKm4RAXA
0UvRuKDIcTL9f66nP0rhvJ3S0ThqKAAI1ULe2Lxr3IciZvPPJdRHGZxTM0YLa5HCjmWUi8/I98xb
ttK0uxHjRj4XNh9Fcc4t0TvSDPnCHl3YXFT7X+4Y/uzgPorhsiFZAd+ZMUJMMc+BVN/E5SGMsJch
+9+ZzD8K4jIhCTuhuzlGPKhH+TiNk9PP0dE2FpEjFdgz3zJdal0LabfAHWDQBWOnbewUT0nQef2X
0Gl8dR89iOLQSt/0g2788EEeEq0g9oQsL3eHXXONzQGeesAYcv+N1daiDtyqiiqKTxn7dmybjxW5
pJVYSg2PN8d4rMiPw/x92yesK3SSwAcHNJ0lGkl4LI8P80/D74IkkJ4wJrJnS0VFXZBV93AmjAsT
02JJTVOjokkiX+tvw8KXWwFaSHBifIxoTMMeDRBzerS57QHbEzWO1lXQCAZqZWKpPH7UTuN2kCM2
SNMe5nzXhces3W1/k3d42sdOG4xMPcngbuqYJ2j2DphwYXWL4ZvH6TC78x3dMVrGyiUE8y4UtDR9
UGPuhZW49XXmJeC+Fs15/cE8Tj+Fu8uWOi/KFFIWnFBrRHtlnwSMEwdrbr30KHpqWv94v6XxcNLM
iBs5nia8EzSPxnSzUEGerLCT2zhZnlVTm4o8zTWkQowyeTmYR2OPt4i38W3EKw8JxuvqISqxBny+
EHkOgd3wgFK91TWYlDp5jXaUotdR/lZGprdtOCIZXIAvrKHrFhkE9r0WOaY1u2WEkeyGCuxzZSLv
g33ylJrVSJpCTSMg/m5QbfgKquryi+ayvqmochIZIN83xUrOpmnAGuOpV+MLG7Od9smV9lX12biX
6COJ7I8P+iArV9oGTdqqeCik7zmGd7a/EAvlW/bHhXq1NDSgbofBa1+j+KBiXKg1fCLdCxdiiAyd
cyGzjVQ5TTUc29hdL3rlLmZ8IEP3s1bixdF0/dauLQFRy2qCcXJbfLMUdEuJBcAaQFHql0nJsOS7
c5vwdZxetg9RIIdvj9KZqEOYpPCAeurEIDrvqEvKHwSgxm1BK6XaB0PnIaBKamqpOQAz+QsykHup
Z11nGMzHI0FQXokIR4TyuFKALlI6pDpe9Bmytn7tghHFQHaZHeL9+GRGjiLouQgcBs+jaRtVPeoj
Ltei3odq47TtrRKLFiO+u7YNo+cBoWaYZCFo8plW8y7bL3sTvGaAAfoWw7LcMaJO6dZ2sy/efGFi
EFzoQ1Zz+ZNhauwYztovNU0TZYxRL0y+8cI8iHZlBAr8VbxrnrdNRuBBeEpNRK8K+E08wmn9oW6+
j7qg7bxq+5psq3iRsBAoORffGVErSzbutQYGKQvTycMBHBVONgrkrPtdTVdNRu2hanykzCQVa50Y
RGs+MuThtM9c6pMgZeu4hdQQq6d2Joyz+7yjSxcnsHvCAld1NRv77c+yauhnArhjk7FBGt0jWAAg
oZXiR1HQi+gN1nWw4DDYEynejD4amaSqVtgv8wjAz3UWPTStqFvPDuHTNdJ+C+DLHTU1Z80ucEhy
wGZgMPy363919P4Lwol1V3QmjUvViTzERWKhK6HdAEi764Loq+R+n7/r8HxS7YjGo1bj1Zk4zgL0
EMsViYmnIorGwVxfxsVBy/cZ2EmqwFYFR/meNGwdJWcOktEYCs1g3KMffVNArx5f4pXlkB3HC/MA
7hpvdJ6TQ3NoPObqC6+8zvGKJGQkfb9EW7+D2dSZYyKhXMyWjY6MAWqK+NBe/tqhbaYgkwVHPtJ8
nL/L1leZWCo470Uk7CuoEtjr2bFzntEyJRKlFUpo5ca8s5ENF4F+q9zPN6bTHaqb/Gl53b6If/Ar
JyvmUqyxTdtoqWVsBHugO0bCCmKMmwUMXq0bCbPHlb74R/24fGtpQ5UaIfR7Ma/KGG+DqjtcFa5+
O7rGneqjX8nOOEHfFby27ihQdt3rnHTlkrCulrQuJeBTrLF7Zgnk8mkW1e+rCeXZB+S8jtYqVhf1
NqzXVHaRPAdau+wLI9pPg30XN73/rz4fDvejxdJcDs0OLBkooKpvoAfe2x42Xr/8wo2JnMK2ckBs
fRQ2RllNMLaNGNS4o6rukvJnVBK/ly4TKlBs+1OBU/CjKOQHaYOUGXGVHKI0d5LyKhbF7tUIoSvo
5BDLJojfH2VUhYHte8i3vFlG9pjY/lCLJppX0wMAMSwFY6SWzldLc9UvNdXRYGmK2ElML28vpvGp
HAQOdPW0zsRwl7jO67azMjZhYdyN8lPZ/tNHIli9SAZ/WobcNomFZxIjk2DR0t4cJh9g2r/JDM5U
4e5okemI3DMukNGrAcZGXheNYkl3Mtxt35z1jw+ECjjVTcPiITnGPLZaVUNOkz9QCfQ8gEJuS1gN
ofpJAhdM1ERPjGhWwJMzOnF30+R7MLE4Zf1Q1igzMXu+LW79+5zEsb+fxS4rr/vJKGM0AdSfbEy/
TZ+xDlQghLmvTwHyTCfO0LJylhO5wgoNYsEHFOZDmNv7vCydkoyWG5PpQkb7H1zhAqsQfS3O+MJi
smKbzfd0oF0xAmm43z68FRZm+M4zxTizi5U8b2YKtICEHCMIY7fY556N6VTqMx7mZZd/mXbzY+aL
HoFEn40LGGbbK0URQrOsWv6JF+piiK4CfWLjCTT8/Fh3riHs5KN9FFndyIaETrk8oVFoTnedLHvj
gOoZl0ArDK9L2mPczEFUFj8FslcLvt+na/OBQ7M6LFcs4Aa7hih+mE6q22vS4AChJwXpHN1b00D9
IR9zZzazzq0lGSTwSikaRN4+bJuPKmRs5LGd8Ttacx8ZTlre5qq/ratIBJfKFm1jADaBxxak0K5k
fFXAGE5KIW3C9oUAAPTj15SLzMaGD0xtZV80mItb3UXH75ObLyCaZ3U0Nm2LDIj98j/ffdS7H0XS
JC2NNAFd/5A+V9Nd0TzY0g8Te7UbOfXyKkjxPyk9VP3tQNxR9KK9Mgrz0X451xNnoFWjNjKCyZdu
Jq/0JttBG80G1S267wlbw+V2vdNlLgxo+5uu4FQ+yubcjwUSMqnpUXz1nnQDuKjTXVV34xsB4QG9
HB4Ao6N7EYxzveI7uzScS2qVjHVaUV/SFtUIa+tKu3KvD6hBftG4Js/bam4HLJtnJ51NmmAmeZm8
xO4uZc3ekUTxq9pyZ9p8b5PoQAFSFBytwI55ttJ0IEtYMDK50iw8TYv8OG4Fhrt6Iw3dtojNMjC+
DVpqBgCVJt5Z4+4wTMdYDZZREJ4EIvgOqGLk2Gg1ogukhLOTF1d9RF1TtwTBd71xd9KEb3+OktKn
TWgN7+XpgiugVA7bSBoBspLR97kYdgskbCVja+nYFg36v6POcRXOfoP60Qv0ZV7JaokReQvUUIn0
pa9zd5EmkaqrEeNMDOdGkzprQzliAX8X3plHeo0VRq50be1in7jVS/jQwc0lvnVQ99YBAySCqyD6
oJx7pVkMziPFAL4pGRxZU/20ALavCbYvnEgK+/tZylYuJUm0FEM/xCiuim529Lr4MvcihBPzjJ8c
99lZcp4zMntJ70JkhmGuYzFqq9Er7CklTrYo2S5u0krw8Vbv9Jk8zltiDi6zIsZHMVfXHUZwZUGI
FenDOcalVXp1XHBsMZgM7FZ2cxK5UGURz6GtxrwzVbjsLJPnVIutdzNsD5oHXg2XXCRY6xo+5l+U
a9bv6135gkXccCdhJka8t2Y98J1+Aw8vndtFjmpFZSRj7aE65g9WvbMArApkr/ClEjN/fRDvLK9/
3bZOoWCu3GddaL2a8bT+PhnuAx6MHefmYXixHRWiSwCi6F4ESVhvgZ2pyzkYtS3zVGXq6gHrAYJE
BTsWd43HCFS6B4BjSnSGBJoKLJbHoU4ytRRqxOwZmnUfs2MIzLXbeWwLBiZCPOlAReRC7BJsXEqd
8zByZctjKSGdWYAvmgMKxjDAy91JBoSg/peORuccDUpopR5Q8npjtyfJYxMHYykAaImOkHMycV+F
ptyiYazUBiYkadDmoo1Aq8XnmWXwfqUe5NFsEGVH3z52QRa074NoItCDwCvzwNOQqpOk1hCjZ89G
WDmLcsirp22LW3dhtqZg6Yot24RTRZKtyVoUC3hT+0ZSb6MGzBtl58yx5m0L+sMlPkninKVtJlob
GvBg8rG4RxANaBAe5tcRGUJzGIP2R4pLLGL8Xs0kjZNQzm1qKa2I0SLlyhLV6Ygro1OUP9iVj/Nw
klEAMdo+TMJXtvmUjn0+4PbKyms83Y6N6lD5wcCY7vZZbmtF+CoWpBJRCD5igG3kV7SPh/4mKm+y
sXLq5RXLbATSRFpxfjC39KxSGWOc3NsXfZb7fQo2sNAOujw7bCu2/gjw+3sRmcu2SrOJMesMoAqD
4TAjkdz59tf0+iDcO7V+jf9jHIQvXRWaSmCsgqdQwU3s2iPdFeglGebodx2cbSq3jooOU2x3jwI1
133USTLnBtVCG9VwwV1oPeuSvjPXxT6o6AFR1I4VEL4iuKDoG7K/nyV4aW9ruc5YntNqvkwjyeu0
9lntJ2eORCC1da910o3zKD2gxIUVoTrXl2OOVbOd9DiSH4IDXM/KT0I4Z1LlUZYNBYBGipzdhIt1
jNLONyU7iDrELcuMjkmrXlLr52Ta3xRSCpyZ6PtxbiWV4cg6iguoxQD63Tft87Z+gjPki9GFdmC7
7NEEnIrRbTLNCWPZzbSnbSkCo3hHc50ZhZSkUZaP7YSN1apj0e9xdiTRT9Q6gqxGpA3nQPAkgYe2
EA2/woqN2jHDbMJ6z7K6VMZK5Kz+kLX9toz3ZsaZUhba7DLaXMjYvPZSDmZAE9nCviVyGEp7usY+
oN32MYrUY8ZyJrFOIS5FQ8KzzYt8vk8j30gEgUVgb+9toTMRQ5HMbFAcAP2lu46peaisXPCRRK73
PX6fySBDT5uigJtnO1/ZjP30pl0xCGl0kwnxviKFOCeRtGOxYPUw8HSWudfD5Y60f9cKORkC5yJS
Sy9oyNL3yVS8TgIoK8oP4OoWcNMK8hqicL4AX6XGRUJ3LD7Ul6wuW7AiFWsWdEd+YSk7GnJv4mJM
YHQ8IHbo7JyCsw/adZM/EtXR9ewS4VMQ+wXfiQf7hHmGoSSdVdDAPZKrngqQgSKr49GvlBRlARJx
CHDpT3Wn7MNH+prj6FRP3jfCViazq8/Fzm+jULn8Qg/bItZz2J1+Vx7y22JHCse4l7CYaHIZ1gDz
n3flVfcmLOwEAesTMjanU51Q+FoG6LCP2MJ2rC+ix3Q/70UDyOvYhlMSxb/1auMUT4mKnhF1cxUL
YJM91ikeemc8mqBTwXLbzmfLfOb9cjv55ZNoR4HINLlcY9LwvjLIME2qzUE4D1fAf7qdLOqmvh/Z
1rfkfAjSYgThAaZjPaggBcn98JYANiK5od/vUsB0gIAHX228j4/2TnrARtqDdBAVGO/Xe+tXcG6m
MsEoi9XV6Mj79aG9RWfCm0AedUh241v6NrlY1aA5mW+8Vq/oEnr/KvR86ij3odXpw4x5p2ksHUmy
S5dmY7hDZ+rfBTm+sdzakppbCjLWKD1Y6i6kD7rt/ytl+KZyLlW22dS4m5kagZwNUItcdlr0lf6d
GC4bGRsbVGbsdixGfBhm/cZe0MANlWBbjCgR4SG02E2cGdi/86uVY1xiY8xhqsBs3O9iRlvyGptC
tKTg5n3C08qSERsaaH8b3ZfqfZ29GJGIkG1dL1OxDMVWFQZZ+JjukHZIDFsFQUTv0R2b1LcB/QRH
VHdZYUEr7phnC77YahA6k8g5FLyW/z92RVauNOtRXb5vfyrRv885ElujVaTUCHKAIh/iHJMsoymI
o6tx50wFzkvYi55oYzOMnlWkXtc9hQN1JP1KKwI7E0Bw1t8Iz2RxCYkBKJbS6ZjMkQNyw17roqe4
d1QTwEFsfQJM1yycinjT6/YprhrfSazFPevP/VwlBHtPvIU+t2brquExBWBmW8j6nM6ZFK4VHFpa
bBompGCnlD/dmIHlJ2Bg0V08SoKEvXvBRPtl5bWNI+rGrT+DnonmHAdaYmGtxwUwCjds+Cr3ox/K
vbFjTOXt/5H2HUty41yzT8QIEvRb2jLtpVZLs2HIkgS9N0//J3rmU3HQVOHenpUWiqjTAI/DMZm3
1tO7ZgQ34rhUxUjXKdWAH4adZuPUrNRNF+O0RLXgabGfv27kMOvY5P3TaEpdYb0uctXACo/vujvl
gLEd+V5GhV16VP3k1E9uJZLLrutN4NzI5fzIYsQ1puHgH9l2M3tvrBivJcfqCFy7k2hdTaScnAuZ
W5vOFBjKXoflKnA7LNNHFYuoRyUq5+N1FRV4E56BEtkACHBVvAcG62GIvo7pp+u/LzoK50pqG3u5
pMXvp8ljNHyJs6dE/fDfRHAeJAfegRJV6GuZ9BkvTi9vBoeo70r9LwrAM03KVabIlYyDdD7b/tAP
84EA1I0BG7YYtRbEY8Fn4bf19UoaiUlwpmEB089g3GuGaHp8f3ZrcyLOQ8xaH2uyCVNKf1UL/BMo
/s5JoHnGg3kLir9PYKp25P+XCQ2BLVmcrwDIRz6kCtvvC+ob4q+HFvi8CvpUrAcvessIFNDiHAZt
zSUhMnbh6umsx2d1ObREoBvMHK/4Bh4jtS2apJcm8F2kJBqdelkHd4jGJ9ION+pcCgxKpBmcb+gz
hShtqSAhzGuM7AznwYoE5xGEf4vLMBQlK6dSb5ALzoOTDH5q35AB5MHq7KRz5Fy3XpEwzkGQqqaU
EqQz2FM+xbLqw1n4UoEeFaiz8rFwr4sTfSvOWSRagYWgGJR0+To7hf6iFz/q+jmSBLDNAq3jl1zk
uMgnQ0Zdr64fS8WR6IfpfVt9F/vld/hXWa4amZmRHErInNITeG+xBsA4HqtAvMIqUDyeQVCzqj5u
mEvq+8/W+LIsgk6oKGPhR4vlDliuVgkPu7gS3sis6NC+9I51Tw/0ZB9FHXPRJ+IcQ77I+VozTIKh
AQHi+DFNv5bSr+vaJpLB/n+TrUQF5mOXBS9eOoSRdCircy9K9F6LQFe8D49uWuQEkEntP5XQHK+0
wZ98dGqc7lMC6N8sXEPjnj4Z6F1OAWM7k76I8hXhp+M8RtQqmtFShlbgDrlTPjSM3tTV7uXKwV6r
H3siiaKL5bxG34LWaBpxsbqsnqwq9lRt/KzYqyA72ge12dgY5y6mXiMjuuf4gJl0xL7CXadbQSWR
u3SKwlajrtnIRzknx6Gqw+u6c93eVL49W8nmkCgt9LMoPowY1Bx04TTsbpnv9+lUvjNbVRFw5UwM
xi0u4glAGdZDfWDFtjrsBAn09Q+m8iPEfTHPklmhJ0AM5SzrkwN/4nWxqNW1X6HdHInLLeTGrk2Z
bUr9PZICwOSnKJjB8teH8b2odijQe6CD/tu+k7quqyrG6Gfj50fiGm7q23dREH9UXax0n+Sn/6YS
nDtpe7kopA7VO11O/J7AK2Le+7qIP1wgyiXACtdNwL7/+0hr1qRJaXWY9caamWE4JUjD4mN3E7vT
j9QToRfvq4VlENU0bAMAVf+WVluWPs0TsrMlO835bV6GevyuUHwRwaW5ed4VHQjOB89I4oBk5SEp
6RFIxofrF7efWFzEcPdWa0QzhgQP4NhYTr3euk0nfcFKjmMOuSBS7nuGiyhO68yo6YbSQDu5zJC5
fO8WEQTzH5TgIoFTtCaNOzpF7LGzOPEh8wuwZZbfWp+ZUXpffbt+dX8ok1zEcTltZ85WYVTQAsZS
1wcAiQHsn3KeX/Cwn4L0gUESSac6NB9E76w/1AcvornINQw9taQE/mIcnDlgjG76N+M4P9kZ5sVX
nxzsWohaL1J6LnjZNDKyVIHbVbPnrvuLphAqnDlgkeltWnA5GBe5pKwdspItyHR+/6Xz8dgCjCKA
hB6UQ+Jpx86zQ+3wN5Jy9XL9ewrOx88D6J2SmamM4fQxcjJQX2IqoFJEwesPec/vA/LzANjiaKY2
Y19O82WXuPnxlVYdWwapn93qvnUvAwIb0ExBCgw3NFdYwVfU0hBZyuv/bzK8VgEpaj4CX43epHes
ed8fuu8oZnoF+BxFoE1/iDeXM3NOBvWnPipLnLlFyK4/Arr8VPvNjYpeoOxInmhxlSniFR16NZ7N
4VZZL0d51rFFUSce6NAdJbG8mcQ3kmo55QC8BrN/uK47IoPkhwfKaa2WiPU8e087ZdgmA87GA8E2
++TF7vgMMvYf1yUKvCk/SWBIaaNI7TR7JD3E2U0tij/76wfgv/snxr3WYTa3iCHFeASBLktJmF9L
MSKbOwbeadmjhCx59NlqfPEhd5E8w07rUPTSEZ2Q8zezpM2ZVsMVUGIHiiYfUSHzr1+iyOQ5bxNH
S6SUmokGv63rfjSUP2i9pC41O1Fv4g8Ng9/Xyc8S5GbZgSsYvWkSglPFjU9l0OIu3R64t7GrvSQ/
U3RPrx9PFKH4yYIlon2HP4mhG1isiP+UuHjjPFreGqp3Reow5Ofq23SmJ5HNC26WHzmQZ0uystyC
PZjHoYkdKYudBEiB1w+434W/KCk/amAZ8VCnM24VcE4nuFMf7DFntisTQ10ZSvxws34COBtjyxYy
jrIg+8bPmADUs03wWACi9t9ZYFOOGu00oM2U1Rd5+qJhBNUuP8nxQ4Lq5PWD7l7nRRTf91G7sjGy
CbawVD+X6WjVmBufPl6Xse/DTF1DAq2YxOThwXNz7Fq1Z9Xbkw6KEwPPcGty6oPhRI4Gpt/p/C4T
30jkTLyXp3bRZyRsbfeigvSs/Co4Eossbz/R5UjcJ8rspZLTFkeix7/7qGCEBXKLjim1NjSPQkQP
gbw32xsJARWzhQP1Xnlk/ZbyAxtTym5YwX3pnXeNxV0ukEcGH21Lm7oZECbDLIGDHi4agGNJLcxa
9vXv9z3yTIhYDtEGeYBaz9/7G819bF56YGRVnxYfDy3AJ1uKAz8me9hZPLOHV3Mc7tPAFmjobkTY
nJbLI6a5NQptAX6gltxijVg13/NC2fw+k78JeUrVKOowALG+te9p/tRIoqrxvr/aSGD3vJGQVRkG
5W0UgMbvRqiAaSpxqTcfwLOCxrHpdx7QUCqPHFL094lwQFlk4Rr3Ypm6sZeXaBy8Gl0LJNZsvU4P
axRgZ1CvoyV0K7JwkeJwD5VkLtXeXNDPzYnMqPpo7BdaXrntMgqbnbt1oc3lct5EGhplqBsbIwba
ereqKuggwUFdtSF8zIcu6ktHXdNzaqNIX0RfZiqa2tiPBxcj4ZxN25hqXUR4D87r+LzMhbtQxRsq
sF7HduNkuoh3Q2AOPHhsEdukMNkwwKB/iKNwVgTFr/2c5XKhOlfmQDsDmKAr1IUeu68RlnD6Q4b9
h8OCeS/5EKFcW4aGYNRToDA8gmysx3OrJlgmSbvvhlkcYjmg3RgK4gKrnlyJCzyQW48dyXgmuLr2
exQarnpOf0ruGlZHK6CZcKqBffi30ixbVQxbUd6QXWEY0l5jsFMwwKvD8M8q03t4PbGsC2yb/4nh
rHvU58owMgYx3STOWvnK8LRSwUNnX8cvMjh7lrI1b9QSgUBpRjexVmdMZqdcPpb1rSXi9NhHOt0c
iDPook8lbVmwykrCKGRlgDUE8q1Tu6xfcF0j9m3pci7Odley2oa04FzxqDopiZ0+f5di/5bAlxdI
1c5K3sMTLuQUpQ8dfRbumQkOwdcW6nnWtSkx4d6n0MKytC7osIp+n6tJWpqJ1ckBChb1rdv2JjZ3
BBL2rf9ySVyET+xuHOYCr9o6iU7gSHTXOfuSp8Z/FMMOugnDJuY79MVgmJhDOMZfAEQgk8N1hdot
rF50ly8IZA1prW5g73M9sO0vCv3cWw9KJHoB/cFHX26MM3pwe8u5zgxSBaKbhmVWkLYlIKqeAtm7
qx9jYXVFKJFzAamepZky4M1VOBhObI8GumaRdywPMoDIqCMd37Wev7lKzg0YEXqRRJ+RVGs/quav
Rb7TSsHXYj9xxUPz+wWxIoN5lwC9aQXVmh9l8Y9UU2of+HWZZ6rF4IE12wBacLQI/I5A4fmygJZ2
eqZRaOKwhq1+Ai7OLNrVFblRvgpQWnZOkwatVi2s7hitdI8icQcsBbFyCLSef/ZTOWlJ3wNkrRhW
Bz0ZR11usHnidsPLfzIv/uFfdEleDiMeWnH9oKcBliRHLdBECEL7c3sX1eM3CuI4RuuqwHl6oAFU
qav569l8qkGmhjexBfbA2EN1/ySqz4q0gv3/1j9NlWF1bKN2Tp7G8rEbGifX/+MNco5jHAH4mRIE
V1l+rPpgrD8YEGOkj9c/1H6peXOFnLuwrCGy+gTzHgxOH1sSoBWVXOWR8T5Lnqi1KYhQhHMV9bBm
w9Cg4DWQ5ZyWxqEq4vD6gXZFWEQ1TIMRmJpciMJw0RzL2F8FstZjNoa6yFx3v/3m97nYtJq1VcoS
Ws6SgYHQ4d5ucrfPPl0/hEgIp2BplndxZWWIToblSPboAiYzaQREMft1/81ROBUrumiwqxV8NOzT
aygnUSxuxOEM1CrtEAciPO39561lA2saWP6gC+KSOD1KJKCr4f2e/pJ/mdhFx+M6fgYN3OwmT4rf
faifRe/bXYd3EclndfZEOotWOKJkWsGimv44Zt7SUU9v3wXrsBHFvcZktUv0ZgILVzmfG3q3LAHJ
BXmR6Ab5vlBhAbGtVDNW9J/8PnV07PrYvqX6ZgiINm/4FrmyQEtEN8jZU46t1cLoMHO2NsXoNBlx
Nb18qOc0KFcRd8KeLMNUVV1XDEBEmdwVVkttJ2OKcuA46p4Wp75GyrupKEH+pYj8HvstPqXYyuKS
ZZs0yiqlSB3+Vn5Ga86opUpfPoiK7bsRfiuLu0PJGqSysmMW4RmHkeQroeW0Th+CV1SQsOyqyFYW
55+KRAWWSQxZk4t0CSgxqEdL/ojNPqsCDBWAkmVnFXGyij4c56+adGwiucekVkFvrbJwuiEs8+9j
8XTdLe491OHXTbzSVctUVM6BFHk2q3SFGPnUH5vQOAKo3qfYbLsuZjeF3sjhy8SqToplwBKZV/wa
FnAElwH16hf6Mk1O7xQ3UlgEg5j/5w9q8vt4fLW4GSWpgpP82x+rN42beCUGp8Al8yicUNj/YhdZ
nPqT1KKFMoNLOrHC8qj5QAsEDupB79CUmVFwNABIQv26cQZBKr8X2rZ3y9lCmwLoqilYGz+/p1bp
xONJtUX7bbuhzQCkJDEVhcCdcMdrzbk1p4iwxhMD0l4PUudMFAVcjLeA4l7t8QZ3rmvN7sE2IrmD
Da1MimS1e29QspcEmFDLKt0yAL//JoazbzXTY2Mw4SNJfDvrBSBsAWNr/7ouhP3IG+doqYYBMgUD
psadJR5zrS5Hdfas9GgVp0oXUb3suynLlG0b6+aE8CBPSduC6qVMmUtUA1ZlH+6asD2jUcGagpgV
vO11gWvcne0wbNU2ldc6HL+VMke6tERazvam7PsFe3uyK4dWmGIcIKJO6rY+sm1PyrCeyKrtdThg
bVa0mbyvmpu/gsuBo9bo1pl9QKC/Ad6KBtVzEep3DOClCFQqbIPudpm3x+a8ph6red63gw6a7ugW
SYMNhFL1W/QjdasjgybPjvYzxgWwCz2rApvYddiXs/LrLUVZNsNUUVah7o/KQTsugeKDhFfgU3Yd
NoqrlkYwCID2KKevuaE0qWYV7BEz+At6JwjnYK7tD/YteuguPYmf0ntH24rk7FCzq6VLZEyUaKOS
ndWqjD28pXLMe6y2Z9UGChPthJJ8MhsutmAzgTLvvtu28rmQ201Noq06DKjDnJLmYmgHBM6my8LF
8vKePuZWGIsmmwevMuijpLaIFgawSMfbrD3mmaD+ujsUvZXBPUQjEImqYwc6oeQ43rBqcnyjnzDv
6lsCSXvObSuIM8COrlVOYyjL2hegQhwLElhZrwf//y50K4WzumI2gFJroJ4c2cNx6dTzKInKELtO
dCODr04lg1pWEcWEAwNUiE5NCD6p6pSC9I5Zswl+kB9EhGwu0Hu+WqUaVJPXvmSO++/BtAndJrFJ
70XT7dG4AB6PFugNbDw7quqTloVl/7V7T5V5K4JzGuPQE0B8woJbeQZScZgXq0tFa4R7edZWCOcm
WnweI5fxALWbI5y+o0iVk+XPVSMJHAIzDz5kbwVx/sAsVsyfNDO8fB/7CVUceXloqqO9/tWIym6i
M3HewLBTvQaXAt7xQMkjyuc+M9xVvldV2X+PDWkE5SliazK/r2iAR0hJG/i40XhK48OSCAYK9pXs
8vuckpWzJuldioTAMr1S+4tETtp8uH6EfXO5iOCULO2qPLfTcfaWUfVXqfBJE58wyBAqWvKo9tOd
0cT3dd99ui52N8sw5YtcTu8m5HYxXSG3yuEbGJWMhPwmuimO9in381DU3RddJad+dWyWGqFwd0l9
T6PGkVBUVgWlCOGhOMWjiq1ZM+iqvPEzm3+qP6B+dAvqmMAKsIZxFi1B7e6ybi+RC0nzHJGoR8vL
Mx5X3GESOewpYXjUcpfP1cdXGurb5Bh7IiAq0W1yIapRtXgkjAq2sz9UeajniaO9B19tezguQKFX
SKeGxvhi0e0iPUn2i519u66F+5H2txLy+4r62vVR1kg97EtzokFx2vjXdQl/SIMuIriSkUErYx1t
ZCb0mB7kn4n3DwzHQw3er+LlujSmX2997EUY5y+aDsNNbSoB5grwDqkP6hB/ARmhaHZ4txCw+TT8
zuJQZDKJKkQmXZkNJ4vGAODKPqGTT+3qiNeUG8dZ0CttUOemM+T9uzKkyzk550HN3rSSFYWIdHkk
aMHqgimFffVGfU/DKhHReOLmuKVJndoddkxLXy2OZnboDYFr31e93yL44ZtaoUBGJGjRmOmNXHp0
FfiifVW4/D6nd6NitdqqstCkomRSgTVUftSrX1H2+brKMUt/q3IXOZzKGVSq6zmvMNChT9bHPkOb
UNWK1tETq/o+p8pxrKzIx+tDhBv+h3z8IpmLXNiDmFp9RbV+ck0nBbcxK7cZAQOSun7EP9jwRRKn
br0lYzRiQhjufFN1WayyfWxXYM2TeG2YC2E3RLrBxarIqGq1JA1e4PTZMI4LDa4fSKDeOtOdzWtJ
L9q5a9ngV0xOiXa0y/M6Hq+L2O18oral6DLq5MiMuNCUVlVjxiuG2XqPnPSg9KrnLgR4xDE9LmCk
KE9tGH/QP16XuntxG6FcWOrGhIIlt0btySCrkyvyZ0VvBZe3/6jZCOHiUqWv6TAv0gQylfrIVjUq
tz/nv1Y3coiDKedvomfU7ue6CORfUbkKymEbc21gJf08Yje8651FERF2iY7Fv5tajLNZeY6QXn6f
3ORB86vnQToa4NobfR29G0glg+gumY2+8R6KpluGpcu2wmNIqDZNh2jSoCMhWxKhoGehLwzlj1H6
5e7ydF0/9i15I4/TfGUw9IIamD1hk3T6eT3M4A1ETeL109231Lsub//LsZqrRTQThZ9/G1ot5Vkq
mTbWpKRWDagad0EkdYpjI7l2rova9cPKRRSn+mhX6crao5KVVF/6/LEtfra22yjnqfXBWycQtm/d
hF0keFJ0m5/TAIF40wwNDrZga+K1M1s69Fv7LRy+FMfWATDRNzl2NFtwn+y+3qjLRizn8qVM6gAd
jLqBnP9KiI+3vhNnd32NvTAwVl+/UKYK12QxX7NxkuocJ2sjGb2XZ52X9tQxEtmJ58QbREvir6Z1
TRTn75WpLIuBmq/x5XvaORGgJ4fb+DHxmPGlLhCU/fk5O65+D0Osn9/lYDbXylnF0kYrtkNwrfH8
3A53lpo43fTj+nXumsJGBmcK0iARsOogm7eBsai/SNV3CbZ3Xca+eW+EcEaA1uJKmgzFDFa6Jj/X
Qxr2WIKsnfGpDJtv16WJTsTFAbsEt/hUwpeQ6GEB80MDTp3453UZTMneaoZmYU7EJCgec1ncYHa9
UadoRsn6WVLvKxEO+L6SW6h8mIBSArPhv5Vc6oZEVle99/ok8eW+cLO2dxfptjZEjHL7t3WRxH0a
oslNLmfR5OVgOFt7x2zgBUVIuPsPcHKRwn2TftRpv9p4gBNsILkEoByYGbG8FHAci7MERpDdt0pw
/RsJ7tDgMPWAeBNVWYZHF2ByX9K+CZTafNKnwW+Hxb8uatfJX45ncOqQjalugqlg9iLJKvBYHaxA
r4tkcKrMslwrLaPDJGf6Sa80SSB6d/XE3Mgm/1aVRV3aMWdJMKvloiUFgAS2rT7dVmCOcqPD69rx
/fIC+gFcxVG0lCvQH4N3/d1MraKHj8ymdPLHNpm9Oa6+KLOWCoLMvhKpCuazsDGnyIT9KRvPr5Ao
lgoZrz96gyktP/MrN/qRYyVfCnNf8kRbSbv6sxHH/n8jLs5TLOetUY+TqQ7c71yfO5U4KvDVrmvP
a879xptsJHHWvgxxVKxN9vcnZFBD2eMU5t54Tt3x1+q36LWZD+L8dV91NnI5269IptsZeDe8JQGN
guWrg1MfC78KFeQI8M/lU+FGN9EDKmUpnlTLQRMlLLuGs/kLOL+QUYMqs4UR4E4vD0v3qdIf0Cdw
avNuArVVIuoV7eYpF3E8EG+XS7Oc2XCrcfSB1s8NXZw6Afx3/iybj9c/6qs2XvmoPCLvFDVTX0oL
WxnM7rTbKEw+yj7DtWGwLIz1Jn5mUEhoJAUqNoXZRAomzA6SoJ7BbvDtn6ETmbBWrmpzRqO3AAGJ
zRwd+QWkspp26NKHln6f7mslNMdjFg+CGs3+gwWjLv+TyNlNpgIOtievg6HDL+AvzTfKwb7Lz9Jf
1VH2tHN/K6y37objjUjOgCYrAydqyQZgTphFPWe+MfrkCyA4PSBIexXxraf3PVk2Mjnj6WirVw2b
A4u/rkF6wKSIu94VOGHrpvdC7HUWrN5+RjZTAe9nAgjn386oNjNrtOrkn+4ZZm37gxqybS3RzNm+
vlwEsaveeD15LuEQJDDJL1V3JnYXqlbv4D14Dxbkp5yYJz2uDxOoO66by/4XvIjl1FSW+6lXFbjA
rvlej5Ijjz/eIUAjLJ/SFIyRcp5mrfvWQlHU8DpqHtCKPEZaK0hzdwPGRQTvXYquaCq0VvFSL1W3
Tv21lFBvHRxt+Hn9LCJBXLphpI2eNwlGifNZB6f6VwmoMFL1lERP1+Xsm/LmRFxuYVq1aSw6RlOb
X8ZJvTHPFABubMuAPq2fqqC8Fen5roPeCOTUHNhBxpwOoCdPCDmo1be+TMNSil4aOh373qoFkVck
jlP2qZQTbK3Ok7dGuUvIqSZfV3qblV+sXrBzyfT3jf1uDsbptyUDwlrT88lD5bWaT2QJVlHHWCSC
87taU5pW2QKKMyetswB11hx7J8++C3RCpHycr9U6QNCBOXTypEN9TNwyID5yThdbY/2JYRT1YZY4
thcLC2EiwZzDJUkTSaOJ7rH5ofkq4QVR3baHLsAIswXCC+yKuLV4KYpp+LXvxrkNW49ot7CpfTlc
VcD6EL8LMTzX/kp/5ECif18ku+gJP0EqjdZSzWzGRLnvfvXH8j7xvpPG6zzLMYI6VL4s4fXvKbhV
fnZ0MKxZqm0NVVMkQot1JlLuWs2jIkJe3m8LbE7G+ZIqSYq5XeAd6RElvgPbFlFDKdTO5vH6ifbt
ALObsqHo6BFxnyyXdX3OMuz2DECeKG7j6H4QgoMyD/tWLf4nQ+fREKN6bKqVYlmkvLFah/jpKXPT
m+h++SjmqdivnmgXYZy7X+uyKRrtdd0CnviJbXrlGDVcblDWDt4zZmtuhHGfKW7splTmcfIaU3ap
HWQ2ngfjz+ufaP/Fs5HC+fl6buJWWV6PtAb9UboHy5AbHXsQTX2TUPmd/flr5Q2Rp4iy0+vaofMY
iWxpruxrHAoc53d6AHqrQL1TnnrGEBrYnvbEFuCvn3aXbGV7p+xv2uRUGEgyhoKgLauF843ho6pz
jJ8YEWt6AEwuGEozN/nFUCFVP/vQ41/sQocibMN9Q79oEfv/zR9Bm1JdwM2AqSWygm2rcbTEcvoB
2Db0PV3gzcflIgT6szO4yoDTleWnKT6ticDA96vcGwFcJJAnuaOUYa2RENWcmxUweaBwfE7Rn8ge
DHaLXuzp3vWvuJuhboRybqWhY6oCJg8mX1M3XySnjUT8a4JP9OpCN58oTbEAVae4OHvFI9F8qOLI
HezjognWgfZtAMVLQ8eAlMWzkMSxORdVPiCEj+dueVzs+6E5Xb8tkQhO26asnWkkU9Rq0q/gYnAq
5UEXFWH/kJ5ezsEpWqpOK5V6+Co0AzBtQDCfnAOqxkRjPXf1X60z/iWJx6J3n2Ks9PvP7XHap2cm
EDpsfCVQG990IXPGeJYFYtyH/enkjSRO5VrblvRFR+vv75UcJaixT5LdqncoenmRE3+fDkRgu38I
079PxyNS5WzwQiftBZuhCxg2Q+qJUh2BhvA7W/FYKEasICMmxlmNgXuFcfJUlKzup2+X03DRbB6p
ZhQUnre8+buylSHpsEPqtK4tHL5i6vY2KbgI44KaXEirtsYQlsE7DMlRH7+W2W0KNHQRpaHo7rh3
i2rlUqO3bDhU/2aqX21MMEWC+tW+u7schv0JG19k2g0AcWK2IT3k32tL81JLErihP/jxiwzOSeBt
OWpFj5DUYCtR9tlap+XpZwqYA9ZgU11gOqaB8XTdNe3uNZg6US2iGyogrrjvNMsWzdRJYuEjeTA+
MXRwNpEMXJ8vhkPvVD/37RCdiZMsaoQxg32jIRvJ3HeT5jmpUVthyQcDPhkPCjJgcnhXDrcRw327
PrPTpchgWpNRY0D5PJEfSSpw8LuxaiOD+3adWtdE6uEnFGk9DPWNmmSeWsWONf+4/rl2rWojiHPy
A7UAHPv6bqB17WHutnNou07OaijHsjMSDOKrsXdd5u7h0HcDrbGlGSqPp0UT0tZyhrqHuXTSuej6
6aPclNNjsZjRXzG1cv+6vP0Uf3NILqZocdRW9gzF6Hz6UCPB7wJUa13md0shJs5+9r2RxsWVGitU
8aKh5wf2oBA7Td/XG1yqZ4NUw3XUv8Bhf4dR39gVvczYKa6oP/+47eupHKmKNpmM96Y23q7NxyKT
nEK6Lekp6QWTdgJj41+2QP2ck7zGZDFbOFAP/YGhA8oHURzbdZSXy+Qh9DpZt0Z7RpBO49u41pxc
yFi+6+03Ejh/ZZmY6Z2AnoNd9GcS/czWu7T9IFBAkQzOM2lGV0AKTqEBkok5YqzTuE1oeYXt6BjD
wVbiSyS716WKhLL/38SYoq/WfB4I9LD42S2ntf9qDYJ8ZteSdd3CCBOAPA0e0b2VGzlKGtxdA1e4
JL+alLq17KeiF+2+FlzkcIlGKds6uNVQuKy7zzYwUVvp8J67ugjglGDQFzmxKZ4f8pQeFlvzx8UI
tUzEZLHvbS9iOD1QTGtcGwNVmqGmjqK24PQ5ytVtYoJx7z0YORi++v1tuM8/A4BfM1s8xRGtnDSl
zlovDoaVnes3J/o0XKSy5qpf4gRH6ulNbdwasUDF9tuom3NwEcrsq8QsGMkD9qa+r9/LoxLoQeGn
fnxr3sYhg982AKEkO7LXA5z0v52OixxzPKx0JcjTGuuhaz7m9fN7ft8muoaCmmnzYLiWuViFaeON
hYT9RjW623QVTRv+4QJ/y+DfHGZGB7yqCBTh0+xJDgP4b07TzymkXuHOp+ioedUxcuSP3b0J7BRh
ZXnfD13kcwU2mZqrJKuwregvJXWUm+YxO0UeKyfMjTscrQN2AoQw2CKhnMeoGtVaSgPggUlTO3J2
Bqm3a8c/rn+9ffd3ORnnNUqj18pYgnbI3Q2lgdbX/jo9xor5Lhu7yOHchtFkUtU2DGEVW9BGAWXX
U0Gw2CULNi9JGQ9jHFNwQMS9ZryGKM1XX9ZzFpLjCIRTBokRg68tDgy/dt/H77MVzRnZ1FdjNZlI
JcgIHhKgj8Zy4zZZK/Dx+2ng5ohcYta1fZuUEVo41S/zPj6UgeSvTyXY8NBVKV3ly3Xl2NXAizQ+
HSsIlUdA7wLjZildLT6SSHMX0RQNu5o3Od9GCGdbk0liaWEvcIzxJ+GKGOak8WoHS1kZrq13ht9l
WY/5mnYIrx9vv+y6Ec1Z2FJQuZxGfDUKMpzEnYPWY/MXJaajIq8Ge8j4zQb37gqa6dJPg+QWbJ2+
aIh0N6Bu/gjOAvNxUoucwn9OQ/UtojQcF/shV+yDWZlO3XSCcQ/RN+UMMafgyu3VGoY4AQakKt0V
C0CpEQfX71Ykhv3/JnOL86w16zICG7v1oaNn1boz/uvFcVG1GoooHQqcJE6JE5Egr0Z/ojeaeaJ9
LfAtIiXl7Du3mgbCUBGQK/NT1OhuEdWuXJJgsay7LFkd2ojgxvaHizeKwds6odKQFxMrtPU3Mnqo
U+usn6vD4KvBEFrHQgfWI7h0pmMdxg8sdRChHwg+Ir/qVKazlSgU6XesWh/qRv9G0hIQoKI5TJEY
zgMseT4tXQddqSnm0jvZVUrbze1EoJL7WcTlQnmE4Rlr2P3CHu3svZd9sk5gdU+8NKQBXjE3k2ef
yGECkARbmoi9XuBM96tKBgMow/Q9EFM5k6glAxTHFcSzYi1xOxd7QnmQBBTN8RiDXuD8dkfNST/E
3iqCrdlNcQ1bN4CHQjAzzDkZQ9eyVmOMRWVx09p3yvSeYuDm9zmvotZSPdIM1XxZDWywnyzfr7uT
3b/fJDZg7dG01finet5KqpzOSMBofGdKN0kmmL7YTYM2v89FAkLUTrZkvG7N2PSw2eJFhnLb2Kpj
2ovgNbAfwzeyuG9hl72azx1z+C4jsQVEzDEONeeV6tB71/a0aTCaChO3xyPjLXMrYcsCb5tItxyL
gkw+64D5NwrSu10TvojhG1NjjXn3jqLlMWQf0jrQ6sdetMwnEsF5CTuDDrSodGDvsgyzCIOnKX2W
50qQYu16+s1JOE0A12pfpRVynjI61YNfJPdApHOKHMyQzV0hgp/d1zsbcEWqrmLXjothegSbySf2
OFvt1klAv6ZK2SGqukOcmwL/x+LFm0QLWz//k8XFMIv0a9XEDQprIKJRD1nI5qKJsNy1XzzcyOHi
li2pXQWeUsTlr9md8TUHfkwPIEYLGHGWw3CyiDPfiomT96e/L3J5SCBS9nMbS0gkdccIGQVHBdin
3mGQJZj9Cd9Vqt+I4/RxLjXaUMZ3mQOBiCHks+ohOYhisEBDLE4fU7A9KVMHA14kPGCMv3RSOVNy
VlJBMrxvXr+1gye5XmnTdFGJXcVOitxJepIH0xvT4T151ObSuDgR93amxglrjdZAxVIeMuNhTV8M
8lLRJyHwz+7VsZUSQyUmQhwXcCc8G8paA9heWgKrXibDrYQN066zgXmgLAIPuOs3NsLYH7NJeGts
tTd2DK1fMdvZJB+n4VBYmTM1p8K+rSeBl9r9WhtpnN8Y5AiJLyYGPYyDOYb1f6RdyXLcuLL9IkZw
AgFuOVWpVJo9asOw3W7OIzh//Tv0fW1REG/hWt0L90IRzEogkUjkcE7plulNm0ouxf2baiNF8BiU
dYikTUDlcJ+Asw2UzQDwPeg9+F4wOgKmksuXvFSe4Dmmauy0ccTNyP1ad+wVxzUOkoN9Uy7rJGtQ
fL8scDeqeNFPjG8NOodTHWnImzdJFWRVqgd8xATHZSn7XQgbMYKn4EwzjagH517CXICmGEj9xchb
1QW8YpogO4HchLwxUaac4DjQog0WhRAXWfb3FCyg/EJDZH5n+/pT1/zaQDl69X/ZQIuaiDEBwfDL
RW8Ogbow3coMhsflOtKAEHflQGq+rKFNf235l9d1/wy8CBN8SWa0IR+XBB5L+xCVp3y+a3VJAVom
Yv37Rh/AI6RLzNadm1vrPuuy6LGOq9jVJ5BFXNZmv9bNXtQRHEiXKmyhICdB2+wUdD/qqzqYjuW1
fZOcz2qw5h/++uuySJl2ghOpUgy7JATJpJG3rqnUPlMql1D96rKYfTf8opjgRYy2j1KuIsYxMPpQ
XlvoFBgR6jxdliJTRvAd3ZLOROdIMAJE6moc1LskXRyU0v/dmv16Y24sAnXljqUEFlFXd5b9KW4/
5ZOkcL5/cH+vlzjPr2pTU1MCTbryxuDfF/3z5ZXaD9BsFaUanRJDF8Gv8j5Mo7zFJWw9g+2U/Fg9
Q4zGCuNxyT3tNCBMs1AHtR4nSW/l7h5tBAsuqQbHFinWUeIUrBu2goabaXDT2ZJcjvsOdyNHeGFZ
g6IRGiE0A+CfB2oMlAuSE30sj8VVfExP6UcZHNGuiW8ECq6IwkUoRQqryDGBXXcoJA5XvT07aSzZ
u/WsvInhN4IEhzQXaturKjRTaHQ369FBw3Nhbgtn6UHlnVfoR2DfJeay7solmYJjGqZyTpMUrQfr
e3XNky54O9hucYVs6IPslSfdO8Ep2dOCDn6Tr0maFYkLdZYr4v/ndVy6eJsHsomS/XfDZk0F/1Tw
EZNMHI4X+bUV0tc4gtbE8psKcMWlPx4xbLRIvMi+s9/IFLxVrBWVHaaIrMqzAajW5UiP4dVyG99G
aOkogQId+7krIyncdSwvQkXQrGGuhxltTYAjCZcgJNk5UytZCLduzwVjEefeo8SYh8LGI2y5I/SA
fKnbnNZ2reUxBNDEN/UO/UCgj5V3XcoEC77F7IGJSSd4zX4ofKX+2hl3He/dCHPN9rtGmm0DiSgd
QQ7IIF6HBaPehdUy4+JsMflx7sYqO9FhpC7vKipZ0P09+y1KDFHDaVnsdMGBL9Laq62nVpERCckk
CNGpRbXELlfoBSV9zivFTRGSvsuDvCgh7E0Tj9SsB+xN41NngkdeoXfC8zrRqkqx9fZ98YswwflH
PWLTkUMfOt/qySdWBqH9QZENhslWbf37Jg5YWq6MJcVZKrrviZU5rZSUdd/tvughuPq0rRer7aKV
O6731w52tNw46r1xajDm08iuzP3j8yJNcPJF1KcKqqejR57WCnt3zmtnzdwk4H7uPtEHzW3u12mS
dw0dvBwlEcfCmKyo7DUkxVH0ShOfpA9D/UMfPv1LCxR8PA/NAty8MIpqQMRTXuegtZjuOEZzWANY
hPATJ4vDy78ZOer14bJwmamI3mJUdU4jeAuDHofsIZXxy0m+L8JYtAXrjBIJN0/LU9cc6Mmi/Oqy
CvsPu5dtEvErtKQu5y5FdmOlB1kHU8Kv5JZ7ysG6Hq/pB4m09Yi+vUR+G6Ml+AszrpcaePfrJcIO
plv4y7H+bDoUCTbzejzKMnn7YemLOMFj5ByFjbpFIRHANsGw2K6dRsE4y6Z8ZPu0/n3jMno+5crQ
Ic4g4203fSynf2dn4tDGUrI4bUtETrzSgoEq12id9i/vzH74+bJSgpfgZVwbxMLGtAZ3cn7TWR9a
6zofz3oapL3k8S1br9VlbdarikdMkaNQ4qkzQKej8BoPGpldy2QIfqHNlBkxQ4M8WmAfZxcDO+uE
CKbKHrPEye7R4/3wLswmG+U/gIsZKl5hr9WifZHz2MJzOAEXVubr41NnSS7cfa1eRAhaJaxZRp1k
4BzIT1y7Hoa7y2Yg+77g0aw8DllmAS6i1jU31P4u35V3eVkj8ZVtG4D37yy465SHh3LmflJxP59b
SYJzXepXfsZANRjdhRb6/C2qUsGcNR34LRYDG5Bhpk5p/h1qhZOVdzYt3Jb//MM1E2QJ2855ToyO
x4k/VB/yKXJUKgvk3rgxQYKw64VuTRpVssS3ujBos+m2jhHNyU7lGxcgSBH2Pi5NPEGrMfat0DqC
NwGuAEN1pHaqkN6j+Hyc9FZ2StcQ9MI+iZUdC70B5VRCs6FVvAYkMtbVCJbb4koBSksbREBxb1wG
DPTLWyYxjzd5EjzrFUVpY78LH9TqI7H9WfXZGDSzd1nQm/P0a01BhoIWShMsSsKalhZsw9aX2I8n
LXSHNKzR8s5lPQD7O/dbilijLYDxrjXmHPtoUHAW8043AxZ+Gmig2KXHZSHXenbe7tmLNOFZQVhs
jsyeYr8yolM9a1ddax5I1pxYFR4vL9++4b+IEsIFvRyUrtGt2C/LWLlDfs5weJjP/mxNwWVJuxtl
6xoglBnD/4RD3OQFCuqNicd5tvydpfk10ID/uixi1+g2IoRTPKAdvR1jLfaz+SMJj0V+ikaUMoHj
QQ1JJ8Luum1ECWYXKbGZcqrGfkIKFw3+Hp4bwIKOJda9awkvYsTTu3abAVIWi8ap6dgkdZvpvPTn
Rvt4eeVkcgSLSzkzCQ1tmAEIK4ZHO38YysThqezpJ1m2NxVZg/VEjwFw0+OcxhkO0bFTZA0Vb7NS
q09Aw45qAd9PfVO8ZL2dr2nz1Q6cWPPKK4pGIcWNU7cjznJSDu9o9/olEiNNaBLC3K9YvYlVrs9F
iCMLTNKvLQ1dqoCFNJJVOvbX70XMesg2cV3YF0SpCohRtNjR5k+G8cWcf162hV1fBwaof1RZf8NG
xpLkupos8HVVR906ulJan5QPo2I49Xg/9LK0175feBG3muZGnNG3i5b2EKfq5lNWl/daM/1pTCds
juB6looTtSVYtTEhf1WTGURL9aeFB0GE4HqWTFNYA+fj92XzIY2XU1GY/uV92fduLwsluBzVyKqo
WnDTDXbrd1b6JTSswwwomETXv5lTJHlCrJ8TLyGEwUDlNRgeJmKiLk9yU2kMuno47mvd5xmUZt1o
ORrwkPRYAZ7lDVgvJWHDnjFshIopOzKF6WwWDP6u/VnkqqNE6b+UIHg6WwvtQWuxiiqy/hM8qjlK
roZ9HWyDoC+Jmm8eKUqWTxPItyFhmo9tbp20ypDszd4RpZqNGfmVhUUTy1x92w6ZTWHQCM+/jpru
RMYXIxndJEX/9cyBPKFIlu0t+wEMfCtSCBTixJqnol7PUKgGcaoG9tQdOw1zRfPi02x8ZFw/0MZ0
gYBxVtj4eNn49y6orXghz0D6lY0GQMRwSp9K9H0WR41c66PMOvb861aM4F9TAIkOYYm9M6zvvL9T
6SFikr17mw9aVxItheC7swm1bMEbpXYSU31ByJWR64GPj3ocPZsqubPG9DqmyW2uaXcjAH3dDm1t
lI/fFSll7a6Jbn6C4K3CjmYF4OJin+JOjHTVLW316vKGyUQI3oqYOc2JiViMERBK3OWyAOxXyP3G
PxGcL4YjpuOf1/cGCdsMAxY4yGjxurPCY1sGY4ph6W9L+ZdN52BIO5fJiB92zXAjVDgF2Yj3u9nC
DEMgVkfKfWsCID5+rktZ48vu8m0ECfZexiQ1ihTLZyzMJ4p1zCdZT+OuLmArsCljCJTEvuCWN3lW
lLiyNIs7pqI6o3XUogfFJhLfsavLRpCwaOj/4HkYY9EWvXQbfmowB3bZ2PauRoy4/FZFWK1mshot
njs8AtkBrslUH3ScHbVI3bKX5G/2RWFuHWCRKnJQgl3Pqbm0ZcJxeptPc/7JxGRlR4OqGRxLOpW1
v0O/ZYmvzhodL1luDFg4JXfCJfR0/mynzXkYjpfXb/euB3jj/yv1y/lvYrAkK6OEsgbXLv8+2aMb
jn4LKJTlJo+ueMM9nX24LHDfJF4ECiahTSlouUtsGFNqt6/KQ63+MQ3B6mY3Ogk2YdhVZXQDFi9W
nnnp0eUryvCXtdi9hjciVi03y6aFaqUmKgw7Kf+u849Jcqb6qWXPjHFntr9eFiZbMiEsH5cQLTop
jmvds6shX1wtNoJ/J2K1x40+bR2HvVlBn0iNfKPpnApdd+8RwVTLZoapGWIWQLUsm4OxBHEyrwPQ
b19zfZFkJvcvWAYSFsIwVAtssNdqpLa5qGqSIVDGmJbSVZ6F0izLFp/Dd3upWSNXPV23+RKUOgrr
UfjYt7MlcUm727X5EcJahhlvad7nsZ92/NAYExoYZZCou8HKRoQQSOjxmHR6iLVMjQSP6doZsyBC
68U7dgwsJdgs0P0x8R2QKbE2q7RA4Bc3qcPQm0tYJGlu2l2sFxli2J9nurJUGmTobWx4ucltB4dX
lircXa+NFCFiSHiUgc0UdjHPyqk12x+2maMnMf/w5wvGdMAh2Ji1ARmisC0D50aMV23sF12fAhrB
Bn+FqY2Sg7SnDGPaStZl2roplkI0DVTo44hIVZ/80Qj01h9k7uDtFB1cKGOgVwEhtGVrRHCh5RxW
sWbkia+DkNn0p2NceRN6bleKifjvHihZFYYDht7pffQ2+ZGHSPLyWu5r+fILVsPZeCQ4BwUwQ0ni
q23i6tkPe3jm/efLMvaMzyZodV/hLNFPvP6GjYyZZXqUWljJemkdXf/LYpITtKfEio6ByRiTIvkp
2N1gIZBIRoYH4WJ5WfMlt76EGB69rIVMiHCjdsqi8IjYsd+CraBvisNgHMHO8XhZyu5aWShigpdD
A0mcEP3QTgNv+ABVKNqS2kcS/7j8/d1nJopX8DMGjg5odoTNKGcTnY7YDJUNbmV94N0dLT/Uw71W
AOeuDNTulg7Pafzlsty9m9ymKBSohgm6B9HSw8ju2RBCLKvq6y7rv7SGiv6nLHOSebpOCuM8RBKz
21d1vaF03UZFU2wpo5mVzIOGHbOzIDzUQejZLpsC+7AeKtlo1q55bISJNog5W3SYE9y7IO1qbKeb
Mn+Sxca71rERIthg0xjWOJjIu0bgGh058StqSC73fT3MlVtqHcwTe15q3U5A4TzBPvL8vijGY13H
95j0lQTEMjGrvWx8Qj0Vs9GtZlgZDFieP40miP+8DwruFUOZv3URDlOWFAxDbIhQGe2+h3ESRAW4
IS4b9s4TAuMERFsZAxhDtuG1IksVW+CBICAfVvLvlTEd06I9xIS6o215l0Wt95rwIN+KEoFGUtPs
08VGxMPC0ZmiwZmaq7orXb0rDxOel5el7SpmWiol1DbeshDnadzbNcXi4e03u5lmXw9G/nNi9rdq
6GVMGjvmgOvhRZhg2AOaatAkXEJYNn1LjMqP+OgbdJTJ2UtqQJBNNFwW4D4S/auRZKYymRAE8DC3
u1qubZ8cVA9914fLy7ev0W9BYsSVaV2UL0DM88NaPZfR8jwp7ZWZ2z8vi9nxCIZKEDfiJaa9JUQc
aK8kUY1YaOoNb0q4V80yEKo9PwoZIG9ASg0tpeKVkcFVJ+YAuwNjrr9GKcnZPuhO9j+Au+0a3UaU
ENQv+sQLZN0jmPhnGp1LOIdeAdjaX5dXTSZmPWkb76OUDdcqE6s2W6l9C+QX1WnUyXQb1lGPorFH
cvvJ5Anezm7HqaUpVrDSvjbacdE/xuETjZ8ua7V+RfQPBrMtCo4YkGOKYRDTep2UmOby0yK9tyc+
ORVa+pYx/lIW401p8YfZHD5clrlj5kidokdF1zBUpYuz+7PR0DymS+QX81B5iVpHHosGFf26Kpe4
v31RtoV4GfiXb9JppjaUWlxCVJM+FeEXPiCBG80Sr7crhFpI/OBxYZriGuYMdFSaOaLUvPh6ec7K
gKjBO5aMIbVl4Czpb957yKkj+IshYtKbINPqoz0P1xAryaPteAZ47d9iRAeU1/ZUaGSIfHP41mEI
TZVsx45Nv/q+EPCE2aRgSAB5jGFcGqck5qHU45txSr71lfbnsfcrWcL1UAPbi+kqdNHTU7Sc0uxk
tn/uryHCQIiKOgcKPoJLQA9WVncWdqUkfmlcxYtfyEqY6yeE8wkRVKMgJiU2Ef1oWaQhKRZooaVn
4EX4UYUpjv7OGma372XMnW/hlw3rlbR1/zY+jvESOel4inzul/zYXeWAY7LOxsHAhEMCgAJnwGCn
rFt1T0UNaUHcrYBatsRB7TqqzCVXeth2fbPw605B8VR5tCnBPPWfB6p4/b+IWu1/o58yNCtOLPTr
IyuIIlTra9udzUVienu9DpCDNgcDPkdH7CDIAZ9RB5g/4AR44WGlFzMNh0QOuZ0eqqvSLw9G8uf1
za1E8eRqHYoGvF8dhGZcG4bmh2Yj8UE7V8UrEcLhVRc+Ar+ygXOo/q4woRUCPKvs7nhzDPk5Mfw/
93ibJRSxbeZlrpQomSFtedaz+2p+ymV3315O8pVGxuttoh2YfsYWMlps0wr+yRUnBwvcSt2duyBa
vazSnnfdqiRYH1GjXLcJxKWFfmvT+HbqiczyZDLWu2pj4dEyaZlSYJOGoL3SHNPHLQtAwej+27fM
SzwqAd+SiRMchqJYjRKvu1S1t336cZEdWNn3BQ+bhBGZ0V4RAQerDEy9f6J19OHyruzdSRqAUpFn
QKfim5xdYhsstC2s2FxXLmWPIz3bjLul/o42K1jbiyAhoGsaNScdgDl9rXkYgXDQWwetkSAA76/X
iwzB8WSx3S/R6kuVSblrlyxoi0hyMPfd9W8RYivzDA5YUJfBtyEzd1yS+WlWqgDFlUPfGaNTo+vu
8v7sRVebZRPbKmIVhN3JAs9msrD0KbCxMe8ClmUiazKXGILIJE2zepkNBYrxpndrfuQFc01+x8x3
BFlbhQSvo8Q8zWsdl9Cs3wygBpLx2ck2aLWRjQsI4zkcdQN2Ntr3Rn+qsp9mfJukhcNkkvbvOSCR
gBKeEfomFx1qZKkjIE4gXhjOILi9Y17rt0ftpPntAW0oUsb7dW3EcAiv8N8CBd0WzQpbla/u7Qut
MNoADPub6MwTZ/ZYgMfljXH1DuvbCBT8KQGYoWUZEEgadmVU4/XcxMd8ltHp7p5b4FmZWESb4GH0
es+0PrfCJcVZzdmxGK5CKumE27WJzfeFYFjRU2PI1vDAqlruGjZqORGYen2cW9sxzSF1SJ789Y6l
YxhHsBFq67qYFawqoFAbE8AYebO46dKdZqZ5TSjLcO0u3UaM4FbHZtJGNnMcp/wEwMRlOfw7NQSX
atiArYxyfJ/pyiErFGfok6CYTcnNLVFDHHobLZJm2oDVSqt2DuqhV1FaqR4v6yITIphZkk02iwe4
hnBQmYtgpHGUZbTfo4oNtmKC5JKKd/5rYy5jm6A1CGcmqUOfLLqnJzL6gN1LYSNCiDsSrrMF8MGR
rzaVi4j/VNXsbCVdLgnZdu+EjZz1XG18aZHHs64j5vDLOnIX4KbN05c8f4oU2Vi0TJBgxVVoAGYp
x84Y0XQddSBD1tXQ4TX5FANfSrJBu+88baOWYNMJb4tkrmHT3F8xCRI/HoKV5BI8CKByxVsPTDHW
IllLyZ6JZKEsM/nE1ntJGyJnie8I80wqa4mUrKPIQYz6a5RqOWyvGZ8t5OVAeWrqn8JRlsKXKSM4
1CRB4UoZ1kBrSZGUyd3Q+tkWumyj1s+8ue9eNkokbgF9M+5XQLH61k3vkyDzh2P8eYW5WxGWZExI
Mp1W77Ex9lkfFM5GHCpuNw7qOU6SnRF7S/zp/g6BmkDDEACqicZrKWFPQsYyXEWxnTnhJ5DBLfd6
KBGy6+gw3vuPEEGV1lDsSlNLJH9MkNwAB4Mn3mVXup78tztDNZ2ihkNRfH2tRlyj8S1NcGMryuJM
hZ9GX1u1d5KwcsBX8K6j8yJMsLa8Y9SkCdaMZqrfmt9ii4LQQZJC2N/+FyHCxkw27yMzh0aJ3fiN
Ccq8+MwNWTO5bN2EndEJoCaGEVJWxrdyeTKZVzWlU5SDMyqyF/eeSrq61iFUXEfIL73epJKPdaqO
yG4X2snUD1yPnFz2bJDIEN1a1PQ8p9Z6agAHpZeP1nLPQ5kiu5E20kkovtvoWFDF/pUI1Gxqr5sI
D869P50bgCcAcM1XwbLQunLsyb1cz1accB0Zi5FmWYk3CqjKMvszSm1eG30JxzPRHzpZ2WvvsG6F
Cbtk5pWRLguywuXSuIti+LQvJad1f5PQ4I0yHkZWxFHyqo6LpOfrJqG1MVkCPFfJux74K932P0JW
z7fxnwPhXQr8FOTg0vGx1sebHqFCaxt/3peFPg8TKJCwBTRHCJ7HNGZDbWKYAkeD80Su+SLLA68L
Lvo23dBMVDSAloKcyGtFqiyeZn19CaPvK22uCvUYZ25b3Ubkc9WdBinY7m4ibitQ8G96myRt28Dc
zIf6KgOz/EoR2n7SQcKjSIEEd20Be4TADQfJ/FW63GxTB3A4VqlwpjWqdk5agaB0Wh60QmZzu2a9
jukgfY9Sq9hVmS/oEuerHDonn8eOn8txevjzSwhZq98ihGNaRyarW7qmLLpzH37qJ+pE+nlOH2kh
47vYq4KjUwr0wmiKQYlabFpIFHCwVyxHsjTpq2ceTuxHo03JZ97EJPZoniRPJu+a8VT0Vfd1TqG0
ZgydjLpkb1U3P0NsaBgXZTFCgp9RTH5nezOTLOmedZgMxqivGQ30AL22/a4gc2rTDAR5hX5KgSeV
pfGRtZPEIe2qsREj+Ar0a2UDRuzgK3LbHzrLK4fseNk4dqN8E1qgu83Q1Dd11rDIh5mCutOfXWDv
fZieVpQi2yXP2ZVyKE9kdObjH4NBoIKEqE5jJnKpmGAQXAeJyVRkMfRK02+5+TwqN3SWJVLfQqoJ
QgR3weEd6azABlQViFzgpb1LvdBwgCV0sNpfJHKla0mio70bcauYEB3ZlY7OIPRN+Mas5QFQ1HMH
OP8fLXMhzpgqACZg4QAuwE6GT7BnkASIv6i8wV+9qS6vzbdazyJYikkP3TydO6v3eatIMvm71rKV
Iywq4H7jMC+hIND8K0d3TXe8KZ7B/J65LHfpqT11H0uXy6p/eweBoGsRaTQUUN/UUKuusc1+iuH6
yRfGPB7JQA/2BQAOQ18zayijCgdayxI1jpBYMfJnqzrT8vPlY7a7Pyjr/PP9NeDdXCdGWDEdjS5w
8+ZjPn/PS6+RgarvGjzo8OB8yUp3IKYH46rQeDLiVIExavjynyc785ZDSh31jh5WLFUZGcnusm1E
CuaQ262CRj+csTr9Fg036ix7Qe8KWJuxVQztoBdEiPqmsa6t1MS6xdE3nlDH1L9f3pjdmBlL9o8E
MTIvVU6icYRFJzirvumCHaOq3PaIcVl3AFq30/1UZVrtPW+2MgX/h6nmJAcZKZ6FrHPyZJ2jGf1o
PjKMcw28dC6ruPeW3koTNoko6VCOKexiWYrEtTtyGEp2jccvOgulUaFkw8RcRAWeOlXt4IjS8A64
wQ05XFZm9yCBcg0GbqAYJ8boytiwIZ8sxVvS1J2AuFigPW2IZIdpd4c2YkR/0Mdcz8NQ8RSj8Ozs
MavObHgi7Q+uP15WSCZp/fvGM2BGw0ymnCpeVP3MgMQ9XOO8kvRQLBLfvbszG5WEMHCwqnmh7bpy
pPMR1gdlFnqXddnfHNNEe4ZKKWbSXutCUVJCMxVWrZ7tQCnA3dNh4FdNri6L2TVoWPQ/YlZNN0s2
c0C/9QU0iRhxDRM848t9owVqv0j02V+yF0GrvhtBjIaT2kwKXhf6lU6PcS3Zkv29f/m+YGXIR6DV
qcHe0zR9BJDZwaT1IYyYp0XdUZdCse2+oMhm4QRbSyFN7Vro0/3o/eq2PxSH9HtlO8UVrOGmlqVZ
95ePrrgHDP5VfIMq1IiqvlIVzw7JbdcaztQtkoBr7xFKLA1txCgkYPBAuB8sa+hoGKGTsyi4kxDb
sUPFmYybvrsppswp5w99JpkC39XqRaT4togTbut8gkjCPiaglhla2fUgkyBcD5YOkAY9WxRPLULH
7NgBlGLB5SO0e1ItPDjxMRtBv2AJTZihY23OFLjO6dBVICsrvYHGkiL2rn1vpAguRzd6XilMCb11
zK3MHus0dJTGCTuASUmatvYib0Bd/FZIMIRyJNYE/mb4BJooDi/ST9mSfwewvJv11WE2gdncFYP7
r1bRVF/7B+DZsWxiheKNin1WiQIyiuiklbLpt/0YxQL0ko4MmIaU+Gs5RsJJxVmtePPDFGAE2/rF
CA+YJB0l7dyXc1Lsm8eLQMExaVGdGTSBYksaP2kmGMWb0FMxPSQJTfY90kYzwQ5HzLZMI2vgkbyZ
eivdPObTPuWW86uZ0HvPw5NsxAkG2TN7sC0thV7lF9PyUxoQGeGZbOkEQxwsgHh2vFS8ltono88w
x27dhG0jMb293nlzo4o4YT6SxugWa7UJvNuNYMUnr6/nQPPTB1nqdfe+fVk1MRcWGRmoGpFQ8SoA
5eMQsR7MKCDkUZGVuHyg9j3fb7v7ZS6bC5e0vV32tFO8pLql9AO3Dpe/v3+SKMCrwTploZFCiFDY
UJUl70zFy22nvtJAl5R6VocihmMfhgNIOHH/SnTavaIoqtwm5pop/n19ePPa7Oc+NRQvs76Mxb0V
/hyruyy5JaWvAYLAGn9c1nF3DTfyhHDfIi06WDGM4qnh/UKeeSwJWnYNfPN9YQnzASz1i4lbvUaZ
KTSmDwnpnrM5ldwdMjXWv29MIVHQyJdkA2Y0zPhHqzeHtjaOl1dKpsn6942IEOPmfKmwM7j5XGbj
qOoPmjlIrtrdm4kyjHGh+x7dvoJDiNs0Q+MOfA6N6iettvyE87PSGgGL7SNpWpd2qmzye9+vYgAY
LRQmYpVf52CjWlvFOqk1vJub1llpz6z7cTyAxCjIAe0P4KlBk3jy3at+I1DYLmvhnFgLBHYYFVIq
NE2zINZupuFhsG2JrF/dg2LpgWyECRtXAzybpMjX+PEVUEO+ojPBo67VAyp5OabfB3fyI5BZknv1
Vj/NR/LXZbPZtcyNdOFyRLsFSoQJpDND96ouRrQuqxvvWiZqDyjiaRjgFodFwgkYrShYKh6v71v+
pHcHc5ZosbthGxGCmxgYKBPyDG8B9GVrqeYQ9ayrwYjGSfS5epdXbP+y2ggTfIaJwlJXaNCHPs0+
MJS96kBul5MV5CfyjsIXcniWjf/QqksEdzuqFUuiGe6vtFoXLdTJ8v2yMvt78yJAWLiQDKHWh8hw
JPoN6QNFeyD918si9iwMbX46atEw8zfROS3bWAUBAmbnJ35L2+WY8/DPXzFExRQPYA4I5lhFrxQC
ZKNZyiXxK0wRKrF+krdf7YQNRAXMAfq44IaIWNoC2POYhIMBEdZ1X35v5++G8ZCOstzwnnFBDuoX
mN/SmC2iACSmXhVIScMLVE54sNwKE8y1ozxYQeuOx+zzH+/NK2nC6U9GrW/yRMEYs1IEVc68Mcn/
/IZ9JWI9uhvnDd6IJG0GjJdPSeVYQO43Ckc1JEL2rohXUoRYuGNxh1nYEBBFrW+qx6T/WHc3LD8s
5BybfkruRkCojeNVxQ+XV3DnAL0SLFyISQvOVrMugGu83JbGcVzu83c4ga0IcdAloibmUBZAJ2vz
fWp8ZJrEyUhUEJ2MUqwNBCnALRoCtLLGiYnT1P/O0MTZFp7Nsd1qOD6h4mfjqUslOuw4GawR7ig8
mgkmO0WfDHBaahRAkiuL3KuX8jjN78ApeyVi/QkbQ0adylBbEyKK/luqfTSLU9Q89NPPy/a0b8k6
UO8AHYvRa3HCDvAIIyUtwE5Gt/hmeMvR9JbTSrj6vzS97G79Rph4bOYxzKKQAz2dhA7mTUo7ckdZ
emZ3bwwdzRtrawWCx9cLN2I6bYxj2C8waz8PtAioLnvU7T2FgHP5IkNwZHbcJPpEpsRvf3RegWQg
yr6YgHXGL8qhPdiejN9id+EwRbxSWTPM2QoXc6XPnYnQCWwnht+GgWXIYW/eiCAmCmxQCYg3wBM3
BM+ykCajDU0wwWRwJ6S2Q8AeqyV/3F3wWoyY9lHSMOVLYsceMZa7huueYXaSR9ybR4MgQlgsO+/L
0cTQlKeaH7TosbWDJnxu4txL54NdyipEb8u6gjghplmGqhgrw4y99EoDMRceW3gzJAdVQ7uvGbQH
M3L6z7l7+dxKdssUHFCTx0Za4i71eAZKvgmJJrU7WEPmXRbz5iwJuglOKFKzzE61Ifa6vvoSjzEe
JDJotH1N0MmOGrVm62LfXWyaSVOG0GRmT3F3XbBDIZt0XE331ZPnlxYvIgS3M8QKK5G4ir2o/2h3
QOkA3gipJqeeJzccHpb88wx+yfes3ItM4ThpejNVnTnFnqofkvgjlc2h/Rez+0cAyh2v3Zw+xMNC
CygFMiIP3NVOcxN91D9Yd/+hoEvd8KeM8ulNUPpqHYF6Ioi0M62gBVyExjH22LqpxbzE/Nkqj/9m
7QxVOFGDNVA7i/AwLOzPnXWzdN8vf//XpfbfDQIz/68VoXE4p92wegi0t1Sg18VkVZC5y6EGcvrf
/VfU+ECqlz7bnnZ1WfRlUwToyWvJRWbzNJyxhEPATmWAiadfFODSC+ryqQJQyGs53TToSgngI++a
9EhilMF0nbmh6lkOQ3pYdeqP0Xf7eFm3t00Ugn0ItyJfWJpQ7ZdJKk92D/pn7ai4+oe0PMyIKLK7
EEZ5WeYazl/aSTHc7/sGAM1F4k2VHRgjbt5I84r4u1HnwRLKfNXbaEnQUPAkqjX0dV+H8IeGuybc
J8d41J/0H6uft69USYFOk1mL4ERCBWk8ZTYSz3zukKfOrrXPxSn2kkNy1R1NZzXT4bD4CNVGR/t6
eWW1/Wv0t4MRk+RzpCkKpphWU12C6IhpKXQspZ7iT6o7BuMZ+V7X9pSARY70WboewAvbKmbNcyWb
CBgvEy/7FB7G2/xJ/UoOSuYMvhXMRxOUgH8a0L/e2F8bv4m2U0srozmEywEOkduQx1BvJVepzHbE
N4PCapZbDKdDfyivVkJDds+D+HHNto3On1OUCgoJjqZddMtqcsRZY+0WjQvj8VPPvEdL9vijP1df
24PU56xu+dKmCT6HmWgwzv+PtCtbclpJol+kCO3LqyRLstu9NzTcFwU0oH3f9fVzqu8M1hTCOZd5
hYhOZynrVK4nNTlxZX9xkKpykkN/E3qih62vJ2oylgC493Wpmw8Wj2Fe97Ecu6V11OdPgxnIwqfr
N4Ad0TV9OGwpKmUVhQ76KE0dyLl5G5YRUXn9dasr95k4QMnadBF7AYASGW74iMXkiCWMwpbuYhOM
k++2EXQPiUcV8yjdOGRpJUHBhDQudzj/VcjPI0VlQXwefoY9KnKrF01c4CkCx5E/j18kir351yDs
v8+OD4pyULdaUZwmWEq9OMkTW3cpHIbP1q1x6n1sfSK+FeH98NPrLQjdkhXEs+4sd5iu82P5g6Ca
tlERyaX9T4NYjxWrDZ3v0hKjslhyDc6JpX8bY/TQUZQSv3EdLxK4d3qZwQoaqlKCiCUKshPoU25z
yUmc9OOEiKX3p69INIqEU7f/Ul+EcrcJ1WohbGXcJjXC4obyWVQeKuSY+u+VREja/1AXSdydUo2+
U0Kjjd01Nu3Z/BChyg/i6HYg5PwG0S+CuEs0gYZ4kEo4c8tJQhG5vE9us+PiYmDI/4OVk+/W/lMY
3zrT1PGyYNYBNwo8S6gMaV5BdaT+5kZdZHAOfovxArNqgQqancu24eVe/To/og3k5W/CluT1OsLu
o8RFHntRNiDeaA0WuYLn1hWE8tRoraeM4ZNcUCE6JYZz98tGMfuUvbzgP8N8sZM3si10BDEIJYR7
cGO1yvKkk2I3XrAiFpN3JQKkiqJKpKSw/9+cmJqmxZTOKt6kPmjCoOsCncqdUmbN7zjMemuKxK5M
sHuZveOg7XFiN0d/hHKo/di/bgK/CRouNsDhQhJiX2dosZfC0bH4w1uD0U5bu/mk25NbuUswRLZM
3VwWHP/6tF+EchBRKYkqCBOOEa34bhKsN3Vg+AqavCk3hbxSHEbEJjYZKHUDP8yZsJM5d8vEm+fD
7Agga8SeC3CLy8frR7r7gOgyWObBsovmb87cG60b8nEVYzeLH4fkLKnP1/8++yK/HN7m73OWvqzo
6kzWuXBz7UmMg3IF+USd2ZV2D6fscF3WLpZvZHH2nkiLahUpskNj9JSLz6lR2l17HDJqWce+0W8E
cW+iENWxlikK8jW+7hte4wuO5Gs+G/5MXDKOZPZ17Qg5o1+GVdUTA29867aDHwU5aJCXz0liC3fC
gfEEsIAye0Dt71X6dv1Efy35sYdkoyln+1JfzpUcGrGr+ugq9Apfu83vsKjbpd8syhI54zeqNTSq
CunDrH6I5/uEIl2hvhqfTRb1xSqlDFFAEzssyxF7IBhTbc1ndNKR17wSZ7eLG5ez4/uRxF6yFizh
Y7leVovPTnWgATfALexfl0ScnMq9jMqUtWiKgmKtqdvFkv3VrRnZQEgJ4YBCi7NwnUIIKSY3WRk6
4QBXPxcO6n+S19jo9/L/acZ+1OYFG0NTaDr0a7vNoNhGeltXBDztu7ebj8RhBpbSRb0urrFr6u50
MME71+EBO0Z+JbnRi+j2fuiQLwo7qys3WuXxQ290vUfSwg2Xo/G2upKdeu3NlDtR64qe7CZkCEca
Pwci/bxa0rrg802nEHsKwIHoar5ps6AxImd6SWkcbPSzLo5zDdjoXewLf+r8zLcAHH8DJHWc7BNd
O00OOOZJKaK5yxK3yl718SilQWQQTRyUQnydO68krHxtodAEJ0ewGfNH5LMF9QWQoyCCR/YtrijE
F73jwcgsrJCDMDBbTbK3RJkdqzf9mDpxPjvXr9i+T3W5AXz5e6wUpckklKTyBF0dsfPyYj0ljm6v
B8FPQRFNpn4I6+cXCchZLFlDBOeXeTmSy5rK2mB0Vkf1Cs9yO4JsiwAujcMQtWimxMh6tKmBdiYu
TnPykThBhq/XvheHIboxSJ21vBuH6Kwuyy0UThlUR+aRCt7/KY0DDymbjHZhQDzkLuoR2N3qzoFY
Y8G4x9zS2u/+LD+4MREOPIRJj416gIlgp9LDumaf1Uo+N5Vir4N5FtL4VQ2bN1MVv5VW5RYd6DD6
/L6dqd/BNLt2zhyqhOlkrHVdxS4GMIOuuekHTExbz3kUXD/ifYvBxhhQ/Rigp+UApVGtKTakDhYj
lWdda45Yh3G4LmIfs36K4AP0MgbBtykMAEhtcrrx1lSfepFo7N0/rosMLkAHkbhVw/eOXQUzNGtt
nOJxto1k/mGKM5GG+g2IXGRxLghyNaaMCmnsdofZVR30OHwIj9qBhWWtXT1HzypR7iC+Ed9fvqSD
WfXLhFwo9lOJ4o8ee0iufyJKAocb9RKV1YjtCe6yYgNW/Ty1hA3sh3v65dA43ChELQrDETcZsyae
ESxfOl84ADcGYKFwSk9NTUikLIKDjsgYEYpFsAgDoeTcPKZDaGc55guSl+tn95u44aIahxizoGZt
UUDS7Cne4Mdelbpt+977P9yspUeIo64ThwypHAmp2bMX08nkUxQMcDjyGxykhmJi47HkuBiYxGmS
SnI4gaFYJVJ72CA4B9h2Jye+LwML89/CUSdkEQr+suR8yVq5nHCeYv2QjK9G4+jp4/VDJOydb4XO
wBus5Bme5Xw4rdmtlBFVs31XG9GkiX5YUJTyo3BJXA89TJBFzcOP6sf8YCJ2BvHc4g6wxpPlD9+K
Z4GwxF2tNkI5ywCRFXLk2FzlFuqLbt3OGeGr7V/ijQDOCLCfj00Pscf/1KGD1Ot8E/mv0s5e/nCy
ikXkF3l8FCvU6YCGa2YJ2ic9PrVmbRfUJMW+ZW+EcE9Hns3iUGIbuKs+Kl7nrDby40+sNpd4MeFa
71r2RhT3cogJ5jxFFR8ozUa7RUtx2eWOqhJP+r4DvxHDnNJNJBmPMpi4VRzb6E0H8ZCjLc42nBnk
4unBeqDiVlIcM8utOMGK216IIe7TDIew9Con/cpew/gmPpFkIbu4vlGOnfFGmmF2giljnbYbS67u
e/LhZbWFJ0N0as1uf0wu47hP/ZTar0fcLT6M7QVrmCTZQteG0Y+Rk8uDZQuCuVJkrJSJcI/JGKOX
PTZYjjLv0SLlSZOAkTjCW6IussohhRTPpm7NsBA26yIfwHp1MM/ZeXJZFwEIOD9ch1tKKQ43dKtN
1jGEBygJiLHa2NETTIQ0hJT9mvHFNPjANdTLKDNWwFN+lu+E2BZbkG+wsVbB6TzhS6E44yENMq8j
Lhw7rV989Y1cDkFiK5VBmdYWriAO52JGZQA9dHNx04IjRVq9PJqP18+T1JQDkjiXkKfEJmBXvQUT
W/ytQykidBPHuBUxrKk9Yh0Io9x3r4vdjdU3enK4oiozCP4VXD0tEW1M3a/GZwPr47LAHCgnhxLF
YcoiV+VimABlqz3UZ9ZiAxV9W/0sPhiZLb8Zp8ipnfqWKsZSN0NjpryBFyxBVxIxhY7Jx+xOdSSb
9Yc1rvQDI2//A9shBZ4a56ZKvTnVmQ6/SvYZVktB+Zqc+4NywBJAR3u5/gH3QQzbGsHiyOgIOeV6
YbSEqsc9zM3jpNyJFWWXu+kO4yKA0ybUs9YsRGgT3sJLPDS+cdcIdo+3QPeyez2yFUKjfWS5COTg
sogMq81EXD1dt0XkjLLMq+I/alndaMWhpWA0YIXXu8I1++TN6FTFHWqtJM6O+jYcRlZTaA3Y3QJf
pzfssJPsMTtc//r7d+rnWfF9a9EYTqHet6j2apk/Z/FRqItAsrJDXxXHSlj+7JG5yONgccrjsQor
WNsUO+NZCwoHnaQn5VbBxCgjESZdA+II3+/a5u4qelzkVS5EKOD0R6O3a6/yM0Y6NziiVx6Wm2Xw
qJ4RSiaHiaHWFYVpNIU7JulDl8eCM3QFtebrN+HE5SjZr9hoNqUNmL5qHKX4WN0MpxFLYzBN5VmH
Ao/1fRygb9Wh9g/8xjG+COXQYixrKcM0vuDE6N9ni/R0dJM6CzysKZio5dXUOXLIsepKkTQTQ472
q9Xkdkf2cBBQwQ/0DPmQmGGGM2w/VR/lR7YdSXhSjyjrNJjtZQsCI/LFZJf2V88A5G+gBTANDF3+
93drpibDWhTAU64/ddVLWeAGdP5ozVihdUhC5RCaZI57H4MvMnlbyRMsDRPhGwzs2imB9aS1Tm9j
M4ajHFjr9vj5Oq5QSnJ20hatYVgaDtYwjktx106Rm2VvNfg3o+KxmbAh+h+v8XuPCy8q8sYiWGna
s+vQrtNrn0S+gGUgjrxI3nXNdo0Su7sxfYGxaew4/u/PVxphFpYSnHF9PWbFl155vv73d01y8/c5
89ALPQFDHRzWeLmp58gWi9E2in/Mfs9OayOFM4hybNpZaHCPs0Y4lQ0azKxT0RCqUEfFGcGSNFFf
sNC27SZMSKFVhWKc3XeVNnpwX13Rihqs2vgaDI+yIDqtd7odvpf1rCPZac2+7S9XdyON8ywWEP/M
OgiOkWYbk/f2mwxRhPnOek1vomO//Zo0zsXQ01ivexXw12SZu2gPxZDZ2D91MNd/TOjOWQPnZ9RD
GhZjA5szm7doAlcEGlRawhioT8VHYlEloBlgxgVV/epOd9YbdOU/s+YNOdA+U6t5iFvElxDFVVnU
vh4LFxuA7UzqnpokDQqg+vXLuv8eXiyCLx5GVjrVeYeYpDT9UQMZBWY1w/G+1h8H8W4yQlvLfixm
oCYUNQV5nBxOzMqoZdrE0vNpUB+xOfdm+bw0bvqFpd2WIPtKaErYPl9GZMvJQ6XBZU6xoudUe3Mg
PUkYF3/uMWbQ+v0fJVc2J8uBh97IvZKNsMms+5ooja0sL4RGzNe8cr/4MGtZ8rSfW3Qx9V59ZAqt
6ISRbdGmGwJ2swEbZTjgaJJG1+aSIeEqT3ZlWsGQhR+EXHOXUHIzy/iCXZvH6/oR6Ktx8JFhEHvM
WD5g7I9z9lz+49H3/wYNjQMNVA8xUdwADBPUh6Lii/SPOZr+W4DO+os2Du48Z2spq1AAUyZh9dgs
T//XAfE7M7pizbAtAQosKxZ133UpZWC7DVCXr66zK7VRYF1QU1DZF0CzH7YfIp4/Vuc4iE9VcF0T
wrx0DgtUGfG7nqB0IZmCo+XFnYmlUFKW+YpkPkTqgqGP6Md1kbuB40Y3Zn0b3bqhyLX6vf5Yf0yM
F60/SXJhy8JfnUU4XPvpl40oDgkq8LaFiopQe0QtbT02iN9yDDU5pq2exSB1wPd4Xbf9m4NVqSZW
UWOlO2fZQwPdtIjlWzvshCnuNcqyf6PSTwl82F3XhhSVrIjRxc6CwXHsjssxj9F97ie3O/YYiieT
WPtodxHJRd4gmA/XVQOeskC4fQ5dCz0upt08xCdq+OM3r+JFFmf4TafNozCgsKvZul8+FKfCN267
Y/tIO0n7YTCo3f/9sd6PemOIJohaoqyHXjFWkSiISRG5vSLFxKY331obzetHjaR8Zwr8+nRchHLW
L0lrr5UtFGSHCZKh72noKI9smHgJqteIavzYn8HdKMldgVRDYj7K8X5MjpE7+YPlpe78Ohb2GPT2
+iO+qf36MXOHYKWKlpSmvIM9YrVQZcHBEW7Cx/bY+bH7hsHfxUUy2aMcbOLi8eG4KMbI1Qz4lmny
IYqDlsoM7oPW5bNxT2IsrUWj9sDJXnmahLssu7G6yC6npyx/vA4hu19MwUwVq/aCW4vnEy+6uYzG
GhZSV+D/M55DXwlCN39dW1sHZ9DHv7ulF3y9z9HX67LfZ7l469zI5pnGW02QxUnFMbKZBDavjS0Z
r8nsFOjTLgPzvjoOLyn66cM7w53vzTuya5q9N9d+AIc12CZqWcuCczbfU74SphTKoHMnV3tvt6T6
f/ec/a2+HNzEyGKKOZsmaUtvQq9glXw2CqrDZ+8ibIVwb6w5TXOoN+hCn5zVA4WAM6NA1rkGeqcT
jyIP2H0gttI4gBmEeB2bBU9QeWZJcylYDdu4XbHzHGQzH0KHshnqCDmAiU2pVLSRRbZDdavqqm3k
2rO4xM510yT14uBklox5mDroJd/mRwYnlZOgp352ZI8BClWd2h0K354j53hLwqKmBnuJckzvYbK3
t3X0dB5iD9ip+XEw3pbOdLM+sAb4+FZ+uq4ucxSu3QMOb2pN0OI4xakas3lWOsnJpvlNqL+LpuJp
6nyMOslta5FwmKhvybkvkVZ25TTAUmX1JkTbj+gtLQVvhAy+C6M2yqYoZUCMeMIcrt08Zt/Nb3ps
K3+x/Q+lrz6hsLP8c35ihASbz8mPFKxRLBRpbOKmu5KH9a3oNUlfVZSSZLf2c4fKYu5qacrYdiLp
IBTifYtRraZ2aozI7bvG7eaDGaHbf3m7biT7QnQspUVLEJJyHFgqSj8Nq6BGjF+jyH1TD4SasIhd
JwlZw58yOIScUeJBW4kewSEbXdap1QwunqHasEdnwgxmeqhCV/q8/oknvZXLg6YVRUpbQq6CzTui
L1GKUWfHweS8CjP4uLTIbdMzzq5OX3uTAn72G3+5xJuzY79h42DKVtgZkcq+z2k8JiftBu6DzR6z
9KZ2yluqJrHnA8HW2LJaCVvDVe72SpFcq0kIcaX5oTZWO8++Xbc3QgCfh8OW7LSIa5yZpn6bhO9Z
/vn632cQ/ut5/VSAT71FiAN7FD9QcYt0O29fphmND+2bRHUp72P75aT43FvW9ZYQRzgpVvxa3en2
78YOzGgd2kMJF7VFO8B0ZCV6yuOgzpCz61Rb1yRqoGM8y3ZjnSq5d6+f4r4DudGO/YSN2S2Vnqvo
QcPVuY9f2MR0c1t/LZ8Tf3bqL9MnBZw78UFLbYkKbnYfrY1gzt61Os/EEbtq3A5kNPO3oQWum3av
ahiufx6yc9yL9nVdqdPknAKpNhoR24Yid8UOViF5tWIiP7Lvdmx04tyAWqhWdRzxvUS/+si4aNQH
7aA8Tu56kAMMOBHN2XtxxuYO86k3q4u1cVohTjI+IOPtSfXJbOLDYL4N0p+0aW9lcXhhtbJeFSY+
Vxa12OFQ2W1LICDxefg8XNLmBUpJkFB2t0pxTPOP/9fn5/NwdW60dbkyg+uw9Sa215QQQH1+PhEH
XygyhRTfg03cMDYZNMuPX9EBhgGm9rG+Nah3j8ImPiO3FFqnlytMWrPLozHY2J/euuVRsL++N2WN
B2u2wQuEdkiwIQdU8xkFHjoHHnpcttU4Q2EhUB9XT3X0L5JdOcJBPA5vymnBrHh5Eh6obov95/gn
9PNsHFNi5kXYQ+yiCDfRUnlmLR/qiDpdyiA5vBCQuc1T9jlNtbLL8pgvX65b5O44x+ZS6RxerGIy
lWEMk5Tusy89KArVz+WN5Md3WHWNRwUU+1+vS6RU4iIFrHFY1IE5Gekq2UaHblmKKYXUiQMKEAqW
yTJBpxV7ob8Ib1hegoxAHVSftEcxQcm09Sk7JHCQn/Lp0ffVCsztHIrneE7txfiioGWke1LHjnhD
CNMzOC+6UNrQLCe46nrrNelHQzx2IdXqvpfP31iFwXnRilEqRS1DnbyLUYWFi2Fig29hC7EfJedc
+sQKp2NKNIgTpsH3i6gYCm/EDN+tHf05/xGbFDqy63LFYTM4sFjMTOrzmN1aLPgwPOUTmvQwA2wd
1if5jXH7td8jT3+6bvC79cvtYXJuRqLNKCbqUCs+h5odBaWX+f2Jzf4cCk9wK+rj7bvxP7HpF6KO
HIQF6QwDWU7vtfvUKxzpbnqrjrKbYfi9OhAKUtbCYchgRP0chVBQBclpDe0adzjLaMqibhllIBx2
YElK1gsJ02wwX+ew8pVJ8QhlmGlfsxEOPEZNqdO2gDKir4KCQQrk1F7v+gOjXsh9Cg0J3OCnfSSt
SNZFgkVWeZBnt5XhDOgunqcjCFAcQjPCLvjwW+6kaTDZm5Wf1ZPlRWApmE+MLLB3kCE9UKU6AqdM
DkPSWp1kocfHWqXvWfZQNYuT6VR3D+XwmFx8IqHM3MbNu+31x+Kx+hB9EO9XJw5qv/pqpCQHIaUV
ByFrObZNxHIYq/yjTCe7rlPQIlO7Uwmg4smqFTFTDZE5VUV2Es1zP6D9QHBGarHSe/XtF2NHfxeW
S2NnwS+cMFLWi4YGV8ZVdVubV6dkq970l7nz+zG02+QVJLxnLDkkBrV3D3EjljvEqorSGjk1+ABq
Z6fDoV9KO6aY0nfBYiOE/YhNWBl3Q11nU1m4RRKE0VtaUrv4dsPHjQD2ETcCRrQ5iO1sQYtjf5SC
HpwfqocyrU/c211j2Mjh4LUySmkpIsgxnuuj7mtedgpfxG/abXVeziIYWrTPAz1ptIsWG6kc1mpj
uaAt0PxPIu3vGQsMvGEjDFt7S1VSKSU52J26bk5iFZa4lCBNT73KwKYbrLnR0TR6/TwJu+ATukWt
V9U6QhKoihUpd6pKIiTsv/iXs+OTtwl8QRVPFLKpngQfQwqUJ7AsOMORZTKozD+lD4ezkzYas5wW
aBpIFTcqHXOxKH32RVhs4yQ4AA2ex0GSjGycmcs5LSgJza7udN/bGxAEfdRObNim9KlZwd8c4UUk
+0mby5WBxtFKmC+4nNSTgZalyC+OkvM/zqFQCnJYMRfYKLeUwNvxbf30d7Emc6LKZvm17qjeTAHF
/LFv7xf9OPDoDT2MDebKCCK0mmO7FhpfqZ6w/Mi+bu/7T6R1EcXhRzQKZbWwrMbkmH4SsP1sAoZ6
2gNoKzzhSHXO74P7RRwHHH0MQviQReR1eL8InV2PbiV+IHTa9dI2OnFwMXSCuJYLhICl5cf7CJ+j
PmO5ipN5f9gNq1yk8XkhqwhFsZRwgvN9fgbPGKbcw3OW2POhdzAnSwA+YYx8ligRqkUrWT5UD8Po
tUnn/qgWaPAkjnAf4H9+Jz5VhI4fJVNZ5J9jx897w0OLUSWUSjA36Oke/CdQ9b5eF0qpxn7T5lYb
i7wWoBLAUxavdl9/67Hs9bqE/QLQ5luxn7AREZa5UiYj1OqRhaofjNfiEB0yJ/5SvJieegN2U5+M
uFjI/asbdTlKDj5kQevzgiXJRzBiWzdrEJ5XX1psVh8sDEJDAjl0DjkMfYiVTIew0AJv82Jn3V/S
8KFXKXpM6ltxsGE2cyIbFb5VLGMnahJYo0G8K5QEDilA8hI3CguME+GspPdCTSSnCSTi2V1qxYoG
XcXfD9OTXHe2ujQOSXbAjuHKt+czP0i1G2NWQYjcogoDktJukv00fQjXu6ElQnviwPjUT4wNbdXI
gh2hHx2lytxcCK5fH8K4+MSPOZfJFLHbI2hPVfFVjW+a6lZaPl2Xsu85/7wvfKJHKEYs5RVhWjIi
bCVA9yY85/+Bepy4l3y+pwhjpdbYvcS2g9AHe9KrXjqqa/n5oYwcymehvg6HAr2h9cPKXBY5eYyk
h5KszxL2zCd2Ouy97IyYHdut7ps/2EMeo63qDjtlcltyKnQGFKJtUglHyoHgt85F1Zr0BaujCsHq
JQEjwSzRjHqYXEZC1dyERFJ6zzyw0ghcGhjVMlSTe9wzq+6LmeVv82N4koIWgRUjGiYDq70XUJXQ
sqZYmoq2c07OjPqeErMouzqM7gx2LZYMrEFQxvgvSp9qddr7fBtxvBdRSGKoq6yEn5WJPWILqx7a
A1VU3/1YWylcejiLxDAvcyg1OSKWUWhB+IDZKu22O5fg21c+l2/X7/IeYmzlMU9t895mU5uirwNa
NRk67WR8rHF0pby7TRL9D+BvK4rzHhQxjpNeTAq3bnpnKjxR+ZO3dSuBXfGNMnlhxYnOKsJSbt0h
Y3WystqLZMvLw4Tw8qhz49Ai1loxnRN8p1DrvWgAR0kceRN6tkxqQzNld5zDoEtZVVpLijBNxJyu
ZNdzoMDPu24Gu0WX7dFx7oImSHKisygjPjc/2JQJ8up36nEEVzRIGcRAe/iTef6tRM59GOK2ENII
EkfhvlzOrfF6XaU9PN/+fQ4eLH0SU4MV6xOscFOl7+N0vC6A/UDeddgI4F2HpjQXczYgoM3iwBii
m1xW7gohdPoIAw5lfVTT8dt1kew3XxPJoQOqUbHYMihPJYQu0o2cnATxNMQ3i3k3Fz+Gybsuj4Ij
3qFYtdqSIgU6pscW453g8dZd1V5PzTEP0LHuklRdDG+uaciBhNWAfj+cIbA7vNP/uOFRfvibv7N7
pXIvu9Xv7SfkAKOwkrJemY10B9aml3psWyrWcAbLbXIQnDBYMV2dvM2DixquQ5wtpSoHITPotU1z
hHAhmD22VSkO3fKmOiN4u4UjID8R8ih75YCkrdsowRJx+B+1Y7xJZ+V1Pgu2ZEcH41D/GA+y23+I
XsYvPblEhjJbDly6pZgMZCORU6hvJTSWDNW3EnPlpvQRm2qdHOOiqkU8NhSgGRy86GjVmHJDQab/
WQft20dGeB+6mWNivumLgFRD7VPmRCC1wSGOMGD/YsEif6k6rvNhkJ2CCiF2E2sbi+UrTqpah+ko
4SMOznD4ex0Pa5aojiCzI5ejsO9y5TLyJac8yZQ2ZhCdTs8rqjGL+hwPq10Mui2L1AAHgdd8wSmu
VtGsJnww5Xk4qD/6++ID2Bteyx+mnT2Mt9NXhQBTCtz44pMVr50UsVrhcurPGbquMUiFJVjFC6Pn
wctOXHjCPEwObPJqDLGCHv5PYYguuNS8OapvTI1aekWqxeGKtcp9NbC4mfn7jOcOud5DjgS26KYH
dI/713Fl/7spmgamAZCXy5y4KJzFbBlwudP5eZ089IZQvgnD/F/N8CKBA66okOLRWldW+fybmEdw
qtRmKXkWwBguNX1DacTB1byaTaOXIjJ45nNmOJH6/fqJ/eYSXxTisCnVW6XrJyi05k5xx5AJL879
8qk5soQkGShR+nC4VPeJIU9NVPy7qbpzpBsrstfCjj8uHqP6zj+UxuG6juyrX/lm/GhP0nZKJEg4
Q8H8IvY15mI/LxOVLSQUUzh3SDPBCh9aC+qsQn1WQ9kuFGpVBfWtFPaKb2KKKVK6uGklgASaTuSP
mKFzSmxN0b38sXQoiPiNQ/LTMvgtH60ZR1JV4zL1numzBkADKcnSZdsBQRjx3J2743xgXPDoIdcI
fNo/TSShNNApy5rFXbNan5PJWuLCjQcAYFTcGgNFtLFvFRcR3M1qqjgXEhmGr/dPa3eXaIeQbH7a
d6suMrjLpbSTElcjPlj3g625wQrQ2/XO8BHE2PUt1UhInRl3tSLQDGGqC9/LEh9W4TwvBLhePzCd
3wfbymunY0ErwHVtnAgs4t2o2apJuPnsy/56Wf9zZDq/AjZRxnLoTWghjoMjZwetAoFHYTmzSG1k
ofThblOqTmJVWngDtfRDFYLlsHnRB4ol5Dcv4EUf9qBs7myNBXK5FSFkZm492wIbggH9aQZb83vG
6+tKhs/7T9RFIrOTjcR2SEcZUIEo4QOItRnlSu7qn83z9Mn8xGQqlLfEoO3aJ2MHvRE4iY2qZSYE
LlgTURzCY3RknBDMb6G6WahvxuHCUKVjY5U4zVQL5ulNlh0zbag3ntKHQwYtlmdJmGDoNdKG+kkJ
zM+IM53ySaY7Mq5fWl3kEGLqI7PKeqBQmtiD6Zg/NPh+mZ+cjUdTcZIHDRzUVIMEdYgcUMS6GDfr
AMPvWuOjpa1vppw5hVwf/+TZ/WmH/Lx+1ecz6LUZHkkfY1Wx4/yUrW/XZexOzauyqIKUwQDpAF/h
NMTw32k25e8txObn9a5zFzZnRGZd9+O4jTAOMToV57bEMPRB9bqPKhh6Y097Mv6aKlt9lsGMl/vU
5oZd+9iI5OFDNxQEyyyO615WdM8aVAGFEsChxbLoWGjM0g5WHaja1ww12+ufiFnTL+iw0YBDB7Fp
IjFNoYE11gdTv6nLT4Z6EsMvTfStjj7V4qfr8nateyOPgwi0sGSFXOIjCRaI06T7OJbtUaVCevap
r2nFYYRVr9imYeHYOkS+jKCzcMyzfi8dWuz+odKTpOFxKCGCEczSWTS/POIZxFg8tnfAg9XP1q34
qcV4s3DMXq8f4/7DtTlHDiWaXNVnjUX3iIF/jDI6dZCGOqyPRuF3Z9VLT+guvS6SMEU+ianG3b+z
sIAOe0r+UiLnugDqHPmqZ9IZfVqyOcH+bcE6r85fvyroh7xH+5sL4sLYDu+o7hz2aa4YCp+1nNs1
V+MBIicUvc1S8Qur/ypP4XMr9F8x8oR/K54INXc9gMun44uibV5rlsxSs5HprJ9Cv8Ya+P5k/NUv
doNGnYhcPrQ7O7OBYb482htJGA1sVqxSvZvRq93oTsH4XX4Ptit70QPlJB2q59KhyC+o0+XAJamG
ao7fO09aLChPX4QlGFH4qIc7eZRsfSRcHcpCOWxR6qrTxfeQCMaT3slUfYW6dHx9NDTNMIolgFf4
AVNp2Id+KB77wLqtG/CFshZ/KvNLHSCHLKu+JD3qmWijaR5HTJvky5M6t/ZQuzXWfUQatV50t6lm
aykcrBQL6Gwj7MAAzUX8sL5M30NXu5sfjcfhjDZhMFHnjb1QaRviDfolU4lxOTlnyUPWh1/iNkwe
mFLI3PJu7HK5d3yOshuaVU3Y16vQhZyWThI23tS/hAnlohJ2yOcnF20SVXlh74H80kjPeU1ML1Jf
iU9HwueYrSKDJvngzIrTHZhjX/kSUjWP1qPFxt8z93/IOezNf2ysg89LTmMxd/UKuYjEnEg4G819
rnyXVM9a3d4cjnr3aKrErBB7qq8gNN8h35tNP8wZEFoOH4zpITM+CcvXBDJrsyQeIMpAOPzIzKWf
Ita0VmPjS4L9IsIXzfqmaARMUTBict5JWAt5EbPySnMYDvkDcxeWyU5QQFpQu58CkbpgpEQOR/oy
LOaedSRI96PLetgFJ79h+9n+TvRStTnqm3EooolLKISsy7YysqCLXttUOgCa3X5UzvXUEZ+NkGYx
q90EuHo0mY3IXKGqSbyquBP66qANnW0VJ10lEZJ4vS0uk2g2Y5OWrA1MuZ8OmpecGBHQhLlXRjkR
4W0lvAXCKC3m6m60Cy3JyMf3jMuj2toxFqpgz2mI7pX0o4INE+AEMMHWkzuPhFxKT/b/G7ndLPRz
bOJUCxT5ZeQX19ceq1XF6p2JlgYXIjCwGKhu5DW9LgwNe3ki6UVGC5/xZZS96zpRIjh3JOuqSolB
FeGmVflQZemTqcT3Ya3OhKdMyeFwJNbKXqoSmMiwCB+kUj2jmwV79pbgujrUrbY4HJHD/+DI0GJb
lWCjr6mxo1vrthttRpkaeRR7DHXVeBwRhKUM3+PdrHCq0HQNa7HrsriVZuGE55W42dRBcjgitEui
zDpsMC4/t9FNl5w79SNxiFdlSCKfN1UVAx3mrI3A6p3wLxHkYmgEOkS3ZmmjAMzoqcoTZkWJjtWr
txpSORRZBmsSFgEmMmcidtHfWwY6xRSU4GrCSCj1OPhQBquq1BrXKu5PS/9XFBV2tlIRDfsjv32j
oQ2HFTLKNrPGHjTWisHWf1aO+U16b/XMbyXi+bzqXUHYv0i7kuW6dV37RaqSKImipmp25+0uduwk
E1Va9X2vr3+Lzn3HMq27eZMz8MhVWhskCIAgsCAYCqPNMMrRwileRuLYxU8Lb0aXdWJ7zSxd1dnL
FHXBoShLrRV5DATDGLFakasZz1USSiz7phxgYDI13cS0SSKoAMo5hqlrkFssQoxfjis3siUI2xfq
FYSw+WGX9kHR8ufJL/END63hN67az2mJwn/O60hvlh9/sXQrREETFNwdEnUYodfEuMajuWcT82c6
d5K+Qm5n3incCoav7cpZdEYX1rqK57yFxfctqr4TZXnGa9XRoPW9XaL52f6rp94VJFeaFaRpRqXa
of0Zk0pbJ7Q+jrF/eek2TcIKQPAaKjE7a7CxdJQGiOq9Lhl3gb0Lul+XcbbfKVdAgtsIjKZs8hFA
+oOGHihO4mh4rY5ZvTyA+RvaclT2/qPmgstYBm1RkxFbNcDSGaHb1ZazyLKK265whSJ6ijBAVUiC
3am8+Cs7tW6JNL3pp0fr1KFVSFa/I9kr8c16SLoOEx8GWFX6TZljpyGxq82DU3YSP7H9zPsqmPhw
zbQhCYwWm8XvxmyfHPsT2miPw5mPJAYRtttistknXlQ/XtmPEk3ZNIQrcMF+NLluqdPUo5D519iA
8xNth6jiHw7kGOoIPdujXjvxTnZ72L7ermAFI2IriM8qTDVFnOYsD+ENp6ZMvO7QV+DBRC8WL7qR
J6tkOqQLRqVXAzvsNGjq6CaP41N7P11Vfnu2MmRwGxe/RuJmNoOplZiCRYk1Vja2ASVS4o8Us84V
LXLVOHUwEPlIB+Jc3kzZXgrmJdYoJpBnWFTWnSf91kyP0XC8DMEX6J1VhkHHABhCUdUvHMKmyQoz
0qCr6GJ29CHEc8jXf4UgXvUGq5qGMofP7IyzTg5R9HD5+9sPVq8iiLc7Gk95F3b81dnpfeidsxzC
6/zIp2RKC/g3oyabqgSttiqmlAl2uKr7CXkALBcuB57modpwF+81TI3iA+hlzZqbHnMFJpjhyOjs
LKmgbH15RU3O0DCD2vxENbeq7qsl8SQLuWkhV3iCLnSJrTdNCzz1CwY8zg7mc3qgzHbZY/s5ml+o
zokXnXLZPORtHfxnUcXei7ZUhjZUO+RWCs9KHkoZw/7mMXqVS3zRTDPUVOoKTGLHDtDAsT1oseT1
agOCgbqIWgxE7RhpICyd0jdVz2Ij80j+o9P9TM0cZZBNLdsC0TVVx0B09FAS8RGCVUXfGymLveK7
6fARgLVbfzQ+Kz/N++gGY/luo+vs02Wd2FAJhLkqNS0VvKAgBn0bQUVRSjokDjOPNU80/qIGP+Li
mhpSppCNc8V0UzPRUsRM9s4MgTsd+x+MiWc/0BMGemGy4W/idD76SlqHxS8DgtEDmqliv0zbeneK
iaE29RKoiRca8FFW4g/gvi/K6IiU2z5XUidT+oNalqDAknLu8yvCJWzhUJMqtfpRb1Iv+MLjuOgh
d/W9steu5Tzmm5tHNcaYpVogARd8sl4FdlAmELNPQ6eaf3R0RIy/S4qPl5VkwykycNP+gyM4YaNW
Exa1RuzpVuNSku60TsHkW6PclRg6U0Xp42W8rWj4DSA/KKu4viysoSfZlCDAMlEBNF0xT70197wU
J/D/4hIBMFMnBmUa0d5ZD2Om3VDT1BuK5qZv472RU8nVaPNgryCEmK0NWIvi8gFk+jZIjOMnOztZ
lYwRZStWeiOIoA5mN1Vmk5PUMx+WnbXjnYLopzv1HpK8e9yRJCZxWyte103QiqyJK9VsANcOXysK
+tM6cu3811hcm2Gwu6wRsgUUFKIa1TkFz1WCmt4zm+703iuCH5ch+M99d25Xe8QP20rn0rK1IRLE
aZYdM+7q6eny998rtaVS26SwsiqCGRjctwCTvRRhkZm6q+5/Dz4mxwb8T/xZ6H9oT+Gb/UYcAU3I
ZCjTMpcNARq97n1ORWrlYM3uPU60lt5mrqz44d0OveBBPhu9o7qtC2avt6os1xpbdxUyeSAFt6pn
vYm9y2v4bo8EEMELq/1SdcoEkAjN5Evdu5FskLMEQeSnQe0VVXmc5GI4/O2gDPssUP3LQrzPAL2V
QiSoKchYmAlfKjLdFkfi4854y8AIsvh2vQtQFdXtraME891hFTAFC5TV02z2BJijywdq0hOfTY3B
CY+dg26XE6f5ndGY6JiSHZMKKxilkBSlYfMt0xofV0cKDpRkF//ERSSyvPw4ex1oLqUBwLtwQxCX
b/PqMIMOL6/VEajhU4f7cbHrDst9jyI3DMqWo8mURrBOoZo2UYAz4ZoPg6eDIWpKMPp18Lub6GQh
/2p59kGyn9vH+5/jZgjWqrem2g4CC8Zkdq3b7K5CGjF1GzD0zM7LBO5bWXpFupNCqNjFcbGMJqS0
iVs+8ft/uc++mZZDHzOn+gpeKsWVpR02V5a+XMUM3MnEqdEY5EfiGmsLInnLwRBVx5a1V3C79M5O
rhCEhZzqoeuMTIGmhMk5qJ6K9Nogv9A3Yui+NZb7v9m3FZywiL2iDGHZAS7+FR15QWSL5hF61kxH
3YHydf9vF1Awy02NgvoAkaPbaJPThx+qTGJZZDskmOTRrqCGGXYI3KFf9Vo/c4bPy4u26Vpe10ys
ik3HoLQyCghNU9wubd0o0faVJrl9EYkkL2mIlc1Q6pngCQhLxU3kfEpvhu+9j3oilGRxKv7iCTxi
Z+M2HhzeUW3xQVBOKm33kf0KwVDXdd0mHd+wdP5Sak+FjIiS78cFfX8JIldSai1mpCv8FM8nfj2h
qOvBxCxpXY9sz7iYKxiUUpBl5scqs46L/a1RRod1kgBUhiGY3TmyWWulwFD0BVV0iaNnD1UqObH8
QL5fL2rwrk3QYlgCyDQxgvQF1V3d+mbS2Gd94ZLoQ5EtTmFE/t9o+iuYYIwq27ZqGsOqR7bV3U+G
nX5FeZveOENnRIFzGWxT05iqMZ5uMDRxAgS2JB6jMDZchZ3K4aHFEIjLAPzXvlu6VwBxAsTACtJG
GgA01MX19jlLKbqFzyC9lgBth9YrJCHYbRKiNIPORUE6Pj6U/Obj50feHCcvipCJJZxQJY4WbW4T
w2V27ajkvkgXvKidMllJkmR/RN6/Ps87zVQg1BCnV62O2d3h4+UN2tTt1bIJhzTOtTxVFkgSmSDm
Bl2x2WlOmqp47cp2zPpjTiselK3ghKNEcih1MkAgtQ/vsqTxbEvW78c/cUnlhAM0T11XgVXdcM36
lLLbtnLI+P3yoskgRA9eK0ORB4Cw6k9pdjXzh9vqT/MFwkoJXjunoZmGJTCS9hBl1yE7JJME4n1W
XcAQHDd4apaWRcDgVDUgJnSmq+DA6UXng4x7532t81ssMQE8VDVJFTuCoqGiAjNUzAMPfHCb/zy4
A56O2GEEZfXsyK49kr0SUztVPnZZzdWhYrcEwxhiPHfWUk74zYNKX622oBFFnYTdoMJFgEy3qL5r
5Pmyxr1P7PDlw9Gx+J+tihdGYlhhzjo0N5HriTeUIta3/HbX4cbI7zOyNzApnmDhEmOqNLvikdBJ
uTWRSKJH/br1FlfzU1S1ybrhttfvVTzhijjBL4xJA/FK5TmKj23jX16/TYO9Wj7BzCkoMM7zCt+P
I0wK0tCAabtRuZ8UWeci4QvzzvxgchjmMFLNMsSJrqkZ1eD7SaHcfnTH518lt2boJB44P8Fyn5/j
/bzrjyCCulN+RL59LA+ypNymxr/+AjFWjttosVqKX2DjobT+tkyu3UmKf98/f3N1XGGI3pYtWq0p
cBuYJFb62RkUozcGshgYWvbY+dap39WZS29Bx4yGxj/uxBPARd3UZkwfQ+2xW9o3EbvPyu9VLBv8
oW1qzEpCQSPLOBlbzCeC/T3GeFxnd0hXVM/m4oQv/dt46UYeOuq8oHEvq+pLgdEFDXq5hK/iZo3p
dVp2QP49QsY6FMfFU55LN3db1LPqbuEnp/SsoFlUQRe5zFLL1If/fwUflTweaAGv2g+kCdy8fUjj
x8sybt5ALMqp5fBGY4lPTkTtSWCPheH+7ixI9/3OQMpLNq5A27zZr3BEJzqVcc9a4Ngg282c2eet
xBnqCKsDfRh8060alFyFL2PspckSriHv9/FVSMG7FgqMRGhjIbtPy474KarvLH/+zhxe3G1Le1K2
9+0fOLFbo6xSba4myKovd3a9X+bb/o8nCrwcvFcI4dSPIGSLwXMK22aqx9Fgx9JYvIXKODAluyb2
aXSgpu9LNO+5nY4xFhFmddqa25b0qajTj2ZeATb4flkhN8PgV0UROzeKokusCqT/rs4mfwpCf57T
HY1Cxwjyu6H9Y24NvpCvYbAhnDGq0KijC4KSMDupw32h+HkvKcfc9uArDCEONhczq4IMJlq75UQU
GoI72/3ePP3uQZEFDJsLuEITAiDdGkxV52hJ2u7bJj9W5XTO58lHUHOttaP3F/u1ghMONtLYapfm
WECj0vCIzHQPFAguCrKe+7bFVSyQhMqb3uAVT+RqntIkrtMK0WtPUPukeHTG88D0GEq5LzaNxgqI
/39lfY0Wpj9AlYEbP6FZzqld5cP3yS0fOTHA/1BbJZNLiIsiauhtxrdtPFm39GPzCaoCN5679lf9
ZsxAxFn46pV5vLx7m+Z/JaSg/rGimhjcjtVMcsurg/y7MTYgpIqSR6NTv7ExP3XNfIrSQnMuA3Nx
3plkPJASFSpBUOH7dnUx02CxwxHHvDE/BOaZNPvL3/8vh+4VQFjPrJ2nJp8yw8VsLb6U00E13fnz
CPeGsqiP4DSVJMBkEglLOQ9BaY6gG3Xj8gclN3O+uyyR7PuCFbG12mCg9EasxZZz2tmPOkv8yxDb
puN1zQTTsUw6BSMaIHSl87pI94Ie05KXfbV0PpP1ov6XeygKQjAu3eJq8FYFDK20+jmCD2s8y8k/
WIfwtHwoni1X26ePxFOO051yCB9k+8T34b3mvcIKihHOEWdGq+DT2trROoRuqMUj1v3lpdz0nKgE
+X/hBG3Q4sDCsSu5NlypSeYUdJ/aH3v1xMAbTCVg27bjFUxQjQDVUE1SA6zAJEU2HrX2LjYjJwsO
l4WSLZ2gH1Gbmm3dAGcCeVN3NWH4ZClbuG01f5VF8CeMdQVlKjDC4TzON/oguTBtyGChh4WpGN5B
DF1M5KEEelHKJsR0ROVcGAe1PuSLrPt0w3W8wRBUzMwU0k8VcuHGPv1guKkfeCjR6XcMnWHVl+ij
rEdfJpOgbJNJ2jnoYMUn0FE9dGX7syWDXjqTnQX+H6vAG9EEVYtKRa9avnxRC6rtUnFJcKv0En2W
ySPoWWuZ4WBPkMdod1FxpMH1nEggNo7MGzkENUt7pQlVG1tUKj260D5Fo+m3ta+XX/7deolXjyhI
MBsL60WKuyJC3QdyRNJ2nC1nt5ZGTOlpUZ6zlKPwWxwmnX5J99PLC3vjRqkT+IrE123dyd8Aam9t
d9zOelFqAGy88qnijLYYBdJdJc+tZ+zYLa9giKUUmltZ0jeoQrohUNqwQaU/z+jwuonYB/lFuOcD
6VSwKbmXd27DEL0BE9zTnFO1tDhY1J9U9VfOPl/+PnlXF4k6wZUlEue1apjPPib2b2mO5kMWI07R
veWwhE54puhPJIXb75BcuEKt7oEXL1z+AVKtEczGSFpzpgqX8MyrkkCa65EfC9aTjzzJ3PjbZTzZ
ggqmYyrU3KY1jlxQx34adJ4lY3jbSoZhSQ2iU4tQYokdY9bQZn3In57YR9S/Vd54snt0ZXDqF4bR
Gs6E0P3rcvpd5/U/BPFcAYXY4g2+oKD63LVGOQI/ORdIVtX77Lnf8ZK/xFeOVGKKt03Yq7CCgipW
EdRgZsMZbCyvqW51Wh9ADOykk3Tq1bZBfoUSHNq0YEpFzW/J2Xny4NC+8oLGcF/jIfZ6OU1+uSv2
oyo5gFs5ozerKehnufRLH/RA7WqvO48g6eV1LstVyNPfSN4uJ/5GoqEOVXo0ZBsp6Gqz0KJp+Gtp
A+7I6ZhhkqeGej0DnQe2J6vW+y/W9HV5BX+HSQgjQYPUC5rlVkeEwpjT0/gzJtsZx87nXB+4Aco6
9WW7KvhADOptl6mCArE6hj8/mui0KGV0ftun/lU2wQFmaJNP0KWMh1P9B1F/SjNhklMgNppVRtwi
XMT3M+uwIEGq6E4d7IJC1rK+9ay91kaxz0ypzP88a9PrweNnO3dNX3sp1pNXscmkEgyJPefN2KeQ
Ss29ur1lw9mMU09tJ4kNed9J9uKEkG8jEE5TbeGMmXFVLXaNch40QNe/0ht7l3gDnCp5aJUdr4gl
3nwoZTmqbfFeUYXjFYQlONsSoE5p2u5mJYzdaokxt7xgP4o+kr11b2Q5IN0rnHC+9G6pWBC/xOOv
Q3b+hwns21bjFUc4UHoZq72pA6dB4SE3kepnDXaKu1PzuEjSiltrqKFVhFjgTkM7j7BzaTgqUaO1
plu2gZdPy8+kN/baslx36I1xLrvuLUuhUVujOoatGrrIx5KRIceJUlEKQ2OHxsRjw75H5eFllK2i
RmsNI6xfVFZFEKPjB+un7bjTTvf5R3LkfIjEUZ/1z9J5zVvWSbNA0Iu5rwZ5N84xCTVw6M4jrgG/
MCLhKfeTneI24UvhJm/3PWV71DpKxNxSkzWo4E17e4nakJdjKYVj7KtjjuRU8mx94W1F80E7Xobb
3LuViIKeWGiWpEkNhmMygdg5WWK37/RkV2iT7GlXtpjCqS4TqxmNqUfgOnX7NCrvh8CSZH9lEMJJ
Zm1Zha0FiDZ97utPiWywlOz7ggYi42tletqYbs1al9iRE3eSi6cMQfCHhhJT1ufQ8TjPPy21fVur
sjGXEgjxNjhHgQb6J5W/taVHfQz9qUkPl5VqMzbTwFiqm4bGNHTqvL0A1laKfpPR0N1uZz0oO3Jq
7trr+hRi0kfrqbv6EZyims/fRWWx2ea9aQ3Nj9cqMa8ZdQOPj7R/8an7RO/7p5fnbhcDvE/jR3Qp
3dVe/GhnDgi+PqaerIpl89a0hhfCblobqpmX8+9LKAr3d8Fd8S3cD/CVIO677ktPstTb5uJ1qfl2
r+SlI3qJ22GCzo/25OS1XtzmU1h72kybI43yATQSdXPOMBANdWJK4NgKq0FJn0d3pf7n3IwIGNbi
C+aEKo1pNomB95eTfctbWXK8pdIHTpTFy19kLQvb1ss2LHR5arYhxieLHltqgugS8UlX+NOs5R6p
W3Az4vIj0emtKEGzXqEE86UbS7a0CXyBsQc/wh4R/749koPsyUUmkWDCkoUFSztQJGsNzF4ozR0b
cO+OjN1ltdkMDxhe3yy006HNU7AzrTEPc9Rhn6je+7WCVEKIy29yXcq6tCVAorVRO6VNg1nHDmln
O/CWonFivBzokkSaDEYwOEqqpGyca7zhKLVjLLdxezvksM8y1ufNJJP2unDiA6MaVWpoKAPSFNc8
WOyu9H2DZEzqRY6s3WHzTqExRFW6rtsUgwLeHu2pr3tU/i6o17+newSM17xUNsbMFDTw/Tn3OD+5
KzC+wis7MtRDYVS5jieJ6kdY9U5tRI5W/02svUYR1NtS+kwL0D3ykorUMNCSv7jJR8Fv+riVMIKj
tsxI6SIFKxdUwa5gyF9FicQebEPYFur7Nd1AFf7b9ernSdOzAn4GPcsO4upc3f3FEUXsbmqEauhE
FFS6y/QhISNOTq5Xpy6q/KHkR7TZhynZX4baMjoYJGoStJczhsr5t7LEQ1xnBUjM3Sr+yFLfzq/6
3r8MsXVA0bsODiGcHrxWC24qL9GIiOchhE4Z4udh3/U/mupmllW+bO0KIcicYvq6ZdtiE1KrzMYw
1qjvLMPron9KZ8njzeZKrb4vnBIWKeFoFjbeQIPOSeYnkKI6WSa5u20GEYQYcGqqieUSyQVyNpMg
7XFKfleWofx2l7vhPgO/cYbhU39R1GkRXG8sE/dEFMcKdqYPkmTpWg3FBdFDPT03wc+/2PvV94VF
K7NsKbQSmeQ+GFxqPIwoBamCB9ZKyH62N+dVDkGNlbaZjCKACWu0s9p/60HhHc5P/04WwbKoQUJq
PQHGkmvfTQNFSGP21Az5baF1ki4nmTiCjy4mI8spQWTHENEwU7kLJ3unmZPktWYrsFntvtj60eNZ
P5yTCbsTY3hsNfjBXN/EcewXynIdRi2GUYSlkxpEgruZXFoDCwYuoGbXBCP3BV+C6/Im98HfwgNm
r/Wyp8lnB/VKdjvguyNm4NeQwuWgZiPLOx1Lqg54G+pAhqRfh1rqgipz1s69UjqXtWVbRvCEIHeG
aT+qWGXMaBMEFfd30y79wIlq1Yf8mvwwHvTTsOe93TR1alkKYdPWotZOM6gOXjwqnOdhsJUWph49
rrxXBDUS6lWa5G49L5KUDD9Q75ZzBSQc7AaMuEtUwkXRNnPs4KOBaakq5hJgRlQZylLFm8cBkSqj
YCZhTGTrjEmlMM0Cz1rO8tvQio6Fpvuo5vcub9nmcVjBCAecUrTODjEq0Os2dhfq0/LaYpVj0uuq
emb2ff3nfHKIvFCETmwD9td4x2VZNINa0xmdZI2nuvwNI/Rztzu9DN/+84kbANMNQ8dMcdCEaKag
G1o45LifAUzNf2XtTSLrmN9ywCCP4flipltMZJiqksrM+hEOuCO/yrlyQvLh8v5sOsc1gmA2WtaN
TA25djvxjYpKYV5wTb3wyGvgFC/6eBlvWyAkNim4aSgRD9NM0zBsKsBpdhY5bUS+toGMK2HrHCFV
8g+GcI7M2a5Ns0WydrRUBwXzp3AxnBqThxwUCd3q1nJ/WaYtA6GbTAMXuQ4jIV4sqhpE/0GOc9uk
H5f+11RjqPJ4HavZX9iHNY4gl7FYVRvZSC7WLcavYwILjfyA7QetcnKprd2yD2swwfsnrFZiK4Xm
Eaq0DmzFXo2mqzIyZEZdBiRYCG0y0qxikGosHkDq4wTpOYxk47u2PBUOKO7m4DYjaGV+G5ITdUrs
vAMnSKDdh2Plqq2fhsQd6h2ZFuR6ZFnBTaFWePwYrK5/oTlh6QoIFZe/ckw/W8jnFK/jl/Vu8yyt
QPiPWIFUwxRpYCTBWTJ+jM0njGG4/P3NG/N61QSFs6dxqGYVAKYDZpiTCa5FbW/toROHcCdjrtjy
FGswQeG0wSZFrONKU8XxcTGG88CW25bpqVNW1aFn5t4acr/OasnplUopKCBl1lKUAa5r2Tn9MO7Z
MTiEd5UDTgKwLMrqCGR7JkShQbYglOBUOHYFStV7TZFp3rY4yD3A6RIU74mOnWpZlKCsDy7jxf9l
iJJA7PQyy6XYyy6IUjRh8crEpHNeQdGjIy+oqfe2O7i8/xg80lK6kc1TtRJNWLw+UamCnAoucuym
rHdzVzvDH7NGco/+DwYInd8eKkYSFUSIWL5lmvalWt+kgb6TnCvuU8VAT8f7F9FsVaWG6ARpkNmd
VSIoIuBD4tXSxcHmg53/Mg+FwAG3OGYZBhPncvasK4sE/tA1LFCkK7+6KXfo+OuyQJtHdwUiWDuo
AF4zeQwxwEoUOwUdmso+O8kyeJtnZwUj2DuQ5SsjTZGGwrPl0TD1ez0NJHfeTUkY9kVnWCwiEqEj
UzemeQ4NS46825R3aKEmTD7Jj1vOdxqwwhFuTkk8KaybYAai47Kr7vo9pySK9/Rs7etdcU2cxM9c
WXpfJpzgBIO2iPTORI7NyK8U9nkgDfp8wBLQMDdiT2V33WGM0GXN2NyylZyCZkx5bs6kwZbpOZ6o
KPqzgklymmQQglaMU6ONVVPAfAeWM1nMMYmUZWEzfFiJwbdz5Wl11kWEFYgowfU6eNFdcbYfR9c4
VbvlSnFxpPrvYXvgeev4bxrcLDC//6OSol/UpiKhC1SFYNiFjatM+imdn/98m8AyBG+BugP9Xfeu
rWYtOAexTRquuFH/dQiPlwE2rxkrBLE7ty5KVDSA4h7VpGOGKaPLYXAGzCwfvejQYXa0LDWx6Zgg
CIgNkQoFgYmgFkWaFv2g9Ej3XNOT9ojBKFftbvANTp4ce8vny/LxTRDP8xpNUJC56XOWlVCQOAGH
Kfk64HIzTP5QfbUKWe53S+HXWIJCZHXU4BqFioYoPUcJOIFzWa3aZm2IAc4X1TT4o7MliKNNIBys
GXZrPo1+dccvhSg+Pw6n4QlkV16yl01R4B98t34rQEGmJg0wcGsAIDN3hnEVgbasbtwukSTJZDBi
tEKQZw5bDbYiLc9RuxyoWiROETAkaq1OYvv+yyri7V8Du6zOxGq5oYwKPUY62iX3bN/egBEVRGWV
b92XR8In2kt5KTfzY6it+QdRuMxXWjaowQRHzGu2o/Oyw3Clq+Kbvg8QzvLSbTnd0abmryAFT1bp
WoIhd3Aqfa+Dhui60QcnDa+6/nEaJUZkU/FXUIL/Miy7HRuQCLuZ8SObvkgJora143X1BGcVh6nZ
LQpipaEaHQMvq5hnhoZYt59+XrYWmzWohmEZUAskd2Da3/oTpAvUJMYrvIs74ehj2Aqms+/JZ+2L
uTc+BU51avbWXX+SUaJtVnOscQUJ+zwjcVKhnGK55VRf4RWo5fiIUHDoHZPSs75orulimLCjnvmj
qHS03uYKmyp8DNoQ0a4l6OfQTkUdRyiWAZmlF5eTW4+WV+hXefM3B51qhGjgtsUjjGBPtHwulVIH
0Nj0DrM/xMZV16UOsard5a3cigzAnqvi2dI2kG7kEq8iA7PCsJleAVAftG6Z02tFo7eJquxB+Xy0
m87LRyp5yNhcxBWkIBvSCvGssQa3oFa/6UGOFRrFvlXobiqJd1k67iTfmeUVlGgvJ2ueJx7YM7CY
NYPiqIFT55Jjve2qLQ15GQ1YoHp5u4YZ7i7DAk4K2Mn4pjmmp/ja8Lpfiw8beSurhuUfeyfSK5jI
RTvWORh1GQ+C93ymq+KDswOFJ1IOBm73LuEIqo4KI6OzuuU3nQV6wtFenLrlJ7IrMR9NefyLfVoJ
JRjhVAlUlBUPWEFjcKhJ/GH4Wi/d32jDCkWwWmGQaASTAwx3Ln8o2f1Qzk6nP1yWZNs0rkAEExXR
LB8rTkNr3Dc71H5/iMAFH+3muwzTr2Jkpad9tY/2l1H5Ry9tlhAsVlY2Kk0Dy680rbon5oIXClvJ
3cso20HwSjbBWBSIaRQ8a8HsP4Qf8kN0Wx3CIycm1v3kPvyrci6DgTgFDb82xmAIS5nQpClyHu3E
2UOhguT7LrElD/ibBTxrDGHlYisvFJpCJ2ztvFDsVVS4zXyw5pMy3Vr9hy69U0mNNmqJ3d3csZVs
75aSxEE74pE9CnvHqO617HB5szat7ApAsLJBr3dJwA270mDqVg7t6w64iDnU+HoZaNPGroAEGxuN
xqgpY4cXMqt1FTt1IvRiMvb9MopsvQQbizvS1I9gBnD70mfh9ymXUR5ui2EinAXfFzyhYByMUi8N
WuIKCYU7UqJ9BpM9MrdMkqCRwQg6HVNSpjNBwcBgtk6JzDo1fqjjz8uL9VJQ+84esFdh+K9YefWy
NjPTrkbsSYQ06uQtx+rBvoId8rJv8dHcz55yMk/5He/XSPbdTmaPZFIK2p3UzZyi3pc/zt5U1ilO
zqHqXZZx+65gE9yMVQ3v6SIZUT7llUFCrKR6P+0+8WzX5BxjTKlqvfGMi+xO1s28eaJWgKKiD3ha
R3kzPCKqik/EVMJdrIzJQ6TNTz3mX0pCwM01XMEJGj+xPgyKmEBTxgdtwCzi/kMuS39LMETyIVbh
7bRD57u76NU+VeZdl1V3ER0kjmPz8L6KIo6KjsfRZHaKlWORerbAEqez6vmyOmxJwt+ZqcpQZK6J
c43hdetsbBGuUHs+ZUF3g9QdWDEVdvx3OIJm21GRL5UJUdIpv41sdOu3njXKonKZNILxJlFplkoC
aeLqZklql5GPSiSxRFubsl4xQZ3HhUxWHsJBtAY9d7AVXUslZbgyCEGF474LBrvn+65ajzVpDnWg
SFRre6WohkQZsWxTZGjI+8YYzAI3wik1iUMTxTUz6ybQwh+X930z9kFFpIrnNMukRJzGFaPpEhMy
kY+LjrazeONPTItz9PsRzUbNvn+Whfn/BY8iHEXLFu6AwvZEpMqHykZIbNy/MNP77K7yqccH0vBr
hWyg1eY64mHZQPEJ8phiDUCh1WafgijTDZvsQ5vbh7QzDykImiTLyDVX9Ez8Afv/cYTzo8+jOWUd
tzi3tMIVvvDSDz1uMfSxRPr5Oj7yKRcopsz2hkTft8z3Glk4U4WGVBlG4RhusGCyb/O1DDHepwyd
WMZ3sKn1pmUQhngEvM/izWmKS/Ts4PDWyeJ3mnpXNsb+8jIKu6UzpARQOmsSqlMkYcTkcGCTQVlS
a/JRD+5F/XiK1BxUwIWE/kRYsncwwmYt5Yjh6rM6+ZE1eEVS70zUV1G67NpYxgjOTcFKL/4DheZE
aB/jBc5vI5bC1lPbiAE1z9ajhbBrLPP90uZeUJuepbenSbH8xi5ko3e2V/IVl2/mKlIis5HRDjMZ
/CoID3g6TR1a6l7bjYc/3zEKxm6ElgzWQ6TsLme7StC/MflGc16geN3HTPY8JujdyxKuIMTKzVQp
DBr2EwY6giZJi1FKT/4wrnsHIai2NWUlVVMyoQwu9q02giK0fmfrf6Hea0mEdEAZstYE2djk5xn4
zf0iPYy6ZD8EO/ROEkHfUnB15lmGxUrV5NsYY0oVVXaKBqKCMth3pNz9q+03BTVLKtK3XQaJzCh3
ApY5rbVPgg//DoTr+kqX1a5MZhpBpjl90Csc2Odq9C9DyHRMsAig7evCAalBPzXtA4rU3KGbncsQ
YmD/bmsEQ23bYWmlfK2q78mR53bzn7zpNXaNzLX3nZt9CT1Z36vIL/YOVHC3CN85bTdA+YM2+AE8
dtK9aGd9KK5qL7sp/MK1vaaWdvVsLihS6AZvU0AAI+hhQ9V2aHXsGQnKG6bPd0rwh6MJfouG/gHc
kzAm6N1IvSwPq1ChDTgdm/rYqP0u0trTXC/e5X3bsqToSvoHRlhBM9CTsatBOpBrpa/Pxl2MjuXK
mv7GNmAoKpwEr1YUAxWz68ygpHibVOtveucHWuRM8Z8Flf9ZsVcMQcuz2GyrPKgnP2sxG5gnDCf9
qkl6CcymDVqJIij6MGQkMdCs6eetBUqNA7ouHLXRnIGcqPLp8u68PFCLDhalnf+sm7A9tWpFqt71
k99EH8Jycer0mMbPE9uZwRmhn18Pd3EoK1vc1glb58oN4mnxncjUEqoVBKqnjl+X4qBh3vAw3F+W
bBNDRz8JQ+4Wr+WCT2JJTspgXia/n5hntYNfjdFNZsgmKYoB+W+lWOEITqmKm9gY5w7u9WnAYCqM
ZbvpfO3mN89Lts8l13+uY+/2awUnGIb/I+27luPWmW6fiFUMIEjeMs5Io2xLtm9Y3g7MOfPpz6K8
t0VhcAa//V3pQlXsaaATOqyW14YC3nZzUIWROi3tXWzIdppmALpo84drXs94Y9xTIQ0ABDMVYPNo
V314nSgCz8RjxkATA55OuCidHQBfe+x7L+Ry9rRJtYv6Zy53dijHnrF0Ap16bQhjz21PirmmHiug
0WYFUpOz+ovX2QV9iTwLTw3qEN1tgKN7qwHWnW5wqcTe0KS1H4XkRvVhw3jaUPfGG222rR/oE6gc
0RJwnrTufx5zrZg3kft2xc8zOs/KLbvWH0IRXN2mypeOgLlNKGKEJhlp8vJKp3YaUTQWrUM12wlR
9OcSizJtSVJKJ+sy0VQG96Kxj3NzNRgeZOf6ejVL4t40Jo+2vmV80NsJj8jBlgtRKZj3XsBe7N+E
tnPexTppbqTIMNLJ20DstvnrX1itIjI8E70nw3iCBY+SpVws1LitzKXRTVV/WZFX6qv7jPxZZulV
B/eSwXA0IvmQ9loFp2NkNsGSoqq/ktWPf24sAcqCAjaiAQ1jM++PjfRoUe4leLZpDUZt8rGr1S47
USs0L6jZUWGnPhSzm7EkEUI+pK2tyIHVCkYi+Vr0mw12r7g1NWU2Wog1WuBVWP5cXmej/zcnBQnG
jL+OYWvGObcFnVszS2HurdDB4Lydkw86EfDBdSqobv2mwnrlTJWXxoxnr/O0T4ZfBZmzBoVkxxig
Cip/OiSDgC/+3bxRZCRgyEmI5g3wtVSRHw2hg0STwAazBfF/Rfk3DXbKf7LCTK62V0J8jDDmth7M
0wQ8U93Jvcg3BdQEDLH+v9FTosWjDkSealUrh1J1wP6t0RK1gvJl7o0pxrEkHZoyUhX6OaYnktyO
ZVD/TWy7kwbKOIchnTK9JebktUV5P1mtapslilDJ/L/ywngIs0pH5MshBIrqTprpLPI9NUXjF6KL
YQwaGeM8XPMCT6rZr9djmwqUh3shigK4CoI9aGdjSybCZVNKIGWlfD/Od4AHN/6wVfGXIO9IMOY/
MvUqNGeY/4VMHax+3h6KsckEjHAPakeFMTXY6TdjTBJGQFlvZeuqE8Gb8w8KRmx7ZZpnw0N0GlZZ
NWAtc/V5ld22uE4agfPihhzIR/5HghEoJLeGOl1x13XxeZ4buyg+axNmanXkVnylEE0ObUbqLMLB
o8LC3ns8aFXWiKVT2GRqM3l6V5lOZqkIipFy9vIh753UqptD2Q+qXaU0trVpFGSSuRkKjMj/R55t
jBy6LqpkiUzeVlvdkgUavYqAuKc7vY12CKxaMiq/GH1FhLnOvcld1MMYiDXHeuqigcgno3aKptRJ
Fu16Di33L3zfjgwjkJalNrlJwZ/UpK48LF6N9UuS+YfgNr+0CzN6GvBXMezDDitIOjpwogXmTi/u
UsVegKAllYKXBz+Ae6PBWG05UxJ9HBELT7S6JiZwE1rrMRome8kxMkxFMKT8C7LQRaBqFupEjGAC
IjPv4fo2VfthZU5izHacfL98O1xzAfw57CJHGGdpzO1U89BidgpGKau0wGwa31Dip8skuGzsSDBh
SakhlyPNYMPQsWOuWNxRe4iF6C/8OGFHhjmt2lxWa9wsOHboOqrT2R0wbQhW+2hefSMK5dmmiF/i
9kbtbEE4XqFaXcHM1t/i47aNTTslHqZWnNnBfEegpjZWdiiOdJWjRTx3DEGrEf9M0cekIEehUhbF
A2XFNSwx2+Et4X1XHKZusiXRakAuDV2TFfTe6srZurlIWaN2qbeXX/LRqK8o1oGM3mXR4F/ajgaj
UU0Y0nkMobWdFwawuw+RB3CVw9YYWDd2LChBcfV3R42xeCntMzyXYYoi/TqOg76/LqLvtfoZZTH7
MmMiSowLy1I69pGh4OzIY924KyySVf1sajciAp62qOHMe+142m5x93ZdCBZzzM2/j2TrQ5mWTt8T
21JfLnPEe10A+mYDC5IVZP7YotNgLaWK1RJ4JD/MruzF8FTRVeJgZwuesIF4vyrnCPf02AqUMmkq
tq+BsSjPNDtU0AxG6uFA287V+sXVU3q4zCHnJN8RZHJ/pWHFOcCyJk8tizFIerQaVLPa2Eln5NhY
WfzhWpXNhLyjx8j+qI5r2ykwWFN929HDLFpZzOfHVGUAQGDDGtvFUuFJ3qezhu9X8tPcYZWrHntq
bH2Z1vXD5aPjmAqw8kaKCW3RyzxYNQBXPEPtU2ckM+Yew+GFDKl0/AtKKAugjwHYjxgafS/uFuDR
1FmDVKAkXqsH07QXw79MgmeUkHBAwR1QIDp6NBhPMjfoVO50SHqxvI4DbJMq6tPkI7fuIs3oCshx
D++NHJvgSGqKp6YEuWsk3SVoOjHwFqST7EmlHKTSp1Kfj1WeIRQdPH2q3NB6GMbyQzRQH8/tx8u/
hhMPIAhG+z5W4wBhg81UFHJFp0hGKizWvbW7nUVLULhCufs+EwyM2GuuhTLubxxfuvwQj5lrdp/G
SGSA+XzokElMrqJ9gjWL5Zq3YbdZj6EEDI5eyEd9NUS4s3xu3qgwcp8jtmkGA1cXZ+aRqNOzuUBY
wgUq1ziXL0ZEajOXOztfDbLRJyMYSuPyQWnaQ53oGd5ERhBWsiVwX1yRRP/Tf6fH3BLQkM25lsFX
l15Fhb2Ykd2LIKi49n1Hg9GyBFv2tEqRcXY1lKp5AJi0k2jfcuuJTCIUab40mGgsBgKdflY6KiSA
b4YlDm9aDwA1L/9wGOuXKYdT/O/7G/3d5RShNijSCIsx1lhDopVBFv5hF98ZCUag43bu6jTHlazh
TZMGRfS16gWpA+6tb1iQBMgg5Kz4JUmdljbYCODN5UNk/YipW3RUIFncm9jRYJwe1Yp6nHTcRFkS
T+sTP8WG2suawmcDzyXsWYLis+/5RDXN0RhwGUvxhDUnh5FIdlf+RYUamDq/qbDPdlWq0P/VIJbE
ilw3o+vjNLzkZHr+G16sLcTHQPIZMBUZknJSNfDSk/QQ0+E5HbtrkBU8J7jGBdPO/5Fh9D3uKzME
hgAqLcRP4tfacT/cyaKVr7y6MQ7tjQ6j89Wop9KCNc/eAinwo2JOHWnKKyetUB1rY3OxsRTw85Jk
q63KhNpGnZXe5RPle/ffvwGYE+911UCqv4nTzd3qWNBi+dUNube+Thh8Kq8iX4R/yI7w/NJbgKBj
KYysAISE0dtqTjprKEAuvGmBDY0V69v+BsMxvqyAee9OsjvfxJ4oj83VAQMPd5MC7QKwN++Z7NeI
WpK0eQsNIoPeZWBEKB8vnySfhgW8TYqWtzNsMVPT0wXAY6CBRtZ5nQI5LWxLFnU78YUGBvo/OozJ
IGuJqCeEcEptjYe18mUurGtDGoOqKA9Zq75YfUZtJSeHfll+/G88Mue4UDqEYY5zzI0jkQ+N8lyJ
Zg9Ex8j4Dk3rlCTqoRPArrfNeXy0MKVZL5LAuPMMr0IUFeAJhom6xfYzdi6K1HKqpPo4eVU34HV4
RWNRuZbHiILxJ7TMo5UU6EXvKSBqRltsM8G0L3S25RWzO8qETXBE1OrCZ+WNECMQqVUqqKMOEIjl
ttaOswimj/t9XcHGOiDeYF0CY6UMQDSH6KSBH8Sa9uFDNgiughf5KG/fZ11H1oSjHIXrVgcGAkPV
dqYtRY12WKIwOeXIxHpal6QCx8u9nR1R5na0bKgTWcahteNLEd90PbZ6C0ea+UQANUjxQAMiJROk
yrmu6yNBBFFJt50cOfH62RL1zohoML4qy8clGjKo5JAes+w+JCfl858rPdALf3PB3D8ZSJ5rKlRF
ia61ObGX7Ks2CNI23HQKQiwTK6BVTPqyFrrDPrJUV3Ef2l32FcgEB9NVvlC0kBA/96bDXzTbYsHJ
GznGyoRRFGtRCHJqfyLhYx490PjPRrFfPd2exHZxOwtjzElqoJkOCaI6cT6R2bQTANFMhgiQg6s+
O1aYR1fYtbk8KGCFUGdNFLdRfobJnVXcNeUfDoScscTIc9QUWdohqvPaEm1To+FHenhlKZJgtwhX
pHccMSJdyENsRdkCTxp9zWqnwC7Vjhz+Qqh3NFihlsp2iDMYnViJsXP5NNSxX4sKJCzKB3tgbFoc
yOjGkGK4Eg1Ti2Ne9acabQjDZywUc5dj5kZ3okQ8r9cWgm2iIxBwPRri8fdSp2IQG6NH8DrLQ/Wz
/lYeDX9DtJafMJ160h+JbQTjbRsI6W5Ohsm77ukaTBiJ3eOJ1Gebtzsp/tZSXB4Gt7Zfd3QHogEe
vsj/ZpKdAtF7dYgBSgRiSXXKyOykeXgXxeVt0/RelPbeX8jKVpPUEXUBkIMReymrc2PVoMlUvTbL
j/pst8iDXqbBq3tinccbEUboS7ktsSYbPMkPw8/VnWEC+0NxKkpsYR491cUMYef8RSPkO6KMtERa
Na6SCaJxbN5oJXXkRn2MqURsTBQKKrtcrX5jkNWFNJ8AeRPiFOPcwVScCWyKXkCC924DiDtGg1BB
Rc6SceqJoi51PYBEJY83SiYHIcFOmGoNZjM5Cu5rC3XPBH5Hi4m62kZNx3kLIPvXFVlNAHCFD8TG
zJqbAf8yeblMT8QaE3mboTSudQl71VTPU+Rniewa8VVdi7ZGcG/JBMQdamkqoIkYWc+WIiGqBIkI
IXbZJ7RLj8XXv2DF+jfyRlPD9hN2jrEwJyrNMRoMlia+x3D7QW+Tm7ipPHWaBJ6EZyh0ADDrmBrV
DFRr3pMa+1Ezo6LEewVr0rTKV7TEGatbZblaUlkQwvBuaBsnxGoc9OIabLw/rNOaNCVsvWFhTe1B
oaUdTtd9+PPy6fEuyKB4sVhISeGdyci4MZAmImqPXGT5VOqDPRR+kooSnryQ3wCuNMXhyQY8yftz
W7NQTaTNbykhBThO4XWLCDePy8cbCdZhAEKYJlQCCfRMumGS+WSybLkp3MvHxb0V08DoxLZbDlg8
7znJLClcjBazOqtWuJk8XDez7gJUrpD8y4R4omagVWpTGw3o6IziFGNBkG2tQKhVXvS4cUcpPJVr
9kCmxsbDphM4DO4VQQbgM9D/r7NaNGuLJnVjsfnAvnBleU2vzEyJ/+b4dlS2493pqhYtq5yWoKIW
ceR1K6Dr9Lh9iVVtPeRK+heNoRjUQRe7tg37o5P2PTl9mKIi7CUsRuiQGjLQ0ijD/8Wdd/mueGe3
Pfq33hgTSwoYMmaRtM3Y0dFrlBuVHkZRcpr/fQvthhQ4oZT1Q9XatmUZW2AjGlosWkiWWHfMMDMe
L/PB0yETLef/0WF8kJEMVtJ0OcLL0ryadfkUrtp1WEaCWJmnQwi2tiEQXA6cwvtbwSHSCpEs3mLS
HJhJdByn3k2m4dBNmcjy8NQIeV3MnKOfDnMnG8t7gZuRfNUbXI1u/DNZP9XpUJaVU8vOpEYCjeWe
3o4UI9udZUK6NykYgH2sPumG2y2CC+Kd3JZ3x6pObLU8K53Khb4SKqFPBPig2FHbLMk1XC82CmM5
gNOqysNledhiRCYmwcsZRlUBTjEEgwnCmySrV2NBp2anYpFwlETmQS4gepHRZk5hAVFBwZZheyoS
6+NlyjyJ3zHKUqZRm1VyrY8eqgvUtoxJDaRmWgSZIt6N7akwvk8rE2ISbIbzOkk7Lml1nSrFiazS
n9+aueWmkfDCUleY8/cymEpYe2GYw+hNI/YAmafYAOL3GmS6AMKB9zx8bRLY/BJW57EPixSg/YaC
l8Vru0+JwRky2fRIT9um2uWgGnYsXErB0a93JJlnhqRlo0Q3oS+N3itHckfT7sGIsDZSlu/RtfB8
WS44NwZylgmZJAC0Zi3tnJj6YJX9iLnp60a97jXZVqvWvkyEI3xI41IDFDYsK9bHo+d+0I0Q91Vj
DaP12NWCKHKLEVi1gjHCaAeaLDaAwvfygGVt6xTTcvTS5qYyPquJM9V5MEaKnZWf4IedenD/giM0
16gAW4HlZZuLwrJWjFIFxUmxPI2arpqvAiHnHhpiYgDoYW0lJP09Uwm6erC5BjezLtGTOWbY65s1
AqvAu32gemD4Vnvt52Vo6GOGPT00xE44oPPPquLN+GsZos5dHisggGcfuhuUM8QGqR/6rBkTGHLN
L6v7QWTFuWZ1933GUSwzelItCJgXpi9deit1N9n8ks7HdvhazqKygYgZ5szWwiryxohGr1XMyC+L
1HRqJf6LghgwZ9+OjDEDRKmmqcGkghfKh9m6XuZrWRZcPs/S7EkwkbfcStWgJ7iVurdUH/BBvT8V
mOzoaVJ8iKPiH6NZFIHe8AXuN1tsk1yohtCnKN7ix+oeWwNvRrl2VH0SVQ94VVOIGsUzGbA1gINn
PBEloRahc2dAYg+PJDcHQnv9ogXEL/z4owh8ggXS29KI76ip73UVGF2ktCiOUg4wQO+tgGywt6wQ
JucxaSawptwz3LHGWLtYyWiz1mBNnT9L4SdZeZTMn5fNm4jEpgO7IE9tm7q0VJCo52sjtrCm1E6F
8PJ8IhY8w1YbP2vQJNaCUWwZRKLmOgljmxiHOsycy5xwtfUt4mJ74/RCjcxwI1JhanH4YIhCby4T
2BGFXgfgF5x16kghbaKulvD9+NMUA6ZhxdCtqGeWS2TrIUTdGi6HzVwsMqmtJEe+HQAX9jzGdqSp
tmqI6pRcMkAW0DEnAyQktvRPizFUcjQ6eKGOeTW89NuoteNQEtgATsxtotr6mwxjraVECiNoJh7G
empLoVuls5Prdo4NWZfvXsQPY6mLZlbLeUYmJqmCsrutQjukgoCeK147Xhgz3WDGJjdH8KKqoU8n
9LykfzFJ9u64GDNtITs2xEWGnGmV/EA/uI+dsYL4SXAjbKoH7XIrBrtwUBNWAcYYGzLQEtjIJwCX
Xb4R/nFhlQmQGIh+1uZhDjrN4zHB1ZtY9rfOrRub5qf/jcb2G3a2izSjmvcrCh1WezDDA1W9y9/n
H9YbD5vU7b6PUoOUK9WW6NWvh9Il5D5TT8Yq4IJPxbBUbDIxzxfhGdE8WHMPlTfXY5reDVMwJZ4p
Gpbna8gbFcZv1a0GpI8IVKJl8ccOW7a7OcjWRaCI3GvHVAbwCYHqrbHZSqpMg4VJNJQljYNRvYyi
1kzuOw2LctBfvfUQwbS8v5O+aHsjHtttIH74qtjKYbzOr4dP9E5xNhfcGfYSXJYC7sntKDJGTCkK
4ENTUDSr6zx7oNVdMT5fJsE/tTemGPMlWWORlATKQss+sudyHhwM1ohwoblR4I4RxoKN0Yh8joa0
aB6Xdmb4CYq5svFMrENnfL7MEFemd6QYS0YsbcBsHc5MrdJjmyMP0ViS3w/KdVEZx8u0BGy9Nmnt
tDQhSazQCpm3tZZOU6++YEPKTbUaMZ63P6pM+XqZnOCuXgPEHbms1DO5VGOEmjEWU9Pxq0Knj5dJ
CCTuNeLdkcjLriCD2WGlR5cEUkX9FEuhGirCZhYdHBNd9kROkPvbKjLpKR2uYw1JjvJHvl5pvQiu
RHRo2//3HGm1NqoLOGrK+liaTTCMooGtTaR2mQGCTQUactWqiVIMYjSVMXBFV9JQnRs0OQMwvvTN
4+R3R/EeDUay/yVDUKpF4QdbvRn7U1tFMSdxO7lK8TlTMPMDIZg+aoMsMKSMDJzRYazOgOXrdQpH
7UbAlgiHmxgQjssfwmScEWHszjJIiTYtOLNyIl7elp/KCBjgCRW0PbOPpjM6jOWRwiTEShfQka9U
B+Djgel+0wNMPwZCPH9GqM9IMZZH1uNRmpWkc3V7xMxyZ7dHUjnrP+01WhifjKC+RV/bnWV4kqBR
mRFxljCbdp2UhGDnMRZHJ4meY+edVHs1+hrdy6aB7U34lww6DIGIiWw2C6Q2NlExSCv4M2/MwPCV
Q4blevbgzw+DS/0CXSzG5z8c6TyjyWhvPJVKRuq5c4d+W0Ry20cTqnaCMIgv8G+MMYpVxN3UAQ64
c3t9/EgGzNRhjapt6KHA17LzsWfcMJpVtQPG5zWc4LZ8h36lV8j23lmP+UtynNwQwkFtLFZxty1/
SDZPwpUTfEP1xiijdM20RoZeTZ07o+9iAQCO0rnt+k+eHSxpwy465cPny0IjOlpG/YpVlvOshs1a
FqS05/Y20Vc/zxbB20JEhlE9rZM1yaLdhGeeFQC3/GmS55sx7R//ghsgOJkWRcMCHsnvfYkeozU2
02PNLcenUXu2FIh/F1ymwVXmHQ3GmSi1UdMmrNBBIlU+VTNnFjZXs5HsLznc0WDcbzYAS0Kaa8jc
jwgbnc0f0GUncWDyV2c5FX7kq4KeHO4F7Sgyetw13aIXtIAZ7tbJTorEyePwe6lE3v92etvv2Hl7
XQ3TdV2byU3Jz8T8SETvMtHtMBq8aGsaYm8cXH2boRp0M1L/MgOig2IkmRjIVo2R1LqtOvauPkmD
E2m5fMprQxX4eZEYsC3XsVkORUpQxdWfskdypXpbv+14ZdxMLjZVP9SBKN8spMgokIROxaLfjm+6
QiO5GzvaITx+i59XR97aMVxR0zKboWUlXWO0KbZ0K5kXSHp5mk/YX3DobWrnj6mN2AlYdJfvjm1f
PqPG6NWC7ukiDkFts+8FZlrM78Q1HrbtLWWwCp2jQBhZKLgGyLC/lErDjJAmX2WinXt8YcSvxqC0
SQBt+l6bsmXVYkOOENFEt1P4fbEAlvXz8pmJSDCGYdUHYHMBBNSt8zugEtvYYoGJFtHF8E/KJFiF
jTE7DDu+Z2TIOjM2CYbko+etA1c7aJW7eV3jihxqZzoUL6bAVWyG4OxNgGUVaGPZ0pDsZMlkaHgc
pj0MhfyZIDoysCstL+2c/mHZ85fM7QgxFkkqrYFIZtq56/yUkMcldC9fEF+FdgSYs0OTT9REw2vQ
YnwjXhVY3uiY3yJn208oKnJwxWFHjIkXpoHE+khzxHtjOLu0aHV3bYbU7TBXKDB/26cu3RBjaTMr
lusyriF5pNUld4xWS/OWUlfGYEWZz29ny1QeKnMDCBvLemn/6mAxTAyMGdQ/z+r+NOvjsO/01t2q
R6vbOYk3HjADF6DN96NooJ6rATtizMF2iKHzUoLl1cl6HVcWkLz+eKPe9gwG9LqOdgmCxtvtbne+
V8tm4OWnEJSGWLkdppk3ljSQ6vXGWETwanx23mgxUh8bGTK/WK7iVtM/8npv1IJUyybUZ8Kx44UR
+lmTF4lECVzjMi2lXZrF8AGDKWFiIzHYeV29REGirIfLusaTfkPHbhWAbqJpjE2RN9KomlIMrjCH
gDmRr3L1odRFTph3dHsijA8GeI0etjkCTMkIkvJJWUXQYdyHooFaJQqjJjJxbCcGqWSzTCYEYVhd
T66AlG/HQILVDkAecqkCB0yxZTQRJXp4V2Zgig+b2bc2A7Y/ozILTem2tEVcPySGnUq1my+HeXig
iyCpwD3BHaXt/3tBL2nUSObYutqQfEyk9mUKRUsTNuNzJn94YmtAEQWcnMXoUpiRSS10PGg6b0Tc
UgRKoPrkIEpg8iOWHR1Gj0ylmUi3bOGmWx77Y+6mT/1BxwYUmPcHyRVFSLyTw7Tbb7YYtWpKQnqy
bJJhfWxRc5i9ywr0/3FWaJaxUNI4b7/uKotk5qZB7bf6tCXjKgfbWXNH9bcV0qJ5F56+IjT6TY2J
LssSiW0ilbASjRo0uhQUXf+lWkRADfyweUeHicPUZcD4wohj0+4syy4eOzt1Aa0B3Epbv8ofVTsT
sqZyAxgUOpAwB1rAWYc58DpKFDys1s2PyaGVnO6QAu4Zbuohdk2X2O1zFOQYdJDd5GTa2Ct5GP5J
nfmuvRGB2HGFZvdLmFNWEzLN8wyDNfdBYvij8emy0PC/vw07oAXqvM09rpY5TyV8v5ew9FbXT7QZ
BBk6rjrv3AnjfbU6XZZhAYksQ1RTU8cKmwetKo9L1biLrNhVKfuNFr9c5ownnxTdNyouEb2nbF9C
qxcr3lsU2t1k132C0f62Py2JqImfq3U7OmwCsmkkKV4G0CGBWriIEW/QozDY1XH6ULiRL0L45onm
nhzjwbS+6eImhZJHdLqXRwPwpJHbVNkBUcnx8glyDeSeFiN8ukJT+DIksIbc3RD0+rtt0XmWO+gJ
PZoH8Q48bsZ6T5FR9mQookzZEkBT7Gz7Z/uD/DS43XHTclFUyPOZiDMg9Cb8NEBO3nuyaJbyQc60
1i3Q/NzfVsOpbp6y8KtF3MvnyFOAPSHGz3Ram1qForauNDbAT7L8yRydEONmoyw/15gy2yAFbG0V
wYnxNeCNQcbh9KuJ0Q9agS62j7bEcDqAhs5x6F9mj2dC9uyx+t0DEi0lpHXX8GNtPbWi/CZfwwAh
gN7GDbSMfYnLdTwOM8VbofOMT/VrHkMLqmPltk7kitwaN4DDvMJvahu7uwCn1OsZ/ROv1Fa/We0u
wYbd1F0ke/lWfQ9f6hv6T+KKMM25d7Wjyghjn8qNRlKoGnK4Pfk6tTd59HT5nljgkdfXMkYYQAXo
I+jHZ5SrBihzSGQI/IaHWdwqrjwd47vCwaAJtVGgOZiGLVdu8SRyYnxDsqPMnKmVGSGZW2gACfIP
kl140RclxUTutt2iDQpdOB7LlckdQfY4ITA5Vq4iaDCOeX0VyQKZF3LE6HRVF3U4DhD6ycF84Gnb
wlw5+UtxVLzxY+SKnhVcW7Xjh1HlkE6tApgckEumIMueSfrRLE+DFttp8ygQk21Egg2/92LC6HNc
FbGK1Y2dWxgw+uON3n9d6beh+Erir9J0JfcPmmhIka/iO/42E7pTuqWQRrxhICA9QnGUD3GY2Y18
3EDqlwMVcbgJ+gUO2TlcuZ7NGeq2iWN00A/dD/OoPNbehq3cBjoRr38SiCM7DdWspWUk3au0mEEC
kuXTBiE4I5VE/cwtAxLZl29xu6QzFjHcTzADg14wdkYSLazYG99sRY0mvDbHxu5k/aZYiU+1Lqgn
hK5zLkgbiEgy0ULV9akkYf7dXZXVXdvPRZzacfGz0ZAK8RO9dy5zuGnYJQ4Za7auZF6HJtXcetZP
Fq3vpTE/ylXqlkMmKODwxXN3moz9qnrdisoUKlGe0vvaHw/fcrv9+n9LpL92TFxijLFd80JbuakV
PEpPkj/6YVB4lWMeq5sem0giLwmiY3rb+BgZdZDA/WG5ovZn0ckyto3I81JpsoTyqNbcS5Pu5qkZ
O0jWHQqte7p8i1y/tztZxrBVU4z9k13eu8uqX2OVU+H3I00cORoawTOER2mfImGOFcv4MmIOyGRK
ZWU3Q2Uryc0c/bzMDk/R90SYo6vMJZJylHrdorkFIuMaHy5/n8cE3R0XY5vpUGMgq0RqZEw/9uZn
q74nmgC0RUSCMcWRVk/rYiFKQBvxU5nMX1ZtdorG+nyZE95J7Thh28eAp5TTcASZObwa66vQOl7+
PgsD8ivaeTsqtmEsmqR+aootS+qpgXW3eNgF+4XebxD6od06K1C56yssYRKYJcHxvZqSnSebEqWg
qPfCt6xKZWtq5fYbRIFqiuAGuYmR/QkyBrCIAdlKVpzg5GAuJ1gRhGyA4zowgwCy8yS5ojCOG4Ts
TpSxgtgks6DEDCcdG0dt9aNMx3LOp7H+J0wUgfviSwfa5AlgDoGqwghh1jZliSgWvC0PmMzpRbA0
/FvCUDxGkylycozZSaN1SYbObAGd+xTRlxAtIX3y7bIE8nl4o8HoahhJqxkuGeKo5EZOT7XqX/4+
C4P3r4S/EWAOqUIaQJcGMNG0co4HCtLMc3kgo+ykxnIwG8ud1dWmoeKQOBYQFxwgG0Jp0YqRUDXS
XEWpgVqxeNEUu1X3h8MfLIts4BT2Sii93lMv9fbSJna6EDed/wy34owKE7noZhtmcw5pS41jlx/b
svPn9YMe5QLbIJAIwmisgt6MaHytJpbL89A0N1qjugKh4Edhv4WCbL9hZ39o9NrAiEKUfFV+sPz8
LvxMjuuDHsSHNpjs6lq/b9EAIDZ8/OclcJf+1SkWjgF1FWzHK0EZgwfb5hLd1w9FYHgbhFnj9h62
0yINLcribB71PFp6o8p43HLsStPYKjpJD0VQ/UZSbUN6aYxEcLJ86/dGiDEZRliORk9DCIme2Fke
yNjiq0v3gKF3wuzT5VsUaRdrOgbVqrDlqnPHMl7sOibf2tIKNlCiy3S4PCGjIgPgWz+HNQCK1ITp
I2Qdwkl188mvjQ/oGafTJ5kKogp+CA1UHfRPYkL5bEI1i9H9rkdb5OJ3Xyl6UeXUw0ja6Jl+dYf9
iIp3mTUhQUYwViuRsziC/58VF82GfoydC45Z2sRGqcKXJuevJBFzsEBaoRpQSRjtHippyNd0K1st
2ikzuiDNG2Cu6A6JNIEh4TO3o8VoOfqkk7ScwFx+MoMpqAJ6mp0QK9BqZziIzBY/K7ujtonrzqZI
UdEifYkSTB/hKJuryEPSKHKtYA7qQHSM208/U+gdMebeIjWVyhozjS5G2cvmqmgEksgzGGhA2abx
AVV0BgZtLaSzuhpZ0RHZ0DD7llLdNwGKM32/LIA8HUYrAFrjZezSOZvEGkqMncuYm3Ej6WlcUruV
D6MuxEzjcrOjwghCDLtAwrWcXDLUfkINR07aL/I6nAajPUpReIVFIyi4hDb2t9+2UX2Tj92tVKg3
sT6c8GK/QbJQIJy8C9wzzkhLF9dJZ64D3kBRY9cYcAzVXmC3eE5uV8Znw0NT0mY0eYPrUv2ele6s
X23NvN2t1Tx37dNf3OOu4M3Y/SxddX2oJgT06gelOi7WjZp/uEyC2xu9fzYy9r6Oi9Y0dDwbF5wW
2tnc5AoLqzyKvHPh9Fejp3jyYQG8mr24/zc8Qa4c7bhkYslQK9uyUOBCQ3CahRGqZc+K0dgVEagf
15jseFUZhBb0FodT04FKejTwQHLnQ/Up/NY7sWcdRR1V3DStgT2kG2gPhtRZiIeRYu5pIuWW8h7d
ebQJYBnRBXlnoS+xd+SD9vnyTXKVfkePuchsLNTBihGNGPFgowfOzvPQlgoRQjRX/ndkmNuqVnOI
IiVBbZN2AKO1nGH8aI2qbTUr4G7We4DguP8TY+ytxcqyYP0fNI7KNyk5qtOLGgnOjuvUtklJhCIY
V8fixfduJleyui4GWMxtxr/9kLuAgf+H3q3OBv0ozJBy3897coyjWSbU/yN9MyKn4Xl1M7ydjccC
eSGntasnyx3gSi8fIvfadgwypiSVTLOnFNIxqpGdtaehGux5OZYLsWfjaIqspLKJAetK9xwy0ji0
y9SOK+iRoD8OmHDEVrLOUb3EC93le39tOdLz4K4eOZSZlwaXmeXFlnvijIx20qRM0VbKjejsAEVh
afwl0gDWl/pYrCRwCNzHx44aW4WvOqrFsgGvPjnmQ/x9PUbgsbdBOUBNBjdaXm0J08sscmuFe6pM
MR6A99uOBohQ69OAPP8/0q5kOW5dWX4RIziC5JZksye1ZlmSN4wj2+I8z/z6l5DfcdMQ3Ijrs/HG
EaoGWCgUqrIy8x12dt8826guRffDfeq3nSMqMAn21WYeq/qIt3ff0n01BmfKXjT1DnqxibzpRbPk
/FB99le28aoFltaBRqTxyAmuc1R22XO6XzaqEx2CjWAr6VZ99lW0d8FihH/YAau41eJkoUCUMd9W
+3E77XrJkZ4KgpkgVdgC4sZpECX9a41JmxpKfB+pyJ+V3FXIAuKfm1jEmfOHAHM2wsQzOc+gjW4l
6Fsf0i/WVt9Ekqvi3eGW++QobRs3flD/zjvONpmgtoxzU4Vj23hma9606dw6kVH5CyYpUsNu3NLW
RBwQfzgEZ5NMVLPNRg41+haZfM0fHhLf3gAVBSLYBceu9ounzC1EEME/nPezUSa0qU0JkNaAJBMj
cdfII6wfFBXWwabi1r78Mn3JNvNOdCJEbsPEtCZerLZq8RCy5sxRlWfMdPWdcDSF14A1oYIKbB24
dQx20qq04DUkwjeslpJcVU0ausNSx06RxIVnN3m7sTViepqyFI4GTOFhGTpJlKZxs/jVj2DCzNJZ
WWS3KA3YA77hQjJnTt4HBVOPdr0jU3rTV6FXdcm1GvfXcZ1uJa1unbAAfVsdv1wODtzkdPVbtN8T
g9g0pzxJsCFjbfkk2hHlapktL88FdcA/uPJ555mwoBeYQLL6hlZUncWfvPJgvBm70s3db8SJ8YhC
y28rKqv/Ie85W2XihBRZiZa0WN7g92hLQNBcfQxuVD9Ef684id7X/KTgbI2JEHIUK2lS08c8Kb9a
9uSEU72PzcAfrFBFfTX5vizyY2ZWAqo/3tmxwOMDrR+LyISl0Kz1yVByC42RpQIpOm0qPpNAkHOI
bDBRITKs1pio06rVF3PBSOsRMryXfZEb1dfrYGLA0o2ThQKFinEaiu82jskNVF638zfFDV3ynDyJ
sB+8k7gyaDEPpkiqpwzspkj2U2gOaMldUOr/ozjeRwV8HXKYGN6FQZHa9PnXSOlVEGmOGQY7wcbR
iPH5hj87HvNx9KoMs7KEjTFHu6rfGgmFxDu96vR73IWeaDKc5wzrNTEfCqPTSYnNazAZfor620Y9
mcXf9JTPgYkdIlzmugzbBkuS5NuMHEh3EHLG89O9X7umMSnmYhZRL1H07NAk9y0JUeBJ3BJFZykr
d9JUilJaGksvfCV2aBCDl3UCviV4gmc65fW4DfYBdAxo3UE+ioFNXOeGPDw4a1S0FlmULhBMuZb0
KZDW4ZMe3LTW3WWv420f9FT+/fvsuyCO+26wi0VFN/tqzI4aVDNnUGTGr2r347Il/kowU2mgkk7h
zr9fUpjRH+cgRlwdw5upvSrj18t/n7+S899n4vY0qVkyp/j7etDdyGPwOENuPE61LVHR9NUL0V3I
cwQMk/xaDxsSckg+fjRWytmZIVJWeLVrb+SHcHAoTMr2bEGA+KghsK63tsgEiKSKZxLVGs3pwGAD
Don4ED611+lB2oRXFPYy+2jTutWP+ghxuOX28v6Kvh8TLuLMTgrZykHrTI7mdJWm/uW/z73mV8tj
g0VXqYU90jHw7gNMjTkGP9yYG+VA/OggCn4Cb2HDRpJgDsWSgFia7P5ON+ODUcfAfOUuBvI8SLwL
vIUXa9drY7JFU+1I1pcYmIipt+D+yMvXKBTOgvAeiWszTCIYWdLY9aCyR0HD2i5e4Q+gF1nc6rrb
CsHv1NsueOOnAWOtDIkhIXLMGJdGl6XyE8++D0/pVXFM9/ULLcriHexOtyKFQNFmMpGkne2+1AfM
JUVK+bWUkiMBZlwORbqH1KE/LVAB/sHEE4MO6v4esNqS6KkGcDoKsfFO2TUYfVI9eScCVHPPFZid
NcBRbMzDMXEkLYZc6qgZVbOvNKPx1fpvUAJg8fplggkc0oK4K6c4WWF1rDVoDTRPySCITtyPghEZ
KIjqGsqTzEcB3pckEaB5Xpd+bazHOLpvkm+XI4TIBBPhbclIKoWClnsogVTQdh4TbTsGIkJqlRvZ
V0thvohS1/Fs05SCnKq9gtnb4bndQHVnk6MEOjjZMTypD+F3ChMo3OhHfjMea8EUIbe0ZK1+A/PJ
7KxqWq1HfBrVxwoaP8pxKL8F431KQHv/EKk3SiO7Q/QXVClrq0yMD1qpVuZKVQFt7sCNlknOFIXP
hhZvLn9J7kNyZYgdZtX6YbTjGYgSNFS2kevX21R3qh0m4kGPO+52NWBozmWbAu/5pAiVxlOfpgjB
uTKc0i538mzZy7nsXjbDP86/zoHJRHqihgCotghOvbpv1EMrCTxDtAwmxIONL5ClBmOFk+xb5GpZ
bibABC6vgXs5np3PpGtc9bOzJG2bedEbz1IPC3QBpO7akA8YwHF70DpdtsXFIa5dgS54bUzTVTkp
cWeRvr7JwNzfFJkfV6hbabaDgueu6/VtjK5fVUZepxUe6kubqlbuVbwx7bx3K2vxB1ukM8KtoK1/
FxNtulFF14z+LvXUb2zM1cRfu6MO6n062Bi+Jg7FpY+ih6Zo65nYI7VjEXTmpHrmMKkPahYo6HjG
SnkK+0AKUbW0hp3ST5q+vfwZ6Go+XXYahBWheIp5L3b2pe2KuIjpnbpMz1p020DocipTJ61F35vr
vytDjG+1UTEutUZRf/PkwqYrK9LOGFvBy5N7DFdmGK9qrBTELiXYmKauchp1xNhC8DfBcmWCcZCi
yjFSCJ5CL4n+UYMvdfkat8+Xv4posxhvKDoUq7UJpQ21ve/SR72+60XKBaIPz1w0ajwOSgStPE/W
4topTdMHsGCnL9Y9kbq/yRFWO8ZcLwSb1WgpLtbJ/F60V4aytybBdxfsGIu7XMak0a3AxHtZS49J
Rk6zgXGZ5m+oy8CO/+9xYXGXo7Qk89ijkBaD6qmVQmcxX4Sfhh8aKSIMVUHQYbNDKnqUNXXYITVM
MwhvQxjyqQXiQXKTd+V6OqAUCqZC9H3n3SxSDOVv49kye4tlgM2ODbCKZdBU70FJ+kOVZxYUYpRU
EHn4ucBqlcyNFobxoENWiA6TQ1Fu8dCTob3meXQHl3yTtqTyrAF1ZVGhlx8izmtkIhHaklFaBEgI
wvJHpnROKBT35T9pV0tjolA9Df3cyRhVaVHRa25iiMz5/St90cpgbt6XgtxAaI8JSVJTQtk8QLwo
roKtuaPomN6Pbw0XQqJCJD//hlytjolOyLwxjtwD8TlvyZaYx/5uejZd6DJ9mVXHoDPQIQxLe9GH
o3/3010Fl4DOpmZpn8Q2yYCueVDCYSprmFxTwU5aA3BUY1VXHqk1MA6UsqBOxj0Qq+o846Q5xBxB
5QpnSdLes+23Nk3cMBfhTVWuT67MMD7Z9aCTjWmBHnicb2Sr+S0GJ5u39Nrw2621H1wHEnjxIxgV
nNifRsCdPqgrBDksFxixKqmbjN+m5Twm+oDch/rti+FMnrpJD5GXga3senJnL3RzjFb+SA7CZo9o
oxkXHoy4lwqKNR9dxdc8DSwWPpXExTwsuDfxix77yJE6YTWccw8aeLUC+QgsoirLTMTTxj4Ls7au
vYnsisqbw86JNN/sBX7Ea49A/JHIugrWNPMTUTiJ4jBNw3xAlas3PeBNtvm2cwwAVLWDebB2GEzY
XE4i+CaB8QL9jQUkM9tZKsKo76ISAzbjYfENvLXsaxQzTgsAsbRoHbjy/WWLHC82gGL+ZZDJKQxI
zZcDuCrBi7CLx7us+99bZb/9fSaPmEmwGLnRAPgwoUMy2pslMu7yoBf0eDlxZm2GbSyZkyInAJAO
nql8D8FAPKoxdAmei/guFGVhPCDeb7aYYlMCaYUswsgDKnfSN6oWY91mb92BOPRBHKfuX3Bu/maP
cfdwCdopscfaK4ixw3tgdgZYyVTIYFz2Bd6d9JslJnKqGvikTBOES0HlhrvClxG1XiNMnh9Kb9xN
iVOKMB58h7c1lcoDahZAzL8/KW09t8FRAP/LerBk9NsBDePmDXgZ0gNQr3rRJlfcSMSBzIlcBrhU
flllIpee6XGV9XHtpcprp2ZOaG9HQ+CSfBsE4+cY+/qsVhsYYLvJZuAlIXK3yVXFydPFKQzR45ce
UOaGxVLOZphrqF/KiYx1WHu4ZqEie5CuzVC7H+XvZRA9RlnoXfYRbuxdmWO+V6UmitJRQdQ4Dx3b
fu904qRB6WlFIPJGbmhamWI+ktb3sZ2pMNVu5s1yhegLDigTI4EKrlQaC0VtE77/rywyWVJsRlFV
5LCIUU6PnuzuOd52G9VXd+NORMop2kkm8kJsMzUh2lV7GOpzs7x2Z82ZNHIVjaYg1xR5IhODpVg2
Qsie10iGFkcNaneq/4GaksAz+HHxvHssrjZYmkVbekqEFH1ED8nN3pbGBUu7S3vioV+JjjHPQ6A5
B7lFUwYjKKvblWqjZE4xjnGnv+fTdasILkfee8cwZIgCAORh6JAM/D06jU1FSpAiVZ4+ePLsWCD6
Lk+UNxOzPp07vtjbbCN59fPlM/bRX2XPtCFDD5pALBAgYsYPIzUjUmljJ2n38INCIvUMchggtHQ0
rzH40200IDRKDyU4NBFdYNztqwjCqofxOXC718s/R+GFmPXPYTxVmsLEAovd4ulfB091Jad2gz3a
cPcQAJJOC6TL0Mp3iidU2ETAQ/4XPu8E8wH0ETyi44wPEOVXdvIsxYJOKffIr9bGOm1rjLHdFTBg
9w70BgHhz3xpY6QO+Do8JM4iVD2PEgEu9WtFLCJusPFxh7KogQwfPFhE41S/rTaUGzAgm8kFhhsk
w3ngKg8GOsSoXLraXvBBeaFn/RuYjEKXktyKB2QwGLnCOFng0WHrCPhe2RlcwI0OdIRBSxyl8AWW
aQZxwbM/+jmrCrJppERpIrgSbSYUsBsDHZu7822+pxUSYYTgPXx/227qYCuDaS8lGtTJECI85PF7
tIUeqLyffDu5YCfa9m8pMhshAphu4KVlMrdkOKZZ1CAPBQxO8yO3eIAwSrGb/QWzL63s5G+Xt5UX
4Nffk7kp1bAmEWREZA/HJbtpxy7+2sah/DI0gF06/80WE5vAnV80pokNXaInaYbq11bJtpdNCD8a
E3By1Q6qGLA9PK0/0BNu5kNPZjGd9kX20cXejaGT1Y70KByyobn7pQ/HxBtrXsIqk5EBdB6Izffp
xr7WTuRjzHIRAn8Fn41FUVTKlIRhg7fR5OfXNMxHN8sxuBoQA8JXRIHTdCMUNxF4psY8XtCZqMuc
Xi3/75k30r2+p6MF2caUHOFUgcgc/f/V8ZPirJhmA+bs3eQvqjPiCa3NnrKldEjy4okmNURbyrxg
xgaEPamBg7f08X0LgLFrANfmtVa9u+yjghDKQipSqHMrs9nUnoKVJJqTlZk/TbKTZIYoZor2kAkm
djXUQA3jilLvFp/CGyS32Nl3mgtORuEGctelyLqsEmihfhpcGpWKVGUMY9V8rWsHXQkdVXVRvrq8
fdzvtDLDRCywrRqjTl+aYamebCnZznJ+P1WzKCel0ejTeV7ZYaJVieZIaNmIVtpN9ULr8vnJ8syv
reZsKRCQXrWaQyd5BOsTbSMTwcpFgSPEuGFL6TkB0oLYs1NCi7NRHy5vJA1IlxbIBKx2LvOu0/UF
HMmQ/ui+d3rnjFnuqPJ71iSOVrxBRG1z2SY3KTtvKgtEbPucpECYoSAhYx49b6/CtBEcL+5jAhLQ
0DM0IGP6aYaGzMFgGyEKOuCenkAcVfmRj8ljZN3GtnKoDoMqggPwv9nZJJMqBHklmaTvay83jp3s
B5riGPKNLX2/vHvCpTHnOUhVM53khb5raXaf+RUGODHeNXvJMfez7SIyyD9s54Uxh60KCyPTWuzl
8HHPvD2GuNbCqwVPiMNwAmOo4L3Jv79XH485dYkM0q1hmLGTGWZVDUhMydPWbDGsiqI0Ulrc3ep1
6meutQjOnWipzLmzotCeCiUbMHH/CFKpQnvtB8F20j/x+cSdd5M5cWi2DWkt4fMVZeV06FoWUD6W
7/rpfWlfB01wvgULIgxiPpEavVGzYYDw0g0ZTpZ9yv6mdro6aix4LjLiIDCpCTvoXUgmoauXOGrV
vxhq46eL8iLwf+59plBxAQzHUsAekxN0g1GZ5KN+Wj1qXrmtpqsYOY/sJRtz2KSlJzCoc7/Y2SD9
QaskJJHi0JKCtsaYQ7YvHmmfRtqUo6OhMpF7kted/ioNWS2RSUOMJcQIs4ZQYvR4GkvgJq1aZ2pn
AVSVBz0zjJUduvLVykijq2WTGdi5/bCv3TB1rMf5BfUx5MiD4f7HfWQClzyPeVJZOFw5xFe2KpTL
ZcWXvkyugS4pBdmMz8LYRXfq02kD7QS6L7oO9RrmtGUo8CgFSfFUvqHP5XYbechX7yaXFtttL38W
rJF7us/22LstG23oeYz94KXvlCVdAUN77tLcHDN5XtagLJDsZo+WwweRDD33/lmZZs4FhALisLVR
pkuMjWTeZfl7kXqlJmjI8GtaKzPMaWhGaVpmiT7+IRTQ+QpSymVnu/HeOM0+8butvRe+OgRfkZ2+
XbJ8NuMG2XJwompRFYoe2FUPpKGOfiXvRMk598CvlsgcCy0O50SqOzhqbx01qdwO2l9AFA1jZYI5
C1EhxWUb0bg8PHUxqEjvY1EDgZ8orGww97YJdWo7p/1HQrx6Q6duqRPeKoNXgrJcrBXAvWtW9phr
W7LDMFxkbFvU7SPzTg78Xlh6on/jwnm2mQt6aSK7S2OsqZ+d9hCcGpRkgj3ocV1M7AW7n+ea6hGJ
fJB/ukCUQyBLpEPc5vdQ2QapGSYF9QnT1/ovIdnM866cBZgmfj0RJdt/zTDr0yRTbsME69Nn9LMg
iwZuXDTDpdNPtKxwP/kn62yPiY+AzlmhUdJ36A2IRwF7tkGlCkkJNLQwiVZsbdGMNP9s/TLIJiSB
nC35lGAfl9Ev61MsQoUJvhObjSxKajRRgA008WQKmycl3tvZc689XQ70IjNMFFw0a7HA/7h4tpxH
LvTANQdyfbGTd0O9natO8S7b4+fEZ8cg9EOurmo5HtqKNEhCgJXy0p12jB5qdLT60aFjH9Gu+Gp/
NxJHCNKgCeLnA3f+Xkws7CWzCu0Q4Z72EqZ9eKhQh9Q20cYSMAvzo8fZEBMRlUoPIVSB6ysvt33w
Ixj9WdQN+ENEPNtgImJQN+lg0nuECvNpXrgBD1qzQy2druiOXOPFe/mz8b3dNCxIb0BwTmWixjzb
1iTnSAdG4PYyvQSFvn/ZAg85iJvkbIKJGGiAmykK8jDhju+aP+1RB8T8f4WxbaA+3MSZnpKnv+q7
r60ycSOugVeW6TErJOC+kutiuh7mh7G6m7N9aO0Rw5zY+GZYj+AFNKV9nQm644KNZWufqtJngT0g
l2ylh3w8SpYgEPO98deusnVOwJaTrCN4pXWp4dhl44Tkpgwq0anm1os1BTJfOiFU4en3U602chPb
ECr14v5KS2wHwyCOUSqeTmrPTA9GkTkRqPPaaFtF7f8Oagbd69k2c7IhjYslGviEnaW7Q5+6qZJC
+dfaChyUhsJPEURD9o1pIayQjcgzlCzqMcIZaDfJY3vfbiXXeszeF6Tg6nEWvdao412yxgbmRNZ7
dcSqKKG9tku32gfdpygd4AJPjNWqmC+H9kiQKDriYrshmH2nMNbgkSAl/eBMugl9EeEG/7G2ssh8
r2EpptYqcQPIwGCCuehQHNH1Qm88FLP5iL4ZE4z1zMyXjNqi0DwFfTZLc3SoAlONiuSUvl12Ee5l
uloZE5a7chiDFOQa3mLtrfZrbb4B0a3bgrIS90ivrDCx2Ez0RUppVh+Ux8w4mcm+Gh8vL0RkgonF
YA3oi7HuUNtpwRJU4/Bq8p1hRYLgJ/JxJvgm0lAYdYMT9XNcMd4aW8qKJ0QTcpPD846xo1tNrizz
UKq02dNgOi4GYxx44x5+ukHmLq+Xd4+f/K7sMS/YcLbjBkeKninZpUqYiZduA5+20uej6JEn+Fbs
9JbRppZqqKgMlNBYN42THFmONX27vCS+Z5uWDYpN6CupzJdaSnUYjQ5JjaT8SKZbaRm3CdFcvXv/
T3bY63Boe1k3I3yprIs2U3s7D6/Qa3WkVLAe/qb9Wg97LZZxYvZqh7hAtPBOByt02XVgLqw60Vwa
DWafwjgdqgEbgqLjNfT7xRimS1qBBwapbnLqp+fKEAA3uAtZ/X0m5GRF0U3hgJATaoe2vxnTp8b8
mxRiZYKJN5MNp5ALAgEQzBInb4HtR7IgpPGLMSsbTMCpi0hPBg19sNw5Kv7HNeQvHbACradC6rD5
EXqySE+F/xRZGWWduls65DNoylJMxAe8yG1aNzxpd8Mm2dH7qHstTiKkMfco6ZZiY2INXHLs2Frd
z3MXdAgOavLcyYlj6vFmXAInjIUMetw3D/jQIJYng6OHHcYJmz6exhoLnIYtWNedQbrS+vemuO5j
ILlfk+WQFaJWI3d5K5tM3oKHP1FMC08TSfK74TaBOl+UdY7wfUy97tPBWtlh8hbJyJJ6pg3ayEyc
3NyDLdYevmKirTZ693JQ4udIK1tMxtIDnjY1BtYU7ZFFgCyDIr+8aif3Tr6nqUTfOSJRQO7BXtlk
A4eEkCtLaC6S+qrHK8Se9hUUTgQro7t0aReZ8DGWBvRza8R1OjVReMsRvDodwE8YIQVvQP2miMom
/OxvtS4mmjRjVOdqVwNHaKJ4bvqJr98uJkBI2Qblw795i6+MMWFlIbFWQOgGEHV1q/U/ptYX76Ho
QzFRZAzLfhzjFMlFf9BBkzERADCfLn8ngQ1WWWW2QYGvLliHXd7kVuEuhWcoIiyCyM0/Pt2qNENi
eSzaFkdqPNCGLC7Ebq/sIk/9HihO9UX3k0MoUjnm50rnT/Tx/yujYT7njZTDKLmDUcixK9fEQTR0
c1/8HuDexitjTNDoVaUtDQWHqp83Tf1cD4LbmH+PrQwwkYKMJFErBR/q53lK/OqtOOqOg/kuwPrc
8k10OQvC7ccPWm1foSZ6HSh40JvWtJkBgO3s0RnjJ0XYruc+pVZLY0JFVndq2CgIgrTmRKBLY32P
3Z/6aqGXPl92eP7dvLLGhIl2iHNJpvC6GqNcaEDp7nKk2qHzd/lW29IpoOJr6IkAhEJvZAIGZh/l
0JbhID9f3cEe4mN4PHr4eic1d4C3E6yTf7IN8MmrlmobLO25MoIyspqRDTQvPR4LOnqyy1vu5rg1
/6FBeN4pqHyJ3JQf9n9ZZR9E0pjVcY9eN57F84xpNbQTfUgiv6o3P+UbZxEAjn/wzgaZF1E9aPU0
03tGIcQp4ujZ0FNBQ09kgkk84izW5XgBRaDa3csW2M7Lfy5/K5EBJngUkIYf6gGp/Ky+Au4ZiLRd
RX+f/v/qKC9VlHbDXKLtJB2q+Qpi75d//x+u3vNHoL64MgCtNCNaZHx1K/2Yzc6382t6NW1KL/Za
QUYv8GuTiRYJ6bW6bvA1pukYW1eK/VCIICH80GcB8Ksa0LlmBZ/6sgFPM86OR5orPdrjEbwJstFR
RUAX/lLOdpiYEC5KrM+0vjhG0dZaAMCVrG1QiAp+XDNEsXUVgEMIJjNfZ5RIGFsUslMs11b/GqOE
pAo8WGSC+SgRXqMYVQXQ1grvDO3rvNzqlhDNy40tq3UwkbtbgmqyRzw6ghNFmqcbKXGrI21pLptu
2wae5V72a5pgfcphVwaZ7zMakgniRMQWGrPbbbod/Y/y3vayGdHmMXmeqpTIUmgOVjZf5CB2mtCP
+/fLNviNnfNa2ERPM5YlSmicnNDGhFgKJG7M6/G19ajADQmFDEPcmLOyx8Tl3ihkw+5pgtyE3qKr
7pyItOKFa2ICc1vZUb3I//99Mm95Nu67ZwXTMppbbNKbRKTNze8krRbFBGozqcpgJOBg0Leg5rml
mxi7H8JVKeQ2wlvU6wHSSU666O3LTx9WlpkQHoIUJlcq+P7Pwl+GMZpmN7iqX/rZSQTSFzgkm/oN
dmkMRoNcZan2RrkJEr8tRFeG4DB/pGmrK4NIg16XGfwjAl2e7ipOeRqn7XSovoBBels/d513+QSI
FsVEjyVV5K43McoWZaWTgAynyK+18um/GWEiBpiXKmLUWFWdf6mmGzM7ltXzZRPcy2nlCUy0iGW5
Diw6QNEM11OiOCGG8xPjejFjQVjiPznOltjJrZAmPUGEUibVQ0l3deporRtoTgs6KogWyJBUb0JX
Gp1q2F9eI//BSCC1aKkyapsmc9ByYspLJ8Pdoz3tUalPy866yt5BBeEm19pm3EmawD3+cLbPJpkT
1tr9kqc5nF7F2JjhY4bJb3YADivX0nXqjn5yb7gdWIHdJNkIVsutpq1WS113dRa6KFNscLsvXpiW
r2F+0JAKmsUPcNsZkFDoAicnP2IID1w2yz8Q5wUzd7as9vESDpgBSufCmZarLv8xiAaN+M56tsEc
OrmxYiuw8NiyintJ3c3Q+zMOnchTRSthTp1dJ/Pc0x5CN4BrJX2JjV086YJk4A+3zXktzMHrA7SD
zQA+Obqym9+3jvaWgq2CQvrawpGEMu6CvWMZF5QhqyGngYNulSVoKmdvVBTJ6Xs5dUxLxOAr2EJ2
0Hcx27hLBtxsbXpbtzfauLNFU658E5YFUjUTdFEsTZRRJKStIgNXWO2Pw7ypsGtTGAs+Ez2mn3I2
E6PKRFEN22T5PfooGTEPRdFT+ndFfp1EQqrcVaz+PuNr0WyoyAstGfShgaMQ4O91Q3HlrBDy13Jv
SBPVdfCg2tg1+ktWUaEs5DGLM/Qw48hdXuYNmn2+KjlJA1FizQ2eU18EquaH3ZVJJiT0Y9u2fYMS
ahb3Jwimu2NJtikpdolh3huG7geVuiktZU/y5HGqwt2cNbfGUnwBi48oHouWz4QO04zAr2wD5VHO
m/Q6QvmifLLwBHdV0GDlPoaxRaUE7oFbrZ75tESvo3mRYFE2KkdXMKosPUnyP/UwCXAlNFJ88lGM
3dgYeDd1nIjfv+xEtD6NO41eNQ3Ua4Zj749X2UH4Oenf+WQHbPAEplDx+rjyVh6Uhm0aZhRuOvjV
Y47eNB1JoXRJ8lGE9uAuaWWK2bvEKLuhSnVQE9TZNdQ9AC78lskgSZvi/m4Ei6VjjdbezjtBo//j
3XJpjUxUNsO5tFsJb/XeiECVWfTK1gj1GARmU7IhmZHsEvBj3pWN1rsJ6gZuEISiViy/pgiqJFmx
iYXDyhxVDbyEEhkrYG4P2WMC5zmAXsWlCUTrga4+pFXnxClOtQhlxo12K8PMgZ31vi+moQXmlrwQ
zdfVSZAk0FP2eXshiGeifACJKnpKVy4UJYaB4kEke2SKzMyZOnlbtEP9w5AN1E/DUcf0mNTJpuCE
cN87RNdBbEZAyI9Jp9/tSsmSZlIA153vqBAZ5ZNXzA9kBeUKUU3BMnn7uDbHeFFUqJLZTBnGCAF1
IAkacX9BO23gGP7aSPoLVhsJCfsRL4NA9oYp2izW6KsKtM0Ksruc1PEWsjbDeKI5ND20gLFvYZUU
TriEr00lumL/cObOa2G8DireSqZlMCIfMHqGAY4OdOAE3UpRVBF5H3MHGGRJ53Hp0TGErp/2EgxX
pg7Ws/xqJo+X9417ra8+D+Nvva5KQ0dsvHUqHNtoBoOLfVMXpeDz8MwQWVOosg0hJjuZpeuR2RXq
hIEDwHbMf3KMNdvfL6+EW4xd22CqIrNuz6GeIhiRO8Wn2mjqnjL6LCexph3P29ammOggy1k0SAF6
DPFofYM4hGul7YtgObxbeW2D/obVwQHhAvrudLYyubIzN/sefQwKTXfdRvaUO6pImGykVxHBhOhD
MeeoSkGMNOhE9iqzc0Nd9cGBse96EUhXZIY5SWGoBqpCsLgye1Cngzk8lUQQSkX7x5whKTZz0hEo
20jWzQTC9OVtaDsn00RcxtzkEVpNAOkCzGXI7CBZrtkpwJcoF3Se4qc5kAwZlAgQHHKw6XT/qF5j
bQbIoBfuZQ/hO+Evu+xAmZaGpVTPyADwhq6c0Bz2iXgOkP+hzkaYlK1VidzPI/IaUIxjWDrfhBt1
dECUWh0nN7wNwRGUqL7IC0V7yuo3Jo1NhoiiyZIrkJx70z7zh7dm122Ud+JTHlMR0JS7TgV614ZF
dA3zo7+ftg56MXIhIY+bcmh8Pbb9pkgE0AnuQ5qsbDCx1pjDoGpjidYyq30CEpxdsE9dzXAgOu10
CFOKJrjeRatirndLCXVjDLAqawm8SR23MgpXkPb+i9bUamHs5E6bFUmrkwkPiDB8VmXVz8vZt6xS
kPPyV6MB6YXhfQUYzN+/0WBrLcnooNVovATppgObX7m/fKa4QUM5m2DikgHu3FYPzNqrQukVBF0e
UerT0KL8kBDB8eXxqxoAMQIyaVImAhYBqgZGgwnU8WeZMd61TxHG2SW3M4EWArrhg9qsPVKCs/7Y
iaAp3L2EwLttgtxMlVnMXJrFhZmH2Msh2gCI5ZnkaOHJfXk3ubVFYOV+WWHusK5Q4kjWYIUS7U3f
6y3BlbygSWGeJoygNE6yybbqV9GDlpc+EQ20jxoY7gClZIJWD40QUmWYnZDLLwOyMwnsfkvpWuHR
0Izt5TVyN3KVsDOBI+qKAY9nZNBNnAeOmdTfptq8HgJLNBf6h6eBCYFuA5qXeGj87v4RJtvVsMVm
Srvx3fTju9Sd7oMbzUUecGuKPh0NRuwDCJzjv6wxJ8FWpMKqZQyat6hCyKf+RLaGbx+pKnJwBWRg
42SLQ47RBgiZRYSmoKnaJePMphZLny7lAn80HgDKPyhHhMlTdG18ENNEf/UFzytlwnIHGhdIqGJf
g+mmrK50O8OgzdNlL+HupqGArhMfTrPYuj74GE1tGhEhR/thSu91kMX308uU7OXlewyVlcvWuJkB
CIYVwGHR/GYrjmpd5Ho7I4rFxbOlfSnG3eW/T7f/0+fB8VKphKqqs+SFqpy2iTkqsjcrh8o8JeOX
AjDvIfuSjkKuTq4rmFTlVdMV2WJrOWS0kjSaMQ6t3n20J/zgdXC0r70XYU5ZFtUVuKd5ZY3xhWGC
HI1BGVS6fhMCHDpXuy54v7x7IhvMpZyF4dTYtHbRBcSvSeKNaenPtSg95Kcb57Wwbaw5z7MhSWU6
jh/pEDTPfMuTbxYZPR0qVJh8DSL/P62MfeUVMhzGHC0MuXQKYHN+aP0TiTA3XN9erYr6y+pZFAZK
YZo6MsOs2oEh3O3saHN5FXT/P3v3L49jmQSzplVAQdQBBaPiwRBl1g60gpu2bndq0RMXrbtrMiU3
lfF62S4/wK+WxtyWVp9bOaGTi/GXn9w24Ul/oHjAFMBN0Xw3NyKtjFEvXe2jMoRWQDRgoyTSuWXd
7XvpMavu5PLdgNKUiG1D4PMqc5vEWatOxQLEj2reUkhvHm+0SDQzyXUNC20DRVN0W2GrkVM+TcFo
oIeYjNFV1g57M04FvsFdx8oEsw4wYy+LZOJiSmvMkENfeqhvSy32LnsC/SufPHBl5f9Iu64luXEk
+EWMoAXJV7p2441GoxeGLL33/PpLzN6p2RiKuB1FbOzLRHQJRKFQqMrKZK4/UMCNYt7j7m1FjCKn
3+p4L0SQAEIHbNsQ74sx4a4q5MIAOxW2JSy9sUBgUGfOM5xngol2QxxHpkjg1Gn9NKkPIi//Wg9z
54/FPoNbPSkDtYZrJbVl7BB03h6oDyAquKfFZ+EAlOn2V+M4gcmkl4bhi/VIH97D8Kx3geULgKlz
ggHHBdgHsAFJVjwPUGGaxU+ZchRAbEXH0Gow9f7dYphSVhclcSm/TVh2kt3411V44+u8lvu6E2jI
ySF4gBSIMaLFUy1OMVq6TftgaFcarzm5mpAY59+n9hfBLK4HyGPR6f3cBEIiAlz7SxrdTuFNUnDc
eX3vz5bo3xeWIM0cZtmA2cC6vI5ld4yPBm9uf3UxGIc2JMxKSSL7zJ30xNDSEbWxUEH9UiG2qPyo
hL0RZraufegduDDGBLS8jhVBFpCMCPKvSnnsq+89D1W6Xphd2GDDmdYYcpnhhMaHIbWyfbGr9+Nx
cKCV5fHeLav7s7DFRDQSt1AnyvHx/NqTmpNR3Ru8asfa0dQpRFbBPaNDS+fSBYQkbeIypvNYpfiU
VQloBIc6PYVic9eZQ+xtn8+1o6OLtL0Goir09pn4mUt1YEYUK6tmUDJorKbitbrWPtnCAjshalRt
5xcd8DCdcpzl56b5jKriB6KMLploNNCuFlRIL79ZpgRhkjRYxexDE6H+MpITBrk/8KUWNpgg0HRx
lWYS8jYh8dFqSkTTlhIy29tWVkuT6GZJKJzQBiT7lCOtP9VDhLR6wLRVe0gdSbRqyYVWJUrymZcb
LvjfuENeMj4QmxLoaAuiaw6uBMj7Xn7ARG7mqSwRQZNflP6HUmuTEpywIBCudx8c21jYY2Gz4VwK
ZWriURwMzpvq2DWe4PfKtX9L58m5HXu6/xvLYwelZqOohSJBXiWBjA1zc154i17kl38QzoFTfONs
4ro9YBBQTNTxHxOS0gFpNrTMUP763tM2K7KG78FO/D66mfOxoKRDcseU0f9SZBb3YGCwPcRdjpHi
AmOH5pMIDZlm/s5Z08o5NnTgHSiRBmIFyxhSkKRKSr/JnalGAcOi/aLxRP4rTA82wp3xwtf/WjNq
iChqgEgVQwOscDGKtA1RhwKCAbOnq19AfjVnD9sLW4mAhoG2Cgp6IlFFduC76nwpKI08d+q4fp4T
/UtZ14dtE+urOJtgbsEunrRAVzCAQIESU1/atSRfk3jeb5uhh5Tx8ouVMF5XFjOUOTqY6b0WR5gy
kHwQV39hhrkDM1mbfDXockdSRycbwGY4XUN+hxMIeYthIlJEqlJSG7rzYPuT9uRAqSb4rXDO1rCD
VaFActyOKUBJQfrYojkdqJU1JlyI+0qAhcKRSeFzuAzByHAZYAX0hZo2qhJHDxzBtESXKhdE9igd
Kb8aRFeftn1h7d1CYzkEZFFBQ8mCLnyZSTZlPIIHNQd3aHlFxyxGK7Gh4ktjXuYMJ15mRBfwzvkW
9hgfn41R7loCe4L4S0wOXek2kNWo5cZNxS9/uTbmY+ah0kUQ4iveBkhAgIOZZMHuXilYAhKOr/0r
x95qiFisjfH4Bo/YoANyH2Ldsye62okKZE53tUvJ4P2byON1GNZy2ovdY7zfR943io0GGk0ogIP9
W7gZA0u/pnMJgiNwfGX1DFA0uCJLcNA3V1q4SmUCnCGUiBv1mNhgbbXi7qs/ce7E9W94NkL/vjAi
KXlpQmMYwUlz2waLyXjvZp4F1uOTrhB7BRYwjyW0P3Lz07YbUA9+7+HnFTAePs6CGeqBkTt+/rNX
emccdDslr4GZW9uGePvBuDfq+HlX9iVCX5hZEEj1BuVZLgVOgOVZYZw6bKEQOEUYTPfl3ur0m1AA
i0DC6any9oTxY1ny4zrRitzRQa0UvdSDu/2p/hDmfm8KW4WuOp3oYY5vRTnJ5U90dKh8ia6oMER5
TzKL1835w8k8G2SrM5nfSsD3Y8L4EZfFvttBaw4MoDQ3B0HH3+3RmybP4tBEQhfPqpAh8LQPgvrF
CHaJcc/5gqtbBK1IXcfJp62oy4Np5JUeTWEAb8PEkOJIJyk/iHfRIdzX10UDJpd4Jx22ba7eFQRY
LUU0kLay9RohRyM8olmdmrsRkI793O9D/1NW1LYh86qdq36+MMYEnkYfG7Vs4CF9cBVEiZXqdwGP
bYm68bvQsLDBfMOplipzIlhQBZZgJbMmcU/MT2O678RPSfQaFKOz/QXXNs3EbgFQQoHsbItMG1GL
7tQIybgmWl2QW1LydxY0OlyzcL05m8tMj9PCmaW2sIM+wgB/yAM3vRXm2Q+3WIfGnKY5C8iUACoA
cFMuQwJWcszb9El0cwyiUgRkvZd2dN558sCB4wVX2SHeQz3ktv4I8zlUHGWKHTdwGthGoCr2YT8l
be6E0pXQ70z/c8QbBlndtIUJJuKaUi23ZgMTUWEcu0R2jCHbb/vFmrMvV8HE27QC93IJyQQnD04B
uSv8r6TnTVCsOfvCBhtyVXFQ+zgYcpSMoA+sBm49+3tBACt31twlmfjSpCOAvoH7V0tju3+NXnQG
qTLMvrdXSR7Zda7aBm+el/P92IAbmpSAcMD3k9uvpuAM6UOrckq8a2mEqaJWTVTNNN4J1TRZJAzQ
YUC5bSK2Mr6IdWlrRmyLvIl+niEmXxGiCTipvkKMABOxAPHV9F6JUHEhvHR83a/PK2LylVkZwwa6
OChtTFZ5RenzEhBHA1JBn2yjC0Qdd6RmfZ/OJpmj1MwdajoJ9inyb4rgsR5A9QGZ14943NkIc5jy
IOrkqkXaP7RXugIZ2X1fPPyVCba7hHKyKEw1TJSybMkxxp3l0CI8BjPOBrEdpQ6YOdKFQe50rfww
kOhegFdsL4TjbGxDSa5V0o4VQWxuKlfrFKfRVMcU1Ltxbr1tU2uNbITq3/vyrhKFSkpRJXRfMDEY
v0bH6FqDqlSNGfH8mcdFyft29O+LezDKwjlRO5SHyqK3u7GyM5UTs9dKvhfroc6+MFFD7TfXZxTg
aXVStulMVvIMcu2juYMEu5PvPpJWLj8gExkKQS2VREEI6klk+fptbpzKccfZJWUlJ0IFW0MzS0YL
lu0z4TnRd03n56hGKV62r3aQftZRfpDs6YASr13z0KirO7UwyKxKiwwlhuRG5sjdrWjcmiOvSs4z
wMQ5oW2nXB3hCpMsO4WvXaHOywHxrsa1xRqYuNYWSV91Yo8shDwn2l2rvZb51+2N4a2CiWp4Lw1d
TkqYSK8i81bkAeM5S2D7PW1USKFSIzQnzY9oPMaCG00NJzKvRpvzZ2LZQH0tjcQoVzKnwuiuOqBD
EoxWWN+EYs95gfEsyZdnU+iSuglL5GydVFgy8bois4rBtMLkA6BE2vH533lhe1hCOo9mG+K8qDvF
mw8+4PY3rTs59TFyUmgscyR4OG7A6gDKAL0ZiYw7oU2e8+SYm+62m/HcgP59EdSwOUNMkhCZKGBo
Y+zVkWoLxa+/M8IeeYHMUR+jeqtBc8EP79T8NVA454W3EObUS7PfZUIjoD8geno3W5FkTU3IcWie
EebcQ5gilucUsWuoTgbKJbK/EyJeEZrny8zJl/o5q2RFRdLUlbYu5gcT0KJSHw9d5fPuNM6CVOb5
2IdRGuR4mAJfZGHguXiQrMJOdtoXTbOko3Ck8lW6E3Kcev0qJcTETAr42dCov/S6NkRdoc+R3cQH
CU0wW38pbMFWIyc5iE7mxYnr2zxytvWTdLZJ/77w9DLtJTQXsWlh3jljHRxCY+R9Tp4N5jT1ah5F
Ro+gGkfWGKF9kDsNEKq7ETPsUMMj4LJwkhyVAI5f8uwyB0zyQ4zbCZjZ7hW/8SQxqt2gldqn7WNM
j9C7KsBi15gjZkSyX8jTmDvQsLKyObO0RraM8iD7iV2kPBqe9WNw3i/mrKVSp7SihKJaFu8H4xRH
pWUEXyGkzvl2q7VJSKH/dkbmvImA2fiqjJs2jcD0Ut0kx2BXQDGOqqYgseOCU96ewH/8jib05S89
cWqrIEmJmaEYSvU4svsQNObjqX7J3NhL7Nqlarl0XBFqjYNrOoK3vY/rh/6/C4Z9pppjVn5TJDIu
y6aKnFlHK39GSaz595VrAlwElUMygPeCAuDlMusoHyYzDoH2CDprFI9GdV1OnFf6e8e/tEH/vjjU
rd5lUhMS9EQQN8bPqthyvOO9z18aYE50LQIXQ+q4dOLGAWOTXZE7Me6OYnej+S0niXm/L5e22FMc
CLERZVgMaTs7h05h0Fenqc3+NULm0gxzjM0m8/solzoglzCCo3Ru2zX/mtr80gRzdhuiJwDOEODj
AhBnuHq6G/1/nYJfmmBOLZEyKUm0bHD61h78fTa8TKHE2fyVJ+yFEbaGlidVMARJBOZePGHpky92
+pPq6Ognhkee4ADXGnMuMfGvZH6dD6B9ggPUh2bnO/JdFFkgv3niF2dWeBsuVydfHp6e1K0Msu8O
cYiuLjl1nxTHP8w3I3iqW7uTrRYKX6jZ/Nvwc2mWiQsQZwO2sdFAyJjftjJoKWRr6nlPD85ZkpnA
0KdG6GPcEVOCyaOm3RrR88RlaaD7cRnHLxfCxAZ10FKiRgF4L4hDQLld7epTMNjzsTvIfHAU3Y0t
a0x0KKa5GioRmNPpXr0vIWs37sVD/ouW3SG2xQlF62EPvCmqgaITIBGXrmFmdRjHcTo6ahdhgMO0
iqD5PgrRJ79H76kLdtsusR7Gz+aY3dI7tYpBxdY5rfYQVo+p+aF4dP59ZqfAs6RKaQXgYaUCn2QP
3avhP20v4Q+n92yD2R+N4Og2CmJF46pHKobiO/ELpcz8f3REaXR77wxnY0wMr3ohyECiMzq++jkm
bho3Xp0D5k7u0gAUdeJrazjb66P//C2LTEgPh7gDXyFu86r6mQ6fGtnuy+9NHXIcb/XcqopiisDU
Ym6NCeuVNFVhDm0PR9L3wvzQpkc15bw+OCbYllmlCs2gBAMFO4MXwlBcsTO9kT+SsHpgz0t51zSb
6iIf0bB6g6NQkerEBmHvkcoQBw6v/rnS8EYwWlhjgnmndEUHXcPBidClw6B8shNvIRntYnKYj3uh
x/+dMyyMMeEhJBFpABnHO+o7nVFqdoYjKLvGGV0q0wvhiJQrDszbNSZEzIKqdHIE/6Oysjomsrxg
N32HyjItVWqUgOCncuh4zKP0V7cWygSOPDS6bhiBItFEeV+P8kkf0o8cLJUYMgGyEaBN5ijPIBjK
QdYPckdJtjr5ujWeBim0tfDn9gFeIbSkHnI2xJzgLBRAVqLp9LoHguB7sMecuWvklkpZ9DFTO5yg
3cUJ7OtRUQd+AHMZIHwxmW2r5UQwWkWmwA9IfDxRtWPQcP2iApHxTubkhOuHYGGN2a4mCgdTpU8O
KnxVG1a/11yqdFN4ASBTh+0PuhoRF8aYgC+TVJjnKRshEbQThcAuBIzOVE8zgKPbhladcGGI8RAS
ZFE/0lUNyTEt9hrxtn9/9Wgtfp9xjD4GRKqafHignllG+EWU7bEROYvgegIT2Y0OqntpTTqn/2zc
G0cIYHjEiXoL5DI24ICcU0W/ybuD+3tNMvvG7vo0ApeHgTzWgMoaCkv9azF+zsPrwnzd/nprC8OM
jiIhWZIxB8LCZEA4paZTG0NVoLQlEzhA0KMch7tBdUVPdvhLW9kucDUAL0oho5ANZT7kPGtikVEI
p6Y/+8kpNG+4xKVrsWJpg+0OlEPlx4IIG8qjfJRtxUk9dbDIo+/NYKVo7fg+fubBjVbc/MIm8/zJ
xjAEV0+fOOooQlIzcgBh4IWjVRsSZs9ACEjEd4QXuhKUQpLABtUtVO3Uab/lL+bX5vNoT04KZt1G
3m+7x0qUAPRHhWsAt0V0VoiCFKC+EEV0o7TGqac9tJrLxA14c7wrFVVAllFnUQyCiZR342L+rAxt
baDEXgm+XWTFfuwAzTHIbvbVnRjHO6WfdqIOmkUTcyNJ86oTwRK0p56L9aPRgjl5F/8SJiwKRSlJ
8mCiOC7JTmWcpvSrVN01k1eiYmimD9ufd/UwgDtFEolEwIjBOI2GiTKlLLXCgTG5vyfjqYie/s4E
k1lBa4wM4YB8sRFcuS3tEQq2Ak8xanUdJoEQsEZUpL1MjJcaQxg7NK8cJb2SyGtsXpUR73Zcydow
OXa2wcT5WggbXfXxJgapF9RfnGBf32a7XrcS04qewr2493n500pxlU6rnW0ywQogTF0VeoNyv0ie
DuIQwR6AAFe9dpdDCC74tr1Xq+f7tzmNDfuhSQq1iJCvdel+EO7TmgOi2d4mzLvA+Rf1xqwZRhDv
4snf+J2TGaU9mYglxsC5LHnLYFyOQMF+1Kkkrqk9TOpdRf413ne5K0g7L5ehS0WjFHKDccJIcRsx
9sAhwgu1K9WRxc4DAnlpg4ymPo4ybmDoqGLMZdz7e+34BpSwedWK1Ri72HW6a4tdCdDDGmoKmpry
ySLJQUk/zw0IT+XgL/eFiW2QbNRpKQEg1fHUil9j7ggD76MxYSCo5lQ0Jgmp3pGOMDQ7oFTFW2LR
KsLE7XxQN3oXqhffjQkIeg5FprkCSFrd+bvEra7jb/0R+hFueMxeeGXnFd7MS6djQkElS8Goj5TD
ZfdP+cr3qEOgx3nYDgJrh1QRQd8G1C2ljme8u53BAdFkIxoPwhd9wos0a71cjDhWVkMbRn8hOKki
G9NZJqYy0eUyruAMMzRF6PRgiGpt44HayoXmnsN7bqyVa8FJhvAiUjKfd/ODGiCptdzDnnRr7GiB
KdinXnbdW/kpTFEjNjz5W+D0PHjdamqxtMsEI92YMdAvRyOmJPXP3U31bNrC8/R5cKAl58RH0yk4
DYq1Z9zFSpkNzKUSWY6vFFCyhjqGO+/zfXUV2MCNcUPH+i4uvioTpiIszoe2G2ZAP8+e6ib3sQSN
A1vbUeq1XLWE0uLRoKxF9+UHZcJVOShZqpFkcNL0KcICZx6hx1oKtjTAhCkNYAtJpHOtspbZavc9
nkVHFK/KorTa3oW2k7V94Hj2mKiVtaMgRzlmhBPIYQgzQXPY0oLXNIZMlfkoCT+3zXH9g4lbTVhU
kOcDYUl8qA9CY7eSm54mj84kDw13ZG41nCw8hIlb0yiLKaTcB8cQwJpUqUfVGJ3W5Gkcrl1iGAGm
1P2mjqDMphZRneZlpRYQpPiidHsF7KHgmDZKTseU/mvZmL80w5zmRlWkUhtgZjIzL1N3fX2dyI9g
l8lTW9I+R8IrZ7PWLpmlQeYwFxhS7Y0BXAw5ThTexqGXfiNAz1rNlboXHC4vy/rpOn9H5kCPoGsg
s0arGcFVK9+PDSd3Wn3vLxfEHF+9r0YlTHSwjv/KKhuUSTv8f199R0PVsKHEtd/+gOuH67we5jCL
2lzEs2TAL+TiZrrBbQRRbd/WG6uQovs6/rFtjrs85jB3Y+1j3OyttkuDb3Qv3w13YLCfINYoHDIe
yJW3XcxZzrs4McYiBK/1OHkJSY9jPXKyNt7JYg6wohVyoOko0PiY61aLE9iNXan8JErfPvLpNEnT
qF4FUdgZLbS941Hq8MAKPnXuP2Xx6cfg0aGzwJH+PRKRIC0/W2McQ4aQcaaXeCQ0bvBAbGnfW9Vg
1e5sS0jg/JrzFdcdY2GPcYy2LFSp6gEViQ+aVR+UvY/xWvOaUk9EHs8tuNYYv9D9rE4MujqztcuD
CsZhyBBJFpjjPYyO7ojL2bvVKL9YHeMkM/oZeZQVyLwpWv2HahPNCY6oUB66w5DYwrG6/T8aKWv5
/mIP2cGCPE6TOe5BsFGPXtvcy+bPTjhOqmb5ldclTpn+SnpiKSnvSKwGlfNq2VEDArknMxbRg2+N
W7ySUJCAXjrA3tMxk54EtBC3v+7qIV+YYy6dvtKLUpmwTEl78KMUWpK/tg2sFiyXH5K5ZYigJ8oY
tAW2bwQ4X7LSx/plDD1/n1wVh8IRDsF4xXvScHyGbW7IjRDl4J1FA948hO1NXexIdthe2LoJFWIp
eMqoYNu8fNpOZVVNaWliXenkhXkItCSRT7GUca5pnh3m1pTVUIwjRQAVe/KYqvvcv8vD/fZS/nCk
z2uh/4bFM92vgwmMOUg9NItA9K70gqMIJuDJyY/Tnnug133ubI0Jj5os6XIf0legiVpXAw2d1Km/
pbUVNmBkH/FGy3cF70lNY+C77Eo7G2Vi5Dy0ZZzJWOLQPNe1buEaHZob33yMCa+at5pXLUwxAbKs
87abUnpxorIGxKmXf0ut+OaNmMce7v9y75jw2MRCWU1JOTi1afm7Em/dzI4EKznIqOSZTvaybY/z
HVkucVyvZTuGyegkaeJM5TNUljDKcW8a10PvbZuifrCxZWwFuYdMjxgXWNmYl5Zf/AAnpjOMJ66q
H29JTAzs6mkikC4snHIC6UZx1bXHWbuVmm+ERxSxHtx/OyFLTdaHhUpSSHU6Ze320tcp/zX1BwHw
kLHDPKbxgREimoic7TGxI41lOIYsoAG2I0fpqtn1e+WmPw5eAxwUwAC8Ni/nZLNUQLMhjnODOq+T
i8L1mOVXg/+RAuxySUzwUDIUSJsAmyXEgQ1uyUOs8/DN66/YxWdjYgVurLbCdCRezRiK2HW7wE1f
Sje5g+oGtx3Ki72EiRYD3M9UYhyowR5cKjgaA3PceOYb0rjiFHB4rs4Ei6zTUIGr0ZSpo9LOSrtr
OyfQvvugtW948InVsuJiq1hqICEzRnH2gTCIDxShGR3lw+RBV37HxWeuJ2u//VxnXuhGkGImvYZT
pEAXlI++Y9r6TsDwX7njHWHOF9SZYDF1o5ELGM1zIhVzBFHTfJIw0FgG4wGVzas0l53tILheBjs7
I8tnp5C+RxUMr/T+Td8jBH5IF23fKw50XjO4zXmyn5ywqzNBQ1OqppZUwBnT+EuDiZOosv3oOZV4
vYH1YAGKJRF8TorEzqNrJSkzFYw2ThmelAFKlX3DeRitr+RsgdmrsBz1QATXiCOTHjJdqdu1oqfE
7T4KY14KtR7az7aYdLCpi0IUYppV2EhsHMnqvuZgHSI/hJ9VYWlH+kSvTv33obU+luyeTTMbFkSh
nIwtwpU5nKbx2FXXSc5JdnmrYxLESBnjgZRoFnay76klcF6peRK14tMEtq9iCGJL7eWP1bcJeuGQ
79EllVXuGXNdHLQkxKs9mh7KLs7tcPpJivwk9MWx1ISnXhL3c5E+9EXjxXHnjXPsTDpe9VPlbR/D
1Sz8/E9hn4OpngJLIIC7ejZ2Y/U4iq8V4SlI8GwwUSyCWiyIK3EgVPMOB0/SPb3YbS9jPZos1sEc
CVCYRonS4ZPmhZV9or0RGiyJBLBehcfY/xGbqeO/y+IWFpmDMUGgyJRD+uWgUBT+aOwKmESA25Qd
7cZA85AHMFqNKwuDzHHQJjGKEgH1gjp9nqqniZeWrt4Ai99nzoJEU6reRC1JQjeiC38aw+c0/zn4
3jBwT8BqBFvYon9fPMxIG2mDSel//zfmAPDyoT+JraNCp4WytUFvtOOVeHgrpH9fWG3EXjJCmhDn
I5oseuBfRbMMplER5894bIaIVzBb9xENI4dQg4FMJWPQaIU6z6Dz6wgg0i8gUZkiB2ot6b6KrOoJ
BVaPi8qlo1zv3fJskkm79Nxo/TChvL3osNImePT2YIKMtr195Na38GyISblGv9CSHuPVzlD+TLXb
Op3BgvAjST5vm1n3eiiXGCIipcyyBYxRHoWVCK8s59pNfP2+MHgVj/WEjpxtMN6YmiA8K9R6cPKw
tE1zrxSurFyF8ZMI/SD11p9uIsPbXta6K55NMp5RGaYcDQFKmxNkjau2sLrsPhAiKxTtkStQwDPG
+EQEa1k8IQBnMuRFoJxcdlajxS5lR+HSaq0n/ouvyTiGXLY1xq8hagw+WFxxb6Bf7XquLQlVad/m
gfjWXzVneyxyMFB71Z8ToGMU6R9KxIfyVH1Ob3KUW4R/P9YBTN3vbWP5BVpDSIFpwtpy4Us37OX+
EYLN256xelsCuAzKXoMqCTP3SmHK8RzoCPPycMjnazW3Wulx28SqPyxMMDdJ6QM4qNboZrZT7UKa
zfKlxhLlwJLnh4T8+DtjzLUyzENeluoMTxjBf5bswvYuytHV3PsDbwSLeta72LdYF3OO8yYiapiV
3Vvs63bJrvOodPWH0B4LM8zZjZoQSBBtLByIttnaOLtVf6rzh+3PthpeF0aYM9spQzXUMoyMqQeN
dSsnuh1DhSFJeII9PIdjzmtdloEUg/XBkacvAirmjblLRpVzW2y7HICwl1evIpcDEUTk8j5ek1Xx
TZDVfT0QtEzDg0rKb9sfbz0d/P31CIua69FTNMyhwGzKr9HrD9kRspjf5B96Yk1eDNgh6TjxfD3q
LSwyCahcyr2ujUhAzX1+ULzkKLiTYgVX+k5xp73KBbdv+wcEWy8/KCnbVo5aikhQbDCz91ayT1yg
6bvSggb2k+ioL5NDyRR4FLTb7gJGvEvDQEzLxJwngIJalLmlwo4SjD20r9s7uHrtLz4nEzUmsHvP
DQ1RUXdFjNtZ2G//Pu/z0b8vUsFCCVo1KtrBIXViDdNxbFOrLXZzx7HD+1pMrBjrCE0vDU1Fvwit
cgKPV31QE+7YMN3tP0c+IjLRwiemCNgDLo3Rmz3Bqh9jRwTlO3V3iDnvoVfG5ZGmDr1lkgkbpqj2
ZSp2ONHXkmdiFFUKLDo5jEoY2pbILaztHeOdaVYaQNRNHdxewFwCBJs80Mlo081ra/puWG9IYnt6
2La4fZ2A//jSR1QpG6ZCx3OBVpmVff/fVJp3naynn2dffwstC18c6kEPSY70DDDvvXJq98ou3JeY
ouPNRvEWxMSMIgmSoRBTbJk5PogoQFja+GsY4CaDIYVoU5EdihaVVYicHIBzCt4Af4sVJnGcp8Es
IwdI5OtgKp6mIZss1f+8vWE8M0zQGEeMl1d0Qn+KMXXgqePNxCsY8UwwcaPOpVEKBYT5TMr3BopE
dSbt0NzmODsn/LEjegkRx0icsFNJfZN3Dwnvrf/2AxunV2ICBghG2zmUMG7desauLK3IbUXrZ2KD
MBY0bBHepdNjaP3i1TB41+SbOO3CE9o2ESdS490jHiOASZPnonfr2vqnYT5rtsi7KDkbxhIqJLkK
SkgVT3DS5Vbqn6Roj1Pwd9vFlnzVOul8o4bj+T04apTPvuz+lWez9KMl9N5jKUGxSW2/avGtjBGz
Qfz2ERsa9MRNAvjFu7bklCaK2YEMQsFAy5wkn1I/POIhx4mq1LPee97ZjHwZVRUAiFpfHFCEKW+L
sLVy5VmaX6v+aE6llekCZ2vWwcT62R4T9GJ0x6FrhXxFw2v0H0YNIbOCEcPDePCjeo3LMeQxaq2n
u2ejTJIkqb1JerEZnGoY7ajAmK0w32Vicqso0bEtuM0U+tG2PioT+bJxrkSzwkftPTREgdTG4NAT
pQKo0SpPXrYdZX0HccHjcUqgDcDc/MEwq0Zfj8jNQNmvzl8S7WYgV2V2Vyag7+9Szg6ux8Lf5tj3
vazMelUV2MBAiZ2ovA2BRdxe0HqMOFtgLnptjmOjlvDWqrVvabMr4B81j8aPZ4Nx+yxPO8Ps0PTX
q/tSxUu4PSi8eSueDcbV9XwajbKE103lJ037MpRPRv/z7z4V49gmmDiGUcc7Tm5SSzXcaHiReAyB
6xUd/bwfdJ2LSyJW0iRRdNTj6FB1m9POsT3v5smiTdaS13n/Q2J5Nsfc6RP0yIEyxPaLOwiQzY7i
VLvourUqGVPqOebGebcgb5+YR4FvqlHfTUgsWx/S3dULeMdsHXrW21vF/YzMHS+MbWySqaf5K7r9
99VOCSzh5+RR3mWD9wDmnVImKGRyqjdzjSpcbx664p479Px2Ub8Pcb93iSUOLCc5GFBupni7wdVR
FXNEW7Wze0haS7U92qKXupSZgXgxuHEDJ/28/Tk5m8aKWzd5XPiZOiKkB8DIfzHUh1LUOFvG+Ygq
EyQkMpgtZn/wWsyOXfFcjj3HwPq9dP6ITIQolTCVixmeF6oAHemG/7MECLqMfmn1sG8lwf27b8ZE
i5EIeJfGyPv7yYMwZic7cX/4OxNMrFBQimjAZT44XXxsBVuvvLDmfDRegFCZADEoelB0tKPfuFSJ
IHLNzmvpY7c45Cju5INNeKVM3uFVmRiR1lJgyjleAAOguYC/+Yf8VP+aHNDcezzEAudCV5lAkQ+N
UbY9zR7KJ61+bP2bWcssEGbaYrHvanW3vWV/ePCevZCJFWE8IxkPgV/IysCrE+L6fnNdNppVxJpL
pNib/PkQGWiMmDx227dsYSOMsFw8jUwCaFuC+KlBQ8K7razc3hvu6EW6I9ZW/KQA2egf2qNeW+qt
emicrEd5IXYMNOstc3eE7BIXK8U59uwgzlREotaIwFiATeWoRai/ViMPvEl9dGvdbGjRITNWhAif
/jVYt93oS2bDhTEcPT60Ls0T1cBqWouXWv3hwfd7r1k4cZ4EZjt2uBc0Cb0gZZ/Z0k0gQLSSoviV
4WNtyXPuoDEhp+j9PteEGSx92StQMZjD8BrtNpBSTs7ICwoaE3iyyAdS6m3OfIL+c7SP7qvYiSGB
uKst2ZLR5cU99LJ9cnibyAQiE7y5CXpd4OtTiaukuS2jnJjU1anudU7o/sO76bxxTADKVELC3EAS
ll6BlA34PV0CY654J91TwVHZqn/OPIQW/cktH2XikDjkpBIzzCL70UvXHRRynY+0OvvDCJ+2PyR3
dUwIqothFjIZ6HNcttGN7qVAFxv+PkIBZHLEJ/DbPfAa5rwMhoUYK3oyDYC80Zfo4FY3dNaJsjvO
e+NHD+5XxU6eNDs+Dt+yU8CN8dQdN77tu9d93ubQEsDbIC5v9fZuMvaSzmmO8j4qYWIM6sGzoYew
oaGW/nZr4SUlfBqxtNYOT5im3fEwYquh05AhpwqdYumdDmgWm8AD1LhKYvT5sjvNf9h2lNWrcfH7
jEuOZeCL3YSxFbR37GZ0p/Z1QjlYlq0wfGnjT9vWVs/3whrjlWI4CYFRor0c5L/Aji4T9Oi12A6U
koOX3V6WzrbjohpDfaGh4aUIRUZpsDKgIHXZsKTwR1iHoI35CI+B8ntlOtuQi0qphTYa6qa91lgJ
xoL5ahnUu955+MIE4336UJU6mtnoD0CMUffmfb3HJBx8L/Mih3eY18d/FtaYTLpKqwCKQGhQ+ddD
YGlWleLlCBAYYmQm0NxQO5I9P1VYz50Wdpn7LU5AQ2BOqGdOR/AJgZIzOGhHyoHHaxas39wLS+wF
p0agqa6BJGpcIImc+BYNnnnXQ7an3MV00du+vxqgDM2ELjKeOO/kdpvEFwYNOBxMnU5el7ZfSxmc
+mbJw2StR4yzHfYOLRotNQZcMrWKdXW70BNmC9CEirK2OeVz9sjHSv3BW85G312moPHpakRG8jzZ
bWRJcJXieo7tKrZ6EEFpNhGRiZo//u6bMtELgD5fKQt0H/vp1Pc/ZBDtouK6beM/pF1Hc9w6s/1F
rGIA05ZhOEnRStaG5cicM3/9O5Df9dAQTXxXd+ONq6YFsLvR8Zy34vZ7u7ucjXFaaZULRjHgbIol
2rMT2skT/bfw/NKabrEbatt27OpPtnCQ77dlrwdhF6VhR/H1UZRG30d0Sfdfw8+/moLNSwMkfEfe
+zYPyPwvRvH7sOxEfqiFRSPXCNVbZy4sfVd4AIV8EXcBjhg4PFJJjk2wQ/my3tRZrSmDM2dmaw2q
KTu1jMaTBNx/zuO9/vRcDsb4M9CjFiBPwxQIke+q9NbUdnVzDse77Q+2bnwmIOswDInJbkZKl5d1
p2XIQgQJEWQ0WI3OU4nVIBKU2v+IYBzkVE7x7OcQEXxBaAd6IXIbA6OnpKvKyp28w8vtavfiHcJz
3+QkBbzjMS7TRLwcxAMKBYkJS5Mskcu7sF4XWByPcV+pWsAlF1h9Cg+0LDDuh8jrnO5c7FKvz3f/
7XMxbqsHmqwa5DBtYbruwtuIx3DFuy/GP9UFkM4zWYPrML0GGpHEFcc7rav1RRsY5zSredApvjRQ
TodJ2xkgZfWnXR/xAFDWPZEp64YJYEYNGNaIThY1a10g45gGuKr5Jj/QdCm46/FcCncUKVZweCWb
dWyehTzGkiTZF6tgRBNGfaPWA5+KqwYWLV0nXm+bHri0rCy39H/PdYXVu4VcxrzigTRCkMC8Kvlz
O7z6PHLCdQ+7EMDYUOdPvT/LCOOAaw7ARFRj3sg+Ta/1gh1veHTVwS6EMdaUB0TtJAHqEdcvpHxt
QanGawWuauBCBGNDZWTIOUYG0PgZa0uZzkIxWk0HvCZdc7atdS2oJ7KiYzUSHdx3dN251MbZEFWo
95PyAZAxX5Oy2Xf97LT5sGs7894MeTg8a4fDohPIgVWiIG5jzEvKykqONIBAykHU2GCBsWQxaG1h
yi1f/fco2tjCBWCnBMhJU2SH6fWwBZRmCuc6N0e9OFTyk84rJq/5I4B4gUFQocjF7LB5RmJFMeBe
Ha05d91DyCMPWVXupQBG3wQ/EZpKBTAIiJYKhEmNHbiZ3WE7ACjdQEN0tzWCdx5G97AwUhoxHWxv
cuDfzIOlc5GRqJ9ho7/liRgXPst+PdRihBMdfyGQ+A7WRYiDIVwUFQOHS765GksvJTI6BxyJqQzf
0JEeNdASIJi2+ufps/JanBG0eOZh/Lx9i2tOYiGQbUCLArb5fAKXNxeymxWf2rFwi/l5WwjnU7GT
5WncT0GcinioMDZao4lWKTIHiIl3DuaJCk3BNxrQrzmiuuuHs+hbYultn2K1BLS8K/ZZmstS8TPI
aL9NtvBNojC+n83ZwmIUJX2tPQ0TzZzvs25VmqRi31I0CFBZ/3x7k7g3i1qDZwieKK0IzcLJ5/Eo
eP0VnvsPxHhkIYwx4bYHhIpAPxQBk7EfFEe1MTkx7GqlcCmDsdtwNtO2UNQEWQbdnU4dA2Qf8a58
9o8U+T6yFaT8GVhhFNcQLdg15yvSgYd3Rr04I2PUcV+qyTzBTQHJItg3NKQ45k8Usp2Pu7OqlRpg
hIEziMFVFoe2kJWsmRU4EDU696GnKC+J+YGsA3BWv0UwxxlJpvgggQGUhFi7td+e51Ldca6MGs+7
K9NVWVVkERTOLG1im2Zxpc8Gapx+Yevprpryp6KYror0oRSwKmDepaifCCIAu8KDxrO71ad/IZ2x
AE0Xg0ES6AcTXjXMURnSZPemXbW3ofHYx9+2D7v66i+kMSZQJTJYtkpII9k1aM6sVuusVCmtIW3d
bUnrpq0bQJiWQM/xjjnM7+EKfQ0xzT+Ql+a1v++cCWxB/LmM1eIaWUhjPGTik6TpBUhTUcpAS+eo
HYoDHTrhJfar3t4AHjUgiiQCNMs/PZbeDk0EeonEEafXdL6aeMRevN9n3PBUE8zngMnRkYRjI56a
jBOL8X6f/v8i2wEVlhGGZomJqSLy1Lm8CwNzv/3pV1V6cUWMSk9knqUmwbeohuQxwZAenpZvaaAe
AyynDE3sFkL6EdQoLBn+/iyMYheqWE8t/f7aoFulBKLB2uRU3lcT+KUMxrd3sqLGPgbaMG1EKZzm
fSVY6SnDJEHpybzpV640xvWJgTrLqIwXKIobXoi01D9MN8UBqbaj8iqrq25hcXtMYCaOfqDIA3Bz
fiF+AG3JFQeblBam9GcUOdEV3U/78FzkHFVZt9uLZIPZLqrlOVc7HeYUg6pFAf0lqGEONPr8yFz2
4uMZzKRgLRMhkeICm5TSlS/EllTlvLd39SFZnIVxDZUEoqKGerwe9NiaHe+0g/BELMk2dsPpA9TV
Gl2r/UfjWdotlOKCOJnxzdRwctMq3cUVLwFefeCRIGKBQlZlXWEUPjeTUBky+IouOc3jV6B8Fe2/
p8mlxwCvq47pZUli918aQfZLA3iBmD6rbaOh4C+JpQKFedsn0T/13SO/EMNoeBZ0kWn4YFsV/QEd
n1OsHELTqbW7LOc42HVb+n2gN41fOFjwMSqpGkHRDDXsb7CqVFoY3YqvgTWfeg1mfZ3tk6079Is8
RrGlojTMScQ+VCzejuZtOnnbv7+uBJffZ7Ra1aOsLoCc5JCwwlqwplhDRO5VwoPMWX81LnKYhy8N
6hgROhShjJwp0C1UzFPga5T9TTS8BhOv4Lsen1w04i0fWnynWsOQlkblTXe/ILkN+FdKAJSh2c0t
+lE/tqF/b6nxQloTl1qmGjGacQLgvqcrVTxIcWNVtZfKE8B07xLyA/xiHN3gfTvmVZwxTTPp4YwI
vX6Issyac29uCM/v8TSecRMxcOy6QcRNtsh25COwE93+1OrWeDQsdFfuKW576lU6T+5qrrP4gswL
GaVY3QDlKgbt3hg3Gys6lnvdozw6vKiPd5GM++h6uTXMAnmI3H2pgKmIogzItrcNjXON7L6L0mc+
aU2QTgtS6wqBN5pg0VGwgDBztOIvocVvU3vrCy6U0W+DWNMbfDDRA9EGOhElMNPR1QHJBq/bzvG7
7PpL02FwdU5AaaMr9z5wotI7w/yhS7llGLx9EZ4oxoEksqYIWK6FI8R66xReVXmHtsSrHlwJ3eft
T8VzHixlaCgSMAOF4IEmd4aHtfhjj1TK0awBU56lV/NGujjqx1Y3tSSUgVMCTRfG65YchtbTE3f7
SJxnRGZcRWWCm2qaoBOa3B3msTm0wUfAsBdPvcz4iX4godZrb37ijVBpV3+lGSE2Jj3jntcf4FkT
4xz0OtTULohAc659zdBSIbdB/dD1vOFM+vpt+HV2oyYcTTGdKijCfDPvfOyall+/zXb1gDCdixDD
+URsNbP3i64rMxyJ9PN3EmWhJeUizzfwhDDhxDh2YTo2eeHoneU/UvIN/9Cgrqla586hG8knLrjP
2+rgxiUqTIjRi8DBHgtc4oClYJvOmtatldgEU9qZF9n9T+UNFRulihd+YsBRlHeN7abKRFmHVgYa
CLSvyuG2UH6KEW/Rm3ev9P8XPjcZa0FVTYSF2gDCUi18MLSRl8ZRD7d1j9SNLGSUVTIHjYyjhAfa
QE+BpOWf8zcTi4+AgX/YdhmrXslE5RYsIyIG55jcbRzzNBIIxJn1i5beT+2RWx1bbc6q4OsCGRrY
KE3CHKmYorkPJcRN/iMdUSl3yZ1w3bwNh02f+ENaa0daimO8YDnNaa120P5JKq1Ameyp9iat3G1f
3JouLKUwjlDpOkUKAjyK/tRZff49qN1tAWs6vRTAOL+kSHM11qcc1FNAyBJnW6X9vaHZK6P0uC2K
d2NMZFRXtVQmGkTpg+5oeu5FrWKje8U5EUcMO/xPzC6RqhL5G/p/GNGe7TgM7YpU9vZpePrGDvSL
ORliuUxyxLLSbvxe2f0pPyEp/S5bYKA48DjIVkOxxZdSGdc3Zl1dT12HL+VOrnqmnKfz3ejm7nAy
OG8VR+vYeX5dUosyUYLcQfXvWACZMct4QNrreocFZFiqDPIMJgRDJiCEYYTbqxUd9CDlWW9QxAYV
rpqW37e/1PppLqLo/y98nVDNsUhMOIY+ug8QRvAolOQ1Z6pKigiQRwldebZgBA51s23TFhWDY+Xm
B4oAFzyiqXL9hhzrJlctsg3lmLuY4HGAW7uXv/Iwq1Z7csu/gdEOWrRoUk2l1JrBF+OonJJH41y6
wqthyZZ8Gk48NF6uROYLhmFpViifoqpkzbto76tO4bX70Q5kVO5lq30VUPh2tj/lWuC+PCXzKbOY
UEo2EIhKKrlvW2UX9qqddaBWSFEvDhPOvNy6jS++LPU1C9VpzAS4+BXcb+tgFVYFAIrgFqk97Hzc
anST2tHX7QOumsVCIP3/hUDSNq0oVnqGktCLNj4Ow4OPEVJRtLbFrMZRy4tk3hWpwUDM3OIiEbu1
52pGIyQ5Yv0JwPmjq7p0+yN2s0Nz+CLveUPHq/a4OCPz5KhhIdZaVEG28KBInuQ/bR+O9/vMOzN1
clzoNDsGMcBerTu7mXrOG7M6mbW4PxZSFWAD/hzOeGTIKzlqduQWx+BIDv1xtgUPMcEJ6KDcDJlz
MJZeQx2rLPax4uGU5Wc5eqwqzqlWX87LhzEZH5IZlTZLOZSvau4r0VX8c8jjreUdgXEa+mBM45zB
TTVYCkRH0cgTe/vrrybcy09D/4SFCRljHkVp3v5CHxk023DC58qZbZo8+vdK62zL410a/f+FuCCe
BSNW8Lp0xfehB+3JF0nhtJN4l8Y4hb4IyzQ0UFftUxHQjgZavs/bh1htriwvjfEHCUaPQY8Hf1Cq
gHcS8HjpJ1VJ7VJ+GZtzX55V9SRhL3pbLMfbmYwn6LQujEUgMTiGJtq5GtmF9DOXr2rCS6k474bJ
uIRGn/wS83i5YwSZ1zSGBcgnzO8KV5ER2NrIE0d/js2uLrf5bvPGrDHXEdNUP2vaJzCg2AJdwB6r
3SDKZ2D/PwZGtM/8kKP626r4bv9G7ueky9WBciQLmIRuQSUbYDxfTj5vfzaeHMZPmDEgyAMDkaik
uSpgLkrTnhRem5bjYnUW/M7HrEU0tPBGdAha8yhtabgj2NEtQKvto1yc3gH2hPP+8o7GOA9ZbXUh
nPB2ZNFzKV0r5JRkHLLfbaV/R/Apxb7eajKNYcj3GrenNPddayv+R9plSyVkvAbJ4DFyA6/FKKSW
NlxFYm0FvKrWtmvSRcZviEIUG5EK1yQ2sQVMISvSOE0yTgyms20/NS3iNBWE+K12bwL5G/tQ3xBm
flfcGkPXvDI070SMqxiGakJjTkNtvXVV4zrkLVByNIxt+kWKWDVaiGShNQ5F9B0DgDrhePNtbweG
+D+fpEppxqASQgRYbTQdVbqUHTdnLcqscdQKWxV63gQ+7yO9PcqLVzAT8krLZSV3tFewSx4pa23w
qIDY8vYXNmZUef/JB7H5o5j2XakRePScAHMxuUuiL22/35bxlxRHIwatRRtIEv+8yA6TvCr4zXMg
jA6u6FZo1LdfNcCXGzdkh9Uj7vrwX4KX3xLZ4kU6zZMZVHDhdLyiuceGwTHxRtuwos/xnXLYPt+6
Kl6EMXqSGCCBTHNUiXOiWS2YfMzi1PEwY9aV8SKEeSxkc4oiYOiCaGneNwkWJ7srf7yepdnSig/G
fhdhbHgpzZqo+vCtYAiQMFgx72fdovvekt3eg5iLY2jrvuIijnktRK2Pel+H98sA5SLs6uA/fiD6
ARdWFXZNn44hXHiEPrP4knbnoeOUeng6wL4SUVAkYZ4iWs5+DmZoKeqOEI4LXx11VaXLPVEdWZyD
+EEURW+DAd7svMaCEzrlM3w4hjWt2BUc85jtzEN6nqyBy7PL0z82xtTrPk0j+Ft5Ejy9xkFB1VIG
k9UV3T5QedsFKxaMeA/I7gotOGFDg9GJMcfuhx/J6C2GmOs1ewtLoHb+1fiEPewGHT/e+P9KXfBP
gYySkInUstGCllm9GVzZDY75Kbj931q0b+3ePwPbP2Ux2lIQfc4I6EidWtgNYAoPHySnshGWHWoX
211O+MW8MkqAqgyOBNAc89DyWCXe6+uffwGjSmEuhB3RQPAjDo++/12Ybzrj87ZbfG/Vf4pgNKYm
Sm0YOTAjsMZoE1I5mlJyLIJ3CuZhaQZICE0gDtRT8RoNcFaJ/jAGEq+PyjkK23eRDLXukxKET8TL
rjGn72TecNtiUI9CpgeO6vAqxzz1f9OghakXtdH7I0UvKdzJpjg7QPC9bo8miiLlVcF7oKk/39BH
dmYgEhXfTMmARXmPHKMTVBGEMMMuvaYLefwG4Eqa/IdqvFWCF6czE4IhtBSnoziTlHqj3zeAnyd7
Ll4wfRbfncyUNR20vxpRdUbPC00IFb0YsEyOmU59V13FzxT4THFBm+XwyKBX1QT+SpIwnf++dWao
05TkAmi6Mv929Hdjw92cXFX4hQTGcYzdEKgjcOre0LW6BkS/HUqpPjDaMQhRPSDJAxiLyIMbWAlL
8b0WYplbHMtaD5UAEPHFT4L2NHZp+33pyphZfZEBJRfseCEV7yYZ3xEh2Q9jEo3OLMtWkX3Rw494
jsWJGM/RCyNADGsCAh9yn0RPGmjCebQlnDOwMWg3G3M2GfhW4qh5fWk4U8pjKeSoA9s7a7s8SccK
2p0Ppxos58Lr+O9jpz8+Pdsuiwpl9vHU46KmcKfPhV2EWCgIZU7NhXdZTMSpRI2gFjM8udidG/8Y
846xUgb58xz0D1i4nLzRsqzp4cLhCCa7+EK9uO/EX99YqCQ7RgDlP/8PaxJUU987oN8+gYW+aqNw
DqHKAN0B0wElvqJjyok33bau5M0owNQ2XT0G2AV3AnLd911EM85iwrilINXgoJWL77OgWwGS2Kmy
Z+W1TF4zEEyC4mHObmNRRKXa2378eZrJeIyoTsVgCrCpJEjJISjjs0CKa6PliXnD3n5/vaZKyZfJ
+/7nYKbd3GnApiq/kRoTrBaFtTCcDDATmEp0q3MF5GICEM/Ayf51jYtq1EU0o1FTpHTNkASgpgUH
2CzbZTk6ExYFty9y3TAuUuhFL/RWSSLMBo0wDFPK70k22i2gvrZFrIe+i5MwiiIKpS5IIy6ReMax
A0FscDAA51rbkcNbWad+det7MXoxhEDoaAqsQ1H8/sYz3foNUI9HJcG7Neb9KBStUnw6mah3RzN6
DnmMM+vqffkqzPOBgmrUdqqGZEG46iI6irhLNR6WJr0L9q4kxBGGooKw4V0/vJ1JoIsVWGHrXnFE
kIsb3SEfZkuUbsuRs++6UqNBoXshjDqThZ4VQDsRBbGDnzr3hYWIc5dhqtIyziOCXIJdlPiR1/qm
arV1Psbnh3lhNCnghB29+Ixx/Sr4Ela7QuWdjCeGsdOm01oxpUBhyc/sqQa/je9oD9GVDjAIxIIg
A0WGpd2TmWO4q0HT8kYZy00irYgDFZhQ1c9f4CqCHZwVj1pW5gwnXsF1NWVYymOsuFBCo5KU/ycR
FkCgV9njXnd1LzxNe96wxpoBLIUxdpx1lV5kA5AaIr3Egx3uG7D3WQBR4owO8D4eY8jpqFbGTJAp
TOZ446fRThW085B1VqbN7rYbXJk/+dMEGKMmGC0lANL6FVzru1+8KWFoZZiL7N3SLWwAcnq0ZdJ6
6WPpadfTiRfRrTmuxb2yDfGxpswFNaoQSrbL+odq4LUz1uIRSdSIZAIH8H0tVk0k3U9S2Lk/7/Xo
VISHMGl2TXf05ce04w1IrH++39LYGDhGz1UcaaGj1/ZKHtuNUlkhmPQKjYcxuq6QF0lMEXY2gkqf
IpyrzWFhU7oPk9qL+oqjj3+xsoscxk9OpMxzMYSVUaQ3xUFM3IA3dQb2+bSv9iOn8rD+BIANUyVY
CiMst0meg26xlRBGDUAJIZVnqocRnsoQrgbeMsT6BV5EMZYmgik5NaYKuYQ0WlP2NYwRTKGksm1k
6/p9kcLYWEaCapx0fKY07pIdZsGGkxRmPMoWzlnYek0mmWWYRwD8UeSfYR9aNYirsu7n9lFWUwqJ
UpX++jhsjWYus7yqwoiGTcG+o9OE+xGYvaAgdsNrxcZkk6Pf8rYqeUdj9C/LWs2YfHwmOTPtcL6P
mhcje9g+2V884eVkzMs8KmlaKg3S7+DLS32QHmKnAFbj4MmuZGVeNdjVi2T/qg0Zp/ZH6oWJpfBK
lH8JSS5/BfNwB1nhK2EUUlPLwR6f7MPOon+HLAFcWj5jg7WwNU4d/y+v9kUovf9FHJQV4yzFlIKR
ePVh3r3BzhyjK/kTSm+7cLR4dee32tr7KOgikHm2q15OBDD+0VeHHNGdR5k7eSSH8CbxrPA5Aao2
JfwBLd49isCdZd7KvCNzbJLdEmlRySrIAHba8qVzKYaGcur34dfphuLSoKNwmz1v69dqwrG0HMbX
1NpkaPOI6vNQpddRmVppJ1lz8RqUJVrsuVeR0CaDF4IfxRC/bgvnGRDjgeKqB5dsDw9UV0Zi+QZK
nYriZVm5/09y2N2RhghNFgFkyonHT5J2nISdHvJCW86XY4Fw2lyey04AkNpgl2cZkFk7Zd+iMtdj
OtYpr+V94AQ8DMu/vIC/FZbdHSlnJRAlisukB2hdgDxcsTQHeWlli05t57b0+b9dJOOM0iAEV04H
ss1c+CKOXppPlmCOnHeJ89CykCTJgBZUklHSKPM2yA4DeQ60s9lHNkJqjijeR2M8TBE3mtaEAJoS
SwzVDxgxaniZI08E41P6AqNuSY5P1JIvWXUj84AZ1sO6iwow0X9stqkaSjoK3V3khMIzcNOE+ms1
/Nj+8isNTxqRX+QwfiKNgik3Y/hGcJ0fMa9vq8hL4xsBAflsi98bp/4SANvEd9vP/AkW3lOgMJ5i
FHQ1nEfE4uJdcj3uaL0CFOH20AGf4a3Sbm8flyeQpW3JlWrOYtlEW+QT1nqBzRS50SNtM81PAPTj
AjRwPCFhQmalUWtxon6fhLhRc/SA17BLCp/jCDnKyBK1BKWaFe0MhysPxkntKzdUeEHRqj5KYNeS
CB4r3WBMqpwbo1LzWUO8972LfjTjta489MPD9vfhSWGsKsr0qBYztHdGX45Aq1Oqe6xkiPdNHI67
pG3E+215K+htUH/EwDq2OwwNSHt/xiKiXhQZMVHAzb/BvduhrXwV7GawpMzKzppFuYliYkU8D7+q
FwuxjNX5daWGRARNjJ8cs/GhxOo16TimvXqXCxmMbaXVEGSi749OnO5m82GabjG+GnW8bJdzFNai
DEWba0WB7vVRdS1F8l2T13fhDMT97U/Fk8OYkqqhf6HEgGz3fXIc1dGSSfLJbwSeh6C/8y5YXCg6
oxFa3zaJnEia42uDZKlNqlppavQWMcvqHGYTuNJ8Beg4ageGhN7vbD+ORDcqel5jdXWEQVr8JYyS
dCDBqYQMeTBNfmrnF4q8gOQnBAEZBXXQ0a6mUCw0MY5Ei7vHRZ/991eh6bJOREWR2OWqnExtGYW4
cjCW7IE+hImNyCOYhrLAjGn9D8+BzBFI/dwiMxCypoorAwJlr8MUW44tfv+htxGd79If/572DKYv
XU5HFW4hzJzhlyUJb08b3Tf+Ux3cpTx86VWdXYhg3JlUdoVo+kDH16uXWD+G0w0pnQ+YxUIEo65K
hrkuRccIiNy20NYfiPLL6nFbBvUU7/QAQKdgV9SxUcdm4UM7NlVo4qai/GeYm5ahP0b5FViTrHp8
jGQX8PgcK1x90BYSqaIsvs009gAmzdHSI3pvpaFsySYP2WhdBLBpgcaM+Mdg3CMZgM+XlEiQMHl+
l4M2V50jzinWkzAgaP2/DLbUqM/oW4kSeLDTIDnVvmwHeXo/F8JoA7nZlQL/eqyAmSjUAO3x7bLj
URdyzsiu4QiqLmGYDT0aQwxcrMEdgqjmhB7rucrijMynSkxdytQEMA6N20eAoK883TWvKC9DAnjG
fw93CaNdSKMua6EYgA9W5IByuiRT7UzALa7nyd3W9hUy4j9l0FtdyNDHSK6mFKF3ftauBldyuitj
sM03Oj9yllB1ar3IMTGTtC2Y97UYhzShAaubctk7gpzbVePboDzytkWsOqTF9TEOaYj7sMowq+mM
gSdhIay3JeVDtY6FDMYjCWPRIOVHza7+Fj9AH+zxhPNEdvSg4NUQn/mzyLxTMQ9lX8e6X7eopSnV
fp5Oo+kIysP2xa0GU4tDMd5iMEo/TkfMNpTkXmoPkf+jzgKrarWPRDm/5ZgsE05jaFEsV3gxqlmw
JOEUxJmtdRxMhe37Mln2m7Eqa6GJEbIF+fdhdAYZVHIjz/etvuWLkzB+YUwGTBdNqCm0O+FGdisv
eJReW7gF8RRecQts1O7fP1H/eFrz3QpOUzWyinaZY7z2TnFNRxQEu9znTw0FF9zxYof1PHJxOsZH
aHKqzrOIGmbjSjvlDOpwwNzne82i44rxDx6O2OoXW8TyjDi98Ys+qKB+c4yqUxLcZGX72orkQ4WT
hRz6dyxcn1iUZe1Pwuj40n4aTvNw9wEzWvw+439kMawjE5OejtJUVmUgLUYcObljzHFCq+Z6kcMm
xEIrj5k+wM9pYJGK9asxqiyi3Su8nv6qy17IYZ4jWUmI6hPEKcnwGEknjYc6Sn3lO7Ve/D7z3QUi
Z1Hj4xzpBCTBVMXKvjnfDrl+E02gYBnjktN84yjaO2gSgTS+KaCjnlSPRnidCz+UgfMG8b4NowMx
sGnaoIVjIGh/jeohJKVtKrta+L6ta+vNo8XlMQ9RXCQiCUOUtohHJqzEp0icgKWGBG6wWkuzJDuw
s096/AFgNVpUUICMKeugrjcZrQhKaWz0Gtm9ZHzpQAgczq89T/PWb/Eig9EMsW/JkKloUvmYPDN3
3ZjYKWVxeNi+xPU+1eIsjEfASgJwgRVYbH6WJBAF1gfDHo7lQQGGgu7Oxwl+ljjCFe0akU90JKx9
5I0a0ff7vRVczspojNyMgMJVjI6eNU2uDeG2UgnoRL41Sr0fgei6feb1ohARdURbyEF0Fv8q95MK
1ENw7obmCDcIK5zi1XeII9VWCu4eqzmQE1ZBOFdNv9i7U16kst2MvJz9CJhBGEMLvoC/xdIxJMQ5
2HvARijmQgRTQ4lKHyPoLcjGpqP4VGL8qHS1l/L40Ux+IYl5/TNVG7sygZFTGMP53I1W9MN8NemY
U2t1z7zJnFW3tRDHWNyYNyRIygkzb354qPXZztLgmxRLnPX2VaNbiGGMLhubqfUljOTUwquOHj4y
YzsL7snEHbqk97OlDIzZyUInigXKTk7c2RiocuniSn7Cet0LgmgwBHMUgyeOsTAhrSfkyBi2y35O
kJfvtNvwuQG0RuYkNzxUDd7HYvxyVYSJSQSMVEvlwyDv8va+HjgH4olgMoIchd5BG00UC03VbpLA
EdsQKBHzYfveeCbLZAVZWkntKNMli+E5QpG4m562BazHmReNY6uriVzVYV8r0IPI6p6SfXBXoms9
SZb4Lb+X94ZuTbxVhNWYYyGScRJJIkVik9GheukmGPZS7on9QZoeGoUzecP5SGyQhpWYTgAGG2Lo
qrC78lFqddtveBkV9woZ36CJQhEXMQZ8gDleW/ltg9UbzckKkD7He+30wRrF4gIZLwH8pqQzJSif
UdwCE6fnoVqul1wWAujFLqJ0U2r0DLWlwSk7tOsaT7jurS7FhJR5bD3T6T9zlHC1JE4AfqVipA0D
2YzBjn3WCBodXKXOHDwEr4n9Tdyl+2jH2xlZN6iLJMZuTT8ycw2Amk5Xp7eDDDaTvOF09FeDicVh
GJsFiJec67S3rrUlHlkpOkoJ1jyT+HPQZXbTxa9CzaPjWH83/jmWxGb1JJWaYpxwgaYGoohQtaap
suTmk69x8qu/KPtFEmO8AuqccjMg5h1sJFm70EYzF/BrqjshMiPPvMiMXtb7Z+oijnnmDTWPC0PC
4G+MWXO6Y9btmgOojw/bGrjuKXRNpfV6g7CMOpUZZQHW6MEnopTe3CKfC/pDN0m7bTHrn+kihv7/
wq6MMe3aalB7J9QPVfYpnp7qNrWq4mVbzPqlXcQw5hQV4AzyE+RYxEvus2NypXjAVt3zbIl3aYwt
Nb6uSkGCzkA2zlamf5oUVEQE3hzE+ggZuZyGsSfF1/R08BEsT8fourgeEit2dCx8WUNvZbtuL+5T
PvL4erzyWyhLtCr7ozg3LfrEtDXW2NIzRtYefjE6Gdf85bx1t3QRx1iV0swmxjCg5tlP9aX8nmJW
z/heKHbvik7sVl8Bnu1t68h6EfpyrSwlS0SBQ1UTlYXBjntLMS38K9uaXRwjV7BbCySBQ+OG+xzg
dby1Jt5xmRez0IW0KCq4q1xS9/mIlC7ntUZ4Iuj/L0wtSgD1ohD0NitoitneG0pqbd8gR/115pFs
0kYZzQ6HCPObSPk0Jp+khhPArEdKF7Vg/IVQFJgoHvGUyGNuJTnwG2LsR5exhUCmq3iYSasrvdJC
JRi/MUdFVUYx7mw6UqbozPP31aH1+Nnb+hN5ORfjOQgeQi0WkLw18SFuP+nDN03fi/0D6UH4wGu4
8zSB8R91H/gqyqmwreGxHs+Btt/WA45TZ8lY5jzJ8SCndOgaBXv5quxjC3PslhnysPtXJalg+9Al
eHCDBV2WDN3vzBJTZ6TvLNW/GWXAhKn3ecdRu/X4byGIMR5tUjJfDTC00rjNE+W0y2zjQbrTLMpx
OPFya644xpLSqRPyGRbrhOd51x8oLvx8Lx2xvQbd41W613umi8MxRiWXIeg9Y2S+OtiBPMqeUwfW
gNV1MFrvePtRq8uNCGt/fzPGpgLVGJQmhZuVPeFbcK1/oyNohuPvtBv5EJ2LM3XwACVPr3idzFXn
sZDMGJlqGJOoFQjiR/I9Ha71+FMSnDD0VHxk0Xt5RMbAwkQWm7JFDVmP/VOj6c6MTcptG1v1tZez
sFlqFGLdQK8RA0jhfBcp/rHU+qu07A7bYjgGxk7TxX42SoKIk7SofUvSfVQJzhwehfJ1Ww5P49nM
tMqbzvRNlOL0T5i+AU1V7Kj3w87EZlJ85MVpqw5wcXnMayulpZBLGWpX8XBq1Ota4PRCeL/PeIsI
NLh6ICFWiqK7AA/UODScz8+9L8ZDyKHfoOTdI7/5lNzL7ryn0BYlBkcp+wbPcHjKxjiIHFy8vpBA
WJCWuzkU921o3kXBt/+oA4xn0PPejFQBRXztKgWNV7oT3PY4gxcXfMIOt5+4+uRiyUVWgGyhour8
ZzykqAjWSx91HoqmBcaAwaVcbJlLN60RWMw20MEVN0ItrjvyYk2ebCaJ0xWMDhkyPK6YAXJSLe9M
SbkJVfI8VPGVpAnePOu77dtdHztenJdR+sSPBpL12Ozud5DrJq7vpF8FNwfeUuJ1WFHAkWUnARKL
n1mhYBWcSu5fVPZy4YxVqHlfKWApog3cBszHELxDfFC64g7TdCLQArYPvG6EF3GMhYhFPopjCw9Z
C3VxHPWCeLnc8qSsm8ZFCmMaRQJOH3CLItZp7sKyBh/cU6TwwhyeEMYwSimeoDBIxgeheunmwFNJ
8iwLJcfZ/yUQuByGeSAHn5QTUfGFaCmDjubOzxSbnPJfKpyBiPUk9v9Iu64dx3Vs+0UCqERJrwqW
7bIrd6h+EToq56yvv4t1Zto6LLU5txoY4AzQgHeR2pl7r7VSRy5GzkucVBUbVtD8/iPGwuHwrcfi
F1skTrBj1n8TJVWCS3zN9Vf1TzouVCKsIyTVD0aLHdHCziTRaO52imGgTgTMl6pT7lQZgPirscRA
kY4xtBddaYH/XyaYp5yqw0x0sPnGs4jicfNgKE7B8YqsCt2afzuyplCNZo4xoAVocEdqb0jypVYe
rxuTSAZ3rr5NUsXUMNaGOtUuU9cobsdAoH6bMjBv9Z+74zsMTYottTJBaz9V0ClOb6L85yza8N6u
6FZCOK8fVFO1dDMYuOQleErC3lvGBqveuacYn4g6P8lRfzdUwdciKPx3XOFKMufzsZ1VmMqM0rUC
ld9gHEflRxQLOq3b6drlCjkfX4R50kw52mlV+Gipoa1l3yKTOL0k8uUiQZwvl+KyU+oSJeQ/nGls
+CfaTZEduYZj+O1zB4gt8I6JXs22ffrlfEyFVjaMl/ElqkeIbRP92Pb1rRH9/8kqYUarz8Q5dOx1
KFWdop2rLpnXVZHTt62bKPp7eiUrMZxLl416bFMLO+TEeuqGXVk9zObDdYVjNvmmU7wSwfmFvg6t
PmQOb9gxcKvgIPuSD8qv95gtlVUL/COqbPH7HFokT5gjAKZhkN8Y7cPUZLaqf7p+lA1KAnyVlRDu
LEst6SAQgl9lyZpka57pTFhjjZzQG/baj3Y3eCpABtlKaSpa999OXFbCOedXyNJUpBN6keQo2a2t
f8rRDWTDLNk+OYrq400VBxqmKoNFnIAU6d8qXstjXRcUimEGt1F5G2v761e5abmr3+f0uyRhivGS
BIdZCluiL0C7dOSksXsldq9L2g7xK1GcjpMU4+SBruBV7vwP3F9bY9U5xZ51+hxiMDWM7OXluszN
GLISyenJHFtZksqYnWnBWJH4c3VWRRMJIhGcNkSNZRiNgWRsniqXpLeSpjuBLALFE0jhs5VBWebM
1FFyGepHK6/R50S6MopUWySFi4ZqVLVdxapubek+Aoj1EE3ZPu1FUIwiMXzo01oqhSPEADDOMaq7
bmp2isjdsU/7xt1dPv3rO90qNlSjXFglAF2xfHVqlX25eCEIUhTJMSaEItHEEtPda9K4AFjUc5l1
DfL+VCV2Zdz1zaEMj6OU26kuGhEVyWLXuzoZyWnTJAVet2ez99pxvwQ9cNvvw+hUdz+v24/A+7wO
+K1EVRPpyciG/aO29bs+ul1AxfV3IjivMANPuEt11m1cbgcFwaIT7ZkIXNxrB3J1CMS9JkmJOblT
lN4o5DDUhh000y4RjQWI9JpzBaY2hIXVYCJwLG6ocVIBYq0LbktwFh70I67qblhG5KsTSZ1G+0ok
PwRihNz+5aXxG0dmk1dzLcF8wvBcSW7eBI5Cv3SiRt/2lV2KFS5DravUUmI2CG8oslvlqRMUd3Jm
ONd1TCSFs05QT1pRP8eo9bryroo0pKbGh7kXkYNujy2uSi/2d6w0LW/aME5n9JBCExXz4vZfEjdD
XsBaKZHLli8qRwcKo+B42zMHK7lcEDclrdG0Hh8LGzke2Jk8nSGZZ3ZxG7LE+0U0kyq6T85mqyKM
2zRB+QfGXzsd9wGqQDUVFRXMXN761N+6wb8bxb2e9wZbTWekefMtepoe8L7OEjZZ6hPrbBa+dSo8
9v72rg7n5UJ5lragCRVAEMLvaW3sNNlDHlbOOIjmvATXaHJx0CSZQWkMRx4oL1n3S1afu+5dCdDl
Djn7SuQ4jJIJbRWJpH7Y5Hh/A7R9HglyO9FJOAOL62UIJUox7V/mBzNXHL217tIuFCSrf0ghL8fh
DGysEU3l8RUtR94tz6kHYBMvybDzAbQyJ/GLs8i2RCfjTCvVMEq2GC3moZTnIP3WVffx8njdOzFr
uabnvDWpMy7PhPUq0+QU8mPev1TEp43pVOCavi5r8ziGbDAQRM0g/AOOqtVDlWcK1s8mqbC7svMC
fbgzSlFHe7tIWgnidDvEexiVxgygaLt/WJm10R4c3Y/2zRmDcu9R85U0Ts1BYcJocnCFQdtLXioH
p1HLzMNkWSIqz80AvJLEaTolJO6SBQbVKNTWu5ueRA6xDgN9zxrISg6n6Qnt42wo8KE0dXL6RnI7
csyy/C/VgdPuqh6hcxk6vKXqR9nZis6T8nRd49iFvNHu1UE47TbmyDLaCD2oOXsa+g9UhEAt1DSu
xguwy2IOMoK7EcbHqc58UPseaz17KBd135Y9iH+6+ZmU7c7o6pcyyJw6EO3aicyKy/ySaIxmXUKX
KC1uEg1QT9qzIWKLEFwkDzOIXTdAlzTwRJbxrQsVMPx+/asvxQNtY1W/N2iBeGtap3b6NJgfr//+
pp+7aAKPsk3UrEPOhexIK0qHsG4a3kcyyRmy77opwjrazolW0jiXUMt6XZkMA1Lzh5OKSUxwPGJu
y0rtHklDXNjvQ1VbSeRcQxCbtaEEIctXCgXbTvLeWmzjS31iBKDVh8ARBXeRRnA+op+sEog2qKOb
8qVNboZI0DHcLKHx7KmaFiY+NMJpNe2TBa8XgEzWU/AXZL299EFtJ1F+zLrANrLYka3Mu64k25b0
Wybf6AgXOZs6gv3HQrULYNfqIBwSvDWJRHBdjmXUtQyvC6ihuho7Pk7G5pFE8ILbqcrl8l7d1qoW
GPMOsBMTHv1Lr3Or5+EO7EwALJOP9HPnpC68kCA52o5Ml5vjFT4bpK4iUL98utP745IclvDFDAVx
6Q/u9iKG03IZu+WgGUL30wLhFEZ1MPnkZr8A34RNlf9hGEl0Kk7HY91Q06TBqbJDcET3/UO0K25y
r/Srfeuy/cG6sC28Tn+6roYisezfV19PrUZqNha2mYfMPBvD6JQjCOuG5cHK6fN1UX/wVJcb5SOk
EgZzi2gPTzWjmd1+YegyOZCwAcKbutGDIsg3hQL5iGnWhFY0YgIDbM6wMQcHCK8FgAhtGaQh8zcq
KnVE98m5Ek2qS6VhUEhTjtk1c2dYoROONu1EgrZ94u/L5BskJOtKWhSsUYowrDQPgQjUaftV/GLY
fGdEa4JCadjtLZlT3vZ+9ymVMB5XPrNCVNjsEzgrnrUGwFgmZp9H6urTjVrsu+VOa0SF9nZgvtwZ
5zkqS+76tIPPnY+9w4rtCnu6auVZTucVeICvHvobBnooevTfPpupG5qlKgC24fRQCiNk02AY/O8L
L5F/SkL4yO0gdhHCaV6XdlNp5BjCN8/0CIoh5AEIzKFd7JdbBohRYmLTAESCZtgiqhzB+fgGRqmU
5lCjgerWxc/GlOxB8fX3JW2/j8d3KrRiCQygaaPAr14WJFQArBLUCNtv5MCb+89n4tsUvTaplWmg
Q8vQYhlkvuzXB2VfOO+qtVeCOD0kymChaER1r1SdHacHYOg5mpAIgv3K24LkchwugBmKmc7TBEig
5rv+yi0UuSNKVLvFlAEyw3HfW+51D7/pk0yMlBGLMJY3LphIw0hahWEQpuq8k+b8pjVzgQ1v+teV
CC6GZGbR6BUZ8aSi/wjK3DatzM6V1B5EE/ebOr0SxNlsBSCMPF6Qc0bKx9Q8VcBgaUTYEdsBaiWE
s1lzxDRjy+adGbYHdRi2B3XpgSHUA71kL4teVLaTmotAvrbCmEkzKANCsCztMGXtFHc5HiYn3cbo
SQCwIdHWllAgl4OSqp/kGI0fl5GDsdGq2glc3SsPCp6sqXdd/wTfjC+8aE2WrgvQswDqcJjeptJx
EHGFbEfF1Q1ytjsu7VLJC3Qcy2FuVi8+AS2uWYZ+H2YA75ZvrRkzLmSwh0Sy81TbXT/ia9R9Y9Ur
+ZxVt+0kLYmJfgl56L0M+3a7GM3B2AFhlG85qj8eBoe8SGekqbsGtVgvGsrbTvhXfwH7CquUsVEw
GK2VSPhbD+gtCDXxg5UAtGpwJk+xA2LrkrDzL/AsOu9ZpC7rVKa3Y3sytL0QdOkPn1XXNGqahCBF
+PehQkkN1IzBuGh+eYtkH+CDuq/sGjwriCYdNrMQlJn/FcV9QQxjmuUEQiW3zH618Q/dKOykSu1U
eumFBr9tERdZ3LeScyONNAUWkY/LNy1Sf0pdb0eNKQid25/nIob7PJOednrYouMhlXeyfhzUd3n9
y+9zXj8qo2gZTal3++5rpdpy4mBIThO9OW4jkKy+DOfzpaCsS8o0u/vMEt70p+U0ntE46FbbtR9/
YH4ZBNss/UW7d/QSLzuXsnfdwkV3ycWErgnSiTLQmmr8GcdeLX+4/vt/CDq/L5OvHKipkzjIMW5u
PHUv0YExKS57Ba91vypgWIkHpbZD9kUeFwLSpI8VNWftsPBc0vuBPpTkqSaiYwnMii8g5HI0DbWE
BReflYcitomjOda3aEd+gBxtV4KMNWntzpn3ohJa8MFetWrlD5NkWeKKolEgK67e3QsxMUW+SeEc
BhmWjFYxXD59INjLlDFtGJzYCqpyI8rkhcrBOYzOSCnybDSZA/QPPcWZDq0fuHECfm/rQdslxyFx
Bfq4WbhcrE7hnIekm1ZlZdBHYFOqTnvU8ekUZz6HqMvCL5IjN+Dg6Bzzmxg0W6SanF+J9WrJexWi
wcxlY1na1vMbTAJF8bvGmlZn5DzLiCVUNerwOIC5IxdZslNFHZC8JsFdilSR8x3AwWnCjDWR9Pm2
7e60YHf9W7Gv/zb5+G3KPHDQ0klzmwAsGPsbT2V7VBQnF234CLSBZ0FohiCViwyuvkyfiHQ/a7eB
5hrZr6g50WJ//TgCl8GTH+gdipUyQWtoXHxt/NK0rrV8VaxvciFqJgo+DL+wSeqIrYGwzNRhYPBs
bjh3Qn+wy4PqSQekaYKILPpS7A9aOSVsIf4HByKQ7g2Chpf1oPbe9esTfSrOV+RLRfEchXCZN98I
Ax/TP0/BzVw9L9Spmsq5Lk10Is5NxFJXJ1mOyq8q4trRTPLYJNQ4gG1eRPax5RUMyyA6URSVkDeN
rzEcpyrGvqTemvuOdPtSf0bK6KrxLLCnrRtEuqmZVAYloGpyN5jVXd0BcwySBsumC/BiksyVjaOW
RvtU+tbL3/7/d7iWx90hML+CMStR1ObND7rcpv1DJVwF2fpOaxmcTzWGadDAa4RGtoSyHByz6egn
vUgbNiejTaICNw2P/GCE5hJ28AMkrAhBrrajvv5Zsu8AT6O9sIXADPTJyY2yI27+FDild/0Ot0x5
LZizLEzih+pcA1NDAsZYcUqz5+u/vxmC1wI4pQizYmq7Do08VjITL3MZDIMBTOD6UBzDnQj4cft7
XS6S0wm5iKNqaNURQJmf6/Tb2H6eRa1kFnb4sLE+EacSpKHxuDB4RDkfnNZ0JyrZUnuKsGudeTI5
JIr6DmexlsgMb+X+0rgmcthgFf8vl07WMrhgW8P3oenJEvWqy91prL7lUXjGdbqAHPOvK8VWpFrJ
ogxub3UeNRr0ORkgq5wkW5m+StazMaMsmT8I1ydE+ke5fL0MYr2kCibxCzAOfAh8zQu9RfboSfab
r4WntY4w61SuKwhl/746Xtpl2O8aoPL/XasJjyZ6Gq+0v76o/hYoPOU8BzHzMg969nJSPZjGSYci
hofrn0skgvMRAxiB4gYoum6qyzf18KWMgE8t9IGbZiWDTVaTZVPVeFz5kWZRTFV4WgCBeEvxkkYP
vRnaRtjYk5rbFhDHhndseJsXkTzMfFwVWpJLCFhR8LXUofk/r1/cZnNpLYBTvnqc0Z+JNUSP0+hF
jryX3doBJKGbH6Rj8UXci99052CaQaC3FBnd8n+rXt2Optrg/cKFu2j8fmgttwuMWpCOiaRw/kgv
aF1rA9qgfRj5kZr7EdU9wdVtpS3m6iScPwrmqgSocjTiIb73QqRjjJvcCw6GU8fIMzGe6wFL/l57
vC5XIJZ3TcYwKGPJ8Dd74CGlHwnQg2LVa42XvxPDKYalR5UlMcSs3ig/6AMW7bTeWTr1VAJT7e9E
8d6IDooMSB9ggDWfB/l+aEPgoz+pk8CnbzvaywfjHVGVKL2Vg77u1es1B3DJu+k52Bl+4UUoCt6z
RLjSD8o5paVUU6LomPWd5qc2OFJFoICbMWp1HOYUV0587OdZjSMLG4QGRvmsRErsKs1GPLe36CWw
veO4lwSFlcCuKJe8gPtHbboQb1z9ZDixmeGNJhaYLvuz3yQvMgaUKcH/FIU7VtRLQ9BIKBILacEm
wqnMFa+Lf1xXuc13EnMlhTvIUOmtFLfou7SeCZQnT94T1WbEaLqjFXaFl9vrAkWn4tyeos6LklUB
dE9+Duc9yV+WTBArRCI4n1dYcQzCKyxI9rQ6xeFyW8jzPkyFtCAsXl/7QJzfG/IlNnJQJuDqlp3s
pqB2pi7gJQCiknnYpxeY7bbK/dYHvgcSGvpYkldQguRAou9L8vH6l9k0I0UGbzSqGxPrnf82IxMo
2E1K8ThM68YhWMceENPlMdtLFUYWNOlwXdwmdrm5ksfOuzJbUE1kvRYiNFmhW51oY2tOgesD1jUG
gbQ72Yn2hq+4yVF+x3jaWjBnWIpSplUGtgFXDs5p8dgs+050l5vfanU2zqoCNdeitEJwTwdQFkmY
wxl+Ca6PBYM32rcSwRkSjZc+n3q8TAG1HPMkuY/nVMfy2USTOFnZNKmVMM6kAOJkxnkEPONamW+U
krogLHpMNU1gudvF9UoOZ1LYJNOioFapq52Np8Af/fho3rO50uBHsS/s2cVrAfBLSlBBvWuV1VQ0
XTWBbE8tvvxosPUnZSATcmf5mY5nWn8eRGvV2yZ2EcEF+Cbpynki2F+z1I9S7gTKbUnub01wSwuU
gyUlb5XjIoiz5SZpc83QepQad4GfH7ub8NBjPYq9KtLH67JEZ+LMOFisBhNGrB+i/Kyb28q6U7J7
pZl8o9cEx9rWwsupOMPFhu6SZWwwTG/rs0q+V4N815aVf/1Am1JUYMhb0AEoAmdYmlzXIcYvEdqz
owzckgaPR++AjcDC+W8RnDk1llzVKoBL3KUqvwy08VKzx6THdErj0Ll+mk1PtBLFWVQ1EgwwMZDN
2pjIMc3yySZRRtzrUtgf/EbffksxCNcmoOHYhn1oInaUv7Rwr/W+GTpmcMA0XaCJgDWZ87wmjMvI
pWHWepMho4bVvRLtNaphePTnrAog0q7rARZ68Ges4tNEBkIJYxbD63VWuQMg8nrRy69IBmenWi7r
PS0xKW1UJoaJ4lmWv9VBHzuBGi/vsZ7VN+IM1ZRaWicmfEKnRnasPSkqqjMR2e52bbGSwtkomg9K
Ocyw0aW324+tzZjIJSeU7AlTGgXSItEm4XYGu5LIxVpNTSO1VlGgSXv9e3eo/QhzPmOJYMHmpUUj
dJtM6xfbNQjnHqbClJNsQPaQnKoDyFT33VP4oO/T43CjnpmTzTFgNN0uXoMnX5rbofBP2NyCNTUZ
mxAmQMsQrv6tmZEWaK3UoFEm92CSb1x6xGupQ0cnuzGfBi8/dLfRUREN/m4nbCuxnEG0ZWvgHQTd
VN2ugGj73dgxlGD6I/RSxzojuthYmY7dd1UMK7GcjVSdASKFFCyGDWBuTKyVgKNE7d6DzLC+U846
lklqG6MCykSi/uqUD1n2KSwFGe+m31odhDONiMaZFJpwKPOItRXtztAWe6BPiXBUjN3IGwe5EsRZ
BICVJSD3oD+XsWmExW2B2tJ8Wx4Y1lfuVh9EiDSig3EmobQlJUkvo/hJu9MsDXs8be76rr+VrGZ3
PdBsOszV0bjIqaftnI01dDDDNG4s20rnSaqoaSYSwsXMcaYD0QhS60Z7zIafZfy4iB5m2ZVc+UT8
Fk6fodWoNQDSzQ0kMA0YyZATWrmnZz3GEORCc5pSqgTp9fa5dLDcmjo1ZB4sbcmzXM+AK++C6NQu
+sUuiJNq/vUvtK0MJoYnTIDp6Dw80aBXsk4kJBxkvluq2iF565LBnyVFkHNsn+YiiFOFOKdtUxPg
e6WFL+Wfo/JnEX+/fpbtrrB2kcFpQlg3nZSFeHNTfGZIBfyddWt42Id+YIv/ha8/X5coOBQPMxu0
VqWXOhICTHE+hIXuWa31PTOl/d+J4SIIyZe26BmQhqF/lxc3X+6jSODtNk+i6xredg1TUQzObddK
a2UTM6Kyvg2XxC3CXTmmAh3YjkkrKZzbzoKpotaE4G88Vc9YPnAL4G51x95dnMDOvOLMes+iHEB0
NPbvq8xQiSUzmitMT+vAmigzzwwRlQxBjbAd5aluoBS1LAPbG/+WUmEAYNLDnoJZ2UURB36kDKCd
eGSe3fkzYLCB0Rp4ksC/bmdTK6mcVdGk0boyxMwXsonIa2/lPSgVMGU7OxqI4vXkfZe5EsiZWAKe
zrgMofEYHZLUg9IeI0Uwxbn5vS4i+DURzdTMeojRqFOq26D80IB6u3m6blBMz97485UIzqCkQQmt
IENNkkof+/BGGC82verq97ncq1C7EfwMHXWHGsAc6oeo+5opD40mer8WyeGsVhqVUY8ibAyV2Kds
DpKc2Z35VBjvYv8yVwfiDNec0hQhlkH5HOnrICi21vx5x3oU70MbWQvjDJYMpZIbNZ550RXxWqXa
09p0ME/uXVeC7eJndSh2uyvHgD57UydNS93lDrV2aLP8GG25h+ApuAPU704XoWJtcmisT8Y5iTAd
cugFnIRu15ndPjbP+ikDwnC3J+j4MNbbBvsV5S7yptG5flrmCa6pPOcpmkGKJ8NEXm4oiCH3lXFa
1FOShDfm/KnKRdXrJoz9+qScn7DmWcK4CGXd9u5UY+V3cUEV4hegCH2cd4vHJqSlQ+K0n0T885u5
2uWr8m/PuRQX5TgDJ9Ukx1zqdrnllfUM+ovnZBD0HARuhGczzzQrViIZohqkgUVwr7Xn6x9NYN8W
50eWXJvyKEG8pGo/O7XWKR7Sn9ym4VTbemh9ui5u2/NaCkG+CYBvnms1SzF80GtodLXtY4aR9uTY
Bv51EdtXdhHB2dxQByVZeuxWWu1x0s91sfu73+csrFcJxu8qPMpq6CnQ9LQEP/9OAGdHWKxRy8HE
LLAk/1xI6XTV1+sCtpMkerkiznTaIk9pZuGNb9hhIpMheipejn6F9qObbbYzP586P9Hs+Nt1wYKv
zy99BZ1EQMwEd9gABT1SGifvIzdrOsEX2tbp38fjYTUSa04XIA5g/sBoHWCOyRqYTJen960+m5d7
5Ne8KhqWscVUDYSFeGfGEq8RCYhP2Kd461QvZ+Hib0lIES0pK90ByC/vm73u013lCwef2O9ck8OF
3yivlBS0Vj3WjtAGZAQrzX7MHMA0A2UgBnhCL2wfibSB/fsqOGpm2utlVgGnxqlO7LkU22Pn/Dyg
Mxh8b+zUDXfCNSSRarB/X8lMI+k/r81V+7mx9pPZo+bFM5lw7u8P2frlw3FuQpcT7AolbNnk3HoM
tgGwdMunYd/cjLvZVexicqIPucDAhFI532EYeA7Jc2TrrRf43T14a/bxCLBcxtrF+pDZB7QBhWDU
oi/J+ZNZk2dNs3TwhvjqrnXUT4FL7lWfHTPyMnDmZL6I0vAPdcnv++WnfeoRUNv1gLmB6MQI0Yqd
eSB3FLUQ2AY9UctxO7W5COOyeTOd4jSdca1lF2B2dG9oB6l5bKzdUKF1LuqZi6RxMXmW0qJqdDQZ
ivRUGA+6dTeHn+iYOnP/GYv93nWnLLxJzsWEcWks5iyjjTvtTAxZth/w6M7AnKtHxZYOIs7nbXmG
QkEYhTdH+TVpXtngBIRgSUm1HjrKmGaynXkf7DqPETmF7nuAE82VMM6vSUMykbGBMGpWz5JKTlje
fAZ7iiCN2kw6VmI4X4antDgNgbbsEuNzZD2Zoneh7Wx3JYBzXEFoLLHeqb07fKZedMBsm/xK4GE+
G2cZsznkHvv0J8Bv3wgR+5mnehMaVqI5T5YlwSRZjKA0/SXdRfeMCxAvKrczrC1+lr36jqEtxbt3
2dxKLOfKJLUKZLzjMDjh6VjpkxdRcm5141iSyJtz89FKY8FXFKom58ikJElmg2JycdgBvmoH5Jtv
MXupQiqxA4pjvxOY3mbUvZyR34CMMQAwhBplUVfehTepJ93G/gK4B23X+VriiN7GNh31Sh7nx0KL
jgE1ZWiRNjppdBjGLy39cf1QIhmc95IbrBQrWTu5Ruclmh+1O5M+XBexncCuzsG5LG0e5ikdYdUl
iIN28mfNwcbKrtpPkSOd0RPB0yJgtHfvGlxcieWcSZ6TJk3YAqmRfYnmL9l4eNe5KDEMoFYoGo8t
Es3FiCHF1/Hz6FlxJDvbdXsZfHAAsQIMAyN1EHcv/6D1F6ncF+ukNK86pEFAo5F3qhseg93isOCN
hrYQcmTbU16EcZ9OVtJpaEoduFzG4EXLx7oQ+ko2XPDWYV1EcJ+pbBY9bloMkmUHxmsj3zQYHJO9
6izSh+10y7hI4tw+qA9bNZRz1oOYPYQyV7ptPqEB4agO3Wk3gdfthCxOmxXBSiYXCTKrDbV+hs+Q
9r0Hfm/ffCBe62Mr7MZ0w5N8NI7K58Cebt+ZBq1Ec5FAXxJJH0xgdJm66veZAkzT+iafZzeIzHOS
R18sGjxfNwmRunBRoMVcslYFyIW64LlddkosqK+2vdXlC3Iev1k0EAU2BgJ38ClaarvF+0crmtwV
fDK+YYSB/0QFWgb6zb55BKw7SgCgsvqigdDNvPHyefhmUSMrTVRmcE/TQp5Tvdjr0nKWAFkfpYZP
ktaf5FnQSthEATFXMjnfIc+kamgCcx4d6hf34Vfje/nIyAMxzbaXZ7CLdShZpWMGFjmWTYqYHre/
nwWcDB38J6bGfb+UdnVMcyQnhXpqh5eGnAvp13UV3M5/fovguxZNYFVLq4OwYy70/mAtGPlPe2w/
gZXki5JUxZOKwUv3uszNTwm6Y1RNFPTlr23eVY6s96nV5xjOcTWd2IG2T8cPmbkLw4dY+pViPuy6
tO0IsBLHWVkQFiGN2bJ9Zc73bTm7oUR2AQ3dNMfYDu5+l8WGk04GVrH6m0DvvEpbBFO4wj+C+5SY
9axB8QrHNh+rQ75PQPEqP9SHBJ0AAJ4714+8qTcmxcO3rikGwDb/3QioFLXSO+D6u3pDjmFS7NNl
+FCPIpSoTfe1EsM56yBocmOKhsmV+sZuaXOse+Px+klEIjinXObpQgvGuIJFYQ8MHIc5Nj9cF7F9
WRZmpIEhDTvjYnYWgZBLz5FuRct9R9wieSIikLBNF4kRgf+KYKdcKXyWYkRAUcbeTV6JJ83D/+Yi
t19kVnK4754ncltb6dy7RH4Z69s5+ViHj6rxIdXRbp3desZAsfo4Sl+W9CbJ3/WpLofktKEeSdTG
jDWgbr/oizd3AhPaVoXL73Oq0I/KUiURyhe598fiRGfBksvrFMqbzGp1e5yf0NJB6WQN3j44K0A1
kffGLYP/6M6iULZd764kcc5A7ko5VFJUEZrP3nW0xq4OjGVVcvTzcqzwuqM7yj65iXcibtpt1/v7
EvnGUjd0Dc1maOIgfVXyU1fZ9ejI4edevcPUwnXD2kRUMS/H5GfMK2kaKA0izLEfGAoaQ1QBuSRL
Vt/Z4l3J4kI1DQa0/cvXvguj8GrZVt7Z8PQjI+3qb0TADwKL5pfKgmhKgzSAuOzA2p+pzwitlf37
OteAs2RoiURTeZAEtYumEZsIeMH6soCRzAD8mOTULh5nZIxciscPt59YVwK5ewR0QbAMwYTGxOvB
GPBYspOc4El2FBsSd4xaSzxoypzDG9tbieWccCEHIYlkLOlZpPhUlsB2o+p9LC8PcxILe/PsDNeE
ce54NvUuSzT05tkeNPFYQjfs9X+YYveiPejtqarV0TinLNVZnjfMrRSnyB92QA3dWbk9hDb9ofrW
kezrziaiM4ruk3PGSyhpY9Cj7SkBV9HyckyQToU/BYUg09h0yqvDcU5ZIZNBph6H67CyFxzz7j3D
LKvf53zyZIQ6LWv0phVKbK39EmStI4tGSDczgJUQzh3TxSwCgLpSt+4A4dK/GOV90AumEbdj80UI
v9DWN2ZTzwGS3vpXux9206l8QAfOsNUHyc+O2c935YAreVw3zFjmqK5zdMM0+aVbvqtNauvWx+se
XnBxPLKPmgNGrVMw/h4VxAb7qEu1E5EzgY5th8vVUTjnQEGeMyY1QdDaSd/LX4wARL6ZSjc9xj66
ZIf2R33HBs/pjWjWd7M6WknmPIUBZNUCU5/o59S6Hche0rxo4zEzKjtU3pPerERxbsIyUjBKgfkB
LOjHwnyuLUFbUfStOI/QTtakAI4OkaTp7NA8DfiP1gsOsV3mWJRaKhZRFFR3/850o65pUZEUs9vj
3Z09e3bfYlDHS36+62+E3aLtM/2Wxrceyq4r+jhCT4ABu6p41q3uxzODO8/s+tQ9yrWd+aLIv+3x
LjI5u6pCc5zHuZ7cOLgFqQr2HUX7bK+N8bfx6SKCi8ElqJBjLcUwKd45H4xdetR8AKG6/8xX0ZPl
jfesCTweGFj9vSUas9qOHRfxnLn1ILoogwSjxpIcOdp0yFLLGYhnilbPto3rIoczrr7DQeUAZp11
47OR605TgMoHLtHCWKRE3jXHelFNizOwMUjqPo/QOA3KxA6S1C461W7HH9ddokg9ODMbC03NhwFu
Nyp24/BAJlG7TaTzXMQ15CjqNYKenpb+GtLHYZjtIv9+/RB/yAIvn4YLu8k4lGVIQQSp37FSqD7T
F/2xs1Ea2a0LF4W5xeA2/TS9p1+5+kSc9yBYNVLDHFngEABvejyAb9UOohfB4Zj+/tm83qzvmUFT
6EqM3J1+CR7+yd7DQ3XDHmnpjXgc8zUKXpPHeYxRDyJlZB37Ce9uOuhcovvsMBzw/0+sr7jcTbsA
jVMG2GwAwsEFZK1L7eprsgfh3iG7pbvEC13Ry+d1PXqz8FdQRetmCbGblB8n63mISmAtj57grrfq
TYsQGc0+FYAzPO4LyOOnfo5QArLEd/kh7atDtav96VOCzt9O9hcne5S/sqcYQ2CIm6FoLZrTYWUC
mbReohkyJ3tsT+6rHdvNWygOjM0gMQj31oWu5XHKOzXBfxrUrfzcNB4ZPsWmYEpeIIKv3mfdjGgm
40gyBiaH+aSOiqOEAvvY8mCrc/BVu2SRagL1KGbYSv2gNrJT00bUahEdhItwRZ8BsoSgDdG42tFE
jGOD99/zw3Bkszxoid6IHtxFp+KCGgEChJqqmKhRpn455BUwf5VxEdG5iZSOR3/Jc3kiEcXBdDs7
mEdWWsZnkKHtgSnnvicVWX8pdsurtqI2ZzTXBvSU8/GuIndlcbhuvaKvxMWyRYlzkkXAHDJVuq9h
OabWPC+WZV8Xs5UHrI/BRTSJKH1SMfRseKOd1KB7GXV3WBM+pMP/kXZdTW7jSvcXsYokGF8ZJEqj
ycFjv7Ds8Zo5Z/7672D2uysOBhbu+npr/eIqtgB0NxodzlF2Vtz8yUtsK49xDL0N+N21xbZ1fnqX
XQ3P4UG/noNh1xxyP4/cohcsUKR7jGdYpkyvoHCL15G9luzn7OXyBnIzl5sVmfJHRai6WtfnBJFU
p8tuDEzhYgqWZVdEx7T0yuJQgJ9MXUVBAjVS9l6zZaIbOvqcbI2F7FnXidijiTB1coEu4ilOte8D
zaHAStJBREfF18WzMEYXB3vKG0XCpZ3G+9TayWYgibgo+Md0FsHoYSnblqHWNi4M9ZjmT9rwePmY
+Hp+/j6jd5IR2wkyfYMXdT8k88Vob6IWSNPaL1I/X5bERRbZHg2jcYC76kZ7RoYLL4eT2gAXyk0q
t4RrbZwRD2fXcLrD/Nxkbhy5A2ZmSwckemMqUHxu0mPzO9ikh2rBGc7hgOYLqAjtY1kDy3vTHICa
7JLdnxAAbaUxgVatlllZ9OhTq9W7cXmIQdOuCSJUbk57K4MaxcbnhqMWdbkKpafERrQ1gRKRHilf
mRoIh064ucOtNObWMuM6yWXSYvb9UafYJj4ylZgcyn8kB2mvBeVeVHH+jSv5R0kJNZLN+oxyBlNZ
CyNQwc5T+MWeNnxQfh5hEUTgPghze1kxfEom4fGO2Y9Dfkc5S2IPdLXgLCm/iRI53Kaq7U4y/qPN
rChpaZUvejHwmlb95Tr14l2P94VD9lQf0eBxJ3pz8sPf824yLiXV0kataaZZb6pdBEXRfTU1XWLV
bpxUe4HVCxwMYRwMKu3Iy8jvVo9mEnd4qO4BgFI925GD/hLPeJVPrdtYToqIQYQo8JvI57xUxuXo
Rdb0oEylSYvme+FHx97pXg0aaaNlWUTQS0/rwtXDDg7LjblGUwQrTJJ2n8ighbHM+6rsr7p8DQS7
yr958EwEcaVumixS2BITBIozUunKLSVhL4IGXsz239Zjdgd8gevS/bO47iyRsUFdqWej0y20faSn
CYyV0R+kAm35/H3G8uKsHFLkW5A6Ve6L9Idkiefi+XfpWQRjboVlx72s2ajnZJKvW/n12muCx9Bv
NO4sgzGuYWlCEz6fahxloaDz0JjyQT4496WvonQ6X5qCGhxGuwCVxD6LGjlbaiBN0WjH2g83NLLX
DrOruEh5B8LeO66Cb6Qx10yl1korU1ax9bFbHJrxblzA8mQuKCMXCEWybN/8KPcih8XN/NgbwcyN
04AOPcU9igfzC8A4d6BnuSbX5D46Fu7f+R/VkX+EN6bgRcjVl41YRuUHYq7Z0sKgx+hqiB4MU6Dy
/O8TcJPgj6arjHfKbRThars2PDVEA5A1zM+JVIkcMNf/wkv8vxA22jFCTW7VDnuXLoZvy8CeGu9t
TXbtLnHrSeCXuM1p9kYaE+0MZmFnBZqFof40+V3tx9GpdxSeJr8aXpcEdJ+yMwXRl+BvlDyRRXDv
to18RkW1SA7DhkZC0yQ5teT2aWAAZJx8V4jstJPsCvww1bxPPn8jj9HMuk9LtZNUJD8eB78/dEj0
J278Qpt5C0xTiUyQ6/Y34hiNLJEEjwoLTlIaNb/SrgwpCjLlx+VF8c38rDGMJy7QXjo1iYz4wFgc
u7hXw5UC+dfyH5RRt7rCuOOmyKckp4uRy94jmIBdUU5d9cm5vByRATAeOUm00Fg1zNtqducmveaE
TUBs9Np1ztQV3mVh/AMyiYyYBiyLLHKdCWBGssLKPCX2rPSqzR7rUFRG5z9glLMQJqRa6iaVF3Wm
4T6dI+3ghrNrG5Ao1aHaAXpXlKbiLkqVMTusWoqiGoxCGCpZ55g+YfKuPSW5cmUAx84SgsqJxDD6
kJJ47XoZvc52N/cvJIz6+wVYPGCUM4dUF2gF1/du1sRohd3o8yBpELYo1+l6HRWCwRauI9p8nzmj
pLLxnw63O+oauRrKJvJHaUrdeljs/TKgjkCGKgP826hpwWUd5D8HVU2xFFXXbINlnKkQ88oABqCd
fdkDxSVd9zYanP6b1hz+Np5FMQ5JG+NZinVAAlTFsWqDXERty9eJ8/cZ1atJnlXJiDlH4IIdwLXl
W3JzNXfN/vKW8U/rLIZRPUkCZlLYAArDDpd7ZSCuMpW3YIhCPS7PHEXJ9qEmmmrnv6M3x8So4Jzl
GOAkWNuIAsyMRqoMgyeAevHRDU9BOMSNVKLdZJTSBLuXnDVIMlYlOn2yq6q8Tdeny1sp0ggmqOlb
xDkzMn9eM34vkyejEUXY3OvpvG3sM8tO8yVEcwyAkwYn6RzVT/y+d6bJeRt9lPgf5aD0aze6FXlB
kVwmtElVucwb9GN6aQukj7FypBnE0QrALwVhoUgQE8MsBRCohoQiUqqnebxRgLE2NIHeibBc+a8H
1QQ8lEoxDFkQw7SYJXBg2WiDtB3tSLk++iv5Z4jRHYpCb4hS3PR3f4qVNuKYdfWqPFn9+wae1p2O
6op2IKi1/S+qfl4bE5iZVWOng40gpq3D/VyugTaaXoqW+sva/htfe5bDOEAJjwS1x5QCkprVDSWO
DgOK8dfSkeiDQBY32NxsIOMMgbamJ3OeAAdjr7xmwRqMgInPDvqRlr4jTxRL8y35vDTWKeZyXEkJ
kFCq9V4zHspIYMlcb0RQfyWqrIKshPEUeqdWCDUHxOr9995UHUMe9mpc+pd3TSCFLUOoURWlK0Eh
R8++Ddkbqe/69vmyCL4hnVdiMq5BTpdBtULMq5QnpK2dBBnKZG84qFJihFBUdOAey0YYY0bzNMpV
auGuyqaHzr7N56fLq6Hb/slMN99nLKexpngdBiQltX2414MxIPvuUOyE2sx1Bxs5jOV0a0pAHfte
8Qr3sVs/hoc2GF0VWc8FKGve5VVxnepGGlWTTQoZM0SqYca0f2hUtB24ojsAmBd3RhJVXpjko8Av
iMQxtgMsHzgGC+9QK5yceX6M6p02KxiJF9wV/Af3Zl1MEDE1qWrLWUiDCLKzv1C+MOME8JW7/BGQ
7RjyJ+B+oYmZCg12u9obRF5CZF9MTGHUeQwUSHQjqrYbtketcO1CkIcRiWAcxZyZ4Fyz4Sjiwb6B
M3G7yr5RdOuP/Ot5Lz+B1DVtpk4EjzfDdCnyfeTrD8kBCbUjxU1evoh0UmDJ7OxxM2dlaUzoLCLx
Q7QcdUlw4/5GOTTQQ4FeRDMJs3GR0sh5OtMab+wOvg6WvMGnreV4L+5rv3RouWapHfl22Rm7JUiv
oy+XrY5/cv/8ADZW65oK8J0U60qpLGcAIlmj3ODxI7Bt/j6epTDud9WUKplysNuM00vc70gveMvx
jfn8fcbjJmFqtKWGSnbdHRP1dpUqMEO/ZJL2P66D8byaaRWkM9FJow6npTvmmSDhwn9xkPNC6EZu
nGBUV2OolKgatB55TYICNXkwkfa/3sco9vqh3f9RwoqYtgrIW5ma1keJZFmaro8wLGqbB/C5LuFx
EFY/+RfJWQbra6s6izB/DsI/TGL9LNq4OYJt6CXVVv05NkvJMcAI6FpZUfgkTg+K3nbXg1IM14mt
p/5lhX9nLP50e2ogLUCiRFNgcx8XDFDSGmW9FUktjFUML8jSOS1YKouHbh9dNXu0yYLRGMgCu9xB
RsBR9jPgHW8y70/TNpufwpz2pIT5UsrwzKX2sxyCBN1tK2Z0Li+Ya+EbIcwBx9o0m6FGcw3xg7w8
6emXvn64LIIfY29kMAecFnqZ0IQXksq0fzv37AftVt31e9sTdW+LlsNcp33exXHRoSMrra0gGttD
C2VJk0KgJlyPslkRc2muw5LGY0fT1JhqLnRAafdOptxVmcBzcZaDnndCMEIKSqFPM7dROQKaO0Tm
Lu5eLYB7Vveq9CQ4HY75fZDBnM4UJbOSmPC+2r5bXUoob7sN2uYilzyLX+H8FRlA3LfAffhpMHas
6kXSTbzCVzRG4WgwHKOGAj/MlWES4CWi1xtoc4wNS6k+z0nTQIb+M8+vI+WutQQhDbU9xk0QOId/
RDC2aacYb2/XkeKbn+zpREQ0N7wcMQSYCvqDFB18xowiZ+AtGAhtZOh8dXHCfekRYJIhvo5vjPid
lmEWNtbQjq7PizrLZLR6qJYlD3PQ98jH8EiAoZKjcXhAm4ZwApFjPx9WxwQ2spQ362KAfiF6GXzt
moADmCLso+2lvBp20c8SDZt/1h2yFcu2ulqpUeYGQbm1fwUQCJYYeo0Hqqz1HbHPErwh+Gr4z3ay
xd1CaQyZInh7IABbigdL9rpQEBHw1fAsgtr2JiDQQsvoqpRmScrKicMv9SyKqWnsdUEn2JlUvZIK
KTLeC4KmQ9nP16C+oqRigOIVyKIqfUkUY1OlXStznKPZA3A0QFM1HU19KczrMXyzlkVw7Yk2jp7d
ZuP6porCHK3pXqZ9JeVPdXq57FW5Z2/Juqablg28BPb7sg4urBjdrYqeOHl6q5R/WfbX/00G47jR
qzLbVQ22uVGtFrDEG7aXpUrkdHWY7i6L4m7XZjmMN1LkTh8aQmcoSsXJ8tSVR01gLbzgFkS45y1j
vA/Igsy+ypCuArpEsNzPOwpRGAPF35VqIKen/tQ78f7yurh+aCOT8UPE6jRLkoB7ao62B9Acn5RX
9XK9FKKRVoEgtorfrrNVy3IEVAuz2y1jtK9rID7qv9ZVFE7z2HW2+0iY11RYmsYc6zgrFGVf84P+
WNxIjygzA/0+3IFq0/SBRYI6fvVow4yT/6ItXqD8nyY49VEKIxuvxkzZm+V1qj71syBvIlBItkQW
SfVgNRreJYp+G8tAl/yDmcMPu8g4IwutMmaiwEF0fvU9Q+Qvufb39AVJQT89tkJUA+7Ve1ZEtm8x
UyKijiZuJv2Wth0pQfSs71MgHgnTdjT4+eRlN5IYr1GptpXnJm6l/JQ/0WhPvxmPhjOcdLcGvpIo
28kD/PqwkYzrsMwkT3tdBh73a506w6/Fp8P/5oP2lFSO+gpUJ8zp/Ml8/AepjDPphkGW5xn2RlFd
C7/aR8/RfBxBS64js9+s4N3G5LfgUhEZOeNN8hppZAkgbWiI6CanLyV/0aPrVbL2SxS+XPZc/ADR
As0oUkMEL3QmyB0iuVkmAzBfxjf7MYNe4l0F5tTUsTC1/IDO06MIKpdvc2eJjEk0ijKnhGbJa+Ln
y0ONEppgTfRUPuvmWQJ7azZjNik2omqKilt6cxAFOZqPRkd+RIcO+tOWq9bNdlMwi8ydf3RnyYxV
gAQntqoFrXHTscODHhRolas8kG9kXzoaigC5Sw7ixjj+eoHoaoKcBI20jKs2tanIUgrYOZoDJlZz
zUlL89rU4aIje1fXBUi/61xw5/G6sWEbZ6lM0Ng3s2xZPdKx8pF2PNk+HSWinBHCbmz+rp4lMToa
pnO3rF1E81WyG1qg/0HKqmoc25/d9sX8nj9EsMbk8Q8ogD6skNHUsUqbJk7gTRXrdiLHuPwZJ8Fl
XaW2/FlVz0tjVHVdBrtDPyqODqgLSpAAq4XC8QpfSnyjO8thFLOSLcnsbWyhfEyA8KDszF10HJ3o
hFn0G9VZgJh4eWG8YtiHzWMc9hzJSz+32DxtCbQj8ZJjG0jPsuIox/pGDUQh2G8uiPMKGVc9AsQs
rhZ4TeU2+k4poswAcz9B4Y4uxpDlHSY5hRTaQqGMq9Zac0bjDsjD5lcFxNMUVZly5Gau+lgc9BfZ
SYT9B/yNtWUgPZqgiP7ULmpocjiTcjC8tnKQ6AZlvPF1dDXFoyNi0Q5UdpdPkhuGneWxMaeVYUYs
pkCNpfamhE4N6hRVCGTODVw2QhgXBizDJe9buDDMjnrmrrmuA3Ik/hJUAoPjH9lGEuO2SFUCOjzB
IEL7St7KO+tId9Dy9GuwDf6irHylUE14/ktXLKIh+a2Yn5LBUmc3TWpj7j5BTztQH6LEVfJ9LAk7
Anm7uBXEOCzZmJJkQNkWF58FKB+g1+6lPc2PiqYAeCUlspXE+K1pMDq00Et0TtE8YXDVHfZhior3
IjnZc3Raf0WYrZBRSmpxzWZfxKBM3Hfe9hcwHm3G4Lqlz3SuENngwYef8Zu9ejBuZcBAZZ59EEG9
8Fz1ViDj0Aq9GvV4wJIp6j2wRAPqqrFEwb1KP8PeCLqqqwoKNBhcfDf/TUohT2RLGRJMJwwqWEuJ
7Dd5tbNM2ymK3JelZPfvrXsrjrlbyRAaLfL2szc396ZtQUXf5Oz1sgyuy9oKYfSyXpQsDBdANkxu
eWgxZT8HZWDez34P0C4RzD3PX+nYGNlGJGQAnQwbvNlAecqMbIkxehEvV0kKzMyHjggm7XiqYED/
DXDqqYrNYlhqZVyZI+CU37lBGkC50cJpfBRVzeiVxarCVgyj4hUm6tuCvj707hihXKTqDiHPene3
Rrd2tAg0gRciAJbTkGUdfxEWa1Iexwyt2AgREkNztOi7vQoafUQCGC1QUAFuJxPv+Wq5jQAsSgTJ
dK6abVfAOCUiGXOZWbiNcTPqKGzCHxCndwxgCQEVWg5qUU859zLZSmROqI0tgt5knND8SnPrxT2F
cRjd4ST/NPcW6GIAniZ8ZPD20VRQ9VBlTKXAS3xU8L7oi65pacN87YJqTMZL2PoqP9Yvxi24+9AD
Zgt7wHg2ZaoQZdsE1RbWpvQoS+OFsmNrSBGqae7U+bHpHgVugvoaVt+3UpgQDomYvkttAKrRoe0o
MOjU5U7ye6c4YOD+URgU06DikjxmIxPA3tpahdda+x651bvkWF+B+c5Xv4i8OvfMzhvIlgzkEO/R
qkDUscbfp7pwMiIqu3CPiCYrTESGGkjSPmqFTNYFTOzIexbV3oyfzMQtRSiqPPAnjJidZTAHBPYO
OVNy1BFbD77vznATHy3RKIAkz4lLfWDmJY/ZE6GNt55I76ktfTotcAC8T/UbqGV9XGBikCiRStSx
U/Vkht6SPxidp0iC65frRJAGgVvXZBT93od1N9dHPg6zaTdICfY7dOSAi2IMjJOGHpncn8TRKHdR
G2nMqfVF09YjHcLV9uNJ6p0+c8mP1Qm/Sq7m0G594pPZyUHJ1LmXrY2rL8AzAkSchXCD7Tpa2soo
Iwn1WqW5zlfs6J2WPf1vIphQe4jKPhx0vBzkMHkc42ZH9OrHOP5B6xnF7yG2rYLg1mQvrpxYvZJp
iC4k+xA1r9XoIgj+g0fQVgZzd0WtXi9yjpaZpCfOYJPvZYrZStUWzjjyQoutIEbLpylUkqZES4Du
TD5Bp556nE8NnijZnuKqpYHmwUO5Kch0RX1oPI3YimYuM6lojCahbUGW8Zrqh7X+mYrmOLhJo60M
Rt+HadRNvUFVoUEK8KHDHz/UtdgxMw3puTAG5vhS5v5q4gVD8sgb84UIjpJr4dvfwHixfKrqIo/w
HNOd+kSzLuNV5hYnxW2d/JvwkuG9ybbSmEtGTsIhh0/7ewpn2o9BGDQHsAMI6Xt5V8xGEHvF1LmZ
plKHx9+0fuvz61YX1EoE6sFmGesZzZelPhteHmvfbBtg/MVEYifNGt277De4b7vtUhjH0ZhdquUA
XMPbTtmN6JsiJ+VqxayKkz2B/Qts3yJsCZ4f3kpknkFanjSK1uBmI2rsREWQycQt+5MCsrjLa6MK
zt5iFkY3Cd5DionXw8dbTI61GAaOrGmjhYDLKKLbWpVfwW3jWJKOmmv5B60/yO2rEKUCcZ+lpuiH
AemOsMcF0w5Py5rvybj+LMJ6d3lZfOU7i2FOrFjDJevA/ulp0mnW9+UgiO1F32fOp7VCu7fpgK1U
f+3RajHPgnufr93nBdAfsLn2wWhb63k9D55ZP9XLyQqPs8j5cURoMp6MBp72Ct7S9N83IgDkKyu9
jAx9Y4Zubf/IbGM35E+XD4InBD2H6PO1TR3kHIxz0wq9RYYQQjD64kjdjWq8mX3uXRZCP8IoMWCV
zkIYn5aQvB/RfAU0oir0qip0jARPxgIIaYYSyHnpFOYieHIL1sW2EDfFgK7sCnUqfWxrDK1JqdcX
GpoiBssQ6DJflKEigwBSP11m7sEkGkfD0pCLLPrQvhqGEjBEmhkfwNYkalnmVdmxk2dZzH2Yyf00
DxUw2Tp/oAUjsGkBZybx4ztkzBFc1wBYcOMrdC1cFbv8udiBGURwH3JMi2Jk0ckblSiglPmoliXm
obUigeb3RHV64z5cHi9rC8flfRDArBF00WqW06JY1tY73QYqbBEHjaI7aoYXedk0QrwXvn6el8QY
wSKFVl5QbxGf+hNyyH550ABPJLkDum6R7T30x+oATi9hnUW0l4xhhNFUWPIC1RllCek0FKgm8u8d
1XY32ekEyVzjfIEbAXaa7IzlfRGj4h4dLh8Zr9f2gxTmmlL0MEnCCBZOofbpG0jZ0/hIBjOZKELi
m9s/h2UxV8c4Jmq6hmizxAzJ5ESdcgz17ldddv8+fgGRia1jxNECSgqbNgk1vQUnZTF4mfqVWKVj
NndtKmiko+fLOkai2ZZmKkAt/VSbSQAEkeD9ioQ4hqZqbFsH4D5N3PhI9+STHKQGgYZi6MjYMcdj
G9agyG1Im23Hk4aWHNK68q25p7Aa9telFQQtKr1eL8ljzshYUs0qgOeIzMzkAxAWnaQK6OryH8CR
LAFVZbpgnFoAOYPJ27vEizyCcRLBGAvPttApK6smnnrapznBspiNcdbQcbIuN2bjL8uXyzrP/b6t
6YpmEeApvXdKbK7nHAwPPWgvB4SAXm4+2eX3y9/nvTs0TdYsVTVp6vgd3mYjoJAoiZsEyzVvZ1CI
NuhUba9yZ9mVfnr/J1a1Fca4QA3UHODURJIQgA3PUYWGlaQ7jEki0Aye8W7FMA5P00uDaCMuD1W3
nEn5K1RfykRgVLyD2chguTrNzqyqtAXQHGz7eQGf014dteTfB5jbw2Hj8rkeorZfMRi4ZEfJ2sW5
wKPSW5S1oO0iGAuqyz6Jip5e9KYGXq9DFmtObHxJ1h+XtUxwIO+WvFUyuWvyGU3fXmk9p9Oubd4i
1b8sgtcz9GGv6IFtZCRyK7dTS9mOHg3dKTDvTEveeuZMb7Nf7bJbUfZUtHl00RuBtSIVkUT7Rhvp
pEaHXgaSp+HE9l+ChYnkMKGQ3MhaFxqIG2hNUTOcIgBXzyOgi4Jlt/rkLyC5uIlwdSL9ZuKjcSLm
OEuYgC1BET7J/mpYzuWF8SUgzQdCZh3zY8z+pVWTR4uCLpNUP6XrrSK69n6jEWcBzMa1WmG1qwQo
7QlUFPTi+6JHTvrLckJHu4rvzYOoKZ6HBaahng68JgxPKCiXflSJclrqocixacMxPcQHKrRyMyRN
Dcd0abgCTfSyW1FJjp7FJzPeiGXM2ArxRIxIZXiaWq0nIx0LFzkRyS8tQExJcy7vC73vdpePjxuN
bRdLr+eN/s8JptmWEBOBPfLu3UN23weGA3CpJznoBM6Wf5SbFTLGvWZJJc0ZNnakndOejT4h+a4/
UlYnl3Ixl7rgCuEF69vFMcopRxjhkBRazuoqtx1ubPNtUk7LUvqd+U3oH4WKw6jqlHZSO9PbRL6H
jbsdsPLMh/pEq4X9VYLCxstywnMriCfBOnkwnx9UlrHzekb+2iiQX81P7yBhe8kPg8y10OOJARmK
ElDsbPS2itpC6AZe0lkmFEAfVolsf4n7M8puG9I6FeYdh9oQxDfvOHWX5DCxwKB1VptSFlQ9d7Wj
FEx+exf+Iic0jjuFP15F17ofqQ468zF4hPT1YblSfNt0QZx4MoIFzZEi5D6RMrO9S+Wc5xEivcGb
c5QUF78ISNBN7txCmVOnQ6rvVuSZBLvN9s3Xa9GPIeYcvEL92tS7OvwyiIinePnRrSaxnfFzN9dW
I8Of12gB8zW/ex4DjPWBeYWS2dTP5ldhXYK6mAuHy3bKd7aaYmoYLmh+W15gNvviWgXkiBZUBx29
tCI/K1wi44YsEEm3OeV6067VY/wV97BXX81H2mohe82tJOSc4DE5YVMt3TCQo7PBDfjRyZLImlv6
CIDjq17MVzogn3wzvkbX0Z4i4eTf0eLhp9cS6j+C65l++fPe/iOZpQpS1iYqCcBDvFWd3KQ4hvPs
ZONDpi9OkZ70OFC1QiDyN1fKWSZzf9pGN8QpzfpUxd7aoxvUB4gmGsW8FFhKwqam3/i+szjm3uzq
JgYtE9BEek++KQ/mrn6Mdwlgfywn2heHOEBmaycJYnq+KZ6FMtemlqJQjmEZoIZZyt3QhO6axW6/
tF8vX88iMYyqYvJ11NMUNVyrtXa9mQTyKnlLIowC6B5dUhP6OzZRAOoEnRknoLSl8N6U81yTcHPM
bnFHW/wWoYqI1JK5KaNa0ZKJEu2kB/CKPWmo9lNwKCCLePShX3nTDogBYMQQ89LwY4LzyTFXZWsk
yyhJEYRMhzgcHG2Una7f65jslMrSk0UAntwA+Wz7NnNFKuvahL0G21/kYDaOYSbIXr8P6l06O8a5
jJ1kl+oIZi7lrT1IO+yob2NWFXhUPqZYbkb3b+Ki5Ur2kr35jTKNtPvQlwSRJD2y3/8M0DJ8VCF0
bdZKNuAVimFwB5PgQ3nS0HWQClkfLuuqzSao5lRqTTN61x2yK3zKYqG4ISXp9HK39i4boMCZ2TLj
Xdq1m9omBGJLYrntAeN+u8Q1a+DeI87YidoNuE8AFdUBFWl7PHkY3TQWo6pyqUMbGwDMlXryct3w
Lat7qEztGbSrz4LFcd3LRh6jm+M41qO0vhdDW7SkrGCrBXHLXwl4EqZTj04ASi94WSZfJBApkShF
vepdmzeeZu0boL+WFHrODm9bXbltmtYvbNHwA38nz2JYB2OpVirJqE2uy5cpPnboi46Un5Z9N1eC
m4AfTuDt+58VMYcWG1YxEw3Nu8Z1rzoUdc4CcJYTPk7A4CDgBCF35OnyJvJ6HTRtI5M5uMKqpySK
UbLq5DF8qvQRyKxJbj/IWmO5qak0+6VJir2ug/QprcrS1VctdC7/CK7Bb34D43dINvd5oeLNYSbq
4JoScaO6vLGsKFhLUWMF14meZbHBNrAsADVQUKzTKbslZnfdD6VgOby+c+yphbEjHTU4dCN+dGBL
qSRaIaO5Nz3oO/NLtW8fKadihtG89YZ2aYGgIcIkoOUOQXY7BKJQjZ/E3fwAugkb07CialxiE212
nV8Cd8+f0TuS/jKc9AFDsLvpj95uG3HMnd8otTr3JS6m2kidPNbhcK6W9eGykggXxRiiaQxZ3zcT
kp9HvN52+c74Sq5nF4HnVeSZIrvg68n5DBlbVOx0SXTbQsFHd9BiASLOaEZs0Qc1EkZ4TKQocoqc
Nt+jnWUytlhOeWoMDUAB5j7IkhfJQn38WbCL3CfS5qwYWwPCoJGQmravHtMYvVsksO7Iw4gRNcWV
0DKLsdjLEi9upC6zt3luTt0ql0jVZNKjbD3r1e7y9y9uGr7PvBHMMMsAD05bSofMNxTJT+0e47by
j8ti+I8DguIzpvZVoNQwcmKjBxl7DUepPGqU2eVI0dOlmzcKnajjhdD/Nw9M7uI2QtWPhpzW0rQW
Cu64yUW7eIYcBcKxL8ah9tPvNKwdn/+oRUsDUfo/C2W8V7xEg7UQYNYu/Y+4e9Cqg2AnuSpIQMhu
oMKErh9GBftRmZAuhUbQMb/kfvX+joXeV+RUsSOa5eVvoq1YKijg0S/BmHLXWsiHdiZQfusXNYoc
QIc7diIo/ImEMLZrjimmFw3cKx05hgOws8FOOYyCm0UkhNk5sBUUirWgcpv1mWMvPyzpaI2/Lh/P
ZRkKa68kAaYUsHqQ01hmEFo1jh7Nzizq0qZ7/inGJ/85E4W12rrXZg0tP2hfCe+67EZLD6qd+2Vx
1w61e3lB/PzaRhZjRGWHd5oxIOU3HccEYVUCKg4N+PPhI52kSzxRco3XgY6JB9VQLOBZ4X+6xZvr
N5zqnuQ5urNlXIWJ4zUvOnhAUi8kTu2Ht1jki+zFDhJ7mINYrkTyuR53I565KHN5NJKkBy5YWT+F
MwiBRfc91eVPh7cRwBhU08myltgThjvTwXAjS/o65Ja6x7DRXtaH5U5fW2RQyjQSnKRoYYyN2QPg
Iat6NLx61T3JMl0bGczLyiISwVjYBAK7bLVgxlH31vbf5eL18vcFW8ci/M6pXKdlDV3MpxtrGNwm
uwIoqTPpHSjFC6cT4XPzX53ns2LhfhO0UnXqjIYEcot8jB/fal72RDswQBgr2Dsead5W703G0KJZ
MjU1g97Xr7Q2CXjh/QgSK0zI9EGOlPpwAA+apzpIq9+JYl6q1Bd0ksUyRE+NVrd0Ntco7+TkugcQ
eRregEVF4IL5wT2GHm0ZvUc6pps+GveYNZ01yri9Op+8qa7hApPoMOyrvXXo3lakD1QnQ7MEYits
svhhz1fQs3hmj+sw7Po5oS0T+sMQJ84Qf7usoXx3uVkgc/+bRl7bRohLRrmtXpIgu1fvan/yDOTR
KBOZKInOPTg0IQFVGzNBOousXYRFHdo2Cj9rdqqV76Z0Zc9fw/T+8qq4941uo6EV9EUyYedy8kUF
I3eMbZv717r90oyNS7K7qbgikWjGif+M38hi/G9NwsxSNNRzJjd+IrvOqW/DQ+La+8ZLQHgmByJY
Q26DpraRyDjkyjbnRR1R2f6byQjJOgddD3uaQWivTF9+g9GfdFQl3rXz0fzaixbNjRoMRI0aat0W
wrePVoFOW8qCMKI1fTIeuxY9hcm0JxhfuHyMXO3fiKH/vrlZ8yFu54gyz07djzYG3oV/+fvUvX/y
IpvvMzd3pM/tWPQ4OvpyJwGeYQc6Pi3qe+JnXTZyGBWZU7MlUQmU0DQ9lVUQdTdReAN6LS+VvnTW
/dz+GCYRDBzX0DYyGSUZALGSrbGNtGq0+vG4n/rOlaZvpVoLXKRIF5hrejBkEHz1qBRVpXE9/5zb
KejGRRALcC9SE7OlSPxpuiYzFzWZSUv0FGFqCtC5dH6xi9xVhgdJORly7ijT4bJicBXvLO79QDeK
V7Z2qAPvHz2TjfyIQa9j09qCyWN+bW8jg7lZ+jXpYlVF0Z++L5EsutYfomMCkAl9j6GfIPMWJ93L
D9UPUSaVvziCdy24NYhpMpox9nOTEbtBbSg7DrHpgIJCoBIqTwQclAroH8vQ0XX60XAzDHeoWfje
tAS08vves44AkwESCYVqS9zcmX3gxOGakT2K0KXSLoODIbBubgoJL07cMwp6bPGK//grEGmhJ9aG
eeuO7FLPnH3L3B6Ey4hKvoiMnLfkrTD67x9UZpB6CW0cXqcgc1RkQS/L+8tayTOCrQhmV8upkLS8
pgGXkrmylp7WxgqqcK2dVh4dW1GPijo8XpbJjQ/Q1SsT1bYtU2Zd/dQq/bDGmMmMbpKgfQRngN05
8Uv8QPzy2npYHhJRzMU/N8ySA62DvqhYY9cNsGKAmRgvuNC+RkB7GLTRb1cABJEFaNTEmafkukTi
vFbJ91ZRg9XUBVvNc2poh/3PT2AdAOjfrHqkzcVG0TnavG9Aw5AKaW54989WCuMCSB9mpVzgGp1q
TMS8xnixDn8Z5OeCOU7pSRfSOlGFZ++7rTwmmiSl3adGhorf5KpHFbBA1TX6i9wV4AAN2qjWO4Hu
iHaRNUB5qTrLxEFqoNXuGrfeZcijLT/lWxTZX/F8/BE+iKbmRHvK2GE4SpoV/X2n03Tn35AoxU5k
7qKlMbaISe0ktSv0m2ZgV1eiHM2fwHNKRLh7XK+y0UMmcvg/0r6sN24k6fYXEeBO5ivX2rRLlu0X
oiXb3Pedv/47WX3bRaU4lbfdGAwwGAMVimRkRGQs5+hSUvRGhAwo0x6X6V3hApjzTIIJBuIYBdgE
PcOgGJmtnWcgqjczwiifZhs1CDF5tXbeyTH5wjwWsihgdtDRpRsQWgPWw1f6P9gkV9eWzuQLNVD2
DYDIYHAe+QLQ/RX5QRv//RrjWgY7A15PdSQnLWrrLZY3AFldRQ/TxMkSON+fHSnNsyxVAh17SiHg
TlVP/49+7vzUWEUtTehABahhqEHPdpMEpHdyKHhLBpsfnE7SqNjrB64A8y2ISLD5ssyT0/S+2YtW
rTj19M5xNVt2DGpjRUK6IekYwP0YfqU6b0M97zHilll/U3iZTvk19TV/cTG1gMlf+7rErS+zFsiY
sdwWwigWGFso2meT3Jnq/vrvb0bBtQDm2MJJrLMgHmDCZ9zUc4f9RQF4Vn1X2DxteNLYSlVhaNXU
AfeBth4weIoFdIyB5vvFLR740jhnx1apZNIsjTA1mOdNvyfFvZJyojdXGybQTS3MTSoRWNUHYKQC
aTNAQxZLLr86n6/Nln2vPhSbIUVpTKRSADpWFD7Kut2Np4y33Lr1mFuLoAe6uqaFPAdG3qBIY3Yn
VE8sozuJw21Z7K7bHE8T+u8rMXrWN3Vq4tljaqKdp6ojSpXbKDXneUAtl01D1towQa1sSzPUdDhn
w3grkr+Itu+70jLrBPhiL2W1C0T3ul6bD/C1RMY7hLOoRGIN1I/JS+4LQH2pmFEjmBT9k7RgLYjx
CmWnS5isgC00YQ9IQsADIFVvpReOPrwLxPiGokwrMLlj3mc+NHvtGOxnzU5ehwMdCi38OrExnPkH
/CMq1twMTVYNDS1D6oHXxiGNczIune4U5Z0sezGMvXnl6LVtgBcZjJ1raZqMqCfQJdnWNX3Zpryj
sW8+1ZgCVTDrP3Op43ki6b+v1FoyY1DBwoPyRbITw/1S3Jczb9KH5vGfDd6QTBNwVbIpMkfXVHpU
F1I+OUGFWbDWD8AjbPVY38md7DuvA7+t0EUYc4ZCn5dGQglcFDyxwS6QFl4l/Lj+oTZl0GIM+l6K
BMyIj4dmkMaYxRjD3kMpHgfxR9hqOwHQX9elbFq5BHwCLFfq4FNhrLydk0UzO8QklK/k+IhNgeu/
v7l3AdSyfwR8WuAPsOpea3BErdvshx/Ywv4WH+IzN0j2WLgC5gIbEMXw2CC2w9NKLnt8WqsVYYly
6fI+ugY6lMlr7/2Nkybc8/o0m952JYyJhXNUTnMjYqp68OgcIt1DogCcXKU2Y9RKDmPkApFlKZZH
Ws8CyPSX2aVsk8IjeJHfQxxpCSTY6LvGMUSeUMbYgeuAJIkqNwKqIE3vjWyx9ehbN3Ly8M15ECxQ
U85qFEEI21GYjUUUhQn5ZQagDww89t8Trzsq2EAXvyLDRKckcGOP9+02qy9rsUyoNPSlBzktZq30
m+x5vK1tuA473htAhQX+FnfIcvvGXbRk4mQsV6Ic6MibKOlKlT5JXNKVbc9xkcAESEMv+1w2O4pe
LwEHPfHIo0EcA7PGiltihSJ80+55W9qbLZr1KTKORAyxlqeo+HidV51ke9hnTuQAu0fz62cZAAKh
I3FKHxw12fqROih5qpGudwBnZoPB+1ZIek9RuZeOXqpPkeVilud+8Cp65fkEhvMBhdb0y3kIN7LM
/YAp3MBKdrkDlGvO3MtmZXd1lGfXthI4zploDLSy2zigYLXKXefQiDYcCdjBp0Nsa7fhQbDrr4OL
xYMXyn9gvsRv1x339q3/bUTnW7P6I5Il6VWUDtDeKysrjfZpnFlmdWfyMFV5X5HxLsDAy8aCgvbH
dWoZmIaNQrDBYu7/ujr/Ix5c9KF/x0qfMExjfR7x1CNPNB4su+AU7//GDA5uea3zzXmV9SdkfErU
AqoRNN5/VwGr+8xpdTt/AKrlYsV7YAoeBMd8VL9i6hHxbxktns/m+dJzWF6pG/TFHCoxihrDrLoN
RrhbKbEloT8UcbRTpGw3VK2tlOZhbKfnrhZu9ak7pmruq9N8DOviVGsa575uoaZSgIx//Pu5W7P+
m6ZEys2WNpj2kqfAL3WG1RwpPgvFZaHrZKSwc96zm+NvzyMWK6mi2pTpOOPDB9mTED33PPhSzkVh
S1SxKmX1mKN82FY/5QhIqZ5MyTu/cOyXrmhc8UJslWoGQq8MLEJE4UInVpxWd6qoeHI0H8gQ3Rqk
PQRx/ZJOkz0ay58kibKIuhIqTLrMvr6HIprzGMvqoNhM7me9uF3ilCNi0w2sRDBuQAEhSTJOABKT
5zt9dHP5S8YDt9k0hJUIxgMIixTIpYRUF4iShywfj+AU5jzut0UApMQEohItXH50MpkaCsVgIOms
6OAv0pgsfLpuB5vWJl8kMJmmnpV6DgQ5xAZMHknvZfo2yc+m2DnXxWz7j5UcGhRXt0YO1FgYBnwP
yoCzeLLdgjYY1n1fO4ZP909m8EnzIt+2EVyUY4xALo1KC6MEBbLFfJ0a1HkCDK8qOe8zbad8K+0Y
U2iAGC1nJpomol/t46O0K95CPz6l+wT7yMBXkvbXj5P31ei/r05TS2qJspnojlxF1pB8TaNbU3it
i4frYrY97EovJrfs0khQ4wEHqPqF7LS39U3wrJ/0p+7LeS7zrvGzG14LmGaTnxzTSiaTbbYkL9qe
IFtR0iq0BL39LsXRfWsUrTUGgiVX9U7LCOeibaebsmGKKuacKOj7xxNVJrXP5gSoTtFeIpaCYdDJ
qt50lDAI4KocDIFaOicv204hLjLZhDNYyniQFpQYGodCCBQOdjOIPZ2Xr4sb3hYr/Vafz/W3hmza
WUZdloo6tqS6GjOvALqISicuvnX1i2p849gN9UvXZLFeZSpIXyZ01NoFx4GVf5dyK9hhawqTOp3K
8S3bt/yiGONaUsEcY4OyVYDB0zKj9za4GWZec2r7xl2EMK4E7quRzJyWv8O3Qr3J0AfrjprocQ5u
UxeMPqjYCgS+I4vKlk2hOqUNijQaPCLmHwCb4YYv8g8QacUnWk5Dy+pm4nrnTdtYiWXijIYg0/XR
mYWtwlpw+Rdd0g0c9Ud6yiS72EkHBXPQcWF1hsvRmH6dT6ayEs2YSjHEo1QbGX2czG71rXwI9gBq
P1W3oZ2lVnbDS9+2fdpKIGMuVV0rWKiDTwtSCyMSlI8t8eRvQWHhGXSa3PgbJs7veBsOm1O+xkos
Y0CGAjjwYMAEj+rPFC/E1/edSzN3bA/a18+UZ0T031fRodTDIepFPGTT0q+HHWBl1IlTHqV/7bWv
xgQgjAoRLS/oXq4e26X6Ev3Jssb6uJjIk0YEDwcTw8L99D0Id73w3eChDfGMngk0ndo3nTJSl1+Q
cle0JVjVWgEdtKhcvomt/prmMe8hx/s0TJjRzXgODYpvm+WDbcpeloZW3fHCNv2Vz19H1Q1dRu6J
HcePBiBVdVqJyrlgQ8uHAbAX6e709ECHuEqnc7GYhBKK4Cj30o/rtrdtGBfRjGGkUqSnxpxOjlEf
lmXfFY/Xf/+TH1YwzoTCMrgj6IgF+2xJMZ4fRTTTCsg0PSWtEvihDKRYMc0HC8AiA+cufb63jEDG
P0UmGRdgq8Ijg1GK1mvCB3FP/BJoBbwH7SeDpKKwbEVQnNfwvxibjyOjr5eoqZ0RMM5zcjuhHtTc
ydWTlr1dP8XP6Q4jirF9QVaDGgkADdCSB8IKWMeSAwWCTsdjTS6CT4pfr8ukP/nBKBmRjOk3Qty1
WFrCZhQKM+ZoWNV0l87Hcp6sXrVDjYc78emqfZTHhtJuGEfJ7GEpdSdYzTDs5URwpLzjhGyeGCZ0
Gn1HxCxMGqcxwGERg5PDJOVdGXJnTz8FSkYfxhANglHFIUOjF9W7GGwt402Mza/Hzmp+gS/RB1sj
+bd3mZHIRMoM3D4F5ulqZw5eE7mzApOzyMA7O+pMVoGq0+CD5RGfqM/EfUWwCFX9HHLl6brhca4V
i1pXFsaSiFqNa7XcKfNJbtF3xZ0aK1vocp674H0lxv8lAbgKwZ2Ldvx30ZZtZYd+MrC5GlBMohfq
jDutd6+rt+2hLm7DZNxGOoWVVktz7YTF0fQxqOMbjwXQiveFi49m7K+L++TgGaNgPIckB3O0VIno
aOj1EjTLNY5RfH5MMxIYRxGpfZWPmVjDN6ExhfHjdNwTsERHu9KpbFGyB8G6rhPHDlngpKqJ8rEO
YCHhcBqDnYFirvntugiex2UB9JslB5hwddZK8hqPzjtlnppYZ6TBX7LV+Ly1nc+Z7seDJIzHmDUh
arHkQVPODISLe2x72YlnVlYxW+SBPmoBsVkC4+C6qpsh+mKPLLbCtAiJuZikdqLmeUzvF+mBhJ4Y
cxrB1AquhBPC+A4Ae2FI1UQEEw+aR2n0NB+8QR6vM/955J85RGo7Kx+FgJETEvw/DonKCx9mO7qn
G6rhzegZh9ypbpYD3UDh9evPqcw1DRlXogLcYEnpHOFAQefMg7IXH9QDxacEAPm3zp2x3W48SI8q
WEkL0NZyG5m8a8E4FkWMwz5NUeAMf3VO9izb2i5BE+59qmztQfCTQ+hwn0nUJq8pzbiXclAqCv+H
HQOQyypO6SuPCzQcHWjoDQXHVD+XYM5fV1eBmGgSpJTM18WqxVIEKm5+BCxFrBv4XWeRF9BPeBm0
S9+u34ztAyUmMPIBZyyxPbAlkIJGSJFLCsC+lo9ReYxSHu7mtn++yGDuRVzPk5g1KPNoVnZuiywY
Cgz3piXZoV2B8oT3oOYpxRwh1MzTguIYhdFNp/dWHR7n7uf1g5O3fcpFK+YuGAtJQBONVASgiw7A
AXIXcC2+CoZqhxhW7hNXtQZX95pD5I6gv/KRoXsFwFuiF4EPGvupvHW2mstfw1yMAqR6Qr6MtdPJ
yddR045o2bwkQndqi9YHd6rV5dHjKEdeOkY+wAA535h34swdAfkHSLBIVztL/RArpTfUtxXGKa4f
+f8IwxclmTCcDMEC8gq4nwhrsjblgQ1Ge76ndzG/n27F3Z9lFr8Fso0vNIsCs8FqBb4oaLlB2FN/
4ai0nQleJDC5em4Eba2n+G4jNBIap30QXczoYr6m2A1uhxY8EmtQE8zcTaP/EYsvoplYjIJTm8QD
fGnrzu58G7vDLnrtXMAW2uorcRpg1fAu5ueeC8xUxaK/QUA+ArwQRt1ybuRwSGAn1JfGoaXspmOD
/4o/4n0AwXR2Q61cHoX2lgdSJfAHYpXcAPUs4xD6BZ2eckbEnNAarqTJDYjJKT9tqyZhGw7Ii6Cr
Z3OMEdSpjabFIr5ktSex1aJqjjX20CUITfRQA0C+/OQDR2xdPXUll/GuFN59kNS2dkpMTfRYa8wt
SXi/bqZbvg6o/rpGMFQJ6lnms6lpb8RjLdUOKfvI0RKQjsRY8iiSUyqOunVd2NaVWAtj7NJMu3GY
KHflUD6nuVWXf2X1W6o41fyvd06pNa7Uoi+nVSIlx209hibiRC2bVtW40ow678JxjVtZ4VoI833M
pYrENA0Wp248DcMRmSa5Uf8y92h5CDsigG1i4B3htk1cvhdj723S5q0gIaqbNSAQ59DKpcnSTc40
G88qmAjYzVUVZsDOdRqxcguptER132vvLY/IeTMlWh8hE9xSQRq0iSa8qk8BIrIzD70EkuXSy/x6
d938Nh+va2lMLAMwmYD/oObVoQdGuYpQBwq8DqG88hVuurftmi6fiolpDSFzWRCEmOWu/jK8n2v/
Dh5h2nelwUZrcRD2vGI8xyLZJY1SyMtQq+CpzlBKhxDbLeA19XlOl2OE7HRvPoZLVwlI+5QEdVDg
x5H+JebWoDjegoUPiRM5JEvd06f57Pa3mScYluYub9krEFKqHX2T5E5ZOcqw59Fxb+YjK0thh0bk
RShKjRaLRH+2aSE2cwasCtLdYAWvn8C9bpm8A2U8yTKaYmzSQrPR+mLpS2pgG6HB8b48IfTfVz7R
0BrMmQuI0MVUHyUttYd4/pJqPETFzeLD+uwY5xGlwKQGCxPdFKJVKYqCDaY1cG18B8eeex5RWJ7+
2/kxbqSQ6lJfCNx9Nd8Ow5dKP+a8JhRXLcZ5kLLT2kXB6w1Q27e5O+3CY/1TsPEshlYTBRTm5lQ0
HrLv0/VJMh5EjKQuiHN4x/5A4a5BDb5HKENtj7ZTeL7jf6Q5v/0VW8NGg01LCT1EHSi0wGoGYo4D
pgi4ZOlW0VCtp0CVqRfyphs3/aQsiRjgxz73J/4poKlq+bKgf1+Jjauik2gm3/7APC4SWJBPrTAN
9ClxjrWORUYj8qpRsUTQT10Xsx1fZBVwAng/yCaLLJcXS0xIhIcjzYGH+/gg3VIsAfUtdHi9Pa4s
xhwnkGTmCy00VwTVthwY18Zt1ZxbbtGBV53ZdB0rxRhDJI1sDHGAfECJ3FB5mpWTKr5cP7zrIgDM
99E7TWGZAZEHLlAZDKcOJksbF6uqeMgT28ZmEB01Q9CLslhsFZHHplWX2tEijEG32b7Wl+c/0eQi
gvF/y0xSPGcRHZdS25dR7FUqqJ0zUeQUJf+HCVwEMV5v7JV6EmmVl3YLwQWCF0mMiC87yYG3tvYZ
Uogm1Hhh/XNujLmJegigq55i2IK9YbbA+23VD6VN0BIqS0yTZzvB95FODbbogXPgsHwbbS7Ny6Y/
XP0RjBnqpF2a0sAf0bqinWEVZ9i9Lwfd09/4znczBb7IYlMpkI8rUWzg8VUYbxhKs6WoBS/GvbB8
vW4tHINkc6mmiGIVUBLINLrHcLgh0f6//T7z5oqT3AxK2rApUsPDAKk7YO3rugieIbLZ0hBXaZ2M
+C6DR4HTI2/EEu0X2Ssdsu95sPefdzU/mqJBT3SVx8ySmhgm3UEZsdvYY7MgPgFHDihyEWd/n6sX
kzHFsZjoSQefZN4A/swBetbr6KnecPMHO8KMUozTiNsxVrMQTxNzvgvTe7N+nsLd9c9Er+inbEIB
USDBVp75CRlX65JIE/H/U0g8iTwANs4K9VOjoQg1ZEDQ4kwcbjr0lTjG8HJhihpVw+Fl4WOZvYnL
rR551zXavDsrEcwrP8piIwwHo3aUKU5rK1OUJrUWOes4FSCeKozFlbWxBAvNaIP2be5Q1xZAfEus
68psPndWyjDG1nemZg4RwkapwKFWB7F7q0XTFqdjbD5cF8XThzG2SIxHlGLwacTyp9K8ilFup/mf
vX9XCjHhqZ6mIMBgELw16iGe/EXZBVigdJSbhWawz/hUf7IPR+/RSigTp+ZJkGuMo2Fw4Wvgq3Z+
CA/Tg2SPJxmlVmHPTdE3w8RKHhOSRsmYl8YU8EQ8iYcZRYXpFUAsrwIgrBIdwOCNP+/AkFdy7jLH
8tlp3kWNipFO+DnitDMCV894ro9enSvO4uwaV07WiADIoRGEv4UAG2s5KTu037PAJt//xrREs18n
znWz5CnFeAwjBUZCbeo0NwPwXWkNJTdr5qnFeIyRhEMZBLB8DRxUQH6hTT9iF403YRaJrsYniXtd
Kc5dOz8rVwdpFtkcqjnNI0w/D74Q1Yt4axU8EfTfVyII6YVUw4wVBvQfjdKN8l01PP83LRiPYWaG
OaYDrpUQl9aMN28oWYL839w5u/aFfciozmbaHxUFpySJq0oFp7DJOyrGPch5MJYmQaZCZKcrAWXj
qrydwO2a5sUlsDtb0kiypl6od/UlL92FhwrEhxQUnhLJ8OYfqH+5ck/ZPlaERUdAmaKoIy23c+8K
yos2vQvqsRFuQTLvGBrnjnKiFNvmSRql0IgMeWNxzPN7I7g3ujvd8FMeYSvnS7HAQ8WsKV2ZI+bq
y35WbtPpOPHGfrdLOpcvxfLOGnGqk25En4xSVFbfelcGAtmE/tzsaQAptmGFr//pHp23Z1dXNVfS
BmOXeEjr0iEZvHk8BjyMFt4XYrwBqArM3hgn0UnnmzxEjteKVtkeA/FE5uQ/WgPjFhYhm0lkwhoM
ckMGvxUmq8h/dbVXK7yyIifQykw2kWpTbXYDstdh7uxw2pndt1j+GWi8RzXP7hgPkahjNpoLPMTk
BT45hTnWl+mTptoZhg2EbtVrfOLknFYSTyqTRiyd0aXGINfOJN5L7VNR3YvKy3XT265pX6ydrYI1
RT1XsYHwqqdW9AyqhYOaoIUZDpaCCe3EjR2RV3Lm+UKWWHIiRG56gH0Ca8QR3iNAf0ee+iPL0P9o
71MuHMK27ZvgKpclOvjCHCP43uW60VHdAcCzPy6N3zXiqyCgZ6DUPsl0TlRUN53vb3FsjSCTsiBV
ixIJi7D4gyK5XUhszlejSc9nB3+RwTRoq97s5uK87ffQ0/0mHyN12uTq1uxkYHwlsXtd4PY9u8hj
krBeycWoyckC3MJdXjht9C6ku7T7o8fhRQqTh01tJRtxSdPLNE2tAmV1K1La+xDvU86zavsRr1xE
0Y+4crltW5Oxleg7tHX1Q+9H3pxYqGfX++LAt8DNeIyavSRJeGZjrv6jNLPGNZaIUKGhST9W6qd7
Cfhy3HHLzUR2JYdxU7lainpQxLXTEKu8pVEreSO3SYNZyxC3eXwFc+R1w9i8WyuJzN0KCmCmmYq5
OFp9I4Wz3fWvogTEomXeZ43K+2oc/VjkHaXtzGDKgIBd/6I02e1N4AgwFFh97VH2OJVjkJzvxi4/
T9FSdtmE3JMikUo74gK5xf3/4BTlnKLKXK80bippoU9v1TcP2X5Ca1E7TmgsjhlQORQkHQnm6wM7
+Ov61+Ppx1w4dNlLuZ8glyKZa2hlTod2nxxqThz7zPlA398XK1GZ25ZVoVG3LawknxYrCfd92lpA
NNfLL4F5CsofYe2l0mlJnqv2piYRepFOP/7QQW4s1po/AV0Si3jXVd8OfKu/iQbflQdQypKAZQNR
gXKQdvcpWLvEJ0ANnOiMYvjE49DbjAorcUxSBGKorE/pUUfirSA+kGF/XZ/t30c1SAGYkgQf81Gd
qekyZQqNyumxKIwC3vDt+u9v5iIaUNRRDTRMYA58/P1lLOe5ocxWWps4pVA6fQy6h3LgBBqOGLaE
Qcwkr0U6HkFU14zvm9CLePueWyelge3S1OGNoQrz4UPwejcadjCduJn28qjbUZ8+Xz+sTePSQYtk
gFEI029sypHosl6YS1jjYmHkHTgDtWpJmJbeo8qFZndb+7xccaMALoG/BLwVwLoHoqnGGAApzEnP
YxNwE/7frl/yi1ta3+o5VaaNB9JHSfSAVzenixLFGMIC7ESnOd4Xe9ldjuazojspZhe9xsoBMcWL
M58/2keZzEdbDEyDhXiVOXlT2tmS7cSSC//5Obp8lMFc0anSlmrScIL6S4SDQ4JPW92InjXAu1x1
x6/v03j8MY37KJHJC6oGewrpDIkqhleAb2rpeW4VYmNLumUqsZMvPH6HDcv8KJJJESQN+YE6Dtix
fpc83QZ4b/dquOSBkn4kD+Prv28Sf5TH+A3QLwhLFM0V8EMOjfJdRw4kc1zf1imCrkXHzDO2FkFx
8tEe1U5Tws5UKicLDr15FJKHlOwIeS6BRlZjHPz63f7soSSgM/yWpjMtaU0joQSwFEjr3QH4zTPw
7HmETFvWvpbBpPe9im0x1WgwWyr3x0Sc9nM5/fpvajAph1HkqaEnUGPoDgrMrE9PUsMjOeWdFeOT
jGHEMoUmLc6Y5vtRn3bpUjpSbNh/oAv87NmjywBR/2gApAyGqZLkCszhR3M+iOZdEnFKhJtOD2yH
v2UwDijMEP8qel6TV8CnzzcU5Gl8b09nWAIn4zr0z08u2NlKIOONAj1a8kST4PEAOyL1uRMEh1j8
Kaiv1w9vY8LnoyDGCQWjoslDg0dDcNPt++89NhrARLs8kpt2rx4FxcI2A+iqnD+KI2sNGVekJ/LQ
Bzk8Ai20CZbn0dmi7qg6dHNi3nGzUGrSrLdVZMAwqqIq0kmPj2YimE2qChJeD4N3HisFvHP22gAB
Qd4Br57THdz8fNjpwQw18FtFFvd2AYFbnomwyaY9TME3RcmtiBy7iJfHbl4xgKmKEtFlCtrxUSlJ
E7VJHrXKEdT6ti5bP1drC0P3nCu2bSUrOcxVbrGEK2op5ESnxRsGSwc8R/gi3TYYMwGLmWwVPyMX
W2I8zqhN576Sy9ztIpgFEo8q9MvS3lKk2CFS/qjL4JXv893Qg+6mjjnfbqNAhSuxEspcdmmslChv
ZPTv9ijYu6lLHvXTZMuevOuPPOoJanasWYIQC5tfMtK2T1QpjTJLqZ6aOFmRWGpZnKIIHVGz/NXp
+g6IezynvBVcVMUAJYykSdInnhQ1G+cGzC+IyF3sG+LoL8XsX/cpNOJ+UglwzxJ4fBQwtjE3LagX
I63FHGVZo7NrWb2r5Ql03eMe6PTYJQxu2l7whC56vy52685RlOl/xDIORTWzWkOVanbC/q9Bv+uq
2CnGGyHiVAU2P9hKDJNvyHNdzuBnR2Kffpmlo7IAt3ICkovYcVKNTX2ILspg0NGBN8yYYRdig68e
8KXEgtjyEPq1LnnO9TPbfDdgOQcdAMDgEYl9qkx5PetdjtJ2EjykxSnWnM7w5PGHbEWvo7Yves6Y
wZZSK3lseXSoJMwcSRi7LAHCUIIIIX7tDFt9vK7WphRJ18EegfHRT/h+stYtghhDSkfu5P4mlE5C
aIcdD/9x6y6Bn/i3GMY7yU1F4nroKkwdlRYWIlztaA278Z76Ciwr3PAAu7bUopMMwASXMabILubI
pA7kYAQVjxnOsPNKjUR9b6hCcNsmUvDem2LE84VbAQYhk2gmnJQsmkyAATxYawaiXp7HuKJ3LGOM
++W2PC1/wefbU+IgPWh3vK2MrYNdS2XCjR4NYIdD9utoWrNr8sqdh4yX0tG/nPVSaxnMx8sVOQfp
MxCE1Acltgyv9DUXTz1AQXs5Brd5Km25jbU45jYX6VjIUZMAsthMrdwkjiCWoH240UFkgAm86/a/
GcLW0qglrR7pk6wLOqHUt7M/YdEfHYIfoDixzzhyO16/mWcjjL+vBH00qhgg3qZQW7X0tdcSq5uf
/6NKjHsPci1oFj3HC/JBPxRO+t10ssSmpfTErey64hwhzwQZNx8SvRynHOISsg+WY53wmorUhq/Y
H4v5oKHoW4cTiObSX3SpXnnFwJWd/GrATAjW9nlXjJx48hnDF+hfhiESkSK7IddgTjANJlPOoqJy
ihPNgSlmMKp50R3ort4HF+jPKAE0NtCXd9nefDR+XP+AmwdKvRdqbyAa+FSiHKR+Ds5WIt6Mg9uS
3fXf33yjGSsB9A9Y2XxcdUI9iqAlql31IIMfkW7WAqJGeMn3ip256Z327brIbZVAhmjCF4tgL/0o
McraIQ0qASs62GPVUiuUeR3uzYINBPwWwfjfJVdbTS2zClYy2+WtssMY1Jvxku6jnXjkAwRsoE1Q
G7nIYzxvmEz5nEsxVJKsrrfoismyq47mfexPGOMmN/LT7NHuVWCLj9dPk6sr8wGFQuqSQIOuo236
9IUR7INnAgoeFZl3/favuUnodTAlWcJyBh72bE1brCIpWGKwsUXhbVv2bo/ZrzETPI5Wm3HmIoat
aedaSOYQsMbgSlaBFEJphVovfKb4//wJdXqFPzmVlTDGIrO4SXsAlGHPIKpsOf7R1jf5fJjrhyG+
0eav11XbNP+VMMY2A7VqDbWCi5SSl3jcCwPPIHhHxxhjJky6YWApA2ThMzhQlJ1+X3/VLfUcoP/9
AuMHczi7l5X7kDuSkDwAHnVQAOsS7mLSMdQbWdfPbNvIV4fG5AFitixGl6uAdQXM2a2KInO360fL
eNEt4zD4oSfx3tDbjnElkk0GIm3opRp+n2JXSMDgweodgGwV4lACEVrBAqZRHvDafjzzYNIC4O1P
6L/g641YHaNstX1tYdW1Hi0Qkh3wln4FOjpvS3MzF1npysQ4YnThGAq4bRi/1ehAYrhbRB4XFU8I
kxu0VdNFUwcqAX3etwAxir9rvALStiO+KMIO8YnYyZNEBc6we5/tcFfADYujNR0rNz/RwcES6w2U
zaM+9iHPRjn3jh3oq0EeGEsaskcKgIWpDzf3GzDAyF7no8v+eP1GbJuJCgo+ZCQ6YUEHQ1LqbUTZ
KvX+cS7uinB//fc3H02mid9W0e0DXcbHIK3JwTQtY1U5S+BP8l9j/X3IZmuWZY69byb4KznMLRtR
cQSzzDI5YfpKVFDs/tTqzAqn0Gq1f7+xRn3VRSfmasVSuxRdiyidNu8kOaBPev3MNg2cSBpKihq4
a85ObOULs1ZrtLGFZ1eMFyEerbT3tfKv6zI2hnCgxEoIE+5NuZ31tDv7B8OS7ciWjnQ5Xcfivcax
gW0XuJLFGMFcTMKIzZDyXNJbnMKrb9Kb4DRgfzVzg0fh/k86lmvlGGuQYymMexAvo/eBtDrf101n
Xz+/TbteqcTaQB5GzUwQSEojsIflh5LchGpndzy75slhPGoy5kk59tQW1NHuBjsPZSdoHgZuaOQZ
HeNVczVO47oExYg0HEj3Reu8locLzhHBOtUhAKtVRYlotPlYgQPeDPwk+HH9u2z6s8t3YZ1nPy9F
FlNkYnMuXcMIvUYJ3esiNrO8lQjqv1fXs+qXoSUp0LLFNm6PaCVGe9NIvwEVcbGxWPoXJnAXp2vS
4Y/cwqUYxGSXwBRtJG3GpLIUGKe5nUbgV38thYY74Lhtc78FsViFc6hPfZIBxwG9IZRkkLLU5skE
3NxiL+hWa3bugUxBTUAUdP1ktw3kIpg5WdIVppYGlO+iehhA+tS8zYtzXcR2BngpqbHQQXFfNapK
Kwv/wEtGT/ELhd1P7+UdGm48PoMN6CfqaC9KMY42iYUx1lU8dEY7eBC/z0As+nu4QRHtxiW++Aws
LZ6Wm+FwJZSe9MpG1aVUQzIgRDXAjH+enMIp7nTB0k8dKg2lkz8VXyYXcxa+/Cf5xEowta2VYCJP
oOUJSI8ZskfVfOv+/ajVx9Nk/G4uKQkJ9XB0VMWLp2PGQwXf8h+mKJm4tnj1m+zGCyU6rRJpqlAh
PzUITLzpgq27tf59xp8TgqGl3GhhfvFDGD5pwUmIHoYo5oSnzfC+lsO4c30qxwKa4N0Ldh+w6ca+
9EDxIjrQ3nFHX+mPse/elTDWseehUIpGgzkTOqpZDeA7Wbx4VzwR9Akt9IIOlLogc0M7dxLV4i3A
cD4Z6/K1ehz1RMSRks6dioPEAxDe/n20gYAgAeBxdrhrKFtDqIu6cnQzdEQh32l5+HzdK205PuST
v0XQP2F1a4I8U4PGRJZcmHeR+DOMOyvrJo5NbOqBggsmr6mZsecUopcQJoI5OXWM1yDoP5s45fRk
NvVYiWAcuIIeeD5J+BQUhqivfyq9AMSIt+uHtZlO0rfZP4owhYkgKIY8iCAl23f72M1flNIxT7NX
g/QrcosbFMAzHkbwZg9+LZT5RGLeqEqG/AUzKJjvBgLlPnRFwYqBAGP4IV7xICw3Ki7Vz2YvYS2X
8eRjnlVa1qPLRREWaCwu/fSm9QggbsI7XgDe9E7A1aflVLQ92d6x1oEAQUzoBPC8F9RTV94vw3sZ
8rDgti3xIoZxgl2Qt5FYQozYN5I7tWO/M6eUJ2XTK6HcbdKpJAyDMmYyygWQqmmdINlTdnQKEUxL
pzwgjs0mLh1p/UcOYxnlogHHL4Q2cjn+H2lfthw3zjT7RIwAd/KWW+9qtXb7hmHLFvd959OfhPx/
7hZEN449E3MxERPRJYCFRKGWTC+bUltI8z2oia0kVpwSTRNJCkIzojvgsOLctovfC42nooG2NxVt
BR9xo0ahoRgmLDGfaquXaitGg/ygOXLLq5csnuwLS8zJ7g21G1KaDOwgp9hBcH5Y1Y2tPQhfB6e2
2oNybDbSmsv3wFsg8w1z0kKfrEVVId70e+VkHmk1LXTGzCJHSp8poQUQUQzvRlt00IvVMp/Ur3NN
VodoclAxt/oKukwtb56Ct6HMuSZqR7JcwKebg7u4Pc3qS8w7zYuxLsD+t3vQ3b24Vkph1hqlwmMI
sS7aaDexM4L1SzoWm8CuwP7JK0Uug9WFQTY609IkhDIm9s3r9yKVZFzrX3tXdMnatyXORDzvIzEo
ogZzmoKjGkQ7sWLH6c+YR+fD+0RMDCX0iZC1Oj5Rltw33XdRzexCcDiXGT04n2Kn85axLRlEKBU1
7GAkeSNbf9VBaVy9mVWM4yFg8ngusfQuuPAIltumqPJUihIkaCvpVJte5d/V7Td0AU5iyok2OJun
M4BR5HnYGzV9gTSbsrvpupXJQ79FEzJGCyklKxqPmO8zivMYRg1yl4F/K/Y3RVlaBm8sbvkMoeMY
t5VIu/sZiC3HPNPqxCje34vZXe5hXLKEErxoh2uakOWz9S1+owuLzM5laDoq0xbJK3yTyRVBitmv
pdt+DaZFUCJkaHoFtc5Rc+Uv111xeTvPK2WwVleiLpsq5J3VcScoK7S8ijGne2sZIC7WxgBrOsdl
HBnwP/kY3VAsz2yoztSgq4LqlsN9Bi9eHxfm6JIvADAWwUasqnjsD9vgJsAzyHe62MJDuPFmG1UX
B1I38SpdEV4Sn2eYRd5SiLXKwDPVyG+EDt9ruNeMdVeO1n/7ZgzghkmSqmUpIO0tnWb9IW73snT/
30wwMBuPQwPaLQCUke1I4vghqA7Lf+mLNC4+FHOUcYiLuUuQGhTENyn67vNyZ/SP/ISy599ny8CQ
mAvFpMXv93Fso1fBGsDRW3yVSW2VJF8HvH4jzvd/f55fOJ5fK3M3FAmi9gr89LiihHUE4Wu99K5/
nPd8xLWFsWAhRIYQJO+5uuEdK2qcJ98G543bu4NnWHTkKe9dHVXV5+u2F+/fiz1l8KLze9CVlgT6
larmgt55RWYeqQ5vGxm4AG+zGSUyAhhfPNX1ve4/mqFmDR2Pw3k5hr9YCwMUmW9GfdYAc9UjtNHf
W+HlVbNpV7zGew64vz8zLxxjqKNpBHP45KgJQfc0kC94TRvdMhT0U3NJ/OnldM07GHjIMbzdaC2s
FSpmqhQXeho3YISgPHADt21w+V1+sYkMUqSjGQc13UToFtuTiCexSJyZ+FZYZFaQT8dEmGyQOTi6
j3tTKA4Y1bPHaLTmXFhd983FrOsFoLCUL3Eom2DWxXvFeEQdcHTQTXBUbsm9dD+8DE68BvWUU/C4
p94TXVf2m02E9Skpa1HCfVO/TG/BTtzBlaC+p+5CT3OCvYZRttxFsk/yVJusFZ7mGS9YYVM8Uj3U
SRwgWMlUS9kqmA0U79C14VSFhY6ldWqrD9f3eRkDMP2ABh6CIi9zbtS0/b8LVmvuuvhWSnkdsDwD
zEWawKfmCkLzTohKxEv6oICwol83X5QOe9lCzyTzeEIUy6BzXhNzaFA90o24p+/55C1LXb333azd
kJynUf6Hr3U2xJwXvYvzqJsQIkdQv65QF1DAGYvpDgRCh27fHROPl6tYDvHOFplrVlELKDSGIPb1
6zsdmlDGfcPLuiwD3G8T7HumUeOazME0YrYtdauhc0cfeWdx3uWVsDWD+dt1B1xcEZqjNQlt9JBu
Zi6hKa4mDNzMCLRCjL9oUy4doMmHYRWhkO3rphZd8cIU/f8X0D0JtQT2FCpbP3lKe5R4ZXLe7zNn
qYlmMScTGoWSdONne/Pvp8gxm3Hx9zNHyS98oLOBWDESbny9tppgNea8PCn1oE8IeGGEOTyCpqLf
om6nd7570HO+63KV3KTbYjx3YYY5OsPc+bg0cNX0Qmo1xn7Mj4U0WEV2KJB5jgTelOOiV1/YYw5O
3hApIj3eRkGnac9SBM6GupD28YjbNIr6xKvD8F/6nC6+F0u4Ec6VJmFgGP134n4Kt1m7ymr3uktz
Tg/bQgs+jxy1E9QdolG35ay4B7+HDW1STllgEVHPu8dSbHSSElYRvRZlY+1nOxBcDs2LqT5fXwzn
GykMFIDXSNUI9K8wsQNdQvm5x9WgldYs3Eghr5t7Ob64WBIDBrPWm/E04uOk+5cXApbJ2Nn4zvSF
Us/Hp8DjdbRwzhXbR5UYogK9O2yhBBYbqumLLr5Vyz1XvD1kMKLp8zZp6ZXUhxAUNR78FI+HzmrB
ahBqzvXvtZwMuNhD+sdcAKoRS2HW1CYUiTGDCk1sm0rb5Ws6gYrM1/q6NQ5iKAxiFGLtD2RE10Zb
PaheiNxKgXZIcQTHwNcIE2T/Yk1TTIPWkTU2axSYYaH2IvDJH9qfrQ45q1rW7wpouK5Bx2I4fdb/
NLIkfLpudvmgnc0yr0HNx/0kZDHGC8GmjxCzOKmJa7QcK3/4cGczzEmbMjOvBVrkJ01r5cOTrLxl
/WYmh0TeFvpeFL8M5DkTH32NF+Eu35Fny8yxM1p/NgMDHSIjSPybozHf/bcNZO5gmTQD1JeQn0qU
l9TcSJVhQcMt4DECLuPueRnMMfNVEnQKKntOoO3E3vMD2Wrk4p/iFZR6wUkjQl2UubNUodeNHKPQ
TiId5OFVSngguOxtvw2woR6EquLAlLFZKXlL5AexVexa3xkqb1aMZ4dJwc6xkU1RhoXQlp10Qykh
4/tKccit+U3cSk7oCrk9xfbE87ZlNDwvkDlOSHOliV7g8UEVijBEYKnGcy3vekG1ptHnQMayT5yN
MYdK0qtUS8DR7QTiqiv2ZbwpNN5O0t/4HJ2dbTDHx4wJhv4b5FMmdPSD03pFO5FMFxMtsh3e9WBG
NjkPON6q2AMVykJXtLDYB3dafBNMN83EMfEHODqvijlN8hQKuV7hrV87k6tAGAgllDt5hUEFTIFy
B53oR7+2h8ytFfbpgH9myvWDm9iJTtJgi3eQdUIPQPi15g0TLiPeeXHMvTVUoE4IJIyAJmRdd0/F
8HQd8ZZfocrZAAMTitq0KvpPUIjEsOe7bEm9MxvLb9/HaM0v5JkrqsvZQlbXxui1tCtoD954hJr5
JvfMO99LNjM60hKP1x7EQQ+DQQ+SxUJQKjA2RHbrr2tMeKjpz1QOOHC7ODNgnDeSHdbNykpV0wld
zlT8Y3ZEK3KT1biLoZzeuaDnhYbttDZquyBW8sybWOBAlcGgh4Zp6NnMMQw396XbjQ9KX1qYjbPV
aTuK9xyXWfx+KqbWTdPAsD1LqSj5hd418kQ7K6qb6TCuJdlN9r/iNuOR8FjIlw+4qhlENUFlrBMG
RIY46sykAlVT+wLenw10x9x2O3jmFoUVLmPpImJdGGPQpMQDErQiiKGUvkBpaq8l9shtJ+IZYUCk
qqdoIEY2OCT2kfDxHVA27Eozdf/pS513jkGPpJ+GqE3fu/x7h3b5R65g+x7VTMu5an6LUHWxcwyS
RJoqEGPAzkWauc6ldBcQXm8yZ9/YOk4dkaoiBdBQavbStErTn52Uci5izjLY2o08yvFgzriItezn
hABQrL5e/yqLiHTep3d3v3j3YKiuVPwC7lz1j82AwaJvUtjYgiZyFrKICRd2GEyAupfQNnKINyO8
WHUCSEFXxJ6SvZ7yIiXeEX2vDVysqRwSMfGLCHM+97TDOfeo8lH4BtlIJ+eqHfK+EPWSC2NKZSRJ
pNCk8GQ+oL6xwUgfB80Xn4sXe8egwBTXSpW0iDl1Sk8AKY62BmV8L1jmtO19yOh0Bedr8RbFQAKB
ZG7VjsjNjtOtGT8o5ua61/F+n4ECo/TLysjhdUafWUa4MwROdLno1qB4hh4v0UyFzfIMujnmog53
I2VgDYFuC9NmRtq+MnlJxuXu5gtTjGeTiuAap00zw5Z2GqP0eFuBO5TO9PISL8tVrQtbdF8vnK2V
1FAsCaAaInziK42QjI3wM36GAJWN8t33csVrW1gEuQuLjHtnsd7NUomzNJmjtqqKIXarLOh2Jbp0
1tedYtkUuJFlzLPpn/iIAjnvlKkCnsbyXlUOWXkUeRXPRb/TfptgIbucdD1NRvoM1b0sfJQD3oQt
Zw0sXicYZEsHEQHeJII/fdcMO50XXfHWQAOiCx+IJy0LJhlnp/DHO2jI4oZLOB2Wy6fnvE2MS+tm
UwfjjI6Bdta2OhE93ff3pJdBnCNykIDewx9eMKDlMVTT1EFYSiSJbc1Son6KSamHTla46fCkGyu/
KHZqlWzBnO7GPRTeO54y86e7iLHJLI9AxrJF60/kTEpZW12NRmrwwnee3kmiHSgK2ZBmTL3r3v25
rM9YZc4uGA1qWc2VyPGTZyW+j6pHDcxpKIP6+1yyVfEkCLyq3idXYUwyh3fCdNhA+jRyejWwxuyt
LO44i+JZYK6mqm2JH1d65Ij3ZDvgwZsfjU1k5xMoZsBrgJ40kZO///y0oYvSkEhC9A0uLPaITRCa
nMChFiFTC5Ge4/BUnaoVtAZtY0OJbeS3wNbW0i5yeAXLd8GPT756YZk5eXklxc2INj9HO4W3s9Ot
msqS77KVgE7gxI2PKbH6bbXpV8KtoVujhuGmyMMLizvGRZYOzcUfwjiwIUZKXDTgx/aDQ9ISqx0a
C2lQa/K3vXKrhtt0DGxIXXGigs+FBmbrGRcutQrc3UYCFz74K6G39Jf2Fvl/TOOJoS1X9vAjcaLj
zPnii8f1YrWMF8dN3YtjVuCDqrENhjILTVmitBvhZGnFy98sOvSFMcahVVmTC9A4w6ExWTEhK1Ui
eiS3cWq1W+EQ3xUenyKSZ5OJtvRp6g25Bh4l5n0XbI2a05y8iLEXa2KirUJog3SQUcpXwAide/06
2AgrZffXvQqMd9A/4+JiQkAXRWUdUCKwp4polha6WQyih/r+X0DnvB62s0VKI1lOa+oQrnlECXkH
3RDwlKonxEVedjQd3iX1uZfm49LYXhZj0kOpw1gyLA6uuU/eom9U9pvSQkP2BeLf0qYzrfAmXkcO
v1z0+UHDmGeAh8RjIjURzP/K5mAG9mC6VEs1dyNP5Rw3rjUGXdq5K/RGwhEQ1jMYw6qVeqe9c3tC
ocr7+zZ9Zm0MpoBcQkykDHcUyXynNzM368yV30BCe6i2U1paQpbYXR+782zuQy3dRVLHq5B91iVg
/ggGYqbZl/AckeiSR8+bnWobQcK7wgdO7MZDOtKVcZmVjydeQMrdbAZvItAcJWGEOwU6lXQY198k
g128UF+m3ZISTx/1U4DKrJTBmrwR+6rJgDWg/7IiqMj3hqN2HMD5nMdlrDCIUyom0uwBEAch3ANo
4dd0GxukHVWbMpXwRmQ+6w+/29MMUKcqOpS1mVWpErrUcSNGyLrPnoibWcJ8c7xJbiS3Wmkb9dC7
0D2+ad+QQXETZ3jm8TEuQ/j5D2AWPHSdpkwgxHfUut6PRWlnifxyHfaoJ3yOPs4mGHg15x7zH6GP
PZ3Xrfw4ybcZMhvj63+ywqbD/Qg8liVmJZx+fI6Kb0Ll1cQtOg7GLHvh77WweXD0ZVW1XxEc+hga
RV4cHOS/rlV8dAk2Az5rpBHQgoiLPD9E067KN9c3ircEBiW7aSzLKIHLjfFdbQZ2J9gaur7+mxEG
HItML6GmN4dOlL2NyUNa/Ah5Y7KfcwrMRjHY5wdSn44lbtN6nG4CX3PKCMX0Mlm3Zu8WeF8WpL/J
5HpdVrrtK/kmT7qNROZNWHXu9eX+AYfPfsGg4VjU0zjrFSLsxDJOygntqmvz5ddFqzniyb8nR/1U
3hjPkcfTD1++5DH2jAlXSdQ/0QNpwWhOBv2irWlJ2/SW8s71z9FJsFXo/UyOBD5y8lptMmQRhYfh
dH3tFCE+He8L68zSjTTNcvC4RM4QYLAhT600uQ9yWyyfFUT1w5fr1pYR88Icg5hC3ED5u5p/IWZz
Z6zQoGsVqxxSUcqm30ovE9Dat1BGdMtT5OGZyuU/o8WuaytmMFPKorQLFeHXQ4623Ah3VKu7XQkO
r/K7fCFdLJcBT3+Ukb4gwGdpJb+2G3GN0+qgbPryXil1uVHNIjqc7an0BXcRCzfzrIL4ckje531T
yMg2Jzo6pbqZZKV4ROC+/6I0HLTgrVJlyosRFFFjtTEQgz61TgSBsQyrHMF4MLvQYvF4ChjUR658
QJUJS/1QqaekiGJHQ2sbUR7C6nujRFZibE3iXfdX7tIYuI1CMvm+3OJeepW2VDstW/l7bZ9s9C06
tBzzx3V77xH9tbUxyJtkoSBEKbZSBhao976Kp6CGfu9x/do4wc/pSPvnWzAEtxjk/v8gTaHr+Wwf
hFu6aKoqGNo/OlA25nM2dRlNrEwQskdYvApWfm5RCszM813eE2cxgIEg3f/sMfAjg1QCfdSQmsm1
u0J8yjretB39gWsLYgAHNHJhrCt4Vcz3eFcn32rv1xBIsBq8etdPtnAyt/wmwj98yPPCGJTBw7dp
zB4ZKuVUbmjTzrhJN7KXO8E2AedNtsF+brR74SQ5CfaVl7xYvl4vNpZBHrRnBBB0w5WGWs3er6zx
WdtMR3kLkt0dsahQ9k3NOSzL4PN7yez72BwLITUg7uoI4OMeTrK20/Nv188HzwSDNB19ts09ggYV
2myB5k3lZP+DehYNTc57936JXaBoPYCvaJLwWFFOybdfE5rBSng0jsSJXWHDE2DgLYrBmLicm9oY
IC9ORAjIlnbYvmrzX3fCMWtigKVVoYkwDH7omORWjh9M7fn6l1mOoS42jUGOuAHRRNXRlGzgtBHo
9HJnXKfPxU/wuFjl0/ACvXvEMJi4d02Hl5rkwIjEwAiZRKnOIvhFEj+nUmZ1Eac0QY/LFRhhhX5l
Xx96qApDKlsbf+jC97FGErgfrBgyglDQ2o+RdCD6zNlU3rIYEJE1qC/4E5IUg/wF6JiOp+sfjed5
DEikAnRcoVyUOBU0frKghbj9Kgm/XDfCgyJW4hcPlnhsI7oKG/eZ6JkYCgvcV+ke/CAI8REhiJx3
3nJQ+xuJZAYmclR9VHFEXmVQDSvzR3CCnEwBtPCbZEqsOXE4K1y+NXFbytCvUAjbeeRHk9lGA2oD
k/2riztGO9dranX7whNuuVJ7PHPMWfZBbBtD8yeEwPWWjrjFnnqnpk7+vbWKTX+TeLxuteVL9Lw+
9mwLJO6NGGdbyiAAtTezm7Z6/VfcPZthTnEjybHUpLirw33ntuhxSg7Kxsf4DJW31jfc6Hz5eJ3t
MbEBySfTMDNE5zE0hcQ92sRjS9lEUNqhwY6+yX/yMkbLB+5skTnQapcrSLsjQRXMbpweAnMlyRyk
Wi746WcbzKHWzKQp0W+AkNUzoCwsuDTtTmkauKOedH8+g+JvS6yAAFhs5aqkGdv6ZXAFq1sZX0wP
3VVu7ebfg1O3Qi7TMU9UP3Zah4+Jp3jQNr4Vb/MD7w79Q6B+/luYIz8VYMPS5hiB8/3s6ZGVYhrF
tAfRGtGjQNPzGU8dh/MtTeYZUuq1HvkGVg9GES+f9bUyIWM8aN+ugwvHSVkKp1gaS0VLICXkz+s4
raxA5zUu8RbCwAmGyAYfUhDIflQ/Ev+nEmRWCR3I68v43K9CAxC0LxqmqMiSojBuOWejouIxTGsZ
9EkTe/mzBsIy2cVknM4zRvf+k2eejbHv4NEoUqRaUN6vUDih/NFCYPlrzRIwKytseNcN/dOvWWN8
r4sDXygnLC3dB+tkq20GL4ReMg+Fl5P2JppNwcyI5oX3QvFFXNpKUjOaOXy8cal2ZgUWqHJd7Ck6
Bg6v32P5RF1YY9wCHK+1CcUYWr4L1mWHVl7THe1uj1AB9BeQ4+MJFSx5OihmJEIL7ZKmM/CvxWAr
Vn3EwXHwDTJks7S67oKf/Ry6T+DlFKkikwplPHzGi+0b68AkvlQg4FAnp8mKjVjeZjKPuXph36iI
mqSLII9TgMNMOF8EMdHDAEnm+qVJLVmyaN2s3QXQt0TXtWVANoNHafR55z6aZD6VFOVh4iMEcYLp
qxTtmoBDSvsZ6FWIm8LrZAU62ipb5xAhe5MKmQbBSemBCArmgQ5ROjnT+Owrf1/DgS0oPYG3TZE1
SKp+/EpE6DVz0kbBVlbSm2InbuiZtU3JhtBg0VqBk32/7hYL7QUfLTKXctuZOpI8vWCTeS1Hx7rI
rQT0KNA9q6LUSg5jBlLr6Gsm7SBvb9F2vjg8JcVf89jg7Xq5cAYgTcjF6klNBDudbkGzpUP+TLCv
L3XhBFyaYF/o0yCEySRNgl2UEEhq30j0ddB41PALMPVhIWzVOi6FfI5nfMFh20K9MMMX9PfSkWKv
ueGBxtJx+7AmehVcnOoJOlNNlWGr/EfaHtIBFNWbynzPWJF14IyctwV3ecz5NsrJGDId7qIehaOO
OnW0Gl4MizgZEoK81svPkffHvWROdhWOUVPTvUT34l5RUqgXg4utbDdhxkvFfX40fTTFwOPcYDLK
mLGuQFIsI7kxqRoNer9j4VmNnmqdk5lbxBTMTyjg5tNRPWXMkbyY5HwSBTsy743yZ5d/T8qT3kWu
VGXOdbf/wwnXiaFKpijjmfbRR1BabP0ylwUcKmv0Jrgk8v5gmRO+ySfxpncVj6wH3qf7g6OcrTLf
LscDNKhaHGhMSd1RFSPVLaCcEbzXonlccwv5F/r5ztaY/TRLiK3lFawNW2JrWx+ZTRHJ427Vr8eT
njrdq7CqEYdPTmDz+3UXXh0fzTOXt2T6aaOE+JxZ/qNW9nFl2HrUWU238YOdbwgeHndWMnCrOcuQ
dl42c10MY6OSXINdAX0F6JZyiI1v+xXdcU/ibEV4+iQvw1q643jU5wDz43KZO2MUS7kse1WwQ8mi
dZ0EZQEF3Sqi2x9QZOE5MM8cezfMSirPJlY5naRtc9PgVaf9ML8aFm12lHjhM3XMj/Hsh8WxEuNF
HiSBoMJaq6/z7ED8zfXd43wzlrJVHttG0yP8vp/9NMaHKDSsPOYJly0j52/H0Jh7wZDTTg1LGDHJ
aAnT69ypbo5BNPCsWdeXswycZ0sMushGAdWXCOiSp4UV96HVB1/LGdN8IA0Oo3VAOC9C3vYxuGIK
VW0OkiLYcfgthmST+IUkD9eXxNs8BkxmKTRFqJMhCAu8ZOptE2+Mct9ws9LLl8B56xjUkPu0TyQi
AbSCA0l2mZ7YfXAvmc+1wemw5FlicCKDbh8epbBUZG+adJjzjaA2dmzN/d+3On08PQw0VHVRpUMB
aJhUb46Ofb4yZc7dyTugDBzgJVPUnYjF6Gl8qjDqSECSwvHqhYbnD+tgR9t1SStzcYabdVsVvVOn
Cr2HNBo3fpiP89Y/+q/NBpCOviregeI4OMvQqshwilyC96WtDgEgzYnDwzS9XnfxhbQ01qcQVRKh
ZAulIeYYBXlfV2TAhek/QsU7vR1WKSoWupvPa+hfWsm96fCqcovH6sIkc6wGiBqVY4uFaYkC8ZDX
QnwbtLc54rjH4v5dmGFO1RyGopIWdGXCk5Yd03SlZhwM+swFT18rFzaY85TI8tjIBsLuwQ4fwh8J
8h7CXXPIMFnZOIgxTIvsph0vBcJbGXO2UCludLHBA6aZa0/u7XisXKHirY0C9qf772JtzPHqZgw7
GRk+U+8Fa/IIen3chNbrDLrbeCsPtsDBJs6q2AKJAC3lSomxl6HxGAUbMXo2Y96rZREyzmtiSyLz
WBmKOL0/yuSX7A7Q5+DBuxFPvava9WlY80pyyw+zC4vMBZxJYqDF9Fldg9qGti3TzLDq6ivJKe2A
O7O8HG5f2GOu4Szq+iylh8s4VE+0apt+n2/0FXHSLT/fzNtOBjyqrhTSQaDbGW+k6UXkTbjwfp9B
ijoAExUk3gGBQmtlGFkN5okH8DwbDEwMPlR5VBU2ek94DVVXQ54PFWhH+CmkDnGU0CrueQd4IQ38
ATfYufks7v140mGUKhKErzRJ3ziibT6RNW9whrc+BizqCnkdLQEMhppbIurDnIDNuUOoD19BCplB
CqgMF0YawYQAxWLVy0H2Tn40770y3e6v5WI/Qi5LhlapueoXImACszBWE98Y5aHjjeBx9oxlQ2t8
H0Ah4dCW7csY3yPou75jy78vm6ouyQbqAcyGJX2qNAPNQJVD7qYJlC94DY3LYPrbAluUAqNk1ucq
VtCkYF8VvprVtzDlzcd/5hx+/xZnK0zK3yRNMDUp3Dh78hO0auW35ZEOJM325JQQXdyM+I8MItrc
Fj/ODn4qOwXzHDQBRR5oqdIui+zrvMZTzaK0a1VuDWtenY9nkQHWUQqlxFfxzXQlue+D6mmK0s11
t1gONpXzftK/4SKL19eF2Ro+9lMUrQz9Ihs6/xQc9Ef5rnyWNni+2VDxsqYdHrvcduc/XFVn6wza
hsEk9jHBCulsH2Wblw3PtFtXT1HqwGXllLHLWTDPTRnwNfUAHIM02zt2lv9VfkEiEU1+8136hDWf
aK4U74YHjtFluDqvkwnaRN2c1LGBUZBGgieIdujoN3jdrQp4Kq8o8YcA+2yNwd+u+R/UN+7k0q7m
9lnZUE5uyt6fPzbrf0vNXngRgy6BCIlNwYAX+dCYUz157TvSD/+eVvNTm1c3oD/2Gfv/tzxQ/350
WTThZ6ShX1DtjK+9aniNIG4Fpbb7pt/4LaChKY7B+Hb9G14/jCiXfbQqRVBFJTWWmKrJqhCMdZaG
PN+kH+baypjIzQw7DH5FsKFas0c7pHXRjU7KbfwMYnWcQ8g1P3fP4mDhX17YeP1cmIQBm2xK2koQ
sKtS900ZHwottmqNEwzz9pABm7DA2ZtC2Bhy8pME8cNs8ohyecug//8CzzRMkGlh/v7S2whJYGFM
Y5Q4z7yFHlMaS509kMGQtm3C2aAprugp7C1iG6Cs+lpuZGfcgd9CXAmn3kp3/brdlk+aJ+2EW15i
kreTDKBU3aCqoQRPqUR/3/nBBKUggePxC/PPH5fJ4IjUDm2SykDnCeIwUKc8kBs8Om+jJ/2VNtSO
63wHPWVxciUvsrM9vXdpl+E/nDvoQ6OAYGgaVFA+ftB6FBpZTApcEWlwqKfpoR64VPWL8Hxhg/me
s5+NXZrk9GpXX6N1tMVQa7ChM2Tlagis6vt/WxLz8RQlEvpWzvDxgkMV73yenv0iQF4sh/lu3ZSb
aTbh98mWLqZeTx6VVuaF+YtHTVVoEkdD6wDbICNpAmZU6xjukUUWkVdyhi4u8e76XtGt/wSJF0YY
yAiEvK16KcHN2fiRrc3qStMlJ8jUhzIYOCXwxUN1YYtxNbXqMtWoU0Sw2X2JFrjsdH0tvN9n3EwL
VNBhjVgLvr89m6Nt9Bxk4llgPGtoJjkuClhQlTvF/FHEvB43ngHGtcQQvNdCjC0SdpJq/aLEL1bl
zvcwwRRjHpqseQDAczMmtkjiSYIONUxK8yGsV0qz1SLv+oeh2/JHJ1MJG1EEkzqbcVPi/DfQR5A8
v7mb5hcpC2x5JtZ1W4t3PDo5wIuKPgsoVnzEM3+YZS2jp8ZvUCYz/JtSn16COdkQgh4SMfSapHq6
bnL5DJ1NUvi7uBNDWSxEXYPJIPuZ1w9yeuiExOl5HO/LvnE2w0QQQiyHHengfENUpuuub9VVnrQa
zwVpePf5Y53N0D/jYjV90VdVAbJS9DQTV8oMD9nSdRSFd+I42VnWNZYaaau8ENdi2nB2ctlRzrYZ
hBiaOUsGgssoJq1d1E+acpPqjd2j3T7lgMXy2+jCUehXvVinDGJnKSD4asO2c1WPjrBNt75HS531
yv97NQ36sL4wx0CHFmlSMibvQKtC5WbTzxzmueWn+4UFBjuiMBZA8Y0PJx7nF/FI52MGcFSqd+Op
6+xgn23oZFV4SJ6vu//ye+jCMIMgYE8Kps6kIcTL/NK80do8psm86VUo33lGA4+nHcT7eGwNhyhh
otcCdlNYF0+0N7HdNV6ypyqgsZuueF24nBPOFm7mQW0ErYQ5BDKWnz4L4VGp16HAE9hYzvWet5Kl
byLVMGkBwTf8JWpGnVJx0icZcmb86jsHUHQGULoKEYYeVqjaoPUxagZL7jk3/vLd8vs86wyWSHMo
1mZNP9P4TOQ7UXCFYXXd+3gmGMggRmrUyUAhwz9MhjvkR4nrbRxIZBs4DaU29MzEMkavuEE3+CbC
lFu+5Xee8/yMAQnwM6V+ogb46CN4qNFi9Njq7TYCW4cRgEDn+s5xDxEDGJpa9nkBCl08h7WVscXz
at0A/4QVioQORoBsjj169V65WXQGJ8Kgg9hiFv1fNuqhsrNHdA5txhWm9nj5eLpTV2yxvAvSPNVF
0uCT+YOwatC5PxLI28qWOs5WCPYhztJ45pioI9BjKFQiR4OSQ76XToNLE5h5aPkb9a63B8y6h1s5
taDgy3F/HuqzvAwFlIGJMMFlwn10Q9z+HlGVODujshZAaUPfWNBuz4gzSW7gKJx4mHP42Pmgqo0q
oekQOyZK+dBLOlgu0p1S+hz2SZ6nGgyOFCGRoQeLrzltzSN5o6yQhkOOfWiHNxp63GZekw3vTmO7
+OYMzIxpjLMRFha0l8FLfyvv2nUmOjXlYvslMmb8U4vFGf4NJibRsySSVBGBMlLGe0gdbToxOeZ1
v+a4K0X2a6eDwZkck2uFTAEt3GsHOg0dejW66UabapgJXKa35T7Fi3UxSCOnDSR26P2p4GhE62El
WmAB+0JrCTXFmk28/WvFpY/xFluQacKmy0iPD9iMX+Pprua1w9M/+coWsuWYslfMYehx7/i9bjfC
Ws9/TMlumG/T7Cbpn65/MM45Mxl48SNFKfMB+zeKPzPZ0zp3Hr5dN8H7Rmz9JezB8SsKSNIIAXoN
VU97o7X0FqG/paV2/o049Ur9wput5kU8bJaj6Pyoa1QsLd37q2I77sLv5qHYALZQN22/XF8kJ+Ix
GRzR5LKoZQPGsshcVTpSwObrdQvcbWTiEXkyqrjVYUI+tqAwR+E5A99J/KQ4CTJe9G1hOlxJWs71
YzK4IcxGlepliLBxkD0SkJdJEw/xiJxhGD2MecB7anBucpPBDz2dusCf4fz6vehRKULF0V6hUO/m
Njdq4Pk+gx2lnvcgU8Ad03raydiGUBICsZk9eP4avDpoTjcdbu89fbFfO9xMpBIb4xwGMs2JnGYv
WdM6pHoIb+iYPH/Ge/HjgXcTY73EEPVPUtedIUy1jIMnR98S5d4oYowrb2K9tAfoa/6Le56NsS05
0pCJqQTOexvF3QPmlsHHGDu9hYYSGzVBaIdOa55Iw+KhA009VCRV1VDY8SRd1dp+7vCmMarWEjFl
Y6icnMWii1xYYNy/NoLSSEvsoKq+jv2TKW7BHc7ZOPobn1ziwgbj8qHSiVGXYxVxYQ3QBEPz1Epz
2ub/kfZlS3LbTLNPxAiS4HrLpdnL7D0zGumGIckWdxLcl6f/E+Nz1BSGbnyWbhwOO2KqiygkCoWq
TPSFVZCvdItnRmXZpu4kcG4bUVaWuQ1gyc0YxTUQJU0c/W35zjTCMMYTf0tfs4cmd8YDe8m1ROMu
omXj9oCZYjmjGR/VkM5p/d3IHgVfVGCAv8PPnVZ3UgoDZr0vD+Yu3Zl31ejkJr4m/QrVCc/2iGAZ
RTa5g1SZdDOp0OPk9kX0aciiXWqEu+t+CYKRv8IXY0OUuMAOK3Tqav3NGBWu2gou1tv5qYlXMl1W
bcMizNFV9aqbmiYxE1gp3+ajepz95UD2xkO5T01P8QGKD8bTb/i1ssgdbMhKzQasEKhyYvpvll7l
YnCn5e3PjHA7WYUCT08XrI8GiiXM6o76QaPn6za2bxMrT7itnMpZrUH/Cf1GCtiqHelexVNwdJwe
W2knBbkvrldtgsfKIreFuwxzfyp7kYoJVK7Gv0HRP7RPRNRtIjLDbVkNLP3qFOPr0ewL1QMdSnFU
vyuS39lEF2/4fq1JlvMmnVnJpX2EUGav7f9sgfhmrcga7Rb5DEYcYie6Yz0z8Q4N9NSdWEsHBAR/
6x678ojlA6vdlKChq7LYvasdv87RX5N9Z9SN6OjdxJ6VEXYpWxlBVS9qon+2rHSO9oxRIAtQs2yd
DoNaIOD5LHJr++hYmeRQQrLMstBYHhMfessllWO8K2iZLp2d1Hq/PNPAuNP/ur6AmxC4MstBRZso
VVVk+JxFgatyEij2CI3wl+tGRJ+TgwpqY6ZPZYW/bjpH1ler+q2iw8oLDib6gahQu4UX1q2Necjl
NJzKk3xf37AknnwWsnZs5oErexxIGCEpxqQBSIS33Y3st26bOZgRxsu/Dj1QeUdc2QEHFREW5raX
S7MsRZaJjrGUXwNzqto0a3PcHhII7xiuod4tsehjbq/WxQYX/F211C0ZUKYyz5gsowfwdxTgJJke
u9nRQPqWvqBRS4AjIr+46EfheVDnEH6ZYeeo+kOeHeNU4Ng25F784kLdykpUNmIU/uh4iqBS18VO
AsJ60VgCQ+4P2ad5McMFe68vfYpnFpyL7xKxWdDjpFKFncXvg9LX7HAxP3YV6doOdrIfEKvxWnSA
qpg7TPzQQ4Fob3j6rR506JXyExAlLALc2MQrHVQasmYi4dXfT+4VRCZVtkB8DCczhh7t84j2utjN
Mif00AX6SAvWYgcS51o0F8h2Fu/12iwXKFI+4SmQJQQkN+9Nowm6KQ7yIYcYQH00aesMdvh8Hb22
FnRtkosbSJircsf6kf//gioBo9YQ9ZBs5jq6oamKQVRwN/BCoZEKkdBhspDFP0L0CnlO6jWn6dje
oJwDRR3RIBD7Uh++5MUcn9PrhRZKoYoZMZA9enaSeaWoO1HkEf8WRxOw4ei5gbt5oH9ndOrISIPW
W1z7WEAuVNQJtrXBVx+QT+fTMMkAIpgWsyZyM+fknJjkKLfKLhR1QAo94zBy1oHNA4Vny3crmA6Y
SUP5rfYmTP+66kk8jiY0yMX93HcSHTWsFtID8MlMh2U/OJ0zVg6b5ZaExEqbt5b1x+SjHrWxMBxh
sAM5e+vLbvJeW4kOIapH4AF2Rau32Uq4tsgBJy1rJQdBDw7VL3rlsJ7PCXLU9bscNZM3kb3Oz39g
0MVlFUc1ckTsA5sFzvUv4CC17NosphQ7sPPKg+IxgcNwJ91CEHNve63gONqEldX+43KIkURNErEQ
YrDSBhnIQBmLjujVaetkXfvEXTTwcjCFE5sSX+TGgaZRlqfuMr9dh0gBlvBPeJGlpdpcwkiUn6v+
XjUFF9qtfEsHG4+uqjbTZuIWZpRBLDDnWJgeyid1vZNKqIeqiZsr91lauted2TxiVsa4hSHWYrSp
AWMxeWjH3mnUp5JQF3U/z65cU6q86/b+ZW9fvOOWCCqHWR0yahvlvjzYuxyyMnTPOMPiffc/6E5s
w+RPc/ydMGkmApINE4s1W0E9koNeKH+HKTCkooKC2HZcXExxNRwLtAggu4dn8kIdnd7VvWhEWGSB
S4iJEmZZwXbRiCdc1boltn99dQShp3FIL4E2OJbZGLo5/VikIF3Ona26iYzxgbYU3Tu3N+vlezFv
V0kVNEByqlXwJj5oR/tc3SlO7Uo+uVUC87F4YCKOvwl6F5sc0JtobDbBsYIv+E4cCVq0e/VgYhwD
j317Echvzt6tdrLGgXxCI8XQaiCFrL9V5L6V/VS7V6pHI3pMkhcd8WHZ93YrGufefHtf2+UQxEDV
QLJHePn/dGRAJQZWwsfodnrUAwuHaONG9wpxhESZLAA/plmXz8uhSVKm0yK1MGyfFdWJcak3Hoq3
bN7ZmJUa90u5ux6vIjThSe5Ip5h9PMMgmCDABXpD9sMnHDJO9Dx76SnbiZpS/yVT+OkhT3S3RFFe
x+8expjVYMdmVjvyAwkGnxG9ILEMik/XnRTsE57tva1HZbBCRBGkkAI6Z17Wq0GX1oK9v8kos4oa
nuadGGGDuSzYQTMDMhJl35xY35o4+Rc5xKGMrfRjUrBMuQuPUn206reu/XL9m4kCQ+fAJWrSZFEb
2FjOqJiVB82PjqD5yhzz1gY5p+SJhkUF2KxzyNIQu6IVnswgnfGcgtDJMEWAuZ1DXUKPQxNljDWa
t3CJTfJe2vtFUwQiRzjw6BQ9UrqZgRbGAeVno9xfXxrBiaxzGBGGUj4Q5kYff8rUCGrh30al3+lE
sG027bCnSwvq3TbutL8eL9aQ9fIQR5HXmNJt0VLXbqJb2yBB3AipG7ca8UDe/9MWtzTm0Id0aENW
Imvw3pHdshQeUuHCtiqRU9ziYJKqjvQJhrTpS2veleo+Ds+l9Hp9ibZRbuUPt0amEoV53cOMfjYC
zaXg0mpOuPFh3FZ3jZMkJlwSfUEuLexbqRsp0NWT1QbPlp0vF6cJ7FVmp92YYXPo9dBPyv6Y1Z0g
A96Giouz77i4ykOWKbFDbYRpVPWHN+NY+BiS99XOtc6L3wV5oAoSfNHnfc8bVhZVxZ6zfpZYqYB1
5GUnJjAX3Q6u4cyesY+//N6xtfKRyxyXaYTqjIEFXe57NDpBTNZHsII5BEoTh/9F0V7oIwfyqhR3
49zGkaczVrRyl72UIaQ7u6MZhEww8wx6sjYS5JSbJ8vKTQ71dQyuDRbbHkmqf1Xr8ilGh6E1x971
/bEJkSszHLTUZR+C8RRYLw/Jfi66XT5lApR8n2/7kEqtbHCQojWFPCYhYoS1phmQOQtfujcFmnV9
UKG0VFQYcXQaf3olR/CJgN8Dj+0udRNxcWSrqWYFbu/Z5ipaUUrWLLXAR50wG9qSe1uJHFW9pcn9
2L019udKfVWtH20pvCoylLn2CTgUok2h1FqHT4CNOfqyT/bLgQ01L+DMGHe96qR7M8CUOh5GhaSa
oiXm8KhsR2rkHZyOM/Q6P5bG+XoICYCcZwYthwWayz1Ah+nzKe3jYp9k7a+wFtRdtqs8kMlVGduW
CZGNX0/BaLFaQyHMToIsKNtHj+gFduXK+ad1X8iWwP7exzUzbQOEsiAV5p9I5b5QpizGd+t2mu6w
lpDsFlJjr8txgjaRuAy6yYuEDs6fBjlkK5JQaUB9gX2Cvpejvi+C/rP51B2rmyV39CDC4xR1c3cQ
deJuKGuBxMrSLIIatoFKDXcUj6U+y5KBAmx6aA65t5z6p+IIHUJolIb7EZOX1SFyVVBbsbIG+Vze
ijrQNkN09QO47VFYczUUHWjwIrVyrPENfQ/XY3STJGLtIrcJemj5VLj840YQRF/Vx2ZXvVZ39VNz
Dj3Ns3LX6p3lB73Du5kreiDYRPKLc3yRjcqd1UUUXzeSDwPZF92xFgnBiUxw9ZpUVYZGnmEibIkj
011jyG6rCYpCm0n7yg8uPPteoXqtYZFUaXSmud9F4V9ma7oTWgbiL2oLNktog19fN5Fj3J6vrLTX
mwHLlijBWN306o0pUv4UmWCxuToTzNSyQJKES0JeP5blTkG7l2wI7nDbNfLVt2M/YmWERn1XmT0W
aD4ax/JmQuqyeAPy69ibR6cnDiMyko7FLj3OHpM8UB6uf8jtK/HqF3CHcBe3alN2+AWGBKHtYvHQ
uZLmxzF9tUiGB/5jgbl/VRQzgo1tccjSo4xiYlwUGLqc1OpeJoLcYhszV25xyGGn8iRrDQxUMSo1
TJ8rPg97epoelUBBzej9NbP6NH2+/jk3z7yVWQ5OskymNYlw89Pt2674IscgB41leCkErs1T6GKJ
b4LPMRNXVzN2QPQVz0c3EOZzLc8415BJwmh/7orqioIV4/vgawrK5abBdtAlQGJ1zlMBIbxoyfgu
+FxTtFpuEYkYp/nKjtXQA4jsbdfOwLxNUdOTT+Gd8KYi2Od8F7zVR3adsAqmdLJumxvWbRI+64WT
uJXqhI4KgiD9QcSzsX13WC0fhy5T3A1h1sIqk+FmOjHh6Mhnw1HRkNGf2JOjsMlF5CiHNVEetSUt
YJIVhhev9PJzd9L+0s7mowr57XGfoINWsB/YNvuQK63c5NDF7qNGbdlDUpPMfqV0jjUfaoheR8bg
qdbk6YsoGxTFKYcsgzHHtq0jiqK78FjfGg/aYblrE9w6c7iYoq1cEY6OimxyYDPmOVgQLYBN45nf
syfpXSlmKaATs7jJ5/os5s/abtdYfVgOaOoMqtSWhQ9rnsmudTFZp/pJUH/H/h9v2G3JfqCdJ2qI
vhpC5AObgGEv7ZJH+LhDofp9Z2NQKvZruQmuo6jIDJe2TJliq9PAwFu+1ZJTkx3lSUAad/3cgytc
1pKnYU/mFvipBqwTf9pHh/qde/aP0jwY4lKVCfojkmrimyGTdqXqvqvAmyNq32FR/a/7DEY4OFFb
W9EzBUb6svPm3NiT9qXK3lLpLpbfri/O1SMOpjgYmYpGJlMDU+MC0OqdLN7P80OVfr1u5l8i3FIN
S9FkEEpw0NFq1ShhooHBFUjpXvNd/1K4GfpQR4gXv3ylXzRRaWUbrC4WOehI1a6MNVYWjqbElSAp
N2JbdQ+a+VRFtyONBTnsv4TgxR4HG2ljTVLDGiQq+r1tSseYH9N2p9snFVmfdIMpOydsBfneBlRZ
xFIUC9SsOmtq+zXhHCVjXOpmgGCN8sXMzvPwh3+f21bUapUYky6FF0b9s5HQeyX/SxAYIhe4DaWX
E6h09bbwyP2yKx+yo/4kU0dzwntGsmDdSTtR//1GyOOjabjrg2ASQlMc2I6YBJfGARoS9VCgTQUt
mobRhU7eoks+WwTgt+UeAh6NeKpugeqIMxanstQXVo+ETtmPmuKgVU0QeFvurCzwqWPa1hUUwnPw
GkTLpyxfwGM3TEE3ZHvbzM+C1WILziETdAMt9F+osqFYPMlVP5pjH0/QR0wPjAeR9YxNj/+0xoS+
JMghNw6OX4xxmNFIjaono4VvN7fHUjHeZHsJsjkSHB7bS3TxiQOKQeqUFHT54PbuA9N4pCIyua3s
8Bc/OGQw5CoDOwCkWXRHOrNOzNSLPfVhcK3794x0rwjytO2QuHjEBZ1pDBKq2WWOifXXpf4kDycj
9uf+x/Vg2Dil1m7xE3DoxeqokUBWMouGckfSxjhIdZ1hKk0ZnDDSJj9O5klwxxYZ5RCvkqGlxtgd
vDw8WkPulFruGtpTqD4swoaPrfv8Lx5y8Idz3iJlAWOjq+wYSfXsU/RJ2oWT+dO3wsUU3lFxs+8g
HXViP66FDeWC0CQcODa2icZr2hdeWj8XS+rN0SxAj63HpF98ZD9hVbNIrJrQZlEKBCdNUP/M/E52
rNj55/IS3sXH3yAz/8Uil3LobaiPpRKhS3HGxIakeQnxoUa9vx6dQsc49JjGQbb72cq85NUKiKfv
GZ/59GR/WVzWI9CNgi8pWisORhaNxHQeO7ShWV+XPnaURHAZEsAh4WDElMt+Kbuu8EzzxdYWR0ID
pi2AXAFy8HTV81LrM2jMck+d1ZdGy5y0K260Sj2U3X9u3TIwbgc5Tib6CFVuPsmlM62jqdIJajrj
m1UbldPYieroVmh5Ddh2nVoL8+C/BgVnlIu9uZzKwhpN4oKTeXZB2HAMPUiPPbde/ZyD70gW8Hp8
CArOHheEiaIuqhXBySV+Mos7mgkc+gCH3N/ngg6XtjhMq1J35bpyY71xqH2Kp8IZmt5RZEFpWOQM
F4DWUsY15uKh1irfKd1XO3m9vjqiv88dW7JZ9Vk64WPJPdmhoHjEoMvhuokP8f3r9+KfziVS9nHe
1rqrdiDQi37keu9URuJkliqAg21LCG6kfTqxDObsClcLlcqkg3im286lI2UYFPuWji+tLphf/QAK
7w5dzHABXQyQAegmFYTJ0W3ZPRAQQ4UCJBWZ4GK4i+YZFRgLy6LLTtOdKHZpHp2vL8zHCyLnCBfJ
g2rUqR4aBMzTGCUtvqJTzQs9cld78m5wpUfGmiHqvt7ePZePxwV0YueKvUwNomH+YiyPpS05OoEg
YH9PWkFKtv0RLcyPgCBWVVXOVFP0ekEh2OrW4E0iBZR6k9hpVdFLyvYWupjhtlCWGkartyVBq/fi
5w1kjbt2d32l3mVvfrkDvK/UTxt83teOTTlNTU1c7RYrpd4RRztCa9apAu2B5bb2XfudfgUH6oE9
d7A3/hQMX/Zf13/Gx6ya+xlcJogBCDvqIHjnNm/lQfVbB7cfV4LwEAhJoCIdogJ83aK6HS4Xx7l0
sIjyAac8QnQA507Q+uQMqnkP6upI5w28oU4Qck09CzNW5df+YDx3fvx09xWv/Z6Ik0cQTXxemMi5
riglkDIs0NVZT04snQeRTsLHrlzuC3MQhmmLUZXLBQvNeLj8GlMQxejisMxRCcUpELQnEEqb5/Yo
5GER2uZwLenDUrcJOwsCGY9psbuA7GjCVM24y/Bhmf5S7Pef/vMTNecyh3Vtr1RSosXoGdOMm5pC
skOoCi4MXA7pyEjlPmGuhX+nNyicu6o//y35819d7jCi/fhR2NdN+Gs75xaHPspCkkrSgT7N2+x2
GIia9kmgOQQ9DqqXCJV2ROHJoVCeGmoYNzhla+khlJ6a8E4WbcaPfSK/usTPSYzz0Eo95J4QnLK7
eIwHS3sAJQpYPH73oPi58/kmkULNDczgIW2U7YfSiN3auFmw8wh5btWX6ygjABmNAxl1VGhplDDV
jslOVUenzmRHwcjV2N/pnSB72E5SLn6xuFklKXoJQQ1ZBaKBVRi0xYM70+dFvc3Dv6879bExg1st
DkraLp2j3EDMG19AemHe/0NtGoFVFeTinvlo3yYPWDg0npiCc0LkIgck1ITETEQocWMbT/6Lb1g/
+up+1AOBh5t2LMXSTUsmMrDp10+Zq83SVz1OXvXLBNZ5w8XgOZRVtWct8rKbf4gL21OXOn9ol/uy
VW1jK6gAaWibDp78agTTP0pad5lrv5Sv5RNoIT+JMqfNHb7ylvuqjWGYuArMxMWUsVNPLkXdp669
676xn/4h0VgZ4cB4RieFIjVwbaGPHYgXQ9GjxIceXhaVKwMcEsdDPTfKjL0GJXEXuzrQDvOO+DQQ
tahvY/7KEgfAshTZSqpjozU2ctsFuW3lsmrE5GrfZw9MHJ4oExSa5EC4zrJ2NiOWH3mmMyM/SvxK
c9CHMrnVgdUdm79p+kcrZvD85IAtSxpnrBgowiMFGr+76xHBfvO/RwSIpX/dZFrSzTQz8RnTg+z3
yEcav/1duP+5WugM/NWMOoSFZEwycfXq2ba+G81TP79kS+aqWf6HX4yDjV6Rc5t2gI1Q3w3yV1lU
pP040vVLjEP/4FdfMCLTVqw3AUNrTPgjOqLTEH1+FDProuTpOigY/FuilpI5IxKrD9iD15uKo0UD
Gl0zwSf72MjIucThQte0WjNXCgG3sxVo6LMtPVbhU07xTj2wtovZa+/LQNrhNfvAmhmF+RT7aNfi
kAMOc0TLWlqyy73foBkp8VESBi/4DdMtAv+MFz4t5+uR/1G9m3OaQxASlv2s1jhB2YhcjTYTkzGt
++wJ1YZQeYEm2cVtD5jguBVdBLa9hTI6McEmYfNKAC3Vx1oysOum+c7S7qZEkIVsx83l73PbbZbV
MpsVbLdK/jzTuy7P3HB+FXw/9kc+LtnFCLfR5BzgZEQjAZ3kshsOydF21TPrxmbKT0JlKwZE16xx
u85mW8FK8Mna2WXbrgoM6tDGqQ71LtlpT9edE31A7jTWpjqMwwLnGDW+tVLkaOV9If+hDW7TKVkf
SWaHEz/S32LiqzWYiESi0tt+WGBuNHXZJISD9ypdKj1E94ArZ5/K5N5e7svovxbR37fRxQQXa8qS
J0utAqOIfNMqJ2s5RbkgnD92AnA2uFCra72SoESDOgHUYTHguWfDVYw9QNSMsn1Lti7ecGFGZTmm
aDnFGf9dj1GGsXfTSTsgl2/2HUgojV36+L/NWGzeUlaGuYiL0eiqF+GCFhgjczKldOTqJcO/6vmn
bny+Ht1CL7nQG6V+Sfu5090OjqqY9FRfksyxwVxqBuaR8aUOYHVijZKiOsu/nJ6XD8wD/TD2qT7g
lqmbmVOld4pmBl1/MvIWLwi+WZ/APOMVtVdFn687vY25F8Mc3IN8rgxnA9vNUj9H47mLDtf//sfn
MS5IufSwDImiZB08g7ILKT4v9X1jPy9N5nTTvpFzt+pwfsuNR8qgHI+q5Vy3L9jq/PW9jsIyknqC
qV2r84sw9+ssdKOq8//MDIcomRGZvd6jVatfUNetMkfpnhTRZUj0Lfk7O94ttNbIASrzUQerKBOb
MG6087yTjihE+iJuIKE9DmBobadQrUX6MR+bAxtaH/b9Tt6FToO87nfobX6NFY2DGTKUBok0AJpx
awUL9AZiCJl2PvnB9A3E9th+/nh4/ox9jQMXU47KusxszbWjpz55S6S/7TB083ASxOB2DemCYnxT
mkKTtjI7wGcLaWPFK/wcT8T5yUQBOX4URcnm3cXG7A2UbaFfwyfic6SqIdgVcFFPJicv3iY1SMGv
K9+ZKMUph6QTZIybCLKyx33FFjpK6O/Eoqm4WuQLOdRCNoPNhVqZ4IA5ThMghA7273HGDGzV2Z2r
RN3DOKObK44ECch2DWlljcPiKBr7scZbG3o8FRAZkFPsYbCvvmV9hCCxdhrH+AT6XhfEfiKCCtG3
5NB4qJp+zOwBGbD5t4xOxVakV7YJhyvfODQ2ukXrc3bjpCV1ZkyKkE7zpFgA+oL14l8/CUELZrwo
mhva8kOnxIHaho5dWJVj2sXn68i7fXReXHr//6vaYtIpk1rWcKm8ITt9Hx409P1LQePGvmhrfRw2
YAC1ssVldQloxfACCwAu3zovfC/mKJ8YA5e8o/4Iq+wWGLrXPWSL/gGmVkY5FJYgjUI7jDm4Blhc
3b7TU7cadK9K6pOEbj+SaQ9mEnnXjW4mXiujHBTPRks0qw6RkLT5d00a3mgFaYa+p4E2Ew+yZoJd
91Fbk/u0HIzMaPif9BqJiEExaFA9Fft8F2OUo6+c6TF7tB5YHqa48k1+ZPzx9kHeYyZe8CsE2+N9
/VexNGjmkNW1prmmiqr78HdPfgypoFVj24aOopJhoz/J4Pa4skiRZaDzwC2MUzgFaXXSFP93Fu9i
gtvlZoRmU7OpdHdZHnZUean74C4VSUW909x/jMufVj5QB8ZZaRkhMrvRZbxwiT+0uIPKONySRzZW
lBxrA8VHKA3cJw/setDLTjk50l/SQ4rap32ggUj4SfBtearBhkzz0LP9mVlvffE0kWPfCI677cPc
vrjNYYCVWnNqllg/cp52zaHcWQflS+OD/hoEfLHgjidyiNv7EYkKOWRPo40K5nj0j8g7SJk618OF
hcO1heT2umY0s9xU8Cg/MA66bq8HGjR6ROgpMsN8XW0uoibgGAbp5bsKq4KHwezApICENfDNmshq
gbhsoUcIhJg0YcVbAtHoHDWr8jTj3pbdi+gjRMvDpQqz1hf90lq4XQzlsz0ndwXVUkfRRNTG23nB
JeY4zIilsm1JCpdyOXkEW/1j2Ee/dcpcTHCYUdRWpSUasp5aaY8mKHGXJUGFh9o30qK+hHINrj1D
E7Q6iDYTP80cLXI9RDEci2+WXXdQ3lXgey/es2d3UTl1+ytCyduEJC668rnNZGVjUsnscaSufFK+
FsIaONv6HzfSxQC3kWgTDeqAoXvM+Pegwi298AAu7aA65D4m3Q/Xd+127F2M8dupQtuAxC7Wilnf
4ZEsiId5L8W54Ejcft+xL3a47aTrA60rDZcXVgymz0wqcooc6ba808CHqRzEonoiz7hdNWlKltIe
nmmz5JQhaKelfCcWCRSFA7epIj2zic1uZeQ+emJ6opZn224C0R9rh1kNP70Bu+ifrRm3yXC9VaMx
RQQq4znUH6L6VhM1LAg+Hl/w6MaGFvWMngg6VR6Vv2cJ5FijT3/kB9+n0NApSiIdRiqbOtOEXEmd
3FQShJ5ggfhyR28XSmqmgCQ1OzZa4fTTX9fd2D6RfoY2z+poVpo1ahqqNuykAMG5z0i6i12/v25m
+zp0McPBQqLolKG3hkO8daLizpy/Efo62o/XzYi84QAhbnF1nONUwwtcc0BPwIkE7aHYiYrBHynH
3zP1izscICRTG3VodMBT4ot2ZFOryzfrufmWuSRYHi0nf5oPCdQoKTqrX83PotuQyEsOHEyVEtVm
NTD5yCpg/2uysv0OdoE9jUOHtI2aBmLVqH0FRoDCxg4Hu3zoPRu9eK50S36wwWDjRX7s/fab6IWT
OXHlIOFHx3Qzl2iW4h4yUOrE40M6f1/Mc4OG69lO/Oths+mpLauAcDSbyRb/2J2YQzJoeCZx5fcO
JzRtnUooi6p/LUf1LKGwn4FoWdqBvdsjoiHorS2+ts1O1FVOGA41KlhodHHN4SFrD1onGCzcQsP1
3+eO/CqfZs3Aldkl5T3t/Ul51GRP8P22Fmttg9veJC5VOUkRkf27LrW+j/BaWkPzTPOKG3kng/0S
HHveJGzJETnHbfiwSsopZFuB1SJG0NEpzrSXMe9lQxOH3UfGvUjSfGv3rX3l936I14JJAST/Q1fd
vfP5NIEor97s0l7b4XZ5G3ZDopp496Eg08GgdeUWbpq6SVC8QT/Lg+blQT8MomgUfVBuz1tp0xVt
zl6blBgTKeA7WALSC2B66zRYu8Y+8SrkaV+XStxj1UxrdvJwp6sH3XgzJ4EZgS98DS5KCsUYVPRj
mNGTWt9leFcqekH6Loh8vvSWhea8SGqCVaLPKh3dhsZHuYzceb4hmUjeTPDd3q8Sq++ma6UUyezR
trRvM+UQz9/6/thIgrNahIbvbyIrM5KBq07B0urRZRSEoF4OEhDLhc/kDu8s77RZ+a0FiZlSTH/I
0I6H/VVovKfiK9tUiYdOZ4Mv2Y9lBzLCswXdRNI4+A9QExedpKII4eDDCKlsYsYCnuaZ4Wl6B96U
Vp/3slJFgQAjtz3TbRldHbat8IWZKLTs3LbhmfaYPrMWb5mgP8wOmECjOEfYvFZC7e6nOe5YwcuH
BQKwCfflxGHSqMreOIAPpvMNdOyPzn8mIkZGtDbHnTLK3Bb1pKOAsihoIE93lf2k6j+uf8Lt1bq4
xJ0y4zxLXU5wUo7pcWkDw/o6aofrJjYbntZ+cBGhS7YamRTVJjaHqrmgr/pk+5pjvmt2gDv6IcXL
Xx40qKX8o4sqUkPYfIJf/wLufGkgnyclPbycMG57pLvwc7PPHuNddJO+pk8VUvPsvj1FQvpq0dfl
zht9MBq5lGQkXNaXpn8typ0ei0RrNm/Sa+e442XIptCwwwnHC0Zy9mYM3kEmopi8DLM3/ECDIUgq
/7uiGBeb3HGTmXXXGia+KK3Q0DUcoCtwCJ/Hh+iwuNVzijJL9QlDkNcjSfA5+bJOJhdzWiiAlsbw
87ByqvlEW/kPjbA64AotzRS6jRrei12LftfqF3kxXEJF3NKbb+CrRePl2kE0mlBLxp6wbpM7qfXN
yin26c72G39EV3nu0OB36lRrkxycyMlSztUIOFFxhyqSL4uoKWP73P6JJbw6e0o7O5dGLI+1UHK0
s7p3xrbKXL1oWUPldFRMKoCvzVfVtVMctuSthkmqGHE42E6qOtN361gczR16CqBFDImqV1N39Bkt
lV0g1iQWxSMHK4OeqlR5byPvX3LpXotTV24+/VnMcxDCqOPAdc6aylrjS5HkJ0KVQJVEk6UiVzgQ
MZRGqRbWEaW0tWNn9+B8cBQiSOy2jdhE0zFgYOp85SUzxjw0F3Zcd0/hcKvjn6Lutc0HPxzQP21w
UT7VBOI3DJi0x+Yg7TQ8BnVe/tAG1pG9/BkeMlb2kAsi9ACMpawFxP6tVuL1j+BO1ZaaUyNRvK2C
ov446NYu64wzLVsB9cfmw/HaDhf9Sb1Ycmej0qTdhl80SPB4mV+8zJ9Hxh0e78ujDArYPBDyPv9L
Onv5ylzkyyBDbWiLrR4fZhCpyFCXUX9gBMHFY1313XCG1+Y4nuQb9lwuvMVtZ30X49yWiMIpN8wJ
QDZitI7uIuhjZTds9Ox/6h5ieP8xe75Y43ZGO5aLBnpPJMtprHnxlIU7pdBUP03bxO0Ha/DxIain
293g5mqW7Zaqrz1LUg3BwcQMcT8EqpC2ZeChAS2efH96ZJma1mlw26TPVWJ5S30OR9sheMqOkiCW
/rP6jQE5pJU9bo17eU7HOmnxotw/of9mbAS9rFtn4C8GuHVs2m4iWtPhCaDww0Dfx7v82+ROvnYP
VvYdDUL/OpT+S6Z0WUouaalaq68znWFD0B1iUAAx2TGMRTyHtsMyz9AVESj8S8Xhp0mdzfCssolC
bmI1ykfAN8UrNgRsY8du3PGh3Wn3I0o4qY/na8OHgtGf+cqrmICzqddGgo9r3LIBw398HRwUjwZH
hvyOeH6CgRoXn7iuXFxl23blaj4YNeko2qkofRxaTyaxwCfB8aFz0B4pptpSBdevsf3WWv4iB6ay
v/7ZWExf84ED7g4TOvHcwIdQ96zksGj3lD7Y9OW6FZEj7P+vvlTVyVOJvmcNl7oWNLeQNG6/172g
IWRre/2yHtz+7dIFEtAjPlf0mj/r+/wMGUEcfeOAQ4+64mxIaJDbzyNZFmpYAKgGxPnEq1FcIxGo
Sw0wl6anEgLDf/YZOWQ25MkwswpNuBUIuccJcT3EntRVgrATxTWHGnPYpLkpo+2lbIBSahHMRDQY
ttlttto7BgcTRAfJWjcCmWqIIbJhvmUf3hRoZBCr4W64Yyp4YlBwkqBViOdAKyHKRkqZsiLG8pik
de5ky/Dt+sps2tBUlGTAl2jo/MgNRY0krmPG4wApEXBAPY1xJqgqbCErTo+LDQ5uFl1aMrWCDeV+
8NqvjLqh26ehm76OnoXTQ/LIg2jkUuQXh0BhiTpUnsFmnLUu6TKPpkKe+/8j7TqW49a14Bexijls
GSdqlCzJ3rBk+Zo5Z379a4zv89AQPfCVN964SmcAHjQOTuhemer8ZV3kNyzAIVS7oS0j2BC/oK/X
UY85BnAaL3TLCeWTxAoOyl30iGkj5OHbzhTvr3+6tSTXL/YpcBrlflL4iawRPLXgGJIwpsW9RlvC
WRudWI/SFSj8xRoFUqAwVNsogLU5BoNdYbRO4es6SNj4B8a6WJYodPLLPFLVHpa0U/adqMl3XvAF
XOe33Ruu/3hDGv+kbwyjK8EjlgchTg2D2rJxbnZbfMxe46cm0vF6I2NvogWCjVO5MTzRDncsleu1
mBy2/h8fYgjpV8dJ07GaSh+25GNrB/dkrq99TrzqU2J1GDXJnWmfufkfKciun4uLaQqJBy0s68ng
4JT+szgcE+UDHQ6/rI3C4GrijDEqEM1k5ZMq4Ukv7JpkYAC9uP61/r8M0Mn+uoNZOcVjGOPGlL3q
pnMEV0XpMjoPRJRO+LWzke56MnbphjeHTe2yOtl+c/Qu9qnUU8iVkqGUWOUPbyG3gOFElrLLHTIP
yvBNAlZUrLPYU4keEy5EOGadITRt3dklpejQlu6DrQod9trD1P/zdXtrL/Nf7FHgiSmMQWozJEPr
l/JQbmf7JNkZpO1tA+MmKspv4ffOlt3MvQP7OFqB/oAx6TeXxmWHKXBFCUEPx14m4IpWqjuibU4I
cBJP/hZPZv0kOeGONe9Czt21faYOh8EHqqTreEeJ5U3DPw7y85SgmBpuDOP79S1ee+D8ssXUMUkF
LgkKGabqJnS4AE+qRNt3deOg3cqsQmFfChUmDeTZ6/XOCsPSqsR0I6qZ3aQfmF1a/ha6UtiKUaKG
HeBImtxYgHa14XD/nbn+1zcqXSoceH1SmhYnJj104PhJ3bTYlM9klhjDg7sCchW3BSO2YW3y+RQv
MF3Mx7acRGzypJgdnAa9usXRsJTSGgSzfMKbzoRVVpqfXIRXvOgcfC+tFtwY9g1WqvqHGmG1MM1W
3r/6EAe47kTER64Zoo5IOJUCZCkRxZN+H+gebAUPY+iexorfiNtfs0PFGUotR6qYAA6mXbwdbTIG
z1uk2SC2hcwsN37gTAfejGwFKlisRa4HAz9xgO7ITzjJn1MF6Xch+iL5ZtRCbQCTx9d3ch3PFTQO
GWiCgWoRtUSh9yMZsw2k2WdC6Su0hH1hDZ+J/i3/zIqk1hqowEd5sUaFUoPAt2mhwlrwXcegG8E1
7iY69JvMKTzdzjfFNn4FNBDNsn+ilrHY1RAAcqYSkS4DsTyF7vmg8JUIkRPkdg9S+BixhqvXj93C
AOWXVaALc+nDQKDszxUum3PqzOSetBLH3Tf/RM161U0WNqkPmPl9wEU8jnogeuk0mWLmVsyGG9bO
Ud+tnVCdVEMY4ZBF1B4U/9t1N1xFDlVSeUiZokVZpS4FiS/qVE0zjAlmhiUojSelkj3w2mxOLdof
rxs7Px/fHeuLNXp8YxjUPK8KWOvffAXDzsgHo2fpa/iY3kLo0eVvp1M6W+iax+SlceDt9Amij8hG
sEYcVnd18TuoWAp6co2mtvgdfO5J4slP7q4vdP1wayi9KIqGdy6t9Db5ettPEt4TpKODg/gyRCU9
xSHTl+xH+7o1MF2JksLzuPSo4N7PI6MRpgK3KZF3RB7R9Q/pvoH6QO/lzEapVZfR4S+GDC071FKA
3YvLJjXkXMNDFOFupJtcc6zDzxqvOC1LM3atfKdh734aony/Gnm10ETcakQGJgf/YnrqT6Dk9maP
RNsZWgSFJ6ihe9JnxudbjcoWlqkN5VW/iHMFJZoe0W//iNHZm/Bzjn0Vt60ju/Ox9rQnNnv0qlsu
zFLBYCMLGRq1kbMaynsBsRlrpGMVsRZ/nzrsQSCLSS5i3o2TRnMqMjNLEJdonXV9+xgOQqe1ZQNV
J7FE73HadCiqdVVhow6repDikOxJqGf7ur31y+2yLjqdHeZVFg08HCWOzNH2dy0y2oRjFcw1sj3A
VfoQfPQTMj/TpjOnO6ZgkbgWrix+APn/xZFIEsM3avID5jcoBUGgF6PWZv+d3KcfSqUvjwWd6e45
JS2F2QB4Jfw/fCiDC82YGMVDhqfQit16CtHpESUCtI2UG3TcWUqAZx/fMr7cb5Dr5xGnhbqjfGgj
g9TPMhIrdyD78Q/9rkUnaWsNe1b3GdMchSjhPKdZVOE7RU+DMx+qY72RIBbP7c6lSMYxYO0hBSJC
WSm1GkloHhyeQ2Xb5Z/L0r3u+WtZ9V98gUKM0Y+mRm6BxfwdYf5prMBR7e6td1DFQdMZi/uHAMS7
+3vh5xSAxIYSaCHpN5BRMRc2iTe44YZNSclaFp3xVjJQ8pQj3K9yjBMJ/LEwiKeArt0tv7CLEwzA
ojPSUQ+lVATjeCii/i/zmwRlkFnTzVD/u2OlUjgRR7zWCxVeFlJemOX4NgzPZfyX8KtSwbaWtkXA
cUB5Qz/14c0UdnbE2ar6yPC91UvSECDnLkMrAmWDX0GP19ELLlcoVCWTWR4Um7RnFxBdTZzE047q
qdctaMRZpcfUtV3Ngi8sk3t0Abfy5HdzGJBaH6YTeP8pVkpzVt26velLlFDDG0n6Vk1v19e7epwX
Rsn/L4ymolw2KZmh7pEZkcNvnJxZSpoyQuR1iFqYoSBKEnulMEhXYLebXdIFmVma45/+7CpZdfyF
MRqiimxUpwwb2dT3CXLcqDQjx4he6oS1rNXs6cISBVSSBil5TQDQ60fBFZ15M99koOqDupPNagFh
fSgKpIRB6jU5JrmD/EYc7pr4EDMFOIiHvQPCy3LOEcnCGfJKT9UEbdOgcCakpOBJsOKHFu3F/huZ
Xckt1tW1nn5eWKSeLDpXFFqp4zZp3dbmNt33wWlfSNMAMhP51x5aY6I92fyp6CE/GTu5xdrW9Tf2
4hdQ4FW1bVVISNNCx7PcGm7pIoXgIPUNfWf017jDhjm6yNplCmHmsorFqYF75nXuydroQJ/O+qtT
fSaEX3zIiFMCZAnJTSMVZiN8ibMGFPbP142wDjVdVq01iIA1PrxfSi3JlTD1qRVoctZNUqnjNwXL
WxjQLFIgIucSnwsTHhJcqVua8kWW3srsyKdffCVibOD6Xb1wCwpD5jKR53lGt5f4BZUl3ADklYTc
S+2AmsTzbzTGvcNyCgpJ5oKXypmQHTax4Gpc7IFgxmN8L5YNCkKmuJD7GL2CIE8abcmOHP1zu0kO
HVrQWy90fIvZNMcALVp4IB+mMOF9WJSHL4r4SZiP3N+CFk1ByE+oT0s9ol/ZmyDH7mJecyPf5hv9
AeG2h0xqdGI5IuOCkSjM8HnNqGYRjp8YzWdjEp22nPdVmr/m2fiXjkgnGZs514uyxRZKD8QRc1e9
nT4Hh85tDqRElrEGJtedBBkQNBqIIk8LFHJalfpGg4CAG4NNmmTblC8Yvr7uFRcT1PYZUV7G/IAv
ppA8d/Cg6bHF8YzGW9Y6KJTl+VKXA/AyQd39FE6nQN4wTtP63X9ZBfkBC4wFK0yVZxxWQRSEyYiH
v213yHO7nK3cMmyth4YXW1SUlqSgKsKEPbGl7jo4eLBtIJaKQsH2uiXWp6EgtsmiQhhL7FqnSVvM
pqdmMGR2KPlP1+385u64rIjC19iveG7ssCJxMr76vHQYstb1lXKT9NMXXW2cSeS9ZIxvkqwbTPT7
3rbByPoRxAfexzuXH0GBbj5U+TCP+BGDpZ4pqPIQtVnZht6YVd8lLitBu767moGSgQFeZ3oYuRT8
bijJu3aaczPQLBD5m1LBeI2t35I/jdB5Kj/IAyGNAU6tVkU2Nwm8KbdVa7ZSgHFrJY1AfQlOpuvf
c+20iWCcEfFgkmVBohw04tJsGgyglNHeRXjcDiwDq2XspQXKMyOBy5Dvh4V4Kx+hSBBt2ofY1W35
5G8w2JffkFiteL6+rLUPtjRKeamkD4EcJ+T+SkFf5Q7qZg4+klRf2qCcsID4oj6GsBFu/TvyNAK5
oC2+KAi4gST29QWtjYVpS2tUDKAXU9xHFYJPEeP2yomUO6NPUHWw0ufOTTEXFtjc4WPZvYVZmktD
SvRuCtH7DJf3yuQlGlmd22scWppgXNyeekl03ZTGeQm3J7WJcw0GvA2ak+xIhWK2ZscLjgEopFsn
uY33CWZACxRAQffb7UiLEDM4Xr8eLr+HuuT0UGqSUMJZ/5G2hcD8lt8Gt0TnndUSwDrx1FU3CL4+
8xE8SCxu/WgX1KCOqF9rfyfnH7oeLoui7jyIJEfhFJDrId60zZ2ohLY/G6yQh7V1FJjMQyKLfY5P
SQQ8Z5tkyQKM/2PYgdkRtHbAl15Doco89jqvlNi6SJRNQb9L+udI+cQ4c+SPvL9mLrtGoUibiN2E
TgbimkhngtBIhzoSnpn3CSJuTGypbnsEKrOi1N/csRe7FLLURj5IcYav1bv51jCrnb/NN+QolHcf
ooD95fxRwNJPjaIHIoyVk2r1XWCGArhLwKPe+4y7hvHN6DRqIxYyJxIn1PMbA9wFykubfCh4/Llz
dOpUmMq6LGO4xRBM93mrbbiEY3g5axUUPmhaVo5GARONeDcZT61WmknEau9jGaGRgR//pdBX0sPI
CaYg7g2ozjD8m2WFQgVOUfBeIEEjtxnJeXXIdCzY7/biVk9Bo565w54lSUvc6cqZovtMlBFaxjmJ
iOOtuiNPvmhLCIdYLTuspVH4wOUa1PkmfKUkeWgFM5IiM2MKEa2tReQF0DFL6E7Xz3f24iWhRq3I
SwpS2/4ncnUZJx1zZUT7VrbzJ/WBf4ifeBc0VFbznHOsj0f8jN7IpXEKJNp5GPxAQvJ+fBF3EahC
NRCsWPwLIRRUPidfr/vKapy4WCqFEk0TSlxMElNZcVvpjs6zXkprd8diOXQKM8GAsVEmqHG3aK0i
3cfzc+CR7uP800dmq7SlLSrkGDAhIdSYDrKaHWTnIrMxSUAKdgT9oXcEh9+kVsTYv1VMX9okn3Ph
K3o/aPPUYQMJRQ7p05W3hC/3RyKddYMwHPPc3row1s6YiM/AUosLhDw7MzDwGZ68YR0y5qIoAMk5
Qw3jGXbEOyIcmO3GfbAtX6HMAhlKFjM00xo584tVhUIY9/UMj592+m44Eo6hGbJ6NRgZJiZVJ8Ph
6ZylGNXTGAgQLNUK3sqC4hAJLCbq1Y6SpU9Q8YUInuuqGLF9Q2g1T9rD9NRhdiI68rcaBpGkycRZ
Btt2ZpdHFiEba3kUenSVFktZB9Oj1IAFOzf7PrL/CjLoeYJhLvk247CDIFLetoXgdKHAeDIzVkGn
KYsZwgY8SUbI2S6JD9JHqCOWSEHnKEM/n3zZxzaVb0PmkEbFwlNu4mcwgtxhEiNAR0XwEVaaX4xS
UFF1jYBHEYwWUvGVm2p1GyQz6d8VYka4dG5sfn+JoF6KUUjUTA2Sv1ocqUSRW+i+kZKG8MSJjqz5
8MVtCAWdERL1obKLsi9FwmD0/c1Bvlil8HfWiyRvSd2Z20w738sxFo02Wu1ISLvif1hguO4kF2vU
dspxHohnbbumiMy53GLF5nVPX89x8BcTVLgWlmEUzA1G4vi7yeoPkp3iQD1z1uxFj0QqYtr0n5i9
3eR3X/t2ZN2Lb9fLZZxPhBi5dbmT6EQ75OC2RAX4T7p81sb34ZSXJVLgWyt12fakV6W1UedAV6tg
49qEBG9cm/JDhyFofj+UDrO4vvZGXtqlArlcHONWarG14p3gYgAQkqq79jkywGRE+N0CVyGm/4Aq
l2WYAufEmJMgI6IOQuZ7vcDZUcPvMn2+FYMciVWW4jsdsMqGAEFjTZU1UQXlxJmYaPE1gz7p1FlC
+0KkIO8XPEyIWIXpkeGotM/QVihHLfuiqI0RVri96vWPRD4FW/p9dj5CNkwboxy04etIi2YYq5Nm
sKZOmexAB4ny9TXRsQ5thXbMAOwVs0Y2rrnnu9TE8IEpzbk9F4FZY3ilTHez4F63SUMKbZNySjWI
oOQqwKai3gt9Zo793XUD5A8szzZtgHK+sO9CsOSBVVvtP8XNwzhtE2Obp1+vW3kHxLQZKgqQRBEc
wx3Wod5xL6WbeZE1uSOaWHnzD2QyWS5OvSGMelJQdoE1Ee1aDbhmMWIIZvLWrAqzvhE3GJM/saha
3+VNqSXSIQInZk3JR9jJCtc3CnGNKVq5TQS2I0s2RyfcBN9qEwLbG8beMnyEDh3GqFaNZALfSetO
SEObmTPvyWJ/TrWzk7Xvit/0YsnxX4AIGcmTtBw7THKpAGj03/WQJyM0cym0EtX762tkLZFCE1WN
BdA0wVyR7PjSTbjT3/19CkDGVInmmmyhgNGQ6VAFrPCHfnTS+0Vhh9+ERK8bC8gPeHKaROUxssgo
e+mxehXfXaC0LQoz0swvuCGA1BKReBfs4TgC53F/ypgmDKz5n8huNmzllHeTtrRZCkn0MO2qlNDu
9C6vW0SwmKgBiNv+2bDi1/kVghRWsQ8sHkOMrBcb48BLFLxE+qSJqQTboJ5NOSto7aZzrrsI83xT
oKKXjT82pO0vFE10s5jGabZzd7hJ3fKZP0WPcWT9YFhk1dtZh40ujchRGSgaUT5QIHOpocsaeh+Q
CNVBzyKabCVUxmbShOPNPICWNcFCa3TJZ126TbnGkiqJgVuM65TmvSo7RSglH2biLQFpQm8ru+KG
lYNhQAfNO97k9TS1BKmqHkPD9Vch3V53jNUbFONdOoqbhizS21VWUoCyow8dG2Ubow25P9bdIVEY
CLXuBAszFOLGkgapMXK9YLsSkzTAjSDkHu8lJFxGj02M9+6pcT7PC4MU5vYiSNz8iCNeRwgqx9zk
7recJZ60YwmynPROipkP0ne9dj+MyooAOSRJVHnqkKlcb8yDihGKwRJ3gttYpCr21tnFI6FnYad6
Vn0d0zz/2qPncRPMWuaJDnuG/rWsn8vxk/yfZ/SoNdHjuAhFenXuyXQLijuQLtkTDpjsJTsLdoMA
6R/m0OPqbbNYFeUrvC4GGRLGJP7pdtKLSLo0MdI9Hsiwmfq5t3oM8wwnUQTpzZ+84VaP9sI+5Tp1
3kjlVJ3tE6oMfTu4fyLpzfp41K2d6GrdVTXZWPlxiPea9BjojPCYfpv9+HaaoaDErvHvJsw6SU17
fQQ5vIoisXriR6dBPbj83LDaatYjZO1iibrCppT3o1I+ewmv2SRv6x9kU9ItMvAVQQLvOmqdve5d
4L+wR520tJtUMKljZTWGhnQSNY7oGeqfhof/zn5M7SJNUZp1XdvKKWwNQehVqr/r8vpJm0rGjcLa
Q7ozrRZAP8cHsNOiLBwEJklIv6lm8Sgc/7vCDb0o6pBFgd+Kfq4QckhbkI9x8+X6F1r37p8OoVOH
aKhncQo5OEShgtQ1kbyEBxdFwbvXzbAcgSYoDZSZa+cZm0ZG27W9b4+maoJqFe8kVi74N3fKZU1k
zYtng+LrUWaoWBMYEhEiElgKdtGxtzTP2LXWhMegxsjcvpu9pb8TFQ532uAPeYj1qWC2KAwLLaDN
k2iN28jhnOe39hvE1DYRpqWxvWFjZqXZPNZ34RfOZkXmq6HI5cjpVISMXuGkrGN4jFGc+mKnzAzu
wPVI5LK7FIRIEhF1R/MVHoGjKTQvfrLXBslRgu/XXYblmRR0zJJY+yHxGMl/zee3Sn6SCsaDj+Up
dL5YrlJVGQg8NU7xOs+ur+KJSQSeNK8Ci9ojuku8/BPr5vxNlPVzCw1ysy4ctEmzMGow+4suNY9P
zekYwSjJOsqd94cEcauXtS7r58Y47d04USMaZS+CJQCgpUOwFtObN/yJVKr9G9W5/uHWAXJhi7ox
jVyfDRGNLOiEbrcVdCx8uzfDV8HC2jzm2Pv6bi7MUcddk9IuiTMSXQV2iyE9ItQxfc4ipCaQUnWH
Z+atRkD33a22sEgd9gpTDXOFBCjJS0xo9SZ5R2k2s8OZyfKe1WOwHq8u7FFHGkOcSuWTkV/1GD76
34mTirfKEfSnN6JZPbBH9lYxZGGQOuNFEc8tTya0g2zDCXfBf+3fOqPl4u9TZ7udS9wHIRaUTw9x
emfwx6h5uO6FqzB1MUEX4DUhGOqK7Fmbiw6ftCB79LfGKDmRPHjXTbE88DxdtDjPUVlkU07ie/0o
1mZwPx6kjW9Xgyl55U0Ein2PxVe1Co6L1VFhQQE1xLknHuh3B0HZaeJdqT8xVsWADLrqrpdhMhc5
VjVYWmr5eD0H/8i4tTvkW5j1aeJRV44UPSk0KHUXoKKHQxymXhpXt8js3w6YpxnUzKp0yeSq1GYs
kOHl5zt98dkMvR60Em9tLBAi1Px3ULV6FehaQNmmoZOBBMQs6GeZpJDDqENVzwnyi9NmVDZl8MJY
E92hT50skYKKypDnoZmxJkyhoIdH2NTIeAhOumMmhFnuQWFEHo9z7acEBFHzNPZ4QA+u4ZU7dh6Y
tWkUWvCab4g62bSSP7ThMQ8YEc27xgVq0+ikuiS12siFMBBvsxvZypDPDIGxnOW76kmw8vsaTU+6
Y9yyMorrWdTLOaaz6prCxx1H7q4GlHcZqKXM4h/tvrJbZ7Lrs9n4H/2GmetjXGD04FDaxp2hkRta
OnVOv412hvMmvqC7DC7PNMbAKnpyKPWFoNEKGON36SPJS6eufgsmLad8qraknSywZxaVJ8smcanF
0W6nSKg6HzbL6ghWxEr5Vuku46gx3JKeNai55N9NbIGOngr6rH5fwmnEbWMPB3mTMDVN3vU30I5K
wUcH7vFc+QHJvU0EDvUtMnM79v3CutIkCkfKgMwUiTgS093oFjdI6djGfWvOVvmK2jUT/smfuwL/
dGq99aOuwjgHAoKmNIfCbSa3xG7yp4ZjnTmWa1BokmKuPpPJ61AyTkr9nPifjH7DcA3yar6yHDqX
zul1idcR3I/bgOz0PnIyK0EunY+QCiv/gLSEsSY6O5wJyjgK5IhhKtWMhkM9zmZbMzifWXE9nUvn
QyPxhQFWyPD8D3lVH8rSZM6cY6aOGKeLzqhXccAJaONG5ii+14TPNRP0GfeXTEFEVvqaUpEYND3U
2+HobzExfBJd0jnA7Lti+QP5fgs4atJO6dIatua37JXsXL0RdprT2agT/4HcDPNLUTgBOqAyz1ts
3vhCSmSRE7oSGAFEuzgN5t8+h2QKK3wQYvz4VFAtBD8slmc4wTZ4xNi3y86Ise5MWsdTIhWK2ieB
B1Tq1SPRdCPttYlVO7KtefUNaPZcJsUvI0ClZ+bSTvv3UQt2AIwtq9hU/XY2SZ49dEkZPL8RXkuv
aU1Ww9d6zfMSJNCTdEMZKlDCgPcoKAfyT70NkoIDZzZW/0x6pML7bhvfdFvSPcRiql0HFp20f/A6
pETJIVo4rlhFUdeNpNzqH8VwF1ZPKWtwev2gX0xQTxk1Tvo2TJGvQpHErHAAQd7CgOP1o34xQSU5
pagRkiHAKrjKzm7I3OogmY0d3tc7fDFGFZ61ZRSuKAo6a7UIxuQ8PU4QKoXu66FrWHMbvwlaL4ui
MGXOaj9Bmo9kdCZLc5XCVA6VxVlktEZ0p63mtc6IlrLIZUmGsr4YhS58KatBD+l4K0ue/dib/E/X
vxdrByk8kTKS+yvw96MZMlYYAUhcoWfkvX8DkZfto54vVZOKM2hQyfNF3iV7IkYyIrj5EY+yYo7f
ZHAu1qigoxGVeooMfKzeTV5/qO8pzuQ6zRYqSO4+ta7v4Hq6Xf9pj05sctWAJ1NOnNCL7kH8te1c
aUdaNzG8wfB3hjfQycwhESptmHB+fd53q77YRlzMCLXJ7rwPpy6roSCCT0LC2YPdi7ctKn2kiB9u
4h2riP+O6e5HeH2xQ+HEoHTiOJNdUx6El/nBEEB00N2jOIxOiPY7GqQTr7FBvES6Uj8i40Lbp6Cj
kEFoBlUH5JE4yQv82KnrybvuGayvRaGGIQeSgaIcwqq6NCvjZBQMA0zXo9ChCst+7H0sogbD94xM
c/YpOlTb1AlcZlzFWg2FFLicjLSvsJrRlSdT90RH2Hjgg77TkJYlzewuK9hhWaRgY2qzOAuIxay6
7cLbln+5/n1+c9lffJBCijjUkL6RcJxkr6vO73O4/F7ctS5hdkpdNTbz/WjNqGL1O/ZD7DfR1f/t
g0/41xsfQ4Zzgw4UkpFQcOfjud58ap+FG4iFPg6i7ZuFKz9/sLfqJ2AJtGR5WSUzJtKwr0H2UEdu
qL2MrC5XBuQL71j3k9xIBB5bizlU8H5hxD1/HnGY88asTQQ3jJNw/RoTeApNJkXpIjDYIujXQVuZ
3nEhOlzKZ4a/XI9tBJ7CDBDpJb1BYhuSQUI3nOs/ooPARouTlf0V0mOnfnWN2mhrfzxXFqX7AQ1/
Gsv3yY78HucFnoKOSBGKZI6wY/mL8qaEDqncJmB/NmfdmuzhgU12d/1mEXgKQLQ6ylJdx+7lh2Aj
QVP4R3sYsyTNWhkFG23ZgOImxMr044xjTPp1K1tFvy4Zb8gtVpqZeYopFOHRZhLEKtalQEjmh6gR
KYwRGSrFA3MUtAGNWxY2MrBLoPuctJGfu5TEVO1bdNNueRTfczu2+432yX+QMc7ZvxZuim4hdosV
63Cfr6XFS2XiQQodytjheCu9kLMtbzWri3ANJG7gsmqcjFBBOP+chTmDS6JADmCudQk3gOxwOWga
cQqtyUGG086OhtO85JhdBV1cYLMYXNb7RC94ec7fLez7AS9xEwf7NeQPzQzKIc7kDDdoQP8k3ZOu
TaKqk/XgCGMl/hmwdg51F5aTuJRDUFPiMRXec+ObGL62EwMIWCYooEljH8qrAhaXK6UXjIOj6sC1
frSvY+f1u1w4H6LFSnQ+j5pWxEpS/1Pd3veJc/3vs5ZBgUvDd5OPKw0uWXzOQJ5ciKMp8vd/Z4RC
lg4vZy0uceayNnLL1DA7vsBYAOMuY0R1UDD7Ffshq2qgtxxr4Xf5bUfGDQ460ZaDaAsTLAnMX7kG
6NLtKEQhaJhhq5m3ygtJdBDxLeEO57m2E4ySjk5r8ZivuL6TDHegq7hSYlT9QMzm44M6OH317frf
Z4EyPRM1jaNczhUM9G4vmvNBAMmTKqELSgP1RgLOABIlf7R89jOio+u4sSp3cYV/EeccjeRBEBhh
AcPN6dItX4JfpoDksDXFz2JwGhChChGjRMeyQf5/cVRVDTQslQob8yQ7XfLU5oEpViz98d9UPS5b
RQUgij+FTUsyD4OVhw7vSJvo2KLkzd0hde+b4uYvwZQu14ahniM6JAZbNGNyo5XXgzsOjcVwPYIC
144UhRKjMVXx0GL/1CPhNo02qHRb+ja4yyxCbhqVprbLQGrNvphZp4oGDq7qS7yX0LjevITKschY
nXeMAJgu3uogbjXkDkuTPcmVKzNwlBvVrA5Riq4/IqCT2WqPzEfuifexKe45W2ApvjLWSFdxZXkM
VY1Ed8I47mK+cVI9tq9/QcYBoCu2Ia+BBsaHCWRXrHQ+FNI/w9wwEqWsdVAvFnQOGmpHghojP2n1
Q6cwvhXr75P/X5xiUNyqYQWItQol33Ca5KCJxbm+TywTFFAMWV/KEI1GNhl3hT/Xpi8wymDnM3nl
LEkUSAxcxfEKCb0aJ7pPNo2nHueX9jC8Etk6oKzrf1btyZ0OwvdWRfwZOpXdO/n9xys9hqAaBvrt
kQKjjlegla0WknyEcBocUnpJvBZKWISH4w/auVdv5os1uhJRdo3mQ2yYPCtSSIMgd3l/7re7jY6V
3dmiaHa92UPBjtlEsApgC8tUISKY8yYeCFC2yCpJohnsA2BYsJNhtgSxhObNTner7tmDSqsetbBM
JR/HrAEnQwfLRf3Nj2+lhEUZxzJAnToNyhZzP8AA+tXMLHWUniVgtgoehgI6RF5RxXfEPuU8SmXD
oYCEwTW/fE3UN3VmhKHrAeLCBnXDzE2mly2ZxvBLiyRpyWwob5izQ6pxrJIYa0GU10+pMjVahktl
Ej/LUPUqQlNkijgzjNBhaC7PKeDqHK6NNiaxRzAEKHv9c+kYIdIRrZWd4uPHKgWXfaSj0ELnAnXi
SVnaKEAjHH3LhXyr97w7qeN9lYjHvlROutRtBGMwg5DfBf5shVyzM0aeFfSvZi0Wv4Vy/XjK1B7V
HnLce5t/Go4FZoowgv5EGoe5LfNRy7JHnYQk0YqCb847XmOCtXTRPG+VzkTaJkIntViosv6KXyyQ
upAy3QiNvAeUix7KyA70uR7QFALqZg468UiUgJIRkx28S1peWKHferC5ME5dVVyL5KtIpn5Er4Xe
72uD9IyM3qHMB3E56cRinZr1dveFRerm4ggZpNbC4mBFN8qb5BLKCw5CRVbj9k7bQMgNI37b6zfy
Of5/d18urNLP4CkR03yAVTTZP2l4waEDIrubdqRXO3AM64fKSYowe34SHyY3u9UjtMyynpWs40wB
FF+j6UdBFckqs8IUg91QHjP/7vpamd+UAqYsaaKYI0MLlYMugR5ZGfJ07ew0smrzT7rr1i+Pn9BO
R795piYtT7joSwE5KM0HT0S+ub4o8puvfD86uq2lLACZBxCJSJAQSWrJ+xNZGpYZCmwKhRuSnsxi
5IfqJtkFR8WLN+Ke1TnN2jAKY9pSLEaBDFQF5V6DhAWrtX291Htxd4nClEauk2zusY7Wjnsz902S
wJj3hPFVU9w/o1habwxcGKWwpOGMACLUMEqOlbTv0RYyOnjtsFGLfIZr3kBhiDJ1LZeSzzS6IV7E
0BpRbe4YfPsznp71gPPi3hR2QGleLFtSEZCLaiNkg12gDXyalJusGazrbs4yReGD1KMDRiYxBacP
lp5+rdNNJj5wExOFGbecRGFE2KZBVZIdlB46p3pVkZeHCPID/0Jiio/Grz+3kO5F1OJKq30yrhjV
39TxuWWqZJGNueIRdPNhOld1LpGNIw/wZje+kNbUcVtZxacInMc1aAGjbyrucDZhH2Mr6Y7EGIKX
eBjDNCE3bm+bY+iS/OBgxwHQFmzKH0l1XY4Z3ZQoSMkkNz7QNiIpBbR2Rrd9WJnXHZFxUdGNiWUk
S21HoiDIFZqyvJOnWyghMIys10sWS6EQI+5Uw1fI1pGBzM4j7IP9bsYcMNH9VRlvZgboyhRo6LI0
+W2DY9z6x0m75epv17eMFcjRLYgyVjLpZM9qe0L3PubpNolD7qvmrrB0+xyyh5sUr/DMLY/B1+vm
mZtJYUcjNQ2P5AwJlDF8D7VVsCagV9p/ieGGrMCRtZkUfkjd2HEJeWnl2ZeYe44TVtjPMEC/8qXQ
mPKWHGj+TumsaGPshb2KkQRU7/p/2UBYkTjr+UiLTAp6IpUR5HgRms4uYYMfN2/Iht70zHiUcbwU
csEtklBVXohBXxBL+fd5OkTy98Bwr/sDywQVY4CdXEm7GF9IGx5EJbDrSDXVjpV1PM8nXQFeWkYy
bHg+gpw26ccGE9T98Ko9pI+yk90IdnX07dSVcTvnmw6xffStfjW+9/MfTQuyQh5aZzIsyzyBMBgK
Gy8g1FctxAQo2USWMFnKrnCTED2xBSMqZTkpBSmhD2HGocZn9DNP6m47nVFxYIXyChV6ZInfZuII
zMKzpbKEQ+OFoEKGBhl04M8MfczyOWtJFIokvjFL8bn961hux8PgpXZo53tCCtvcgtjoyGwTIL5+
zYMoKJn6aa5m0lgXvOpef/rRBIneKTKlwFZZY70/Vaq3KAuluEpIRgWMaR4iBAwGK8fyawqoVN10
V0LXDRp5f3UWVSpxWMlBbXDnnEL1mCanoL5TFMbtxoJ/WngyUzRZl8m7une1FwL+BvwkvQ/Qbcme
zV0vI15ublqBsjL6UazJAEv7VjxJbrIn7f3ZS7SrN5ggd8ERtSk/Jcza2GqdZWGWeO//SLuuHbl1
ZftFAiRRia9KHaYn2+PwIjgq56yvv4vtfd0yR2762NgbfhlA1UVWYoVVK7sZLGOTV+xdMz+qR83L
ntlEwY/+VZFcCuwnD6oeEDiDgdmTTsMMHlbw0RGPDPX5umQIAn6DsyC51JdDw0acgmB0sdPtq9FZ
BzUed70+CozJucZ6RdEMzpg0Zq+RmknIotgWggRg2S3vFrf0wifTz3zJQWP6m85WdhbQ1+3EJkfZ
/YOpLoG+G5yF6fLyv6mu6MDAf+PjnNjLjhxh0AAS3omwLEU21ODsy6h0lm6wZ2n1PnzSkc6LACf2
lB8ijCdBOSQ3fHf9TkUPYZMzMdVYTkRmBz1K4S7o5yeSLTvsN/Jo1/mqqtt4RO60CC0SiiiPL1JM
kzM1MsnLIupBW7kfztg6CpDUfmQTF/Tk5G+KBXktkbL85pAtHShaRFYUi4vkU7KMva7CUSUH7EFp
bQwBPLU+TKoKO554fzDRuS1GF4qc5lRWkZlhdXaNmOgEhrSFhZho1ceSzOiIPZX6G8GtbhuEC0FO
fWoTaqksIIjE5ScDEK8nw9E/T3vTQ1TKtlkXj+K+id/EpBeqnLbkclfVJiv0Afobr7yhJroXz5hH
VxtLPnQ0+aQpiW4nca86eqVTb0bb3d0SFrJ7nX8R+5wa5bJsjZ0Eweq0p6Zyq3lfE+86CZEU8RMD
jRZoehihCtV62NWpqHh52kFiS5iqUn0l89Q/sEcCvvjRgSrMhmJmD4108eLkppO8MRC82EWXSJks
r9wWYrg+TFlNWz4GRwRUPvV01AobW74RzYhtO5Sf8kK5sH8pEPdr7JUr59aHZTDeLzEQFMMAticV
hByik+OccWIFUVMwrgp6nM1TGN0F3cN1iWCfeO2yLtywn7A6uFIFAfT6IR9mJrZp+bnx/TqB3zwb
LhQ4M6KrQxme2w2iE3zi6FG/TNESRZ3WrZZzZ6y4kCziirMkJJQDeWY94OFY2pJ8O0rCaTORGHBm
ozOTvuhYr5K2y++CY4EqACAFfsTWPYbOstbuD3/QuS9ijbMSSj00cf8jCrWOOayy+TaBtHcestyu
dJg+qALg++sEVX5UQNJoP8bMDajV1xxhqEhArh8kNkv8KoGkkMOuZtU5k7zMUWgHemS3gTeJELOu
K5PKzwWEcdJaCZtYadvPQ/B5Wm77ahA8QwR2CLiIvzKjYqYtK5nG/qilFkCnZlOj7ZtOmOH4TSDy
/4oFuPlfaWmU1oXEDq5zCyBaADn5rQWA+xovWNbNpvZ4bqmfY8W5rtBMd35vMVR+PkAbZ8tamABq
DfJeSWqP0/u0DZ1wOWSDsKWNHdg1apz1GIgySAbTZOR+v48v6Z5t1cM4h3UezvpL6BZ6OVTecizm
rNQsBlGqEHP2lbv0olE6gUXESMCvFxflSYZ+Xpxgf5yxyjo/z21HfuV1LwzSeNyTN9ev7DdP1wtX
nNEAVJdRJMwFGx+NXYNtWQb6GyanfIN6zu6vOmwvR8jPBxi6qVZLw45wualQ4BsfBdwIJPCshCuf
ZdRTthgmuFGeTfRrIPbG4ngm9JODJoIPLK0BtBFh4kZElosxsrlaLI1ZfMzgNC7A0dkW18pXOniz
yisBwJ1ke+Ilx8L5R9t1DutWHMc5+pNkE6QpSfaRhMmpAcTTfnf9ZM9VyyvadpbcFZ1m6XRasr46
dTe5QIe+wcwU8mG2iU1dCI1R80ElwWlj/JN63QEa7zIDBzQKPC+j7DDsNGsvox7qsUYO0eZJQfSq
njNPq58XkarLNOaKutKukXh0q/vp5gxXInn1mw4bS5Sv10/kNy/Nn5pzNsIrkvNclqbC5l4Zyl1+
/DFaw8ZSRfl+kY6eZ0FWlOJSns2IUWKv9sovdwzqgAJ340+wigVO/Tx2viJmxRSARGyezGiMl6j+
LofCVjGB5eZnCSRaxWr74+Sih+WMz2md0TfyByCNu8IpUUEcwTdytZ2eRoN1vin9vfrSnVhenPkK
aYe5vzvFKT9UO1GZV0SUD16WempSxqRePmatK0fEJvRZ7b//mxjyQwUdNmVjoS3o0Kx5HKP82FHp
hoaWkxLiTjlgSDtiL53qxmHlXad9/vYVo8BPFuSqUlomm5e2bgc3OKZeuzfviwcAxb3V7AKlovY+
clm/2Bn68U9yoQJR4mcPyhA7/tDWw34BABAYar2E+q/xpT78WT/CNurCxYWdazIr9Vi0upCVGAQZ
+Eh7N3qA5z/IHnrNvfS2uFEBFwY8HMVOn0VmgHnia4fNxTuWHM56xSpk4R3xyX7YM+Qn8TNCoP/8
RELbDYoKjB82tDTYQa9gzELgS0T2TOWinKaUJZphV5dTYCeQT2/y29SJDzFaSFKXCluHRQxxEU5n
zUkbMQVRSGSX8U1kiVIM19NhKt+DNRt1G6hs7DE65LVz7pFysKYBm26BuJP6f9fB9NPx8P1YsgTY
2qgFOQUj/KSJHSkVrlIV6BU/bkASMmqoarCIxvxiwuVIjn67wGCydeChKxqnFL1YCPs9K7WKpaEL
M+a/gVexeMjwsdZAw01eJq90jWe6019QANuJ8NAFLz++VyskRRWpbJYxl+/V4qkzb4SN0QI/QLg0
iiQnS4JRXAROy62aH4viIZPuMtHYg8A4EM44xElMAsqyd+eeBwCSk53mi3soRWRYILy6pqkc/hvg
QNsxBh/SXe/3B3GdQnQtnIGQ5yLpe9QlnbFJ7Xg+VMhIzuM/5bewVeNXXtI0yPSUtd1rsD3Ured3
173jFhOaogPC0aKUyLynmEZFm8J6REsKanFdeFITy+5S99+IcPdeWKmlpCWItACPtAzk6p5nfX+d
Bjtt3vGsGeEuHWN2kdwYoEGVbyhfJdQf49rTMZbf5HtVG/3r5Dbdw5oed/tYhJDVeQ56CsApz2Bp
N7qnPype6lNXBHC1aXk0hSqWYZlEweLIX8WgK6dqajNQM26LQ7yvd7Nk54+St+wwPN7csT1C0il6
K1pAvJkP0gxZQ71GB3V+B0kSpFk6otqPxSezR9xlr2ED++yyJ6qo83lLa1ek+Gd3OjXjIjOw4OTc
6hUAM3I8iSOHzUfYmg4X8jZVggU1Guh0blo7i4ptDywBmby0gDU/O0IR7P6Wb9dMGTsGNUs2KP/6
rfNUL9UzDHL1QueXRFn+Jm23psB+wcriKVW5TBjQAU++dmSOUD7k59hSvCdVxAznKSiyncpMcHxS
8EkdD1MdCZgREeCMRVnJFZIF4EWRkGfPnovoWaC6rLr6ylSs7oMzFah+RLnMQBu13XBiU+K9b2GL
jxiEYFOkV4Q4G1HSpTWgzkyku4Ny0wGGMgLggSjmZr/3Gj+cjyBJHxpVAzLF8jBFL0AMnSDWmqw4
UZg6gsNj6nGFGP9MbcpyQZUTxLLThMwKVrMcUoc1wSfHvwkhV1LNDxkpktKbHUPbxnYkJ9eep0oT
cCOQNf5ZGhsFNjAzWzBQAB/Evd0SgVvatqAXGeBfn1FUE0LY6EN2kh2EcB87dL23b1j/KjkI7kYg
CPw7M5OqYplD0EoO6ZP6jXVsK7vqc3krYR6qPs0u9gwMfubMoUBnNx+c66virILVSUqoMJWa/CRA
JSn1JtZTANBJ5Y7sStZKwd5NIXb8iaRks19rTZszGMU4Z0nEJHL6Uu6zw+zp6IKzPphvOy9Bd1P4
/g+K7pvRxupWORNSKmaQSiGmTRh8mOxVB81TdwHSXuljAGT2yVOOimMFQM0TNVJsNums2eWMimJF
0HcTpNliH+i8qz0lh15CDJIfxwxzHAyPCNCmsT1i8/JLG+40yDZKa/JfVHfXP4QzO2yLetJPuPMS
fUD6QyQ9j6Lq7mb6ckWDf7R2k6rT6ceSjuSh8Id969eHAsg8QixCFkFdsWv8e1UZxqJU2DIJGQtL
iY9tw5Xb7VuX4YcUxzyypTcCbd22pJqCoSRd0zHwil+0ctqDFGFTO3vWycfyTr9hU4tkpx/ZFJ8l
uKrtaNW80GLJgRWtsin/6zxnSIvUDw4dtj7g4Y9Onz/o/WNfe32WF2rsrFfUqjDVsOEWnEUHTGR6
rG//2/SEJlsgMNfvBMe4bcMvxNjf18TqUCEDq+cBCu7L5CpobWf9Exhkstp9c5f8LXKxtjpOztxJ
vUX1nJWI2gig6j0qlhW208vvVT93xfBfv9GCC4uchVOyIW3oj1R0uNdvkK2004Pmd7eiSEIoJ5xd
S8PCqHPWTmE+MwQwBb1L5JHNWzDwbN0VXJ1IAzhTNtBs0pGYhfsFBMIS3qSVZNPkkBS+0dfY4HHq
i2+69qGfBQgPv3FXlwPlTJcaWEassCVs+jPbMyR97g6ZPzwwDE35AYLzpfxa90DjCN24E7nKbUPz
kzbfwiTldSPJrNuQzRAQP3hJ0FjZeItTfsUap51wZkFEjzMzZqbNcXqud3+sTmx+F12Ne/UegASf
/qR7czsGubDHWRo0Z0nKWIK9TjVb2xjlj5JuelhKe2jq8KC22bNAiDYzGBdd5J/GURXK9RiDYNQA
CJX4is2A7NVD56WD/YlNq4nRvQU2h3I2B7lhs9M66P8Q3izlQxeKokaBBaW8gakaLR+Zb8B0/eix
SqbpafcD2o20vbhp4Dch1OXSOAMzYiP5j2kT8hw8TqcWbYvWh+Q71pzulFsF8MzZbhEktkSmhnKm
RsOGwnZgLDZupaIoUu8MlzwG9wyoX2xDRVLCmRpClv/y61Lm68n7QHWV7Om6JLJPXPF6lDMqcSbF
y8zG7tIMj+9SPlRIchlV7c8FmoqHyR+x8U5kTa4TJXx306DpctSyuUk2W6h686cCbTSo8oYoaid3
yOUhmqicSLNnIRLZ5jjbxQuiq/dXzxuG2iwXzAsat52r+IZD3kl3DMcf89274hPrEEcP6J45j/Be
ZNeuXygyl78Sr4ycaMO5iYJgUWEU+1ZnOXIyCg5YRIYLZeIs66KeDWLX9DmpPa26TUWpxOvGhPB9
UP0S/IcnEVYvff4uJ6KOJxEP7O+rCClo2/96JMfh06Id+vRjWgqensxA/F72CY+JGpEi0NF1BKdm
BE6hZU4DKBI63wuX0ArMBuGxUJXJUqKWxZa1N7gFcjhoIWSFOUCP5IDbE6Ftb9LTgSSoA9cXyRqV
0+pu1Ls2brH6mT6PnsYwUR0I3AQ4MuJVu0m0EmjLfa7I8Q8eI5lqgs4G3THpEdgpAJc/hvSbjn3d
1hwIZHtL8Na0OP0ljUKaugOtycSQRxPuUrMVyMWWecK6YIu1/GuazE+UoOJQ5iikwo8ZyHgMj2aF
IbX6s4kEhfapmXv3ugne5uhCjrPy2hBUqZyDXFbdK1XkFFLhXKfArpsX9DVDnDhMJs3McQGF5MAC
/2GvAKg2E6a+Nl/5Kzr8hEitGvNEGtBhmzARnbq5ZnefWajIkPBG38ToDcunNDvqElu3ZWe8wUzD
dWY3c+XrX8FJyLiUypCY+BUa+qnOlv3DKMGz1CcLmRy0ZopG1zefOmuKnFmHSGbdgCkCJx2UvWpM
D3W5AMW8fGjT5G0wVc68WHfYdH3Uu2wn4JZ9+9XdqqpqYIUIYMr48u7YVHTWKPQhO+nvsVh1Z3r5
CbBF+z8Bh9oU1RUx9veVUTb1rIljRqzBJhEjfmtIf6MLKwKc1U+DajJzEwSs4W3L1lqLdlNsPSz0
FQEuaCyVJspDRqD9LjuIcI4MBSk/jS7L9I1A9hZcDxO219eD8oklExSj+DEtM5ECQ1oK0OvfGtUd
CfYdWgty6SWpUeQrDkMR2UX1XZW9vyHM0OR1im4C1eRjACuk3VQHrP4OX2OUn1IlO2YToEuUCFsf
y1M9jU4S5F5nms/U6kSYH5uisqLPiUq4SAH+o5hpLHb1+FhVTwIGt7y3viLAicqImcksHsFgcphc
wEZgCTT9POy1N63bHnI/VfDqEKeJ2Fdf3eeKKic/JGmGUcOEtGMle5N+MPL7cBQBSIiOjntk1EYd
l6irIi6JCseo51tS0/f/eHqc02mbVi8tjdFwegOAf4BWdJfQLjKbFWDs3ld9NJr74gPcTGOs741z
RqasY4sFBeV8BvQZeryQIM0fI4dB9krO8jjNtvZeRtZfcrVZYF4234y6pmLfASUKSpucb4jDss+b
BdfHXh5o23fSEhgxLPXMgiO8O95RyRZtK9j2SCuqnH+IMeKmyhKoYkby/ezlXni0AAvrDBkKDEDO
2HWiF8Bmu/uaUU79VWOR9aUDydaT7llpI/+GSULWrZ0+6E4HLFffEsntdti54pPT+RE9P5aMQjU8
L/Hn2/RoHeTDhJVJ3Q7HKioqbKrJihpnAOQ4yPowY1GN8SWzJLuZRIPZm8q+osApe6uoclkyJdHi
cs9sprFYXpz/1RLq9WVxCh9FCS1iAk6WzIkeGMZ95CqmfQ7Zu0+sb4G6vdA1bUYOK+44E7DEyqRT
A7dlok2idcodA2Q2dwymptqJYGqEmsepfUWtNhwnUKuIY+0YcFdZ2+pXtiSk2bP9eckjhuFETG46
iQuPPN5K19ZpIvc4WQnQ2UT9ZFa+pr5kpSg3u1WdX90gj7GSBsUUJOws5eN0YhYtPJhHdFwDefy6
4RYIPQ+xAugMGSDaIFQgDwul0oWPBZEW65zpoCrt09EECdaHyxYAZs/Uix26K930XjRkITJUPNKK
bixmA9hfZjPCffec3Xd7+bl3WQoUyzQwwFX8q23kMVVC2g7AQABJ1vRvfdTONVDrMFZYXDd59Lu4
6050a5whiaYqLM0SRxpXN3Vx0ktBMLSZ1dLRjq2YFMvjZb7laUiMLqoZujoAst8UH5gvtVzNNhu7
dv8/VU+8eS9hayR1g0/XhfI3IvOT/PmBtHoX6INKAIUG8lFp999ZSdk60E8G9hq1h04IN3nuoXgV
hF245WeRTL0NpFo1f7zwVO9HTZmtMjA/s6UoGtD5HthwkHxqHHlxh9L5q5rT6sDPJ7LieOiGLFwY
xzGWRv4AIgh86ZbAnUeecApq21RfzpdTSdYxHNQMHJrBHgxAd5EczWVbQBkUtcivCm+Tc+NyUDa6
wqhpt1jebh1ZbDjYlmLrR+zw2wmzVdtG+sId58jZNt/MZBt1ivf5S7BDeOQZD5o9eGaCx9mCrv/6
fn4nqsFuO/cLVU4n20nLrZCpTGglxz4obsgCzBAyPl/XDREZzrdrraymWgcylrwvpX3cH4vkbwrl
ukZNnVimRYnJ0cgaJa1ixfphsRkASvxRwqQ3s9jzO9Gk4TZDF2Jc2JBYZl1JAOVxlHBX1btx9oe/
WXux5oeLFULdKDIjQ9xlzPdB+E0pbyzr8fq1bDanrmhYzKOvFLibStJUHWhkaHNLdixXZDhFYeep
F+/YHhTVtVTvD4Ch2I9/bbx+nh/fQSG1i7mU6vmykJt1kCT7ZsGCKEB/rd3R1R35xvLoMfPGvSxw
E9uKdiHNzMyKZ6nRTNUawLMy+fl0GyuSF08P5iTKaP4m2LsQ4uxVhqQ05qLAY/d+ds4rzpEDRHkn
dTQbUulXb5NbUW1l22wZsmyg5Rdgw/zBBm0TkTyCW5+Pg6u4KYxIdzxPou1Cnwoivk2PviLGHeXU
pQT/4yhNeqsX7+Xg83X5ZFr0SkpW3+dOUA37RcXyZ6gAMoclsUNpP/fvB/19k90YOMnr1LZfqCty
nMmfdDRrzFBrbEX8MX9g3rGX2+AtXo7NJaKob9OGrMixv68E0SpJh9YlkCujW6W9mzO/NwUKLrog
zryXc4m3PkuidN2bqn9KRgFCg/DIOKNbtIZVJ+zIwu+dK33BfkC3dKrPSWY3nzoUdUQDNZtZZkNV
qExR0EGQxx0aqdK4a1lPBLshgsbc9DC7jZ0cRWArm+q7psSd3WCYHUbiQCnEQhvVweDj58wNXCW3
l8dsYWsdYZzyyL8uhFuGcU2VO1Ars8oqZ7NeqvIhtm4G+U23PC1ZbGfSc7W8p4moA33LHK4Jcp6s
arEfe67ZgWqWPSuHLildJcxdoohwZzeFZU2K82hVboQazRGxtlhwTv3MzZpd8Kbx6kPn1DW22M2m
QKU3g+QVST4mL+NSB3I1SHbEYY5mvI0BRGudZux+jD2s0HNlwLTsEq9CMgjzzn8AZsWMFG/E1j+B
y7bJspQkFduI2/lViyV60xvWuC5/NbE60Q0YEr2wr5Z98hpJzi6P+tgZKpvgMx61o8oSbSdzh0Eq
AKKJcguiSz3/fWXFqkZSdYXJz+gMACR39NNiB66BZYzApE+/SK4o9Np0cesD5cx0mCVd07E+pRZ1
ZLZ7sr0Nbw2kbDHIJdxGuGVB18Q4e5NIZYOVzSBmTLdUehdQ0XDnlo8zVJ1oOpEJ0fgShVEq6IKK
IKERdkneswU/NRjK3+p3AybI+xPyDT7LA1Q73b1uajazDmvS3EEaoVxNRgfSc4S7k+zCRR0mfDs4
sYrTRIuZEx0XYeJhWzgvDHMnGuSLSdUUVPX7YJd9SZDm0wBUMw82irF/45/WLHJGvFOUhkQ1iNXn
DHBzH3rmU3dk7VjTt9gXJTG3pQXvD0U1Tbw1OF1P4qnPUIVCpg14rro7VILWK2b9Xyv25fuvFDsd
C8IQeZfgGAelXdL3dDr1RmBXxTuBdLBvXaPFBV+VXIe0YsgtwW2JlfLLHjhTNkCtWPX6D3aHbJvJ
C2u8MHaN3OcpyMUv4dM5M3qrAfj/T4u421aEqKpiwj7JKp8sIuOiJU0MycAqvgPKHU75DfkEpH6B
IPJR9LrflIsLMd4NDbTO9JgRM4dj2O41SWBFRN/n5C4YTEPOAxj8Vv64YNleWtP/3ZPqimGpRMUQ
I/7hE6IdnqNRL1soSgMC1rDRYo/5CQPbaPV9vlt2mKB+rE9TY8c5lsNicRfQ8UWPG2YZfpVI9hMw
8UqxSBlDeRyXkRr3UzRQbLzNkJ3HjMSIXuMs+SIQ/NeHqSumrFJiURO2g0f01awWTZWGoSPwq79X
B4JkWs5SMLk9HUe3epL3QofN6RoBSqmFf7BdG3zpr+xGgP5DI8QGRa/16hcNDltHZDK7zAT/gcsW
UWN/X7lsqa2jvsSiPOQMWUzEeqdDDHSfK1Sucrh+nNxp/sca0E9kw1K0V3qGEi7RjbhCG8M07zoS
7ZYl9q6T4OSCJ8Frl0azQVX7fPSAn1lXb/XhEw1TgfxzcfkrGpzsEdqRoEnp4JX6EDp6X3tdlPgZ
kd4q1Hgs49zWssUvg/x/9ZevKHO3FUmGFBS0AHf3xhF4U356a96yqkAhhHrl3gKvSHEmn0QtwArm
CHdV3elYFhrmvd0bu8WMd9dvjH/GvaLEpGYlgpqcR2ZIytGrg9ouu8xOzRttOlrIPbUoUskG8Dpd
cxLAJIsEhf19RbVMiJKUAS4xSt/26rs+2JVCPFCuCPaKMy7i0IZyAGsQxkxK3cx4ApKGK9FHzXyJ
KHor0W+jHifzHzWAezUONJcUU8FxWsqN1NyVmOukXwVXJlDkc0vD6vAUfSwrYkAOWaDfHNBTdsTr
25nf/z/4zvLhOsVNglSBETZ04AvzCV2r6KtobiCNZWbakQaooVCTRV2bm3q9IsI9f/OK1mM/hDi5
JnRDU/8+ad0p1ZoP6pw/mZp+asZ6p2vl9+u8bWraiiz7WavDjHvMSoclpGRSzZ1mUjuIKssuond5
L4le+IJz5JO8hhXVFmC5ASUk6y/YNJ/bUjLkAvu4TcSyNMtgrpN/Bs45xK/rcVlQgF0sV/uoVJ3r
Z7Z9VRcS7Ceszqyh3VKPVjB4+tyRL1pLGuCUJSR/BLCwVe0KJJRPWhEo3/Ixi7BjAG//RqBnfN/O
Wbs1dMwQFakni/CuBn1/GGxWYUEYnuzismxXfMsmIBjCOkvqsjEgYNj4xtN15rfOd02Y8z96lqnJ
0oBwvdxO7Q2R99e/v2UaNcNEHCKblLVL/3q4uTHF0ywhAukt5GW0+X60sAQ1Wfx/I8PdoR62SlS3
5uAZkEBVo3YZ7aLx8TqRLeVa88KZ+SLLi6KO9MHDFH9la0rzXZKWHsZ3rL0qw6TtdXL8U+KHyacX
weToyZFeWeksDYjeME6MFGhwKG4m9Ap02FQrGj7duiiyIsaYX2lBm2dVN+gQhGp+yXpfL7x2EQU7
XE7iFUOcO+msyJDLKB29cB6QEZO7ye8BQWlH1qK5bTrcTthdWtmZLnWC1lQRd5w57scok6sCjozk
lTPS4iGpUj8fir8SQyB6GApRgJ7DMbgsYUSlABJilTd18EQkL2yeBVLBNGb1WvnPVFxocKxIOgL6
KoNGWbeKrzpk371rEzs8hW+wZQ52Ikq86xS3zg7wKD+Z4nyKqielUqYwwdhYs5THMTkJs1UCEvyu
N1kfaFg04Mks7iejt9PFz2qBCAgsHZ/hr9UuLCwVd6OjkUE6qbF7/ZhE3+cUyKp7ind/BuFuvg1W
vK+j7n97jfNOgh90kRUL+9UKqGiXZIWdTfkJcigCfN7S0ZVD4KF8s5EsZp/C6Ezz4ibt7Vh/nJTj
aL6Y5R2pBIW+7Xv/6fb4ZEma6blp5YiS2uzdjEcBle+DVlR/2ySCJROyJutsUyr7+8qyhYM6jYMK
3xAB4dYcCzuuj+O0CKIIERXu+pc+l5aqNwZPnWuPFoUz6DLSMprAKbDPvNJ+DLFp2LGLhB9/YpWV
zVIBBCYvCnX5NHbxtzmepLuqDpaDPoWipMWmUF/I8XFJhcwCdnRAqLO6QgpGO8padbiuN9sH95Mj
vt+oWFJtkgkOLlmeJ5p76vStVUThuIgP9VcZaGakydocx0YL1ZN0POZjUV+F4Gb4SHUI44WWFXtP
l6gJac+xhE3z6VFSBoGkiXhhf1/Jc0bNrEoVGMuyJ7alITKMA//f7oRTGakoM9WK2bUDjLUol92Q
Kj42l//j1XM6oxGrjpQRnEw5ihLA3hq6z7H15jovonvhfHI1ZXMWtLj62cz92cJqK617SLLBNYNO
cDPsU6+V07SQFcV0m8m/LJdMKqY8gKWpW8tPBtOJ0eViKr2nos9SVitBPHoWqVf0LIQaeMzqQIzl
rqkAgl5TGVCd8VgcpsOy77A2LzzQRzaImDnCTsTN0GNFj7uvBWpqLiP4CwBvmNkshzmh5dJB4eP7
4mFp740oy7f1NkOzyU8OucujU6tXdQgOiQxcjTr1Fb16pHnidxEwWdL2Zghru+uJyJnzVfofvtbC
LLNJNQsZVHYUKyUzlnmJG8JYfTs7bK9jvssCJx3Rxao4bAdUcrsQu/twXVY3bSHVZV3Hxh1i8IjZ
Zhxn1bIgRtGsu3j08uCoCNuH2IvuldBQjJ+gjoQsKb92qQwarDUlLA7ChEi8L54nG4DjWKWVHHVB
WWlT9VakOHnpCAWaJBKbnmzkvloHn3KlfdKlyFPV7Mv/fnJQAaqiRsamwbj7msxML4cC92U0dxaZ
nc58KLrK+d+JsB5gjRpYhKHy+93axCqTJtHg4813SvctbR97ZDOv09iy7msa3Jlp6KyxpAw0xnn0
yZjsxl60gnLrWtYkOKXSDeTbqhQkYvlewiY1K3yR0ndNICoEb0nzmg73UkkiArMbKAi81G+srGI2
n3tdENVv2sA1EWZBVooa0FEJsIsJ79Yvk18d2OqJ4vOys+5Vv/RDX4i7uaU+K3r8GK48Rphqrwme
eOFsz2nxHKfzMR6SoxJKJ7N7lw7m13jujlLfuF1s7P9GOvBOB/gmwDn4gVSp1qeoTEE9tlyjuaeB
IB20LRqX73OxRRqWyoJwHSmH5m01oT8tLOwh/NZbioCRbdm4EOJclxZrs1nEKuxr+WXK/WWkzlKK
MpQiIpwuFZ1uVqQHkSR6ki0AzaZOJyo5iGhwyjQDqp5iAm3wso66SwmEOcvYI7Lxr1/8VmiBzktW
pQT0KuFHXeO2LGssUxu8ot9N2v2k9/aE53L4pRZZhy2GLFlDslVXdCTsOIbGJinzAjuu8E7eqxOQ
utNDk3+6zs0mDUVRsFsEMvyqOWWpVa2oqxmB0pCjgBfeBVZi64MpODQRGV6aYxJPSz6guNb6pH8Z
O2cSbcjcMtfWihP2E1bmZxr7VLPSHu30Y7/rpe42b4L764e1TQIZGEUjG80fqpymS5CCi8K4j5Rb
sxV8f0vnUUL9+X3ubdTNKsG+NLAQ0Id2csOks8v0JAUv19nYvowLGc5DL3UqT0vcDl6vjA8ojtwk
NfFk/W8KBmtuuDunmOKPRx2nFRvuLNf2gsnMf2OEu/J0KgAisYCCPA6VPQSxJy3DvhwjQbpnKxNj
qQq0g6D88bpOJYdpsNAY6Z7la1p9m/t7VsJU5W/MUIaTCPlURI79fSXJMpaJ5ahvD14a3QbDwehl
O5o/99gEGhM70P7GNq+54/y2nmRkKVoAylvRQVcPBTmaomh6U7AvB8gXqKJlivO2zhF/lPdG8ljQ
x7g90lDwCtuU6xUVFjCszi2IsqypZ1xTQx6mWPMl6U7uhfBfm/ZftVg7H0FXH/8eyU06pVSJfkTt
i6vYwP96krDMKLd1jFdj3YA/7subYLHlRiDvm/ZnRZrXqDisdYqeck+NiDcEvTeqjXtdpUQkOJVq
00BJ4RIQdmDH29QY96VcfblOYvMAMcKHx6RsEPSM/HpNZSqp0qBB3kzzbancJ8m+VyQ77iMkOkU5
1M3XI6p4P4lxJjWMgi5FVApikT0e409sBBgNFk7rxyFQ22Sfoa9qohFxviv5/Ghdk+VNrBpMmpGA
bOthoYcSoYuVuO3L5KpAKTIO6Qk4w6ewsrEhxczQTCXbodvb189568W+/g2ctBSJnEgJ3mJecgj3
6THd6eeNDn/V2rSmw4lMNwDJOlDBqwzQp4PqMYwxwKiT29lnK19F3cEi8WG2ZqXlA3AjDHmChKYV
UAXziqReL5P6k1IUphPNMblBxTi2BIe5acFWcsTFYqEWhRRQ7nD9nXkfWd1jR7GdzJIGO9J1UbuT
UGo5D9DFGBJo1IrZmNGT0VJuOGiEy9+aWE0EhP9Tt8tSm/xFjmB9j5wfSGhdRbSBXiokdxPa7Umf
uklYsWUNgtPcfCuiH87QYUI1rDDgjjOTpVLFNDnSK6ndemyTeOLHt6S1tXvNz7GlQX26rgxbvoHK
si7LJngExV+lBj2ABDFCgvTV8k3p4rseSG5d2r69TmXLelIZKyBYnZ2+qgmklQEAfgMeaApRcojS
HarSAgO9Jf4rEnwdAJHpEk0WSPSzGTt9Ir9J21y2Jz22dqYOXK1JTiwBze3D+8kWXxiYsQ00lloW
/0w3cnhUlA9NLIhJBSd3rsCvtLqzDFKMPe4nnLqdWpK9PosGGba5wDMK5RoZKWFO5vKgNPXBoj2g
gZRTUNFTrAEAokkFLWjbnFzIcLqrq9pgpCw+yKbisBTBQUpEe+I3OVFkS0ZuUjNeZZstyZwyQwOJ
VD6UCjKhqkvxPrwuy1tRKNpwfxLh7OySRUEvzQgy2ml5v2iVnyRIu079TRQ23tDS+6WJit11mpvd
N2ui3B1Z/TwGVGIhHIPMBIA6ZiZ+INiUu7kDejvdqXZ5Xz9ERxF0h+hQuXsDYrpVSovUe/MUuqTV
7sCzU5SNYGBhUzxWx8pZ2cki+VgRCPocOrS+6QeBIm2z8X+kXVlv3Diz/UUCRO161daL3V5iO3Hy
IsSZRPtOrb/+Hnq+G8tsTRNxHmYGAwNdIqtYLNZyjgZ+NcO0tLN0uUQHSwYrNn5/KfdwhZ8xovo0
F6Kplq3gwlbYc9tQDII+nvf+NEN9N20mLAMI6s5EAD0ghT7NHF0GqpLi29K9LWr62VzZm0ge5CSu
Sw01Klg9WW6aDAMESP7XpcDqN1t9VgvjIU7Cui0kRcPCGLhPxhq1bRAQjp7izfux8kQ5HqE85f1G
qvbStnqNW5eNzCmgAaRfWGsRaED96PZDt+BqC7mwlDbFrE8ytrBID1V/skev74PLR3jTvlci2N9X
jhxuqSSSCRFheojnT6Noon3bCkz0R+nwsWdFkyVNjRYvfHiI4WFojoqeOab9kTME7hcG/m+C/JHb
JllDsavR4ApC68YaDlF4lFJBSmFzGSsR3DZNdB6JOVm9b1DNq7LGb2blLp2rx8vaEIlhf19po4+H
xJqo0ftTeGyjryP1pXB/WcSmwlcr4e6JkS4pmRXcE1kL5mLbDuI48i+L4OfYXp9TaDn9rRDuWojY
lJK6QMbwvASLJ58AHRVgXEPdIaOIYRgQCk5fL8tkP8kX59YiuevAXvpmzBKINNK9lu3m5Ka0v4T5
yZyeLwsSqYjzpArAOZKohMOmXeuQ2P4KxMK9IsuCBp9tR6Oy7l2d5Uj42ZpooRWVZzg2RosSXTEc
mfrqFafAi2IhItX2qizFNjQbc488kj5i0lIvcmyfVLcLMKCHq8WIO3+xgf11ef+YIs4UhYvOQBFV
sS2Fs425bcO007GuMkT1NCOOVAAVxPpeK1cGGOYiSRJdEez4n0vERqJqi/QFj2pfKEtThQMCyTbT
qsoZpDT+YZuT4hVZagDQPiuG2OmkZZJclNMLt7QsiTrZhN13qJGHV2XRNqOX53b65x1WiG01E9pV
8MbBFP37806REM1Ig21XWkzpD4ER1W7RtoIdOFfuOyk8z1Raqcu4hHBeiX0zLd6SHHTRK//cq7wX
wb3XTNpLYcxSrr0Vn4ywB/pK7l02HJEI7uZdjCWrJAs9Iej5vrWVEShgEW0E16Foq7irJE7yoasS
FVGlTa66pPJRB/O1+G/FsLWu/PxAkjkukbLz0aLRYQCxqgP00JOdLfe2YEXnjhGawTCbircHCL54
VsqqoFVXDlgR6W3HtBTXIhIQgLsdcEkOpO8+XdYSuz7eH7b34rjrRU+Xvp90aCk2VVQmJf1BL7Ps
cdGG0qlttXm8LG7TKFar47wJoZ0WGbYO2kgUjrUTXomXf3/THla/z10rspYXgIvFhZyVP2XLX/rv
WSpQ0Ianf79lnBPI9N7qwsTEQzfH5CtLrQDSokodA6A0uS95oskFgYp4XPSxRfdYbco92uCUpy5G
Fm4o99Nce2opGoMSieLcgkYjxBoG7DxMAPcLxxN19b5f1J2ZvFxW1IYhAFoNzxhdl8ENydf3C0x6
j2MndfAOE95q1bHO1d1lEZu2oIIeRVUsPKL4SsKAqEkZdeasF9eU4BoqF9Q33geEaDK6jDDoeg4X
pI20nM2aGZzUe0hJOGH0aQ4FQjZ9wkoI50rVFH50LlmYOTzICJY62WkV3IzARTdERT+RLM6jGoNk
5moIWaX9fQGKrqyiYF25k9E66Iy/vHkbiVh2Db3tHrOSlV/N9NlS7QTC5qMCdq4OqDcH4L160s8M
ML73RhAfr8aPXeJvQpndrISq8tTJZIQPkqrItfIbq+q8sDxcXtqm8a1WxvlVajVtG40wvljfS92N
bd9UsWiydVvGWzTCOVMrbIqoneCIWtXPdXQsu/mft8kwBb2J4PzpNKYphvwRivRV5ixAJixjYEkd
pkGwXduWYKKVVGVQAiYf9E1xvvRzDSeXAO3+GNequUuG4qE27BwlgDjdhZoNj0eU2rdJOdyidIiq
T5JKXjaqWdC3deH35vDYWyERtA1sbjNIMBS4KWS3+Y6Uvlloi0Gd3pcrgDSO4wlDlF5vj4KHyoZH
ROZcwfSJiaanM2AmklskskIbfTXL5PVRfV3RQeB0t1ayFsEZZdh04CmxO8QWyfSIlxFxu6W8i4ZY
Fjis15Q1H1asJXGmiRaMVqMy1Nl64b3sd7vQS79YD1qg7IW0YqJVcTZadjJadbWm9y1qOqaU+Zo0
X49W8/3yid54JYOwdqUg7t6HV5SjiAX/nc/gJYudVjvGYfkU7qsDOvBuyV1YCvZx6z5eieSrEZps
FoNe1nBVUftSTsnzkpm/hhEsGB/oU8Pq0CXLhoU1FFfYLq+8YjGFUQnCElxkdag7yzIkjqbPtR+F
icDQ2T6d2cZKEmeFg6p2VZHBp7QoEsnFT727KqsvpL/W886Jk70sotLcNJCVQM4YU5r2cyP3vb/U
J0O/I/Iu1/8QPBMpFGyfouIfQ7HO2xZUo7BI0sHgaQBH4QMpfSffsRHG3Edv5geiXAgyX2eFz0v8
KrXUSo/L3q+b6rZXo5ukUAJNGOlu7hvoa5DnBo6HzCehgUUNpFAVF2VX3aBNLkuvzSq4fKi2RQCt
39AVBjvKWV3ck0oe6AQRc1vHXj6XQ+VXSh2DEnRqcuUj4tBnhEgNsadlc/FtXcjjiCo0jLy6QyBF
25eiF1jC5opWIrhYDcRnhVb1EGGCk0ZKH5fyVyRCq9l0CysZXIw2o/412xrC9AxjN/mpajQnIS9l
8emycvgysgaYGsVGKybGmRX0s/GtJDmC9wL54MkLvyEevCNOBHrBcq88q24DYgVRBZFb1pk4buvK
NDVl8Ln1ngGmnbH0qyZ0IXwUYfZyIe6ZHG77pJGMtQLYfy9TZknfkyXPvKUrlF+FWUTBHEXhT2D5
WaJwjbvgz8Syv688bKyb+byEQ+9J1jcSYgTs82V1bf4+ElPsikKyjj+uddNOAyms0SN0b9YPdi6a
097Uz5sAvkI0jVkmIdkNqDFdd5uqcBKaulL7y5pE89P8G/vfvVqJ4g6qZc92XDYqlO9OYPfIvcin
Vx3oRCpG6CGwc+7Ingnj7M4yFBuzCCZTzOhikUGDiv+ojbvL+uHuvTMxnNnlEwZZxyEFzcwkOQW4
geunVj6R/kax/+nJTW41guiBj8L+J1FHEzYOMFiWuYsvU2OlxrQuaImmck9I+DXpAK2uZ7ZbSHXQ
tuRgGa2XJvoRCeCDZooaG/iQ6ewDuNCMhNM02EvRe8rs4vr1NL9/sjwVoGTGc3EHkKtAlNjc1uXb
krkgjVaxQrMehjPMtmPQrw14kppGlKHdPgm/pfAZWs0MTdDrSKNXSH6sLq4W7uv+x0BFbVGC1fBF
hbGKKS1aC55KupYyV6KfB0VQKdvwGniv6PDx6G1B9w77hJVXMoq6rmrEEt4iHYv+oNSCfg2m4lW0
x0zg3e+zrVz9fjmn1tAjI+cBHz03AN5s5f4s/+iax9K+lRFlXj5kWzb/Th5n800udaoRsfbuGxKM
u2I3HPtrRn4SeX8Kp8YvjbdubVFMjNhOnio9Jh1q2Ol32VT9ywvaMAF0cKGZ20KVx0SU9H7/smIk
KAcgudRE9xl8btY+xq2oLC8Swl1NWTWYKc3x7iQo8jSYgi1+2onAEDbOzLuFcIY25PYyKfMIL2sf
h/oo6aWjKAjJRXNSm3IMFSPwNpLoJs9aSVT0vzZtw64O2V1A3Yd+1F11avf/m2mM3NRH/78Id3hz
C9/E8lnatrGNphvLyZub76b6bQaSmmW6l21BsDSVuxWR86iiqa9wARcoKU5DILeNY9cBKRvBXSWS
xF2J2mLqRMvyyQM/0j9DCVjYxG7chGq901SRaLRo+9CuNo8zctss67ANVerpt68aA6RpfsWQJJNA
BIB9RnLyempXsjhbB8DoPE4o3MA+lB1rqC0fsqfoW7Zr99ORuNKx/BbesJJ37nqm4OHGnM+ZM1zJ
5s5ADyjNUFp06tl1T/ZqWfaBWaclwNvy2IsNFahgjSUaQBDpkv195YFlY6j7ycaBSNNvcrFPlC9p
bDhxmAmsU3QCOM+rzVau1lEyeXW7T6pPivapEo24b15Wq/3jPK4VAkUzjpLeo90+ij+Hou4uvrH8
39tqJYALH5pIpsmUIIZmncGMtQixS36bdm7203R7T3UVx/iS3MZPBkxEOhg3yZfLR3zrzQWkx9/u
i0eISQ3dGGOzmDzWsPSKLXlovzDGtcVHW/KTKPYV7CjfuKv2/YwJc5yGqumBseDG8T9/uSDOlRiz
nin5AsfI0mbjrtnR/fh1YJuJ2f3+ShU1Vm6bIWpKNu5LA7nk9+Zek44ueL1RL1pMR5IAij4QB23S
+8vr2ojmoScbZR/QAKIbkDvKnSIl6KPtqWfUId2jcDpcI4+euiQpE0fNKxkNNF3sV7RVAZFuix6T
m6s0DdNGCdhm3QjvV5kPYz2okQq9kcppqRt1NgA0Bc2Ur/0MZ/5qJYVbpForSaYb8MvVr/paDcab
5cp47E6xl7lkt7iho/qty8C1429aJIjkRCvk3FZdSPOsRXiVGcPiLGPn9GCLzUTl9k37t2Rk7vAv
G13l7/cxnVUy5DFyDqUOatWxCfoiFh1pgQx+kro3LUAI9hqeYWHtKGYNWeUx1MhXDOQ8Fna4Swzk
Ca3QxZzY507rrzMV0Nd9/wBydIFGNz/FZjVRvAiJ9lqGWd0FIUgCk6nEvT4Y9hI0Qz7tQeCZC1Ll
m6pbnQ1OdbnWxrlpZj3Cye80LV2t2zX01+XzJ5LBHXPTbABCE8mIUJZDPfxsNOCFCyLW1/T6mfmv
1sFdN/NStYOaQAZ0Vwz3nX1Vtqcl9yaw8mHKulImdEPN3t8tjLdIVS/HsBoBLdxlDpEzp49eCl1Q
0xItjbdJQJEmVjbEk1dmoOZrvEk9LPVnU3ma7CtT+aqZR4qA7/LKttIBa59pcvFrmRadJesUjeZH
RkCW+fGtcdBBnAx+txMmtFzrz5Kx/7vOfztpk7t7bJLJUVlQ3D3pr7T/lbepY5NOoLD/CBrepHDR
q0yasaLjQD35yNgUjNkpvyaAZ2g8sFqBg0DaKR7CzWsKdgzrJgpEk2iCo2CyQ7861CrqDrJul9Sr
0+spfLT01KlF1/im43g7Cib7hrUMFILJ1DTUm6vlNCJR6lBafchRroRwfkMZF0OpNMz0dH71PTyq
++wpc1lQ3jrDrryXhC949oMXDjg/s6KSWJ+QBKZebN/S7lRpCeB+3Ojhst0rIjGcH0nKqFAX0lJP
240+o4lIg+XQnLKfmoc5FpBaAa7BD59zX76yvTboQdkVgZRPvF6RFjnfUgCmTTVDQj1q3Cp5oPV/
NuPGnzd+EHlI0iZrLWREpOZkST/HgXhdNLsTFQ6espN7QXN8aUK38rFXW3N8jSpLLzoquGYcOSB+
fLQ+RS8CDYrEcY6kaaJEmqMaHJFBegf8aQ86pG7oYUTMSw7NdeMyJRpgwgH01otVOMWtiCxSYEQW
52WKWO4Kil4Ez5qL40BPcti4vQTyUXl2Lq/2P94gvx2axTmUfunMSimxWjt2loCRoMWgK9iju31n
fpb349WHMmlvB59PQsZDFKE1EAFDSZIb3cxaxxinX1lkPV1e2eYeAmYA5G5AxD7vOjOiRLZzDfGs
NDqZEYRD5lbRrqwFcrbqFyjOvwnidlDPdbuoshoLsp3ipg6m/ZC6bIR9FzqKE38TEjVt3gErgZx/
HildTJri1TOQu2H8h7af++nH5c0TLort7uoO0Id5qPPpNbNm3QOo2k+O8RdzJ3valbgYyHcE/etL
ViviArwGRC3aQvDWZ3DpkmO45IuEcpPbfR0DkHgxzlLb00RIKpsecvXi4UIUEi2I6Fi62tD0W1WN
T1EjCoO2jfDt6cb5EqutW3R463gA60jp25WnKnda1n1eiPF4WWMiSZzLsK1x7OUcCputZ/zHac3B
UfLTKLq4Nzft7RHFx3UkahtMqQPBTVamA5AOP0lytPvAUlYiuE0bu5Qo8Em6J5f0upLiIIwXRym7
3SSkNN88SitR3K6Zo4Hp7E6hXqgce8w/ReYx/FPqwtck5EoG5x9C9H0bkqGO3mTtcwCrmOXDbIrS
xSysOLsjV0I4n0Bq2iqxnKGbzEDZVFdvu0G7TRJ9Vw32dd63Lt4Ao3dZT9tOAl1yhm2yY8SjKhkA
aUVXCoJhY/C0I7hfAi31UCeefzB6FEkT0pltG9+bQC64Qje2Ach/9Amg7F21h05UwHqtsJxv45sA
LmiSwzSyQOzB7n7tmF4PXn5XetNe92OPOnCBgfqNpULSqwK02CO4bcqdqDNCsEY+KUjKUAvVSqZe
ocuOVL+Eoqb2bZv/vUY+DShXi9W2Fa6PRN2pyW0uH1JJlNARmYbGn2GjsuJSAU8s45+mB3DVumGg
7yafAu9fxD8t2jLuFC+RNNsh6MQ8K8v3IG4IZiIipdp++L3Zusa+YXUhWn2S252MbApDmGRPP3IF
eC80rxiIME75FwskfpYT4q6qn/q9eRdrN9nL5fMmUhx3xqk8LLNhV6hB1vehdqemB1U0FCDaSe7a
B9R3hG49JCQMeU/oTTJ/vryEzd9nYJNgEmNj1ZymwoYowMLGEpLmRxOpTp38c1nA5jW4EsCpacn0
DN2NI9I4yyEbbgmNnLo4LoWo0LIdN68EccrIMatpRiQdvPkY7oa71GOkFoATCnTUDWo3/lAy723j
OMXkMqZ0LBMbN5p3aXaoNEGSaNO2VsvhIrAwN+2GJgRUo2ripAXx0qmAaY/uZfWIxHAOvNa6aJRL
lCBITBJ0VBilo05RspcUU4TwL7IEzpW3rTGpao7TaUU9WIUmkgKEqdbdUs6MfRGCRuny0gTyzt7D
elNPBMNcIMaRnS67iSLTMbpDrqbeZUGCM3T2HFaaROsJ7qhpeljUQnyGtp33mzFYnPM2S5OoFUU6
vvPbQ3Xsn2wZD25zN4OLIXmwRFnQ7Z37nag+g3+XzZpkLULKNE5PZk8OGES4nql2TQ3y+JG9+y2K
b7IOjWgsljBlb7WndkgdVfp5WcBmHLZKunNvClWVjClOO+rl0a7AS1o3dilawChBkmdsnT/tcv33
5bSSx6lKWRZbbVtkPZGFCUGQ24OjURO1WWxb3NuucV67wXBgHykKKgmBdUyuGkbJC6Z06vcHeW/f
FVfdRxqVVqtiH7S6bCeDGh1Z4CaK+DkGroLVicAiBDZH2N9XEvqhNxO7Rl8o8MadqjSdpH2mTedM
Iho15mbOIsrVUjjHqk0L1dIFp3U+sjDIOKi7eC/vRRkjkYo4xzqlkRlPJcoXZnRNlgNVHy7btej3
OW/aGKNuzAmi0sS8Wpqdpe//6vf5LrsmWWa1bHBuqsUvyXdlEJzL7XrEmx5e47uVwiNC5jax8VYZ
XeteyR0MqrjTS+LSX/mN4lgv4qzG1l0Hgg6MCyJ/gBcSp/kmt6a8MPAin2h5ZRddgFF1r7biD+zc
Wgyn+ViXB7yLWD/X9DCVn9VBEHlsGfD69znNT12cGSZbBsBOgfM1uEW9vLQAn9Wa4SttsgJNZH1g
dKJolwcwenVtK8H8hWotFcAuawjWdtknw80f4of6Jf7ce6Gju+wVxohT4yfpj6cGzyRzTlzJilDN
JryX09pyh9AK6obsM/TKXbZ5gYHw16ykteginYbJqyoM4CAaVpVjAUjxy1K2PN16Gznn3ZKiNa0c
1b+2aRzJij2jsYIolF4Mpfn0d6I4tz1rGvDT8hgtwOiBaAoNlI4zZlZKX27pB6p961WxvV0d52LC
LLtuG2iAJzeL8kTaz1b/6/JqtlzeWgR3RbSlRQyJFTjK2G/7n0LuXJH6Of+g561WDTIaLlKL/DMq
wGEptBcaSv7lZYjEcP5h0OQmZwBkXoM4xAAEYdy5gya4Hl7vS/6aW28W5yW6YrL0jN0/8YH8MAzv
FYcQbyJzceJf8rMOikEnCXLXEKxuW0ka5rAMTH2d4bdlrVFFUYlKiSRrJ6rZpzRUBCK2N/BNBGcH
tM/TtmadARZqMcVhVjxFNKWyGXGDpxl9GkCdNc6gxnpLAp83gROXj8l+/FmdLK/2C4x9+4pX71LR
KBbT+bm23sRxB5WOdiaTAuKk2HLs6R+tu601QCPTm1HxhkKUVdjewTdx7O+rw7pESETWoKT0+uTU
JreRet3gBr5s5ptdDust5NQ0tVFvA9odF/yxPdQg/gWYmotRub15uCxJtBru3I66Vic62LW9YrnN
49gLh5sl/HlZhkhB3KFNwqLAAA6cdo2K1fhZSitP02LHDD8N3eAYk6BXdfuOf1MQd3pbiq41myA4
ymFzshos9lGTSrcvvrXEryXfzkXcVUwbZxYIzDtA/7PZRv4Ri/uoAGAYqnM1Ia4RHZLiuxJ+18Zf
l/dxU1crMdzzqEfnkK6WEa5YgEnT3KvVKzKLuKu2T+9KCnfFhlJLMU+O4zQlXmbWDm1PhMLxFcSd
C7evd/N4pdSFB4DMpBV5XhaMXNpJ7ixriVSXRQRz/P/EZHJs0U8Nv3ESJUGFC+UOct/Q2LQaPGbS
6yXQ/OVqcJZdcYjczEsCy72sO2XTt8Olg7SBAXvwQ259MnZTzRrY5FZtjok+tY9t16rfBgBx1I7d
L9WVXiE8ddLQRMO/ro8g90wWtWwdZUxGgBiokio7ltUZz5os1YpnTR1esSCwGhS3kqfqoaetLGMc
piAvwLsiCgak5PhRGXKA8TSqPEQOicywEMVkm68R8rY0fryu61AMlVoUwZUTJnr3xb2hu7PqjEF/
iI/Vl/IpvPlI3X0tkgtqR1v//9RrkjgDhnGaxiN27F1W2qbjAlkR+isJgMT4MTQJ6UO1YT3Gpdr+
TEZ6PZGm8CA5IHl3LefDPZYteKFs+5I3mZyznBJjlqXXWnWe7w29vzKX5WZKxr06A9v58vo26wBk
tUDOVZqJapG0xkP1FWsZsKrJPrqhhzzIfmanDC0i8Sf1iSXKjCDzSld/vCx/26H9Xiv/To5aIqHQ
h6ARmHBeMUa7yliCLMsET5PNivxqmfxzOevJ1NcFGvwB6rDL9hnOevZkIwto7+ojm5eQX0RVHNHS
OF+dLSVYTRp0DGoxdk71Z2BnJ5HAPv/Dhb1tIO+rEQ/PeoyovvEZGi5LArAG5+aQ+/F9JchjsVDg
3De/CWMebhX4kE5O5iXCxdDi6d/ItVOCSqG5VqJPyAdeNozNgsRaY5xvzuJ6LjLMBcMwEYW7eWAX
jnwAFQV7Jz90+0XQ/8W+/dLauHirnExTixNE3rrxMqQP9p8Cm//7Cn87aTwaYWpmNSUlXuFDoAbA
TA7wcIkObDCjdeH0QQX4U7CFzMIuLYlzJOBxiarSZuDIx+xztC+DytXuAIx1JwN8X3SZisydcySD
piDN3mJWYqDHbjjM1kHRRKdYsCB+UI1KJq3aAkdqCIobVp8vv+BKM5zFZQMZTSU6XNuxyG9754fW
LCOjipXBBnXrhA5gV6Mntd2V5LGKU9w3j2R5rqaHuBe1CCqCa0flfMeQd3GdFhBsZI62s/cojnjy
3vLzgx6AYtwz3epQ3ianYsf4KlrqsAmf4q4+smJ0FoiIHAS65RHP9NoEcK+NszFpxb0FEBLSh0He
D/vLBis4girnXoZl1OMcLCZebBXfAcPuE9AnXxYhuFtVzqvEsaonpYWHSB7nDrElJx+/p9PByoS2
I1oM50+mIs0WrZmZ/wItq1MdU+jNdjtPPVqB4oxCByZSEveOq7ommqYGp70AFs1kgCIIAJ+i0SGR
EM6lxHFRLnOCJGZJn1WtcMbukfZ/F/+onCdRQ2tSEtbZnFtGQHoCPINlF4a5k45/J+msN0W2Gwsg
tGApnZpDFxa+UYETvreu7VEOLhueYOP4LhUtqsO8YtnfJfGzfHHs8SCPqXNZiMDm+C6VqNTrZMoo
+nrHajeqGPkT4t4JQgCNizfSqoxlC4hEXpJTJ0U6THkEDoOO6e6+/MhU5ioE4HtUZiMEl2iDV0U6
7rryOgMcovqBPoG1CM4fADDKHELCkpaAvCnyXV3MDpWfL6uFGezZPYyRJaBTWRjt41uEbamnVJsR
o6WHAQTA7X5Gr7e8j0XX46b6V3I4l9OWeZU08kQRC8pHBGl3jRt7mmfeZ9eMzSgJREjYm0a9Esi5
nAXNjMkSIkdlJJ3TZHoghcRJu0Jwdth3X9o/zunk1NJic8S6jOk204rbOU3drCt39nx/WVHb79jV
gjjXs9htnKEnj1WGB8VR0Qll39R7I3aorwXtDniSaeOIXrLbb7A3qTwitiq38zLbE8KMW3rodtlp
OiA0zJz5a+ehaHPFOvPHvfztHzSbeeLJCoF58shSstTKjdEC3SCdb1pj19QIRW3w/y6t01j3pvXQ
asJgWGCqNhfghItpLlaTIsXUg6K6DqonyV92MwBPPARzLCK+782PeMfVNnOuS0Omp19mefRmDXPr
UtilbhglooyBwFhttvLVGyksrE5JGR5FUf/Qyn1N7syhdxZRA5VIDOe45mW0zY7BDswz0EGaWxk3
ft+eQLwh2DXBGbfZh6zWU8lN2KgxNFVG3jgeDTswRXejyAA5N9KMZpEQoBLDP7YgBy520UHa0V0v
Ci83w/mVAfB+RBqapGaQPkakysB1NOLy59DE/Y3eI/njgNxDuikLyf7RFsOi7QE4GX4uQcYAQj3a
qNdFWsazY5IlTj0TPj13SjmXbT+pjZm6WtqZhqtGbYuuFZNKia9OeZq4Strlij8BCBkQ74s1VAGZ
ujxy8nyUjgqgIwZHk8Lol7RElukAyUQz3RzAkEj3hSkxPKok2onhpY4OyGDDEHOVJAODYKr2X4co
B1o8EC+6U79MWe2MYxIVXqllxP5LM+A8Yzeq1lRXSHCTFC/wCJelDFAN9emyAz6PLnTLBno4UI/R
gY1ZF87YogjDL6pSetKoOH1yB/LErNMdWkxuLqQx2kgKvZfGOaE278KyyqXSU6lLrzV0UFQY0khN
J3f8yc/3H3lIvZfIuaAobkAqYkqFB/ompzE0N6kPYUL+WFfvpXAuSAmLOJ8VrfDy+jHOH9X52yjq
LD/33+9FcO7H1qqahoNReCYqLHb/NNj+31kC53bsJiUodiBlVtDElfJn4DvlYxDm4DMrRbQNosVw
/idHF0huyk3p6T09TCqIpGxRk7pIBOd6ilxSkibGcsJZcqQmd4xB0EGw0V/yXiXcCW0suYzkDiIY
i0e2Z0Ce6a1+Nez1U3vVecP35tY8zPu4ccjhsq5eU1fvA7R3ovmJ7N4uinTsYXAMt6i/UR+nQPax
nchVsBM1uGxcWrnT0XGpOJOfXrUuAmAnu813oqzrRgj3/ls4FwIuRolqqCF58z15Nr7Vh3FXPRmq
Q26K66xwjUDeo3Hg8gZsFGuZUGDVYfhF1s+Am5IhH42IIoX97xh1cqz3ryWrnagvbiPf+04SnwKb
B+Dq5phh9tSHKndYIpFlFcYcpWFWWhdu53mc8V4et50N6hDK2OOgj0drpx9Aq3lT+EA03E8yZkYX
N3Kr2ygQEU7+hzH/3lA+AVbWWm51JSkwb2HsLFfbhbs6iAMbI+mT335pfYrW9Nwfr0QgfP9hP2+S
ORfdARNPBwpLgQZHllBX96nHQGxaDJDmfotZiN79O+Ph015q3KooCOJS0HazD9ico3UAnfuNvBfh
R4nMlM9+jfkMaOsW12tu3obhl2wcnK7f18stqZ+s/j6svua5qFniPLh7b0CcI19G1ObytisxSHXd
14HdNU4z234nncDVIaEU2RaJaEeZjs790ZsOOYdeqVqZ2OgU86aQYrqpC29TipPZ6e6U9se4SR7L
WjrGZnVSZ+sI0pIj4O6vlb7wLqtWdHg4rx8tS0ZbTS69UE7AFpEFspLdSvqyy8oluCzqPEx/v82c
9zeHVskiKUYsE6nP4YTmF0b50lkCV79Rlnknh0+ZVYbWz1HSYknfkJ12m512SI6mOweqb3yxhSgH
/xGj/VYlnzcDICadlVQt8SIHOAXx8oBeLZ9QNPdZ23HuVvskELGWbF/WbzK5uHCIRzmJpKr0SHs0
xitj+XRZV6Lf51xMlYMVKzWxh3rziLeik2jC7qHtQPptCewTVq82fdbmeFZYvKGA9CeOjnmdfgqN
1LO01E3YsyIBHAxoF0JDurbosJvNdKcq0RFAAVfxvPihlH/FyNvj5ZULDgSP1N5EUdZn0wjQg0Rx
zOTrHO6n9AtNRY9W0fI5p6NGJsDcMlJ6Wng3NK1jG5WrFodppA6ZZ0GoKlIn52201h4lMrEjEZ+S
SsZrohdI2Lr1bZnoss3a6c5pXc2w7iopj0pvsQtGG1sYXoh2qn1jAC8lBbmZeVOET2C9cWRge3lt
38m7Vuky77L6Nrb13Wdw29pORVzWU4KDMZgARb0qexC4Db+W7jqOBY5mw5+9E8Vtaq2Hc0M6+DMF
8T+tvdkMnWgUOM0Nc3wnhPPP6D2QmohFGWGXSK2v5XSMPEmZyF2z6KEzWoMI11i0LM5NZ0pmWAv4
VwG1ST8vc74HK8MuGo0PBKTrlfENOUooz9OSpWjn0MzeCTsZE5D2vZlYx76ZgVVvXRk0uUsL/L+m
CqxEsKs8T2ppNmZUdOgPC8Es1RLETvZDOu3VUYBxJZLDuenRLrW0nwbs5fgNb8OJJg61vCoUND1s
9ALr7/aSc9ekkUq506wClTw16O8B6K05SnoXGyfJlT4rP4ygPSlgF1yivSj83nAt70Szv6/cuA2G
QbnoYS4ku06Sp8IQbOHmgWY86yCBsM65ehubmk1o0tLLbLzkDVfp75voxc4LB4S6Aptkh4kLymz5
TRZvklFSD1rFZBnyvV0dRqAO09iGwzoZzRct6QRneytyeCePe7lYFaDouhp71z5ni4vp+h0GnCW3
eO6ujVvksLz6m30Qdchsnu/VIjmb1GVJlyvgKHrm0tyY5ezO0vRMikGgN5EYziRV5F40Fa7LU02w
YBef6PRdLb9fdvYK+9ZLCvs/0q6ruXFc6f4iVjGHVwZRkm3JYZzmBTWROWf++u/Ae3dEw1zim5n7
snfLtWwB6G40OpzDKJ+W9AT0o3DB/6CY0B4ctHHvNMnJHPIpT+3JzdxSRedK9NztZRvj/fz4b9UC
FhtKd2JhAYlaS6jJYKWUdJmCJYmDc4v2h2sZDRHGgTg97zHPsQmNup2FRJJbhREKOMIqeq5Ftx8T
zH3k9qAb9swFg+Itj7nmurEc8oKQDAHReNsXyvVU/ibNG/qO4L4WO8hcco1pWI1Qwh0b47Mlo1Yb
OZlSO9vKsvZsfieFudiUcU67QY7h9G/UI809CV4HuNTUNs/5fezlN7wCyHpMdFmXLr4/J603iJiZ
kIgWeTzUI2/cq4ceiHX6PvV/k5yR3UQ2MZ1qmdgOWoa0S3tI2sIO00ONKj5nEzlmrTPeQ5GR+M+K
iT52lJ3SU5J7t7dTA53/FItBwMm53T7hFcZWL9LFTrLeJJcwc4f2B7fWUbsQfkTKdTyco9/klfvf
HpqgxQO5vPWhl9YqdB0zIbivY5RLcrW2m9Hw54Y3fr1+z1zEMPquYYBRK2QRrkn5Dr5jJ85UFPuu
x1bxhBpPSB4w9roJX+Sxmi83mTKFVuYWCjmGQ2oTI+MEw5wlsV2yUjmWXdMFsVvJgq/pnRNKiatq
gPEMvtQNmlhnXgfauj0rFuigDU35yAktKIbSYqYGtyesawaMmhHY32pv9k7tjeXyMsjrxrwQx2h+
ohr9ODd97KZ0Rj8DAmURu6EBBAo0zu7FzOad2qqXXwhkdL6v4gKMoTkqTfMtWNyt5Fy2p0k4m+CN
5Fg1DTQ+3KMLUcw9Omt9r/U53oc0O94f0JSxi3yaMImPvPTw6qpUXZRQRKPN8cx1IhUkm4FVBzdV
aegB+26Jnpbcq2PhWpgJ317XuiywrdGJF7BrMzdzH8tFjI54hN/CbaJVeJ2VnlI+jo1k69nL38li
7uQaAzeaSUORtJK9crjVGtkGlD9RvkXqzLnK3n74h/NSLwtjNlETEtxjDbywci6hisiJ1CcjcUhs
Jw4swNGcbGfc1F963zqoaLjW7fEnukOc3AErIQ8gddU3L34M480wygEIZiNBckH2tXZwunEnZw7q
2N72DvPkMF4M+5oFfYFUZU37n42fatP7rTqe9Vj2tyWtOrPLitgKBvoH8aApkZpSGhHzwf0pKMWd
3hXHOm1vwNV5iJTpt7u8EAItRDJPASKGbT8lSCK2lem0E2ZFBs3VYt4wxVp+/Z0cxouhOa4BdjSW
Fh9ozzoml9DqRStO3CoF/dKGjrIduaUoA9OE4LjA+vQGy2qBnsZJ7eow3liHiXNk9PC3pDEerKiJ
rrcVCqTxIdond+0+OwyHEuWgbc1YDX8Wx8R4lEExqmqiafvc2NfFPpSPk7nbFsFRc4X+fRHcz6FZ
DEOK1K7SX9VIjJjhbh5f54rHSsPbMcaHSFoAMlaDJiB92tIleNGBNpD9/uzme8VmvAOyqPVYgDnN
DRS/n74irkqjb9s7xjsUxjEgPdb0oN7KXdEsvHLsdkkUnodKe9gWs/5cvxw+W1hAJlM18xypYarR
lf1Z9hSgiww77UjH8R6sw196Vray0HRjlfV4QrjIiAE4x3Ai6zFucnvSHjlL4ygD25YLup9uUOUh
dmW/d2lhvJmgEcV94/f75Lr3Cjd7IB5AIYtd7te9ty1+/R2/2Fkm1EG7uw7gDix0cGgneub1L91T
7nY3Ma0dP6r2cD062rE+gQvBMw7BA2/ykWN0bB9vJwCwQSBQIRC32KGOYE56rfXnhgeiwNUhxoEo
cRn2QP2i/jfaa89paCePgLRT3dajSTrzPj4aIJLjBAwcC1FZnxKDICFOkTAQgntROAXqvSBzGtV5
N4vK+JN+FMOeBDjDBOQu5CihiVjzqUf5faiidx5FZTwKQaIgm0YkjiXrc2HVRxCRcgat1mP9hT4y
HkUVQ0xbllAHNJPtkFVCLWqn3g47dZftJH4OlSePTTzGdSDpY49EIPUsqiPZVC/8yKkO8dXwrBy2
zY2jDWz2GzQVuZUZM9IS2rdsuGuncz7ebYtYf5xddlBj4gzZkpGPpuUtYW+dczDfOBE4JlXDx7jm
Hp0LthS71qdtobx1MV5EAf2sKtZ4EMpocJTSys5U3QkCjfOqWOFteaeAGhNrNO2ARsgQmt54XWpb
kd340U35QAFLh53xM/xCh1ElLwY3cbtreYVD3irp3xfxQWPWplTjteYq8X2dJY4YnmqDR8FIl7AR
TrEZxrFCOKUQPDCmCp1Jt4aVczwS58Jhn4GlMQpqJmEPxWOwB9SPP+zCfe3zxsJWuM/enxXjLIay
y+SWNs6psQqGCCsMbJFIX0g9hU5SWSIahrvJMatB2SWNlNpNMRA/FC2ee+RtKONRihGjoir1KAb5
GpuvCogQ/kr52Vyj2OedDOTD3LWyO7zABsD1Ghz74pwZm2HUo05R2kimESMd1ez38/HNv++3V/LW
ObWhfGyOcSaVFosD3ij/cAw2dnODOvJjdhROqJ9h8Ju4OqIC/QENZQCkstzCBQHlOfYTd9hX+9xX
Dvg3zv7yrF5nvEsUjmGfafAu2c8epLniTeD1BWKlxokSm7YvWkjr0kd2qgE43ebFghwF0unfF2af
xqXegmIeThvVqPiqMTn396pbAWq/JYHcy0TV7v33tSHPrDnCpTAL/RMByA/wsdBzkQ4hz32urgS8
VuiflmUQrjFPXXmK0r7RaL9eftVamK1AnnUG5QM5jHd58xVA1k545JUp1wOvhVTmQjKLCaQ8JUIg
qlSYBQIH9r1khyHqbaODDvUWXFsgueDBMtOo54MuL8Qy26prYRJKMcxyFK8bckynq3GiDRE/CZzN
tt2s37kLWYyKSPU8h3OJOxe0Fc7gEF9yK798Lnz5YPjpvnjQeQ299NdvrY65i8rebEtZxzVBJ0gV
d96DfvjU7UBAvAOGkv8H9H3w5osVMnFs0wRarqXYzcYr0Z2zq/ze7l7nY3XQwDvaPPOMnqeqTEwr
iHMLkmWUHdAB/znH/7PFrvrted/3a2JuqKJSSF2HOLVpyu3YulPSFy2d7EQg7rZ+rL5xFpvHXEHy
pBBZGBBkpmHU+ZVh/YizKAR9DCa4STnySkWcvWM7rumotF6pSPTq0XEYH5SIF6TzBDB+RAiFqq/y
MX6D4RFs3OeaO42Imv8BLKh/zAAM97b3kCeT8SKZBu41k8B3CcKN1Zxi6WX7+xx3waJ1t+VYyEWB
nH8i++F4TFC/Jj+s5uvEg9pbd/e/nDDLaiX3YmgNBD3owXwm0VNNToHGuVF4e8U4hz6clCahaZlO
vhNr1c4DXt2CtwjWHQhyW4zzCOdqYO7QiHxRDR2RWz5bjXsuhsPCik5mmUe5iKsxvTZBmxXdJAcd
D0He8Bfv7BlHkJptNljWhGcFAXifFVi7XC8/qZVltyMQkwhvXorjDwzGH/SaaAbot0a3CwY+RlLu
ZhHDgKO0mwLjx7Zacw6KBRad4jRF9zhN3av3kQHSnumhGL5vy1hXNwvTSUChVC2WmbpQARKXDHLm
hpHbWT86k5cwXV/ELwFsVUDQM0moJAoCBKKXgvxsxNqW5IFzi/OkMF6tD4y4FlIoWyB/SumxP5e8
HkmeCMaJDWklipWYIk6Yd0BytNUG6BLc+Vn6lY+xwWW7mMintEI5qUbEy//kNBqHDA4djqCjwkC1
4AV469p8EUfVYxEfV7HZSKSB5yTFdz0BrwzmI8L0di7+Vg3o7i4EqaTIihAEVK4h3cZgB1OUT7LO
mw/gHRHj2SJNGQZ04SNRQk4d+V4D0JV3A6zai442B0szREVmmXzHxox0w4R7JvVj0RwMHn71elPi
QgDjzwqtEIPOHBDn1/bkDafYRfsezWolB0pqm2Dev05svN72245gde8Wchm/lladYbQWrraoqrw5
1W1NN905tDjX27YYRWSae2I1FiZThX4rAegaOx3Zpu9jEbjbi1mZvEd4+Gs1isj4g3jM87Y0KvoY
pqRglV89zZhqiI7qK9lLx+ls+KU3gO45PCq5g/H/irOdq4alI92jYZpY0nVG30c4vYAM1FuAR1Qp
nLJBLT1Fdwwnnlvfz4scRuVlCa8zeUAPayTcZuOnPqhts+M9PqnOfXBKi8WwAb2U5Goz0LQTQK6F
yg61607/Ks47rfnSW7ws2nr2aSGOMQHQH7dNRJsdJi0X70lGQruqs5dqLpDASKPYJlpsOLmlxdd6
2X8lDQlcLUGDzh8p0WVvGZPQ23iKjAiP36y2RzRu5TvyNO+le+sU/hxc0Y09C2OPETC+RfwTI2sN
5xdw9p19DMSWYAp5BS2emt1cl44xXlkpIBjRRGPEthTJzvaKOUrLcqY1ox5rSgPjFEcZAySWrXRf
5Pkp5dIurWqtIYoGxu9NUWSr3C1G3RXS1m8LK/W7FiAEDac1YN2RLmQwVxvJWy2Flv/jAvJrmisZ
96BudZKbyhVBf4O21tjmlcTW5qjA8X5ZGmP4VQTHVFe0r2O6yQ+yF3nEVQoPZcgZrOSwU5d3h69e
SQuJjAtAEbJPcW+jut4clPHe4l1Jq1q4+D5j/d3cVqnYolO31cEmNWF8ojkKsm9159l8aiXOua0+
GxbSGOPXcBmkU4+JvTxNj30+oORhnawpepmy6Vouk4da7m/GgAdRxtNIxtZBThDLsjAiUZgId2ow
nyQNbFm9yLEwjhi2GB6DbUrprThz+/BkGk8DOUzdj20jXlcH3VIV4BKB8YBZiQ4CPLDHI6RTFGI3
Ap72kcy5dNZzZvj0/2SwjgkkY3M41LgQ2m/zbfSkvRi7EMgrjg64jHP0iXbAKa/by1pPRS5kMlf6
FEqaUo8I7sJDdJqeaH0xeCw9+WVAbax1BGB98mKidc2/LJMJ+YvJ7LvBxEWU9upOD5uTLuuHcjRu
JDLtcnG6Atnq0/YyOafHpjJioUZMLiD8q6Me7jdEk/DvA+3DBS02knGMUyWXViAi0svkoxx/RT+Y
1v5JlLcQwTjBri8lUgLRCZiRvgnyi+5Rajl+gquDjNurm6ZrQhVtiqof7YGdeGudgCqCYuIb8Gb+
o3iWvm+fzarxmqJiQO8BG6wwjtAakezX+o5mf/Z5cQhzwDpz0po8EYz3Uy0p07OqR+p0KrxZmxtb
7EUvK6WH7aWsZk0WS2GcRK9XnTpqcHeC2oCy9L7pH3LA+Qdfy1rjuLzVoOIiinV5eT8GUjXCiHRt
ZxWAx3aC7G7mHM16zLiQwngHK+/jCaD6yAcDVR+8vFcdismfNZ/ihya8XopVv7AQxvgFOPFe6kd4
caWzbC30rfmuT5pdkVzLwPdWUx47L0crWGy+RhOHSnhrdJjtCo+VcbRLk1dzWfU8JlChKYi5ArSL
9y/0WS/NXu9QIQ+GR5MowPDnPSPWwB8scSGCMdkp1FvBJNDu/Fr0iydlR/vBDUyUADPXlQ/yWTum
nvAqP/Pap9eDwYVkxnRzJS+J+M9MSX2tH1WnceJzf5U44RcJPIiJG5yz3R818S2EMsasCVIxmCOM
TBNvk+J+ij+LGFneNmTeqTGGLFd9OWJoDKnv7EEXPs/9Yfv766r3Syve+pcWeZtINgFClWMNlnEA
RG4f3OjRblsE/YkfXpeXbXoz7YWIfKziUJdRyrGUJEV/RvGg5iJaUTDcaIfND2FMr6NeBkFh+Lot
eL2BCHkCkyJSiTLbKUgUE+D2EpxGSL4Y2r6RH7r+Xi87EEreVO1Lp6V2Lz/n7Q7IYJxzW2/8Wshm
fMhsCJEyi5CdX1OW1vlKPUjHN7Rj3pgr/dKH/V1IUt4bdphh7jyiSAv/IIknXlbZMujdBB9g0fe8
OG3V3VuqJCuKopoYPn4vTZcnaW5AlA6E4+MEqB7gpVX1WQx4tJlvCP0fl/VLEKuZRQiacnNGhiXC
NIlrHsG85faNo7rBLbGnTy3SOzJYbgGi9ycX2mWFrL7GuTSqYYGxj1HYWe3D0N104qkNfmwr56rh
WYYGYADRpMTV7/cRGp+kbYjkPxDiPAOaWLW5p+Z321LW782FGMZHyWJeAmZey11z6JxcuW+Vr9Pg
J0FnK+lN0L7W6B6Vvwd6y9H/1QBkIZdREwvRtCTWOtTfemzGAwoDXR44aXoLIkLOea26yIsotowS
6UWilQnqXSSNdlUkOpJkcFzYutL/OiyWJQa8zjOgqaASSvGqVJ6Z75T02ASc4JC3EMZltJNpyk2X
g2Kn7ZzMUB0tv99WB54ExlVISREnYoRxHGRnd3ITXlcDD06et1X0Jyy8vTCJiZlbDbzRmLoaacG8
hSRwilalRN5vr2ZNx8D1hVQ9YAcx7MZENMrURkFtYb/q8qXuZD+Jcj/Kkl3QZPuWNM/b0lZNSRJV
VZFklD0xpvF+ZUqpd51ioTJIbmjOed63xwKUM9QF8bjXV7NMS1nMLsakJMDORUtH9EUp0NIRHQO/
dzQ/vLJ8zSm5JABrd/RSHrOVmW52jZBhKxVruCJacVQxet80pTMLkw30ym+xOWDiH8Su25u6foSX
PaXatNAWeWrqDtQA2FMd6brkzuqvZvnL2AReSCx3W9ZaVL9cI/0tC1lCGoqDRG9kBVSrqXLuusgZ
mnMh/8yiL5bCUZc1/76UxjhekoOHLlVSoDfHQLJqD1WPOkTA8UtcPWHcrBBJpBPozLt6N3jabt5n
FLTvQGfd/l9T/fSZxV7Ki1V9GGgVuiFXTECeVVP8o0f/q1FN16YJgrhAcjHUfew77WxpwSFJgc+V
AJF4+ww5u/pWF1qcYa0BDkOs4F3iPDp2wU8wK/mGwAu6edv6NpmxEBMSY667CmB92c95Z+zyh8Qx
wAAwuDk4WvlgfbxVMZ5FlY1A1WVkbAztWxprtgJjUHVe69GaZwYxHaYOZUWURfYS0zGuVyZ0UEcY
++9FY7mI5b4gF+UQTebNcq+G3kthzF1WVHqWTsh1YCJe2JMb85gdSWk3L6PXn8obXor8P3zzZW3M
DoqtbipjDttuPOILz+QgHjA87he74ZmHX7B6WJKkoDosqqLKzglkOmDxRFpIBdpQoz7kJSo1Cq+b
fu2iBpHbLyHM9lnlXJO5hl1roaXsk1ou/HDiAhjSr3yw5oUUZtcGOYlKqcYhDUc69ijtaQFFOkoA
hwyPfzIkuFwSc6VJk6WTAm9NtzUOiXxQ9ceOfNr2Drxdo0e3MNvJJF0rBPS9F4VXxYAXA/A1/0SE
amAs3DDQEcxcIgZasCWTBptRGiKert1m4GWl170PBvj/lcFcHeAXRcG7Rw+Cetd5xi7dCU56RZEk
FMBIBC4vjbG+axdxzB0CzBS4nwzitOagNac8efqrLWPvjKQXpDCWYDBaqtqJBG4yXr5u3SR/rYC9
FVSC+F9rsIK6vomVQ9Tsw5hTElkNkC5nwt4I8VS3bU0xq2LhKBWVU4+3KjrcSTrYpnRtlNdGxmty
4JyLzFinZgmSPtG8SUkOVgvgcZPX68bbN/oLFvaiF5mJ7gI8sY36TtFuOvmnYvLuUt4qGJuswnS2
0KYPm+xfdOXHwEPCWp1AAGTCv9YiMyFkVVi0Sx/XmnicrxMvPVdgmKqNo+AAwOxpcvvEzn31fjyJ
6EdxuaM09BQ++tCLeMYhyJ2h5oDxoNAvwV5B23wD4GTVFnfSFxHgQ4BJtHnZzreT35LJOIjAqGal
mBGeyJ/lo+koZ7Ao0vm4wrcc5U590U6YKjc882A5rVfagaM+Ewxvftq269WK3XLnGccByGpFVpK3
pSu7+BtqNMU1cNxeaCG8cJPKQxgTuCYPsoijtWzHYTKlLYkLxKCy3tz1M4D10/B2RH/j9vJ4YpiK
g5wIcdAZcCp93ttRE9q5Jvgj4aXlV+tci118m/tZGGGdVEXV0CFb80ba6aNdOWbvURWiDdtjghKv
Q+55czO8xTG+pUCHpjKY8C3q+Ek3cmcadlPb/+UOUtewWBk6Qwh4EhDEmHr9oITqvionrwNT8Z8c
FK5iDd0mhsSy9ChJlepqDS8GWSiKA95MUJ3A+LwtZT3ElC5iGD/TBaM0xwbqXJTfFmgwPnG/aT7g
0K94PmX9cC6SGJdSW8mQGDo0oszOIQDgywdl/Ms9YzzI2GdW2qhoIijmfa+dBfFGC/bbG0Z/5Ucn
dVkF4x0CMTFUEA3gUjYSu8uepDG3w+lTYuzb8Q9Q9UAG9a8GsDw8YydNSmtCVDOQ6yBR3bJLbxp+
Spo2L24siSXcmTqFFBFtpqZdh+NhviI7CgcUnXnvGWoZW4KY8H8UhLZtCgTmbVTavbifA159gieB
cQAw/S6pWprGD85JcBS4b2ieAPr3hfEbetyCXCpAuD/oD7rYP+nc1vP1mOxy7NSOFiKEvotTc4IS
N6Ajyl5zffCN+KiJZznfi70vDsTeVmmOYbKUOlOeyJhCQVJ7VJOD0ARXUhXe6l3OUef1x/NCnxkH
EA1jqiIkhwNwJwfo2cMpOuqu+TC4dfP/SD+sPzhksCSDWVrD/xhl0LsmSmQBet3vup9ottgZJ8PR
H/IneLc9cZRP29u4Hjgs5DG6kcfpGLS0tNPvihOFBi8lALKimO+gz+eVOIktlFy2Lu4qGXVps3Yi
fYA6WZii6VrLbQx9fgNJqFOQ0mu76XpUA08PhrNRBX6ly3YbF9/NfH7cXj11rR9se7F45h7JRpXU
GgVqaKabFDxF00OdgPRRdSfxmynwQDFXzXAhjVGlmQRB04zY6nzw4+pB4zKCrbr5hQDmJkHNIlTi
Gf2QU/ZDEBwFeDZGeaikazJHnMHK1a5vaSGLuVISeZj7ykDb0eAIZ9lHs7JjnSmwkXXCgOW31msO
uZcD3kh+Y83T3O2TW63pLuSz0+TtVCeg7kK2uh7QCCdeTSWoteLroHm2whur29cz8nbTn8xzLaUy
gWgnJGZlCWiMK+XS09XI14iJySTd4ayOo5jsgHklGyUBrzdeg2faYhNjd1OMyiY36dceLCXY2Zvw
sb7jY8VSjX9vEToiNwxYU5ZFU9SYY41bbGyZIbISGpR6MU7aVapdVz+B28lx4BxJ7AGSORHjskWC
KOsKdFsD3cls7s26fChjHqAwTxRzanpXV8aYVbj/Wsm2Clsyd5n2bdZ3nFP7mMN7t3nsqbXmaORg
saEI8zbFjMCeKTfAFLHTLxKmH3ReZvfjHfheHnNXWEBnJqYcFW4cap968xv4CB5IycOcXrkC34th
rojYyooxUOGs1TviZ16e2725a22w8DqYi8fjiAcwtr4uy0JiXFd0lU3sAadTnCVi4byqO9CdKOZD
a3Lqu/+xqIsMxlemsjY2wkwLvKDFQSrpLJN9D16cwp32YMlseVNz6zp4kccYVi/qozZJ7QCCg9qO
hjtBi51J8UaRJ+jjJYDTQkcIZoYUQzXYJ1ijNHGVT7CreroFnZ2TWddz8dxEHV7/AsdPfbzR3sui
i15EfVYppGNEuzSr7JupXBvx07ZFrX8fXdSyidQ4mo7ff19XCWJvGVFlVP4o85M+87Tg4yuCLuAi
gFFtbVbyeqBEV5npkGPjw2LRV92CF6W9GXh01h9j5PfCmKBHKNXBJCVCSYpO0gDYmcI1yXwK21U3
tFgUcypBmvwPByQ+VKf+HLxlMMITepCc+pGXAOMdERvUgL62syKoG16vlub3JaelatVuFoth7NTo
FWEyDIRosS7sGvlOnfyqFlzDFDn30UokjONBNU42YTTQCuaW6ARtanQU3t06dcCS7IhfEKa5gGm/
nioXb0sH1FW6w9u/1fUtpNLDXJgQWEGLQEEt0O0w7KXWgT20N4Wse2PP66Vaacx8v0DGmto0KolC
/bj+WHjKmVZTkTZHQQOuvJzAQya6tcOfmVl3tYslMkY2IyOEEASh2r9oOXROx/AMNAxHu9+vP7xf
JGNkZjMD1rdCwibVInuqPhegqY2m+z/wS4sVMRaG4MlKrRSRvFyDYbi4zsxv2wJWXQUmGnTVAFUU
QrH3WhFFZoSReuoqsitRuZPMu0Fyi/QgkrNQXFvCw7a4dSX8JY5N2lSGIgvqjHpg3B477Tmz7pV0
b8i8ietVX3FZFZuzEUdVUjMT8VGtuK16IxVftpfxFhh8iF4XAhhjCqJCb4YcgR7q3MCWMb4SAYAv
tFwHR2uHnuAqt4ALSn/wkkS8DWRNS2oJSTUoRNoes+SEEXkvsQ6Dqew4K6Qf2lohY0sTUUJTDnBh
UUzUFIGfHbr6d5AXgQyy9gfR1r5vS1yNxRZbythTFIu6PhH4dzGMD2Ar/aQQ9LaGPUfhV1Lv1G4v
KsiYVJ0mRGw71FH63QQmgvJc/cgcOu9JbPNqupKveI53NU5aCGQurhHYfx0Se3himcCywOwrOpHm
9qxIR13Zb+8hT++ZOyzKzForYsCF1YBWa74K6vP29//j6rpsHuMugkmo06FFZ6kGZMvZBX/8Truf
T6ELhMu7/FTsUl8UvW2h24phsdPlRk1acQiwf2HxWhLkk+tvpP/5dzKYK7lVtLnvB8SXZvBSSpZT
tk+hznvfbJ8OCDje+9qyL/oqA2yuO/e3MrJNLSdVwvs+4xsmEKZp0gSTtbR7Et+22t32Jm0rMrCz
3//+YFbEIOpo35ke7s0icrO4vEbY7CYz+OBJxym+KHTTP7ogA92euBbQ7MkYDriWgjCNYKmDMwJm
jtLTZk6Q2JE/XucHbad62TF2BSc46mj86T3xOj/VTnYm6BCPj6mfe8lu5LWor2/y5UcxJhZLpE0R
1mHKOd1HwU8p5TVRr6v7RQBjYmDDIIVAnyLCdBt0Z3W4UnnNJusH+UsEmxEJlQjQjmg9dyfpRgep
Z5EjfxCWdi2c4ilztrWGsx6dMS0xk4eIgLXT7eVrHbsV1yB24jmm9WvxsiLWtNqmEzqDNhzEBNCW
CKF1054ypLHJj79bDmNkQQ7SqFhCbJuTm1z8mlh+WHCCPt6OMXYGqhpJnjsEF4b8s9FcUfuapJ/+
bhX0JyweA7M26XIPdC2XKIajWa9lOjv59Ps8PPSqvZwKc9WWAgE0rIAnh1Dd9BiFmW8aHtcEb68Y
H9GOxECjCVSZRuFqjYxRFthzrNh/t1+M1Ws9SeZKQEAZK9ea+UntfI3XbMRxLOyIdxeD+MAKYCdo
lQubB709bC+B/sQNb8qOdys16VNTg+NS44NivQrCceoOne4LbWhbJPS2pXFWw6JOCElCNCFAMXMm
h8q4zmQufQM1tK31MCafSy3ma0zU5dCwXh5ChyavQRiXO7RZHuwfu98HvHunzewUt1z2VdBM0AFd
F36mWnGYyz+K31RAzOsGol2dZWkxBinuAsq2kU3ZgdJezGa/2z6YVU+5EMHYpK4ZVtgJEDHLo10j
DaXVra2Md2r/fVvQeqC9kMSYptmpwjg2CBeSwTV9McEZGV8LX/807MrxUXRDL3d4MJyr7mAhk7FT
pcjy1OxEPCLI7UjcPHkQeKASvA1k7mclCpt5tgCEaUmlP1ieVASehX7gKX3hbOCqhl8Ww/Y8zUk5
RyoF25POpq86OTr9dTe19ZcaAU7EHYFbjQoW4piLGpAgGD8aoRlBEYBREr1P8NrDk9FHqLXzUHA4
B8U2QEVxnElB/5aNAvs1Yg+ihQ6Y79ztPeQcFotJY+i5AT4DFX67key+OUT55Obqa2D8SWi82Dvq
Dhf3aSdnQpMJdHTHEA91hP7Q6q4cD7EFsE/uxPWqb10Io3u7EDbhohZbCr8sXI2YewLPduwm/nw3
WHid67tkF/si52nB20fGawx9GZuZClvO0x4jO/dpZ7rW6PYC55Jaj/mBxGDIugkSILbbold0JVQk
3BvKWT8OR3SmIu8FJoy30uQA1pzO769atMmZ6HAU9/opc18p4rRpZ7f4j2gvAXcwa11XL7+JcWSd
JVgTQma825pDFZduG//Mxm/bikq9xofbbLFuxnENY1QVNe0oLccd+o3sUvFaqbW1+dxKGLRJnhIu
LCFvWYwjk0A10gOvCW/5+TnOUEiUbzU5cLbXtSlEE9nHexarAyk0OBVx9sbhu5B7Ao/6dN1v/e94
IILxW40YjVlRQmVGS3WS2RfJt8J8TPWdRTiBOU8SE3J0mN6dEhAGYojGtIXuKgR4Y5wS+C6KmrS9
cevJ7H81Asuit8PCylOpNtMW83lItYT9G8Cz5WmfWy/e19DxilP9WGlzQHSzEMd4sFJK0tps8ejI
k/AKoJh+GSl3+VTsQRtw6ETJhddxKqLu5YnL2Uz37T+VH0tlHFqn1BVpLWRfKCCbsS/8rNiFT71H
kawryZl4zcQrXUHvF8u4M1VPjDTraBOZN7oS+BKrH4LXO1OBaYvaGfbcoixXIuNDilGrykaAktbu
BEqYxk/88b71QHhpZ+fmiscBxjM7xp3USoiHXYemmcJ4ya3cNuqn8o9qpguNYfwHuhWrRGrgP3Tp
FR3FncVrV+SYGwsG0IcZ2jYI1EKfC0CkAIRFuVXF7zqaReLfh1x8pxFvjcALa9OToZGbEoGjkL12
2kOdX3UZpwZM93xDy98MfiGiN4Wpk3M03Gm6flvp5JhL5ffGDO1xnr24Hm6TMHzkOJHNa0UDAN97
JyIkhlnLVA/ql/q6RYMPcPcRLRgn/WG8H532CZeoHT2I+8Dlla54Kv/2PlisNxnAZN4hkwUjmzzt
mpLezPedK6GXo30crsbfHtZ5f4KME6nMOtSUEepIi94d7Et5o1ziQVOvW5ahomME7hIQI+93tBgr
WS9p7kydHuXs69h8M2VeCvA/fP9FCHPRjKIYaK0Azcd4i9vYUblTNady6XAA6LI0t+IRSq6HlBeB
jJ5IjVSabachFigPRvg8Z7w51PWKmXqRwNwvmto2rVoggqSVAxN1b3pIaL18zTA6QmyQSYF1ApMz
HK3gbiWjFgKITjWrwHnRIdEmAZUHiOpqj6I2FgK6QLnPKN5WMnfLrGRxUE0zosXsLhXPo8i7qekH
PvqRy04yV4lZt2KclchAVl7v0hFOTCWUdgueldfUHj0KTtB8tT4lPHyCtzfZlmDmUsHA3dSKYIRz
u2PnZScIBjmu5QSgb0Mi8dDYlZ8B1zoFD3bgiy/yLvWGq2Q37COXeAmAW0Jgq2qftl0cb7uZWygB
+XuTtUC3sEJPVG+r+nn7++vNDBfFZfNmc1Jlnahh+LPfgQ7JKR8yJ8ZUma3bk4vL+yF11FO049V5
Octi82f6nDbDJCEbOKm7KrmVrf1fLotxMUOsVEBqkdCQ9DM4iX7rBnvqo82D3NnpVflz9lIvV+0/
SqItdpNxNJ1uDENgIKrVNeV5IIpbJT3nnuVtHf374t5RiRlYYY7nWt6bjliW6M7lPcHXI5NfJmgw
TgUZujIrae+H0b7o1s5S7q3yNcIrx+BRovAWw3iTJB+TmYhd4pr9WQLSA48o7j+ydJelMN6klbuy
LYW3eb4QnC5e4rV4dnrt/5F2Xc1x49zyF7GKBPMr0ySNsizZLyzL62XOmb/+NrT7eSiIS1zLVX5z
1RyBOGgcnNDtigfN0o/tLtXscLftfLxFMUAiqGPi9x2qNRiobfTXqP/5id+HZoMCAgVMirD6B6kQ
mpWaIjWcil7d3PKpjtdvlYsFNjWnjkqXZzpeSzVoqmZg8HxKdq2lYzQsvOONhq1+roUxJuSoDa3t
CxPLCbTES9rYExRejZ1ngkEDSS1FdS5p/+N0JxSnauScydWoabEE5tgHdUamagyA0uRvobvVlB/h
8HV703km6BIXxz7XhzDUaJuF0rQWkfZxq7q+UXrbVrg7zxx9X5aCoQH1oOM/UczMQXJY7ztQXIDD
1uXdAlxrzPFvm35K1RJ+Fh6oGqa6n/ehIzyZu9QNQot3w/O8gMGCqi3kUEgQK/XNPte+qfnr9sfj
bRFz7nPoRQQQwkRo5J+D4VDP+5FwoiPeEthwYDbz0KBjlF34MjQvacJJhK6/ai6ezDKfYmohU5MC
rzgo+RzDvxoEQdHurZWXylwOrzyFUp4LKMzpL/RWjqsRgXPjijZtuUnhcu1RxGxGwJ1BXL3YFqtj
cECc9alPCMIOghxk1hpW3L0Y0a2hBVb0iTElvNgWxhhQyDPiR+C8AK6V8zEKcPMkKodQmONxCgMK
1UjkFPAJE7piKWho7GWrSh7/yK1ZSrI5VSAqUOD2N6Q7vSNWXNzqMU8GhbczDBJMUmroISV8jPLU
Vgevyu9DtbMGYz/zEjurSYPFvjAwkCkqjalhKj60B2nfvokXi3vetcYzw6DBkBJziHOUgLJGJXYG
DgUxHm3SjpYWx7d5Kj4k8WzlRcMJfXk+wUBELpjQe4oweSTrBD7xlEkVwsTR2nYKuh8fHkuXj8jq
GIO/NR9SWhEKIapaml+z7Kuo/pXLvFZXHj6w1ESl1McziFb+SbN015Gr6pZ61tCImlFxIcIBQA7A
smrGhVzrpAAhGGa2kLlKD3HMMbDeY7j4ciwsmAFUmWYUWCdVtesIhILQrplu57K3Sy1Ec8ejXHtD
vDPb+2H+GRgxCnvg4Y0O2xvIWygDHdDPqnyQxaOpQAEUkga0Ly/bFjhHWmVCiQ5VNbQB4K6aZ6TE
2sM8RCCNC60s7ixp5lVi1h1SIYaogQhMZEWOhEBq45yWe3Jy2wWZS8RbI7mBIqezvSqeHeZY92WN
HkcBmVQ5/maWTt0ptmA4AlTvtu2s789lPcwxVuN5Uko6a1d36tWUgKStbN1tE9tLQR/i+5BSRkdl
2JuIWpGYLf1XvaytzvetyLjbtvMfQcX/1gKhlPeGglnUmjQyaI4B/Nl7zF/aqW6NNmofBwCvXfP6
mbY/HmiS3xs0Sy3I6xkYqJDSMuc9qBQ427OOspclMac4y0fQcrV4tBjTTQh+joR8aXRuVpH+ykeU
vVhhDmmQKwa6MRFCRH+3Tn0ojr4j6i5VgQrsLgcHkPR1e6t4LsGcWaVK/d5oBLhE5IQvfv+Mzoih
4SQtebtD/4jFUybRhzQsaI5ZkkarC2998VPPsctnY274ZJTUNijwAE9R5Ova6FU2uh9mU4729tda
z/qqF0MMGMRyO7ZZgnEFE4X5FOErTCKBRh7bZ7pJxCl81PHf5IY51whvoxh4gGZsZkxQWnSqWTuE
LUgrG0xbFdM51mqOKfpTG07I1qnCfs7aNFNip+92gzB6tXgvjr2dhweqbFwUqEzz8+n0hG4ZZSBD
yWpTGmhztLIbvnS7bKeDAtTcganSHk68iS7Ox3yLQRYOWSh5CHYa2jvY3o/DN+ELger37/Mt0+fA
L19ha1WJP0BQVkYYnUq3GTo4fQKBepJaqszZLw40sYWptA26XqbxemvuhOimS670PzXBwEQqtbKY
dSgC6PLstZV56jvZTXReNmJ9X3RdQtueakAa6D1QtFGhTqqBSL0yr6r5IIvfNXNfSU/bp3iFgoHu
zMUMg0cd4hN9zgEXhDL2kjQ8Kkq8C5vRK2vBlc3Chf7DVR+nrmiSn3U/2FVkurEwumo0H+VIcWa5
27VihuoL5pK7YOer+stQhg/bf+hblfbjobj8oQyuzbVh9omO2EM5Ny7Gljyiuxg0g5ZQfZZaZ9va
uhtdjDHYlmWxPk+ZTsvTCsK3h3i814Tv2zb+Ixi+GGFgrNGyUKknFHDTAzihZ0cHzSm4wfaa1V1h
rtHOPOSBtHuO1fVr9ZdVtuahGf4kJQnARX/QjsIzHU7VQU6moD/CDd3AEbxtg5xPyVY7SDuE8kRF
cWdJ3U8pxjaG+ZzXpvsJM5qiGgbm1lXChlltk+g5mBMKiCQnVqr6oIy6GXPOaVkP5nRJ0URFlyRT
ZpxQLqIiLemod+NWX6YvxA1c9EDH0JQBRR6kBXMQY3GCrRURFpxQpLoxim8SXWSTRN3kx/nQ454d
X3rH/1s7huiGBlcZ+dG+9tZ8Z55lKKJkhtV9atZ8YZneU4uroc7KKR1rNCN2U4nr4ZuePsTKYahf
DPOHiZV/Kre/sEddd2FPDCo0EMUojeMdao1BaMs8vvz1F/XCBBNU+mVMapH2INbO4AoWNvJJsBsv
vc4xRvz70hrvd44ejcV6Rjn6Vxo8N9HpGASWENhNflV0vITEalC5WBUD4sVYJ77g4/0X9MRWK9nS
RA4gvpG6foDfhQnG80NJzKuEUl2AzfrHtJtsf1d6odcNll64qCX+y2Ubn6liYvE8cpJ9/7FxONgK
JhTRXcKApSAipg1kpEpbZ0y9CNQHhqNCbQss5Y/YO3T1cOJbuqCPC/5lkI380i6N06hCbXgyVWts
9EPUnltM3ml7dL7vPwFeAK5/F8d2KKlDEafSjEeBGB0l8ITr5X0yc6cqVpF4YYU5zmI09fmUIgGs
fRtc4hoZSEvQcrtvKkw3hxrdwR+frHYvrDKHOh8iIvfyhDhGzi0QfT5oUvSy/fnobby1VcyhngS5
EjuqwR32iovu2knIrLC6BtlHmR2zmlOGWP+MhgY5I/zTWaGXup5IlJrUmn/jD4VVkCsl+9Q8qXEx
wgQguAhSU8gVlKIMtxcfIzw2tr/Zeu/DwgJzoOJqKooS8nUg5EFf0IN580/BqzyJDw1EkOEN/Tm3
ea+NFXZfiom/FsaKu0hSFwpD+9YrZN5Mu87tvtM6i55ZPzonvUdYicgHIz5oK/l9jtT3pplnVddJ
adHTl06nlnYSyl4gVif0mOy2v+x6SL1YInPOGtCNoI8MbSv/EIvGEEt7iNRnw5HQ4kubkyDO02HI
3oaKmSMfNOXGvOUl4DlOajCnTm5VXZMGJE9K81vcgvTmr4HX2rtqAvRKOmS7FSKxpREZPeySUCDH
b1S1TUZbH5CRrnjUiatX28IKc7WB/N30W0r30OLCVmx0scTAfbs/dR7tNgQRgxrveBf3emi+sMrc
dl2cdKkfIAE52CZKMl7iGoLVW2qKFsfAbp/ovkE/mnPlrDdsLMwyp74USBuJKcLL1tEtDZQqu+Qp
sSEknRwM+As6psFHx+2Y5n1iBgnCSjICUELgZYV7QXIaENa0z8GZtnNK59Ke9rxGIbpnH/D6sky2
ftKKY6o2goHh75bYMZSxBXmfyaAZ4J2CdZBbWGKO/BjrYlaNuMQrt3UQGnnT9fjqO40Hqpp/Oi7z
J/VW/2sbAXj7yBZS5G4Y1VJFggp9ZW1qQcHKyb3AjV+Nep8I5wAnnz/jxdlGlucKB6UUkX7GTF5w
N0c3jX/HWdX6gVdVCexGYPVjkzhyU9RmSZXiVIscKd/Z8DNwRQGDO5oV3E6O31qB1w68Q0Hh8qO3
XMzSdS+iaAG3edDQPRSPqoduqZGm0FvX/0FlIAVhr/Ayz+sf8mKQfoeFQb3OaqUJkXlRjZ1RgvOd
x0ixGlqaFwMMpgmG4RvaAPeYUIn3Y0c2rhU0e843ecPhWeAthcExIVY6WS4RRjSRBokk3QpmXr8c
zysYzEKr19SNPp6nZdzYbf5S5pLb8Eao1sP/xSdjMaqI/Bj0GrRuHe1J4tav4g3oajATJqJdE+SF
PK+jyLDhdazIhTH30qgVWBYtlBdopZe8yAYkgiDHBFk4J6bkeARLG1Zp0P+uKFVTF0FgHPnR+MsY
P4jqPcl5RWXOfrHCF20spWYQIwoqze+N/CBWZ03dbSMFx+tYoQu5GOphoKuJKxAQd4qbhDztr/+A
2F9niDCo0KZ9GXQNTVvvFDTSD0+0Ry87iKBYowO0AXdEnHrYlkMwqJDMOhVpx6U1p/4pCg30npoT
pMfC5wDEmSQtTr0E9tgo4CWAeBvGoIU4QpWmLBHK+ZVpC6DGLqLvolb/4Z4xSNGFQd/OGrLaaZYe
RcH0VIM4227BWwiDFAHRAr1N6a2I8VBvNCtUj+Uw9KIq4snQ8TyQgQu9jctM9hFIqcGuKa7E5FPp
iAsesU2ifRxJldChyJrX01UhYYy6zDQrToRvtVbeq9N4qHzMjbelTfC0qdpp38ifyvos/gYmuCHE
x+RqinsqIHem8Rwoh+394nxEdo7bkLVOjRM0EcjmIcUD1Gx5df7/iM8MUzGIJhmQX3p/1apCHQud
gnJN40qe7ESQlq4c7St0/JwafD852pO74+8LfuEdaF6MMu+zXOlBld/jJBvyqSieJNlrg7+2P926
q19MsM+vKSx7rUaoJE3XyXRXKD8rHtEPPS0f8ehigu7eIkpJqlAvGogkOGJ5raSSO4bfzeaU5Xg9
j8T2eR6/7gwXcwz8tbQ3dlKRYixTTzLQxFJ+DucuFhic06IuE6FnirBSezHEl0T+u8xe/2xbGJAz
sjoV5A65qEA65qbn9w8Vjzpy/W1zWQUDck0kV2CoQ1FHDUtb0s8+5N9j48XvOH0EPA9jEI4UQOvS
IBhqjL9hHBT7cesbX3//c6GhSDYUlFR0ojA2BKjUKWWg0wr/SS7cLPdi7sTTWnS/sMG+BY2kMMxY
xqslPtBue3QM7oxHSk9eeNOJx+G95sRLYwzcaL0vFSSHi6FQdDTF9DTHhBM4Uhdij+XSBAMuAqZN
1UrEzZNomW2AfMscD33oFclVxkOANRdYmmJAhoR+WXcBKnmqj369ui6dTmy/SXXwCVdb2mGQJk/E
3n9rHW/bbo8qFejResvgqn/wlsMgTFw305QP8LbAqKwwkqymMK045KXBeWYYmAG7y1RIUP1w/OY+
l16r4Dv3fbeGAcsPxsBMW5Zi3aNY4tBQPtEPdf9Tae+m+HH7eL6VID76GgIxNP2ZqvbWobO4AiYd
eZRMhQMY6iOI7+0pPYDwd/pRxnbeo6g7/8wLTnfR+tIuJhl4QzebD6hA+jbG8BXyfrV8kPsnUu63
l7Z+UC9mGOQBkawRgbEZRWpjF5VXvsr5/XUn+PX77OtuGIiRyGgsdMpKfWwb2YUO7n4wPzMMpYkX
MwzedG3ZBUMBR2jHJLFkVbxtm8nb/lS8pTCAU3S1H08+qjo+nh9GU9xmmoCGqIIDApwdYd90KhFm
VVHwCqnA8wYx5Dtz0p62V8LxLfZJN5TVDBUjVMHKqnww69Tr89pJcxV6cLzZAd5q6EddnBxtznwl
6ZHfDch5bq8j4xN5l+XG06Uufj/rI1EzQjx1/CDcYUrfNbTd9sdabb/T0HODc4/OKZOl6Ne00Syl
Eb6lfVOONHQOjupJj20f5E7XxCmh+CofYpdPU7z+7S6GmbVFk2RESYwe7qwmp9wUTpXCe4yu9jws
F8cgKABPjjN6UQuF+kVKKsdMdKtvQxevqme/S79MwXwci8DJNcUVGvNghvW+DaG8oOc7Q+kPUhV5
pT8++1X0ffvDr1/wl+UzCDiXRSkGGgKWMcXjbnpJ8q8kvSP+UeVKba4+j5afgYFBU04GJdQBU40r
e8k+ggYmBt/+UsAF5Vvo+XgwHXNfPG8vkLO/LI83kRIxj2YRUZ96CIy98ampp8WqWAbvZO7NHhK1
uB7vWkc7gs/hp3xG/egIbXWP99ijn+jjHflru0wGHkGoXYTIxgMe1Yeoeyzkc1VBzyL3InDeGO1p
NH5uf751PL4YZKOyVGyrgeKxmYkQNvle53+TgpfEW4fKixG6hwt8ERJNyNUIe1SOlZ2MYJHqnnSx
szKuGitvOQxSxl2aRXoEd6f1N0h7OcFxik+9pVhRb4kOqBirXWcl3Pwr/Uxb+8agTDn6TZznyAwM
x/JQ38YgHgCdCh3Mp1wD3TPPIM9PGMQJunroepCMomRDC+E9dDWgdbHjVaQ46GEy6CH6xdhMBjau
z27q6qYiqiWmmMqn0hez+2eeyKBHqplVMdO6XiR97ZLbkDxqxWHbxGpD3K+zrHzgAJvzYBoqHS1b
rZMfKI+zLu8FWxittzK+G462X+44NtefjP86P2wyUdUs9bWo0QaMqvwrK1/V5FwKbiNfl4roRBBY
7aJj5T/H5ouv8NJ+m9gI0wyaZE0lpfUM6Kqd7Pv0JXML1KIQ5P8j5t2eA8PizQlvHkCYZPBE0LVw
Fih7UdkpsQXmzZMYyrddGXNC4tUSiyYRzSQSHvsyWz8UhSkUc+g0QaKwd9CsJoHzo90nh+x2Rr37
U8taWGMQbNQUs4P2WuxMmifl+1S+izXOW2W1ir9cEYNdwuRXvUQQhYnHaN9+TeGgjQ3mPdMFTX9Y
IclIHGhx8jrH1g/FYm0MdnWtr6T5iNzMm0aPnXzLKanIbM8u2Xf76ZnX07vqIgt7DHZ1flkI8YhE
cDRXrjipthRimK6ryq/bJ49nhwEvKa7UZqScz2UjYc67u8lF3xYUgfPUWIXixXIY3FKnOJQSOsQZ
JPuh7tDjd257+GPzarTXSnwVVbOzvbDVrqSFp7Cs6ZnYiXWYYvIbsj2z98YaV1nGIXuq9/RoG3va
a0L2rV3agcd7JdLP9uGqu6yXpZ0a43bohxQpQwX81kHfWzmaeY3y24RSUhuAIoo3nMgzyKBYYuL9
G1ANyUbc5/OPHKpLGqaOQ/RR5rdtytnO1VhlsTwGwCINamIpbdxPyztS2EF39uuD0nnbW8hxGo3B
E3lMi05J/j1z8t44JAcM7R959zdvMQykiGjqyPsZD5MqfRCDGzH4OUSZFQtftlfDgxCN/h2LAC9J
/zfi1Pw9uaEt7aOfpj3a6bXmlTv/nofGq+29ywPAQEiIVG/Si3CJ2pG87i67Vuzirn8W0GjRXdXu
6BpO44ieCLxUY2Qy7O31rt6rCx9hkCUrKjlpevR4pHpaI5otUmU6xTpUYw7bhjgQxjKxo2yb1xVN
z4cJ8mUGctqBXeUv20ZWg7zLatgRi6qOqqGgsggoNuyLcPrLQE21rVQ7rWuPjAHnnuP4JDthEWE9
aUencpU8shLUZQZtn7WH1uc5pbgNVDqDG6qIzoFaA0qKrbaLxPpsivGDX8kg59K9qjXsLPK/DWL+
TdVk3ojzasF/4aEsRXsREj1CUyXtPgquKXOeCMkQRF+jrYA0u/Lib8Xr9jbyvisDKbMYgL10RIvB
FBRfxbQ+KaNxKv32sQl4zIM8UwysTOk8ynGDGzzL0N8uPEEiHsVdKyx0a3tNnIOm0z9kgStz0SX6
PONNYMTD3+0U/xygurNt4uMR00XJQDJQQ5cY+O4ZKGmqqEW+GsNgqQHZhu6MTnpr7AyOlY8LeW+F
QQxFkaoSFMe9YyTYffVe50Iw+eDt7y0wYchglnkPpu7+bVSEtoD6jmnrZ3PX7gJP4uDSinu/s8Zy
zwyGoEDDgfROc9R2xMalEoFE1NbAyv325oUQguHyGjE5H5EdLapL8ET7vdI7fSW4GHXzKrngIPu6
N6C0TwxV/ljhn1qJpL4eTI4qX1HydE04z1xNOJ4RupULr9a0WpxLM8fHM5/9L43iZDIH+9a/1GUZ
TBBDfF1P9SzonUSsPd3sr6Mw4bgA9af3YSD1gIsJ+icsFkEaTUpDeIEjFWdBFWxJOaj1vQ8Vc0SE
xa7nCd3x7DGYo6TNHAtK1YNdMbMyWXkmSXkcDcPRlQnUhKJL+nwXCs1uGx5WQpv362QgKK1lCbPN
Xe+03vwyuKVXIbTBHGfzNi0e8Fv5Poa77w0ygKT7dV1FY98jlTR7WWNp35XRll/Fp9BJbHVXg0/l
aroCKUf0IqBYz1kvzzcZoEqHsmgLtR6cSQflUn3ShVtpvNv+pjwbdKsXrhMhEz8jMh2cUIutZj7m
mCdVh/O2EfqZNvyTzQsXGB8ShwifUe4riJjcjf2XboJchf4cd7zGoNUFmUTGeSD6x84Do6/RhStB
XKSH2HYOheMmtWZpv72glUENOMbFCtt7UIaz0aQtToD6JsJR2dW1CoKOdk8O1rwT7qjYmHAgezz5
jne+u219pcbx3jqTxopjYW6a1qTnoKfE4TUYGuVT/YoRB6d26++1BRrb23qXPvFynR+jjfeWGbjs
yNTgLV8MTteUTqja4VSAn+lK4Ln+6sFbfF8GNOWqHdRCTDG1SqqXNm+vc6Gz4y7yIiN8HcfprBXZ
I+errt7aJkbmFUOUVmriE1F6TYNNOuApuiCs9dTrDrlcTFM7yv22tXU3NSVT1HX1Yw1uxFhzB8VT
NK74T2H1oJU3cvG0bWIVpc2LCQYtJ4TUgxpIvUMC0LkEHait6tELAwmPi/YwplXqiJgnSjEksm14
FadRaNOgm6xgE9l84Kh3ftsFKnqeU3twdU9+TnYDkoI/JvA5i3sltsevf2iSuQIhlFEHfiX2SJxp
k6W4857G9/ouewxspIO46h9rH5eAM0kjSHiK+oe2a7DJRuiU6BxlHm2zfNH0K6U4m+RRbjrLN3Y9
T2BoNcxbWmSOXlSgZqurCV1he0jc8EGw53s6PkvredGNdk0+4aJLg8wZVPVqMgetweVnPjfZUS8j
W4Ekz/bGrQHK0gizb/mgaHVBsG9q+VUfoIQq3JblOQZ9wbadlYKojrfDZcPogVxcdCSru7BRECX/
73TP3ptSqROdxRsJRVEJdSluBLF2zJdWmTNoVGkXFgM2LZYbK2lugxJP3ewTd/jSCBOlGHUk9knv
wzPC56w45RhrUQZv+/vxFsLEInpQm61JsBAxK71OqQKLKK09x8lvp/zebxMTj7QQh8sjs9Wcpil2
o9kiIKkeg3hyxkL5s8/GNmLrhqCDIg93WdqZVuZ/kTBjL0ic8YyVSsK7BcnMXY2RzrYpwwinyBZt
Aj26yNUDK+88jAE0zuiWx2k/ZVZQcMYf127QhVOwLdiFME6dqRR4E+Rfg8oDCS6YOzNLGjAjjpHL
GDD1Rx7CimoFRdwDKnW4ugbmsDbxtA5N0kLAccS3KRM2mFwujEEMwZS6VIhkvNhA3V/dgWXeo3io
gFBDsMd7TMFgkCNzBAcZ/xBHGkzsPJmylaT/+01lwGSU4oESykLqygvuq1PkDZawpzysmdvsxj26
NhW0IVmgfT4Wz/PDn31oBlMaTJCHObgOMD2LMRzJUpMvrWZydnOlpvd+iQyo+CQri6iE/7TgsobM
nBO40bl09WN6DDxeYwfds609ZdDFaGaxxGgHwr0+cQMjOup5vv+zr8YAi1kQTYbUzghZYgjfFC+N
GNpBzv1sa0+dhXeyyZhYG8q+rt8845+m5MIW7Di3BBDlVFe0FoTZ+F3tCY/by+PZZWDGVMQwEzR1
dHwFyUa7CGWrK89EdfuAlwhcyfi/cw2FvL9Ke23K+iRA7Eruou/+btgVT1R/jZ6/4FCcFWfyVHtU
rOQl3zUnnngfzzMVJi7p6iqOYgFxLRoHiNUeaG+TtAN3OCSw/h9k25ybjyULbnNpVBQfyZXB1nbK
9WCHt4ob3ohfyaFyyi+GJ+556eN1k6ZiGpqpmejUe/+Bmx40JlpeA+IS9ACCuTXIklNT9e62z6yf
uosZ5kP6FSEVSBgRe6luY9535Pv27/9HzHUxwEB1VUp1krc0aEAVPbvrvumvs4+DINfgoa13Y+9W
XuLET79PikId9GKXgecwTodsLJAn6oIXSp6TRN/HjEeDwft6DAyLcqyXmJ7pnWpI3HImp2bIP3WH
X9bBYHAG5mutzVTIe0rdro5AXyaHKKGJt0o2HjMyumHZqhzgp3/2Ryi+2GSg2JREtYakI/aswMsm
DfIz2hZ/TCoE7eTq9wd33m8UA8qKLgP30ZWDmmi0l8afsTIdS4XX8vYf79H/rekDY2tSZKaRF2Xv
CJ014jJLPSjTn8qTvAv3/vN04tVE1x1fIqasQLJXV1Rm46KyDIQqhOOrrZ0XVn5Q3MIOHR0ZxBYd
1lZq0RcHTRG1PP651YtgYZrZP/T2hanWGzA9Xkv9TotPxnQbD4HlS4mzfb5XYWphitm9AM+BuJ7z
wak0aEOIVoMYM+a2snIWxDZYdFGmT7JYa06Xm+ZhDhThKQrK4CjFcuqGSZ6gLmpymrBXD8FlZWxf
RRPp8ZxNY++kc2ITOfkWqOFrIM2nsG95L2C6IR8O3MIWA/Z1rgSj34sjVJ13FXnw53No3BVoB4O8
eyWm9vae8awxmF8LoTqgCwaxifEUhaE1VT/k5C6T74vkSR4GjoesJy0Wi2NuALkSpjyosbhBcwgu
ATRjIm+huuXfuh1ei06742E/7+yx7JeGWhBTjJQOsXl5RU977lW7ZrAjglyJRm/rk3gncplJ1kFm
sVTmPshhVpjjFu8fjP030MCqziRHQNQ5w0E86bn9+xpXAM+FQQZkpqZR+0zXkFWvz7H0WA6feR8v
fp9BEgMKV2mvI/CZ9X0w7Yh+EFNOYYAixJbvMwgioqDTpqGMLBpyWs1OO7RuuOdrCnAghO2qkCaz
08LWHx3S9g/SHFkCsteIq3wQdHTHAapAnEt0NTa4fDq2ryJXkrhRYryF/c53injy0E/LCd4kGtFv
fDu2pSKAMnBrRBKOlmqVB6qaF5zHGlJvtBeexy/EAUS2hUI1mrAw0whlotSwxPDHaAa21t8mKo9B
hXOn6AxgIFsit/qIdAmBYvte1Y1oV5ImcCX0JHKgcD01I2ky6PQV0H8SJkzsc7xi9F6j3tdUeLyH
dvYNnJw/RjByzt8pZ3KApyIHEtdd/mKUgYku08RSCgFPEOney3vTHTwFoMQroKx/x4sZBhzyBGPX
aYS1dVVijeahID/n7re7hygAmZAOwCCRAk5TeOgipSrJddTK6tA7pThaM/RXSYex2GOafNm+s1ZP
E5GJQlST0Kml93YqWQNhMC0nmLnu5EBYWRA57dnrJjRNNyCzigcXA0SzEMu+PKHzJM/ADl9V4ASP
PhPMk18m2HRjEOl9r5b9iAI5WvbrYR/PaBNNUafTA8x5agc14Y3FrTrBwiTz4ZCh0vOGdlBMeH51
X1txX4Ei8jObc1kWE75ESjYMUBLoHN1PDlVk7EkdcHKovGUwfpZgsi+cuql3NM2wiqqzpjSz1fll
eyHreYXF12KgRwvrIpFaVKnpyJT2JbkLIdZpxV/CPZpBO6fab9vjrYr+/+L0ZENTdWKPGDOOGtRX
ol3T1EeQ/3FQbjXgW6yKwZuwM4RRLlCo0ov0Cu3ex6YZ3MqcLKOR7GQiztgHu+2VcQ4T28alBwW0
CatUc0ZDc3sy7eQu46yKZ4KJTfxC74Vk6gEJ42mQbyOeeBPXGRhAmHJdFOoKKYTeG/BaA7Wd4SSD
lV0hPjkVrcXLanG8gc0bQgFaygltkdBA7DXF14b2Yw44Hrceol58gW3aaoJaL8c8muDhuGBRi5BF
JCYrp3d9q3nAiOTztiOsh/8Lgww4qLWmCSnNME22gWFcT/xOT5VuI06piEWuxL3pkPttoxzXYNOD
SYSgIUjHDhHEIQq+1zJnUfTm/BB3LdbEwETmS02QRXC9qIkcqX8Zuq+QGLTqCkq3w1/ba+F5BYMR
atgKul+KoDcVziJ5VmoIfnIuV+4eMQCh+FMx93I1wilov3jqldD+Pkdob6KF5fLJuJc5q1oPvBaf
kH7iBfTpZg2qkxzQRwlkezyWIJKBzhkFwWt3aJHE5WtV8L4kAxhtF0pz0+GlUfSvZXvbpE+Fznkv
cZfFYEao15oZl/C8wc6+00mQbNdACTm7umoO5GQ6Oif+4qyJbUJCA1Ib4vodnVF1C+Rdggar49W6
eEaYGKKMssT0pQnxalY+TKNyoyvzdWzOnLovzwyDFGWjBqRqEBbH4Wlsr43xFAs/tw/TatsUmjUk
EM7KJmI8xu3EoVHDuhm6t8phCNH7zI0d0yU3wTmFSCt19/Sbb5Nr9bBtmW78B8hYGGaczwyMJCgM
XCZzqconDDGD9r/wRzf3x+9IGyAPGJdfwGUDVnkzlDhX5QrXB8L0hXXGLaUp7yB9PI/Ifp5mBbDb
3oyNbKnQ5oAIU3I9xxBXeNle8ep2/rIpsxpZYVGPgkqvz0hVrJw89b4bl7xX9jp0Lawwvtl3AlT7
FAE4cqYy3KUX3aG2rjn6me5m9SA4c2xtL2z1dlmYZPyUJBPmOFsfOELoHPOzz8tfUbj9b1+R2aHN
QJGaykxw3popPvpa6Y2S6iRTuO+S9GF7LbxNYm6yLqsCeUwAw6aM2pak2xW0W4g8cT4Zzwz9/wXa
x30TVVOJgn0knnv/lEPCrOQg4eqdvNgV5g6rJkWHdPmMOx8dz3pz6NPzgEHNbHoQqs+khhemGBDx
4xb9HBOAamjlK9nI3Agaoq1SXIcRT7mA52sMbJTKpDRijZu5Cs6RcZWEnHcV7/cZYAB1lqkEEcLB
uvhaZV8D3og3x5VZHYQ8yOSiVDrcT9WeaNZg6k4aHkjCq+9wHOwtU7ZwsMIs/Eg1kOuIJzzZ9KMS
oDHV5LjYes/HZePfXgwLK21IIqkRkYWIGxeZRFuBmopkhV5w1p80C/MW3ngkKHyX4B7kSTDTnf4I
CjJkccGdjNk15ghBz3wIiArUMbrOVqZHP78ZjaumeMz9B03hJGXXnwnyxRpzmkJVSvtRxZNRvaED
JeisuVOc5DA5mkcsgTvP/R8wfrHHHClDBCmQRlNi9MPKkM+mAWFmz9eKRSWty8rigexb99PWB2WO
FmgcIfZlILAOUotWCRD3QhjnWwkqAsP+JxntO72dHdAfa4kI4hQECPNxwNulcyancMRT4ETP23i8
3lix+PDMgSzSDBVlH45cuelhcjGV7er3uqt6M5gRFKs4pK5wQN/1nrY3/T7dCQ0Tfu0CmySPJd+f
hhxFUmVXIxff7+WdsCN73qfnuDKbGi/lsdBR0MPLPRr3QfG33v5sDSetdIic6pZRf+qOu6yKua+R
Ta5KfULuCLp/p3DMTmrYHOY+ud/eOp4P/x9p37XkNrJs+0WIQMHXKwxBssl2klrmBSFpJHjv8fV3
Ve99hlA1BrVvzzwpYiI6mYWszKw0a/EF8igKFZLXSLLac/2bkaNEhwwd5uz34LGR50DY/dkOeQZG
RDTLNGR+3K7QR9JEHYJ3j+DQhXZv3hvxfa1Kzki/7iu37cdvorg8AXhRiHjAPXXrVPODpT2UoCHt
kKjOYPHcF7Vdd1FvsjhPV1tzk44TzKNz2YBu62Ds7JPm6mfjDmNngkfHP6TGN2mcp1MCOqetjLxB
8+t7Bt3SHyYPnFhHEbbn9tSiJmuKohlE094gjwBnQVUAFuAq/gCWUCyiKo550O9q3zoNOSrnIBWQ
QfAxHtOD6TIkakk4s77dGl39CO4yFEVoRUOOcsxifpIe0uP0uf86HuhTNGKQaXAmj729/wfmls1E
YyVX/TMDrAf63/DF8EECH5Bjkx24YH899Rf26iqupqirvn0hVzI5owWAXqPpBL40O6XPgJc5SCCr
dwhYt+/KU+hox8JXZE9gvUyRN2FlJZSz3mo2hyJMUcUjP+EDUpuFMQ3QQ1ZpJzYgz96XGKwEcgbc
zFW1YAGvB5rZD5q1jhG2Dg1POnlS03dBKyFGrMRxkXo2tLkoZ5ZpnXT0NDFyO9jRbxak+88B+E1c
Ud9xu6ayksgFamrGGYkaCgUv3aG7ICSe9WNw0j3DbgElhfqhfBS16Db93UomF4bHRVYsM0CdINOe
0TROOryZASkci8iQBdeCz4+bXM2XoYlmN6MPdfPNsAQdp+1E7qYInxjrdaUZ04iClHSHESRn9Gtf
cjIbzFOMXVd637bDSh7nX1JFC6s6QMKfyuMlGDMoZly0unP+3TV71XuVitMYfc+5QCttxHqR5mAZ
xg0/gczBZrta1BWxO28AJv5h9q++ZiXPDOUYxMsIE/PZOhcn1QWPiAeQ9tzp7Ogl/1gesqtyF7ta
aO9ryvzFjj95vR0rwX2omDSlKKPIxUskH/rsuyXCSxWJ4DyIlUZBJ1USKG2UH2HyI1r8dAwEaggu
1Ov5rtSYqBkscoMHRRCNjjYe6/6jBWAjKXjePy6hwXPeIsuLmoQ93knzU3FiWWzkyl/D04KGPsgF
P4gcxfbZqRZIdkEcavKQILE1SooxogE+pJ/6yTe6c54LHmMCEXxWroZDaPU5TK8xUcDD+lWZBM4k
2rr5Bwv/WxM+K0/lfNLA4svSrhav9EcM8rkT6Hn6nwtAMsDm5Gh3oy161m47wJtUzl80C8nMKkL2
QdJvoHi2afh73yC2X1TaTQKXedBJbc3SwPEll+5iPrAZD3DHeWwLR3JiR/q2OC0WRvpLhrxLtKe7
bfY34VwKMihypVAD9ZvSwEQ+vQ7JNcRKSimLAsk/2P1NErOi1QUzSswqZi1eOcoTkjs3Py6fi88x
yJVmt3+II+EQi+jDcU4jTBa6dDJeBNjZuNfM9NRFsqCbIjJ8PtVIQJIxUuzr6eH3ovjSzA+z8mPf
Ora1MBWKfJyiK8BAa1antsg68EwohQhNeZCayEZb47QvYluLmwiuQh1bQNtrO8xVBuQM3NlSBemc
yOuJZHC3yArCeIlVrPAPbQ3uEPmhUrRHVJE/7KsiOi3uKkmFObfmbMHZ9dIlXWQPs2eC67qpiS5j
6lu1FIpi158fpLICOVZoirienCvDq/OHUATfvanFSgRnuWRqRww2IkPPtGDovakuTMsjAJCPRUkK
O/Y3sXsliTNgTSKzaloV0BvOaYy3HpDSXPMJZCj/W+617QNW8rjYB1KwfNGb1/V1EKJcUm86qs+g
Q/jC5AXP8rtyk5U8LksuorrLFH003GW8K/TrQs6lLgh+mw70JoJPkGtjUCyiYQ9m6s5kwq5Ppdpx
XdtUFm09KOwi7nwtPlUuwQRILCliWz7Bk+zl5/ZlwfSmmwDoo/LkQ+iAVXc8LF6DAm/3NN6JYuH2
S2elLHeNO00t50bC/QKKGf3J8AdKp7ib7lJEKQtGswAAz33X0uZKKHepMSuRFxSUW+6Ufm2Uo97c
5yK/IfqI7EauvOyQ5VJfjJ3hdmB5S4BOtOilbRYvdS2oHQm8B58sd1UuTVmKfd65uC8nL66eaHTc
94EiXTjvAbj8VK41tkiC98ZyH0lf5OIhrr19Kdu1i9VX4VxHKYMoPgx0JA6/r7ITOZgmd7EujDqC
rb7MmEsV7V+Kjo7zHXljDIkao5FKWpcsgVeOhq2EopqMSArnMSarMot0ZLuR9DQPxyi+UhGDrsC9
v+aDK2NLm7ikQLNGiU26ZuZTY4oqhuxCvPUTGjEMVce0KF/nLaZ4CmiLCojmo9Zrj78YEpDpKwe8
Bh8yX4S3sq3PTRx3eUZpyQ0QTfRubraePtGjnPe+wNq2Xd9NBvtsqzNbAGXTUCZD9hmxPWu+GCe2
GpUf3lX812+iuPszE6UOso6iy1New+pRC3+T4H5Q81NsXklnHgSasQRu72Nx90i21LbK0IHE5dG/
zO2npAucbDHdVpcOszR6QYW97RKYYkg2bYFs0alyV6pTZYkkMtAzrCtrL7V+eY199JPuo7OouPwP
oeN2rNzFImlUkSXHFxwBQRsfh8t8TQ6BO53LE8YgDtWTuJa8fZf/FsmTcY/NMqesfAVwtpcOniIj
4OH9vn+GAuPnKd6aOLQm0C0hsZ2bywCnMcQiBuNth35Tgwu66kjiUkOegXGOr0r3aaGqTYLBSVTR
Rd5ubNxMn6fVrpWKADEGjkN9iAYbPU7UJkxniRzJ150YNf/9s/uHdPCmGec5SKvGTaZje2f4aTyV
aG5Yj+o38xt9MgAD2x4ngWNkJrZz1XhOESUwjDCXmul11Zfcxb7us76XeRKoxa7snhzOg5j5ABCj
Di/d9KU65V76LXci4v1Ey/QjUHBA/Z5lzuCLS5siuZwrkdQ4JdEIuQ0BiwhwZkdUDxLQZn0tDMFR
iq4W5znMRqmKKIWlDMnFLM99+ZBN/v4xisyecxhND1Z28Nmjqp4GZ+B6eqSoHssu8aVqEryDtksw
N8OnzEmvwkvRWAj8I9Spvd6Tfk6oypHP1KvQOuhsAEL9d9BUuQu88YeIHXf7LNEfRWcbWE0a89Ir
4WFdjWgpIqnuoysB7Kse/g4nwWTI9mHeZHA+ZBnkgGY0gZvSW8Atds4wfOqNhyJ/lzu8yeFy9aAL
i3GsE8xRGXeldq8vAqPYnnAxCB7fqgwMVpmzCqspMiOUAfkxO/NsEwABHuDVUeNWfnYzW5pGxYxR
nyu2ItvJdXpXfniTzz/3zEGfSFdhn9gaQO7eYe4pBlpAHIlcI/sgb3zISg5nFBK4KIteQ8mbtQ/i
I2sfBB/7A1hkDuOdaLB1M4ithHHWkSVp3tQRygCDYnZOIFXRsUxySXDLRFI42ygleAw6o5Q1qh+l
8gXMKvsOY/MerbTgokmRlEWnSli9asPJpvNL1zbOIpri27xIKyHsR6wvK13GsUkzxBBgNgbhh2i4
0PyxGgUxRKQLF0I6MDf2aoJCCYpxZvk57Jxxet4/ru0X3EoVLlxkxlRSOUf0zS4VrlN5D24TLzi0
h8mRXYBeCBc0FZFWXNQIBzRulRgS6TH8Xp2mEz1a1/i5iYENCczmE7ZxztlLfcpP01kCNJHPahop
kPFELVsmaO92cV4kVFvAbXdIfFUwjXq6pL40RTfZqtWAMmAOrlGyAApNiwLBtRYcAP/0iwOjBQ81
skWrnO0p+zgUv6L8Zf+7vnLV7Sj3WkZamWiXt23dUnSyGNh9hM5jfP7GqDro58gdbNaVzu5DB6Ty
58KX3cSrfFFiJ1KT9yegoQW0BOriRVTYYY0F1fRc9IJSynbQvtnv6zms9OwL8CsTVEhBuB2Rx25e
+vtwVBVXb3uMCLey6bearh2UJgkOZV9Rv9aKdrSnxQQZYhxGma1j88zWhzR+lgdCJHso5rY7KUm+
eK1MKp8k+oKWbV5SEajIP1w+TTM1xUQd2eQsUBrHMtJA844uYA+MsPIcHaLODg6oaRwyD8Mmj8Ls
nvnXt3bxt0j+ORTHY5PPEgA/Wk87S7bBJkNd/Z5VbJQLbvv9vh1uu/ubOC6CEasM5lAmDBNjqB+k
jjGF5XL2e1/Ka9FzTyvO1siUhKbKQP+GzGmQbee+cZl/sjGhyhe5jW27vqnERTA5D62ynxEnu8Sy
x/qTgR2xuW3sfZW2pZhAsVF0haga+/8ruwZeC0gcRjxbTeUxLi2nrD2pEkEQb4+VGTcpXITRFUWd
qioGF5I+ExcEjJ3bmxK2IEKtsJMczNspTXunDzvtUWvbwVbiVha4w38ICLcfwYUgOcAYL0wEIKwP
s9Pk2ParfQNUHPjXDEzWBW807UH3sFMWoqQdhPYn1P4c1UuFbfLtxNLEcRtY36b4x5+nXld5KpME
fd7ZX37mzybFQmXm0ufpjDraY/HSX3R/wpxkijmK/3/iZsxurGRzmYsepLSrOsi2wG+q3dNIkE1s
XsXV3+csqk4iSSkZym5BT2p5LgzBVd+02NXf52xJzYK5ogzOJKh+kvGgYsGBhu8aFFoJ4WzFGKKl
lHQWO6/0J/CRXAafC4jKn6GDkWPhIOK2ThqcM6GAD+ALO1Ttl7SKWuTERPmFS/pXrgOLlYrYtF5p
X3n/RVUTfG9El1Uic2pZxZQvoYr5jBFzh/JL/5I+YzAXBdvWlzwNzxpGjFN+xII3SgehS07ZuRLy
9m16g/Wv4DIzLZtaOZ6ALSDPYfMoB6C/bgjNQCc2fo/MeDgrVaZ4bYXmVh7HxaVPJSF4MAt5eyfB
hcSiaJbKyLClXzb26C3u6Ms1RjBNTz2mfvTyOqQMEOHoLkOtULTpvlmfXJ0A/7AL4BWWggLEVfPp
F3BHfcodrOk8VcfOM4ADh9akuAC2ZWNrmVyI1PIh12oJPniJPSV+bNWL0oniI7t7O6fKr4RIRdsv
OdbQsSQe+OaxfE7PzdG61F9KrIknT+aj4RWADNwPYcxo94RyznQ2dQzqmHA4gTo+0VA9jzM6EPPs
Ea19ROFSEEe2/Nv6HDn/maMqYCzwOq7aY4MbjViaZYI9pM3a6FoG50OjHIDCo4FFJN1me+mtUzvB
yfRMvwCAqmgZczM9XEvjPKoxTgOmZvHV4t/LgU1FAjY/sbtj6y6/tUPizXcicM7N8aq1SM4RKbIO
/EEZ41XTAd2vD6EHcpZDCNzKwekv5SHGMkf27X8YvGYJ2p6tcK6HdE03NTIugfnBAk5n9IC17ifq
Mx7UzBFRwohuHOdjTMXozarHrFUcfLbUDzVmzBvB8p1ABP/Go9EQSWEKhz6pLwmVbKqcsRkhyBEF
t5p/4w1o2lhFhjeemZCrXs9PaddWNjHpYch7Z/8yixTiMuyqzPWaZijE9stxHE9ScdeXx30RAn/B
P+VqDNjlHZVRMe8uaVsgqT7oXWTn5K8uFz29BGGG52GfO0NnQyiYma7BA/pXoH4Fxond1S9t/zvr
vsXzj33dBM7pNQdepfNLBibzEgN+7hx90OQ78JwKbEH0fThfEaQobMsNfIU+H8pWs2f1pSUigxNl
CArnHlptCGZa5kC01ZVfDQFOhtx5xGy8OTRcqa5ALQPozbpBDccMBLnfpnloRDUIQXlce/NY1lWi
RAQz26SdsNRTuk34oZx/9J3TZSLz2LxZN1n8KzmslSGrpBmyOl9dLrIUOVHzYvSa4FZtu/iVIC74
lxHSjTgbGAZg/5IDdXCyK688aS4ouLDikgGAed8QN+0Ej1cMF6DeADAsOOKVITZNXwcTRdFrLAH2
rJWlJw3VubOyj/tyNp/kmFf8WxDnMOCY+nJIgPqWncIj8vTP3TE8gYYIaRQgBveFiZTiMg2lsNI4
17CLNVj1fV32HiYrIluVrC/7crbNwmItGpNYAO798/BmuWuiYkA9Xgtqe9KcKu28CrSA/a99Of9g
Fn8L4vNQqdDI1GSIUAw6nsHAMg5m6zIhCCvHwomuIt8r0OzNVBl2LzIjQ2uoUy6zepCb0e4WO9EE
HcNNN6jd9OKMgkx9oHQSDjAmT8n40uSCEMLShDdpxOrvc4YgxZhAz3Qd1ezkOc2/tvM5n75Uum4H
y6kMvwq+Evu1e9K4jDMrl7pSOpid/gGslOGR7ftQB20gVr3D3qsvkMcakHvy2DVY3V010gcr1Cw0
KH+rh9yjYNKN7RFpGXXzz/uyNuuqdHWSzGBWslKSlLU1IYHRbfrQXQg2fOszVhx9tilGvw9OhAwN
5Zjql3qy7kVNeuEF4ALNqKUWaVh8ZivOeWqrcI2So7Zgohjd5FhdJcw/iMLbdoS5WSezrpXOg5HM
c65g5FbL77r2g5I/KNZLLH3Us+/7pyu6BpwfKRrSou6HYJ21J7O9r3TBy2v7HXv7enz6uRAL0IAG
sDkM4Fn5rK+yfJ5Hu/Hqk/qE9TdnuFb+u9bEVjbD56NAdFaGuEQCp2lYVaftpZdFSM7bL7CVZpwH
yVqSLTPJJzwU8FgAYG7uBEdyVp3kneWftUKcO6mxSjOlbN8/m+6G8tg2p2YWZDXCT8U5kSod+xpo
DawHIGHtQ3XJ0XK7s/qMVx5acFDr63sqdWu1OD9CdM2cAmw4uVqsfRi0ya7z+LNO/12wVDgPAs7S
csHOMuqB+se0lh3dcmkQ2/nwe/8ybQ4QUWzIgoBA0w3d5HxFltGhGhnq5nSIn1XUayWvOMYX7AMd
8kN/Z37cl7f5dFiJ47xEHI69peb4YMH0qSdg4tHOpoQ3C9DTK38MTKdTVEF+s51MrWRyDgNMIGUY
sG6e5g8X1t4IjvWJ4b5SsMbsq7dtkDdZfO6bRkpQUjY6zHiA0mOOSmR31x7YZLd2N7sYXhLPgG06
xJVMLiuViBLInQl/pV17z/gdvW49ya/85qz72/iiEsD2R9TBEQB2RI3y7ZWk0yy9kbBwynqi6rE7
MnBbMZX6ZkTRb2K4O5D2ConpgnHloA6+yFJ2p7WWr6SSXan5OdNFe7QicdxNyAsD++sUWkVFeekN
7TvKEIdQUqlL6RctCN19U9n+ajftuJsQLkEXFCqssgoelCSzlVFEhraZ2K/Oj7P7JAtaaxlhF8NS
OBZWxhvTUUTAguwjvEmrbkJ4dDqsCfeWKauYKV8Mby4kWxqiazUPNpZtvP0TYyeyJ4qzc53MAICK
kdb0kYLsOrSr5hDp32RlOZSGN+qK4DKLVOOiZdqW+ZS3IWZ7q9iNLS+2OlvKkTfWH/YVE5iCrv6Z
OmVYIBqTGpanxpd8dqNRkDFtFyZXH4n9gFVupoalTAABhZgfutVgW1f0SZDW5L6CpVnlQO4HExxl
pYt+r+CbiVTjomWSYMCrHBFemvl+ULzUeP53R8f5iEmLyxQzAADcWE59cl/Ex/f8fZCVy5Sqqsr3
NFtFBZozagyg+LBQx42G+m4KDcXfl7J9U29SuO8TWIwJtYQBKOnvRrs0KRjN3gMDRvWbDO5L1A1V
MfqJV/GkybFdW9mPfB4FN0akB/c1xhpL5stEkY5l89d5bI/FiIZMJrn7x7V9MW+qcJ56ljV5VGc8
NYwiPNRp7ytqcyBx+23QqbcvatPnGIRi69swicH3MC056udQMgEspCROHWe/20h60qT6UJTDqapV
L4nk0t6XuX1dQf4EagHUHWWNc9zlWFk5DTGhyRqamtO/qFhQG47YO8doZn0CF5Wb2NIp/bwvd3M7
jt7kvvHloNUcWgWTmdkFLRO/v5O/ldiPA+KtH/tFYxuYdjGd9ie9KgeQHrui5HDzu67kcw4+kNsy
zRasuI5ofxszxpQ/zMm3eooFB7xppis5nGPPg0HvjR72o8zyyTA/N1blqoWo4rDp+kzdVGTLYK1p
zqsbcTrNWoKvmNZ3bfB7qUTLJ5tqrARwXgPEOLo+JngxWn1m19JzpHxNx9/7NrH9PlgJYT9iFTq0
KpHnosZo9ULc5lQcwJbsjSPqrJLf+fNpPv7bY+N8iNz34AuZoZVOHsfiITUE26bbKfpKI857NIqp
kypAxjKgS1ffL6fk0CCwAyA7P6kO+VU4ZmKL4uA/nCMF47SlYqmMf97r0aRqEmhCMdAnHYe2uIcH
9oIcUHSpAapO+ZKTymvM4YAZoXM9TF4rDX5YitbAto3y9jM407eWqii0NkZtPrrM5o9WlA5ulxgw
jvR/enJWX7Y1eI4UELMXl+ECCqzDcKfZC2iw2AhA/57obGHs3zItDbNe3Kdc2iBWZAkABY116qOX
OHsSWD87jjcpp0U1Q4PBsGv8p/UbcP6KztiYwQf4sQK/V+1HP5QvKkZqoyeRjWzeZwAWy1iNJwbl
gYvD0ewaGVQlbkvvo+XSgKKkE0x8bvegVjJYvFtd56xpy6hV4ZSKi4KV0/isMCJVr/FF0yAiZbgY
Zi5tWY0zBgpI/qQmn0L6S9Lf97KnhqqCf03XQRDypzYxbeQ+n1BN0PwZO41sLgMLSU5jy0fhPAEz
3DemsJLF+SUDXJRyxuqbrUd/kkuL2YX56+K/QhA/FL9EZabti7SSx9l2HLbz3DU9my1fDoqXHSxQ
DNn/2bfC8tPXfUvf/ly3k+TsogvKWFFDvBCS4iG07koM743lKIi7m/F9pRJnE11aDQFydaztNsdy
OqnoAymxW5AP+7psGTnSJgN0P+BtlzWDUybsZR3EvVAGOIZnhi3YMbPw8gcR/Q77wZxN/CGIU2gk
SWrOYTe6ZaQ8N0PxMC7qIW1VJ6qrq5EZHhJyr1QD/98pyMMFGWjw63PdM9CJwGeNk/5Q3LPFOJGC
G2axVpAHDFKNKayqmhiutpwK+rTQ+6p83ldmIyL9IYKLSJXRGa1VAQ0kidVjjJVdI+sEk0ciEVxM
So0c21CMWSauY7vQSjCFHvaV2LBsIkMNC9TzsmWpXCoWUoU0JEROMQWaQ4ovY/wyBgEwqgWTMVud
pT8EcR7PzEoLQLoMLwd0k73H2D0qIJVhtsl9jH60B8aKndj1w2sS846lhD+Ecy6wHvMAJSUIpwnO
sP1VSYMjxb/2j3IrP4MUFQVN3dSQ+XBnmUwgZexAX+PSDiDIrzPEuT+cjdPkxI/0Kh8Y85lItS13
+4dU7mCNFq2XgCHGRCdWHMmPAH/z58f2gjWeD7qgk7t5rVYqcgcZ1SMbcGJRWDrXWO7QqB8QUdGH
vZbeOKeVEC6AaLm1EEWFF1zo6yIyHpCAsgdWVINFZOFqxEam9Mf5cT53ycalSmKE4vB3+dvyNS85
mPegOWovAFMRTtuy376nG+d4l0QmWpiDvrZJvlHJDWXL0YOXEY3kchD0mLa/lUF1RUdZW+fR34pK
aZe+RXM/zFs7MGI/zUZ7rj7vW/2mi0LS918pvEevrTzDqwRP3076js2+5R3bcPg8t7/PPa2nMYt1
ZUFuSbFnnH+MQHnV6oKwJNKB8+RFNk56FSG81/FVUo5W8HH/jLYaOX8owflxuazADxYkrK+dPufn
1E8v8oER7AIq5V039HZenBMKgkEbmw6v0LIMgPt/bGjiRLrgowtMy+R8TqDlc9L3A2DD5uCQ0d5W
h8QnnWi6TXhunLspM2mRZBUfPzox+gwAcp+oz9ZBxEhD7Jq/vZi3c2MXd/W+0PumDPM8RDRPp+Mg
uxr9ThNiN9aHWv+livyoSBrndGSdWn1D8P4bwTB9npTW19MFdbq8/AS6XeKMsoyidhek3r4lij4c
535yQ53o+DpsWdzH+Qe4cjsQcZ9tVePW1s63EmOSmxUKACOwxosTOGMYev0BeJqgkPOBSqp8IGcG
JS2d2h/pQ3XNHBGBE/tWb76lgj1xi60yUZXTUpe7cZly+KSoisGWeK7Mr2PyaVEeVEW0E74d9G+y
eJC+dM6bVmcl3RGPN0fD6kbkaqfsQ/wpdrrcVTFhr1Y2/esd31EBCp2mUQPkOdwFTFsrNKKkQdqW
PxSNr1ggynH/nQju7qG7TnvGP+qG6YdCtcfoMUgO+yK2akuYeLmpwV26IglljSQj2jsAvVTd6Ugd
84oRYLdzYrS4ReNum9a/EsfdOkJIOAyM5whLoweprJ0yiE6zEQrU2haDeXJZM/Ga4zGYIkXtgeeI
JT5VCW15/JjrfxnvWHjHyd1kcG6+iCZDkXucHAHAV3QMlUstokcRqcHZWNAuQW6OeN+gvXA30cg3
dOPQaaJGhUgMZ2dqIIU0HpXRVYLPTeVm6mBLoeC6bL8+VsfFGxppirRZGHIjIBWAXXcYLp3L6ORq
J712dvFS3ZeY32MBObsKU0z2Md76o9vH4u0OHJPqrGB+OnxBjnEPetVfvWTXbvFdd1JsV+StIwLO
Yy5uTyTnAnuiWDGgQ/EWIWrhSWrklHKGylz3c8o1pw6ap4EUR6tf3mP7Gv7DXgPba+MynXQYSTGy
dK1QX4L+YSl+vwd/hgD/428RnOkDQ7KTiwKmX6lelV5nGbDNgmrjpk2uRHCm33e9NmoJ3ouB/FVv
ruOUOqkIOZnZ9ZsvtJLB2T2wvmjTtnBGhlTbsnLtsfEWT58zabL3vaxIGc725yw259piMO7RfYal
lCC7qMJdxm1XvlKHs/FUiiejK9BuYfNDjBgjwg4HyAX+g+9Z+O+o+/1hBZyBy1pKUK5nhmbiThuP
mYFlwe7r/tFtJhI3pfiBSj3tiaawooUhPVrJF7l66cAUpymRTRLR0IbgM/F9lqqeG7UHEqULKnC7
BG780tiR4e4rtLXqvD62Vx6QVZorWXEeA4gCcYPYAUZEiU0wBhUd5k+xV/zI7hZHdaqnGUsx/8O+
l0hFzjlESl3pWoDVQK2pjzI1TlKi30UNEfig7ZLI6rNxHkKuxiwxWcvKAH+n4rFl4eGcn3RMlImR
tzadO3aFTQNDFiihccKqpaziUWWdFuU80LvUfM8zfvX3OV+EPWRtMHJU6IjxqYgxRjbYlehZINKB
80VFPmpxa8Z4xNfyi6mEH5tKNDW2fZVux8R5objMzZBYLer0QwtC0PKgabFXVsl3NK8egU8laJZu
m9pNHOeOAnPKdOxQwgRI7gVEuVf00jV7IesaM9m3Xvwmh3NDupUg20tQzyku4REvjcIur6mT/F4c
64tip+4kgkb7B+P+WyKPVxaOUiEVBCW4EsxfXuoVraPft25xrx3JaBdCiE/BSVKuAKOGS5ckNcKt
SoFK2QGQyNCPSqud9j2TSAxXg5F1dahJ0WCEQ82fhnQJ7QQL56YuGsERyeF80JiFmVWaUIdB/Q5S
aff0k4p5+X1tmHntmAXlnEJTSk2nJ2xjmAxeIedP4Hu9A7eYU80gFGLpRNk874sUKcb+/8qzFxT8
wdFr2y1SqoMcSLONdkt1tDr9HdDaCCI3E+TchQQQjbI3EetnsKeyvTwj1pFf/thXaGua6A8xnMsg
cxc3eYRDlJ86sO4Vh5PUPere4Mluikq65UXeccbenKDpwq7sm2+HzJUoimVQhR9ionOiqVXX4VE6
YHyp+mqq35XgnKVfuuE5V45BHQqMRSDwzfSSUpYyMCPRFFvSyLJJ1uSDY7SzfF1UabirAwp4ILlM
JuIulmzOJwyuFoIos0U+jLHov7XWufuHvl9HlAEoEO15wutIdSPQDluPKVK4y9fsGUP14P7q7fDz
/kfetNqVWO46GqPZjnML/9ljFAg0xG5KflqqIJ3f7quupHDXkURdNOsNavwK4w60M8ykEb89db4I
/1OkDncJU7mtJEuTAL0sXUh+VeeHqhJlN+xIduxT526fiVCNuxmBbuU4HfRDdtBGe7kHiLCN4eJz
ciWCivKmL1sdHncNM6tRQ8sYDHcIloc66j+22V+aOt/PNTa0F9VWlUawyMT+4p6GXMjJ5JSYxYA8
sU7nFwyLuVEZu6ll2B0Zn8ZW5GjYge2J43KFbk6qsDXxEtPNU2edAwkwmdRb0N76d7bO5QrzmIyk
NUbDrXvTzjVipyWQ5uOXfSmbudztcxlsnXAVB0yjG8JKD1iAGx9qq36MUYZ8jwjgl1mocZkYMv1T
BFp3VDYnpKRzMOPCNkdadwIr375If4vgX16JTkJSxPgmcv4XXkV2ICOrGr1/pQf/5CIa3uClBZ+X
kyeyvJij+a4vftOCc6oYs+iGCgObrtWlXlYvB50ULrDrBHpsP76xv/XfD8JjKIAALBqaEPm7dGQj
N+rRKJzFx9Tr0TimAB0WvYu3bewmj/OnNKEF6JiQrM0B6CDRA8IkhECn7aB4E8EMZGXGMLuABASB
oWrJZzQykWssfqc+5kl8bksQ+xXUj2n1Hss2MZCF8WUsL/Bjc3ocxyBmnAA0Vf9Mldiexo/vMDkL
0PwKQ3ijKnc7k1oFQq4EGDmz+zIWXwP1uP/3N33Z6u9zrlPHCyufWwNj3032WCzkkuVTYfdB/TVa
NEFY3QwMK1mcdRtjruRxBDxUoO6o2RcqP9ZAV9QwdW1dE6Qs+5qxD/7GS6+kcZmCpIQ1DevecOPu
MtCPpXms1U/7IrZYUIm8ksHZNTBRs1bLsLjVeuphOMXncfBwlbpzeqbPDFzYADh58qk7yFjCI6Mz
m3b/QzTRsRn9Vj+Cs/yoVqveMrAtDxKPOT1NsZdXn5YJyKyaCF5++0yBNmhSSjG0z4V2axqGoILv
AHhbe5erMwBnZ/U0WqEi+HjbHsq6SeJiLPD4Jzy68B4Hh3ZsMwyl7JBewxNmmthCY3EV4TVun+JN
IBejrKEO65kgRmlLb9PxJQ/+AreDvZDjAL+1bzf7x6jK3KWW+iZK4ecn1xoBHNIBMz9brpNV+Pti
tu/2/6kEqvc/XWKt1UqUtBCjmqdQ9ocRZHio4gmd4PbDC9V7TaWgBntD5y63PXbSgILnYjOtc8ca
GFTWGYySwGOzHpQP+hMB9qWbec0nESXdtp2sRLMzWLl9IjUAMUrRug1wwYB+VTthakc/yBkMfxft
rvANb/9Qt0D4iLySyN2BWgm6NE3byQ0+Na+AB2poA5WYsaeQOzNxAGoDekHFHq6m3wA8NzobIFli
kFj7P2TTiFa/g7shTVUFiyEtANTJlYMe6HeztPjIggSv21ewnjd+dCWHuxg5kHb+g7sJHvWP0gNo
W06tx2hKl8P4ovht7nan9gUAmGDoaLyo8IxT7ZbqpR3s+lHMt74943H7PfwAUdDlZJQnRJHhkN+z
gUAlsUfQOjJX24taccyB7yjPj4UmcjEvE1v6lOpr3F9nUVNni8J6bU0mFxPrUF/0fML4jXbNQaV2
1MCTJXngxIxPWIk/ygfFjc7mqRYptm09AC+lmPm33tCtp7IsT0YM8H1TukbLD8M8DmotcOLbh3eT
wUXHpoQTryimUYdK9sZO8ct2ENxGkQim5ur6S0BiNpcOc8mk0kY/VDLL7yVTtF+8mbjQmyKck0mR
gCVtKE8uber/R9p1LMmNY9svYgQN6La0acqonKTShiHX9N7z699B9YySgtCJedWLjl4oIm8BvA7X
nONU/cEwTVTXnSq9sa27NROkSVy3vZPGOJitnaxppJXveIgDOT6mw6ttgRu6F/EOc0Mevr+igw3O
+IPDfUpyRc8JFrOjNnUz6dSQw6B9mdGtGsuH9ziriyhGzSujHGPsIoGPdbvTjBNJHptJ4A95p8GI
g6UrWGMhf5DX9mh0JIX6NrP7qmc3zfaYZ6Vb6Z/I+OP6YXiwMwqs1sRoCIhF/uB1jNJYMsYapzGf
muP01ILObAMX0hiURwVg6WkwZAJT4lbx9yIZFUxSeWkNIBKC0FZ2UdsEmR6AjzEVWPlp8I5dY8y2
aNALi/7HDqSgulHXRgWvl6jF4nRdA9DnPI1DwTXS/IN1rnsxjH9IjS2eowzZ5N8t4MTdztUBCXSw
CpdauMqxOxHjJ7J80I05pg369iO6IY48vipV7Czrqz2I5tn432onjPlW0VYvi03hq6CFN3ZQ38of
9BBUd9ilko6i7J/nyPeXSE++84Bal1a13WyLp06mE2fKadR/TsQ6Cr4V73m9F8NkG42JhaqW+oop
2JCCYz1M/9w+Us23flD6ej00gurLfA9sh8QXnZEbJffSmRwEiJ+Llb0t14N8wgpbSj/hbkDAMZ40
BP7MT+/FjVqBzrBjiXK0VMC3gsltzUO5HnPptrIeMhVYYQJ/wgtiu9Oxq9ctlsfieAMETibdyso5
GgUpnEBFLMb5AmAnQRcd4YsUOkBoNH8crEfLigQOWHQM5sFdp+VWLitszBq223nO77NZNPvF97zY
l7CxpGhjmpGx4zWbupqUCqW6wbf4UB11YDvZfnycrDcUJPv4ngqPspPIGHNCpNjYKLlOZ4ZTdZ7m
d0TG/e8z9mtWGBF423OpACCAEvIGnCBZoAC8jEJRZUCGY+jAAA3G7z5C6SXgYrQAWUzVysGMtJ8P
/QGj0uGiyb7AUfC6DXtZzKOzV5e5WS2KSQhq8tEhQOlRnDJcXyl6QTCF4o0WrnrvTseod0+6tY/L
BdFKb8KSLIfUjpx82wQn484E7k/G6HeZ2u265lj0jL9unh3kDy1xlk9YEveksA9mEEkV/urYXg2o
bOmDiHeJ64B3p2SCZQXmwB428TcUEdjvgHpEQTJFjJYiVWENLNWtNV7A8a6ZeNMmz3H62ObPoy5o
H4q+GWNVhEytYROMvEppfgZ+wLGr9PNmJ4JvxnVJKngaTFMzic1ifs2KnZVrDtCUPH7O109KfBBo
OzdG7AQwYdG2Z+QvPVBTwDXqrr7hliewwFA4fhMsqm3Qqo6FgU3QjYjATEVHY0Ki1KnduqQokElW
9EGZu0DNdPf66fgf6dftsQEQ7IBkwvwBFnNN1GyNzusr2TeB6HhdDO91hf2s/34kNvwNEcoLHeWa
qeLHfnqRMYzQn0rDNVUwEG3CAXy+g7qIY9yF3rdDlnRoFFDQVAU4epLfHbaQ4sB1YeFuotRddIuM
24D6rXWbYP7GqD+scuN0S+moIN++foncvYL9LTL+QbPiyepXZCvwu8apCjIv/rndkaMDxIyj8hIH
DyLwT36eqwJPTzORvvxBPgOQ0bjIDOSEbRdYJ/ucouI3OGUB5rkBc8qiLJCj8cSk3w0LDMAMIEyk
rIe4No0N2EFF9Rxpf+XW8/Ur5Li+336fseXIqDWtszHzjXVrZy2+qWbuasNNtIrmDTka8ZsgxnTV
RrfRcYXzy7vvrfE0SsTNANF6/TS8VGkvhZ0S6e1VyzcZYVFt5Z99lgZVs37FmE/iNDLWB6eoP8iT
/AK0RGdOn3pju68381Dqy5NuNgI/KTixziQF4EPIJMmcF2/LXmxQdhTkZGSCRIqvHhZgv0GEhP8x
IUVuhtI0rBnYYt0SWlkXmE0XCu6U+gbmxYo7vchgVNCuJlOLlZJyf0r34BzCoGh8NLFh1rmS9z59
vwhj9FFqVWXBk3X04gTE3NF9FYnYo7hXhnqJjpQQQCYsya3WmYMMFEdcWXy3Vacl/379vriffff7
zCcBxpKclSOIL1XtPMu6M6hnFB0Eis41250Q5pvkEiFrMyBBV5UQja+1pc3Y05x0/vXDiC6L+RxT
V21GVgBkUFYo4c2zsf3/eVcBvoJGCXCUVNtmYZRAKmO0RIWRVHGY2c+GidKLepw3IXQnJwL+Joie
dFcyyM18sctixI0trZ/mmqMq8oc6UQD7NTh53rhoGvlzDsJ0kL+qM2Zht+lFs/S/rl8o30PtDkzV
Z/d36Iu26lL7ltIap83LH+IvMpiLAMiBbFq9kT8Zsmts71KXyy0zOplbba8ZWYXHcIUFUcU6FJt0
jqLuWcv6d6n/RRSjmaue5XajDKMH0ARXaTdPnkA7uxTe9XvkW9lFDKOYedF1gzaBC8lI8C5YDH+p
/X76eV0Ib97vN6VhglYp6UnS2AA51u7jR9VP/TlcztbN8FQDMq0EjK7uooGgyk7/TbSbxLe8Xwdk
J5S2pMIDlgLSzPZTPz0MIsoz3rgfCsaqgho4WJUNizlbHNd9tm3oX8qn9FDdD4fF3dz52ISinh33
JBdB7Cx2Bf6mAmxYIMYowBfXGuE2iEokXG3YiWBCLXBDJXlK4KaqaX6uUYHRi/yjRkxBSYFeyR+R
cCeGRsqd7S5NkqbLMAGidDtk6BsYh04ZHNPytOGubp+tdXOvK6DoXNSp7QRG6qiqgFNG2g6C2zpu
QFXeuotwjoza5LVzMb4xAbehXoEV1LP0s2I9gsHRLy2ntz8VomEyXiNzr3U2PfHuRGNdpGrb4e1I
wYVzP35oM5C4oY7gl4ljawIvwXsg/CaOcXyLURFDWg10/CDVHYYOb1RsZ7pGN1ZuGbW9J7d5GeTE
7hxsslvOkFrjbVe0zxUohoHcAfZbaYi+qOlmCf42bgjfKRPjKO261ppFwUOzNRrXWI46YoJeHLv2
y3Ud4k0L4A50QNcAbBJ9G0ZQR8CTrVHk48GT7rHWCWDY5hAdKN/IECYvuuBcfJ29iGM882yAcVaO
6FPT+Dz1T62dO+komH0Vnol1Xmj5q5X8VhKFX3lef9YhpQEEONjd0jpi4APBoVhvnBZpbysmsgeA
Jbrp9mGtX4xEkArx1s72H8pgvNhWRfpUtMh9tXvj5e/2EPF7twyJhz1BOmTeHu2H/lh66ZMICoo3
zvKbcMa3ZTn4MzYVNzp4WyA5QCPwEm8MI++7/J2yIsgH6UZMhEw9y5+e55eyGIyDM6J2AyIoZj/T
XH+w+uFpEOJjiETQf995nLQxBzOimYI++HX0SFZBwsOrCPx2c4xLk7V+rvB8ws0FWyD7TZCAjsN+
scM6iD1Rl1Kk+Qbj0bqBmNlUQ1px034c72DNLvAAvpihdEJHKHgHGgAOh2oHBgEAfMXOenarWpFh
gU5SZmi9NRxtu49EyLD/cIUXKcyh5s62m0mGlLRwVtrpxVhNqwRKSIcJu7Crg3f5xItAxidOij3Y
Et1867zRx5KA07s1NsQo0n1xEnP48XXwIo7xieVSqIOSoGiUFC9bGW7LUXAefgS/CGD8YU8au5xz
RBDtaUaFL/04YrHppB3KUP6xFi4goTXAidDNfdEiENczWqoJwixTQxbJ3KSpx1GiYBjOk8hHUMLY
oEON/rp+Or4IhErdQjausjiQXSR1VtrgSVFPhVMNmNheS2cBM/l1MdyPhEXK/4phlFDrgQU+WtCJ
Se6c0oicVVRsEx2EuatqkeMtbTuUr+PKsWJXL1ZnMj5cPwbfmDA0beGb6GieMGEkH4wJw2KYFaNE
nOmhr13kOuYtzbHWM1AUwER3XSK9mD+c+E4gEzoqHUt8c083lpFAWdVA06YHKRprT94yESyySBgT
MeSy6AGnn+MdP5dOJ3/r1Hure0iEhD38gLg7FRM3ZK3L5rbF2y++g6QhiB5Ab+zEp/g2vllOgzOh
1wGi7UAYiblashNM/30XsCwlkTKFIF/rfSUAZ0sQ+/ad9uabujAOkjB6FD02+XnyTiaj+9MMOPYG
zJzYIhz9+KAcEm+JHa10KLqvdBpebM94EZ6UKsY1xWHswSimVu9lVLGoptLb3bBmT5z6WHvrQRP4
SK55A/9c1d7iGYv0RsCh0tQGHJU9fs47EHUK7E7w++yIZplJfWR2mu7pINf1l8RWnUVrFP+6rXEd
/eUU7GxmrU3l0ptASVErgMTHZ7n6qmabY8afehHTHt/Sfl0YO6U5VF1cNXYMs7bjECtf6dz5ffGl
rv7dh2EHrzrV6oyC6IBpWp9G41tbCEY0+PZ0OQdjyPMcJzGOglZb9sWa/dz6WseC1F0kgjHZDLzY
iZRCkWuQbjRnE61kAyOg1z+9SMEYG53raopaWofPZwzN9p9NITWaSAJjj40Sz6smoRhb+wsy2RKD
zU53nlxKuEmzh/kgavD/Q7BC4Re9LeB8a4xILQJOzVRg07z36690U3/6Vrpd50hhGWS1K5oAponW
nx7nIo5JxOJyGPRew+SxVPRhE3+s6o+j9a0in+31S20F1z8YP1fH0sh/D8dkZZ2+Sis2kjFC+6QE
IwbHIk/5Mns63qmUwbT+dl0eXwt/iWNR1qSiGrsZPHOe0nWnarUPdt+7RBdN0PIG08BdepHDJBjy
NOD2Jui3fl/ZTjU5G4jFkqeceJMLIE03/tE5/ZPkibZV6HVd+XiEyTNMqy6HKEEeSLBp0YfDQQuT
g3wQhSXRNTIZRt2nI6g4LTw9tlssurmRHQhfPHw3frlCxidl+rjFSQSHUbWogN2R+PNGbhO78FTx
ogo/yl5kMc4pbezB1CigTHKE46BTjOYd/VARxd4AQMD/XwnpaD2G1RRwqrCge2baqDEx4aXa9aXs
7+MpbKS/rovguam9CMYRmkbe9mnUYDpNdWX1blwEL3qeAux/n/FJIAWQmnVrURkHleh8ytC/SN+R
LOxFsH5ILrZoKTpksbp0RoHxoJlD+O9uiXE+atP0zdojUdbR7tHuk/n1+u/zVHh3BHa+rk4wIijH
1Bqjye0SzHcokqtGsTOaj6UsGvUQfJO3uvIuKe6StWmqDRfWxDfr6AM8wE4E34TbmtufiPUvMyk6
ouDGtPtMx66P4rStY3ibjhxYQcgFj2bVOqKOt+geGXfTLvUgdwOCRF/9UJsP6lA59pC65vIije/I
hPYHZLyOXNipUlMw9nRqfVWJT02XV05aW6LyLM/l7AUxLmfNrKw0R/RjaGJvnQiYKJqz/DnBnvXs
vAN6gQCZ3aKsGjL2u5kL1NsJ/cYZn602Ps/zFObTqbWeKzmslqMJ6snras9XxIs05g6VsugUvQPu
doxxx/mHXN+X6st1EdR/sXFufyDm9uShjxSrxQQBUV718kHJb+VqciuEouty+Jp3OQrjR5epLUxA
FKCUOLfA8H1Wt6dFOmeVr1ci0ni+y76Ion/KznxrcBmlUoe3RAdkrj75KKmC2UpurrW/NMajGjqG
r+UFQcH4sgVvo6p4qQ9ONKK5RAEkFVHVQ3Qkxr8SolaqYWLEDVtyhXZshDU9vhH9ujN2EtGMU63M
DIQhWzUASV55klp6Tbd6ay85mPJ0jcg4VPYC5GrbJc0wOWolCR423ENiwQjzZwbB4g9jW2tVNl2x
QEWyPJbcWUd9Nre0x+t6yEvKrZ0QxqTqLZV1NFIxbpm9SvOTEWeOnL1Y3ZNsHdb0+bowbqnDUjSw
VhrA1P2DqF7NidJ2KUqlve4o3+PH9FB4sZ+70kv5uUwdGfzkoAQ4XpfKv8dfQtlguWgxgBoizGmp
KSiFyY9k8f+dACYnV+w2mxdlQfWBrF9sY3kcclHDkuv5Lhf39pTb2bAko0O8msiL0/W1ic5D+mSJ
xtn4VryTwepbVwAqTk9gxY07+lqJFfjUt30wDRRfY3f8UD71gp6+6MswyrdatdXUOSgsa+28lcdU
KwQBg59W7M7EuPM0yVdCoowGwxRP3NIfPhWD8x2gYGirkU/zJ5HR8j+UqWi2gdF9nR0AR6oU1asK
JlU7rVGDeqkz2dGJKMZzo4dykcI43Gpay3rtkOhP38eTjlXwhRKCoWk4OVpYzs7ijjd4hoYiwaLT
MX63QXFsHOcYDwzrTuu9Rv88iLDG/kENf52Ndb1J19pkUiBjCujaYfoQec0BO8OHDMsORagLfJLg
KtlhcKtbOzxsUbGX+tM43lsYV2170MS5YysJYj537Me6fDZ2L8oGTcRopyYQC1zToegd3aE8qp78
HqY/shfEmPK0xTlFLcMcZPlE9x1EPFB8w718I8Zw7bibC4K1DW8D7pzyVc8EzwFuFkbNR8eMKLZr
GbNdNCxilSnRMUps6jfZaCb3KRltF8PStdtPliF64nC1YCeQScfyTulIRw1KzbEzaYwAXr8n8etS
fyTdp3dEi50o+qfsXHnUznEMnkA4veSYKKdVF8yccL/N7vcZ3xBhzx6bmdjPNNc7w36MRDiYoqti
fEDZwGCSysBAC7A9yvQ5n+4BX+qXKFSmIngqvjO4HIadKd+UrNWBLUsnI1BaQ5dCOYCpNex8GzVK
+1X0HuSOSFk7eUwol6U6ktMEKAWEtsL7ML+NMJvXIP6JmXb4Sk5kRdFRpPyDAFmSdAAtzQgVMZiv
lfVG74iXmrfGEImiIDebVS+SGHNVB2vRDQmDX/HH0deDPjQfMRk0egr4gwpXOFHA10ATO/G6poGt
krnESUrsDmeiTdDVBcG7qx3yW8nNj9kjRTi2P4gqyyKB9Pw7k+oG7B8vEl6hldUd1kF2q2Twr1vt
P2ji5VCMS82tERvdNRJlug9P4cNTP/Fsd3LlQPMlL3m5Lo8badWLOOaTtcNQGdmGIuUsfUrV8zCV
TquLXobcqSfMD/z6UoyfLVQ9RtEF5clsdI0HLTDP043iZAAE0W63k/VZPmph4/+tKIpo24uv/xfh
jM9FTSlJiEyH9fvSx+aIQ7rkR9lXLvrqooRJpCGM0x3LopbTFU7XhAsBAF2JoSrM1Ph06AQUBB/X
g30jGhfiytSIptiIxSp5a3LvtJLUE2mjHL6rRkcKaUU2i+ohXFe8k8C4eqkm9jRuFBloeGnMsFBq
V8OmDSmBbiaKkNzOA6aQfh2H8fsk1jplJlgan3WHnIqjnmJwp3Ulf3Da2iGe/Lm5w2P/XlTU5rap
doJZpEXsDWCQ1EaG1oEQQwH+TuTBEog3+NR/zZEgS+Na3uWcLObivCxtK9OWpaUsbh9LYRuXQdeW
wTsMfCeG8VlSGRdYjB6Q4jSwu0RzzcgKFyPzrosRfTYWedEeksbUM5SK5XD0sw9jiBGouwpMVSkc
Mu0YDS/jt3e9E3aHY7zXWJKqKkCx6qmQmhwX5aEXkb8I1YLxXaY6ANwvwjtBxdhEirEJye2D+kZD
e0/yRErBtWWiKDboFAASx67KTIVe5oqFCCMnhmtMAE2yVF/wpUQymEsb8O4pMwJrHj7Xh8GjfGKZ
Zx2r8xykz5s/CFev+Ve4OxVzhWSrjTqPysUrjtkPalmJp92VMOZgAulVLgvyEK7D34ljHP4qNXG3
yEh4ss1wYwybyuoPhZw6ETCP6CIZZz+s6L/OFTQjWz81Tbi07zHd3TkYt1tGcjKrGZLEbtVO5iSH
Uh1jOFOJBa8g/ntxJ4hxuQqRSRy9qTgG9vVD7WI/NKRTkqK26z9oAmq4GiZ0dItdSBkSqd/UeQVe
318zSIcUJz1ZzwZ6L91jdnpXQY62Df4Wxi6lYDWzA3ucNXgmdC3qTk0rqCuJjsNSAtTdKEVdIg9e
2uZOowZy7evNUepuhjnspR9Fk3qtrbq6db/Ih+tmzA0fu8Mxfj0xI/Sta3vwtAmAwOljlRh+pD5e
F8LX8MsNMsmoEU2rtBQouG9jmTkRwQpt9579F2t3EMYdtbYcl0CkwXZgdOyzj0l5WqSf148h/E6M
A0qWWGqi/K0ggjTQ7Z30QXIHzMsC0+pJ9LgTXRrjftqpA5XhVGCGZxxdecWGXCxqhMi87tHuzhjP
syBFamQDTT661wX2NrqpdgQJVCiqnIq0jHFBiyqN8pLAhLTuSKLvNqoitsCIRCJY55MrFch0Sx17
XeGmn9r+WGmCtPz6F7FZWNIqGrGO1GJgiwB4Tl2yw0REi+Aq/TP/aOj9+iQ2O5FbqZOsbQWCgX6P
NBybFZFHmcvrFy3o3Sz4GzwzBlKW5hLPcBY/AykK3iB3spf52YvoqSpQeVtm/AOG7ZcITSWQu52M
v0q/DqszxQ4FIfNZjCh1/RtiRP33h3EKSOLUyPD+6FrDnaTSt+Sb3hZhq/Cr7LpCbFvTZewpMGqv
VoW1rjF9GoBaq/UxnBRo5+7bAJxSn4Jc6LNwmIyf1+5kMhYQkygu0wVlrilYvOZGdTVP+VS61vOw
AlWc1jUst/gp+nz0V//Qpp1Uxii6daqrDWNd3oQCypLUjqSb7rCCnf7JnmS3AL2OwEXST3RFIrv9
ZPSdjLF1QP/RiWTDVQ51OB3ScKGDgWHxUzQ+wNWYywHZPai+qs0+VmiOVlnHpKpRCKuOW9oIPCXX
8nUCfUEpVzXY1ZYSo3Ig/9MWryTAXJEmR5YE7kskgfH245zKlUJnoST9u5mDD+0dOFpgrb4cgVF6
RR6mvlqRPMfNhw7AU2X3utaCa+I6r50MRsnlSKuWlEAG3djUDvZbvUJciRSJYbQaQVgx1hXdxewI
aN3QOM4BXf0RZpl8Xf51ZSy2PAb7jEmL4fvq5oORnDQzctr0h9X8hWaZp9Q/GrXA/sKLsT4W3eKW
qghRS6ATGlOYVOYm1UaCcZ+mq08VUUK9lo/X7ZVvPxYAalTbkuEQf/e4SRIroE3EEUn3zbDdtZwE
DkEkgJ5xV1Uapx7aLMGlq/adTW6L/KBngrBMTeNPl3M5A/0TdiKmIhvyoocPgO26JW0ED7O/Ycm/
mMi7rPQiirHSPF/rJUqQZM5YP8DqpahZwf/il99njLSJp3YqZGsG26fhp+l4tKw5vP7F+T0D/SKD
MdJWS2SN1DiDGtKdkTrs2jC9WVEWXg+piD6BP0Kxk8bYarn189ymDSWKld36sQryF3S0C0dB9WP2
soN8Tl4WTaB0/KzFUEDepJqKDQTu31WiW60EiJiTjm171wjNIAums7k50dPmqw4Q9gRWxNXAnTgm
SdJaOyqmGBMVeHuMU+aW3aEmwMa3RUDLXGvaCWLMNZ5ktVknPEDA5uGoUeIpxdOEKUCBinDVcCeG
Mdqy0LTJllAKphBgBFgWKQCfPgz+6uH2ntqzGMJCdDDGhuOyH0CNE4Etq+ujs0lyJbCsRr9LQNHi
XT8dtaE/3MXucIwN62aeSrGcURrmm7g8RNHPtH2QhldNEWgFN/naCWKM2dSHWismjP+l3Td7TcG/
Z/lRoOOlmH1chMOGfB3UVUKbzSZoBn5XeeB2lEA5oU2zBmBLui+hAZLVoToG16+P/6V+yWGDYpdb
kqFXHerNxQZvGy46GFaj1+tC+Ck69nD+cxo29NlELrFFjIrB7JLTcFQO0dF20UZ9oIMwuRcH2rNA
IrXRP9XiIpGx4Wa0k8VakIB1Hu24pP50GE6LK4VYpPPU94Ss3fEYO5a7ShpQo6UoGo2rLz9ydfNa
GQWmr//yVIwlS1gcMGQ6TNn7yYfpWARoRWBg+JbuzKDnIir08JXDMkwg9tgGEMB/V8IkLSVA0CH7
RwfE9sZojj/PXVv5mFN9B8UqsYyLKCaMzWARrqWcTmAPp7F5AR7A9aujN/OnPlx+n7GnZcOiNFFG
JF/GSA7rjNQL7Im9wNXSX/lnKQpbUlhsfcsrOvBFM2b070Pa4VMPwqbU9dMobFkhLcpkqVssM6kP
1c3i5ef4i3rUbvVw8eliqp45oj1RkUTGnpTILGVjxsm6IlC2x6EQmNBbY+va1TE2ZOf1OCsUDow8
pHcE03+yX6H/sJ0lEBTLx9qV3OVknpbbNvKqUyzssfDjyH8VBMSav+v6MKsrusFwUcBbPgz10dIy
Z9k+WcrHyBIRxInUhAmP0lSNka7gJZAB0FnDe3oOaDNR9OLhijFVTHggaSKE3Z6X8qY0pgzYCpBX
pm4xFzJWmjRM6cUjEDHkrfFiIw4loLffDjMR9WxF4pnILHdgcytbqExKhqCUTXdOVLyzgGceAXwn
2h6jVcdSh8iT8LPF3bEZr6WC6m21qTdeXYwWvFbBdMAMvVM8tv8DajrXLnbCGL+lloW8WQvaZlV/
nIfIXdPEe4fn2kmg17x7D2E6mq41t+j3jKfEQL9KwL/BD84XAez6MtiZ80ICFAuqSk72vHnmubi3
PLwhhpBOl3S3sbfK7vVDcSPLTiaT0c9bl4JoDNe2qLkrR4abyh8HIScad5Pf2olhvJaW2NMMyGJE
lSeC55HiAUPrYFVu6urY4E+9KsTMgBd77yrUYXxQBy6nqVoa48ymrlCzxITqV1kdLG0e1nN5oxW1
Z0nSAxDR/HTNReMY/JrkTijjwZZmSS2jhgcbkPLYT9J9dFIO5l0DxG7ZU7/L3gB6d1Eo4uv/5aSM
KyuNRSbpjBTBrm7z/mFOBPkpF4jP2p2K8SL4gkpV2ChCURam9EzHjHXwICEVPvYexbHCOqNT4w3Y
Csf/+GcD8L6poA2qslG21pWm6CPkDCCB+lw7mgfSbc8A9p8Ks2j+hz4/3youAhl1bRYyFLMtDZ5a
xI5Zt66h/bSEY+l8v3yRwijnKi8z8E6AZbdPUsTRR3QYRh1nnSxKQpfWld7ryrNM3MQQ7Kjwix+U
GuE/X4jRPruwsZwy4fWy5r1jSseI3M2r6hLE7qj+SqQgwvJPMtwU3ct1/8V9DO4EM1qJbfYMwIOo
uqzya1n7A8AAVXJjZOG4BrFwBVJ4TiaklUardRK9SxKCtjIow9Sd/PmG0iyK2uP/ED4vd8pEtIiY
PfhLsZdv3W4BBf1tDkhPXErnkgod5T84rYs0JrpNhWoCBQ+jcb0vu3qQn5qb1a9PyxlLTk+j5uon
WsjKRWAaolOyazljZmZbomCsa3Yj3TExlSoBZc2wQVtTIiC8a4Lnoi9vH3gXxKdJAkIfATo18KeC
0QYA4hwdrqukwFu9nXgnoiINuAo1nEgrby3jmKKafV2AwKDfZlR3AuYxq2QNBISeGpmvEpjX10w/
xqaQwFskh3UceNoAUggKOLtob8SOfJufJHc6AY8C6ExHSnynza4Q9kcklv777nhktJJ+TIHLHwMm
qQfJtZS6qailwh/kBZOLqinoWOosFs06yZvWNRg7jV5AReyWb5Njk4vdSKp44h4s33VcBLLZ3Voo
/SjJgGxYT3iSOi36dyhluiPY3UVkGtwb3Ilikjq1Nqtq7BFYrOo81IeqvtNMkcenwemPZ+JOBhMi
FTVLx4hOd78FLze7L935lab39AFlxI6otMO1qp08JlhmUzv2JEFSZUgflPElF6Hs8R3RTgCj7RGG
xpdyfauoS/eglfSSYHyl8BbDbeSL2pI0LF27PUbHbQxbt50Brr2seDQjP5l+ALDB0TvRk4J+hWty
mPCotHNW5RTWlLaNiZtjtK875zcq0jXbI4/X/ZLoUExwbOOhbhoLkzWtMXtzfFwBJjsoX+L26d/J
YQOjUWzxusL/xWNRhbFiysesyVYHpSusto9N5/07eUxoVLomA0A60s+4edLH2JHKsx0Hlp4K5AjM
ll15syJVMaUJgcOMTvrwoTLO8iCaJRQoBLuUMbTWpCZ0jmB+o60tvOlQYbVFCtWD7dmCSCg6EOMj
Cn1e5TqDQlTbh3ieHMv4tgqB1bn1IqyH6TYYq0ybhS9KSaRZdoUnnrTpzy3R3JpGQ8BGLErnAljz
83VloMr1p0VdxDHKt6w66KdL1EfX6lO+nuTicaN7OzqmTE+zKYLa4z4RdodjVK+prbquLIy3yKft
BshMh/zGPKkHXaAWfOf661AsbNHQW6ZlSuh/dVtQkru+eL5+afzSxuUchIlIeWzF2hDh1tB3KH3z
s+Fmnn03OCDwNr5vfnsvJu8T6AULVVQWRp+TZaWz2qqT2N96+6feaY5p3GWmLzge36ou98cEp1wb
erlZVLqsqmE6ZztbGjYTNtc+yQf7CK90XR7f0V7E0c+5y5CizKrk6O0pXiLUHltlduw67IloMUgk
h4lSaDnUoOowcayhtB1MHJwzIn9QrSKw9dW9fib+A2SnIkyokvMKjY8lxSyQHrnahIXmog3USbmr
mtFJtOIMdMSbOouDMq19DYiqmjo6AOD0luFHMUuvjTzH//KemYC2llmZ6TlamnoEuyh0bFGOoTKX
AR5KgrI731Xaqq3LoFPVWMymBcCPY7qh4lBXiWPIX+q58rdOsBPKo5IjmOr+JYW549hKpbbWEcmo
9y8/qqCN+5xQU/S1L9Y9yjceqgSgpNr8zDdfRcU4vpe5SGeu0zJX8F+kiG+YhR5At5EZIiUSHpDx
zlM66/NC3169DzIqvGB7ur/pap+wpOdjmdtbvdrLPkphdYLHed98xO5+GXetjNM2VLQIR7cDVbfy
sF8TDo4dVtgNNAQqI7hO9uUM+nVAGhP41K26lbcP2FO+bpEClWSfyjYZwPBa4y7BAfhIuuMKJja9
K8J/J4XJEbphSGxSI0cY9fFIRuVUE+O0LCLWA340+KV77JtZXre8zrF34lnaTFyrk3t3Hvv0UVP1
2SErgrc5q4Z3/Wz/8Mi8SGUc9VJtw5gSXOEEorL0joIrxl/QP1tB+lb4FlRR4EX52clFIOOxO+C4
FKuOV9maZomj6/25MbQQgCveWGQe+MQdS1sFjwyuHtoqVpeB5wKaNCb4DdFmdbhcvMy002w/2okI
5od/jTsJzDVO0jAOdgsJ7V8rQMHGWxzloDxu7uott+ST6PnMH67ayWNuMStSDEnIaIr0Pl01bMPu
bPoGpqs2l07xo7n0eF1RuKa2E8j45YUYuZwNEiY+8r9WwxmH13J9z4jdTgTjfLchISSf0YFRmsMq
B9G78AZ2v8943nobstLO0bxKNvNrXDdnZSpFDNeia2Lc6zbJhjRJ0G61VB1dbW9SxXYstT9e/xoC
hWbfYQDnMCONEvJJ1n2W38vRy/Xf55eCLnfFPsJk8P6QvEWpQR7BGB/FAJ3ssOp90xHyMA6ycj92
durFRd2cSJ9nvr1Kd+ZiDYIAwkvvbEqgaODdhLyAMdypqSTMXwDdKk/He8BTPurRJ9LfkXkV5FHc
2speEmPAci/3cO3wgySMTpmHJe801G8p9aV86EHf83z9gvkHM0xLtQA9oBJGT+Z4GTo5t2dviM/j
VLprhCmx5CjHWXBdENcz2Wgt/kcSC0whNSRC7xFhZXQp5FnuZ14eRgEBeG7hx4FooZanmXtxzDOq
tkm6xjPGimMtHPTPQvAn7u9rpmZbBkrUmHf7/WHRqEpH5gL4+1KdhmQGWbOiia6MBvTfHtAUzAU8
BTLNQjVi04+3e7yU0/+RdmXLcePY8osYwZ3gK7cqVkkqrZblF4aXMfd959ffhDzTRUM0cbv7YWIm
wjF1BOAgcXiWzEpA04UKGkJklTHshfAzx5aJXoH6Am8E8ANiMMbYBUmamM9NlYLk85ynh2m61Ann
+fvoA+82QGaGwA/0+uymjcIAaSg1zjBaNLoqmmSq4mi8kAtCTW88yo+zwdlC6r4fd/BqkIFaFekb
OYAktJNN5zaF7C+BsmUbWpVyIolkmU1t9e3rvqfTjdqzyVypWtcHc5SjzEmlBy12RdGNo9OSV14s
TJwYZvvM/loeO+pC6onMU4UzG7veVsrCnvvZHpfv+wviHRvby6w28qgOLXh+QJWweJpHKWXCw9xb
83sPkOGnnC2kjr2zhToT6VYyhg6Lok4dwzwJSmf1yZcsPi45J5b4CLa/+yMr6JP3TTUIQpitLthw
1kCVU3rzuT7ub+MHxGCM0X9f3WYp1oMFjK25o47FEdO2jmHw5rg/ZgYYG9RhVjYSZcL4cxfCIR7I
bX5X3aiY35uOUmjFt5UrI5JevvLL5ryVMTgVN3oih9kC6NDvxfqozDxFaJ6fM9gkVrmg60ECfyAv
VfjW1XekOuyfDs/lGKRIespXM+QpqPDHh0KQBdEiUyHYZZu/NOjO4iWmeEtiUKLVxzwGvWLmiBNI
bSN/of9V+fuL+hieU38goooedQzXQJ/0d38YcWl1KU3A1H0wbuQDWDdVMJBQ1rs8Q+04eezs/PL3
PwoYq4w/zJK2iGarpE7n9W7+qID7p7TD/wz4CKGt082deOS2AGyi7mqljItkZdDWs4SrbFwEcEHQ
4a/gXr4vjuGtahngAGgO5JGgG4YDwR8pB5jFMo5TDAV41vIenQZh/5gsEyjEMk80aqeEhFei5f6i
l14mdH5RtQ//8ngZJ+qWNG96HDL6Hio/PA8Qjq6c+Q08ER60Me+WFwGUPW8R56psXvfrVrP991Fb
LMo0djje7inNbkZuwfnDUPjvW8q23s9TiaBraFJHjAc3mJ7l+ZVol7S8dN3PDk3Qy00WqQ5nLzeD
rdWqmDdHMaoIJLl45Gj9L7Ih6uVXkHf5JYxWf9u3xttC5nuinKCHnC9j6lQmas7fOy5i0pP/8IKu
VkP/gNVDEPRDkUlxmTppUN7nCshypOHNHKvnxMzsIs190lXHIg68f7cuBm+Erh7iMIZDDsFhlM6p
8Lb/+x+zloxrsNACcTwTVND0lBqfPES3g0f50iimpXZbWsQpP0/25ObQ5OE/dB87+xjzDMoYotok
TQvXH+355+IUHi0VZ05yIfea2zqoDX4XfiYnPbd4eQ8ezigszpRBBtXDIXeigfiyJHtjPN42GqXn
wFzKgKnGKHwRdKTPjOrT/q5vx0lEMSXIdCFsZ2c0DSGMhlRFGD3aiNtRGx/wJepOdu03h1bkY+rm
47iyx3ivJinxNGk45V+iYKAgGK3BAEmrZM+f6QhYZBn3quhylkm38OOluS6T8d5yJIVZq2bqYExd
P6CZH6lI6Uh83cnwhAQ32kH3upcECeq/zbTx7ldXy4xbo3o0kjQG4oVLYeXmjyXlYPZ2DL/aUsZz
i7bSojZ4hzeMpkKna3oNXzpsKei6noI7Xl6Bd4KMt5pGRSISTMCfcrYq8RGfyhbJOO8f/Zv3zot5
/jK9aaM8B9d4PvR23EMzLm+/jNDoFboZam5QC+A4yDaq/u+YoFH7O6pCoaYg/Qy/lL+ASMTr7o2L
eFjQo5265K06j/fVp9nJ3+I3PvTsb6jONvammRFh5BzxYm0qP2oS5paYqm4N7RfOInmGmHfQ0CF5
PApi7pSy7JQomKSp5rSDyYmbeGaYF7CNEG7rzZg7/fg1Cd/a5nnmNb98bKX/7Vbp7HwMEXO9qVTE
ocGXxgdH07dgtJfA7t9Gb3YyXGNyt9zOZ02zJ847Re/rnz1TZ2uUwRSERU7wYd7Gr4vwNSCpM1d+
xeuf3N5Eg6YlVfTlsR/mciKaCVFgJjMvSXNYYr/UOcCxjYlXE4w7mEGcVTq9yOJSOFWaW6GpusOo
e9osQpkD8fxEeM/NZnRkijRVKJngu2Du9SSK4Hwp8Lmn3ga3jY9pmG8mXlfKvUf/g4Krv3+xOQbZ
iJZMjWoMMxaZYLQjztqbvjY4aiYfM9nUGa+LYoPaYhQNfYAW5DspI2h1PO1Rv1DeFcNpOSQY22C/
ssUcGmnHzJwUEWGYB5FElNKCAkxouvWLwx3MQZz0+CYuruwxlzkQNSInmZBg3me6BZ/TJdOoRDqu
mDoeumY8DW3iywpXE2Q7MFkZZgKFrhOLHioqGb40yUF2oREDpXC6ysbmT8hsR38ra/Q6roLqFMqx
RpfruG43lLdgOQ5o3hzc5ZzblRveh+iGjZ8aG1RprwEvONm86ivbTIQgSsqiVQqyinN6Svu3GnoD
vbt/C3gmmBBhHJegyWJ8QiOKt7sy84QwtWvD4CA/77KxocE8NMtYF7gIAkFtQ4Zc54ARhP218Iww
EFIPoH1Y6PdPFj/q6rc8etv//Y9tWr9fZ7YPLMWMTdLKwHXaH6J5CFF99S39pepudbfZi8lpI+ac
DtsXluWK2i25BFDsvheSYkXVXRXw4lCeEQY40j7s6qpDgJMJHmZgZCG2uug/+1u3+aJcPZlVaYkq
yoVeIFs4j4tF+suYWmX5Yoq3eXseDA4y8WBXZRCiiKdSmDGlDcbODFyuA1VsvcFIPW4pr8tkO95Y
rYzu7goftEE10mAAxGc3sz274bn6PEGSoT0MZ9mfvxMFCTCI4tg83mQO/KoMNqSYGVSVMU6hYlej
V0jqjiWmH4dFjKzUMK1obOzgnKUm50nj3DGVwYtK6jPStXCWTriU8k3NJaylf/eHKGq1nwxSpEud
BNJMv7ZPy2fKwh45AbTWOyv1TZREdS86BXb4uu+evDeFLYnOdblMYRn9SgTpdn0IHHJDu9tTz3R4
30l0j3aWyFZFB7Xo+jIAGMpV9EUwUso550dZ8g2T8q6uixwQ4dw9jamKJrWhDE2H70yhjbypLBxo
dTnSoN4NlXxqDOIo5cC7gRxM0RhM0dBMAXp73AqaWKt/Kl5BP+fDl/mynCZXs8vCEhyV15DIcU6W
f1g3GiEKY4RAYQPeOQnZboPX87m1MHyIifBQFcP37MSs3gromdb6wjEWfCFlylMPoaE8XD7tOyTP
DINgdaIvUpoayGi1Xq9gPsWRecklngn67yvgkuWuH5slydEAfFL1xoq1i9jxmIM2o9L1fjEwhYZK
sUOqPEe8qx+Wm9oO3Q5j7uQiAhVj7pgvb1EMPNVZm2fLMgNw29pTSjQ4mt3tUvASxzwzDEgVVdWL
SzRnThGdK+lrXB/7v91eiFhjvXFMMDMKaKUflj4DNVFqtaY7Gc/E5DS8flQ2+N0IG9DgSa4yjcBI
5yXP5U9yym7QdeNS+s/mnEXgUUamKMbMUuKO55IDultIv1ohG9xoBDRzQdNhjFE/R83nLnob29le
huf9q7QFf2szDBS1RpVjbLrKnVHtvzYjFKLRqGfXUY0PF+1OrUR3koSnfZtbQLS2yXwbgSUwDPpe
QaEvPUpGYYXc4ejNGGdtgkEIM+3TXkePK6hVfnFRgwX9h3YYfT4T9R8usapBZE9CIxSbhyqaQJ+k
GcvpvNEV3fZQQuvR+j5hwBwa2Cgpcr4Wtq/X1R5zZFlBBjHVmxwj2acFkmrBbcKrmm+f0NUEc0JB
vZRqpMDzqzS050qzSCAd9p1g27+vJpgTKpS2EZI4KpwkmCH+8FVBzWe5tETm7Bb3eBgkV/u0rdQO
H8TT58WJUBcJ3giErtH5TFl2Lrw5Nt7WMZCedKFaGHObO7rWnoyanNE87OxvHXdJDI4vQzlFBVqD
EcHTBnU0/Q+vIsYNJRsTMaIVolfX2jfJWxUD6XI11J0+9jnmJVzJuNN4MMTzBgbPUyFuRLmo8fvz
ZGnzOQJRmqZ5GiRP9hfC2zu28V3WZ5DkNAS39Xt41/nKOXJkX5igZEQL4sI9LxHENcgEmNE0SEGX
jEhTPGiZjcECL/LCgw7dq5vJLZ35zPti3Wx5QWr3f4D0Hs6vYhep0cciH7Tsfbq2uJQH/aZ1lgPx
v6vgppatxs5uo8TlbCzHRd73YWW17xpw0GB8wqldsP0i/x95lUv8ztKhBZG541H6u3Nn78/zdZn0
D1oZDItKktAjD36pMrtPi/7OSCvOTeNA7XszycqEkqONpDQRaNaj5pLABDXc4GLWjWNm+8TweCBt
DVVTqCD/vpRIDvUGcwx4hSHqB2EoS/k2fUvt+Ud+Q6BbnTsGJFUfNV4T0WYFVV/ZZcCq6BLBrAyc
2dC42nxrprUlQxdvhIKroZy6+FNkXspk8fZd5SNLGD25lVkGv5KuKSTUU3K8mPEjrRnrb+VD4o1v
5mPv0fFi+nZSDnVwU7cWn0B901VX9hk0a+Klm4SpREEH05e9EFp5/rK/xE0LmLgVIYShijobvanh
3AlGL2ZOLtWunqTPTbD8E/dfmWDCgDGJpaBMBpQgIlfv3tTs8/4S6CGw3+Eg1YZYjaYZ4NVnILmT
NT3KMMTmzM0s+cIQLE/9XA1PcduYT/MwVKcWyue8L8htq+iDRfO1ZKgstf1ctphlqHKgiOQH3bMx
fZKaR3n6lOcSJzDYPqKrJSbGEUhQ1LEBSeaxNe0laVzSj5yxiU34uG4h+9YQbA+kXWgYVTwbMz5U
ZmTHq9f9c9pex1/n9B4KrzAKXS1JGIHU1JGlQ9Tf17xsBW8RjJ9poig3S4V96lTdGuQLFNOT0N9f
A88GcxZz0FRNXqCUO6a6M2aLVZmfYyk77lvh7RT999VOaY2RQi4O72LV+aEZWnrHqxRvhjGrA6fr
XFkwdLmUU3NB1iDNP1eNZJMSs69yFLlDq3Jax3l7xmC3aUZioetCjnmWny0mmZTW0uIf+zvGWw8D
1KA3V7Kqwo7FKSTKQz/UQQGR+lDf5oVlNAraQZv3QtNq59Iu0Lo41zNHAKF7X0snnWBeypDcKRqh
z6ajPz0+5aNolaNgzVnOS8nxVsqgXRgOsiDkeJK0S/A1zaz863JTgMUjtaFAj7okpojvJDe/9P/O
J9+7u1brXlp0UMQB1l2H9WlSKjsNg8P+IW6mb1dIzqrRDSDxKIoUnwu0MLM8U0bT6UTLxtMh5opO
bjbYrq0xeBFHeieEcYF3w57t6t5AR81Zg9aerz7VN9Ex9zCuSe5q3sPBuQ6sRl06JKJiojXZ6RrN
EqeHCqIQ0cTJ728H89cLLjMQYkLYYtIpGOazS3NB/UFL7LGyVCuWLfr5Jb+GvIeKtzIGVAYtJ4LZ
BZkDpXOrAmf1nBBwXPFaed47n3euoMwAShEWAfIKYY4SeePTwcUFrQ0uWJ6hnT1A5qZDoehXiSE6
QEbxTO4Ep7f4mS+uBzGokxdBkCgqvtgbZ/GUC/p3bSpkN7yadh45k9vZfMIH3iYzIWEVCLLYj4im
8vRoBM9Kd6/pGg/k6DO2t8MMyBhS2aNhEWH+YlqVXzggdgzhOhkBQRptvmmPw9v+3ec8eWwbR9kU
kxDQVJta3ZH43PEKfNvb9r8gSmGl6rVC6boqVTCVV4NoKzFJac/iINmDVCrO/lK2P1YwlPcrNFQM
5oiCvFERdiKmrshLEx3q4rGPGksVNCdNL63xLUtlu1E44MlbIHNkYNPGkF4Do4uauaoK+g+Q9ekR
5xXYrJ3r17WxU6NCa6ZNPiBlHvnkIHym+rlQnpMr8IIvdnSsDrLkcgtC9B59dMe/NpSdJI0TXQtH
2j+bTa/KcB+WUFaW3srmVcH/4hze9vt+tcW8CjLkQ41IWDL05VN5mMBPbUqXTDmgebEE58jYyVRo
HQ1JhmYztID5fZZZHXo5ud3k28WB1YkxL0FuGCEUGWrkkZzRVX5MXuFTIjjK/FWdS/oYmGh9QArY
iT3C203eydEtWEUNJChHiMThKyl4oYMdhWc+6s/qW3g7gBIXp2hXdvCoPyo/9k9xG02uh8i8EAmm
gcKcVl2UJlRPpSG+hEPUcW7cH97YqxW6+NXielNIu3BB0NmfAuhJF57g9mAC9WiGLvdKzL5xcHk7
9rsaZICl62YzMAWUxYZJd9M8dQUSvkb5ZLXqP8pZrbyGgZOgM7sM4mlYm+h36W2v8wIUzhGxuphZ
kmiqntMvKfSl13eUnwU1xTPkBQ69L1viWXje9wnO5rEymXo5DrkQjrmjzEgeSZqFpiyr1g9BufAc
g7c2BkNyY5Y6KUAcSzXh42PmRZGV27KvPUB3xZK/ZXbDZY+gB7KDkWyffz0MZleAFwP7WfjFZ8OS
bd02OwtJo+JMOR2SR5rbXFzE0h4vL/ge/e9ZpzuyugpDhNctiEt8FR0LH2MVnngbP6Bk4gj2cjDe
ya9Dr7nt/cQtbB7bKW/pDMjEZhIrE+0lN0vTg6K11cjtUySGXqeRcwwa7GASDhiU54HbdpT013Vk
Z7yJ0s3jXGDLGwdUP9AwRn5wtJXHGsMkmZuVNm+beX7FAA46btMgyFASkGvBgnAV6lFzU3KWxTPC
gEyuavmcgqvWEST93CtLaaVCxkkJ/uFL77p1DLyYkzprI5L/gM4Z33q6PZ2rb4NNCeDjC69FeLO5
6xq0qGzvf1+1S6OHLQ7qO3mQ7chOHwLHQGet9ao8jI7kRqfotrcmzir3d1Jl661d3pRJQP1DVk5D
eUrVl31E4wRjEEj+/dbJYyYVBQ3Gfs320GAM3cLD7LQObaQlr7jvXAWw/dumsiWAXI+NWNMwaSMf
AnC6pp8aXzsHTmyHzzCcONKjBJJ0xRX8ELRUr/tL3gdxJKx/X/HSySTKZiBr2QQ3tQS2+2n5WiWN
F7QV54Wil+nPkKaKzGWLxSiQihRVGzTmTdbcowlxrl0DX3vYc3cOBnd/aZw7oYrMxRsMxJ5B19BX
Y3DeK8DIf3QY1Acbzy1PrIMTvKhs1jwQk8bQJby/y6V3268t6s3pYb4It6Iz4IXgYfR2GKqA1V7V
ROTpVQaki7YXW9lAGDp5wSF3iycdoVJlGe9sZbSHyPQX+Kx8jG6TG16rHv3xD2e5Ms64TRd2Sl10
ReboYmE1umxn3fdOqjnh2eZ9X1lhPCasjJYECnIuRnOMmidj5Hgk7/cZB6mVqQnjiD7xY2aJamtN
/+grfLUCBpblHhQEhop90ppJsatABaOMVvYOx9M5x8F2TqKVMYjmFLjVusJFRuYGJAcY2nWWx/qG
8lJnL5EL8Ni3SndnxwfY/sky7KoxVJB3C8cvUMNUkoshfhXI3RRC1upx39Z2W891I9nGya42Or3t
UUtP/BiND8mTXGBmf7EpbXTHQw6OX7D9kpIwaHJDr3JoeHP4vRhEjmNvP6Cr5dC/YBXejVORL1oD
aIpnK/8ExjAb2r/Nq5ZanbsgzVXY2YF2AtI82/5ObgL+yjIDG0I1VJVBBKxtuWRTa0l1b4/Tjzir
Oe6xDYgrSwxGpGFkKOlMMeIWlWX5RJULBbB9i5fojuq48agWeJeAQYsmnhcylHhHk/ao6CdMAcs6
Z5iI5xgsYGhSpFYCACMGtccoVwdhDg/758MzwSBGYDRzGBqQrBr1V2N40YeY4wCcbWJ5coRkTEDP
aOLF72/q+XMMffb+bX8NPBNM4wsmQyet0gFHOojkhXMbf4lRB9i3wdknlhan06ooMGbYELtUtzpi
PkrSwOkQ59wVlhInWorQyCvc0kq1K/mpFj8X5p0yc05824qGZ1wFn5r0fo9WWCCX5mzKvYGeLvI1
LQ9JUdhlX1v4P3C27A8gerXEoI4RRlVCJDRpKwiIZFuw4pP6rtZc/cPLeDXFwIwcDaE8paiHzkIW
W60Idse0FI6ZHnGKodt+cDXEoEy9jAGRocjmiNmRyOjJDX7sO9p29lm5WmBwZRK1QBwG5DnMSrqd
2vxcpxj9lJXwos3NzwbzCmmgHhMjg0Tw/MAxvvlJvDLOIA7pDWTZaR+S+STaizNcpqOqWDVIokM7
+NZ3Fi/DyNtPBn+iOK7EYUaHTFskh3ZAeiHm8btvf2ZdF8WWPishHQlYtBD4Yybo1+djbiMw/04s
0YFcKpffdDudsrLIIFI9YkB8CQHcia//pBWu9LY4F+eyRhpJfdbw1qKTe4FsTH4GL87I7dzl7Kos
//7ez5OYpkml4PM8fxrEh1Tj3ALqgx9jsb98lK2BjkqsS8ECNIzHm3B4GHQv1O5bwZnCmPOsc9CK
rYOKhmj2Qw/mrjGsHpQxOY+BCbq15qAVM+e1pa62tygGQ0xZSUgXdKAxIvIxT3SbyJVbqqIdyfON
kCJYGpbACWUepw9viQykmInYabGEwFaRf0iqLcmgJ6vOGgRaOZd7szSy8koGWdSoJvOwxGg9eMdj
pGwvsm+A9Tn2Is6nzvaaCCG6iiFyla346LEiJuOEboOljzAHCjH2yBJqlFnV1/1Fbb/9V0OMp+ty
LFdygoRCKIqOVo5WPZSPeSM97ZvZ/rhXrnYocK5ezVnMchNc/YWjfxld3e4PiTeBaQaVJf3bP6ws
razR+72yVopqQcoFUwWScqPHgxWgUs5d0rY7XJfE+HuP2UVDbdHXY4YunZREzCT+aFxxAMF6cas9
7+8gzyMYL4+0qjJ7gmdNQNuL9AwKpEEY7Hr+tG9mG/mui2J8PF0CE68ndi42UNNURouI/9LjmCey
zkOczoACo9rEmF9R7ytNO+mqwNPP+kP4dF0K8zQ2cho1oNOl2UFyaO/iLzmySbnf3eVPvOo653DY
Yo4goAcuGZH5iLX5FKniSRVUEPxHzT2pDC4Oce4sW8kp1bQaEqiVA4eMzM4fWxtUnYnbWaMj/6AS
yMlpbG2t4Dwl2wmEv/bTZKCizyXNSAZAxVA/JGpjd1F/yIhkSRmaS+YL/5thO2cG7S4ZAl6GSNhx
VtUcJ0ic45nEDKQIHlk0fdxJFnp1bTDyoMJhKV9oz7rsRK4oubyU3eY2X62zWRp8p+iKHGJMXi2/
l8RJ4os0fv0Ht21lgolzqjgq26SnTbRlYNVm7SXTcNg3sY28KxvMseV51uRmhQzCCH1etKzb9X/A
+muF91AruJc4Kf/tBvmVNQbn20gs1UTBpQu/QgEChbDmUtuCW5wN1AId1DWPS2LxC3CbF3BllgH8
OIuIlonwlDC8rbrbOTQsvf1cNzwp6e3IdGWIAf2sXKoCITadCAZzuGV6sRvc4z9OhStodUhx0RIn
ZntMp0us8chzym1UW/0BzDugmqUcYtoP+YBZulT5izDfhvK9WvQW4p7UuJnDxyD8umScDunNd2Fl
lnkXlAQMX0FBqx6G02PcoH7Zd1PeZWNehagdkzaV0bEgmPmtKpSnJNUeKlP2/50Z5k3ImiTPdQ27
13SnTgWV7X3OE33jrIRN2IQ1Ae/1gkS/0oonfINaJDcuVcRj+t/+KrueCEugROKuNLIc2Q4oUrlo
FrWXY3NeHpRT/kw5ZIK7hTuFQi/vhwh/ZZKBElJO5WhWSBGqh8HpfHDz+NODakk2mKlPofdPaEP0
lTkGSyQdaoAJbZ4xyXcpqiwBwhb6xOsc2D4vzaDzH6KJOY3fY8WgKgPS1LSojIblpFCcIQ38yCwe
9j1vG6GuZhgHh5BdkQ4TjitoUF0KBCc2fVPQrF43rH1L21f1aonx8TkzkkLNULgbStlttOq+C8hx
38RmKADi+P/uGZsRWPQ+rnMNPl4Rv4xMK0ABmbzhE9MO0PoQP+9b+4OrX80xz2ScyBqY6xD76l8k
Xz1V3mKBxbGr3MoVGoxdYU6utiSezg9nH9kkQN8vCb7RUwwfEflNR7PBLKPRdn9p1Lk+3qjryhgX
D6oqXEQZzQaKAJqyMLLQtGwF02vduKXCSTpsZ/hXp0YXvPoq6uNiCfoWLlj/rG5oc193lp/z8r1X
OPWS2/h1f3G8DaQ3b2UPdcY4LWWAbUZO6O2Teg6Y836feQqzPleKiIK5Fj9WxV3FqzdykEFmkCFV
ZhmCN8CfzCg0werFcagx+BLV9+NSk5bzwm5SdOmaLtKwUkZcy3j50vazoYZoOtaeprcwA42n4aUP
wqP0iGjtZNjqJfcVW7rNLzxV+U0vXFlmcL2WF62UKnghgfTv/F2objtBddT5Nex0b98nNvd0ZYpx
+No0tHjIkP9NFLRGycjfDYLTFRrHzDZkrOwwvq6ZE7oUNGTwtCeaO6ftdd2r7sQ+sd5bPR0eDQRv
Dxln15RoDuUZg9F521mlhoIAmGKK8lBqfjz8+HebyDh+PUZJmlWwtWSipRufpuBpEjgQzzsoxvln
kkOIM8CcjSL9TOOjLHwJJ84hbb4iGvRBZEhlyzphHqqiMUKZNMhdk0U4qX18MxSVZ/TtbVyiGSMj
HpTsnL+3cyr0aaBehXfe0CB/wnZ9dPKIWpdaqLYcjza4VUgK2The3PLhk4ux8l6iWAEf5i7FykxL
1R7tZLB+iU5o7lz+P9PlH0oerD0GOeqK6HIdwR5NTKbH5Rgecl92qgNPB4I61vq5Yg0xQLGUeZAN
dGEiknc9skP5ct+TxFJqlfMwsu7HWmJwolOCaY7okub63tBPRH2MwUy97wy81TAY0QgDkTsjh40y
sYrhXp91eyAuiTmh33sI+XHbTE0mhqJ85DolgohJhByLQaPkQQGhQGYVzyboBdT75DVsHOUkO6mn
H/ntA5vbqOF6qYZofKQjJemUdxPBErvm2KZnpbxXhr/5Cr+f1NUEO7kSJYIYgUlKtRUFpRjpk2py
YGLbvVcWGPcWC63VxiJT7cHTEfzlh8odncDqDrwZP85uKYx7C5PSFAW4BOxMvgmzQx2Ari3lOQP1
3A/OsFoN49l6ERhBqMKIepvdBIf+kB/Q/rM80MRd7kUvCud8KIru2WO8XDdA9DVGOJ/Q6F15yg9o
A/ezHFwxffwtVRO7JcRNQXa6f7l4e0n/fYWBiQ4VJYEu02hOgXS7INmbaLxsE28v6Q1fGRmkqdTn
Ep6RflJ87VL5/aHE+iz1opwkVz7yOmk3EWN1dsyjGKQlSaIM9nThhuQnoiHZY3p1yqn+fIjU2TtF
X87VukzSttMsYPMSX/tMKbqHY+Wqz5Pd+lDwvv+7VDisOeYhxgiHEcgTlpWPX5X2MRc5ry770DO/
z/JzdXGXpkjEQ+vAvA/R39hj8CD7IqP8n1RnoeN853A8j6V0CHLIVMYE1hAEumGWWFXS3QgRj6+I
Z4YBi8WYBUHPaSgRPofK9zR5y7l+wNs4FisCVGDSFktRHzIEE2pjdT7adJDvN+6MF+khfk5B3VvZ
ggOBsP37y3F1lnw0DwjqGCJMd+pox8uXbu6sqviJD9N9O7wlMjghF5UZ5wrsLJk3g7ivC14k/U2r
HDQ0p8XzvjEOFqoMXuSRqhU5ffFpW6J0bI6jp0Oc8O9WpFl/Z2AiU9VpSShMqMtkK4JTCqdourQR
Zxb+fdD3I7TrOAedIK41GTuCYAxqKMIFxUPnFPe0hzkHWTbUP7/RcZvJrs7II8iQKYSMz0Hw1Ifo
EPnzYT5qnBu+fRlMoui6pskgU/kdsGalabCvIU4xLa3I+FHWGALh+uT28V2tMMdXdYppmBWsiKcQ
x5ceRo+ykP/t3vBf53e1w+zrokIZVK6pnYf+vbQbOYYd+r2j2B3uGi+nT1/gj8d4NcegvVqnQ5zM
MFdEh7n5XKu852T7jl0NMPg+R01WRxoMjHb5CWM6Tn2rQAcv+2Z+Bd+Uqx/RKxE6ghfc8fyC7tTO
0gzxd78AN93U1iIsLyS1muCtUSFYoL7iEVA7Xv5kG7H+WqXBhIlGWcVCVER4nG97l1LuDmcUyY/t
G9U+mTFPNx/4rUp/eKqvVplnoMdwUJpnWGF/Uk/dPVXzUR3pJEH1lHb180agPmSJ3n0TGSJD1mXz
I3Nr2BBDqJUEb6kLPUM/umlnK/ohvJYvhksy2zwMp+ITqJns6MS7F5vXb2Wa+vEqKpkgliuHJkwn
YLNTjvp7LyL/+m2aMRRov2l0VEJhbl+oyiMpBZgZPBrQQQMa9J0dt+Vx011WZphbJwmlaUpLCjNZ
aZkYhqgCL4k0q5t6+x+8OitLzPUby6lJ3i2phwZZ1/TQuFBbOvKO572X68Nlu9phw6yhhmxH2GJF
0Q1gCwTlOCjEC17k6M7sLa7s1/Z4oKR2VLY0ORe3y38Km9eRuPkUrP4K5houxaSLbY+/wlAeDWSZ
8XGTKby7Tm/V3lKZW4dRlv+6ovFE77p0jA/Lg3QS8RmNOUtv//x4K2KisCmugwgKUmgq7iCX6xbd
16R6+XcmmKs1CGoYLQ1MlIF0WtDnD3qiQ7z83LfygbDjHTxWZ8M807LRSnIcwMzyvXT1w3DTgyE8
BY1xdqYPwXDg83V8qJizNuk9XKFGa8ZikBPYzPzhhipPRHZ8pwCew5Ng05HHNrZKn1YQq/+ETzy8
3Do7omnQvpYoXx/7MZANZiMlS6TZ8/gigBawflAJxz22nu+1CcYXtT4qC0WHCW2+E9LbYXL3T41u
EOvr699n3G8o8hFf0/h9Oc3uJbJYuj76kVq7iShwTH1Im9PDgtSLJCsSOEI+TMVFGejG6yBQbUgo
Y7o2s2YosJSH4qx9kSKclWZXB171YXP/QEQEsxJaiAwG76WgB6eTgvUVQmeFGtpDOg4A8ywwUD+P
JIlDOcQJZZ6efw3kr/sn9KFR6X3bDJno0DNWkBdnMG8epgidUImGJ0vxcmiU4Y10wMCVWyCKAj0W
ur8jt36dD833/4e2y1aQRQxdERV8CJgyO/+UCAqGvg1Yj24wtmPLL8pxsiApiCHY/q1zWyjdBW78
JD9yVr25rSu79N9XN1tNOlKNUUpXPdzo6D8AxVKNl6b19WNlm5QrnfPFs5lZXy+VATBlBpLoGpb6
PiN6Q0k8umPujz4VOPgncfnaGINcamJosyJjfamU35hjfkKnwD/BjtUWMr5P5hrtFNRELx4z5Rj3
nIdyE/5Wv894fo3uuTZp8PtSnHyOwJKhJSVIiGXB3/cFnh0mxCn6PkQRAnaiabLkAs149Q1USTn5
Po7Dsa01aT7ViURw+q05nHJ9fBzyiZM82oyvCaGUlib6803C7NiQpVkLGWrNVg/xMfw6Qgol86AO
dUx+6miwRNOcD11VpzjwkgabW7gyzGyhPDVRjWEyzV567SAXvV+LxVmvGs4CN/eQ6Dq0H2SiKixY
gBGwIHlrIJipn7Xik5ZwPO4PG/h/pF1Hc9w6s/1FrCIYwS3DcGaULdmyvWE5MufMX/8O5Hs9FMSP
ePYtL7xQ1Rw20AlA9+kLAOcVYkNWpqEBgOa3X1Q3OeROnWC4aXvAQFybHpNzb5NTci2u+t6OXivZ
OO+gS0MfGUw2WbetR/rAyMjoiRY2xg0mHyavAAFIULj7qv+mIu/F+a9QOTexNOYUShMTGMU9QJyO
uIEOT5PXvKvgePfRRNvHOYxeCRQrywBG29IZx+fFFLnYbT287B9nAFUYW8Rk4jBSheEgOwqY8i1v
QDyprxllUeGLiPI3c0T0OvxWSk7359yAY+9eMAd3up99De2nUwc+R9I42mPvRkfGMjxeWafaU+8r
0RYKVpV3LJWC5FsdgN8700G6C69wueR8mxqUxuiY2Re6oodUkary1XtaXiVDD84yxOziNN+So/ZJ
O+lgBvUDO3cx/lP9FH7dVx3BxvItmCAzQu9KAchgPmnhU6VTO00E3mUzV71sJN+CmZe0mI0SGEva
uqoeOVE2HoKksEtR5NxEAtuxZlioHwA3xOvkozHriAypBUPIfhigusEM+sy8Wv50TOWLca9gOOM2
daOtwRSLWwLVraePKji+iSh7ZNnhmwR/hcHZdDEVijxiDhZu+QOfzWQuHYomt+SY34nuCJjx7kFx
xj23aZJSTOR02mWpj10kYUhU0/R2H+m1Y8x1aIPR0bKnUG0EOfi2xq+k5Gx8IXVRVwmknDBXzHDC
M1r57IhNxLpmdCmVX0n2vsJvWvUFkX+ZTs2Q9CVKGB1j+FLlV23r7//+dja6AuDSfjB4ZZWMKOu0
3ozZ0tkhvgmOv+YTBI6IRlyIxp0zQ7nsddDvAu3MbqXJkZXVpyc2ly08iA5l24qiaphjChoUma/N
wR1OMhEZ2YiiaSB5fiqNY246xfi+W56m8v3+Qm7b8m8wvn2mVBtVRfO27piZOtpabMT21Le6XTWK
5OMNWWQFL/2Vb83gAshtXDcpcdSyJE+3R886dm76zgBxKsXAoPpderZuG1DNv6ysfNWgnr8Cp5aQ
gmbTH1uXj+D2c1aiMjUznHtLlJ+Y9KGovlmGIGNmrmNPUO7uQJXmsTMGCJopPy1Me87AZzr2TrT4
yZ9OBvnlKS/iMGtcnQYDVbLqdJEQXsLlHKWRF43qQa5NN9FNQY4pkorz/XltTOqoAEqXJ7uqRpvI
T2l1SvrMTsks8CLbymlYhKIByUL57Gu5dNnKh0CKdUfWKicOn8yycWPppixO+0bA/N/brbrgcK4Z
D3nBgII3dvBg3YTscQutTUeRYW9r3QWGc8NpYhl9kuGkFne9oyv30xyCL0GwQYI14/MpvdCjpcLw
bUcPl590NP3YwkisPDhWDer499dt+8Bh/ZaIT6VGcw6WrsXC4R5/uGZ9OYvLqMByh9zOuJxgrGpO
4XU3xQ/RFch2hLlAcyZcxlRplwHQpXGrZCEqDkQPaNuni5V0nAVnTVsbWYUzr+J319Wh9MNry8fo
anDNiNJwIRZnwniqq7JGhThs9jLGfWAw7PSA0+5hPEqH/V0TrRxnwnUUBMM8AyqRQB0dZrdWIprx
KVQMpqUrj9QXeT1HATAUHxOWfRU0e/FZf2e9Sw6m1ypoHJDRikY+gXHP3Zdu+0Cz2jXOaeTLpICD
FdAaYBk9veJRH7kWXgdTJ5vtKXJylCIXHu4RQAx7J3qE2fKQSEzQrE4VEDDz2fGUTaqRpvD7bROe
M6U7S2V0NsLoazXhEl7Sf+7Lu+VU1nDcSs897nZNdm2szL3Tm9PRiCQ76nKB0rCf4V3kGoZb1TSo
i2SpAUMUJUXzsEaaJ9nImwdZk5TUzg2aTALvsikZwUU4HhBwN85zGFZmlM9UhydrwuumuB1Gj/QP
+4u3ZQpYHh0zhSxUavK1E6oZq3j+AZNzrAWHWk1PlaqKku/NlVthcBs0lG1HJbhlR38EY+5T/lMF
reVVdDDc5ueM5lqk/BhxVQlP9iJcbsc6qQ9KqwYuGlzfJeN4zJbEj0JyXJTiw/4yiqC4+GnWMcl1
JqIVF3bQgW1MuVPre7CQCRZz07ZWa8lF0KgLR1SwVbhTbeJnUP6fpKx1pbLzhhA1We3flLOtlZ6T
SzXkLKVgInKC/GdBwQ/cYRZELCr32jxdrGE4qUYQxIOaA7bFrn26J4KJAsPRuGtuG3+8ErGabVrV
xT3xJ7NBrYOZJkjgrPpmTG4n5awmgnusTataQXAp/mBVtV6MgNC6zE76D7QW0J2IZOBiP7phg2Ep
AUBwl1m9m6bPKliT9nVahMEF/2LE8Jges3qdxkCTZdnFdhbWTpnoopHDm2Usq+1X2XKuYmUyV4n5
sv36I/WtQ3KnuYNHMKgQrx9uCH7ffcG2d0fFuCrTwvnS4uCKCeWTeYqzzyxdh9KPrBZQgW0v3OX3
2d9X4qARp7NK1Dw5YxR4oRT7cUC9YhSxv23l7JZ8geHcalilgy5RwEhGRfyuM8NzIxcY2BwWsx83
8/A56NNHq0vAVSkXkru/iJtCXhwRX1y1NKWJCwEEjoCkD1QGN2FYjm5W/ilTHzvZrQIUX1g10gxN
WjVw5kSxi/laJh/i7nlfls3cc72UXKRQU6kcghgZSxGVZzVPrwcTdOGm7qVm4eu99hg2po8Tmq9X
iidnseCgvLmWq53kvGwI/tw8ZzcCSg6mHcUDW7qD8ZOC0CFC4ZxsJOtylPVA6aPBjdXhOpPxMFKK
CDHZx77Nk/5VS4Xne24XRZeLBDCZ9SWsf0R9iLHYiY30onvfyl/3d25fJhDcvjY1SdVa1D8ALMCz
B/qQ7Ll+iqR3+yCbPSAX9VD4cXNxVTR6UAGFnY7z84ARN4PHzse14Oj6PzzhZfE4nzthKEWZMNcU
fNbOihefLW++Q3UMuEu7m/BQegLJ2PrsbRbnCo0oGlspZq4KgReXe050153lQ3mQTqJXB9FWsb+v
vGIqF+O4sGKYyPqiIIWgxV0+/tiXZ9uzmwqGLGPKss6fxpseZPRGDmdhTbjESIr7sSOnfYhtMS4Q
XOQFc1oHqg9A9PHy3GHuOwYDHsxk+qsYcoHhFAH87EEUMEmasrJHCy2Dn/VMkERsrhZBy68CRmgF
6f/rHZmmhmQ4deuOoS2PGDH/WC4iVubN1bpA8LlW0y69OVCIoTTfsuQprT+1pUCK7dT730OSwteh
L8VchRZGsON++Ept/BT8sY3lBMbT/r5vx4jfhzHF4py0YQa5MSnASU4vc6aO3zpUUnZ+4Yh6/0US
cfsS6BHFzS2Q0KzlKMvHsodd0udh+SgQiRVAv7H+3yKhgOe1AqjGSDW0nOEGKZFQt78QvDiafX5o
Cim5zidJ8+UeZeFREpKbrKadKxmRyLcyRX77Db8PoCZnT7gOiKzKwMlpfmg9VnI7oTgc/eaPbIKX
fCW6gdxe2wscZ1dkiQgo5aGQpvl+DD9mDXFy3E6rQppttkl7cnGetc+7Pp0KGJd0nBt7fOiucy/0
4hvFW/C8q99omTN8wOU+SpWis+gKSCQl52vnwkLpUAopLaTv5nxNltrLVTsfvgs0SCQl+5CVUzez
rlYHFbtHb6ifXxXXyRN7QwzuK/SMjYf5UPwM7+sDa1vI/ypWrjJQLmkrlYS2cwUhdWK/WORVanqM
5xvHRme2+2MtIjfZ9mYX5eFcgKRlQUp67GmhptehLnuYbHaQrPKwv6qbZ3zFpJqC8ccaItnrRY3m
sjSXBTBtleIi61gUpyr/UaHSuBREmc0IsELijE9J9L60JCxhED5MIMusY8vel2Wz6hcN77+F4Qwu
UuekbJnByefZG2Hd2lN+M9i29Vk+sBvI6dMi8p/b1wkqJajgV1FFZXJaSdVUoeiBR2B7GDB+MfXS
mym0iZ/fd77ljqJW7k0jWMFxithZRWIuOfx1mmLM1+wH/XOo22V7p853Xf2l/avcYIXHqeE4Z4iC
KfBi4zGI75XgJotFbQObqr7C4GJQ0XRDPwRYQnQAOlJ3S7Vvo/JVoBvsQ9/4yAsIP88uIQWYMnoI
Aq5RNvI+fMgxDy37GXu5E19LfgwyqQr/2ivaivRyM/atsDkj0+q6LZYJ2Bqmh2Fs5FV/wFLCH4ve
ewUrSTkby3G9GgwgGXGiCp2n9aFrOjuqBS5j05A1goHpeBKkisap4BTOISogceVPo/Co9fWt1dBv
gt3ajNQrDE7t8nAqQiPEY1B30O9YL8lwtDw2cG3xtGPkiSL1Zs0GOM5/y8SrYCWPtF2Ax54xygc2
ZZc8ZFeGzZ4u5qN6X4gkZH7hjT5eEHnSxT6sK3Nmr6DDgRySa1YrwiZj9KONVk1X/hYd5aN5nwrM
YFNBVqicJvZqGFizBjmX9hxiJEtr2TT5q0R8BcJpoTpoVpqylzxTLp4WCVWQ6vRJ66NngZJsxq4V
Dufu9YYaaloAR2o8kLlHT4pTuNMxuLZuq2Pt5ifpvXygsd34ovb47bPzCprLuLIl0KqoA3Rx3biD
y5rwsq9s+Jp1blABL7LrzWe2lX7qbF9XuU9n9X0Vp8BT70aPDVKhKNTFCKjQV3ObvGN6qrjlHdHc
YLFlPxM2O23fS6wk5uJcqprhVJU4UqvjoVJLJyrRyaL4w0N9N6W38pjYUyxithVpK+dpkrpVlDyH
1FU22DFYNUExG4nmqW5nDSvJOF+zmB3RW1Zq37nlBwXMbi+lrQra6Y+To31bvPwTiOy8feXdFo0x
Ammsl/glrVht6BRoxhC8tBRMzyX4BbVvsYifcdtPXyA488DVAaklE2E1S9+nzUdNF3Tbin6fs4HU
ipUcg3axbmQCP85kh6bguL19DsYAin9XiVN7DBiIU60FRO1FT+ah9pV7WLWv2GIT207kVlicgoNh
Us0UDcsVm2721Nqtk/v9pyR36xNrKi+P+wogxOOUu4hIgrJ84EWtFxq27AHwxmww1c2L73Ep5krf
9xG33eVlMTk9L5e2TXuLLWZ6nPsYhIwf8wTT0D+A60OU8TAX/za6UQ1FhxgBZvGtToWGAFANyMSr
3qmum1NxGI5jZYcKWIxzXGEJBxn8j+W8IHLSSf2o5TMYdJAxYEz2r2CquXjvnd3O+X+MOdu8zdQu
eFzGkMyRRBsNEho3qBzHbSbKSu9Vf7wWN/CKZONzV6sfTT1QgKX5xRPqxY/yKX4CLxAiDRLmv0rv
fgvGt3glM50lnW1dogemsxDJ8kxJrwX+b1smnVBL09CCp/JZZFmGsSYNOHh2bhPb8bH2Tc9AATwj
uRR3E2x7khUcpx7F3JNmNACXXP+6fC4d7T49YQKtkBRj07WvoDjNMCxp0SK2gLNxlQ8nWfOIsPdk
80SBlnFVxlxGgpbP1/mAVc2jPLJSivEc+Ix9OvfD03itHf/qSWwFxHkpqlqDFTW4tiOj6jTycBy0
ym40UYXx9ppd5OG2J2jqZG4LWC9R6vYqbCJ6vRD6LA354u57wf+hCRcobntyazGjboFEwQ05WIfw
DB6B2wZNF+I+HfbVb7zgZfFesrpVkM8rQ7NytnhRW9lZZx6kGmPGu8YNQtVW2uQezJ4C6xUsJM+t
2VhFA5J+ds2qPUuhMx/L/CRYQBEEl97XuVqZMkpQHOPzcoiP/XvtE5Ed1VcdELCgBbO9kk5/OmH1
5WV2tZJcLhNkSzrUICd12vRZym/L6rgvFLOXvZ3icpmhTAO1p5CpS6rHpC6vJVnLHTTDHzpz/rGP
tcmSZ62EYQu8UgspDZIgMhhY7bJDC2LHjeSEkt0e6CfNNeyXYoTH/lnUVbq9c7ijMtirn8zPode0
eZzkCF4jQ2J4RZJQ6229JtmHpgEb6r6U20cWQ8ELpgo+QI2faUC60GzqHh0yGJpuYEzU4KoHdKdh
ULTy2B0Xv3cn9KpF75jDj/+qpRVcm/+i88frBUSEysQ65Ezw/ir0rjIFhrapMSsA7iTdVHhDx3Qj
sAFWxEkn4qC6zS6mq6ETdedu7toKibO3KcHrX63puOuWPqeYRjFYzhCIyv9E4nAGNlEUr80GQEZj
BG9BPRGPNqpid2H0I+kLEVEas6c39raSibO3MGz6LsoAp1eFP+vpY49JnfsKuJ1hrDA4MxutKaf6
CIzlm+ww6gzJMa7JGVND2BwjAZpok9j6rmy6I42SSIYGaiN5ok4WhJ1d0K5zaEUjZ18wERQXkpeI
0hwJITrqOnBs3lvWs/Jft4cLx2ifmwiaKVCONfi19S4VlVKwGLu3/XwMbjExK4lgPJcWgL+ZvPkS
NS4awFfng+u+ovKLBpDFLa3QTtDZoIbC045gR/hSgDoFJ1gKTmswXcqNrR5cRuYTotwZTFrGoUJn
jy2i3hVBck4hjqSs0GpAYtYUrngfpVa1e1zC/I2q6YZKVcUA9RqnaqOmyUnRo++rzEO7A79lhIpT
Q2A6277gAsIpm1zE+bKkEGUg9xH5UoylQAoRAKdtlWlUkwG2ZMw5jn5KdfqVLLIgGrCFeKvQv2Xg
Mz1wcGft8hJulnvUAWNy+JUG2m/9Nu9/7m+JQBg+wYunrMoX1sEbGd/LKXVCIqqQFcnCqZaqp3UQ
s00fitAxB5SuYo5p/hOzJLXk4b8Jw0WdIFdqC1NDNEfK60OaZedarwRPt9uB7bIzXKTJCG2nkW1+
rR10CVeIltvId6Zeu/uibBvkBYf9fRUApjRpqoX1YGIASjUl9pKeRpSj/TcQLsq0dWiihw7rJQ89
OEbrDGjp7ZAk7/dxRIvG2f3UmX24MIfWB/cavU4l6zBXtRPgzncfSKRrnO0jre+CvsSqaYnlGDiP
J1dSRA+YqJ73kQBre4dQiKuh+gTnc26HzDYeMf4VITqtbjE70VHxCN0gwO1LtB3aLijcFtVlkiy0
Q+ic1HeaciDLfdpcWTOux/XRjdp70j/tA247hAsgt1etFmoLpisi86Cn2Xj/dy/A6D3/d9m4LRro
EGF2B36/kVQ7CG/kNMb8VdH0522Nu6BwPlq20BoSMxSafx9Lr5Q6Z0awqbRZkD0JlotvwZ1UOZ5M
9PqiJfA6q7+S4W9cGrr0iYxKNxWnvNd+AMX4cxsW8DdxBRYkSz8EY3HY3/HNfi9rhcFkXPkaJe9G
uUK2ifRJ9nrPslU3f6DJlXI/3zHq5OEGfIz3be3pn0SjTjaNaAXNGVERm6Bm6gDdwM0ld7V832Vf
98Xjdgi0XCYj5cIJTVdUalLeggpS66Fe9x6muXo1i0NG6+5D8K9ZbzA4o+nA3GJZBXjCtTo+mjQ7
4vHKnVvJbZLK74bQqyLdi8IIhZ3L+31sTtPfQHP2hLlcuKIZ1d5rlGstL1yry+3xuz4PAi3hduoX
jiZrlsLu3wmviFIxIXVrg96j+ZXeXhnkgyKibd7cqRUEp4c6/Gyp96T3hpTa0jSeURJ72l+tbSlM
BGgNA2Ip356fNnGhhAHbKIyQyoazFR8xrUMQGTa3RPsNwvsES0uMLAqq3pNLvGb2KNOzMPgrWbwp
DAVPWiIobsmm0cgjs4Ryy/17g9xgPLKNEnZ71v7w7fTX9uumYSp4XqSWxfkhLSEKxglAzeg8xu4w
a7jgJMR05TiKBNbENHaV/P6CMgjIExAysYrcVUjNWFoDE8vXB88TxoqZD0nyOOLyIBmftEKUMmxq
BKYFs3cDPC7xlcTDNC4NsoXOi3W9u1Ny2siejMr81IkTQxWhcQnKP7L9RuOLiscyC4sChBQeTRW7
1h4D80NX3pP6Vtf/MDK9geKWEZ1CRjtSufekrHZJODpTLzqmbBrsZe34uQ94xK/JnPe9h9Y+N67a
49wugvxne3tMi4IPhKJSmvOsRTeM45hA79DACu4magdKZLfBH1Ke/LNYFxjOi5YkVsLSCjpvHjL1
1Fpt+6kbVbAk7LufTXM1LjBcWmINpO/V3Oq9uLyvg5+SIjsZ8mFZ1C+zrWb/4pA31dHmqC1Gg1Xr
5OpmpOb7pcJzsFWZNoLhwZDkL/tybSvCBY/TtXQI0OpUwq1GgXLfLBjJJtWCvsR9RUA69DpJGdC6
NIULlo6Q8SSl1Zclla7UeRCUlfLlG780AR0YBJOVUCfAdxXn0QLe0EHDFn0YXMYWM1wpko1JoW6K
KWKN04B85/30aX/9+IKxF1RNAR673VZV3gvpWTOPwUA7T0uOFAUjCdrdMVR8OkPh7fp68Tph0dGW
LmqKbpjsMoa8IcGnoEeQ42RBKCwwfwZxsPfGdrQ7SaT0m0u6RuKMq4fgRB6L3lPv0tv0iBnm7nAF
9tzQHd2GscS8z5w/Pdv+s6IX8ThTk2SKWZRMvAk17Jnhkz632+EvlPIiGXLV10oJVsIuSwMDK9dY
vhzLrmWg9DO0BFF+S/fXMJx5SYYMqg40MXhTmR+tTL6xdDyUafXzvhZuWfEahjOxRUowV9GAFVtd
99jJ070qi6gyRJJwaURQtWTuDKXzkiHzqgVjYIiVgooGDLb7soiAmKyrM003dWkHHlJEvyCzs+q8
NOC4mUTHTBEK+/sKJZEzdVJGKBkZr7TyUCzHSlRLurkpKlh+cQBUQTzJrVi3JHlqqtiULEk+S32T
OkUut97+aolAuNVS9HZKynDuvYU+aDq0WXBrtpXSId8mqEwjBm4POAUuW9lqMGYaXUeK6RvJbEtp
4fdy74xqENn1jEe1ZvjDt+tfHmAFyqlzY8VUGmVsTp4FKGmv/YHmjlxN7v7abfpRAx3zVEYqBPZn
TgeQQAb6grUre8VRVL8LBvx3nWYP+ziba2igskUDlIq2t9c4bRWErdwjphth+MEisjsow2eMATya
UufKqDIvaOHvQ26qxQqSib5S75rqXaBXWMEkutL0d5om+P1N81n9Prd0lVYG3VxDt1tyWpIHbboy
5q/7IvD1Gb+0YIXBBx+pj2KlhAzzuUGLFnsqrk+oCXLEhNIicbiQ0y3WFAzoQvNmcmrD2jPRAtCM
AlMVgPAv0aHRxaByRrDODdkNlPbdEo++XMWiu2G+JplfOJ2zWSoHhrT0OKpIafY4l23mkpwQPzKU
h7orBteosu9mPz40NKi9pkowY5okhp3m9XdaVK1A+zc/R5eJgkQFvTEmfwCdRlookwQzk47IzY7Z
QXJYQS0jCU8xL0Tkdvnn3hfxdZmyRBBdCegx5XTfHOOmS8PeM0n4Y9Q/otWnnJ2yj2+bQrZNihv/
JZA+BGXp9vn7pqIC29iyvRU+f1KMuybOugipBeZF22qge21eiHJd5gH5k7ZmgIZLxsIq5GXN1/at
pVquJyx9OUt3ilf7eGO6zU+hw+pF//BJ+x99uoBxMYbEVaonzJmwx78FaNF7GookYtFwTyJmPSuJ
9AyMwlkNEImAgl910c/HOKgHE5zuyktRFp3/yv9f5OKcpGVmc4yUBuM06uI2DefsQZZaBZWq5nRf
ao0o3GzpxXrPOJ+pqmnU6C2S6QStCEmpnay6EVRib7oYMPIzGm9D1viSzVST2r6UJkw9pJ5pKCBR
uW0xrFzgmDeVb4XC/r7aqtwIzHnqIIh0zD8w5r7cGWyjx3mn/H/M/9mMnis0Lo3CvbBUpiluQwby
I87OSnpvRoGtQxXL/naRvu0LJ1pBTtetIVHTUYFhmXV/HkoDrdDJUZpEGc6mLpimQuAOVfbf6yUc
UnNKCwWxwCB+qVm23lHRLrGfeGNQlmwZhGJs0ptZw2ZN1ZGG0AXtpnPb9qArqGTH+S1xpBRMEoGN
UBo6ChvRKx9FXQ2bTl+7oPM3qe2SS22i4OCTnPIv5iE5gJDmtDjKgVV5iYn8BMJaXMjr52XKpyJH
PtJoaA1JKz9SqVuH6anNAscYY8HxUYTHmwCybhNjvnBtoivEGdDReh9oBXGCtH1ueyk9G7SrBIF0
U2csDRPfcKVmIZK+1pk2D3p5kFKo5hTZufo8ToO7r/ybCfEKgcu4JHlq+3rG0cuwbi0ls2vJH5Sn
RjhIcju1WwFxITrs4ljL8TrqqVWBWRMSmnSraXE0ObxJEtwSdkvo1P3yIcnb7xGVHTOxiMA+BKvJ
lwRNFPe5w4J4o6o/Gt2670xZwAy+6UqwWTBw3L7jeP56v8ZsxlMGSN69RAntBvycau60w4/9LROB
cDEsr3spKwtYeVz443Aas0MTHv8cAi3NGL6m4dkFryOv5aiXIZ0XA1ph6vQ2s/D8IuXVDdWCytkH
2lI/PPlhpcCpQ2A4r4FS0GOFcmqCVi646cqzUV2F8ZciFZju5o3dGoa3XXDfT7Ux4orVpToaDlqf
uqaMJn4TlcuTD2foZCIGvU1/uAblFlHtCA6ZGAnrKTfWXfyOdYkEbnGsflpnBZScIi4GIR5T/1WM
DpQhLJQEeqF2PutjCz2C0Tw30Rc4fOKxM5QiWNctTcQzE8VFARp93j7QKQWafVrcFPRhETilNaeO
Fs0YikkyUfTcfLXFtDx0nBPopMK7QpIU0dQp0JReZ/2A/VWLGS96F2PWUXGwsvaKoJ+VYEyobsUf
9pV0U8wVNOcjSVaBBFXGaUYNHiJtsZfwbjREjxpb4WUtH+8fI9LX6LrpvIoYmT3VgxNmmGHZK2Aw
AtdjU2f+vlRb3nAFyHvDWmmkqNbxgMve0wIpOaSDqM9NsHD842ATqGbUj4AwGuqq8nik5XiibSS4
cd28s16Lwpm3XChLJhcIzaPDKH1bp/SrZ+V7/81AB1jpjscGvGB/2tn/69B5UQt+DASmiid10SFv
ZIWs5ZmR3o4HTKG9+8M+nBcgmBgK2sFRB6/MqYY6lVYbZgPeWOtvaSMjmXMTcSEr+xU+eQQPiIEx
cowGlp9ISYYmkEFPz1L88HZyiTvPdnNSMYAW+ep15SVfWDcdRiraspCve9NBI2tl43pAxK/KTJNW
vkvPArr0AR5y2GwxFbeMKKKtjl2DoXlsHK18tCpb/b5vAFuxx1AQdDAJScNUM84/d3PaSaOJs+Ag
HRZwyOgWeIecShYWnLAg9mZlV0CcY5assc6jqGOKAp5kdEOmkj05BHTdhS98TdyyOYydtwyNytR8
MwtwUUq05I5QFp2+D5BTWeTT0onC9qauoLFDlhntMl56X28X7ZYZbInQFb3xLNAkGIUD0gm1G9y0
/ij3Z7MQcZ9sRjfjAvkSH1YakjcSRjWksLbpG1gF0TKY+pWX/aMf4nHFm1dKazwuMyF1HOhFCbzk
pB70Qw+FDI7gJ7WbB/FZZssXr8E4B1YtRNb6HGBD9EUtv+nDX1wSGHisNPEsISuEb7gMS4Lpkeza
Y6SYNNsbh3BAefLYCRzxphgrGC5QZuA6x30gbr0rnYBJDARfiqiySQTBaV64FG1qSXD15Rii8xwu
xQHLaurtuwYBCn9vq4RIo2YmiDw5cX9Dii//7fc55aqmmKCBGL8/tJglWMluoxjuf4PgVCrr5sDK
Flw3oN3MkdToprbIX5wSVlrFV5nNaa+VOSZbeqruERNsbuD+Ou1LsZUVGRo0VgPTIqX87VYcZJi2
1ADClHF7e6UojwsFo311Uqav+0ibW67rwEDOjod9LhqUINio+ggRCEcFtw/RzBUUf6NVKwj2CSsX
hkmm5YQLIsy1qX5YZn7S5lmwXJvOf4XA/r5CyEZLKcIO1hHTx0lyDfJDFhngJgSmUYG6As+DeN16
DQGS7mkM9Wjwkno8yaridJjyZZOg+IuzBZt69S8OZ+hZjnNuwkxE6qwD9NiRpPIEFlaBDm8lAVhz
kz11qjjJcCs2Fs2gzgW2XWpqN5EiH8Munvsqv5lV7T9CsU9Zbc6QgK47R5qP4s/oYKbLIVuMa1Nt
btM/JfplGaOGIneUYaFUDuU3nFRZVsdpQyBV378r6/ZI2LOERASH9607nVcwnERTr2c6TXD+0/zu
1N+weayTM3igL7oSOYINtdMIKNZQnq2CNoAvLdMkgwQ6yhE8YznS+Krt/WISRC8RBKfZeVi2U7CM
nUfV1mto6smRhrNX5e07Gr6C+2VzFFQ4o4gRiTYKiF7rAYa9gTHRAE43zgY4i9XZNuKG2hh6P3tl
EOB5XZmojSRZP6Sh1GOMGcF08ykabYyg8PQ+bp3YShNnNvGB+KXJNUPrHUYttYf9T93widr6SzmH
NdUpifSmQhjEASprNb9OU4HH2srrXmFwqlrqbULBF4VrXI9gdgkbdps68qmDFjXgMkqf/0IkghJ9
g/FO4NzOLb66GLMRx4hZw2jnk3xstUWgR5urdoHgGctp04dk0FvErEG9UoPSlyVBrNpetBUElz/U
hMwWGA9RY3QXZrZ1x868OMA7Se7JB8UVk6Rt2YYOBymD6xAs6S8ftPJdVVDTuOkb1M4M9EdEf6Bf
42RM9M/TVDxjYYI57onxfME/kYDyJ5KnCGeXRL5XMQdAn+wkvt9XgJe3YO40BhDcOeLcor1tBdLw
FA96pB7Vo755N5zYtJrgxrLRLf5MPwXnlI3kpC45h07mgazWGe9kW3JlNJCeqw/aofFFBF9ba2vI
pgFaCgVzY/kydykZ8TZU4fEag1luxi61XNVYvpK8FrWpbSkm7hEw506x8FjIX6ENpMLTlIRNLKXE
0drAmTIR0fdGONXWEJwPzYIlKucZHsMqzTtLsnyySFdjp5xyuRRFH5bB8huJCwsdd8eoqXoT5IIi
CRDlInaszu4LsKDE1/CaDri7nPEoqoXbOg9qSHZRYoBUAYX1nNfOgjZv2oF0nj401xOOUL1i2Gjo
uCfVfJoX2R+n+oTeeRTZMwrGorblMBW9mG+KvPoIziGDR68FqQguCfVH7fwyHdH5tqDr2MlZVYVg
gTdy71cSc55ZNSKZTAvK/0A/ZCdDaMv9w5S2tlS8I1RUd7ppBCvJuFQiGC15Gk08MAfqp6xI7LY9
aeCp2rf9zYQFxwkZM44M5BG891dq1O2Nstx5rQElQam1mX2eavmmzsznkEi2XmKABqlckwQHa0l+
7sNvysgqlSnrdSN88Zkh5WE7DxbSJXDUfk6iOyNw/xsCZ34NrbMqVNPOa+bmGgRWn6u8OnVR8mEf
ZtPKDUsHjQhKHXEp+TqISqbUTE2usmUcfuaJBL4yKS4xN7Al9jDKnUARt+53cf5DWwHyPwMxiGnq
KvqEi2GgGR22R+5w5XTobwJXapz+QBw8Ld8wMtXMF81I39T+FSa3lGoCX9T0GrJBlEO7dGya616d
yw8Y+pidMJ+rB/V7SQTvh9sKauEpDIU+FFe+XGCfS4kMJKnZQ9XksjkJ0m13ZsPpwoP25wcsNlb4
NxTzNatFbVK9SLpW71BGetSH79Lotnj/3VeUTY1fYXCKEqqtWqNsC4rSXsddYhemfJhrUfnXZlxb
oXBeETHVDDOKSoCEvp+mO/XHvhDCTWFSrlYKpPFhuYwortPvAp8948U33xjbp5jtjSnV/5F2XUty
48ryixhBB5pXurbjZzQavTBk6b3n19/EaK+aQlPEWe3ZOE+KmGqAhUShTCZ7pemQe8Yog0QZbBhL
aqDWWqNoravrWW2V0GZwFH1AD0WhOXETTg5BWscqMcHIAY7VNS4tM/hbzmU4YroXQUhLckuq62KX
iWrqoq0N2XiZjDtz9uGSqdKdAgKV1SI2ejcIhH9JIPv+Olr+EOasS4JQy76EH2Jk02Ok9/dlNh2S
iqces+aZSzPM8a7jXKi6NEUUWEzfBIGItplMr1ODHed4z9qdvbTEvDjmICODH5d47qWaf1ONbQBW
WkOPvopqmI3WaCbtl1COHDMW9Du0QqRvamV097Pu67qlp7kputu/aAXZkIRVUEfF0dNNFmOUIY7U
BEGwa2aeX8KnCJigiCMoBooFhIMAK2eTUJ469KahmeAq5gzCblLEMsO7fdpp460Zft1ezMpVhL+P
BmtIbOFZwnaakgaeG03YXbMzrSbN9+rkH1sjOM7q8Lhtaq1I9ZstBmeS1PRLUadr+WRCT/ZAS+y9
VX2NImsGt8yxcISDPP/VBl4WyECCbCRZ39SAabnTrVT5nLcTx8JaaPvbupizb6QQspxoVITWdJs+
Jf2DjtIKrh0n3/ESOSsQh5ZgvEEUxA9UFu13ME3HuTSHiDSuMoyoE423emGeZlIfRFF0Rz+2xSJJ
OR6/6iQLm/LvNoNsqke/RO+Akfgfy47sCzX0ZknZZarGefyzm6kid6zi3oarqwjz8L/fbcVSpU5h
0Y1OAzHU2Unc0FHvAxDX4g53ileOS9Jfvrgwrqwxu4nmC7+ZJ61z8nOwJ6cZGbjOkyEFLIIml1eH
Zs7ylTFmG9MOJ7Avos4Rgtu6uDWHh+3VMK7xz99HCyF2TzauUvAy6Meqzhxap01K0CYSa+6P/Zhb
ImqLiflFyHjhCeMXVwbZAz0ORBKGsXV8vwGpwTkKP0jd155wUg5sxu/KDnOGgeEjkWqldeKzE9WW
sUN35F0Ez4jszild3S4iS/Yos7HEM00jrGsHuewpc7ZLTLb7hY49FWTbr5HlkKxxX4FuMLX1Y+6K
p+aV91S+Yv/7eQQuNpkrPFD8FkH81DohFIxCO7+TCmt2MjfbgRkJPOkh7YHaUdWd6iS88fqgrnTv
WfPM1W5KNRjs0g5u5GSf2290kMQ/EDTMGw6QOrKRNXNbO8st05EOT6KTOP4tbw/oF93adubSD3yw
mqpt2TrzSJyimZxAJWdtkD9tnxiOA7M9PIqfEj2adTCNZaZdJDvQxDskvZX43SEUSDYWxMJ2lkt5
0k0ojYnHZJ8cBbdF79zsyhYEEjgpYd6iGJiRxbgwSAGXrbvmLgJnUyL2sRWGY2+lWcR5cXEwh23i
yceygfB91zmxUqTIw0efmrra+2rzKhZhb+VmPVli+G/14xgX1RjgKfxSKsqxaJ0kfS2L+4nHsMyE
eCzgsFUtjQRQhFIrNIF3n0MIAgiPoVCAgfs2rHNr2wX/cOH9Ou0agzB6Ledx7Y+jk9VebXwyi8TK
+x+Fvkf+spe9sEXySHELNNf0b9um1++ji2UGZ2INpUFV7IEz6XMOsRCB44jvTMpbTs8giQJ+kwAT
W8DtA7icj7R5J30SbIhyn2UvhX4hZRdvOOOXHOhgc1Szj+Ya5BFbR6mf1Tix4ua7Key2d45zxNgS
hTTpWlT1GaBJLHtLQGXH7yDgriYPWcSbjeI5CCszJSYx6uoy8Pif7jxL+VLv8X7eaV74wAMPjk+w
Mm9ijC46DPm0TpUcY/04Zpz4bnXnVALebdTfDMLiYNr6mZBmOf6+WHshZpSl5h55PasyI07Wa3Ul
C0sMDM5KoY14+7dOjpzJfP+vub3eMWjx95nczNSHRoq+wtGpm9Ia29sZureYJ+fAA2+/GKRTJMxW
1mYGME8LK0czaxLuxOwujf/lDPlPyFssh4mx2lgzBqnCdolVYpHSqZTGUjtOzoztQr6ywoAduuJL
vFHa0RmbY5OiPKXuM3GwJPm5q4+liN7y8TQbnLQ/zxMYnMvTUpaDIO4caC1LTjEWSIigfONuY8L7
u/8K7RY7yKCd6Sd10vh957wTs9oZRoZaqz0h00rFbTRPPKW2ec53mCYCZbO4T194lTB59d5a/AQm
bBpC/IQRYjOACkQabgrqiYgOML2WBwlPqegI3S4XLYfo2o/dwBM/QrcUkyIWeFAnflMq59ewKKmh
GaA3lLZ1dBBYI+38oz2gL/XUvNGyYO1mB9GJXfEL4V07qzfAZReuAHOcQwGcSjj5hZXcynZ1lKy5
tQQ7wRFCsWcKrXwn73m7vw7UC7sM4qgDiSOw/wIRnAn7H9qgTXZNm+wkt77hWeM4Ndt9OzWY2Gqj
AVtZH5X2bPK6OdYfXYvVMMjTyL2q5EqDGMj1d73TgDfF1o7dLnhQIBGlo3tUjKx/RtM41ytbn/8J
E5TBzpQxRnOlFSv4EwajU4yTNu7gShhsbWdHd1H4QdSgH/LvXD3n1d1cGGTObuT3VZ5Qg2KJRWZu
caMEFrpXrOggfMgOigsiYpFzQa266cImc1hR49RIP9PuE+lcpW5l/qjG79uYxNnIK+XYuNIrX4mA
t+FhcEW84TBPNVjIvmte4oUvPK3P7W1EvR2voEWm34/ijBQpSiFDHN6IGGeZm+Bxe0mru4bgATkw
U0P1jP77woTaYlTdDEFsUZPI6uvRkgVwnnB5fHhmmIsqD7sOStjN6Bj9S4b3pxiDCknllYjX78PF
apirKdP7rBgzfXBa8jUf8P7EVeHfK9qD2u2S/oOfnDsg1/YOroYUqMzp6G4HGxHLTzILRhWBhBQh
RV7umjTd5xPIo2djNxbV07apVX9YmGIQMRr8LJESuF8gH8IstAIeo/M65i4sMFFYIfsDaVu0DYyQ
AkRtaZeKlr+fPMUNj/GN9G17Pbyto+tdOF9TTWKQ6U0HFoQf4dygDpE6qXIi2edtO7x9Y5zcyKNB
DFM8nPLm0A2iNQwyxwnW/fviBIx/k0iLRbPCl9HJXo5OuXRjmj+2F8Ezwfh204tVIKvD4MhqaYJC
ehwscXxXzdB4gr+8/WLguyvnaZ5rmoiMtektw6VyDgKj+hvAXvgaA9h6rWZF3OCSSMipN74ITeko
0dftTaO/9CqIvNhgO+dHX84rgvETlLMaSFV8adMbrXie+0cCOdziX47C/rxnMW2Lfg50+mvsHEpo
6l1uxD1yDymcOXJESbOCivPkW/WDixF28kSNo3jKIhjxpePU77Xh1PZ/FfItbDAXT+PXmFIqUTUw
XtQQkmL+Udkbh3KyfQmXOKJNm/KuRV+2P9Y6+izMMvgmyw1BTzryROQJ//eUfX0SXhCSubFrOprL
sUb968o3FtYYrNObWMyg5tg63fHT4GYuOhZxp6dOlFg/pdgHRzgW3uA7D7yYmvcNGeCL1FlBPz+u
Q3+6kYuzrO3T0tteHs8E/fcFtkLvqRnmUcMZ7h61+GvmfxF4/NI8EwzoDbEhpn0UIG1TtWchSl5I
9rVIAk4CahWMFp+JwT2zSkKtlCviDGPtJEP/QTHDt+294joeA3h64ldKFeN7iMf+kLjZi+4OH9Hn
AF6K7JXX488Wbv+BCQzkgwsXqnNs45VoINfVhDjBvWd+lJxqZ5qOeDDuwGhn1S/Va//GFYmlJ+fa
1y8mmQWCgRmjHg1eH/qdBNnnETL12cG3YtDa5Dav2rD+xS7GGGDHfTGWEY2SazAPtPf98Mz5XPRk
bqyGFSEsMxygQZEQF9uSB90RB8IT6n3tCjvFpeJpM28amrMidu7HL6PUH1WpddI0tvP2M7TT/uOS
GOjryiRD6VQeHPEBYi1gBPCd+JW4UH2FSGXgmJwt5C2Iwb46l5taqoC0VfaUCuep5RzaP5yoXz5g
0B+wgJ9o0PSQKHi8K0/+TkM3eOiIb5TgABrWr7yOq3UguhhjsA6iN2I34+3n9OSHMCJHnb9OOgcj
ViMJjOX+c2hZKvi0LEwhCLCg0Dhqg9OpNz0517VuldWjwCN34X0eFvNabZAaoqgOCDsK8TTpDxx3
462GwYOxQU0rn96zEbiE8EpyNDtyBVu/iXaqpVm0GAv54cfsrtpzTNPffnV4UVQ3MBRM+SiYjxXH
UoZmDIR9SmuP3uR2j5JVvUQ3ug2Fu9vSHd6gOo6+9pF3iHmGmetKTEDGQ3p/cGb9MAbnWERlyDzl
5Bm0H/b2Iumf2loj8/2UypBSuUAA3ZndwRhtpf2hT8WuFj9u23lvNd0yxHzHSIwNAaJFKC5740cf
IojI7njqh+IhcA1HfWpCh3yQXsodt6pNI8AtwwzGi+YwdnkGw6NHmxDLu+YWFRtwLGmUfni0R3c4
FGCDK+38e3YXOWXsbC999cxf3IiN7PMAwoVtMw0Oqusn31AemnA8ykL+tG1m9SQuzDCRcG6iJKWl
OCi19DhMXlK/bv99jlMSBvcjPRbqoELk0cadZSp3Yvms9GeiP48+4ewY/SQbn4wdKW195JPKAFVe
eWccm117GjzV4zeNrifJFltGt3QB/bk+laUc4W7Jv/rEQpL6obLbPWVnowrImYPUOOe48T4SAylI
+k1FoaIKNmTHvDhWOe+YrYZPiyUx0EFavajFEWmRn1NhFW5n1cnO9G42HZ1TX+F5NgMeVWgMuRjR
Bug6s6YKGVvMkxj/Vub2vd62WBKDHEoBXmBjpC0h8dkPjtHkidwggAODhAEJRRDyyk9RsRjswc3P
k5s7QIdd+hrZ2lcF3RqRk9oB50RxjLJNKD0ah+vRRH03GRM37fZCGlqmmdkBd3mcs8sWX0E/1Zqt
aaDGdxQ+NijF0Ds0epFOhjPaAQgJvQICrlZ4DERrGzU4LqIxqKEoeWSiLb9zCu21rEZrEN7y4q9q
pRcPYXtRxFyiskK0aoAB1AlcjumoefNsHoKRlz7jHOCrBpTCN+RRQr5hSI9BvIvDw/Z+rYeji7Uw
CBEUk6ARsUYL1g+FjnV6/Ul5RMnFg9ZbaP1VPGoqGhhy0FYKwZvfETCpSCW2DR5AQ5Y4nSE+Iv9u
YdyOs6p1L7iYYVCpDco+TYUUl785WZ3/A2X5jCvesl64WiyGgSM1HeUpIbg2aL+EbIf2vEc7rlPY
hkM+6TvK4gip5RhnmXdhrXvFZX0MRPnqjI5dAQFb2oCp9CkmnLv9D15xMcDgU1kIUdS35kArqmfF
kb4YjvzURFZ3QDnZBuk/xwvXoemXPVaaUWy6bownlKjEB5CSHKjccuRmtnwv3HTebEuuuA8cgXOd
/OE+1jHijdEo2mT/uzcWmoaO4w6+Hx4kT3bnvfLY0mqcZCvutA9v5m/by1z/bBd7DDjJut9DdxLp
jbp5AkuZEZScfeQZUH5fUFo2DakKWgaR9oV87oX9f1sAtb8IYPyyLrSWIHoXw9FKu1c95BHx/sHz
LnvEIIQ0TCA8S3Goei/Y556P3CruDDpABjKtGxI52ytad7yLOQYphG7I86yUkf4B//QIfSI1v6s1
J28JJxLjGWLAQpcMIZtTdEwIwqkYj0PtFPcgiuY4ANelGWRQgrlqYhXVehnUghrKVPrt/BgcdIwI
lLvq9G8FQX5m7MzL/rFAAW4LzQjxuXK8lQtMJM0oX+cTr4S93qp8scNy1opGK2RZiNhFvakLa0gt
Wqwf9yaahEVHtWiba3WWHqiUL0Uo8rztJusXyq9lshy2Wak0XabiGg7So0pu4+Ik9rwOcJ4NBh2i
TjLw1FE7TLm3Z+NYHPsvhWDV7uD41njTfQlvhAMvIbleF17sK4MYSt8Madoguxb6n2v9e2sIVoHQ
3fhQS2+y/hDKz73//b/tJQMimq+a8STh4ajmzoQG6DS6ERXeQeBtJv33BVLVoAiZ4xYBNjFbK1OP
ooR20OhteyX0MF2/Gy9ewYCHD9aQJpSxeW10btJDOnxVTE/L73rFk/lHez2xcLHGIEgZkCqSDbxL
pqO/M73g2FqNUx20feTw3GI9fr+YYlBkVrPBmEo8tHTMC2PQBw04dZtlFmkixUmCTL7twAnPu724
h5wBEzmOZTUosZ/EGlz9idKMVLuoAjd26KCfxNNwM7e2vKcTXNNe5PnM9qqv9L3UtI3UVqCl6urQ
9PuUuEb+IstOOn/c9ptt55TY7hWz6ScTI/Z4x+of5TCyw+6s1iHnwuEZYeCkGKcJ5WpkSvXpQylL
bh94XVDvt1eyXrH5hR9ghPz9nMniUJQtbd5qPdqz5R+kwJJLa7pDM5pdecMevIk+l9GTtzYGQro4
FppGkGjkTWrIgv68DU6aM3i6baYOmr4zq+bm9nhm6b8vQEWPyk5sayyWqI+S7IKWYBw4G8ozwUAK
CIXSIAzQHdsmgpv6Xo1HzFhzumN5RhgkCZHWNZsat5nWplang5eiuPXnhBeL0Am6P8Mj6Ex+366s
KjN98hHU9x6dwez3jVcd6HQdD65Wox4Z49hgJTWoLjADHPFcTsI84NXfelRyY97732TFqqCERl8O
UWspMWdxa1ixsMgmWZHhlSswYKkY6DlV867v7uvhLI6vgEnOOV69opemmFdKn3RNEdGKBNXaod0G
41HYyVZu8wYaVnPmS0sMZIRRZeRBivdQY1a7uhVfjBikvGXplXIC8p2weKv88rFS0v2Q++7UNfYY
9edeV+OjUJeZM8zo1szC53TgbgLFEdaXlj+NwRmIzqEligZg/kvv1Aeqa4GmvwfNml1KqcLL4lMA
2TLHAIxMSrBWh+iA0MSb3njodM40E/ejMlAiqklZzDTlPNiz1x+io3/W0b4bPvBWwjsbhEEUtTUw
m17jFMq7GY/c2HvvzGzfO8XjY2qD7WH7TlhDl+WnYtBFlipZqWlIOYu1NUBctMXUZM6ltv3DwhR6
5kFFfEVCpel1Fve0gwlvRZBJp+8ZVNMG0xp6U/g0HCzzwvtTRxYv9hg4a4JpIngHjBgyyu8pzay0
693Jkff8sHx9Cy+mGDxL5Tapwg6mxnIft7e5bivGh+2vRP/EtYf/MsFmXPyhmIW+hwOKQrBTw6Mx
BHaknAuUjMKXYH5NMSOxbZGzqPexhsXtabRpb9Yg4nYI+VKlX8cc2eeQc33yPpLMQFguhUGc6kjN
0sEEmkZCmEx5WTAgL3jb61nHiMsOMpCkaU0bS/QIK4MnGzdJH3I2bHWsbeFxMoNC7ZjIpTLi6BIL
I4600Z9mF33F0hwZevLQXip3hhs8FX/To7A0zKAT5guabmpxn9bOzywCaA1R1ZFRFDMdk5OG4/kF
A1BCpdf6QCeP0kKxQ/SpGJ998m37W62mlZYrYkApKsek70PE9nTIILTpYKx/rt3mEB8DR3rjWFu/
rS6uwUBFSxQIrTf0In3nSozc9jTd04lqzStvfFt53rbH20EGLhTiK2nRwU/S7pgq+1hwZcJh/OM4
OyucFnQ+5Ihp5i+Tn+XxWASckJSljmLRVWGiHCL2gT9JFI+QAe57vPnQdeESd54s+Y62WU9I62gv
2xvHtcrAhRaNZGoDuMXopc+KM+8bpOtNkL6DScqbTorVe4U75va2Wd5mMsiBGlxUYLGDM42yXUxQ
3PNHHhDSX76B7wr9DQu0beDwpTRRmrtjtI/c/jXXLfNTdUjdd5WFnvd4p6d0yx4DGUIb90VcAXi1
ZFfXH2NyFzdfpuHH3+ycroA0X1HRIshYURIRDH4Ed4g0/lDSY8ubVF6/FS9/n8GiRBRnIoz4+2Py
qe0/iO1ZblUr7jq7SOEW0XlqnrZX9Ieg+2KSQaYYWrRxqKKWo+7qQ/gs2ygFe1O8I5iem5C4rTzz
ngoQjLwvtu6FF8MMSKH/ctIqooBxQtJQixgPXR5724tbd4qLCQaYJDOfRnR90+5A0VLND4oiWmZy
33ccdPpDOP3LEJsejnQhhzSFqTqjdG57W6xyKzAAh99BAlTHH0LloYy/bK9t/UpB4AlyPfDdEbZr
ZGjnWapnBGmD3aSW7Eqo/pWu+jEAyaP5l2/chTnmQCsiVFoaAwe6O6o12tIaK3rQQXpnoTOSBqEO
tx9tFUIWFpnDlo/5AL5iZAFTTNVHyO5kL1HsFOf0lqbfqoLTvr/qLAtzzNmTp9gMIwU3ACSGLS34
UWcnaf6USZzvRt36CqgWZpjzVkK0M9IHpFUEKI/OxV1U3kjKfp5tX08tXeNAPd2jLWvMIfODqQqM
oBjRO/9qii/Q+5VDzluSt2/MIaOz4dVQtB2ob43c0tQ3TKXeEAzyW7nQfOM4/SpoXHaP7SGpwyRC
gywuTECwp58wE/BduUHJwiKQjMXMJNpmLY5JzvrYZhJlygRZbDGINx31M8Ym84PqRq5/wHQoxOc/
6jtiq6/8Xm3Ol2M7SUZNImHeYaWkrVCjeKvS3gq5bYqrF85iP5lQwJdSQ6o1XJtQvi0PCn3D3lAV
3iCxEIp8V0HulbvDqYOw1A46AS5nbzlHnG0vQRtSFmspQIWOkrd37x2Kx8EJ7PwBbCQcazzfoTu+
CEnKKKtDNW9UhzR4vvhRq++MsA08zpp4H47BkVT2SZiauNckyZI+BvvEnTHhdNKeIRHy3N+qp/jT
/5CCXKvOyIsPycCKWZNxnsL3nUzvM7iniiiyvG13fFvr+6jKikZFfa54AaFspvYiNTVFR626KSXO
84/396nTLL5TEUJ1qs5VvF7SXQyiic6UOaj4h7sT0ouyDn79KypttYiAwz3ONJ1TKB7Rc7kfHwav
O9CWflB4c1xi3c1/mWPDgzoAJWBBg9Pxa+em9+hI20NPno55gyUciguHbXvrHngxx7xl8k4CCa6C
poLeMM6KHpzNXLgNJF6XDs8M851qXy1VhYS4yVJil7mA3gXRVVQeu866O1xWw0AUMfK2SCKcJ8iA
7tIcbRityDmz9HBc35IXE/QnLDxuqPVAUH0a24glmuxj2Z47vbXMTntEzv8HJm+d//aFGCgKonGK
pBqxmzgfde258m9EqeY4OW/fWBzqx6GrjBgvWnFfxKc05TQM8D4/gzhzYsipQOBlYzq5USP+yBvM
SoUaBw3W46XLt2EimLSIin7EbLWjdkhDRrLrQwm2DcuTX0i2GZd23AT/cWVMRDMloHmtCIImFO6z
6mNs2tPErU5t+9wVY8GUgolmrt4hSLTpE1nILKTW2tKNII2iuPUuctTb6M54THmcthz4u6IvkKQ5
QDgBf6+dEanrClNAxqEBHySViNc4qRXqZ1eHCzr0eKRAUwyTJb8frjxUW78aYCyKbOlZ0L0J0u39
8/aBWvWShRHGS8BFLLS9joqsKcxWFCvW1PbWZO6jCZpDzTGJ/6VG0898kQxtCJVq512JCtRzXsYy
DURzMXfTaPbGqd9tr2l94y4mmAOsZrk5pWqOtJqeWJPmaaJgG8FOEz9v21lPASzWcvWF4qiHPDw6
zu/6wqKdpNULZS/T3qRb9P8UUG/H8/m1OTXc4HoVpBamme+WqPpsYJJjQAIsvNdsZQ/l21d/T4lz
6Mjl/3IZr4a8C5PM6W51M9CUGA8wDK1+lrxkn2Ki+dNBsnzQbJIH8gOtfp7hRR63TLy+WAy9ixAp
QwMyc5NJkVCDCAU3GdV3pC27ClrIiBt+Ht3CibyBGwisL/VikP6gxb0WJ5MZzyIiKfV9sMQ4DF64
zzzeEOvqTSBfzDC3WV8kdYupKiRn60Gy5LjRQSMSe6KUPmx7Km8D2RMhmnWZVvCWWXCG6BQpvJNA
I6MrrFKg3aFpYG67Ih0uel/rmwK+ER6MneIER99rzlQ3ILd5TfyrmwY9UQKdB9DDvcvPLL6N0oqR
Amp/dC5K9ypkMANyFqvX7f1ar1FejLBp86HwiRhUwF4a54YoR417/fHrz9nV9IUXd1KcuN69X0ti
c+iSXEpmSTDtOc06mHhzQmzNyIeD0EnkWyzk4f0I1nrOZb1ecluskQlDIRQrq3WGvjRaWqEDrTPU
rHczeqjF/cxLWnK+GqvuAgqnXGpSwL4q3cihbhHxDp1OnPcCzwhzbKMAXC+ljOgQzFdWLDznYBFv
Yx5vIM8K/feFAybyqAtxi31LQpm8VL0eOVqejJ6hTjLnG/FMMee2wkTz4Kt4/+Rig3GLT6p8j85P
Try72gsGUu3/P1GsMHGDhpAi6+Ds81fUXkECl9g6lJZLt3cJIL058cYguK7H3F4RZAnzOke382CL
dvssgRajB787dO32PAbvVehbLI65tQgBJ0sLLlhnLu+68ibjzkzRy2fj8Kri7+7QZ/M/RFAasSaX
Dkz56Ep39V3wRux814gW9z5cfRZf1sQSNE3+3CdJCj/vvdlT0RrSNqf0pIO0D1SC32UePHG8UGWA
ogmC2tRE+Ice97YkoBU+xpM/40HEati2WBVzy/vlWMZSDWCPO3Oy67Eklph6SZLcpmITcmJE3poY
qDAhhZQJBIMyo3KG9KHbCq/+nHvb1wjH99jBcNDMkr5r8Z104ZiY3xPMZ28bWFuFqhOIc+kmhCJZ
ZbMkh8rJUBUgjC87x1CKM1JoVpcoj9tm1taxMMOmYYJK8LOsACFYM7wUwyvhURVylsF26avwLUie
CA06Ce56iAcoskW6t+01rHnXcg2ME+uDUHS1gOewX883EGLZRa1gVUW+qyOeshFvuxhHNvVCj3QF
dKKVqjlmUO+KLOG4L281jPuSoK41Zaw6R9ce6/opjw5q/SwWNce/1gKT5abRD7e46gyCuDSkCbGu
C6BmMqdWFEp255teJJq3zYxcz/ZX4nkCXffCoDiHidxncOZi+lQk95WJgZG/ikWWq6KrXhhJTDVs
K5pBmOPCEkDhWH0s2v1/Wwhzwyl1hd0afTT6R09ydyjVY5R+3DbB8wHmZqtIVAqiT/mL/WMt3xv6
AbSA4E/gfJLVXgvVAA8ghmMlBIWME2TBTJQ5MhsnhAyLNzuSRTm609PwtTprXg4NUZNLlbrqBwub
jB8YbS0GAZqdnUGJYruDrrBHhvmbDLEkZ3sXpbW33nJ5jDcoupyOE0aO0YMMcbyX+WsG/QiqPGM4
SoouWmvwMBFq/cDQs8MbT1pFisUyGS/R50DMIHMCL8mduj5FyfP24njbyLiIWMxN3kHXzRlj8EH7
XfcJ7b4nZS4et+1w1sE+l/p2rgPIxjdOJh7E8N6MOakwzjrYB1LQ+kKJsgMS8x2SRlDs1ScRHU0q
JxLmLUP+HRjyxjSJTOdK6/SsSw8tbwyTtwzmYsiKtKniAFw7aXLO0xtROOYxJ+u7itgXj2Lbh0iC
1FdFueBBiOTGEsJR5TUIofbS6labcUBuNY5fnB2FLniBpFCUD8Z2xnefMEk93M778jR5GLx54BfP
eHvHIMKkQ51NlGBKhzqzWiHrZN6pvJL86lNouSAGDBqj8TGlgAMZnzsXCd6jdEIz2ycDmbx4D0Zs
R+WcnNVMw9IiAwEkG+V8oq/w9Jw/908FRqZaizxE9zR7Ej1x28o5cKcwkBCGeqkWDfZR2ENwEZ9N
8d57oh8FW3mcd9Brc2JLPoVH0+GyIXK+IftUqhoZymtoecCzb3ArF8VzTzrRp1LjDQ5lGg8cXu16
tRd3sb/sW6kLq0wea1zEvTd8EO3KpUUDKlVDbnQ3OTTPrZ3c8dgQV6/myylkX0xylbTmCI09R0qF
yBqhSG5pRmFaBfTf7kZZzTkyNbyNZYBFnLXILHqEgyBpwi76Q+ZBaS+2+3bqORjJuy9VCqKLM19H
ptCZAWJC+hGp3FHnggbFG/Ehk532VByoQnBxFzjNiddxzMFn9j0lq2EF4Rpsa09yb5BlV5aM5+2b
jLeTDMxkTaBNk0nwLgwKa1Ikq0kem0Ry/psVBmbKadakOMpUZzaLvSaKu6YeDrKhc74VbzEMtqDR
bcrQqAJ+pPpRHfYlLk1N4lHr8nydARTdj9U+y3Fp6vDySH2V0h8VugKQmd3eMx5SXo1u6RAuj2ga
Qr7BK26n7AM32pEbDcpeGcYEuEkqemjYxM4COQjNeS8c3ZAN0tQTkNJX9Ng2zBTyqlp1K8/pXp7y
vQZKWWsufLRsdfYESdGekAOuKU9QfN5EAWePWU4tae4HFbq14FEUcRXFql3J3phhVqbnljjXMvnL
VTNQkqqdNA7+CKbY/exRpBwxPnzTu5o38bPCvHUxWJIN4ij0GQKiZDinZWu3EIEYfhhckRTevU7o
SVl+S6lWFMg8oheib+5SM9gJGMyootQaBeVUFeN3tUSeDlTUcVDaQQz5uLF/ycl08kWBc+NzQIyd
6+qqITPNGNmBvoRi1IQ8eKxyQIy7XAZfxrwriBbi0lPu8gPxKKt/WjhUZcS3FJdOj2k8Gc11rDEl
SAsaJlHYbr9cVaZ4qlB07b8p2rNU2HPN6ZdcHTNXTROU9Bqq4hCA/P0jqkOfRZWCAyndId4894fy
WbPru/mUfYTIsqtgcpmWA/NbMHKe/oZflIg48/hPNcDe+7vxXA4EX4sxWajKN2jVyaPv2/C25hbL
v88cBXnq+0Gf0MFeD5ja98Xsc2QoPAjlGWF2MDeUkuhC1qHkg0qM3e3a1+IG3ClWdA81ZLuSuMy5
ayd8uSz674uDF/REC2QIVDkmKjMHQc310CqLsrPzTP9UB1r5ur2Nq9mKpUHG9euU1EGnIitCq1q5
U4CbLTe8HvSN6LWyjcxSIWhz4M2Ucc0yV60yZukkdjSFeQ6fM80qwAEaOwLID+YjOWoI6ncDtxCw
Fssv18pcvbESqJj4xZlTdy1Ga9v9u5LMjpeepVvGXoQLM2zYLs/tJNc13pSmeaPVH+T8CzFuh6a0
hIBzCFYbbKhqLbS/FJmA3+l3dxmaDGQSEQooCC+h60IlPI1nZRfu611zkg7bvrJ+Gn4ZY+WH8kgW
DaFDo1ebGJZZn5v5adsAPU7XG3cxwEQQQ+y3uZZgNYl2C9F5yy/3Ya1yDjXPiPz7lpGWJKQucHUV
CMOLg9Ccex57/upGSQot7osa2i+YM5X7QzznBa6TWMju5UZ/qhpev/1qdEcWNpgDNI+iLgRUdCS4
nR5o5JE/CW4NTSEPPFK7miuFxVsT42lNYSZdQ3XmhlF3o0LYm0njbn/+1Wt4sSb24PSBUqILCkWm
rrYws3BOjkZptRYEwIAK4T7xfFviVIw5y2Kfu3JYIIGRoRFDFF5z8ERWNcenuYti/W2krz9apuvB
k6t75VMwWgam78CyPKL9bhzRa2XNb9tbuQpBF+9Qmdt3CPy20JIWcb8fYq5rmj4qvTwCgMZPU9if
h0DnIRH9i1dnd2GRbvTi4koNI541kB4CiZAjOVd24OquhqEdCYTs0GjbbS+Q993oKV+YK4pY6wNM
Jjsaek6K57Z42f77q/cwDrD4f6R9SXPcuNbsL2IEwZlbDjVqnuUNQ7bbnMGZIPnrv6T6XVcJoonX
8uLejaPrCOBB4uAMmYpmyQrg9ePvl2EfJqDlRe+5YjlF9AtK0C6hfifi4V5ex8kOd9+riZ3ohoky
21Tn/yTy6KW1JRoaE9ng4EgZEl3JKuB244d3s5x6UkICvHeTqwTUjQrk1e9EJXeRSQ6d8gSlXK1K
Oy9WB7cgGJgJCsE49ecvpNvQNUdoS3Dz6Tw5aRarmOrTauqBPNmhQ+SwWHZz+7YNRG31nw/TR0vz
Ys98TaqjkGaVhmm3KYXW3YHovVPLj1Lqj+Rt3e1mt/p4ij6a4twu1onV6Zace0Y4Pmbd4NBofCxB
NLRuZqET86Mdzu1MG104yKFQT3WkXXkxE428j75v73qoPenb7A4DCpv0ed2saHWcI6b1wAgEzkGg
Ek4+ZdO+7sKjTKBj9Xd2OO+T7bCaVEWhnhLc5MGTZSROH//ni+PjDnL3YW2Rsh6ieQe1i6E+mqXA
ExYu+A8G+GjLNpJBMkqKQpdnbZWZb3VroHd67qmDWMx2+rv18BqPyLCFCslDHCf5euzvTXr3V9+E
18HVy9q26nKiHhmvzPp5yO4tTfDgXXhUfNwy7tYDS11fh5KZe2oHJTtv9M1Ns00fU1cP5hGYJwJF
g9jLBV4tACKTgwc1zclo9STx4vIHkS/07ikHG68Kxr/1HRTZ4bBB60nYSOpAvbY5tKo/93Ia9W0t
elMI0M7koAGMN2Ad16wcFJAJeZCJWm8aQ8NjLAvfAi2GUVKK5qRENjlgAK9mHGcFirpaQcExEh/i
uL4JcnUzjqMrWaI6nGgnOXzQIaOXMl3JvVpLXTt4pel9qR7aTPP+7otxGNHLEoZ9M5V6aWy7WVp4
irXrk5coErnG5+v2g+Pzcjh5niR6G8jUY/S7NW707Pv6QhbemR8NcC8zC9EdBonUHC2P5d5Egkzy
6XH6Nety/X8MZIuWo3y8cBvJMkNSRBQj4MNG9otD4hnMzZF3AYfbTDcdbwaRmsSyC+ry/MBAyzzP
2lOrdafTJqXeMYUWU3pr5JmTKpUzonIj2Mzla/BkiluelstDXbIM3v6N7tPj+E+yqZ/ln/NEvQwS
7cAv8A55Xjc6u9rnwOJkk4NGtS/kyKqhqR5qmpdoZKtqhh+WkFhTk303RlutNj0zbASz7stf8mR2
/vez0IkMcqCSvIdjhpsKiGiCZWJ9YSILHCqqep3bk4a7PqDJRTxAi7no3L8zwSMiRlCVkOKq183J
ZbLhd3W4Wzfxh9v+tFEcArI8zqLSKsGJsQ8OUFOhTtu41kPtR7vuGrcWBb27YFkiN+RQkNmZZAem
kXsSBlFT/YHID5X+a31dy0h7WhaHgKHK4inrGwjDIHxO9aF228o+ZpZ2Y1FNpCEgWBDfVYPMVFrk
Jo6wHmQbI26f61rzqskUfCuRGQ4Lm5EQdBPD42hvuU2beVWBeXKj3K9v3ULiYMbc33uncjDBiBFV
BiU5mILoXvFTP/Esz3YRnqFlRNnZe2EFT7QyDiSIXvajlOC+Ch5ZDaXvuVodbYz9dBjmBncNlNPB
nSjwFBnlICKrYxblNdzQTHtHTrd5WSLx561vpgDd+cYbUAonmMWCawSVdGWA0d3IRq8tZde2lKdq
YIJIdNntUfdQZRMPDb7PuGorRddSrCmcqEOi12H4Fms3NBARLC3v3W87fKOxpFgFqRM998Ck56r6
5TBMjlGIHHH+7J/vjpMVzuFNPNpSENoBxNH+MucP4m967vSOdh/8qDbhPaay17+WaFmc5wfgxpdk
igpc0V5omFFtLjQqWJTgC/EjcoWRpUOYYecie0ukvRbtaT46iYj3Yvl2Om0d59wAJC21AkSaIQ2d
WH9mxteSEycL816e3bC6MamhWcPCmP+y5TtlgO45dXtCHRQG/vK7zJt6ZmtkVUVDijBdqZ+i4cJK
vyn9z/VPv3hQVWITe47EDJ27lFKQhBhGDhNjdFumsmO0m6g55m3kt2EhWM7ypXtmjLudiqGoDYXi
TVo2/rSprjDUhVEev84xyROivaovUPpaX9+i351M8rwySoNep4EBiMyAuYG00xuMEMv3diDYx+W3
8Jkh7tCOtqSAzBYRe/sjGB0GRR1nCJFKV111OzeP9ZfWVbwRtssJvh/PJiPTqleNGleI6ijfZjbk
5Dr4CZ4+sBQzWO8uVF/amxdj4cl36zu7CBpnC55R7Mw5qRGMaZ4hgWFLB73bkPRgxF+B9TMT3Gmm
SAIHSomzlpS3abbr7GsdfDIi9BO5CHeiKwiZabRGzFTFz0M8odL2I5NfY+W/D8MgvjhbDXea7UZt
iVTAFRspvmBY0qRWL21Vb9e/y7wpn26PMzOzx5x9l0CNhxay7nPD9u2oXnWG4KOITrHBQYZm5GrY
GAnyIi/BY/Deip5BC8F+rxvVW3Y0BWdLtCIONsYgHHIjwqPGKBvj1jSguMTiJBA8nUTr4hOABgN5
fjc/E817BllqDP0VXhJBWXEeWU89UH2jbLX+rRYalGef0FUd9WsZU4Wc79lyqhpygVjduqz3M839
3OxgOONFcmgEYfRCY+RHW5z/UVC+D50C/0v2kyc50PAl/09fKvaH5ohPiPkJX9nJpjNhNgjlMwH+
LyPGabGcZ0pmXXVqgLumUtttjHHEMEi3/SSqhfwBik92OAc1B10fesXEe387+oUMctvQRzeVCuIk
C5MSMYXkj71P/3uj4cf95dzUGJJaiSigeIhi5pAKEeJk+qQwvGkKBc4q2Er+6WX1qdkrc7K6LG+H
8tDrx1DEsSjaRn6oQaJJUradhfUQR3XmNBQqWZAa3aqTo6GpcdyLVU6Xj/rvT8e/wfppiKRSw6Uy
JBdVchUYAnAU7Rt3abGyqtJCJnhLBtemtrfHb52Q7X4eqP0MwKc1zGs8A2Ar1KYwRJyD8L3zdWTE
jf3cIZIcRL3jos3iwCOsFdIRBeGUHl5MyT5LBCUK0WZxgJF2qWV3BHmYqS4OoPMonWYE18Ak/RSg
4Py+WNsxDhiSzFCGhqFONfdEddv3J/DtrGirgp9U+4LKx4eDqnL4kBh2GCsFgD6PQbqujPtEJzc0
a10WG7d984LLZWeYd435qCps20QmdNWAH+ad2VqOYOlzWLi2dA40dDOowzxE9l8KIUJOIdqtvDYv
6Y3ipdeiGv7y97RMGxlXzfxEUxKmpYTBCqR5afMSxD9oeTOw2/X1LLvkyQTn+1lg1GWJ4XlPtp/C
0AuUL4Xzp9/nXH6itSGlKXI0teJJ8TFHtxcYDavhS55/MsN5fp0xLZgmlH5M5WKKN0G1r1PBINT8
E58//MkE5/M5i2zUllo8vMzSNe2NFvy0aOHI7J/1LyKywzl7MEVj0moInibrIEkgECyu8yFxUlVE
SybyLs6TbTNDX4+FHMwY3FjVhdQ9MmHouQyt/9s0TZ7//Qxa+6rqdduCvtfMy9DvEaLtWnR+JwfR
UZl3/89fR+OVlPpCzVnQ4+uYCrSiYrTrDvEmGl611HYlSaSm/IfQ87QuLgGjJaPUTWSca88qCBOy
TVjhip0OMxW//By4ohzgAq/xDIEng9w9OJSksyuQMXolqVzdrl1VeZPDbZdsjaJwGnaTjS9T8mvd
FZerWmdWOXQIG3UMmnJGh20JstVhl7o1pquwRkcSEhuv+6PGdxRVJWSVihSPx4rdad2+id/0/G19
Qetop8kcTPR9EkVkfjHo5k5lP8xaMDb1h5D99Jk4kEi1CVxCPZIKaMWPr7J9vaebfKu8Djtlr98a
sVPsob/oZu4YOj+/sDa0siuGbVj6J8Ykq7YVlCDxWhi1jVXcsUmAf8vp9jMDnM9LqpzlpobNg9Qx
aEmSDbpu5sYRkOQlu+iQf2+OIlifse7TqT4zyXm9qZMpC2IU5fJkF2dbO++dEjxyPTKRZXm0ddG5
XvSPM3ucv0uDpNhMxhLjRNtNtDooUuivf6ZFLz8zMf/7GSLSLiihmwSgiuSbBiXUuHmoRkHn14zc
n7dNNwwFsw3aJ0YrO6eqmccAi0z17GSrkAeN3qndgcWpY0WPfSV764ta3rffBvnXDfQF7HqMisKr
oPRW3bZUsKBlINJOBrhkXR9AwjGY8BLNupd2uimyy0Y5WMVWAuUTxqfU5CUgA3KhR0MTHOllF0QE
ZtkE/FU2d6LBVVN0ZZRTz0oOA7vK8n1XSo6NIaY6PjSmqNHjvYz++dud7HHXfyYFk95M+Haa7hgH
xa/c+Nb2QQTotscMmYbku4kJNW2TbyQQKr7K30U36fK3PP0BXFiAalPaBHMxVyuPU3A0TMGGLh4A
XdFBzGODMZ8fugkqMuodBnvwyL7SVDQFdS8KJrW+4JBnRjighwGiWHM4YKX3reKX2fPf/T7nFTSR
mZknBfV6+lJMm6K+X//9Ra87+/s5L7AxtZTpCbzAqqFhCzXdbniDjIY5Hgx0RCeiTMgiYJyZ4775
UFpFXiu08KT6pa+f9TL1iXptF5kroVm0KwEb+ZcewyebfPbOolkSGwEOVtyXlRMPxGXd+LK+jfNn
+HSYzmxwsKEbvRpB7WeOmuyHHN2vzXXbpj5rK6+tNuu2lmPCM2Pc/ZiyqJFaAwuatX6myCnc9FH3
kfpESQE72H0XlaMXT+qZQe52lNtEZUmLbj6ok6T0rWev6yuaD8na7s32z64qM9Eqaow5qoz6UbFd
St7ybCOmepz3Zc0MdyMGrVQa/QAz/86QzcpW7S7czxy4tniuSuQSHDIoE3BhKFA8kCPXOID38xnF
rB1U8KClaL+PrkGa0qOXNRNAkmg3OchI+4QMaYdsYzSkrmVVXmQlbhheKI2A20ToiBx4jDGGKuX5
ZKkYpafvakbm7IcxtBmQSPVE7T9Cgxx8KI3K7DZFEpC+YCB2n6MRoz2Su+ZF2s4CfMrdX/kl38wn
B63RWg2yT9TcD+MFpVed7On/nYocL67T6bI47OgGO2ik+QrRs2+5caHQrSHd9f3bhDtrfT0CsLc4
4MAYekkDBG2e3elOgkZ9Q76OtbuYXSVd5th9+XeeaHG40elqQEqcbTRD3uT5YVB3puV29cP6qgT3
vMWhh9qFRa4wWNGLh6jbx4mv6f+sm5h/YgU5eBGobp74K9UAcweVfMwM8OmmmWCvRCY4uJCtrImC
DBib2veDvp3y+/UliHaJQwXI+tkJSQBHpH4x8SFQ0hlFVVmRDQ4P7IyqdjyidW7qth0yoiBNTRTm
rC9EtFEcBuSmOc0zINSTenpTxsPtUHf+uonlV8DpSPLdPHrWlA307fDERR0sx1DLZngebJB3OMhJ
eJg7UQVQKljUJx5BDOz3qYKvoxRXLd0noj5rwZexuZMfqt0QVDnCvK64CcYHu0wc1gtSo4J7h2/k
oSwkJQ3RyNOkjdOqmSNbrVMPl5bw3llejQ4RcAtDnQo/0a5E4MBTdVzkym3q9K8abtfYxySf4fUm
hmYgvrkpC/dL7xX9ZHX+hmdRSqh3ipQpc47Adk35MRx/rHvd8v6dfn9e9dnvm2lEp2FCqJ9m1oYM
P1P7kpLQo6L88nxAPoOZjaSUpYLwms9gRkFRpP2ce1DqamfEqqPKu6T/WQUQrc62aPGvvtQQop8s
ct4nK0VAUj1CpZyijRt9tQ3zZFU067sccJ2scLcNiB3kKq3gFXYkOwNoonoUGiS/6JwJRZqvfKuT
Lc4XDIKG0GTuvyogxNZaP1q9dIY+c/JMMDK47OonQ5xTdFIrh4aO4EC1t7jpHBmD5cnT+mLeVV3X
PIK7e4auDyLWvbcVaofgl3xIr6Qd3Yc7sjP2rRM+dD8Mxw+c1p382q0eMNK+W/8T/hDZndbJXU+h
GYP5o8ThikBfJvv6Ljwg/xa7kyt79BYSFXfrBkX7yl1VXVhONqrJyPOE2zy9mnDpBgITyy0cZ27P
3VRZ1BVNm/cI8qFshYHj4aiOXu+GN6ofbzRR++HyFfJ7B98T+2fwoWtJ3ufzXEGgSMhVRZWbauC9
XN82kREuVtWDZGCyHMDvE9Suc7qRk9b/OxPKRxiso9g2oixNvV7JnqaYHduJ2YJlLH59Q7GgA0WI
bvNkDcPU9gnT8fXz8maM7yXozIytqAl+ca9ORvi8gxrbUUlalApJu+vMi1T5vr5Ry6WaMwPcx7Cl
OInHFCCU7ONdc5lu9a2xmQsmgeCTLA+pnlniv0mLDECrvL+ck4dwl6DtA7pxktu7xT50rWP4MAND
vFG+5NRnhjlMV7JQbgbwoHt59TOq0aA5CC5dgSfwI4OGWeYaGXHpRumjrR/s9D6MXte/0+K9fraG
+U84P5gBs6csRMCqTjcV81nTuLm+t43/TnmMd+SZHQ7FK8jbjQHDu79UQ0c3qVNkBwvCKsY/kaj8
JHJtDq0rI2+raX5MUOlS6V41UepW9PscOiclhs21AUtpUMglr4Fxu/5JFkOgs63ikJnmZNLMAm3t
yX4mkUy33UbaKkIu4OUvbyimZVq6pvLsIy2oDVUlwzaZ5CmI3Q5ySBnLnJq+rS9nebtOdrjt6iUb
rPAyovsxvNSTB8UUBCHzf/8pPkCR53/r4LbLyKKclZA9AKdx4eiZB+o/vXgaySbooU30uL6Y5e6y
kzWee8TUaR4aIV7CumPdjr7yWLiSG2xmJlPUg70eKlmiZmnBBmockqadBD66HveBZGebvjM8KpLE
WsaZ31vI82oWFs0naW6xxATHNoGys1Lmu4yK6mPCzeMAM+5TW28aXDrqtTVPr1lO2l7PxC2T37oK
mJRBeQ3OoFqUWvrDFXFa4LzFZygXsiQuMTKQg1wle0ApcFtcoV8LTYG1Dwot17yc/HEf+aLkvsA1
eWJNEplIspZok1XNHabOnaS6luldSwrUH0G38gUG9hlkT8vkQLaTojyQDNy52rQb2D9me5dFP9cP
gMgZOXBVUqWgsQX/19DrUdX6nRnLXymNna2CA4wsCoiez+XusRgxzqhDWuDSjkXFHtFCONiQi1Cv
hwQu0SjgeOqgVx1U7vpeCY4Vz6wZFgz9vC0W0pvfpU5xNITV+tduu9/fXOfQIZzQymEywLhWHDvj
gnSCvvnFh+vpa/AcmapWKoqaYhFSeVvLGxr4vW26JsYaINCzvl+CT8IriIP2WtOsYb6RMIKiSlf1
f+c7/3A+9PkPOIOBOgraliRAUrW+rK1bOb4rtef1NSz3h5ztFxdQdTHNIB8yJ5p86xbs9zcVqKdB
cXQd42U1UzGLRoWWvcw2CbQXbMX81DDUNlIilTiRQ3DZG4ep3lRCMZ5lJzjZ4IAlAa5kpMNhsS5l
V3NTfzjKoBoJ/dSN9/YtcUNXax3TK3bru7nsESe7HNoYkRJOvYEEQyGjy6bcF5ogeBAtjMOaxtIT
XZZQGu0jcpnTQ9u+dXHuNtDxtFN/fTGiD8UhjllJYOiRkNrqA82N+1cJ5dC2+lK09XvH+Ie2pPY1
dDzxpaLAdKvuSNriS8/TkwUOcNQxBXuviTrN0DwEw4vdXky5iPV0OeNinIxwb7qO1HaFmTdEJPdI
E8zFtApxVsowZjL43cO4EwkXCS1ysQlpWdNFDB3NWTVzRld+36QbUCZujAy0rnZwzOjkaom6pbH5
WMexYxbDxsYw7bqT/CFGOq2cw6g8AukaZt7xAffxVTeCDDzc6bvoHoXEzE0sl0CJNaocSdBbtPwa
OJnlYCu1LdYPFYqXffytgSpIAz7R7GAUh/XlCc7AO638GQJDvH5o8xRnAHo0u1FurpqqvqrUToAb
f0Dh03I44GAD6B3SOTOpbfVN/do8pppTgotknorS3UFzJMkR6moL0IpwYGKSxJZBYDCH0XdJcl21
It8QfSQOQaQ4DGU2wUejfdY77T492L56q+2zJxUIXEMyBmQdnkgZ8v3v/vzC+r2ZCte+jMnkXu0J
mdt8gy25rvcRBmqsVwv6pHNXByrQeP3QAxWy3C6Xuk4wwLOtJOY4xOFMMhRdUKSRso3kq5cpqPDB
DXYUDWAJfFPhMGfsrRIUeygQhtUPzXg2U8Ux+s26/wtcROFQhrVxjFkrRAdy9qyqb2EgonNfXISp
Eh2MAirB/30McfIxZWXQoW+tJbWft2nsUb19joWE/osLObPDwVSMNluln/FCTeunNNYfID4sCJ+X
v/6ZDQ6TwqyFqgZaAryWouXV6Me9SWzPUEjmTmO6kdsgccpW9wdq4TwXAMWaXUXSl4Y3zv4MLvix
ahbo9Uwdk1Po85WKE7bNVsWsXEpF5eNl3DqzxeFWT2pZNdt47p5CLmYmUQj9+lm966DkEbrFPUN7
8Rc88swiB1oFzSwEj3CYoo/dMW0fcAju103MsPQJP85McLBllHbeKQ1AX0+/aeOLpr1a3aU1bPTw
usoKZ6iZt25QcAj41hjNmkozMGHQGCUHyrpOr2pOkxFBJLQIx6d18b0x8ti2mUnQeFGgJsrqyWFd
55V1vtfMQLCixTj1zBSHTSxVi5apYO7S8sBJo0NUPufsPqVubHyJveHMFIcgVU6gpqSheb/InoPw
Z2hvMWQu2LnlaOvMCAcfjSqPaZAj4zQTUjdXCDt22oPmEBTU2m0iVAKef27FA/kWmaIitoEqIl6W
jR93GEpAA8DfuRwHEixnoU0CBKwGZnfpnS35gS6InQTHyOKwYaqZnrY6vBq6RpGjJu3e6vttzcqN
lAdXJE7ukQByjUpU8xK5OYcQCR3bTq/RaBbJ6qEfjzS97fLGG5iQaEN0bjmgwOzaiLcFbuB5BLXe
V98UH0mzjY2oHxeAtEWEg7SZ4JpZXh4oRAwQidgan16102wyAoZJM7n8lWqhO8m+UUBffhTJoC2v
7mSIO8MFozQeI2QfZOXQSq/29M0WiWD84co82eAOb4hBLzSmIFSbrkG87uD6+FYHrnGdXFkQGgFv
8LrXL8PSyRx3jFGp6JU+s9CtMbkJbinUxlXZBfWZKlKpEG3e/O9nD4dQ7tRohD6MF+oPDRjixuwx
whzH+nKWYeK0HO4QmxlGUpQMAXwXPhjFdR0JTrDI1bgTLLFWa9P56czs3C3ZN53uK7Cu0EmoJiX6
MPyZ7fVcHWIAnma68RUUnUJMKtm+Di3jAEKFSEiNG9nrWnd8FtZjZx/7BLaWLGMGy5JNS+ZOMama
YchTxLizyHt9U23bY+ySA6TeQEdBH0VJ9uW75GSPT3kYY8WyPIe9ZN+8VYcCDJCtkz3FN5g/29qe
qN980RPPzHH5j0ml0M0MUDGtpbd+eIqy+3gUzXqLbHBQoeRJl7IO757JAMVQT/wsDN6GURE8+kVm
OLRAPBEUCii04I/pcxk1oKeTNglhgv7B5V6Tsy3jYELptWyUYqBSv3lvNt/pYE6aC2YYId6vH2Gh
N/BA0YDqagDU4uUPvRAFYizkOfAkzG4guiChCx5SQQQt2kUONWIG8vJBRSxT6z9b9Zrpd639tL4q
kQkOOOzIYObUA/1y+VJNS5Ds3idmJUA/kREOM7JhSs1Ax3OLWdMFaO29KNGPRSE6PwvSgcjCn3kD
hw9TUKpVaOM9ZYZok++2hau99sf62FHIunSe7NWuxBypdOyf67v4nqhYQSY+kREMEhSxc9CmAxXH
Q30xeBFYVoZdiMxC8C4uX/8KnNCNH9hFuxUlpZb3V9UQaegaBOG4j6hrQ0h7CYXqpH0p0mOHycdK
cMEswr51MsF9wiAYSGeZCKACu0GLWrtTa7arZcMLMaxXiniLl6ONM3Pcl8zbcSC0xGu132Aw2p03
0YCsjLYB7aSn3K1/vcXL82SMf9T1WohXXYnLM8tlXwtjxwi+VXWNyPBrr/AzUxzE57TMUOWfyx3f
MjQazsPLvdMfsuNcqcbIobDhbzHwODPI4T3JbCXsKhOPcNqhC0PxRjYKgFHgffy4QwSK6TqluFJa
+SZmOyDIoIlwfvnm/+1+/LADK1UzaAZUU4pf/ypaR/emH9xbmLhJfDAWu3/nEfOSz2LCfkhK0Lci
ySspP6dmQDv3jzZXHGKKmpfIewfEZ+Q4rYzD+ESRSNZA4gvVAXuDtNs1ptwcCQU3VvpSTZ6lctjV
Vev0luKqQ+mHUAm1wydJwTtQhg5Y/dTJYMOO7wLDAAkI2hC6BKNkxLMqyzOa1InlrWFsAww+0Mj2
aXws7EPEHsYA3BpxtI0M6jL0xdvUcisbrRNK7SignSZS70yUQUuweK7pg273XqVjtuo5ihDxpbes
RVdFNXp1991sJyi8SPifa4bToVR7p4lHLyy9brjWpcHpDcsJO8nNNcUZIkh0hodcLpy23HbkpexL
r8U4X5zlW9mCSnSGicimdaukdlTzcqiizWB9My3m28o+kHyocexSXXO6DkoRSro3oPc5YIYuvQsI
cSwrBvPaW9hdhulFph7D2vIzKLSkiWePYNAZGz8JG4ewzg1S24mKbV8Xu6E6GMnkZLrsdmHn5uNz
TkIH8ivQx3ykMnUmVYJQTuGwRtmArdgd+8G1E68iisPyN4Z+i8a4Yu0lJgXL7irCetMBOrLKVRpd
ZAxTipjlj8kNK97o5Gd0N073WnyFh2DfPabdfaqLmhBEh5K7Eoyu6oNYBuP7qGfHIqDHiHROEKre
+kERmeGuhcGw63Kw8MQlGMqc7jTlSkdn/bqNP1yupyPCXQY9a5hZyQi8GF4c8RFzKYpv7HtX3mQ7
cpgbpGpIAs9FAu1buRVhgeDms7kahcxkTekHQPZA/hnKXa7RbWHtiui1kb5EJX4Ca34cZqx7s4zn
/hTV2sXsdvxSf+HZ73OXQYVDillCXOK67FnsYNmv619K4A38KIyeplUlRUhbRrb5MmbThTYmoROw
VGBH5BE2F/aTXAuzcKYB0Z1po20ha3VUN6gdbSy4hXRJtpNbO9Qvt/OzUNQ1J3II7nIYEgw9xzNP
B2sg0S5v7PqY9Y9q+DKQzd/tJ3c3gCgACZcJ1xCzMFudmm5uIqxsv61b+cMj6vf54ikYaI96j54i
/qmDyQ273O0CeW+NvQ/1TkdW7OuoIB6I1EsnTHQ3lkUBhCD+sjkQMfssn9iE50HXT05EIGwJHTSp
jd1G364vVRAN2TyS5IUekRBnuVcvSH2Uyi89e/+3k1Aq+Rg3YMAoMkMZH2zsHwv7ojJ+TIrAJ5Zr
pr8PscLPMSEMZ2DIfC/kEPh8s0WtKj7k29C3/dafG2ZKPEXbbYbXjyAMm7fnz7GKInP4kZs1laYQ
r+3YfgnKS9t86NQLyX7t5cfZO2yp9Ne/1x/eARCo1ea2ZZ3vc4zznNkoZSKbr/80Cj/Orszqtk5v
W+W7YvxIotEZpZ/M/JHHuuDWWcayk2Xu7AWknaw2R9pdj/wchNa1umGdKBuz7I8nI9wtXVeTPagJ
loc61rGPQWtQpwJ/EZngDleQJ21lTiE6/ctXi15Y8pdc/rQE7kiZZOgt8Ou+l+DC/nXKnltTYGK5
c8X6bYNvd6RxYdqVim8x4lGG/trwQBJ3upqFxIuN+YoRDC+7FGXv/5DvOVnl3mpT1llp1eCSYYdp
Ex6bbXxJ7tgLJHed+rJ6Hr+ETSdz3OFieatWxnu1oKcOKx96ZFbXT9Myzp4scEm5mLZmaw9zmcfI
3ahVHHDhucjU0i7z1i0tV5vPvtjslWcPqFG1MlVRAVIScQgI3OIDekmuw8sGSsm4mFMkiB1Reli0
PO5epqpUxjMHrAfSPadMNwQ+wd4yEWmbyMz872dLkyiG4oltJZ4ZgR4u9KaUoEihuUbcbNZ3UWSJ
Q4fezqyBxfhek0Jc2lwbeuUwM9toyE2sWxKABE96b+U2oajMIgJILzr6OLKn9d8X4bjOoUQkQYNH
sgxEti1YQdJj5EHg3ASln73NdvJOFKIJwJsnuc+0vjGbEYFoLtPusq/171XGKse020Yw/S3CJl5G
vTcyWdU0eF2aOdWTusnniWxw6pe+hakNezsrXIYb9UvCG6cDxtPcx6YyVvJ7c7a8782HovFy83b9
o4k2kYOLoh6CQMHl6w1m6EjpbWIWTgeSk3UrAtczOKQo6z7EjA04ewP5us7uFXW3/vsi1+P5sBoI
C1pQH8XQ1kX1pvjTDrohzgDlsPna+FvH48AhzIOkTFXkwvqm2phgTSlShwSNAMhFX4YDhtFoiCWB
B8IrtIeMQheWvZWNSAVA9GG4wEECHWZnZ3iMmoXtFOxggOxu/dN8xjcDA23gU1SIbioYyv+IpKRn
jCQR8C2qobjTaE5b/CxNt+xEpMKfl/LRELeUshsNqzNkvKOyqw7xo/r8dwvh0C2R9Syp5iyInVzI
w0PURwddvY2NLwRCHxbCZ6rNgrKuLVDgyC4MX7/+lwpIcqMnye/d5gLykkKd48++9tEkFwUZk65D
dBs1qK5NHEkr3GokTheP/9mlP5rhoh9DVcspm3n/Vet7lLdum2EaZBBgjWgtHKJJOYSWSYdw27DR
wX7bRzvKBHUSgavxieoq7q1JluEKGGqx9BsSizp15434+AabNwrHxoJ0hmzyjavS0KvKEGByd9iM
fu4X27b0Naf3iS/vRoy5iWLvz2++j/a4D8OicIR0EPLTKGvtg9JlT3OPLli5b+rvLQQEtE12KObS
1qwcWInAe/4ia6vlvhi4N2OdaZDWYAeyoYkz7dBy6nYecUtIxm3EutHLmHTa3vn7nkV3fTTZddsC
KjDA6pTGVtN/NMMVsx7WEWMhQP64rbOrntlp676Zslkdp37RDjre8fFt5GXH+QHP9tou8v/7zfTR
IHczqYygycuG37Rj5I3xsKcRpDxaTeD/woVxoG4wA/P5FGK0c4+GNtNqPjRba2/ch6/locSUkigp
sVD1/bgyDt3RJmkUxpyVYK59HWwx0PFP4Gl78q31ZU9x6KN8jC5zQWl+Iaz4aJXD/Iz2miGPsPov
W2/st9+1B4bWF4QV97WocDivYeUc8ASwNAZr+ZSB5j3vrWdiqk5i4bwFw8Yso31S64dazgTjectI
9vsk8GoXfaRORioB+C3Lo8lt3P8SHAHBUeOlLf6PtOvqkVrptr/IkkM5vTp3T09ODC8WcMA5Z//6
u4qjQ/fUGNf9gCekkXq7qnYOayOlvhqZAVEDyvvsoAffiY5KIDyYtuoPh+KA3hSU9qqeYwR4L8fC
KCVGEi5KAkmgyxXG29zLOyQTUEjyMi+t7IRLkHeTjE7pCnkuUxNtRDjo5JIvkhW5lQCdHQe6TwuY
mLrhZS94DMPoF4xzZGpXINPZSmkw/xOaD1kCjIz+IdZfM8ndf8ptu3pmFUa3RKW5EJN24WjCnShd
ze23gdeiStXGngAwaqXX1cQchRXjDdVdE92SAlMp60M2uFFbOPun4fElo09yJVmjngYM+ao6a09i
aw0xyVtH5mPTjRwp+w03mqpGJJGYIrupUV3NQRxEWLgBWSa6HEWwl9qirQ5ikNvZ1/2zbb/UL2ps
MauJekXFKmUIdX0lKLeD6Wvj978jwTiMiZ4RoR6RcKxGUT6kgJywjVAo/C7irkzemL6nSvh8HMY5
MeZ0WYGwRVW/aMt2bIv1KTyE3s9tPE+xuwDbC/IlvE0RR4tsM8mZMuOYzCl4RDEhX7oRh7YSyXFQ
VUptk9zssUvC5NVzefQYHVKPYpwBDRtdquUxXXsriVOryt6UsOJwP49D6N8vHJM8xpTiuqLYmtX/
RKroiurLGPNQHzdyq+8fjtEYGtaujLJKuR77tP3SywU7es4xREczumVly0HMcZx552IUiBalpS5m
OFdsVomVZ5HdiSHaENL/PaHx/miM+shaksyqAmVYSqZFpPVuqcnbvojRx/6oDM/Mx/gekrHkMcIw
pOsS6MNrIj3v//62sv3v9yW2jNXE8px1dBqwl76rowl+fpQxspqJSOcOHH7j0WLUBSZ4pnmZ4QWg
MG0vy2pl+mmVK4sYixXyhl32mUBiC1izkWimkcOnScQmSEL1NAN1YIo1jnO4/z6SyCgHOZLLpVOR
/TaM0BN1rEuqBA4Jjt2A7Xgvp3oCjChFq9Hzd8pudK/xTTs5VT8HGIEEwHkk3oEYpbB2Qzk0Eg4U
R4ObK5JbLgkv0Nz2WM5Mx6gEvTOHtumgEkR/sWeHLsAQXOOtQdC3OB0iPtWOXa2wItHKPxWv+xzP
YwxGOyDTXqHTdgEXap8aeIBz/kgM3mwSjwirGeK8beoB3BcLuUWEoJleicrxJ3g0GNUQqdEM9UNT
UVNsr9MpXF8mgze3yyHC9sWrQqgaYr2ikCT6nehm02u+cOJIed/gST+bFi7skJlFdVLT3YjivfRt
xE4XzGe65UFxbinsBW3zTr3MJ0/xLXF0v3JI8FjcRtylObzPYDyMIe4ULVFx1EaWbrW5uNcGctVo
a5BHMm/qj3etjNpQFpKawwIpW4ZTI34y8s/6wLEcPBKM1shUYRor8ScqxZdY+1w1T3nyz1+J0s+C
yeXD9eiPy2hyepqaIFUqOyxUP1wzjkraVBeyIuIf8LmIykisVsmrEs+Q2IbUdqpfF/JrgXCu+jYn
dpZ92j/Tdo7hghojurM4AV5eQn833T1QuIkrY0D4SviZeatp+9lj6os3PPSsjc4c+BIXZBlplggx
q4gGB5g0pYtliWB9m+3iCXmNK+58A21O+eBVnImxRTM5mmH1W4RY5Ym60s21fFg8YHbe8qzJpkxd
EGJMvjnNFd0IiromfGVUUfXoes5iKzc4JmXTtbigw8huuJIZ2/0AeNFPpb1Wb2t/FZHJrqvvEm88
jnckRnTTNUxIq6KAGubBkiqWJL4VihWZPAdmO712cSZGgFUJq2JV0mEBgPNvxJOm6I2nKdHuoKDZ
1xleyQOH+ek97TEGVSoXEt00sZCgsEUHX6Igc9fX/HVsUbmluweK1/LbPjneVdK/X1Dr1b4mWglq
OSDjllLw03U5rBUyQUvPm62lt7V3MkaJjIairYKG5LaWBbHSW53AM5Xbkc7FgzGaI9HyqAtz9Mf0
zuisjmRlmUXHyIxbussu8TCNsn9/PK5ndIZCUiJjAxYixSlyje6oa0diRFa0XDWdYP8VLRbrNYmM
Ue8KFFQ6LbrHrhSbzNV1NRFLFdorVf8zD+p8mTqjORJVkiczofQy4OoZd5WGhHnD4fdNG3lBhIrD
BQPOUUVaia5vyJGM6b3VcIAms39vPBKMuiiA56Ku7ZiiceS45ppNsocklziPw2FuFuO1yqYskTCu
6QiAdOnMHN2b3v4xtoOQi6tiNMMyJh1W/k2pE17Pp8Efr+rCUj7P9uJg1dEhTt19epR1d8RVZ1QD
ZtWMSWrgQKdl/QikVF9fp+OYx74YDXeaqllaLh2bKPT3yfLMMFuolptVFNaZqqRD6GvfG1+80ySr
ORme+LX93+vu72y+zigMbQ6HVmqRqBjk+1LKrYWbu+IxBqMhcjHKTSAUIkZYPF1/ypvn/fvicDdb
pa6Avl8ZHUL6MUMEt+peJaDhawqDfTIbQND0pjSCjfBYWmHIDPeFWp9pWCGTOliHcTRU+ZWE6NVU
4oM+VlcGmvSFrBgsApwJQ+s5xLfv8EybYcU10TD2JK7wzMxDLt3nvKrWthY//z5jmTKihm1Kgdq1
8DVWDtVKrHiAmc8nq+ge9y9y+73OtBiOC+Ola2INQUEoRpEt1c1pAHQlpmDCniNJPEoM50XTGEdG
hBfTdQlxwXDQJOWqiyTOgTiPw1bLsKcTkCwjzMRMl/3Ut5r+tH9jv4kHfl0ZWxzD/j5BiGb4ysux
wsqAEcBVzXXsEac56deTQ/dADa88X4Jze2zBrOoWUZ3XDq5E7xuL30TfKpnnEXH4ji2OCXM+U0R9
yK7qivFgS1qNOS3sjA0NQJws7v498h6K/v3C1MpI7c8phUVQpBuNPGQm552oFH40GOdnojd68ftL
2qTaRJPZE1ZLTnKU2FGGdRX5HNpjZ/C6KHnvw+iERQ17vSsXTKUU4ZWQ5m40lC9tIqYcD49Hh9EN
YizhjUTET6rmr+qRCEdF+Lb/MDwSjEpIei1v6gjqLVFfh8nPBquAKdqnsdE6+U5/K4w2EGqY1RSg
6kB/g99dHwQrdzDMkF9h54cfWvEVxrX/YKb+HVEWZjuUk1HLJJpvLjtL0a5leXWqmDc9wGFswjiq
LRZwxpoGr7+UHuLs0JYcH5X3+4yPmnaS3quYunX08rqu78qek0bkCA5R3gvONNXdNBS0iKdeta1b
rl+H6jYWfvwdBxBG/oUyabF0Fp7IZGtoJCrsGSvMY2+0F092GsPH3pCbzOPietDb2VEL7FRJq1dT
2mnopqAYUfNT4hbXuqscuzsMpF7x5gc5okQYrdCPWdUK2E7oyMadEo5o1gzkceHIEo8fGJVQkTBX
KwkmXB06Xxckv115GVmeu0UYndDI8jJrRlc4MgbuBn8OOq9Bq9L/AxaSSsfe+zCKATNvoiSr4O78
0B+q+9D5Fj5iyBNjF7zcxvbjmIaOYSZU4NmJxbxQk6SLVcyvhv46LVZefu1jTos4vZePpznTYJg8
TPSmwuou6ILxUxnXrto85/lqrdW3pHOwDZvDCr/JOJzp0TNfGL0oSpqM0CBZmKcnXZ8t9DFY86C+
ZUlkzUV3reStO9arPbbJoQcmS7xiQayx9g5Huref8fwhDOe3ay/FpEKZcvTaA4zI0Th0b5NHcWYX
Xtl6WwDOtBgBmPKwiXtawImw0rFQGuww55jE3/h8ZxIM/2MxB0laBcoqPQwvsj19pqtgVn9wFgcT
rw90T1Ti/e87xKi5OhNlRKFqRSnUF2RzauWHOb2E6alf7vffaV8GPgwtlr1qdIkOJ2k1VyBIK56m
KY7S8WaC6Jf+Xgw+zC1WS6gjNkPBUkS/Y+f3gepTTuCtq+OdhrGMda40shbDqch1w83i3k/Uzivk
1f27S2MMpGjIgxpRaKhMPirG/aB8D+vXvyPB6I1ILkZppu+SCoLdNdpNrwDR0JSCfTL7kiOzKO/o
Y5SkwgRbh/H3qfs0xrz+t21f4j8WlkVGDYxK2PVqCWs7rV+6crXU9CBjpCDmLh6jd/6BwxRFAUoE
MMJUdhRHjQdRLDvoG+IDwdgN79SH1f+3M7oLpoDXjb/JaRfkGE4z02QSMU6PVuGs+qYMQJgEbqyl
rbxeYR4dhtVyTZOivMQghmQc4umbRmydZ6J4JBhWk8ZQjOUS3UVLcezr3NPng5G1fyIyF/dFP+LC
LmVDW8hZgphCqp6yOLFW7ZPA28OwyWsXNBhewwalNDcWyAyapawRvQrqgYSfNeOffZnZJqPpBI1c
RDRlRitPCepylYm6gQKfdcG8Zob0qtim+P/3fUrbuUflFyk2lxGLZWUMNJdRxHZ9ML3YQ+mxbwFW
X/4/SnObyuCCGhO3YNqjQScn8hprfiqE743GA/PYdIYuCDBCM5a1WJIeNzcPQ1Ca3XWvCjZWSt7V
xfS5zqXnKpX/RMFdkGTkJzVGNObFKKsDQLVE64jyvP9ElG8/qp3zCzHC0wndIi0GWvmT9VbRn+TF
KwaOC8kjQf9+ITpFY9Z6GUNHr8VpLFtbbF8zNAHun4P39ozsjAaQRyoa84nZHVk8c+T4GdQF27sn
xkWrqjJOgNYHjLQwsvUhtsfqxxwdevJpkjlPwuMy+veL+8LGMQ3bJBBA9JnoSu2t1AHZjhzq8ibG
arWlPuzfHFdIGX3Qojc5jykwZWyEsG+KM2F0BDVhZNHQxKGQwpYaYg9VetXV8nOWqbymw+3g7Mzk
bFoj6btV0ykStpb2zhyfNOGfPL5WV8cQX4z1Sp0/1SInR7BdiyaipJsm0aEEmQdVm8joCd2uPH9q
ArqYHnjBN3WFXZ+oDQMjM7+e3/YvepNFLygy7yqF+dxhRB6hTfaWA9tKj/7ZJ/CbM2FpLjbeSLrG
TovKAENs0QxG2+qiL6GvBLFTB4CQtqoT8cpj4vGaIbaPdCbISJ1UzRFpaUe2WYjPSTocxziz9w+1
qT1QJfnvTMw7taHeo0sesVElvyHpblWJK1QcidsuBV4QYZ4mS7QmacsZmWJ3gaGS3ejYvvZWcZAd
+ZXXq8I7ESNvagoeqZIqdZL8UOiujK4cXoaNQ4ItbQv6gDaVnnrf9S1wLcz8qCiPf/UubDW7NPVK
0BMYJlkMVNR4zMPC24rCexadsbcZkbtowep4pLqUTwTjgmimlO5F9PUIh1GwVs6RNnX8mQvYJRHD
2hemngPKR1PrUzZXLfoOSnci0VULkEghxLLt/TvcHgG4oEjl60LVT6IiLxiEh1XxF1ezsRAdQ0SS
ju4s4hQHCg2c35u1lTfYAbhPmsch9O8XlPtewaRDgrxOnMuPY5vZfZzfFE0b7JPhPiGjIaZmqKZW
gZrFbbaH0qMwxPozbZUHGBNXH3HJMdoCRVWs0plxoXQghW5Gia4Hb7UVu0c2nqf9uNQYtaG2Jm4x
nNHKXnhK/KwLTtIZTrNcU4cqJkDk/pbn/lI/5SFvhGM7oXPBOowW6TRiaNncoIhnr56M7WO0s7QO
hGtglFAUpR+BzOn74Ch7tjKeClNqVipyIDJmEJYmyEZO2yxH/tjFEZFiaGYx4+qkMkMdSghLuyRq
HIiDurpD2U/PcVZrHEHgGU2DUTLS0EtjUyJG+W8MJ8XiYmum+B4r1kqJganavNIeR/pY1NFG0wa5
UofUWWTDqpHQVFfLSL/syx7lgA8u65lD2GluTdfNRafD1suRLsw1Dor/ZwtzkeS7IMNoEoKERrqU
EIKkSzxgDNbkuibAhW1f9o/DkzaDUSXY/W5kgHpBHPFIjTQ2lXrG03zE0I3D1yS8y2MUyZQVUZEr
iCfy03hCXuFK8esb/rZhHiMwGqQq6hrDsHCgYuMwrMe4jK1e5cRfPLllNEWipEPYFEjBZNNoTWaQ
yq/7L8MhwM7lieEC6KIVEtRUj4vxrKS8l+c8BgstOdZjGM0idF3vGH48WlFAXdvouqQ41TEaSDWr
O2hB5hiFFT/zkLnpG+zIkckoiLmKJXOdkJTNhMgOZb8bD2Zzr3Y3q/SEnSM8n4D+3EdyWFgpGZgn
Edkmhirsh1GKACbRufIPGYMCiumMR6AGQBUJpZ1xHm+bA8/kGBdkQZ8x6QnEtxieJfXWqO6HjBNr
8UiwGmJSVsXoaPK8aTHW4SXonDZ4aPrbxuN8DkY7GILUleLPCZxFOSSYKuvy4ntnkqCMRmdO/sz9
PZNj9EM0y7mR0ubRti1fgUo6Wa3Uv6InwN2XLd7dMQqiROqcNDV1MdbZykbRUqQnk1fK3hbg82EY
DZHPRTh2MSKSeb4zpS+x+UcAKeQXATbAr/JObrBwCoWg+MpM7jvR04env7ootmmhn+IJY8p4kLU9
GNqdIt8LEmds7Sc8yQfRVEWC1fB0JQ6LXlkpqQaEacxs5yfDb1xoIgUoEcUx9cgdFVHFHo/UZ0CJ
0KH1NF55aLs6evEBjCqK0iUFqjXi1PCaxgu5lz4K9uApxzho7eWK56Zw6Snvo4TIFBQ9LpH1EnV7
dKKAuHS3baXaxUnErKvwxnOpNznx4oCMNppTbFuYIoyqGNlrOj90vIrkttt8QYDRRSF2Ns6I5GjE
FQWdPXy3Qmd5o5i7tAQqpJb2IP2J/b0gyWgmEs9tjHFywF8AdbwjiaXyfNhNJXFBgVFGJF/Xqsxi
2vBU3WfJYnX9+CYNjf8HInZBhtFFPVCuhsxAfj2ctQMZsTp0WoJO+qMOsQsyjDYKpQ7bXiV0ouXd
fWG+FNEN+aOq1JkEOwMYpinaA2NoVaJdLeRmWm7K9Nv+ZW3aowsSTDFibRYFintClUUe35Imd8UO
eENNbTXCasurzpkQ30DWhRt+QY9RDfFSStWkIG4CovQxc6tnA3On6W35lW4jpUtl+u+5PdgYplA5
mnfTO7ugzCiJHnubw7QHZREgS4Of+dGhOcBV5pxwWzUopqwYRJF1jWGLrmxzTNdQ1bBMJ6HDfsuZ
m4/Z9L3UXzTYvJmISqVSrEhEV+7siW4HsKjkWr2m00KCU3HMCedAbAZtScciEygqiACk5eFLGh32
OXBbK5wPw3CEqAJ4PsKIulOhItpO5BDJyjHK9D/SCmcyzPMjgVWNyG8gvBhauMiVMw2Nk2aq93en
YSxDi5byRqGri9OusUzly9Q2wEnlrTrj3RljHlZdSgZxBhUjPGWmWwunTrb3D8J7dsYcZHJZjy0F
shXNUxf5Oq+KzDsCYwxqtROTvhkB7rFcheNT2dysvEHc3/gF5zdnLEFCMKglFUj+NkAhKhCjYKYP
+yaIM7qKjcbXt4X8JZcx0p/HaxuJFLc+Xh9D40VID1LKe/ztVNBZ/NkM11hFoSkB0N2RbkdHsADG
dR06nbd8ml3qzuU2D4hr20j8ukc241W2S9oVHdKVWnrAeL2tmAdZGq61+S7tag7fUb766LyeaTHq
IF/Kfs4W9A6bqmzFimhJSoHdMPeN3HIocTiczW4VpmiWZgoEDmx2skwx8sqw4ZDgHYbRBpo+qpEK
BeooSmLF2FaSSKcofM65JTVqpvdujVEItRjmgo4mCfTNAeD80PiNYMUvYHN3CWTe3kjeqRjVYKIl
S9GwCxMIHxmA4t80AR2kMiCHgdK8r4S2i74XrM5oCbNa5mxQYBwI8ehw9hioFQbCxU/Ea/2Mh/nK
OxijL+ZFi6OVriQyU/FWFoZjVKR3rZy+LjEPbI6j/lhIKkwdFV3YIKNGzMc0fDIjDPsK/+zf3jaD
64pqGpIuSQpzediSoNQz3XAsLP804Rcgf1p/R4C5LyOSpnilWJ8VRkWB1OSTdfD2SWwPMKjnQzAa
VeriqYuwdh19ynTRW3yL6pMj3haAkksBxRra8nXMUeLbhf4zTTYPYK7dmpq0m1j2qas4BoOnHwFG
YHcB53ScJ2LTAckw6nH/7w62KFiuUy8VrfLH6KIKZWNcHwj8tzy0UXphH1XFrwv9uSzroqSWGvDs
Wxoe0R7R/Dbz6VWKAe9o2zbjTEZ5H5PLcVmp3UBtr4nl54OHdSe1ehUJsTVwA0sek7AzDkpjliQz
wIjoeCGxTSt4/VfTlh/Jt7C06LLU1o+8iQcAuC3E5zMyWredFbVUUyRahNnL1MdBPonZ0z6H8BiE
0bV4qlWrBfQViL3mSHnuSobGccB/40+cj8HoCdKFI9pP0DxKfMXTv0lOcy+O0LLAtJHs4dD7U2eL
PLC17aLyhZAxyiNHTxeF3seQkLu4k11daf6IQYTUGa3e6hdUtfobeAAubzKFd6OMQlGx7l0XFgi3
ISLgBUx5/bz/ZBzOZzdptKgzGUmCPDKJCTCI5OlZTTVrldSjEn9KzIwHebRdcTrfpMrE8MsgiIky
0uL1j9FRvewYPgnPtJcmPmJ1AidNxOF5lfHPhmzGmAfFeMvQlUvSl5DMzjoWHMdpk4om6qaqww1T
2YbpQc8NBREU2D4/psNds1wZGSdQ3762CxqMaIXY+tDX6YAS+Kk90SK8YOtu+oVGBsiJ/uWBGBkb
DLolUkRKVE9PQ5FZI1DYJF4yZ2NnF7IrF0diZErIB302QhjL9KB6syMotu6tQeSDDS3jKassioUq
BhFGZyUBwBi8U27K1gV9RrbEum+kMaWtraL+T5TXj9WccxwCDmewOTGCKRRtqUFiiK6r8RY4qNx1
BvThP1jI8yl+OqUXFnIuV0OrRpQBWuGNrIdSQf9x+gYsaY77tKkoLugwolRlajq3EjoolcG0ygZz
mbnVtrVjdK/IZzv7WonzND9j5YtDaZKQz3OIQ+n9VZsBd5uYnOPwXoZ+wQWFZVqTyUjBfGV9Ow8/
IuGY1rzxbN4p6Ddc0NBKOaz1FjQGlBisSZxeQ/V/X/tBhYgApl7XCHCvGM9FbIeCoAZN4eUPFTaO
jMVRGUTOZW3z2JkIc1lGucAF6xB8tkWFxR+fBi3QRh87Q/dffbuQcHEY5sIGsYplQlOF/2IZdbaC
BIFkK52l+hHAcbQOcOHZayVa7R8lyC9IM/pVLJNsKJF/ccbck8y3MjsU7eP+8bbZ4XyLrFbNTSia
SUcIr56aHKtTxn/2CWzz9JkAo1CBMrnMYYGkMYa1LVN/q5eDznUjeadgtKaRGtmSKzCp9SIel7F9
IANvtfR23v38GGzOKBXDSVIn5IzoOC6WPSO06YEmUzwn9ujKTn9du7L3/1npTj/+ozL9dYNs7qjR
DUPNejDgmMRuKbZBn6SBnk+ellRWlgD9ufsS6ZK//27c8zK6FSN2XdsnSFn1TnYjOZ0vVQ5dpUAh
LguvR+cZ3WVanvgtOTyRY/NK5ayq46QhizB6k1sFg9sfhmsKR5U8oRpgr1iKU/sGx7/g6BO2i2oS
panPG3THi10O3d7YdZfbk3A/a7xF89vhwgUrMSolmXLZyCi+YfvJ8Ou7xp6DzF5u4eLawhHIdr56
4DzmtoCgU1zX0Vwns1FyIUiqPISQQv1xsHun+0IbagrbtKOWrvR2olueI7Ntms8UGfYJ+0qvVR2p
k1jWbC2KrC77nM0+Ns7k1coxBbzTMfZmDNW00jq0DaXNdRRnVtS+7t8f7zD0Ay6MprE2VdJFkIVk
gNiFpYtFPdhTPAf5dBuK3EGNbYk/3x3DH1UD4ARlgmmbADGre+QI5Fw0fSbXxNEsyXYX79+O4dyu
vu4flHeTjMUxk1JUJqrkqkxxRb0N2rhx/44EveuLu8yTqJ3aAiH/KL+E2dfI4EQlvLdiDE5dGIIu
UqPZ5SRQ1S9LhbXXpWiFcWE15d8KFn3Ki9OEdaoIYg3OSJFcU67GwHTHY3KAf4C8sXQYPV5WaLsk
o/1iDjY4JsiqIVGNhK78uUSMAvzc18QvfwyO6GROfc1tReGwBBsbjz1Q5qKWThFGjubr3jRbdKQc
4ZCAhmvJTV114i6G+I0JOJ+SUR9yFtbKBEBn7E4enfFQZA7RXWp+FJgfOVh0q3Jil+gWzz/eNgNn
wowuybGzoQ1DuBKm9jVU3rJ1tGVjskknc5TWtoFFVllUdEnGGhaGdQxxXXtZBfBneepeUN1QTmjz
cfqrxhG93i0fgFMY0Hp+fPyj5pszZTYCDCtBlTHFCN2sfG3X25LXZradGLggwORTZoMYaxYBcY/6
SrGdueaD7g4O/CMAcfCalzY9zAtiDKtgVrfPsxb+0dz5SnenA1l35ahFHgmGKeQeja9GivmUIjP9
uomPg9a6HR+pcJP5Lo7C2Jk1keZZWBHPxoKnHaUT/uOMARZpksla/ckxf6RW5vCxbjdl/IIuY3Aa
VZFzDKzD91n7O3PEaIPJg4rblugLGoxpWcy5MaacIi6jw2x1aMtF2yPeOAjfXydHPNF90EIYFDzM
Dd6dMvamT0K5BLwV5icatC0MlWUawI3QLXX5tG/YNq32xQEZw2OKDeJhAXVX2nGmBMaBQkfwO8m3
U1QXdBi9AWwEjFoPkF5JshZ7cZMX7Vh7c0Aciko0389HydZuYYHs9nNp8zZUcFjl59ddGLyIyIse
z6BeTu2pDOvDJC4cRORtEwe0bBS84KwCk+G9Ue1MNSZai06T+DRgUqpwsS0l0A50YjN38++8ESku
PeblBiBASiGtWhaLNbgUVjq7b6IgscsXwW99zeCm+X6jIc9HZB4xrFZjrHMabfjmLUUaKV9zy0B3
e4/9ATx9zzsg27iv6ouulhVYc/ymo6ke29gd4rQutlfZ8Gm5p9tWl78Ox7bx5zKaeBD3I8OdB9nw
VqPuMnC8vG2pPpNglL6J9ZuJnk4g0b7E8jOA2xP9q9Fzp6/o73wIvs+syEIvYWtPFJl0bmP0Roc2
ioUH9Wa0q0PpRre8RrFN1/WCGKP++1XBvhQ6XzGHX7L0ky9jELERvnLXVMnUXu2ditH3Qzcm0MUQ
4s6tD6tTP85Xgp1b8e3gRcfouQxowS9zBKcLklvaEaNi2dPTvrrkvSBjD7J60LBUBRIwGyOSQ5+N
TrKK5lrnjcj+xs86swqjTeoEg0sNBcFJXoRHydPs7CgndJ7E67ypBS6SbLUvoZW79bP0tn/G3+jq
M21Gs+hFpzdZDINOI7nVyZ0RZdSjiZWYK2KFDh5R40WPqjMV9ugvrylx9j9gu0Z4wVKMnilzLY/j
fxcASh71MGcL/YHfM3u2zWPvwxs7ofjqCBwVvv24uqmrKKZICotdF019XIoxODmv3soFkMfSjzA7
CROv1+k3mu1MiOEi1HXhnVPgcjrUR4HLG7tAmNydWjhKpa8cOPe5rQ/O9BhmmhKhxHpb0CMh3LE8
uqqX8jQmjdWGgl81QEFua+0G1TdPKxpbz4YbQeXuKadc81F8zx/BcNVqdlptEoWWm/sDXIDj6Egn
KegD/Vm7Va9pegAZsmcMFPOSZNua/UyZYadpzlqMCoCfsazYIYLpzE3kGWHi7l/ztpPxiwwb486h
IuilDF8xTA9Ge7vynFHe77PxSd5WkVGhct4qd2J4XfHAVnhsydZ466RpVnR/wjz9oLByhTsHg2CJ
j7NNJzMRtvJ8GM7DqEyEkmpmE6cDilNTdYeBRiuKvqRAsfq7Z6HXeuH7La0wYDnxjNhYP5qK3ws8
c8tRGypjl2IpnNE2hOBbToZbFWPBRVLZpT7da/3r/lF+E46cWYxRHEaTCkPU4YUad/VW2aJz1YU/
TFb8Stc4ybALvZ9/l3jQQlzWYDSIlBqhQShKzugpXn+3BnVqF4fGQY8PlgDqbxWvT4THGoy2IHPY
a6GAV4tU4hhtFgDqzJaF/H7/Rj/KlA50SmQzDEUkBDnm98zRoaUhUdpidJb1szY8rcLL/u9/PMb7
32d4g4SFONUrGZ1Yna+XVvQiohyJOHI0PI8MwxeZYK6oVA2jk47kehJmP1kkJ8t405/0ld+rcJxG
R3EU6NGmASC+97dlLAMRmimbnDQq7Ex5I1FvVbGfFW8hb9nWR6F6T4pRDWqiRbreiRgsxUhSIRym
4qtaPqq86ePNi7s4EfP+RlxmaWKAjDF8aYR/CvGOiye8TQJXhm5MRcNaofeXVkDhCFkeTU7ZN0Am
zey2V6yOu79jw2OkN/aLDmt+FoPUSYxxHrjHE52+wzCyBN9NeIh8DZBmKPL5SNGhBhU/7/P4JlcY
GO8hEtEJTvn+gFIpzlGs55Ch8MaoAZ5R32BFiVkDLGngIV1uXqahiiZQarGk3aB/v1Dm9WxocRzO
9L1qpyxL28jWg7wU/v6R6Jt8YPQLMow8lUMrhHJNhp/dp9nxP0BNHtbORgMj3uyCDnt1eTcaU1GP
Pz3tKNDsyBXQ1k/DGhqsLVcy9mv/3dEYxaoWWdaqCW4wBQCwEiTAA9c8PlYo7wZZrh8XoSvEAZUg
6SWtDljIYoVAhV+iB2SydOW1VnhTvJuq/HyXbLoAoEIx2kwRlkXl8tAo2WkFSOH+3fHei80RmD0w
f8dExUYo91/HPQpoc/qItdqCXyJvJnC35G1L1y+OZ+f723hOAT+lYOKjEq/UrAownGPpFTlgz+qx
TEVn/4gcAWNTB5K2hFIapRjKyw5p+hQlvkY4HLjhTLzjepNRutpimJrYTCiReCKadpG4OsaOcpM8
tT8LB83r/pE2Ktfv6TFKY1x0Idck8CJtdEUrDLa8W8pNj8K16GgBeqBDuwk4ND+GXO9pMhok01U9
kudpcISg+2EcS4BLEgeNXoJPc2UhjzF55BhFsvZRmq9FD0UCZCHiroFxmjFZSTv+IofXSsvjEUaF
hFMj9NNgDs4snxL1hpRvUfvIub9tacZmGZSYVEllQ4M+GppZKUGjdSSveZgPwL2xp7fBGU7hVQL8
O17w/xuuPFNkuHImzVJGwzL8DMrR2ao4CH8GirJjV15PLNo4sn/IzTOakqkBuNcwAYr33phJjaGN
2DeMOkJNbFnp3V5OnX0S9Ck+GLILEozHpvRiHtWLBKegl+4LMr+l0egnfb1YRiI+pIpxzGuDA6ix
Mb0D3r8gyvhuUgg8zWyJqScCmbM7W3jITqZfYEr1z17tghbzauHYqGqvw7vKXujMRnSkiAPqkZYg
aySKeIXWjRQ4PRuS/IZIZENmB3iaIZnruBFQuD6GPm2omq9MtzpNh8yZgj8T6zM11qZh48kqhYZG
eVLyZBdzMJ78Eyip8CKHt6h3I7p8dzbWuuVDO0EvL7MjFr4+3qiZaeVfv31r5Xup9hfTTntcan/S
Je/LkmSHmDfOtpF4pB9gGArAKzQARDJazJCB2heV4wyhT5+Up/lbjSRE6qkPdMpRd/Wb0GsSi0LN
6Hf6iVdw2FRrF9QZtSaJK5CvAdTh6MZ1VARjJFs5rzGTR+P/SPuOJbl1ptknYgQJ+i1tu/GjcRvG
yBx67/n0NzHnHjUFUY3vH620mAhVAywkCmUymbAIkgjznCp4b4wd5D+b1Bvq7gTtJs6x5+2kJv4K
LSSelFZCNzMcJ5ht7dC79XWLZEHqUzoi2V4OszPedq4Ifv3kjdd+sQ1sP78jyxZuBmEuzDPCpGG5
Rje4lHCGEf5wCs8GGFgLO8mIm7kYnDpBrkWdFd1Li0y3Rg38KhlpH5ZZKWyiD5ldxWrqkH5PulG2
hlpqvcsIu7VWWQLfimmopoaphV932hSXXkxKfEFN2uuak4ecpDTn/2fbHoiWpmk+dZMTzH4MSb7g
n8u/nwYi7A2x+v1s17ss60EStni9leJNgQYxrXwzU38UNI5LfvzQS4bYbybIcV0myFHIRn9qOnId
DS+zIrqjaVxLZmsVs3itSstpMAtedES9nTW9whWNuZDqom9lKatRCzvEu/TQoFIEELEEhwfYnOOt
0Y+5ep4S0koBlDQnxzT2pHjUcjuQOdHzlglZJEQzTVNUgUi/mqjaQYoVPG1Ac7JbKl9O9xmP7X/r
7bY2wcSutaxMQyQCpBTfOLSgzJB9BU0wPJTgrYRB+1AQcl1V9d7RFEw/ErvIf4w8fcltG6ZE9WeQ
mWCRKFHrJa1MBHVxdRz1pzB2o/jp8gHaPKDi2QTj1yK4nVQD4vNOVzwq5ns+8xrqN+MpeWWBcV8x
18ulDRf66tQaC22VVCTzm4xOq5jLGrq5YVAAAv2iBCERln7fzI05JQvgJldfzApc+MN7w+s52byd
5LOR34j3dbPvO5Ngy5zmlD/NbuWpooWxIdt0zdTq8W5ZvlCNMowBXhdXvFP6Byj6uUhWYlAI9XYi
NNSv04dcfRTJcQEBbITW6Ur4UUVfzGSnJv9nPhVdXK+ZcRMzCRJ9zJGeMOooPmWjbDy1IMLwLjsj
5/Ox9HzjMMplXeDoSphiH/Zxtxu5vMebDr/6egzIhaMhS6Vg0Of07M6ptaDLJbYp7zEdJZh3xj3v
wbkJSCuLdNUrWC1JgrrXFCPDeOj2ra/tRw+UYlx9G65fMMBXDRKG5UUcZfBdYJZ42FUuuIKo8jcn
PUChjb2Q1s7AQF8wSWZuZj2aC4PrPIOqUhNaJakxGii7TfD973yCiWtJG6hmPGD3ZEh2ZvVk5eZB
RDh/2YrE+0hMIITM7NguNQKJOrLFGaUpNMtFVosW8Fm2aNiOHljaLme444lyovKqvJsJ8NWmsuP7
uon6ZRSilqPeRI+BL7rqLnqoPGOvPCxQxbLoBEb3Q9gnVybnc3JOHTuo0If5rAgRrSIF101yQ5pd
qLxf3l7OoWPH96NMLJZUGSdH6xXiNZExekbHG3ui/v27W9LeB0znGAqrOtDGSRjqQzo4gaxX1kTG
0TUV0bSCdnwyy6DhFN945hjHzIUBZbkeWXZD9Urzn0ryKzwyA66Aw/bnOS+L8cyw6xsSZvg8+oN2
aO38DXTDt7qtOONL/Zh74zN6Dni0rNvf6z+bqsg8wPTRmCNjQc4xJAcxTCy1ffuMQ5wNMMmjrFMz
ZRhabJ52NJTrTOfwaRN6If3ZGRBp/gq6zTIkjdIiaMagvp3c0vMc3+UHDDHnVwTTOGj3hi7TqY4s
8OiAZg+nG6UlXu/K5W+nikzsE8l51ApdgmtTvOmaZ0O9n8fW+rutZC40M6vyvlHhh2ZyGodHY+A8
V3lroH9fXV8tgvlQNLCGvvpeoq18udJ4s1LbF8rZG5iby0i0QaknfKzFvFLTL+N4N4l3YvSeg5z/
8mbxFsNcXXIlCVDyaHqnCu8n/Vs71zaX2OMyMKgiAwxabtQSKIB6J61lVzbeeu0UKoItBhwA2swj
yNJ52xhkSIdpzjvS0cj63/FI49XEkEh8O4A3hMfuydk59iU/1AZJIxM7F4iPaXDKih9p4F3+OH+4
A38uiH3NS2McBG1o9o5KQKfYfNNvaGNwdmPcQhLTTvdi/zGNYnj/wwAkBzA+Nnvl5uM8xHKf4KvJ
MKrY0i69Mm3poHlIxHq81qHNdP3q0338fWUtI32RzQ1ieMojotnyLgCDiHyFR6uXIjkq8rp8eF+P
AQlJL2oSClLv5LnhdfOJtLUzKRyNgc0C43pVDFRIkyDLCfhYnQm8V8oPqMm43aH3IIAB6roEKq3R
j/wrx2cohF4A+o+08Gon1bRZlilDkpmm6wOUqqbdYJEHDbUq9H0+8IiICAer2H6BYMiDxdRwHdMv
p9iYPzuK30HD4ZIbnHhbfZu97J5G3eq+eBFtEb+qPs477To68WCTBwAf52m1duR7BXEBXdb/B4DU
DX9oDu13yz3zltcpvVmIXH9dBm7IpPeqKsnATmfxVC92Eyf1TZu2UYlO5o6Yvbv8bTlRyMdDfLU8
FU/SUJgQ0BXClSDfSPrf3WxsBaurwPkq5oj51ZK8p0XZelFT4tleRcS9vBLOlfARraxW0g3yPCQp
VpJ0e0F8UhTVGuWWau9y3jH0G1w4DR9d6CtDKUbAhDkV0JyqtSAizC3S3UT5QRyeM9lTMbyuc/Wd
ONDCNqGlSGQPco4alvxwHBxaxkJjtfWj/tbTMWdUzf4yqGJziEvRCElUIUvQ661tjJ3XTpAIHwz/
8jfjeR8TlCxLYOYFgRlVyO9E2TyEIMK5bIK3dUw0MuqxEfYR6t4ZeZIFOw4ySx0+9br7eacSJhrJ
S6QVVR0Z/qwMbSRvbEP9EUsc/95eyH9lBIMVR6uNwVDnAQGc2SluK+S7po3doh84n2SzxndO9xsa
803qvO1ro0DqTcbgwnXvA4Hs9qUVLKMCWdDghqBBmr/Kr5AM+MyXOi+Q+VJ6LerJNKG2R7LGCuTg
MVW/mzr5dtkKd33Mxyr6JDSRvqa56/YdQyKedEy/mBjj1F5AMn2FYAQMECLnrbSNGee1Mbhu9krQ
EhFhZNw8heKXBOzMySkWvs/61yb08vD18iI/YPV3jPppjyWCHuR6TCQJpZTRbmJL8Mp/GmLRQY3S
FuzuMBxUP9kZVrMbwQ1bOpXPK5XSj3XpB7CPzwoyViLIGRxB0qxKBihjhKCILRJfRwKPTZVzNFid
tRJETKGi4KWb5c33pAEnetn6ypw9XN5VnhkaJq2Af5a0QpBroJXZH9LqS9HfR2AtvGxjGxHPH47+
fWVDjRNhMkk7OXKxgBm2ng8pUThwxbNB17myoTUaMbJqmvBAWyxwDflKG34ql31eBgMicdeFE65+
5M/1Z7kFw8nAy9nwPgaDFpEZqfo0Ig6W65ugM6wkv1YkHqH6dkxxXgaDFSJZlHZotcEh45ug7qQM
Z6k8zhOngvuHIPNsh4EHMqe9qQ2oViNmcQULvbkPqa1jHK/2ii+8XDkPHFjKH2T/iwLzPbS7rj0U
GJRLaRcOpnshb4fAQreNB1TCy5PoJG740IASwb3s5Lz1stw/k9iLo5DgF/w3NF1jADHwaIUAQ3mc
EPQPD8Gfu8s2pSdBPXUkA+KDWgLCJxXoCHJbeFes8BbdDVwqC47TsDQ/09xgkklBMkdozC9qOXyv
qtiGDKTfFMrn0hPnpTFwIVRotOsmk35KA7WW1pbAbrr4OlpNQRjDK4txzhzbWz1huqIwsCLHDB7n
753oNjxZ9z88b88LYoBDNDItl2mtdDzI3+CVbnqHmp9dngKveA9R7st+8JrsPp6TF+4qdi5bJZFZ
ZgFtRgHJaX9dH3ow9OcWpXYQHemH5s27Gg3QGDrnxFo8T2HgBe3PZdXpwQAZj/FWrPCiHaWvxpR6
efl/12GixcXzvjIIo5JFTpce97ExvpvJTS3eEp2Tb+bhCtuLJpOynIIIj1fiBz4E029yv/VajC4G
t3Qs+4OE3gnuay91Ml/Yccs7nHuN7U5rwqbIwhJhQN1YxZ5OPkFfgeKZ+K3EAHrzhd+gyTkRbO/1
mJpDlJu4rqvqName0+qmkp//DizZhutWkCbZGJF8TvYQK9jRCG44FGjRAhO0xxs44C2IARQjDYxA
7PHKiLuTEL7WzZXG41flmaB/X4UfYdEQQ4n7Hv1EV6bS2K36o+cykP8hk/LT4U0GSNpUNPMBNfyP
i62/C0EO/hzvR6exEnd+/p5xkgI832PCkSBfEh0ElDjKfeUpNZJDOa+GSNHgAkyZDFpUaiqWs4Q3
hNzsU/mmTPdF4EKRThme5Wz/l07H4IUWB9ARoU1rhWlVe9kJXdCqvcd7jAmBoIgXENDd+fPSTLYW
lqdq1RodIutsggpHFFvdcqPN3+XiWHWc3uPL3ocpoV+9L2jEqUApC5mNIn1a5vxertKnYlY5TVi8
FdFU+MrJ06ie9EBA2nAC7fgU17cmlCsrrbqem/CYllz+08tXiclWwULJjNVmxPci6QPUZUo1ckng
jyT0LjvGZT83RQYfEKj2spAjy2bED9OQWyM6fi9b4K2EgYfcCOUpEzEQWcipX3egvRO+tZnqjzzG
Np4nMAjRdWUvKhKyzEEB4tvX1nxvdZ4QAs8GAwtG2iRiT8eBKn1x5rYGkatuNxlP2e8yNJhsOUzs
jCUSZkyJLdmpjDpr0PZNjtynctTGtznlVfg48bv5W2lFy1s5T/GCJL4Ckp7SN05YogXGCbvgMlhy
XO4D6VdHSZK6KuoMxLh6XIt2JWrf52Vq3ctex7kvzI/AdGVFqTsyh+KA5hRIZyHbj76U0k/dbqfd
CL7xnNk8zONuIuN/RpVCcXj8mMih7Ox0AMg4gU0ClQX99nPdBv9dhyZbUpn6qs7HHstrwxcFFeCQ
d2HQC+EChLN1EiOcmnIGOZpTvaTvb8TO3X1oaSAHwCgrZJXonBFY5xGzFF949aLtBx4htCVFllXC
9rRNuZjpSoDLd7np3X95gHTwFWrWjJoJHpQOx1dooue3ta7sMSAooX88zWIUNZS7Zq/v4tTS8F5+
kQ60RjM/CzKXVWYTR1YW6d9X3tl2FdiHTFpbzB6icq8aD4nGeSbzTDDuGCL1JMcRLsYBJG3jfilv
ZV6efNvlV8tg4DBE/UcTehxlZbZpuiFwQh/MXqC+TY6xx3tecc0xERPJ564okWz4qFtKDlp7nWY3
Hdp97mV+y6nMbsLUam1MxJTog7HEmUpP2J0+fYMWAudi5Bhgu9eyeBbIQmsyWXRfK9cRr7TMcQC2
Ry0akjnP5lZzIv2f3LwfyJua3V8+OZt3+3mP2B61ThzGQgJbnoMuhO/TiIYNY66hHG9YyhxzIrDt
puiVMSZdq0d617QizszgRbeVl/sYrHfVA9p4XZ624/btsbLFIEJcykqhyuhsiPYE6jmpOxx1aM1i
IPFbCy3J7AtP9prn2ywV0bCYRKuFHO1+V0gUE7f2m53xsNgj2lH/B6o1Gq9egDyFQYcuQB9MIuGh
m51AuOQsRxHTMw/5ntYOyufmU7Wg1X4yQFEZUK7qYwBF0u7b5Hs9e6HKU1ngnScWHaZyMMywxChG
9Nq0XsZ7uPPOEwMIYZmUYj5gLrtvZGtpns0MERnv3t02oskgjxBBHsE+ZzRlDsawR+RntKdYu1aC
QzbxDtL2tz/boH9fXT7pEIdmVOJmGO3RrW6NcTfsUM5pnfS284dxl/I0EP5woZ8tMkdXmKNJ7ssa
deEbyYuPyzHFTFpyTTnNQH/FHbPdfKyRsznm9Mp9G3cJfVkHLSbAArwGdkFxn7Z7PeSVLbYR8GyK
fs/VXoZVqTejivdTP4I+sBN3paHfmlUGXgyJk5LgmWKObN92ZSDIxQRakUOZPBlRCHLLV20uOXZ4
Lsic1SzL5lkJMaVjoqnD7nriBrqUWSKRvl2+Pf6AsufNY06sBi3BrDPg7GZvxdeUjRSpMHv29CvV
p73b845XxuStjTnD8TQpglQC1wlkeRb9buwlq/9cx+TZ/9i+v3mcyFCpYF6Tkf4AAaQFvUFLnAKL
s3+cg8z2/imylmoZ5bKh1MxUAIi2MvYQ9EZYHn5uUGi1KgY2lEltAjNFQIT5cmuu35LpnRje5SVt
UD4ir70ywiBFp8rJPKkVbZia7elEDtMjHm5fKD+K7Ot2R5k38OxATR91tAfZjdz6M6VOGbl1GbNo
IqYhfz3R8bCosdCEeHxAEJC8S9X75SVuuuDq/2ecXjCzTJYiZLWX+BQ1bmncqOP+sonNm3BlgvHy
Qk21MtPhFyMUQpOnpubVNzlrYEPXcgnTQpdREotO4z8VUvP6MYosstcepEP1jq9yCK4lznuGsyg2
nMVyZC2YMA+RLV4S3XQ8As5NeD1vGhvLBkEWFGKL1M4o5ocqGPeBGLthosR20sRfL38gni3Gy+ep
JV2u4j7syCnNjoH5XY+vCt7UHW/HmGuwyJXB6CR8JagvW5HyFsn+3y2Dusnq8qv6aYplAX2kgXiX
gH0+EVNLzf/JRt5TiedvzNWXz/qsTXRkuY6UnVmBVauHbMHCo+ncjBtWLsAcfT0xo1ZdQKhViZLd
1u8BuHqFxCLDwRg5dx895b/F3ytTDApIaS4nUFeBdBsJLZN8KY33FmNhmv4uav4sjZwvtd2Cu7LH
QIJplI2pzvhU6sN0Q+6u0G98osX6j6EtL7dDUFc3R/ku35N9ZtGySgkpzdEad9w8GedjsrRlRMq0
NjIQnSWn1ABTQQEyX81BgOHNN+qdCbqczzDH41o5L59Vh0imJViIjCR0Tu8uNbWk9OnyWeCtirkd
wSsnBbOGVUXmLqrcsLnqeGTSPBMMamQJgVoiHZLAo7v0mkxJbGVpextArLifWY0GVnMdaTidlWUs
wzZQRLWAu+Ax0KrPab0PqpfLNrYf9IoogvYDPHZ47vwKH8HQC6CSw10/gWIyd0FBYh5lf3IL9EU3
GufO2ty8lTEGDFWiNnqhoxsxx8ynRcbEtKIgDA/tJPAC9e3ByJUt+ltWuCjHelbXpUIzFc2+OonQ
lkA22DFd1Q2c2DbvAgskHIfqytx/KsBdmWaQMmzqWagihNSpGdqx6OaFYTe8R+p2smJlhQHKVAJV
oyHgy0Wn+JrSwgeOiBHdGlX51OMBxuZluTLGQKUCeaYwbpfJGY3rXvMEMbPq4Op/mLoXtzB5ZYjB
yLEXQNQYgMVIvjEO8k6/zz6UrvhjxxxfZBu2ZBJ1oiBg5L4PcJWpu55AVkXaXT5em7f/eTVsT9Yi
tpJMGnD7RLV4IKNqF5LM6YLd7rRZ2WBAL9BKqRLNkDr66BJXhsxP/yO+Ck7lnnZ+gbPIyw6FzRsF
4u0fAxypEMakwUS/My3PEoHGTvOohr39d/vHAEYIgctULVHOGbq9rh6lkgNI2+OWq81jUCLu27Gv
I/RNDC/pNWaXj7kv76KbzInfgsfgVr2uHcFfrmRQC5d2fxQwVcVDC95BNli4yGVZEDQEouNd1KPL
p0LRagktIniTq9rlA1cWivfpGOToTKUmaQvkaF3KcZ8AFsXXBAEINFYw+wC6qS9Bw/mS9P/8LdZa
bTQDIJqhdFpEB2el9kUe/Y64RAmsMfcKgxME8M4cgyB6D/FnqQVvRyjuuuGHtny77JO8K5NtyYri
uAnSIqB5adrFUfqI1q7pc/iTxGfg5frvembbr8zFnAo5QwwgYkDKyW4VsIOLt2Xrmj6d5udNZn3M
oFz4TGzvldwvWmdoDfqIXPTlksg2X/Rjb892Dl3HzGuO4k1/IidEyYMruSfN6dzF1XboXuH4y3a6
crVy+df7W+l1XZONpAeVKfp3P4RW3gxnulP98rZwMfTMic45h4KlxwzGVJaEiuYr6xhO+jCXiIvB
0c9xHorGlzaYAZyly9QginG/GV/mxtIgWAPyPLeWnMmd97Gn8W4H2nrzuz1ZBbWbDq5g9sUuFVW8
JKmOR4YPcg0nvCMq8lOaBeo8r+eN02wfvbMx5iqKegRzqolGt7FOLLkGp8ynmFaUswXGK6BDkkgC
5Uro8tewzK24fZmTR8432saqsxHm1pEHpRAkCQgSP826kz1q6HrsnsH3rj3ofrTrrkaHOMozX8qO
guDvH0tD1gsTfLLBspr1UpfrEcH+SeNDXD6QFIypxW3S3BZ9YQUVx+MpEF6wxmZIxUbq+1QEtijy
ZGuxZKnRdFTMwRrUwpHC/pQE3X0q8w4azyzTLCaJc9QQEwdtQmCObLMrg8WX7Hi33PZ5/rmXH7fu
Kv7PFpmYSg8zs3k9Vl4m3Gqfc8azCcYZq0LXilFF8BAr6Oc3TrOAOTiZkwrddsazEcYZpbqJU0Wb
cKaWuFy8uCDxWzcX+0yPvLLU9ey2MFPd5JWLto/y2SyDU5qZJtEQwmyKjp32Rjc5t/QfbtGzASbq
6fKoQGc2vC9Nd5T2R3CVvT7b1buInAfPGbasSRLY26iAoiTLbKl1nnUjW4yYctEJL5k3fK0iMGkQ
r3ALv+UNem4c41+M0U+6cr20jcJF1xC1moNgJwnxglDaj0V51FLzOjPnXTDlPMyi28Uc5l9sMvFV
oGVJM1YjkMmPcIIHK7Ixxm73r/VLe6ItO8E13oUOj01ua/LvF7tMtDWLIRFxwQCQX5DYue+vQncW
rAzCGOlt6YgWVIMqq7riBc0bp2Jtls1fRagtZoHQaQ6IU+2mt2S0RCUYhUsyP445e7txFH6xxQBW
UoUJmToJV6hxTcovlexdvm94a2FuzWaWkr4qUNPG3LOzNAcifGsmqJfW17rAK5VuPTZ+WQyDWaKW
jVVESULVEE/F3o+c4HE4zF6HQRDxM2SDv1ijW7s6CUlYx4SEGG5ZIFoa1amdlf+Q4PXy/vEONysF
sxBda1IRxVLFnyCznvpo1nQFH9x2dstB441b5ZcFMajVi8swjwTbJ07SW55qzxjBx808OZwlbYSJ
wCmkSyFrqEo62wwqa2GlmjqWNEHcs3lddsrrYOu+6HR2V9pceNx0wZU55juZdd6gqRbLUvzhZD6H
7rAjr8p36TrfN+g/Td5wiIuX8IGXRNhESpT3oP2lokOdzY8g2OmlinpjWERvGcSDfbzHTbvNh9Yx
w9aNJ9eMhn8ub+7mN1wZZc6bMie6rtNRvVA6dNF1VD11MadvjWeCOWXgEJXkWkXVJ62eZHzA9p4v
krrtIue9Y75ZPzbNnIW0wGhPTvJKifMGe7HlJ7zfbd7DkLcg+vfVQa6zqqiCDqTpS/k6lGBZvel0
Tm1xK5FF7+afzsCcrQq0QMVIh+Txrj71oZVaysH0SnsA13ceW5oj34keffXy3J/+x7/dnSvDzH3d
CUYTLJWB+wtmGgUEeoj6ddVOm8i+7Hobse8vS2RuaZTvM6Uc+hHhtV+UtR1miRNDOhFJVTCxLrc1
yL8vW9zq7/jFJHNB63oitp2IYASKttdSbE378KC6yk34OAJMypvwU+zwa5NsgkTPY0GdQsQENCOp
QNIZLaJHqkcPyVLfdAjvjUs9/cL3Y5MkqiRqnd4i1Y8ZteCKSqiFYJQZQmtEBq32uh//Q2KGcyDY
RInQpiBUbnLsoRPcRXvabN766JAonfIFbw4HdCyT1Qicr8mzyuCKhlUGHbXagM0ZDFvv7TBaUsnL
GvDMMNBSV8OoDxq4RqPxoRxukjK2dF7kyIF+k0EUQQtMkWQCoCsEnf8Q7HNNB34ljSMo3WmQI8PS
CsIZp+QtjIEYs6NEACWeAbp8H+n+CGkQKeLleLbdUSeShK4qQ2HrnNB9UAeNwkmR3avkruA1lW+D
yPn/Z+4vUdeHuiEYoKfj5SrEo0dP8YoDDxW3xoZxjM92GGcDe3eVjRPsqJae2TGkgAUbw2MuhuVs
KFphMoVfZ9qGK0URDVk1RPU3qakpnbpgLLXJmf3SwuQVenD3JsZNVZ/OZvL1h7fqhJK0Msi4BJll
NQoUSEuMNjksToF8brMrnATsX1AfAX0plGN2jT3u2gNv9HvzQ65MM/cOal1SV4d05AHanOkh9md8
yE8G4aoiY/5GJFB6YE6zPJIpqXMyOan0OIq7qF+ssedg8KbPr2wwpznv9WLsanRtDEvupGp6nBvl
9fJNtnl2VyaYDxUkraS3VAZvkn6QxU/Lx4LXrb/9OtKQKJChLEAL4r+GOQ3K0loagUlefRjdeCcd
obNzQ2nCInc88mbkNxe0MsYEA1EdSr0QUILx4KEtT114NaaPl/ds+3m+ssHc/mZrKKJOJ7BUeph8
zOUd/uWrWXzpji4scYN73sK2cvcAv5/byDKN53VRtfK/nfvJIz3Cgt16y8FAU2T+OWWkX8wxD3SA
el6I6GhxzPm2z3eGnlqt6V3eyc3rSjMkGSI0OvKzjA01kFItEuB9QgrCQ+EmMxbLlPw5fy+EBy3Q
OYHipm8YkqGbxCT6b9NXiz7nfQp+DaeoHbG/atCbwctSbb75ViYYWCgSo2qlEV0KSqFd9WX4DFmz
r61JEhuUmQeM2X67vINbtSUJcow/18RgBAgIu6aQ0f7UgVdj+l6Do7pDiT90i6PoERRAhCfNkuzJ
F/byYw/6lJSyEb7yRMJ4W8vgyCBkUqIqeP6ZeeKoIOc2+sIVBuMzodpqtQyUgHhNBjcTbTGdK3eM
9kWFqfL0/fKebp+0lRUGQ5I4rapGBg2LdkdLZLWvYnz4Ff1VIlKb4044ZTymPro9vwXbK4sMokyS
kOqxiA74dOotA+wh1WQtRWJ18SeK/2t/YRtcuypu0YpM3+lT6SZlcag1XsGKsxi2OiaUIegMZwxY
KnqSW2nf2IHW/tDqca9yRTQ/GOsu7Bzb3BppVVbHHVrHMCPvzW5wR66qE1Vh6D/Km4kTONK9eYd3
p2f6+n3lqj7EhWlL3v6TQcH5MypMcNdU3TB1KRwnlR+jMbIm86iS4e9QTGEgJmgKiD4U2F4pPmmq
oyovUsjJtPBOADuzlc4xGVoZKST5RgZN5BGpfTSjnFS3e4Iw824OrVnnHG2uTQZCDGE0WqnFrdqg
KI/G613ywYJr+hIGJsZdzkk6bgfFq4/FYklQKWnWAKo7B6OQ1+Ubpe8JHj68w4ru+Dy/m7edocoS
lAA19bcJqFSqpqHskNYk5TcBvVd4S5Pcbs0fcXRbCJyLYTN2XBlj3jPLJFZZFPR4vk+Yob5q07vL
ILkN+OfFMK6uFZpaq/qCkvucW+iUAt1YZOXcAX7eMhhn70ZJ70k4onVCeU2CZ9HgLIP3Tdjrs50C
o5ORSw8N1KDNYzZ+KdUvBqaCpunYajHn7G5D43nXGB9HqaoCQADnyya21XS0evGfNrzul/vLX+cP
zn02xDh320r5lFDuyOJl8haQBGQPIdTFUqtzIULdoK/GdJLxL1fH3Jt9hixcrGMzJeV+GK818qMd
dlH6Ca47XGHntTGXJUlDOs+AVIAxBeB9G1RsY1u0VpUkeF8I/ffLe7nt6YauSkRBgKEx5hq8NctJ
gAsKht8PV6lwpagcvOWYYEkwe2NpJpWKCEF+eok8jMJlqVVIHUQrZE3LP0EBhA38uSKdCbvnsFCE
tEGSG4Kd1+YiHPuEJ6++nQFY2WDwp5OMqNEqOKDi95DsC3wBPBW0HY7se09HManbUbXm5NAf4+fL
H+wPzn9eH4NNZrEYi0L78KdvmHigY1Z2bmuPaCcAD7hx/B80a+mO/R6FnC0yMBX2ZiuKCUoTyV50
r6gUdeNGu13i8hJ823h4NsTgVT2YuSJT/awoO6WhG5T7y3u36YmQbzWQoVLwQmJwY+l0eZYyhIfB
PPva8g6O78LKY5mHT5sbtrLDQEUWyVDHrNAonM5gbYLYqRuczDc6IsHnbNrcs5Ut5gDrtRlkZY5S
86xO+17pCqvRydfL+7ad5DgbYePquq5MtZhLmvECgyhxl6PmaDd0oo/OAfPafThLYkPscezJiF4+
KDVGo92rAX/qY7twtFoQc4AHtTXkNAEm0Vnq6THzQLQQom18dubb+RvxSjBT5JjTuEs5W8lxQTaI
TmqxXkIDO4keATsuVU9LcruuOvfyF6Nf/bcju1ofc2TrMIDw8wRy9MKUHvqkt4ky+wJRnmVB7e1U
wvCOFN8U5sCJOLbRaWWYOcJmJxUprhOA/QG1AKg9SEfBBnM1OuWRyKENr8vr5aXydpSJOiYjT+cy
kwEa9V1efO3RgRqHPMTfDG1Wy2KQQ50NuZ4bnGgxfh7zDNO6ftw+6rxRIe72Mcihi0FQpAvAvUMT
YfIKDfSvNFlPSkt02pvK1m95Yxq87WPwQw7yQFgSFPtINO+TSrnGoI0z6cbur74S230jxcPQzGWC
tw/aEtLFS6kQkR45l61sX8zn78QWUqAToysxOCs+CsLUAZfvAwQ6Ki/Ym++qb3ji7WRPLm1l5W0k
58ipDKQoMpjMWiqxQFPzIDP3IbwMzfpPldVNVSMyghwkYtkDNs9Eb9Bd5Cj1E1Gu5b63c2gicvaR
BhG/48fZCnOoxqAuBqNEECWq1r+5BkhKoaaiqyhvZOiA4yaA6fZcssicsKKd8VzNIIiTnBYoaEOU
Brpf9SkEavCZJraf46tdZM5ZPkZSXELcEvMMgT891PbwjEkGjw5Qasfqi3bP2U/e6phTNkl9MOYK
nkYRVqd60s54REM1kukNhPZ4e7mdNjqvjm3TNZPcDOcMtPPzIbdo6hTKQk4ICr8fjyP6TaFnEj10
OwxW2IWreOidPElu+lC4yR0mR0FTf3nx2wjz05c+erFWjSBhIJvzvECuW9QqS6gPQrdYSfL9spHt
jq7VmukXWFkhRS5qbYM5c+kG711UHolg6V8QoWN9M68Jafs6OC+JicH1ftIXjdKHGOhyMpTaUkUf
bSiWzJOE3AaVsyH2Hm+mRR3mHvfOga4JKqGo9/EVfv9w75ztMKgy5EkQKkhtOv1B8wNo71F628XX
LOJ9FFG5PspzCgZgwk7L8pTGCXlq2mlc4d98l+khhzRnS8FWklZuwcBKYpApbBXAivygHKB/4ETI
vmUeGPHiK6RBGkuB0ASicquxyC6wu45zI1EguQBrLB/f2IzBtGTI+yXy91G+k3I3I64uv6Tto/zJ
6OH8FRmU6YJMh6Qsbj+i2wN0NFGaTrwKk8Ce1FhibNFwPeZ+Sp7zsOJFhZhFBGqXNJ9KwVv3yrvE
0Zz01D2BdQslf14r7/bxg6q2iZKh+dsEclmFRk16tDr2qWKH9bGHFnFTJpBG4aQu/nBPnC0x528i
iyaOEZbWvYDp5pgeSrt6Nq8Gt38kVuHzumg+kPl3dznbY85hqelI3FKB0kAPrrMYygM5cQyp8rW8
8cq2OcUznmDC7IpjqFmXIXT7SJ5tM0cyXwrFwIsASdVi0J0IfatWXMi6n2qTyjHF3VfmWNZhDZVU
FS99vUUDVg3aRhXzkmZ8J5jRmxwXd01DbMPEQ2w2Tv+PtCtZjhvZtV/ECDKZnLYcq0ql2ZKHDcN2
25znmV//TqrvtagUu/Jd9aKjF44QCkwAiQQODhRlQfHViGw6aIrgl+wH2FeluUSgTIEpSiniEFuh
zgCR0ZExxYlAwMxOLp0r55naXJZNWeC9mUXmVWGmh9xMgn91fPx0sj4082IlIZqU4W0xHRsTLW1R
Q1Zknzz6lpAhS0yC90l67G5KJBHlc3yog/BGlMMIjJFfFrGkaqP0FMYYTd8o+pLmcxI+Xf5gzMYu
nAm/IEI3pFXDZlYQOQJKk/TAZB/nxM/GADsIBFb2D/WGP2ZmcnFEVpKuoiCYwtCwYfds1CJ3s6fy
R26n3zUPE4SARlUlRh9U0ctVpCUXUZoEFOxzjhbiYD7W9UkzfuB5bpvSaSiPl7/nPvoLQOX/hGV+
KhnblYkaYVW624Gsw1Pc9YA7FquOyB1r0qdX8T09GAKhIvXYv2/SPrOgQzibE4C4UXorG9J56fVP
Zb+e+8LE1SDKZQU3j8mFi7myoqKXMHhRr61drAHNV1urrrRoEVnM/gvs9WNyEQMFRACfI41VAsqj
+RskrceltkeH1abCwhazG/zDNf5HIo/BbZI2Q9SFb0+OHsxuf2SM0j34BdEvQk8ZxilyckFU5FG4
UtwD8oCuKFb4YZGa1Mv1SSpn3blslyIp5K2JzA1tO31Asl5F11V8yhoBlb3o73OPgS5alkmXUB4f
QHtGr4tIwDgguix5NF4pFU2M+TRM+xzNQDs3gemSx9j9adwrnnxYRXANQejlYbap3s/lXKF2KKUJ
drBkN0M0edMigjKKxHDpRpImaIm3pe5qUxg7VTMVLpZuLuDtnYRM0SJZXJSIw1A1sxQgPf3b4ozn
2GHvAMPp0ML4bQSq1waSq5X+ZbsTOhQXLDR17ZeiRWxKE9ts7b+rQkqQXVNUmufn8IoIq0P/UKl/
dWIubEQkS6ZJncET9ZNt262AmFq+UiBCiCt9FeXhe7R/eF39V5rCL4xQ2qKuCFuYRQPltgZicHZX
l234xR7cqxG0f4OPu+2wAg+bAm1cHf5tDFF45tW+7zp5oYiTleEnxsFKBTDVfygpvurIhY+0JnMx
UZyiotjgNnQVt3Gap+LadFegb9VrttOmDhgjquGK9hUKrlSF3ydBU7NZ4hF1OBKYgTLa6zHxKpBu
mIOtPPTe4qoeOUwijNNeRAPsl1rYcasZ7xgA5jKca7rIAKusj3X/UH+A6FDZ/n3uk1pWZVVlj6pG
PT8O8lXVepc9b8/dt3+fi8jKoObDNOOWXnvPlK/myB8/km0TZDqqosgWcOecn9F1SUPaIqGv58lZ
UCVV9JusykUhZK98sBHDV/IWJa7MOEWOynhXWNKI4oUblzZ1Vye0k3PxKT8sV3FgPomwnvvf8I+C
fNWu07p16VC3dLXwtOh3ffNTEu7TZR+Jz8C32nF2YC5DKWGjLpv6QRXWVX8yajtMDVxHvxqE5/R7
ekN86ZRj/Z3Qs/Z6tFvZvI1gUWwbJ6jINll816TKodCy+6YACYWORQJLO+DJvVR2UmOscDFvl1l1
P2Kkrx+YOeEmc1XnKInUEHiSEVsyp6n/rnaRv65ElD2IFGUHvZFTjNmcRS1FN7UnT+DT8ScaPtDa
cKJYO48F/i9rN5W8gGy+9bpSF2RHu9nL9kNz9zz6jNlMJ+x/BztMfaz/UmM7A58aKlSeVLhJaos3
3O/Hr9dPy133Yx5X6ZqjFRP3sz2SIAXtx+XDE0ngrvZlatMkNgeATBTtNpvMs1aKeNFFDshFmMUY
RmUKMXik1cp1NmSfojj5vUy96KUhUIWv3oGkUzbNDHJQmk+GQKYCAxDoQZh9buwvkyNTkSkajL1x
INpNnod2jKWIl8/jH6zMUnX8WpUqBnfkyRqNc8OS/MmRHUDCnOQUYr0ktRnrUS1c3rkfuV7FceeP
KbSwjNIWJGDhtTYcs+I0gvkYC8Hm+7T+q6LfL6u3f0av4jhbGKNiiEcVgdKwruv81jRTwfdjTvg+
Ev8RwBePqrKK16WEEZR9/y3TpQCdzBhrIXJnDkUMarsTJkR+FcZZhBIaphwpiEhswqT7PgXZN3ZS
uj2c9XPv6RhoCm8mkcvu2+GrVO6yCY1ykWIJpdU27G25/l7nv5X0335H7laJK70Mkxqw24WadqHe
jyZKZcVjiqf7ZYsQacMsZuNVNOqGWokR4tTFl+i1aR77RIAhFtkE+wkbETX2nMh9iQyAUh/oEbW7
yxJvWB4uKyIwbb5oJEkreBjWAnlGe58Mt0R7uvz3RR+KCwx5GskKeK8RGOSvke4r9eQ0i+jY99O0
V9viwwE2bE86Fju5TWgd5lH5GU+dHytYc5uX38kQd3aiqwLFdjueWzfigoJp9dGSrqgpqreMxbEJ
1Jv0Rv3/tXh2ODaRsf9RkK8NhUMSolRa6HjohSiTZ8F8koI2iHxRSUhgdHxJqKt7LTQTPHi0JXOk
9tHon8z0yWw+/yur4Gexa7MpJytH9meBw3NMbyProR4/dPG9fjMuFvS9ERFiwH/qsiF2EVUGxr9Q
Lkz1w2VlRN+MiwUKHiNJR4FWx5psW+ncypp9az1h97tzWZDAl/jKUCVlySzLsDglw9yEcd204EHV
hWvtBCGB3xnaDFbdYW0LOhmH5dQS2/CXJ5AeBNOXtnGsU+WWQSX4hKL8weLCxFIuc9mxpbV/z2fU
gGhUQYIGuAUcb/tLtK1gN39QiCmrsmYQjR9BWepQs0qK/KFXdM/o7ib5Og4/xdF9G59GUEoUhsAY
96PFRiIzok00L+JsUOQGCgLB44cYouuvqK048ZW4krxrjxtR3LccVUPL0gLOVbbGaNexprp6TZ/b
KU1d1Yg+MmdJNuK44Fv32WqGbBikxjZ6OzeVG3nSvWIdDpVq3CWT4faz7H/AEzYyudg7NcYYyTEK
X3V7n+M60cipwkjUvxLCY+bCGSBVIwVrqJ7VrinrNnAMNiklgVfvuturLjxmLlpWPSY5ksumjkDa
cK9jkdVlRfYzvo0I8tb4urk1FhoiQjFKyS9gqfWH72CRdU2Mc6LXvHqgHHZFPibSi4u/1KzGSI2Z
GWrHafaj+KtAK5EA9u8bl5LyeBh7ijJZBVDVF9VNTtl1byfH8oZRAKSnyBXNNuzWA4kC8B9o6VB4
egljG5Fa0ZXEDFHe7bz2TLzcN128PW9YQTm0e9BxGX99LDRuZHJqFkll5PmABV3/5f7NntLO0bzF
DzFrk9zSQeBc+/HjVUl2DW2V1DLzP2NRyVRhiChySryxkLof5tgSJLn7Z/gqi/2WjayE6KRVIhj/
WqXO0Bv+JI9HgZ2wAPTucbX5gFw8DKMenA2kQwoaO5PsoDaPNvDi4Y3qSZ7W2dJs09yZXN0HD5MY
WbmvoqUbmixTi/A9exUbp4Z0xF3DasjziOrLetBultvy2bTrG9Dr3H3sraW8iuT8XWtKve4GmGkS
fzGTytaJJw+/BJ+V+e/7z/oqhPNvpatWTWHbbxmGn75Q9QNK71Jg1kov8iuBpewmPxudODeow0JV
1mxBDAtTJzZOiYV1ACKm6H3Tf9WJM/2C6PFCGbE3yHr0584Mik9jLagIihThTD4LDSnrK2Bv+jg+
lJavl7W9VJ3gVvmHhONVFc7q22hCIi9BFRY2gLzzieGVh8XX/eVAaXDZGEQ6cTlA3Csqtp+BTESv
r6T53IY3UimoweyKAOoaYdcwwbbLVS0MMDDTldVRzRlEgVLs6gs51PiMlzXZW/mikI0czndiY530
vMOEiPEYPUw36pXhF6fUlbzkfLQA3ZU8y2nOisPSYGBBAa/LbnNAd6NH0VtsX2NQQOsWhnrlF1DL
JjYOY2KQPAZ2UU5PlHHBPKfZR86NvIrgzk0tlnysNDTX2uiB1N+1EvQNoaj9uxsAN0L4ZC3u5j5m
rYw+DEL5akkEiYDgO/EVVGI0pVIuqPRY/WlKM08rQIIePly2C+Yu76LdqxJ8GXXQ+jgpGB4kIlJg
VJmzWmNAR2onIciHSCkCzjIzuySPM8Mpxg4tfUR0lQ70ZD43aCVbnn7GyqFrwPXY00HFGMCANy0e
ab/ZZJsI2rP/JtuozAX4CDcagDXYrdq6g/cCZnWTJ+paQektdi4kiN3FCpONPC7CjxI2wqtsDUB6
bisb/CmH1Le8NAZUODy/ECU6zW39FPmym7li2L7ATF/IUDbu1lpFb8098DdZHf8NZ20fL9sQM/RL
Z8pF/rZaY6q0qIUVBXLxwmDjOHpxnsI+cdAVurf6eAzAsgY4xqCsggth30ssywQ9jU5Vk7sP1BQL
ENQkZ3Na43zVR6riDlFS+f26qN5lPXdvUfIqiosqjdbJc1/iIDXye+n9sPtimL6VCxKCXawF2Yjh
44q06KNSEg3UT/15CsKvCMw/dbs6Ktikt6r2ZaVeoOLvTg9E1IoJ3lNiaJw7aHOld6QF/bVUYian
RRsFvWDTVQJALa5GG42h0Nae0VLzzRvRI2DfN1Qwy1LToOCz5W6/nrS9ki0wztFXfHNxiAOYt26z
RxxouO3wFguLhnNyNG2QOGN/jGjKb9c5NvK5cITduspCK2ALo3y2pQLDEKpoPeKugW5EcN8314ok
mSVc8KNx7AfPmL9NH6B/V8hGBBdhliROsJyDAhOj3jfVU7xcG5LgRt1/Im5kMDU3YaTXEyCrRx1+
dl6cMGhuSgBWaIqQ3f5mb4wcyzdlEYHhfra3kcqFliQrx7xsgT6OtdGbK2pPcvYrk7LDEi43RImv
FbRijZaWzlS0dyERJYC7b6yNfC66zKBUkPQepcnF6v0F1AK6Cu3br1GZASEXOTNWNgr8cbcmvhHJ
RZnUaOasRwjA6o/YsKWo+JFNPd46fR6EaxTb4Pq8Moj1PFX1ZI9VIqjoiTyCiz4lUY1G7WFL/Xw1
zud+Fcw+CNyBZ2TL2sKowDkxu0nnd/MpXPx6PAg+IYsa70Pan6iiclFFCukUVxMqvcpgFzdDUFzT
TxkGzP0+AAv8J4G03RSKgs5QNqlhUZP7YuGA1VCrhTzwZYH218TLAtkD1ayfOO1vxQExlZf/KsDu
JbiOdk/qVS7fPMmmJEviGuN4tDv32T3VBS6/e91R0G7qJlEMU+Nsn5RNpoQKUrVGHe0KpFptnXkF
bZ15+lDbcSOKs3lTkbTV0KzZDU1Hzn5UiZeOgmPatbuNCO6UxkG28nlll/f8GDePBHY33V+2hP0D
MVCSMdhoGJ9p6S0xYvQdwQtpZsel1w6YuxHd1uy2eGfa9FUGFxBzbV3mKkWDtvdXX3EzT3roD4nz
9+YSy7X+uqzSrg1oAKThaWpRQF/eRv05l4whqVCkAzqivbXmAoscFJX6HZmMu2FUF8En3D2ljTz2
iTe3TJbhodOPeBuq0+fEOjfKb6J/u6zS7iltRLCfsBERy11Ry2wmkXb6daekThJLj5dF7GiBMEAM
1FJVncJ93oowuxjgPople3NzSFvPsjywC18WsXMwb0RwB2PKq1wnDGemhu2tTsrDqOVO3iyfLCnz
L4vamzJ5I4s7lDRNirBKWxAkD06JlR5H4web42QDJmDFj+zeXvB2wYbJOhAV20VqcoelAMSWh0aC
wADm59n8BlpZT22wI1erBFrumMUbJdkv2ZgFCVUwq7AVvE3pyuavNf4AA9MbAVw4NQqJ5iTEpaRH
GJeUP1EaP0qdHgyzaO+c6KNx0TTTdUBSegYRSWVbSskhL8KDKWHJXVM8XLYNkaVzUZWQUm/nHAQW
UXbUasyupKXdCOec9s9Gx+IwGR4l88wtpjEOUSXhxa5NVxm9GTrBTbdXEsDZvArgHLaPNEB7WalF
OrDts2w9a38VngefjcWU11QE/mYnwEXxN/I475WUlJSmgTdXDAaOFvD26IAsJVBucl9yEtThZN+0
c1DdHf4SzYwxM7skmnNmS5/AOjLR3l01iLLOxRo7hXFSql+YfBXdVuy7XRLGu68BuIU2o4eqPpao
Mq4/Mmd2zJ9sYNgSdrH2xgbefFXOhXUQnMyahMZmekwOwDNjXAAPBq9abQXkUsW5fQ5t3c/A+6ve
NQC5Y7W0cIZYdLKcl8+6KndxiVg5zLfa8qiVX7r+pGn3Y/HZEJH+7Pv5q9Vyfj6VRUKzJYbVdtgA
px7z1WvGr9UsfIXtPEnefFjOyyPQCc79hA2rcvmMZwGJDoX+QzFAtaqcprq0SXW7LJl7ObTsa2fp
SKxNqlAeCt/0LTAghTW5S/O9VLye3CcTdm8s/04MD4Xviz6Ws67UXIvREF9FgJR+yocmSlxplLIQ
kG0zE6QHu+EGq/VUy9QtEHxr3MG1kaF05Qi3SI9hULr5behajnavOAigj5arHC9/yT2b3Irjjk9r
tbyuOrSY1Lq2O/3zmh4Ls7drKbLl1a/Dw2Vxe3eCRSl2eOug+VP4nDE2q0btdMww5NJtTH50emdb
QyUILXthbCuEC2M4piGyOuTBSLOcyvLa1rDr3COzTz4wskC3orggNve0k0PZ0Nyss7B8lwbLIDl9
+AHg/hsxXPSakrkG9BIzGfLwZPXHZjiU3fP/fjKm9celXqotmxwnG6YkzRMT3K3kbNSnmHxackGB
f+/wtyK4mzRXs7oZ1gEfC+th45+dYgPtKTj7PdwHBVIBiyktzcDyKS7IpprZNUuNIIuz8EC0i/GV
zonQwGpB0XkfOamdxTaqI6LWATMq/jrbyuX8doZlo3nQIBtdrov4gLB3+Xz2Qt7273OOOmelbMQT
yG6r5spQD2r2mKKCnkyC70cEevCw7GVRk3Wk0EO9rY8dOCaJQ7FZFBvYfP22BLPacjefquMYRLcm
LB7kPYyPjzxc1navpLg9xncIAvBtdF2PN0wHinXqDAHqe9X1kNoYevjqqc4YJLeaqJC5GzhebYd/
m40gvjayAUKVULXzEg/10hmLHhD42EOR5rKKKrlsMTwZwNBUkV5buDlpMD3rQGZEjY3qCfvaKWI+
Fpl4SsDSTQOPKeqDb/tIAkbetPhg33bLa+tTJdvznXClyv4P06lBMWtmKu+Qgn26rgpmePDtF6Ac
1MN4KK9mjIGzEln14/Jn2Le3V2FcaGvysgMCFzXFaA2i8EGqPpRoWrhv/qsOFxGiWWF8c+gCDeD0
uHmBwBSYal+dUX8h7o0/EOa28rhIEM40SYmcAByYPiXWDOI+r2k+X/5qL82P9+HmVSkuHPRI1RtC
8OzpvOhQHhmt/opTYphsC80RI2j8xI9B/6mCnL380Dp4+Ocf+TxQENuJynTJIL93Jw+rNF0kDCyB
Z4+i4bOonLnX93ojjqvaUqrJ2VziEZYfFV/22DR1fyC33TFz5SuhA+zbpGUBdyFj599Ljra5C2c0
LNVeN0CDcDYX9Ly64G9WguYYfmFTt2JCI5FE9u8biXmcgoN2wcurqgK2SSMT3O77aaX8qhKXqKxz
NpJowAdkhejkUHjJaURtENPEnvkDm8ecy/b5Dwf2Ko9z62TSl6aUtP6FS4INR6022L1u/l4IL+Iw
2r8bX4VxHj5EWE5JVdz5loQU73M73U3GzxTz75eVEonhHJskIBDKIgRsxcqwTtlUOwe04IPTWOav
pDCI4BvupUvW5sg4F6+XhqaVAZsIpbspBV+R9UMTDvXsX3l/Ph0PJJljMnclOHzdWn9Wl9A2QfaA
HeJGfS6zzrv8/URGwXd01TrrLZXiA7Zfwm+MpbgCT2sJ5ApWEmS+iNr5H3KIV93YPbdxqi6dMr2V
49HNzwD2f6n9+BbXqU/uhp+Akjjjr7JyRJFK4MgvdYiNzIhNC85U6oEpul+rq1y0Vk3kyC/520YA
TdUhClMQkbG9asYVOklYXPgT+H3qF8gQDFH7ZY9/iQL1C7YP7MShJp+JWRNwlZMJ58I6UptGx3F8
is1TrV8Nw72i29pykj/AEP9GJHdwFZppadygWNMs0VHN1FMTtT9JKwLi7hvI5jXKxY06UXQzbYEw
wIhREH/qz8lhxar38rCeOtCAjveJ/wEKEnAcUA09M13TCD/0MSxxbGopyAHX6GqaOkcigYH/XXa0
XSPcCOECVVhEkawrmPNutf5K6szHURJNQOwGp40ILjh1uha2ioHpzcoAFfxUOyEBOjD9eVmRPT6T
zedSebaPAjMd40QRbWu8NHIbg2CAvKtgGLVT0wlv2cpwtL1VEfBlN9LrMHb8Z8goVLyNHCRd5hxM
kSwpbTwqYaHx3Oa2TJeTOfSCwxLJ4ox9oAAu5UBLu5FW2ZX0u44+Rcq5MkvB7cVO5F3GuNFJfatT
adZDUciYxsmPPTbZ4/ZntHPC5GlHHQ1PKEUHFsqyQKb0VkyracnUsH1IK+2vVKO/l0LtvibSlZXp
IjvfMUI06wCMNTC+q78j1x8Vc1iKMdcw7tZ96mrZxfTF1zqJPl22wh13eiOGc6deN6t1zIBmbwzl
1kLNtoiKw78TwbkTdkmm1YK1GOinrzaha4ChJcGzRKAFT6iPgKDTbpUxCFBktwkeKC4x81hwxQtO
5F03JteJBPYQ+Ktiyk4cLl/XXjphf7bAaXaMeXsk/JYqWlfpFBq4lOLoSsWjWV8dU2/cbgJ7451p
fMIurssHJFKMM+tlkQoMIupI0MMba0Jf06xtI5wFPrqXIb3Rix3i5navUswwTIx8hz2rGPFKeNce
OlcKCl86ilpNIp3Yv2+Exdhna6op0jEJSLqZpLal5veo0QlWZosMj0WMjRiSJ41VqhCzmF/M5l5b
gn93NNwtPi2JLK0ynjb9oqLTrGKzJ54a/QcImN8cDRcF1FbtlzxFX84ycn+qMjcPe1/pcqyLOF5W
SPTBuGCAMcKRDhlSvLGuTcfsKumYZVgDeFmK4PT5F3xMI7MgFSx6lM+1cW9Uv0AuJLBngSb8AEM/
GFGaRVbvmhUol9NvU/R8WYnd2+b1BuAZ8AusSIzBQIyLWvnaR6td6eDJja+a5NNlOXs4h+3pa5z/
U/Sh+lF/ec+uPta+YxjumB0YRB1bQxF4XBPbJnLPSm0R45nonNg33riPGS+gkaMIdaZ8XWM6vbpS
hIRjLMfgcoM32nGRIEzSzsCKRlSTTovDRmeqwLjBUCummuprkXmLFOLigaWOltyn4QS0Ve7lQ+gR
pI5jKn/EvnWUcDD7S+m7rQUxliXShpVX88zyU1o9NfN6hf6Dd9kydk18I4bTJhqjKMP2B7TrY+J1
surSTBeI2L3sNiK4AIddXIpU5vDURT5awNRI9EHRVqedI8+kd1QFa7HA3EVKcbGuj1Lsm2KvlF63
mukAhgTSu1E7VgK81a4p6JS9g4ipvmPVNufZUFTWlV/JM0FtY8GjSNR12g0RGxlM143/ZGlIhqoA
2wfYxXyrkO1B7ey1bR0z+X7ZFPaDxEYUU3cjimhqhFXG4HuZnPrclF52QJXNnu6s6/k+O84epvdc
Gd0oVxIAg/fP6/U7ckaI8d1oIpOGu0nRZm+tqv5oDIsIBsXs7F2U2KjH2eFY1NRaFZRFlUVqjxUt
F6coNNM1cutbnlXaVa6Noprb3gtQQ535j4lwpkirhMZ9CaHGY6hhQqb0zeN6z5AirLJdO6UjahiI
jJK7fvNIy5M+WzR3nuXB71TdOmW6mjoLYPaCcxOI4jmaDTNRW8wcYSVBfC1Lh8q6na3ny0YpODST
s8mFTvrfE0118lTkz7L0oBqJp1rAaoqmjkXacFaIwZSoMVI0PrJ0tqcINGvSba99hKtjaxF8h3KQ
1A734ajByxjvlmKnPojay8qNjuzCKoMJ14mwDLZ7Rb7aIV8GA+zWADkCZkvLHMFqLPPxDs/AEtx2
6Mv744h1UF44oZ0WGODPjAGGTLFHscxmDHOFg7F+7gxljATPRpF38BNOLSghQow/sYFkTHmfWRdR
/6p8VixkJOmD4i2HXJQsiE6Zc8i+okmrgr/eVavb0PSM5dZYBHMAe0XON0fMueAaFXWdDoAO/v0M
AuTbD90oUIPuiOFxN/t82UdE8ni4vIFbtZSIirfxz/L40u5+nFR7+CmjPbIc9JtWxN60/9B7NSee
dGhu67or4rB36fWADh6avU7+Qw1WbwzKQEQhLjgynnpoyWa1SBg7im7dyUC89U9TG/zLT8glyDNm
bBK1g/MDS19/tajua0QlvtmZZhANeuzRolnctbFWR9XL9LSiu+j2BcWmrEVuHsI+/N/h4lsb4ims
J6suw7ZFbmGFQLdOX4epcZvpr8tq7w2pvZHChddYNZSyRLwDkTQjuXkyA+rFt4AP6H/lV1D1pbcR
Y8k5u6s+REX8RjwXchfSFuVSRDjZqrEw7DTHvpyVH5kseCOGu/n1NKtUvUAuHT4tTovqYeVET+TI
2r2llzyKnjzsV19INCwuxJRdE6pNGIF7UNGv5loLaqTuSTF9yoz86fIBikRxkaactWINU3zAZcYm
LnW5rfKHvoweouzLZUGC5FDhS9m1Nph9kyKRYez6yUFu7Njv7dnRTgVG61lbma21tI6i18PenNzm
8N7RVYdKM1u9jFb9ALpKv85UjKbpOqimlqR2pFhR7rNQpddaHfU2iXUgX9oRUxxpSwSfYCcVAWJT
VXSdEtMwKHesLfjqOqlqMLwqtct1Wq5WIPdYJDc27XzEFCjY1+rpA2R8G+1lHtMTSSBSHli2oGRn
bT5X4W2sPl4+WkH2zQN58hadMy3H67m0Po2Wo8iCqd/L4VuRWWqyeVbMa5J3k4S/XyyDPUS/2mS2
G/VwWYnLjvCO9ttKc5KkNe4IUqO50nvYJ+sN0hH7k53LggSXLYhY36qT1Uao6IwIj8GL9F+pm+lo
A0u/yE9G7rN8zvSPpROGhUaBjDW8fFV6zgwlRjudSYzvqJN5mE0ND1iE8oC5FCcPFiEqesfUNdkA
MhlzCRiQ4gHKVZKu4WihDk6D8dze5T5mHxhTU3asvRkrX7FjEG2rr8MPUZVSIJiHLOtFmkm5xfrP
MZrD+D+NrGM5Vt4ydLcZEV77zGffhepXRXnYaAyv7ZYeUe0FV/J5/qmfCi91YUPxYxvZ8Q0Lbc2t
5sSnD5WvN6I5t6hIQpoxQ+1vqn+iTWfQK7MXOMV+fr2RwWU1Mib2eimr2ebryRu+M/CY6WrfQH31
U3NSz3JFqdp+YojYqBo6iorvWIVTDBo1iQW0GrirQyQTK1YbmC4WGzz394lrCpxx1+s30riQjKA7
IDVEaUmbfVr7Re+R5CobRDMt7DO9t5JXpbhbVlpSyahCVos7swSpCkY7OrMNPbALL3JFV95uwHzV
in8h1gnSTKVChLHaLyaZ7CZ+yGLhi1Dw7fgXYdito6XJOCk42Uk+LV6JxUNJ5dCj5k1o2ZSeNNnh
g8jD9+PnRjvO7rVFX+mUoKBlPU5YeVTdN04RWE/aibjtdXktgtGI1ORcgFRm0dTKjMS+ap1eui7n
53Fc7XH8cfleEB0ady1g90OdaSrSlNGQ/HzJQU6PXaWT4f87MexnbC7TdMgn0rGnJdXtsf8VSW47
fLosYjcGw3UxyGkBdPpygBsRxRiXpdUifY2ygwQqMoM+h5JhF8AS1uuXy7J24wXIMdD9VnUsoOAH
ixU9bNY1xCgMeyrLHhttaq+SIwHpwnDViOLh3iEpii7rlqpq5ruZ31HvwZ2MJQ0I9+Z9CiymdZWX
tgkGtD6yFcAyD9mtcmeUgjC1h9TRtnI546jB66XGBO2XosVGlDBQXaao5ZG/yoMWEECfpKMImcyC
Eh+0QItlUbBIqppKuKCVlxOZtWzWQBQ12CFdnmadeqqZPpuEHPQu/ZJp9T2NV9E33guWwFthFwp2
GMhU5R3OTCJT11+yFcXHZeqPqdP5I9sgjck45W59vGxC7Nu903Mjj/u21TjV+trA8YymcRQrTOzW
rD+AqAGO9lUpzu2GRp0HTOuCZU6K7ialOMW6EkypvUrJX5fV2ZtgeCOKBbSN+6Ux5ouyHrYiHdpz
9kwcBXkfQJtugh0Qf3Mqdf7q1NhNytbN/v9m/Xaj9FZhFiQ2v0KSkpEoC+6g9Kj5eOylbjN6tcdI
M4mdZ3ZfCYmsd51z8425y7yrqiqPywjkrQ2AlS0YOqvINs2vl7/vXnTbKsa5hVyXfVcRCSlRiY5n
lwQA5/irnB/KLD8kTSHIHQRK8bAVs+wnEhGUcbTFT9KbYfWbUuRxO1fcm4cpZ5x6QbOo1nJWbmTz
QgpWf9qSNzolMhSsvsOBJRgMLf73Z90bqZydLurSm2SEnQKGYy+rXZd/1a0gcO58vTcyOCu0InCL
rWGnud1YunWUnlPjpjA0gSZ7afIbMZxNLJUe1mk+sQ+o+OV58jSQWbNRoRo7yLBdoQ5U0cq4PQfb
yuTxC/IadZOG8VOwS9fn1cXd86jfJVjxYtpzkN3Sh8tmL7ARHsrQtEmiRDWisj4UNq0XYFOf59bP
RU0U5qRcNNaBn8P8GnsBUD6rlNTYpNJMezevwZoGGBUwBlOkHJd1yX5pczs7zTpRO09XwSHumspG
MJdWyqW6kpaxRmihjzdy9CsZBBKYFVxSjbvY1kSTpHqckC4DuqwesmDypQCLb0XuzH7pezk6xjdw
34A3jDP6rGnkXErwCSvNzm6YP2Oo4mu7uAVo0uqgq9zLprGXg+lAiQIijUY2VnNx8cPQwlQue6BU
yy9A6wdDEPvmmd7OoGQGR6FAGruO32kHshpkGeg5WRonTK5GtVplfEXdwhheaNixRf93xBb0MYhi
EqrpKuHgr9hf0a9YkwgbTNX7WqpB010KwvreQP4bGZy55dai6lqyImA8Mmq34qCBczQ5KHju1l55
Ex6KY/vC99z4y2esucO6xA+QjerIsEAFShQ0JHhyJqKRVg71GNRoy32vY/LOtFcsyr1sHDvX5VYI
31pSZwZmz0c8fQtfoXej3GIxx+KsXQtiZtFOor3c54007uQWZHKkC9UJ1YMSoEgQRSyLDU5fbX1K
4t+UfC2T1KlKtx1+0+5EexmLXdGfDJ+zPDlHcWGHyY+anEgqf9bUq0Rp7KyXnLaJHi5/ld1g8/rp
+Y5UVeQ50Wucftj1drv+sMbv7ShIVPYK328+BhdvJKvv107u+5clptSbD+WhOjJ+Ccw7CU55N2pv
9GFOu8n22qZSLaPAekFwsjmN0d6va3pQ8tSPSfQtUbXcLiTRw1z0DblAUM11nxptprlVTCrfxCS6
o6YY4SGGVH8kjdiox6UqrZl3NMb6OteMfGXI3HC4k3qRO+6H0f8j7bua68aVbn8Rq5jDK8NOyrJl
2XphOYIRzPHXfwue6xGFjbNxrTlT52VUoxaAZudeywKaAwMGAEsFu+TNJTpDic6+jUmjNqyPWljs
ZsdvwDoIAMEHJzQ+XlbB/6Eer+K4oMUxyrZ3VqAW9juQJ2GnsLpZbx1WtgnfwcUOTXQAaYx6sGby
SboO1J0uSSCKoYMqj5YpUXVhcLL5/dz72ErRtUVc9QCqyAKnxdZn1viq1/mklY0oi7Xu9Sicc6WK
iVaBgYaZ4a13ZYLWvB6jjUTtUuLnZII4begtzeyGte1D3US1UDsYxPZjGY6dCOH0zctwSlAvY9pS
DTpXoE4DKihfuVtRWwDycFD8ShZ/jpyH5qiieTsdpAoveTYe79ArHLsgC47YRO1OuQO86Qs20kL1
3rptAJ+FPl3jK6jgS4yVTCznJFTXKomRogSmjPeKUjEmEVMrgvYdE8bbu/29AL/5nhN9HJYhHRGH
rdFAv7bFyZ6+/+1HjDgZS+qIUUxYjDOmgbxZaONaQxmNwGYa75q9E9WLP0ZsbmOWFTHOVJIJ0y1m
nRB+naGT26Vu0XUpaTRnL43yQfcKfzYlzSqZDE7taRrbWj8SChbZyb31tE7v/cZR85NZaKNsPlso
zEWTCmAZ+EdlP9+8EJDnFyNT6jpqyy5cy3WHReTrZZTRiZ/FQOzeXAPxHm4O4C+cI6YrMh7Ha+oo
VQ+z+q2PoXMOplm/JQAIuqwQwhN5CF5tbCqiyc59z9baDkCUTuooaWysDYJqa226U6yj1HRZ0JnH
Z2d6FcQ32iZ3KEjlLqjotACavZmtn4WZBTH9YpGdocuG3iTH4ttshA7LlDhqHTm1HYEj0c/WKmor
72/nEblD6W/1waS1myfLWEZms4Jm60uf3VjLKAkmhNqwuTlOGyrPmlDeH+poyNabYk7CNS9+gmny
ACU8ZmrxjjOZquq4pqvC//LV+HiZNYAtLVXkUId8j5O5+ZR5nf44Dt0oSXDPDCuuz1Sxj8aIT3TX
5JRPcSkhgK+tItcGs4tGbpVJvyoI3HAmA6c+X8t9K4svf2SD0XQgs6+jjDxWbgg6maQbI2JGxHsq
jadevx1ldBRnmScTqbs62MN+x2ec6wdvApmQt5XRhNVSp51OprnKgjL2+G+yW04GZ/4wWTwvbepW
EUDYAqx3BZjDJVEaoMgfejbAT2TtNNGXBfBSsKyAdxw2inuzNU0Xp1OnKhqTR5oey2Ff95JIRqTw
poeFSF11wIfD1yOapCK0K/o6mpKbZNB9kn5X4xcdHF4Z+es9NdwfI90BzxsDvOdLERlZaOzWtIry
AuA9ySGzH7RWkruLrgw7nliOhQt0NH4XxumcKVf6ro7q2joW5frJrONg9gqJJxR9TVsxTB03zmmd
kcMOw1pGVfJZKW0g8cCYkzuiy7jnxYKAi43/aVjK5uKhLs9GrSnSMtKGDyb5YLrxvlzprl9kRCvC
i9McW3XQFFRtPg2wsqFLO6KVkVpWY9ToGbnW2mmIaFkn77B6OAlTAhfenV/DrVavVZcFcZGJWyt6
EpiJisxQCrcl+l63crhHonmtuG3TwxmRqD6CcydUQJ3lxx/0XfZ7Ol8WNAvvcHMw9vONVoBzcpjT
FlqRlcCDrgsfcOs3sbYcL7t39nfzdsgCVrNmweaBL5EzC5aBtWyzx3eUVUmYQeVmWkmqbKIIYiOC
j/5H0oH+g87QbyxGa6T8qijNneJ91i0lrFLr2ZMOqgkV3dAMC8u3LhJfzoCnMYkLJZvKaF4+ZXoZ
gsLw1I9tSJxaYvKEr7SRxJnxJKdgjVMRSLQkv9NH58pclsAGs4okChM+k2GCHQkBuW7anDZUlbe0
lOAOswTgsvk+o51EAnvoM0Uw8MuxRmaD6JuPVhBillNeIXZd75r8U+x4oUWvWlIEGPpt6O1YPV3W
POEjIcewEUf8TmreKrimISEFVzU84Fo/5kpy1RXdE7zyYXTdH5dFCV/J1V1PMzULELecPqyTCvjH
GB9vk/U58B7tE9Dx74zGif6bHE4bjGHt59FEXNToVr0flrXAIImz3lZFXuwuixL5Wsv1HMxD2PiH
903KQlAHoxBlLVmUqdMeuh1ggy6aXSUC66REnFD/PJsJQmSp8iXkmebgLjHh2vMi3g1a62soxV0+
kUgfkB9hnFDHwdwzp6GPVRXXCFCwgbpbZ3tHAahQJmPg9jIw0PMKHKKHrSz2t2yMazKnS63QuIqA
B3TNgP8KENq7HxmDGhjF95cPJvqyAIdvIe90LJgjzu1OauGC6R1hhNlkNaZjiiEap+TJTvsqRBQF
1BeAhR7Gcs19PSuo5FpFLwd8VRM47DoMosHpfhU3xkTiDteaVAfscO6MUoYbITwg/lCg1Dqa5vJp
b0JgbO0ZiZp6snb5Kd9bYE/LTrJ7FCqIpWFBFLjyNiAv3z5a7SzZuCjQQc9+mvpvBda7evqsZw+X
n0tkLABZo6JRYtvwf+znG93ADp6yjBYmSVPAJqHK6dttElrg5XmHGFvzNOTvpq7y/U+X5FQZbNQK
mmlqfb3LnWObZ8e+R/X5siShBuAkFtwHomU+W0uLZtVH0H1G1nqfdZhVrZ8uCxDe2KsAPkUrKZLN
XMP7G+vsGyAuSNdbBY7jshTxR+sAKQyBHkoSfPjq4LoGOx2gyenxnxAsD/LJNywfU4indi+DuBKq
teuZqs0KOipvkGjv9jq2+2qoNTnkp/4w7QDBvJcBqp43+JkxAnkoyuXw72dIMv2grqY9IgRLrvU4
YjNf8VF7VD1/+cxqo3UgkyjyHVuBTGE2Gj4vCNzRpqki3cvJEbRt+kddy8hTozZKGSZjMb6s2uB+
k7zfGYL273PCErrIPYBlwBVd+m5ycrNJq0iJvaBv7ii5zugPu6+DMZmxkXE9uA+dDGJLqPzeq1Au
rMl7oy8WDwFank3BUluPzth8uHwwofpvRHDX6eDTauiSw2CUwyNZaePPdfKxajCYdFnQ/9CU18Nw
pmmhrjYNFTQldUF1qwCxMQNwCvlpohAc636///sRA+7NOEdp2S2A/2Jkcv8QFGPrUtuRPfOT+W5q
9n/dXuTEcSY+yUmbNQWCUL3Wdom1Aqdvmp9JXge9TtEhUTC3nSfHy9cqfj+4Lixf25ijYHZg8zlM
ZaLXRtyUUV1Ze1SlP+kZILjSCXhLlwWJdfFfQXwi5KwmUI+MokIgUARWaqW+OuU/LssQJVsAHbdQ
tHBM1eUThWLN0Qsu9TJaVzuiuRd5k3ND2yHQ53o/tmlI3fQd9QtHV9HJhBnDGCf3aFZfllNmI1Od
asSGLfB89D6IM3q0MWt5+XSiEGAriguwq9agnmeijm8ZP+Pxas0bDFZGqSlbBJTJ4VSiXO1qoQmt
I1J/asCeoF6V6q0ng2EWvtXrxfEjf3OWxwDch0Ozqo8rQN6GMjDyQ23dp+aPRgYPIVK+zdXxu0FJ
UdeDqTfwnthk8afV0qNET/vd5QcSS8FEF0JOA+j3nIVy3NVzMruoIyQoPrT0OLmepJwg8l4OstQ/
IjiT5Cz9iDwBIsoxtz7g/8U3ryrWp5545DE1p/a+zZP+1+VziWyEg8yYBdEuEkhOxwc9iTVLK0us
iz1Y2Z1V7LtYcnUyEbxuUwM7g1pdRZ75va4eAG4YJPX6HheyPQin2QpQSFB4Rm2bxeqO6oNrOVRu
rBvWSQRB+t6WTWYKn+v15s52VCaq14Vnoxbj5CRCSfVoqQ/6Ovl9M5e+3eRm9J+eig+s4ePJUmkt
qpzt6GuGfuUkQCRZmsfLYoSavjkXF82UGckn0lZVtI5AZqDJEYHk4bIIiUbw+5b65A0WNfMyGqrl
oE7KL5uavhLn7+mObnSCR+fQZvQLCizqR5OaaHvXIumpwxhm4CwmlRjw82EUeHhUClBo0lxMEfJd
qhrLbIkO4JbIfOiP3Z6c3LCNksN8o0hnlYTXtxHFXnDr18HXUmotFMF25+OQg+wud0+NK2vlCBUB
qRUgL0DkfdaZLxV00hsUuqN2Rvm5I8VwBKa/DE9VmP04GzGcvq3GSJXeTOvfAwDlgZEkfW8qoOGq
hyJQJcotvDpL0y1k9YaHBb23V5c3tFm0AQVUl8RRviIRLufxYzelkg4L+z180RGoVTYmodC4BHHZ
WznokAI/noVeZvkDsF9ta/t11we69hyP+2L4QmsiUUDha1kuFomQctsG3zdalRbjSR2zDoqHhR5b
eVS8WmKBhDIYX6SDOhYaYlzBh1ZK3pPEKiIrLh5aZQo1e5Q4QZkIXhsoVldspcM4CE5BxqCZZX1/
oQqgnwLMUVRoMTvx9ml0O6aaFa80Munqd8VX8BXori15DVEEhGd3gF2GyiywVN8KWW3DYR9pEbXG
Jz3+2WPTCrEcdb5YmEKyFIk9FX5DAFDFrhPr5ll8pNqDKUqbJ5xpOqEd/8/sfhfmemgEjG9C1nIV
PdJWHOfRlc6kpmUNRZR6Q+LTdI0DzDKrkrqIUIqG8h7wBlCC46tv46SiZGviG2rX73SNlOblshf6
XR3nP1J8K7guVJqRV/CaoJqDXTRQ527xm1u0IJTAawM2uAX8oUgN1cNwsHCBxb6e/MuyhfqheZ5j
oOqHnjKnH6RY7K6yEK1YfXHSrEoHuR7IWJ1JRSG197IgK7rjuFYS8ye+0n/F8jMvdUHLjnojhVpq
oduad6mrST5gFqWeX+qrCO5SiaJa2bQMNKoWEnZpCnj48pfroQS8uLJP+ZwrCE7Xfb3G39/FxhMi
bfLK0YAi9t+HT4yXN8b2Tx6R3LeBbTKFho3pIV+O2iKyIVu5XPHFMbHjgb55EdX2E6U7mn0msyRq
Ft6jjmkUrCOYUFEuME8y1PKp0YL1iu7H9MpufExu+mSSsdgINRFUXnCJrJR/5jfy2cWkFQyum4yn
vtEjWiTHQn/pRz0EXas/rtqXy7ovtlbI4m0Gr2B4Zy2e2FOcfISrgqCPgKq8Gf3CX3/pAI+QP5Um
csWuhdI6iwSBWMQpJDjG9Y4mPRKDB+cDmHqwY2tcGdfawQOBoNP6K2ZEwSWDVeV9HLxnHmsrnHNn
JRaFdJWgi98vu0YFedUCrBbJ0JJQGeHIHEc3AY3Blx87M17iVjGgjOPsr5YWuTpYJxGtXX42oUJu
xHA6v9Sa0qqlBbggy0W5vfxYmVOgJ6Pf55ZE90WpFUZfEMTAOqMlwk68+azrsVuqplYxQmk1kaI1
j2mCdW8ridrR2LWddCxUrJEIdHX0AH+3Ht8KxFiqZ8VI2yLlQG4JdliUYCS+AVaLDMPkhsRECh/M
ZaViiLNVPgIhnjt2xoKWJlDw9k6qo9pPkqgBUoXEgwrvEeMjHhqb4E/ho5BcWUlRpTmNimWHONfX
BsWn1vNIvvcyLA/hOJv7KsvhIt6sXguz1qDp9Bp8pzcu7O8aKKfslOzfoYcbQdz3XKqtUwIsi0ad
VgCkZC7qoLFXx1eNzovUVafRZXmSS3S4TxjFLK+hMVx1O5gzAkbEpJAL1t3jBPJDJykNiUChk94c
kPvQsnLUFteCMk6OG1hLsif6e3L87WOxP2HzgSlaV4/uiOaBTVq/UB+LWjZ1IdRx7LbZGADD4j9f
LxuccXIwy1tECwXFSGz66MEExDMklkL85W7kMKu1OUllVJ2dTOyyAoalwbhUrMcBa4njTRwpEksr
NIEbYUxVtsL6ypiwk0QjAs6MeKKar4B0uarNjxZzlZf1TuSY0Zxjny0mNsGS+laY4aqYfDAovKSK
loil+IRoASnL1R+aPvWRmwf4jx4uCxV2YtCJZJMQ4GJGjvRWKq3wb8GcgWAY7KXpLYOvURASl0f6
COJFKZuKSNe34rhMQockLbWYIi5FiMH9m3Gav18+kujRPDTXMTGFWgZGmt6eKCtUNVF0nGj0cqRE
1a4onRdsDgH2XdYvFp4GBEEY/YEnsXTOVNRVXaDux2K2Hm3Ok5dLLIP4dTwLXXUdOcsZN+YwZ61R
MSO7As3I2TX7PIgP82kK1ZBhGUnRQtjd8ME8aECwxqxjHvqMSLD3aDxNHoJDthbOvq70qb4yfRtM
y5iL3qfPl59KYDQQEcLhIyEyMNTBPVVf5bRP0UiK8nq6VUe1D1RX/WF20+GyHJHVQMRro0iKrV8P
uv5WJxx1GZNMxUP9gxfQBfOhPZi+twcr5k5GMStwICa2VLHj4rKaAx/NmMQxeqPEo+nGQ59p/uA8
VZiUIT8qGci9wGRAEpoTlqsCMp0PLKxBQ/ugRajrTuvvJVU9BTDBfGUpn90OzTny9/YQQwSYWHCc
3+NTnLGoW6/X7RGlu7j6Dl6SKm0ibXkC97nEFAr1wsHQrYdUmY0SvH0uxVzTbNShhlS9N1GvGeNb
8BK8SwhqQqBRcZGbcPaWJrOh5I5BI7ucaj+bJgxOKWrhV4Q0Eq8lMEloYZqWabChvbNJnLEqY7Wy
pyJaje/UPVgYKbenz0ubB5f1XHhvIP3CkjmG14HE/vbestUwvSJDgcMdv2HI1tV/YsVQIkNg83CW
VxlcKLGmy7B2qKRGHTCjVTcn/rxa73qb30OOuDMYcu5t5tIsUtKjnNboJxf7LPW6Bz6LRAGE3ykI
0iwU7BhyA2cU3FZ1K4zP0WggN/16bTtJWMwvHgA+O7K//DDCS3sVxQ8W0TZvbFpoFINF8ZfK0T9P
zSrRMaEtQOSAwB8XBzCrt2+/lGA8IvNYRKp+0pq9b8yP1nqDUTxKZFt1IrcEM/oqi/PiKVnsogNc
b0Q/TwHDDyTR6DcZ/IS3L8N0J5veEOk160lgphIIS2dwkGSemiIGwEE0qvmetL+UvAB7h44BlcvP
JNKIrRz97R0qBeqqQMkvozh5LlnQjznvfvbn7otdS1yS+EgoSoMvEipucMpHXG0ZR/g/9K7JnUON
UDGN3arLIgiR4qE78EcM35lvY9cFCDrGXlx7vFlU/UCLH5fvTOhbsSStAmLMZr0CThmwGNarc44W
C+ae/gHGjmJMmK1RG6RSxCSRlgOnDfGJh1lD0Nm9faEuqbDYzsL/pjWSm9VQv4CaxAgxpIXyn/IC
UGsofJlq73mtjVhm4DeJAJnGOTFjZPBL7mBJJ/e9JQsUT3KV7M256Au7Rq+H4z5h9AmSaVJRAK+M
faP0Qd/tl5EGJTBkWyAajbeZpkk0XqiGG5Hc47VGPLhlgoOh3ti4SagaX5tBZmiFSuiw5Sa2nXHW
KrWt1ajNCp/vGn+t0iciI44Rq+BGAPsDNs+TtMOYViyDbhG22kGzL6sdww3LDuoBedokW2IQ2gkU
4FBlxLd11lV0R9Mb8hr2b3RBzvDQK40f62HfvsTdr8tfl1AlXiXxjqNHeaOK3QojXfZ6Gt3ih2Vg
Qh7UUmubnVS7+Ua7/KCns0Ss8MUQRjCGFx3IlZx16tAkMfsMaZpVaT8mPfYOIGSp7y6fTXSL2Mk2
bBgPTNBYnLrblW7GZpth0n+6asYy6HTip9Wu1vcIrMPLskQH2sri9LzS7KpfGhaTx88UCJLAWbss
QPRQSC7YxipGk89QHSuG/IOxSTSAAZWEVTRYQHPXYg7lshjR92qwRVUH6o45aC7Cs9LYzYqsziPs
gWCk8HOc7MtukoR4QiGIIuBvXc2y+ehr8AZnKCq4wTnvnseqdu570Lv6TaHK2ubCLxdB6b+iOI9r
owlRuqWbopwzh2rEEjMnaiOQkofTQZaYyc7FXZ5emW7qVEYWdeshpY8JiEdSiU7LRHCWaI6dHFsK
uDpd2wMb1VdjfzElfUyZDPbzjbWzsnYly9Lk4E1bT2VrfMjceJfCPlxWNenbcE7PJsYIEBm8zXBa
d6zHbDwCcwCNkxJ4PLIZdfbLeN9noEQO8lgLiDJ8MJ6oWouMrIChW7SwrOqHUUG7vlG1Y9cPu8sn
ExkDA1ssbHzbA+AYZ3iQww6GQvU00rJxV1bddRpLcaiZLp2f51UGb3BmWpRtvGZRDc4vICijRakf
gXBmhozyJu3R+ZJdoTAs356Ls9oqNTsdKJZZ5L4wyvj0wTw6+yacGHg5nkwWlYv66cho/z0jP/Ti
FErZqS3k/eG+BGa6FQf5iNIKNtshFKA27byvb4pAOtYhMrhb4VyKmCVlj6qOlUVqprxoOfWNWL9b
MpQsiYc+Unnj9MtpzKWxhuRh+ZpfsqLQpHZaGjXlnjyyemkSxiCR86vRV0P6QgPZAq1o1OzNPXN2
C6t4Q0kKiHRvsJICxuv6qrlmkx6pdNJDaFs2T8rZLxKnRdF2aopM694yMMSys11JyVny9fHbKF1a
ldrQLdh5qgAMbBU7c3Uk4bpMBGe5XNtxWoxOYsi/ukrp3UwkplF2S5wBiWNA8HmpkUaOUvoYSA5W
pwsSKeeQTAxnQ5qx9oCFgpuylFOpX/XVz7F8/E+mkF8ZyPD9VtpiZhGJS7RA8707yXYUxY+BdE1D
awjVPM5dzamrLu0KEahj37cDeq2JbDFbeFG2jhASMDLIMbgPhFqOslpjkUeNelTKo7ceM0eyni80
NxsR3IeBYWot1lKIUF0SpFn6vezN/TwbAFjrTlajHVS9OlXG8I4BftYRwj67CWhHl4/Eh6z08gLA
A1hxAsH4rGZ3ShvfrDWifnCG/b0y4AIxVYAiJVwjp9aALzUa4mFMN3N1wBA3O3U0j5dFCIOKrQxO
p1Gz0ae4z/7s4WS7afKBexxokXrQvvw1r4DhApEVY2NAeNHYgsLbUEmhyeCZLJLtgLdeoxavG+BL
AeDP5VOJgheMR7pYr0MDFMSsb8UkyUis1bHKqHSm+8ocA800ojXLrhVHkV2gyP9sZfG2DbXXNB+9
Pxe4HlwQKiq+w6afMPhe9b69vEMvAFGiY34WqzFn5fhBbzy3KJENdmMbdFryYeyc58s3KDISFnqf
JgBMMdbC57nmqIwzmikofUxpOOvW/VSuT5dFMO3lI7KtCC5gcJeCNI1Bishxnjq38kvtAzX2qrMv
pMsJwtOgoAy8FXR0QWLzVh+ULk/r1YzziPH/YFhskq1YyARwX1FiTtkIHmXMOFW3Kabg8ndYOzSV
WAvGZV8Os4abFKNyHCXrFBs91PoucR7s5FDkpzbz/MpL/GwESumaSHy2aKAEQ6T/yuSXylqM9fWV
R8qoOI5H1oXufQcDOclJ1uUUXh4+U7SXAA53tllmz4bTJ4DviKqyuiHL9IVWg4z/QOSRmCn4I4P7
ShcTVeRBh+GxqvzoTMPjvC6RF7ufL+u0yPBsxXCKts7Gim4pykNasVutGzBe+zWmtb33NJa2cjh9
W2bqqkOewMBZoEkZ7c9G/dMi2afLpxE+DPv6sUqueqj3v9U6TCb2RlHCx2IJP3Q7cj+kxjsiN4DD
/CuCrzfUFFODNlxc3rTjjRfXJMCWTR/QdpRtkAlVYCOK8z3TkGUUCUwa5ZhJP3VUWYKh76YnJVNS
iVMQXxyiA0RXJqYRuM81B+SvNxOEWMOoBxlIS9VUj97zNqxLj7YPsDo4TSNErco0NcHIgEWKqmv8
Eszpl0UILww7aR7rmp9zSy+ApFdSG0atN7ETZ86Hflj8Xh13l8UIL2sjhv18Y9uyiZZxPbJKw9Tt
rdy5qYny8b+JYCfdiKBNma/aCkVGSdD33Drsp2J/WYTwy9+cgv18IwJEpcsSl9jj0yZzpwBEGHM8
z25VhXUiI3cVXxjg1jQUvM/J2ADpNa1qNWcRzR5pHNXvWFtGZPv6+7lvUkfRTE8G5Jzd4NympMl9
LQMUlS6DJxPr16sc7oP0KoJq9zqnEY3RVSaFv/RTYA2S9Pac+QYxJ+D2VCSZOnAK+VF/Xa2mNfXY
caKh8PXADoyr+WDdsKGd5JO3xxbFbpVxWwnPBro8trkMYCWVO1tqFVY8rlCHuL5dMM4wjfsEbarL
OicWAq+JeSdE1BZnn0kyNtXsIayZ6vkTNrgCotKHfqnm4LIckcIB1Abj21BjkOpwcqrCUYtqrcso
zRbfTPN7q++//jcRnM51mbFktpIiBlj7/UiapyVNJYrAjC4fb25PwT1JTeyldJG/RWbSAto5mtYs
zMxDun6o811bP2qpbIJQ9D7AxkcCDOL6cx4ihVBQ7GWoF2QGWLa7vdp8xrCk5HFEhmcrhDOfbmFN
FamGLJrBx9W3rZ8ta+BhZ4H8da+DRYNo+WOnSsfXxPMBE7ZmpTo9aFazMaj6IoxLNbJz9eayKpwv
lXBy2LVuTCl1k660AOkRxi8Mw7J8NEBpoN7Hajif2Daxcuyu8m8ysPuzx/otFVPhcNcIR/iahYk1
SFVbkzzMrE+u82mcnzzv5+WTnT0VJ4J7qno2VDIZSRH2mRq4q7onphvZ8xR4iWxZQHYa7g4Xe6qp
SbocyNEHZdx5AAzuexlsyJld4M7D+Tzogt1PtChCbWzA8TVdzc4smXA7z0I4GVycU81TBxDBLAfl
SXyiH8bD+tilPgOnrqR1XWYB3lgIThYXVceeGaeLkufgZov3jAleGXZpMISMbTQPFSCc7y4rhPCV
TCDVWTaQh85wMwF7puVzY+ah3unBVBl+p/VXra3/RzGcca11Y8Kpaqj2TANCqv081qE3NJIQ6LyW
xO5vcxzOwg66OjgAlczBFsba/pgFj0N2f6yWlP20/trHcuK4z4nOxuzqQMALGwDbl801iJr8yZY0
EIXf7OZM3IekNZOeumxy2QZGzt3cGo6vmzozsUYyPnoq+MLCy0rBNPpMCzcSua9qscGzWxpzHg7Z
h2EZfR3AZIMRmes3xZFxEZz5RO4Kua8L1B5t2kwkD7VZ2y01TpUqd8tsh2gknZbM8GtMQvv2IN0c
FJqOzSG5Ty1zCGq3GlSFFvSTk7vroadKK6maSBWSy8OqgmRO7eQUChnvp322Ux7zoPs8Rjp2S1tZ
m/480nx7m3zFRCly4BIAsClc7+y9tQP9y1Nx1T+jAugr+/qEF30mz5eVRWJBDC40m4YYsH8OTDCa
bup87JbZJ92H/yaDMx/qsNplyz4BxbtblJ9mW/lN7Eq0XngQTOwjwMBuO5Co3jr9LjVqYNGmRdg2
86Fs2+vF+bl4siV9ob5vpHBqh13INiUFLDybCun2+d4AoGArRbeSHYbTu6xusEYxURiNuYv6vryv
bUxRlO177PrraXh9GyyzqzITpwG6FYhRq6BKw9z9ePn1xeHYRgqnYmaVlNgvglbPIIhwrpYIG76n
+ONcB8sOhLl75Tr5qRwVybcrvkJMzlrYvbWwpf1WH/R1rqy0s3CF49epLP20vuvT7+862qsQTrPB
H7igiqLmYf/ZPtl7PVpMHyjPcwBcl7v8mjFv52H6QW4p2C8+s/HATP9zOs5Twks6WZKoRahafn+k
u/bZ/GG8AGvNh8QPnTSykclj5ngTUqNBsZplhTecAO+mB4xnOb43w+qI0Yed/Xj5WoW2fXM49rQb
YblFDc1TaRGm3YuLWywkv1/okoH9jVkozCmdI0uXKS0TFmZgIhW8NndaNu0SO3QNyVyP0BG/yuE/
r4zqPYpTVhGu/eRrDl0COse7YsgPmCT6Sg3ZWur5vAjzHxuBnM7TxSYg3tDy0LpzT3Q3P5u1r96T
I3A+UHY3Jn+VTY5LrpInmKlHDHdPypSHY369YKC/iY/tdJVIJ2GE+rc5GafvU22BTVUl5e/I0Ai7
van43+eA0Q4DofFdtmMjjdP2RSux8k0QQWGYzs9s4IsMz3a9v6zlYru4kcKpeVaq1C0XpMP6Q300
gRjrj8/1oXwi13OARcGg3dcPBOs/so9ZaBk3crn40MtUNcMGF9RfuXabpyZ7ciqJ8T2nI+U0kfPG
AEde9IGuzF4ALhGIDmnjdzsboEDljkEEeEfZQOjvMZMzk7g5FueabVKQOIuz4reJ6j9ifH1X79LZ
b58ZTgAr0zXXzDyqIHTqroBo+jAcMYS9+2tsFe7onO+uXHMgnQdT2RsAmjO/m11wWXEk3xy/AmDW
VdNlTDt14/NM6L3efp2a+AlhgkRDhXb49Ub5BVYHMEtGMePjXvL7UYmks5UyLTHZV78x9K6TpkUS
wxDX38tff7gL1B/uxzHw9lbQP72rArU5EWdG7Gl2AZpiwrM4CBQzLJ24FHQjQyfxMGLLjzIQVsPA
s8NvDNaJMxU2SCdDRFh+b76s6u0wHsfSDLxZlsWKkxRWc/p/wrjvufCUzMtjBIvGXX1MgvIUH0dk
DOVH94oGMu0WGg9Hx9wKUBTdMzD+hbRtbyCeD1Xvdoofe/uqyR8u6zf7UM8+ZDSMMDuKKiGGvN9q
haKnjoO6dBHmi+Kb3kT83BtOsZ3taupdNyPBHoWs+yJ2nRuhnCqmXlEuZttgh/mFEcjWuwS46/3J
ufn/o5CVyuM0MW9jLyYZYhyixMGoFDcWw2hbhikcHZQhqso9AJDhWrG9iDSj3xrdLlsLP5liGX6M
+EUBmqFhMQ8Nbu66VVIp3srspgYytdr4OhmdPyuycXqZFO5+ZzooVm4iHJ/SIMYCzJjf9snfwnIw
y4tFxj8n4e7UNWOP5FaZh2rxqzBQoEIijdGGy9opNIobIVxsUGFIo25cFEbj9JSTr7Usp5D9fnaR
G5s4LiMIxsB3ERIgoqbgG/NG2fLi/1C+14viLEaSKW0dJ7AYbM6XeefxOX3qkbYw92xM8oFXoT3c
XBoXDmhNbwzdjEubguaTXvp16O6NXRegJBV5L2Sv7Z19f6seZFAj0pNyQYGGJDBxEyh3h/SMZexJ
WF91AAczAswI7GWhlbiCg/k0YBVh0RWNjrevZ9C5QSBi5KH74j44lc+KmGrmz4/TDuTXYXOsdtlD
Iml4CL+tjVD+kENpWesClcnsfZs9tORYdJIqpthVb2RwUU3Z6m7r5AjoVjgZsCZnYRJ2u/IY+xVO
1mMz0Akvf2hCnXmVyIc5fVGAGaVCilun2CIZdX+qlcwvSQa2AOUGu0ySsEpyi3y0A54AwPOtCMfr
Rf2yDO7eM7qHotQljyX8vjfH4gwhoDncNVk1eDe6T9gAVi5bARTWqDYSODNoDBhP6V0bZe0MrKpq
RzBZviynfI2RtNeOHqjdUAWrUoGhoJYxbgiD041wzjzGU992Bjgj0OtQjk19rQ7DQR8+aOmny9oh
/rI3gjg7GcfFPGcNBCVHto6RMari7JktCWJq8iZ5cmWAOOJ8bSORs5raQiesnRvovhlo7xjXTZCa
fu8PwGhEXur51omtSidP83vc2kYuZ1PKrPPaskKoMDWPGBP01fbZrp4vX6dIZ1wVHKAOaJYwrsPJ
IJ3l0NZkefyuPQ6oazIEHv0gi7+FsepWDmeqrKJQgOACxzx/H6L4xCqo60Nyy1aQlKPUGrPQhY8k
t9I4o6VoilXM+lSGQOMOf9drb/rSB1L/rt+viiQwENkPF9O0QKjx0MTiN5k9NZ5Qt0WE0xTTPZ1N
sMwv1QFMtp5E0Pn6COKcrSROEfV4AsO8oyBEINNN7LjHuuyPLpKLvKefmv8j7TqW40aS6BchAt5c
YduTFK10QVDSCN57fP2+onbUYBFCrbQzMZdhRCeyKl2leRniba3W95Gm2DrHfVLz7GFbVn5ziVdO
KWFJirGq4y5IkQSvT2RgRtyjRmfFZgqsNdaD4+NQEsUtJTJDD2wAv0Vif3R9D2vajrkb2+Jgxiit
yjdhZIn2tEt4U7jBZPA2p2u2ennQlPzAuviA8UF+vJPuMvGJOXbycff1e97oLmlAW2edksJUK/fh
7fyCTO6NcWl3/k69jx7km8GuAamYn+fYZI0/rNrPBW907488zSjF+hUJyQjuVmpjfZvxKbJGi/Nq
T0Fry1/41yVByvFxcQk0FqySsrEzI+wCs4x2E/+4fWFr3mdJg3J9/RwJQk/MmBbkpibutfhGnm5F
Jubmapy3JES5uTALxz4KauRgzqrX7oVj/cxdJgmTD7opOOUhcvVPTA/EsDAK5fKQ1whlMcWVNYWn
DgeOwCsy2mkZEq9QpkVouiRJayhbFhte0NVHiWNhx6+Gksuzo82H1vhNJyLQapzelp+Gx8L6Vjsz
KiaA8ERQzvJtvyGIzl1D0IAc/qYKiydVw3eyrpd4BMT7aIfcz2hOgzV7vSM4vRfZTWtCwVi1td9Y
6StVSkRkQDfmISnDKyYpmQimcPTd3lHdyFX222JPTuyjn7uSogRDRKKET/APegxyWwikWz2Rj4PW
P9ZzvcsjgdFTsy4kV3KUkKiJ1nZ+jrRdWt+F7Ws6PGyz8xsHcyVASYgiNRwek5BCUnbP7didctgl
HaBl2DaQMa+KdXyUh8n7KM/5BHpV8Zg6hSz0+W04Piq8GzXP/ydrlEsBlG2gSMCJeStkEGQLBQEJ
YkjZFXfN8x9PRrz5l18HSQ/0Kk09oGEdnHH6Yx3fJPqnbXYYkkA3duqNlKpZDzOoVPVTrTTWNNQM
i7Ru0q8sUG4jLIZw1oDUbPvjZ4zz7fkaJZnyVQWs0zYv6zZd4FXgR2FeCcvv3r/ds7H1jW6ISD0m
+iRbzZfAaY/Sl/KJxPecHXvlI2vievX8FiQp5oJRwxUZaKzq1KMk7ZkY1Kzfp/yh1EQ+VuD5KX7f
TfN9ld1tn9mqR1p8P6G/sKxpIMjN3GeprWaBqQGaTM8/qxJrUct6rLIgQ9k3NVBzpUbmzc5S2FK4
212/U0/joXuDTZyOrITKqkHARlZgQArY6EhjF3BcyTftANPdtoc6ecAKgFa+CfoBaNN/jIxHNPRK
io4AeTkcZ9EnsbQaocsbbVTWqPq1U5XawNCk9cv6xRUd8fFyUHdGC2HTg3OEhnW+PZTMvvU3lf/g
ixYMUSIt6uV/Y2bSIdN5Iy6qB6YrUvmak500jySMUm/8HDzXNh5lLgu+ft3bLz6AkvloGApOGEPY
vN3sTq9wH3biqd9JSUndTc+J2+22lYAhLQqlBHoO0LwpSlLb8GdLjQ7IvXiN4fH1KY47hpEi7mHr
dClNyKcOSCFtcO0/qh3yTmfZpVWjuzhDysMbCWY62xpeqisiM09exGBfBZmZBH9VvFrKPznchQXJ
M0wJRX5Mbmu0ZxtT97ZxGa3cjHfZn8POUcpGOfoE4ESNWKooyyU3Q96h082T5oBxRes296pmlIcH
4NzEVyOJ+9TM02b+VpuQt9wWOYYqqxRW94AgIpF4cmpd4woFZzUwTmXesrK+LDqUS5x4oye7MfE4
PFWp6XuY4MAwHyoFQKwNPrcIntWLMpisZYuMI6QB8TmYkFEpNDSf97aunGZWjWU9Nr/Kt0rZCI4z
6r7goUZ4B7iyFQKlSLgYXo78RcUIlteD2QUtyjx0ZT36EmkZHIC6Q7Ilvvuzv4M0IrBOjnVhlH0w
6kIJgPqA1JAS2F3U3HZJfxqVgSEYDPugUvYBxSNUh1MkX2vD86NvfPg6VV8bViJ7tXcfwJcoSvKA
qFXfUkML4+BzvjJKKNPbWY7dEt0Nr9n1HJml6jb9XTU8K/UroN0ZurWelFlQpawEWgT0oSKlDu4I
PBNSCnblfXyfPBp4hOBVbKVOgATicJw+bWv1b0Tlyi9lOkasAEpFHQVMkpMB0j9qLNonbCz00DTj
srrFVpVMBFolJtuwpIGG8dAyoIuWaG62/eJJSe7a6C8KHRhc+/X7lIwUBbJnQPiHHdRVy2izI7Z6
MV5Tq9K+IEE5D7kNhnasULTXmsDyA8nrpNFMBBb2E4sMJRBzGIlNja04tsqd5tqbBbTSOX9z9QtW
qKsXkriIkVaO4Qex0JsgzsF5NKZ6z3n6M7u4tq5aV3oG5UG6ro05oaxh2aseeeP5iPE5c1IjyVS0
4CHJ0ABQ+bLjc7Mpd8yVceTXP4QxC+qUXwn1EXO6M96l8R4+34wO5U7zJLSSsgrAq4ZqQYiKRgHp
XXVp3UZ231fYc/IgaJd6elSSr9vXRyRgix/Kn6RxDjxiYuOT5CBwx7F2ysrG28vR6kc9rRgRBkMe
6Tk6dYpaPmn12M6QLC52MX82WIUa1rmRT1hY3kYqm7qZoVlB/kPjjhm3nxXezA3W/Mi6ESLor8Bx
ByYWdXCjWhdqXULseZX73GJVYarP++27WbeqwMD5lwblgOuiEbFMB8FShx6Afp+6wWhqk929VeTr
ygTk2DbF1cPDngKA4ONt9wGcvs0wqYUcJ/pQgCI1VK8qd86wyEr4Y9QqEs5e6dA6PHMyF4sVGGsy
1WwU7rYcEiyYYm2GWRW3BRlKWYNqwr6nREK6zxgs4C0egOZnJUbkbp/aan11yQ6lq7GIKWt1wqMj
ehJcww2OFR4DCXwu1rmdJpRC5CNn6wxdWs8tLLijJHCatC6uSdNQwUsXYZh3eTn+U49Kb/YV6d2r
bQxZ7trId7N0tIKycA0Dc99iYzPYJ8f4wYYsPoQS0ywZBaDdoW+0cbAryRo8YhWzveRk9xpLJVaf
rAtalHrPeSRzbYmj7t12j86v59Dlb3kZXR263aBLZXiorfocF1bNqpKKqxq/IE2UZ2FZsBsva2sN
YQeZ8cuxkUK1B7fCNIGwS6ze4j5pFknMy7v4i3TbfybzBonLvHUiS1uHTUUOhcbxej/CAXWH8EFx
G49z0PY2HwSn9nJL+c6421V/h4IpZg1QXdffepcXTMd8jkTp4McI7HirR/4q8BT4u4T5wl0XZ+wQ
g9UB4gqqy9TxYtdMVgoorqA2+4DGCAse3jVmUzuTKNLABTOM3aooLQhSYitxRhMGvRjbU5M4obHr
lQOfubFy5pqUpaurKrKgRYktn/htx6WgRXJL1QHBkkXmr/RjwCw7r4rpghQlpkGbkG0CqHEUuuhW
2SPWPNoMoSBX8UEGFyQoGcyk2UBrGrhJG4efzOCI83PV7yLnGrWpu5GdWqwZ9XVfuKBJhbLc3Ist
hmJ+CmKEfjjEebot3lQn3S3P1V/VfBfkqKgWG+JyLA9Huweqv5YG8LkmNBwsdWG4DvIzvz9JkaeC
WSAN+FgRJOEks/rrlBi7zE8OnXLXYUlmaxiumGp32dQzrOi2iHzoU84TVRR6BWfp+xdR+jRzn7YF
ZDWo/HV4Ik/5Q6GB9w9VH4/spDMsDUGfLRmR71WSqkRmw9Xtk1FVvgPsCNaY46rLVwRsXYJDBloY
JZphrTdK3COerdv7NsOeKj831bI2txlcPUBAPgB9BK1HmMR6b6tCbHKe1R7xi5bLBDR80DDME7DG
JdaTPQsylMw3YdSGhkKKYLEofsUbWzUDGQtbq6oyXhWta57CfEy+6JWf3fVdIwFfXpjnL0bLA/Rg
m+NVQdVwIaJK1grz1KfwytRi+Q/yTrKnH0ibVbBv9kjfsnJOLDrk7wt/U3SqGLQ57g/9fxZnhlZ6
37dmZoVf5bfeV1LPCh9J1yYW/7Ia5Yhp/KCNVybfnp4L4nkmquUkoqTRcU6XccDLjs3ZeJpLFnzE
+iN2QYmKTKsQewSzEBWN/ITJUhSFOpd30dnrMQ+U6NpHnrDsB6u0AKFHw7TnzVj3iQxD1tr5nnTL
9Dv91NikkYxdwljVC+1KjPx9cYCABoZSFgPGz4LXkf8cskal3vJmW9xQfhQ9HlybBAgGFDTzio5x
IzrRQfkkeLwb74zzWwuL1+0ylliumpUFY5RT7Ti5nfgZYad/1kIzumhugGqJW+6KfXgU3doKneYr
KwWwShQYZ1ishS1KKg3fVAF7aM4nTLiH82VMzpLvBBNr3G2dBobOAcRhECz/9zfWKEDYF1UuhiBm
RzK6j4qoBbQADJ5NnfWG7MzcnLLuy8mk+3+JUsakEPs6xaf828ElmCPCStnk3QItJgXr7lY1YEGN
MilY+la1QYdH7b/YHIoGjFLSuNB60mCygF5XdeBKTqdceqNVQjXJeJZlwk2cvBTNX2UeFgQo2zFK
ZVvyCaYgkzw1O//7CPzIbWO//qBdkCBHutBjSUObpD7D2vcumk+t9IZUrvXv082M8onqZjfdM/oW
CwZZhizq1AsgHlulbGIMd1TiXZNUTppdSiZyzzoRbCTDkJYkfVyANsCVSiEcjO7fKmivU2VEJANr
zwyLCmUvstHoBPS0olu4qG+BlHbbVIVZSJG9fVEsMpT2+nw9BqWKZFelHIMuMfm5sbEC5m+oGBJW
eWE7Gf6l7kWI00Icc2SRE6Ewdf9SDOi15li5wXWhAyAQcJINgcc+m/dCN6TVHFUFFOetLx7Pv4yM
FP8ToTHeN+PAzOzQCWzh+/YRrsaqC6rUEYZpBwyzmcdUCAA4g1S2DS5zp+ROziIzle4E1kNmzTwY
aNUh2x7Q0UcXL3K+zXvZVyK0TZiD9tT6/2zzw/p96hQnCWsQ+lGLsAPogZd9c5AjxmOW/ALtg5cc
UCemSGMvFcGIl1h6zw9nWf8Rhi8wsIyIczUhAEHAsKZEdhvRGdZc9GdlJkBeP3vpqnP/LFz6Nxy0
8IBRrOR5++RWBRAroZDwxmpsuAXKsMqxoAFMGD1h0VO+l+zyvrDa5wCvpF3vYJ30nbaXSlO7Ze2C
Wb2xBVnK2M5BW4jAAcEipeA11u+G5mGbL9bvU+rLd3mMRxH0KsBKTi7ZFwmDwJoVWp4b+YCFtyhF
pav9ljxip2cO2zWM+Uum/AUixZIG+YYFDUGboxRlOPTPhxj9mx0BS9JT7lkIdbdhmlXWI4Qihm4j
hRsUNELwAtxc1HeOyOcF1pqqADUucjeapn2kcA9VzoLPXS/hXh8GPKW+YayUEZfiCULW3mY77oVg
N6m33NOMZDKmFPbCoXIxn/TMksK1S9QXhCmtljQhEgedRLhxKu26dAh2raZoVsFjvdO2QK6RMoCj
KBFoXYBeU6Qy3ZgBwTbFtlHto3DXC4d48rZJrLZELmlQIeY4jEZfESPV2so30UldA5AGt/zeOKPT
CQFM81W65dxtoquKBlUFMBg2B2GG8r2MhgGARBOjhsGYnEqvzVFmbYVcP7krBUrTwqAosWCux4hD
85Ibbi08+KxF4ywS5O8LRaty3piHqIuRsXlo61PfmF04MARg9aAk3kBlC2lltEdQNGasZeCyKrbL
/iIUR0FlvGpWPZSKty4WWmLNH/1w4rTCyBTEyPY0d6YeBtDjwBLHf7K8dbavfPUpg7f1v6TolMEo
zzLQQlqS2J0cYLh6ceX1bwsQph2mP5n7/ta9IlYTwCkCYBdLo96fnTi1caEaw888qGg1ZnPWbWRI
9hIgmybmorLVq0ILCwYQEJjBEb8nx7dzX3aCHNlcUZx83ziKZcfSVRYNyh6I/RirAFYlZ4g5ItTV
sUbARt/jgYx1z4+By6pqsAhSxqESBoRnvhjZeu0CdM3sMpaikk+mYiSsW4DRxF4vAqtKsVQNidgK
HEdqc2fA+ityYIq+YA/BIzDg7G0ZXNHYd7QobqYIqSrAISM8zyasktglymTGPKMFd0Wl3hGhHtFK
LUcZdudEdqFIXl/GViHMdiaWTtGy3uvb/CDB+l7kykYXDN/vECFDpVws0AGehRSfWweV1AMWTaVW
NjAMBoskZZD0ri9nXkHn7SyFzqBrtiBjzlLR99s3tSJ3BhYPEahQ7JnE8/M9Z7lUiNOAoQ07Gl4H
7XFmej2i/B/ETsLaL0nGP5iWfk9AGBp16nxUYv0v5V47Fo+chVacOgVqbOlVzxNr++g6Q1d6lDHq
Q5Gb0W2BPIFyo7SnnDW8v3ovC36oA9P8OtU75C9xYFjgy98LQeilGQsKjMUF+fvC5XWjFGuqPmf2
yDU/phGBviDa2ze/lsrH1V9PinC6oFFncitPETIqgzVhv2RooUZ+nFyCD8tqgV5LLr+jRdlsf0RT
d/YGKKn0nVcn9WkMe8BxVNwZQ8VohvEBVpxlcm9Lai9ZslA/bXO7av0WzFLWr5b0Tssm5FjkEpu4
i1PQeVH/ME3HNGHFkqt2aUGKMn660oQTFvQgnZN/nw130p4K43X4m4LPuyOlzF8UYgFE2aMMXuqH
yL8JWMs619z6kgAdR2Q9QHXEARWlEnDVhUna6PqjdKm+Eai45CX3WN29DKF/E9iFQEaZzw8TERKe
yyyxaPdjpzF8BpMpyjx0fJNlfY+Sfh84BChu3OXH8Ef3jaCpiUfD/pvR4HenSNmLVJ7Ghicd7CLW
E2IAD1hIs2aqNjnE1ss9uOFtSV8XPw1YWTI68oAC/16tw1mNs6Hs0McpPyKCMaupNIvgUcxYzQq/
OctflDTKK06KGAIbA4l69e4Nf+YYIk2v27Wjec1teKfcbjO2bnmv5ChPMqV6YeRojLAr/RIqu2Z4
lovdNol1CbySoKRDrQa9bAdIB+b+fQxwjwwrtPaWhjRcCVDS4BeNP00xbIN4h3FdC7CSrSlkpvqg
oDV5sBUrdrjvUW76znBgje4yBEOjfIrc5Hrqk3c83067Oc0tLuGdOYtuMyyV3j7HD6Q0PDjxIsDA
F3p0PvSat5iskedqgiHXbEyOYylg251q1pvqowBSZChLK6nVpMFmSFb60vxogZ5QePpD9pKawe2w
53esyeAP0kGRozRL7fmkDjNwVRml2YmiWbK6FD6+3d6ToGdMeb5HhqIFifDU2u0eLSWWuI/2vE3A
FVmgQOR734VmFDFKoUasStaaaMQt4ZEj7RJvcJt97bEa5NaPDSvMsfINj1I6vTxXQogl951kxWgY
aL6OGqv14WNm5Y2RKwUijgvHEYh+O8gjKAj33Q9NMIfJnO3c9vdDaTb4vxhJcVoLE92XbTH/YJEo
ulRQUY69Oqcd6PLTl0q+lAVqNyLDJK0LOZ67ItndyWt0CrgLjRFOSwRMzpkM+ZFV09pFQ85IcDKX
DREirurugh5lAzllBJ54DXpCZZO4EK0etrAP96PsDI6EAUDMUTxmQB2PTKT/0BCnOUpianezU1ul
9ce90+SIF19DG8xsbnqNFySrk3gzDRE6tk4gfhLrP37iUYQo61hMvcAFNQiRQ56waz12sV0gscAb
uo0tBbzpwNlQrG0RWlWOBX90EF77adUoIJsY88Xg+suk1fY2iXX1WNCg1EMc53HWfdCYDTPSrfFn
LFdYgHIN7DBBKYEgh2s2C2uJJUmUeiSpJutJBEmq8ttCdXn1UdR2f762g7o4ygnwhdyEqBJKVqEV
j2OGOdmquGkSVkpoVdcXh0gZf57DPu2BMKP2ABkIvTmdrblnjPl8rPe8Z4ZGuW6UutL9hlB5FO+4
GxlIF8EX8bPvqjcYlHGwVAoNvCwdY8ggvbZANnRsgwYOpDXPo4mVjKbRsUSQqOkHV3M9PRraOqz7
OlJK8CV6gjufogMWWB5EYPKQ16ZvRc8MkSdGaoseZTaqUu6jsQK9/EW+Uw8Ev1jG1AUs1s8+rW1y
rAMkf1/4n2nmZc0n3OXy91gszDJgOQEixFv8UGZiBLJvxBMnQEAmhwvv5XvNBWam1dikSUs5a4D4
xZ7qe1aM8DFipSSSMh7yVLTChAK8pQW2gQ7QyAQ0FmbQDQsryMJXAW5oPowOgiHI5h9PYL4RVwEW
iDlB48PwR5VJeRt2Chjsj31rqcpXoWcc7frJ/iJBz320sz5NUilLlo7tELX4pPKVKWmdKcX3ucZb
QChlvM9+o+NXilTYJcvxkCqTBKbuB4d3SvQ3cZZqFzHA1Mj+i8BWnfTMhP5iMUr5dV8KBxUlRPh1
NLxWTXke0MAwABI3hVsQW4xXVahCjYY31wg6Q7QCJP1OqPSjEZUnnatvBD12Qqk495HibusP69Mo
bVXVcqhUEScyDzXW5/2Qs9YNok+ifG7zoy8zbnzdkl/Pn9JWwGzUaoGZW0vJPrdIy4SiN/x5j+N7
yTUohfW5KhYAHiRZw11rq2hPDV3xtnOVg2IlLmsEkHV+lI52jW/wfYmrnUbeHvgzL1/a2ELLqpUP
syliNfr2fbFOkHbsc9GWEy4MAcU5iHZ9Hpk1ax6L/MZHi3e9JcLzwqb6wihKQYtbyrnC6uPHWNpz
Y4Jx5czKtLttfn4TIRkY3CUdZjJd/uU6P6jEhsdthciFdrOFHk6Hs76JqaWewCdBwUyt9vM22XUW
r1QpFgOhjiaJw2PPFzMr529DMTXzIrVK/zKzID7Xr+xKiwpf5rBIeH4Ch73yNfBzK+9fQ//HNj9r
bhAlVDTiaLos4tn//sqqoOFntGtJVpA8G9pFrJzt3199Ci0JUCYsMioAUM4goNwr3/A6Pve7yApf
owfeRt7EZgE+rb7Gl/QouxSJqaqmMugNB/XQWMIu87B2+67a16j5sLBW1m5oSYwyS6WCBc9YLQ5H
2xlmWpqBFJm6sWccITkiWq2WVMhXLNRKkcIi6gG8ikBMPpD0p+IQuEkCjcie+2GxRNmlqVWnUiQC
0dWR21TxtxjDvaYoJIysLhHeLaYoe1Q2bT+luY63WzXs1dlq+/6hV/hbXZ4BGJ3t4+EUaK/bJ8kS
dkp5Q2xDSgb0iVmA2De59KSGvPX/UaBUluMRNYcTTk9oXzQ8OvKRcWws+aYTuJku1JoUgQKg1x9E
oGnI+/wHiSfJniVW9owhDDQ0fs1j+mZEdgtgyYewvIcdZyYEWSQo+zAIvqoMGfjhsvw1LUKrqOOH
cmK9ZhhXT88vYFoXIwUxyPDcfcs9Z6zhXYY4f0jUliGgkRX8frxX3OQQYbyRPJNY+fs197MwBRpt
CrKGE6cEElzkx0R50MedHqLFXt+PPWtUh3UxlCFQyKxCiY4Va8RiPLQwdpmpMKV5LQpa8kNZgXiU
+XYcQES4aZ7exlAtwNO7AF0wHjsb22qAiizdymf9whrqZioSZQwmrBYvM3KUBImZZOg4S2lMgjlL
UBZLVrPSOj0BO7RxZugKpXs51NlPOD2CLimBFt/2horpQyObLX2YB9OvWxmzX1K8r9tGt3y0xpoF
ZrEuQR3xlqYC82/bUK3dLgr7aB3mgQsg6DT3Ua5XVVvI1jhU2HoXmb2GTQixxiCzdr9LMpQ9TJIq
KvUKZLLGHYrD7B/4rrTaNjWV5MjnDOPIYIp+F0qtVispl8tWYFxK/aHqvEllkFhTwAVDBhUvjVUR
oFICEvF4zKenVsFkcf7UJZ8AZOxsX9Fq6LSkRZlGNfElRE6AtSY7pPgDhmpcJTCVL2TmpPbif1iV
tI8VfzyAlgSp2CktcigFwdH+CYKeAQRdO2BxvcXsLSC/RHv/JSUqcJJqrRTQCiZbk2pXDkmMBIf4
a9eZxhfDIyNlf9yXSrFGRGcRQ8laiP05Pe4t92+AndSKd2326f+8L8piRkWsFUkMGqMb3nZe5gFM
+qCaZNMGVh9brD7RVYuyPETKeAKnZoqjEfTCEznB+ajb0SnbBySpxBxzX02BLKnRFkOM1Lwm1MS7
+YVgyfu24vh71YbxUM1wlx8w4WwHXxmHuua4l2QpC5INkm+0AchiD2hkihjmROrlYgApAcWMCdXX
0BFZ5Xhx3WzJaMjkYbE/zAxoYzPVRl8Soj2eKLWbwkDavKPc1HvglKNOFbqtKXnpa+C16NB1Cls3
A086YGnd/xCTrxud6+dQ2lIPYgwoM3wOx32pmsZM/duMs+emRlz2ffu8WaQoPamlWsIUSyXjl1vT
ULwSG3GqEyfeGZgS2ya1bq2vXFHq0ietHCUcuJoLHqm7G6UH9gbqN9tUfqMlVzKUlvgRXhaGDjKT
Ptz1KvJnvBPNh66u7LgK3UgzkWLwUAc9aHjWGz1rCo7FJqU3dR+LJXaHy1bRfQ2S3vQ5qwv/FI7u
zbpdeaSUpAuUNukG3BrhqGhFK8kHC8ADnl7ru+3zZLBDIy9mYVE3mgF25HYOPB9dtap2mueGtR3y
rUZKuwi0wvyKl6hzK9IyiPkKCTLskr9DkyjSro1VWMFjtJ/s8Emw3nZmAKVf9Lr/odC+KjdL+tSZ
cnIwCZwA+sDaaEzJnneGpd4LyJuTsrTAQrRcU7wrOUAnvXdQYyRk2AYHcsDec3jhXGeC5QP2uw7P
s8+4QxYtKojBVEYt5VinZ6XS97p+qIfOHLVTJwSmzKzREi3+/TVKNIhDZ6AvO4WFtZIfqqd/gZYd
Q9c/yfczRrCyE/H2w47pGtekdHmaVCTTyPOoTIRqfOIzp94ru9COzvoJbRnfij0Kw1/IEs5tzVj1
kEuilJnWBaEaox5E8/JOR1n9lgiNdBFv8qdGsPX7vMZsMlnWwZrwZlImx7GIbgplrozEwNuCQCdx
phoiV2iqwMQ6J2eACh3i2UkAAfcPm+k197zkmTLi/hz6XYC5O2uKdSeYqzOXaA7jXFniSllwbPo0
OHwDxPWEh5NN2l6xxOAAEDOMX+v3CkJUzGh8ZWXoWTJEGaA2zLosIAZAFO4i0VWbAxO3hXV6lI2J
0o4fIxmcRfONpHhpeLd9dKK4pn1AThHQKa5ogLl8LxhznWYDaoGwKufZTWFKpXpHED0DR/tUoIGS
rNkFBhSKS4M5YOMRqWTNn7c/YpVJzOiAuiiqaDB7/w0AF5PbENPSFgCg3JLTHrG9Z79NYrXiiWb1
XzTIOSwUAIWAFhAEoFHUZmtnF/UsH0qsyUms+QLWhDvR7T1+R94yrFapVQO3IE2ZmmGKSiC3EdJa
b47pOfQd3thr/Ms2i2unCBwfSQNcjCICn/89h3w3cK3fhwj2I0PGyg5RPQKL7Y8nwd8HEnQ5YEJP
VhnpCCRCnY8/TXEd7sMMmKKtxjCWa+zoWAz73wibRjhWsRu2CAKEEYH80FbfdNnbPq7fPJ6vBKhr
kdvS1+OgliH5xa5GOY8kzoMzbLDoFnZ0wyq6rxmpJUOE4YUEzhPggaSMhHnqSyo9DrKj9ruMvw9Y
22E/4rtTd0TpdNC0sp6Ro/u5vBIQlYCQ45wWr7DhBIgze2QoMPMsKSOP58d/L6tBO5nwENujKVyS
vWBhMQRyZSyDweSQMvh8GSRymOLuZKAE5XZ6H3m1kx9b5223nRefkYvcFpc1W7+8PcrW55LgZ3IF
uU+NV3HcaflFbhh9Qh+B/6h7o4w9PyUV+mtxb72LypT5E9xRepEtNFi5PpYVmpNLGvKytzVAZEc3
lgExm/NW4+oFq3QBIZWbCDDwONzKeWqxzRJTyRYSrOfRxj4qrCJKrMIw59p8Ll+NA3sDHkPx6ZJC
ws35IErI/IQd7rQUHEXs3e3L/I286gJm5gyA3tDtl0ZUlFyHyRTwVfwgWJLJIfPEh6aA7hMkaRZW
y8exnLervRKk3I8EBDG066VQSZekCXKgI/H3hleAFitJt35+V1KUXTPycZiEEbypRs55U5RmhzgP
mAOpLDKUOauSRuZnFFKtdF/asxvtKrQ1a8hnoYMOMpqj9XD70tY18MoXZdWkTMrUsAVfQfXUjyfV
OPPi4zYJFk+UGVO1oBkKESRGzPZUL4XobP8+MRL0U0fnryxQZqvOeUCKy/j9AQC7OgYssIMN/Tly
IFpTpVtNxhg3/E2+9kqQslrNHBtA1SSycJ4cGbNg+XO2F23xyHpgrHImYApVN1SEOjplulIRKJdd
A6WdgaSza2IBCKX9UO8UhZf2cxw3pjbmvRVmxT/bR7quWVfKdEq/DgVD4UkBAYGdipAOScdL90Le
4KHDCvhX5WNBiwpUwyZrgixEqrFInRTtr+O3bWaICH+Qj8XvU1ZCj3LF6ImIi/4lVTtzFh7KJGDo
0Vo4ipfmv1dFowf42ZRHM8nhl7N0w8VpbQYdxsB43+V0jhF2sxgiB7qIeYxoAuBIjsvh86Nm5MhL
3qfh9+1D+40EyJjBNyRd/ADzUAVBr6pBAIexb/el2++0c7WPTQzYmgrj7Fbf0VjG8osWpVBd2M9x
gMcmckriYQaEWeFJyBxoTnQa7PxSAZO0O85/OiNFnMeCKKVcgtRJbZ4hsu/Kp1j9onYVljx/3j5F
chMfRe8XY3TWTp1EJUoJY7qQmwmwuDn/0zaF9bMTBV1VdV3BUlfq7CQ5DGQZIKSW3tuqJ2D6PkhM
uUXTKdn2MaCuGiC0Sc/MtAtRmw+8LQhT51dzYgisNJ/02fJWdyHTeplV2YqnuvVjzIji1mPTX9Tk
D3m6SeF0owObKPTbnUMmLH07/Dp7BGWg9ow9C3hu9WGxIEhZJeSvp25MyLlOmWjCCj838nhfJBwy
W6Ijp+nfeLEFPcpKqXGQiRlvIJcEs14rTsK5fbGPsd6EOyesgdVVC7IgRkUzEleVWQxwD7QJHyvu
u5bseeYwzrZ8AGX/vZXi/Fls8gLykZgzwaHz2qNsAorJQ9LIZNUZVzMR+oIjwvHCJubaUEZajOsa
DuUeGIi25iZO5s1ehP+IDhQ3BMQ9Ynd9k7P6vR4gWfye8pDUQciH4DP78XOBRghAD/5m+B/X07Ou
jop2eCAQCGMJcpqRmqV8auODhBk7hlUh0r3FFGVVBrkINU6FgLQuijR4wvtusa+R78PLyNqmteo5
FzdH2ZG+TAu+18HQUGkoEp3jrLUK1Bb9P19zQyz+lRI9pS0nfeXPJWSk0PDoAqjQJ8UBTlx1Iksw
OdtgxYmMQ3xzsQuZ7MQwiTJyVfmJbBuZTQygY98I9vR6rMr+qqNZsEZZj0IsQgmNLqiaVMJOKoR9
EbEMFIsEZTO0uFPnMAY34/TcFrcjMwpgWNw3F7A4LuwYrowZLg5NSfJddkl7kwDeRo/yAzLpl+kl
uCWtl9ENM8/CkMC3lucF4TIN+CxSwFlt16fpDsODe7IGJ0MFbFf/INlZ7nOzK+1tuV9/LgOTmRfh
uLUPOEpAfBSmSkKEVWN4kLcEO3e5i2zO1gRzBSzh3Ta99fu7kqNERNTVpjUCxDupKFi9FltGwnBh
v4lFriQoEZFEXyoGESRQDylMAKDNu3on34+hxbtWYQ87oEXdsB5J6wbxSpTwvbg9DWsX20rBMXbx
LuhtjUeN2ds+ut9EH1calHdJ+CKrpOGNMdXpHIwAH31Y+WiPbQpY0hrZrGf5aps9gMh+CQftVaSm
Kn3+LfzWsAAvtGrd5Cx+r3nGAQRvDIyaMude1jUQjXJY7yKpyJ68P0pfCMc44WOSoyp+TJ7sYRxs
V1n9br6gv+WEnYzVvvUMpqVcV8BfdOlRPiHv+g6ZaTyoCw4jdc3sajX3Zep4cwxmhrtZF5crLSqu
q5NpCjoRtDr/UqfAWhKPssSIVhnnSI/wzWnalmEFGsbwHMauJtS2AdiH+GVkTUGSG/nop6/cUBrX
qXpfGRIoNa0rxY31H9Kua0luW4l+EasIZr4yTdiZzUHSC0qSLeac+fX3YOXrobD04Fq3XPbLlqcJ
oBMa3edMuuJaKEgXlRPVL+pwoksnyg2Yo7gmkzM4jOpEWphC5qw7DebuIwDFONapByo5ytLfRKnd
tt+6LJGzPVMn6MdTU1QT1d283BciVvFN5VPRWw/EJRPgtewwV/7DMmk8kRI3d4ZnaPvNmDhK/JhF
qWjfNrViJYjLqZYumg1VhaDo9LPplnHeGPfZm3oefOZG0sip99FBEuUhIsGcWSv9kNC+wYH9l95P
w0wkS+rIo3kuS0d6kYPCB0hNH1z3m5tH9/eK9Q+XtthKZbpgxfH0OC7FmfT243UJm9a8ksBZc6bF
ZI4kLM3UH4HAA6bY+9F8vi5j2/uvhDCDWGlIoxt90zKXgfwgUO/YQ27p5hjqdDRHP5YewLl+J1av
JHJmTYzMsLIZEmv5c6e+Lr3oHXA7VK8kcEYMiKlIspkEeRd+lf05cwyXzXGh+yzZM8AEeZ+55kkY
17Z1EQNPwA4lyDk4a67StiFyFqNk/8nAG9OyZ/gBtSu5sQs8LUarUzoZdFE0QPYPh3gRzAXUzEQ6
3k4I4Z0X35JTu8vP2sFEaxF1cDl8Ss7C5zR2SB/8JIN0+WupnGOpF0nVFA0StYclUHxWyZ/v+mD0
FAymAwZPBMsgksf5l3moqj6e31eI50Kkzqz3Jn6Hysfri2cLzGLbuC/L47wK0YteVgyIQ/q8k43o
0GtCAvZt8/5bBv9oZix5JmUEMsh3OjlsCovp6PKontXGIYDMlJ0w+J1JautybvxTWU1jwCIgxrmx
XHiS0rjJqIFM9F8TAbDb6EoM51Vku8SITwRL6JXPpXnIVe+62xLtHedDlgpgxFOHZSTjkxkHnX0/
lofrIjazj9USOCfSRg2gONlOJQdW4LEO6i7ao91jd13MZk/geqs4pwH0NsR/ln4PgRrkfniE893X
HnNTzS4WJTgCxTY5TxFNmaGDWwAxJU6J5ZTgRSnccSSWcDZl02LhAyxA1uCJhwd8tBW9DUcLb8Lh
V/aQxCxW/qw55YFlA8lRVJDY9L0rcZzGKWZlNb0BcTl5joun0U78DGRpoaQ7qfI7gXkli9M+KcKz
jrS0mksx8Sxb6M35qovIazcPaiWDUz9dKzVViiFjVJ7N+on2Io/KNuSDB18J4PRO16JymlhDRHRa
AjarhNnjG303ezleJIShcdNgV9I4vTMi5MDUwHLQ934wPzFS+tCXR6cN9B0YoXIPoBF7IjBhkVAu
SIFeyNRoxVQwOhdg21LSL7HyWxa1WhkXmWiZg/m8xcqyUQuqxPSsSvqdjGklgotGRjSMtOqwjklK
Twl6gJZRRPvE9v+KNvDlQyuqaDVWWEVSG09VpxzUGZRdIdCHgSDsClzepmu9rIevHY6mWXa9gvUk
h9E3zr1f0PcMLescFC0PE5hc0EJ4MILkOP97NHkWmoCKSNAmBvBoHheR1CFuSkoHfwuUG6MHUrAC
phWB5m1bLzDvNAMdkirPwhajfaJC2xvC7EA9uUJ7MOYeBLu47WAvMjjFy8ysVswY/UXl7DCA7+Qu
eaP3lV99pUgdip0sKmZv59UgzNaBJwnEWP7J3mo7Qt9nnafvxUH+Wh7L3YBrgvQAVCKXNSGzapFI
KlvGB828COVf68MQGNIxm6mUu29R+mlZDrV0G/fnkL4Moahuud3JtJLG3bmkEJOjWQhp5K4By8o9
awvW/PQhCnRf+06B2Q6A0J8d18pthTqVaLmbPmv1AVwca4cmCkMwCLLMKQpPc30eLcG84Xb9bSWD
i1/aEEktXVCMpi/m0xIsg9O6i5Pu4lPyld71J/k3waWslUwuniV9IpXpiHV11jct2enWp+vmINo3
9vfVPZbOck9Kk720FDuqPKVLIGm/86i+WgIXwzKrk5RiwRL06mxXXrWcDWExVrQMLmTB4Va5DYR9
ZIMjsqbWpaODqz9GQqXz6JWwMfPZui007/ruiUybf2nv5bkvJQadEB1UzR9iPE+kvnW/PCJf8we3
+ZHcKl7+JMx+N0PBak+50FZFVi0tJeTmjVP1rtbAlRXetM/ehqPpTy69U3flKb5nM3mhJ3qWub7b
H2o4ySRbsxHDEKL6OcnPivWSpAJsyO38/u8V6nwejE6Z0R7ZFL96t3xqb0FW5iG7BzIlWt7+h0Rr
M/KsxHH+o58midrMzqbQj+4ZcBzYaLs920n9TL8TPxKm3pu5w0ok5046w+pszWBPTMutkt1b0rnS
dkTUrL7dmbYSw3mQMEloTJn5ldOXeXJz5WRkihMmNbgHb+YIZVrtdbQ+Cwxj851zJZXzK2pahbJF
IVXescfiZS8fSozDgrJIiHK2dXQ22MVsdMMBMvcD+lChq2PS4llEj/153GmiXsUtbV//PpcwSHpa
2bTHOUVZoCS7XHs0kgfBdm1F67UMzp5BEGRN0QwZ8WuP6TrWOJO64RFpwh8jSmCKh0FsbFx4J6oQ
bTmSlWC+GynLkzIFYg4braNosEp3jMRaEYJlbDrKtRwuQchic1TyEQvUgS4h+/lDeTZvBzd8nvzG
gbzbxEEOJMr1BKrBjzbU41Q05XsDDYx6ClBXRK/38FZ7E3I/r4Mj0YQDywJ1MTizrm20XzYN1JEx
LaKaedPtO4bX6Cw3Odp2Mye+Dw/SztiP+/aY3iYn2+sCeit6IhHuOGf3OrBisq7DjjOyNRsQY3cl
SqpsCp74xifZY25UCiLBM5doxzm7b5KiGAsJUk1rJ2tPWiYYr/3IF4t7yFqRuGwCZbhlwDUBV4TX
0V9AqRXvGW46rOXQe4OrHsv7Dj3Rwu3cujas5XIZhmwPDB4H3RT0S+/Xj+zeT4PodfBlrzuLwbNE
WsQ5nUgtJvO9g0hKS0edQAQU9k6Vvwr8zlY1Y70qzu/UaaPGNWtUoufxNYebLj91vr1T0NNp3v9O
jr4Sxldua9pELRh5kcvm2eQ0tTm6WtxLTmeEIlECNeTrtUqL99yeubV6OQzzaSD76xu3FbvXS+HS
hTDMmiZjaXNWRZ5hzq7adQ5qgj6tRDXhzZ6QtSzOobTTQEeL9V01nnSnuOxqNdzI9yZqTgWA9URP
gwLN4+GTgCvxl+bNyd5IQYDQjo5aLM71DWTmwl9P14vi/ARVZ7M1mJesqsqR8JBLO2dYvLo7lIXg
rEQL4jxGpPVq3bHQ04HVy53aeG83YOKLUlGH3LYgkADJCijKFIVbU0hajZgTUtaFniXzubcPkQhu
dVuvLyK4taAZdKnlClOqhZE4VnabSSLL2Uy8bfkignN0oBvthpStgnFmmkFyl7p9oHwC8CZyN5E0
0ZZxbg71idKQKgjr8xaNHS80tpx8FsZk9jMfte2yJs7NpSbQPbMZ2ah+ZzuSA96IPXvrVh9rL95l
zuglAdC80WaV7Kud4bM3cdkBGfiOghtB1Lf8zkJw5Wv41pYuKiIFw7dsEpgcklP8OnkKuCxStNVM
DNngju7tL+ZDfyoDBLLfuI2vjpdHqy5Vow97Bio45pEjpzdq/NaagiRAcKp8r0sEzhYQmEGGMbyg
zl8rp2YRpHbvxnRtEzmvGKbzaMYRjrQD4LwUO/FjfAMGpgO7/Id+8s0EyXD4Ob7vWXfSkSU7PYb9
UXgSfIhorVyaVRRGa1cZvqOWRr8jzZ1UIOGrWkHxSSSG/X1Vp+mayJ4Lht1JysrJjDu5qx2pEnSF
CLyLynkXvVTqqo4gJC7BxQpkm1awWdu3jb/tkK/vamHeFaCn/0mZkR67fXpAWXAvgg8WbRbnVaqx
HaaSsnUsoCM9qsVNKwIZFG0V51FkHT3DPfg6XEl+KuenUBfluQKXpXFD5nZWLlXTvus3w1yJoNTU
I3vjswkuSryoBvSmcjPXfm6C65F5s2Cw8hA8SEALykhYF2KMfGQDm+3OvJXOkHgjIqz6hyvK3+qg
cVlUFctKypg43XmXnXKn9zHb+MDIAY374QhMqYHR3BU7Q5R8bDZ+rJfIOQ/g7M4m5tVZPCCB6gHx
zDgxBAbwVDC+DlG9bHNwai2PcxLt0BudZDNt2aOPMVj21U1y+xOgStSpsFmlXsviPQUxGjtiys+i
mOKnj/2OHjqn95pXTMqgXT+8EzaJCgxO4xzHTI0YNLmQqT0Uh+4T65Ue9ha2VHroMfOg+mL2HYEB
alyaQnMC8mvmSqheOgMmiqnADkQCOCcymcpIwgJmEGWFE2vgphER84okcD6kiPOUxAm0sAllJ4nO
1SwLsux/UDw0kgNOHKUxfgSxyapBKnLcHWjlsvEG6tEAqNzv41GevRd4ju078kUap+aWFU29zYp+
rT//YIC4Fm7k+oMc/MTBE93Jt7XuIo7TdIzPS32Efhp3CB/JEJg6aKWG1+trEsngNHtqW9WYWYE/
q20vmSUvikEuUBXudTH/4Aova+HUuR0WLZM7dlAvQyC7i6efyL56az+Th+Sris4785C+iYo1/+Dq
L1I5HU9mOlYzaPBwnag/h2myk4fiWWoit5rSH7PevE1juCNJ8TZNhSTQzc2dJQSIOIqsGzaPbzLO
kdxYrJCjVoPbglk5TAMhvJZICBdhIrXvl8aAEOAHOVJ7m9C3ohOFavYjH1LR1Uq4aCJZiVyNHVvJ
nbH7iZwbu+NfJTZRS8gmwZS9ksYZmZFLGDvQIK3AY8Wn2QfxKDID1G9QN86C9E/j1PnEBxSigRIn
e1mm7lfWFFDtdMFVYrsWt/oUzgDrmubdzI6wlsp7c+7AjQxMSGPZ9cp908nHwp5cdYm8YaxPWaKh
o6h70kA+3yQdAG6bwIj0U11N3nVb4s5cxQsAIJaApasZxIbf4zInOco7exyBw2D3xBkq8xy3Bagd
OoEYvi7zQQ5X0lbjXu/yuuv89FVunPwWJUkcRO01pvf+SBWIwizzNSs9+0sg0i8AaahoxeD0LMmy
eLH7ofM7dB7h4abuWndsn0JJhJO4LcgEzTUQA/FfbmXoiB3KQm06v1WQPB/ypnamaK8YIiIMLsf9
a0EXOZx1qnM7I3LR1q+UMLwLQajbONnShp1bWap0zDIERa2J81dzDCkR+B9mJx938yKc201SNNHY
VyEAp+X0jrThUYpLgVcX7SNnqpRaaHYHA48/F7fDEjQ092kLpIZZIEe0FM4OGUpEBAqvzu9bzHn3
z4XxdN2kRAL4KGg0mjLg8ubHuEjj803wo/5/Erj41xjVVICMtfNHsAB2eL2Xxz+uS9i2V83Swayp
q+gt4kT0iVnROh56PwIlvX6KfetgPasPi/sTWycUdbht+qGVPC64hk0UNbbRd75pHZoKHEW5G8nD
7xz9SgiXQ3amXuiKDCeUVKgNdMtNVqm76xu3uQ4drlRTFBMjMZx2tXA1U2V1vU/SwK7gfM5UNBi+
qV8rEZx+JahI2Ua5QL8mO74b1E5/tIZS+3x9IWwvPlj8SgqnAJjIrjqA9+KBVcp2Vh67S58HU2Qd
DEs/JGkd1G3xQzeTH9fFbnoBsE9qmgzcR9Bs4rNWpZusMUY8fza9P2h4hUNLCliZEgAzSJ+uy9nc
RJOVnmVgJdu6+qucNido7Gq03u9z5WiH7Q3Q6fbXRWyqwkoE+4TVUurFTI1y7NF5aL6EmV8lT3Yk
EMGs4sMhAV0PWktMy+Cb5Yo5arOIwGrQBv1k0L7bSTJaMRpLl77Lumz4FhlmdB6ColkQEDbP6SKZ
75gbpim2QwXqUYPQYT4OduhJ/edZGPVEcrjoas31lBs65PSK5Si5ZwyVY1pPpRVcPyz+TvEzvK4W
xIXXTl5GOW4RfhoAdY63QAF5GJxiT/fZ64g7+bzHtXMvYq3cVBF0rOmgLrYBkchpoa1bkm7qUBEN
3FngD6HDTSw9C1a2qeorIbwehktTltKILNI8GLt4X9ylO9D+1N97tMozsC/J+5d185+baaMpFQQN
APDk52CzfiYpMoXeV6XunIfSTiLxXYFpyutL21J/GDDjgDLQcMtPHhIrSrVsVHqfFn2SIJiHBfh3
UsykRurgKkp7l6WD6bWy/u26YOb8eLtbC2YftjJtos7gfGTn1g7JMUyQz2N7NTU7VnH0vEyS6Pq3
ZQWWrAKVylI1sPNyXrFMYhXgJojGQ/45VQ6mmrsxGHN1Qd180wgsogKHydRxGeD7lqu0bFU7RNJM
ALSaBaw/T/Klr40/e/0zCL0AFv9e8xPV4TbXd5HLP3ZH2mQAThZ+zF4MN6/cunrIMMdWpN71c9uy
N7Q9AV4PTdO2+p71rM7NihNqJm0JbzLtkbN7CvqFUvn/FMLZ29KkhqHNBbIz1ZyAyaVZO7uLiZOS
1Hq4vp7NfQNYmcYwZBWTj5aVEZoRiQq2nsJppTdD+q4QxWnaL9flsE/+oO+4IAI1GCzr+ntH82rf
alp2eUszOEf6oNG7WQSns5luAlpEB+KgCooZ3mGUYKKtihoKUPsEalfv0p3uNz5rvwE2kScqJm7q
wUUcf+uNCNWsooG40FzUpyZF45MbyhhwdNqiNWNBrNzYPR3RFpNcwHyzQXj2q7dQ20yLsLrOL+30
SzLEXlgPb9cPaEMRwNetIRMw4Qw/zAIQeZxoGbetby4dyhhqXUQOyYzSS3K0MWbUkER1HPbRH1TC
BukYlEJDszC3qNbuo6azkUt3HmahGU0r2oqUOwOt6+zERK13G3uIWQDbJIQAFRolsF/3sOgSRa9M
RJRxvtPTT7QTjCpt/b5NUCgA1pgJg+LzjEjvMuAmAJoiKY/J3B6T8Mf1I9rSOVuRVXCrazox+RuV
nWVtqo5G50vAFsgBdx7e1fbLdRn8e8Z74F0L4QJT1OhVXOpm59M/B8xPqB5Da21MB6m6zypdDCdb
f74uVLQw7miAIDyUFakgc9mpA4bJqsOi/c6tfbUwi6tT9bTOqjmPOl/HW246JW9hpT7+X+uwOBVI
LCVNBx1+W89Iuic0onWQSlMdOiFtSej+jjTVNMBiZcuEvyiO1WhJlYV8M+zLb4vqzbR8ylTR4932
2VykML+xctwDTcLBKrXON8auf1GnUf1BhpYQJ0vt6tP1FWkbNgS8FTycEHCbmmiZ/FWY1nZgEYrM
xk+ah3z5RBc/Q9GNgg3NDAZyNvRj3prozXuwKG4Lxjcd+CSgh/ES+daQfkQUpMvJThkrRyO5R4C7
oUx4fdGJk7cHW72rKTBqzZuuPOJ6XUpnLXxVpcyRh4MqA7C03EfFfaYPToaoC9IkJ8/PLS6RUhlk
oSpw6Xzjz1+GZrKVwgmiXvTrWpWhlOCmcHzRgWA2fUEzMKhvJ2RI7K4wiORtnqMqGxiIMhhQIaeb
YVzUdW7Rzp8rA6vCvIapnWxci64foUiM8uuqqn4cU4mlLk16Rxe8uSoPk6QJhGyoCSAxNdy7LQ13
A43zF02dD1YYwZTr+S6SvEYV+KNtJ3gRwEPO11NXhKOBmjamqh8ZqnF+rm4MTK0Vxl/5a31Dv17f
ua1yCW5wuFMDEhPQP1y5JMS7/WKOcLz/neQeA9Ya/i8baH6qHUojGpI9C8rHDnBlz4uqm21YI4io
cghTSsx0ZwO80sHVgQiOaeuOY2sA7rfgo3D34DS8aGMyRIoNJqnxqZ1avDqlQT7cEIU4hNYCb8jD
D/5cmGFpKugemElxStGWeWUALhK3KECnV0gBs0DCrPCcgK0qv1f29JZ11IHSyhPBXylsIXwmg8QC
hqXrmCPnb5GhTodQ6iF6CKTAOlcHOyhfDEZMBo7S/CSh123wWf+B5Bn7OLDc5Ch6p9pe/uobuLit
JHWixfW7+vSO8mWwnfjWDmqApCjP6YHux0+6D+xiAN+JwIM3U+/18rmdL+KxqxfLbP3k1MUOe5Gz
vB4+GA1+YF8JwidRw9GmqaAtXUONFFcKvq9pTDEzm1lMsVjPP3of/rcpik1fZjNsAKTdMEzOVNKi
QyW21BH6ilez3zXTXT8Jkka+Y+Cn1q5kcOE1wbDLHI5j6xfxyyzdZv1Tl+iOlWbOXECLAC0stSz9
1r1OEcx8bS+PjRjjmq4j3P7qCaIqk1K8qcHhjLcWyvEDuSOAOLvu1TZ9AIi8/yuEufKVuxnTUpoQ
6HEvz+MfrWHfqXb6Q5WacxaDFKkRUZKI1sQdWdZI82LWyFYK+p0mrc/4NhdaCqpG24tiM80q/vnA
61KPS0pDIEf4gGpzu3ZanEKGnpfGrSpNN6M+6ALntnE5w63iIpCLqnM/mhNtSiSW6ZcUumHojypQ
8Prf0oiLGE4jZNKVYVOw3QvNQK+Kk5yCEcIoHq7rxMYhYYgRU+2ySlCKkjl/IRmhRMwS5luXfzSK
6qgo1EyW4LLEN50xy0LIwl1MhmPWgCr2q+Z1TTEvYYcYboagxRkBjWK/yKDB8cGCEihB5o97Ibzp
RmKiywoSB4MYwJTkY3gXK7UaseynQ3ra+MpRAVrO5Mz3pRSYL0BXYp0l3vXd3JSJHniAOcmmDWav
X9epSUM5Ng2CD8pEPl5xTgXaWq6LYLGDi28oHF5EcEbcKnpotSDN9RuJ+qQFiJJp3yLHOA3Z4iWV
vcvGQXS72bCxX+oRXDyby67MmhYq38UvoeFV0o0RvvTLbfRvO2N+Ksqq8sEpSoKhnLQrZEgadWdK
x5vJHIJCigSbuGHD6wXxHaambjUNcBBA5ZIPTqI13lLq35dOB0OC/v36eW0amEWgfybg8GXesyeG
YeYNgeprRuunCQ1mXHwKwxQEr021WInh1IKiQ2FUaq31FzoCBT8GRboN6DC7Pcsqhv0iNXHarhI0
u29u40oo5+GVVM+7fEStYACLxZy+VYXqq8m9VX2+vofbcnQUFPEohuIod19qlKUFOTTeSCMiPw+z
4idtt6NZ8lxSsrsuamsfUZNCgg/uAryXc6J0I5JrvI2in0CxsBDq1H2MRurx3prNT1ORHyUbJYvr
MrdUZC2TiyjJ1EixXUHpWT+IYia+JdvBlIgY7DbFoFiuoDBmKx9mdNIpG2io4rSS7KUs1T+qFk8r
miW4Om35ClaS/68UdparJMOeMHPUhwQWbJTuCHowlAXKKXKK+lWJIoG/FS2JfcxKGJ5k87bI0K0z
lbgVysnTKBG/tLIf1w9oy62v18T5P9WWkySWkDjJ1R8ZsIeoLELD3FyIauDNED1HwL7i1E5pxlBS
J2h4nh4V3ZPHJ2kSaLZIBKdlGR0bmSQqiso0Iw7VxvnUqvobsqVaIGlzu1aL4aLgOBt9JdVsMe13
TQYLZC3qntpK1XV2MweZn6ahfswdvEbTOoyrrvXlY7y3gBG2MzzWxU4xLbqX/rh+/Czo8CF3LYw7
flkJqZyY7DmjtHoMBfbqbtLl45Doxp9ZVpruQPDCVtHlK4iDl/114ZvHZiNrkvHCgasB+/tKxfU6
bssphNVq9J5osV+W+y4RFRa3CmDoOtB1opis1Mc/CZWd1ppAJu18BdHQUYf+uyQRR6GAWZr1XNu1
Ms18O9VSR1ZaBSRCdeIDP+U+CWnzcH3Bm9qzOlouBZi0DFQJcPB+0/h5DcAUQaTcuiLrBDdIFfU+
hXn6X3c0K1s71iiuecCRAn7ZdwzFgUjbdmXtcfAVL/JFZR6+WfQ9qyG6iSyMqLaNXq5fJVaKVs5y
PMEntkc4Xd1+hywJfdvPMqe2na5x0FkGWjmUJcQAH5sadJHOP8fSsNbMhaKQ2+lIuevjYD5Z5PH6
oW1F6NUK+aHjWFfCftBQBSyTfWQdDSxxkA/T2AoSN9FaOCeG0c8k6tEt7ltgy0609tB0cSANefD/
LYdTkXwMl0RNUEVpe/oFxMRHuwSv7DSmTiSVokHQTYVfnQ/7+8rC81G27YFlNxOga9pHKfGvL0a0
Z+zvq98vW9qGlgJfGarqDvTKt50ho+FANJYoUgH295UYKQq7ZohwEV+AUO30XQqcAEWmrpL3pS+Z
yyQ4o02vjKITrloWWm74ipBBJbKAcBbvE0DbLALrwJhjxTXaTddI8FKJxxBVVww++bSUJbTMBgm8
8WXAsCqD58XA+8DM9VVMS8AC14dYs5LGKbjWJnmWa7i1arWxAx5xNU1uA2C9VjqWogGPTcVbyeK0
nKDdeARaNDOmW90KCkvgaTcVb/X7nGLL1QxfyJ7gtHx4yok67JsqCh2jLkXTm5u6x1DmMFdvE/z7
q+5pZjEAyQv37lkfvQzk2mV7ykwd00WDoKlme00YcddsC4xA/LuvPslyjHYoSLIHdxr/HBVkHIlA
tXmSzp8Bw7xI4TIO4MVQvKtg5+h5ubOfJk8FSvMEJjBAQz/+qd+CM/l0K/1QPsEB/k8sNNuqcfkA
bkOnKMGrAMs6pPCk2xgqLkWttVvvOng4/1sE/wZMwzKM9QJFcpOc0Cbuq5hER62aeFrnkiMFtwki
sZinS7Ay/oIHGuhyxogPLnjHJWhva5dhlwM8BaxIDBjmf6CRYGb00aQvC+VMGlW3sE0XSNS+dB4D
7I2ebDCDWXcyKIDZzP1vuHs8W6GWhxGGDz3Li5EuUhuiomdKQdbfysWdWb5cF7GdfjNWDAWFf/SL
cNcVrUUJe5iYZe8mbwFTy7Anu/ownEPvt25GaFKSWac3nqO4TL8vW6KlMbrjLUt2Ew3dCFHjJFYs
sOsttVgnwNwhWWbR0rjBvZ/qn2LymojmYDd/XwGJiIVyJG4tnEFZ8jyUHebj/UI5LUNgqf++DK4r
gN+QMVCmoSuF+a1V9I1GvF7MktT65dQDZBhNr1HtVMp8pwyAIJssUcMQ2w9eqRXUdMHhi1IJ4aPv
IvU0N2ckYvWP2X/3S678OXPMneLJb6IEesu9KyYqqoZiGugq4wIV7aau04E24IND3pv0aa/ED20l
JR5eMf8lrO27613LYge52shBQ7vIqKCkYIehG0UVyvyHpeqdPmkEhipaFX9k1Ir1zoQk0j9ZoebN
kT8NI7K0w29YKzoI0IuHE0MJjbNWcAKX4zxj++Rjdo85HIxEz4G9G4Dd9Butn3h1vYjizMgE2J4d
V6iU0GHCdbWhnqZWEaIIRg4aqVjc60vbtKqVOE4xpJGQlvSoek5zUEklOoUT57oEdggf9HwlgVMH
PJkbUgmuKF/qjhVAYbpHOgpMd1MP0KSLNjUb5sR7uEivDUDEobpekvktJ2ZQdHXlFGHuZdP0fH05
mxu2ksUlFnFD47zERL6v2ueu2mvz2/XfZ///h+1a/T7n5kzaIuJLuMsMGnWWaHiwJbDxDar6Cs38
A1TZnhHmgpeyzWikWCZ6MdF4hSo7pwVRaTa4PuGMlMplbCTD3jjN3xk7b7WzBBq3pQ/oakDPokxY
CyMnS43iuqpK1ILKRbux0yVzSrTVLFLz/fpGiuRwelfSRAd634w0Zaz9HP2fRh4FxiQ4ri11WK+G
c0F1GWFqp0WtpSoCoxscGoo6/TYPZy2Caf/Kn+YVCnUpZkv8SHUrMOcyJL6ZgGVQ9sRYi1u3p7Uw
LlmQWyQR0EEMUxk3OrAzEvB8oI4VZfd1N3jXT2irvR53wosqcLaE6cxpBJh348P9AKSE0RXQ5/yI
XnsXG3qbHaPzfCNi59te4aUrj/PllKSgGanhLFJcDOt8ctgFxCrMtyxMXdkeP11f5LYaXsRx/txq
lTpUGmzoAMBUm+7konbQNCgwKl5JkLCgVxd5Ea5VyJNV/v5W0zBVYxXj0Ay4Y7yNj9phAdZLdZQB
XHR9RR8H/3+V9f73lUKm2SBlpjFoHhCtAR9ctn80je1VZDymYYgCGYlnZ5z/VIy5diJb1K4gWur7
31fiY0NKa9LXk5ccGFtYfkZTVPRanwpfOsSisWm+eMFv7PvfV9KMtDIwbBLi3nHHAG0yr3SV+/hA
XOTQR0PkiFnb7sr7f5DGOUfccoATrtDWk4iywy3dBZ+Lo5b9fRjioV82PUz2+Fpq3GsREVgjF3g+
iOb8JdgjzZHOzeQNoLufhl1GwNeU+6b6NlWvueiFgzOLD9I4v6mWBVEV1IS8qNuH6bdMdtVZYHks
Ul7bS85vjnPWN2Ped15Okz8VlT7bmglusrndZbP5Oui4BdFFusnNUJCOcDHhw9o4HxoZXYl5A6ag
zV4NT/nydN0ARXvHuc1mmSNiRzipgmaOBDlEOZeiiWeREC4P6WYMROVKgt0rX2X12HVfo0rgSAQi
3qHuVqbVTFZZZRho9BjLQNc65RKMRDSYKRLCufs6TLqy7aXW08PyVC/ZSTczb0pL//qZbJ65ImMg
DSMTGMDjDHeplVFeiN16clm+lH24Q8+CiN5ncykrGZyF1mMSa8ANbT1MalsdehO0m7L/cX0dm15g
JYN9w+pMlKWZzMIuem/pilu1Jq2rlP2f4Vxnjt4XwCUOie5SoJaIAhh3Hf5pNCvBnLVaMmmNqUp7
ePXplPrYRN01HDlgFL3FSyry66Lz4mw0meOikPES4qVp7Cdx49PSeLi+lduhA7ESJJCsPYyvexfZ
kmlL3XZe66vB+IUe5rvFpU77xOAERUWr7YO7COPyjCJW54ii78cDenoSNJOsPsfLCHzDZtL341h/
mbpKBS5fOfyW5l8Ec5qvJ1STsx5aaZS3KfBjRDPd21p/+X1O64uyCGfJhpdo53007obqe6YEgpNi
p/0hVGAQCTdIDI7jlfFXrR9oms95VnSe8WDtcr8+D9+qm8jCLIVvu+gzdq1A+2aPrq27o1DzN2P+
RTifTumkXTQpqWFyJX2yCtxUorl8RY31c600/jyDXmtWXHTuBkSzRcXB7WwKDzOagW59/cMYltxH
ajhkpPOmIL/td6wMOXrUAWR8IFrpps2tRHFxS0usoceFrPPQCX2vT9UxWb4KDpJ58w8HuRLBHaRp
17YBMR1maJL9PKR+Sp/QeoQxMDeLnpUR3qTvQVT9VmmC1G3T/i6S+WK8iuKJndRwKMUYuRqI/khc
+Cj83WuT7UQq6uJlSP9daeWnz1zJ5GKbhpKUPCUwjWK6acM/FwNYtKaoI5M53itbanGOJQspaNSN
EuqpAwG+xKx8W30aa8xCV5Lg+DZNHcOaaFHH6OaHGTCddLRRCVyJXT6oshct50QUp7ed8koGF2fq
sYviMH13yrRxGCca/RzJeI1kk/9Z6v1rlnR2WVrJ4wJNMVeKOvawLzlOnKn0aXd/Xee3reqyaZxV
NWm7TFWMTYv1N7ndJ8Pz9d8XHQpnUrQbgbyVIxHMapo4MwHMJhkHl9b/sk/nL23+eyH8mJI5qZ2y
lLCgUbWctB1RMHwEyKHAZrbV+SKFs5nWDuVhYeEq1qyHqcpu1akLACbnoa9HIEqkazpnOkOiSkv/
Hrp8MD5B1cIjPf3EmAjvLEEcFkrjAnHeTrQmDbxBYjuMNqXcWX9ozREPraAXHPeVJEjftxXPVDAM
gcL4h5E/ybap0Q8NFEPCsH16KhVR7s53vf+lEhcR7BNW2WhXWOHULciq8d5zjNz0aD9mN3jIcpI9
6/PJduHbbyg78ndd+w9p17HkNrJsvwgR8GYLgADJJts79QYxLY0K3vuvf6dac0WoGkK90Wy0UQSz
s5B5KivNScw9gUKDsY7RmurIMGHslh7Y5gTuitEpW27z3Wq8sRDDGEZiWhjepUaYzLEweMpkmXdd
mEkvepUSbdeUev5UN0b6ECnxrByqcO7eZmVCJTtssTtUCEzimCDKPoR6mqV2UPbVA9K38lWoFRgQ
2D6TVY+h/ENomRexQpT5CHUdqI0kCwglu9Cpke3cJcZIV90fNSutvG1hq2izEEb/f/HFpSadawx9
Nm6IYZRhuEvk0Sbi120hbOX8h10tpDCXgKL2Qi/MMw16JG84kwwNbGS0A83BYt6jeVXf105XHnku
uv7ZLydJ/3+hXNCkuQwKbtwFVhQdxFqc3GE2bsUStWZrsiw3GHns9evneTFoBhRMIcgCuTcat+lb
O8v/MvO3OubcQOtuujBnxkKCOTIrq4WbGg/DzvCas3CdOFg90rkKViqXT6kTcfyU/uKnoGQhkTGT
SdQGGQSKnWvU5a6OUIpL/vW2BHpxL0QwNqK15UC0BumjZioP3Ri9WGbOiRnXP85Pe2CHegQzMXqp
CMAYEZyj6RjKj2nPGTBgOyc/mTp9fSxszpDRg4NsW+dOx/owf63+ml0svT6abmsnoVu90ilKjJKG
No9niaOcxkApJu2H0cQcgNubKZ40FrYnda1gxxj+43jzaui98GYGTVUFFDOSWeFd4SOkK56r6/Ik
O7qTehay7sgiCHcy8gjjaJc+Lzpme2E/nS/jYDlonvF8wo2BGVXjlRYxhF1vucZ5BFGyvE8wUuRs
67t+sAY66dC5jYodgyKz0mtipsEwu/iYaHY73pu8Vaq/0eoigwkqQ0BGUMfF6Nau6dOxr+JMl82P
Triv/fDpX6+N+fC1izgmxhQDMNZHGa4YY853rWG6Y6/szJDXL8A5OTbhKJhmUcVFPLqadJto7yR1
wu7L9sdZt8WfmrBt4IIVSXOAarebC2/N+DRhj2QjvFVgYEhNuyp5Y1g8jRjTV0IjbXtJa9xME+8s
ZCjazjipbe5va8Wzh4+Z8QWKCHTzgjahKQYcUUdsi8SKOfOb5FP+q/RIXPWeI4/a8Gd8vxwjc6OQ
2ppBgQlkpPvHchc7b2NkXmwTlXC0P9qSM/rDXrxXvvRfYt5eTt6Z0v9f6jrnSZLp8GgFs1jmPoDp
cyGLosIn/UB+pMsIn7VPvAV1O6OrCEzGbgv/SqBSuA+9CFVP3RMFp5BsPuf9qloLkcx9lslDOg0t
IisjfCr7K80AB7DOsROeDAaahKKSWmFKUdXRktYNonF8x9DU+CRIJm8YZ9VCFuowCJVVKALOAWij
JxJgYClq7LzUrxLS71sLe1ybQeDA7mrIsRDIYFRmWZnSNtQs2mPcXVsWp2q0qpCB8gE60MD3wPa3
gVw0TzAQ07paI2Fc3k2sZ2USXYU8xMLXbff6vP+G4u1FFsv3ZYSzLhXq3LjSA2LgU+db9+WuOAau
taPEVelVntrNo2znjuXO3+5GnxKBt3+WEDQ1DMug0RL0iIynpaGsdUPcDy48xB3aB6Xp7W1NVw1y
IYExelkJNZJ0QPzOuDLLwa3125BLfkN/5JMzL4SwVt8NzTSEVuvO1avSH7W6PaZgPWhVf1uZVQtc
yGFMPsiLtMTKE4SLZjWgCDMXbqcN3raQ9TTCQgpj50OeDZIQwrFyWXHrKN637VjZpJAOJMyOWRgd
9Rx0HIZ2wADjTaPWgj3LXcb5cOu6YiwBA30iqB4pgC5AOOnrTs1qlO2y7i9NfTYsXgFo/aNdBDA3
TG8FUgwiN8Vt5OzYV1+aEoRtg+XKhBMR0PP6bB0XQYyRY3/AWOWm2LjpwTw2IPLr6JTFVbfnfLfV
KwU8U/87McbUdVEhIRYKgkcf60kdAaFojFA0Rcb7+7zLPCO2/ygQXUhk7F6Z2jQz5QmVn7C5qmbi
B3p7DruEo5lMg5itE2TsPqzSGlyJOMH4QHcZwc9cyjAV+SqK01j8Bm4WyUEgspuuovf4kGDTLe/C
XseRy+EyTmE1Iun7GqpmreyUXeJYannSAt5rgiOGnaqvShms9ZkKWzEbu8nu5/Y9VnnD0r/x8J/K
sHVJNYZDxw1qg4MjOnQeZ8Y+0t6ZPAV8OhXn63EcmV3TFKHqaMUDFigUVXmcDWtfhP+SAPzHE+xi
hyqDFWI4T1FSyfg4SXtrxfN5qBoeKvLUYOBCb5suNDAuhzOzbjD2cK/tC8c8VIJduZR+Q428f9mz
/UktBjiGET3w6oBrpSvL8EoDv27r1EaeurKYk5e5m3bbCMIzPgZADCNuU8NCPjdEG5KttEVia0J9
yILA3RZE/XXDn9ntS1mdFLFRANvbajig6d4uNOskhcF5lEAWh3x1zqPT4qnGIEhhxuU0jjSPHD9F
5g4THfrECd94BsIgRKwW45wpqDxG1kkNr8uAt8qVI4Atj0RC0A9KYyA+xLBrW0kHLeXR50qrdxWI
B8DMSumoRMaTGvCE9GUmDq56Hm8np0fDG2hzsFAInHG++TgeZweIi2ybn3g87FuHpYVwxsXSPsaU
W4mglL751KfKr5Hqz23rSJz2SeLkLFctYiGM/v8ivpixQFiqNGQcpmlCs93gFVpiK0r47wb4fvjw
QgzjU4CMoc5mwEYhx4dBrXcRyBxCLTpse9Tq22EhhrmJjVJsSrMGAgZy4jXqsRxrtIAktqS9gPiI
E5pxPxTjTXmgg9VShVLBWT+C6vao3g5ec6KUcCDXv99WjSuNcSy91oJBrD9uq2GnOpLd/J1g+Ks4
FN70wqvWcsyC7cVodFnT9QRvVyKeGyRFSXAT88ijeTKYxGhnBKE2yxHe/ujmkMlBahRbKv7aPraP
XNYnkL2YxMexLg1cm1DpjAF5eInc1bKN8REdO4bKF/Ok+YE9XiNNCX7Ocad6mRuPNu/24mnJQElg
RW2U09KdkeMIvxAwkwrC87aSHLP/qEssdJQ0q5wNUL64QtigSQaNYqIf543dGj061jnJ+lX8XRwo
gxjgfqyCPFEQm2VvYiLagfG4rQ3vxBiswB4TFYsJAfBBpdiky5y4bu1C4m2WWa/WLBRhwCLtwCPW
BTi1GFStKqwCSzP9HryS1QEujLwa752wXoNYSGQBIxKEoBQRwNMyLmjEPkJOciZHbUfbtuWr6Yqy
WfJGqXhfjEGOscubVLSQ8eqyFyu9y4I/eqRaFqprmKzEUB17knFVKTroDt1QB+kbnWcZtfSPuj4X
QpjDS5s5GHsDT4++BU1x7CkVlsVr+23b+41RXFRhzqotJiMyZahC3wT0vp/t0I2cr4ZfYY904HA8
lyePfeloUh5qxozENV4huxwzdaEXnMgRfHaFLdui3b1wF3mvJ7EvJ8m+e1JR6jQhw0nSoobqhE71
1O4NR/Rggi/E47XWfeT6P0PwzzNlnz6Y2Sqyxhobt9r1eLNaXn9CD8Nd5htOfF3uxu/hs4ztlqVj
3XbO6FW8/pM1QPlY92YYoFv8RIlZ91amBuk4uILYnVrlNlYipzR48/zUMlgtl1KYsC3LRlMOUsBJ
CqIi7OwmmpuVj8gI5ElgJ6+jwsHh1SB1KZABYkUesW5Jhamqd9m97igv0bXmJdieFznTV8kZDtg4
79FdtWnh8ILUtRtnKZvB6AxdmKoWp6qL1aE7pe2+oAxtW1rggUPRr+XC23ZL3tkyAAMui66Y1Glw
W+WrhCK0U6iaraMWYoJ7uGmdUXnZFrgabS0VZNDG6joiNHlPg/D0UcWa+9YevO4UowubcCuZXGkM
6tRhH9RahU/ZoqxUY20CHQEDv+RJ9+K3P4lIFqqxHZqgXwxIVMEdUrCgG4ITycSOrd32Aa7dOUsh
THBnqVZYiCZ8vpRbJy6ep5gTD687NXgzwJyhmCBf+vXhImEvSKDmeLiAtvWsF5ZHiHSKNN4bfV2P
ixjGqyMjDEd1QowfGS9ds68DzgXA+33GidsK0/YCUZHLU0O3aURfHA3OSVFf/AxMFxUYX531FqML
BtIMfTYkDr79rtab26qvv9USj1OUpw7jqIIW6WUiQh1zOISdl4jv22a1eneBj+LnZ2f8UirSIqxN
eAplC8DW1mP5joDeDuz4KtxZB17otI5zF3GMY7ZC3IizhZaKkjKaFT6qh3agfCU6kq3jt23dOGfH
JjYCUhJFbRXs5gAFw6EkunIjJi1vYwDLCPPxFF+cINuP0kqkMKYMntl74S19R86n5iNFrrjY4P5I
MC/5gz2M/iteobx81V3xzvXjAblhlGxLqJDM2DXVIAYRaRhsS/t6r/l0v+6fvGSX6jI4kSdDWo05
soc6Cf080XdE+5bM37c/HTvB++lQ6bddvMDEvo8yLNtBBBzZkkdZLLBN+JSBS3DyJjD+IyOw/yZy
HPs318ZP69QY8GhAS4c8ET4lONNdUOPj0qivaFklQ6xacEJjnnkyMGIoc4RZV9yIlnVjFncmbxKS
axIMdiiFPvcDbnO0L/0oEFH+99iOXN4FuB5NXI6NwRA8LqvOIjg22a8Pyt48KD5t5+GJ4R0Ygx1G
MqByFyLjP1miF6n5E0iMOFwzPAvQma62Mc7Tdsg/AgeaFEpdM7aN3egIfuuDo487Xi1v3yWf2EUz
3QjNCkcnYQpYRJE8fkh81UZB+T7zeAsBOAeo0z9m4VTqUAlSht0ZrpTNnZeBOPUpQr6Sc4acQILd
TkOCQB41wYATzZPfTXdFHe6ahJOG4glh8KHV5FpULGTF1fJvrf+7NF7nmJfQ4Mlg0CAbM9DLJSZC
LgULYCQRnCyGWLhmMfFeHjxJDBTUFqmjNKLg7RfPmpd7wW3wbdwXr51Lt3wJpZ3+zatT84yBQYcx
buuqbpAVT4duL5TNdd/wEIgngsUFQ4sGLF9HQki8zZTrQTv8t1uCZe/USrlKcxMGPXqBr7jGS+jm
rW051F8zT8MLeLiKn3gTWfRrbFy1LGtnHoN6q6VZJ5SYkMsw5FPbd3/3ieFIQvttW0UOtLLsnSQw
00zDegVgONl3YOdHQvwQH3nQygsDDQYaFCy+BAc1cI+WIcFHgL5MvEWvJQdMfWBe4+IeJw5kx5qT
ckzFPgHuxYf2pH4X7OnvwY/u2j1g46Q8my8AXKd84jXK8/DdYHDDKnMzTHXoSe/E0MnuQk+7b3DD
p7u8cLjHSl9lW6bCQIgi5MGEPano2jwFfudnfuPptuLo+z9+8/68hQ0GRIxebGVJRT0DZFyFHe1p
9KJ+o51/0t8C94nN+4AMfIDiPUsSHR8wimS7D74o+VWn3hjWVcHLA3HA0WBQpMMji7QzgEps/4ol
uxbvssjd9jKeRzORhZqMQT9X8GhSJnYwdrYi7zLN3DUV527kICKbKsBKbyVTRMR8pPCN6j3i8Yby
Yj52zggdJGlblvgs4YHyLQUHcqCLPPh0YjxNGMAIRGL2ogRHirWTVTzX1vP2J1lN5C7eGSbzzjCL
cNRb6joKGN5203OGZvH6JXII1q4+01sxdZJ3jkwO2poMOoDlPZwMEHkABWkFI3WTc++U3rinVwoI
Pf3Ubz+uFes/IyLLJj5HQjcoBDZY7erCJveKW7yR3XQrojmediElXn2duXiGcCrJ65AI9kNsTEXX
P47816iwwGYMscmof/m9+yPhKR+SE71BiWdxHj2rE1KUa/EfaR8GvIhBdVPIpYAOUtNifIct2ZUP
5gD1UTrqXnjUDlZsW9/k++0Pu/pdF0KZ5JmaZpUa62hhq2XsWNC/5kXidNKzSK71tMdIqFvlPD3p
Q+ET8i9EMv5hkjyW6sxCkBDlnhQn57ofXqxKTZwpKB+nuDmBp3FAlqoIXfSrOtsKr+OAhEEODUOO
qsWS4Q4zlnVltCSh131sF01s2uPQ39TycJriyKna0RexO7RM67e2be840qlyn5W/SGcgm8gVqOwb
gIOwR1szjWe/6I+jQ5HIJDYvkl1PFiyUZSwY72gSxi3E0aVyLRbK0atPfKBZLMryQUMYPnf7b/zm
p5IslptCqowyDSUGB6MsTo4VsKOdXxk+7Xb7o6fbRUUW11WQbKMqgByzGB3i7Bynh+1Ptgrni99n
zNVKMRHU0HgsHa6b6aVIeONiq5HQQgAD51qUTFJJ64CBAbK5zi+c8l3ECj4Q7dZP3F17PGkMkGez
FswpRsOQkRhSG+WGK8uR/OLQ3f4/WIR5wpggbwCdtTQQqFa7ILk6NM64H25p8S88Kn/QXQSW2v+5
tcnGeEZqGpICUUlwXeSZHee7jrvx5DcYfZHCxHaiKhiZYCBKwentaFIidLXrwNXd0Zlc4sRvWG/F
sb/VUv5SMwYyGlNTDSIp9ClXusnzB2/8F/VWfRR2wV5+pZdD9m65Im+Odf3lszhSBjzavJUHUkLZ
Zvcj4xOGtniLhUb7wktcy+2/bHsaDzcsJsWkl0o6TaGJypQ/f+zf7MEzF50Vn26NVrB2gldb5F0G
FjXgxZ2b10ZZJTJUVP0W+bnIpztT0dTCf+/Qw9oAfouBEaGOCgO7Bqgk9bvlRTv91jyZbnTUrofb
H4vdspfw2LwLt3/SeLcwIJb+MxKVTinoCzbObwThURewCWDihO/ck2RwJRwbg8wlLfWdsFjczm/q
q8EL93/Ydb9UhwGVOO6VIMGC8Y84qbHLByF20ndwoZ/SY1zZwmHk8emuvugujmAx2KIFWFUdjqi3
d9O+aBK7nr/mFaj6FC9teRzVPFkMwuhh15eq9eF0kgdm4OSYOcSPnpovmg9WCfTsxOeapm8Kl+N9
FEe2LJTBGSKPoCOIYCYzxmpxuOQ+RMmG7BLHQKM68g/eAALm+sjfNbP6yFycLwM0YiQgJgxwxWrd
5JDhYIw3pvUukf22hqvP5f+JoTNfvzr73GfCEOo42rCX7ASEcYUx+8Uk8z7heoD7zyUBOQyogGvn
n/JFCl61xtcP81H1xD0/07Da7vLTFSCJARVxkJMu+ZGTDx/zyMaw6EFCtFWdsRnoxmhABzC5ldu5
GDj31OD/sShg01zxFzDBC72cAqSsBpfI52r0U/2+T1478C/FbcmJ3Hmfj0GYoMwKKxDghYWcI/Fs
OV2dX4m17m1bySZQQyMGXqZ8soZ6ghvoM8hqseJ6NO1uvFYiPIVOpnYY4nK3LXH7ooVIBl+SII7S
gMYu5dfBya5Lj+xy0Y4nm75usxviFi8ciZvPEEhkUMaivLZCBoma3bvlrXbV7sNnlFZs7KJ5+m+3
LKQxyDIGYZvLJhyPSjM8dC8fJg87l448nlyeiTBAkvStMmAbcuNO+TeiYII5sCON597UpH+Lk9gm
wMCI3ARVgmlAGtQSNEMlxxDxn3SPor3X+sML74XO8TCWexeEv1IixR8zKZFdDb0txMdKvxGn6zrk
1XW241voxgBKaRVNM+bofpLfMNUF4opkB1t8kZEswyLk5oCeUY83hbsd9kEogyFRYc4koBcP5fvF
5r2H4GA5tESPzjZuhyrHRD6Sa4uIr7RCs9MNCEu7XRBdaeK+jW63vWvzIoU+DILovSKqxaApbkSm
+1kMXpKkfAT1zLPepcd51ry5nziXN8W+LZtkEASb7qIc01IYXBKnvd6YpzTk0bjx7JCBjGzWrUhs
MKiiKX9jEpU2HBpOIcDJvm4fH9ceGLhACNREGD+g7w7JAzWkLzjKNa3QJ1565i0x56nFQEbaE+wm
yXGriFppCz18uQEVWgcCT8GRCK9BlWN9LB2GrobY5SFi4jyOdqJRuUrzrLTc5m8OQn2EDQsbR9v8
P03SeDO6tPUbRBimW+9wSzv5m+DyeGd4X+xjnHQhUESL6yTTO3MAXaFtePO+3CenmVKXoBuFV6ri
HSKDF3iB13mYQtocHHKMQQ/GUdUft42Q41AfrU0LjaKq66dchbUntXSbCeFfs8BjVeepwcCElaRj
owcAdqL3p4NZvnbS4G9rIXGgSGZwQcvxThnoXRWcS7d4bg/NOXPUb6Fn7Iw3qwaXSO00752NbQBf
OKI3cz9Yas7ghabnMxaJQ3SEdfO+5Er2+DLcZgfxkZ9x5H0tBjEqYZTi3kJON8/yF7O0PMFIOGEh
72sxOCHmUp6FGgJdebwJVDsFRffsco6MowbLESGYpSF8AF/touPwC91603zR7dmZToWXO+Z1xqlw
0M+/cW0ozEtFa2oTmwXAlJmlgugaVnoeLL1yZP171/IKfJwDVJjQArtBYsPKBjRWSycdODQVzpzy
dsLyhDDQEE2Y5+4bGJ1Q3VWE2FjGbvayvf2deJ+J/v8CG0xQlFXAO/oQubOqB9XgZIR5X4UBBmxJ
iwyJIA02jtWhwZ5QPat1e1Q6jCGXvBPjYbfCQEQQkkiuVBj24BSmQ/bKPvHR5yq58y7e4a74Iz/C
vmhslAVJq8ooN4lhntQDDs8aHnI1sy39VY1f/+QDXWQwKmXYahwXAVQqhbegv0H6i2MBv8l2XSQw
4CaBB4eE9KERH2RHsEHQgRcNzVLyekp/83kukhhoK3JtxILSGW8zd/YoLVgsOS34mCjTWXrmJ33X
46GLPAbn8km3hlzoEIzXu/yAXvdjfpUczcN4R+eSGs9EkwZNkPLy9+ulKox0Sai0WthdyrjuYAZC
aETgjQkPpo+2VpRA6ZbDEbx5P8gm5CvhC2/N2CpeLIQyrtzOUmIoUwxOeumLou5H7McMI95Q0HrB
fiGFsfkZdDyBnKKzn6oW7btz4SSOflL86Fbdk5vW40VIqwi1EMg4gDwbZiSggdy1Wr/UMlvJ3v/A
wxYCGPsPdSmaJxWsU6p6h40fNkk5Lrz+EpUxQ4W98rqpskSNIkbthSZD0b/T7OQZnAi0a8dDrDx4
g1u48bXi5Hc8b1s/t59CP/XFh4gbpBZCg2i6lwflpg55DTU8EcyVO0xiSRIJoUqXPaRdZCcZl2xk
3agvWjA3baipiWwmaC5UHnRf3HV3kmgL1xaSuMF+AD+o/i42Ds/kVlnt9csHYxeaJRExUGVAErd2
wSWAV1sh2PTJIbt4kdbOn9jfRUXGb+u5kBoT3CMuqSxnyDB+L9e81lMKOJ+Co4VCjNcW4CVGVARj
SFJbdqr7xkFL4zk4deCrbW7FffWyrRN1yi15jNOCi2Hs0glsZ5WOvVWtsWtN8hYEgkda8te2qN8g
0uX8GP8Vta6M1RgjTdh87Vm0KwDN1YaTHARQsk82KMh4NRSe3TP3WNCMMyYI0GgyYyx9bO4zxeXo
RM360/lhU6SOPXdYzMW2CWFYuBo6C039883oRXtcWopdoU8Yccwx9bk35aqXLcQxn0udGiEJU1wd
efM6175ai440pBylVk9NFcGMrSmmorFOFcvjJElZhH1DA7Ej8QrU8BxP+qyGZkmmblqqLoMJj20U
bkB+VIRSmbtjjLD8QSsiW+AlxDgy2LbguSt7PDAGLGiQsr2iEE/Gatx04CUSPx/WL6qwHcFWUcoJ
BvVyV6nu9P4uCzl8Myux2K8CGGA1g0iQ6lTJP1pkKbWDlNnGeQbrrLg3Dtq3bYPmqcMERHqkF03f
48uUQe5lVe5jKnW/LYI63a8u86tC9E9YvGSSYbRqvW5ztxNuB9RQBT+qnbRvwMNe2Y3EQR2eQiyg
xnOhj0afu9HQ17ZgkeMkcZHtM4r+qhLjlnIvqCoI9XI8ZyiXjonmd+zmedd2M4g38h2WbSJK57Xb
84QycJobVam1EyzPAqVdNB/FuQazzVtf3W9/L54jMSCqgC1Hxpbs3G2F9qwHpq0O5smYIw4m8NRh
3gCF2ndEGpTMVVRiG2Jri1JoF9V+0HndePSXNgyQ7RQDr9Kk5DVsPCS3YvEsiUi/3gzTdTycJemO
BF+2z49jgWyvGEiHWqWNzMwtxHM03I28hdyc78Mubin0kNRoJsxdwbqRO9Nu0z1tW/lvSjC4kEeV
JCslLDxUTsr4bZw4h7Qy7f+LC7G9vlIFUsOMGBnacFpXeAVX476+EXbmCURUkzsdInfADJvlWnvi
8aY1qadsGQSDEcoUTGE3wyDy/hWvRLubn0lxzC1f1fz/dowMULRxqptiBV+q4m9xdgym/+arJoMJ
ZimTJswiAFFObK3Y6+rXTnna1oFnbwwedEWrlFKHi5Ve3l3rJfKtKCbutpCV8jTswQIhqIhdp7LF
vszrStewO8Oi157izQdw1zigW6NLTsw9NoI4WvjvQ+9fJTL3kgqusAGE6xnC0wnbDVIv8csrZALs
cA8++QNvunX1GBcKMkYn4LUnxoMUu2J+K2F/a3k2e2/7EHkiGGtLLUTbSq1n7tjEO6V+EWrw7nWc
wuN6gLJQhLG52WjqYM7THJ5LLz5pL+zme8Wfd/Lecnk5AJ5KrPFhRXIUhTC+Xvk6jIqtRjHIMt63
z23lpfKrKTB3kWCZVa+VdQ5TqHssj6Icq5g8VRAOY00ccWjb+H7mQODqPXE5R7ZMZxRG16QacDye
BptkyTmreDueVu/YhQgmDwB+SaOIBnSyTNW9EmlYKnqPu8PmJbh4msi/RnidrnZZPeL44lE95RXa
Nq2IA6TUqD5B9kIT5j5qhVrMqgJR8QiKLkPrQHhzJaCLZdgbVsi5+3iyGGCIgm7SQjlGiN9n+yY4
WXVqD/kZ674cgXznmB49my3FGFgQ82bs21qkoSQdtI92pHCk6x+9mh0YoV625fE+FQMRVT+0UhUA
9LL8SgdLEa8NdCWlRl1JQX5Vww4LmY1+kHkdhlIFBsk66s92iNXpNDq+oay+5fc8PtD+Qn4X+DpO
XMQyJigHYj+ZKUyw62c7ShI7xYUo/vvy0q/KMVaY9+pE2hKWYaaWgz0ydlLfSB0v9uLpwtjfSAQt
Fxspd9P2aA53pD5HJaeTlieCsbq86moli63Mbae/laiyJ+1mUP8owl+YAmNrYSFFZqkhOEkrQE9w
JvnoiPNoG0PB8djf3EmXz09devHGFLooSFUD4er8NfDnQ4R+1vRKfQ0p/5zHawBbIa7+1QyYSykf
MJleF2oGypFhhw6cnXk070V/9OaTtDfusZDpEIJ6OfLprVh9ibyQU7xb9+KLusx9VfdS2JZEytxK
eGnVNzV43EYJjnmwPfKhHgb1pIdYnlW/qzM6wd7b1N8WsVLd+uUQ2a54kNAgCMdCbTCmtIePFmD0
xYf7+PgHDOq/SmKwQe3qiSgavQUdLB+06SQjJRZBp+BR3adPPGZs3uExICEacok+buQ7sJTa6L8N
8RMILXkGz7EAi8WIURHLMQGO994IDjoQV3iZX+5Hh/ZXYnWLxy2dUaP+fFH9tDmLgQxwOcnzEMHo
RTzY9GNzF2CWIXyIPcGZ7xE2F3YV2vlZc8kNbysY70QZIGnbvp2MHuCO2p1Nyiepv091TljLO1AG
QUyzUbp0gIyouAqrYy3xOjrpH7l1fgxoBKqA4YxAzlCfQ/85KuA9SBPQhXunu4Y/U5KieIenrsNx
M2ptW2IZqBgiybQECZdJ9EzHS1NPMez5fj4KR/wlu/jccqLalUmipbcpbAN8XDeSatawk/BA7rHb
+LW7Lm/ITnCCvXHXO+RRdNu36IbX/7ttIwrbDy8005zVJIGe9beoPIHgt8Yk0fZh8mQwQDK2RMLO
eQCJmn1XtQer+0tvH7ZFrHTb0+MzZBELGS1LZ0uSgaLpJGsA7fLb7I1fLVdBY9Mbut1sr99TZyuD
Xft93GkOnY7i5ROolX+2lp/S2dqkMrdDNrbArgJrE834oJK9IBCHKLttNde97SKHeZjUahCMYArN
MIArPqI78op05R99rIsI5mOlw1hLPQrUrlXLXm9G+wDr23qDcK7idVi8iGHQvpvErK1IgGwfXqdW
RmwU1JxORHP4XiD3BHXx/3ZyDPCnRSWkoHDL3Dp7xBtI4s4GrePURSHqBItQSid9GFWCmGHGCvNx
GC1Bi+q1MNspWsTGZ4zAOxjxuOp5dLi/eThc5DIgb8jZQFq1Q1oztK2TdpMf5B05DpjyMuzgZji1
eIIXqIBsH+e6S1+kMrAfGmPYCQmy0KJ1HcXPVnDbaG/bIngHygB/k5nDUAh454OJ9xyW8V40Kwdv
yuug6zluxdOGAXsiif2gExhHNKIfo//eS8ew4/HEc/RhObowmjBEyN2jZBSKO8Wo3TKTziP4YFU5
/m/6sPRcqR6LlSjg6wxG5miWVxqpq+S87jQOGLG8XElqSHVH3/ta8ohN23p8t20Aa6AqY+AGXdey
YoofN+bCo4SkMVtJxRWc9ORQl4ITxr1bmcJDLo+HIcUWpm15ax9oKY8xOIKMmaoXkNepX3RUi0nx
RLKbpE69bTk8vRhrw0y5mWUDzm22jn3vCMpf8XQfSme11TkarX2hhUZsqiww8FrQK5S+JutBHA5i
97qtyccPsPfeUgBzH+lJ2JRBDEOT79qTvJP21bFy6sgTdq2tHUe/fhLc7AFJYazcxtzunwRpS/HM
XYUlu7UwtXECvtxodjQPOVX036FKTm5pWCi4vGiJYyLs3kcxJHI99AhG0+HBSE9DGDlzdxoi3iXM
+3DMbaXl85SoKCu7k9JcK4V51Q0Wp714DfNkURWxmcIyqI/9el+lKQmbMEbgJ5TEEeUraXobNE5R
fl2Niwx6nAsPjpGNCfMY9lcHh0E+ySkniODpwNxCoCTRZJn0sSspmiv3B12V0e3275ddaZYsgg1B
VA1JRbMHo0WjWm3cd7Er59d5Mdhp9r03JY6rrlvWRQjzxaW8CPtwmDI3UO8weOCS5NSBPWjiFYzW
j+wih/nsgRKrdWHis4e5042vdXg0VU6SbLUssDww5rMPJCF1muGzB08lSKyF94ruKzXObW1P4Jco
/cmwe4FzgOu2dlGMsQUtJIXc02R6o1+l+l03cWx59eAkEa04qqopEju3o2ONbWqYCEf06ayjS0a4
q8f9NpyuqrAQwcBZMWL9dhwVWC6ElhXpSR2f/9vvM4Zs5bU6wMpxYcun1LodCe/D0x/4dB0sFGCM
GP5TThY27LhjgVGj1BAOmDQ5xCH6oRtQfgiiL3QV1k2V4F7TBN9oRLsNZ9s0S46mq2VRefGXMGZu
Er1L1B53ebNTXkdM1qhgpApOLda7gOG1cHiTaquZ1KVAxuaTugJUTxBIx2jpMgXpnfZGGz74VN7+
fSssEGmhHWPrulBW4TThQ4IME4Qf89AdwBjNix7W/XghhgmIgkGwwnrCm5oupaC8YsFgJ6AUM7GE
qvAGzI79e3JhqphKidwlC/kOJjTq86xq+gYxsjntSvKlqF+2PWDdiX/+PpugTTWtJ2VFH7f61zK+
G+MD0TnPFvonfvaBiwgmJAqHIpPBcQOA7TUwwGnm+1jcGtqrNbx1w22Z3W9rtI4ZF3EMZpAWayY+
qsr/R9p1LcetK9svYhUJ5lfGScqSJfmFtS3bzDnz6++Cdm3PCKKJe+xnVamnwU5odK81Lc0pU6d7
qeNZ28r08IevwmKUzK0WmX0Ct24D1S5avLg1T3K+Dycvl3dy6Nf9rbzc5Lxn+XXVdEMyZND/Gipj
5XU4jRjZQXFZLLel6gjZw58c3fn/M+Y9q1KwpJh6dIhSHRIS3+RZYW+LoP/iszGcRTD2TKpey+oG
WV2SMeNaYkAUTH+ZVWnVY9YFN4va78tE4bVM18PwL6nsTXOmSazs6SSaI9xQ8pqhs5R9Zg3Z+05h
4YciJ/n+JvydRTJWHxuiOgltR4dC/n3aEVzpejnQrRt+t43G0o1TZS+eeROMpVJNdPjSz5NjSE4a
Lofzy/a340mhp3xRvOrJFC3dgkqJBC5Qz+3e+FmLGG7QuI8SvO/FpM06jZZIMWDowdNsN/vWxzPL
jgAIbnEz9LZ5Dy0cv2JpprXaDNtqwitVSw6DcSdmHPvj/X8mFSrhkKtpg4MLMlAXGbMFluntT7Me
xs/WxkSGZBqEAL15vLOhUVPYY1NDzuu2jNXXSiKdhTDhodDyCGuleIbtvMUrbvsWL2DVXrDMb/lT
7XSuBBbh+UXxwrfKbyzjWPm8iwfvIJnoMZryIGcyaoolAylStOz0hlurr9oekdA1lzXNIO/U6BdW
HieLIVcxMu47Ho6td9YU2P3LYoNKw0ruxtrn3dpXP96FRMY8gKUiESyXYpRifiqSR1LfhT1vC3Q9
Hl0IYSxEEAsTUBkIgSS6qtXRUpv7MjwqwJ5ro9sZtO7mlSwfG3Py644rnKchYznNROS0m2id3VGM
RZeikAAzJrZ7BwT2B9nODrQbvG2vq8ZyoTFjLBMmBICiiwESA7jrIISwQh5C/m8OVdEwT4SbiMrW
AZGkg/I5aHKnii3Aazmlr1RW5RpWdU3LwfDbtkZceVTlC9sk4NPWch33IfFOAuRcbYeu9l2zJNvA
pCFvOmH9o52Vo3+/EJbGo2RgvQzFrhxbSrTTSGTVorOtEv0InzIXOQthbV9I1F6kPWBZeYunzKqV
a33excahlglof/dSv98WSO18SyDjB9mkpGUGLFenLDVfxb5SS7J92yqeVEtuVU8ccas580I/xvLb
JhmVykAZUGeGF2DCTJwny1xuep3TG+Z9Lcbaw0BvSkEd8Xw0E1sKsO2Rgps3Fvy/OT6NfZTtwilp
GhGVxtIejPZmaK9MIluDGDpNG3JkrTvwf7ahsS+xGOMHrG2FBkOr20P3Y9Z4/fr1Ov7X18G88EcT
FzHoWikzqlHFr697P/W1B8mmULOxx4Nn3rY7jYUe01tVIGGCYdcglVysyduTatpDFT2XVZRbXa9w
t77pj/+9pWsiEyyWKZjIOMPSKeVACiIArbLMK7riiBbXtfR92zBW6JNwJ7o4SyZcCPIiF2ChxHP9
qdpHL9NRdwngN2ens7B4RKlQgN+L2re3TaBfg6HuSnP/Hx3wbYfTWHQyIWoSfaAj+djE7U6VFz0M
gZ375EZ3y1NlEau6ils7uP6zbGNIRJMlNJDZF6ZJbPHi3qLG08vkFosbh3jmpdF1EzqLYKxVj/M+
KESYUFx+WbSJWPIIUBQd6Vo0K1fpJ3f7k66HlLM8pt7vglwWwhplsZQooAdOLU39OfI61uvf6yyE
sVIx1Iy+L/C9dC2xhOxmKABVqalWy0Py5gli7LOlEHJqiJeKUbqTxshqp8kSA68JedOKvGOjP+Qi
b2IoIyNkhkapfjvJV2FmLwlvsnMFf4B62/nYqK1cCGnzVm8aE7GRYlDeCxZqD7v51o5WLTn5noaw
8RjYxhPKnm2j4B0jk9BqdEz7QUFX2ex9efyeJQ9tfjV13EHM1eAvYzkWWhpYFWPuz2iXannRwZ9A
Mdc4JWAGMV1a6VZZIpLQ17MotVDX8TZ6eGIZH+tnAGhXNYJmnR1l8SCOMef86Pl8isoXejFOJS9t
VU0q9BIDFSgpnQt4nqG7FQvc3MVrlN/bn4snjnGvuB4zksa4W0hh/o+oYdZY3xGzcTO99gGn01to
lnnbIlft/0JDxtGkaSjKFtzKjlbfDjI2NKcnKQudbSGra1+AdPhlH4yXzU1Sa6Ssc7SX0Yr1hZ3m
jwftkONmkbR2nVj5KX2kKNe5JzixxLlb8HRk3E/U8jxR6CUxFq9000P3Kjf/8hgZRysLggkxA804
KTuRqrBU4Tbr8r/Ug6kaEd712Mwx5yHKB716lsGKMfxJYXr+UIr4MVKN8tSZM8ZI4FEPaXyn9DUW
DTkrWByvVZhgERpJnUe0wZIU82kI0lsh4s0/rn9xTNIZRCNAA2K+uGKSrK1FqCFOitPXpwh4q5r6
xLFqnhTmo2tySfKgQFjP9vEun4AoQ/Z0Z5vS8OGWiTtye+Bhn/FkMjagV0HVqg00awfdNpTE76T5
Mag6jqmtf6P/DlBnbw5EIFUwLbhOKqiN4mOhPnPOjhrS58h6FsAaAYWJUEoIIHkqW9kkuLoAkJyp
cNN5tmZpsYIcZCV5P3hE73Yc6fSUtqQziQNEIL0RJ2gFdA7lRwf8RmFpr5psvQEI3s/uSxS93Wvw
PmzZ8mb51l/35LPuTFYJ5gAkfRGumeG17Km75KYfLeFpcIkj7si9eqvcb6u7bTM6e7cg6aDHQo2G
zigd5OEagONWOAecVMmzGPojLmqc0FzipqwThHjyJaaNKuF1W4vVUUFycWxMEpmmtEjMJk7QpA/8
EWyrABA3r7sMxIrvNxbKANJJx5xjqvTfbtkKE0sG2ZQ0cU6xvlTvxfSLPBVW2x0N8WlbPd75McFk
0Ao91dUMQ3zFT1H8ovPwGHhGwASORh+qtC9RW8zLLk6vwRw28nZEOSqw6MW93ARmjclDJzCvl2m2
QM/LMbJ1JQxFVoiMdgbb+w+GYgkBQwu/jcl3PZoOY9PlVtEUb9sfgyeHMbXY6IKprnCZCtRjFoJq
67qKeDFo/bTOujB2pQHB0ixHNGfkG0p7hTLIz7DkmFqAOnUKAOSFjsjD8uXpxRgZkTF8OskjLiLY
3k1MK8v2FaqV7cNbd5izYoylhYGiCUuB6S9DPQqGp0qNXYJ9fvy7b8QivyC8qmoHzhQATB7M8gBa
87nYb2uyutWA4c3/7I2FfUnrMCJiB4sePMmjzNIV0D4SJ3DogrDkirvABp7mbuGNRXNsgyWGBFJO
oWZinWBRL3puhupNVyveKNWqDEUydJGIJlRkspC0TGFdl7j5atWPuEzvpbB73D6+VUO4kEB/wUVK
mGopXYQWhpCnrRVoRyUkjllfBx3nPW11qQwjF79UoWZ/IahHH6mMagjKTsZBshKseVGyFbLjLZVR
n/yUCy4EMXFh0JZ2LjQE0X4uv+VVbi1NYycTBtSnyY4zkTeRxPtGTIwYuyKN5hRxCCC6TvCltLvd
dBwQIUw/2aHEfEq/bX+y9SYrJsREDXMLQKlg6zJ9khqgceMmb8aPsQZOS1kLrahsMPJUu0RKJ6sm
hj33oYttt+ecaC/bv2D9iM8/gHz8lkIeK3qRUJXl2S2F+uusgthmEnU7LysXaOScMLJupGd5jBsM
bZtFcwF5Snog2nMk30AuMKDtbbV4YhhfKEXSDUmEuxsK668zwGlrFTSvi+4lZOCM+vFEMd6QBEFS
LAKSZKqBUT3ZBclbIb0mWO/ZVml9wOrCVhhv6Oux6qISLc42emcXG3bq1VTsxX3vUB6nyK2E3R89
v17IZDwCsCep2E4UviNWbBWLgYNYHdSQBym3XqNfyGEyZVoA8qteEPmnNxRLTnu17PrCXjAehx0s
+PyPLOEc57qvnw2RTZvgIxQ7uoEzdcK+DrGvKiscy+CIYAs0TAuZcS6iEaLiMXm+DYxHjkXQ6PA5
Pv7S4T26XAbiKBX7KYZFgO0ccC6ZE/9oXwQfgfiZd6lZXZkDJdt/ker9+fVCVp2VYRVGyP/wohx7
huKY7YtWrEvLTPp+vwjaqZQmzQAZY6x4IOMynilW6k4FUU9j9dKQvCxRIO+jIVEPwjQ/TUEQAYLb
TEyHzGJJfKmQc8lqdX8UJE71t+qjoPExNFElBjAFP0a5pRcns6fgVLJ+r0nHYe6xH7+PyPOffJAL
OYyLDqNYV4KAiUE03d7qEJ1nObCnyM7ulV2Rujxwk/X0cSGPdU9sdseFSG8ZB4oSs+yKXXsKwSnF
nxhYrWXxjE+wNKmhQ8H4S1dKSVCqiGpV+YjlTENSLWXi7X6uP+KfpbAuk/dkMbJloRVgfp270w5d
+2wGSLJk06EBmQc1ueqiF/KY/GuadUKqBqXMkCo3AJ44VrnIqWpXD+7CcZiMFwBLxegG3DSz5srI
7kMwzqZ323bHE0G1vPDNeA7zuaGNeanbz3izUcE4C5zxbSG8GP3eMLiQMoV5Vc2qgaVIZ8A2fGvF
kzVgTgUAvm7kts+8V0OeVowzTfOYBUNISxPtmCzfFGNfSk/bOq2vJKnvg1tAFVVlxoE62dATOcYN
bcSz0Ev9E5SM7/TAw7E64n0Wj6K4TsWgl87Af2G+Kpze7Lq9X8hn8h4GqkQlo8/4AnnLM7eRb9Lq
IUc3Lg2dWdunw+MM7t7+KPZftjVfb+9cSGb8Gcj6piSlyB2JhHnt6aS4pV99wwqqYokviqNZ46nx
J17WXb/incWyHW8tGek8oYJLimq9DCBHCGLcxRdLsLEB8L7+KttpgcdwHqox/ZKfcuWFYMbTl0Gq
u2pAJRMpb4kS2URCY6n9Kkyd3wfcnuOq7V5IY8rqrhzFWZvptuMNZRf9FyqlAfDZ4AItbNdbs8/D
jlgXqWpYchRVgLzRv1+4p5ykSilQcJ4se9TLzurSa13iLR6tn+JZCOOTpByloZcQAwrD+CoXmaPF
gluD30yYG28ORc7aGU8c456FmSXZoiGwzck+7ic7EL4DWRm96sdB5pnmaipQz6oxrlhJQAgPJBSE
0eCL6GtqfzLoevH/GYcbMeGCux3GUAexfe4wHBSZvFlaevqfbfyXCmz2rMZJr4oKU30SXjPT8LuY
YmG0v5lnHvkRTxDjTFLSDUQdoQtpdGuWj/r0VpMv5fyTE6Som2wpxLgRkeZl7AAE7LQVrjy619ql
LdgN5lv9yU893sImx4XeM+CFCwW1AMBMWiY240Om3kTjUyC52yrxRDCpWlmmJVkKPA4YHSDPjkQ4
hBqvjcH7OkwkmIfASAIVlkzx2zU78eIfzTHA8OUOaxi4TUWH8MG4zng7dRxnfR/LuDg9VVAJEKgl
xDyM8cWdF2izPbeRozTPkVBzLvjr3oooB8ZDkJnqTFWVa8uQqh0qX0KG66lWsFCecgq33xQHZxnM
t1rMSZVHOs9Ht7TEL+/ww7vI075HzmD1nvJCX5DqY/qc+OEN7+b9m0x5ls58xa5AiNNN3CWKU+AD
RfUBIOjFTQEKsGfVf4dwau0UqxpHwZl5hNGrp3txr2D8e2qyyRABg+zM6X7RC2teZl41ueoIFyIY
1+4Mg/Rzi9BuPBlXFKMnrS0MCDduvp9c0RGteafeau4feN+FUMZqprCfdY3gTMv+Xu9+VP1J5UHz
rDrfhQjGaJIWO3AZXZktpMgWh2+G8izKkTUEvC2adUG/LmSfLuRRO8dSiGAlVHjRLK1O8mvlthpN
zpnx5LBnBpT0IsXcCobQ7kMxsQOQKMxSa+kxb4xgvSa9uI0xZ6dGBS4xPVZbKDAJjIK4y85w9Kvi
H9FJ3MI3OEFkvfy+EMj4mKqBXS8SEbIoLqRi10Ak1faSb/p0MIZX7K9b/PmD0YO+iI+SUQkVKXG3
jYOHMLuWCQXz4o2gcc+QKZnqQVLlsMbnojzo6Ah9zQ1Xvqd8z6rdPUVuUHCbhDwLYSqnaa5Jl9OG
pwgamSV5FYCxMOr3asypBtej0vkAmQqqCZO5WioFYyZ5dqUthl3Ho/MnAeKXiPeUcPGNklqs9FZG
VJq+p6aTDfcRL0uuD2edbY5dDdfbNk0NgsxFOTGnm6/U8ABIaglgIHAnG4bhTy7auXeBzVsR4ljg
+xLThXYzmnR502LbNBdflR5ISh2xs5xXfqwWbRcKMgFDmnOtb1vcqamCNGl2Oi6Viy25oAm+Uh//
7osxMSMpxzERVaSqRI3scnzM0JUoeADJvEDBLj5FYVCV6QQTH23RjnexKwCW1FZ6q9wXbnEFvORt
rdab/ZopqwbYzdGXYNxYMmu8VjcIFp1XgbtLOgrXqOD0r/QdtPKTH8Z1+rwtct2LzxIZLx6SSq27
CfszRBdtY0pv8070DXPeK3LFceTf+MBZFuPJgbzMZUgBp+Mv022x174gTO3Cg+qm+8qdDgDmxaYB
FuaOyjfufjJHT5aoQJazQGzpKFT4j3EoPO2WXipSX3XLfbwHQiCON+4sg9fpWfe9XyqzkL2JlLVh
lVDECYzT5G7kDWDMuxdvgx01IWEvXquvGe9he72IPJsRS2PQLCqZuwgFT28r/uQIlrxrjgOgW9Gn
j6x4sGg3YgAgjsOzYJ6+TBTANkRVdBF26qLo3hy+VJIfqBxAl9ULx4VyjOsXRqKaCn1facWrovxa
zIVFlpOcHIqeO3K9HtTOn4+qexE6h0kTRGNEYlD84nG+Wo4GFHuntiYUOV/h5KHfpPGzPLZYCJNh
GSkIcuNpfnjMvMiZX5edcttZvUNhKVrJljgP+9TrPt22L86TiTlqo/ZmAK5XMHfk7pzUllH8XGKM
zYetraHIjJ6qgaMnz0qYoJMU8tylAd79xHnBGkXxqpgRNn8GjvfxxLDxZkGXV+rxeNUaD2nyJncn
rfa3wydHBAsWYSSKoBUD6n61AE7bbCX59STx/Jla9MYXYuF8wcFpjmYEHMQ6k+6UqDwlS8XLPJz4
aDIXs7LX8lI3EB+1r+kXzQ/8aY+NNitwNCeOreSf4A3t/gOPv5Z3fEy4SItZXCos0DnaUli6kFpl
qzutypsL4GUeFtLXlGJMYVSwccqA0d0knpg4lWipWOABIwp6z548okUiOO1RP1UOb7px/RHl7GMs
wC+aS3NLVFxx5Cz8Ls/VqeomfymD3VAMljIoVxV4Coy5vTea2TWi8IZIkj+Ywp+9uF/8ECbAdGKZ
d1GKEfr+sHjDXj4KtvBP7ZQnOmclvfKwWnjfl4ktmDoewIKF0hOT+7bZ7pJQs4yA02L9TZn2K2qa
TDgR1bgXzADdtdqlbwstCuvuGHiiJ7uxp3LCJVcaE1WkqiynqsQR0v5Qey2hN4SB5tHJgK+dcMIL
R5jCjohr8mBgHRORUqvsbl94TQBAC1vyNTCpDE9JyqX93v5iyqfRpKJWc4n2ePtytuQmtcfOsI38
ZTts0i/y+4gGfryPedVIBqMoE+RwpfpSqTuQYMmyn+utJRhXecqxD55KTJCJ+8Ek2PdBjFa/EfU5
xu52Gb9uK7S+ffbLsRR2/FsOJqROOo+5mJZwE2I0G2yTxXPgDe+PP8lhcju7fPizulYnOuZYdUXW
2RkHwP+DHkRGZKN0aeIXXPLuqsApvgFb8U7zUi85omEuWIrISRir+eJCLhNINEUbw7pEpWKmiS0N
kYUywmqGe8nk4eOsfr4LSUwMIZrRpVOEJ8s8TU6FNl11ofyIC7vH+YKrNnkhh4kiczTXaUm7QjUo
NQn4TyvMN+It4HvgzZ5sozX5Tf2u+MmB9w1X0/uFYCagFEmDib8Qgk25tLPSj2TV2taNc4Qq3RO5
KGOrQKjEggKVk+ZpkGSrDQprMH9uC6Hf4ZNPn9VQme6xibWpoBxx6ZBlobeqPH2ogv56Ale4DQYg
ALnxaA4456YyQUSv4n6WAvh1NgavYDQ+lCmvMcQTwYSOLlNHNTUpukR1jA1/IbwrMT2UrUOjP+Di
y4S6VEStjhXxZP8vNVLu6y4drZh30n77+/CMgP79QtSk95joI/CjwBytpr2jYNpRwmkD8YQwYaHW
MDFoBKiH46XxCuFVqoEwjdrm71RhQkIRibVeA/zUUSXFDTLtWi9BFWu2vK/D04YJCU05tnkSUDlW
2YAMIvgZoVsc3YBWIHALsAp7mZs98d4j17tAF57EBAR1XIQA1HZ0aWFwwl3rx09ZZ9XOZC9uY1c/
Qoc3UrauKBaLTVMxUFsydi4FuqSBkRAL2uGdbvTWgmn/pON8tfUciZeW/6Qwxo7npCHuUrTTCnw1
DK5FnnqdPmmAQOxPys3kvsNMOKCs3LaW9Vv1hVzG8kWzHXVCKVcmD1PHTuJMp94PFSssrckGGoOt
LcD7X75vi12PHWdtGVfAbn2CmWfcPkUDvd1O81rtj+AILhRj/EBBvE2FBt2WzEwtRb9dxtxqeMuQ
65eXCymMF/R1SzDvAeNogW1F3MybR3vxaT9C3Gn3oLW93z44njEy5h9GKvh3aG930b+NQQYcpn1b
C5z6hfN12JZ/aAApfppxp64kzLOl6AAGP7bVWK8nfn1/tuOvGK2CcUmMHlVZaRW9eJTTExl2GP66
y6ofVcE5NZ53sW3+tO7nPO8gT3igbGfqM53s0u3F1krrHf1gN96BfNHZ1pLnXCzcNUCJiqk1ECPx
YExhC/ejD75esOUEN+R1Oph+Z6dcRhLqO5/T5vls6de9yGURll4SpUb1iVzmpJVXBoODx682+LMM
cBbEhI4ykKJReycBtRevBI18ZBulHT2Yrvgiu1Jom/vQ+6Mm6tnhCBM5xh47PDHlrWvK1zaWrXx4
6bnrPOuVhwkuOTrcC1P8eITDnE9mNteU5YiaS+ZVoAnez9joEXchDxyAuuzn73UWRj4KE0O1r8ET
TMuceNdedTvVl1xy5FXSvwlVZzlMHltkYkydgnvl5FGEXYxKpFbqzzcTKL7xuKty4eXXDfEskDHE
wNTAJ04niWPVgPlfJyIStRpa48xr3fCOkLHEeTLVcBJh5EYVu/rgp2YGTpTaLsjdUH+VkueKB9W8
HiLPujFmKEa5WPUFajmlUxyDTM9LLHD8a1WEIUsimJJUw2AZecpqiaR2wvGp2lVHfD3YbUen1VRy
/v/sxadtpKXrJczyiDXWCXXDTpTqpMWN+3diGF+q+wlk6LTNVbbfBPJUh/+EPFzu9aLwQhXGhYpA
kYe6RBYWD8EhulUwJf8m9ngWmB1iRS7wC/8I+MXQ8AxpANwB09IfnTbq4kIfZThTPf/ThKOt4W1g
+9xWr4wXEpjKoq6jyCg1JOFMz7w+2tXh24BGcNrtJy73DnX9TyHIME2dbpqqKstlMAdd0pYUEAPF
izcBBivYv/UOJvOxNxE6vLNbTf4X0hjfCYNR7RMKTGUauzG4N0Lwt0WmVbcPErnWBM3ZPkieOOZT
mRJWYFIyYgR0Mr0on09zFjmp2j7pXQbIu+DUC8X/3FXTJE3XTV3VgEMnq0yVpuORsZIW2GNh3s2i
N027POKIWAnnH2RoTN+iBdJWV6t4PY1O3ftFqLTV6ww9e8Xr7Mjl1jKfc+JHeYwfV1FACGlQQlF8
uOYGR2jrd9EuBVDF/w6w+1EU484xDKQC1yXgaeMXYEof1ZZw9tA+x76PEphcqNXY2qho21NB/lN9
IwYC8v8cvj+KYLJfmo3YrtcRvk2CRDQE3sRleedpQf9+UelNrTSaA31gk4tXoXIwYWJ1AidLrLyX
f9SD8VYQss2lTNl2WjcZrMnJXtVj5JFbxUpqsD6GgCgJQgCIVTavwf85AX6UzDhujneLPJRR6sX1
SS58reT0Y3j/n4mw1Wj0ddTBzALhVpL3ffOX/5+JAlUnTlNSgvcED1le3mV7rQs5RvY5SXw4IhaC
oAvjzNBLFD7pgH6sPn7BMyX2c3Jvikx/SP/3R2OIMxRD0TUR/4mti/s0GOQaayKOmXyNwZeWiHu5
etoO15+rxo8yGOc3g05IkwRjBUPj9u03c3nTjRwQ1c/bYlauhB/lMCEArN5F0FG2Y/Ege0DE87Dg
9BCXdnDCtjcK4nlnJHZVWzyrXnXaizNk4kIlYORWHNBwaQxTcXDWpV1IQeQLIeE1d1YN/EIUEx/C
JGgKcHyDU954iCLJisk/nENcTQoXEpjgkAKFQAzbEYg4h+yETTHPuMWLOG0b8TPQ+sEZxMAEmAQS
GcadmojIGNRDv3nuTomyH4NDbtxt6/N+If9YCFGj+CWDrYkBgFM2gwwZIyh7p8HS7P5JuyVPmZde
xfbszXvc3S0V2qkHw4sd/bZ4Mr9v/wiOnuxbQQ2CZ70QMA2pR66gPy6Fa+iP2yLe+x1bejJOFhgk
VQDO/++bf4b2en+lHQAvcmc4g13u9a+LHdry+9Rv4UcH3Vl4U7k8LRn30wNTbMkCNycAuZ+brzMG
HLqeVyRRPbb0ZJxtlkq5bgw4ef2TstC2fvBdeFpw4cVz9NP/3pr4aDysu+lD36Z051QTbtVMsrrq
e6fzyA4+V7MfhTAe1yT9HE60G23MGDoZy50pHQKsnOt1iEGCQ4NNyW1bWU0xFy7BZGGslKSNWOMI
20p2ZWnY5/lgB7lmIwEAOZpbZ/IMg8nKpRmEs9bCNGlHVcFTY/lDe6Wrp4qHxY7EMvD8I++3dVwP
lGe3Z0KL3GQkViJ8OVHqra4b7TzhUUpyRLDl+gD8ySCrMUM0lkcjvk54mIYrvcYPhsEiCutTHVdL
M/67mkPQ3pGfw9RpgB7tUZJn3CPBSR973A44x8VYMpEpTkIxbWGQjQx66cIbnnO7CS39bnE730ws
lfOt1i8+Z4PUmMgBXs4yFXQaOfzZVvDQ9BRgRBarA+He9AHY7GMF6K/MQ2OjSJlPRUagYtyfYmEn
yZwqjmPyLKiYVFZdFRkodA25tMpxN5ogwPoTRJGPFsKEjkIyUn2eaOioMA9B7N6vbRGjXa48W6JD
UcxlXmNupTPzUSYTPYYu65PMhNnTpqPkFF5pD8+CTUl9A6s6xDfa/fa3WkHl+CiRiR+N3MSGqc80
hetWvJOPkaPZY23VPwTbeNRughdtV9lqYoXP/bHDWjWv0cr7mkwwAdt6nQ+UxE0pr9PsOAb/CNxL
2Xrd9StgsXW/GICR/h1QUfTJQfVqX9Kt8Xb2op24W1R7+0jXK/KzMPpjLq6ZIijky0bH8MIYNVbc
ChbAZj0Zu9QCD+2Yc3Qs6pjSG7SNi9ifD6dqOsXGLp3ftpVZmRr7YB/smmQp62Gn0Rc0GW+bhxTm
kSOVYc/e9CHuDxZoP4pjY8ciRHOk4/qshv/E6nUs/1AWjsnzTo3+/eL7RIM0AcAWnZkkMawRUX5J
bTH2ts+NJ4QJHnOupLmi0uBRfCPxdZrfhMrXbRG/uZKdDY0JFg3IQwGzQnOkPQFOI3WxjeBI36Ib
wcbYD/I/4NQaxSqfOXJpxtioEnUmZERLmBgzqZHCgPtAbLyCY/LTHt67G9OPyC2/bQvkORQTIUgZ
glyHvn6qxo0RXA+KjmnCzhqVhuO56ydqSroEKEKVTi98NI1FrtQYo2F0Z0a088mZca3pbped5lQ/
C+z23ctucmfecrcIafPx04leyCWMXFNP1EBBixcd9L2ZZK/TDLaWUidWa2ipJUqNRSQD8GOJXZql
u328q6XWhXD6uS/8QQQYF97kofRYJqdlSp1lkvxtEdJqGX4hg3HrOs2SpB/ed1dmd7wHtdQ1eIpc
RcUu8ugtLsotBaVI4CqSy0OBoW6wdbiMvxvi0E5iTGc2awxlxwc1S+1yOc7jMVs4Laz17t+Fnozb
V7VCKtgmxSluM0tRLeGNjvkY+9TufmZH1Zd/yvbwxGfmWP+IKoYAVGLKEvskIYt1HSgGDnjE1I3y
NQVzHOcTUhv8fIxnCYxqmp4X2ChBIkhOFII5PQxHTPQihVJ2Kd7dcAWXCnnAPEtjYls/B+GSULL3
AdtrzUPi1KOdnuhylbgDrOC2busWchbGBLQ4C+Q4Sajbj0e1BnJiCCbD6qkwr3QuxsE7hMbWOTLR
bBB6M5IptwQd02ut7CH0MRPqitwX7NWweT5Cdp8kVFpxCXNM9MwFuVHlbteq6aksu6Mk8RAMOdbH
bpUU4VwU4MAFiti0V4JDxRuU56nCxEdQvoODr+0SpwjqymrF6Zgn/S2m9G4kI9E5WWA1dV+cGxMP
5zoT24QmgYGcmqoBsZlf8uhS1uPhL4tjl0iiMNObgQDyUYgBZC4eyiS2NAyTZ91XmeR4KuA9IvJO
kAmCRZtLskkpfJW5iS0ANSegMKz38YCslvI4Wng2bjKxgkhTX8UUhE08EFuxsXWGaRDNq7iXB+os
G870iTegCapCUyGoFJsHgnHARpjsNhodqRb+IXKJW3yzB8Ld23bA4JkIEzCqSaj7MMFpRnFlG7Kr
hqFNhvAvDZGJFFXQCFUH/FrsnL3Iem9XZmIXJq/Tsq0LYddCqjY3lEZBdaUJ4AuUi6eELFbY8+DM
OTZB2G2QWQ9GvR/Qp03a5Dadxb3ejY7RJIm1JJUVDMFjYWSxZU75SY5Sd/uDcfIJEAg/FjlKK8tL
JKDCkt7oEivFHK6ezavmmmDucFvWejYxVFNSRTBzqEz8EPpxEesIjA+lEt3K2nyYFmIHpWlF5LYx
Cn9b2vrnO0tjKqu4R+U4NyBe0uSjkgh4Y3Lr0eRY4noTCZzI/+lEf8VFjYjdYzBlmyj5FT84YHf9
XgP6efU8v9GlfKC88Yh1eFoxAaSrxaxpezQFVOV+7F/r/qApnINbD8FnlehnvFCpmRtFIBRgDXxB
VlXfSKCRKrNnbRTcVLxVDd6u13oEPstjYsY0hSnpWww3Dpndu91JcprIMpwywdwNkIXvMFzpNU8m
FzSEJ5eJInraZCD/goEsS30llMAkTAtLmEAwXGmcxtx6GfBLRbZpO8ZLPIDTkj45eQ25CXreCx3H
LNimbaoPZr2kSJshOQTVaS56S0oJz9h5ajCxQg4kIdQFvGrJvRU9Bn7vB05w0m50X/KJB8IHj0cG
up7GzgfHhAwtxsu3pmHmxozEnaE2dt4O+yZIfWmJfENK73WtfFpU5eWvYgfbqI1NeZ6aFDNTc95e
GUpoF03sYfvR2RbDO08meDRmF4ZzjOqwBNAVEF+b7vvfCWCiRTHGJNbpVDmpj+380lQ8yBWe3TGx
Ig4F8HDKCH+mcMD299xctSqnm8MTwYSHLlfJIs/0GTP8lidvKRYYRS4lJ+9LMLHAmAapbFvcPbr+
qBVPATop21+ClyjYTmsP7i4xpbt8y1QM9tCDxg5hrmzLx6lsncQAR+XShpY5/h9p17HcOLJsvwgR
sAVgC0tSoii1TEu9QbSZhvceX/9Oae4bQtW4qLiajTaKYCKr0lWak4OFMshNu3QOmorfpJIXxdMr
+TMy/EeldCaVA5A8WSS07DEsgAKJbtVOtBbza0EkK+o8DtfUIuwRYyyGKCaRomMxB9xjeaeiATpw
VGf+SVEWQodXjd5OyV6dMZuSnUMiRGmLt/6AGRQUFl3gurTe30MUma9xlItLjgrVylEmVZq2pEfb
FN1pIDlA7HzTXFoUzr3Mlt72j5LjrXTWVkRD16ko6TtTY3pFGZ8qRKVBHJ77ytmnxNEFnTEaFYnq
KV8wR290Xj+eophzbjxOGJsxp2FTAPIH088LvBSEwZitbPED8rDPB0/QGcNRYp41lbFpCfNWhScM
Bt508V9dtADhQX7MqpG30me7RrUSP8aIJHmsDIAIRbvhS/hFdCWrPpsAn7Jbx7DitzqyBIeHFsrh
kUXciVRTiEg6IAtULVZEXs3xtkS1G6uEUh4kDE/c2aYtsxeLSqrxpKzq5FyYxGqC8GbODFeVVaeY
5UssNPZixG6UDU6jJ7klZ9Lj/p1ynAELutO1SVsJeLbi95+X1iFqYhWju0+DI58GE3OopGmSqAGN
sDMcc/Dj8Feg/Ipkjl/7Lzn1fwyxwZgPUZv0lmS0HAbgKwAHuVjdZkYezXqJDh3US530gtSOyuvE
2C7xXwWVzYmWCgk6lXII+IHmmAOeOreTr+FtZgl+hu3I7U3MnbfhWBWDsSrSUNKKKqYEqrmxxGSy
a15FjqcLjF3pU7EKZAp7WQWqLQmv4+AX4rOw2F3PQUfakkK6bEjW0cBoYrTno+E3DTT9RSVuDqgY
lzyXURZOviykOuwLIo8MI4hSognYUo4oVKkuwHmS8hZjL1xh2Dq2NTOMGHZYo0EmFcvoMIAr2uYF
5YdT4Fj6Avz5v/GQkmcpsZx93qjxZQODNVXK+8p3IgXWTQbNBQBqyjIaxQrzuzB5MeTGkovbEi/P
fXqbMr8myMgfHYypQxpGtolsTUv01xJKQFWEGUsC3U7mCQA8NcY86myycJ1e0P0Kai/TXQG4qRVv
mGVLG9Zfw8hqHZlSIBPEzUpzjBBsFiXvXreFR1MJkItElEIZZ7SMbapFIqy1MPijco8mr0HmQD9t
S84/JNg8eibMnZSgSdgJSx+4hDbO7WnoLsHIuzz6rX8Ii4SHhKbAamFJxkdhmVLyn1ZXOjLQ+qlP
d2LlHq/hYjMXpq/oMLfSj4qh5IgWHBPl9VmYvEKZLFmu/JqITlpgRlxLvNw0/LztT0JfHvdldPPK
VuSZgKWRYjkrR3T0EjM9VKS0l1m7AA2cpwpbDm7NJiMaUS+jXZ3OW+qPi6e62WXunLHCmLaBjtTE
zWz1DtMYNhfOZFPor/wpzKRJ0nY6NvLiMdAHGM85ctufePfHLu/u0kRUxgqta4FRnVRt8LSSnHud
arJWW+FouJU0O0XaeNWS0hIG5wI3235XJ6swjmERTRJFMU5Wuoin5bZ8KK3qVvEyjMMHv3JfsHv0
0KVv8iE5n4aXEgkTXlf4ZpS2/gTGaRizGCRqNtMXF30DJV5Zesat7gN/y4kNK+QVkd+HuP9UTk3X
JUWHipoMQSLlJRw7khitq3jNW42+LGnw4nPjghoQXSI3u2us8iIMbmJ3nvD0GaW5kqdCt3IkdYPl
Ez2KRUD9SuzBrJyujZ1cD5x/R4bxV8M4tHmqI5NiVoHfqapbdd1L2XTuPpltNyXLBFsMUXGQZEY3
JwDkYNESgK8oliV5yZzSrhZgoquW8EAB5pPUwjgB1/JRwfzjEq9kWdWUSWZ28RAm77Eoqq90+tpW
0cqUAd2LcPwG5WGPGJOByNqhbicK00szEHM82hgvQBj/jbSvM6Az2+CUDG+cc920PSsGGc00SRJL
2oC3WeuqJxEdFpEDuI/YJtbkRjfyIfOz132Sm95xRZHRizDIZiPpgDqT989JdkuQRR9Ev8qOasp5
6G7a8xUlRgXUaRTFUUUs1UsPVVVago53NZLpLW+sYdNBrQgxSpCTaBRzHdnYIl4ejDCzs6Q7DBIP
J5FHhnH3fdRmVUbQviUXL6YaWVkBL6xxJvd418P4etSn5CbNcGhowLFnNCQO9SmpMUODtRvclMdm
+4u+OjnGtQemJIY6de3VTxSKAMmPybdj+lduK9+Uh96Rb6NTYEe3M3dbzlYD1ZowY0/UIsrDgHYp
piZMSA8LnPZOqQSRpbXDq6YV8Iu6cVgq8rSgCLivAhzBZDcSKXUomVkKpcuM1urVOzVEDbWwFHW2
9wlxtFtlLMqYqAYKs7DOcf4YGt8nHu4H7/cZ61ENAxGDPsfaDzBSSe1RSqp/J48qYy7Eviz7qgML
UQ6QiCVAIy7O79g02TkPzApNfbz8w7aaYQDPRGMUYAEYDRDHltSBjtYARbxXR4z7IbdITlI6Y//r
9yl0zPnJmDEacsxgL8vvg3Kay+hTF3f9BkYviCqRnCBJ56Ry7MloV5/ChiOEm2xqiobNeoaqqaxs
JEKpVXoM1Rv72K1J7ZAC83gx742ymeDXV3QYGcE0/FJ2Mi0hYIcbhcWYOopjboX3FBhGcPTPTD6t
CTISUyVBofQUU3jSv+doEWxFq004fpOe/x+uesUUVYxVdCWlY9EWswErKTXuqPtJdwPgKZvU31Q9
sqqZtylq21CuCLIupp/KrIk0JN8yq8d6r/okoUemOFA8sPedpYElW8VZTmweSPumjq8oM14nDwUC
WHgYq4hc0DA+xpwZMp4cMuqGAWGxT1UoWd3FNrbyxjTtzS248LhgFMoQM3nWDVhyGj8Oj5kTYcO3
+ki3PMqW+BWzXV/2Te+mH10dG+NgdHkZRl2j/SOyIxSnvr6Lx5M5HTrh1z6hbc7Qt62ImqEY7JbM
0dCkZDZgrvLsHvH3Mj7t//5mH46u/UPg/f9rWdemZhAoltgUB8hJaeVpSmUXkMZOFhnHZO5OcRU2
2DRfOWEyfaJDYE2c8WBzNhaZqUD6iry/kar8KA082di+qSt/jIHSyWDMKJnTl5KGrFev3i5h6URN
4DVt9wIv4e4f6LbAX+mx9knPe7R/4TWeGH4dHYT5kEWHfRKbJRfMkKuKKSoy0FMYpZLlohHFFCmF
4Wd76jCLpNr5A4WUWGZbP9EhLt4De/MUVxQZBZN7rckVSYYYFnfIe8VdaWkAXDYTP0b5dp+9zRNc
0WJ0q5EnWZwwMOYkemqZ2VktK0uTOJLHIcKWkHpdTJpBQ2FRlh8MvbYl061aLsg/vew/HMmVFbZ4
VM5hszR0mGl8mLz4kLuZY7rStxGlDnRZ3PD6RjaNxYocI+tGVnaTpCEroJmh4RhRdqqW+VPBy4oI
I+Dp2GBJAkb6HE3+EhITeFT/O/YgkVbizZaIKtXU8m6Ci++qpzj9maa3hHymlrFigorHyur1dZfF
SYsig9o3mYX+W6sY+u/BzOum3M5srAgx/rWNZi0mFQLc5BicJKv/SxWs4mvjzoD+SL7JVuzAqZcc
4d6MX1ZEGfswiWloRlS4p/I8T7m1aKOX58iERaUrJr2rRdwmqc1Hz4okayCECYCmMbrLkVR1q8rC
ZsUEvSsWuaVY6TOgpDJXwNCY869sBZvvTxdBktQQEj+Jv8P2p0AyR+s5NDhaxSb8ZUNDN5YJX2+U
90H+hZ/A3XytXs+ObZcPzWGuOw0NZqQkaHRAzIIF8tgBkj5ohp2a4a1RnIJPZTVWRBlbIWNWLGjo
WjkhOGXN1yl3uVDs21lZgpXHWKqI/N0fCOJhkwqjChpBao0uHUkDaJ76RkfD8sqSsepwXxq2b+pK
j1E2JGW1HO1DaKM3TkQ/9DPntbrtNK6/z+iVPpniRBKD9gI8xMlpFpC8+7rPAvfMGEWSqipJiwBv
D3LW9AMt/AhucDAMf3Ymnw8Lsn1kOnDyTN00zPf33coQIjxSO6xLQWt+2tukO0niYO9ztHlouqij
aAu8N5n1gUoq9WFl4AWgDJk7KpmfNiiVlVHOya9ucrKiwwi0lLTFMKsoTzfR96i8j3j5ue2oS1cl
QzZlQJOxCCr1VCzxPCCyUwDqdqqO+iFxLPIW6Y6Ibd7Aw/c/c3D/0GPRVMKwncK6QCd+vxziKreE
8veccJKo25dzpcEE4OVcEWGk+yvn0nwYdMxWJdpDJ2efUZzr0WnM3Rh13Kt1Cws31A8Skm9Rk1qy
qlj7B7atOysyTGgiC4kSjjqSEeJp/I7WNG9RjioqfLQnPa+Aw7JPb/vwdAKESVHCPgvGHKikbrF9
BeTaJLPLULEmrcUIyM9/R4UxCFURhTHWp8I7qG99iGEdQL3oPEThbeW5ssLE3HNsAKWB9mkmwUWd
T938/AkmDOwRV+EMZIXtvemqKppN4Fw445A9tSFxGi06q7nCuZHtdNSKDuMB+lQyjVSCORvt4jg5
OaAsxaOBNECC7W8hdyfZZtSzIsdIwJL1k07oEq+5vSXyuZRuxuTZDF72D287PbQiw4hANPWyNNIy
TnEbPU1OfEPnVQAFS5cgBlaHhhUKQAEs5OM+4U0BN4AVhRyiKSLr9jFKbpXGKEWB3hr0lYA5jKTp
2Y99IvTj/3gjrYhQ0Vx5oK4pE/RxINo3xxsCHFVdLO1WvW27u7J+GGfJ2ye3fWVXnijPK3J6mXVV
JhWlE4ZnRHNtaACy5tKFHK3dVKgVV/QzVmRSUg5tPOPKmh7mrn/ueaLOOzZG9ORUAAjnCD4ErI5W
LkaGxsTUzeZTFD50XGgJHjVGAsshGJV0BrUx+ys27VBIkS7PDwVKK4t4aLPO3r8l+vV7QsHYI5Ru
OlkOmtER2++5eB6k771xaZrYVgTC8xpUindosWMqxhzoYogNOw7msxVPOaB92hit+W3E0sjQngBZ
5k48V8XRLHZypZrTuMHatdIpyovZylYXEUsseEj0nFNkwYX6EGvSJY26jh7Qt0ZnzaYrZ7T92I/q
luPjN4f6dQMZM2JgD4PEoiWUhRgtJEVLxPBqnOj2Td2L8Ag0nB5jYYpdnLCBltYEjjw/vK1rV8JM
dCFOcwY8WWRZkqK+ibvs1A+8lMS21biSYCyhPuTYXUGExEFepRpcNTrMiug2WcOxTpusIAonWLtE
dJV9z5I+EBVdgVx06ZM2OcrIQSTYlLvr77NvWU0R1BCDCUj3jzdD8JxolR3wUv5UN//QpxUNJqaM
00hZehEx5aQZLiB+MeDzfVIPgXa7DGcJq5xj7XnfWnBOjd0wGCPLVggU7SBXVAtrnOYkc/YpbIeW
K6YYAehjaGujQ7iN8+REdvvNuE/t4BECDTwf6zMD7vqKGmV45T3Kch4V7KVGeYH8TPKHUo7scbgX
Tc57mScN9P8rMvUc9ybAadGRFagPIlYsSPr01ou8cdFtMirel0gqaAYLORa3WPQGccfIIdZVtNmd
uWArtfCFc0ObZty8UmHObBSbMh+FrHSCZ+ILVmQD+eJuCK3yp3JS3PEQSy6HIhXkPwX9SpE5vklE
EnmgwGa0lX1xJCs8VQfdLwCxRzi0to7QEGHFRB3vT41tN2sSQc70BRKu03rMbZGdIl4pfrOPcE2D
OcC2HgwgBoOd4Cx5urccxrf+dXDpwqiJV8XdsqdrWszRLYrZhsOCqlOnvlTkXORHLT53vNByyxKt
qTBBWJ9XcW4IFAZAum2ku8ZYLE29iZSXcDpJE/qPJx5QCe+emKisKTJVM0ZabRJOpfAlV2/niedn
qTtjxW7NFROLVWokagu14eJJeK283O8swDte6DqU2NN/cYR8S60MyUADsmboKhr0PtoIfZmSOAmQ
U5MfaNvsckOc2lH8v5tmA9ew9+ltCgag0AHdTyQZbH4kN459rkozMgVGgVUXpoaOfM1FIgQLAB/2
KW0FRwhU/qHERA1jojRhqoJSqJ60+KaVzkuMztHoYTIma5/UplQoBDVcFf5OZif0prETJpkW2WNM
DJOvs/ZlCB//HQlGeVUh6wo8ByDq8fcagawe3AEj61/ywWitGkV1OmOvHPwssETPcWZr0c99PjYd
rbE6K0ZnF6kIsVz5HcVM8rIED93JIk9jjK7a+iIc5y//kh6jsZh+1yUhxvMzfqEYt9Ih9X8m35X3
lb28ruFN4V7xxmiulAv1pETgLWsnfwoUZ1Dmo0gMN+1Kb58vnsgxD6hBCQBdlkNtdeWXFhDk2y+N
UH9GWa/8sEVUjC2Y+dgiP2CUN/0SALj0rMevkTL+O7ljU8hoI6x6IGfkTqC9NsVrOYW2KhjO/olt
PXFXgscO2YVSQEYtE6FBJLby7IfY2cFwE4WnRDkFBScO32y7WFNTPto51Kz0pqGwT1prPqNL0lYX
2VGn5GsfZm6lYYdIVHuCNB9GMTvsM0pNwR/+Y3VrrKmY8qGWJFgjBfMcETZij0PKCSx5JBhDIQgh
qXTafylmL5J0FrtP5PrXp8cYCaIFdaRmqCkE47k3/eoz3QHr32eMgpZHLVYD0O8vEksKBKuZ8Wrm
Y8rKnKtgDEKcx3OImBlaegn8wgvd3JYv9RESYAc2z7XyLoUxCaFaYzmAAmI9yUNryeUvmBvnWASO
ErHvy2IsEiOmC2dJ8WvSXqKsttT6Vah/Beqh4a2F5TDE1k1jpFCEOoTG9suzoSQPWsPDtuRYUfZh
qXf6SFDUhqpEoV9Ohq+m/RnZBU5ItxmnXjWSje7nMo37LocP0ttz1AFeGIuxU/UxJD+KIXVNwymU
x30bsJkoX0k4izgG/LRwSlRIeOs2RwpRMAG+T77Q/TfvIAW/9unxrooxCFIZp2aao76QlQ9L+rXg
trHxBI+1CI0+j3WATPxoJ1g8cEpsgqm59CS4Khaoi478a/SqOwKAX97TjOPU2Ybisgr0KQjRuymO
slOlFznNrVg9xg3vzcQ7Q8ZYhGmEZu8Z9UAxbo9pGfgCSrb718RzSyZjIwRRieRRg42YutpBAzF2
OSNR/qNCatLEuGqS/cRqP6tSOfZ8X88UFnQsCIJlmnuQbY3HhPxW89bJCa/ze9/YKuzTol9iM54N
Fcr8KehiTiSrsBhjaa9WU6Rj4Mc4V8fWSlGLmi/lUXYiN3QMl3NzPO6YgGLOwjAYJlhe4WD407H0
EY/J9+N9DoLzoRqOHHr7Yo+XzccAZiGxVmKpFSTFC/zWLr8BccLHY8oV0P09OvNtfwF8PXfj7r4S
oCn2I1kSjJ1k0n14WvYsQhRJyFOzbcZMlWAaTVTRi/+RgqzWeS+keBc20XtHziGQS0etYrvsF2//
EDefoMqVFL3TVf5NxqISAyDD2K/R9VYs3ZWlTQyAkftB/rpPafvYrpQY6QhmMRLlCOgmY9/dopHh
EC68/gveuTECESdZ3IWyif4L7TZPfoT6pYrcmjf1xWOEvf8Yw8lRCTE3UWoPbpTy+/5BbVYxjNWd
UDZXd9JEAzYMURy4+WSc2m8oph063RIv5kNySB7aG/OgOcKxdE1Hc/ZJbxpBVTZFWUVrr8i2epMW
/eYj3Vxj6Et413aYpKhrSfGrQEPddZ/WpuRdabFd32Mc6YOsossoCovWDsTA7vLuWWyjU1Qqb0PP
m4ni8Paee1ydajpiECdWkb8s5ydVSFyt/CFVM+cANzt0jBVXjD7VQRvUhoh3oupP2G9u+O+L7z0F
s20YQ3yZ/PmQf90/SC5NRrO6uFKNjrawjyfhIto0gyDYIUaPzVNj2fytyLyTZNQMkFkx6ME0xcQL
g7/mANstPzGzsT5GRseEDonoJkYSMxaPUXWq5VtR5yTftpPNq6ti1CzGqBdRRQgEzZ3rXv2c252V
3Clu4SscqMUNk6HppipjTltC9o2V9SZshHacm8kZx9Kvy9hGnvN/byf+QILxGWmcSL0UJZPTDqGz
dJI9lJmdDzzXtHH3H8gw8p3Lk4mt7NPklOUdyV9i5feiPe7L84YV/0CCEedUJDPKqTOgWGtPq90p
eVAKl7/8euPF84EMI8XCRIwxEkCm/U3LadnjgkZHwI84HeAvFZvOX0t2Z2cP44GXot94KXwgzUh3
a2ZLL0cAm21FPyvsSPMD84y1MUN+MFqO6PEujJVyvOxCASgrDqD66bzJqa4xrh/wuiV4ZJh0hSwE
ZqtlIDOR5ZKO6aGvDFtaPgPb/+HomBdIX6eLHlJ2+tPgmFjvlnnZUXTp45Gi5kjopD/Qpbexx8td
8C6NeZdkmJcPMg3yshSlNWa61TR3pfkd43ly4M9c67R9oMi8oNcTOXt2wEbKk0kSuml872aXX2a3
93M/+br4OZrJ0Lh/ih8xnLqveTyazOFGgy6XQYPDJXF2F8adLUX6HYk/0Y6rGeDJENGGJylsw68h
RJMezv3o6Ok3szqZyaMx/t7nZMuGrEkwyj2mmja3cj06Svxl0nJMCR074UUW3X0yW3Z9TYYe6Cqm
iKupR8kFnDQ6iq/FXa3x6jbvLStMqvTDYTH6u5BZ6rsRbUh0ulV+MS/Rm3KYvlqTVbn1kW6qwLb0
W+Hvylth7/O3FVpgV6OkaljmQT+DEfqCqFrSGRD6wQsPlZc9Jh56DrzOndwQWyPMo/a0T3FLBFcE
2Y7jbs6AJqZB7Ofylyj8pRroNO3fPkPDUGRVUhRV/6MTtNQwSmiCxiRId0bReJGw3OlG879nFHB2
VzLMzYXVoBZLD6cPGACnilD/bbUHPdK8fW42RX1FhrG8idHLqSi3WA2DtmNLrtDYgIUsU2deJFnn
1Ay2b+fKEmMg+iUdYikFrUb9kolfB8BeRK/77Gyq1IodRuJ0FFrNQB5G7EKKbirEMgEXxX4rLbK+
GTZFLJdZKcga2AjOs0t3zXdW6+hQIRHDUDy/sZXn/ECNicw0EhnLoEOD0xcgNz8kWFeV/B5cGlxU
9viDR2/jXfWBHBOhqUouyGYxQoPq+1EcraoMrUp30TVGFC7KBf32P6zT9bb+SBtPy5CkE4iNWEiH
s7Slg3an+ZKbXz4xi/CBL8akF10CyMsJtrYCDuu86JZQB04ZfuKZqGHNEob/JBEzKWzDcTGhZDl2
NPoUz6bZW6Z4aUSOjG+q0YoGw0qJptyxV0FDLW/0VrCrLrGqnjv6uXk5KzKMd+oioe/VocKTANA7
/V3m5H+Vr+UR/gKIqBy7vS3lK2KMtRsiAKgRGq+07uxiEa2r3Zl3dBUtwSJm7X763x+IH66JsXrK
1NeiUeAI5/QxFL6kdE6cY+w2LdGKI8bYhVqvaBGEGw3AWHg1vBnGr31Tt+1dVxQYWycGhR5iDyAw
jB+LW/y9BRI0umRt4bm9BebUNz4YKEfy2EbjtClGLdTb0YmXYzXeB9OjOnD80da7en01bGNxWwGN
V9IhdgZWEjePf6djAe7/lHufmA74QIqxdXnfZm2c6jCt4zMxXszyLh9fOJdEn5t/mLjrJbGtg2aV
Bdkc4MgosIPqYtUE0gTdCW8NjPSYzvKJ9xra6ySTYDs7sJAYbzGj/j9hjR7IqaU1h8fW7KwCIHoc
rjajhhUZ5uRSMdZI1eAJqvrdsaX7cMCZltjqU+3QVmk6GhxqPu/lSyX6z8O8cse87YMggX2VagQr
J5D1u4Pi02pff9hnbwsbD4JxpcNY2CKO1TKS4Szkh+oI/AM7uRUu8E5W4pm28mD6uEZ38dtb0REP
vGbwrQTuB+qM4e27RBIEQO2+x+zjHd5TbnGU8Ugt7dDX/fZVOQmn7lz4vOnTreLZB8qMFS5Ip8rL
Apv1N7Rx4XWH9Ngf+TtSeRfJ2F9dKRYsLUQIleoQmuFpyj0F407YFCU1L2l9CmYuzs+2yKJ3V8YM
l2mwjemSqiYpoht45nPwAICk5RaDqdDF+afidyesdncGbCg41BxZ2jaZ/5Blg8VwDs0u6srJkTvB
0srBzafIbZuF06+yHZSiFfA/7LGtBMIUlt2I4U4nuw385RgcawdgJHZjJajV8drAeEwx6q8Hw9jW
OTxPojcHpTZvMtKe1JF8yktfeWLUPerEQY3VAtlC9Wbq7sz4PAy8wGMz3l2dG6PqVR3LS2vimQWY
idHVvfY5ckxbfBVg1Iyj5gJo8KV6aH90vJYw7o0xap5je84ylCF9HCf3yEQBMpI4QBtUPfmAHCzH
MfD4ZFQbK0vkYIoR8dTpyZAOzfwzrV/T+bcWcMISemB/2ujrpTGqjcxTPcpKgG3P8bMiK1YURRzv
w5M+JrKqyzEsUX/SnUlqTkB2O/dG9mvpgeiy7wZ4R8bEV7o5kFrTYTHy7ruixoixD0DczcbcJbW7
T2oLZQOW9/9PzWT7B+RFgBpVsLzJLeqn74A4rR266P4nGJGUHfIjdniOZv+mMAGMm1yln+Yon3XB
FEan174qmqcOLxym6EX8d1FAWfAjgULChoMYMaNToTc1GqzF0Q6SQ/12cB/biz28SM/xUcZeXy4w
6v7dAWXoI+mhEzXNbBApYANb86r0tgTshsjR7lLJwQMTAUrnV+9ZL14fw750Ivn6kbJcVaXRJaCs
GYdkiK0ydOrlx/7J8mjQ/69uTsjCRAtHFflJ+bfeAxPSuAOcEkf8N4nAnRAkWg1EQ4wiZ01RhGlc
IpQs73rtTpCeuMCkW7sUAAp2pcGoclImY7kAXNqJSuA8O/pP2mUSuwP2IcM1t42DRDIamT/pwVaE
Gd0ukBMNqjyFOZS+teFBr/6KVY732n6fXWmwryXAQNWZ2o+jU/4O7xRv9M3cAkZkd8LWZ+Tgi4fi
mZuD3/YqK6KMUtdpWs59GtLgEc1+8CqpCrhczV/c0lNG61ORwIoco+JdhZmpUIGLzsNXbb7thucl
5Nn7TTulaJqoisCQJzIj7QkR2j6KRdjhuXQXrJwhoeDsKxSPBOMd9XGZxEiHBAr6N7O8R42Io0zb
BAxTMU0dwBtspqsqaiMTB5rfEHtLnO/GgZNu2NbWKwH6ASuTUM951CkqbK1UP4mJXwj3ifypGFO5
0mAuwgwAfDID6h4h9ID97Lk7YMIK8LQUbdrhda5KmyZ8RY25E4CumDl2GKPqbSN6diUPKxrvUjf3
qxvVMqysxeRi4gpvPN/BuyrG7qVdWkdFp+pOMkSWGFiz8LovbLyrYoye3IitGc7GCA8B1y6GbkAE
LOIZvX0yvPNjTBz6wrQ8HxdUl0RgMZcAWTBiq5d+VNJdopsc+d4OYP7/toCWJH6UPz00jKUBpLUj
+sKlukcqyjGewtLS3QwBjOJW/iBYJqftePeqQJQxdgBvI4MZ6boTlDey/CiNb//iCPH7jHVTF6Vc
whppjkVOPH1MLH321eYkKi9SOHNOcFcqQIuJWEylTzPRwJNYyb5FyHsNr5Fw2GdHolf+R0C2uiTG
SCyFaMQTDchaN72TLuSkHbDpigI01U50N19o6kY9VHaNSgZ3kxBXRBjzEVaNlEQiThProYmlvUa/
0DfhwCnCPz0EmRe/VsDbVb/sM03NxB7PrBmZ4Dy6EjKilKEdpvdZ8yPHVGjMMY6862OsxowV24SI
Jo62VbB29QVdKJZSZBwh2dVpCAljOkgSSW0uIDmKwK/tfhL1awbchab/2fJCzH3zC1KM+RDLRkty
6rH0S/OKkt0ThUIwdSs8a36NxQZ4pbYH2ZotXlZ2O/91lVK23amuUZAs6Vuodcvv+kXz8GIonQRw
zFhNQdOmiS8gT1M8CNwOxv8SPv3HxWki2+YX1rPZ9dSMVU6PSkTl1XbkiPfYlOqid5Knj9R+7Mjm
+9esnLaRq2mjx8gzahZ1qBhcPlJ7KXoF7SI77ivCdo1lda6MhSlmoP0IBKkOrA9rX2RbcaQbwQa6
kAK1B5Cjx3tgbuqEKiu6ZmJztMKm8lOl0GY5QlSV9MexfE7FWynmpDW2hWVFgx7x6giXDi/MNM9g
oi+9K9vzSfF637jvBSuzRi+2J1v2OkSMVvzIy0bz2GPOs1oE1SxQv3QCvcKU789SAVRzzsu1b9ov
dLtIkomOA53dLLIIVWGOI1S+k4htfK+SSyuFVqHz8lHb3PxDh10l0mJVtjFmwoChupM6HRMIia7y
bos65D8E/sqMwjjsImnHOBWQUqHtKP2ddOgOtNxLbgqMi3HEnccQIxmCaU66iB4bmJHuVgGoZ2u9
Q3o2aO+fflM7QtAW/YVDdVOlVxwyQgEUTFiuRKfGi0assYt1Jbo9uOYpwaoI6ReHHI9JxqOTWuiF
PsU7tnMCX3FqP/Qbt0GALL3HXJk9+7yga9tGrlik37RSuTiVh6WfaPa3t+ky6cQR7EY+0KEJxY0v
6BbYZ3IzylMh/bphGnBEjGsdhBhNowEeAtlyLxFXNnmZjv9iRK4UGLfaiHUcqe+hshM8RL8IKj3R
hRYH3s/yInulVzw358Dl4R1zKTNetum6Bb3qiPqS2Eq/mz9pRNQdkt8mDJdL20g1X3SSk+5wwpX/
con/z7LExuukHgZhosHYaC+ebEd2bQfH5kCHbcSvPEewXVj65wolNlBvBmJM7Yy3iOw3R9qKSBdq
YSXAgVe625cViY3YNRKXZYD5RqcWK2yFL8sfuTZzHCmPBqPiU4Xafib2k6Obixc0oi8bKi8y2DSU
GoCogNUqGSphdGxJNFOoElyPdqEjADQKyW50H/N5vsZhZ1sUVrSYCFntsXG3W95L1H/vQ65E6+dk
Cz4qq195NcZNg7UixiizJpr53+4sq99k4DtEdQc4Up5GU7X5w8+sqDAKrXXtUpJ4nvDUQKH4/LeX
kW940ratvis6rPqSKBWHHOFidsSEy+IpnuTUtnGf3fROfIs+iTcZi9Tqm+CO6942Hc2VNLuYvItH
wZAqtNJHpjXb1VE8l7ZgZ7NdHynMLq9/ajtVu6LHuO4uIXOr0K5z1e9f3leNeYZi0W1jkyshuRg6
0bk4c9nkKILOePF4XkhmkHFy0MtHThSxVrCJbJt+7aVe8BlPA9gWYGwC58RgoWIkE0COIn15ZBIW
8PWjW0uTs+/MtnYNasaKBrUuK+/Z5WYKtAT088m+BMTd5ifqVjT0jx/IPRbMu7KjP4xY/wFABWS5
FBtY0NzKz/ZTYPURjHlpah09Ngutv79opoXI4SC4rZcep+h9DbrpfE7tryfL2BisrRwa0iEYW0x/
Sp/M8GzI3/dPdtuyXEkwlmXstLZOckhK0ybeEghPArC6F5On85vWf3V0jGmJsl4MNL2bANF9adRD
TzgRJO/3GZMiI1GciiqqBgY6L0WUHbWQkyreTCJcOWDXe2WzaIiEoFVA1lTstvuRqSK2inl1FyLi
f/w/0q6jOW6d2f4iVjGBYcswUaMsy9YG5cicM3/9O9B910NB9OC78sYbVbmnwcbpRofTH/koNsEa
JcUmKu/4Z5JnRaqiGqZ14IkcyLfIhN9szOfLYtY7dvDM/FcOBxMEC3qGUIacvnPUg+Q0TnwTOfqB
vXLRQjY7BSMCc6cH2SvQUWg+Xpa/bntn8VxIoM1SEFIF4FjiDWgEz11tuUEniNnWLeMshP19gRxT
OaiktqDjFM4H3UwexrbfXtbjDw7tLIMDhio2iqIfgYA9fJnhJnf1nnm00Ktv2HqW8Gt+rzp4iOYn
URiy+s5dfEEOIUbJyHQ1BELkcuKOyr1S4aFGwWWquJd1FAnicCKdSSeNE8IdSfEs8iibT4W9K2bB
NV4PeRf6cDgxRqUdpTogFvTX2zA3XGnGysxBm7ZJo141cfN1His/auc7RW2+XVZRZCkchgRz1GrU
wPwKsU9SsaPRXyrHp+gsYw7qKkbiKt23e7a5p3XYOz69EyUDBReLz8dFaW3WQYNTLPVfFXLVVXKl
zqJocb3n9Pyt+DxckVO5zSzYHi1dtrAAzNTlrvVnv71LNqIGgXX4/X3FXn3z4hpLfYiF5Vij7hn0
NjEfcn0r98+Jjc1lIrazP0T2Z1E8YtStWigEGaqxp8ehhR1q2VM3mMd8JL6dlm6Yg4yjzW9rXT+U
mbUjgyoo0YjuwWtVYKHujObXUerhz+bOvCvBwwiPkDkqpT7q4xt0xu3jRL0BGbSn94HoGSW4669B
7UI46SYzMkK4utabN2QD/j8s+IsO+q38PbpFCf4gealr/q3KHMIEYVlPOSr/njy2xJ36fqcnzZNq
ty+RZboaeLIU0/ayRve1YBag2x9Cu/M353BHAqn/AL59lP288FEBgXG11b+wvlGk2Z7Tbedchhqh
jXFY0xvgaM7YANHgho9sQ2/9HD83Hns9Sti6LBLH6ojvX3a/1XsNBJZf1CZVHge4PVYBODDTwUlo
eCiy9Bo9Aj5JG+T0SsupSyTCiCY4XAEa8d3V7ZQMg5TbJnhgMQWrYifDTDzE8v7lM10VY2AhI8xA
wwZM7kjRMxqEsBokMTDZUTQ9CLyuqyrzLktZdRJnKfwDUmpMa5bZcB7FhvPuuhQyxK0C3UIA92IM
5yTtDQMC9JfpUH0aMN+DTlG831on/Dpvqwivm9YVj/qIFFPfxknzkEsd8rCIk4bMyWLZyQvRDWfx
3DsrXKjG/r6wQmpi7WTShqNnPzDGhMjPZWe+bzD43V6rO+rrIhclMAmTQ/JuVsYumhH76VP7ZQyS
PU3Sq2ag+7+zCfYzFnopRt8nmY68SSK/2NJVQgSALPo0XJAnNVIYJhVzBsotumBUXfD719Fo8WF4
6J0iMlYSvr2+jW9Zajpxax/0yWgim5xQQJqw6l3AsoNVU4apoLfn7WnlFQF1Fhv2kuXHrvipyZMT
aZJb9CKG//Wv/1sQ/2KzQjqMGvjBvIQ+D9lzpTdOKgtehetPqLM2PG1QopFI1jIEQToSmq7s9w8I
UbCWMdtipmNyZj/bdNiChuWMWH6EpIQo1SNSkru2MpGQITCQ0IqxCgKdXp0xObol8h/rN/d8lNzN
LSdSTkWGiCAx5btEKfzArh066afetB+TLNvphuq1bfAczc0mVnssutfd1vyQJ1kcNnefY23KWecj
XvlS407DzqCT044C+xSdKHebNSIbDWVAGEudK/e5izqpU0uhexk0RGK4S10Z4OOXBrgrW02cEB2O
dbZTi4+5q/OH4252RMNmtjLEGWEs76xa3apls7msiOA+61zo1KttrZsdYosUK4zbX1jD48i17WSh
qAy6GsQsvj4HHArKB6U9AQYnrXSMkHhqOhyGSnO6uLmNE+pndDzWsbnHkMDdZR0FH4ufkB+j1Ax6
G/YPFm6nrB7s9uojW+ZAkv/7UxHO8auy3KH2CuNu5htN8fviWhoFaLX+qWw0zGNbFlst/BZ6B3mm
jdQjyu1U8xGtj70DohK3savPTdB4l49MJIv9feEU67C1FUPFNarS5zTC2AE5WvYO5JMCOestN8ZZ
Kc7EK5phlfCAd0PryW772N+mG/ta/SE9zS5r342P9dbch3s6i0CRfZD34cxZMGf45RjH1GYVLflA
Nt1pREcWuic8Y1NuG0ESa93+zqI409c0qlR5R1EakXPHaG+KRHZM6UMtw+eT5PMTdDYCS+lxkpF8
ysqrqhL1djNndOHE+LxEF2aNYQ2Ix+gLSNa2wR2Lai1n/qQfsVtP9H3WndbvQ+PzE8GUZ3rUImU1
HObXxQZg0diNLqOwTzzURfzLBi/4RnyGYrLSEAx1wEHQMV7pTbDJEvmYZqJFVuupgcVX4pxgOvQt
LUb2lsNKEjb8r98SDHSqR1Hxav0lcj4/Di1Ga56VpkTn06wm28q2sSt3dnTpyeiP5SBwuuxHX7IM
Di1oSMFxEQBgQ/tHTx+k7Nvlj7M+VrA4NQ4l2rCs+jxgr0PM5avuuE8O5n2D2GzGVEvtxokj7FMT
6cThw1B0Fk1M6FR76sH+rPqNa30p/eaKpA4rcFJXRCW4KtHU8AY2Fd0y+IUDUTQC+StIJOReNbey
7AlOcRXyFgLYD1iAegGqNYwHASGQk/XHPWPNl05sLEMG3cBlWSJdOOubaUmN0UJxoJCuQ+OzKmrs
W72uC1U4ixs1eNtIRTSB9eZH7LrYyXq86eVJYNgiMZzdYUmVaRYBTiyQbm0tdaSwdvro++WzEgnh
LC0IsnzOA5zVHF/Z3W3SIYvzEWKdxXFxHmjSkzayTTg7rTpJWuqmNVYrGkKfyv6bdzhwFsOvFsDm
ggQUhMCcflPuW2y99A0M9GVuvolvkF8mL4MHgsW7aWcd8+0omjdZb/VeiOdiMDCEUIxyM5fhlrU3
fGI9JPVz4jOCOkNBzZ64bD7Y2IW+kTkiDyIweX4VgRHNaP6UcX2tPsOu1GNpCsIIZgeXTpd7xiVY
ftNEJjLbXUYdDRFRr3zp6N6eTpR+MaO/Mxl+n/ukqLWCtiKUjOZmmyvTBkTMblI9X7b9VS+1+GQc
Tkz93IO0Gi8cTM5a5NnMfklgPu72eiWi21t/6y9EcZBBKDXkoIB16Fs2JZZvejaY6Ups3bnu1F9r
J/Fy17hnzMupKwk+3nq9ZSGeg5KqSiu96nCejLeEWWbhlkfWega20f3lQxUAisUBSi0ndLRZ07Oh
9A4KxJsk/IZVpJvLUlSRPXKg0tux3mQt3iPygTVzdCkWMWLg9AH9FFvZZdQRoGaxvNqP7wnY9xRX
uWPOJvPKn+XdcBQ23AnQh6cd6JJ5DsoROCofsutgl31CbA+vTW9NP/wKr3qS7rLbdmvvwQYsOPH1
HNz56/JUBBOqg0pVwbjQk3rHTiMEZ1X1HV2UyBqJLs0q0mDLksmYUYnOjykYjWRRRWPJXvI42tdD
83D5y67az/n/518SFs2DtNZBxoFLORp+19lOPNxdlsFu2zswW8jgsJpGTVdXNd7LND2gf2DsNoRs
KkPgvwUnxT8ijF4Zq0Sz0I0/RI+UIIHSKYJPv4pgC0V4VJ7VtpNz1J1j6atZPVD1oLY3eYEmMSV1
L5+ZSBv290X8pmhVNkqsZbdKd2lyCkTfXfT/c2BcBQZo1FM88AiISYZK3gR16f+dChwIJ7Fp5XKB
IoJRDhsp6rZGmgtErN/FxRfhkHYskZ9OmPnqWCYxnVg+fDz0YF9E6+1RlMEV2TGHtZPRoo/aQPNI
Cd7FefgFLlBXnq/K7OvfHRwHthqGSuS4BXFBNU2PeZ/uSsXwLosQWDJfZoxHqWwnHZ8/C+YDpYmb
yRV26GDmNJr9Ohc9RwQowxcWh2Cs26KFNTfldwkD/fW8D0UL1tYtGktaTEPD44mnhM2nUYkUbFjw
Ot24H+Ns39FAUBdbV+MsgjOABswf08zySFMbbca8ctTc2mELqODurz+B2fKX/1eFM4AMgbWtFJhV
Me60/bhBN6rTPNW7FLyIrGFyEvrTdcv+LZAP5kM1ibBjDYq14NMKm+dQ/xzmD9IgyGquZwDPilmc
J5jTkaa1hhqM8lDutatyHxy7p3ADXphf1ZXilgf5eTxJwi3wf4CJs34s3bVA0zgGmdzYBWxqhW7J
bgYD/HwdXrMEILZrBYJ8lsASLc5NtAN4i1ULr4OYIPIcbLelkuDNLbBEPmIvbMVWGgoWmlq5rZRj
r5zGWPAoEGnBfsLizMgsS4laG9DC/jH2CPjKp8sYtG50JqhsDAwygEX3rYBKb+vRMjGt20+3RROD
NgC07LJvdoLAYFUOiEpMm1i6TPh0n4bFF71kww+ZWYOotW9bZ6BFsS2LvNwkTSyiPV79Ngt57GAX
B6dS7P5URnz+Uf/Rk1OVFA66QwU2JhLCHR56/GJTqTE0pGMNJ+luY/vBjH5c/kAiGexgF4oExpy2
nQEL0FCQTfLMabRflvJ0Wch6lnRxXJwLN8da1bHLDXa2D2ZH8+JNNrhB9s9MfetdliayBQ7BQYqZ
RVZoIxSdbpJ5SyrDSatj3/WCz7N6eRZKcQiuBGmMuwOHJ7U6uuxjF/TRHwlGzyJ4F97H82RrI0TU
9tYOb8EHHNHRIe23Yf5++dAEyvDeW5pSdaIskNPnaqeouhN0okWVq/HIQhkOoINMswgp8aaqM3UT
h9tAju+SDtPyuVMZkgDZBEbwOsKwsOt+zLEjK5BNcELLxqEJY/VGMQrqNFP3k2C/ln/5+ATXSGXH
uxBXyAn6kFhLF9pP/HlSHW2g91Exby+LEWnFfsZCDDHj0ZRAaexJY+K2zUORP+nFjSbqeF/NBKAX
REEvumlZvAuPjEhSgJyIgUzTT4aT0fjmjGxp800dbq1ENB68zqqwkMdZRhXXgyFHgAfitPW+3ueg
icT0YOp1340H8ESDeUMNHBGrwrrJn7XkXDjpB72o2DRQNXxVpZ1KPl3+WKL/n7OJ1M77xtJh75Px
uSZbexSg6rrNnX8/ZwzYJGnUQYlcW2IcJ2w9V7aRcIaPncG7Z/3iyzCDXBhc1wSVGbGhgPwzazzV
jqC6SEB1gdZItzwFG1GZcB0jzjpxjsLQi397n6riS5gPRwL/bUW/ojD7odD4IxHWQjvOU7BNT+PA
Ji6mZIf9gU6Y7GNd1MEs+kycm0DNIcmMxkTNwfhcyIGLHmJn0EW5eoGx8cmyUQmklGJu2zODo51f
mx8qAJ2Pik+IRWWu5Wajm17Rbgz52FLBZVmf2lgI4DAgtdvKyGa4Onmb7/WXcp/5yUv0JH/Jd8o2
yV7rgrmbnuxHUcZn/cWyEM0BQYjsjlkyvjGaOAYjHNPA4NZhcuTE5sFLpH4+T17t5i6RnA8RMCxk
cyChjFJdKgmClTq5miQQNAabUHv+KyCyOaCIzJxEVIfXGMd8G+q112q1IB0uMHKbw4laIbVUsLme
MbnK8q+0PkXCJeECLOJn6Emd6CalSJm0jAjhnhEhZK6JxpLa6W7yrf14+dTWu9AXn4ZDB8zySFHB
0MEKgvJGb1hmM871Y97HwSfaS3eSkrwEte4aATFdSc1u2oZ8q4LpRc3mL5d/DDu/CzjMrwQlIMzJ
amy2QK/QnTTcambn9NPsWEnhXRZ0GUfekXgaeM5SsJHgQ4bfZPm2ST7UdfL7VN8xdhaprYdajGJG
44e35WbclX7nUdQRahAniW7XHx4e//qTd/SdrWST0WSRDCuR17fRoQRZh+qld6KRyvWZ2IVeHIjI
dSnl0YDE4eBO6DzNveRr+SNH85P80B/0H43HCDv7n7bXYuQXDaju9CysmFy+IQi133rrtg6kcmBE
7YyLh42JxB7mNl7ZzBkbjwg4L196m29gixqq2W2LVLmhZ246P2jd7MjGj8sGuZ7XWRwsBy1pRgYr
UJH+BQ0qa7GpUIKeYmc+yFfJJj2JTObyTbNlLgIZDCUfYgVnKEkgd9ADv4tCR6+rU2iIGmiF1skh
TFpnjSKxNTzse7GhLQvrjPT/gUtW9KW4GMTq6qCYG1w62z5I4CGMP+v1XzkZmy8yzXUYTl2FF1Br
7urs1IQCD7NecD3bAd+uVkRVbrb/HpbqNg56rfbT5rXBb3fZ5gTHxZeZxgIphKJEsDOH96nagjX5
m1H+5XlxeBFTk6DMhG/f0Icg/zKKiPLWgdzUCBa4gHKJ31vVBijNZAEYbtLWb8vaGUtRrC6QwLfh
xlHVmE2H3J7c98dO6+6w/nFz+UP84aP/1oJvw40ocrpWgFOK9/UjK/HrD/8QCkQbQ5AxWP/oZ1Fc
ANoHdpgQBZkwW8LgBajU6zq7mhTdFajE7tp7V36Ww314GFaXKTRDyQzLQXQQtIET1I0fEtd0zW0+
Ob1vbGI/d7XbbidiUGeAwsuGTzctGBfB+DwHbpKk6VKh45I2NQgLweoRPlmVI8WnPLhTq+1lTdcU
XQrj0C22AjOvWZOfvu2v8k22VbbNvhVvulizw6UcDtxS1Zaasifg1gXz0F52tQ023Lr39+N9cWq2
oafeBvvZlT1G7STdsncrSKz2l3UV/AY+UYc+lA5T5+w215a+AUfl4MxqoApO9JUm+ML347N0tFVT
TZ975jCiaz11kl12yH5G8BzyqXH7nXHV+rKXbeh1Aj5RZz6Fx9bFpvONKDhe85KLM1e5y1Im/aB0
lHku5VNACofGP2YU/Ikuyg2t3cqlIO62KGkaagqSeV5bybLb5Ka5DeY5d9DSOwlOdzXgX8piH3mR
7IhaQ46xkIZNhAc7sJmg063HTPjkxU69DYTDQoLLyHNCd2xVSf0aCbeR2yeYZE5PRbeNVANjNF8t
9emyia4GUkv1uECqnoip2RUArsN6KhBSoqVF9zqseFWdQPkfqBNX+/eWAjm0sY04a4sevIb6dsJO
CJcxUYL5xhvve7TuVR5DchmRcLpFB48gtbNaX0X0ZhBbJ9jRwG8xK0011E0S/jOI8Mr189D9lNwe
IKu5Q+4Mu+T58gGvm+pZImc+LTrCCsWKoC6eGY3hDOFWz0XMD+tGikKapoBK3Jb5HTBhCP5bVQf9
YO2R78BWP7whfvyVvaCyjfSx3X32WR6fWApDEHaMRJu8ybXB49XAWWVu+GxujR0Gz7ei/ovVQ1yI
46rH+pi1SRIjqZmWGOXvDZ9o/UFOq4/g9UIMh1+dpQ0TYfNeklQ/6rl8ULtE4OjXNTFtNH6buon9
tRya0NRQu0KDS7Cuy3JnjzdzIkCsVa+DAet/RXAetplpOM4aijYNhtRpfcgyQTOESADvWkMZ5YYR
AqbsoafPCREoIDgjQ357RlQtiiKa8LVt+2tRbkjxaS4FKohEcAaVl72C8BgiJl3eyxXY90vjZcK+
hMuXn33Nd54ZBW5wxOrYE8uDeUALvYwkHTFGE/ta60fFV50gG6vsA0PQYbH6URaiOBwHDzRmWlgu
KJ7zfV2UvlVMH4iF7YUIznbnqMYG1RJxolqEyIpXjpFgK5+IRF6kCGe+HXob2mKCInOzR4O19JH0
/lILznqlJraJRPH/Z9WPXkLv6lA5iS5o5BJ8eJ5z1qhCOdBihGQxUZ3GvDXjXZHchkbvGNQUQMq6
Cz9/F40z5rhU1BnvbFQ1D/mj/MR4NvMQS7/DXf9UPYs2EQvFcSjZRGpdJgRmMLisCzYEFWzohc8F
I9j8JuKUWb2oC924SK80w5HYzWu6ddhKdJvQwo1pJjjC9zZnyppu2Br8tIzd25xlg1PDtJKoxmon
6UZGI1SH9TaXkUAkgbNqM4rlMq7rzsu70LXoSRb3jrHP/BZs3irBGbatSCGpba1/JegNUZWj++Cq
2peHYKOI4ij2jS/I4l82o9TAE1MZOdqnye2vtJ19TU6MWbPFhnkReeF7G3ijGP++QX809h2D1tUr
iOz2k3JKs+lTTUVuZ8Ww38rhDLsYw6y3p7x7TQur2NaDAzxhqAR7QDCfqgksQqQVZ9l5j3k3WZtZ
b8VNg/kE0MjFwofSexx6qxIzy8Xjpc0HpW7NvvMq8kWOSy83K2fG1u3aJdp/L2lCFq6PqRmqjsWg
3CVCgrSp5C7sPak8GeNBm/ep6DH2/oH5VgR3i+S0x54FDQFaauzbDmThwUnWd3EqqpuuHttCFe4q
mfM0SYoad56cYlOKHbsxKATLyCuVxtetToA+Kwykb9TimzAnJUYZK0s6VAEwnw+mIU1xpy8VqIYK
BO+dW3jRpnkWZeoESvL9HLphVLMSlrjDk08+j9lpjJ6N7rYV5RzX79X5NPmZqb6o7EgP094zQ6ff
WNtygxa8oz06xR7sqjeiEa2VBPrb4+RuFsods6JlRY8REdsx2A7XfbbX/GknJLlm/9M7GFxoxl0v
m5J4mpqqA+Rq00b2pxNrMDWflHmnesnGxESMyFZWYWMhkv19caPtMcunKVeJRx4mNzPwgMbM2w7E
+VPpjKhJ106xsWMHC0cvOzBm8pdU5eLLuhlDJHbt7rXfPt8kW7ahNtsIJ3LXj1SzZJuAE53wvaGZ
bc5tgwkfr/+eZR7r+ol+KteWgr0cxsY6YsWoIEZf6TFg5nKWyGmmFdSyiIQQgxGGRzusa/mZuGrn
IA3yWoIsXesau1y32bMIztbP9CyZQ8wgRQ9qqeAGKson8N2DCRiNBRTtBRKC38iVETsKoW2lr+Gt
uhyGErDR5JamI0yAYltzExysR7qRXvpji80SyL6gr4rs9Q/Mq72Vy2Fq1mC0dhiB3VZ+XZc7Q62c
TBHtGhKcKF99CLFBXhssBbFvkRyzPNlOXYlUdlk9l2G3sZtgPzSBm2iRd/l2rN/K31+Sr0ho8thX
koZPmOqZhwD5urCya3WQf1wWI/p4hAtRsCyuVeYYnoLtMWaxd9N59jfW8kA35YRQxcDWaJo5tulr
gpiPYdl7ADiryKGqldkVctcQbYA3qEz0TWgLl4WKZLC/L8BtUE1DbWT4XWNyFXSWDZi22WGwx7Uz
nxE0FTeBVwhKiCKT4QB1TKp2kk1E5uhC3mnY28GKrepOxNQgUo1DmQQEtLNJgZ+1EjlWNziNiCZ6
JQn45obxuaUwMOexZkF5/nlyGXKGG7oxffOkblJk+0ULoEUacUCikL615mFC1GIHppsEeepnWSlK
oYg+DwcbgV1lmCCEi2VzXqzWp23DHduUdPlmCS4wn3PKixRT7a2G29Q2AKauepjicSfFlSBNI5LD
vdXBxUVLI4c6EhbLy66ClYy9f1mV18fXhZtqcCBh23EXWPjHo6fCgiE0W4pyV3Il39IfkWs4KrYw
SV/iQ7qtYBbCCEXgwQ0OKHKtHAhhubXGh2w3fchc67HbGE64k3fdN2EHGEsHXlKXA42+SoK2qgFM
9DRhFU500K5f90mcRJ006wHzbwTkV1eEJDGwQgtIMWTKi5mFXpPo93U4Y04GDE21LjDJlWLFm/ts
cJChxI2ttLaOuGATP4LaJfCUHTptLc/A6BLQUDYP/wMlz2oa4RwOGVxQotHcNOqOAqg8hS192Obg
/7maNoov72biXrZV0XXgMKQvk0IC4hPw8JleaHRunttuEP/3gdS3J8mDiNJhc1GIL5eYys0Q1Ycw
L73Lmvzh1fHbOnjW0TEszL5vM1hH8Uk9peFXqj+oCWJxN05/zc2nVHu4LFFwdiYHJXZTqFjjmKII
Kidf0qHy2zjfhTQX+H1mZReuF7+nohk6ebAT9P5ppHEKfXLb6nudpk5o/Oec/JuPxDPjmHEgZRqV
e6+KsEYn174ZoOB12mQUZV6YUV3SiAMMo1ZGMOAhgVnasxu2WzX6wXphovk2mh7UXnB+658JvTaY
mlAs+9VrL2KaSUvNAVUGeJYOa7qLnVSkrtELUvMrwxLs8M5SOJ1ILodzY6CwGf2y0CbNhqnU2AH9
NmqbFYjt/cSTbi2R1HWoP0tlui90KzTsIqvpDPbMA93O+wJ0+sHVzBbsuKVr7z/oWs7yOES0QJFs
ErVjwYC2mZ4CP3FLv9grB/ZowbE+Xb5hf3ganuVxWNhK+jxU6Yh80xULtzMf6aDCrY8U3gxdDmii
6HYEParpNhNEpSKr4YAxa7psHOO8Bylk6SaSmTlkwvJjRRbyTjPLeH8bzjpy2Kj1UxTmaNSCuwYG
tyCMwojsttjbL7Or+C2GckXV3HVE+S2RTx5jm6hOJoXAr6lYvKB1V6kUbBqS3TV4lQq+4LrPPsvi
QFKd0MBVpsgFsfbwec9IAO1NCKpm6UXfaAfZU3fD0boXJhVYjHXhVPlWmCDPJ0vOsh4PNRNbcBCW
+COabllgIh9Fkfg6oJ2V5CKuKWWcfd2ASHzSbvRRxoNX89N83GV0OBpS7zdjIjhYgX3yo202jWaz
oTEaitOHWTrK9lfrvxOgANIM2bAUZIFMlc9Pgl+/JuhchtMeT1Z5mvOvAttYtfyFAC5OluMqGFUD
OgwH2AfC5HCDnYa617ymfTK8NbH+UiBzFTEXMrlPFcwkzeQQu3ymO9gjGicC375PXA0k9hYIFkWI
uXrVFuLYESwAWgtS0kyq2Xu2fK12X6zoGwJzJ1ef/1ItzhFgKB3mgKq6F+57j2xSjOpNg4Omntdl
a8hHinY1qiLNOFeAIYwmjQMLBri1TGxRJ1iglTjEsULXOESvg/7KS+PNfvdD3lVeczUeOgxg+smD
/QFaybeWyruJgqqyrqsAtFJz5yJx5yx0olRUYFnpe30rh3MKRtXJo9YgN8poVEFu5QWHfGcDUvLT
x1LbC8vh3MI0tgCPvmLVRDSGIZwoW2xILv3qCuuKXUyYyq7AhlYh8yyR7yma1CSzwR2M9oItY9TP
2U7m78pW2qZ+JzuWQNwqgC2k8Y4BPHIGCSAt7bY5eTFSTFg9CDRafZkuZHAAozTySCo1YYUICi5V
Co6aAVls8bo+kTIcqtip3sZKx16K4TajP4PWVyPRGl3BhbM5KOlA4BalKt5QaW17vXSiqeqb8V7/
740sb4ycn0sr0qGcCwsUKF34uYiehDOFzHDfeWZDR38PweIug2+Bz7R6LIwcaSuWUGq2CdbKfjih
dBbDZ6L1Nsv7yQDyhuqnCJNoyl363/ke2Un91oRPOkvSQEAXjrpaZx67/L4KtlL67bIJr4ZPCxGc
BaMuQjLbsjD4lfVOGlyVYM2Tnq1+2+uCZ5JIEmfCMs3mZA6Qua+QAVDr3CFJ4xjqQ5zEjj5Q57Je
6xfmfHScMSe9mVhERnjWpPsivs7BGUZe/k4E5xJTtav1ysLlL5R8V5Z0X5kgwspEw//r1dXFJ+Ic
YRd35hirsOeq+k51EDnum+Z7RSy3b65q+/MYb8fpuk/3kXV3WcH1/NRCMuf2msxqIioDEawXBcXP
5GDAzyNZP/rMRbB8kWjZolBZzgNGWiJLY4B+hsF9nWVzWHaRde+CYfEkYlgUKsj5wFwqI1DQ4miJ
U6XO68qhu/lY+tjuOvoqmCTLn/+93+nNnebz0GZkz2NaQaQ1ED+aU6/sLI92o8D+V18M50/HL7An
0dxZucKY35X9FH9q59StC78Ob9X4ZvjvHX1vdeJAJA+1tCqTEYkddWomL9T7ofcxJ6AK6H7WL7VJ
iKbbmg7mxLfBbhdrejfHlHhTHzY7bIim/kQzzZPnMd5ctv11Z3gWxdlhNmJVvRLb2Cnfwup/kOGl
r66jWBF8pj/Y+1kOZ4FWFFttXMKxg+nWVzwQb3rm/T8xUbApni8rtf4e+i2Mf5fTAvnLCUluT4uT
h6bp3UbVBJ9IJIKLugxlCoeiR48aWJ2vYhW76qfIv6zFH27tWQ3O3DApUSrdHLHIFfWHuwRL/Kwf
LZoj0J22tb/Ed6JzWy+8GWeJnO/S0b6TJRHi/+kw+OZG2aWy030ZNq+Uba2DrMqXyzqKjpFzX1FV
5HppAwZp+amVv8rJ4+X/X2DefN8y6SNtROIXKDRlflvfKNO+Qsky1EXvYZEinPNCurdJUh3JJxPs
OJJywBYP97IqAlBQOVDQjTjS1QoWB2xwmxJcMmbvqIrwvcSs6n1YebYBDhG0foZfipDmZW8z5UpB
IVnbVnvQrjuRp4sSryKtOFyQSlKYBr4QbBzEZsd0k7mtQ9nWasS1aAGQbtEEIJQq0JHvataUcC5s
ZnaNr2xU9KnB4beOAjX1XXpSBEa+MinE/MbvI+X7mvs5wL6zGb6wx8rWEFsU5j29m3xzV2DYJD2O
7vwr+kKPsZ8+KR+KRs+iOQzB/FJKuxDrwsg4Onp5PZuz0w3PmXwfZw9/ZaD8au60zfN0mAr0Glax
QxmHxD7sdeeyEMGF1jjAYHMIYZWB5lFSP1Wq5Kfx5y68mvpuc1nO63W6cA00ZriLhFNSGrLa9dBm
cLGNgmCgLNuSE4haHJZFKFy6B7/4PgHlI4ufJK/FCJ3l/io8MVXHKraYsm3ZumGqoBF7+1PseurT
om46L9MKrE30pKYVnOq6q1mI4OCLjblh5TO6ttSXZgIPgeSUD9SDAz0ZDh5Mk6fvhJll5iLfnfBC
JgdoUlWU/yyELvwJ9BWYE35SrqcNMls3omB0vaq0kMWB2mzntNRn+AGWPa9vka1MHO0YQ0MbKyU0
t7iRqSdqxVhPcy2kcuAGY831ZMJTMJt39Z7sQs926biZPOlQb0U6CqyEzzqprYU93gryiHX8NY+f
8+TT5Rux3tx71obnSBqCRsFCSiQCamkTGNiW0LjFk+QqL4ajuNoJxDuM9yMXd4oKDMXmMCwEh3TX
KnjjmqS704faNSJyF+mDHwfNUUrsbZrnh6HNj02NnXim8ihQnP3/FwzV5qKifi5jZQxePSJ7OqWI
+eCk/vFPiuSIqkqiD8n+vkAeWhUkNjNk8zVy05ID+gAFt331zbT4kByeoCCXtwi8epBAt06EbuKi
doh50JsvZhg4avdLcH4ihThwKQk1aEeBX5iUB8PJsI1Ghy1jMrf1NZY+Hum96AjXexgWKnLYYjZB
VsajzUSytqF+F+2lLQtghCgmUo5DFk0niU5n1KuVm/mz+Tn3UpDSWD/oDs2wPvZgh77ooq+3RS2U
42ClwST31EsdLqJHt/3nmhXJQ0d5Hp9tDFmDYYF1GIa+fNVvI8+6n0Qd1Ksx22/5mNN9a6AjHcO0
ZRFi3h9y9Yl0V9QShEwiEdzzqin0GFO7mJQZ652BUnFmYc1uJQhYFGYFf77YuswBS6UlsRLoCANr
r9yzRD31ymN6A3ZGn60WzzbhnYV6vGgpqUg5Dk9ALEILq8ErK+q/2sUuUH9OonfP+kvORK2G6Ni+
Z/Lz4Q1WIhASoTQdX82bdh8d+h0bACIH6qCv1xN1lK3fgrM4DrMKRUvzLEeRZTbCbUd6P+oNAbXW
+qmdRbC/L2CRTBUpOhWZitCc0R0UeXUd7xOstxKgFTv990ZxlsOhFR3o/5F2Xctx68r2i1hFMPOV
YZJmFC3L9gvLlm0SzDl9/V3QruuhYZo4W7vKb65SD8BO6F69emhAf40Ruqd5130Fy9TOKJ3qE/P3
7SX+IfJV7O9tyeNcld6oplUCUO5l2NpKQ8OzSnouqt6JZkXw2hJ9Jc5XBZKVdKqNo3XhJwWTFuXw
YfvyRN+I80xKD0c4M/AplRWPmtJ9pRZeLwcC7KngyvjaYtzEHeZEmx57sYFx7u76EuPbIRhfREsK
Befhq4uDTSxLGVpcGDDpbfQZa0EdSXRpf0m+f2kcD3PFrDMp5JIlVq+25rdH9aZ9sVq3Tp3AqR3l
pt1Hvig3FagCj23V57wudAKti8hUg9zbpPt51jKBwv0l774ejfMLamY3tc0wOYnlSq9swtY4pj+D
s3lpfSSNcLFowYnyG9HZOE9BkQIGCtgJPEVB6VmK/LGud/9J0f9AtGaVbaYB61MS4O2Sb0V3MoYf
2zJEx+AcQxWUNM9a5IGF+TI1vvTvudFRlbiGCIPzBvPQy5Yq401k28Z9acu7GSvjgmH2to8hMlbO
J1hd1OjhZGAUQj7mwWd7/mpgfTOJBWIEpsqjVvXCmGtsDISXniq/UJLbsTX2SZMJ6r4ijebBqpjr
sDC21rLSkf2qevTUDOgUTR49grPEUZzpYNw2ooxLcId/QFfbcNICwmJSj1pE9hCB36qVT5Vo8kIk
h8tMor4c1aQFZDpUp5s4rbwxj/Y0Vnam+e8pxX/TPpNp/yKcS3FpkzoATk4hJ208GvWnvhNkDEyz
NiKryfmBWM00VWKPfvmk7gawD9b+cG6F82DrWeQvH2eyS12cZLaBoqcyHt4JtU5xT3+WuX5T1MUH
C9xAaSd8caw/h6/yOL8QVJEmjQ3mz1gtg4DHKfmR3rQ+q5aqoj0ub/C+rTvknERqWWhGjUjE07Ny
2yJN1g/gp/zMtsEZn3UfqTOYyx3iVrv8Uh3UD8Gj+n3bf4gMm/Mfua6AOKGAohh95ttm7apKeSqp
CPYuUH1+dJlkZd3kMw4q0S/YsZGSwhlTP+oP26dZb4RdvS4PBgQHtJ4PFhJz3QywWPxkN/e0uDG7
nRIyiiwvV86BfuqSMyaYt0WvX6RpGUQjmk149gHVqvWGZAaoOK0URaLBsQLbpWrhbotZv8irGO5R
VcZpYGYlBoOmsXNme6fnsWM0h3bcb8v5S3XtKohzVkoU6ZmqoaquTMa+DRQ3r6iTW6HfB8jUy6HF
vpfEjSuqOXIYX9JeBItaN/zrD+BcWDypnTqwUBAk3yf1WFDX1mcnoZljqsIGKvtjfxriVRjnzLLW
kDvAjAFKdNg23MQfX6yj6ZapI5/jU+CGL0KMwvpL6CqSc2xRNpN8HtGbkffaydzNBxsIhRp5GwZP
sdNa9IYU6Sfn1zJQY+hmBcWpu5NcPJDKbUXYHJEIzptFpjnnE8vne+OVYOGdqhVOI4ssQPSpOI9F
ytGsowxjGWrgTOlXSt75Rv31Zfj+VZhVWhZVGFcAc81ejZzUA4lRjxYWiAi8Gc75Iio6CW6Ob2FN
CoZl0YbAS6g658XoyNlFav/9yhmWE1yPxbkOJQ2sqaAobJXDeApQRWhCWfS8Fxgt36Uai8xUkwlN
9cFNbhu/PCY3bB+Hday8+GsJY8q85O5/KGKvJyPXs3HOQosstCBkAItRkHk1XwnqhPS52WnH4Fj6
hhM/5qC2VFChTPey4BX21uXe8B18L6uZYpKSAQ8iNmytuBi2fg5HLAGYjxVoEtnoSe+3To2SV3qQ
Zcf2lNv+AqaOgwjfL7AMlfMo2PIaJqaMV2eTPgVF7tjR9+2gIFJTzoeg2982bY45lyF5kpN9opzT
0f9vIjgfkvc0bqyghJuyvzX2T6Jc9OJ5W8RfytdXZeE8CFVQLTdMVMz1p/hePVifWwer4z+Lh7nX
B4OuJqdxtdxEj2ywlMGuk5/2nXTHask5MNIjfMl4in5Ou/Sxdfvn0BOtj/9L8fXXGTWuxBtVeatG
Ku7ReLYunc/UsnITDb4s8PIDUGqutkP9XDy1I1BCjfMyMxjyso6AHcmOGi9u46Nt5PvtDyhQQ41L
TUArNllRCGPX5i9B9kjK752oQi5KfzTOodCijXQLKYiXpuMBBdidnJaxE0XgUCDSrrHRxM3iG80M
fwSR8tB2jcAO/pLJXj8gu4TFu6esk7bVCry4gwsMGuuT3GjHprKJO95qrSOqWAnlcc6jS7OOaglU
NT1ji9Jdf3jNwArGeo7djWjc5C/P/OvhOEeSWx1RsgZhIj6CScVDa+U2ce0LrBAkRqU7HAI3+Prf
lIZzLHbRVKbE2nJKgw5EcQzjzO1GUUlTpP2ca5ElpZisGM0bQ75L46NSHLdPIUj/ebi4oqdWFoRo
1hr9s6HfTv1Lnj3JUyKI4+wyNkIaDxmPyjyKsX0DleZo9GcaOJWl7/XReuqUR7nLTuiQCQ4muDie
sYSEllaYY2Igdxy9XK+9SRYl+QK3wTdtilKZzGLEoezwK1ZqteVrImoMiURwXiMPUEmSehQr1Dq/
SZTqSa/M2zxtHra1YFWMRRTbVC3L1Hga3wbOr010BkYIqnup/hxL2kMhidjN1l3CVQyPecjirDDq
Co+iGFvqJQdEIXcJXijarjyJt60IzsTjHzoyqWrYwv9o+fe6NZyA5k42f9u+uFUtW5yIC07SrAR6
OqGRNqYNgPDaXWbRw7YIZuF/mM5CBBecrEptlbmFlvW7/yciYbUjkb8WXRenaVFVVNOg4K3VUukp
HLXngvaAUlW77dOILoz9jEUUwjIAGQvN4ahDS3atxPpWm6VgAEIkggs8WRRooFqwEXgy69LW3S4p
G3f7FOt52OKjcPEGqzaTKJNQ1GOIROMjOdB9gScdqKzmk3LfonDJ2rbNixG7qohGQPSluMCjZ0lo
6Ww6INA+zeZ37Ah36lBQixXdIRd2lFbqumAY0L1tMeDThz8yg7wn6fp1hToPS4iVUm+qFPGzwdBi
12dukn2x88ftD7V9V7rMZa1mF5hqDU322uCSY01VmeNF/PLfZHA+oKNmoJQNXve57g+DL9fHQXtP
MFvcFecD5Kie5EaH41TLOz15MkXBcjU8L/4+Z/xTFueNykrvVv3NTL/I450mPQ5h64A1yC0nQT9Y
9FE4H6AFRZKHPXYolebBrF8S+lgOgoC2/iRbnIhzAiCZTPOS4kk2nUAt4MQ722eBJj2JVm2tQzcW
kjhXQGhUIsrAHNlSr+KRrRbRAVLEuib0gsVhbf0hsZDHmb+FcnFXRogHKVgFslN7mE+sxCc7uSu9
hxllIYrzAqBbtWqa4hKJ8pPSk2bdVZagQfdWxv57eNPfPuQiIMBTJ3FaI0zrT/k5fGTccumTegBT
5w6D1djLMKBK/LH4YNwkXvQj379rHvd6xrfrXsi3lErBLifIJ2PsE6I6TQbmHHMSRIzVPHshhnMS
zawROwjRHcaksdum4SO48kNHVqsL0ASCGLudMfyxfnyebW3AlBVD07XH5JTs5xOjwNIFTkmQzulv
QInF1SlJWw8kBFi932F4+m3BW7ZvT8Ux9cULkZgZ/aknmqmqoPnVLZ5kLlTlfLYUPISisfgUJzlW
dejjszHmaLZLj3mUC9KudZiHdRXI2VmgKBEde0VHsmrfqTuDra97sUqHuhJIrt3Ul46V6B27/uWu
MjmDqxNs2JAjcDlhrP8B9YDQBbHkBWksqtKBD0vxtFL2u2H23xPCfsnlETq00uxJq4GsowUYUdQb
Q0VnnIqIf/+iMFcxXDRuZTqScXprxldfNRCTlH50+4bI34lLuAKF4WE6RmWOTSOhEampD1L/Qwm+
d9PoBPMExam87ftbT5euB+Pic6obtYLxL/S2qtu6uB2k97DyXHXR4OJzGgNVTCakY1QLXdJETktK
rAFUnO1jrBf5FnK4yDy1OemDjLWPj+M59cIv6FPk3zDfQ11AEx+LHQCqt3hHgeVXyI617iGvd8hF
7C7X+oBAvhdR+tOwlJ2u54e+KfY0et8j5CqKC9l5rA4gUB57b5rbZyNrPxE1ErkP5tA3/BUP17FH
0kwBqRm9Z/fVAAq9PeiJ04EYpN0DhS6yLdHtcZ6jmvSu7tko4Bic6upgWT9s9HOr0RbEsfXc7dfV
8bidOC4igoINW1L9VFsPanBvi8a9BEfhITvz2DGaf/Qxaaq5+vijxT7PIeydLtptq7tIEBeT02BM
dTUIgdgan+fqZY4vYef31BRYlcCp8/xyJBrahjCv9//ED4zoVfyAFxkvD9FJq8BsU4JPw96kYDQ8
9sfwJLkpehGqa4ACSkUfWHpfH/jqM3jYThVYI4g38RTuMgxbabZTtUchS4NI7dinXKYapZ2ZTYNO
lNaeVfK1TY49/bitDaKAz+8RKCasJihKWGy/q76yht8UooXOGui626CafN/diDiABXHD5HKMPAdX
Fw0wJJpOt013p8qCZ/x6XXzxcTi3oEi22iSg5wX4iOwAf/MlH6gAUAnMaNfU++FAjo0gVomiPA/N
qfuU5BIjr2Pty/DA+kSBJx+xThILD0UoBNEJeYCOZFhhW7KhLdAoP4Y3bFJdfwzPbFY924VedaMI
R+EEysjvFUj1IJGGEpmhlu+L4mxYh1yIlhFkLxaXUbQDmXOSIuIPbvGR0dkWLr1gswWmVbrSaTz6
fdyXbugZIqcoUEmLSzWSoU0ibcLeuNR+ruNTafvbZia6PPb/C0tWq7Qz7KFCoJLuxv6jMu/6/vO2
CKFOcN6iluOkKiM49joAvVKhnYdUO8nhfGsa2ZMexG4WlF7X6Ie6Mt3UxKRt+joM9JLKFHlvL+Je
/kuJ4FfQtLh8IwzKlnZsRAwPpR174caedCv51C2O422+Fz3bRbrDeZVS6RMtNGASQ3oY66d0bI4k
AsyxBLxFBBcWqQvnYMJOLhuVDRfp8XA3lPEtSAm87c+5PkB1dWJ82yCIO41GDbYksaFzXN6OkVol
+yZ3qTu7GPxBVAtc+SZwpR1Wqu62xYviAt9ISMtUqq0UX2/am0/Mi0KnPDlHacLe1yfqBY8ip/aX
oohFsBkKREvAvf9uJDap+qmhENn4PXGS1GlO2UemOCiLvIRnyVWO/cm6Ux/SWxbU873oIbpupdcf
wFnQVGZlarF+nTafaHPSFPCTC6x0HatqXWVwVlHqcq9j6zQKWSA51dzkhLh0BxDIKbkEO+3u7V0I
0rzSa0HqCt7wvQjewg7xZ4p+/QGcnWhJrmj1iOjbqJ91Y2/Ju2TO3UYWjWuLLpOzkbQbW6s0DN0b
zNBNiQl3g1ZxKgkUdd0Ufx2HR5kNViXVBcM3kjDF9uHSNakg+RdJ4N7vddNHkt1G6N9ZB2p9rLJP
26b2xt658UVULiOfpam1MMSPue/X/ANUAulK8wnIq1sTy1rHg+1Pn6ynAQqhHSggjQXmbDBtIyhJ
rrvP6z1yoTer9DouUQ0HCckX7Wta7e36WxHt9UgA8P1LonQVxK57EQrluQLTuoSqy3AiWAAzo3uk
PGWABCa7wBXtfBF9O86lGN2sdmXMcNnFsDcNcpMYlkABhQfivEahJkqm9XBbLPObkUGP33RfemCs
XMNBftxWFtGBOPfR6tqclhGEJfVtE1yk/j+qAecdYjDE05BRBlnx05C9zEHmK/NTrd52gcATsr+0
pfW8fyg1adYnlNmH4jWs79Mm8+YKncT6y9SfJOvj9r2xj7AhjYeQ0VbKA8K0LlU/jt0xiMClAgaQ
VlQBEZyKB4z1epQHfTKh4j2jyW+3vgV0Wm06Zg+u2/m+F83lCfSBx4llMlYx9DOeOsp0pwJcEgpa
SgIvzoPEzDaPGPUNGhX03GFvniHtjEHwbdYtyCaGjI3KsqLz3AUZNXulY6nb+Mp2JMVPhpcco0eG
4M5d0SjremazkMY5IFXKDTBjmZC2C/YEHCJtg61ljEqvwoa08ocJEmlvW/tWb3EhknNDkt5nmhSi
uGMm52r4YM23k4gAcVXBFyLY/y/cahip/RDWeMeTZKeNh8j6XJFbIsKmr6rbQgrnfoq6M4wmQKm0
srKTlKb3QIH423e1/m5YyOBckEaNqQ3BvovXO94yH9hLOvLIrXTBoiCn3Evft+WJvg3nh/RirqJB
RhW71J8D2nhDjiV2weu2kPX+5a9DGXzffyIRjSUJzOiVb75R1ySn8mbAmo//AS7L8oU/fN1CFpew
6ME0poQtOvtnpwhw93v5iG11WCAX7uzD9snY9WwJ45IXowtS8DGzRnABOtxYCmOv06TYi2mS+ZVC
ipuW1qOLDaYfqknKBajxbX00ZC5rMdLakvQJBWBF1ZyisR0hJ+uqQ19cJvsFC7tqktiwZQ12pRjz
VzvHIoQw8C0zuusy24tS62RQQ1RLYnjmrTvl3EWpNGEUM9Jc1DQx4QUAvIq3gu0Mx/iUFN72BxT4
QxAo/35CVOIyLVJRZYyPrALIii7pt/RjiW32idcdkp0IdLXtqgyZcyIKqGCrzLThqjJspFTjl842
952GSbM5/bp9uNWsdvH1OF+iGk2WtS22FcnFbd/7ckOxYPSUmLFD9JdtUUIT5xwJxSBSVdowO0V3
1J16SPbkCwbIffB3X0RBbNtpGTx+IJpmAgo8aEgxgki0eyk625vDD9snEgnh/Egjl2qZEThi2j4q
WCBK1A+D+Xlbxjqm7PqF3nKDhX1JtdpWhNW4gVV9MPayn+56bMWwb01X+cCYZhPP9uqH/wFSIjoe
5zskRVamPkxB5fvT+ql63Y9o10a7biftLaAuAl/9rslCgLjAYb0Z4+K4tMiCOE0BvCjS5gK2vceE
arvtK105FzIpbGYxiGESjR8eigejoHjqtJ5Kz0F4rOb7od5vi1gxK/gJ2TbYrnDb5BO2So3zQGrn
FnPs6oushu7QqKd57l2jApwEHNLb4lYcBsRpqm0RouHlyCliaLd91/cj/GH1mueVUwVgEmpjRx3f
wZD5myQumlHQmcjNTEfPUAcnbO7KTH6Hu/1NBKd2Vd1X6ZDLLVvecFZOb1spTolrXqQH2dP+F+zU
Soj+TSLTyYXOSQrQ1GYwtV6Helr+CQR6+VHzw1MduJqXnM2HAGWn8AMj3RGb2ao2Lr4d+/+F8GhI
676osTerGw80wtJTDM7BQW4ryLo+XhWEC2HVrFVjH9UQMhdOppzn7uckf4zoRTKV47YokS6yn7I4
jw08Uy8rZPC6ZPbVzrizkskdy9FvmuxxW9RaCfi3D8dFLyurSEtTqAr2YENREj/0gw/TJd5ZGMez
99WZwe2wigmUnNnNLPLM65dqYjutbFmGrjC1Wp5UmSrDQhsXe7LZ8pTceytDo6NP9mxJKHHlc+1i
NvzfRx2kBEQxZZlB7WzughV5lq2xxdqNavg6D7FTp4deRLS/qpQLGdzF6qSnehKprZdP5KyHN9NI
XENvBI547V3721G4G+zzLmqtMWI98GCf+PQh9C0v/cgScal0RNXr1e9laiYcswqoEr8wEXQLtq5H
aERoCkZG0wEMtRi6VSQvJ/SmGIPDtnauRDIc7iqOszk7sqa8DEHDkaVPk/2jHAV6sGpoJoCdikxk
YvBhbFKTpKhjDdC34FQGu6HMnWg6mqrgBbGWtuEcVzmcd5RnEM8CMYVW8bhjq9zCU3nQaj+8z/3h
phBc2ro0y9I021YRnlVOuzNdSjESBO3Oz+NZPdCL5mRHNKVBSWkITsaUmHtFGLDcX6I4Jc9CzWhA
vIYg3RteKmOuwQoPRjXcmi1W73bZXZTXn7Z1gin0lkhO4SUDE4sRFv55VaN9K8Z21yXBjUR6pwTf
wFgEXmVjr5tmv2yLXVXF60n54l5Po2LqM+SQ44DCymNYP23//VV3sfj7XP4xRCSy6xmRq7FltzWq
s2yqp0YvBf5C8MH4Wp5RYcMDMO+gu5rTwknm+KFNAtdqwKmfSn5WpT42rwrqvaKjcdmIQkmOJffA
sRCgJPLXpL2Z3sFCv9RDfga0BeOePOV666UAQxg3uahkLfr6XIYRD0OgkBQ5m0wTN6ias5qIVhOu
utaFAnC+LgVHrhkWeLEim1FuFClFgTLP6GmIif7TGIPOrfpRNDgmOhfnKoysygeKNjBK8S9SVjvF
O4iUfvswnIOYKQGRRYAPY2r119EKv4VTeWjmenZmOXO3TWitqvebMM41JEmokShGuNAeoOCsyfVo
+6NrOfENQPzvIRpeiuMnPEGp1BdxlI/ebB018pQI17Ewm//D1TFqPd2WdQD4Oa0LJqUdpeTt3QpC
SVRN5pfgwJgtsPjTF9zdqmNYyOLUb65zBbtYKkR2LFEq74wT8brnDqwIKXF7jMArO+MgE7e5S0H5
Lfhwq1q4kM1p4SjRyqr0Cg4indxsrpxBtFJaJIFTQ5nEdYDptdYLZ3+g91Is6DiuurjFCTjNIzYQ
5Ww5mEfH6i4JtL3cgf486wRfSSCGL8mUqkEzIzcwEDW9jP2PQacOaqCCh45ICBeJrKFIixL7xzxV
a5w8u9DomYyfBerGHrl/qrauKsTC0x4AHvz/IvFPDMm2ZllB4rC39mxgNbjPTTBvDJ7qT4e29bbl
rX//qzj2/wtxs52mhdr2LZa0J0cpMS/RmO63Raz6b/sqgl3rQsSE1ktADYSIqCEOzV9KtXNb66xV
pZNSQdolOg5nrFWQWQPR2NrA8m6SsBdCyKwjOg1nkqaUYS+EDaihLmE6aPYCc3Kq2nL09k64a3Jd
4a43xxlnN3RREsjwo8ZI8X5vEgBdx12ehpJAs9eY21FRskzdtNAGtPjOadKW2EA6NS0KgQMQT7lH
v7Q3mGHDOFTvSg9gGXVLkLiJakvrB7yKZcawUA1co61GBvtcmuHKYBgNmsqjw/u04iqGsymT0HFQ
khEvzvDr2D7PwhjB/sCfRnsVwFlR1hRZakSgbOvR1dT8+UZ6DC+VB6DmTr4hg6Met01qPSZd5XEm
NfRpkNAeTkItPwyYzZCyT1MA4lltr5WXUnvalib6SpxRJWFim2UINYyaoxp/aNVT+I5NiL/pH2dV
lESMDwBTSHV70LBwIRB0ddhP3PpAnCVhf5sdRz2CeEZOU/7NADGVrZzkWTSrIJLDhbsGJFjVlCBt
nJq4xsCKtcP2J0cvybGvRHyE657olxLwWVYfD9UcGCjuZcOXLrkfLQn+9EVXTyAGcv+TBvBcGnLS
6KqcAHI5NK9x/j1td3n/8N9EcK4gNGqDhIx1ZKa+qhyMCJwdglxkNQ0GxoHYqoUKlyJzX6cPZQPL
nszBm59GoJ+aS+S96pcJ6zZa912ARvSGbNnQTVMzsJnld+c2W+EYR4MBacGlrvc5JpjCQOi51/KF
pRTOcqoiNI0iQQAPP3b+eE5O+bfKA7zCLzzlRsQsuuYJlsI4MxpBo5CQlNXUypuktZxxPpWTqA0g
EsJ9pUnJAtVUS5xIafdDHe6ToPdjrHXcVrjVAuHiMLz9TCHI7wvw2YK88J/SE+Z9dsDXYlmPeDRQ
KI1LHsNICbJMB1bIJE6w77Ah1/LCc3IcgSWWDyLMC1a8rni85ek4ewK7tdxkNSCFymzX6Jl3P0I9
BjygGLBYQ9E/Ka0SeGSWQj+Mo+y+rcoe1RWFuFlRE+AJKhBj5trs9wNGP80Ze1FtRaYeW1fjZbKd
oqkLyh4NsAK3DcpyV2tRe4raXnamjjaOpbRnrZWKXaCFvW90JbZYzv3zEFsf+lh7ktVI8VXagFwx
szV3BHf/rka51otTxXKaYCD7MFOoMxrh09h0OcbB8Xaopj44zE1pf7CVJN91upYSJ2qM9tQoOvWb
RC/v7aoxXU2ri9eqQYuHWrJXgPD0syzP0602GcmdYvR7S5MqZyTzkQ5l+xRqWXWJwynysKjDx56c
2mnzHi2uBLguGf0uSqvKHSK1c/Sok340bcN4GzMwXOrG7WzNmItvlM+WbBgvcRIavhkVWOWap/Je
seVTZ6XgLgtkutNTbCYoC+RRCF4GgkRo+TktC0eigEbmGbDANKMhZmLtbN/rWu1kUipfyKT9aIOU
Op2MZEJP6i9JopgY5SaKA8jgrYY9wj6+drWfdLxK63rMEXswzjuEttNmkQGAmqU4slQ+RINGge5W
MFw0gqRxGNXUjRIpdSIluc81dRaUuNYADksvyDMWDdiDGVeTxdooZn2c/PCmcVUCUBGb75TtPSo3
yU6YkK0VCAgBmA2004pq8CM6WWnpdEzQdQtvGfMYYKHY6J0dFa8W8l6uIeeNpSzO0mhqNJUOSk+c
EMmfS50jCh9es6cXdU/P2hGsKU50UzsYH3cDPxHN+q09eZbiueSWdqqc5gGoLWQsgB9Oti6Imqvu
eHGVXG5bZZL2j5ssAQ5IHpRub8uC7Gz1+bE8A/sNi3eAbg1K0IZoaRd+8CW8rY+Mp8l8DHbJuTnG
YPgbjhQA5e0AsOohFwfj4nNmErmYG4DXbfmHQY51/73snyvDD9XDtiDRDXIhWlGyklQaNtDO5t7G
g0o5ypW/LUKkBFxgnmutaYuWNXqbHHZ+SjHAsS2BRV0+gybInEzVAPJA5neJ1zXNbDriEaAFZync
G8UzmmCY9i0d0/xEtWdMHHnbEtev7ZdEPj6TqsaIJwOmzumX3AB5s7kbVJH1rCXsi2PxmW1mk3HU
rXnw5Gl001r7UGPNgSRnDk2LdzyjlqI4PxFRtiUMYjxbP0jxpSnvSvvH9pWJTsP5ggnNmLAMgbiK
5SfbmJ22uE/BDpWKSN/f6mkb2qBzTqGPop7g9dR6yl7d2aBN6bEbEwvChIOP6/Hjqnc605KFa8jq
cZrtBt3i+PgPqzUj6af7Hi1wTLY8BLeFwJREase5BdmaTGmiaKNl8UnV/Ti/DYT1ePapt66P8wjG
OKg0CVESC74A3I0tupKfuMqr7P0zV/bflIL3DZUF7KteoaJYzc4UfDfsfUFLZ+i/b8tZ90FXe+Xy
dvCqlxEoI/BIrHaK/ZhqlcAFrX4ZRbEAfQI+QXtLeReqYMuAWCsWSm811pBonoEcbHzdPsOqAS1E
cHfVJwaxDBqOXljemlqGycwnMzoEbSM4yhryziALQdxlKbYyliTCllI6OdITcgfQNYSA32UYMKQU
8/NsFm3yYiRHIgToukldZb8hXxb3WA7p0E5SiA+FQV+0hA/Uz1zt+M+8dH5RDiLCKsGHe8ugFgK1
WkVTVUGKYtqBM0bSOU4Up+neU+Zb3Onb9N9CDI1bi7FiQdHts1Ve8lrA8sc+/h9Wi4eTpgNSZaFS
+rsr0k1ttiQ5QjfG3mfNl4bet9bT6MrauUNw31bE9Su7yuK8kBqHsWlpKPeX0XNR7arq0yAiU1q1
18VxOCc0x+msW7IyoODa/shl052S5tP2KdbN6XoKzpyMMNcKG+uxPGI+TyV6MtHkVtbkRL0uSOZW
sR1kcRrOoIqgqkgU4n3d+NCzXepZR/LwNpC/E1EorLGlw3h/HYufDqZDZnWFhZpLClLRyC3PAGhh
QJfuFR9yB2bCR9sfAGbF9qqjCnIq4Cb759wVUbCsJmWqite/bhNd5w1LB+Kz6bH6FOQ5rJwV7vW9
6kcnUdlnvXixkMOlLkUqRZEUAajAeqBYLHED9GK3Yy2pcl9iR66/rTbrhbqFPC6PkexEVxuC/Qjx
OYjAR48Ve3fG/Vz4mjPtUFM/pNLhXSJtrFDWVRvjz5yqttHQBMTOWd/NOL1trnXrm9TR980RO8aP
Ig64vxzxKo/TV3R0sMhAadBHcpRTeMC+YZ9eal8FbxpbnWH/e149g6i/xBls6mHhG3tNNqKhQoNn
NBTA7y9FEDitaN3J2hpz7I5RsVMSFHBAEHIeMm9qw647SOlO+RltpF20U47BfbgPT2y3pLTHoCnW
F1QH+z4Q6MyqKSxEcw4TpNLJoEdIDsZdfewwq9/tmuO7iDh+OyHnNMuii206wGna/Y0BVL78wRbG
Z/Yt/ogzi6NwqqgYCSnCAt2dxAY5UDt4hlL2jtLrqEjR4XYm7SHL6vvJzr7o5qdtO1j12AvZnFpa
lWX3FQk0L0uSzFGrZkdbeW+M5CVp3jNstrxMfnwcwKQh1m0EuWlvh159zICxRdkR0+pP9l47DC+i
suhqyLuejt9R0oSJNbcsFbZjFK+lwekHgRqyb7Px7fhx8oDazQiaRTzyJNtNO38ybC8u7rP0HBgo
yiX77c8lOhDnKA1JssIaS68xPxfbe1lNqBNZumiQez24Lu6N/YyF9yiLqgUDF+z6jV/nhtwEXvvm
ieMHofYLNJBfRaIPOur+MW4wPYbg1Y+89inemaHTqY50wUDPvrqJEt+6fQeXwW/KyDkQGldx1al4
vuTSh1Gnbq1JAt0QuUcefwq4l9VpVQEnvOtOlh9c6CPLVEBK+NKexhNbjTD65AJaEV9U7GKed0sv
OZ9SR5ick4t/HjaZ+qKE+1xUKGSub0sE5zpqs01qKcKcbTZ+aeujFiUGqy+7U9mgGFGLXlCrqq/L
IJDXACFW+bkUqeyCKlaRI7SvmYM96OcBS7x1X/cJGq++7tKdyHusx+yFSC4NamqSgxoftQi2VlvD
a61und41H97eai+Bm7xsW/fqR9NRclNhe7rJDwFoPXbV6FUG/5hT1PEf8mh08uG4LWT1s12F8E6Y
NmHe2zpy9KpOnLT2s+CgTDdowcbV87ak1S+GreBEVbHESTc4BTHyqiibihXKCWbNdMsfqch7rN6Y
iduyFRM5MW9htJ6LCvCYwStn4pUGZnAH3U9QGX/PSa5iOGvC8oqSoMQKf6gEzwF7dJRCsPpqJFkc
hbstcN8qyhAD+2c+TW7xCAJYpFBgIspBcKHXbPEvVBy0jvMlBBXR9vkE18hjunM7D+MmgL9v8Vgb
sltDxxqx8eO2kPUWJQiKFfzDwBwPdbONkIIXE4ND7euMFpB1yZAisl7NIThE1LW+V151Jn58Er18
V49naWjME9smqCT9Hs40VYmHVGJjRNb9EH/s05dGExWWV99MmJ6wVMyEWApIh34X0s7R2FADb7PB
1U7/7C7KXOw13g/Hci860ZqyLIVxnklRpWBsLKCJx35y9fwyap+y9G6sXgM0pP6PtC/tjdtYuv5F
BLh391euM1otyZJlfyFsyeG+7/z176Fz34jTw0w/dpCL4AIBVFPN6qrqWs5JBT29vXu8FcYlHe0s
ZQGj0CxOjll6nzSCIT6RMly2sUxEZ4tC0A2qkWUMN5oaest0XDBpUDeHVD8I7HAv49jqs5rLJrtR
UrXLmxhZYYVgZQ/H8ipBcx7becfBBR6sq9lo0X8R9ihFanIJRz8tZlyqqCIkgBs/kvuwtQD05YCV
wNbvtVvs3hzqGwk19dARbSvtXYCtxmtM2GisDoAPngkS7xbBJSkXDy8nNyEijGJ1L7Zs5axHsJHT
Z1FWxwVitPoA2lQL+f0DqMt/TNe5W/oqQAW9xW6PHRbZ2uvMTR3zUbN6lxzLJ8kR1UpEOnP+NFtm
berX35LgHVXmVh22WBz4+d9siS8NNZNasZ6hqZjPVnAL6kUnKiz9q34c7PBmsWVHqa3ogdqieoLg
pHnEuEHPSz1Zh1kathxSEI3WVH3LqXRbYtrWoNXrZT0Fh8k4f1MbY0D1WB4dVR4qR5EqFUxsAWji
x5n8PnUD+o3/+FF+3dmQy4Q1a5kSoEj6OFhFirm9t8vq7JbEt0I4l9MGU6THAcrxhvX3QkG5Es3R
2FlXLQ07crEyKGmOQKroFNf/vrkeHe2GkZVYMa3d9Hv2qbnR0QWInlK7xQo0EHRLL7kSZUiiuMQ4
t5OMGgvYgJfA3+TQyiFwQj8+qp4KR6M+XlZRECr4fdJIMtVOq6AhwMStZSkspRIUtnaT8u2n43xM
pdW93DXIVdgTpv5bzCybXzMUm4YXzVYP87XwFbDaNv/OUWWKRFbG9IDJt6EMWYoLGX1JR7uXr4Ir
7UDu8tfOlbAKLH0S1Zr3Y9OHME47cw4zGhGUJVXw+ki5TcM3HWrOinv5Q+2b4occzjvmGDPtll4H
6k8/f8rqcLRSTDlZfab9kUX8I4hvPtVSlM3aDCwwAPoN8+MiGlbed4Qff59Lu6g51EWa4esMrLOU
9POQX8f5bWA+TyIGG8GRnbWbuqHIjR6jA2xI8HQKqRJgHKs12XtaFu375e8jsAOVy7lo3GRq31Dd
kaQkJP5kpsaXqgu6YwsTLVcyo0Y08bGrn44yLr49gCx41KQE6/vlRFD0N6Xe0QqGkbLh0JREYHm7
LmIjhvtgWIGJ5GxE5MoJGJmWwMD4HmlCwYvmXzz8h12sP2Pja7MORCskR+2lesUewGfNQY53RJb1
Zlq/sJkc5evlL7Z7fB9uQl3/+0ZgHBVSE5Yo8FPpS6tea91jnD9cFrGHOoyRTOCA6OhbEMZ3JCtw
tFc6w9l1XkpB9Nz7y8FEzEruwBt8r3rwSE7kXxa6q9dGJhc/dBl8gDRFqBzmT5TeVP1zZggeAP+i
F/wr0Gix5c73taSsDYpmhl46RnOVyIrAgowmtV+5xKdeeay9wm8S57Jiu4aofAjlchrMAemE6aju
LEz9lraSK1e5SLH1mp7Fjo0M7hoPZimHUwnFild6S38RDkmgvLP/xucPHSGOxOq3zwSqTAOYg0EZ
5a1QXvSEDRKG0IOfk9cd+19ErECZ8iOsLL5Obmg3t/2XxQUWlCPKSffv3EY4ZyoS6p0Nhuxw3266
G6xN+soP5FV2eqw/gyT1aRTH5tVZnKmrMSAwgNUPRSA+jKmYspYHdOMxbuzoNrKBp+oge+vqnAh0
fvcefIji62YqxngzpuP5JtfXg37fqA9aLOLd2w1mGxmcb8z6uIyyBShJhZ5YRP40dYsVarXVyQcW
1AIXuWv/G2Gc/bOyqaWuRQpQBzel+iKF75fv1745bARwxj+Rqi3kFKF5BdX+AbItL2vtLgS0/GKb
3nxg75UuuNOij7TqvHHCpVYuGCvHqMs0PEnlIR6viskVqLWbD27UWn/DRoY5VJHZNSjUTd7sYhrg
vv45WCtSd4nJc0tkdru9GHUjjrtUpY4JFGmBmzIfVBtoiYcOIL71jQYCLCrI1USnt5rnRrO6ZWGh
FJjbkYNPMnp0mC2fl/Q/fiIuw2WMDHOtA7ktyAGerzoDdYFPLrBtoe1xjgGLOHGKtv8684SIDIKS
wkp/oqCkW8RXXsK34pl8zn9ctgzB8fFVVLUhsxEoWAZrx9xql+fJHN05FL1HRFI4H8HAS0aCDCZO
6nsZQHHL8FhhNeeyKgJHxKNjoKI/xUMEVXQcnEYfmv5FKj5N8+dZfr4sSaQO5ySUPk1Ba4/b1CuH
0vhUyndV8f2/ieCcAnZNzFANkZnFc/Z5ZNMhVLXrhFaHy2LWP3MhFumrppvbw8qFzZokg7doDo/M
oJ6ip+5lEbuD8xtnwO+YFXrR1akBslHZB1mAWyCr7TCgE2EedwWpSg6NLTl6KLCGPdB0cyuWcwxp
S2ZFWhAq2FOYWey1wvRT+DzZ2NP6ghVyj6GC0XqDS730Kb8OUcsLbsN7URVz90304Ql1znPoWVVg
qxO/Yi4rT9V8bbwBcbFtpO+XT1n0ITnfoZnhEIN5G8X15U1KD0YtmCvcL2F8KMJPug/5PNMywfZr
645u+1g46c/2tfoegoSg8kMnFPglkTPkh94NUg9DXCBLql26zqx5ZmLRz5q/8vOQT8ZRDES3m4Zu
NFRP7wJRdW1OZuAzrGBcKzrnOhwnJqQSfCl+2WiQ46KhLZ6sGItDp3S80rT+6bIx7NfP/nmvov18
qopBKsOoC2Qx2VHzxp+Jg9kEsoKpvK2DaXkluOK7/nAjjjPyEm9wqcngD2PsEPcYedYPSvLfnvoq
4yy8TfRmUUKcWxbFx7bPbkYmoTheeJfPbtcK/tFFkzkrkNSwLgIdQVhP1clqGs0eAEEfY2Sgi5TM
BsikrQUUSyXxn3SsNoK5oIItEmwx1jC/pNNUd1YacsgbUxe4xf3UDG1FGU9WqoBe49Q0uiSVJKkB
Zusv6GDVXQ7Bjfqq2QUoW0Rhf9f5bWRxaSBZEta2DZ4GrW7gBanaOWne6gIkYkskMPnd4L8RxVl8
EzCzV2RUWIfwpRlarAr6DXsJyWHuRHSQIq04a69SDGYSCVvgRWS8EPZNMnN3WjDdUbSCe7XrKjZK
cSY/ZcCHicFy75hGexUo3XWViLhL9v36hwyeuVCpk77uDAUZgJ1+B5+IL9nla+OuI6yV3x6IoBS+
7yr+MT+exdBYmmA21ziFhd859ev8UTZFoUokg7vCVJvBJNCraJTcU3++S9CurA492niBVTqxt46u
/lGY35wid3nNXEvlSEdveyyohy2trlQO0eJT8vmydxJYBE9maGJlVKEF2D1KAnSI6k0WNelF/oHn
LZSVUDPMNXT8TVbS2tF94KGYC1I80TSb6Dtx7iHpC6nIWjAdaeyITmBlYqX7y+XzEong3EKrlxKe
VRgcIkpks/Etbl8b+h9NmvcHqoElwLwxoAaoCBrtoIMiuMxlQXwQfhnOG4xShLnNTsLAC/BvzJfW
l9zkhVylTvpEjpePbT8I/nNLea7CbFQTpgd4vyfH4Eo5NAfDXxOHPxsv+Lg2/PzJNNCQ1QqCbTLT
wKcJla0gYe8Y5cWs+Rw+S2RprYrEkWWE2mwx7OVYU55M1kyKBuuPReNNObrYbAANZRwYNmRVVhm2
TLBgvLtArW5+KedTJMUM85Ct72Ssbsx3sZveYuDfIe5yNeTo5FFLdeTr0Jat2EvszlNl+/In2cX6
3f4CzsUYRTFjRw4RTr4C0NLVOt0ar7Onnv6p9yiw+LOr/ofhYBsL0+uiwYRfvZuzh+JG/9UxbR6K
XRQw1mYwPt3H5vNNfZdemcfPv36Aw2zdGp3QTtzie/oLqxTJ+e2fDBpu9V+v+uYXSO0CMLIIe6Nq
/ZhlqV0u12WVO5dPWeAvKOeS9AXEc9KIHeUxfAjN2a7k+zacBZ9yP4FgTJdXgBeZB65NZsDKBz3t
HTM5TmYMhIvMAuOBFRJRSWlfnQ9J3FeLExAmdAoWosvmrUoadyGvUioCLF/927lpfAjhPky8DAm2
LDCUTPS3kVZ2P19VWm5lUmBPiz9rAvLW/UzvQxz3iUbWxXWzAo5JWox6s2HJBAd5J+vRkQo56v7l
JfUhjQsgM9YbwlICe/D/L9aXtxQ3b8VxjD0RxZroJLlIQmJ5mtrQGJ2kSJxAVyzK3mnjMP2qqD2S
TwI7FFkHF1AqkoQ9QKGh25xbSoE2bWS1lWA0RmDsfIExi8c0Mk2Mn07L9dh8C82bJn1Xu0j0rhHJ
4UqMZTHh+Z5CztJb2tvKE1V502H8mvwwbpM7gJR45EpMpSM4Qr7maC6m3qsExjhPD/n02i83affz
skvaT/n+sUCeYKsnUtoDDg+xWCb3ZJmvm2UQHJ5IC85NgKSm0owcwU0q7wvpeplvayaKIKLvs/6G
jftmGLPDyxOVxpQZnhkCr6ZExOjeVax5Xz6w3b1lFfjZ//OvfMFRHaVJyTQAg3feWv8onOAY3qzT
fBKAAs3XBDQG7JjciEs7onPknMUQVNNCA0SPTgZekNY9FGAbiIiIkltkEZybCJsgGMYVVA1XihWL
swyyd/kIRYpwnoHJWaejFobxockzU1eRbjTRjNeuCEPTiGkSg+oyd1/HxmBtWJkoWE53ZuEG9Wuq
CAxh95wMAOuopo51fH6WnzRpGVQ97KCpjJuunG4MKRQ1y9W94Pchg38+0w57/t3MViqt2R3xZvaG
AyGADQqsXnJCTxMkorvRbyOPOzaJlZWkA5vWqWoAJg22Wj4OKvWoPFsq6wWhdv8b/XOAZFV+c2fH
PhmVJkKASJpbuf42dTediFxt1y1s9OGy2haTd0GUA0BlUN+Lxm2IZI36Twpgq8sWLZLDubiZVW0w
V6iuEXZltA96qNpB/LhIqSCm7r6cNvqsR7o5skUzmJ7KGnp49C6SVDurH3TsCRgYvhq00cqXpxSU
FZd1200bNjJX3TcyMc7bJ0ueolQu3cwAZqDosFEAPWWPaFWymfyJc9iI47xc1sz5ZJTrHL+xeGWp
YSEneszEPDgi6+PcXERjYyz/vlr597VrDaTXdEWBsAqre2ks1QrBledcPkuRUM7zySYZh0lDKbuI
naVCpxzLbvIo+GC7QkwZ8y7oUGELmTvBkUxZyCKMZQT59VRdqcHVGPyJHhsR3OFloHI3OwUxgtY/
NIJdt8ekF9TZdt3rRgR3VEDNVvJwpU5rZZcQxInPlz/FfgvoQwCfOmJ1ykjkDJC49FvwzURTpvfX
0Rz5HeTbn2VnuBViCKze5uwps5HIeVclmAt5XnelmtfiaHgofj0FN+t4dflJtiJXtA8usAM+eyzD
sdGaddwfiODon1iZcoyFY+Ork76kE+dho5oMCcEQqDO9ji5wfw+pXbnBfYiFkVCIVybSaLWZjStq
MOOsGOsnS0llZ2VmK9SRTEHBbTcGbr7S+iM2QnqWAmKawt9FJXlXAfpgtW3kLAgfsjr97Hr952VD
3I0dVKamrqNfovE9XIATjihaY3phSWWrHfWroFKeaT27ciN9vyzqTDUNK18Y16YEhQGi8OXxXBuK
dm7m2GUmktTwuWhftalw1OlL2gmul0jUajebU8yzJmNjqcYulVuQED9X7acwfqT1ay9qR545ilUp
LDsC6hMsUeBnO5UENO8iGLsxdoniaMPPYfx6+dDOvg/+PtFkA9CVQLE946GSAoK3n97HbqQ9asun
uJGsRvY7TKJflnNm3Kdy+Gk6owqzakjk2A27xyT6FIxPaf67GdcqwiB4u+hIu86Q9TEakGOMuord
mF2nxmwpzDVSER7vrh4mRW9To/gifHV3qWmhZUmN75F/DWsAmNIvKol/N8atmmyEcB8dRD96CFKS
2B3112bxIvm7LIJg2bPgrQjOgqdKzfJqgB65/LmJ7uTay1F2amJ7EM7Eio6Mc6IZa8taGgH7vNQY
oavvzJ9gw3EHG+Cw2l/SLeBmwYz32xuuOEIKFCdAQYNF8Wz3NK+DPsS+VOzWXWbFyj3tQCRnOJeN
+nzhn5PCuWxpUY0gkif4gclCTudg5tGR3OgtxK5/54Lz7ytYiLFfVNnittl595ETvp77xgnNuAdh
j7ktd50qMe0VW8z8PID0xfRSL7PjL5eV3fuM2xPlMuW50yUNdKKxm6TU6jKs+pTvTV8K/MR54vJL
K6Jh8AI16bPd3a421LbSh9jVfW26Rrvbo6MV2+Mb4GsfawxeQrnlt5PKVaghE2wMI4CAdfP0KEN5
VNi8IHRkVX8l0epYmDlw5EUTuPvKEQU2aWKGAKJO5TCqT60KUBTXvF3HuVBXsQMn+bJ+NM02rzNf
tGW++9EIxsI1oEfpGj8wEwM6hEQJ7h4AFiyi35vFV6UWpBT/otWHEO4WtGUaoFrQJW5/tbyi7uHU
Nv0qS4BOGFz2V+EWviYanN43fhwj4JwA1AUQ4NOTjAGELBdNn7grjzkGwe3kCR1xJ3pcxbUHkbvc
C5NgI1IAfCSDMY9yBtJKNNGwEpa4VfJcUCyX5o8keDJpLzD/s+foaogQBKQSojFgQpyqJZFUn4oM
32vQ32T50GeZleQ+HFcdPTeJ6BT3ggBDJJMNgL5ijp+LM3RCWbGMBpjjSCwVSIX99CrLnwgYuBJF
gAG8Y4kGIzg5TdVgjoTTbFKMfKi7IXfVzHCnNLVrlltJO/i/7aVOxHBvt6Blkl4GbenKyzC/swBw
xkYdD76ZhdnzZVE7qRlEETgNBTB6WC86/VZN1M1Aihsqt8zJS7+QyUoWEc2gSAZ/tUB3s7C6L91C
fcPC241RijC9dizuRIv1u22iSJ7KajUCc91NjWuiOpEReip5KfRrRQ7tpf98+cz2reDjzLgg0tX9
GMUjLd0kZ666SG47tr7aFILGiUgMb2xGICWBNJRuV0puGLPbGLjstOz+IFE7OTzO2uq6UKsixeGF
aWR1LLmR2VtNA8H0ws41PZHCOR8y1/HCWJe7LKksMwDqjuYa5bcevJ2m4Pvs+LmtKH57E5xrTVFG
rHQl9izlih0stT3JL3UvBEhdfcvJ01qj4JCTwaCpAZFP4SNTGzWsSIuqRPaieGuDIR0xVLzYBVZ5
ZNEAwI5aEEYImE51lVHefQ9LB4LHpazcXJH8SpIsrV0kK0qra7kMRGXMXWEMcOcqSEgpiMJPb9S4
RFiilNXczQu3KkqnmVKLZce+Mb3fvkwg1fkQxMXAKCFdYo5L7nbEN83rPustSh4uy9hTZpWARAzt
e9AVnyozM4VMUdvD9ubFIVpn6wbQGefhVi1rQXl+/VO8RWxFcZ6o77pUoqyocGkri7Xf6W+36mBy
WwGrrhtXp40kjeoiqVxwMvtE6n9oBSB3OozJXD6znftq6opsIoOlmnn2ZgfPaKvgzZ67dRFZja5Z
2Aespvsw9uNKBJO14+lOZHE2oClxqCJA5G5baq5E22PZBv4Mq/tvKnGxLihArBGXQeGqY4l5CzQa
VHTYg69L8A6WXIGwPUMA+jMApKimgCiP895G1MijVsy5uzTyFUnwgOtQNbis0E7Yw7l9yOA8N6hP
Mlp0kCEnXxT9lnVuDHqNPmeWIgFlwBS48P3P9CGOc+E00PqBLE3uUuO1UBvbWNwJtbfLOu3aHd4W
SB9XXCl+F3QwtV7paz1zKzS7k9c6/EvTXomkHsNe4Hl2v5CuYDd5NW/wGJ7eJBaDw01Koc4AiMru
Tor/uqzJ+eiIvtJsU+CAE1nB/+MEmEGjj2qGB1nrzq7mlH4YHmJ7wpMaCy9fmWhw/fw5wclbFd64
Bhoq6oBlzNg1rMXTvGndRgYCrvw6Oyqm0hSBqzvH1+fkcb6OTJ1aKhHkBX35rkTUlsz4IVEkkCCb
HikBllmUX8cgALCwiNH3zEo40ZwXjHKpTfO0SNyYgqsknACnB4KRZ4kSuwx7S5b7lz/5mLoKj4h2
NWqzXEDsYxolaoInPebvbBkQylgmuq0AqJF7wZ3opXY+6rnqZzCVmuDfxnOKk8aiTG3TGKbTMBAx
5W5wVB5bAI2tyy+iRvy+nW6Ece63ADUOVRMI67wV6D/FaKP8qXH/b4gDq5M4CZCcZtylyIq4S+us
SlAaoVctIHDXjR7xXM6ugWx04u4CK7Naa0mOOqo82fngTDkYhZqHSvWV/njZNHZFoWaPIQawS4FH
7fTadSEpjVCCLdYz1oNl5dilGKPPl9ewLW8aDaZ5Wd6ZG4ZB4J2LNy8F5QT+dSovXkKdFQGa8poa
WUl3XS9YUyl+N7RAiCav9o5KEtV40IaUKEoPPsUVVwNN6/GrplxVxWs1fMer3+pFkfnMFUOagSVa
GRgRyKd5T8nKmsQShg2cWrs1wRGZxG+Xz+wsUnICOHPIAFAZDzNQ8WNWWUrz1Mp/laYbVN+K6Vin
pn1Z2s6NOtWH94yROkSa2o4YQFqRmtaNx/Q2ODCfHgpheWxXmgkeLV3WTfzDu6ZEakifkgSTVS+j
Gx/WBt/iY2PYVUFKJKpJ732qrTDOWYyFltT5DMMYy5969K2aPl8+uz3r3v59zj9oWlWinxOA66Z9
G9ASjcvSUoUZ574Wa6UUhoEiJpfKgGIxR6sFXf5W0iXFliOsKTmVLsUCbXa/Dd5JZEVYBA84Dx8Z
TiSs5lobneFV8Yi3XAMjIbVNC0A4K0ywIiK9OXevIH3YyFsV3+QA8wRWN/T1BpC80qv0KvY7+HFx
zNgXg9QJY1XAtuXjU27mc6nIOL8EXfLC6w4rNkhyJRrG2EkxoA5Q2hnSNIJUl/OtpckiUs9kcDrl
RiU1svW/EulVUb8l82ve3ST5QRICfu9Z4Iq5aWoGMVYg2NMjJHVFWGvWIya6wH1zNYIurXrqDhie
trvv47GxCxssmZetfvc8VTxNUeFWYZScPeoJCTRzmOAwJk8jiRWDOG+x0I8BDUnZYiLqcFneOXgN
7J58COS3eRelyJKZhYBc+ba8Ll4K6FY0tEAKkdQ2AB39DritIqgVwaXjR+VGfSolKuEdGQUldlBV
G7Ppgpx079uZK5np3/eab59P6JyDRQicRXkwWnoDzOUR9YRQMPiyZpenOcxa9/mQwvnAaQqVUmv1
wYmUlyT1wjlxWHYV1KbAKkRyOEucSKAXhLIRDI7wVMH7kCguBU6YJCoqiL4M5zWavopC2hXY4RhS
q18+KcWPy/a2K0DRdB2pBDIlmQuIIUiGzSQdRyeNIzusX4vk52UBO4+f9S+bFN09ZBKUd7Rj1yRd
n1UYnY+t0VW//80LPt8PNSi4Epc5ouW1fZU+BHJnRo2iTdoZQygSuzeaL3n2+B814s5s7Od0UPJm
xMZR4Ld2e4udisX/H1GjH7h6KjC3c6AGOIXtGXKvqroHXmZHkbZEx9le56bB+RUiXLVefUS0smOs
TcoHEU/4rpVvvhzn40kSVLHBkL6AbcxrIzCohvFTVxdPcytq45+n6qcKcgUTyVyKTl3wzcrusRs+
deqXsvqRyhW2rQUGv+uINkpxDr2USETUpRwddP7cKsXAVUaPUcfcy0YiEMNPclTdnIRmBjFJcyha
X6le6sW5LOJ8PuDUKvj3Rm7kqQL+zsGJ/zL9xVGs8tZ8AFquW/vBe2cZs80eZCdxo9oSZwC7t0yV
NfxPw7OHTzTivg/yKofj6IrP0/hMqufL2u0e4Obvq6fBvoz70KTrAYbGV3W8quuv3SCoPp+3ltcD
3Mjg3PiKAl9WmNh3wu/jg2Gl39dWb+hijSj3GQA5Y090pfa9obri12sYCECBnVMrUCnRJeQTk5fe
gefVqv3cj2084u5QCnJErAq7X2nl0kH/HCP9PIpMojApLXVoGLSxI0+lI4kk7H6njQTONRU0I6U5
4uYWGDu1moTZU5t/q0H3etkezvHe14+1EcR5IxokzVAWiCOyX/5lvEY2mLDXlL11FLuz2Tfmq+uC
pS1CLNx3vhTFSAJjoSj8nH4yjUxKmU5IXdZJmPGxthfFluxwtDWfAkhftfLIQpc7+ilazNk9Wspk
jVFFNkz++RjMY5abw4CHqvG+zDc5+9GI6Bv2T3Ujg7tmBU27qNYgQ37Iazt/XDGE10U68k32ousB
6xKqox/WzdnLn/N8aXb9nBvB3N3rCjVrNboywvpa5CSf2WuM+r+rHFYOQzN0Zk92GnzSwQaDkeH+
H7hBd2MOU9epPuQm7OypmZRJbxTz8L99egTV1/BgXK+gBNrdBDRqu/b6wqKPou+6eykZONfQIaAq
Fm1ODWoB6nU5GYDyQkXTpY1hh4pokXXXdDYiuHga1ni2LCug91TfDvlt1T/2hi/4gvsyGCBWMU+F
Sjp3L4YYLO36BBnSAYQcbuu3lu7PD9RXHEwEPSb3sV3exDa5NV9XLKL+YAC1sbCFT9G9EpLJPn4H
54GasDaLjuBlDeq8O+kNfLKAhrcjDxXn2Mru1pZvZ9dHzMn5Qtl7KdL2tcaV/EhihqWh4LWm+6UF
3HTGrJWQNbWz6+UK03nUxvX5ITmi/fw9nbdyuWubj0iqWa4OTpPkb3hc3Y2YWmv7z7LR/CBa+ZJH
gyBv2rstW4ncfSWVmdJUQbJRpbghc+WVcnosihGcsOZVMskC69pJboAajKhF12lr+F0uUKJLoWIB
McLl/waCAS+9WvdMMq+71mBdKW7oDLoFx7DNH+MXQzS6tFMdOpHOA/H3QDWe1V4aViweT/9Z2oOV
gc8v/DQAUSuXrctX6dwhoKG2otUysNOivsHp2s/VPHdND2kgTCM3SirYhTu/qSd/n3/fF4re5bOJ
Z7Gi3kT6IVKvVJE32Els1qbgysyDkho9c2qgLuh0EIkPThZb8R2QpQGCUYJ8/TY/mqhz9QdZoNS5
QZ4K5FzcWAzR0hUB5vOQ2sRqdSgK3Yrq/IZMoavmssD+dypep/K4j4QmXjyTxDCdslAfjRrAxQO7
1ufSQxHuXR3xjg1aH6w0rRUE+pfLBnLuZiBbR/6ByhfG6PlMP4orue9UpCB0PqTRcYnwiJ6O+vB+
Wcy5VzkVw3mVaal1vegREevSuFKSwGrDwJJG0PlFIToZqUPVUdC63mmoncrk/MqcET2sJnQYGqd9
0TGpMz1qVytnQghSn8vq7Z4iYJh/1fIA+r9a1KYEmzT10iU5cp0uvaky4hvVXag/SyxyLsvZvc4b
OZxlamGaRIqG13rbPcrhEenw5b+/b4row/9qo63DzKeKdOgmJyX68Y5CJW8Or9T2qkg8qrzEEuZA
vHy+y0dR+3//QyFhW0dikY3yyHWUpJ2cxMi/V5AbCREWFYgKjKODHzwKc+7dy70Rxh2hQqe6TAjq
XivW0Up/NLs1rGM6MLtprLXUsqYUHR62/uWz3f12G8Hc0S5ZXM16mSLMoTwQyJ1LhSe5643/EQEu
8tOvl8Wg0gNI+Nr6/FrVoKJnowVObUFM2Xnc4mIxDMMqKnwHiqKnYhhNapS1y8EJVUO5rwezAjhL
/xDNCTKhQm9tOdAkK8Dg/XFaktKqKZWO4LnBrVfr1krHdsLyESB8fv+A8ZJCwwVPKqzcctrL05yk
MwXK3dx5iXpQx5fLf3/vdLd/n8vIsqHp8tIEQ8RUtA6TpfdUh2sesuNlMXu+ZCuGc5UVVQBpASBM
x2y8bvRnwL/V+k8Uxv7Al5joX2NYG0PUZ5sm6aCuhBQtttjN0Iqq905/uqzI7nltBKwXYuMUZzUq
FFrB5yvzUxmElpndqLVAxm5ysNWCs8Vp7nKm9sAT033DIwflS+S8kVvjF2QoK2zR43LnVatjnBB5
CNYttB2KtnHMCswq4fH6IN2v7gOXzdHBDxs/D6EVg0ppdpoHHWgxgkD9L5p+SObsIsYmmlbn0HSl
AgL5GLYVcrs51I52tdJd1yJ5e/4KPTEM2a8LJmcrGIOZVm0U4Rk9eIq34nkHhd0kv2CfqscKhWHt
PRNRHexmx6CVBES+DgZNJOmnNjPNTauNAdAjs5vF+3txtfVyvLBWAD/hG2vNAE6bOjpoHDSkPuAh
OEflN1iUp4h3hhPeza5ixd+MXwSyFRh6ZGv4yd4vX4h97XS0TxFY6bopdKodiPfaAqugK6AWRZNx
RUNefOQnGA7DC1LgR3a/H0hBVRQbUWLivXTYgfcl0RBvApkdTa1+0FrRYMC+QhsZqy/bXPGoC4a5
6YCTOmD4rHCy+9xmNn36e4wo/XH5+PYVwkYpSD6wccQXrbIIJNdIIsADsHxPjFeVLoIAcg4ig8Er
vDL+kcBdMYboicbzL7xjdCzBbHBQPNVNvBTjWJEX+uSW+M0jqy1VtojAOPbc/jaockdJhmySpVAb
nL79Iae+Kke2KV3XucAqRGI4E+xks4pbFcVvyTxmyt3QIx4X3+Lgd7dmcJJbbbgsS9Yrlk1qgOZf
dsiG2JKAWxj8vGwPe/FlK4NLqKphCkpt7hBfzNSqxrtZeW9CgRfcfbd8pDr8+3ZeyimHpxoc2KMV
L36a/RWmqdUCOUvCbjh7vKzSrpPXUV0zsQuO1gc/FUV7E23TETFT91MUuLzSNx3Nj+5WrD8TxVIR
GsF6RrwH3Mpb79zmAutVpjZJQPG2jnRLKh7k9HksvKDXrW68Qf0W8AS/vbP4yzQ+VORcPGkIGSQD
5ZcsCuwu0DwFPqpMRFMxqyGfa4YwApwsnCXvLVIyBQuVMEZSgggwlgpXKamdU+MZo+fekKaCKYSd
Wv5q8R/yON9hsDKpjRTWqPshkO7jh/oqfw79CcO/JWDICjd7Zu+itbtdB7yVyr1xYyaVS15j2LF1
VyabBHj39HP2sm7StgdVYJ2/lhMvnSlnLWE01ElRrdCdx/jQ2suPESCGKM/SY+WOMdAwK39w81fZ
M+zGZ0f1Tvd/GwwX1oOlf5Vgp5ER7OOdGmw0haMaxsAOAtFjbg0hcxNWiGxnL9JshXDey5iMZpLQ
AXWk8NGkGEt//YNrjjkjTFQqMmYX+AK3kYDUXad4SjTO4KhoDWKAz++sFXUEuze+qDe45ykBOYPd
TBlgCerZoIQ2gVRYxzUzR+MeRDdvuTGtZ3e4rJZIDGcekRHX0TInpjPN1O4D5qEVY0ltI4gtez55
qw3nQCKzyBQMVAHqTW0spn0v5cNUXvXqz7EPrYEa1mWtdsXhmYsdUF0BHQYnrsiJmicFImaUw9an
z1qfWWPyo6mec/o8/Ek9DgUeWB9VgAlhcGcY0zqt5AmzP3kaYujWz3viReYdCUQrgLs2DhuEOQAQ
AtsqpxfJVMtYJpKB3kb9IrMrKRIYw16iYYCfD9vwWF4z+Tr3hOf+hOiCIDlc601iVcgCaJbYTfDX
5e+za3VEMQzUMFVAtXCKLEqa1JiT7R2ACri91GA+uj7MpWg7bvfl96ufBwZ4DCfw+XRQhyGgZv7n
4NEwuGd49Ul2E1qzp7jyAWwm/4+061qOI1eyX1QR5c1rmXZsdtOTmpcKSSOVtyj/9XtAxQyLaNzG
SjMPNzZWEZ1MVCIzkeYcDFIF0eMfZdmrigDr88ahQBGaAG+OcgTBBr337rTuTkEZyK+N4HrxznMt
jd6HVUoAOJpl1hXUH+b5ry57UlrNTQdRX0IkhMndnFkto5ySK9kEptG8hu1TY4omLDmd4M/5PBMd
66lN4noGWlXnI5G/H4PhOOz1A2Wrtx4Sr68AYWzczhv1iK0S8AcJcm1udIb1OxYWKhGw2A+n6kui
hwUoCftk30o3lXGTy6+Gdd8D1AAHXLYgyMruKQreb5NX0ZcM/lNA8o6NEnYYxDYMabERxfy2OPb9
01QcLOfH9XvHu+ArEe+l5JWdJOMEmpsWsPRa/DzJfmmkXg3+FFVwiDxLAYOkhucyLh7KLp/N0bDL
rMtR5vELc5MCoTQvdrUkcCGXvEE4LqSIAJYBdoeFRbTPQkYnJWWlwRzl+p2fb3Dc4kRmF5MZqAzU
G3sfJe4yu9at4i1AvF5ibwEPcgoaS1GFiZe3rv8UeuyrY63tMMxGGfwPuXNL1AN2/LL5bjYCpxTA
X4gEMQerNCFJYwds9vMS+SS/04fHbrpFTBPCzYgkMR6l6/p6KVLUzIwFfXPDOA6NtLGsLOgy4zAm
xP99w1yfIONbwmgcQEyKHgalnk3Th0gZNhP53umizIB7v98xwvBWA+wFG0P7uUmbwehp+SMHc2uz
lb90B227eDQeLKKslHfh1tKYF0aVICVuww6BjvxsweyMVh0xvuqZaBONlxnYKnCiwBZD1WK8pjb2
3YJHIRLT7EfZP+hCdDpaiGefEVhnUg1MoWA/m20y1Rp+XpKR/YJpAIjNxbY70BGr2rMFjVzuiSFU
o7yt60AHZkxcAmlbYY1oVKB7HEiGdqiI84JXt9+l2va60fHcFJamFThboGpcjHKh0W6NuhHhIWZW
962VgEpI6oHujnn064K43TJgq6EMbQCB4KKlP/d9FM5YbffD2gNc4TZ6Vs+muwT1IfuD8X34xQ9Z
bPkjKbKkXyiQdzrdqOjK6dKX69pwbQ0kwRY6RRrKHcwXio1FVhcVNj3lz5GZur39dF0AZ+sBKqAp
5ODNiP9h1ywQ/nUtzQFrnPdedxy39hc1deUzhv388a7aa6gsW18G0ZgH1/JsHZAxUAzOiHF5ktoq
odwnGLBb7jpz29qnVrntRC6ce3orKYynQ6G8isMMqa+dPcrpjS0ahOCWoxASTcBB4LZerAQqUW8M
moKeA+WfKE50KRWBcAhmH8siODdR8ON+LYBnAUwILxMIZexhNBZbGwlcAx2AHz1MyATVrXaytnQW
M8K3yp9F6TXvUzkI+Q72fyixMyOyyfWlWrQRJTBpk6ZfZ+1Vt7/mo4ipkhss4PN05IN4FF2U9vQI
AUjP0U+hWbwGnFE6Dpgc5Q1Ffmr+4PXloLCHNyRekzKb/yHQEuoTe99Jni1tL893eJYPicDpcewP
gRSzRTaawBi5ZI6uKO0qlDEi5xfRrapuInJ//fJynOqn32dukdmEapaFyGKBF573B91o3VJUuOPK
wL6rif1uIIWwFVdzTFqAI4JzcJJ8WT0Zk9eYAjU4FqbjPxXeGo7uYo8ccMlSsZjY3gVMqgdKl2MR
Y1E/K+8kZxSU6LhfhI5NYksPpSV23stuC1ORiAJwMRWjr1MYDHYuyBt5B4amGRwCyldQhvno9Yjw
M6d0D9D4ltZ72f4aiTIdvggTC9Zo7aLjSf99lQMjzpYTSMOw/T75Vrb4ALJNhBu7vK9iodv2jxD6
7yshMkbluzHC47BSrEADW2c5tT87c9h0jfMnR4aSvgUYAQuehsmollGebLMCx8finNspdMfoZsi/
Xb8rvC9vrWTQf1+pM0qmNU+5ovtVQu5tAN6AR0lU4+Z+l5UM5rvEzpDItYn+WH/og/gOzFfYaZjT
4DvlQmrd5RlE8ZIo36GHw2SLwOow0HFXsEaGIbXPitVFJCVlshBfO9d73SsOFKRSuqUZY4eRSVFT
mHeOgCLBQ1PRDF15D4mrc5S0rENDQiF+mL12ypMqQjbkFdFh0w5uEHB28L9MvQrI963RtBNBHGgT
gFG6CVpwO+dM6/eN18muASK+fj8eo9RNTwAGfMD2wUakJi/Sfvoz1M/HOupJVVr9DOgqnOGjfsDw
60Hy5r+zY/y12VNSK/HblpdPILZj1wJ9O/gnFiZQw2BQpGP+BwWZBavRWAjQ3Ww7eHQlJj1IUFgQ
oXgDbToAtFTk5Q5WvC8cojW0y1JDTbocTbEnemwtU7sRbdLx7sZKEJsqT8WQRHkP1jljwYx2Lh0n
YBNG4ygI7Fzz/NDHYqwH0zz9mNv0BMk+B22LCLiPV+YEkiNgoHBagDFiWxOdKlWGXEDAiGm4oLzD
tK2n+wtAdm+yPV62Xuupr44/P4g+Fe8AkfphJBvXXQOA0meDtI1mijUCYHS9+DkNoD6K3XgWmAPP
5wNtArhgumEguDCnF6tm1huTiR0p7BKYf9ll6ZrRsakmgdOiMZD1WcgpdaAaUK4TNoAp/Sj3zYhc
b5FNT087N67upGmvEsWVIus/CmMCWZeEejT3EFZW97Nk384WOPGmvATEgXKcBlVEMMa9xSh20LYB
1novIPCwo5xOsYOIOXrZyQIWAJqOvnIy3WYPZJzCFfkq7ldbyWNCm7M4fTIrqFQlBvrgpl+oJj7b
dhJBffIVMzHWiAK/aWAS9bMJNoWiSV0KxYxHdCvQ4tzaqA8rJ2M7Y9lR/iYyeZq/XpjJhzzWZ5Bk
wBuowvutbBq/7AZPz7JbAKM9jtO4GzFP3yeiCWLuLcMwEMUMwfoX++BuQ5CVVkUHYNb+axpvdaAO
EFk40cvzUqhM0P/o85R1IllhtibJMMalncdADtrz8KpgzjugjIHdc7WJNqLeNF+vD4nMJShSeWjH
DMuCzvQSARKcklnVuiAB4gqxUKcw0Ae8BOceZ+IsmgVCREWKnx3pWyoNJymWvN/P5NAy+FcKY+4y
sYZuhk/y02ir9T+s4fdrLiiFYc8Ew33KJVI1ilSD3eSYo0Jd9lEKsx2gXQQq8A/qQwSTXFhzOwDG
fASUENm0GGUpNqZokIkrAvcUlR3kERfQ1y1epUafdp0fTV/t4gugfaY/ed5ib+YfEWyHIy2BFJfm
eLdJcwq/E9j16/UvzdeBjiCi7QAUKRpGVrlm3E2xjtVTHJNxaqbTVG+s6e2/iWCe0NOCUaXRwk1M
iuU208aHOJ5ckpPNdTHcCw/Am380YTwntprGObRRKOrBahOX1m04d4JiLl8EOlr4sNhpYt8BmSnJ
dVkCVqe1zQgLupG5A852vb+uCG+4/X2g5r1sBwxIJkUYG4ARyRbyOPV+2dQ6JnzTTTF6mAWJvdZF
lfpZQ5lSEMI5EQ743KhPIuagssuCyqrT0MwhcLp9VZFuIj1EbVe70VV1h+VEgQ/jHKMhK3j3Ai8F
WR67/aaPDpnzBDUbo7lPhnuwFwoOkPNeWwtgG/9GIoOVvQRnLUgs8WLT/Ox+AhO3tQ1d6yURP2RE
8pgPloKbSmtbNMxavwfoItbsD9Gt7tJBbFpZUwQGwrmzBp0pw4wGMD6BPv75zvatNYIhTUbbbDrn
WpC1b8QRXCa+COqfkUA6F5O7WTIoc2vntCLxWAz3yXQT6oLlKK4VvNsa6jiIBozn6Ulmjlo6oOrV
BY15nJeH61ZAT4HJbN5pCRRDQS0KT+nPp1QjKnYSZZFrwwOZdrL0IwfkX9+4Y/ZmFlvVebouj1dd
RftLR/MFgflylT50knwsQ6Ru4ZJh0lk6t7Z2n2fJQe6rJztvAiDXe6HcBp02n3E3cnewYsHkBO8W
r/8G+u8rdy5XqrMkLUZeMKniIfC+ygABSRpM59tCynae1a9lMR9wTotmAt9l58eqq2D0OjoYQf1K
SWrLIDlnG1GqytUNE2TAMzP0S8SAsU7JNGpL78fSxsSbJvyuTK4cC6hweBn4+2jXP2KYxEHJ+noc
hne+8/lnBUQEYGbgfYZRF+nQbkEuLPCGXLUAMuYAstW83DQfnSIs7HbClBKeZkAY9wrzOOWvo5j4
gXepEbSwMYUeFNRjbkSr2xJxwpQuqrQoY423YFzxfizgfqAcGvW980VUaeKFMrzOKH4p/nIkrIyr
mlMHE4EUXmLYjC+6l2FeyfbJe7Eu8tQbx1e+XL+FvFuPvrEM2DsEsYuug5JURSnb9S/C8OyAaZBN
vBMj0fGcF0BH0LOhNJ9gt/h8zxwno9k5RkIyZacst6FoeJ33+8AeQEaGo6MF28+/rzuLvbQLXHwh
nUj+TTMbQbjnequ1BMZTNHWxZIWE6jZdQgSzexB+aUY3Po1+5c+7efavfxdesQ8504dGjLfomsYx
Uxvkg8tZORcvqLF49Vk6NSlY7Eni9sfKB9nJH9yttVAm9UyG0nIiu+18E8Bs2tC4fZsHavcWEoEg
3tXCex14yzBzHbzjn7+XJrVSmhSwBzBnzFHvmeWyEZk29zJh1xHLXxT39YLfp1YbHdBLFbVt8pWW
PaKD7lvbZI+KmLvcxoGo6sGzQp3isaImRicLmG+WmHgdFAsuEykOhXWsO8GuL+/3sbqDBiEwh4Fx
wZya0faa0RrL6GNL74fUppillabtdcPjfRlk6zL8Hrj7LpJpXbLbcpnoGFq3T8qHJHtWu5/XRfB8
DhaWUTOEa0VEZJxcaBmLbvYQke+7vbJL4HMoKoCIJpJTqsHorwPaAACSoLfGfI2UNEouJ6hOlsNj
ruNRYG6HOvd07SmxvknZ39eVor/Gpk9IZICrBIa7yzW4wZbABi9DqT5MQtdO8se5Mu7UJc1dqXAW
z3bSPLgu8r3vcE0m45PshpjFotFvBRRjt3jA1Nt2DkpgmLcAwgwBSo01tWzfvI9MoFe6Exk8Lxav
lWaOGLjsmW63leOHo/6ticlBtpHAG6D8nBphhYrGCFZbum8OziIZs8Psi8uc67RKkNP4lIdJOZag
cKZvhuquFS7i8SZ2UDDC245iHaMTwZhokaZ5nZnw9vo9HWhYbqKjtdUCLBT9SfeKNpkxQaFqjgME
oM+uME/6ZokICi9J93c1jO7v0yHp+icB1KusctwxGfNhMSfUROratbSvRPtpiPCAuVngWgvGNZUp
yvSkhBDDVYHO4sDXEjwgKSMd3QMVTYDwPOFaHGP5Wm0PWlfj0LTxpFo71b6/frW4sQMvdUCFKzbc
LVtXLqSUmFkOPCP5IO3kQ/lEO6eq5Mp74ldP42O9jQXvO55XXElkK8tmq8X2QiUmdYVmwDN2vIEH
dW8CdT3bGfaLNfkCHbkX6kNHtjGlmkuFB2WEpPKMQQdABsa++sUAInX3B5S91AhXsphXQt1IQEca
MwdTQlRW46XV3gm6YMGqFZG8+Ifo0c+3yJVE5l4NcabkdoopMgJaJq8GaFDsA5PptjXdjiKK+O3m
+nnynOFaReae1RnQeo0YpcF2frSbv4x5L2kH0kWiTFT02ZirlqZjri4djvJ92AoQbUkD7A3roO7y
Z9FgKV8ngKRg5EK5HPbrq6jKCT3EPO1dKzwm5Mky/FraXz86TvDEMA+itIoOvnqBHqZIyzxkEYYW
7czZ6vGu7O4yQEaH/Y30u6J0vKDoThBIGC0UPy3Gc4xFrpq1Dpy1zIoWt4zvmonszKX4Pg8JmmOp
IULtZRMqViATI+sRkSTtIVC2lpOkGoemTn0Z+E7Xj5D1iKwYJnWXtDIz2pgYnqXcddWpmwU8Z+wn
Yn+fiYg2AeP2qDSGN2mT4SUWev9j/2OUpRYzEY1XzdHvViUZiSxqKkkSG9gC0KjNvXpfBNF99Ezn
DuITWnsYPSaCWtDFE48VSC/eKlCGRQRImxJfynpcNs1Dcoi28nfa/yr8/ib3rn+vi649K431iDbo
1aYE0vDUDyj7gPVG/WIU6L5+F78oKIYut1X821vrrFzGL1ZOXYcLPdbOepaag7Pc2+aDLur1sNGM
SlGBcA+qDZX+X4y55BIgW7sS5jJMDuBjam+ZH3vztWh3Vf3ctxH+/60ggF54fEYm2/xB+XdRyQyZ
3XfK51AEqW+htX270Ofej8gXtQC4BrNS8j2LXBlMncpRNLUQWB5tTMVPO91H+PQAROr/P6ANqUGs
819WPcZglqwc1HmqDS+8XXyajhRet/veHM3NvJMEl4/nTdaaMUZSOFNmqVSzgRzIcqjbF4H10x+4
pgwTLMtiWkqDfqt8T/MBsg39zNNdGaM+shsH/1UfJmbKCnC6QxniwmU316Vbpr87TMR+HSauZPIs
N2oECViVcK3+h1JgGXQQPYLeCyPXzo2JJliv7mtVgxjjUT7YngnaA4KhHwpoQ+E8lhvrBLDne+ug
u9F23iwvZZD50hcRUslFfsyqy4SbAdOev76ffavPrhpkh27Xud1Pyr+g+upO8kWfkBdH1ybJeJR+
CjFigYV9bzJUV65uVXsvFyIXwotyKyHv64mrGx3lMknUmAo5kyAB3ULjOaca1KFuuG/8ASwd8cGq
3fAkHKMXXAh2xlC2MTY9WrjdLR7xyhER1St3y+HXCH0kxAwVXHCW1Hjp+7aeRoiLw3J81MK+Cyyz
kN8E15zNHxkzURk/0uWDPhgTzhPt2NzNv2RBjHsOqmGQcAIQVvGA6du4jp+9CgSzSTIrmPEvhZlW
Wa5AP31bPNAlCN0NHxvQgiS++iCQJXDMbDGzbtqRVARK5kdaLJiA+NoG1R5rzXhliAxFcA1Uxs90
emPFGvVk8nLuireieeqHnwKFRIfHOBnS2VZh0eBNgv4FvOh+3bnkzXTjXXowfndynP1SjCfBVKus
1Q2ENebgghjvRBLkQpnsX1dKdG6M+yBzZwKzE2JAXyA1rTule8Che9eFXECK/FIGlSP0NQFsxFZo
0yrv7SXKDW/GVuobbaXTlRHH2lCC8sqPD82m9cRGwb9mH2JZo0iaAby9mQEONXj/kbhSk3uEvFaW
KOfh+40PSaxpkKgHwTFQA1Gl3rQk9xK13QoOkW9+HzIYi1DHus3DHNroyd/S8tiUxySv3EXyY+dV
z++XZp83x0xrBRYiOkTGQpq6lSSiQyzKqn6oHWo18eYCqOfgtxJoKBBlyJ9fGk5uSXVPNbQUtwU6
7rCzvGZbeeFmOpRfzQ2FFpN2ooI4VeAyd/j3XNkmXC4B0OHdSspju6cBGzBFOzGpn0g5Jk+Nog7z
vCOUm1vlRhrsXV9gB5w490NFvgsOUmCObE24m4HIMoSQNbyZAAlQbqZduCtR9658DWPP4hbP/8j5
Pw6R/kWrDKHt8JgpLEh0HgEcFFAat2g/b/BI3Iin70XqMWmr3kpqkUu4bQvp9gDY2dbWvLt+hCIR
jOvopzJRjQIeq8zG3B8yLBE7Doa5r0sRmR7jNrAokktGDilL22witdikXbrN2uSHGhv7WAfcviT5
feX8WbT8+FqMK1GmWXPyFAc46oMb97VbaV0QAevxunr/Ix3+kMP4jqUmJLOoHc73jgJ4IN0rz6Gv
7u3GN13rAKoNQNP5AqGCQzUZLxJKhYS9eQhN980NiPH2NZjrnBPtcQ6gEpHAL7gA+0DdGakrnN6h
X+zCmYDzTQWtOngu3x/jq3vQAdaSFCG+qH5rnTN3+k73wqvtcsJ6SiC9AGVqQ+OdSGluGF+JZa7f
kGe9PJsFPqghA8hl9gr97378ef1kRUKYaxfqoD6rNBxsVt3Zma9Jx6IRfTxuvr9ShLl3UyzbRkSg
SNdt6SoPnS0Z0K3bWrOHN/Au34pWg+kvXvtizB00ayPKJRtfDE20W9nc9ER2NcwSj6JhOK5drlRj
Lt3YVZae0G+U78ODsmtBOwiWyxtROON6rpUY5s6ZkZx2ZkdNYba3fZv6ilIJ3BbfEChdJxD5MX/N
VATHJortwkkMT5rvMtPXx0fSCVJGvhYfIphoKctjh8OCCCy1esQYvboR5WwXsyTvWSmWdP5Rg9ri
6q7qUzMAZhr2bMUuaM6/o97iTbvlAZPeQf4VzJOAz/6jaipATP8VytzU0laHxragGA3NBA/p9jXa
02pqeci3omqq6EMxN7ZQMqceY2gom7Jbm9tCMd2wFzH9iaQwdxZjE8TJIkgh+V7TtpLla+HDn7ge
TJth0wN/KzsbkVlOKGUTRKDYt80W+bxYtddOsiDq86/ov2LYBLQ1pnmaZPgCKLLRdk5AmUF/f+zr
l+F9iGHujxoqhjTX0GaaX+vxL00Evcb/IB+/z1yeckkSs6a/b9lbO3wgKAnNgg/yPy7Phwzm8lhm
LU25RVMXxwWjixwMZ2Vn++CrLjz7XDzRPFMSTgWINGNuTz12eRTK0Ew355t2qm+IXnqmUQscHD9x
oTAKv+zNYC9ON01Eo4YQH/tgORI3CgYXsIYHaxu9K/ZHGdlKIHOH0OqTrZwKrLWj3N+m3dFSH//T
HWJXVrs0jHpThwizjN1Cit1qusmjn9eFCE+OiXK6OUSmM0BKu5k98hV12K25T5HzdT9nzATG4Mxw
BSKpOV9G8I+PxUS8clDU3FwgMgXUtrVJDlaQvLtUaoGiD8V/6Xx8KTa9tJ067ZG3Ux9RnHQwrKV+
fUP9xHQrHugQ2LvJeIrKLOw+UyFMWtINycA629Sb3P5dKizGIZmMw3AkI2nLAtfKJN+67H4mB7t9
FXwlbvlidW6MwxiVJKnIABnGme42YFLUz2+Mg4oxURFcnejUGC8hZVEHNgOI6vTMU504APZvkGmC
EW9BsGBhFB1JmQ1nxreRD3Rer93RGRH5RpTa05t/Yd2YfwKiBxIVTHh/zlKkMVb7QS9BDDZLLgzP
y/K/+uRo1rF3/QuJBDE3d9LKdpGWComjpCsB9pbqW8WudDREyzlo0/rv6+LoR7imF3Nr06QDcIUF
vaxW/ta00mawbEE4F4hg2xYmooWk0qOztB+FcoymzXUVuHb28WnY5kSrDQi0FarpqTPf5Q1gAGrr
1BJne10M36eu5DDXk2C5tpmB7u+VmqcB0T/IcHli2W3eACf0pm6qjSwLAQeoXV35PmyPop7UJI8M
HN5QpH9hxcSN+kZGuXG4aephM+sAn7qupsD+3qENV+l43oVqVMXQMnJOihqEteFqlUesL9fFcK/t
6jCZ0F7Js4WWEvRKMWZLcRQ0UGyIy30i26ParrQhFUaHNGrexfJXr8ZuFwkmT/jGZwJBgXLAXcz2
51PcO0OKQYlJS9xSCyTQ0DSWQMjFxOd7ZACnyj9SGDXsUkbHtoaU8qhtaC+/32AAycXis3B4kd8l
WMliPB2pnDCsaK+Y8nRIm+nNcrtjv43PjqeFgbpJ3cfkLHKvomNkvJ6i1jY49OgxZoPbqt/0qnYn
8/W6zYmEML6urLNs0XSYdpaqrm34TgcqnCa4LoT/rVB6koF2oSoXaAbjjF0MQk3OcGcv2pUbyXvo
sbeCsqLAI3H1WUmixr8y7joGz3YsQ5JphppH1CnbZDBH36idRhCV+OMrK1n0b1nJmgg2vBMFsuxb
57uKynJBByLeB5Bab9yJRmhFqjEGb0iDJKcFxPVgr5i38fBsCy8VTXUuXOtKJcbQKYBaNFLXapzt
QxakpSuBolf+Oz4pQXxIiPe7sE3vt3glkDHyfIik0hwgsDLxSpdT35S+pgDzuG6AoqNjrDyK08Ux
SipFr1zgarmp9NiJdv75D88PXdj8m9hW2ibU9gy3PjanX+hz5Q7YLgAZomg/47c/yieRgKGki80J
TG4xJlg0cdnS41PI6Dbd7Dq549WDYI2Ff3wfUpgoX1Hg3jGDFJPkrjrtTAiLRcsR/+M6fUhh0vAy
SkIrp1KU7/ZPOsjRvVqAAG7RXgO59sYQbDRRU7409Q9xjKcw6kLp2wriiNYXHkmbvzpn8CoLkKJW
Fu2Togv+xAg/BNJTXrmLRiOovTUQGMcPGcgnieGSWTAGdoGy/Os+fQhhnETawdZbOpWibkHlqThY
XPXTrfFY78ctELk9/SxvCq/eERKkJ8rRLHLA/JRQA5I/9p6AvsVuYhhyDm61YUCsdNzoRJul8YZs
5C/qI0VQzYM4EyaEVKnLT/mvSHYdvrY1PW9SiEzyw2J9tYpbLMZ5hrCCQO38mhzmtg2YGLcbpaMJ
WritDrQJDIpBNC8LjA+KUKK4adrHOTrMpYuAybikMoSZmBe0WtD7iIYfuPnmSgJz4ZK6NvshHenI
TbTTdh3K/vomPQgtgnvTwNFtqNjrutwdBECxZi0ONKkCghU+EtDhYDpmMXimq97RIUL61hblT9wD
XIllroJt1bM0AoYHxd8pmKVq58Tz5g+u9EoEEy7jeJ7t3IaIUa1uzXlwzUQOiqj0/5sYJkiSBUjR
pOzRwnZuC0AuKPeOqK4oOiwmQsptZVtRhSHjuNnl+WOXCLztBe/Xu2P6OCqN6X02aatg3w4C+hm5
s+Jrr/EGqB+ectK29pnOlcmotgw/xHyCXO+wkszc2nnMw0F1IDlfHkn0AMZVEu5n0eNNcIAac12n
1OniVsc30vThGa/tpyFUBQGEn0avNGEubOU4o9FQTVrHNQ89RnBNv5xBsFD5YtAP0bFRhVfhSpIl
W5VUahEOWAGk57jtvSr6ao0P1437Aj6QtQwmLiZ27cTvXlWWk5vY2BG0goxpQfAKlua+D/1e/bmM
grO8WMVkpTLeQavUGvxvuLqGOwZxjThJWejanXkO945n9lhUlP1uixrazg6SF+dOlLpxve/qYzK+
o5TK0lIlnK9u1wdVzm8Gw/C1RPpLKbNN3dr+OEv+WOcClyWyU8aXFEbe14UMsWWZHwZwDxtD5Qq+
KPcVsVKNcSYdqMbTMsddwMNfOi+YNADf2b7v3YqiTJC7Wph1cEOMoWMDGsByjsUixpC60GKpUnAz
ZPObkcdBskN9bWfps2/HvWDvhBrkRRpgAqED28PYAtUY03HGDPj2Oa08RJhPB01pcmwzEbyhSAhj
HmbfVVqsQUirPySmn5nfTH1//Ttxb/hKD8YUMJNKWaqpBUbFVis0367182CXfqmKcAr4b6OVLMYk
+mGumolWUCgag3kb3jaNp/i0WgjgRkCzHsAIvf2jDOBDKMtWHJYawYeFgr36Zda+K4No+pw69SuW
oDOhpetNpbUyfCTzPnsY7lI/xMYigHrf5sc4sL3rn4sfQlfqMCEmrMtYwWgArUIlp3ALeCSvfCrf
B1EaP3siPrg4loASpogYvbnXayWZCTzYJZQUjUBP+CpX62+W+kWKD8u8i/SdQEmaB1w7UibsmJ1D
CqnEN6OGMryjDWDsHMi1Ivh2riNc6cSEHafPLbCzQJBWxTdFRbZJ90cvvpUIxlEsSpTXZgMRzVC4
oR2Yxrdp2V4/MJEajJ9wlqhKZ43aeHXqo0MhIpwTOAmdcRL5MnXAtsPv5+rPofkShj/kGSTF+u9S
Vr7H49VZMQ6iCHFSE926LFvLr6IE1Fhm0IDk4/px8Z+nH3LYQYrOslPZod9EB1cV+iLnyhvc4m3y
bEzLd9vwJII/4u4Nggjgn3DBTvGGZgqgWmpoJCAvlM46CbobZTe4lmdtwQAKx2cA6uF3aUeZAzUY
bxGHRihVdG+Wvu4o9oK2VdFNEC0WCeIUO9A7Y4m6agFy4tV6uScxKgyNfNOY40bw3QR+gSXtU62F
TAnd2ZAm7Qzb2I2G4lYd2ugEnVS93yZV5UdJvAMw6v112SIVGU+hRFVf59QlDfJdEh8kcuxEDAnv
CcoVt2cwriLv2qYwfy2X/iLkoJgZC8a+gOuToQQLGotdcsCUqC/dK8Fwmz/XboLqGEo43nxjP0y1
IIkTKc34FTIOZjIN+K5dFt+g1QKOQW2T6s5/FMO4l1Y2WsmxIGZIas8aiLuYKMaJB/jp71w7X8a9
hNOiKjM9X1TdnDOywzO2Ifb9/XKjPZh4QSlbTUGTPA3KxhXdRP677cMDsIXhAnjUVhrCgGb049vz
hLtvoLVHzv+PIRDud7Ow+k9xgZULfGUj6TBhjNFRr3urXtrBrU4mHI7kda4Cz/MUvgGWbCcq8QiE
slAYNajmndmB0Mp+azTVLeyTIaLb46eQH5qx6BeDqcaVSVf9SFB8bU56kMZue6Ocin1zt7wUfu0B
rEIE3sANfyuhjBetlSxPxwpCozD3p36zhK9G91CJcOS4CdZKDJNgZW2nT6WEA2ykuzC9j5fvdf91
qLaOJoh/F3yN72FhJYnmE6tnvRa2cz9kUEi+R4G4PRqbDnVirIwV2/xbv1E3hZ88YSOWFhUwnuIZ
gj+Ap6kGYGzA11m6fYHtmeoTUN/MQfcqKVCr177ZNMVDNL0mQjgC+mnYK7+SxFac1AFsOrEMSfK2
3FubZlvvBk/G4sf/Z/iKHtulMAparYMLAbQTn49VGhdLnaxJ95zsmOaPkxVcj0Hc5F97x6v+JYBx
lAUQ93s1mXW6bnpPweUwvXb3XrR9WzC7D+x0BxNl8V68NU9d4zXVGNfZlzVg01NIxlrXTrmh00Qm
tmpFPoR30z4U1GSmQFhEC5GaDCfYYwgwBCW6vLjFciozEZY/t9EE6ETdBPEeMNpZAKcoA/mVVNg6
IG2wid3uy03lYQMUK4ZYvgCpi3A2lDuZt5bIXLqMEHMoAG4C16VsCmARZlsd7RA6wQtmkKfrpsIL
dWth1FmvbniYGE0OiGfdW5SXcHrGsFlWz25UbysbJUNTMGvGNfzVYTKJizWMdpv3kKYq+0W+ne3N
dW24ZrH6feZigeJvqvsIv6/H6nBsifqjGdTsNMXd6AKt9vt1acIvxV4zS54K8EEDPNQL7ynIR+VJ
nvVc7e3duBNBHom+FHOzTKU0x2GEsAkxM2uBkRJuDflbO1dBI7+ElWBkhhelV4bBlkNy0k9SD5x3
DwmJFy1bWYndehbURAT2wJZE5KFWhh6uHw192TWNR5ijqA4i0oOJyVE3zlNFICI+Dr7kTpgXBrRG
uANsOeiKKIReshEN1wrMUGcCdKxIYSQPkCnPeMqD1bgvU9yrx15Y5Bdpx/gKSzVaAF/AO6ntptzT
9yL54QTmuYem3pi8u/pE8uzgv1k+uwkdYwC7JTM0tDN3eNMPI/q2VqBG/hRogbi9ILppOuM4KjtO
jK6GntHXwTcwG405CdWDC/am7bxrRVvrIq+vM47EXMBxEIbQr9OwtwV2QG2nj17zHbyYAPHxtAYz
BiKr4X9LLIaAdVNWkfV8dsVTlzsYkdN1DE4cRwCAtDtl/oPHKcDs/xXBXAbAUCxDmEBEFD011nHs
7offRRilKaMG8C1Qmei6bLHQeqq0ZHkhG3DBYY3OzFG1v82mYMSE7wr/lXHxghj0Jc0sqDG092GS
e6b1PQb5DWAZym1lCKYkuE+JlUbsUwJQgalBsfsRjyewJfvmVvWcDbZE7mj5FpcsqdGOFJWj/4fJ
fyjJfCusblhTilIRBsbqfbZbdsoJqNjBr4xUKI26pIu87eOzsWjY9aimPbyk7s1oMBlts7UdNJYU
DBFao9cZdSCZ+i6Vi5c6iwNDmx5GJZ7dXKvuBJ6F7zs/1GY8WljKANyAaeG09UOcIKhON/2zvdeA
elO/LAFQzjPf+GIJvjL/8n2Ipf++yoMQf+Q2pmJBRuWheu3WZeiG3aNAO5HlMn5MN5Sk7EfcjmFT
faU4T/aBJucRinwaOI2iu9Btzu1BnFXyI+2HfoxDmxQnaYwYgtP2XBTfMku0oye0VyYZGpdQVYoa
EqxztNMjsHRkHqVnj7wKvMuPf+YtPxRi0qG4U/6PtOvakRtXol8kQFnUq0KruycHj8d+ERyVMxW/
/h6Or90ajrbpnfUCxgIDq4ZksapY4RyrpgrE9QAWKedvvQXsbPuT4Ly2Eomru8+j1DURkeQIrzic
F+hvP0fH+dY4an7bOO+Zd11L4qy/1KtaEue47omhO312rZfEESxGoHyEsygDkloYw8CWzXi9eNFF
7BoXw+AgxMsciXFGRohkd7OXjE6rO6KYQXDDCBcUmXkyNhgMwahRcxXXR725q/81XxjnfAhnPEZZ
aReEyCwgB3ZW4WmXydH0eq9ldhO5CuEYleBa8cj0cmRNdt2za2V3Tipf5bNIAwX2kHAWY+nthY4Z
9AJ4oM/V4koxTCLrhwLkUe+Y32r0P7jLh7/AwmAm4YxLIJzJGBqq5BE7sLx3R7+2D8NDA+gB3bFn
sA6mi6N7826+pJ/rQFi9ZKp4TjZnTLI+TebJhmw9CGfnF+qSfaX9VJ02yAORLdnOl5y8H9+GOIVy
XI8pjnH41l4uqDQndyCbc+Md8Ri0T3u/uJobfv2LYQF2rc8slO9GjKNhtIEsASqUK/Noo8mJ1bgR
1T6hH+Fw/v4LdNXmLIxOiT51zPcYIEoD+Xn74fz3BRf8TQ/iaGdayQIWjKsFDQWhe1btElB4nBez
2QK0spQ8eW9XxJVmYzQdWxYGhV8F4b46mPvI+68uzebMiZlXkkQJJCH5qbZOtGddVOohij3Gt94K
cZRFJ8QFIaW81La6QF43Ls4oP8mi0rxIAGdMpN7shrCBCsz1dUwvBk3wnv+Hd9Mfr8xnNs0ecydA
H2XWCtxZi2sBskf3qD8DzRIbJu7X2yyYrrWBsxSWAc5opcGejS56k+SjPvvjF0zbeO1+udNwaKED
U4WGEfcvhItUngtClDFqqMyebIYzeDOwEb/k6Oqw3XlnVk51OzJEup3QOJ4/RbC7vI5VtWVJtKp/
8XIEbxHJ6SI3htTJ7S+H+9gvr0TtD5uF8NMuE/5tmiijRJeF+YLLEq7Hr67ijxMwbDU32wGDxhG3
42zWwdYiuWhlNEOjqZn7QQMLQ/gurnQvf5p8UHsIcWdEO8rHJgumeikzKdJ4IacXbbE/b7OYHvyz
lScyk796XSTKUCahjO//Kq//ap7+i3Z69nuek8MZEHOoywYozuzxpFqeVDngofItX5nhxIrv/U0d
iHA7zwcJYPl5vbJRD7s6iZEoCSX5QHVECnIJPCvAdCgp2uuFcx+bgQGIoQCFCpIoReOCkrReknpc
kAgaXVaO6gCkaYAOVgpSRAaNoHdv++m/ksYZlyyth9GsbfamyW8h63PktwXc8+zZd8QhuzIIv9jf
z+vKpi6uZHI2JdaUaqojCbpofxmJT+sf57+//VA7CeAzu1JbyyCDxaJY18D02MB25BfyTgOy8fxR
WM7efEGtpHFRR0zQ/qiqIbJa43AxRgDATmo/72d3UcnTMOhoVtTAuC4D0FD6+h9XypmQisq5MklY
KYPEa9G8U7jqDWP3wlPgRlSSEpwbn/SV47mM2wwLJZMS2LrsNpUqMCPCo+PsSGtOcV3N0P5hN3R7
Y7eAXkcFaknsyV6GWVZpd34H2e19Y09Wh8fZky40ppIuTFVGsBAkBzvdTfMNrRfnvJxNP7qSw1mR
UtGqOgZRvWsYvq3eDLnf9oK9Ey2FMxxobprMdMTxdInybAMDMkoQFNDB60gtioIERopvgzOSTOuW
GdvGoqDqGsDNe/3W8OVd6deNcKBp07msNo8zGGQa8yJh91kPGIADfSm5toEodtyO7U5y+GY41IOm
KtQgJz1UQIt1c4xRZwg6pNlh3Dni9hTBjeJ74Zai7emk4cji6qqYLgohDcz2OekYMlbBIwXq9NfO
ywTwAawRBKSwD78ijA6IfhrmS5KdiAFm+91inqRxSi6ny9g1BaQhUvWSff6QBEageoXQEm22bWCq
78+6OF1vkkoy6hIuZNppO1o79UPko+YVo08j+Y7iIdLIhSd5xu2IsxTj1W6f20k85zUjq84AHci2
1XgC3gZNBW55W+FP3+cU3rDrjnZML36NojFWw+4gZhjbDG1Ou/hynqugDXh6mVJV2EVTJp4+2Kgn
g2jYsr3CGo8KWQ7nbeA/3K8/y3oJiFfyrLpbkECFvPAzCVhWeAFyF3XU53TfuqWw312kjy/OZiVv
pHKngRYWj8Hj/PQLE8F8ro/iZ5JIH19WvpLU6b2eTjkkkQ9theEZ7TL3QNdzxTr6LX9yJ3+6jg7y
Dt2tbv5BNAq/bflP+8o5zc6aFxD7QF0aVGMjjJKVF0a0G8Kf589PoPUvseRqkW1GC0sJmVbON0S5
SBaB1m+SA6xu9QvuxErApHbVRFmA0fjLbrmRXYY/BLIZUMIxcoBkcsxbeiwO6f1wzzo9wYLkMoxy
6fH8QoXHyZmXsactYoKX+0cCIKbtwBFg7AAAgDcoAJUTzLg2qAYPvuxVgM0Vnef2RqPiZqmmYRC+
VFVqM5gyWNfF0h0VM0jCD+fXtx2MnL7P6Uuqq0ZWh3ispd2zMdxSqjmdiDv9HyK5kxDO9cQ9pd1Q
QohqtodFnZ2yV4NeJRdNQQ/hEAV1kbhWVoNtZFkeJaX0mrLyzi90+4kN5MvfO8l5JDsGOOVcYCer
HEDVfSBFDqbZGq84aD5YT22RvG3DfZLHKU6qhfVY4cdugd4LbxqczkG+5FZC1aFBlt5yyUG/MdF0
+kIqJwsSh6Jz5dxS2qDt1Jwh3bIzR0GXH0ndZHg6v6ciIZxvUk1b67MEkayODOt0OffHIheElwIR
fE3KaqQpzNAo4GqYU76K7GmM3A5tmoMT2momCXZt23r+PjO8uF/HSIBomfOBnRkmYBxKL1oaO5he
cHJbYD8FVwJtBK8lZWiSWZIc2ji61jcLb5so0J3hqUW8Io4tz2+izVvrwZKKuGRGpJtrDzVZsJFZ
Xr7EglfHduLszxVDWvr1oqBvqjmz/jpAKAyO6tID+cJooBhXXYEA7fNfjH5th7WnI+OumRlN/++q
6vz4ttgvDqsplNjKAQ2EotqJSD+4W5WVeZMlEhbY94Wj91/pfN+ll0ot6q1mp//2KXpaFHexUl3X
ihnuEf1oHwm5irXd+Yu7XQM6ndSL11u5V/QcZNPCNKL1Rh9KGKTf8TdYwa1rG8gNbeOaOxoUXuYl
yn+7Yzwwi9SRcJFS9vwFwlY9gRxsKRxzsYICM7Dnl3le798QAGMivJYzdlyxRJ0su1akxik7QX/O
+bMifKF51OOmkdFN67bqpZHedMr1+UUITAXha8kxZmwia8Eq5kC/Yz255FYFdae86w9sAvs/SuMM
U2gXedwBCfkly6+6nZPdtfveq518P+9Fz2zR3rEDXKmhMRdx11EsbdG+0MnPRH2d//DM+H2RCF9Q
BgqfmgK7meWQWNiY7ijZyS8cB2h1H51pdEQgu6IlcfZonvN00G0sCW8mqQmoIjKy5w0eIZwNkvJ4
MRdWp4sP/ZMNz4EoxlF+sjhC/JoRRU18sTikqG9OJpaTHsyX7h2A8iMnTK9VIaeHYOf46rBZhU0/
DzirqP0GTCpHFpIBnTffhC8Kp0rVLvOErUOXF+tzLL3woF2VuyzI2VhH9h2EDl7cOKJBR0EoyBeL
MSiqdFYBuewNz+AL/w6iWnRYfLG4z+K60FkrbnpgEW4RsOp6c6DwhEIgdhYK/bOLIny5eGzHoYmY
2bMe+icG8Ua86IAa6BGpdb90Re8g0dFxlsI240KtWUN4TJGcpfthuh/k0lFEHZ0iJWS/x8oixeYQ
Kylr0ja6h1a+KWXBw1b0fc48YFZFRo82vp/lH2XrkJvef7PfNmcejCZOGpNd2GlnPWvetLc+MOsN
BCgvehBWZwXGyOYClSTUM9ss2bHAPFhgyq797BCiAv03xuj83gHn+/XZmF00Whi5Rk6gfYqax1bo
+7bLN7+9hc0XfpWUGPqQQkAdg+aneMyGg9oHen+l5j1olA66UjldL/DvolWxLV5pnCZJ6pIwF6XU
jzKAovuvAo3Y7Lo5xXoy96hJ0rbtzZYJaDzk2vwIM4+j4pAbzaWBqPKwCQiqraSx5a6WIyl2VOcT
pHW+jMlcM5ifGNy2maKXKr5efLKjmfMXvUXn7RE61l/LTUI8A4C8zTSRBNmeUYrOt3CMLuav3fFC
9BIQnRpnJ5bWHkjx0v9D98ly3YiGewSRiy1zhqId46bWWJhcXua3w0P8AgrG5jhat4NFF/VLCaJM
0Fq93j+jS+UxN2HPy0uqOtauumLD1VXhMoniJ6lo/zjDUaVKZBYWrtpgf8gwjSXKG2yiGK30kE9o
S2mc1XKJ/bMfUsNX3dLLD7NvuvlD4ZqXptMczF17ZbSO/swyd+K34j/U0/9YkxdvvboJagHUSyPH
b7A8UC99RFLBszEhszMC9tZnCNBh4Yj0UqQ3L+e8kmonthQD1hrnmAC+SffzXewNmI8Z8herDGoq
57x94U5SA/k42hMM3cQQBGYG+S6oZTJnTI+M1Ndi2ZVK62CpwsQCZ8LeyOCUs49I1bX1jLTCAQPq
wEejsCboTDjoH0WVbX4D38jiNFNWpzKsW63zc4Y1jWbh++GYFp66y/0yMDsnPoi6ofm793+RAIS0
bQXDMDwqPW2MhNjGQn3VcBi+dfu1YjCiQP+LYKLnvS3E+uCs5S+J4DW0FByfrfKebmwbTK5i3NOn
HioU6JuZpyBB3wwDbIzvGsSNItSE7UWuRHJ+LtG6sFHtHlAfkzJfdpN8GTdS/1VPW7rXqd4dpcW6
MaY2cXKgnVRObhaaXw8RQBGloRMoLV8PerMBnFPMY0KsBfx+vnxM9tmxwJhrcWBUAEJ9YutaBcpv
JHEOsTXteOkKSBqPbNg63Y2fcodgWE1FF6dohnzzMoLEzFAs1VLkNzOGvdkUKgUxXIgp9e6mTm/P
X3bmRd8sBledWJYMTlCeC90oKS4HxtT9frYn4KOHlqMrSuT2JBdhcPKVl18bd5LFW3DSyIMyUoDN
jujIVjzFiY5gJdmFn+z7OXXKi3nHYOjKq/wqCj39uhJE6tyL4//ibaLCi+gW/rx2iADBlcxmhr5G
k/a1sslzsZQ3ozFd9bn0/fyubp/aSRRn3sqasHoXdtXqntPkY5wJlrJ9aqfvcyatW/S2zFKr88l8
ZaBdtPjRijjDty+U/kcGn6jXJ1miXRxTv5oqzdfAyeTIUtZfmHqk3ZSZhCGjqfjcSUBRl7Is/lS1
dvHvxppeTgzoHooBQ6obGj83OUR1FRpt1/uSjo7ASx1xYC/Q/y2l0IHZYZrIbsv4v9dKkYB2rrD1
vkeX4XU1H/Uicpvas8iP8wrBxw6/loIrBpIAA+RZPO9PZhWgnsuwlOxnBsfdYW4l9yIMgko/Jjc2
nfIeXRueqGtjS0/0lVRODzMT5tkaY6yu9SrSOkW3J7EIzmpL2ddCuC0cWkLAojpQNPtF7khxrRWR
cd8yuSsRPKpMNAx1kyngAZ/BRfskoX0n9YjXR55yZBySQhO/vW8mEC4smUEncM6kAD13nCtL78e6
P/qVo3n31ZWeOuEeuOMy0PxVBxxKB4GObG/kSSr7+SrSUyZdm3K0Dfnhh/ZSPv4i3zU+09gFaI8v
71NXlNsUrZP9fC2xmcF7mte9X8TzvV5OblfS51b+lyiS/1f+08K4txVAROZJ7qCGaYrnMKb999V0
f37ztu6xtrJWXKPmMklaDE9G/WFCeXau1ekIgoSHFrn8Yxwt2tN5ccxXvHGbhgbYb1MnpsJPkOva
aM0S1akfjxdm8UD7CJD0FvpsdnMswo3aUguMPf+Rxe2eDhiZqGkT6jf0vgvvp0WAlSD6PucXpdBO
9SY34Rdp7tjVtzkWXF+RAM4KlanZqlKzdL5tL0Fu109tvghyLluKvN4jzgaFMphX9aaDs0oWz57j
YBrqnV2LKBzYZ94eO3yFYaoqxl05u6BqKIbWIE3ym7HyQ4XkTqyrF3TR93qWP1SpFahqhHmCuXPP
69vm+oD4ineZbapvCl+6BlmJhTOyrVj2aalOrqHXlRuVS+GfF7XpqhAigXXPgPM1ea6rRa7K2qJm
60v76qd8VMkLeqnkd7vU8tIvBhiDwRUviGj4VPeLjUDZXwGAPVapv3GQWVHKcWqB9POSBBp6TqNL
RvPH0o7/MvX8RhSnj5Us5TRlCj9ryCkVExidAP2sXoz0h2ArN/VltShOLRWaJn1Esaj+uDy/QBOC
+/t+CcZn5ai4pT/uiSs9IN442Lem4Bw3VYZYpmJrxEQYx36+su26PPVKhFYjX+6/dNJ3rboOrbvz
69u82CsRnGWSklxJECX2frRYIDs2DraavyMERFcuRmM1xH+Gydn1yQbiQzQPwC6KgGslFZ8WEz1h
RixSv82lrOSwCGS1W4sqa52kwvf2Rz2wY6c8YEwoCL8PxxHUmgFLFfxLVOxfargSyRkTSSnaop2S
3k9GRfUwiVV5wzz90COSfKJ21O6UvlD34GFYdrlSKt75s9tymDoALn6HOJzV1227yYoKIVUxZztQ
DzpVqfoReWprwdZu7exaEHfbUs2gS6kAcHaQu+hLbeoY5zHN+uP55Wxqu43Mh6VhZO0N1tpMOlkb
KhURW17ehn173Ux4mOfTO/yMjiBeM1TAdr3B09LaHNl3iks1GqAl7rvLToZq2Kng7m4ezkoM29OV
NhblkEVGhFdJrtcBNVTXkh8l9S6uRbm+rW1br4czEplWZGM/4npN3SEDmGnsj1Twwto8/9VaOCPR
91MbVnHR+1ZmBJ2aehM4Ks4f/paZRVbCtBRcU/IGe2YcU7nRCgnRWBTI+jXwL51GPypy5YwhdZLS
lcJEENNsZr90xVBk4ItZKI9wpn3Bu9dYcrn3yQdWKitQhUmCmlWdVTAUiAaRtlf4RxqPGaPMzWQn
FSwto2NhCLeANAnExR52F/n4ZrWoN2AxxaRqxMaiFOsLwRx31u1s7KJmOl2Zub2cC3ZxU89Pm2hx
VpcwOumSWV270tw+RhJYiVACPsyGIMbditfXC+NsrVz1hpJrsLXh4hrhXs+dZH6Ou50uao3d1Hbk
YBGRGfiPn/Dr6FwmrYzHsJx3jqZ8meJ3+Fx0g8PUKaoBiDPuxvZkbmIpgwDcA4cgrQp08vO3aXOv
VhK4C7uE8lRPJg5lWm5L49CT6SKRd3o/+JEiUoDta7QSxrkhcJta5qjAoE6KU8PnhrfN6Ch3Lyyu
SKeKHrybx7MSxzmjMtOtmMh48GZR/Gj1wKQgqmD7+JnuX6/dlQzOMkhDaC7mgFSP8mApzrIbwFzd
oWkSfXg/hyPwzUCRxuioRDZCJJjPr/bjkoUd+tsRQi+7yeuulW/tAS3m6FBJgixxzByTJtSNjyLJ
m17ktGK+MEYzvdCKNO99TZpvx5Lcd1bnyKGoU2rTOqkG7rGMusqb1nm1a6pqjtj62mcCcvjqOqeR
g1JCqj7MuuDFtX0LTsI4F1yVWT8bY9X7MwYViwagkod+fpbKAOCWAiu4vX2EMPMOTj0+xx/Tsugx
XgVR/Zc5vB/rK9t4jxPGu/G3CM7Q1rI15EuBRmE1si7rNvHVZBBs2D9c5ZMMzsbaZR51qoksj9H6
LHxmMC+UddU6g6/44hn77bt8ksed0KLHeGdT3LOGZNRNUkt15qQQ5R43DwczvsQCiiox+QJJk2ad
ZOTQ7aVpPL0Dy6s8HOOx2J03upsO/iSGv7ujkS3oVsHmoWXuSq9RTs4uSRO7lNauQa7a2ols6T16
t5LJva2ahgxU7rG0uevdqJEARavdUr16PL+0zXMCFgIiZlU2bb7uUtGyn+MOvrepn4pwcpT0+3sE
nMoEnEu0plGLrAqK0INta3iKlPvz39+MUmzLsAD8Z1vIwryOxrNaoZktISpSEySew8e5P1R2AbYd
USZ9S5AhKzLqA3hh2HxMSaQwlU1TgXcKbaeIYlAI9QDGMKRLA/Hs+UVt6fVKFh9RDrMZtwmTlRL5
UdYwiaX2d6QXkqFtKfZaDrd5VYkgMm/w/GN5HQkTM9E+Zzwu9/ojsJgwQcqmA7VDefwLBBxmcfhw
di2bs3rE6mylZlavO8ZooGTgx4Mz3nbA+YTB2P1bGMIXz7+Wx1lASy0ks48bBDM9ugrqg+ZVgYF0
j37D4hkxYsa2vgBFRGUNyADefK2Yjb20IxArEAuqx4hBaymfpOwJUGwC077lC4FL/EcOFzXVlkEm
YlbUz+bHItMCOh8w/dGplau0IkO4ZS3WsrjoaWmSGAQpKBKnZXEV5qWTxdnhvOpvljYN2SIW0fFk
xLV+vW+9MhtxHCkUHI2TN19Hx+iSTbfPH0Uasb2YkyB2gKt3/KTZRZUtaKUZJy/PnkOUCc4vZfsW
nwRwGlCB1ieXNWg4Hr+Stutwnfp/N7D1f6U+ieAOP227Ws+7DN8370Mg66nKLelUwTq2QjtDYYlf
HWl1hEGvNyqeJ2PKMpzIUpvHrA8/pDPdZ5MahKXt6Fr0RMfp6/mt2zyblUj289XZ9NkkZ6UCA9iX
kVPnPxP6jsTXek2cloXAwqLZrKJ1Q+6dXlV9KQp3/20NnH51ejrWqYXcitneD9ZjJ0oPbfZOGYoO
dAFk5pGr5Kw3AfxIuqBpw9fvtGcA1gSYJX+kBmqgqlcHyqfs4/kFbVq0lTzOYkd23PdyC33OS801
pckJAVapFEfrPQExOKRRxtFMuFQ+KFFmi0h0gkmL1L0a5sD6fT6/kk31Wgngrk3HmAHrAQJqQl1z
lj4lUVcIbs3m7VeRA0DRRNYNvgqpxKk9Ry1Bm0mvOLpR/pCJfVG0IK06vxZl04mvBHF6BjEoPo3o
Bel86Ub2mQPPkIaKd/nF5NpgjjSObNAx8rq98v0/yuZMXGtTqZVhDvzm56CCvoMecu/weMjc+ebS
/Bbv9T1jVM12wuZxpmtvogcVyWTkctCBxRf7urKbDVLjudmgqQ621YWfuNKd6tDspMN7qjXGShhn
jTrbzAsrxw7L8qGYgjG+r4v78zu5aWNXInh7BAJf0JS06NNQ7/NIfSjDMHJik96i7dmdqvGWWrMg
XS4SyemNmioanWMoaJOln2LMp+akvwX+8mfaz0EX27tw6N9TLl/vJKcvmTZYaOzCsbUEbWR1lH8E
oLjIsW/aqdVecrfbtkKjtmkDxw7qDp3ObkXdrHHHSVD+2r54Jx3koiE1m6R8LKAWOtBx2KDRcmRM
GoYoItq2JH/k8OOjDbLqWZbhkoU/qGdjKMIBkZI/3dHWkRWHdd3nmKkHX+Z5lRRsIz86Gkl4cUkp
HgfFMu+GxJvCPJDkKzX+d8wdv2IYDZVQmdXOVcK5sb7oUPE10bKJZE6RqO4yiMbzN839SgLnuGwl
L8BGBQl5c1X2t9a0P79Tmwe0+j4XIBUGMedpYFHefG2kj8S+qUuBfdh29isZnA0qtAWghQN6TVUL
jCAAZnQBf/k45QDKZe1HoSsao9s0DyuBnEVqQjls6GRT36DpLu1BVwbiMN0c/cKqQPBT2XdqEd79
t43kTFJcAZq6T9CanUdg0QIMmYl1iR5MotPibJBuZm1ezrB7rfU1tHzJeM5F7kmkcJwFqnUgcFCS
401WD0fgo++iaPh2fqu230mr8+GsT6gpTWcqkKGlRgNKQEzGNDWyRNKnoVGObZPfJDlQKIpkn6L9
ShR0MJV+43/R1GMCZEBBnxUnHbWVTC0sqGPr6cf8ltXjKeMt+jX38BejsfJ5gTxE2NgMVVoluGMm
lRzFkoHspw4BaYwrYybenKSTo6Wp11tFMIdUYOk306co6PxeLo8X1vVpWepovHnpjl4u+6vYy9zs
IF+in8glAse8aXhXwjhzBfL2JFoipBtDZGin/lhKz0Z5LdcCq7WtpKc1cVaLRZTxXKAta0GrXFlX
+ymJ/PNKKhLBGS19tkqQuSDONuWD1F2P3cP5729f5dMSOBulZXMXq1oI19F/wfh3o3+rZsHRi0Rw
JknqUOmbC+wQBbrG4ocTqsil855lECLjwWMAAZezSAMwA+2MpL1f5uVFarT7TG0czK1+OS/mH7T4
JIczS2VhGk0/oUNujuo7gKuaLhgFS0wLSkOAbNzsqGT8GNKhBu1TOviNLn9M+ipxstlM3+X0T78K
Zz8qc9GSkP0qhTwEmQmAoDJ7T25E+yOCD5sUlK3VVkMG3U4AaDUPl9pUOG3VvUtBTmK48CUdxzGn
JppbqdZ8isI6D6pKI55ZopB5/vw2b5MOHSEqIC4QN71OisRWaEtaAiNkAIG3pBE4TOT3OGADZTwT
6R4FvIivRWAEsluaHAXsLrJm1EKnTm8ckurjz0KzqUAHNu3cSRgPQdAMw0IiVP/9sbyIR1DCaI66
7MpeFlyvzX1byeFOKGppLVUW3gOzPAcAwL2oal1wNJtWwjDQyYcxIJsY3M1KssjujQ6GCKiwQHmU
K9lVKmo6hSFZu/NasL1rJ1HcEWVmy8q5SCs1KMdrR1osXh2mbjm9q2aINSG5hHQsUfkmxSQNNWlh
mVgrBqYWPYwf6L6xHUYVVOxsT4T3vL2HJ3GcpVVsqQKcXoamnfKibIMlvDVEVDxsb95ELWjRNXTZ
AMIbPzqwkHwEBjJWZBYXpXFpTN8Lw3bS8UOjfjXrh6T9eP6sNjVvJY/zfyQbUlsDj58vJdV9qdtf
qaS8x8qtRHBGIeqJXIQWrFyp32fNB1W9DPXD+VVsZ5gABg/mLVUhusYtI4uycpyG/0c/EpC/QVhJ
UStib95ec+gxzx0pYByS2m35QfSc39zElXRuhbHRkbYvYGCXrPcIKa8TS6QXm6qHPB1acdE9/gaD
XgW6eVabUD1FQyPNfJWb061RD4KAa7N5G29BjMvjL0PhS4iDYpTKhMSzb15Vo1cDF5bhRqPW9gDf
GzoslvyLyJmFi2+U/iSVLyaGkjotsEXUV3KwBoJqArlBRK9F79otAGlpIJyw3dxOJG5gOVD4MvjS
F+q9C+ZP8cKS74qn/olNUw376KpKHVbdK+8rTzokXwVKuqkmtobRQaJYyhtIgiomfZuleK9O39Bo
epBjNwwY9CgAiKSdcTTc4ka40K1XEOi78PzB4DlQgDjPYkYmQGB0vIKsBxWTrV0guYZvPiyujvnl
aCdiZ95a4locO+lVVWRpjDYNR+xrr36i5JrUnmAPt9aDITiULNGqKb9p1B20JmuSCQKMB7RGAfFZ
AuqmFjAEd0Y3IapgbK1nJY5nRkZxu5yqBOLSaHFoMYGxWERov6WKBF3H2DZFwYK40DqOxmSiKkxX
rPxMJq/NnvVZ8AjhgfheElhrGZzzTxtax4sNGeW36ie9BObH0XYbzbE/oDXzQK+inSx4IW5u3GpV
XAyQxyqICkqEaaAovIhQhYlI5p/Xhe2NY8PNCGcsk5+SX+pkHDqK9ELbG+h/9wyquoqo2LstxLKQ
xkBHxZuObbSbKzYZEZlJ9CHXLQDTXS/CsHkzU0JgGH5LYbu5uja0plqCXAlFLz+onDHhaYc3oVW6
6vSgJV+T2ksBcCsL50u2D+kkli1+JbYlc94bBiar9GQA8EVX7sI6a/yy0K0fSjtelrVW4cVlUbdE
QOpV5gd5+Wg3ntXRxyFSi3d0ma13gQuvkrTvUzWDlqbTx47cyCIOuM2z1Ims2cjionTL3TRdq0cz
kVGK7uvWa6zZBVT3ZSKRd7TGIL7WdAvPZfNNP14exYkEF47UWnhN9c82vddSgSvZPLiVCM7MWrNS
VCrrqGiA6tEY10kmevBvdoMSNBKhVdiQYZW4zQLSDC2UCo5j2NFLNlClWA56vKRrBgtR3RbANrY0
Z7wL/fcUcQl65Qz0fGGYiy9LdrXZmElmwDe3u6L+EhazZw4/K0t1z9sPZvT4qINYBp6i6PwnQNp6
rf2L3dNulNEqYpqTvSMBNUFvminNdVzS2Y/6SnMwd6IJlHzrcbSWyh3dPHVIZEk4unQJfZ3KTm44
daa6GFAWrG/rKYHJd+B56AA6NPkXX100ilYruE7DjhzLHd33OykQw/RtOhfMpKPxQtdMBOCcc2n0
eclaC8YrPehHFEcYJoMHsmBWV7WOVAhNtHWNATXBrjCAGN40e8hhqOg9G2akhRE5mUQP4D0/gK/4
Pd0xNmaPCHB+kdLgezcXMzR7Uqa4yLJ5lVejelHHpbxTYrIIXmGbea+VqBcHsbLE1RBqDW0n6Hyw
oOv6V/xLFGfyEYl6ovfK9g7+WRjfcE3StMLUDooYsp5cNKSzPLNCTFAgJ3D+im3rxmkLX9a9Xhcl
ip7IMStAssdYcZVd1RdsNBMY2OgkNx6BSn9e5JZpXO+k9vpW602vmlEGu5UvtQ+glYtYloPzIrYu
1loE5617rZyb0cgBaKZrZecmS55coV29pUdDT4rRTUo5+d5FRudXs9Xc6eEki/Rlq9aw/hU4z03S
Gu2mM6xI3FgLGurq2B8alDZoXEU7dQ5lN82o5eShqbpjNz0Xc4Se+vPbINIizl3L6KtAvQ/XY5JT
B50+XpjG3jjOAjGcwQRBkqWwHCnCI1W1Mcf++kDjEGAsoZX03lz8VPXHULKcar4Y8KA/vxze470R
xK1nSgBcY1R17xmO+kIKUXzoGZnezvxu9gwfbI+J6eFD+kGE0cVt5BvBnKvtIyuaE62YPKsPtOIw
GbsqFDSTiURwNhpjelFiRM3gWWP+qYxoAr7WCbRlohkL3pC9WQsX96MJzBjCoZu85Amd/CAKT4II
+Lp4xAM0TjSJzZsXXhr/PGsA4N9atgkur93sF34TqKkDz8PcXPNVBE68uYe2biOzDVgPJFFfK6Ja
m6FVTyEyPAi6UnKXdve2CDyaL6L/WtFJCF9ErBNrRESEFWVPID43WB+F2+3KJ3VH9v1NJCbm4YzZ
i0CMPCIlYSp46fIp+1aqCCYDo9EjnwFHpXrd3bI3rtXHiaGGPHUPM+g+gbvl/twvnwQXjpniVQD2
RjR34SQtTKuiXnovPTA28Cqo7kCM4lp3jI2N/rAfz8vbOr/1Srlrllq/VzqFgVbe6rXX1QLPwIWU
b1bEXbMu66piKiYwHCnzR5NOj62uHRsJE5dq7yZyurc6efeeVSFa1gyki9H4/1or0YzAaHRHYLrO
mUvL52k+KJIQrI3zqv9f2EkK5/LyHjZa0vUBttG+0X/aFyADv7EwiwYuZBD0VLGQEnzL7CPI+7Mu
dpqryEGvUS4pG20A5CTG6emE2c4fi3VhJ1Rg90VL47QwL+3BHA2190BS6WjLGJiTiL1GJILTPJtm
aI5JsZap+qSU11bmndcB9u/fXqTTXvFql9djUXf4fg92n+JxMAFxFH/s5TtlOJyX9AbOlXnj9bFw
RjCVphZ0dU3vTTfUK677IL1RQpc6/U5x7SMDKJSdcd+IXKRAG3hDH2ldQ20jGzw6XjTWR4ZYtgSG
9iBYnXp+IzXuSThFtJBsrZ/+R9p1LcetK9svYhVzeGWcGc0oS7b8wrItmzkHkPz6u6B9joeCeAbX
2i6/qYo9DTQajQ5ruVZpm4GF5LfgjRGwJY2gcsUrXhPO5m25Wk2F/p6VkVd130hFM2LY0hvdxe2c
cK/ukf0JSk/42+oVe4YVxlM0szIIUwRDT2MtWJLyaRT0J6VvOT6QY+xsKaZAr4856ljDvH9olUPK
47nf/D4m9VEHUSxU/RgLbLu2jYQ3Cwz9Kr5PsjuOEdBN/nCazgLYou/QDRkg/mBr4JnEpmDk6G65
s4LKz7kcq5tX0koUY29dNeeGVFmjW3T3poFWdXDcm+bjZYU2vcNKCGNkoNQWojyHPskAq24GZ1Jd
EidgfFHizCZd3DqXBXJ2iK1hgq8pXiqgQriDhbmwpLItMef5oc2TulKK/obVydHDrkNWGMbcAWFN
9rTdG7/pQ0MnwXxezoa3TcxdlIxaOPbdNLlDLt/XueqT0fwFbOTd5XX7wMLy5lxXSjFX0WCOcV2O
1eC2bn+cHeHYWzaYxJ3qDtS7u+Gr/CrfyL7yfd7x8JN4NkL/vlrOZuxVYLjVoysQdPrYZSP0wTDW
cTCSTvuip0q/uFUWER6o5/bKIgenAewAjXqMXAOgWyVq0OAPT/cDOWnkSS05q7ptjWcRzOVYAk13
MLQZrwJp8gHstrcsk2ON21qYALtS0QOvy4wW6LhKhaTtgQkPWJfGtGxBrmxMB9mX7WPzEsQczX/F
MJqkalTKJMI1v2hAT8/2yE85oXoUuWNhm68QOrHzX0mMj42tQsjCtBtcufHT0cbNhIdI6JbFvv8t
Objjd0r675Rjb/gmLiyTVnTcMJ5suZQOTVodlkG1tZTXD7Vt7H+0Y2/5MUL/YjHBIarmF2UMJHPA
5Hduh+VoWwIvC8tbS/aOB2SNLMF7IL783bvxq+4sNuWrV2YwP4ISN+ByMHCskb3nxTostHFOR3gR
4+f4aOymq06wG7Rhzy4wok7ZjbAvvlw2TbaC9U9wcbYY9tYPB6UFFW+iu0pcdV9rIDTt21gHT+4i
mj8yICL50pzN3jLBdJGLkl2jXXSOCW0r/ueksxhwdYYMkmIgydENwy88ib6mqXgMa+6ObgcIZznM
OayUuJZB1za4lOGYoomGL6rbHRufXPHq6ZsZDiBW/NdBasxJ7MypBQ5hg9xQG+oPetdbv4mSFPsl
zrKvrRGGJ3Os8iWQi0y6rTU9Xuw5E5ZdH6L9fsi/N+3cV/bYpq3iXd7ybW/055exoKq12RWdMcHp
yeZoC8lxrtC72CW7Novcy5L+xxE6i2LCJL1ecpWMsGj1bvFlT7oCbn7yJN0TCqV6JUseN7G0HV6c
JdK/r+7DWjbDsg1xaM2TiR6N6oQ5emdAL7Vo8wEFOXarM4F5Kzd5CepbVEymGggb0k2uaU4p89An
eWKYkGmRlIlUnTa6NeAgLPHHnNXONH+9vFc8IfTvq4ULrc6KUL/D+1DfR+Opr1+B1sk551x7YOKk
hgDsYjTFfzK1dJ4w8vRb3dXxcNJ3giu9XNZpMzO8ug4VRikzXoAyHQ8jDvziJ/cgjUC3UBO0mF6U
QIxHe6LqOz6n0vYJO99TjJp1XstDGiMoMyfNyVs0Ko2z4kRxeo0XPu/py7sUmRhGQd93VIe4f5Wb
xQcz61PqV4cEqEOaJ5wWR3Gqmyb7/zR/Uev+8NxCfQ0QBDqoyNnXAmB5lGGJ3yL5/tjvAZHhJ41t
eHRQMnvoT7yWqE0LXcljjkEkjRpqrfBbGL5GuUI+ymLjFwrxLxvNZti5EsPYTC/nEVAC8AgS5cBI
bsSSc9C2MzErAYx1WHOaRn3Vj8ieGondgXMLTT3e6Jh2vOt/z26+iz3QdXMKCdtqofVAURUasjOr
1yhz1wqhObgKyX+WXXIlxsS7vHLbsYR8lsEsnaSBcqkqitG1osIP48rtzQm+UfvZAs6EJJkvaYJX
xvBe8cJ5utLr9KMxnkUzi0pKCLdCQXMNYXHkYt7Pw+yqZfrUZ5Ffq2idy8KHvLPuOSpv3jcrlZnT
B5YxNVOotagn6wZ00ocYrKUY5KBU1gm3/svTkglgZqVVQ4sso1uOuvY8K8bkNLAnt65LYhezgWrK
tCT2UIuN09XFb46y9POXFpmJaWKdDHKZ48RPX9u9gaK6LThtYddfQhBLxjtxZz3OwbBPD8YtD8Bt
O+N2Xmi21RRseNaCh+Dg9l91kGd2QezWV+Vv2Z8CkNFyLJlaywVFWTzEbDbbVNOQN5AIQI/7XVXF
Xt//MHmNXPRAXJLDRCvAfZol1Afwel9QV49qe6p+J/LT5W3jKcNEKdWQAnssyXEJpp1dRqLdJWWg
DZrTDL8uS+Kpw/iYMElI3sqd7lrac199MbP7fHi8LILnYwz6G1ZxSlbFCPAqxFyajcTYLjm0Oy1Q
vMznzUbzlGE8ypgWy6hlSPFpKnVk2mEuC2cRQ07TGccvs+1agyyYidAiRC4swAY+mfX+8oLx1GBc
BkkSqYpMWtki6R4Ae4NtlOVrlTYcB8zTg/ENxkiSaFRhZXMX2iGpvTJMgn+lCstMUilNk0bIUSNE
/TGX913yZPLYxjhnhW0t6+WhyuNQxxMc+ARadiz7X0lzmgmnyZazKSzVsJjoiaplcKTRcDSUvZE9
LMPL5cV6qx9+9C0WuNtRqLAMmdmQBB0t86Ch6m08iE6003bhXvQyL/aHF3Ov7GI/CVpPQfO6vItP
xW0fSKnL7Zxn2l3+yS7If34EmxxKjVxGO0s7ICK4J6bfda8YSLT9aA6E7qhiqG0OOW+M7TvqLJF5
cmpGIZbojELWMBVbWwJKJFCfwJcjBdY4x25TFCe1jziDetsPm5WejCPXOp3UY0Hf1HflXvaKO9MV
98Y3vAxBU9J8sXaXN3c74bySx/h0Ou05LEo2ubQ9K/OiO30/3VmOcJ//GGmbp5vfIV8zpTY5EF53
3fZJP68w/fvKA7cRqOFVCytczKU7ZPO9WYEi5bKCm48aZNVFDROJaOBjwqqmqLNpork3gDm7gtrb
HfhlRC1yG218rs2R09u5qdJKHOMk60UuoygtUYs3jJsOHiaMQ47z4olgjiPCUIMiEuE4FqI9p9+S
yf83SwYwwffbohINrfu1AcMnqt9Ej6T52UZHoV5OJHq6LOqyLhILjEhJ3jQjh7WX0XcyIGMu318W
sOkf/+wHqPTe6yJlslboHRKCBfmud6pNtF+lwKMnYakn/nFOKynMIQJEoC7oABh7a2Pp7GWXAWig
2pt+GQiczeEpxJyZwQJ9gWmiDaNUfo3VjkjP43T379aM/oTVsVziwUh7QGi5dKy/OpDpQeBhW227
udWKMTGRmWLMQNERrybPZjDt0xvTDXfdz8HVfVQWXnhvVnaq7cMOMW6AiL2WA39qdKPZHhNaznCy
QwriT1LbTQXiyO42Bf4dn3yTGtiHy3OlKOMQujzC/Bn6epGKp7SKqd+KdvoFlRu/DrofEa+V5bK7
k9iGZaOvR0XtyxHz8sRv5rqxO3O5R6njW2cBc3EknPuDOpsL6rFdy6k0dXM3VjQFkeykneVpgYod
5D2jOFbPtitPoSrEBCTCeN4gO5TVtjzkIKXlcYXwzOTt7bgy/VzTCTD28Agf/fYoe6h47YEnHwXI
AqNbOf+WB3PA0+1/eA8U2iQ0cOkfuD6JUoG3USzwIHUNe9xTOlq0wOEpkjz8Jc72f47BWRRz7OZq
kTBEjdt+HIsns/eBTva7EngvhW2jOEthDlsdUinDmzukmFM0PIx3fPDS7Ze8cpbDnC1lXnqpDdE7
QylLdacJ9L10TVlg0a0YhLyc87YNnqUx925ZTrnaAfXarcLqFoRUrlLpBD1pMie/tv0wPavFJiiU
xkLdvcccMaWbXXY0DzSjzFFzQbs4GrHJCWXs5DgK8XhQ2lOkSrYV3bXDyAnAeLvEUjRIYZNVZEY4
MfqUtBNnCgBhDk3zpIdKcnjzmnTTP3okzLwYiiKqmMF6f3vNIjEWaUY3ZIOWxFxrnUF5LsBgDTCy
5BVIlxz1ttfwLI7+feUx5jATxypGJbDORJB1PqCLwsbYo3v5Sqbn8pJSzLmN0spUYg2Z3mhciGvl
uurKUg8a5/mE9snny8K2g7KzSszxLTG/a1YjVtAs6yKwshmzKHo0clTalKIqYCTDNikf+IZnEHYq
UgivR9ruVGCCrY+5RGQ07vqwbCsZTPQHzrMwjxq8XItn66v1o8LoM0JAlzwCCICOCnMuw+3H1Eoe
Ewd2ZoLiRohHqmk45l1+bPeFVzxNkV3uwFt3PXqUaxIpXfuTjfDqSjZd77UhamFGzARXZF6hcdHw
u1PlLLRxkbiRk3rp1V8PEWHX0Am6EsnYvhEX2ZCJyNIvA7GnuUPzeImMDa+dcPOIrcQwxj9XVtwv
LY4YcMAdqSzcVPSkxOAcZJ49Mlaf60s1NQXcu1GOM2C64ieSSlzSH54uzJVlCkNSDgIshCYdpRs9
UJ3+VrqS91Xn0eAXQeGXhfMm3ZapgwINzf2SxiI6dLqilm2Lul5URbZJ9hVw67ShcC57je1qlPpH
DHttFareD223oJP10LugDXHwDAKFA+KnnxOKhyMCmjpQXi5L3d61s1AmSWPWjQW2IQgly83Q3aQ5
J7+26XhXSjEepO+rJUdKZnIbRbSHUbXHfN/EaKJUOL6Ds0ksfnUuNUDobQ0kiS3dD5P0kBvzqyYu
n7qvVgoxbkIvxyGyOmRXJQF4VlG7E+Q+CJWeo852JL2SQ/VduaMRYMX90KNLHMNw1xNmO4qD6TaB
5ag3od3a5YQuik+1iK9kMo4CVVxhAqAJDpexH+uvtfS9swKz4oEZb9scJsjRkiPBoTOBYNaJ0VKJ
UM1Sf+bddaa4n7HpP99XmfzLIgFxKhnh75b6tAy3HS/nx/n9LCBI2YxthEl43Ir6lTb8TubPxA8A
mPrP+qjMmbGIXCeL1o2urPtKeTB5ZSje72du2SEjIjrH+skNya4Q9qnAy0tuh6wrDegvWBlvVS9C
Z4l4WBBHdGQnhisTPNUu9gowbBvOUdlUR1MUGSPGKDuzXAJjJsnLRCS0/BrIsgp3jc6BMNsWoIN+
BNaqg42a0SYFvEhkQUCsASHtN9GCy/a66bq08/eZ1coHoSFhoaAGoQPgPWl9a9E8VVq8y2K2c0Yr
OYxLKbQJJDcWClxAqzhIxzdGrOtyZwRkD+rzG+HxsjzesjHeREA/ltlOyAXo052cHqVP9Umt1GEC
DhXAcqku0WYs5HB1l6DWP5icVB79xocAeCWDCTdwzse2Vwa0oIA5R7gngECtv0vSfjZ4r+Nth78S
xXjFeRKG1NLQxw1+E4BeTFehHA22BDCn3MyDZJzdZZSvDKTgRrENciE7zeJrSUDq0s7HsftLpI9/
YtPzz2FLfHNthrIYIwGfJfWVFStum2TulFQc2992FSs5TACCRrp0Dg2NJm+INwFZPnYVsEF4wNQJ
YpWbT9w8azr65C1wHCAiYFZ5JE2bRjOub7NR7GYgAJUt7RYYWZdtf1utsxw2rwdSu6jUTBgOjVNp
g2vjxL7hGUG6+6QHXAlj1tBIU23BQUB/9CJkd8M4Lde9knEiOa5KzLUkp+IizBVKATRbFDtdMO0M
NEsJoOYFGj9P2ubJW+nEOF206Al5hvQarhDilbe4Qq6Ku/GK4g+Dl2K3gD8ovktPvPBu02mtxDK+
uI2ILMNy4FSa3RQ/SmDLumwZW3rhBAN9y8Ss6QeW7aqxzGXCf7cya/Br3MvG6CmZl2Q7AWQAl2Vt
bpkG5lcLcHcGcGgYbYhFWpUAmQiLSOewJDv7JjiNC6gvL3vgtWlsNlqvpTH3S2sUbabXEl6AN833
CLgiHu3SB+1hlGD6D8Q4Jx3v6fvP6AgcEzymTUn8wE+tz00tWBi2cZWHf+AK0cd6BAyoOwZlwCOJ
2DIPNDX+EcacAUVvIgtdG0BSUF4a6RjzzJ73fcbqzTFN66EGUgMATIXwKPAQ5rfc3/r3MwaBDoBU
AMkFznBq2sYUerGoIuwwnMubwlODsYRIL9Hsa8FVaOZBFAKTfKpiuFaECS7UrAAeb4SNII4e0Agz
OSjXWmCidsKza3olsDHAWhQ90atg1ujiWeklJNrkoEW7Rr8jvuoXfvqZm3Ath4k1LNEUSAkyd5T0
jBsAGe8KJ3OE2pndAgA2vP58+rVLWjEXoSktRksEemd0x1i7Mc3rsTtFZenG8/e54Q180O34KA1o
mMBtAuAw2wJTDllTij2eHIUUzOm12r1Y6bMV7j9jdn+ksD0uGDot0IHTUrPLjoo5OrIcu5dFcBRh
B58UtO+Fhizg7do1/pzfYstsWUPzpfA5vwZMQ9UAPhx4M96bnW7k4QCX3r9FELOng/yGVsWpI625
8KubfkGWRVU0RBlFNObAxiq4GLoRBzbvYw+j8G6mDoFGco6Nb15+AJ4G1CCwND9AAZY6+uPfkicD
QIuWLHMq+SiOzoDxuz7mZO02k8nIMPwRxvg68PIRQZZROaaRpXJsj5aPnEPd20uwOEDm8xI/E+3i
pXX4466bPmMlm13PZJpLK4OfLYhg+UPbZ05qRf1NKg/mXpLqyjaG3rxKhoKmcjoeaNSW/9WRXMF7
VQI0m8zYTga6uByN5ygZafOt0IG03pK6p8snYfM5STGJNc20QAjMPoulFrDhOaYA8Zyk1UPpCoP+
ADHI9rSAHbna42V5WydvLY7dTj20CsnEGFcfI/AckaESATGwRIqnp+rLZVmbtrMWxuzfFGp9mZR4
kgM+5rpO7NmjQxVa6swvibM4yMAdEr8P8iA+8MrZW3quzZb+fXXdFEbYLOEEV6lhbFRKpiA1FV8x
y13eqZxK6Rs6/ge3vDJT5mqrphClKitFz3xA0eYfZadDnC04RmabQA1uATjUesY/aIVu5PMyBJtT
QWtdmStvEqde0ELo2rqzpzrtfghyDfXuDsVNGTG+vKM37bBLPpPp1DCQAzxfwOBiqPH9IifLJIrR
Wy16SECj6edW5EjxPjI4+YPtCFwFDLmOWF9Db8B7QV0+AIYhgobGDX00lX7kSdflM8WBnne8Kast
09HBeGcqqP1hvoTZzkzvZmup594FlYMTZoEUP6YlRgN41H3/4+ifBTH7VqXjKIdjhDpd7oZvNHSW
I9398xosDxmX15UeN9ZO14oxwQppF3WRCp24Mo5//jVfPIP7WNr2mX90YrPGYOMgZkvgX0ZrDyoB
u04V+7JX4WwPmzc2K3PQlgnB/TR/6Uln57iExH3fzO5lOZzVYvPHE7F6VZlHzbUa8ao1W0cewUO/
fKZffrUpKvNWCatKm8MU92ujX40p6A/B0X5ZEd6WMC6/a61uyWrkhlqt9lSlcfV+2V0WwdsTxtHL
ArBbxwWWXBfC+L3SwiqYFknObZAIp26D5guOTltx93rVGPeezGkpqC1MWarAhDx6SXqPHjC7koid
YCaXYETysoY8a2CcAmo6vV6kyF7XutdPs10uXpd/pqSz1opxCAUYqZQ0p+9i/esSaaiUVhw1NvOj
axGMD1gGCR14qooer4fkOjwZD2EwBONOfLVO8k9gu13x6aQ59sciycUYDiAx5o9csWt2GPTyJ0UP
Lu/OZtV3pRZLOpWlGBjLIhrWvGXVctcCFDFGsw0PiJ8gGgyvhdvwnpc14RiFxlxLulbG2TLQ+EZq
vRZJZ0ESXWACcTaNJ4ZxEShg6oOFxi9Xje+6orAHfa+je5SzhPTHXrgdNLqNq4hJyNOmAxlB7zZe
97sHoL3pyo/6jeKAwOSWFzlwzq/GOIwaMBflFCMbYM1G5mWyQrx8LB9CISROE0W/UrlInXpRfnxK
yXO0zfiNEqwWcU8zTxStJ9tJdhUkp8Sp9kDV+tJxAsNtwz8LY3yG2TaLlRsL4MnkwFJORc4Ji3jf
Z9xFY41NPBHYRWntEu1n0XPefrzvM77CyLq4LvIK309q29SDmMdqRD/wzuQUvHiQCMZIDx6yQN55
b3JGlAI5tsZ00ujrB203ARg6w+AOb9D6gx6MGOaYRlUSFSI6QRH3LF/DTPXmOd9dNiyeJswRrQq1
I1qEzrgSjSameKqFKyHrwJbduWXZ2pN5nIp2f1nmxw7NN73QW0jz4B/ZQGewjtZ9ipY4vcVLo8ic
BF7PvAqTDsD4TlbfiNFByn9elvrBGTFCmcVU06acSQzMmrwYHUs7LVCv4J5T2lzw0TLOqjHr2dfo
lxhHtMyJh/pR2SUnmi000TzGq1Tw1KG2s/J6gNyZEr1QiVuq3qjum/CQV5xhKp4IxtcpkSIRMUP5
oJaB0IIsfo3taufHy/tCncmHFVMAk48HC0Dk3x6JK0XUMSwwmNahLbOd/AGlODI8mkAiz7Ury3q+
LOvjy4UawUoY43nmPG6XlsKLxvvBo1N4024mtMHqjdroofrCkbd5glW88TQQU4DFnTGHUC1UxELo
5RAkOwxUr/mVU2h3y3B0e3aB0fqEuebLMjfXcyWSMYxSiTQ1NyxAvXSh28q5E+Yvg3DS4r05cJZz
03msRDEG0oOVMTLeUGVAjpwDH59OL9QBNzVOV+mDiazkMJdf3EpzZFoVzfbTairc02QXQePilAGH
zxb2vCTMpuWvBDIXYIk2YS0xMfFW9Lk9aLONgl3IQ4zjCWFsMSLGnCUJ+pHVqfdjK3rq5PxpsRr/
sj3wTJBu4up8TbolgNsLuchWC/dJFB7Axshx6BxNWCAjsTOHpS3nyg2H70su2U0JenqiOpcV4Ulh
Lt2M9ElcD1Pl6gKx23q3jJizBAfJZSmc46Mz1wSZo5YUEnRRxFuyfJW1faReW8m+wxP3siTOxrCg
RaZQWKQQ8BRU5OJuUMa7eeg5ynzMsFF/dzZkFmykl4WpTEdsvhwM3vxceLXgTKY99raGSY9qP+9b
ZxbtKvWHL7wSE08/up8rw9OyTkBvPxx7OYC7OATiz8gTse3PV/oxnqHXiRUqaDB9S/KPt5VqZ2Cz
avY5MoetQ3bRj8t7xrNBxjEoQolAfxSJ207pPYkiPZgLtbjuNCXi0TB8nGti9o7xD+MIgKYlRK0p
NL5oBWiPm8LuRwW4hSAG/aUVub0Ugbo8E/kzMeFqURmPUYVW1eYqDtokSUd5BjK12QRpLdooHl21
RPzaqdGpaxJevwJncdkO6JbEnV7NmM1UhesKDKG6UWDUmAPzwDOZD1M7TYJ0Uk5RONBZIgGcNnaj
pxH3MQ0BwmvpU74ROGhAZlJAg8J4LUueo0Yn6IoYqtdF3adFZMe83pztk3aWwfgssSxFsasRdA5S
BYbkMflhGiKX2ZDa28dbGKDBBlBGP/LG6kIcKRjSrfAEDQNtdEoTqDO9nduSozmxJwT9s+ZkrrVv
T9mnjt0f0SygsFSPYiz2KUF3903RibYc2yOPEepjrv7tvJ2FMDsVGlGbVyb8VXcYPJpHKJxZAZvh
4kgeKlq8UVN6ii4sp8VsWjcozZR0WE46+tkFlkdfCv+PKb9t4zirRYOrlRue1DSb2gkhL902y28f
ItTplusJMFeRMz2VTsHTjCeR/n0lsV0ko0kNSDT127H0Ch42CHenmJtliCa1blAfh4Oy1UPtI9pw
0tShsN+5VwbKp47weQWZS0Y0tCKKJpm4jfqSKJo9dZmtc8MbzvFikRZ6tMVneQl3Lwk3k3I/RbMj
K4vbzwegaDhzzulq3na2Z6WY20VRWlDbUPMb5m/z26tLsiU43cv35VYAootIk+CpT3unWXKMZm7b
oc7KGmhRg0cJjEJ3Ah/Mo3TAfK7bY4rMeO0BGcRr0v+YL1ZAxwHcT4vmaFALZ8y+s8IlBRdr7Ybf
0BDilzcj7q/reif+nOlA1516b+2bv3dTkGmqOjDVMS3E8ptImGUk+RihVTesdklZeKlIVBvdQ3/f
X0q1Q1URaMlgJAWszPsjViwNfPGM5mekIYO2fTGxg3OeBDkK49ZSpvaiLfe1UYVOCUyIXM1vwATP
CRM2jjl+A/qS0EkLhjSNiYUstTXmogK1Ik779TLFgZzxGhk+psff9DzLYK106eMUnRIYsR1s8CKN
MR7tFEc5CmTJbb+LXxFdenQekJfn3fIx77RjVjgu0xZNX9AuA6/jAcgDrv4yD2g/FYLCj3wetCj1
IcxtsBbHPqHiLOmbWi6IG9fRazuFia2pmQ9WSzcfeG04G0f/nSzmomsVWSiMGYsqL6VtLEe5/arz
3Mv2+TtbB/uO6uLE1NIYySN67RRe5IlouHYRONupnXp0eKnjxY9bod07xZgzH8+CVGgdgMrratkT
LXGlufUSlRwx5xZYEfqN0smJ2thuMaJYkiogc+hpifT3L+53P4O5/8AJKizNjEcXxlkNbyk05FGz
VPA4rpUGCJdMhrkFxQVQoEYEC7UUD8RD/oKApSK2KWM4nPbgzAbPmdP1+yARzlQWDTTBmiyRWFka
E1rVZmTPcPiOhp8czNdQdoQSwLH0IJKdbnDWcvscrmQyl29Vl1krRiiLCqXd5bbqlC5ydrfgqAez
n588/CWzH7is4VkN9GbruoluYhZMtTD6aMl0EZvX/JwwjG6WL+rA61/dPIErIYyFWDOwN6QEh0OT
nqPJC5FhUskrxz42/fNKCGMfcqE0qYIriTK5D176ihYmN3TlvTxgEgvk1YfS4XX08EQym4XXQRgT
gHu7Rfs8mdfZ8vcZ6Xebw1w5NViU0lKFlxSypziu7Ur8opTfL6/bRhz2TgZz5Szd0OdgrQZ+XoOX
r2bcTiKI1K3yGM3jvo3y3SCkPy+L5C0bc9e0mVr1ZYRlk5K8sRc0Vez7SezuLkvZMjpZxD8TtStQ
6zLeMcWYiFLKMQ5qeZPOvwC4ZI+81iC6wayHWMugmq5Cf7Uw+yZL8IZK4yukN23FcEchAHcexxVt
rdhaDmPbJMuXItMsZBybe2v5Pls8atutxTq7AYh6rwjy+YRUpYI53+YgTT8szVW6iqPEZnC8FsJc
xAsG83FFwNTIQfmpPyFDjxLBtFPu1UfjpP/MrzGX55aO5l42hP/hU//r42S2t7gJe+BKlJhopykQ
FU1/sd9eDT764Lz8xEPc2jKJtZKM2RlGrGXzgDMrLqdu8kySOmgGt1tZ4y3nRu1tdXLRzfx+z9qm
SzArl+JCVO/RSIO5E9WZR5Dn6C8VuRWbR4WcQsJxSR/HXt5dGDI7fxoXQkXiCYc3+i75eIvetKHT
lU7nDsfIqR1EHbFgi/eXt5Bnnoyjzfu6TsYME7ZzazhpDfoAI/051s3DvxPD+NvcVMKmphXA3ArI
uG+6XVH+/eP63aYx7hYDvZGk5uhPInlsw7vqw34oeCdtc7ksBWjbGuYPPjSeN7mBLmsNDQGCfm+B
+iE/FCnnPb3lkRAt/BHBGF9dDRnglOCRpvYG7fx49dXO5c3YDm9XIhinN5nlZOYGgGXI7CTf6z1Y
FRzMc/3EkAhlOY49Xiy0HcSvJDJmVgDptc9yXBkd5lC0t3dQ4vVXy30Y2+aDdRe99Qhz316bB3kl
ljG7RRzlWZANjA6f9MMQhLeDn96jY9bmIc7w7IIxPmtKDDKNyYRMldMUgl1mz1b9jbNt8saduLYM
5nZPF3MAETwywBTCTgXXQuzXO+tEk33kipf34GjEtrHi3u/jTsWOqVbopLJ8GJvZNrRpx1GKJ4e5
urpKGDBZiDckOeT7k+bnPgZ3r9UH8Dl46LtyjcfLAnny6CKvAouoahCYD2HlGn1zNVhToCzWDsiy
7r8Tw1xWtI5jlRk6k5q5QVg+OZMy3aDKzVs++h02TlrZhMp4i0yXsygqGsRiXyPQ1NY+2EBfhKce
E8KlF/m8hq7NO/h8oFS6uqvVU9u07EIdVjF1B6vx1EVwNN0BEz3nCqY/+6NaOioEmmxiwoexCkDI
LuCiqImb1Yk7G8JuihaeF9w+TmcZjCWUhShKU4iWCumBOJQ/c9rJL/Hz7Da+cMvzgFtmt4ozWewf
Yx4xIIE5WgocZuvTPi5f4/b2ss1tLdpKBlv2akZBsXpRwKs63JvJseLdTNRbspuy/j6zKegdwzt2
Rp+JYZ2U+ZdqPBOlA0/rwRJ0zuZs2dlaFLM34ZjkVj6kmAnSTMk1Q+VXIYdeptQ/FCElHGGcvWEH
kPqkH5JBAAeDZO7n6HVIPJJwLvXNCH2tEHNOO13vcq0Et3MijEFVZra0lI8kAjKtKRm2WBmviSbs
yyVxU6sMsi7x5LALMgutoeP8KOQGkLbSY9/yML02Q/j1D2NOtJGVaT3TxiLzNLnA87JTV71dDpjG
P1jcYVHeSjNhgLoo7aikWuWW8u8SfRBG/dxxKfN4Zspc+lpoLvJc4NIftNHO2xZv79fRvO7JXsjv
L584nijm2pfDrOiEHnksTN6Z4S7K9nH9kM+nRvx+WRBv4ZirX8vzJonVFm4+nT0ztr5O5uiL5RJc
FrMZGa6sgUXrMPKsqqe4IuhHNWmu2kfhzba+LZRaKYif5NNleRyPxYLz60uHgCZHga8WDqPxYnym
TU9f68P4kSqVFHVUwxEo43ZJb0cvfMyeyl36XXJkuz4Zr/9OIcbAsw5d/mKI6xgtbSBNSEl1Kupc
f7gshXdoTcbEx0UV+6JFYlhpbgrTy60vJA2M5qRZj+Iwe5V4HOrWNpefTT16l2VzLNFkTB6uuA01
E6InFL5Sf0pkO9M5rRUc788WpVBlTpS0wrGS1B/LODlxWNvFUPqc7vTNF/fKOthuAHMI01onCWLc
zI739f4NFnpXF7b82npop0IJuBbsy+vHMXmLuUSJoIhp2AIessE4aJqjMzBt3Msithp+YPWKin+G
jpckYx6LKmRLmyrgDDguQHxrnOJkeLOveC2XwmtbnbMoxhziFizws4SYo0cqpgZfaMrjoKJf+Bh1
nCWwrq9ulantcEFl1pe0dEhceUJ4ayk3ynAcBV6T42ahcLV27Lsn7JtuaGlC0PwWBgqgzWz1xXBK
NNnC0EHbiUqzmzvTp0K3P0qyI33FIkUA+MyIO5AXU/OM5DPfl0RkmFTQu6G28j5ul00rCSc6ZzBH
kW30R/mviYLwaXklgNrJ6mEg5erQLxKyL+p8GjBWWbwWAidM2/QKMGYNGqBmxK5RDjzheOhwB/bm
bAuhm4CjYolOlcy5a7e9K8Z5dawXWq3YR46ZyfGQZXqFJ+ni03JYBOBsit6auQjPOFpt+lPZQFMD
2rokg20vqIEI2mL6ET6oei4VdReFfp7IHI+wuXQrIczutF1RAZU0R7ljbJxI9NImcXRAqfH6d7c9
6koQ1XZtBtZY1oOE24HO8oNy1o/no7zXgFY1/qL0aS3IBHccb7fpghTRUmS0k6EowXhUSa7HRl4w
e5bvx6NgQ2b8f6Rd127kyA79IgHK4VWxu53a2Z4XYaJCKWfp6+8pb2i5rO2643lZLDBA01SRLBbD
OXaXOtMBlWI39SrVDp2p4oTxzYoW9r4VHZaIyQV2RGMkXZenE16oIDKY/FxHQxEbJ18EZ8jR229l
e/Gi7/xK2qa5nMSyq4RGHGG6R0GCMZV7JDe2DHYLNMTPf9LtL/qvbuxWkiDXCdA9kQWK4m4UfwrY
uPszAfJ7M8lm01hKC+XguMT2pVAeALTGMfntD2WYGFrGehUeUe9FDFI9zYKBa6Mtq9oHmpTplHkf
ur1s8N6P25/rJIq5Awcj1hUtR1Eks4hdaS/ap/osdMEJhRCgeUrs8JMZEQxNAm/T1YBNRScKsf94
CV4YTJAk/m9jU9FQvhLG5LBJadaGmmBGktQgHKqJHVbe+ePffmasRDCHs5C+mYcCWcPgS74EONrq
WbpTgRVBByQzRCiOvXEFMkekYFM6T8UWYBg3gF/eUfiE3Olf6aBf6c8X9fN5BTeNb6Ufk7OkEp5p
E02SRbKbyJVQXMTD7R+JYHNXaYFF57IAo6tAFmAn8xHi/kwEE1j1QQT6YYufrcKvQxMkVYVh2afz
MuhJf8juTl+KHV41Ummc1NGEsaXPg+j34R2Zr4f+skm+nxe0nRSvJDEpUByZmIMfsSsoHiaAYoG2
9JfkYHPPjdzlM9mWqgKbCJ6kaBojqo/VJMpMkAxqeX8AvsG+qmSeRW9e6SsZNCitbtopVdUeG/nY
H44AnZGDBa54Tv0BbL31C/Y8XTrUEt7NvH75tmWfVKP/vhILigVBnyOa7zd7Sw2qZdfzELg3E/6V
Zkz8SYVhVBdszLvFcpTnzhZiNwaQgjR+kY1vUcV5a1JX/GiAJ4WYUFR1mRzrPQYNgM96gGJ+rwv7
QSmv5Zrsci12pMG40IyCY/e878gEpLK1EkCPQKyWinaCVhxWt4bq8bzN84QwYSiSorFOQQvkZoI2
/MJilQkK8ESP7RyzoBxZm5egakpYTABlisWuJ0xtnaX6KFO2SN/qfozc9fxtZU4CmJzBFHNBIjEt
6zXf2yr2aixZCDySFJ4WjOdW2lgIKUE2Hs+TLZm3iTXzHJf+nR8N7qQH47jxII+NNeND1b9EZ8Bd
rt0twQCcWnWX+DxM6+23zOpY6Fdd+WtZtWmqpkhT/5nQmHZJ8LbYhO4QbxFxax8bqcNJN8Z1QUPb
G0qDTIikP0cxMBd3ETKbFDd16ZUR5jYz0emyyTlv5tsB4ySVcWFD0qIhrqHjQgZbTlAjqI5Wqjum
difjjTgTjrzt0HuSx/huKte6mo6o5ROD+KERHoDu7AGf6UKSE0504tkj48FLo+tCaYAnCkQ6TjRk
N0JXcVoTHBEs2KEoiEI204dMO1aHuI4P8dBwPhjHdVmwQ0Eb2yxT4LrN2DmRFR9a69uYhpyMiKcI
EyBInGJheYTxmQCiz+PAkDlZHc+ZFCY6dJKSJOqMO7e4DIPKhyshCVec1CZIInhJP++jMXEi0sPW
bCrECWma7Kg5tkLm1A3HvnhCmPAwjkDkiw3ctVnyWLejF2M1kDvZxDsYJirkYS41Q0MtrAz0+bqZ
gvP+v/0WP4Udtt5p9TOaSUACeYO4pNhzqQ+/Rx033GHnygHf6D4OWh48Fk8tJgyEPUhSxxGTBJPg
K93FzCPB44QZlt5iGIQ8CmNanTbvVTnQ2l9teJUMv85/PI6UD/VOsyjmKMdb3+xUN9d6uzEfw3L0
2rHwzkvi2BpbvwPTs1BblI7CiO4UDERX2U4OOSV9ngwmBoRRMWdZDhQSfbla5ktBOlTx7rwanGNn
4cpErS46FcRcrpDdaHJuG3LqnpfwH6/Vfy8YdqgjHdDEt3QM+hDQtXylhaXsBi0QTMjPAMHGqNS4
G0ZeXkJvyTN5CVv1bNVhTHOT1tnBf4DqnXoVH2nDjATFDk3U8Ugfy53TPfKyBt4HZcKDoEy9lVHk
mMYKlmLf8O5QnoUz6UFSFlHfqSh+jnli59hvMofnDilXz2lm8uQw8cBqhFSP6HhWXqkORn6CSAFd
dda6pcSbXeGZOZMWxGbW5aaKl7mSPEaYD9QWr+Gy6W6eiyZhzlEC7SVaBO9TR7WSu2Sm2ydFdJGF
x8XgDLxufi8N7C6onyom5nDe/35CxCyvZURtIXmcy8tSSexu9MSWxwDAk8OeizSC8qVE9hFfFmA2
bvzomhIppK7g9ZWdXLZm8NbW8XmgApuntFKQ+YBSk4phQesnmPX1hFy/tebcywyRk8DRn/nguCcx
7MYXkfPSGhI6MNorN9UweVghd4aqfyqLDPOW5AoQJHssInBC7XZBZSWXKQ+hwygrEq31Dz6FlW6v
THc8/kU7yy3gcT4luwSmV0bSCQtiRKdc1lguBXMbfZj75wMvTwqT3ykgUloSAfmd2IKBOHyYlTud
C+y0dVwgDDEB7SSjj8Wa/ZAbqTLMTYUX2eyA/9hOPABehkdM3eAZKHkEiPBYZt3XACKMOZnSlius
ZTOukCl9MmuhvLhmrjpDSe+UYvqqq4UTTgOvRLUpDGusFujuwPjOYoEvmTmCuASKLgB/CJ+0Rra1
bD9XPCaMrTiFZp2k62gB6SbbiUFLa1J6C/afqgnGqkpHSQnvcqR5A+tjKxls26WvCwCZJagLiIOO
bbzQjUXlAmK/FGHnpYV4FRlCbVslHruNsgN7RZCGvNxm64Je/w2Mv1V1KSlZjSWPcPpiwGSEbNfk
e03wjPrLeT/gSWKyKLVWhWWJkAqYfWYXAvHGVjyEAHOu+6dM5aGDbTYN14oxbtcT02iFEEM6oxPe
iphrxorsXj5i7gOz2qJt7ZfX8/pxLIYFeizjVmvzGquAJNHtoUkcMnPutq1IslaJ/vuq7KJOddcA
DhborPrOBCS0ejHw8lDeIVH3W4noFqFKUzmkmH6yG4Y/pv4ibGq7aZ+w6syx/y1XXqtD/5aVrLQS
REmf8NTJlPlXGKEai7FBRwCSLiiFObI2s9+1MCZIlaTTUsVAXjD4FXhby0DBW8GwpWDyZLzksI2q
txyZPINgbmrs+oJaZEKKODQvsR7k2o/PGJylo2GCOCizzUjUp+ZZsNB7mCTha1GiNjHyCsrylg4Y
hkWLULNMlGCZM1L6UNWHVq7wCAZNAfYD9AC4dAf5Nff6R4pQR0l0xB/GFbL4ICNef4M0weKWLTa9
WQNdgGiBlNEEW9B7W1EW0ehUY6ze9rXnq9TPnXYEuMvi9Hv5In7MLz4BsqZDZ6o8yO8+4AdMUzIW
pJ6xLEoOieJL0gEwVOcPcOvSNijXF8UowJgOE6JSIgyJMkU1AO4Vvw8IBkJo89XYnxezWclYy6GH
vHI0NZUiy8qwjYBugEvpaEzMINVX+egoV8JVcgRXyEVqeH8olYlWXV4JWdJp1Zt26s9lJ75Sbgvj
YIArFqsll1nAG3jail5rRZnoNZuYAcB7CclB7gAtf2j2mX7TAI+t5K36bk50rUUxjtHPoSpljVq5
1ffqUnQkpFxaZ8eAemmQgAHjK7yoriKXh/C16QggeNIwHKJSQEomqAhakTVEBhaytfsbBii9zr5R
HmiKbgSOyWV0Js05f5ZbUcBQEGjo3AMwMBll9bYqJ6tbEAW0x1y57mte8XuzCLqWwITnPDbqWWoh
gWIoSpQLjLiYesF3rA5Vbet35xXa9LyVQsxXrEXUwAdqm6F1P4NWaJR9rbxqMcY2CsAvixtHVBr3
vMyt29ukeHdgArNk9MLee2G/aHPchtPkRgDZmpXaThTZnjIuVePWYa3lyO/liJaIV3uIUJn/orgL
/U+a+Mw/lEByIqeN7fGCPJ/XbPP01iKZQFao5WyNKkRWKGGPAYVwkgIrUBx0IV3ettDmdwS3kGSB
qMdSWGO0iJGYUwQnl6IgTJ7UKOjNB45C9CzYzNxcyWDMUWqiRbAWyCD2X9R0y07dv5EbBbxmGk8d
xhSjuutDTCZXbrz4o/UU5weh5bzlN4PGSh12AB+d72YpJqhTXKKQbefXdI872jcZUOUoyFHmcOfn
qJWd+YLs/Nxo9O0QNhAJmO6vICYNgHx4yK4pWb3lmpz4tPkNVQtcKZqG2WQ2O8j0oq50BY9Cq30R
6sCQXnUeqtemV61EMF4F1OTSCvUen5AIXhJVl6oU7s5b3aYIMDpIYEbCBgE7Tjss5TibYy66qvZa
D1dazpvA2yyumCsJ9C9YJwKGJFRmAiW0G5oGSACA7mw6wk1ueKi4W0diiSLQrQAEJZlstMM9Ffd9
AVFyV+/EWHWNKQ0wNeD9/jdbi2GOZR50czAoXGLffGsBgVDJvILUliGvJTCxDRv7GoDOyQxM5r/m
dpc7HTNlokv8yP3MlJwlUnocSbFw3TLBIJ2Hpi5qBFIwBoAZB+R6Cq9tumVllkjvIExVoFDE3OVF
mcZtLA4IbYBZHaf+vpBT3n2wFT7XMpjwKaTKYnQaZND5AMVHNepQXcy+5KW3IccAtm7ytSjmiwmk
n2VFhwEYOCfbaKvWBjZd5sjqqHliSL4bUZk7sMbFkdtx4WTwm1ZOgfYlzHUDRJsxjjlvy7nAELwr
xB7KYHY3eWn8dN7EadLKRlJMvmi6gjFkZGCMhqqeIixUgG0LK2Jb1S6LZNvEY0/nVBc2nwkrQWw5
qhXadhlodEAGWdqyl/mCU+wWA5R0tCHdOdWjAsICXiWdGsMZ/di54EXQUqsUO/pOmD3B1naxT5+V
gqdc6/f6DVaq3PiQggj0U1Pya4WZ4KFEhS4oBJj74TI5c/TQ9rXb8mgfN5MjSzENFUSJhgLsvfdB
l4yLgYsLl1MB1DSoNuzMB82bHNXvgv6Zhwa5+TVP0tgJziU3DNAlwh9I9kuVrrpmsof2WjIvm/b7
+Bl0DEAJiuDXs6AYi0bVLWJRhkKJSz5+FYxrTbWb/BNMAsBIPMlg7qxQlctR1rDz3gNF0bHGFgMf
ptY4HWaQgvOetpknWRpmjXSQruE5wqToYSvIVl7FgGBU/WKv+dKuuZgi23pMn0Q/Qjb7SSS/tUzG
CCvSVfJY5X+9fFC5d9Ib083ApFl4scd1ts3bbKUhE7DS0ZwLwQQ2KaWdjB1tF3nRleoCktoL0XV2
OR+UXiYffHsljjm8riv1uFEFVN16m27CLTtTsaMgs3UQ+Kmo3tA5F6DQ8N/J24pqloy9EbqNz3hd
aaTAfAyzv6oPbZAHAL2ZHIx/AgZueV3uOYpu3niapWioTYGnlIVHlepRzoAtVQEutzgWfh4Ij1Q5
ICT51gNH1rZqJ1nM7QpQS6sPO8iqiJ/hhZf6QKLGbgoqjfG14s27grdeuFk9tVbqsV8zMwmxerBp
ho+9l+yKm9iVX0XAaVBUat3ALsx5HTftRgckq453siWzSA0A25nNtMdA8BgL4W2C0oBLTFIHmjUs
D5M6I3pic5nzTNq8zA1dQ0cOwLN4Wb4P1E0ktmWZW5M7ShHa7Z0vWK2TDz0nZ9i+EFZymPOL8ikS
5hYX3nLTAsk5P1TPgxNfL17qCS7PBTezh5Uw5uSKwkJeMUJYNXZfFA3cTNljliVHqe04drktCaCO
KlIVVWGRpkSjyOQG2CeuJP9IMBCRhMSVgeCp8+jcNs+Jctgg46Jg30wMm4tc1VsJde8yW5wK8Vlr
e6dJfp43wU11VlKY0BXludJnUQ4aFOWnrrlzaQJjKEh5DW/6Mx8ipIkGI15JmIhg30liMcwJMi/A
1C7PybDLI07XbVuN0+8z10vUpzVY1IoZw7O7ZAI8fzY4Qn0Zf2buwlrpwRyK2BZaa+i4OnP1NRS+
L+VRGT2QD9jnT2Xj7LGNJ2p4JImgtmIT7h5Ee1ajoYiWWJdJ8ahZXmXythE2Phlk4NrAlgVd7WBc
RgdLqZzVWKZuwa/YtIHZG76V3SvxJ7bJ1oLYhNsQ9T6JQ1z9YeNb/bFRDgUvpdkwL0OUABsKh5SQ
pNHvuXrxW60kWhK974v6oSL3FQ9SZfM8Vr9Pv+Xq98O2lPDIR6COtW/Y62skgHkOnMuAJ4OJy6M5
kXyZoAMYv7N8L8rYrH85b1a8z8SEZL1Y4kqhIDemcq8UQZvenv/9TZNC3RwUFAaiI7u7k4ZC24kt
TlqOX4opus/EzkW5/Rgnif9nkpiwVTZjNgF6BWGrIU4olVddWdu5AVRhlEr2n5AF5ggR4/kUxpxJ
l+coMyJrQY7Vt4mj6D+U+CG3vlbd43kxW2k5PtxJDhPDChTehLzE12s90aGDi9I3JFjIH5unvyDe
ROMzYWYlkYlmnZlOoOGaKd3uVV24c/wo1t55rTZNbiWCOSgZ02tLnQIBXohVOw57WzZijuNsNanw
4bBVK8uyonzAYVelvNYr6v3KPW0W4W3h5k5nK7eXOgpYdElttJ/Oq7XprCeR7PuzSqJoRMOxdzMd
/GHTN1k4TCNnvnwjO1yrxaJdFEndGPoEu9PlF7WpAzIf9Rjd52+TwUWS2z6mfz8hu0oo9EtZlwTV
lxFYL5f6ATtxKE1Id9pV/yL7pZ/+/MTuPrQz30p0IDJhR7nEeRnTZcajeqy+lt1r3j6T8fv5Q9pK
Qd/JYOJdOpUxaJdRt1rou4yOQ5Sjk/4aPN2PD/UFt2tJPZTJcgxAh1ga7iJMfrKFAlnqRLkqgMen
/d1PATa3q9qDp2A19xMdlXfCGM/Kx27JsJtWut34vCzEFqprXQ3Of8FNs1gpRN1gde+NptzlhOKC
kh7zn4fE4Iz98n6fuVfrVlzyTga0Rka+pKJqd9GP8wpsbVW9+0rMrdor6BEayKdcpdOfBzJhIlcU
M7+vpOJBb9IX0GGBwCzXDVxUgg5aDNA5nf8Tti5FOgOsKLpqGJLFfsNGKM2RurFV3pDODDBQWsvk
/yCZ3tR1LYn5mmaUmtY8FZjEMW4SDUhsE17MfRHandbulZF4gGr8YkWjkyw1p6q6FQ/XopnP3Clm
Pi4lQjBgTK5TTb+Mi8kO1Z4T6rfsRQLuvagBN1n5sChZjFppRirQ5oBRG0Wyg0IkR8JWeRi4+iJS
Yk1HWYWtYw792E+CDEB/E8v7X5q9sasd8zV6JJat2lg0vMBWbRF8JhpKaIYYmMFRMObEfL8hn/oe
SQ1l67nQk+tM8/Pm/rwdfqxuYN4YSB+086aoumQy+YVWxamVqANx5wMWuT3KAhNT5ijAbwAFNbzm
VnDoC+JdOGQEKu+jx4yEWc2UMUcVDnRib5wBynVagLCqplUqWvKedxh3Niob5TKXN/3wwSYZ8dSY
VsErHmY1DKUCExb9aHfqYnfSzczD7uHpyHi3RRpDaPKWuFUz2uDwtWf1dUpruyStoxa9XXf3Im/U
mieT8XNraUEc3mi5q8qv83QTzfsiurKSm8K6H4TrmAcz8LGfynxIxjh7hdTmqGgYiP8lOzrNrn4q
V6IP+K3C5r3kPkRLRhZzZYsttuiAi5WBUTe1W3G/GIoXFrchb7PhLWs/Z5z0I6+sQ7SSuMTuKQFQ
EfWGwpUP0Y5uNjR73Uk8c6/eawd1J15GryiJ72LOzcf7qGwGGaZ6MQMznAA7EuQdduaWTnSlBWge
HnjflOf5bCZJxhYcTN1E0HuKdunLcmH+oETCT4pXBTBZ61j+djv5/TGy+aRaj0oILG6Ct8wMcPvE
a54lTMVRRpTM4UFGcBydTbtMo0qbOgMjoyVfhv1VJZdvnsgJnxzLtJhwUiZSPoJCkB4YCrZfc6/7
1lC4osmj4FaRT8ets0Dm9A15ujHxJc+iwup7PXdL4MPFo2+Zz0L99bxqPBlMPCmwKyvHiZq5WXtA
vdEUf47pw5+JYEJIWDSKOi5Shv3iS0s/GPmFoHK+FO98mMgRybFatCmsYGh2pP0iy4mdze4w8tCr
eHKYwJEK0WTJKNYAvAosyFi6Uo6p8mrykDzOHwqQFt/HJ03vVQsjkPCgpdhlZeQUWfc4ibyq08c3
0punYsYSWZWpYgL4vZy+C0tjskbippc6iC+SA7hpDxiWwQQTwFE42dW2UidhjKXFoZEUxdARt6mv
pmF0ivGr3vDqAdsHdBLC2FqmdlGmC2nmWgY4o9EZzlTTzqo7Mf7dTgrz6RiLiwtBRD4lEbc0nsFf
FSu3ucSjceR9McbawBw8AWnbQBFDvR3Jt3m60ELeEhBHBlugVY0SXHoEkY1gZLMb/VTNnTT+cT4C
bCct/54KO/8wAdliMbO/76A+MPdK0O6bgDc2+Taq//FeP8lhslwhtNpcH3H6oDy7zcF1CKD/i/wQ
uuEPCbuKmiOLNqbOXnmBmloVKxeNDVqzB2OVbDLXA7gAk2qZYdqdfodHhKOWg212x3i+z377sQW7
W4tiXFYZW72NNbgs0X29vzVR7FI4wXTzM65lMJ4q6zHwSNT5rws8RbJwSZG/QtdwRMkeXztP9c2L
2Ou55M70O537joz3Nkg1SV+KIKqOxLukLoHrzauc8EQwfivknVkZrZm5CdlhtDbOOB9v+/cBSwmK
J8vS2c5KiLqWpPZR5irhYarvJcLJrji/z/prTRodaO4t/X1iZ4mIJVXeXuxWSMBD+x8VWG81mqYN
Na2ENccAGSzqYEz6C1Gwfrdh8GbJJzGMs85SNLdyD6fppYMM6MmsRENVvJeH0D4ffT4+6xlJzFs0
NoWs0nq8mcbQK/CUB0B34mngP/xefM1M0PCKbuNEPg+IZOsuQjUB6KSiqJjoTb2/XU3spOS93udu
iM5a/jJEk61Xh57XeNk8rpUYxqLDqckx5tUQV1kwgGwWtljeaM3jZ77hSgp7FzUDiXsNKUn3Ama+
XeYPqTNE9oCXfGjLdnwYIzvyeaNemxnK6hvKbCZUqrHYq3QfG0OWilsGWR2EOyOgk0rxFy7Z4aZ3
nbRk2z1GGhpdNeHp0s3dDNyIcZdpAqcWwzkvmbF7fU5EK6UPMiOcbzX5O4BELsS4cDkHRo36Qyxd
qcIYfTrk7VCihYChXvOA4pws2Mq1cKX9Ahyzm171YDTmda65p0U/7+pdPY/yPIwTqi7pXnihty8d
8xJf4h0dK+OVmHjfkf77ShixtAwAFagwEUnfG2G1r6fyJpl+f5aFRo/Vh2RuwzKeJTL0UMq8ouxB
ZWC6k4i1snJf+uDbFL3zB8czQTZqmHoWFpKSu0L5grJ+rHMwFj+2Ghl9mHhBZt2ctBG3e6/ZtNkD
0CcMwCpX+huf5+JhyTFofnsRlhHKhI8EN1Y1JjkqLipghcWDph+ySvEGRXH+6POxqFymFqdEVmfc
70br9VLnWaCjOy+CY3gsKtekz31V05S5a3Za4ifypTXszovgGIHCxIhyGApQESOmJ/qFNRwaDBmd
F/Cxb/r+QBQmPCw9AaHTgDyF7o7HrwUo3AXvLgom57J8UC9xH7oSx/J4StF/XzmsONbInduUuKJ+
7KqgBNPmeaV4B8NEhHzSErOOa7zOi0OBrQJR/tZFf2jJChMO8IoGN8SA3T0JK7nijWo9ZW2Hgfz7
87ps1u1WYYcd1VtCcByMIYrLtQcg2QfVqQpbuwN78rE8ljHGEXmLGVuPtLVAJi40YTlpUYMbvjEF
P+xEtxWjG0vGM7rOvCpFpqmqh0nm7V/zrIKJDGSIFDHBOoMrhftyehETLisldZYzNyGL1CU1QpHk
hfF3PfKNvXwGoV28Sw/akbsVRh3nnDRmYiRpimlsRLhuDxD8+YmCMoQPb6wYDn008YYfN5+ep9tJ
ZSKFICt5BDYH4oJz3o0qP4yedFVxMrWwpyHnBFeeUbLr3KVaDTkBxxTaSO3sVHuLTubeFYCGuh9A
gJhzd6y4EpmgEYUFBgkEuFt/qPaqQ8nGQj/BcAeFp0tcmTcZx4khH0tigwB6IPoqGR7JcqhjjHcq
HN/myWBCSNik9WhpyCgiaZ8195XxInWvnPDBM3omjSiKrACfAGS03giQocwNFdsAJ6rqy7v+mVeF
5zixysSOxcinLk9oTtHdkcpPuMPn9AfOeRUTJVJxGWLgI6DMv8Pexx0oFfE0DaxrdPfmm8lZvAxF
idQub/jtWY6HsS/uNFPVto2wM006AJ4slV0kd9H8ojd4g4ABm3NuHNtgH9/yMHUF5pyIO42x2w71
Hfiig7gZdzNJW1seLFtqmz0WTw+qYO47eTjoZX6VSMRfasOps3h//g/iac/El1Ai4199XLG4ltWH
HPrn1o1QH8WBx8m+/V4Ge4KOVriOEfX3+UEnjCO4g9XcrctjnwVJo9oRuYsTHijRtrGe5DDul/ZD
GEU9jFUdLvXqYSjuzn+y7foZJkb/UYTxPasqq67veyQ6h9HrjsQrmgBZtuWp9zpQDCJgARqFA3Lz
7Ev+jSObnsdHRznJZjyxi2d1kSWkDaMjAiWrcGPXPFYeBRkYdzyu022vPAljvHLCTAMApOAaTRyY
WLUGzSEGP+4W/dCJnsAF1uOIY9umehLHpVHTMnJ6MLMjGNudWniyWuKZ+Zci433K7Zv8X+3Yzmme
YnrHWPApBz89Li66tI9KZNcupT7IiZM5vAmXbd8/CaRnu0qQY9TchhEgXAB/Du1SNX1DHJ6bWd2d
t5Ftlz6JoXqvxIRCDI6wDC9Mkjxj32Va4qBr78J5tsvuD336Q+N0lo1OipF7gQhXkr9miWV3it9h
ePe8TpzYwQ5aGWRQhknJC1cXvGGZ7WFGtowcvf1MF0s6+bbFBA9tMOs2qhE8ujAFvMV9NEt2O/w4
rw31mzNO/GHVSjClqNaQQ9KePdgsgZoT75qAOxvA+2pMsGiEUFs6Q6HBYnDfsB19UtvEqV0tUA6y
i/EZbOsA2vi8ev9RgjhZIBM32hkjXhbR8RF9OYgHuwHDoOBpXvqUfgVNlRN7PFXPu5bKdlSz2ERJ
RUDiOuVfZA1sM5WTY27yvF7nHQuAUu8dqywLoZskvKmn8rZSfs7aaFcmRoH0O1P5RPvxZIaqyISK
WZ8WCUsiAHLpMw/Uhe6SWEEh8zrEvM/GhAplXnpLQymR4qUazT1wlBuN0zDhiaC39SoagVhk6MsK
DpX3X2Ptq7FcTTmn8CCdvzjQp3svA6w5YyjG8KfyV35NQSG0S4BHOqpLJziaa7qpCdSOQ3bF2+z9
jzLLP5aOhZ73koFXOWPOEI/q+TB78esbS+zeulruaneBTCxP3gsPPIyo8wkONq/fCy2XurYEA+rG
04Wk7dXl+c/snAkbGiZh+mVE5TVSHqrlZy/8KBs8OdsClxZnt+t8JMTW6XtVBjmTo2SGKuJh2NeB
vid7SnXE6xxzxLxN166McLDyca4HGGG67/YAQwtGIDnIO14U2hz8Wrnt27+v5CzYUwNFIhrUKL0G
f09FAleu9AWX1zp56yN8vETAriUDUE412IWcODYxAVmhsCJXTpfYlNBSsiMN6xGGM3iNPVyL/iHC
/74xugLRjjdOu22Gpz+A8Wy16MIFWSEK58OlJV6ZPLbT7chx+n3Gq8smFoik4U2Yyr9E3TGW19ji
jDZvX5AnEYz7tiLGcFqRZpxCeTR7XFUxBuKbLrwbLZ13ffD0YdzWMMF8NKDW4QLUQFWPoep16ffz
nsvTh/HcOhoSLNLCnYw2GNsnoYhsggUPHsTmphgs/iimJQMyhG2jjb1RDXjLZUgd7qv4tQ4PheaW
Oic28KQwd+CytLVg0tE/DHM/lOkcxARNu1wHigchvNLX5uGsVGJuwryd2mhMcbd38WOpXS/9Yzdz
dn62RQCKUQXOBBATmVing45hkawEFd/pMZsvx/q2n36cP3+OCPYFNdeFVFf0dVjVD4lAHHW6MBUe
BtOm32M/6m892HdTaOgtrjwI0bWLrL+u8t15JXi/z5y7HOdEGUY0aU2QN+epvotjHpDdx3UK2h5Z
6cAcN5nCVMXIAHRIGzS6ZxDf9ZWtgqOJ1n1mw/C1rPN6s/yi1d0nRjLXspm4SWZFHvoYl5GiXS5E
dxq0y7jvmG3nOR0StZTVTYRENVlUA8aGpWmS3+soD3aW06qcUWeewdE/YyUG4I5KqRIaQC3Pmu4y
5aLXOG7DMwcmbE6ZNMcm+lnuYo0HTB57U1xwLG67Cr0yByZuCrU4m9EENSY/upu97ia9ocuZSOEq
O7U/wQ7NmB8TCoiiJwsxcXcvrSsBE6kQOBfB+XPRPryHlgGoMxreQ/BRU3uulFeZh5xz3sKwFvf+
6OM0Sw0tQsQMi9mep4ela3zMw9iAuOW8u85bAAav3ktSBmnOiQxbrnSvz79GMm8Q823M5EMu9e/5
ayITDgqSdtitwb3ZH+iGZAX0E80DvKxjecRRgAM5BHT4Bf/lIjhtTy+tZDPhoJPSgeQCHdLdt18r
H1RAD1prx4Drqf34tnCAohbb5Nv5GMs7PCY8lOKi5pKBHvfUjnabdnabvzbmUea9Y//DsyhTBmBl
sLzPeK+OcV1lNirihl9kR7psnep+uFBtsheC5Yv4+5DHb451Esc4cjbrQq1BqFstz4ayG8ghEjmu
RX/io62cRDC+W81ab6URJoOzJbVHOSiBKVa4anNIFl8RVO/8QW078r/SWBKLqi1aohoWHkh424Jv
eJ4vYuHneRm8Q2JBo4o+LQY1RYjFyAjlzByeqwurtRGb6Lv5NuK34bbt76QW49LWlHVGFyI+9fmT
Ydyn5tEsr5OccztxFWP8upPFvg/7GF0yIDQtqJfrDoXxRAqZZna9p7BsvIbt9htQPqnG+HOhWWQC
1hBqa1XkLKVXS7u4u5YVjAwrx1jbx9LtMDaOYjacMEld6YNhKuCloVAppiwzPl1bKUhjwUoAuuW9
qM1Olh6sxBmtH3XFxePePL+VLPrvq3u/w/wKaTT4mXwLtBxaO7/CPBigoymw5PQkuxQ2N3/m2Cm1
inMaMsEEo9FhQ+gzntZN485RXxvgEPu6X973z+SZx1a8XVdaaclEEx20jLFI14Iwbw63iLzs2DqL
LXjmZV4iO6ArT5Fb7orHz+w3SivJTJDpmrg2kwYXUlv8NLIXGY0J8tt4sDRWnmSwo1Ry2kSVsqCF
rEu3cYoyN+LZnx0YO0qlZYteFEZEh1xGT3IJSLOAve3KwA20XN5jfjNNWOnDxBQzkWtJHTDXnMgP
tfBDGjg12e1ogo15E88b7PGyu2hxlSZN2ML8WtCAkQssPB2lawoglvvFVfvMKy7KNDp9NPeTPCaS
zFlKsMuM2Q81CAO6RogNFLOyxaP+mqCug6lm5CPantD92l3iGvv57v/IT3h/BRNWlFSe6ihF9tW8
yIdun/n6ERle5YFB0GuC7Oq3SUjezPKkNRNalEmV+0pEaCHFT0H2uo6X7W1H6NU5MmEEJyu3BWoI
b2Gkugcw9lH8TpUZdxovd928v1eymBCiLZIUGgLynyrch8l1KhytnkfOux2MT1+MCRYE44pZRfUB
AwmWop5T4SXMRLuxeHkCncb+b4PU2VeFpQ65rndx5jZL52RW5U7AJbAFyfSTGpigYfYqm4Uvyr0v
hP3ufCzZ9u5/lNTZ54aEQXtpLhGtZO067K6WQeQEK54AJnwsgGObiYjurLVMuzopnkUr41xg1LDO
fT8mHVEKY/gfaV/SHLfOBPmLGMEVJK4ku8ludWu1LdsXhlfu+85fPwm9mScKoon5/E4+OKJLIAqJ
Qi2ZWl+g+UMZlCspjcfWRH22IqeFLD4kIN3/9sk4/OjlqjbGfMArk/hhfWz6x/3f34yE//VtsAdj
uasgAA0rOq0XfDEzQDQV+QP9Bo2wMGodkjxKoiGz/ZNE+FJLZkKMM6t6JB1H7buR6heJyj6SXKJL
S2SHRweFVhFNMUGUZQkGMxe3Th81KRZ4m+AyITIHDGHeWIra4dCGmW09sG6n6CjfBx2UNxhlA3XN
n/u7JVoXhxJ6HtOC6kirTZCKyx/byNNFqRqBCb7MUhgNdEZNQHfS+fnwJUDlg37ZX4XglPIVFlNp
4zYbcBsFC4ZAC8Vv60lQFBCtggOCfAgjo45wSgO5/11TBUy2OqKwEq2C+2vZrpO/HqAXH1kfoKky
UABjFRRA6qk4KoHD9HNirztYn1Wwyo6+qHFQtDgOE0YrK3KoAsNkDzZziFWN8oyWACN52l+byA77
/9XSBtUkSZegBSCyQKI1J7YVV85ARUSa29mT1SfkogXTtBarTfEJh88Z6I5bb/DNj9WzDuaT8aL6
rZ9cRX3uoqVxANGQOJijmbIRvfpcTZGnZoava53gwhOZ4QBCzhdFDaYsc3XtJjSoXWg3A/7Z3yZ2
6N/dSOC+A1EjmGNARvp2m+REkq2G6gn475CFBLdJkTtQzXR6jH/pbW2POTDQpO6+1c2lraxySwvm
ehzlhcUR4Q0JwQ8TutEgioq2a/MrKxzgIcWg9xK0qKELaHcuGt0ZE0ju9YmdX9HeZbrSC0F16MbC
CHPzon81zbekRxWdIzB/Jq7q/fPuaViBtnCDUwy+HIexroEyr0JmRdS/tN2cuDLNpWUhdCRLhYk4
qfrRfJ6d5qSeZTQIKzf5R+LSawXGnk8GSE9EasVsz3Y8iW9U1yn6bSpiJW6rnHvtSNEquAzfwvps
Jf4oeroqAr/lG9VN8EMGZY69BS2OaxwhmHL3Dw1R5A62VLjGQbcVp7GDZ0gvpaJQUeC/vA611TLa
wx4vzSV67AxvHp+bRNDTIjLB/n+FnxUxI5LXSOaoqZ8VfgI1S+m0fwpFB0TnsLMaCi3OkH12S2ji
QeMC8vAVRl1uomeWfdYcZJJ+TYmtCAIR0d5xmKOYMURBYzNxdVzjRXxIBz9SrnN6i2eSrVPfSkVp
wM2gYXUmOLxpgnEIqhl65FJhE5biZAn+5BkVP4IsTmMvH6ODSNVje1hyZZSHn7FKLTBiIL1yrQa7
PE/fQ488Db+nQ4l0wShsumNhyc4B5PvY1Rgke7OCVszg1+iQc3ke/KR0WxCqIxvnQ4xF4D0MSPbs
cUAjhdJAVFZhDK7gGbbTs3kbfiDHykHJQuSporWx/1+dhrzQEkLLmTUyjqAcap3hJsYoG/WyQ+GJ
CI4E3sI31iwztcbZaGOXdF9pdV8Lpbk2DZiUQEjNYgTg3AFoTXlCn5AVu1LrqWcVvCzhx1iyi+/V
gWkmlHfSSdSrs13wXtnkjkAwt5PWWnKCRrWXVOa5szuEmqVYqnFzr1aWOL8vq0qhPTYMwnQH/Rz7
rZ1gTjiVjoAUiDiLRC63g+hXe7wyWJK0ZhZoyJKxjvjuBDz5GClQfSlPoQP3uEIXVfuw7/uCDeSV
wSw1NtNJzvGOpw8xWuNFisab4L9aEufupYyXR9YqiVtQD9Jq9iQdaClKL24asUCpCxJyXQPl/dsz
pSqDpY0VjMhZcAgm8ya0Ohccxof9byUyw10yZq/VRUWBvVF3jYrTON801cd9E9susFoKd6Cy2Izq
BbkbdPJrx+E+PpNTFh0ZdwETayO5rUDP/q+CgJVR7kQNhpmrM9ukXD6VaWqn5g9NJDi9fYmsjHCH
iRTarCwhIg2mr1q48cPwPfs+HlU25fVCrij4kpvJ3ld7/CXSxkWKZgscpuQU+ygJ1LYFZdzFQXv6
NX+eb3IB3cn2+21lkLtFIl3pjJThUnsYLmAmPhaoHEG9CXtnoE+chC/aKoXw3biJUiu73BGLQSWU
1YGBCP3hn3dj7BlfIXDPKKWPotHbTbxYGePyfkkMkot5wCJ1A5GAEtnaKAhxRBbY/68uSCmZobBF
AbrVcltrj7KoF1P0+xxYDImhVmqFy95aIDT9aTEE4a7o9zmU6CVwoikD/K4zI1uJGojBfBK49uYD
ZbUJHEgUiSotVEdJjcUQuG0xZtg9lQ4IS93xh/p5OeTH3pf94CA/7lsWIKDBAYWZV3q3LEiFLGNG
nJDqKKEMYOztJbk57psSfUYOLrquBtcscwNj8AL6K7QWe9/Adtry9Svy/QhBT/QmqGBhPOvg8/Gz
u1+xU7JiKCPZmW+EYbQAkfjeBF1PdAwp4uxIfndhR1XxLXfxpt+ak2NAWFi+F3xCwgGDFoXLpKcI
25mbMDGrEsFmcBzd29L1CycS3F0icxw0pEMd1LoOc4F6U+ffil7U2MpOzrswfbVh7A9YIYMVRw3Y
ttDbMQ7E7cvcDnuUXktvngRuLnQNDiPmJc21TsWFyKrlhZsc5S/kwp7hTNCp9kXPSNGtTzjMCDCp
FWBMBmPx4Dl+aMABz2bHCwPCvcQmyKFbt6pojWz3974mByJTG4xlYbx4o+URZ/xogkafBdKqH96J
rLEf2zPGAUce0Egy2bygHM7E6WplcZK+qdGmOmnneTBQTteK+sv+CRf5CwchZmhJ1JhwwBOd2FKs
2EuEno7x0xQJIF/kLyarNq48s6mkTu46diuim8P8jujNTp7nz+xcF78CJ3zeX9h22ff1JJhcqBE2
0qCWDe4wNg2Hk22HkPTMT9ohOksCHN7OT61scSiiSE1XVhSnrgWtQe6bz+Wv7nmw04vpGYx989jY
jcOk+OYb8jcDVyvTHKJMKVFGnS4ATEwwqBFIuCOnlL/vf0zmBTuuaXKoMiVVTC0NsNW1CH0nJFMn
PXTNUHNGFUNPBj3mIwqCeiaozQjg0uQwxixqMvYBzrwRHfLsuzWKBlqFXsmhit5Ng5nnDMXO/eEf
XkTt1kRVDgEC7htR2lS0IA5QytYMIDiBqMTIwTQU2xBotve3SnCgTQ5FumgkjaqhQpJDLTdY7qXg
RpE9TUgeIloJBxxqBarZVMPx0sPrrNxIIh0Twe/z73yw1Uy9nOFLlcQFMyZ4oP7bh+Jf9b1eGmM1
4qUaD+F5kKOzKrd21YWXUR9O/2lPeLr+OR2TQsphaux+kESzo/6bGt2ogYjKarux+RUMLA4MesiK
Z6qKTMU/QW/rxA85yEKWm3/a25dDcZBczId70UE87y4ACZ42VRlnRatUAHwwn7LkkdLfVLqLCBQJ
y49d/12Lfux/VdFrmWeYmIg6Iq32EuIzcoTWqRHeVz71VLfwDMEeipDC4pCixMu1nkYsrzuypGTh
hsg76GDEk1ha8ioJoE+4Og4qkjpMF5BBorHUnx3tCLL+Y+eTi3wsQPUu5LBnN9QOwlscbKQ9qDqM
GFM+/blztWN+iHXburCc6+ChienD/tYJQIqfjYqlLi7bBVGHFA9I1RQ2hb5IJqPzmDzsW9oukL0e
CX5GKlGtNg+rlyMhO0xDvo7OFVpWXGIzCuHGg/IB9ECzMxjSRL0loj3kZ6fURLesnr1mklP4yBoi
q2fjKxNSxvT/R1EiWxQhU7bHqwir7stCmRh5lO51p+ZJuh2/aC1UQUasE2rfkq0+Bt/2P68Apfke
SSlQo7ZLgGxKa7pmXdwlveXtmxC8p3nOiRnRhja0SN2U7SUIT4oEdbi/4bRXVk7CxRnhsCyYjgjw
LEv9aL4sy6nQBfGoaBkcfJCuLnS5Rlog1MCKpp0UNXFoPB/3P5YIpXiuibroIWnKal/LXX8o7tNz
d9PZ6NK6Z+91sRi0aFUcbNBUkcbcYgnE0CuTG605VqUICAVgQblIg1p1ncgjkqL57+KkHVHM+yif
ojv9pNsMnSaQRUknYSen4EtafPdji/oJ2GIQGXafyRltYQ4uNrBFZXjhsmg+dP93qVDWCvuvF4Ji
+O35XSTMWGsV0GJISttCwDNiMki2BC6y/zkxT/7WStnOTb0U8HVVbz8FTXxEvhISLcqNGSyqIMba
dw+LH7QKF5NYkcyyK+pDFSgHSGo5ZjE5AqcXLYmh1Ar4GkLB6jXA6ZlYG8P4+BBCycPp+5eKLwQX
zpWXfy9Foov76IfiHmd3nHSp1dHUN5YY78iS9sHo5P8EfxbfB5nHCXSXTMy0KGivm3FxDee8+atZ
kpXncbGGpg9VYpUt8snqb9VwSfM50T8RdMBF6SfBXom+GYcYEyRsM7OEk4O6O+ud4qQf4PD+YDoE
ZGg4WmgScIRtMvvhDeZU3+5UpZWkShM0kOSGHX+qTuohfJAcsz4ytga0I30UrJIF2n8Opyy+NTKp
mkzOJqzyn1GS0tNP8r1uy0emkzWgPU50BASf9SUbsjoCGD8HV1gDtBqOCmLF+BCByhaRxge0/eEl
i0y0mRzi7/vLZHu1t0oOSopcq+jS4dyRJbqWc+yGDXjDLRnaI/V8ChJ6GwREcB4EMRWIft5uZYef
XhoWcuSJ3x/mT5q7+FlnQ+xPPsoXMa2S6Muy/199WShPSpjwwhVnhe3N1C9Y4DQK6mLbTydiqKqO
YRO05r21EYNEvC5ZcMAitxYdoYywRLyUbTh+NcMtRdGGJSC1lLukuiRz6cghLjT6c98p/pB4e7XC
oaIeKRADnSckahmtI2N5b/ywxF0Nhk9hrU1ojd0Nq+0hE50hU4z4nqUVUxxr89F8YAG2ltgiCYBt
f39dGQeTGfJPqTkgtxKXz0aeX43mGzFnu9dBYoPYIOr7w/63FG0YB5bSTLU0jgEjk+ZK2lHFs10o
DyKywUFjp059FZhIII5O9MHsbZYEw9zWtXWXg7bYhkegsNqKrk72qd5Dx7+f8iWTsdo2K1+6OI3R
FBNF0mGafhVVY+u1n5Kf+vR7/yP+ATFebXFxlZbFgQViXbA2Ebc4mSC5Rb862pYeIHwHqh7Ry30b
MF7NcahI66iRjBZLG5Pnpnm0And/PYINe5kjW386Ra3kVAUgzVJfHU0Vwwpjlk9eWFLRl2M5+b1d
4gCjYNK4poqlGNb8MCfL09hB/5YUD91SelVf3mSjfjsl0yHJZYFt0VdkX2G1yp5CrTaDOqKrm5gB
ibKbrhSVT7c5lazXneKwIwv7YWqUkd3S42H4qT2HD/qpO6in/nMATuLRtY75HePMmz3rSm6DR1Ha
RbSVHKAsxtz0sg5AifRvZf21IHhUpILQQPQhOQwhRPu/8X6ATocw/JAE0/O+Q/7hqfT6HXkIWdD4
FvcWm5Rkiar03I8P1OkOC+6wvr+lriwoevwh1fGvRX6YlcglBqJrHGntibAr8wp5XC23s5vlnPjZ
A/pI6Ek0cMq8YecwvJ9uHWe1YbP5vabfz2MI0qjmvoijc16EgnhA4Be8YABYNsH6GuEKbYwfc3pv
9sgyDof9XRMgMC8ZAEnepE8GJXaVwrJ7MBFLE4LUrE3sKtQf21QW9KyI1sRhSSjLupGBrNEl9FmL
viAWsTMhnb/A2TX2R6xQY5a1sg0zimF0UjlK+0vKBfQ0IifgIMOamr6ICSK1KvvYhuV1KZ6quHS6
kLj72yP6XBw0kKpUWp2lm3UpcNqqPPWjYlemddo3Izq7GgcP7dImJaHAQOOpu+iH7C5wY4dew59Q
AUKRQESov/39KDUssFyiIZa7i3urTwhhFJS1/jmrz5MOXdb4W5Max/11bUfUr3a4S5jIA+nGAVFN
dAK/NsaEFI9V7YUUgOx33oPCqx0ucm8DK8jlembRU3FibUasri3f/aMmI7qw/tA+92qNO0PVMplj
osOa9RVqld8YHfQACuMISkD/VJqpK8oqb/vhq0nuRJlxI48Be5pESn0fmSViAdLWThOKHpN/KKK/
WuKO1tDqDWjn2Zt5dszeiU79gY3wMJoJpT4SPJ5ZGjs4lJf/n7fRH6LEV/PcgcurGZryEZSbhiML
gdFc8rPyGSkUk9ZtEsHx/sMN9mqOO3cUodVidAitzLvxkPuLb91TR31KP2hO4/TPmbghQrST3C2N
vIsy6VkV45ae3LG184fINQ+s9bI4JI9M+VZyy+/7x1C0TL78Uod0qlIFN1lymi4F3oIpmj2N2+y3
6b2o7F5jkf66aCP5ostYDGCQSuBHUogxS80HOtvQSCZ2f2GTUKIWMsFn5asucWyFKY1Yx1V6TsPf
Q/IQaOXfxHCUIEOH2UdTfSlyra61YTCHoZMoaiDhg0VOQhnCzTWsfp9zRo1A59xApcpt6J0WuKl5
0kQkktuFuJUNzv2yGFn8WULDANwPu+EUd5M/V2AdYhT6qs+8ITzeyCIFkM2I4NUs/9DUgwRqhIzE
QEULaPU1EU7/bcZRKwPcjWbNi57FY1a4o3TJxmOLNfXt2eowrF7a+6dJZIq71EKjVcMwAb+KPMXH
Of7ZQWBcRgm6vnTy30Sgq1Vx9xpR5CzqpA6kJ+hhTsLSTWMv71rBgrY2B3rIKh4hyPsafAU/UIJu
zmrU9hLtQs1bSdR4sYkFawPcnTJhzrQIGTvT6FiechmvTMRuckZ3/iCm+dsEu7U17grRWtrFCsWo
W3Ki2bG5RwrsYDrBkxq66QfVra4BpiS/7PvE1tFd2+SObhA3WWBN6BrMs/taudTp3VgIYl7hV+SO
bhJB6FnLsE3a3XI0j7irLkhQYtqClRRFqWz2Y3xEtVoQf2OMUVZmRYD0RlfcRa1X1v1Brx4q+Wts
gIupvqKcLvDCzWmptUnuCA/LFC2RBk4+3ZvRK67cVL6BJpLKExJpsWOztzjuBOdza9Bkht7rS7sx
LkTrSwV+PISmoNCS7vXHfecQnC++PJ9IVhtXBpzDICCvq/Vfo2r8+G8m2J+wupqMMinAl46rI4yv
WvUkj7/2f1/g37wURDhorTakjBZYAx1SFmIkIbAlWgtu2M130NoHOKRQjCGVahU+3h7ybyT3mIjB
4McoV97SB0ZSHsgCk6KVcWix5KVO9IR5HXibSfV1Vi8J4pT9z7d1ZayXxcHDIJXL0E4DaEAKUwUR
DTZqAR2pow0Wm02Rdchd1CIWpPduB+lsNmNGddSzFb5ts8vIsmACFzXLJBvcXCfLh34u5k/7S2M7
8vYsvbXC7RjEpfW+ZtrMyBM6RZ6emjKt7T5DUS8Btfe+MdGSuM2K0ChaUclAO2KC6h0ae0WzX+9h
7+1quI0iAcpLZGZkKhh60HzMJ3nsmSOan3zvdG/NcFDe5FIxajnQVZmelZRCvPM+0f935cY3Rvje
zbBIrDAHQaEL2Yw+8nszRZOXANoE3+tdIiE0lKntXkblWMms80dIAEKE3t/fd8H34ls36ynKkyQG
gobRwxB+mWR/iET3j8gGuzRWEKqmc9SbIyAuG0enNr+V/Q1GYNy/WIguW9RAZk95R/2hLlCwktjx
L+PlsBi0t/U+Oi1j/z8Hjtj7lR3Oj8twZGowwFHMSXb1k5T6g6hktcGU99YG78RxSbW+Cdh0s4Xh
/uW74XeYSWKMG/fkpHmA7EeogRwgKHWnP6Pj9dr9EmZ+NhHhdaE86Yeld9TMZfwRy4/mwqhoGD3g
8pCf9GPnxG7wKPL4TTdZGeSiFKvW0bajo0VzjgNYy2WQGjRz7bemFXv7zsI26R20rkypnEdaeaIZ
PfozC3Wy0yK2tfBH10BtfbTzYHBL6cu+vU0oX9njTkCaSUGoq3ik5YqXqI9TF6Iu/RmE8AIUF31C
tqfrk9ZA8ryawFoSd5dR/iyrvxehrNlGtMy8U9c0RQO3IOW7glJNG8EwDQ7AAhxF5FwcWQYrAx8N
/CI6iAB9+9O9WuNuwXqU+rCRJTZR9mVA+baeG7vMPxciNkCRHe4CtIZRKcsA+DFg4mMi16VVHSQJ
rFHQ7re9Ra/r4fCjAtetqSkAXGl6Kq1PIflRjj/2vU1kgoMPTS1AmxvgmRbFeuM3sSrbnTymXpRJ
n/+TJb4NKFs0fQ5iYEQw3VXDGbpsaiA4qtsw9O/34ht/MJUOKSzIzEEy6jEdn2Ppr/D89fc5KJi7
sSVmhnt20X+U6Q1IIe1G+Ex/X2d+c2T4/pegKSMCMTnsSBQ4ZY6cpB59CtFKnCbGJRmjBy2dj2rb
OO0ci0qJ27YhUWlqGrheTQ57iFpU4GWDuskclj8wMuynlebnynSIygWC96p+V3fxtZTQhB8WP/f9
YyNjwBb+apwDJKqkUbUwrBiO2QfVGb3sLneam+48xnZjq7aU/AUX/FuT7HSsMLDqsrBpMMblyp1p
q6DrGG2a36Nq9jdYC3ZqhBuWCUkC7pSFcaFbUQ3HZPy8imGHoIL433UPsBaiGArEaQzlHamFVjRZ
Eod4Qpn5cZFLJzZO8jQLFrLxNHxrhYPYbgBvUsXGd7of/cH8jBECxzqRS+sGP0InF1KqbJ5oolPd
VGUqv2sG01NjNjIDtW0oOWr1UxOJ3oQbPVNsQa8WOK/rQ42WTQgLrF+WCQWCkgbvDVboEI3NsGvh
XSSBxDWegeBRfl/viycjqBGguF3IJEN+LNZTNn+LpAvmMx3BYWJQtGeLgypTLTO9K1FrYITNrA0h
cMNrD/aMzptvRCMs29f8amUcbkRVaRkjQhRYY/PP7ZXNqZM7liowhL0Hmz5hKpZCFYOA8J07TMY4
UAP92TBWZKMNcYxb3ZAEBfptP381wrOBkCEw0OiINg7D1qg9HzRXKf3qu+kwKh+lOs7P/3vtBI64
ssiFtIjzlpYY+IaNBE7hY2l+nHURjfemB65scF5BuyLtcw1eQa5sAAiS49/jj+jiVNEaG7Cx3FN2
iI8Ajkbkj8wD3vnjyjLnIfFcozIswfeTk/mjvgVrvjPfq3fykZ4Z+bRotlTdXqmhGuAalI13VSJl
7BvIAAFxO7K4kQpB4v6WpCDuDk5MS6Kr7mT5BnlOp6NHXcptM5zsOP6WKb/79KJVo9O2lt+h5Soo
70J6nMGVYpouqRO7hhqwVM12Got2Z/PMouVVNWUT3s2zb9FhDLM8RLEuOilH/RCeY6c6lCdW6Q1d
0XzkVuCn4L6A9ho18IW4UxToNbHqXkKxXj1rmq8sJykRhBObb9OVDb4zCddPHdeMLGp0lKPi1p7q
Ta58wETCA2PbM+0YBdAFpHDQCPySedMtLq8vQga1raBm/VdwB0tZpjDqFmSTtLvhovn0EQ3STnMr
vqw2I5i1Je541TMu+k5BfDg6xp3laTlwNzyQD8RWnM7poXx8J8qib28jJRBVIxa2kp2DVQQz6IuB
oW3E73n21CZ4mP6Q6yfBXbJ1dhX51Qb3DLH6QE8GFWcpjxwMRKIZxmFjCgaA3q1PpTsgcerv29x6
Ya1Nct4J9v+pa0cIIC5K/pBn1e0wE81WZ/CaqfJh39Yftu3/rY/y001DbQS6ybra20N1Mv34AEXz
7Lk99i49q350zT5OXwQm9z8pIpu325aatQrhGWxbfVDPw4/m1HvDTehJlTNDJLgS6iFvwSGiJ9mQ
LV01VcIFuulUtF3BuGv07Kkwz1nqLxIkb35ZohnTrct5bYiLD8d0UJUJVUaQzj4g31UnApBkvsbf
I+vf5/y9X/owhtIjbsnxJqt9K4ydxXAz5YsclHahCh58KtuHPXOc68dUp1HAltMcB3cGmWwU2cjE
4EpxSmhkTY+9C3lYdMeyClkfOHriiGbzt91ztXfcWYDyPMlTgx3xxk5ObLo7cnLcVt7U2O2X7pD4
8s38F50jBpQaIXOvE9lUDZ6pURsgQZopHTjyzvUtcWov+DCclXPkJ2fzXtjDunkeVta47zzMPZlV
1uSZfqpvWy+/Sk56kt0BaUsmpyNqS98MWKEcqyuygYEkyjMAhmO55Enew41c5aiBsMd4DF7qnLL/
/9FttIlmK2vcoVi60ZhDNivBwuP5mhzDj+XH3FEruzuj9wccpYZmJ78Gyd6Hmc1Tz448MTBOiRzc
W5ShSVnMEqgpwFACyNaq3ga/zX1DgqPWJJ+qWPu5b4954rvTYrCxHQPvXMLXIZJ6qmW0NGK/Ojmz
+6L9qSfZcy+R2qkbBF5F7CkoGVVtI4g0NlFnZZi7eGUd+jQY5USzQXgh7SE2BM+BzQ1c/T73IYmW
DSHujdhtqqsMunANKtetYUvG8/4H3Ki+49ThsCkWtP6IzL9tUk0eaW+ZuPeaLDzEzVK4fYSg00oi
8xy1aBCLSjWxky6Ynarof7aaagiuw+1v+e+fwL98tLmfchLj4E9qaNfVkaLhen+VIgvc5SfLJsps
FG4pLffDENlU+bxvYDMoev2KBucOi9xjRr5ECj0c7vqos+sANVchLm9i1soK5xSZmlDaqPhQJoi4
dYfKNqPUo1cN/GwJuEXy7/ur2nyTrpzDYN91FevRxqz7rm7xpnEHsMY7JhQTLcOxLhaFzHvjsGEs
EdXnNlKuVslFDsMg17qM7nhgF0skKP5km7egU3tRslpEiCXaOQ4pTdDctEkw4CBXD8vgqcWHIfYF
n5Ht/nuUenVwLoTopKRRYwnuB65NkGEpdn2lh85Gm7I7PgunbTe9BAoDhq6bRNf5dkU5kxJjjOAl
0SV4ALGoTw/GV91lo6jpkbrLvWB1InvcTUrm3lL1GQ9t1cs/hX7rSQdyYS8e3KZefBRlLTZaGYFY
q/Vx0UkQxcg8LiaG1y70ybxDMsZTHck2v6ee7sYnmh/MM2o9ZxE74qanvNrlexnjIbC0KMBhqLtL
oNxYxZcpeNz/lpuoD4pgZKWBxibPcpMrJbG6SUWX96A5chn7yWTdj2Hi1Ini7pvaBv6VLc4pgzZq
0yGZYhd9r06fQTuxTk6LMuU2jb8lfXFsB8xox+azZImazDY66dkWgv2A6KoOT+WATMmsZTYIDh0L
TyqMBEqHwg8PEsJbxhE3+yOiWtFNx/zw3SlcGeXArJcDGsoVcMW8C7ystJUn61phAD6CyJpyG8f2
cGjbQwRa0t4XHZLNC2hlm8O0TK+aPJixsUv1oUULQ9k/7W/nZiBkKjpREUBTpJ/eInU4B1FpBWiU
V+T7Rv7etI8EHQC6ly+3/fRrJEI5nc1Tz1TJLc18Sem8NZgGlCzT3McvNNCsgx6Ee6M9OZY9n2Q/
cZAo3V8h88d32/dqkO9MDHt5bBoNY+5VMThGfFcmfjAcMnOExLsoR7+5XStb3NckRVS22VjicVBD
MwVEDKGoFr59tZoQhNc13SB47rz9fuNogWPf6kByd5hxKyh4EURPjc8SN5NXXUVZG6E9DqW7eYGo
VzQgUq7dbLB1Jz0M/uIFtRvcUYgqhkfR7Mo2wmBE1ZQ1hcIzOafXzaEc1b6J3b7TYnuCilhMoP8A
ztBJOdWVegza+8QI7BQ6dvu+sgnVlgHhSJVqKuU7L3MpLqOh1+Ar8q0yPxIoegqrXxuCpQCxlREO
T/JahgRgj/vAuo6f8pvpqDoTeqEkp7PzS3gfl2D+YaPwmSPSZt10z5Vl7sMOWj7F6sRuouqWaI9T
KGo53ryHVga4oCjvmrkvQ5y1m+jSH/JbVnSL3M42r7WLAw7ebjaXu79nIpvcgRhKM466AAdCT5Rj
RoLYTizpgOl4Ny9EHOHbMeZqgdxpAKTlQZAiRmJaqQuowSIXUdKVaQX9zRAXHIWqSLGruowBEi5g
mUilSBnrVcogyxXkko1OInuZP+9/v+2szasZPvetdAEmYWK8hVl3sw7iwQTThAT99v3lhdfFE92o
m264Msih5Jw3mpqHmGHVpdGlSuHW8Zf9NYkssMB69f5YwGlYdxpAq6ruJOu2UAU4sR2IrJbABSJd
hnu5pgCK/qx6gzucig+g+nNjT7+TIoex40pC1SjRotj/rxaVY55YU2J8NlnPHaIqaAMQJA+Ey+IA
QrcqzcwnLGs+EwTHTIi7uYmOptO7gR06nVdca39/qzaP7+pLcpChhU2VUxNbFaZnQpGW/G5UiQ22
AkEYsH10KSshKRbkNPjEctJPapJKAL8OibQIbi4d1Pv0xNp1g4P6N2melTFuVTSU5qm2kObJosce
ZVkZAoX7323rqlJlVbOIAv0ixANvvYEE5VAFAaJSaS6cSjuQGO3U3dd9IwzO+NgJ7QwqUo+KjBo2
h0Bt3o19ZqHHNdGs4dDoQ3EBHZ7pSCk1bWOkqW2o/XkwjMjbN7y9un8N87TTRAqLwBoQlga67ISR
6hS0snNhHXMrGF2tj2ebpg2pIk1Htky/Ggjuey84SU7gR5+Y/hNkm0VP3q0C39oeh0t9uMgDKOqQ
qg5QTzYyR8nBTV4lVzJYd9NEHGuB3FVQIuoxUhGt2xZ+qCpFIx4KtoiuuIsyy6M6bwne2yQ9L0Ni
q9OPv9i0lQHucow6a5i1eIndssEJRjaLNse8i5x9K1uAoWqEzSnIsoWi+VvHVwJDldRFQ727nu26
91Pa2IZ8p0ezwNCmD+pAC8VCacF6lyMGBZ4axWPsapLuGRh+DyXVWxJhS7LIDucUUa5Og2bA14ce
EojNqX4oHeoYX41bNmWJvlCQmYhKzSKb3Ec0c2OJxw4He2kf0rB3muY+Q4Fqf6c2I13khk2KFBai
eZ4w1oCnR9D/y6FKLp/ZQL8ZQhg9+Kk8gGXEM736OPoYHSWP0UlYN2FBxDvoIiYhlBBDQ57/rZsE
Uz4tmF4FHbiMYYnRkeLwOljGGZP3EWZXC3Jbp+pxHoaTaopcdBM2V7Y59C+6Rrekpcld00rtNnmq
6WFWQD8FXQcdA3iiZs8/fOfXtXInO0jLuqKxmrtRaYeRM8/2y93tLHZz0xI/wEC8jK4Zxg0RHkUN
7pvxo2rigjBY16DCP5oWkKtpKEtjl902s41jdoTcYvnjnjHJdF7waEK/zN33rE0MWJnkQqEoSzoj
kzH1b9HnuL8bxkuWnSpRg+smYK6scC6E0fu0RXExdxXLy4yvXfi0vwrR73Nuotc9DXIVYp94jlXy
l1l0vW0e8tXfz7lFJY8LNN4IOwKFvSS1Y4RHM/+2vwiREQ7059owtbKgOcj+H3sQ1GHwWBE9UbZt
MBgx0DtC+YcQIU0d9mOOoNr6Vo9+GX+Mx+P+MrY96l8T7x5BCe30LgVpFVSkKTGdMv04mk+yqDy3
iQzmqxnu6RNSZUiXZMJJTb8uMnWW6kbqP/Xk0I+f9PJ5f02bIa+6ssbdLGk0jjRKgL+sfqA6LeoH
FnhiWGNgcRXdY4JN4gPSwOjMAANMuZtAHWyASjFIdsZatCTRPnEnP4irsDPnDtyYp/p29EoP5FuJ
HaADJvInBxjnSqfxQVxc2sqTrj8lW/3q8dVUhmYUIGxD0oacGVOneayd3GlHuz1K18AP7tAzBdvh
98wrRClMkXEOKBpM8jdtOBQvbImtl4Jo8oWM3Nv3F9EOcngBTpwomP4PadfRHLfObH8Rqwhmbhkn
aEbZlrxh2bLNnDN//TvQresZQzTxrr+NvVDVNBtoNBodztH6zInJKTdDaxicTuGEwDwZjLuoZiJp
MTEAZonmxEV6EOM7Fe1124qsvmOvd4t5twzN1Ktiid2iLDKV07t00ktwlT19yS6uduS/zlfLS1cy
2ckyJY3ahgwlNAPNUXoQHlK79aYHE1gtNIorDvOut/TC4qVLOSuqMC6lrLOkrgUYh473g6AfEBbb
WbTnrCgNCD+EUxdXwjJHS02ZtXM4ZUjbdze0OBghRSTe0uKqtAse/io+vRLHxKeEdmZNDaK3MTMO
4VTZitgdl/i/w3Wp5vWeMd5ECQNJz1s4yCyIRmsGnqaVFORHVCsBzyTp4dlaQMaBhKExkSVLc2fy
0HjuxYiHez9HGb59pfRb0a5+NPfxLa9/j2cdjOtIpzztTAULqYqfosJOxRH4bZw4ZnUy4XoZGcch
pWEEBgMDsCP3Zn8nCndJ+lRX+4n4aXmTtvtGb+BM3G2TXNXMIAqRVdr3xfaThkRoR7PSMkw7fmpM
1Fqq85i/bMtYLUVIV0IYd9UUiDOBgpK9z1xQDA24EExczDteZnldGwUzAiqt67DZKQlt4PIkwfdW
xnMu1daouUbOOcQ8GYwtLONQdp1CEHw0wq7qg50wag8glr3nLBpPDmMOmprlRlfOGPFHbRQ0dlZr
hygaBTuKGTThifCOQMKD+V2PdjCs8u8SMnu1SF3ZlSA2cKp8uSuC0Q+r+EYrxv0Evtyq719Dku/G
Og6tbo5uR5Pc4NXIud5WT/nVNzAXj9FMyGZixtcZ4gjZ56nrfTXKnrUgA34WqJ0dOTY5IldfEReR
bKpMUdKgMxMlc6L2Pqq/JXhlbu8nZzvZJJmSqMnShAUSpvq+FHakOHJfWjwRTKCqy7naGEILdh75
GKWaLRm9paKSs60Ib6WYSyUkupwBUhhuqtZOfZDcye3s/G8imAtFnQeUKlPkipbBFoDDLLc8qsh1
Z2tgLEul/ZIiG2cPfVlOZoj+C4wNGweyU16b3Ioxv4489oP+fVuf9Y25CGP0CYc0yysVgFKa9CSX
h046VONuWwQ9Eh8uxit96CdcRdZ5bwDeThEztO8uNzXqDaMHXsi/e55ciWGdXzLpYmEICG5lP1G+
dNM+lzkd33/wQJfVYhxfb1bx1AV4AlGsPiR8XMys6/bozQ5w0r6J3M7n1aDsSifG46lmm4RNBkcL
VgbakRK6xh7Nz/bwU/Ewheoof1HVkK7kMd5NX9DgDTbyzGmWxh10UQRHcsPtVqSHfcMg2EA6jEoh
CWXg0HROeqY1VvMhwNim4Gug7+TBA69nr0zgYWMuBUD+7HxDtJjRIqtwn8XbjPqn6vU+hiq0uzIB
yF27H051a/M2bvWWuJLJuDtDxfirGiFnUi3EjsmXOL1TO8kO0i/C33nvK1mM05ukTq/lEoE7kb+H
qWzVybOEMHf7DFM38GHLroSwbiKp52geAJA1VK/KfDZqd/v3ubvEOAkhyJd2FGDpxokOnAHBN7DH
AjNZhoV3tyfuwsBB0WFbKk8rxmWYypLOplFiAlA+1sNngI1xBKx616tlY/yFlAAZsB3g+orZK6af
jXgr9pwjS79xa2cYF9GZcV4ZeNk7c9fbdeip01tdhnar8OqRq278ShfGN0hNSDSwp2ROKh+Q4rLR
e16H33t0lS1PtQzW6crf3p3VziTpIvE9dr+6OIS6rnStwerRR74C/iBUC9GNkdH+WI+SGW/L42wW
C9lQNKmhzQA8cHrzc6scTaQgxYqHC7IuREXvNB4Bos4WXCuiTItcwM7T6F4cn0JkYbrmv/NT4NVr
/hLCRowZ2ggKSetzB7DbTl8oB0lCRqvggUavH5+LGCYxMbdzETclUnUT2qhCUlvxyIMJXa98mIZq
ygratYjMnCBRacNGrZAZpnObRmYVQH+TbkPwZ3ZWuhdAEwQMqNv8GxBc7G1zWNfuIpk5WI3aZ4uk
wK8GhW5LpuIuXciJ7NeviYsI5kiN8xIuoQEDhws/CLn4bRw78LWR51AFuE8g6jxeXY5O7M2bdMDd
TAjCcJJKfldGPubXne1lW0+TXXaMTVcNgVCX6A7NHBNJ6D2lAVLPYWqhiUGx6hsKZqCdMftv8xvA
18/Wr+VkU1h6KktGlOMdU5eNMwiOlA72lHO8xLobvAhhrltjiPty7BAiUQTz3k9Po1ecMZrJcX7r
bv0ihu7kle8jfSLIoyCjtEOeltFLSvCwTMcm+MnZrdUI82q36JpeyckNQwShKbJWFF67tbPb4dgc
Me/v0SkO4a7gAWzz9KJ/v5InyHHcmjkqmamQ+UZ0QpunEyeV3UrdX929lxVkPEcXTiRRmxGv2qrC
WRJcHczLJOSlonlGx7iJtJvDNCdYwEx7UNtzJdwZ1ef/cZMYPzEIaLtQQjjB1tUOUYQWgtYPHGkP
nsp2n3v9N94hXvMTmNBFD5VMS3Is+E5YFGlolHgVSiOeuDmGvnReJyldFzZuuRbBGPiiN+pUGggn
CMbTJQziR69kl9u6OwIe3AU6AsX2PJNX8453BfOUY0weF9WQjETJnXJ+CkJf7jivxDWLuNaMMfEa
XS1ymS6Z09bnWHhY5PvSeNq2iLVTdC2Cse1RQMtYW3YoCaBeGsO5qgKevZY4Em9bEE8XxrrVQMqT
NMRDpom+mt3PaHxWBl7WZjUHK6N5RESml2Dug3GpWdTOQRW0uVNM417X0kfJEL/2JDpnoYprkESv
QTIAGUSU9kk/u3+j4UU4Y4dED+cpDGn8nO0UAk5KpBCXmeOL1vfrIoQxuXEu8yyTsF9mBAKDIDr2
kvqsDbUHwi1enL5u3hdZjPn1YRuYAlUoyI8kvCEZxxutm8Tl9xnba6ekzRoBpbekfRrL57B6Nf4C
UR0B35VFMGZnSk0smujwcao5z9y+UEtbCbLFKdWg9OPRSPf5HMj+tiWsvjeupTJutkoHo6pNNJ1E
N50j/XwvAucW4K21W5p8Kxen59gFZy3ZAddomOZEWrBXof6S1JHdm89oLOIIWc1aXemlMnG6Hk3o
FgxRvWndAVOGgOPcV6ilm5Qg3ecV9jimzg68akJjGEUfFhSizQWIWTF9z4X0ANz65+3t4glivEYa
tG01gGzK0cundHw1850mHKaKI2U1nL1ePMY/tFVdqtqCkPmdMnSXeBPq5ih3pPaAsi8NZyN/BO2w
zkNr5tkG/ftVpBQrY98PSZE7oINy0la05al0NVP2tpeRqyDjLwYT/eCFgCYl1TL84gZNsqDM+Wda
M/qsnoLeEm+UXfuZ7DmCqdl9iACAECfrmAxHFyFz3Ewt6etFg+DRpkgSxFoAO0KLb8Ked+WTVWO5
yGJTCXWVKWGb9nQXo7t4NwH58zH2waVIW/k9pURbSeqYmKjknD2qw4aObE4BzK8gRm/L/FdjR+Oi
WsqFQ171+VfqSb/bSlAAKDNR0chWFP05jascPZAlJ6xZTdHJV0KYA4fWJlENDMQCeIq/iJ96n3L1
Bh4Anlt0HsZO9oO7bfS7t5aPOXxBD5bAesTyjSkg2CONOOnQ7hpdO0Zlfk508SUN0WWaSV49dcC/
BbWpoAqcV/rqQbzSmzmI2lSrc72M8Gho9kym7zGm5DK0cW8fB54U5hiOgGSMdUHFVTDbKrpI8vhL
3k3uthDeMWDu7lKv9CLPEIeEwzOGQAQA+irJc5K8/W9imOs7CPSmlQoEdCbsIj0R/SEAdXo7cjaG
d7gYByI3sVGVOqxj8IwD7ZqSfcXLPR4AFGdn2PHuKDfLAC8idIZNodMiwz73GJbnFZbXb+mLmbGD
uoLe13MwvV804Q4QEYmXiRbA3RZb88AR7eQ1J97h6cU4DQRYVSuX6CuS0u+TkbtGqDv8muwKfxhi
uSu9GLeBKaqiEivskmrRiTpMnzndLv1R09QJOmMokVf3rMtoXR6tZvzfTpXEOJBQUUnaEtwxdVbH
dlAVu7TVQiuWEo4trgLMXatJV/vquhbqRoxi6uklH40xL9WbiXZpw9fs28QzbeMu9MO96M2Z7Q6u
+H7Z8IpOvP1kPMi8yJJeKvBTUTk6WoZhzHhET3rBQYJefbhf7SfjQ9JiavWC9ioOde0Q5F1FyUvz
F6nfE/GkJ9+2Xcl6eHIljvEloiLUsp6in1C1lpfBm1AIyDDUgH+MfQMma0u60XaRW4sWbz3X36VX
ohn/IgpKatYKjCfZl+fcDfYUu6I4d1z+Gc7Osb3JSxfps5EGyCEpNwhlc+0hHnmpX14IxPKkJo0a
ZGUCpwxtjpjpAsKsegxdFUXlwZKAUA7AzREQc9v7x7lxZMbJDOgb0zvMUqKCvVez06D0mAD0BC6P
Ascq2aaJRTbQoCbh+InLq9J6qhkBk+xNaz6L8qfR4EzN8ZRivEpCtFieGtwIAdDWhXan9CBtSVt7
5kHM8S4Fljh1EbuknAqopZw6h/Ifmg/FzjwJmMvPfF49Z/0BfDF4mfEgRZrPRdFAGqkd5UAp4hNi
K5hRUu8BruhFLq+BnRO3stWdJZW0oUpndNOYI4rxg/EDU0sv2xa4LgOwQXTeH1PWjL8CxJhZjzXq
OGUUYurO+38cLXqFfQxTLyIYHzVLclPKCgphNR7Ys5u7tS24sf8PkE96ywtI1s3vIo7xS1qWgCza
hKMf5eomkp28LdwMoLEqt3dC3FaMZYzJxCVvxhaKKa0IcKylK+xQ7/dGUO3mYvyGIifKl21305AY
6FY8Xr11t/hLT3Y+bzKAnFtpuGmAcd/IGY4XCPX+Lu6+CGEclJxVw6T3SI6MweeZHM3gzij22xb4
hzvsIoMJgeK4kxahiVF2U1Jfy/bEnK1+3GtKaw3mURBvMUKmJDcacY16F6S2Vjw3i68up5EX83FM
x2A8V6kORFtqpLiCZbGCmdjZklqNfKpCydlWmrd59O9X8VArhmolYp4YHAuFlaLrZcmPWva0LYRz
tllYJEkAeIlCHxpq8NpmN1zWC97vM75jaMAkE2e0bRGY/MBqXpBk39bgD6/qi20wviPtxyysExzm
1qWgnok3HLNvjTtiHp8W4DBB/H1bIk8n1nuQrps7BcWkTBiWXUCkYYcmcp5eHCksKA8pkSIuY4xb
ZZ1xKsXlNhY7TgmJLv6G12UJZUHuOSaGEKP9YFl8Oax8zLK/Gq1239aSSxKdR5/F2yqWUrZQyDR0
BTLfwi4+yx4C7VsSWotv+uOesvRqbssBff1D0PbLOtjRSy3smnpCuzVeFXR6PfeVveoGBQIohKKB
9Z7Ala3uLeucbSvhHF+T7u/V8S0BztVrAAZy1PHRSN/S4GQUnIv5D+HGRTnGRZTZAAaCDKF940wl
5krlXeCgTcD8srhop8R0uaM+bWvFcX8mE+CgsBMNQYjDFswYxRYzWy3uBDAQ56n9vwliHIdWGZkM
FA/sWybID000Vl7WdOj616vcJoua7rbl0UO7dRYYLzINSRrPdIRdPGAS6kQHyPp9cuBFHjwxjO8I
hqqf+4DWfvZgdzv9w4YHtlv/b7QBZghmd4DTxELimkHQjqH2LuYf0j3QmgLFgydmdYoMCFS/5DDm
oKuBOQQ1nFTnVPvBG910l6G/aP6un/5BaGo/85i31y3wIpIxjLkXk0KKYYFFe+in52xcbD18nHhc
bH/wVRc5jEHIpV4UtYK5Fu2k+fBVXv6svIp72k+JEY1nYc/D/PmDq7pIZGyjE+ZBLqlm//b9HJXv
eDAfxH0OcCjNkpCay37w2BV4YtkSWreopW426HVTTs1NeyY7I7HUxg72yiOyIO+Zs/Jz/1nmXXB/
8F6/9GWramVnNKNEj3ieYQgmhuUI9igDCcu4HZ0CT2kuc8X6nXqRyISqQwIkkyXHS6brgQqXEm8C
bsr2yfsgQhc1Q9Uoep9KJHQq/O72DRD4xZUQK3YZVXu5BstTJfGAej5cLYwMphyZLJjwIXKi2JMR
WKMYHIYe5AsF4YQHPFWY1UJgT0wAeSl2W/5QxVdD5TgpnhpMUB8khiYNdKlSwbAXQUIDLsI3bj/d
B4fxvlomRcqRsCXs3FjdKUqu5xlAfeX63GuDXUfzC1EKS9cmziWyrtFFFOMOxapY+kBIFQyZ7tCx
YFXVd5P854wsow/jAGWUhjNZgD498ZXiQZkei+F+24g/+nVGBuP8hqFRlL6DIqJv+Gjc3JnALkX7
4YKaLc03i0hzqd+3hfIWj3F/uhaQLGgh0wQw1DfZSJIjbkqxtQrgvr/8hSwd2FAg8wVHOzuwZaqF
VnXgjbbNPnJoiyoOKTrzJ44zWFXpSgxzgkKKjN2B39JW1NfY/DmrX+PkaVuT1UN6JYI5RJmwtEQ2
KsUO+tKKBqcpn7cF8HSgH3AVxy6LqgZFAQFS1atO10jaPRCSWq+ZguFvHMKVLvRTrkSZUqEWoY7l
qvL0KAaRKwpgFmobd1sj3pIxpzSN8OgJS4ghZn+TAqZzkfP/muKn50eXAa0DrjNFZ9NyolphqmSC
iIyyVmoD2idV5Hl2RL4lGSx6/u/Q1IxE5sQC8DjrkhYS0biLFpXRj13EyWf6xqkOsccDD1q3iouC
zGGVhDZNgrBV7FhE4T9fbspq8MBu6W1vFUcM227dzsBMUjKIkTC+pzpSdSp4nZp0YX4L/N8XTqfY
PKYi47/fjW7UEjXMSkWx5arV3bgsFb8gIEckatrsTFDhuv0Ql/dxFfznqVFGMmOH8tIYZqv3UE5p
7To7VOniyNl+ewU/JsAZKcx1EebGOJkqpIj3s/1v36twkm1K5stDHVrdL2CBgSGW4LqVGIcnAD5Z
LgmERXiqxfP90ul2gmGxbZ1WD/CVFMbnET3S+7iFlDA/AroqS3hJA/oDH2zCxOyoqRqmhvf17zYR
YaC9MuVCsSneZ/oAJmaLohCAaQogFcId71G4umpX4pizGzVSUCPZA3HC6JqpjJRPvZOJ4G4vG7Wn
La2YMztEuVyOFcQIht+KXxeASrf6c50/bYvhaPMh5W1ObStjZsaOS1/pnzLRbjtOrXjdqC8rxia2
DW2RgPkNGe89Ze60a44DHfFVD/TdEBTOtkofnyr0EJkgQ1GB4AV+Sarz1c3U5m1nNgMuQfOxcmab
Nktod9qNeVpcFOaeud58fQ0v8hjX0KakN0oRW/UPUQNYrNzGjU//FPvFnY7ZiX7H0fFDqYLRkTH6
TgTfWZc0ig0KLbsuz6nsCcJLkgUWBi/j+KYk55G7kR9a2BihjOnr0TJKnQZFO6/a5wg0g125T5C4
DZ3/Xo2GLMo7qurgVQVGPvNs6tRC0GUFRkMyEKgHlE76x4C2aLW6a9RTVp6zJLX07tv2utJlY0/d
tVTGJeYmacBoCKlqDIix6tAMz3isyR6aYbcFrRoppTdAvgeMMx/5ZsSuRpEHGyg//uPpgbxsL368
fzdSnzfeRd3FR8V+iWPzBmIn58JSQZwINNoCLKvottFHz4i+zCpCnPApir5zNFy7q3HqRQyLqQbe
uIyJJkKTTeaCcED04/P0Jry1FqjVwU0xeuHNAoLFCINRmdt+4x1IZVXXi2DGTAvQTzW1CcGZ2Z10
AEFLEi8Ps2onBDQDqiJLmm4wLiZp4hQ9xnAxXV+Dxr0A1k5qKfp3Wdiby1+8S8wrWYx7UQRR7SJk
t+yOpL4gR75Ugs1p7jkWuebFrsUw29UPgzIPM1TSo+I8ZKal9M1NN4ocbT6m6ujBvlKH2Z1ZnLIl
UaFOGdntz/xceSBqdDpXeB4aa3JVcPDxAp1Vg7gSydylUx8vSxnAb82y7kZFtK9D3qAXZ/XYAlCg
pFWeoX3GVozEFheoZu7N/mn7SPGEMD5RyQRBApkAArakd8aysMbxUSQcF/ixD+j3DWLrPqC9r+WC
2rZ4CPwcQDfEl7zBHy3eOV0NDEB1B4eriBoGa5nQEDhFSCkGWDS0rvjDvv9hfK92Wf0+DKWdeSnb
9dW7SKNWchUWTDOGhAG9qNhLfGNotp48opF2e4O4GtFvuJIB6Eil7CPIiPZgaqc1Mye35S/UzxXc
BpZ1s74oxDiGEPwngRpAWCX/0IqnWvO3tXlv9fxwaRBgceuyIcofyFS6ZBzboTFl+xicBkf10MTo
TwdQIHjZZwXUi3RoTcwt2Yq975yofn2zLqKZixgMdmZEbzNb0xJbiU9pmti9wnn4r1/CVwoyBphW
XahS3Ht78KI7gHKDKDf3a1AF1PvmS8HFyeApxVhgYBpEEMDSgemez1W1M4dnveJYIE8EY4CNkmr5
QjVS66ehO4qNajUSL6nJNQzG8qo0RQBKpWQYoKCVJM0FM9oNyi7+8iCc0EHlAvObThGZjgg4+m27
5OnI3FSKGggkjA0wQ2F+XNAepr7C9BcvAuVJYe4peWkNZcyojsXrUtzPrekJC28leUKYm2lsxz4a
QC1kZ8Fpib0pfYyV/fZqrYcqv04S2205LSAxfbeIaGpcrN1DqMT+3EeAoS9vJpWn0XvWYMNpsI2X
nZDnQ1Fg3cZDXtvDDcWxoPAFxuPkdgfJxUQbJlHQue4UfoCpa/HIC85WY93LqWabME29SrSAWift
Isjx3lz8es9vY+WJYZzHNEpxrFIDSTAaT4Eaek/wO5/31OOYiMw4jalPF3BQQkxbp5aUOml133Yc
G6Hn9cOe4WGjy4AGIgbbWzJKNaCEdMgos8iKYn/sXpXiVmwft01xdcWuxDBOPakqADC0At2YZp8f
cr/3dPA881Zs9V68EsNsTLnoZjIFAfzDgCneczI+bKvB+31mRyqAaFdKj98P4s9jcRPzMuu83aAW
cRVEjGTUFEKXqcoHuwnuK+NcFa1Fot22HuvX39VCMW5c6LIlqgdse/VC36CFh+EVn85KouEWDT4q
x8pWLflKHOO3UZsQQznEuhH1YUhfpu5mHD5tq8QTwTjtthsktc+xdII62rm014QvQs+DWuCZMf37
1f4EQFE3MM0r2+mo+Y0YPPZl4wPM6Vi1pg2Eol0iLDdjH3CW7yNSHg3Mf63fh2o1yfSolxesH9Ax
Koq2+uMt3gv3i5sceKNo2+uIAP13FSUd0wDyjHUMm87SzO+zdNNMnIo1TwbjDYxGJr24YBljcV8h
IxGepoFj4TwRjCdIY3Ss9z1EhFVpVx1Iy98ywGJs29y2O0BO5/e1yusyyRLqPFMCknBRO6jC/3Zy
TLbsISXyYhgRtqOVB2sydnV+KyDA2taDt1iMNwiWVFcw+4WLW436s9yNoCORlnEfaXHobotaTwJc
mTLjCkSJ5IkxYc1GvDHLw7SrneEd+yyxAHDk9ZbDEbiWurw+O4xjGGlteTGgnHai07et330miArK
2/C/T7kzx5RxD/UwYKBRxGYhRr5PkvhTFhU3JO6/bau0fUtgGvV3s8MwcVHNFcQMGDak7IGNaJPg
cRRetuVwzIKd6VXmfmlB6ybbsvLQSG5Y3zcjxxx4IhhPgNLAonXU29Tm57TzwMBhBRrH23zsSn/f
FnAhggkRuUGWaDKfFHOuB4TadWPNtvYTVTw7cJSnyY4e9DOYvt/twRl3Mo+FcT0rgKHvf0UzxreA
AL4Yeg1uCH3OPiW9D08lJkQ90ZOc2OO9j/5wUVzkMRY4yqJUihJUVUPVH5AADbThZMyinUbxp0QH
HGQXf8boy17qZdcsRnvbYlYbUtDB86++GmOauoYeb3WCfDrqHh7RKvY+ddW+tg7BBHriJj/av6nP
Xstkbqx8zsA/EmCNta57robRzvT4UVZljm7rpnpRjTHVKB0NbCVd2tyrANYzWLr5sL18PBHMpRUW
qjD2qY77pHvo0SdCxuc8fN2Wse48LmowdxZGeMauHKFG0e1awRfM8zTfBaK1LYVn+Gw3lyySShhy
qKL4waG5jZzUVu+JnVg5mJL+7pIEFZ6K30U3Gl3Xq7BMz+dFWugB16XIqoazWeAy4XZxr18kFynM
LZnmyVwk9Oai8L6UOxYdkBjLbFCf581IU7fw8VV2EcVckmnSklGncaYwTJHVB8VdLhdOrC6elGAp
1dlqicnZsvVg5iKTcVWtIpZ1T2NMAb0wZn1sG86E5McB6Xc/fJHAOKcSwKdpRTN7YHZKLeGRvgQ7
VBNTv9jdUXL28k16o92zAhfvdz1vJf2SzeZCNCMPMBIEE8k/yV7qKj7x0KnuRSCR6Z3mKN3OXv5U
wiUnp/nI41B8H2nf2E82M9IkXTwNGdaWdv3Ij/VXzQ0/aX69G23at1f6xbf6bZhdnHnKuImv4Div
Pzjmi/6M9xrCQAgGhX5BZtc/07MAKPtgP91jeO+A6ss7RM4zr/rC23F2WLXXRTUmEVY92gPnsXTn
gwGy82lXHONTjvemcpvvA0t8qmzTIZzmg3VHd9GYcXRVKAhLWcLa9Llyw+Y5qF9UoAyoyiPH1VGv
vLW5jPcRAxCK5TTtFe0NPzyOp8Rrjsv9Yod2+AJS6c8ceZyDyg6vhmE9o9cK8sDgLh7orGzk4G0A
+nFgzesHGPEjr4bME8n6IyJ2pVBgH9vJvAeC4ZciVJxttXgiGPczSUMixTK0UmMDQe1NqnEu148N
9L+7H5lxP2bQGHpHn4SdJx0Qa4KtuvAkt0ZWcn4RGpy81Im57QwcV862xglhEhUosmC3pBC038cQ
7KNouhLTPZ7AXjDxQrD1GOKX2bOopCpp+tIMoaVeLXthGg8xsOa6euRsF08M409GMi+1WMCfLPpO
TV6axk55JB88n8XC5Q1SQPopxNLhcf1J9xJPfqAsWahENShB9XvxqD4RleMpV+1QlkSDSDpaDdlB
tGoM5L7SQxTDDfVVb9JPQ81rN141iSsR9BOuwpUqGMa67SLUwU17WDobhD2hPjgTEpYYmcWI/fbJ
esf++OCgruQxDqqFfxqLHo+s4Fk6ECfz2q/qsYT7TdGvpLvq/dtgywfiZvehVxyKk2GHHs+DrL/7
rz6CiZ7iGdxfY4cpAmCInUWMjgOR4WHYVa5h5Xe0G0z+vq32qv+/Esj4rBAY/2WgQmvUn49G+aMN
SptM864dvG1BvO1kPNdQi2FAavocN9A9lN3Uc4j5mE8VJqDNk97zoqjV6+ZKL8aNGQJpMkGFgXYv
iydYAO87KHvl9h3gy5l3vCfl6kH/VxyIEJgXnRCEnTgPEAezdZQosXPT17hPdOou/miikMK84QKx
iUSpx5Eg+QAbzTREvXWV2GFRi3YRaT8rFWVgKdM6Z6yQ8hBlU7AwJDT4ydJz8L82PQC+hXFt8xIV
laljP6PhkKZgWQVG0bbFrF9FV4tK9/jKA0TSUGqo/9FmAeMAwAafWInT7BAMeUiHuuKxPQpcpGWe
XozbkdMhyVsZeunGdJ5y41OX8vrA1+sKV4oxriY2F5BZdZAxItLDqJgDPEtH9if3/3e58oyTcSp9
JZAkHOBUBim2BBMUvHhXGJxAcvN8wx4YRyKKmQDWLpyAQloco0JlvbYK01VMDO6q4N/dcYyDJ4/x
J3Uu1kqbQZ4ZWSrYg95oe0Lpq65oWuMd2aW+fj8cKCTjvONncHgnkXEvZa8ASCqA9NYdXQpBlODp
Lt4CyNxHLMvRlWOSbCazTpDKjAecg1w69dHDFPJSfxwDYVOYuRaOU0Sv2sabbfNNxXwoQHkWEKLM
3vBJdlMnO80PnA3kCWUciCBNWiKIWML0p367OLnb7On5FmzjBrBY00/Nq/xe5/iUzetOB8Lw7y4l
TPJ4EmUIrTrJNxFSKNFLU2H0jMdgwtOOcSMLkeMUTe+ybeatX0b7qJfsUGs56mzHC9CHfsaVi6x1
fTTGBTsHuEN38nSPHHM7tok/ewu2TXB4hS+eLTK+ZIkVADA3EBgKd6p+lmJOmLAezl58I9sVi3iS
lGpIjf1n7wLk4Jy6iWM4xE/O4fd3FHru44N30byzTlytommOQNur6Sq+ZXv5ttqj5/I+fJ7v9C+z
NzqTX9njNx6/yB8CTlUFFxGlsNOY23zQgrkIFEiVbxfPeG7A5f0gPIoubYoTMJ7YuQpFWnLKPcX/
SDKkH0ov9LjAq+uh0uU7mIMYy0EWGREmYxtUucMd+JDc4hhE1gxergotKPLT9slfN6GLPOYM1uhu
7QKC60gwv6rNg5m627+/XsmQLwKYszcTozfnEALI7dDb5TlCJWPYtZ5+yvcp+qr1+3Yv7YxzzunJ
4ynGHEYg2AaRKWND1aRrLFWXGrSQ894p9B79GANelGMOoFwDsRPgoBAyN26Vhjbq0Pckyn+KA+oI
1cLDpP5DsHIRyFzseVx1uRxAq/ne8MGC/Ayr9CnYsYpMQOjwJth4+jH3ejdmqqj02DyjrZxUtDPS
OCES1oDaQRsBx3+ue+mLbsw13i2NNud0aDup7vPMz8hTwgNU5ojQmZdBIEuoDxIsX1BmT7IQWK1p
RFZd9f621XPWjR0CVoNxALMt5IA0xxfKl7rrd9V8mOMHM+aEeutli8sB0xmP0RNUa+cIy9a9hV/L
c+/TwsVMwA2MMTyPd+VwxTEOY16Wtq5bqJb+VICm2fvBXm6t9k33MWW/m3hQDusxwi+j0Bn3oRS9
hhYpaCeVKc1AyV1kTcNzFu63d4wa18eTbMD1S++o14xlKPGgIr+B5JBYxcUPDPFixDWpezSwSZXV
y2G+y1T9FjOciZc3svG6Lf0Pq3oRz1w/SHzFi0wf5PotQliaXT8uNtidUaoJHV5iY/0UXIQxFlNP
1SQ0OnRViuw0xbjgchQWitLdVmp96y5iGEupqiQw9JI+rED5QwLfVO9jDXQlIcfT/yFKuQhibCRR
gjYracOJASDGCnCyFm0PK20Dnb0DGr9tWiThzgOsXzAXqXSVr+IUWQ3JoAmQKuxaGi6DcTL90ewo
ikFgzU/zjleS4W0bc9kUMuYEgwjh8rIku1IS/VKp/JT8XfbkohdzxURl0CfqjGzsEn3N4ztSfc8U
js/iHTbmWiFqbhQatQzqQSo0o4ZgC+P3vPIMkH7G1Q71KHAU5nsLGqp3pRBbmvQjEW1R55xejhw2
X17l85DnE85THU1Wk76q9VEJvg7VwrkgeYbOJspbXUvMPoUFoCtkKK00syQbsfl97rceKmLFpyGz
ZgeEAJw373opUv5lEyx7l1CnuiSY0FB+FMAFgBJE+omKJkfKDiSgYTrOUAzFfNxNetf9dwh9Wga5
Es94Et1Eejuj3UNC4iXC3cSDTV6fIroSwHiQKK/CZtIggIi4x/JDX9x2xZ6gnbDQX4fmzSjOfc7L
inJOATv5my8GYEFkuqghhvPtCdgK0R321m5ECxwIeGFotwDnjR7oQ+vvBuoxdwytCYWSYCnc+zgs
dRLCmNoGdpQ/NrVsNTyMgNWjcSWEOelCDKjJjj7mwigEh0U7/xjU5RwSxZ3riregq90OV8KY8z4p
FZoBY+oge2u4qXADgAhExYlAveL/SLuO5bpxbftFrCKYOWU8UcmWJXnCkuU2c878+rcg39eiIPZB
Wz3ywFXaB+BO2GEtl9sovnw0wlaZ23wU8oHeX/cyYcM4BkMbLZhUuxpULi6tdGEJ6MCjqv9Iukht
ATuqABwCsgR2Ot87tagTgEcdYFRIO6fP9S+6skB3nGJbvVLPOlZy+1PhJljg4iGybYaflWB6Hytv
mhcyUUrgXNjT/GUWXqAqFQ8caDOkrkQwoadPZ01QCpxNbzAM3YLZjIdvtZ1orUQwCpmAOBKlcoiI
9sOJoiirru4Tu6GTnNzhSt55GIUcVCzXJSWEBYl4Mnr50CSacznJor/3Q976dh72RSNN+TwmPf0q
6l0Mso82ehEBfJnVx1iLba36clkc7/7Yl40uFFKPVT56f/GVhK365tgChJqiQvJJI7f98up0TKaa
5pSyqIa0UevuMG5+IrPyUxZBvm52nVfImkWAlSvk2YtRcx9WNKpculom6phAzZubFsIHrzuJLszb
05BR9hiELD0ALHO+JMe+2JfOGAK0LpTxJUl4N4uh3Rv34cwjO+NopM54D6HoYkkWMXhoJENut4is
vtCopntZS3hHYVxFkoh6UY5UKZO7SPEV8Wb6nKswJQ2b0oqBhbH33kiOTWmsKjqjIDanUpcex4AL
8LqtAG8y6GWuPJ4WN3oi17isAZMXoLdxc3+wxGvtf7uCf47o/era3+QxHycJ86EZRAwgZmM/OY1K
nqYCOKtqe+yCZUdM42nOVDvPGx3T+yOnZLGtGW/C2W/WLllS6/SwdWWN+dP8uQVd5U0C491F5DpG
Z8CeOif6WqtWsaejZTNKrPn5ZbI1ZzgGnowhJFLbyCE5r8TtcP0mnXH8iliIg0k1H30xy0heCiCa
gZ1sznhZCD3GR7fxJohx+mrf97NOx0hnuHtLuxU84za/og2xaUf56mqn+4VlU2R0yt1ls9veZny7
YfYh0jZagZojRI/q750bLLiaNEF3ZT+1zXtAtQJhr/ClK+Bi6ngo8EPe9vzc6jcwlYwkSxd9MnDP
zSN5jH7SwXUDE4vDznxGHR09f8GXdoWNj8BnA/qH6PT33bPvFABHFXUW4QJaMD+UeewUY2rr6v2k
xi6ovuwyjo4kSByQnmFBW0e7nNfT+oeQ9fYTGMc0jD1wr1U4JhI2P7BUYisS8RcpxbBR+T01Brer
BRByi1/Dkleb23S7YGszdUIMXWJniiN8/1SmbjfNQKNTPwt4v9Qdx442Xy2qRmQZCMDALGLUezAa
aDfVMVmOvql1R5H0/qonSbYEYvqT3LtDQCw9Njl2tSl3pVeMM+7mWatEmveqxXSQZ8kKp/YgJ5WP
x41FzEW3ZrMBZL74qVj29j0Zp6zNRdrqwOGzRWG0kFL15FfZ7S4b7nbPa3U4xvkWadxhRBFK0x/S
b6oTfzOvidOCyRDrD3PomLfVVepUZ15Kv91OWMllXHI8l3LaKzDWwQt8fbfsQte05xdMiFvSESi5
V5fPyYkxCuODg1lG14D64H6+bpWrmbcZzD0Po5z6KDZaXOFjmV8MXzyHB8WJvlGX09kpBpR5FTme
PBaoSK+NcCkSyKOzI5gSPv5GMsW4uF39C5ypTQN/+1wq41uH4v99a9ce1G7Xk9MSc1SREyZZitBk
+X8Rqu5jbNfSylt5fNbHr5c1YXu8fHUUxk1OYzcn/Uhvzm5OzaN4IJ6GUIGd3ofUn2+QBNjAmd/V
Hl5n4PHkVbR4kUJl3Al6dWE2E8ivSks7tPZipX8tfvJMwU8id3m6fFyuOMaLAPbP7JUW4mYclNb3
TXuyccOo7IQOtzRNn0UfUpC3QMCOpunEDPpsQCBQr6m0aTfe4KVkqyiDhE7ESRy3jWAljXmkLWlR
TkYGzzzfNifdy64FW7d7tOqjXfNvCi+baflKHqM6aRRoY53idOWvAbxLlJlcuklPBOOgiSs4vLR8
0+hW4hhNEYJeGcRFRsElcLP5FAfXfcOJqZt+cSWC0Y7JjAG7jB1mOwCBT64C6WLKvcsauJmVrkQw
EQYUHFUStxDRI4zlwbGS7qrItAz5V6l9vyxq04WsRDFBJRfLSsfLDNXaNLfT6r40OisxH+W+tS8L
2p4tWEli4kmzjH2Y0/JAsj8TINPJWJDBesxZd33zvjwtbudntvmTI5X+1UvWxQQZRdEDMiW4yual
wxPXiez8e3dUU4vaWOz3jzOGR+D/x2N5XL5cFs6529fsc/UkHcN+kKQcslPytZaPhWRYUWW3/V+X
xWwnJG83yw6hZWKsRlhCpTY9R3ZHi6l/NQ+VSw6KV2L/xfBEsMryHBfnZl+96Op0iRbmkmZAqpK2
VpfWdhsvtlikZ4DofBXi0m305uXySTnW/ercViKnaMyqLIYKifnPrHflLEYR3P1vMhgPogRlIg+0
kESqCJxg83UStPbM5TXheJHX7tHqKAomedC7xu2R9HvTPScGB4CKp3uMC6mXKF+Ap4k21wC6zFyy
1V7Afr+4H8DAdPnGNpP9lfoxLqRXurqW6EuGrmJi/X0X76OdtONh72xP7K3kMA4kGAmsKcWXifYO
QVdr2VmA4bAqi7KAFjZPv3nKxngObUrllFAn3NTnQrrPsi9p9nj55jgiXjt5KyUYm5iUCg0lOuDn
ZRL5Q77Y+dh7l8VwdI0lxI2GPDLyEGJK8hSjAS5wXnu8v8/kFKVMiDRRs2zMe72LrUH4dfkAHGV+
pYxd3VMNruCs1Ok9YUi/NV1Zvg6VyFaFu8tyeN+Dsf1I6aOkEyQYZf59NierSs5LwVsnZw4jG8Cd
NSnyLDgUNQpU8b5QqVQJtnzFqnPnLrOiHKNnZFeFBzngOEu2Af1BEGMviWAOoybFnUvRq7GWg+HI
4ofxhM7hZM8gVin8oXMM3mAtowwfpDJmU6RKLOZK27pAr0nSQy84f/SN2L/Pwko3RM6DTFBaNxNG
TxsGLyVX9WJyQvf2KXQT4BcKbbrK7z+SFsVRpUZy5/aiW9Kh/yW0P3OONwmMrmHeMK/nMupc8Fjl
QWgJilXyMIvYl8zvy9IMyaTw5YrIjgR3oxGnhjR2rl4DHgL5lqe72S+krO6/6bJuXtpKGqNwbRAH
85QsHdDziR9WCAUKJ9QwBvrhPIxyGZMSV1Ovt65JK4Yg6BIfNJ0HIcMRwnrlojACVHe01u0WuIBJ
3xHDAU8tR4/pZawSU/YorFOeUIyQO0Btu6qoWZhDd0UjEGyxzlSrjAernaqXRFpa97LWbTqft0/E
AvOXoaQVYkWAiTsei/yxGMCf2Tx0Fa91y1EF1mM3JJNIbUDxVLOOnbiJwNrdTypHHXinYWxIXdQs
0mooXI8etBhiGEPoTmEm7Hus0Vy+OJ5S0P9fhaCoFdKoD4zWDVXdLWLtVppMK8hHjpjNewMuuS7C
54g6i1ubgOPCEAMBFJbJw9D+Knk8yLy/z9xYt5R5U8Zh53ZKZIX47C3wHy7f1LbTWZ2BuSpRz4Nl
SHXMWLf6SxQVj3WR/KVUqA2l6V2TqKmjVASTUEEg2saYnM3MCK2kqnm0lpufzFAVHR1HtKVZWJ5K
j1WsfWiNawyn1jwYpl8Uz5yz0jjwwYoNBAh8FkP5UMVv23iE28N9TopLN+WNfZ7ZRmcDQNkpMWIb
nUsu1AJbHaCo55oOZjGQucjKBx0ZK2MS22EAYZEf3WBCzsXyj5ej+vdVIejuFxhmWSpL+MnreX+o
HbGCGeUxZylSiIQpp8GTvWW/ABHgNZkwrOQoYoCm4c0TM9qqvAo0iK4BvhatY4Nx98sIsEK5hUAA
o/iAefDiWOKk4GyWxMpg4bVJnfZZDivAbcreDGwF8w57oRSDmEKvzEe1sjSoJyf6f3jMSKaKKS6Z
aEgFTQMTXe/9iZJLeo7mlkAns2n/L8euzmClKpiCrMGl8Mfljz8tjjEy2XpEoCZibySpYGfh3dAf
Qv1+5AFMblznu3OxtYhZybMykSBDOHaPCNR0KUe4U68Et3K1azGG07E67rjThmq+Fyu9v85u7ADD
VkPsfItBy+SGlpYEOzyp37MrynjJLUkz4Rtq814gkyCKuVoEhoTvh3lAyadWSDtAhpMfErAtZI3V
/VpsTP5+GY8KpzGzfVhTBAEJUtOPBA/60IaaNgeBLdBZthwFasBZnBqUlgB+2/hGbvHKxq/xeuXn
fh/3TSTbO+mWONSCQQhsLcUoAHZZ7AgTkJSlnaLdhLeGQy0GrZTYkoHpPp4y10wsec9xt+zQ4Out
mzJW2WRN+kj8ICRLLisxfkZwppP3yy47YrntdZvmT/uzrCgmmZ3HYTQmeuIluV+GqxbD8JnIcT4f
/RuUaHUcxgmIcp+2YgUZ2XSMppMw7i7fFxMB//fV/r4uNpOt48GcSYe/D7ja0AATk5laE1Yk/psU
ptGlyUZRNTmkCNqMputPNXgYB96iLZPqfTgKY+ChqdR6MkFI+G3xyjs6wBk56tV407+IjzLdaH8Q
TrN/+WQfataMErBprCAWXZ/NkJrsB8d8pI/o5SE+hz6tHi9nAT2hCO9owhm5Z1OoD6dlIm08dGpT
JJBLsODY7OVdt4u+GRiOpeC5vEIXVxqTsEm6HqThAmm0UPCbO924URzdL9z8Wvuc93pTSvqlV5l0
2SIVXIJQsOnaLfFkpygsYJ3ZwRfa9Eq+y0+XPyLHyCSm3gIEHAx0NjidVAP0QY4ss/zDLPDD52J8
RVcmE8DbcKRXvG5H/WGGFgWfom3RqbbqH7xeNs8aGMcRirVUzwW9Q3AKNsquyP/Sq+MYc5AqOP6D
BTUbm3yZwCENo2vv9MXL5Z8l+W/Og0UuE9J0KtIeX6ecXV04tsI+59GO8E7BuA5VlI3IaHFZknCq
sGannUYeQCDPhNgJx6HJmrzPDJhQY+Ed4Aw/1DvpS3gT2qI1/4h/XFbpf8gA/rYhFrldVeRxMVrc
2nI9eb8RurR9d1gOoHjyQuePS++MH5QZD4F5PCFvTVxhJKqnIRputPbnLEpWLxW7wNBu21pzu66q
rapVD52YeJmAgtMQOCQlnBfydob5FjRZeDKtSvOoiiPUSmYbI7fTKT0geb/BaqjSW+QwY7u2uw/u
zP8WS1kqz4mUBBkZrlzVRoym9WAPi6xh5OFefWjmsVfN+BJFrQXsKEEOaC9eCTyr04zcEtMW95U7
e2pm9ZEFdALOg4TjJVnwMkzOBtNAUwWzO2j6da9wXAnPQthxx0aptalr9d9BhgZSyt0Q7PAod0OP
q7B0A/Rjvvq3gbDLVwOQFqSqgZI0To99P4o/33vpjbTjTWVxPDE7xNiM7ZxIBC4ygVpM5fewDG1j
IpYg8HJfzhdi0cpCFE2KgKZZ2hmTmtboL0fxSUitOv4NEvpFwfjZ3WVHw5NJ/38VqyU1kbqF5iGq
ipdb8ZRXHKv6MAXLqDu7V9V1cQ18HRo6MdoDUg3ZAWfXPvOGY3qYjt2xOGaW6IG6yy7Ostt8j695
5E28L8jkI1GUD+CApkEOnfMAhZv8ORb8MuXhn3LCkMLkIYZadUEr0u+nHol+LsitEH65/Lm2RWCY
FAOf2kfuuAydiig3YGO98YUAjC1pbTFwLsv4B//7JoS5L0HJFs0cNeRTt3ScogW8YfQltRv3aflF
t8oBPfpwWSTvWMzNpW0hlgvANmwx3U34LjOm6aaEk4hwz8U43lkt5VodlQDARLNLkbS7HZ5K8T0F
bNDwrMb49S76U3I3qD/B1wJJtIYqpckO6EZR0Kp5GwV2Fat70kX7pJM9lDM53n3jBtEcF1XV1GRN
BCrqeztu50JvzAli0g7bn6gro3uaZT//+DO9E8IoRiZI+E59AK7J2DVQWsbEaDjyPhPvJIwuRHMk
NQm9sGi5atvcngOrrHjgFlv5FeAZUZUzJQWVBnY4W09CAbAuLUiEnMkBeoI7/Qg8zdIeJauyM1+7
/8TNrcQxN5eXs9L0QYeyxoAcqozLsxYbj6RtP/GKfncu5vYa8EgIaYlzDXlpKcrD1O+a8EaI3bl8
7tNDhuUp7TEIjlN1zF9pJ2/l6iqROCnc5jfUVZXyvumgWmOOmxVKERZGj1yDJOexMyxzSvwh5oXm
rdc7Bdn8Ww572t4MtbwaAjv+pQOYAUDIFB5/GZzga7BXrAJv+HFfHMx90HzG3laSGV+iL6oWtB0+
aCVpXyRpOupDBeCGllMn2AjP7w7IPAPnJJmnWWqgpuaPqtasLuk5B+HcofZhcXYRcxAs4iQCgGR0
p8ws5UBr1aFiDZZ6Nkenfez/7fDo5vkMSRF1AhBNWWLOV4aVgM1duOQ4s7DAiB32Fix6y139GFxj
XtXPzjpnbGqrLk+kN5Hsk3coQ21YEglR4Ffga3ZTWJGHdYXOUn0DCL5NCrdm5Q+fsP+VUKaC1srN
MKcRzkmUn1gttLTW56/N02cukxK/Oxn9/1UuV8jBHA4SoqiafCeCHTTXOTgGzOgpVl/a7ipeHsrs
Nst2Om9hf9PcDRWjgAT1aiy8vBcskJnUPb3SRMfMDjEfSFm6RdVyPt0HVLDXWLqSwxidFLR5hEcM
sp/DhE015aBei1fKme6uIVF5pEg78u3o1E71UD+WndvYr0Gdk0dQ5/Xxmt9Oy+isYgyBLKDAZRfT
1difhiB2zKa3RY1Xk982DlPSQXkL2hF2t7yvVNR3c5FaZu0HeuyHdc/xL1uPUfztNxmMpwaPXx9i
njrAaB/x6rtmT5scud3MTu+0p8aSLOGGCBYvJd+Ovyu5jMpkY2v2uUYCe9btNrPAqmODRP5m0O3x
kSJFqgm3I7etpW9HZbRHL/pFE1KYR18ce+WL1uwXXtzjXiejG0IT1KNYwBLUL4MjWOpOQCG78JqH
uQKJIe3dSDlQZ60/hnSnpoFNYXTB0Uk1P7A8jbmRNGIN02jd3/mMoFumnZ9mR7LmY+6ZzsRTnS13
g56bbEg6cA8Q6N9bfVQKxpTN5e/3vvhcn4NT9k09/IY+m0OO1dGbY61uLY35enmPYWMiQtoMwHqU
y48yNlH4/H+v7csPchRFUhXgOhCT3UQpo6HMSQg5UXG/1KNFVDdPf8nhlTCmVjI+R9P3TP6qgrb7
zyOEvJJLtXflvCUM1JSFVgS2UQeOLN/PGXp96SdqNGQthTH3ZpwxjxpAirCr9phZB4uRiAlbMEA9
ApyMl1psasjqTIyG5EIiqcGQ0kpXl6GK2YIDmHwnM9oczeHPqbpfbWAljlERYJPlpEMJxdaUr5F8
n2o8tjaucjDmrVZjXVRiHNhY2KWkxmS3hFb0nOzopgu3F7p9fZiNEDUNHMrsAFm+KJ2czBVsGjsN
VxSKZtjJ5wUUVE7mxh43E5S3TEx5k0d/z0oFZRGjlyOBPDookWMdF/E08NrH5E46AY/jGtM8l3V+
MwpgwOXvE9JftJJo1lFlpibSWx1AxRTi06JQ1vqdQlASojQUf4qm9aoiGlEwLqTBm7DY/IogxJle
4gOS9H4mP/EKKqbHy4fadFSaAWeMEWBRZfsdsTqTBpsFtKNIBzKHIyUq5aNp8cQwHyvXg8gIJ7zF
MZPvqztohk+RO3lPLGozH9zh6jTMF0oSAPGRRjDB+hK3QFRPvtaRdD9GbWR15XybN8ktNtsU9/Id
btWSAYVk6KaoKyJF13mvGG1aVaNmJK/dFtGOd/KRor7mEhJ0cP/aPPSgjdTgnTjGLcqpNKHjFsIt
ons4aGd1OYfSHedMG+ncOyGMNywzPZyqRTHt2l08WPMB+8Ru5LVegVOh1bznjZHwBDL+cJDmVBoF
CBS0lyl/lIsXzok2MuF3J2LcIQZUADWuQAfDzKJQ3+kBOSrSncCR9qpfA53DqQCskPP88IbuS7Ip
SZKmA24E/IHvtaMzo77MQ1hxcO72ZBef6R6UuNP3nPNtXuBKDv3/tXtSlUqLWpN+MfGX5Gae9mSc
yhdKNNX4sWgFV7ypsU1FXElk9B7weKTvW0RMTWm8TAVigt67evSJVte7C2T03ZxSRQPAmmlr5Hao
DzK51VNOCYhqM+M43olgtH1WiraH3zBB/Ti4WXAb589Tp1vBdGyJy/lOPH1gFJ2EqhwkBHo4gJFH
oFh8TU7h8KzoWnOiZ+TAp+QZ9BZujij2Xz8ZYwTqsgzwGlBGvXucmgdD/YvwOqKXtUJiSzQZyeQo
zDI0g8tzNh+76DqrOUMbl1VdYneUNb0JSTEjag3indbuRuUPN4gQeKEOqqZhYxDunAX0zlD+7AIF
GjcGN2byVch5hc+NQPVOABMP2xj11aWDgPhX5zR7dQd2MN2iVGGdlQLPkj6BImCdII2xL6vf9td5
OxrjjQyprbQW3NQouar+ogRuN0WPKPE6l8Vsx8TVFTLeqJrbXh6oRTXOiKlLuu0Tn6eDBPgrk0t3
x5XGeKJhasuuWWBTuiZZavw9lR6N+GoWHwJjAq3kczE4IjmM9Zdk3l0+KO8+Geck1FiWmQz4wLyY
QdNyyNLHZOCFEO75GP+Ee856qaL+6XpyiEN2xk2KFAMEk8fG506PbIw1vtNOxkOpVaxE8gTtpOBl
qK56GGx7+Q1L2PJeyrz7YxxSX2qp2NMuzQgSSyAnW9HyPeVyEWzG/jdtZJHuJqwAlNgqoY+Fsbp5
rd/cA1kIdMIYmRswiO8CWcoPrnjWxvtwLOTdJBa5ghrga1AGG3MEmMdgX/weM7j+VGK4OiXjVQoZ
DyI9y1EN6Hay9GzWN5p2e1ndOY5LZ9xHOqZAmhOhGmmyFwwvM5+X7qgIqaMvLqk4YABbBaq1IrKw
dsOgVTpyOgww7yUbvd37ZV/bua84yRUtFVV+6US35tfLR9zWSGxDGvD/wCliNLKssxxZPj6ZWUIp
GleeCwd7XtZlKdsZx99S2MJ+OmeTFgmQ0s2abWR7TbnJ88GKk6tS5DUpt3rJuMc3YUxB35izdBiI
atrFqX6Od/lthXHVH/FroAm96YmA4Yf7TNlWlTehjDaSaTDNCiHAFurzID2XBkzvruu+JcZ1xsvf
/sHO3oQxejn0aV3oOU7YVzgl0CKGdPCFpMciTN5YS63/VS2yX419bxVi/VgLidVm7ePlb7rVrUF3
SFJlwB6p0BzGTZcl6NAj6jhbTB4DGAYbYOhvg3FVxuSlArK5kE95Qq+RTV3XMhlnXY862ihUXcXb
3qWEP8Puxfy+oJ1Q+dwa2VZkWAtjbAPMb7TKgzgUnKkzWzAI3IFeBMRC17yB963y1eoyZTaP1OUW
ZAEhjF+M8KYmO8Fe/OlXYP2rmWOqH/98i6BVfv946mNCQiOmB8scytELNF63mBFi6fILGHrBWfEJ
B/B2lSAqfy9xEJJwAXU53AyJbCPXn/povFNaAlnFTmwV/7Jubnm1tTjWQMyx14VZB3SQ/mMSHL1/
5oI08kQwKd8klpo+N7QuMdf2ZHpqcZN1L5ePwTExmR0dMcqwiQYJH2rwEgBep24AJpjOLXaLrXhI
mJ30x2WJW6nD+uKYBE9MUyJOKQ0HsuCZAobDhf5n3VS+EEzeZVFbMWEtinEfQyzrc0pQAlHyCF46
GrvDNNa5o0Ud+BX74dcoVOZnEnUFy9i6gtkSxWBXcM3A7A2CLo0dnSYPK8x+8POld0Sn9P4F7jVV
gQ9mthLGaCFWE8d4NloT5UbVG90AQGe0zn7W7Tz0MSz8L168235kJZNRS71Qll7pITP+NruYM8Kc
Z/aj3BugRPpTnFD6blzfJbWQVQlmKUnSDGh42ZmZOoGJDYlCOQy95pNK4TwhN41tdSpGLUfg7YM/
AvZMYRsKQMBr/WP8mVRofR5GITURJOnyhKsTQtM16tGVjWkvlPLust7ztIIJYTkAO+Q4pl+oaFFz
aSyh5DTjaVxi9U4VKfIkWMdE1NLff5hhlkGum+O2JNSfR5+SRtSoP3NrcLwwwpyEDo4sWYRK8GTq
z4ug7MShdwRZ28+JuO/Vxh2y0Qo0zWtJ+6Xqo1OrTK6i8bASN9OhtSdh4nScdVPa9HDFFCWXRmqg
Ge7B34iEOfaiT1RLVsLYPU65MgbSmvS5GGiNlWtibeW5InHi5Vb7ZZ0PvNr5yrjyOhFDVOGRXLnk
EcM3Lh3z7B0wYVIA9sLmlco43vj1jlfygiaMVT3CHSax4BL9u5n9EuSD0jwu3L0ujtq8Hn0lasyn
ORMKiGpdVXFp7TbexYdyREHB7r/mTqZYvJfpps2JpoLGD8AjYBLvLUIHEwDCKGJNt5wK/Sj3+8s2
vWVxyurvM16360pTVBpYXLLv9hSFafRofOZ1fP5B09/OwbhcJPRaGYD1wEbweqQomkCDNl7nIvn4
xLwzMT43TnPkbArurAm8RLnpC1cdJavtn4KkstJysMto5Gg9dRis41pfI+O40I4slZ5m91Pd3Kuz
6Mezth8kTbHqTLRrUr+QHhZw+dttvhfXUhk3lkmgvgFhDF5SpTXNnnCcbe2gHynAawaWmOQVsOVf
QPbzlJJxW2mWmdq0QGkGT3+ke73xgT6QbZB2+4AO86JDw+M/53xTdg9EzZq2M+g3FQ/0kRH6nat5
qcdd0N40cZClEAVxCPGM+ZBpEZWaVNEHqvooVQ9NVFhp6mYSqv+Bl2WlVbaFpWeHkT410nNj8ugG
Nw+6+gHMNw3HJQEtOn5AI5yz/KleDkS6niPFaubD2J1SHivmdt61Esh8TDlHIaWhRQf4aw+Tdsfl
SPkyZFf6wfMCm8nQmyj2Iy5gZaN0g9CbYT5FRDsp5WBlVbrj2MWmNa7kMK9EMVPGuZUgx/ge+MSp
sR4Su4HTP40CRjJ/Y/snx9TL7LxyObJ5Z5TeO2xjqeRJGaCogzfb1U3vLztjj/QP3J7pNcIuKEh4
EZAnkokRQVMWSRvDHGXxL4RfK8Gql2IGHG/Dk8JECqDbikLf4lKXpbZn9WZeAJ7HG0/haD+710PE
phknEUISSraDyR7Vp/NtPEXcdGArBWEiRBKPcJw9xPT9ieTHVOOkWry7YrzIkGqBGmlwzGM6P4mC
5NZx/E3N/xzoBO+Y1TEYX1GaoxgFtChvdJP6E5TSYWcLLbhinMtKvXldkkxABKrjwcI+5gFmF6hL
Seu7vSqepDzDo2zGltBlKds5wkoM81V0VVN70sN0JP+18Q8uDuM0ANk7c4GzynESvDMxn0gxUAWR
AyoseYjJSZ84p9lUgdVhmG+DrqQqGBgHtHNMvOanEowbEm+piieDcd1gJ8SwkIGMXpcjewRRLNYz
xpE3ksm5qQ/vhkKSCjwuXwOEvsMwr49RjBtM8sMV2ItrGg7fQDknYx8RYNeoKwF7SbYo+Vp01eAz
tZzm9GaQePtAH94NcU9isYMCJINphXFsVdpt3ftDfxvJX+vsE0OSEnjL/t+G2LeDNk11NGIFDmOL
o2u+IqGkGEtWvNwL3M+MYqyF0U+6eqg0pIgr1L9NWy3PReyIwS6dOaMYPK2gX3Alos4IMJ9niBCE
s169yD3HhVJj/5BRr+6LcQYoxAKdmKYlouKBx86q8kMZ39cqr3e1fQ68rjDmLOkG2ykLg2iU0YzA
VWH4Uvul2LEbTlbsTzaIFqMdivMJt+XyajIfD/cmlPk+ilEYgkDr8w0WtxQtna3SHG7jITgmcm7L
NfYi5exBy8Wvmj5wkda2Nf9NOvPpxKSRJW2Q6ZEXb3gxbo1DfRvsNUDi3ohfMAJtN1Z9TdHVvnMr
L5udCelNNvNZ+77539MBLVDXbDBxUOtXpdyexiX6hmV511BHa8ElzEm3N6KGh5+5ne6iSyHBGtE4
VJjc0AiSPFZm2CGdaS+e5J3pKtZiN3fldc8JMZtObCWKSQXnbFEB5IW8rAgCS0tu+iDcae3kXg6b
m4ayksJkf0OZTSBOgR+LyM1MvOqYFH/1A++tScPhB419q2Oyc/mLIE1oFOIsNbDp4m+g+q2VBxMm
IheF84kDrUQxkVMslmYWNVpmHOUrWUkteYrOA8ldo+BtbG4a/0oUE0DzYRirFpw2gLBXnCyP/Lob
OKfhiGDBlALaPC5oAccEilKlPqoRp8K8nTa9HYKd6BbRMMglAyGyAmgBpdqaHpqjYlEcnurMw+HZ
0oN1hZb5OAOZ//dabCagnGYnuQ8xyLPY4eJhVouTQ71eDqt1a2nM90lIHmtqBk/VI2zOLia50TZV
vdyNHIwZoumneaDBRNM29/iFxc2LXUlnn6vNkqmJViDtpY+R4Tp0acAm4H1BvnPP6zNypTGOqe8l
WR0XetaD5tMtACzb7Wg9pbH/BXgT9QoXbpYFoGiXqUUJHNIGrFCkbvKl6Cz0kyqwGig/QmfgzTZs
mcH6LhkvpZSgdUpAb2230m1iPoy8lg5HLxUqf5WOdG1ijGWCdKEJn+PMLZq7nliGcjQFTjq8FTzX
B2GCp5DJI1ahad4zPjSJZ5g/c8BmNuaNNN50zfgJ576WxoTLKpYaPaKfSR6T0e60ULRlsgxW0Yrd
WU2ygiOP95mYVxH2G/RsHhAd01k4xE1y1YQ8NlOuojMuRJV6uU1biZbyZK/HG79xKWpmBcwjXjlv
q5ywvj7Gf6hzK8p4jOMd3ib7iIBgucBkI8agugKwhykyEF3wpzLl6AjVgQvGxcIeyrNBikbCCefk
QGpXaO6EYXc5SL569UsyGHchqokKpl7EFZq3YhsX9a3yOwXHeQGe0YSGi+jkHvzyK680Ohazc/kH
bGoKkRQA5JqGDsbK9wYXJnGI0iHNmzPR9KuhMwAOLZD9ZSkfqAZpqxZYF3+LYey6UuWmUjREaALw
n68Rxq8ngL5h6T/3X+hgJdBWfQkLAeY+w3wWxxq21tjfSacfeuVVBrMrgkSG9JyuA+se7teXO8w+
OoH3u0mnPlEoovGBNyO4maeuD85Y/oQJPrkpITo7YbHDDQ/FTj58kkuKvWTG6oOgJ22MFetXXXoF
Bsb0o+qW+wIbYTLHODZHQ9YnY+xfkZJZUQtIC+7BMm/nKOeXIzi1FSv9KjniLkaJlvPW3/Y5KzVi
HIGQdqoQV3AEij9hhVY+Ut5wFcueAMHjdiR5asOSDSxmuchphWRZvTZ80zOt9gqD1V7l0gmz2su/
/qaO46UQm27n7ZAG4xJIPs6Y5RaRQQg1qAc8KV2ssn+4bJE8IcyjJi8EYQrorCcIedHpMu7TVr6d
F5EjZrO3tdISg/EvWJJBsxrYzkD4w3vQxlo+hu/lswQEDrTieyu5Kx1AaD5dPh1XLONvQj1T4gIA
L4CZpNBSh2tMYHrNTtxL15N7f58c/quhG4yPUZYhAloFzGHwyqscNU9ThPeeMC3ijjtzsDkHpJr+
IW6slITxK2kyJQbG16g441B5wMUIrfElhcLY7SMw6rEHWnqZnwBXGv8UAqeLwAkbBuNqyiTtyqKB
+Dp5KSN/Mu8456NKful8jHcZEz0czamjlk4XNkpbwMI65aPNfJ690d96SRTjVDphCBDpcRaAXE6K
n6mRNQq7rsnsKZZ4343a1QVhLOB4kpW9GkotXS3o3XgH7AZHcYxrjD7jecBVSmpdH6TJMhGJphBd
Yl3JGEpxVNLE6f9Iu64lyW0k+EWMoAPNK12b6R4/s+aFsU4Evbdff4lZaZvCUI3T6h4UF7ERUw2w
KlEoVGVKiiMbXnUYwOEw7WfNKSWmje6BbkD0KLO5nSubHLK0dk7nOsV2KkbsLPq3dj5WE/HrMCjm
j9e9ZNMLV6Y4cCnmoZpnVh9NJK/qXyr67frf3wyy1d/nUASNAJ2SWUDilE4YML0b5RsbhK75pwLM
Vih6VapIwnarCgT+TnQDIEdHrz2HIjP8Q64yPAWZ5qMp5X6anZruU6H+Vv1sbYjDj8ksC8VkI1Fd
YBzHXXTsgzkInf9HZ3rzK63WxGFFhG4z1aZYU5u9KunB6n4rK1gZ4LBimNsyTZgBDHfFDuOcB6Pw
4rReet/tJE8WaThtpyErgxxipG0LmrUSA3EywKlvHZa1m3hFsVQnwQVIVIDcjCgdanogs0KKzsuC
FG1U5UWNM1RJS6Q8ZIhcSe5B+Dqnz0kE+irwpcoCgN/s/wLPxS+jnO9PWgH9qASbmp3aVzNYUGAN
A5aqR+50jqHQez3UNh2foANbQcegDSY5INkqRSe0Rkci80dL+7TMCSYzLKeKv4/yy3U7m3nPyg4H
GXQuUaJnY8lJc0jVGys85qInye3kY2WD3zpSzbrSI/lgU/6GWz1Zh+VxgkyuDvKabGfv/49W302o
WtnkgEMBN36vNPARfVe1Bw2XyMVTHEbUH7sWpjAMsPUwz6xinDTVTqRnv+0uK/scntSFFalWiH1F
D5P88FOXICkOlT/5mg9V0SgQiXuKviQHK9K8mKPZwGIr1365HKdwQPnydwbmyGpdHLZElW1Ys4KB
wzEcvaqbPJKEkDUqBO6/DSkrOxykdE0xguMFq+mJE+5yP/LVTyze1MCCu4ioLravpRdz/DyUVeeq
SlO4qL2f0P2YBfat9cQI5sWRLbTF3WcWiABllBEoGPCLKgjhFOmfV6dMsI0CFNE4FAHTGI1VFV9r
kTNfTYrUCVX1hOnlP+ZQJK+weayttpBDkpliCsrSsYWF9qNXbibp6TpSbV+wVwY4GEkSw6xHGwY6
CF5aX1jrvpmDd6/u3eFVRRPuqLiVqMC7jSOaCWpGS2cyQ3/HYXMqtThjs9462Bp6NJJqO8a1J6ro
/QNe/LLD58GR1utFasApRld2u9yFau2u/8RAMk4AVeNe1JK0DRcXg5wXSv3cSP0b4UV+Vnu/NfxY
EzQHMCx4l23jiP5z72zO+5IC5DKKhHqBqnVfB7s5GRG9MaIK1PZdoMbtq5Gngk77f3CSi03OC9Wl
SfSGIgVufXbWLHv5U/OVvYSyBweaOsq9qJYn2kjOLZXJjEA2i6b7RT0NGNCZaOOoRJhjyVubaYDf
xdY1vPHyLC9TorValoDXgL3aKE7kxzvlqKJHRdQ5uenxK0PcyWXHyTzIbIokObAQsw7/Z+v05o12
ZYc7r+jUTOjSBsLLuwoHdHQMA+3IeukjTwSD26fJyhZ/ahG8VxMTOEjQuOxMHiR7ziDuA+0bcRQf
fb0iJuNNMFwZ5GAD7e2SXUbYxKjo76LE3o/SJOgkEZjgj6y+opXesNnubKyi3ZCZvTshuLzrqLvp
3Qabr0CvPq6OXDy1qL0hohBP6FeZqn3aHiMh0dpmPr+ywUVQO2hpYYbAicaLCvDTt+7ihB7x25cB
1VNU4TMHwh5s8HIQNbhvH8bQj2OzOTIkaDkYpP081E32lieyMtW0r02/84dXVqVKTP/6Zv6DH16s
cYhoj1IBTmjsJtOMo70j+dKXMZg9QPwHci+an9re14s1/tvZBbV6RoIxVo1r0NDpJb8uv0y15Zmx
qOdgE+xXG8l9RDWMZDWu8REjKfMwh3Qwxmg3R3RXjOprbla7tP+3PQiaioEmVQHjFjDR0giHVGnD
dONkyPZ21bNl/TGK5CHfHSa8AQ6ixkqR1bQoem8EBQDTnUiPrPAWBiYeZ6DNEohqRXy08QY5nDKG
KauXUe09q3pU+u8pLGWLc90JRTY4aEqMpSPFYPVenFWHOSWPpNC9IRO1u/DwxC3FYOfZ6gK7DM28
NJ2Oj1M/q/R2NgX9Ie+aKHgDXOR2obmoIDDsPfZS2GpHxUkfwvv63N30HyefuOXd+NUITOLMJ9Zq
EIn6ekUL5GJZr8MJ76EpGEQzTNd3PUphjQDi+fSdXyIXwBPIJ41lwB4WsoKnzgiM6E92JK4bvsMl
3hAXvFJDyyFvTdBXI2sqvOKJetGZETQMZwj6iXIZ0c4xD127Rp+1U9QYaMuIe2dQ9L2dl4I2zm0n
x6QLNKtN4x3F/4S/nIcW6b0aN4IOF/5GOdJGVCl/1/D4c98uZjgEyioZBAgqEOhtzOzc7fMTXm4d
eS966dvesoshDomMah5iUB9MXlZ8kpLnsX24DgrClXDIM8hovZhKRNOAzrR6SO6KFM2K5XRItGpx
TB0v00NzUzcmxsFNkZYqf3bw28hBUtt2mPSl1eRVbQaldMtpDBmpuqR96htQ5Q6SS2JZ964vmT8d
OaN8/3cbY/jV7mUYTU79+AnUJ1QfnMn2IZvsXjcl8Ma3JGTl8Mgw0DBZW51nW1/CyHTU+mHsRJUZ
gYu8xfjKSKQmpKuLiXhTnGKQ08hMH81so2DXRFZ4SJJyovV9hhffwXIh3PzUxKGgd1m0W+wnrBZS
FWYZFUMzeVFO8WBiOtr8WYq/Xf8konVwGJRA+nmUmgi7VVkHo6swVDkH1038A6r+Cto3fqHVQrrQ
qhSTAL4zdOEf6mNbO280sRGESfNAS/71xBTv0hxK0HZAhjvNPY6kp2V8NayXWv4qWJTo63BAIZdJ
WekdciJyx1h9650B6WM0Gz/1aHaC9OQ+c8NWkLKIPhaHD7LV/4kPYb6LqpO07K4vavuc/fWh+GbW
Sk06ktVIu7r2OMr+LFugUPBj9d8ONnHfh29ptTtVHs1Kg50UM92GFkiV7F1fyvbnsQhBoQBDGXyP
RlKEcTh3audh2PPY69DZsLKPU/RvxyR+ruRihku+JKMoADPl5MUKNL4zR4pmwTcXLYRLr/DnO/Cx
KVhIfTAtJ49PiiGA5XdFN34VHJjVcW+pi6ygiI0U0gzAU86eB+LBYVKVadDfxB+uf53tM+eybRy0
oQd8kLs47T3sXK7dUeOLNoTORJ4Xvf6P+8cBXD+D6yRui8lDIuQUPTKtkuQ7SR8EmYPoO3EpkBWm
etsXE0AOOaoW145WvYaToKzHAnxdSeQ/FAdsalgUgzpg3xTb+Eqr3iu68Yaa8eS0WviQEdW3Qn3X
q7Xge20Dz+V7cWBnR9GE1znYrWbNC6XlgLY60SmxnfxcbHDgltTQlMPsITobMQLentPINSMn/2Hc
T3u8fjDddaZx2OlO30E7FX3p113yH06pX/b5ynM/FZiCiIAYLfSrGaWRdEswOwLRt/+DKnMzANBZ
aCuWAZ4yfkwlintD6gbo5NixZDwbhoymklZtCiizGf2T2Q7jjTTk8XfBGlkgv/MfjeiYhNJgmteX
X6TGVKaWXUY92WUXeVCnu9aJ6RYb+0JIYbkZEyADgdgzhCYUk3PXiKiNJA3I9/L6dlG/1NPTrInO
ku2MfWWE880cczgG+EUnrzXr1q0wuG9W5b0+mK+oHuNF1UiPqWy2jtrEn9u8Pgi2dDM0VuY5tx3s
pbKJXU+ede79xRt3yr75GruTG34zwJRAz5IgUDYP6YtB/mSDElAxK3Y/eQZYC6bUtQfYkm5UW3B1
FCyM7xGy9ChK5rfCBZoAx30hesfadA58Ats2LcMi/Cy4Cs0Krc9wAOhL5FNNPY4jHqbzXNCPum2G
mBoxDRCQvJ19q+QzN0ldKBmupnGx65SXuPXqULBT2+enfrHBtnJlY7GKXMagVo/rb/WsgZBAvY8P
02N+0E/0CCUL4X17M45XBtmiVwbVZcLgDAYbvew0najb/4h34zfTZQMz1S6XHZHPvWtHfzt4dNQQ
FBMyCO8axiQVCiC1sUwAjr9mtzUMED5JfrU3d8tuQKEpDabdvE/c5tu800TItXk6rH4AlwbZeVEl
edkCt470ngnF0jvzJvQ6aPuCecEb9y+y17hxICLo2Yy2lV0uNcoK2wpHqozeFOlBJT/34JzBIBQq
A4LzZ9tPLzvM+VCWxdh5A+EAcYMw6G3DcNW8BC9+lIk0R9+aZt4dA6tFce5DdKuZ+kofPXrqIGVo
gq5SYl/TfiStY+AGo7mZHz2ZXvVxusddxpEOohbETXRZ/QS27ysPxrz8AgHMufNCPQxU0HNlqu3/
DjQTFT1Xpgx2JZ2D5rwhba1FgObWvG0I2L4W8N0N02c5iU95vezB/OpDpf1mNqpbao1+lxJnhCxB
iV4kwdfdXO7lp/AjIxDKrhZa1Z1ntKkzzh+H/JtgsZsBsrLA3UTmSQ9jKe7Q6oauAN2H2OYh/Zzv
wucxsDD1xZ4Ta7QZ2V5tCta2mcsQsNBBsBQvvPzs6JxmxpBbOJAS/UcE+pysf8mqWxMk0lH6O4Xg
lSnurI/nWOkisKp5dfGjndGMAKUUtOUSTTSauP3ksbLE+U5B7VK1ZZZV+KNvIE8KlRuMrB76Uw2F
M8i3f6hLQSV/EwEuJvnbtz2Pdgpumc6jVgg9wYBiNH3JBEEhMsK5SZIuBM85uKb09tPcfG7CW50I
PpLIBAfVBYTuFBohtKfqWYEib9E/lqbgtrUJy6u94mA5TdR5GmbmCMk+rsC++MlUIHf3fD2oBJ79
pi24Ail7Qb+ePKIeC+U5tx0/9OQwTZ+T+kTC79ctbeODrZu2gVW96++1NDOZlCIhXonuXlcP52Lf
Sam8v27l3Svv2zFOLmY41C0aMmtGOCDnQhdP6yZ3U+6kp5+c8rpIqWnbDy7GuOw/k7JZ7cOx80zS
7JMIMqGYzqN5LfDotwf+d6fZalEcKCxFk8RWg7iZj9B3RKhSb3Cgeu5Gj/mjwajePfmu2xcQb5bc
wdWOrAVGBmMyu1R2kC3cpV+v7/O231xWzoFHrMk0GnNEQNs17kh/WOHixvpJNc6zkJpOsMv8tTVt
ZjvtFLyI5OrO6h9yHexbgmATOKfNYYZt9qWppw2ASb4v5/uo2V3fLpFb8g1SQw9eTg0zhl50y7R5
aNA5I/Ry9Bvx8JZouzjgiGLwKcQVDivwOx+MCcl5Gp5wUxa0fG2/yl6c0mZ7uoKORgX1om7j/MhO
45f5QT0SsOi1t/ER0e20MeScndGL3PzApA+LH6L06h1n/1ukGypqn/iP9b43fEDgyTVK4Bo0cvUj
I7OEUiaO5BcdDGmyN+2anXU7ifpVN7d3ZZZbdptoA+1lIGaWVPu+yXa5PXkhZFUFHrOJ/ys77Hes
tleTdbLIFI9W7D6ynBhnkenqeOLEbGzoyCfZob7tLaJig2h5HH4apKaLaiGwrSZz7OQuTEsntwPB
4jbjbbU4DjhtS++6WUfeSg8WuO2ioyajdQUrG9Egk3rZWcXAsXvd6CZkrWxyIFplVAUv4ls5loA2
7XFcPurNHXp0XbU8XDe1fV1e2eLgsbQtCP9S1jGwK56h3uxGD3Li1N6Ie0eVOlBF/CSwuP3doAag
4HA1Ff7BwbRCDXW1GAe5+/P6Wu6s+9ht3wgR0A/pR4EiqDu86/b/GYEXm1waVM1lN8Y2gLn12VdE
MxDSua+ICu9NX3VfIlN2G1Ej15suxrvTEG18iHkTj2p8o26MfKWUaiR4XQC60MYxPy4nuXYNEB+x
jp38oLjkM6PTT3FXrnAr0KEcYPvsXGS0QPG/lkP5uQ+/fhB/QMl4y7YLuQUbT9Sjdmv7Ub4cRiL9
22kf3g53ShFqh1Ezo5tifuhn9MpXgXWYv3d/TH6Jjjkh0xH7fFf2mT+zcqVNTDDFj9jnP2lZ9lCQ
9jA8F8QeETkw3/XKL447tto2kWoVikYofzAe6XoXnRmHJz2KOq+2y+AX/+EPLiPubK0OK5ZNdSfd
X/bEX46svEPBxCJSq96Oy4tvcDCu1EmOss6ERKyHGsmyL83PlLSC9EJkhANt2iZ9XCcwUpn5Dsqy
hzDJ/HIUisQziHznEaZhEMZpAKFBbjFjprVymKLXpvWrwwTeFXKqwCrT3DS+GvSeeW5Pi5/41F86
7zq+bZ6GK8vcCo1MIqqdGyimdLE/hC9x8VjUWjAQ0bV482RaGeJOJr1M+loyTDRiGS+W9Wo0iuAY
2j4bVha4c4hWRqflGnvhugPlUACFbzfeSS+M74Lp5YoKm6IFcUdRUtNuAF8BXigUNHiN8cE0yO+4
32VFfH9ypuSNOmq4Btnm7Az6nVJ+l0Upg2AZvH5soyzI0A3Ug6vwpYan14mIOWYziFhnMMHoChha
OQBKQqpkRQJ0rbvTYByX5WAnAgTfjJ+VCbbIVU43mMo4xFD58GxkVR2kpuODLUlOZL4qysEwIkGa
JVoRF65Ei4lapej0SubUVdPIa8Knjn6/HpmbH2a1Ji4ym85Iu7DSe8+OmteFyud0poJ1MBd9Bzsr
E1xMDqWUYWBL697u9Ex3qA+YqK9wMmfzCFrZ4SJzoVFUJgWWwt5nizsJDBv5gUkOiY6g7T3ToIKs
YzT9XSt6vqiRkZtj7xn1d0uBkOAsUv3a/vQXC1xqltRTY2ojYDhfJKfpF4jJ+CBovP7pt09StGP/
tQ4uZAZZSsYhxLW5QY198VKwmoGtPlBZFfYgGmNijvTeCy7GuODBoK+EUTq0cGhpIBm7Of6mIMvS
RRegbTOGjQZ3HQS6vCpb3xa2hKkl4vVT93XMIaTXAtWiUsKBWgju0AJbPHDKdmXnlYTOjXk5gJRk
b5syFFCoozSiZr5tf/i1Kh4+O1utykXHoWMWxU6Wqz2V82NGyOG6R2w6NvQWZE1XoYLC65INVYOf
j0dPDxwSAQhLQXor2rNNDF2Z4IK0NrvaLFsLz1XGdNvJlj81hjer2UmXi/M8pze1rf5xfVWbn8nG
3IGN8QMmZPF32LaTtqyJSUbPrB+y8NlGkUFJQasqCKfNb7Qyw37G6nQgkz6XES0Jhm2tw6RgWknW
Tiqapq+vZvvatrLDwemi2LQcp3hgeT2UinK/dlE//E5vQ4wfYgp2lwYiHqptvzBVVGnwgqLzIiDT
Mk+gcGItBJP+A3yIPi1bQePQ9u5dTPDwsKRdNqkKwNu40ayHQvpQVS+CnWMXrHcQZF9scI5QkAJ4
VyKKVAyy5ccJM0v4/wF2zRMdEaLlcM4QVXFYtAM+UtymLzVRbxUpep5rWfCSsRVNpgy5IIVFrCVz
V8qOysUk9WHnlTlKSZIFKnkw9MkK+J1KcHBU8jHtZkHdYOs4X9vkzqasq6jCPtbPEj3o89jYoZiB
WxGtjTudUjUPk2ZGWvp2WU794cOQQOCvCOIzq8SgNPmkQeZvONuHsRFl+SyIeFdZL5Jzx7bQRr2N
VRStG8fCTb3EO6V1D/KU5SE/gO9tB67bhwexTs1mH8PaMOejXRZpEId8S5bCHX1WcMVIj3gFPqZw
U1/yY7f32Fxz5lqYdEbf9W+lUetfwLmuWqd23aaoz1CQQLBBu2Vn735yMFyPxy1cXhvigEwpalIb
A0qxkn2XxJ+07Fj0QRGJmIM3+6/WdrgjJxpyaakaHNOqjDPzRzXcZgrKsPk+me6i/o8MgjVEkBls
VrfXNrlrm9ZImhVmOHNGd/LOkqM4z2CqeZH8NmhVvHY3bhRUo8Brt2B6ZZQflOgaI6VyiYUaMxRi
zdgxk6/XP9lmyrg2wQFOWtn9qIwSy+XbL7lf7lLX/MxE8lCs+9cs8qymtDbGIY3UVIlk5PDEyc7w
JHG2IIE7V4JHbeGSOJyZdbWdhgkvtUWCmpVZn2itnfpeeUxicjPp4ynq6nuzthxKpjMy5gfV1ILr
2yr6cBzahIlZEjOTe6+Ra+jRhHvFFrEeCtD0LatYZSclyYwRPS3opQm/6NpNPuzt8XOu3Lfm0ep+
XF+OILD5cQqa2ciExhn35OiLmmrOgOcBabmbbdG+bRZj1h7CQcg05sPUoD4HrjgtmM+xj3F++pXs
WCqUPykEIHl9adtfSsfFD0oKNoaB/p7k5VQtY8PG0vTxk1w/L/mX63//H8DqlwFegbzp5HKirI9N
Pg6Y12ANZOzAkfeiXH/7I10McZHcY+49Qdm789L2u1QjUUlfzOKx10XEcYIdM7kgLgZDsgc2hjK1
H43pOAyP13dsK9NC/gOiA5WJKfPaMGiZUrQ2Q5qQZ62jjX9UxkfE8HUb2xixMsI2cxU9EEbA3GWH
r4LR/YCpg6KKuS/2TNFYvhHVnN/Rd77h3soa59UZzbJuCTFRgXt5UB0YHxKTgze8NgBlKKOcdWOP
ihnARVvJHZTy3CXxUGCVbMpCzxzI5O3nu8WFcgxe9d7MCq8WKoPXd5nWarFcREFh27LiieIR9gXP
62BuoXeQXt21u8SrboavULF7E+DBtVo6NS/SDiLLnohJYzMWFB00ZaoGfVueS7hqF6WQeyRduV05
UuiYbJTtbMyiFv7N1Hllh8P5smrssE7RZDcX9wo5WMnXvpcDij5RSjF7FjuRqOqy/UkvK2P/vnJc
NZOprmh4ZbeLwTVACqEb1W7uRI9Nog3k4gM0byRUSzyhaQ0NWkL9ecR7Xq07uZk8XY/FbVOQgcIj
qQIBQw63IDdFYzLiLjoXvhU/jMQr5sJJ6P66me2Nu5jhYCtSokUqWmQFZfVa2o2jaKWjy51z3co2
3CsXM1zyUaW5bdg2Cn3yMdyRfXiID+yRudv9W/HVn5hyMcS5XtrqMjEx1eEZY3waJck1bVHn3ibS
r9bC+Ro66KNpQenSU6v6OdTqT6QXTVdvdj0iKfz19TlHS/Jw0fME7+TRF9ZEmtzReif3TucrbuEX
Z2Nx0FwukskVLYzDYx33aL1acFSOTTBGT0kuas9nzvQOA1WFfSOmO8xPvZh1Wk1KhVUxTqnhxJ7C
hw+mnx+Sm5g6Ig61Tde+WOOvCYY+KnIcIhXM5yYwpMYxtOVhMVrBwbzZNGWu7HCRWs4oVFIF2xYq
RymRfDme3eJbkd/JGPWfi+45T9VAbiDQrn0QhNXmobIyzUVvJXdRUcZoFhmC5oChRFYiM0545vxI
3OEc3xFR2Xk7E11Z5AI5n9OqtGcE8ugqgeSkfnlmuZt0Xvxu1+9FzRubLrkyx4WzWcYzOKZw1av6
Y53fjYvg422i7Orvc7HcJkpIjHABXFhVfEM6KTpVxhQHqUIiT85MXZD3btvTTQNptQXWTy7ELFmb
m8rAbJttnUHHiKnePSWZp3WiKQaRIS7HKUatJSrFM6Fm7XLQ7MlR7IbgmFJE44LbUXZZEZfXgMa7
b7QOr3eTCu5nqfHoYhzqUVSaFZjhh63SwS6sIkI3RNpZTzYZd22W7rOl8a5H1Haapv5aDj9sNfea
Cv5nBLMOZXSmEKN4/Y58Y3I/8dHwktfQCZ3sAbXAJ8a5o+7FpNCipXJBjZmHAv9DZySx76rmQyl1
zmL/cX2dm9dkTA9h7hFobPIzX0WnhdXM+veplbeukZWSWxmm5UIZp3eTcCzdpoigxaAVohaJzdxw
ZZk57ipTq+txlKiGBprkoAXanqmSMNZwUWF6+wRd2eEirVCzTA87zAtVH2cXn3JHvbBwsxvwrKIz
iB77r6I7s2hlXMjpZVYMEnrhUWD5rEsf1fweHFRQnfsK9jxHyU9FFVz/iNtgrGEuH4epYaA4/ve9
NLV2npVJHd9K1HjWfML4kD/fa7vFV/fl4olWuH3UrQxycJxhJE3TNbSttz69rwIaWHIALUxyzINx
34lolTcDYWWN/fvKVWapIpGmElyXqltDCerlvtIFrQ7MC95lJCsTnDe+SUCTGAn9rByH6CWie2n4
1uanpRQR8gs/FueQXapVtpWWcPyTtVtQ8zC+R4fshj3dz3vtU/fpunOIVsZ5IxTXMozyo6gYh/fU
zj08GDpN07iasu+n1LlubLPLGqWiX57InQKQ3R07u8HiGq84KG9P7Op994GNYBoey1qtvRqAuzyo
/VR2RHQ9Ir98+3krT6nCVEX/UIRUr8sP3QQFOEmO9l2pBQrOWkjEPvR2etKG7DBQ6UcvzcLiO0vy
3jsSwRMVnqd0nT83krSeUGfKEfwnDbpp4aHxBx9TDTtx5/z2ZUq72OIOiNIM26ZOEYWd+sdSHeRc
cqb6tQgnxyxuLWj5gVHaKASfmEXCtQVyWKNkclspHfxpzA3q5GFxW9naTWJi+rRpMsFNYTvyLyvk
cMaORz3WR7S4DEMdjBR1IFCshLPuXndbkRkOYAraGq0pY1SvJTfpcGeoHwpF1OLCfuq1feMQRq2W
WRohgItKavVhKbsXw4z/4zI4ZFkKfWi6DCO5xnyX0z1RHiJRq/j2Tln4IjJIC8CajFWuAoyAlT3C
4zjSSTpYjmU1AeiJvsvZ+Hr9i2x72S87/HhmjTtbXFEweU8piDazjxj8cyzjGy17/7qhbXi8GOIu
bUWJB3LJQnrQF7s5SZ28qZ0l/tDXfqaowXVb22VVzJL9uXuEC1ijyFHIMUEgBSIvA2IwSTA4Wutg
cmE3H6B8K1ibaBO5UJ2gGD+N0jzimUVxu6w/SXN0yuX6QbYsUQhtuje00XUIBaMHjJ85rcMlsosR
B+ig6+cmDH9IGn26vn3bb8UrG9xRhpJlUdEGNZ35ofUjvIzrbu5YLyCyZ83lNAAEGZmrKpDUgZDW
PTqkj5KgMi5aJuf/IJgidgtCcRT+Dk13SxfB69xmfF2WyB9gZLLQBreg2aDMPoyoAedx7mSDoIti
s6XGXFnhnJ70VAvjCZf3FvqlUOJQ/XqXu+r3+GCBKUtlGp+7RdBGsemMK5uc76PNalDNGb6v6sEw
n5Yudmo7EL7Fbb9Er+xwTl/1ulmMBbBcfYhzr3pGwh/onnqHmYoz08TAbCXTE91d983tzGNlljup
tMkCyQ94RVEPMZ3wWLvoM2dqongvEYW1yEfYv68wuJjDLCQLfHBQOqjQtyddaZy5jvbXlyRwdZV9
0JUZPQ1tKGXjaijTQz/fFvbr9b8v3DLuuMKj37DYktW9Pb8sHjrLz4y7okAaLHr8Y2H57vBdfR0O
Ocq4rhONISGRF9wfXlKjeRgL6dWy870Zmy66CHbxOIkGbrcBf2WXgwtLqpc6UXAik+pcENQ5o7vE
epjsL32fOnpZOSgbux3KPxYoHXTRCJkozvmGzXEcUxW0e6gyRd4SKKf5JfEk3H3zwTHusBmYdLQT
R6QQI/BPvnlzCk29lJEiek23q4xdGD1O0n/zTV4+gvbLWOtsnreK7tP0ZVb8674pWgIHIllUWkXG
Bv7s5FExnvveH2KB+wvCS+MAo+xnoqZ4gvRiu30gI3Wqkjz8t1VwQBE20QSy477z6uYLmR+jeGdA
bel3bEBLwZbxJE14HazCJhGFGDbuIONTUXkJDcDr8d9McEDUg62yWFhz+FDJ+U3epZVbGKp1nsNF
dLnZxonLajhImqppyrQU8fo2jo9ePw2SlepehODqZtaJGslfu8bhkY2qrCoRDCM3oP2KoJrA9H9S
cFQVSGNSt9gbyGF+CoJKh9LXj4kbvXYQ7I2E1Jz/AMOX38JhVKngLThvcWee2mJnZak7tHhcqjo0
4C/H0Oj2Sa85c2PsdckIxkkTXYz+AaV+/QB+HlEPs1jtKapXySn+ogWG24Bd9YYxA6Bod9vdhje/
oXXz9j54+QL8CH1oaUtcp4iN0VWP3aG4o16zZ9RF+gdhbrAd6pcFcqlPrFo9kSkbPY/RXEmCAS/+
FI8luNk8FLfys7h0LNxTDsDKqU8NOYZJ4shu/Ci/ggkG46aDO/lF5NTPjQs95t8C5csyOUQbq6Tq
ZQjweaoKvuI+M0AAFaWGAHAEoWNzoAYlqY6MbPCy7L72yfeFnu1hP9YPVr37T7Bjc7Az5qkUTiFq
Dyktgjy+zQbVFUpMbB80lz3jAKeMkkxCrCH4Ys+IY3do0D39G7TFqOz/BTY2Bzag3rVzuQBEt+DK
oqRz0ih1yCTUGd90c8xZEtnWbYgicreKUm3lEY9aDDzZTHfr5qnT67eGN0FPrdlF8mPmisYFN/dv
ZZMLLckaoHPfMm8IbdsrBzXyYq0xAkLxGHrdH7aTuZUtLqbAZ2WiE1waMYg7+mYA/oZP5Gw4jDIZ
pD2CgjTzrncZ68oYF0x2bkngL0UGEk+flxkXwcb2kvR1nr9eX5VoA7lwqvR5CKWKpYh67MTjOV0m
RxeKBG2vhqkFWrapofPi73cJqJ5qcsIEMST7S53dW3LkDOZt/ztsVCbaFP8yw3k6yJrMbmhQhKAm
vgv9HuvUrciTLBp92a7hrwxxZ2ZSQkHKllnY6vSgDbYHDqyAZFBdpN2ZLAXyxvhAwthXUgg+6hHe
tWLzgcyZwCfZgt57ya8F81oWcRqZydyjwcqKHhLpMElnI0R/g2X5s/K4TB+v+8p2o95l2bwmjRTX
bWLreIUfggGJyHLHZOISJC7yYcDpouzkQGXCdAIkFm23wUW5kuSKZQ4IBn2ngRov3+n39svkWpBs
RtXMNVrBGaMJ/NXgQl2uysGeGrSMZCeld2t/gfRemTrgcDjFr4OnumYQPqhvHA6JjPodU/GqIb6C
BCmY/Aj9TGRHMkeZkcb9pHoTMk5uo+3l03MA0U/jLEVvP/GwUI9VcCyP/tEHKJl+ycAMkJxFvXUs
SK85GwcV1I4yPRnw9F6qz3F9E1Zgj2g0V87P1r8V/3zLzlaOxp29yECJlTcpXvzm3jGtwklt3e1b
0QDBJvhBPIpYFlpqdb7EYRSdpXbsmidNym2lEoDg9Jgoorr8ZpSuzHDop8bxMrQ5Dg6Kvn4CFfDh
R6NC0SE56NKNSUX0f9thurLHwaBNoMvaJOw5w6fP00l155e3fPpoOPQx+uTj2dvv9+2/LV1iEF2V
ZdVgesiE2BwmTh0IX7NWTzwltRywZzpGe6bD/joEvftifzNiyGwmel2U0sbIjsIw9arqLu7Bzowx
BYUIwv9daHFGuESGQL0pmpI89XojUPvzEr5eX8R7POMMcHi2UFtJW3Rx4/Ix+pIDpe9mByYMtzxM
OxOiTnsRFcb2tmHmGOy+pmbzwsRQXsjyiagJSzMHELVO7hALEpZ3Tv62posJHo/ULksIhXaErhzD
7L5KFqggexENsnwvhx+v76BoPezfV24gaWYvLXGYeKUGYqkMs3Gy5plUUD95dwpwS+JQSBoLWisG
zbwsrz2Qf98ruX2WWU4RiTjzRKY4iIBqQohbYpp6qlR4amg84AnZn0h8mFG4ub537ztiuGVx8FCP
nTTRlCRe/Ue4k5zqDqKDbu4WjbM0b00x81ehUIbog3HgMLSl3fZ0TD1aPhjy66h6dSu6GQps8MlQ
Yg45TS100YUagA99U3YT722b+tf3T/Cp+CRIJjWk7Acz9Qxp2GWTtDh6RvcGCW//R9p3NcmNK83+
IkbQm1eS7bvHO+mFIY0keu/5629izne2KQzFumcV+7aK6BqAhUShTGacKe66rWUkMiABiFZZ+dOT
KhILq8eLCrb8cS/n4ITSzcO6ieVdu5rgsCjXEzFS/SJ2Q20rWi+VuI8p/lFqFVw0VSSxDimGKHPF
6KUs3VomLoXlL3JdAgc9g5hkpSBkWAII2Cft4HvlNgXvSkB9jj8A99US28wZ7lTlFOhiGSfI2/2H
hLYQPxjuVAxVFw46RakJCtIih0FSPHUgkfATl/FCTyAt8zfmXfNRMoYMwhdyFofdbb8FeR/gcF0h
B0RRWgpxLgGI2CCncvaPBiQX8kO2SZ6pLjLKLTgcaqouSfUxStzIsnZThQHRMN7+nXNzsNN2ctOi
whSDeDD5bkLct6yLt8KiZiqJM8TXWeSpb9UiaaHdYBR2Ob2BuwjRHdVcRbg5X1eBiGUojhIwdAjy
wyRYmyBAr0oyHaDMmDp/tXF8gWXKw64Teji6oiAZm7wZyOjlE7UiwgN4ngX2mjTyWAHfph46aO2Q
hZwI5T73SP3uz3yZpcut0ogamJCnyNHizNZDxQad89CfI/WxKm6UDlM7Ftnlx2Bz5RwpHFJ4faUG
rQTMY/3x4MBFQ2Z1asEcAFFBVyZiL8r/OJAoIgVjyiUWGYiPlqe7UxFAfHzYrPsE5X8cNKigb0+t
fEDsLUyO7L0g5PKDjQJb63YWVyMhSaTKqibqPGGi6CuSWQx+7Kp1fdL1YBOkFqqIEYENEjv8nz7R
1Q5fd8iDuEbmELvG6OFY/RnQephO/l7Zp88M9vQ3zNjscnAO1A4lY/D5kcYcc2ade2QUIM2Rmxwn
bHrUdxhhf4nRLAj62+mmdoWdvpc2qdufyu/UU2DxK87scvd9B4Usa7JqQKLgf2/DxjYn/dSF03HS
AoIVgPiQPEVZ6ImYaDMEPAkUz7Ua9UfUp1tQhfwb75+tiL/+k7j1WlDUuaNxh6KOPQ2HXlAJp6S2
ja11dvMrICAaBSiLuXF2p+ALvaTFPSQN1z1/+bafLYX9FTMrhVqbSSpFWAoIimUHbE63aoFpr8kR
MWKQXP7aC7kzHRa4qiZvjBFemDuMYEM4LzwCKUXF9s/tdkLDDJouMxvDuZQjLkPzbLH8/Z93SgRZ
wMStBc2BgsqjFgkXxcxzOwrDTayPW6ETd5El2U2MDpf1rV68embGucggAldobIpd7OZ+/l6P3daU
S8Ivl11GFaHFLJkY1ObWVwypGnkd3lm6+KTWUIGYrH2M7E9LRPCfi30fUHI1xK1FnvAulXoz/Egn
MKGs4ZRsU8dwMIcGVukM7GY5EXIvH+1/TPJvrU7rZFUQkOzpNPBmV6IjgU1PpLhziR3kn1qWkemF
UeKZ7ymaI0B2pRZPI9r9VJ0okS17w3U5HCgacQhihRTnTjQnKNhISbCJs4mc02A/8/nGuZrhHkJG
ZBXGVJsRCJnAWrTB0JxjbaR7a9fswHdMuQW1KPbvMzAxh8LIWgwku/6LWtnVU42pemETBWgz0I4T
soCYSqEAhfILDiaF1iikPoJfmNZNKoLET/0ytlSvKQOltW3kUHIym04zfeRlpE5xNeU5SGMnbk+J
UNrpRMk9UrvIIWSNNjXMDyCVlSdHv3uKhqd1IPpcVvz99Oo8TGhlHI0ScnPe8+hUhxr9igUCRbDR
m1uoN1HqwtR6OLCoNPQ7qylQqa2/B+ZNmBAvB+L3eUIPIzTxcNArXGG99hPku749RVSGm8AFg4ud
lLYZhdbHZaya+U2aYwDVHFE3L3ZtJryvf57P0ky/f55PfB694styjPyI8TjdthtWf9J3H1czejiK
U73VMQjYOCj1MG1OtCb97xws3F/AoQZo9QS5r5EC6CTvTgZTzqQI/yZ3L/0DTAb7qDOo8MzGNH3f
Aj5I/ncRQ6hRErzVZkD4xh+C3qsdDh7SIW0L3PIQGD5MqB5txE2/KzLbdKXd5Eyb8DA5+Z0MqQCy
hMhO0WfMYCSZIE7By4KznE9FBjiEWwqs0w6qx6xwaYFnrEPT+K3lI42DhLXTONF93tjyw7oXLR+K
q3UOsTSjSwyvhXVRua+q77L5tP77n8njPnzkaoBDKWh1QuFkQAzMKgriBjnQL5phB6/qXXbqjuBA
d3GjTS5E0qrIptrZqNVxCIYU+aQ0Fm5PWUbC2hc3hUbNg1AmONTyrSIPBA+Q7/mlA7Kxc52Yz+t7
yDxgxUP4JI5YdNo4QMzKDbvEHsfOabJNWv7Piuu/fyg+iVMZZljFCU5and+NQWTL2ZchS4ng9nNP
H2eFi2dGP4qszkcWT901h/qiu4cNhu+ggU0RoRDHis/gTKOlT0YzpPj0eCOHsjsYxnPs53aewNuE
8G7wRgJECFfgMzqR6WtBoiEoTMRHQXg1ht2/8AOQS5qyBOp4g3+16kaG4mUlRVBJKnay3t+qvWXL
XkRMkizeYTMzbJkzyM2aOG1MpYzdzt/pUWOHLZqyk69ox9msr4cyxCHfmMdGU6ObzZWH2wAqdEPk
pB46s7pf63YWv8tsQRzGJb1gSY0KjGvjV914DmJ3/fcXz+fs9zmIM7ssz/WqRbIweu7kCB1RnZP5
VNC8mP+eWeGwTEkMQxg6fH0IoNpR2zua7H+fOtnNW7BiGh00nWsnNrOnRInuQz0hTi71sTica9I8
EDGphcIpdFeCepcb0CeobgyfYuJhP/QJ7f5ZJ1jEf3c/OU4DjKsghDLSbasc1PCIjv2NZbhV+FIq
bkQKLi7f/TOLXNBWS4ECzVAknhjbFku3SXv/a/hzemh+WRj6CI7SnfIjuOiE+6+7pSlyUBgmU5A3
AUoAnXyO1Tudegkvl1Nn6+LCs1Ybe6MWRSD6RkLzcrRFMIFXzx06gF5EUO3qNwUl6sRcfe3jcdjR
qUbdpBkKXnKNPE0M0tL4MSlbuwMl3EB/ufWTZ/KUc5PZNblkwBxboXSW9iYGV84+gjV9K+69G+0p
21FDJMupsNm2cnACUYupiSTASXCQtv9pb5oeate0pU218xzxYR1dKDfh0EUru8rU2JZa1d6oXpPp
fv33Fy/K2XI4XGm0sLPaWo5daXjtYuyfVTqZcSP5P/T4OWiIzOvnKTgWAMzMcTgiqUglVh2cMkzs
AVyRjPbC2PgH+Sn6no0IdT2bUTW0xnZ9mcQ2fuT8ZrdaomStpvuAT7NNbF3S7agiUjXL2a7r0j5i
n5mJvK7aVlCAXOZzENrZQd2gSPkQvci3u+ajwiLvSbojalkciKSFlMdhiDd6H72OyYNBRdCUt3/8
+2xRReN7Jio4kdvUeGL2O2WPbr7AsfDo2ygoQghPHjW5Q/nIB7DNbELBqAKnDGLq3mHEy+Mluo0d
zPQbNSYT/kO7mP1Ueht6rutOQl0FH594Zln3wjCaEmyn8ghuQKi5yiN7tGwDN3tVLTtNnfgOLxUU
1ElYYV9qBTo/NmVmegxHQTUkhF2svs3q6VaKp59qM6LF9pUsp1OOw8FKprWj2k249CCxZbyzpvjc
ERz0aSpO/WbtmBBWTXAmfB6T/v3sf7wVZ0s0WkWDTLyADMxxwsDJpYLuWHXItpZhd7Z4SA/TkZE1
bJgKcXmLAcD4sST+BuLG+Ci9zf4EMTWNspPgzrX8lPX4I5KtbD2texGxtfyodGC1ZSuosBGWP0FS
ZJvKft0AdbPzAw3WWMR6GzCkufSb7hAem1eJeQsbzkKP77OgkAwm1KI4oNH8oUiKTEfJLBjsIQ5s
M/yyvqrlhNYVPz+Yr2bfphbEaOgYfhbv5kW9acC42jyhBfFU7wa7OomHGmzz6lZv7QEiY9Gx3ZO9
y8uHUEUdFzknVeLz+kJqycMk5ux5qkBRSntVI1u5aTZsTCT3XCopvVxpgo7Df+1xuyoWaBiMBcQS
LPSM9+XF2LDR7OJC4fiy318NcbFgGMtdPhq4dhtBOMtBvgmD/FjLBuGZy8HE1QzzotknBHuiWFcf
sZHyIoaVkxamk3W57YevhXgxJOI0L78VrubYqmfmNCjCNVBDxkkDR0bwE10UTmrd5vptKO1C/aup
EFf88iG42uNCP0XwvBC6V+hWtQ6Z+mZQasCLX0mFAL1laVDHULjgqNLBINNYUujGUO1U6n3QFG4y
HNbP2eI3uhpRuQdWLMhRGGQ1KmTmtxr9aMJgF8NDlbmZUtpdSnjEclQ0M8e9rkK/MqJW7yK3esu/
qQ548S7Gjbedjv45P4OB7KR9UX6sr5DYRpU7VeiyBDoGYuim6pPffJH651ahMlmLL53ZsrgDVdUY
AsC0T+iKxY+0fDCsu7Q4qkHhgNHN/rvlcIeqSMY60cDM5Y6i7paaPjhT11V2lqtEsn05OzdbFHee
BEUqxaFtEP5IdnVgJFGDb2vgnjlI4D6YqNficqA3s8edJ9GfoJMQwl7teY7fSufUzC5aoV+CKUcX
vecE0uSCqgBNa2m/BfuI7ffhpRrSjRqW98VkvUy18Gt9t6kPywVG3liJUx0qISY84k3vH7ThQVNB
ZVs+ov2Q+LLLJbbZBrCzOgMwMOa31WBWrO7q7YxTDCkcjDWDdufY7EzfplTqF/FrZo7Dl0wOIoio
YUghEkc7rl201xIrIizw9EixJwtyMk5gRdd3VXQswvf1r0PBicbBSTfISdwJFnoNJ90xfOjyDlBm
G2OmZilh1M0Lj2ARx7/oe11ID8OEbVQ8cx8XIdpFooPUUSILy0+k667y5EmDhDeDosuhO7wr7x5e
SJ6ruvVb9jJtEsgFU6E7gW78yATUwnLMiANQ87i2Zf810kw7Nnbr+0ycAo3DnLIL01QyNJyCXnXB
xOlK0V6LIrvXv+dU3z+1IA51Sug7QzoANYFWuU+jm0l5Sg0iyUGZ4IBGL5qokSzceWV+yv19WR0a
iruI2jEON8oiyLqJfZYqye0qRbWmLGw/vY0qxc6ivz0GHHDoch2XRosFjQXUh4oDGjld9oCTvmo3
8q2FGBIcTZRUPNulT0/UmaNz8CHWbdupAuAavRtOFW5aMwEB65PkE/cQ8bX4Hp7BH/tRzbE4vYTM
g1VhjjK6lKa/Wffx5WfUdT2fon25TAYtxSfTQcd4qzqlg0jykp1MNKmeJUxwJg4VmhDBFz8w2np6
n/kJTCr5fVuEdjyFjqBckMm0NaS/rJCiWSbckh8Y9aaqzzJIs2DE4WebDXaWSI6SqrapBb9qGQtf
31MC/3UON6RMtkBP3aRu0zaH2MtOfTFt101QlyYvI9hqBkSBwiFywYDNyuX+JnaSysYIxwFdnNuc
eGSQbsKBhxAYZV952MJm698wdjd/k4Cr4GwcE+gM1yBYJt+F8vpJ0zkwASdo2VsZ4Dc4Jwd/X++a
vXZhcvCNQ3NyyJSPcGBSC+kYdiLOW/riIYOdvPmu8TQ+GI+yo4IB33OTV2TfhlNx6rfJQ+6gI+G+
24huvPVdapZ3OQbVJCTzLUWCHAl3G7SBWLWYOvtvz6BkB7cQ9Nzl+LKU2sjiumemuA+LVh0tMdn5
L/ydP4h2OnyLozscGSSIKRby5cBlZoz7pGB1iVK1hBd9SAukTl4BsoNtY4/vH0nvwp6+Fjv9Yf2w
LELpzCr3aUexngYhQjTbBClkM96G5iEyqTCWMsLdC2mo+MWktWhbSbeiXNpacgwCith/EVmuK+ET
+LUvTAh9kDyM9a3S3NXDy/pOLcPKzAAXWfpabPkaC13bY3EQ7MSNLw06nBkZN02Ry1zr01U6M8YA
YBb418PQxKAiQzU3/mpCI1f+EeQ7gWpAp/aMe6SWSV+3XYPINM2Q6hzuytpd3zRqGRzcN16PRukc
UJyBbUCddrHynjZvNZXwJByMT8tLdaYlVaeHLvLHTmcVrjUdxvrx79bCoQE0mOOyRP3GxQCv3aS6
oyEWqG/L4n9Xrmd58NnH56BAgsqXWLE7GRShiNwkO38GuZUjv1V26mbkRAf1kTgMEJQ4jETBwO4V
lyL43uE1Wym7iAqAl99Bs2VxMCCDyhD0CLBTuWXpTGcWkVob7av81h5yiEUpBHHncvrgapBPtPdW
kAW5AoOd71q3TJ3LP6p3QQMtCVd/xMHFwHq9158nyjCDgpXTy+ffe1NPqlLAB6w3eLbv0SHr6k/K
jmWJRaowRPj+R9Z8hhRTb6hmjPcLWkoxj6i7WXlGjtpZ930K/Pjce6+EI4hw8AarN6IzoQdi2DPB
L2uXbMItJR60GATPvhuHGlKN+ZuScSVE48mQ1ZtShq6DXNiBVbpSotiDOfybsHRmkW3ybBO9Kc0E
McEmDuVF9d9zqguQ8n2esGMyilG0AgBht+03kptsvYPxEJ4nEExFx/LVInq0ltsqZwviIKTNBXSt
FEBE/1ud2Kzrt7xkiCXuhBfpyPwwcSKnP6Uo401f1n2FgBOZgxO0HUNRNUCSuvMuoX6T+b0dehfL
tIi7Zbk4MlsjhyeBpHSVPojoTQUPXnhkKj4GWA+DI9WDSxwxvsESMqM9SGVVXJPJY4GxFOFV6zbr
m8ZcegUx+O7KUUFhS1VgIkF3g3IT/+XlxY/FtlFa12qPI5UNj5bxZEjfdfmsklcXtVNcQGGWlTKA
1izFpG/rJn5zEU0QbBpk0YD9ztp2cQiRFYOB/igguyHZceRkBwOU5NV3pXN1O7lhsmwURyD17uDn
Yju9C5qqwiPoo5fIjY/da3MsD/rJd4Uf685Aoe0Hy9MMjjoli7ouQsDMeioyN98ZINs8G8ja9Psh
c6iBtuXK6vUkKRxaZKXoY1wf8Cdf4hftTXW0PRN3ZA/n/o51l8cQuwMd1BbTOI51oJ+Y1OtH4UBD
zI1RavUeT623+IbJS4JPFLyWmPlBh8P9f2RVtaf1babOHIcfctMH1qDheTfWEKbT38zYIq4VKgLh
a2mZnBlGmeFDQjfQaVQH/YlbY9NvixfQQzFRUqZPrkQ2lZMgzqHKvVVUozOh2Y3ZH3VMt6kUHlrj
MorJ8/oG/uFW02QQRYuqBand36/NWJGKcgxxJpjWKusgbL7rPwxn3ILXxk1+1lSsw77I52N/tccd
+1FthzJiCcZYze2hfo3zX4rf7sxyUyQidGKgEhYRTrK8k1eT7N9nR1Gu8zZPVJbcUR461RnNn1K/
J7Zx2RGvNriXxWBC9VxjBQI/QZk/fMBlDRk882l8b88a+E7BbrshTC4D6NUkd+JLo67zZMB9EyBZ
BfSEmM8h8VzDUW+FXfwuuBSR+UewvfbtuBNem9akVz58pXc6sNNV5wm6ZIEbfohplu647c8ZhLTA
irRJLpTjUF+RO+p+oMZW7peYHbMwLY+pz0i6yI1MHHfCCi/xBsoTo+4FfMeg3UBUfhMH5w4c6euf
jjgDvE4P2iMbqWAOKRbvlVDbouWI4lYf3Fh5FFJ/m8rP6wb/cPP94ysml4uwYhOysR5KauzmS/fT
3kcLGi6F8TDux4pYHrWHHKT4nadUY4foUarexPZcjHvReF9fEHHcTA5FsraPMZXGcl4ZuOyq7xEl
/kMZYGucYYbVGXLbAancYZR3qQEutpwqjVMmOMjIZT3HFAYuFk3PE2dU0UcT9/GP9Y2ivgUHEnKI
1myVPWOl5lE0MtRH36SEJBxhX3QFGEwOGKTCKCahZ7uFSyTd5DsJKiin2h0w6NufVNGh6onsz14z
yIGBFMuVIRQwaFRuYdyPw/eq/BJiaMrKM3d9B5ffQv8cHZ6powpHVawDdli99FFWoPEimPbYJF9y
gxrAWC5DQBj7/y5jnhh8UrJ49GW4tQkWTTQXs6xD3Nslnl9Oi744vPkuVMMAaZTDhr4XZT+fcI+0
xw5T7r8KdIXgrtzrrm9AMI1l5ckKAGtAWvl+/JxTndZGXybwfaZUprjDvt4mN2yClZoRI1fHTuHs
IGNY1xxGVtlB1mMEHznLxQ2vsaMUYDz0nWBTi/+7CMVH8u/6GTnwgEiVp6cCADBM9mO3F/RTnRP1
0z+8L642OPTQMW6RhT3WpV+mLUj0doLjZTYk6zFolzg9UVwnzXE4EmcjZB5b3ItsxpO1Eg+v1b52
mXug+4K666kzx+HJMFVZliZYXDldYvNUegin2g0pQEqAI88aakIQHK1+zEyp78b63QurY2JSmcR1
cNT4aScNZZkqF7F1oDF5lzd45BYbA5U+4ZgdQ1f2bfHftDD+gyKayL0chKxqojIBOJrxYVDfRv/L
OiKub5vGTzXpUSuVU8Ri3f6bOBzV+KtEdX1SJrgQIlRRwYo8VIJqPX1Ma/WIfoEvKEAQbs386M8w
pIkcOJSKYJQyw/aovPfHo98oaJkSnWI6tPJd0VA8PpQ5DhcSafRktSqARbr8kBSVYIvDONqNpTwP
eVltqiiYNqWq/jvqwJlHcGARaxlKrixcSs6dy7g//MFGfbvdSo7mJLGt9CQZB4EYkJ37HXgNQ/R1
cwLE47EQ2oo77Yv9+CaBTCjYIN+yXffJ9ZBaEznEENIQisn5GLpKq51RYH40YvWpDNPvramdJz3b
D6l1ztOc4kikHJULRPQkicFdxdIufuYomblJtcGO5X63vjzimQ6p3d93E2RusQkiezSg/d8zXdj4
O0a4rbIpODK+Ipb18Z6Y3Zq+WlqdZGFZhXXxMG6QvyTUSC1xM2sfDjSzoaRWNCosNGVz4sWB5VXC
S2cLsV286GAf0Z4sIhhev1a0j02eWSw0IVQ99PK5mjrYcvVV6R8aUEGIYCZY/1zr4an2sfSZIU+N
aq1g3RbVWIJb8ItWGg7aYJ1eNm1NpmrzBKzwpdOobcImFoD3Y6u7hbhFpdlQ9mIZ7uq6dUyqOZH0
RQ5NoijGUdMRMEZnoBdjjUkv1f49PpjoirNpfTuGwiso/THRNdtNViNQRwWOYkk3jXCnUHIX1O9z
2NH5gqkGBn7fBNGkKoc2km7r/vCHLTN1wzDZf3wyL8yFVMwHXJnec+MyIXDvoD/Jjx2mTli4Fr8S
9ljM/nnLrva4mH6Mlc7Mddw06te2soO7ftedpAe9dFm1L/lJxWt/OMtXe9x9Xeel37UV1jfdTlt/
Hx+bU5Pa1ffOYXO6xa5swElKHLI/pKOuRtl3nflFViKpJ4n4br0zbWXNrs4S6sNMw4rlvSE4BO4R
6wJCjWwT36J8TBXolk/51T53nStBGGmpCZD0x03Q2ZObwayM6w5tOJhyHV1WmkufrGO1o1TJl5Hs
apo/gm0vtyN7P+npaGfB2Re+esOrrFOvjOXY9WqHbcFsi4Mh0SKzg53GDZ7ETbb1QDukQHiGcbsJ
d9SWUjvKncS0MAINMsVAsvAQTK9V/7U0z0F5F4pUEyPpPNzFnUKfbjQFnJD+qN77v/SjsR8+GGv+
O35abbwzmwqT9/WJWucfigr/7CvfQy9rdT9aE1xXeWRqsvkxurVuzDOrxrcH2Q63Jiq7VNpx+VK/
GuXeBaNXQj5JwcyMFD6XPjb4UIWEwyzPf2pXGxzw5Ik56boFIOi2GNdHkbz9htb9S+KmO/mgguG9
sjHS2NlMDRVEE65I8B7+oaJ8/QM4JFJqLdGFAFdvdGBzp90+PMhbllmgqomEr/Lt81mnDJ4wYqWs
GTwdngLxUgXHsD81/v7v0FzjgKavIUBTqziFkmUzhlj9gDnQW2M3bSJ0p1KFheVw4rqDHLY0kYls
kAWxhijs7tOmOPpJ7VZmvk0kUJCZ3dFUhYf1FRJw9kmiSYjNPjcQUUxNVjhtPHwZqqY6dmPfOkYO
OqS/M8fBjKn2jRCneuyW0nQuhOwRDegQc5aHzJajgVL0oI4dhzT5oDeVXGE/e20bpG+VuBugXrO+
IsIG304/Kl7Sdim8HvI4ef4tE2/l7LBuYnlw/nq0+VZ6K/BUP8jRtZv/ql/0lwnM0hlo6AQ2ts/0
kCBWeRISu9hRMwlU9MR31E9Br4+Gjh1s3tuN9VajtgY4ucsSWwVLMqbWqJQNQ6mV8InvqJeqtBJC
C/CsQWUKxckDK255GFlnPPt/++24MKYqzLhpP5IQ7TEoAyftHKExCQf5w3P8n1PNd9TnkV+hnw1v
H3VXIcpFGqr90o0Oa0gQDr5oUw0JlEdyKNIjMgPLFTBLLE9N9Bgrmyp/XvdIAoH5DnqwOESKJsMt
AogZZ2jp9at91T1HhjMIyWbd1vIb4bp9HGS0gZALAnuDVPr3Kn9VdAKSqN/nQKIN+ylpSiCgUStO
oUfnQfOpq5Hd75+8WpclKHposi6LnI2iaos4zLAGdRfdZdv8grJji8FPE49tsia0+P2vxviERaH7
auMzqu/Uw3kditta0Y+JnL2sfxfKDBfTYMJgVGrWcq+O+9raTN5dTsnjLH6a2UoYWMxi4KGW+1Ef
cVtAMfyEdtRDJMpU5YdaBhe1iBlS0Rg2RoLOfE7VU9Pmu0ogm5IXr9nZSjikEVXU6WLJZJWe8Jt6
nFyIgmP0I0S3R+/moT1tqv+P2RNqbezfZ/sHsWzMeoxIXQUGqL6cKHosqPYL5rkrnv0Rbs9MJKVg
jaKAq0kUd23rKpEEdipMFIvvIEGxcZzcwaeGFRbDpNlmck+jJPLB2mig3SnXoa370k/7yLqHEuOI
/E4DIcR1P1/G75k5DoAUEawLPrKNeIl9dJ+68U8VbBnsHebf5q/r1pZfRzNrHFREQRikxYR4Qr4f
Qts6SIfu3dwZGIsSNiVIW87gIpkedBvknlswtNM5H8JVP/7A2RcNNS83BAFDZlIB8Q/PLpqfOHq2
DyXu9aUupy6uS+UbvSslqaphQAuZehES1tJ+i1TJzYDqoGebWwGPdyrAJg4E3+4dpRPjqMErNzGe
xRoUR7ejTw20EVjPN3uXsTl4koycIGtfZ8LedW8Lz0xLp99HGnF5UQvicEVIg0msFXSm9uApFOrq
tukTKNfF1KIIJOZ5dHtoxYKun23c+T+F3OS22Q9Q6v6ojQO6KG0T6hzwPd+SkkHWK0APdrlJXwYI
S6PdKXZKtzwbYLjddnaHNE9/6HbGXXqSafVuhvsrwPYx1jc/BpM/SHmCc2g+q6APAAukEzuQpBwc
eYsWgR1VRll+Ps9OAwczjVIOQpNji40EiwtjO4x/Wn1m990lNN576Wds3cd6RqEbtU4Ob4QIpVdT
jXAzobNMhLZpiYTlu34b7AsnJDN3BHTzzeBJCtXhkvXKeuErhtocsfhWWCd53GKMzu7Im4K4nfjG
8CTI/WlkY+PtJCI5+FNr9kFwGxmFo2sHq48dFFMJVFs+KRr6EExZV0Ek+/udK1SqEBSVhybuVt2p
SXZK8+J9HTiXD/0/JvhOORAJh2h3x9HIvd6WogcIhUEFcf93RrjwziiUzCpKfCkNjKiN9QQBdluP
n/7OCBfgCWWg5tOHzyvtbrD6bdeCZV3O/xVKXjeMnYHZWS5FcCy0EtJvXVVCtuJ56suNAhaW9cUs
f3nTMjXwqsqWykVbg9mKvYoxLUxnR6lr6mp6U6IBjMjzLT69oI70Xyvc6y4XRLkRM3yXSgRbFzik
W1FwGuW1M3JbkR/Xl7TsaVdjXKQVD21kySOekmZ3ayk71MgRHxPbRtngcM/080YYcw0NB622aaNq
K4uynVT+vzqX16Vw57JI1cKP2BjKYN6CeAa0RetbtRw2/fP7fF65NdFV2Dbo85SyLxa47zTtPlN2
CUnyTXgZT9GSJVNp6ilksoqisFOhcXKdYl9aBunrUrhTaUAFzpt0UCJF6nvW38XxMbOexNpyrdBR
WpH4/ssdsleP/kS5AsYGVL3h0azBqb2RTv4uP0d7dNyR9LLLsxozW2x3Z0hgRKIuQS0ewdnR3E1u
vdO2ko0bb88YGjGn/lXbMNb86Jhc/B9MBqyh+KbI5XIwkdV5VwUy/gS0/LE8OaYbf5Q58vPNznKp
Ausfoorrt+TgYsQlO8SsrpMlot0KL6JwVtTUVoJd2A3byUJRID3U4vbvDgOHG2MvemaXQvChk9Dn
MqpOkZunDGwqY+YR99RycnT2STn8UHGHCJ6Jg11v1GOv2dm5wK76G+0heLW+Ni+s3lE5yFEQMTGB
WxoHKFGjdlbm4xaORssWtbuu+9ZJFOPTMnvEdXV8ernvE/SDsCbKCkKg1V25Cy/RVoIiibbNj8E2
O40SiCmRQ3ALJ9kpx4/aztb40Z4gIvOvrtF/fIlPQxeRaUC6C38LGH9szQAV1C9puKx7DrGrfMIZ
hNqxMGGgCh100S63gmNtSRvQ2BO3KHUKP+WZrbGZ8uCjL2t0mLqLiTmiN8ZxYqZkRxaB2TxvixIG
ZoNJY+SY5F8IrGxLJdLm1K5xmFIJhTBmrHs5HG+FaFtDvbP3iAuUssEhSd3nmhK2sDHEXeJClNTc
FsOQ2EFaUiQ0lCkOPlCBsmLdQthRWM+C9C3sjk1EnN7lGd/ZweJgYzKsMfZZH7sMgqfudtpjGgRk
fNkre9XKbgVFn/YkPwy3OEkP6z5OuQOHHImX+IKMcrvbxGclvFWMv/MGXosJo+ZGYkJb1c3GwZam
bV1gDFAhNpBYBC/GlOtWKIYm8qZjmGyj3nD0WCVukc/VJ8hfG7qsaaZpSJIqcxuldF5v5Go9ANrD
B8Utd7GjVU7tss6W5qfndBTcMh/+7dH/YVCzLNVUVeuTCEgTj1JgyQoaheJj3R/8JnVC4akn9Wkp
O2xzZ2GIpGVCh2dP48aa6CRygwR3n9uJCcI9Kf2x7m2fHgzcmjhsyK1BlSoZm6iL41MbjvvGU/a1
H23aYthD6sJdN/fp7HLmOJjAUGjXdQWWpGHWdjKVi9+ZjiX+z4zznBkOInpJjHszrRu3EWW0LcrR
zyw1iPvuk4tzNjiIsMS0N6u4bFw1TXeaP92mY/C8vluUCc7DwxR/dZOVgxv0u0k+aN2Xv/n9T3of
qgpZk1AP4dCNtNH8eAfGIqIZa/2Dm3zPe1mbmTklxeB6+a/Syt20OwYCVaRbNGLIpq4blqwj5fD7
gekNvxVjEUY65cUy7qf0ZFZkon/xY8yMcGmCogNDjdAmmDa+738JNqRKvlffhW9ea08fkh7mw0CV
MiiT7N9nQDAFVasYWYMx/+ZoRU8dRQayePgNy1BMQxUV7Nzvv68aaTJ4XTW4Qv2m1reedJGgblT5
qNOGxDtu+RNdTXEHvwoMMS6YK+toPKp2IY7/2L2suzM7Dp/webYc7tQLWd6lRQAbpXHjW4OtC18L
4YdgBXYrb9x1W5+Fotnxnxnjjr8aBoZV5vnghi/Jud9UB+E93kNXCy9F0y0x/4YajC65xo61WVbk
O5H9/NpaOWjwfUEdfJlBwzk4qMf6OB7BY7AvtsO+Oulu/ib7EAhmXaw9FegvXk+mIhnQRABPu8Id
BPwfZEtkrLyWdu1w1JUHpErD6H59gxcdZmaF832v1XNFL3AxNd63QJ/sNnpO0onwys/9fuwrzqz8
P9KubEduHNl+kQCJWvmqJZWZte+2X4R22da+7/r6e1i+06liyUm4eoDpAWYwFUkqIhgMnjiHi4Cl
pkWdTgjqDheo7Kt5EbkAYdyMLjgNAeEib3oTIrzfpp+ujHKxABJZ2g0plqb54T4/dnv0ztDQEF1B
N7MHcqICuXTkdj71ZrXWFGUy9m5VX6XRs6z/7WXsbe9Of5/LukonJ3pLZZzlRejI1uVcXunaZ06o
1Ro4XzNL3N8nrevcuvDj5DXqvp33MtEecV6GplyQY44UE2DFdDFm7Y0RFt55E5vhQmVZM7BVjF/+
fZLV5T5bgqDAIYtqrpaeM2VPh5/jJEwJbC8+pISTIb6wj0ApaoyEGbrqAI5KwPLR2ZmtHudLJjml
/O09gn3+lTnuCWAMdCUzi7xzMQVmqjdDfaH0Ag/7+LjO2eBcbMKQNPBR4YRr2OgxvadAtclN77Kc
qn8Vwcu2v5Sq4WlG1Q2Tp2rBE6alNRGOw6RIHEV9GuYDmOLsSgwa+PAK/LaukyXu8Eh6LZ0lqQR4
ezJu61C+zBQ8WA7VS5o2B7XMD1AZucdohR1VyBGSKUh7m7mVnsxzLhnp01TjAXOEMONTUk+21ftd
8in3+NcGT88ilxrglcBOIbKWQztSLzajQ5mnh/PRtRnAp6XwAxxyNI4qaYYedyRil6r1DxnSWrBd
Ar/gNQ3icEgA26Kjq5PXrn2oohti/QiUv36HenMKgyqWgenWD+yr4F0OZMlocO0zo6uiHrx47Pey
XOzO79hm5UBPZthq10UlmYYwarXOpQaEDONv8mIn0mibtLQV4msiBcjtzTuZ44qyMUzMrm+RlXQN
lMvRwzD+E5uHQXs5v6ptlz6Z4SLK0OphTEJkilB6rtIrQ9t34Y+/N2HJJmE3DEX+ANOT4ikf4maE
QpS+LzExWV8U0fN5E5s9jZUNHp0nQVhch4gRqh5XOxpOBpy89kNDDzewiS1fjKJMsPV11va4JJ7O
VkGCGWXkAEKo6jANz1L5U/1U9c9kfailmZbx4fEzWTDlqcqoeMDEZlfRRbVcqelfEw0iftZGOMeW
aZ7WVYJUEOOZuEsLTwkVQbbZujCtTXDOHIVlNvYmTogaVz/auJDDsE3jEWp9NaBt531hy6PXtjiP
rjodCtEGuk2a8miNd7LyMwpFt7Kt7GlBS0DVNJ3Aq7nyKoHYcEuWtHPjNLADcK8bnaD62V7FyQL7
BatsYzL9aa2Dg/XSS55CS/RBMz5Rw60XwX7CyoQ0FrFWW3CuYLkpih/WXzdk3/zqtATOr1oQjgYh
2mEgNAkvlpDcgVbFOf+t2YHLl27rJXB+VedjUqYBaqnRgIAt6Imv1LHcdX0w2HM/XarLPyGxDmEh
Oj1FX4fzsRJ4MCkwcUXQy68RnqWV5BAIR7o2q7j16rhyo6m0MZF04D+Z0krhKrhkhU/ajbbLdy1g
I//N43iEYo1eR9ya+FxZd1T1bzo5pppASXMza57Chocmln2mGaQqJtzywR8dXZHlC5Tt3BASnuf9
QhCfPCKRJO1STDPLAWri6N24L/Pl/ryJj/SA792bRySWi5WnSoomU/ys7nKPkagOB2UfXC7Hrsbr
aO6OF6LJkY/4Pc4olxbqprbqBFoCb1dg+r2GW8SY4rhgzytQQYwx0tE4414Cx435Q95HoovFVgG+
ckkesZgSq0+VHIsmvnFkTZPhWGK+rwJWUdQu2YwxVAumrOFeYVhcjs3GWbZKtr+qkWCKeXZ6UBMG
QvnMTVdZmeF2tJhSGrSs+TXdVBQKqOYu9qaL+KnSbYByoMmLK6Bobl+0NPa/rzJv1w3q0i7IvNZw
H5mPmnxd9z/Pu6doWVzynWgOgMIAEzE5luOdInqo2nZ/ommyoQGXBarF92uolCTtlwLw5dKbUAM9
Eif1op1W2QPAD1Bf/8J6QFQ4XPQR3swi4GSXRwTNMS0CEOehlPBiSHYcUpDsKvfpJdNXlHeqQ/Yi
qt3NrLWyyNV6rZLPSzDDEYsAo4NuOn/JpBeF/jr/wbZ94t/95BWZZEtSswjzge4Sjp09auo+p6Fp
Q/B0/98McXFVQTZjHGsYGpL2xQisq3kp7uUh/XrezLYDntbDxVWal8ESyNg1tP/tfmnv1TYRbNn2
Abn6MlwcpXldtmGAsrIqEbnNLcS0XemnNCMZli6e5D7zrrD2PS6o6lbNSB7gbm4sw0MU0H8C0G+e
37aPL+icf3MlDcH1X1oC+DfjpJTsyAHc5yJM7VkCtzmSPKbb0s6G5NxhkOzpE82H9QK5uqYfoFun
tthQ3aq/NnJ7FxXKLpSpL1jk5jGy+nBc8lggKNS0I94ArSvjWOzyq/iS+h2bRtyJphHZn/pQIp5M
8VCf0KIaECnYT9Y0bv3UH3eMd06UJAThy6N4pBaKO1aIGwEkyetWA8z8ck5ErUpBTPEwnqqzpF6S
kNTpMtk1dCtEcM4/RBQIPYiKpy2NpyaZ+8ywCoq74P9o0eB9ew2vMfVOzKnPXPnjpzkZ47zNXEJL
yhd4W1brtlRixPdJzp0gKW3zU59HZQ8vKlFMhUdD9mE7JDmBwxGIG2fVflR/lO3Lea/e/DorG1zG
m9tFqqI56txCWe76oRov+kpTBBArkREu5YHZOBiCGS5gDsfW/B7Ej+cXsflNVovgUpwVl4nWtKzq
6nPXwKdQS0e3frUEau0iaPdmzKxssd+yKoNUJdMGrQ5Gd04bX0mzn5E8XkaVLMJCb9cMK0Oco82F
UtCCwtE6kDgwxjrLDW5RozwwyEtyFzid4PDb7ketLHIJbtbbLJiXqQPAUNllP3IvusEw531m68dy
VxnOX49gsVPjZI/PciaNaKTpqGKV9BJyJo4EogGjigSHk+CD8UkuMeXc1Nm7etIc5uGKhleNSHNK
4N98ipOmtqJlBRPy4sXkZQoENcP2EiwFLH8UY5r8FTTXzLKM2Rtip3lyeh2Qy1H0frgZQpoCZgFi
UNWyuG8ftUpn0lHCI4XRXVgyXgsCdRfE/RHF0rHI2qfzEcsi8kMWPZnj+VwVKS5a0hLdHVvoWLWK
7LRhs5MVyUmN5vt5W5u7t7LFl8JzpAKEjAu8Yc3HKQVhQYkUbrfWRASutukHwIvpFvK1DLTa+9zQ
NoVF9MHs3KSD9glpd4MlJG3dXs3JBpfrQpPqcRAjSPUH/UDu2n80L/SQFgwPWoP2eDn4hS8SU/wI
rGaRuloYl/TCLICCXAnv0PyxhgZK7C0uK/Jyhz06lgM61vVt41RXoiPwzbU/OsppuVwW7OqiaOQM
lq2r7lK/0WYwPKUXGCW+yJ3sIj/Ut5MT2IzPRroL7M4XUdeKtpuLC9R7Rl7QBKGdHtPgOUJ6GktR
31TgN/wo3IQOkx63GVDdY2g3834SwjgEy+Cn39qxsUYTmtNunhz0/jbTd4X1CfDXykd4XFa3WEVb
kKxHnk2+QXIz9jQNMimh8GQUrYW7CzbQKNOohGxrNc9RUNpaeE0mETWVyAj7ZKtjPu6igkzBhKq1
+aKBpL1MbFruzicm5rtnfJtXQil0dSor8BS7sQm1wBYcLhgxWUZwejWhDx7tCzUU9Z63qwoolFDG
bm1RnvM5HUYoKLNupvoQXqs70KpgkNwJ9qZf7DuPPbWHrSArshD5sMyVSW4rCY1rkDXgMpN3hR0q
z3RZnMF6wDC9F1f7qD00pej+tN3oMQjmwxQFRN483W8gNUWfqvnvCylyJFPt9QEaxkWKydooPyVX
xMi4eaQZgK+iuyTLFo+UGknUKUUP9IpS3cm4EuahMy+7Ofly3mk2c8XKDLebltH3yTASjFtHden1
ULv0G7WPvfNWNsuBlRUWHiv3nzMyDgMeC1zTelL1q6IwdsHwM0wOCVEF7rF9fTOh0yfLqkoJD10i
XdyoDcb/cX2THQJWa4g1usGuPJRu4f+1FCk7yUydavhGpqnzWHW9UGpi6jg++yqxWxD90suxv4qC
L2rpn9/C7XIawHFLoSjd8J/v93DBa0uQh6jawrAAM6Li4x3BtToFLADftUn2oOB72aTgbpqrwe7i
+ULL5sulS0Xtb7IVf6vfwR1h8dia2tLhjSQEXZS5a69C33pgnfcGnQtRs3/TPU/GeCRIOOU9o75G
r10C7eTQ20UpcM3NdGIRNPRRC2sqr1urSn0iK6Aqe+uNFLtu37zxA4oqj80DwKIYC6EyEAAad8pY
VVznQaJiAKTuOyfLcpDUz3phz2VLRREgb30hauiAjIGiGUDT956Sdw3VJVahMhJeJlZruLqf7Oe9
KEdtfp2TIX5cPMriATBwpEWM8h4SSGJHNBF8ns19W5ngqu2wM7FLVohOLb3R9W+zddBFaKOPk4ws
iCn+ZaLvhylN9htW2amkxAz0irXTcz8Mb1L0FsdYdnXJa4vnHDRhVYP/4usn4pkCXmlQE7gQi5c7
SdQmUEILHjHsAr+155/xkV7Lh8mRfGjNQfPHFRjcajhSBWSQuolVkg+vFdkUtvUC8I7mW6zh6Le6
M77qUMMe90QWfLfNNLyyxr9RWGQh1VzBmpW9keNaIwqDyUli1Ncy6mtRZb2ZH9cGeU8hadCgxYHS
+ig/M9Er7ba4UBrcJTonOhrXogGIrTNtbY/lyZXX5FRfutZQUIeo2q0qdXs6ytdK1V5GuXo5lrIo
725Fwtoel0EWyUSRCuojd3pFZDsQTIpc08svdV8/4tlnX36PdyK08eZ9iSrog6JhSKnB90InomSB
2rOxpacRmnfdLr5Wb4yjvk9uLFe9gq7jN/XOwosr2YOQ9yEQeNFWEbQ2z515owyofEBK3YWS+87K
gqtl7o5Lb/6agkhQPf/BYU9L5bImiVKlXRa0jxgZ03BIvdwvLuIDi0bwDP84H4zbH/NfYzzQQOsU
LY9MpJxiamJvDIsAlw4jdGskqcN5Ux8HUpHeUJ8TNHsA59YNbhN7OiZjWee9W882hFn2Ed4Kx11x
jbcGIQ3SdhSujHG7WEq6NCcpgIjanQIRmOyG5nbsS09MK71zkm/dKDjtNl3kZJBHLlO5VRaMaWN1
jQVmlIu8/6rkiT1VIjq3zUvAah/5Wm9Qp9nsR1Tk+k3gd7dMxyfYN7+gh+SCA9yp8E/R+/+2U2qA
f+tvc4P8nGKZS3rejii2dCjQQaIFSskUnRnqMwYBIVHQVmlHT9b4xkEcZEtrVAZkTPYaQzZcUGfc
UZ9hG8RS6ptdIIxDKjJOXEsllOsCqW3fphnDUQy75mA4pc/gxBDx8QdPdcpddKxNu6meEid8FlVj
W4XL2jQXElmZzFIwoLmgZpjK/icUwco2w3u1NC4KIoDmUrpUGA3RMfydPVP5sZq/no/r8zZwvX1/
/sxBntW5iZaCaSZ2EF+P5FkeQvsTRk75n28VS4tikIUiugZrvp01/ZIGgaNMvaA22fweKzPcWVrm
etOPY9q7swEYTdzsxyIR5HeRCe74VAc6tSDH0N00fcbjnl3HpWARm5lotQj2C1YFAa26iNF94n0N
r+MLfSTyL5U+TKVo8EhkhznGyg4wQUtSyRbQ8fQmq770cWbn5v0gpYLMup3LVwtiP2RlCEw5M00x
mc9kthwF4uLRLmvBVZaX9u/bdPSZl4/Vec9To6lz12k0BITZUh/L5osiLPVFXsAF/mzWUSl3OHez
AxPfjr3huwlUhq2B6ALPuw+T/veyK+z4Xe0ilwsWiKIpHTM5tpfq+KzS6yURscBu16JsqBCvLSYY
nN5/KQuDsqAtV1CmfWPHBNjEE9uEBuVr6FGn3zHJvggjab3s5N/PJ4jNKTiK6vB/pjknmSTFksMQ
oTvswCpp7uMLIFAOEHwJLg0K/mik8T39WnqlwPBm+lvZ5U6PtNVnfSwW3Z2Xp6nvn6xpdKJsEO3s
5qWJgLtHxYAwRnu4tAHBlSDMO0yDMzBAvFf2ktfZyzHZV75oona7UFvZ4hJIm6V6ExoYrVE7hxFz
sgpjkkHnnMGa6Dq4uX8rY5zLSMM8y+2IhcnGBeNWlUYvJJkghYiMcM7RVEqoLiqcowyuM+uxia6k
/P68A25mw9U6OD+gRhD1WlHrroJnTHIRmxhJir6a/eN/M8MljqGP9KGUcbuc5l003BbdbRY9yLoA
2bBd761WwyWLUamWbIxQ7/1u3ZQ/JSf6NYLJl1Gip6ITS+Rx/JN5OdeSBa9nLQEIvLAHeid6ZvrX
IDUScX9tTj2jH/u/UOJfzheg+waj1H43Zst71j4H9eZOruwSIhmQtfNYUdvupYv+Qkh3tJn4CeA8
1NDAw8UjlSHPG0cF60CTwi+Sx356Pu8f255++vtc7AZFFCl5hQ8nL75avmiNr5OX8ya2Pf1kgotY
M0w1LatRi0U4sArraFYPuZna7SwS4dl81UHTS7PQQtRVmXLlWFDETVEnM5tsJkeMiTvx0bwGUaqr
HxXQSYfCedDtr3MyyGVZtdMWs+pwfkGz6ZdWK9+H7PUzm3eywH0fsyistrBwLw2k2i9zRtZnfpWH
3C2MyD1vatsVTqa474QWQjmqRQzl5/yoWJAi039pnRCzzb4B/wyGuSdKALKguEFxeS+Jp6ySUmwZ
RJ/d9roF01x8qA+NTfZidrtNRObaGpf+lD7uTSQnxpfTHIYvjCRM2eeO6cUHoAS+6n58y3RXzVv1
8RObqaKHjaPXwNMHt5mJOYRGG7NnYHI5lPtoLh1DCDhle/VxL09GuGMKgpGqovV4AzC0x7yePJAG
3fbS6ATS4qXNZ2hNUKX9uyTuy/V9U+SBxSZoQ7+aX0NjP2r++V3bXNCpKcKnWiufJdKbONwXy/I6
kAxN8lfcFBPyEPZfzpvaThYrW1yysIyhohCRZ444uPM/eG94k4mW7hSHoM+bObrAJUSL45NFMKaN
FvZIFlDCA2ucHbUXFcSpNXJpURGL8WYwr1bH5Y26zMdZreH4nRI5jXkstC+RKmjtsr/xwf1WNjgf
z0luLjFjHBrLW6rum1pUxLLoPGeA8+8sDAclUlnnCl2k5TL2gKUOffMaaqFQ+zVsxSkAqZ5Bi7mI
ppC2S4zV4jhvT+tGXXIK23kD4KEGHXHjcQ6hIk7c9EEEAfyDM/6vp6Tyj79SUVvqFGE4vvXSa9Yv
K25CL3W64+gqTnc370VMBqwg+7C1oGQ21bd3ev6Z3orrHnpRmCRQpxrzw90N3v6u9Vg1bAOz62P+
nGjTrZ4b3f582G3axQOfprPEaPLNyMyk3dSYAPPOzbO2zF5VG/Yg39TdzzF4XKbKNlOBF21Gwsoi
F+eqVWoSdD8A9QjvFWB+cl/LBYGwXf6ubHChDbVBg4bslG6ozZjRcx/cedKTYbN5v3EvkknfXBIK
HYx+Y55G5p/gAkUqVFPFGVpM5UOpTntUcU6WAxV2/mNt2CFAI+AtVlYpugHc6Sm1i7mMbJA1Nsrv
Ga0Tx2pCb05TQdrf2j9gVGSiA2thUfwnvHXVsaGBrFpjOAD5pRqeBZbgAIwhYZ7atbn4Juh8o1i6
LsrQTXLFyedf6UT+frzx3S/gUk1RanQJFMRDUH0HTKboPKvzQhExwOaGEvCh4N2UmCoPO5JonE8T
xaWvDl7q6Nmad8Uk2suNrIyVnGxwmb+3ULuZI/ZSPga/WHs6d+g/Y4E3zMUh0DtWITEu6veLbHLf
b2rHqcEVanRlpLC46y+6/u9lCon5bl3cF9LB89ImDO+m+fU/qts/hT47ARBoTOAS4EeneYo7uxSw
Ov7BN0/7yR0ElaSly6wg2KKD5QNleuzsBpTIvyUDhYitjfL43Sq5kJvCoemgcde5EPILr3+rBs4/
8ByMTOJmvmi4n20adwy8M8fd24ciiwu81aB1ky8HbWnu5jD1umxwK324O59MzvsIBg/fx7haZWaQ
1lgZYiscH0PRCMf52NL4I1RpUhWNbLwzJ12dXY8puarrbrKHJRNpIG5a0mTLBERKAfkll+2TsjA1
TUNntDJeKfTEq/mpLwUdlc3dYmRDhq5ANEHjvG4ENp2EBjpQS36XLtd9+PX812D//w8ffvX3OT9L
KUFbyIw16BiHka014P5uu+c2Hr3IbF1TEYlxbjXlibwyyHlakbRWs8gDoxJMQCJxyL3goD2oQB68
AUeS2v5UUjpZ5JEc4NAfxi5AqaFPZD+B6IHk7WdOjZUJDrtBSwJ85ahgyKqsvy9h/qus1LvB7L9R
s/15/oNtRqqpExUAGMw/vO3v6ojM9EUPUWuDs21W3bF5VrThqLV+EHw5b2fTuVd2uOOjJGXfqiG4
a8L0qGSPffqNiEjUREthP2G1lC5rh1zXwfWaD1BugloxXk52Q/oaFvv/thbuyGjGJlLDBExnbQlZ
yOBCHl+I6EjfKt3h2KcPw0UqKQZEqvIGxBura/U1RLM99jVAC/XqVsdcpPgJ+q3r9zF6Tza56F1y
qSYJI/8kd+zdJPUSyYF2mp+9BDs8RrrW2+t35GVOeSHtZ/8XPYgQpCI/4eK5ybNeSXPsbZR/04tD
1r4Kh3G2kAvrreXRJsEwB2XH+LRA787E3Zl2VHWhFbtX1Gk2sZNv1nUqC4re7cwL/j1LQ8sVAMv3
3onRlT6KEoJAG2tbLRJ7Eb09bW/dyQJ3I5ko2l+Fiq8357+WarJJ+2XuRY020TK4QypOujwoF9Cr
gH7MMCDh+PfXKnyb0yK4PGGkZWWAIgZEzc0+Nx4V5dGs//lM+J5McHnCKLRmIEUCWMfSw6fzKfEB
JiOuNBnp309t4B5FcMnV8A5p8BhDuVg0YsUAX4fWtd5f6/WuW/zzq9nCpK1t8OeR1I3hVJpgtJZ9
7RghaMOL1oduALRkIHuo+nX8/4xXgUeui6sMCJLzv2Az754WyQuldHh9nyQJ1zkJM8HVDhh+O3+1
ItFo6GZpsTLDufcAK8DiMGx5DgL58RX+boP4z8Z4sh2Flnt+UZvBtLLG+bkU6pYyBdhVo/DK4W4A
2E8SfLnNUFqZ4FxdnlVd7nSgYpL2kYwP8SCY3Bd9F87PayqDHg9iZ67Z+al0Dz0uqXbqWTTLs31S
rdbBHYe5Npk6xM2wjtg2jtFr6VPPcJPn5Hp2c6DAgMexBC4n+jrc4Via5UAlK9Pc0Ox/apgJvK6G
WYaYm9zuzvvBdoG5Wh13JiZJGPV0xj0t/bXsFncBnw+pbFwRf6lOvkueRFc10dK4AxBkvZpVQgPM
DULlWzNKl3Jh3ad9+nB+XQLn+/DUSSKFsv6Vm+dHtTwa2eP5vy9YBt9yr0kwtPMote5EflIZ1Kny
ldYJHFxkg8sIcT2D9yiirasPFGMgP83EsNXm6fxCRA7AC5gUFZirTcbrJ/vSw+93HnLod4vDRjzk
vQiIsIUDXOdzXsNkUiYy1QO+TAMl8Pg+ghI4E2QEARF6LbNbXspueSMu/hR2Uf5Q/J0cnWcw7/R0
KCDbBoS6ll3QQne1rMWcie6XofIiG40DVPQFMTNn6PCP85ss8kYuhbRDk6fGiNy+aKndhV+SSnDm
b9d8FkZawGABCM7ba/zqctBqUYOMjq/YegwunoLQSbpfLsC2fVCc8dD50m0gQqb9wahFgRnA2zH+
/b7m65dkHIM5QM2HmYYUvX5yWEyIyiIqgJId99q1dS9kpNk+J09Gub1cAsnsxgjQjNB8MabBIf1t
TY9E20tN5p7/bNsBeDLFpeE5Uf+/GCyKryV5aK2D1Yvy7+ZyKKYMiYq5MlAHvt9DlUg0rQu4JaOG
BwhoRz39LnBxxKA9pwJPJe0mINJFRc2mR67Msv995S9DOlcTKXH+p6n6NVaWb7QrP5O+ViY475jM
rDEYt46LW6tTqIu3tIG7KCIBD3ZgfIjrlRnOH6I5nnRzwYNkcmCArW6v+4qXHIVvTZv5Y2WHcwY8
CtHJWLBjUzg+Z0HoKaP6YlXZLp+HJ0KTg9antlwp4H7UP+OHK9PcGZ0qc5ANIyqpsLuX8iti3cjB
43lXZ7t0bhe5YxkKOW2PgQIcy8pNU81uWKp2byCJJLOgM/yG6jxjij+aFTJng2ZgQIE9T7KJTUZs
Vr9o97r9e4KzvZpemr1xC82Ag2YHj+od07QLQjt8EJ1GAufhj3Hag7hoAbsfuv6MybB5cx75QgRA
364hT1+Q5/hY9HZSaIUu/+gUBzC4eVFhw1O/dR4QNr56S29F8MLN3LWyyOWVYknAx8Pe6dX4KY5+
RNJtIhqJEpngckhUEtTGNdxSofNiN1a8H4LgeoiFoveCHMkf3Rrt4ngcsJYWV7zgDqkfV8DINdzO
WzzyVfW1XXEEP5gg7NjvP+eoXGYxldGqCzqO7ljvZMlPxq/nY060f1xG6dIIs6MmnG8qW8jUeZM2
2LEsKIS367uVI3DJw7DyRNUoOpPKw+DW/zAUdA5UtwQNRXZ92YlOli0IAMgl/z3ReBUDUg2jNo5o
hw+7Zae42U6G/prHPL186ETzQH+wBrp9zMxDapfnPW1orsqY6mUTSASo9cQFYujR9FUvvhEdAdvf
62SKC6mgtCqVLOjdQaDGHqWdTLwuej3vE+xrfPS5kw0uptCqzkKtZ2FLu8YhaaGgXoyvayuZjovZ
1V5IQbXa6LOITmI7E54Ms8WvCoKklpfMWDDc+/sYjX0dcjTpTjRD/Ad3PNnhgqq3pMJoB8DlWk/Z
4fkd3mEHBwZNMcBRV3/X7s9vqOijcUEWQeJ2InQYMTt/n2EaTj5k4+G/meAiLALpkEwLEOERXNDk
aheEmq2koj6EaCHsA64/UKsaWb8gG4XkESSkdhLuqCoo2URfhx8JW0J9Tg0wfyJ2wfC7l14Akvg+
ONRXnzswbNkicNcfwhcP+5jFB1UdzxyFhnGWFSmy02/2vdQzvsYHdtyHQgnb7Q381xTPGtXLcwHl
WNxW0iXfKXLw2puAu2bK03lv2L7g0pMdrhPemmB+LyMDde9zuLMc5Qu1oVv7IHnZS+fNrn7H0C3S
QVTKbJ9WJ7Nct0AeiTEaVgQUbwlWm/FFpneChbG/8DE3nSxw+a816xES3liYjpOEvdc0F4PD7uuN
Iz5GtvPRyRiXCNW0Hs1YQiL8TWIpef0OXC/Ai59f1HZpcTLDnGYVVQadZnmUkdO1+UqjXh3c11Zm
1/oNMb+et7Q1OoNO+Rscw4K8AQ/hDRW5nLIR/tfsBhe4KjfZVd+DW8gpN55xmR8KL96NJVicHIFh
5nD8d1sb5vJTMoWy3nW4uSgZdL9aIAHDy+bX4jGMlQgZsZlB1sa4NKXOw1CPBgI6rzNnWcDh1Ghe
UYSulM9f8mKxDbN6VEn5sxmJ5dRh9yscm9SRw8g7v+ytL7v6Ifw1o+1DqWwYNlCJ7hUl9YumP46Z
tc/GykXdJdjkLZry9dflbxIRUUG/X6CtpdqGD+QyxKMrvLsVICyP8FJBbuQdceMHhn8RN7e2Yn+9
Vi72IVFUYsQcwRKbCoSA/JkI+ktbuXNtgAt9k8aZhryCylvNeyjOaFlnx6Wph3aLtC6cvd7KNAoY
CKBEpssgw+PMZVJvWVFg4C0YV8T2Wt2n/nScPIZWil39M4fe2hqXanpJNerIQoM/ne3cciooYoWe
djvdxcRuL6Uj2uD+ed/c3M7V+risA52bxpqLune7Yv7SGk3pZ5PybYBqw18HgYW2H3lTvgWPEA95
JFMoKVWK81wK77Xmp16+tvJtRsCnLNjEjx743hC3omBM/p+k1RhTT+6bC2kS8cB+3DSYUAkUfE38
80O3MU7lQA0XTItm6U2V3JXqU9oIehMfuyDvTXDFqalWyqDHE4ZD21d9iPZGNhylKbqeO2N33gM2
2tHvTXF1adwZVlqHrO1+NHesBR77+YFNYokq7s0vs9o2Lvu3jZFJRYU32hqYITBDuJJqCrZN9GW4
nE8LzexCCRg12fxijs+V9KInovJ3A1D4bsP48g3YnnwKDQAZewcwaM9wFlCfA9aObl/li1QfBCui
XA0XkTArwXSHYajJiA5tM96VY033fRwJEivb/fdn8/tVcZkbHreEZQJCYENZ7FBtrufiJgKhu3LU
1KdlEDn4xvH83h6XWUuNRDJZ0G5uf7F3AnDqSfeWO8x2+iNBdpXc5e8Z5N9b5LJrmSx6n+ZAo+Tz
13TYA89o/7dQ4oeGLK3FG726ANwS6Xd1N892S7LMNpXyOpLn/ayTXR3QX2XePGV66563LggvyqWM
uVXKUidshj3dq/QiFoHkP9bB77ePyxN6jS9WvcluTbukc+oms2VpsrUks6t8cWZiQlZKkMwFaZAH
sMsLWfolx5qmbKdOoJlTnCCG7lvwen7vhN7IJ440gOgowZBB9aoDqJSDjLa5sB4HyFqUbnL398fu
ei8/YGnnoND6gcKcXL6SFOBdsHV0glx4/nt9wNMmSgZ+0RyAQ+gjYaQhOCi+efwMs+z7pXB5I4pQ
YhcJzAzqD5o/Ki3a9aI3gfO5CbLP7+9GzZSAD6pFEgTa2dZDgIMXO+i+JOOd1HwPpu8CZzgfSXjI
fG/OksBwOFQ4Ece74FsFZyj9QraTF/OKaewaL+GufDlvcjvLG2+TGpj359/e2noOW6DGQcukWpdq
oTjQnfOzSMTluL2wkxluYXJsmqWasaN+sdvsvhCpDf4hjE4G2DpXl9i8aMdwkUHTkj4HvuICInXX
XIxfFKdGS619EUE4yLZjnOxxOU/W6yFRWByVv+J77Rs7jpdLoAzxahl7kqPZYGq9nBxGFFahYB+O
8YHBCbT9G7Ryf/4jbier04/hEmTRa4lMAVl3CZXtNrkNpdeCKvYg2uXtr0hNDYOpsq7w3Dg9UWOr
S/EVu8azgl2aPp5fh+jvcxFt1pY+6hSA2Dw7mtFN0AuQh9v7dPr9XDSXcp0UCsE+ze29XjV2Z4F7
MLmVAsM5v5A/lLYnS5y/a0pWyQHUmFx1uGgqe46Iq/TXISYqy9bPyspWgmcZGqLnzYr2jwuCuBqV
bhnwfaz5JpmgnyWicBQZ4Ly+HgOrGE0gXBfwGMw/hvTHf1sA58gSoXUTRfhAYXlvynetIYrbP5TQ
pw/D4nqVJ9IplWroifeA3kw7M7bVveR0UFoFm2vpSmIKSpHLccc7uISm3shxgEj7ChgRdZdikJwx
lGo/SG/PLsOlUHcUUU8IPhTfxLbqudS7Hp5A272eHz4xGsnO3n+3kadD1yerqKMI6c8Yv1n1ZQ0s
dZUKygjRGrhsQMc+MEN4tJvHw0PQqE4VxQ/n/e0Px8ZpHVxG0BO90GoZN0PdJo2NU9BNbtCN7Gzl
uKDdDwaSThCjQpNs2SsPzGJV6yVmcoTWnIdOq76PMbBrXDaWM15mXuzWgjN++6w6LZJLC9RIikVi
KNGySO1Sum2IFxaXQzPbNL1drOfze7pdUZyscTlCX7K5n/MG9ITqY42xOqO5oiI9jw3Y1Xv/4xJF
qXbV/5H2Hc2R40q3v4gRNCBIbunKyEsttdkw2swFvfe//h303G+aBfEW3nRvtFEEsxJIJBJpziGU
j+YurZs/IssYuwXo4t3qO6+H20f1GHnFDVv967rtoEJcyhXcx7Baao0cIOqfsYs/31Hb9aMTsO1t
3350vOoTL2+Ax+EVhPWybeQ6vX8n/1pYwZUUGeEkkCa498qPed64xHjss1MEAACGl8l1RSWbKKJQ
T1XeR4WGZGenHeLiE7FPuvX0ZyKE/EINbD3TcJBybGqvYqGZPHWpZMhq/yHyz4qJVOSKDj6FYoUH
4QUUsLYfjUN3Uo+yAopssQQn0sbTiOQpTvTaWw99np3Twg4Tm8qMTyZH8BxTPppVYkKOwUENAFLD
8+sYSvf17+gBAWSl8yjtZOBO9orRiUjRQDIAaaUCmaPjIn/qaeA4cwviN75xBnjRFPzpYgruo6Ck
nRxOdgDKK68oPo60do3638+nX5xjcUjSWEzN7FS4RKU5xeSYRchxSuYwd4qglzIEX1EDRaNdWrC2
8mt/um/uxuN6ZK/9WTvzthMFBIlH28ul9TyZmQh+oo6dtSErouipCzPzcVRPg4zkWRbfihMpXU/b
GIjuePZ4iwfy1HMLAgzdB/fs4Y+8hDh5omRFHQHfH/P97KAqsdt0x2GQYX5KgjSRhbPThjGybXQv
gLhNN1/U5GDUj5P67boqEv8tPrXLWTGiiuEomV111tb0SMvx7FjzqzoanjpHEucnMQNT8BaW0dnV
OuIgjdWpXI5J7kWmxIXzT1xxDib/CZtQBo2RhVHzcWZGQzZ80IbP11dM9n3BFzjD4pSdgjEux1Zu
9bl6Xto6uC5C9iAQS9JJpE9OmXIQ9UN9IgGaPY4cHIAD+ciLlLI9EVyCllTj3Fkx+j5b5cHuBp+t
+m2Xy5KXO8BzF67HFFwAxtHY2id4R6mWR8/NmQXWc/W99FHTQzvp6sVH54l5nOQYsE+yt4fkNIlV
5zS3KlZUKbow2hPo99zM0Nyl+VzasnYPSVwr1ptJtCrrSuEb6vUxaW8p0DeJ8cMaPttoL80kti7T
il+UG1vXWJIXi9ESH3h+gJ+lADwYi7fcQn5H00OJUUpchTiQoq7doNUtHBJnSij95s56Ll+wiWg1
AajPPQDPPBvti251vC5YpqTgMwhS3E1sIiZL2bNinGqUtVPLk7KoS8612Mw6D1pVDjnUM+YXwo5K
I0ney77P1dzs1Rr3mQl85cG31YGEXT60YTVOTLZLMjF8FzdiqKrkQ4LhUr/2eTcL9Ypz5Y1HM1jC
Gljzy1F/vr49Oz3UF+daBLa3MjWzVQ6Wqah+CW+VPSn39Y15t3xXw/QICjefSvyjJIR+18lKU4cm
Tg+0J1If1gwoT+qody5qgr5hxg8g2Poxr69VQiXHTbK2Isi9XjA2MM5ppGhlaJd6UM2TBHtJYuwi
oFSxplqx1hjDa9bSrePCLfSbCek51Uwk6UCZMoLvMGyaT9i7CUxFoZI1bh217nXLkFwslvAE6SPd
6XNUh/12AeJHOFZvqSExd5kS/P8ba9fWWO11G7aXmrdz92iNsuzlrqkRtHsDuYQY7/ogI73VuiSC
DpythXM2a3it6UfzdH2pdvX4JUYsos+sn9KsIKjUsxkgYuymsntJ6C/RRCyds9ZKUkK4Gz2Z4f+x
T+tHWTP2vjvYqCLYFSUKnXv+OOsCowt4XxuQCOsgdzmlI+53QOkGskt3P2DaCBVMbZisejQJ4FgM
XELn4VB55HOK4pSrh1U4dJ5U4O41vxEoGB6pEjIlLd5qc8h7HpKAw/i1EOQBtxdBTH6ebsyTckzv
pAu86yI2ovmx29g8igUgV+OTuj0LzE/apxXpnvmofB3P1hPxZ28OjDddmk+QmQ//VRupNm07Kxrx
uMpvx9vsnNzN5+6UnmWMtTLlxOvLYDReGPo++8K5jxnzF6X5hmp0sGat5MxJjUYIfKvCiVD1wB7+
bKoGF3Ndg9SjueXdPsqHWpG4Q5lqfIU3K5jk81I6HJtYr28i4z65y6IwkoHRXN8mU4SlWpMuARQN
hGTlYTLPRvbKqq/VVLsNJreyZxOl4j/xXOgKvNSqyG1KMq7VUP3F0JlFf1z//v6z4R9zB1nypQA1
nkezdFDeGcP8Q/G1uu+85ImPr0S++pm4w+BpHmeKtSN/upEN/O/nFDbSBccSW302pg1shGfrirN9
mgDj37rpWXYD7GePN5IEjzLGdUdKUmPq6JPqNasLJ3bHa7bVafSak/WGJqDPMjd23SRNkXWvZkqs
KJzXZtUx8JHpnlGwG2MiblrIwo3dYGCjnuA/ygGYAoWF5HiXB136zVZuok4SYUuXUHAe4LPsRsKN
f0XnNkfuD0F7pP9o/OpkHAB16maY2JVV72RrKHiRLlmMyXKQb8inyU1I6vUjoHxy82YwW//6WZCt
oeBBSD8DgrTBIzZZXbPz1OmmkaEi71eCfu3TzwOx8VLqzJumLBg8p4vnFxsBixMwAOwHTiMLdgdZ
H5pEqZ+TKBuBQ7empKJ8/TB42d0vw2FePl1fN3503qWENjoJLgQP5KIhC4K4KD2z6cSiw/Xvy1QQ
nMQ4mwVwztDSjvbEj11FXyszeuxNQOpflyO5scyfsddmrVT0Dc8WQKT4uGp/Lu6HQ3FYalSKA80z
3rLf6IfG026zcFzxjTwG3kQnquCThqQ49MNwGGL1ga3E+0O9ROdQqq2Tpji4+hfzpT5hBMNXvK7x
nUMV4vko6bjY3y4KUH0KPKx3Ax8pVZDFGFBuL0zlQFh+k7HmMM5LcF2rHasDyQJQzdCaohKAzl4u
XpcbWcZiQJGkfdDWL8b44fr3d9S4+L5w8+YzrYtlQb6uMdIzbfXbuRz9wikkauxEFBdihMNTDJgD
idr/1qt4x/8UklA//kYP4IUY4Qx1I1qhm4WPSa15gCzky5inaFEpJHu/d4Qu5PBd25i0gvJeAbIS
foRGX0XoDlMLyhtO5aY8ymL1nbvhQhjfwo2wZNYMorUrgGTLmyb9Piixt0yxiwkYiWeQ2YJwgEwn
1hjjN5+2GGcN7IzdatzklnK8bnIykxYu2LFVFKsloKIqhuR2qRdQSFejRBXpDgkXak7MtOlt/gRA
/kpx0W/oZXco7p3GA3zB859pJFypQzXUCrjBMGNStl/UcrllpSrxbpK9Eel5a80ygQONA1RRRCFa
+mCVjofO/9MfaSIC/RXliD7QCu97ZuWgeCwXx2+qTBbGyXbHFtyBVVjG1C3wakCFOKtB7LFgdtUX
NeRjcooEx05ib7bgFKK40FgxI9GnFrnimaDU9ildZFHwzgSgvT2m4jROrk2V4xD4BB7ktw/NnRIk
4HtqkTPlQc9wTL0mkL10pVIF5xDrla7pJc5sF3RvBDRoqd/fcDzmIeSryV5SXgr5QysRHAXIQyLD
iScYY5f+1Re1Nzf0N/o0LpZT9BKaukZODRmGsfynHl6KhP1oQel23d75V4Sg7kKK4CbKFpBlYz0B
i017autjMgG0815fbozk+58JElzE2iTLPHLmuFqPAC9wquoPS35bWGdzYRKdJK5CTANGHQPoEB8+
SlioDkEFgHNZB4DkSIlpQFA/VY3SYA50cFAyQob2jhi6JB7mK3Jla0Tioo5mTY0yL0odJnnU5ios
9eYm68bz0PWf0PDqYybp0AzjH66ecXnbmm2WVj3H8FxnINIYQ+5WBcAAW4BS/pFFOEIMwbRlGuYR
N5TSPCnLm+2cpvkwAuTQ+nJdkMweBBdh1QQZ7hk+fY3bbw3w/4rR+KL3/R8unOAU0m7uTGBq4cbV
qVuU36o89RJpgoPfDNesQnALrEgrc1HweuVUSRxfiD2NGLHmLTvLsZD0acpWTvAOKXi6tbpH1ijr
fozNxzz+NMcygq59GTblpCN4JBmCQlptFYmRG5jZKn0t+2SuXi7zPXvZdHi5XzIEPYxamYx2xHHt
gi8q7gjzJjqVR2QpTxWmxCNPeivt+4dfAgVvN8SjPiQrXND8vQQdcETcBBf8MLnjfzhGcZSE8g6E
/TD5H5liY5++qKbRj7AMPGhSV1nU+8YYe7dmzutSyfBcJQoS4dlkRnNSZiCN91cwLowfFuP1+pnd
y0Jtt+xdg19jg2SZlwYU3bMtvDJWv3tiAPexS3cavBJU1cDRljJJ7rWBXsgV3F8cLabdVVxuFqre
eLKABqEGWRBxFMfFK7+iIDJ7HOSCWq4MSXHX5aM5khPhgFlFrPVVA0bTzAjgYcuZHVEcBVJldypC
Wfiye+Q2YgTPS2nO8jjFpQ9sN4t8idZHXYYTsmuMGxH8J2zebMSiUdnXcO5WU7vDeBcnjVvR71Ze
+hJD4RvyziFuJAlut2Z2lPYLCjlgc4vRgd8cbH95aCr0wgxYu+mbLJvNncU1gYLDanStLA2Gl4gT
fdXIN8Je1OLrYL9qaBMmaiBRb9ffb9QTXJea9Y0+RYBJ1Q/xo3Wcj3XgPAEqALl6Fg6SK2wvb4mE
jmmbBphoQAQl6NY1kzqwDtJm8FuhO+WQf2MH3lbUwmsBZLOTxAC7lriRJ2iXd5ajps0C2FLLOBaN
+byuldtPUyKRs+uuNnIEf6w7jlUtBO1mi25aj3FSOkB/7exUl8iR6CO+UjUG/I8oBbQDkJn81UqA
5q6HaUwkRi8TI3jfoo9AjWTgdHWIavSkP5BRvzWj8u268e0e4l+rJr5SJ3Mg9WCnyBpE8+dci4Ou
rpk7YF6DtYrE9GQqCX6X1VVK56oCrrvxV5u3gW59t4boD4UIji9PHVKrOQrcGQBz3Smrn5Na/1ob
xrfrC7cfcGxWjmu7cX9tOrZlxfFSON5YcXaeDTyAPzmHHKSwyzNVPeVGxr0gMXFb8INzaYJsjIFc
Uuujw9JYL6otwxLZFYGMLwWeCIqiYnIka/sh1Tiadk9uyzzz4lG2QfuJkY0I/XLhtHyixjBACw6g
xgsnzvP6zDFP1eNwk3y8vk27NrcRJthcpi7FWOpAT7N0f1B+qGuYrRJL2D1CGxGixY0abZM+Qrge
Pw0M0dh8N6hPsRP8mSaCvS1q01SAqQTAaZ+5NeCea4O4limD0ePu/93VZwFyEBSiOhhMheuhzdea
jaMx+WNyS9knNFQPxbNqR26VLJKjurtwFiWczg50RyL6cp6mcTFTPEObuXCJHi7Z6Hb2WZcB7O7K
Aboi0VQwe4CB9tLgDH3KiioHnmNilC6pbb8fixulbpGniI+/sUkbUaJtK8qs0hG9kQpuo7Aq1TOu
4gX+dJYIkukk2HWRJ3RyEobbLj213Q2pHH82XhaMxF5XaP+0bjQSrLuK7WwhEzqsp/MKOsz1WN9Q
13aBWYLBaJlv2D2tG2GCjY9WXQEEDjnTNf3KnBhgot/NSdLetSdDJzA323QMHXH4pTWQtKdJEzu8
VEe/FEbhYIg4Co3oNyak6FYO38HN/WChybJ1MA7r913t9sv3Coi5Wv0bsbGjgs1T5eqAbfJnuLcR
s1pZNeoaQKqjV/a1B/JT4/VHdpud+jfm/U716VKcaA79OA1tjmbIsXpIuxtqHZ3xdN3keEB46YEu
RQgbFDdEi6aZGH5EnR921zEgAJsZWMQdK6hXTqI4xsAb4mDE1wXz335NsLBjMcTEywKASi0+VOtj
RCQtqzuJ7EvNBN/aRyTWDB17lSeu5d416NAB2OsjRS9ac4uA/3xcpHQF+0o5DlUBrW+8Y7hxVBoV
UdtNfmU8zclDp3y4vmjvjxPX6Z/vi7NEsUPLsmW4YOf8NpnPaX4sJ4mI977uUoTgvxvGVqXtAWql
rYnbFM+5cm9pL5ZMjEwTwXcXIwHTWrN0fmx+XQbMIIQ5Rpaur9bPu0awMU1VVZMzDhiAABNMgHUD
adAEzrGF2xNChiA7Nne24rY36xOK+Lcg8Pbzv3jjZxMMrnKSedid559z8QOE5xhwNkDCYtYd/DnQ
FDlkTRxm3nhmujsHvZeF0qIRX7drKgsPMyOp00Wdsa7k0N+uPp/SMe6WBK9NjqYhi5F3sjtcQeDW
gI/A0oEcd+l3GQBSh3pdJoSX9jk7R6dh8oA2az03fv6VE6HqhZvioBmP9uzKcrc7pw3CQQOJzdVU
XDCXwheHaYqh47TNeu8qhd9nMmjB9/kjrt4vCfwXbPy9VSaJWncwIF6Cy85/dxmkZ1mXwY4TvhAj
rGLdWbPRzwwYsN1zNN9F5hcylK7d64e6/koH2eN9f9dshJ2OhdwYumUu1Vpjo+u0pMfYo6d6Zph0
bufmvg1cZT7PxdBVtfh8SBbFPkmE8z7gxYL+kiyWkuiQs8xRegCYd89l9sHI/2LmY8leekvW5r9r
HBtJgh+rMqeiq5YAYVOjXhdXQaaP/nX/shOuXWojOLG0U+saRSWeS+KstfORHUbPPDP0kjuYdJFI
2/HMF2snmHuBAfBSt1o4E48zqNQhe0JvH7u1guI0fVBdBbQfmHCXQWLvO7HNSgqHYKxNJS4yrGQT
oOHZ77wUidTvQ6ijHKz4hqRdcudigJYOXikA8sSrSDgLcCdwXwMOdQKytuGI8kXVS7pt9kxDg8MA
syzB49sQFhK42IpOstjwY2UO1Ln4rrfdi2Sz+DdEPwwVDFToHVw+4jDQqCl9WToVOH8fnJf21B3Y
Ge+tkLrtm+r/TgYaC+Yg7aY6ICsn4oAOcxQa0xx+uCkOteIXbeFhSMT7DaV01dAdmwOagEf80m+k
+RRnJms6vwdWvxoA+PQpebVAeW14w8tyQyT7tJP1cYCcZFCVWlTT8edSXlGnaRtThDvTmZ7nD5yK
AHAjAHHkCDRompR2ze4Z31agEDAkvWIPa4RlrGwg6Y/NM6Z2/VobJLHprhiD4L6kKigPxTzgatgr
aQzQOLBSdwfjY9J+MDIZ0OGeu9DRjKnCHAxi6eLiFdFcRTMCOZIkrjOvntLfjoWKeFtyYve3aSNJ
WDVrQTCvdMiekkPyjFH9Q/FaoEUcPfADICTsQJdOm+xdmFvdhLgq7ZQMnUQESYZyUY56m/hqNLhV
Q/MQeCqph2bx/IbZXSqxyL14QDfBKk+IrmlEnNet2rIGVik65/jcFe86NA7xsUUrzvWDtrt1cE4m
AQoZjptwzqx21R14LtySVeauzolMT0QBUvT0n+tydvD0ccAs2wbZMZI1VGwG1auoy/tmmP5LJ9Uc
QPSe3XJ4gvhcyxpwdq/LrTThSq7zSGviGmoZD1OgB5xAJ35bQhNxsOMvh+u67Z6xjWrC3TxEw9Cv
2YTYv8P070x617SUN6Vcg+ty9vfq1xIKl8kyZ5bZT3hmlqrh2+XXdng1mzc1NSWPGenqCdewwYaU
LazEi+lUvXE8fXbXgaJX9dOASRsQ9+K07Vbx1d0EvkvCuskZYBhW3IDY+XUxAh0k7Gt9k6ffri/g
TmX60ggFRzUbtdXjJuZvCA4ym/uaeZd51it1wV7hFf7Qu3MqB7qXbZzgtcbYYfUSIwFRTbrnIHCy
2m9x9j3TJD5Dqp/grEyjjBY0UPG4jfNIg8XkoTpEPsZZ7sE7gyegvOq+F+Fst09wIKmF6EZdBkQ4
3XGuzun6O4fLBk061Q0b7z/R6DtVycA4CweV5vpjZc/R40LzLHINZqofr9vHrq/H253qcLn2O6DP
NOn7BnyqWD7OfaSkrjFSNy8jDFYb7lLcGq2kvWnPMHBhUmRaiAr/KyjnsFEpspwZvr4EWje7XYvs
K/PzTg2va7YzxoUUoon3q0aRUbTE4X4lGixSoncZljEF0313SO7sh/5evZF1rO4dZzzQHc2iSJMi
7XV5nJNiSme9RA6v1TSvq8pzvxY3kcZ8p2z+M3dEkvXdXcGNOGEF0aqDcZMFvpemzB2H+S86at/Q
lxiYrJWtoUw1wS2uIFKICwPvBd6/tfoamJ77b2vn5UB/OBtnw4N7zDwDnIJ32e94ru2yCl6yVg3W
MCjrOy8V4Ik+cHbS4s7yzCfroCzeGuRBflBkGvNrUnxabKXy1d/45tVq7K4n0HgIPnEOw+TQBzFg
3GTwUrs3DpKYlu1QpCdsMdyPm6kd+qZB8f3EW97rl9gf3egFspAb+J1330aYGIpMjJYsXx3dp3rl
dusnS/usLv+6cRvnjdo/CQ4MBzQHlyvXgWDEXCjyLGaSH/LaDvNZmvLj33i3OxYaPsBXzWfzhaO2
jpG6khbX9ORl98kxD63CjfFqeda/T356U3ulZxp+IXGSuyfO1hwKUlBHt8SRyUlRS4t1aNqxxgOu
NTwAj2Dd8HDHudd91q56eJ3jVUtsBKjCEi6KXWZdD+Mr2u9GdbRK5lqydNieDDxbfnbN6EDqFwy8
n5xWWYwUxyrFtKTePY3lRxD8SILsXe+7FcM9y+YckZylsWriia4r90VyKhBnWL3uVlHmata9Tm67
NBwAQXF9AXfTKVuxQjgQ075UmgGnKrrrTzkGlD1OsIfny+LPh/YAGpzS+0ORQjjgaCnREx2aTufx
luV8Mt9VHwc/wSUKlOWo8qPgusi9S3uj5E/+m83atsOKNrKohOtYnLDqHRejbcE8mIGW5EFNjePS
2x+ui9x9huLCJkhEU5RIiKDlotFVnTLSgiODkxfi8na7V9t3XuN71R8PPNK6LnHv0G0EitUYJzYX
UlK4/7Zv/KG7Wa0vUde4LZhdrwvaPxD/aCYiu9VzxYbZricf/H4kfqRjmEaS07AXMW51EdwWSARJ
NChwjYWznJW0DvVVVo6RaSFEBT2hKNHbNUaBbNttl/XGXHQv1yNJ8CETIwQEy6Q6Sdxhynld7he2
uLZ9aMAaeH1HZMvFf8TGvtVBH8yK+455+uiYg6v9Rn1Mgwkjy0ZQuCJiF3dXmSSjDQRkzfd4fMzM
H7YWXNeBnwfxptqKEByRniVGFhewqiY/rPHHrL9VylPp3CfpAXBomLiWyNuL1KhJbaSjbKpDu8s1
s6gFVM7GQbRL6whMUOmJ2uyBpA2qUz27KaksNtw7n9S2LEsDL5SFFNilwDGng0IWCoHxp8h8rEbN
d9SHQuslZ2dPMQvcU5CClBD6HC7llC0tuplgr1rlG/iuJvM+Uz9W1pf6d/KGW0HCCVqAVZcNETxc
3Whu4TQheNZdNieS9OSecW/FCBtlY2ozN38y2VY/TLB5JNm/73bHU2SzYsLxyXPaOU6eGn4+243n
TJnpmTYII68bOP+KaOBbKUIcwZB5dWrOFjmmr/26uGn0AsyW3xJCwHatgqILI9WXm28MttMVNUqE
mnJm2Y2q3zbOh+t67IYMlvpLhrBcbUUKx4z11m8/DYGTuKVvVUc8cMhLc1rvkt6z7VB2g+8uHtKP
KsizKPJogszOsNQWE8EoYKz3rCvdOTvnsypZvN0nBnppUEqwUeqxxYSqnTRlWyaooM2AUdEBdgPU
ytHTznzA0VJcGQf1buUT2U5ErxRMc5r4pLHGhNhRg5dpF9SnNuRcFCQAdMsX+mgF5qECFzDz0Mp8
Q2SB8563RXhugvYPcyPvik5T7ZBVLRA4p6fxlD9wEFgtiJ9kMcluSncrR7DHpSuXVbcKdMoOaDgY
DjYAt3+0AQzlS32Q1v+5axOP2FaaYCVRVCeVnSOYVc/9qTo3d+SU3yCIONEwPrepf/0g8N/+Tpqj
8jccav62OCSDiRyyzBQ3CB3sEEfRtY0h/B0RFp67wFZD54j4KNDivI1rxHRqd+vMt46MyW3nWAG2
DVV3C89Q1RaBiRig2NO8o6o/pWXYxMaPJMP8XFdIXMaeGNBqOyqqdCpPMF16pYwobZOUTPVr1S69
Uo+Qh8hRbMrqTDbkv3eGja0sbiObWKhRy0Sp+mX0W8ct7hW3wfA1u/vZ4lKBMVz6wt6xOQNrp2sm
9HLwSryUV4FfrZ1r4HBMnhYStDQjOXzUDsqhCEH6I5nY29duI024RDKAjcw0A4ZFFwxvnKGJIQ0O
zLied2QGMkLU3X3TDTToYkTFckTgY2NJkt5oqtF3yHNrf16AVjc9XbfwnacZ8rYaQZEY1DTgzBSW
T8sdZ8kx7mrGyIzdoW7sk+EY609dH3tj96+hlREP2boKxh2U3DE6filtzpph1VUsn7W2aKA+LPbi
WtW/z+tcCBHiotFUMpYAZckvaoDWO+qHmMiC151YEifJ1jUL1W/TEPMerdpVKXLbaCJTFXcGrDa6
6j2SPmTZp+vbs+PjLgQJ9oYHUjLWBXo+bUe/yzkEtslO10W8fymbBO2rNhSBAWDsT9iUIU5UhSQk
QWnb/xupvjpkXg+WnzMHEvv/mQN8FyMLIoUtKjKdspLgRmgU06004AFGZqDmT1GUu4oqObTvTpEg
jK/xxiO1hb4UGLxK/dh5aIrH2UJP8CzxsO8x6wUhghsCKpo5rHOfwjEg1eDz5gTdcHvgLR61e+Op
vOejsOPnxQJdiveHGygYSawmpGytOkXd9mfj0Q29ReNd+sYLZpnffVuYS1+vy5StqXAxakUc68uM
DczL+ZiX1kEtqweHKW/XxezbpqWjvm5ZqFT8jIU3e2fqqprTEctKnv4eFK08E6ftHgE2OtPSJ+dR
Vhx5d7T5Rm4kCtaimIthpFqT+iibuVrxZEdf0uaNmZKy0vvYU5AjGIylL6Qrmi71We5iQO8M9TxO
isLZUJCLe+QkaKDZ9tUbWSb/nU8RJAvmUq5AOM8MJP5W5Vw1X4jx9fqmyVZQsI2BlmrPKjXhXX1G
/uQ4gJyjwdz/exAeQREhZUHJmqlrPqagrht9XvtwPP0FQN8Bb7gzJG5Stmo8ot9YYo2QZrR7WKLR
fFCqj0YkMXXJqok5UuDmpXliaolfJq8ze8zsBxZ/HWVPnt1z+8u6xXmcLCmUrOoI+CvHdD4mdCgB
Uk6nt6EEnu91M3j/9vi5PYjIcHQRPotRJ0jFJy0m0Mh44E+P9Vh4gOhzi8de2iLzLooRRAlXmK3n
Tr/GNPMTffHtnrhkvmeTS/Ov63xnlZIAQ6qZcH2ZWYNmT70ugC+EwRwvC+xHdmowDq340oiTf+vi
lSOoJvgjmutqgddPgiYjI1xPqY8ZffP2J1vSOfFzr5gk2u0b+q9tExxTr2j/dbl5oj92lLwNDgi3
rtvGvhn+kiG4IFtNnWwc4WRJ1LjT/MFOU6/+13GgsHKCH1rXuZyjASsHUhxPo+EU/6kaggPCPHI9
zCpOk10dRh33X2jGkn4R2UoJbgdpzKy3I4iI1gfaPpD4MCaH65shOTxiF3YJgL4k63AT0ei+6b4M
HcqGSI8197P1tVpl1Yv3T6jLbRHBffoBPaOL8vNKp2cOKJXd9e70CccHKPyrpBtRsnwiyg9RLRvc
MdCtar4rTlgrjVuqn66v3/uEnKCR4A5YmcWkpQiG5gegJGCso8Bgv/7CcSzaA/Ozj9flSQ6oiOwz
ocmMoV6a+Wbr+HqJduIy9q+LkC0b///mslvqolbHBcu2lg/VFDTWayGrvr/HTBZWTfAB1NHTFVgI
qW/fDej/6w7lN/sxOVv3KM9wTATexA4Yl0N+h3YNR+LkZAoKviEpYuC/12rm085yl/pVGVZXV2W2
LjtZgn/ILGcqFAs4BU1yrhiA2nTeq6S4tI/BY3q2GllQye+5K5eF2CpaRyqNa2cEbW4IpIfxtB6V
QDtEDySkxySUjW/shyzoMzcsXbORRr20kq7vbStxlBTQ+bZnD+1dvA7PS125qSPlxtnfsH9kidVV
Fs1as6Z64mfVvUUPpP5QpeF1o/8f1/ovGUIuREU7qqIYOMdjaJ+LIDpZd7aL2UDkdhpJcPR+GO2n
9f+SJUQsdEU9SokQHNEnToCSh/ajcaPerR/pY+a1QTe6RkCOQFhj7vKNexHZAIlk88TcUm+VfaW0
U+L39oNN3Gj4YAyvsfLj+prKto37so0j6UGbvhQNlhQjucG4fE9b6nfq858JEbwVsyclBuUVdkl7
ckDv191r/5ryRNguwVk5pVPaRYSD1UXMG1qP1qZrK+eUHf9MFcEvKZFaZPMAORiu8JJI+djmRUDV
QbJi/+MS/mV+gmeKShPs7Bp2nzxx58vbxrSnv5uv0T4cXFdKZmqCnwDqUppqJqI9mjDXVJWTRum5
Rt7WTdm/5kvnG4WWfJ3XIdDFLixgnA5JVixa5lst+u/KEN2H7nVtdk16I0FYui6tjHIADI1PjQ96
2yCNCeS7t+sy9vMeGyHCklnzZGr1DPcwY1Y1D6s7dQKbvXZQQw5NpHye8W6TuKTdXfolUnyATorT
t229MD+ZtGNXRUGRhW0T3SH4lKwg//HvbqmNJMHPWlrDMK7hYK68PRbmfVoSV+05GavlOsmPyNa8
UpklMved+0aofumJNDIs5ZQZCdQrHox+OTlRf+paMzSq6BBr4AnR58/6aL455eI7eimpou9bDYpI
6HTAfKopOMI0H2zCHFhNO9AXlLSAj8OS02xOr9ctZ38Xf8nhv2PjcJvcKqc5w0tYY1+19TYFmWqM
tR3Gf40t9fOg/RLEf8hGUNd0i9nPcLpD8ZeDblo9dtVJEr3vuyk0nP7fqgmnOY9K3WwnvBV4s3z7
ONz1x9lTw/q59QBNcLq+dO9bAAWVhJOtLqAFMmbkUWMkcfXQse8KYDnMyMOhySLqz5n9pM8y5AOZ
YQgnfaGmvbRJl/l64+ld7SmzNzIZf8H/sP5/FlKsrDuJlUTjWiGrearxQJmP68E8/xzqlU7NyTZN
ZBdMjQGlJgey0Do5BOVjdyjutGeQZpMQ3dcvsrnv9xMVl9tGhZPtFHOdoC8Uut02uZs8x4DtBOBH
fVPc2q5z7oEgi6GK8V83fQlihVdflQ5orbVXPCGKKHQmDLizRJZg2C8r/DoAYpdUUSksi+KVxx1B
8cYZKdOX5FW7N5/QihFMtyACAuNmjWeS5CzwRXvvo38ZjOBHgJuu56YOwerBefmbi2t+4lmnwpcD
ZUjOABV8SYanJlkXCEuqR3V6KAEcN8goraVmKfiSnlpEASEz9yVaqPlpiHdm46/e3+BXiuQ2lakk
+JI+XrPF4euHR8sppcFqtScShdd3af8VsTEPwXmspm4Oc4zSXRvmp6LxiMfD07fqbfVBcI32C1Tx
1DAa3eYD/V53P3EfZBPhEk3FVv3KANklAyyB36rholhubN92tJRc35JrTZxoJjk1ysxhSIOpBzrd
WVkX1knsdpblXV9Svi9X7F4shqIY2ye5Cue1kh928Wg44RI/Knig1eickXHoypZOcCGlla2OtSIK
b5TbuDkO7aepklxqPK64po8Qd8STaQ3limLMzACs8/9Iu64euXFm+4sESCKVXhVaHSa2Pckvgu1d
K+esX38PvVi3zNE27zeGF/syQJdIVhWLFc55pfHb9f0S/T5b4ioMCIxsKqIRd2aPDSLJp0bETCA6
ec43WEvWUblidZf5IUIfVi8d6l6xKxF1rGghnHuggx7SFjCJrkQdap37QdTw/B8x/S+XanAuobc6
Og4SUhiB4Uyv+V21i3a0sseH6UhfjWc2CyKqHogUjPMPyhIYqFRgUbX0oM6vQe8roiFokV/lQTnB
XzNbUYtUGhtbYxXMwK1O/W7xOj/zFYE6b+daLx6PLyqNGqmaoULOSb2d0dFWuMgfusm3wWHoj9Xt
n8aE/HB+1qvJ3GYRkq332UPvW2BQXJz2sxizQRR98jwSCwHMhRxC0pw/II7Req9WfAv104g6wABU
ps+TcGRNYFw8qURVEICDdz8zXsuOAJA2vdXu5of80OCqkA7RsbcbdxJE9SKhnMsYSRQoNIRLMtLg
h0KyfRfX96UBXsNq2V/3TqLYkIftzJYAJpD9TIiSXSljnPjngM2IDLOCti0pRnundVAXwXUlsnWT
8yaVbJVGhsYMtIOkd+PXYocyh0M/KxgFJE77qf0mC+pEQjPkvIuVKGgyHBBwzMjoMBpY8xDeEF/d
sbKKKDzc9CtobyZA4jAUdLH+7vVrte2WTsfFVfXByZyRY5kjetMZos5wkRwutJeGAf8RVL+WwnKV
xjpVcbA3jURQDdi89FfL4e7haumCGYQgOK1xchLte50fa7Qr6IHlWPrrIDI70ar4O1mro6Jiuxe1
IK6TdYyl5ApQOQpTFMWzD393+68WxpkaQDbR8c6efdq9fuzuUfF3cmS1ywP6FUHEJkohbSoh0UyC
2Wx05mh8u042ohmAhCkyVHvpU3eIj6a7+MYjwdy+uPywtY1rYdw2BlMLCGMqpW4xvgTzsUpepVZQ
UNlyVWsR3P6FFc2koRoQdqrUzuhTW4ZOoewlUV/ke3hCPCbXgrgoJy2K0WjIhG6tY2g66Tl9xswN
brfcN5w4d6LZk/zBL8SA/FvvvLVgzlGlbZ8EWohXLMYJQKUQe9W3dvdP5RJzQB8IFtfCOB9V1kQe
GhNR/Bylxt7Qe8Ptk/IPz4yLecqexIGemykGmVJPTyJfHRbVJnroV42Q7XAralytiE+aSnNqqtXU
IejJw9coBKGnSb0P3GFrGZyzVfUKBOIoMqMEZNxL3xW3dkpAYrS75Wja/aE6imcZRcvi/O4QGfEs
VUnmxtrrlNR2rwvSoSIBnMft0nYkkxllrqHMdgP2ginXdoJ9E6i2yvmHOkA3KaMsd7tX85GBbgUP
9LMJZEfM1YauIsoHbYam63PinIVJKo1kMjat2/UeI7WAolMQ47JAA7jR4SdRc4PAO/GYTupYGZEc
QWAevMTgudOPfVHaqSZo2hadFeciZqC9BcrI9K/P72hmea0RCnR86wJebx3nGPTcUorYgheq6/ym
zO086BzaxMhm6K5i9q6eJQKJ7DD4m3EtkfMSizpERTH0aN1Zhj2agwETHN+LcXo29w4xkmZgEtA0
+efK0uaUJmpauAAgAigl2aW19YFME6j5fongbHVBM4EVDV3qpuanXvtk5vfgYLhuSpubtRLBWaup
Ya6ZVjksqaztGCRS5rKLk1ZksFvRynolnMGG1b+X4Hi07hmmkX5Y7v5J0akncUenaFXs76vURZzI
ZgfYWVx9y0kFTRrNPpNEhBm6aaOrrWN/XwnRTDQ1z2ONzsTiTsadvnyj6g9TNCawmd9fbx1no0oZ
t+YcTLlrAdcddU+rsZe5m/ZpSwHBBj7RUznJE9hXIxSt4za7ARbW5yFKRcxtzGzemZWBAQ+QrONX
+WmcZK6XvMrh+Ppksgu0uNB9jCjayEN7VO8j+ShNr9d1c/OphQaUXyK5HZ7mUiW5FGfIVPfecMBT
q/aMu+6o2+quczIQubjo+L8udFN1VjK57S6qPs2AyIbQU0N/SPqVpJaTmALD3swIrA+V84ppPuRJ
CnA7t4uoaZdNhSVNBmoawwjan7Ia31ptqHxV0tD00Aw5YBVqVbC9mytd6S/nJ6dc7oZEwkVdWvK+
MdrbWgtvANd8uL6hIgXmmxCTmgKcEJPGP+cnCOYn8DJa/BbN3PJ+EZbDBJ6G70HENHM8GFKMcBsg
pmxaI/SaF2p3iLIbv3AWUWwguAb4NkQDOK3jNMNHW4X8RAHuCDya5+s7uH1QGKXHPCtIo3/OG6wd
zURbbZoIvJkpxW7eESQ2NLRYVFUpIo3e9mkXUZxOSJXaVxZIrlD5+luRACGp2WH3amii1//2rv2S
wwfXemwWtTpB94AS/BeQuY6Dnn//o13jExkg1FZ6qYN7HuVDCcjxxXT7TGBC24GhflkHd0PL/Zg3
lvZT25Rd5ORHkAX7mjc5bEhRS4Q8Z0KB3H2dNaOUEqCfAFSGQSsCdeicfDMwVqJ4ja+g/9C7voui
g+IubiA5FpWVzpgqmD/l811QHf/s95nur3W7bcdCUmE+U3cIqts5E7xGhBvG3SF47Vh6SpBVZrw4
5CbbRe73Bf1QLIkduujB+7P1cNfHOEWARLMQfNIJT+EHo/h6/fc3y8YYi/7XGajczdEMqaLEZYWb
Y5eCXNTWj9pecuS3BSVc0w4deT+6DHBexCUucEIq5xnmAhRQCtps3CU+V5jYN0KH9B+a+1mtjsi/
q0MCrpJUmlWMQjR2+8Nk2Nee5Y2hN3glQOY/kuxci+Pe37qk9Mts4P2T6kt9jlvdQua6rk9xb4iu
QYEh8dghYyAFocqerCrxCfFH0WjW5vms4hZOL4Du1tPQRJqpmx+aAWHZX3PgXtc9kQhOBTqjbJRk
RtilTomfhiBqBcaTXogm5zd36rISPl7Q9HLBaxvBexV5fRDZJoZw/2ghfIww9E0bWyHOgip+JlvI
wbmVYf2hEO5qyDopS80JnlMOHyvp1chd8pEW3FV8zPMiDJrZROYMEVR90wGYmaH5pxeFb4JT52cS
SE47wGTiAZ8clF1r50fzzTiXCWjCB092syObjjd67/oJbcYhKx1gH7W6FkBpt8RBbqTgV6G2rryC
id0Nw7ta+59RfVl2diWIux6sVjcrzUTAQ8YBs7Rod5MNID1V8y5AQ+GfLYq7G9qMzgUtodggEbVr
suuNxGvMU1mJOiLZD115qlmcL+hNJVCsBL5gUitPMTC7XgDdJbeH4lOltoJVbRbi1lvIuYVCsebI
XNiVB+6MzC0iO3eKE3lcnGifMHKJXeboojLcVa2kQDf4XUF6bY5QU03xeEETmGXtgqREaunz9QNj
X/6f+wgh3PWQpX0qo/8cs2w+SzKmfoNXROeLpnav7yDkcK4itWYwYMt4cyr3+mN7rA7s2mteGPNC
/aoCN5tVdK4vbbue86/iQyYXSNZzoxeWCmXsjyC/8wukr+ziW+3Wh/q+eFI+kmZaSWM+f2XPjZTU
iwpAFAzsJXaR3Fdl6US1qJWI6fW18+K8BrB3e1WZERtpFR7R4ecm/WSCb8RE34fe35Wy6LEpUkLO
eZgD7SiSIpBX3+vWD5SPSNkLrpHtAHa1dZzXMOK60eUShTfWhCHZYOXAlfgz91zdFR5DHriuGVed
BxSDcx6qCWjhzkDAHKqya1iAvNNKW9fBvl3u5el8Xdj1FA+kcc5DRfK0mWKsLvzK3jPxUcfN8hY9
D57qynv1DI7gj5TTCZB5IAzQGoQfj1nqTu1NAKyhLhb4OTxWt18edbSwgvN4L0rkb6vIRRin+IiO
wAbKMpGZdaiHg5b7S/V0fQ+3vdRFBKf1RdIvUSkhPcAGCsi+24+79tD4ogD2P47qIofT9ohKciuP
WMpyD2jHPYouB3IbPLDHJ93V95Ybf7u+MKFETvVpo1TZxMpj8Q/r008inNRuXsrvxq3iZOfBD85j
LjC3be2/LJLT/iahEcl66CN4nl/bJfNVBdlOtdvLZvMCfDbB81ekHpz6V9Fcx1kAD6Knh6E9Rept
IiL+E4jg+8PNIVjA2xWhcC8jy9ily16xpOdUEU0N/Gz+fu99f20d3xyemk2hgvoBzeGDiVZiw7DN
xDhL+vhtCiUAElg/Fpq9jdo42bMRHcJcd1Jt2dUVuRml8nHOlv1g6Cd5Kp25LHe5ah6KubV1UO/Y
Zl1Ru0pkN8rxl2r0qoyeAX++C3PynSiBk1uLP+qSZWcZ5ktl6kwFSNGi+Kgt8pvWp0cjj4562JG9
3ACWP5m+LmiaHWf5IJutYtdxhwaU+GYky85ClWqUpicZpCpea6rOpLYPiQbuCm3cyUv4FoeJI9XK
fsokX67NA/rkdmQuHgXaz6ILfj8BrQsOHgNMgO/IQbIpK+NBVhJ3rju7i71x6m0dYGuN6jSWF5pv
BJxrynDWRdBoIo1Rf7+sgdaiqZj9zFw0/mRTbMvJ1yUXOf7NPO3FC+tc/IE6dNaqpgSv9d30m8pu
fXIuIofes7BR3kfUjjuBbW/nTlYyOWdcjZYUtyqutvKHdt+8omSxLxBrTXtEBmYEQpTpx+LpLzH4
ta6f5faOmgAjtICPZfC5SDTOxFNttBn4PTU7ARymYbbAZAoFYtj38xpDgOL+rxju4KxOK4xMJgkD
FRv7z8KO4/+IRS4CuEPr67wOIwITb738q7FDu4wjP9Svk6NjHD76WzTKLVoPd16pMvcVaL0QioAF
ompBjKP51w9m291fFsQObhWXhtHYKEWboNdUxpusNCtnDMuXRbkflnBXq9+uS/uPC+0ijrtC8zlT
hyJFA8vo1M/U0faJW7UOdUEQ4iAu/lL4woTkfwT6F5ncJVoNPZXRhMQKItGD4uaPwzfwRMUPbNrQ
epBFF6hQR7gbFIB0SpZS6HoA7oBd4Sr7CLzNLnVBxLnTA9TsRCGySE24S7Qre7WKG9bFEBvftTIp
7K4V9aoLLJhPTAYTScyKaBiIl45V7ZfWvRJ/5I0ErhUMuMKAQY33uy7mZj9V6QgRiBedQfpK09bv
RlGKdTNavEjhs2vtEAaVpaPyAnBmJ7S8JTn2w7kih7A91umNlKkCp7StECuJ3Cu6oUtS6AsUop7t
2SvcGFw/T80JvGFudRcDDn8v6sLcVIiVRM4PNnNWGp1ioH+82zXlHdo/BHbMfuCdo10J4PxgIzcD
cKhxkfQ/qsNPSs0HAJ3sGEivJKTv3vYaeKoA3hNMDCbPlFg0aOMrlBJviBsTrZ6YY3A6kIVrR8VT
7di1hAa1qewrgZybApldMWQFijIjkGmsHwaYE4a/BVvItuj9Fl4Wxbklqjbz3FMsSvaXHStkKYmj
oQX/n0oWkWzRZcI++ppA3i+VGKbSJorhbqAyYGQwz3x9MZ2airICIkGcHfdmB4KTFLdWNp00ENbC
pO1evktSyRbs4aYaWpamqabM8Mg5y8qNLC4WA5m31sOgs0NOESYm0pv6UO6Sp0hwVW4qxUoYZ1R6
nQNVIsOy8uiW3MTjaab76+vZdE0rCZxVjaQMh4HipZLcsIcsYDN86ygmW988n5UYLqoooqIrDAPZ
NoDLeiZ9VJqbGBSNTfyRt91KDtvQVWyhjQtmPGPUsvRItefpsaqBN918ur5n29f7Sgpnq6M0M1o6
mYVkDGWwdQbZ7uzWZU3FKOCL2h2E8ji7ncyxR4uKnrhGb7c/6enMQ7CfX+vPmEfci9KUm558tTrO
aBNCgEBHUMSPel82n3NRA6RIFzhbLXK08XVmgwKgdTKrwpaUYyCdKkuUkRcYD+XS1bOsK3M34C0H
BPQwMWyte4oUybuuC2zreQ+3fjByR9NPXdHJASw0VpXTRL6BmNa1Js1u8/y5DVSB99k6mrU07mhm
LQkHfUYsW6A30os0kIxFiSqKu65LIXyeH1QpbTcUzFgxhJIeBxF75Oab8LIMgBf/bqVLnnVyG8yY
HcZGAaIWHL4MH0jzWFZL+pJFAKnH8o6BI8Jn3tK9tWTOoc6AnDQA1cI6zc4YBjOS2xgZyFlksVuq
B8IXQO4bKrjueJa7VG+6iYCX0E3o4gUKY1FVnGnMBIM2m2EeY5yzdFAxUDDF/76RplIF+YDZaHf5
pFj2PzUMyzEHR/3OWq8wMCiIlzcby9YSuQ2MoiYqeh1lXO2+Oyh26MW3407xiv8HX/BmiWYti7ub
WpTPgFaLpHHwpAKvlkGSEgwoSk492nlpF8/oZjstIgSJTRVZ7Sl3VQ2g5Up1DSnXqUB5t6BD6pRh
1niAs2gOU45hpuseRCSPu7IG9APqUoWC16wBbjiRT3PaA55wvlfT2bkuSqgv7FtW12M9ziCLqJC2
Zo05bDzFOqsPMTimWSeTBb6dj/ir1V5y3lGbZHOYFjSTTq3pgPHiZop0gQ1sBTCMXRew6wZIx3nS
iUHJtCXMsX3FzXRTAEKe+OmDuhexBm/6xIsYfixfrsvGMEoNjkNJdp3ZHoJMVJLcvEpWIjhjDjM1
1uMUiZ4uK225+mECcK4jdpr3tpGqrkAVmKG+u7hW0jhDHhqSlXIDT8hUAeBYnnWXnToPoCJwu9pn
gTRmqtekcaZskGLp4hbSNHsAkSQc/B79RXbl5YfJjz+JaBxFp8X+vtLzmEiBUfZ46ET1ch7ket/o
pcBsVdGSOLstgQCPE0MGpHGRTHWNg3KQj6xaSE66s9jDST388+AuP0d36o7B3ulnwbZu+45fym9w
9rxUuZ6oCTwka7yNHOM0esDPPYZP1pfijlE/J3/PJxFHxOblttIczqjnXrVaarF+1eXzGCeOorlo
VxS5KpF+cqFOq2U9SQa44c6tDgvm4Nmk8fI4eYUnHURz6ZtLUgGLZIKzS1F4QrDCkAogS8L0suyp
IPteP0+a4ObcVMmVCG49YWFipmUaUXQd30KAOAcCXdhUhdXvc1F12lmd2uRoFOuJDAzgN4wD2rUe
2foiELSJNEovkvi4OgokKVnMGIr/avoLkptR6qiH3p1dDBM/aJ5u9zfEm/dNYmtvkyi02g4eV+I5
Nzkkai2pCYoY2v0QuarTn40XZDifksaed8QD7gMwkA/DI6gXPYG5sRfDOy+2Es10duVWij7IR23G
y2gw98byNAW7zqj90Th28ZdY/RqMX2j1cl2m4Fh5MugkLuIg7bHaOHjQVX+QSk+a9jUx7OtytgO7
1do4l4lWNmrEKl7OND4w2oPQQ5w17cqDcgs34gukbTrPlTTOeQ563cxhy7oBH/NzecxvgTmh2YYP
n+WauT2fRdAdm2/otdZyrlLWaw01Q+TXIOY+8Hs/f+ps3R6+JsjJi67yTTqCtTTOR5rBkgZ4F/7T
Ab0UdnYYj4FP3Gmvu+NOvVeO443mhN/7F1PgONkvX9NRzs+oKgVrOGb6XdnKd8r0As6FiMq2MVF3
GUUGwRT+mjDO6cSGPugLgXZmCYa5j0u318K/wuq57b7MQWcn+eswftHA/bqI0s3/4YXANEbBXW6B
Dvh3W2zSYhzKBnEfiJHS53+ePuGt9LV+xf/PsdN5DMqru61u6xdhM+v2Jl+Ec8oUL2RAdxDCmZ7U
Xt30r4qGZ+yQ309NelfJzeN1c9m+Oy7iOG2auzw09YlpEzlJ6XHsRO052+Z4EcApzdIWujnOJgM2
QHuOF91Ld+pB/7SgxijvaW4bgqD9P6wRtHuyhrerabAPWnlSDM5lwbQgma/cz6hYVbv01rxR79kE
x7gXZaE3J78oiJv/lcb5trjuqNrFPx+tLMlp3U1HyaenUFhz3j6oiyBOKYe4MeVFm3DJozt3rtUb
qWwO13VBuHWc7g1pXGgVmw5hvWkU4HyAofAZjGMJvgQRsLJoQZzm1YFk5JUCA69DQHpW1tFSWsG0
iEgEp3tZINFaXxDDkh6p9PktyUVZ9M1izvr8OTe1KGXW1xYajKrX6HP7lTHJB25xAltbemCkMNWT
6IJjB/3eMf5SBB7FSS00K4PZIsephIpLIqWzaZ2pbpDloeAhsgl2sVodPxQ9Z20yLQrriPzU3dBb
VHacwl2+BX9ZhlPe5A8M0DBwOmElRHBwPJZTVPfwzRIqISBddGUvc6XaZ5pIatTVG2fcq6HdvV3X
ftG+cn6D5DpA0Zklh/kh6R6o5ediSoXtmOtyeGzhK+dURqPZKIB9xasq0TztZ8tF7dKHzB4x8lX5
1VfZTY4iusfN7QSvoqFjul1Xef7FSUnqMWtRJLbG6IYmw55Ymnd997bzPysZXABbR5Yeov+YtY13
hwbNF86AuvrrvMOCPA2UoBj5EYzdbp7YSiR3YnILyDnAh0BLqseouK3JWQs/XV+WSAR3Xm1cLVKj
4Hrsu7OSPrbaOe4/8npbrYJ9wkolEnMJkTtmXZGZL2eLrVBR3LapdCsJnFsvRpkAvBD7BJgyIKJH
+W2sn1tTEEmItorz5yHG57VQN+AJta/x9JoBPr6OnOvHIVJkzqGPWTajcRMOPbBkuw5mOxLBx4tW
wflzWeotQ2kRPYz5sbLezO6Yo+Z7fRWbId7lPHiGBEOrxyYGSqY7hGcULKfxCw4jbvZ97V0XJNgu
jXvPKo1SZ3RhqhWCbbPObUsUK7PteHcZrZbCWT1oCYzZWlDjZcMibKSi39Gduhc+ejZfA4RYiqpR
ysi6fzeSchxyLWNd8yXmpEFRxTI2xhPQyHeqmwqHI7dv9Yu4n1HfyiZRt87KBTl6xJC9F+6NU3sb
udFL8Gl2WeorehRRRW+r3a/1/XxCrwSmsjXXVk+xvuoE6pu9pL2EQS5QB5EQ7rCqKp7LKEJBEfyS
dhgldmw+SaOIV3Zb6S5L4byyWY7JrNVNhvFsX7fORSIyn+3izep0OKdcNWW6RAueSFCGKLb7Z9kD
d+1xfhvoLntWHBXAx6Y3iaAkRAtj27s6oyqh0tjGSLPl08HswFUqmqLfNqbLznF+Ol/QhERMmGt2
YJgqqZ8eWPFEaEzM7N8brUGoqSkmaEQ5Tz1VVhxarGOisvJbrS8SpyjjfRWhUVtJ70mu2aQhO70F
18gwAwtFmOzatubLB3BufKkyEhWEJYQezWOxG751NgHJoYMpH/ZGGz50a1zEcc4jCjMaGyXyFlbQ
djs5bob7eKSz4P5759WRZFXAf0nAh040g4/Lhwznp1o1dZRYOsSl4eVLAUtLfGnJTnrYCN4277Nq
P+VhescE4zAF7/Dv6pjqozGUYQsi5WcVJN6tLzlSa6cxJl/UPSn+1z3kpHG6ORWy1qUaVpdJ97n6
HIjS5O9dLieAU8oxCcN6Ig1Gu26V1w5PackL/WAHXtsfjFQ+c+bz/3g5cgI5JQRVcFdkOhM4Bn8Z
tDurdbO/LuJnI/hvlsbJ4DQvH6W+QyoJMr4UB/CCOLI/vSqvkl24GIQHEA3e1pEL4gcwwKr/j4F4
kZLwoUYVWTJgzfEBrae9UrAJTOfOUxzNiTzR9LLoBPloo20xh9VPkDU6GcoqusMAf8tbwysPoFdz
pIdIYALvHPLvu6tx99lAEs3sZejkEqTHJJFvdXT9Xz/Bd1cmJ4K7zEZCJCo3WBNVj0p7apKDRD5d
F/EuOudEcLcZXk1LqDA9NPOTXt8Z42yDttympahpiSn0O2UkYPOmGkEc9fMFt7q/wAMSZHE5Uifp
FLur7ABQKiejJgDqdjMqeNVsrmoljFvVpAaRGaQDBneCYzDs0TvnDJrbGKJFvX93su1bCeLcoET7
mkwyBCU3gDrb13CDuE38xSEADBZ3724qxEoc5wcDzbRirYS4OSgfams6LQW5oXEqymKK9o93h7Sd
lD6DnOhQHAbgs2pn/cZ8M912R44oRTFwGHoWwcKKVsf5ROSy4hIdgSAn6Ar9UCmTfgJ6UGtrBIW4
62ovEsW5RjoNHRkMLDDPQhC4GHadFg95Krq3Nm/ly3m9QyayRrAzLRBTgh1GVtNd2jj5NNn5BFoJ
TXBq22uiGpLB+PcOQ1CZyJioEiysUG+Uyq1yn8ruR7btIoLzeXXRTkVuQETefNMwF6e1vWME1h9K
4dxe09MBt+FEna54S+NjU/4ljYfrC2EO4L03uiyEcxBZqFpVSiCCqDc9xuAiQTgm+n12VitvNxRS
gxoONgpEi0gWDnK+C2dp3F1fxbZ6XVbBuQNwUCSloWMVQPWO7SCJ77MRlXGzTE6Yz8TG5R+5LYhh
GUCAYS39nNlI2Wgw+gNEmQBLoNJj3L323UE1366va1uTf4nh44Yhr42yCyCm0xa/sDpPDsw7YgpZ
c0RyuAzF0I2ZNHYdLOY1uynvtH20i/30Bvd4v1PQOsYCP+WvP1sbZ0IUd6CWsbXBg+uzXxvfNFER
avuqvWwfZz+ZHkS5OWNZSv1aZF/IHNmVJjsSxn+odVuIGDFU9snvjAlvALw/WKPaz8aGlbKrZVnV
GqzWoX561p3iXnIMJ/S1F1b76rzmDijieF+xsiUoTL4Nb6Lk+ftKAbuGV1/A3Rw0j9UimvAFCXGK
w/Jd2QXH3k92Ft6UYJmYjqlqs4rfKOwuEK2ds4isBiVy1kGy+TQ7Op6TYCk+9rvJ65zKFzUosR+7
stH8dSKHOsoSFMKKm+Co7EHb4wEV5Siq8WzH7Zft5CdMLbU2ZFJBzng0Udtf9vIhP4ToYChQb7lu
DtsR1EoWZw/q0NG+6CGr9SaX0YJIZxnrag+sumO4ooa9zchmJY6zjSCsAgBtQJyl34/WXyWQ74a/
o+qLYFUCteAxpZuYIS7XENMfi8M/caF8UI4M4L7wRRl24Xlxt01Qyila8yFN9asD68Uo9tqRtX+A
F/lj50VN/FN1DfPkv99ssZmQuc5KFvEiFXrX3gYuq8YpKDwzsgARFPymi8as2r/iOPsidTZhQr9A
BEUxMx8n3rTUHpDUBTepQAw/yDhgqjCZTIgxg4cuutGAO6SN++tKIZLB3TZWjJAgGiADlM696WXB
S6EIalLb2v1rt3j80FICpG7V4nBSUMJMtW3KOxJNqFN85IK+nAqPFZaOBhtIwlLS7jyPhzT8anSC
scjNCGolgovQEk0OQz2sEGoa2utizt/lKjr82YFwZqMHamm2bBV9eWdGR7l5Lcrzn4ngIrQyBFE0
SSFiqB/77C6XFWfsRWAZ75uyfl5/l2PnnmtkUUzNinDsqk++Vwf63Ny3t9Mp9VJf8TWf5aS1v6vQ
LoQ4LqJT4rwBycBFUWtYn6zqh3jSjxOmsz+whZoC0CJioBuAv4z0ViHTWOZ4i2JQsLu3lMepfLou
YjOOXong7qBmKIqezhDRAb1DJ28TwHcpqEhCN0g+kjVaieLuH2uAhUYhRC3da1R9F5rNdii0EsDb
DW3jbCozdvPkz8ZnYi+vi4t5lmM/gjkXnYjKcXY73/iILa3EcraUqUs2xwPWZY0vNPh7lO8o9a+f
0qaurURwtqTPVhJlOjsl7Vxaz6HxEY+z+n3OikqDzgbGjhCZL/dhibl/IWbIpnteSeCsRe2CPukn
SACMTVxk4MFDWBX0TjTJ3vW92g4JVqK4e7POlVqtO6gBm4LIvdIH7HfjybvCi3eFaBpGYD88nkGu
z1qzEAgj0TddP8hoU6wekUJiqUTBwtgWvQuBL+vip5TNdOgUC2wJTtkadpDd6fqT3KHdSQntZHC1
UYRhzfT2mjzONfRTP9USk7eUX3pq2Wp7S2kjcHGi/eOcwkDyFGMJ2L8s3+WmH0+egfxrE+87EP1e
VwyBERHOPeTt3JLZhKi0/SZ1T+H/DtDA7qLVAXGOoAYlTElHCChuKrf3yA4gYi9J4GB077XeIQ2f
CDZPdEKcW2gsc0kyihOqotap0rOW/xVlovnU982J3LI45xBl6WIOKaQkCOe1U3S/nFnZhI0DAAVe
BCsnOiXOUWixZUWmAmnB4jfpXtcFrXWi3+e8QxWUxaIWOKRoSfaUajeBZAqOZfsi0lVZRZEXBUme
daalkVZLYC5z1MfI79zJLc9kD8S6O8lwWExSok4+P4q6sjZXtpLKnZNKh7wIZNQzAhBJp7LuDKmI
qmNT4VYiuMOR1EGqBpY1It3Rms9EPgTpR6KElQjufKIpo4HCRIRFbKf6TW7ur7uB953DTJ8vEniX
bca0qLQGEsxb86jY6DY/NZ51FPNVbjpsXaM6nouWrlicP6CYvphNBWUyuVpulb4Bl2Lrmlb6mJga
uICjwsmMyBOsbvP5vRLK+QQy5XloSXg8DLv0DF/nDXvpmeHod2BtANDZdXHbOmdawFqlKNzq/BKH
WQUGBHSuD+5IFtvj8u26gM24AVzo/wrglrPUddtIEgRk9K9Ocs3oeaax3QwiOJ9tzb7I4YxnMIN4
IAHkDPq3QXLDdrQVYXJp+2wuQjjziYeuHEwTQhp39BYX9FeYl6SfQMKCQd1SoOfMUN5d36ud4wxJ
GaaobRI4IfnIsjAY4/D1XboTNbUINIAfok3UkpaEFWpV/bVXkG4Vjfdvp8kMlRBdxVMIAH6/p12C
obYGTUWqX9pXh/kOXF6O5SzHEmmy7AjiTkGYsF1Ov8jj/QOR9V4KWYGEVs4MInRgdT+ikHoXPet2
tK8e450muDC2lBzsPLqlAYNGh2v6fYUd1aZ6AImzA8ao0zKZDiHdngThFz2NP1+3py09X4viMjGG
mQapLkErFuWHYRwrUtqlKvJBW45PVWRUh3Fa1OJpnMPGSCyJovan30ZQcED1fY4w1BC5g91+V47m
JzDaKQ4DThNn6bbUfi2b0xYDZaG4L5EQZI2RyEn7xEcThC+y5c19vCyRbzpKpsqgBhK4jt7dSMlt
jTEA0U24qfirpfBDAIk1gVl2xjYun3rPeGUjDpFbvZSgknXnQ+T9z9QUuBjX8pj7WhUzNKooIINk
JdtcO7WzbINc6Q0Dff51FdwMj9ZyuJg/GuoS6NI4og5ukFELBW7sDPvBYfbVoHRQemK9EB0Y82Or
xXXq2IB/hd362SmJD3kLjnRR04pwZewjVkLUEQ9nleW+s5vJBcY0+nLDY+oE++QrC5c1QPzXf3xs
3BWpzEuSmzpW1tLXKryRJLQRkhfBmbEz4W8TuF/gmwNFFWrHCcFAYEP1YEFw+dS5JipMgTvgFQoe
VDbfpRtosboucfu8LgK5CxkDMH0hGRDYRL5WelZ4G1JBqCkSwV3HchSa2RCill9PqSdJ1E21yQ0H
eri+kk3vvto6ziNJkmqg/g0xems4kuY1zeDq5KYR4Ve/H59k9osubUS3mL/DyMnv2heUGjJRlkEc
uuzrYacAvGp4HOnRiO/pcArUnRR2YJz7rJr+HB2L/NAuN918qOv7tj5O5vP1ZW8FBqphotWVYvQF
AFO/f03ajO009QpxJCA8JuZ4M8mVIMTZPMCVCO4Ag0zppmiECLl+aKLd3Dzmk6CzRLQK7vCq2TTL
SYWImf4fad+1ZDfOc/tEqlIOt4o7d+/O9o3KYUY5Zz39WWz/462PLYtnem5c5eqqvQQSBEAQWNC9
UPRdtfMZ+rEqhS6igVfSeV6ju14jlLUmQWVIllJriVPPSWAWfoAoQ9VYd3lpHUsh0Q1mD/L00HV0
zal+H3FQEdI2YEUHw5VfCH0q5yQH7lJcQIsPMh7F0fGUplm6GT9MpxTs+KKbOlloxo52X9xJDhrx
rZ5F+LeauRMx//qfr6P2szb6Li1CfN1gza5wEnb6/seEvobi8TM52yUSta0osc67OQCSCrraOHKK
4KEUPmNebtLQD2vahCGS3UzW2r/wyusoPvFZxbh/MfaTnsCTT0mf6wkwdMHTEgEz5o9NzAgZV4/A
Qg4qLBi1JJ80ojOtulfD+wyjDLYtxboQtwNA+5ZURUFa6GPb5z1uLWajYpQd45CtC3HDoKxRXnFD
lo3A0MDNOp6k8HFbhj/o7g2A0t2x6aqcL3CK/fNsEypTfx952T7dlV7DeOpkyUIprzSVQmNokEWJ
lVOSSGbb+Z8xezebRPfhZE2RqYkGaUItNvXxogTu9nqtOsUFAHUPCYl9yjLIoNcng69Noxksqfxr
8L9s46ze5pCH+8e6vmc3FyFZXPgkkoAktRtcCEfEfNQe/H1iVbZyGL1EN1lNnwx1fg/rF4iVUQ54
VoNoGXevVyeu/OFLz9tSMTTgXegFRNR2qSKPEIqbL7723FTe9u+zdoeIuPh9Me17ZQIFopWCPary
GhAGSt+lsftMjLfYG+rglwOoSjUiRmU8zqoTNQeuZyjyx54lEhQtMKiDX8RoxqklYKhfR9f3MMCS
tLGNu/KIkWjJPv9GrhwsZjGWClDGQM4aIQk5gLbyQ1jumvJpZJWesbaIMgIFH/fKPGGLxPb7MDwp
0ptcX3W+YGwRQ9Po1EQXlpleVIBpyshuIu5Y+6wHOxYEZQqKrsnB4YnF4vlzmu+T0d1W5vV79E0F
3ov4FtrMVdqUpCB2t4bkr3E2XrohMTHn4jxxohMHzZFHlSAnDl7mRz+aWXwVjTgwxUH69zRH77r4
O76hGTLqUlbTaoQn1e7Ce9UjJN7JtT+WmMo4uORperJ7L2Km6Na18QZLNmAhvxLl6Dn0sYe9cacn
DpoPeRb//x/c3w2DshippIjzRAIqQgYXYRgQ7vQeXtxRSMpyf+v3nFtAQjOkVVHelUMMrPmOEM/l
bnDAv2CRzKzSqR1Sbtl7vI1JLfZnOl8WcSPdwdekWjQmIjl1kjv1xzj+sa2rrK2iDMfsa12kKfh9
NcrsIpjcuDGsKmZNo2XBUMajnmQ+C1Os4BDUnqoXbi0Lx0gTGWUF70NUP2QNbjtFZ8nKUeOHXCDL
RQa/mZWFJAX+9ffkUQyEgeAaVSVTtuU7UjWauIFNWkcEJ7vjbNWpvm8v7upL5mL3PiTU2k5swgli
I4SdHDD6gWUl8/i7AkTf/HdWivAPocfvM0GTaXD12NYJCZwbZ3Ik2z8kyHTx98p5sAOr/Bq4rKbw
1aetpYDS/550zQ/yZoqCXzn/5Frv9Dvk/O3BlBnsQgwF0imTEqpdYejv3qfiTM5/LTV3RHKBsV8s
FPL3heHqda7IYnIf1B4JG0luh3iry7wQrcbotURFNYgbGIL9wVncNo2KSRoDF32uB6Z6JpRp85Gz
Olc1Z4cUAbNnbjBEpMsJZ6FvYoHE8q2E3FMEJrj8ksZ/MxaSnOeNc/hh9qiiVBoCEqKJcmL6Z/Ug
O4JZeDmaPfHMvqudEXPiRsjI71h0Q6u9mAulpJ9BB1WTs4AcgzgyixfBRX2EW525S74jllryQCWw
Vw6kgja1JDM9s+Jx1rE3qC3VwWTZtAb5gMIU3voTSV6qti6Y9cvssElfyM9tLTYVcSZVMnXCADit
2sWqaCqxYIpoLBxmhrNg7SrtLKa0lGUJuvP+wnc2nOKkuiGTxIalopSz8PVSlFSyf2XSu82A0T59
/tAMwycKM25qItAM5b06BnrAQRptOPLxva/stg/Bepj5z8HG083/GhNO6/WgFiFGprmzcYlYhSXr
5t4Q8YYH9nNFfw+RFtYqq3wDvegIM+N9vR++kibcODXJoaqt3Ar/PyaaiESVPqjaApJKzfiFVgua
psOhhSYKf3THfx7d8KR+jTEpAeSxhBOrdKZ76SvG4h2y3uQs6Zzt35+c0aTBytmvKuTicyj3I9ci
5nhK+JzpQPjf+p3gVXv5E6QkJI5e4FDeR4lqte954HSHzkGw6XLouUn2k50h5GO1aayq/wKMckK8
3+dBRWKYqtOPoQJLhd5CiVmdtm4mFziUlYqKKZuyAjiN055aw5QMk4xq7MEuWdkgpEB3bXaKLM1r
bMIDHDJ7X1YPyOIDKLvVqDHYGsilv9Ikb1LCPRd96sK/gKAsllwrXNyTy3ga8V4q1d6sjuih4xmX
/vdb6da5oEyWyCfgwiYp9fik3PEWjoLXu+TeH7rlTsXMH/Iml6YmyWrnTJ6PVQdwk5K+M4ulrol9
A/Qg8025dBXkmFM0mLMmUq4Wvy/OAV0fbmCybAYGG5LNn17ECpG1Opi9mZr9ZPqFSSKkwJbM4FH+
yn5QZagLfas2wqavRpK8afXWajvwHPWso7cejC1WkjIoFV8mqRpBJfnr6BKeo9EkXYqzNdkQzmXi
ER+woTd07xIaIkBABJYRK8vvE8PWNCcUT7127rpnDr6vRP5IfmpZno9hNum5VNOM+jBUIZJtxPyF
Xb2bMH2BB5POtgNcj4MWq0lZGNRF10WrAic+jS5pbe/xgPurMyuyNXsbjXUIKGvC+0ga6TPUow+F
2uoF/yyo/VlDybfMNe42FsNEv19DF543aJvU8CdgjbOr40qn7yaFEZ2sP+0bmPshiBoqIeiallBr
c17uw/cGRC/vTLJ645U799bgal68QxNNYBq78HlbtPVTdoOlLBkXK0EXCbjR4cZuKWoBGvCIcc1a
36nfEPQlPZCNEox+gKhbw1bTzMwNlw++9TEr/8WQhb5+awoXyolOIjBU+ZqKr4SHAf/1tldsXRlu
4lAxkVD5WlxrEGcq7hv1dc6PTfv63yAos5RVnF8HDXRBMHad8Nc8eZhsuw3xB9N3E4Ms5kKn5V7p
m2IABgZHgLjmvfon8ZRzJ1nJPZlXLuwZiGRhPhq/GyJZ2AViIwYxL3ZA7A7+WXLhLG3/1LnKAak0
Nls4cfVbaJQxSpUkjIYZaMMhfcLFTPaiB1RiWMl5vArX9IV/fJ8Fs/MdZi/K+pvA7SzTr+BxGAhG
xBONf4sukjti6A159Z7uG1vzuIN+jFyWOVzXSkPGm70MEyxTkU/YVGlVhhEWN232amrsRrzZRXXw
madB4wZDmYtaUsMxU7CqfLTvwqsafOqt9gZA8xNgSEBaqqhstgrhEKT3uoinVMZFbd0d/paBpjNK
5Vpu8wwy/ENtOKAEIGNmxf8QPd1wKEOha1xQZBK25NfgnNhFcOjk+DexftVLpxgBQvr3OUZ4um4H
b8CU+VA0qcOUXKxhmXzN9dwUqm+fOso3BMp4DO0QcDw5yqRTWQb3NxnK4pvIOlqfTGEtVIKyG2Wc
gaY7SKBz3XOg3nf1Wx8zrCHj9CiUsaiFWevVDCsGNu4fvdKeAnBqovjnYXvd1j3hbdnomCXohGgi
G6P7rzX/oBdPgn+Jq890yGMM+T+2QPlgCzC3YKyheNOh3lfXEbdy2ewxpqe4yy3WgWUpG20Rmrgg
7JNQtk55bbrmLhpZM8jXTflveVSqfBmU0aVS9li2NuJ3aoabqorZOT1/HNIkMcnI5CE0GPEYQyyV
yuZkoHer5wxrqEtfEkJKzSw7J5v90UHdpKLMQ4Z2SK3FBA1ruCJxqXqiFeLBQHoFrSbmPhvXeMeb
gV24gctq5FlP498UhJ7pPqZt0nYBoEkmKcdc9fFgeOQ2xyqD+sOV4CYkbSjCSlUSvJFbCkqMgyPq
wawZbdOENi50WD6QcbzoZpFgaMI60bBnoX7HtfteKU15doNPlewtVo8yFkWSl6nQQCa5fpGEp6Rn
GCOW6lFWIhqlZJbI8cXkGA8EaIeQZ2kAw96plIUY20ppMqJ79eTq0lFv3/TC3rZ1LAjKLmCoha8H
BqTgjdck+Sk1YDhj0kb/IYr9rV90d8ioC32qGrA+/dvgaG7lJVa+k8G5LtoZRhuwEpAsfdYos5B2
eaqpOfDIkxv6KRwUzB8j0CBmrmGLrLcihiZolIkQubmFZ3pHw61MdOYdQocr/4OIV3qhJzJTS4xd
oysIslGp8iyFYnTJY9TXtlCAC6cbrG3dWDN9EjhTeUkUJdLT+r83gSiQiqomD+xVV9ptdwxEzlVj
t8i8PPhrG2ptCZdQ1GFN84BLBAVQefKV80+gyt/+/TWbs/x96rAOagI2RB+pgZy/H8dTVXwx0APF
LH8gLo52FksY6sDGmoHBrTMSVSSFg7bf3eA2+xKxI+tRmbVe1LHtukIXUgy+tzA7ChmqTmFlAxgA
dPJSiiVNLUgFQohxnFx2EX1ve0dWz+hireisZTmPWZ2QJDB//dWjI3+J9hOpf8ETIMvnrF0mlmDU
EcXo3jzWW4hDqJ1JPwZpB2LzpLNgqJA+Kkcxr0miUvbGE4ERPNA4HVnNdmvHfykN2bzFFT3o4iEs
JJyWRMjtsdzzuegErGdFxpH5kI5U8iBPO8hScty5jCs7KxuvLlElJ0UMQ7N6B1sKRB1/UVVj7r00
q7b9r9G3eG/c1fvuXFiJpX3NX/g745pfSLaD1R3JEpKyC3iG6FpOwEpqaCc1+nuln00l3eWsLojV
vOFSQsoyCLzP+3MHoMEixUqNFd/J+/qu36Xfg738YzgVNrdPWOXOTFjKTsRqInJgGwcNrJtdsgfU
SIH2WHzKTiCgt3InsY197bIqs9YuAgtZ6c7JfizmsidFYP4Y7KNeNvVKBMnthAGrqaVKraNO0Sfu
AUtIyuGLmNmuhKR2fJIPU/ht5PYMa8Ww7BJlQPwISRu1gUwySpg60tC1x9QkxOIKA+nj8FG8ai5F
oW3IGHZlEGDLMAQK/ZF3+X5EVVv37NviPnEyr3GTp27fnr9VJwFkaqh+sUqGt2TYF5oiQ6t65H9J
XZhsNJbRzl6QC+cqZHYAElE23OV7m8rCjmG+dVBEpKp0OASX/NTikpMhNITHiR9IHRiL+J4lF2Vm
UALMTzop6mmmu6G/m4uficKodVsNdZfbR1kUFD9mLWYnkMdv/ZC6/pf0qCUmoXsg9ksfTYFxD2Ei
UqalBqmzIelYxV9EN5HDOZrTY0oeGV4Q2PwD4yiwdo2yKUklCXDeWMVfNZ7GW4mraWSJP5Kfohk6
rNEc65GISuZNGCpquKnzEMcY2j0NOA9C9NAL15z5HrYuzw2A8qZaPjXd1ACgOaT7+kTGyHGOdJ5r
VHulTuCyqi4/jjl9P+E3QKKmC7Vv+NlQxv7XCXe4HYqhIrMhOW9PfpzeRDd7L2GI3H8/LI0CpvTf
L4VJFGQAT1ftbnrhzMhpd2ihH8zBNQ6tpz8w5/OxFpc6DkqT9q3WAbJ3UUeH6WXIrh4NKCfpF/Uv
rCKvdX9+W1rqLEwYnjcO5J2snC5lcagkbxwys6het88ASyepI9APWceXIsmmtU+CcNA+wy4IgoF/
dJ7uGas6wxAyjmxUK7mtr7utUj6VasBoTfuD6bjhUG5T0ruyjWfgKI/JN/9AHtYTy/hanMIdeVhn
ReGMZaPJGSVRK8eMHOWw7E0hP44a6ypOFv6jR7kJRBmLUlLHEY9yyEH+iJ94Rz+rXvD+nkQqPoI9
97WLTOnvXzWczKwDQ9c/lFdO/+j6cEgunEl6jHxbNpWr/tainjn5b0pIF1QqSTNOLUlycDFvJWmP
cfJP22q+7i8xoAZsVjyG15GgaGGoODmZS05XcGuSQksHjVCePpbpj22Q1Z4BpBd+o1BKqEQKnrYz
9delOXX7Y+tbtZNeRETEXOdso7FEouK4tshApVgDzJd7swsjM20Sc0pYUQD5mY96eJOJ0kNM6q3m
vAAM+q9dwa68+pgeyTghfudbCmOb/nCMb2jk3C32SZmVJsoL7FMP3mfVUr4HjvBQgXB6spu7/C/W
MWatIfn7Ak4YRCVPBgg3xa+G/0XDDGJOYrW0rl8ibjJRviqaW33mcshUG9/6yFF6VFBqf0eG6/OH
VHK3teIPyYgbGuWmqiBJlLQBWv42Wb8GnBlO8wOTV212fRFr/SgnpWYSHod9GZmP6qeP+1/3VkY/
twUiO76lf5SDCloBTeY6ICYw87jjACIoX8hYMyT+cFf5vWz0kw+nFryRohAWATypzC9d/6x/nd0W
FxWMN9EaMzjNh3DXnoMnwYmdyGYGv4yDRj8A9RzXRIIEQVtbxc1MtSr4sPmBjIsX2a0c6+7lJi9l
PYx+UtS2g7ytXZ94R9nNbnUJ0SuvXcQ7CbSipPK0ORGKSenL9o4yzgP9GNRjpowwijh0ePP6IaWD
aSj1XosqjLj61qicbUQCw4i95/g2lEilzEpr5HJhtGR3MY44/ZLvC3DbV1hhlCCdfQP0M5ld7cnT
uHLP5vReJdVf+AX6nahWjXwW0BRuTSDPI1Y09lqU7eduYXGWcC32OdL66XfFUc334dLHzwWvgiQK
gkCGHtK0/jrfFZgygi8Az13t/0yKY1c9xtKLlDrRuI9zRxoNK2rPBRo7J297v1eNxAKbMhKROnRc
I4HFo6x1q8Q0XENX3KYdnW2Yde+7wKEsBTcaMyfwwJlRi+UiAkSnSxpanU3okiLB2oZjSEWnldM+
x3T3ECsallcdlbd9cwoVRly0nk28iURnlg01SadmQIEjyhtPsvWEwSB7xcHISq81SdUvCf/kXfWd
mW1bNQ8LYMo8qNwEyscA0tV28DCldmuXT8b38Yiq9MJsQD3sYFzBg74jb6rsUkvW2lIxR9ogkJo6
7KTR7BLjpSxiU+kaxgauxxoLGSmj4Of8kGkRFjc95XvDnXcg83Ilb8BgztAJbOadlXjeD0ZogUek
XgQbelPMacNBKtET9qT6V/f8g4onPVRLPJGW2egnd+B3rDTcanGYtMCl4g8JXbp63gA3Pfke6RHM
7cLzgfgFxJ3uZOaYzsg6i6u31wUmFYWIVZTWJdnB6SC4uY3JDHi8TO3wTrPGECX/mH1qB7n5qXhu
AUuZmiLLuFJ/Py9d7HAghyykAGOQH//b0acMjaJXyewbOBz5eMzrxxkkM+nbf4KgE89TNRTy1EA3
A3560jnjmMelhzkejGsz46DRDMwJr1VJjO4I9I96av5tqs98ybBhLAjKkky8No0zEgRW63/Dy78v
hab4uUvKbd8l2mC0TTI1MeSQr/ledCrPP/m7Hh2A6MBl3v0Zuk3nlPWmDepUIRLFslkIb5Px0PCv
AXhetnWAYS/onLLIRZJWthCql0SzNwRvCsRjW+UHIcldLZ4ZWs2yExJlJzpeE3qBsG21bm+TVv4Y
TrSwNKeypQPy9Ba31562RVxtMVvYJppTS54qRWh8rOVgGXfcW+5GYKaUPO0QPcFegZWJ1VH87jI3
rLBEmYiS88VALSHl6KoH3VHMHKp/IK3bnBN/BxXhfDW81Jmvqlk89V7qRYwDsX7VWCgrZT4qxGhj
Rva1tvsTX4NegGQTx1NqF1bw3GOQJ56z0BKCAJnQCCL5nbg8i+eWiLmxDDKVENFmZJ7yGAtf40B2
oJMsz1H7Ite6qai92bNmZ6xfS29Cy1RqREg0LgoKGLTB6sAUq6JlHokEUzrkoBFkVRut1pst1Eqm
jA4aQxIxJ+5HxhAd8NIe6veamfz6qffrhViU4QkUqQWDAoCy8t5vyCR51w9Zh4RhCGQqUFGN+f8C
lXo4DhgiHl2Q4bfix96sML7eDLGMk1XtEcq7rMredWgVI+IEAZdsnYpZwO8a8U2HS6nM+Vau/2yb
o2b4Fpf+9FmZ6HVHcYOizE8qh4KKZlO4PO6UxxireIlYhPbr90CQCf4jDhF3EYJhwB6XcwLEaRwS
kDRW4PADXixCcHuQCCy5x4u5p9nhvvpeMcsF18/cDZ0yPZMfRbOMQbBWHnFm0URuZmAiolBZRRw8
9GrwUM/RftvAshaVsjVoVVLDbITAeKh20AjmcmJpx7Fob8Osv87fFpZO83OaOmng6IZop8EZLC2w
y32JyvPImxWTuyYn0VXQn8uK9/5gVn4vKU0X12ttqzQkacIf/ENxDe0WSWq0/pv8rmP2mzEWk076
hyLIwWNflDCL79oM+7Bpzfbflh6D6xI5Mxm9vrrII99E6YiKGaZJaIx4x4hmU6jR9Qz6tWFf8J7R
nfjBZ8QYtEg0HKUffDkacd1NKJoMVFDshztFeUzrnIFCR0wUCu1syqYS0SVLUAQs3Bd1eOOkY9h9
YSgh8SFLn0bDUD4m7bq0jnSydvCpIk73jNbDbE+IalmXOca60Q5GKvpBn2RAjSmKppMLrljmyAWM
dWOhUN5lkEO91nqsW4jrWv3Qp04/lP8Rg3IupVRzpUgWrZuGk58Xz4GiHsdCY20O+datzSGyLkzv
LFdZUoCnx6p/TBbh2406O+NMMkNcNNtno2XWzpIv30KkHEqtVbw+aEBs+UsW+G41sqYYfUgh0BpH
+ZMuVA09nwAxP7Z2dum8wJk4Uz2NFqHA73jmBZeJSNmHXkMNVD+TZbRlj7fA/ADiN9kUrNn5/6lw
Z60hZR8acUKDYwu4YHb0/KEuH7bPLMMy0O9yGe7qYJgmR1Z4UfsHQ83Npn3TkE/bxmGcJLoFCwTQ
hsCTMcRd42ZDbKXcpVNmBsiHGxSlDvQYeVXV/aYmVmGwKt3yD4jqd2MGJ2GOFubLWN2duOteR0Z2
+4PzpWEpMxGOfpUpBWCFuxqPwng3i75GlSnej4dsX7lRbhbgDgtsVr0J2fyNA6ZQpmOs+7BtfCjH
oLWuHmJahiJrlqEp1jzmbjlykzkjm4w22f32bjK0UqFsidEOVViS3RwysG8Nr11jbwOsqwseiw3N
kDXjA4NxVbRK3atIWQmcNarigUtnq+tZ9oMFQ1koKVeqKhll+EX+2uc8JvsqVhcxZFk/YjdZKBtV
pHk+5QYBaSTTVy+FNkEjXytmznjdwt+AKNPUTv2IG6WCRat7cYeZj5gzoeW8XfLx6ODRczRSR6zn
0lJL0ZRkvbCMIuK+pUXdO+i2k1jVZATvo3revoeyXTyYw6vOx/cMiA4HzL3IT/wLqU6qX7O38EW7
Io89Ojn4MtKWseYf8hq/juRv7PcL6sLbyRhyUJQxFKg3zM4J73+NOtCsyBsnUzmAQcdjnUaGMtFs
PeOcJn4vQdwMLHDjU9LsSp3R57l+4G9Sif/rw4Wui9BbAQijNNw4iC1ZbH/yY3TqdfUkGx1611DE
H7EGuq4edwXRsKKpuirSPSKB1LQFl2jIkgTfpOnUGN8/cdoXv0/wF5vV15PaAxhevCxNRX+qlNiU
wp/bIOvOYYFCGa0kqtMRKXFSwKweGkt4De38Nd919gSOQDCRp5gSwao4XNUJRUbBIcZtYmwTFREn
cyh2nCgRpv6XOPiSxN8ymZVJWnc/CxBKK+Q4SqVJAUjjqKAvCnYCqvEykLA14OIgY9V4M7cKFpfe
qllboFJOrxjmsc4htFWpNeYAdPfgsTrIvGHzHIvDcl3/bqtI6cfgC2LechAwCs6dfFFZDSSsXaI0
w9dKEIDOZJdmhxuR+gguevs3Q/3ILnywhov1onxNIqNkMiRC8E3xXWxnnOFslxncfgBRcdNkptqV
jiiFXt35ZpZoqTnwFcN+sASlXBE/iuFQRXBFdX5X8E6rzmbe/Nv+4HfTuxCUckNjVUa1HgKk5E9z
eO773fZKsrSBciuyHst8peD3czx/Jlfm69KHd2xKADom5ouwEVGTBEOByk8MK9DsZvZ6FVUo+iUt
HD3DeyF35GpGGMk4UHSIzGl8Ifkt5BpDLzXOAYil4UNG/m17+Vjmgg6SB13ES30PJ9K7kqv8EB0B
D6/y0+TmYG3kriJGCXIuk3pzNRi4aYVCmQsFRXJykmFRkeQ0eSRr9bckufBRbIXQQFX+a1tKhqbT
oXHmy4KEuiiMq5N6s0XnnAyglMGNsQ6CcYwYYKNKPE9pot8OhuK3JErlzo18HwaIuf9lN8ovXfwN
QccxyqCVvBhDKRLeSYRTKL9ur9MfvOINgPJQcx3h4W6ANpBZnIlTPWOGhxN4bY2WWsKJxX9PrZwz
t1HXleEGSnksURqSWJ0hleiXpzJPvEGYbFmZdqrUoTS09BGrhs425rrZuGFSCqjy/TSpHQQt9R+q
ts8GRsEwQxneI9JFEMNPfMOHIZShlmyR20vpQQsZETULgvx9AaGquEfUKSBC35PUJwwACv/t9G5a
3ygvpSTqHMlklWr9TiyO8fi3gGHHbXUcWZq9nkkhw0x/nR66JAqDBAUDg+pgEa7Ti+yMO/lJRR4F
lQkuqe9jUrGtXo8WeEQpF6tnKFU6ZeR6NFi+Ygpud40xUsN3lavcWS1KThKeoeas/aLsQ+gP6Sgi
2Wzp8WFuj0JxCUt3W6uJx/4YVfxeRLoKqhC5Xg4mqISEry+Layl+4ybFkYqH3mBlQ//gGG9glK0Y
Si0NKx0rGO/je1JOgvfSM0qRX9gcvx86WyhF/EAGOKh5Z0Tv0brghrBJWmQGoGjZ1cfxaKBQrzlp
s5W0lvKFdZFmrSllKSLkGxTwscJBFgGc8aksH0sQxHDPLSuUYSgIzQ5oyIM2BAaQSvSMNiDSHzHC
UPq2rSIf3rvppaTMxmgIvW4Qxa9RakpY0pPRzP5SS5N0MnRueKlNZID/Attc5aDJwebBpJBarKvQ
uqdRBRSWqgYmOdJM93E0dL6e6VDVO+1HsgNhMyamzLh6ncILaWnLvew10xhHcN3KLFCpU++raZy2
EvRI9rgfjSXt/L1scl9R1QsSXVTPsdL5q1HcAo8681IwZWLXGIhOq3MQPIbRqxycfBYP/vrxuMHQ
FHvzjOYULcFixvvKIZ3ouT1/74+ihCdpwQp36i5A+Yb/4DOUibWeNOWe2k9CJykAHkrQP3Hx1Qgx
/CLhioNai5dUCOw5wkwzKXRTUXwWU7BWZMWhU8IrQ6tJjPDB8i1WgIoh5KQJgjLwZes4vHP2Vl7w
vM81k4/N3kLvx468JxNn0hxrZF9TTxd325+wenoXX0DZiayQpn6KsdV++yAOZ6l5EIXv2xDMfaau
vmWVa5yQAkM+Z38T9t5xNz9IV/XLJIEsstgTAq70WdnrhcNAXnWXC+koq6EpmlGLHZBFrz0R92yA
l3K2COdXhCmrurWNx1pMKvDw8zhVeQXn1Ii/5pw9oMzVaBk3LBYGdf2d/FHUhQkiGdxBCAVTGC2t
ZL21rnvJxcJRFmfgIhF5H6AMh9kVndRFCaRynjFgAFXQrCzMuki6IKHeTQNDOKWDchRyctzhOHYd
pk36iatE4kMQ/9t5wu8uRL3BUGoYhFys+mR35vLah55eyWbQPIXMoaAsccjfFzFakM3GIPbAKd8a
hzBVxY/GJTjkR/EufpB32n14ZZXmr94LFqJRijcPLVfkA1nByrcnRXOHkTUgniUVpXdzXUQCT3xQ
n4turFSHGAM0J/VT2Z2FJJTiZVki4dACJqnTncHFp67nHT9WGbde8jMfDe9NFygP1wyBqhg6YMb+
FUkkYfhbaC4yMreh/EXgVIYDXw3GbkLRAW5XagFptcf2GLypc+kjrxj7fhYP6FTbBWn297YZIh+/
Idx79eJCARNkrsqKhJ1N8upjrm+Hjic3SF1eGMw6u8xB5mwDfqigoY4WHeiOhcTPKdG/HsPEQiu/
09FhkJrVHgRT8b8egkujUfYil40RaRGglZwrGG6X32msoJZxoOigNtHCNsG7Hp6si8cY13mxZVyD
10Os3wpI08nEbVGKAzEShjFh1CZm0eSozujMumfEGKu6pwkKsjsYVC3TsQ5qjINyIrrHlcLr3BnH
IRqgGJFkKs34kObt07YurK7cAo8KacRm5jocLQR14r0ePfPpv6w2f9/8xe9Tm6/GepRMIX6/zeSX
Rv85BxgKEEqsmGV1fxYwRMzFGRKFHu2+RKOrv3kLJ8mbX/ujhIfiN7zhvrPTiBcQLAav26vHgqV8
xxBk7dj1xO+KZ4MrzFE9lspFCH9sw6wa84V05DMW0mGu1f9F3kb+pdJPYSuZvczQcJYiUA6Dy6S+
RCYDa2dYjXgZWX6WJQPlKUTBwEjxEb/fq7uuO6Xdc1y528u0btcW60S5Cb4Og94nyiyfwRgLLRjR
tzy4o0NSLSxS81WzfQP7UP6IN7ZS9gkYmULsgXTDC3ef4JimThBd7ih2WZP0BKdDl+pol271HDzr
kW1cKgw7IrcNiTPnL62r7bn/uKB09aOBpGnItdDvcO9jjlRw8DF4wsfVPUazFOsRZ/22vlhRylZo
hprxgw5J88hEzfMRi2qVhH9mcMntEuOandb9VCy2AKUsRz8jFusbgArJ86S/BBijuK2VjINFEx2o
YOPt+PdrczuYqOjz2902AMMI0ZOhMG+rVlRyPS7SnTQ9VPF+nMBYK8f2Ns76CVYw3VtBwk2X6dPl
h9AHFN6CVO9rlc6mnpzQMMhYLQYI/RCGvGKjGOT1ehbjCwrUHdUodrjWMww3C0agLGoY65MxCPAX
JYrqePkuaVHiKzMpFdc3//ea0Q9fsh9XRjNBnEIxUR4tO4Vn+j+D0/vAMLs8s2pUWXjUERKmQcJ4
KMjFFz8n0DXVCcMVrV81tZtE5AsWvijv+CLPW0ikmLhqvtMJ+yfNE232DDLWJpG/L6GiuBmmDs/9
CsaL8m4nnFBRtK3T6+ulY8KYohholaa8XpFySYbQgTzsdlcxDM2w7J62IchPfAjv4Tj/gaAcX8Nh
dLOaAGKoJ7Mbn0LjLUQKsEV+iGNsDguKOqE6+pPRRwuohAODVvSN494SIbT8+imNP/P0dJOKviM1
qjpGXAqoIr/I/VcfJdFGwrj1re//75WjL0YwQZWqgh4B4wbQ0Vnafv9ozAwF+EPMcAOhAmAF1DN8
FiFTjZjKNkz4AczzrI8T6Pr5I4v49P2TN5ThPW++UGlFDAKeI2jRi+4Nlu5JdmVlZ+WCpyjQh/K2
4JEmsNhEDhFdKfOXbV1cT6Uuto06vbyGodgovYUyojZuttGd66pffqim4eWH9PxvB2z+Cl1ua0sd
4DCQ9SzOIa1cTOmpawd9FxvdZAVROnrbkq3qii7oGvonJAyuo6CmYE5CvYThG8unQX8RypeS1aax
vngLDCoMz4tyFlFSDHGuva24qasFpozUfnghJCGG3X9qtxaAlHWaMGCe8ysIpT/3Nhn7DkKmfWRl
exLRspld1ss0FniUqSqEzEiHDniYrWTD7P4/0q6sOW6c1/4iVWklpVctvbnb+5oXleMk2vddv/4e
eu7EMq1pfpOZytO4qiGA4CEIAge7wEuc6afktDY1bEY5q99OT6LZmqsYDB4mVBHKxML6fYZ52kdm
H/aAeU1KbAlvbNOf3KkXAjinV5NwNIccOOKX7U1lmDgc49OQyVeJDOqLXHfPu+JqPLYQx7miUWd9
IQcQV+bjbpjr06xPbthVW9UUkfGtAv5CFOeRGU0L0zBhuhlpCa1BKgehcxW5Q7wZC2F8LlKMc0dL
GbSxaiEtPGaPkyNjHLD2FG7ai4hVur92R9UuHVG35fqtYKEj75TFYKhSDKmsdmi8V0LbH2wlsGew
Nqhu/9B9nys7uBK1mb2fYF+geiGXO0xVTYpMg1XoKVcG+HyHU+wmp2qLGIFcB1sdZcTSAXyRrnQ9
XE0XIlr2dTz7vSl4biJVnlEYHkLrpNlUGGtt7UdJAJn/gGcmant10Ckh+vm88SQ/qwoUqLAbrLZp
buYdhvkU6M5BP7ATe+lDrQmCe7ZUX036IZA7a0ng08hiAiPU8DfkTtZc2bRprdpjiDAlEo0H+Ic1
/BDIQQtJ2mymrCS78ti7SHYTgo4WXWKjHbrUG97SywBnbftAD8Vm2Am5Rtc3zId4DnhK0MOC2xzi
pdwu95kXHfQAb1rjQcVsPLAXv0wXNV62RA28IjNzANS2A62amQUZxQ8FjE54hg6/F7PiNsE1aQWB
oEhHDoLCuVVzg9WHK3WFys7dNMiOlv/QLVHN8fqO+DAmhz6tgVE0OeqdcWUjt7XyXbaqxyxTBOAt
ksKhTarlkTGxJautrZ+/JvIm+aOUqPmhCAcskubTITcgIp+vpfRBsa5LUfu4QAueSsRsaFc1EhZl
pofSum5KOxaW5ggWnucRCeR+LlAzjN6DsHfjjm6nZnpV+/Ei0pXnPzlRf1tM43CDBhky4qyapJVH
oH/mJOhnMYaHOc//2/LzpCLUbKRRRl7eCdL9kL/S9DIWDTwVrQ0HCnHTyaGaQ8Sk9ZdKPV90nbqT
xOwLovVh37G4arSDjjm8A+RIO3LIPLxqgrfW8oIb5Hfd4JrV3AZoSdifX6pV7SwVgTjK6ND8xjl3
qJJSJj68Io7NfZW0V2aveqSUnP8khk++arjCyAmBmETb9tb1aLpjJ4gaV+33oQmfd506KzN69mwl
yYWbq69RmIHQ9ib0RQnC9UvhQhLn3sOI9z/Zwko1Hmvk635iVCIICpIb35U7zNRixEnR3Wt469u1
M+z8RnAsC9bM4k7JWRtU3YjZTs7uYom4DSpxFVH+fz3aWGjJ+b2Zz8OQTZAibxlfT3Sgnu6Ozl/B
huX+UfnAQhzn/rQocZ3JkLrO6S50SH7MUeyV/zdv51OveRRqhiaxlSsuAjz8NLdV/+u8p6+G+As9
uGMPHFAYlcEe8q1qZzV7rb0etLew3dTCKhKRG3BHn5VnkVXJUCY1JLwpaB5tNE/Xiv+4dTmEoFVR
alkFhUYMBW2oZTdSahf1KHDq89uXyvJn+Jv7tpS797cgVB229NRK4N05WcF/0obKXAw9FGRMog5G
08xd1N9r7XH2f5z3gPPrQmUOHqzZKv2gBxB11ZtaHFPyHLR/kmn77WRU5hBg8gerC5ixmtFt/J8J
8eJJcIaLtOC2f9aWxMxLLLsERsixDHZol3BSM/bOG4v9zJcrxkIT9hmLUy+sfdUvCENtuq+zk58K
2pmYd577feZ2i98vtaHT+ozteIRVqDTQ4sFOYtk2+qucnMZ5rxbtf3QxDgHKAR1blQrLqfNVUOt2
idkPjaBMje3tc2pxe19OKikuY5hNnStvbO6Q5bLn6oGEMnrznaQTHTkieRwIxOYc+9kIM6LUxgHh
gJPq8n2F/uSsKp1ymMGyIk8C11j3QIPg9UjFrAyDs2NglP/fY6WUL7P2rc8OTXV33vtEIjgzDnHs
z73FMk0oz0xaG62xpA0F/rCesrY+FOGMN1udmowJpDBi2fck7l1r1561rcB8J2qpXt9Qv4XxiYip
9cnQyxAWg7oy2KTB83mTreM02u0tXWYrw23YpEWyrGY9LBOovuOrrDkkyUNFBcHcuhYfUrhtq1hK
h7mNbA8VqAcI6bahov7v9YP6QwTnXjNGk8YgLUIU1T1UZJPFSGbqB9l/rSrR2bbuZh+iODcL1LzX
EnZLqWjsSOahL1EOEIkmna9n3qwPMZyfoazcwjACiJmvzNLxb4pL4iQH3w228pVigIDMBi32QXk5
7xCrgSJm0OjIBFMCkg7uMKrCGPtfrrGJTtUjG7cov0THaVNetmgU8IU3ljXX0BSggqWiDEDliZp7
gyZd3fdYN2U/S8dEEpytX4jp2CuIhukv1EAYrYFj7/OR0YdhXPXawNJs9T47tJjkoDi1HR9CQa3V
++sRj+JLSUzVxeEUZmBz6lRIKrwSBN/azqq2FK1UV5GH6z+q1FM3c9KnAY0ImVug/RzjLF8kJAcS
TzTeYRWkNI2YhgH6aXCAcFqHqUTmesxY68WQgps5OmQYEKzUYLtm1TiidO3qKi7EcarnIPWQ9Rji
pth86aP5hGZx97xjqmtQtVSJg6pALpVO7iCjO+R7cgkqR8xCy13ZycE3yHjlcpcR+76Fl9qNjPfD
6VnaFhgQKlpnka4cmJn+aCIoTBGDoEre+hGL3p1Ev88hWaG0+khRr4ckCGT4FW7AvSA6F7oHB2FN
jmKwdxkEpVrDVrpsbf2q2Kt4+PThvudXTqQQB2RVME3ZQKFQoVzJ5LslYiFbzTMvPINvjTGpWWZa
AQEDRjSaYHrodBvQnBzAhufEj2wqZHIlXcceZgZd4FlZsPHXzoOleO4SoihTH4yoMcDp9mOsvEhq
7UBUyiJwfpO7hZhFFANdckRq40WdDajFRySqqq6cpZvzqyWSxCFHXSKxSNg2m+mAl+NXdSxcfQhQ
disoeRSZjbnNAi4rIudJY0CQLG+ncZcrD2T8eV6X1TN0uTTsGxYyMBWsJmoOGRFa+jNMmUg8NPV7
GggLkdsJX5tjBYTIvp8Xyxz6y0HwgYYmhxBZJ4VdV0Jqum/3ykULRjyCVhARzfh7XfU5ORxSSG3f
aQlD3cpDTmebXSrSpgcl1KZxSGz7GCBbsBo+jMvKD+VjhnbK626v7/49e/z7GbtQmIOTcC4G2VAB
V1FE7MHy/By9aFTgL+/VQOfU5XCkriyJjGwxtavmkY3CjF8ah81zUO/JlWm9V0aiW8TNBCGEYEfw
2c6uV2IyqJCbRWCGtCInMrLXOGzsiWb7854j0pFPe5pJlOU1w8ohRcEamBps7Ixdtu0dBY1Y/o5h
NJsZL+qVFmA0X2pqttlUtz3k6njCbuWb3nLOayYSwMHKpBsdUWoIkIrYqZtiF8q6YJ3WrgCLzc6P
0Ap8MmfKABGyvJuyySZlxMhOnJ6CFVARwKRIGIcscVsWjaRAWK4dSfkqK8fJeGq1l1DYLyLAST7L
WY0TmeYUkkZzvg2axJUJ6l8yRXBHE4nhwIROlVmBzZ+dYqlTIyrVvyVENBlaJIQDisiQtVEzcVQa
s5nYpNHcpDfui0hUx7q6OrjRoh7IBK8rz8IUgynL1HQcl701u3U2orj0V12H+7RIL5VxEgQA63eM
hTjudG67fOzAWITw98D6H5QdvcTQTtzORBVs67ezhSRuG7VVU5uNzxTbzBu6AesTCM6ME0F5EOZ1
bmTB8/K6ZkS2UBqkKajE5TA39bu5qPD/nWy66jvPtHKnDV0zwOKlDyp9icp9L8qGrR6fHzL5ImTL
x/QapYfMAXpKlbGjs1/ZeiVfRLL2oErZTulUeFB3dx6iRHK5OC4CW03qq6zADAPY2Zje/20A9ypT
nbbQj/OW0PczY24gp97EOJNfyQGzr9x6Fx1RoqodVFfM2ryKvguRnNsUidpSvYNIRX9r2pdM886b
TqgTF8wZUTOkMquVi4/zZnpM3di1PEytOzIy/eyK7kW1VyKNGNIsIjt5SrOmCyGwGAtHHvJ9H8+C
ZLNIBBfGtUkaUGOC0dJ+a/XfUv/XeaOtgiGhlKIawZIpXzSJ8swCzVn4faMo7THLnYGENhXVGa1q
QRXMZjUN4CFf39emTR/k2NtOVjc28cG7ELTbP1BkIYJb/GEw5TFjZe9RftEjHDOvukhw3K4GRig5
xiAty7SgCHc8BYmVdwN4kRz5Zn5GSqM/arjuZ45/DI7TMz2MGJLMOB5FBXBr5kN4iwyKpVFV5tNH
SVSkcTCEWKT8akguWv3+vO1Ev8/ZrrZAFq+ysbqanhy7dDxgBJT970UYiiqbFjVlsM9wuNYkpRRb
bFBrPFibPMq2Wi/Y/mvIuZTAIRqNigA1IZBQlc0p3If1oZIV52kGM/MkX+vRy3mFWJTAXwSW4jg0
y1PJyiMmLmF3muoy7ZxSucwV2cWkI2vcnZe2tk2JhuQ4prXpEMuZL8qbqTBixCxZ0lwUZWarau/N
ae38NzGcDQO18GM0KyDtY5pgi8VJEN4VoWAbrVluqQtnOan1ad3PEFLUtdOEKHx5aOvTqLyiYd0e
e/MPPG8pjnPudMbcnHLCvbBsdkr40pOn8zZbzWMtBXCnQNHgRhGlWJvBka4UNzuw62AU2eom9bon
UXvPuiewNkzElJrOX5L0oIupyi5n5Zg487zRhtnJjIfzOq0BAkHb/t9CuCWiPaYmhjqEICCTPEnu
KNjuDeqdl/IPlvsQwy1Nl1MzjXoEWLWb3peb4NAeWOsDSw7njmi6schw7O+Lw7pN66E2mU5xcSVP
Wy2/kP7tyEOWgliajTusKZ0KXL0gossf027vm6nti97pRUvDnUHT2A25NcCds+CmUEPbEnUBi+zE
XY/C2ZzHSoMSqdHY83xL59yuzD+46C0txcB8sRiBloZBXmDllbBx9FZ2i1pyuyQVedh5ZdCy9lnO
WCKXETI50WTTN2MDsqsb6ZK40mm+odv6ljWxSj8Ebs3AmD8aPpQDaddnofFUSIbB7g3TIdp1p9G2
HOMm3GHIsCtqrxFsIYOvDFFzjDLOGByoNzESfc02OIGX2Zu9FgO7RS8sytoZu9SMwwVrDKIpYpo1
ID+a3eDC2IV7E/wRidc+6ffDZnKNB/85cMKDaLiTaCU5rEjUSQIjNBQtletIuRjk6yq+FyycSD32
DQuvHCy1GwuWHzLuOm88YhSaCz6E6/rJPLIHM2ZS0ys2oddcRN8FstnRes5pOOwgVkrqoYVphwPZ
jvt5Z96zyjjwqDvyTniFZ792ThqHIglF/kNjee/gdfDYeO9kW21Rlo4pZPSGPU1icMBGEWwM0RJy
yJJWSYTeN0CXnP+I0n3KBphLrsCO7MvPacYhS6dItSVN0Mx8wIxjcPlk2/hJ8sgx/j5fKhjyxjpU
4oexE0RoX4a2fgZ/4z2LsXCeJmnKKI6wgOmxeQxe/yIEoF6wD7/LPwwQA8g7Nou7epK/nVdZYNb3
dt2F4MzAuJNuhsaKuUvGgySfShElCdtcZ4z6jkILEb6S+iFhjwlddqiTw6Dvz6sg+n0OV7LcxBNC
BduVweWYX+ShgM9WZCImf/H9k1b9f2ZZA+OhVLqTGtmxqERdpASHHlUY4HrIAgwlymy9DHAHfTlv
JpEaHEYYBWhnDIYR4NovlIucYpa8d17EagMgQSEErmq4Zph8idRkZYESFLhr9htzK99kr+/0QO4M
9sv8V5A5itefoo0oOFvN8S3FcthgSLMydinExvvJw1hG9MImeLASd5SvXuKXkjiAmEejUbM4AtDe
jG/Za7tvryqHPdJ2Lk7NA9Jf+oZcRBvRoAb2u1/30G/D8lVUodxmQRNAw1pVnCGZbcna+PQ7jbez
dUj9u3S4Fyzlurt8SOTiEApO9GRoILHxRhQH2c22xqvwqT9oh+xetSMXfXODLXppX33vXBiYcJfI
KJz6wuogtn02DXtKbUCim2zny6qwu412k94WKFITTfhcx/0PZTkIqadRjwhT1shNNIlYmyRHL4oE
SDGb+wD9geeNK7IthyiyJhmyj0mwzoh+lNy8ieZrI7w7L2MdUD5UYt+wQC00ocy0jqCSKt1l82Ub
io6s9ZjjQwCHJ+U8VZpWYitMB5yUbvWztyNnepsdspF3jYgUVbRCXMwxgWclkkuoYyWxE5Q3unYv
6ShG0rY6EVwvhD7IwUlv+mHSVJBF8UyLCh08Qld4hg72KD3CmNkWrdOiJN3qS/jS7zlgUXtiTckI
mayxXvaKg4TZZtNN5zFAQwWNp1yGl4w5J0QJln4lbfWL/CQitPyHC8HvNaXcjaeu82kcJnyFcWWC
r6fa6u6McRxsZHzuiF5sBZhGOYRJ41inRgEHYgRIqDUDAZLiYars9vxGWM3sL0xLOUgJusCPaIXd
9t4eM4KPOdqmtmmHu+FY2+lh2v1JzetSIgcneuyDSKOGZiE6BshNKJqAtoofOkoNCTUJEqLc3p4x
zqGKLCSNgrSxh+wxUluU1ezP2201yl8I4fa3OSV50MQIuLWsd7L2MasGsJtch52IfVSkDbe163GM
EmQ+4HStZZPkKSapq6QCL2A/8uUAXWjD7ekpq6O4bmAyxU83GOjsyoV56ufeKf3JLlLR8+16oLCQ
x+3nOZpTqlPI60B8sK2P/ha0qm5/ke+Gt2A7YvRutmEtdL73n1aN79wcxgAZ0h5yY+SPOlAUSDi6
tZ+DqJxrPdT7UJBv34ynLvE7dh/DpCxn8hq7vutbJCvyX+YbazgL3HCbb4mo8F/glXwr55yj+Wdi
dp0qsm3LFzMCR0J8nKzNeTuuNtWRhX7cHh66JsnNGvrVm+iy8pSNciQ3ygYTVpMDQa1m/YQut9mZ
gc2Z+5fCQvpxkbJcnDCMqRmOI5RtXf8Gbeeovy1OCQphMR8EMzCT5+IqFbIarwYOeKZCOTOIG8Fq
9DlwmBSlioAw2CkyBmqQ3SgJnuTXtfoQwGmVh6MxtEmBJCTeCbryqBWPlXLd1PWfRFkLRTiUTECK
33TsXmgOkh2qb4HegATzx3k/WT8yF1KYtos4q8eh3fQZpLB9MIOpPscMHEd3MRB+F+A11BXIY0D1
Fcg+rMehZU9mEObmkOcntvYGbs9d7eZ78PO6yOhvMTZSvwovh2OPWnchgcc6Un/I5kC0tAJcC9gV
svFK8LcnO8b/4x+nt/8fgbEVD1UQieRwdAqHGFWiEKmkm0n6SYufUvAmMCmLav7ZpITP86Z9nPkl
M6lqlcfEArVETVxM5z12k3pMsMOjwrc7Em4knwjSL/8Ao3+bFI/Dn90nJE0110x2YhePwW173SEh
iiulS53wMr71L/pLcbH7auT122cRQXwW6gd1MI0xhNZD6g3Kppk7OzILWy1uxjywm7LftIZg159f
SMK3CPZmGPUqYbACQsakeO300K603fmlFAnhoEXPMKInYorp8cE03dK8bGLBwSASwf6+2O+kiLSk
Yc9OKDG2parFo2pumyKOh/U7yGKJOFgJZyWf5wRiuhIXLEUDtLDJsMO18a3Ahsv2/1OofB5ciMyB
CziOdBCeQKp5sq70g781AqRBMxB3JttAwgyKwQ0vumN7qe5EN6DzpwKROWypSKgoIzsVouJR0R+7
iDpBrNtqnjvnfeTLya6i+gKRsw7qNxMDsPiGHXBwYc+ploUJn9Izq/NRX5TIZvNaTNcM7SK2ja3s
xl4WYf48Y8nC06zg1Phy3Xv/BsoKGtDgDeJADtaskkhhAuJkR0sdBSWyz/oB9Kho/kDd/zZhT8A3
kmOc8lc8brkTXkZY4jl3RIjO9sMS+f76DF3DfxhpRPialHS0ItOMYIrCfM7Vl674l/uR/31uUXsl
l/VOIpYTIZBKwkdMfLR9en9+QUVKcLZM48qMSx+27OLeOhAlaPezGopa9b8g9V+6MCtpSJ7IvNuo
TRuq8wRbIbc5uInlkNFp98SJN/VT5Q6FrclXLC8WJq4oqP9yheVlc2gwZ9NMK83EOnnBJZvgHV/V
mALKCHxRMuRMO1EmgD8h3gUih4uid4q5hHzRUOXXkx8EzD/j+lr3qS1Js2Mw3uVqdIcak8rL2tYG
0Z1zXdGFXLbWC3RFz8GgSQEUbXxPdSTbegJZi0PuzBzjsIMfuTfsDIH78MDDq8oBuh9rWu63ECln
9Z1RS0+lAhar0ZTRip0IsIc/PHhZ3DpKY1jPUQGztqnxGOpWaaNU/oj6VMFhu+6sCztyQK5brTwE
nWahsaJ142tM9/ak2+gQbYkdX5JN4g5PoSfMtPApQV49bruHElGtKoNUA1yYce9obnCI8HyNmn8w
owp79r5wyfLyuJ0/d40xMWJWJ6gSDEeWK+LM8vwEWAudJqoDr6IJorZaoRtzyguviEn5S6YjEZVP
syjtC45+mFvn8maVUhjBpMKHYvBcZ56/B+naHiScuAWLIHvNhQg4KnE4qwgXCRcwGpPRygE7OYzo
W6a9qPm9Uv48D6hfXiOZXZcyuPgwR11n0GMtnWaym8Pk1Hv5IXYlp3kbttlW+cZG6oAr+mHaqSKW
Lj5Pw4vmbp8YuKkFRQ4XonNtZ9o+0itb6W5VaVtlN+fVXNv4Sy05rMF7EaVBSgHk04iYvxpv6jQ8
tHmc220rRDb24byLLKVxMEM7FZRHGhQbVHDDgtCNGPOlZKReM8l7K29PcpiFTkCQkaQJmmvrfRNP
bjqNb+e1/lKAz1uYwyAi9SVN+sDHJh08zByorwonc1pbfpN+qagyUYR94CLVOTCSKlSFRBJcVt8i
2TY+D954Pz/pbpy5g2v6NmZoeueVFG0SDojSvJECI8V+zJXECSbjhJcKF2nGzXkxQltyAFQWGG+Z
dJBTZ/JtN8cP6VAHjk9Ht6rkk1XUR6rOtpLlh5mUO1nDdb2ad5hpLGgcWteXgOEeBKiMc/LzsSmH
RtBas484K1IPBVU9Kw63SSXqYBaJ4XBBoVkDI+pQtzzFlZs3vzLhhXjtDGGJ7b9V4QBgiosgN1rI
sO4YSS6S9b3XItEGRoRNDp4k9/wSilTiQCCUurIYagnBo/pSV1vfuorq7XkRX/q+/9pxHyqxb1gE
NTOGeDZtAxnpMb7Odqliz8fuNt2EbvPSoreRxfdg/3GtvWy/lraOtwnFa0/DhfJvJ/3xX8Lt/SpM
6xpDhvEl/YS5WLukuZIxhDMF5+J5nVcDEILMgqYSir5Ki9sZbT6RosB4dKSKJg/HMjjkjF18Fbod
OgXQCljb9Tel90Rx6+py/hZr8amcLlaGJLdwclXlJW2vQXuqj4Kmii9X83cjLmRwmw0pGz+I2ek4
Shh/pLnFtjY3mIP+5tsYfgTeU5YNpnuBQUWacXvPULJZKplBwz05FIds214HB3qp22ygRhTj4mEN
4mzjKnRj+iVB5Tj4JwgH3amWNiSWcUZqFbo5McrvYsywfk1ksyspG6onKuZY15OCIIiorCCW2/99
BPCuWhwW1NBih4R1imnbJrV7pP3t8zZle/vLkUxlQwd5jKHKfO5NClKtalNADYmGb1ZgXsaFaD7A
l/Twu7MsZHDLJtN20oMAN+AQEx1vWQZf8qYfw/Ps1Tf/Q0S8ul4LcZz14may2laF9QYnycHKy5rA
KnS8eX6HKcWynTv0x3kjsqP0nBE5AJW7PJazArshQoKi9ybrrs1vKoLktPFCB0Ep1ur9EIBiURwR
loyprJ+hVJ811SyKhsFKfB/sGNd+CT4SHeOXgSiOuK2Y/eBX9X4L5F/Es4mEZJQhkM0a1y6S7V+F
RX90dVooxj+Gl3OVSXOESELdjq5kDw8F7r3SSdrGnrT/z9I4r5wsjF0sDGbGXyYeJpVd4uC1ECkM
JBMkYWv2epj0sWo8lwuNUKHXmBAXPVpXmPu6SbbyXXTqsG7dXboVcV+vIzSluqIaoOqiGoda5Ryj
FFfGMcd67EeXONlBfYg84qY28jSYsuTKsi1iVVk/8hZSuaCT8bK2Bbq/IFXZsAIKVKLZ43fi+orN
ut5x4T7lWxFert5iFlK5HdH5ehz1IPVxtNZovnVloyW23igqNkTth4ic6qASzaVn9vu6KX7bl7/u
BmXYpz42p2PqFxnuiJb/Mli3hQEObmG6dh2kP2Rxp61RJwNJUqTdAoI4yQgvpCG5Pg9hAhPq3G5Q
aZjEdYy9N6mj44N6pYygSbXzaxHt7BeGpb+Ogw9tOHz2QzkySwrPrDzrasaMhBQlxnVmD4+NE7v1
BXXa6T3YZR20AUYF3rbb7kK+Pa/w6hlrUnQDgn3ra3N5BKb0XmVpWc1/TeLryPjhtwKbrh98Cxmc
UTFRqmrlBoeresNmQaTu/JSg7GZw2eh10d5bVcjSMdkJex7MfNwm8OcwHRTcjZxcPVrJfTJf1okg
pbbqJB8ieIqeWmpLfWR5l3aqHNo8lQOusvIVHWX7/OKsW24hifP4OIxyuDwsNzhqbTN0ZkNCzDcN
YWWEqrDz4gSm43l5SIbSx4nFW7KyNcz7wNxN9Oa/ieCdvtAz0LxgdZLiMR1+goC07gUZuC8MSu8b
a2E0LgwhwEBKQ8Bg42Wv1G3BrYX6vSfq4y0lOQ4uooNt/DO4ZyV0eNfZn9dwFaQW0pmRFzc8iaIt
uewRJndmMe/Q1d1eh1SpBUr+g2egBRbde4YJeZ/FJOUQB20gY622ZMvuxtot21GMjU3cr7Ou04cw
7q5Ip86gcYhV86ebvn7M8t15m61GVtbH73OHtNalcl+PGssKtfsEtHatF+7qrejitPrcRxZyuGM5
nSQwArIkcbyfjxZye67xrGFyEXnBcrnhbevNyH6l6Laz4SSnYGMJFF1Hjg9FOXDqR6WzAgUfoOOB
IWz9iyCTH4t5PEWyiENyfTP/FsUTTxRKLTVRBlEV2m+jKkMQXoLKK/0TiAJXMTs9DDxhvgd8C39P
SJjkiDcA7q3+Wo1x4/oVqnG1yX9r89yylTQFY5lUE7uZqnDXqdJstzEJHK3USsGuWNOZgtdDRms7
RorzE28lvZBI1U4wr9p4CW1cakoXhSKinV5Nii/lcAea0lrjaMzY40rttbVbXIIT3zVdDH2fbxt3
duihe+7fn+PEpbIiHTkEzaaowXgMHAl+9aNMni2wFOSzYFHXgjq8SONlQZMprsScjEKVuiaOsR9R
QeFg3pw9tRtliOykC71M+n5+868+3TC6TNlUMbbpC3UEnlLb0eiB1wrGOfs31Ny0Jl7DmrtWupOs
n/JsT5PbGYKtuL6IC7EcqI1TrBl5zmL0G3Q/b1CcGTV4+ldQVo0Kh9gl9jgh/WaAueV/ebBag4Kl
1hzmDVqk+wYmTTvRr+FXeKo8GVOQWF7FHOwM7Aau4qDUCEXmf3A+WWxCj45/4AHgIKgJM6p27OAY
JlycDdNtRd7zpQeHHcCWSQg6Vk2MADM4mG3lxEIPDo6LwZnwLq5clAB01gogaoVZs+FSEKfLmHSY
89pCEMknuydeixfpufzlt6pgQ6z6KOhrZZOA3vVrmbWUVuiM62Ygi++xW2u/m3ChczA87bbcit74
17bfUhjnmcFcBnXUIo+CVz87ROlH8ECsW9NE4UfcCjRbg5OlLM4Nq2log449shUFZloXD6S5EbK2
rMvQDBVZPIzT47nMFFwS05bJmM3pJjKHB7WKtoHxb6ehvLud9SGGfcbiJEobqc3GYcSJN9ebdAab
mS9vyljUlyTShlud2kijJvKxcecKxfDBtE2Gys3kVIBP605ALMNUUJhkEQ6DVRrMWhKwjORUulr+
rIy5nVm+bcqTPagCzvbVcNKCmL+lcTHzIGlzSZjLpZGtbXJ3tn1X/aHb1b48BBthTQJDAD5rsBTH
LVUGsokOA+sZQugHxU030TY7apgRyOKw7LrdopbZ07fRRsR6sRbJLgVzi+er4MDpWWKmMC8C5Ujj
t/OH2QoiaTLCDzCQmyjn4ou5Zl9Xgwj8Y+is/J5ipcah3tDEo4aI/GRFkaUgvrhfaRSpMykAaQBt
jCIptm8IEqwCVfiHxDGzgiDq4BJt+BDSW4IxzT7GTkt+IICgFU//pIr6ed8O0zyouCIBWzFuUFaf
J7otmvtQQuPrdHt+eURW4zbVkPXGWOgIEOPiJZF+NiLWtbX0JnQBoYqM1APSXhycjpMVdmkCo02H
Cf3w6aa/MG6VywFD2upt+FOUcV9Lb0IUyj9QRYt0B1+JZo3KFCghOyrQWFK/l6BFJ+0U3LP0LS63
6L4X9Wqt2/BDJLeFFCP2azOCSG0et3OsbGlf/PsY5ZNWnBWlelBJpQPJy7i3zSyzQ1kAeCIluBAl
0/O2azK2TuAwj47pvx0Fj7PokwZcZKIHKkVVMzQYdatBy0Ef4E5kpI1/d96h1zfp78X48iaR11NK
mJy2uArGkzn1jpHs+2pyz8tZC4CWCn15lKBySQxQEGMEWL6nu3mnXDYIUdn7ZvhwXpZgbfgmvbjz
e2MKsDZmf1XOJ9kQFRb9wy79sBoHA7lplFpnIQZmBH/RLvEqx3TBVyed2Db1nUkEcV8IT979QdEV
jYK3zDT598VKqkOzmof381XadZ7abNgLqukOG/klRZpXdo2fJVqcMRhX/DCwErKgUPVDOoewuiy3
VUR6eGON2hTM3Wis6rKh6ev5hVuLIj7J4ew61lGSqzUOpfw5R30D+heu8ie1s/U3kHvvZhEXnEgt
5kiLgC/3IyVJFBi1DC5m62JKjrEuyF2v7q+F5bhARYkLRUf3JnCCzMe0QDie1J5SK55CRXUSIm04
XJ3GiJKgQJRc6j9CDNAOH+ZCsEAiERyuWnqp05BtYjSM2kHwy8RDbaDMznk3EEnhsFWOVRqlMQ5Z
qzHsefiR1AMyPpFAytr7L0Z7KCjbt1ChiNL5z6uv1XFVEMKuZN/Y8ATyc8STbHvAVKvL6dg6+Va4
i1eB6UMi/9Zl+JhqNITwt9qM0RnzzcRAjPOmW5cAhGBDD1WVcqbrfRSp5hQS1D61S9T8FXfnBaxv
Ufzw3xI4qwXWNPQFDiUEKNIdyxtLjr8pMVYgA6eMqARHoA7/UFJ0aWxguBDuMFqGJpzYU1UhTw/D
FO4qATf4rRCf8wuDRh4pM1ntTk78Q/fGHVK46F9Cdp8V3aYiv2MFvOcEcmCazZbOaqpZZfPgtffz
Tr+eEN71D6JMzdpDxifVmOoLfGtUDUSKARAhfwa3bs+mDTvGd8Ym9X5ayeDHYjN/U5AtqVg9UX/h
aly+sCwHr70u561m4dTIqz12c5fWm7k5duN1g7u1wC1XMWMhi/19oWrug26gUIFMoZIHl5NefevT
QXWSZE7tyOrIZVp2sj0baeUkyhQ50pSXGIjUTZuZhunG+D/Srmy5bV3ZfhGrSJDg8MpRkuUpduwk
L6xMm/M88+vvgvc5EQPzCHdnV8WVB1WpBaC70ehhrdCIbKNr45tVFVI/7/42JLYVBmMI0kKuCEfa
Vu2sBAeud3ifNB+jNHTGTNC2uWsqKhqrVBPLlN/ir80G9HOURwOBNzMyJDxnLU59o1X/KcXgWxiy
kcLpLjpPyQqKD9wxFJ0JeevV5DFpRaMNorVwejugbVuNOgSl4Ne1jfzWakTQ6/vh6GYhvG52SmZk
JbYr7toT6eg3pUgd1Qpv2151QrN4pMnyoAwITi3tyTLK4Lq+7qvE5bQ4dR2TPgyNBiuUBs3r+sHL
pd4fqSoyC7ZT73zNZplcTLBGeiTlxYA7Djcp+Nk0D3hubrk4f4+lmakjMnrR2XEhghol1CpquNNZ
aj1dz44DEeVgRJvHXXLSJGXgOcXZmcO5KoBfBKRTDPVcP6H9iHuzddxF14RJO4UzexmB2Q6jhF74
OTwb/nowHOt2YTgmvoWBOlCnu80fdBOq4LH7rzG/OfaNMZt5k04ycgEOyDYxUwi2J/DbVIN7fYm7
/nkjhfNLcRrqQ1zAL5ljYSvGh2lp7SWVwGr9UveVYD8Fh0Y4zyHNUZyvA4TJ5U0D1nlyNsLD9fXs
i0BgAoItJE/44GfBMAugQlmaWH6Qx2OleZn1eF3EvnZfRHBKUScN0PdLBCRpBCdbRDeS1gqaQ/ZT
MuovGXzQM7VhphH2JNduQT8yvKi4r8cb87wGbIqbuLFnHf9gEggKd5HJqUKvmmMX1kg75soDLsZw
uknp6/Wt2380b2RwGrDGzTAsrHjeAQFjuQP+BGZFQl8NpAD4xL0tyjMJ1MHkbpG8NAdrRp+PM9MU
VeRn2n8tTMHMvUgGd40sWguC4hX6MCJ9Ql67MTA1QRpVJIJ9vvEFOUlLYk7IZkSDdCJlf6/OVZCM
liB+2D8eDdUpirFUavD1/kEtizBjZQnjyQyUMzsejNXktozJZQaDLMrh765rI49XuUZps7nG1kmJ
aSdz58gVYDgHwfubGeS7C1CjMsgbUaxU3la92b1QC/M0ZC/WFCATHTqYAfIFchBRF+yuX9iI4fRA
qvIypRgEd+bsY0VeTOHEMNuNa+vgtKAw9aQlb8XmevXCpfJRfvbbfHHG1hnD1El04lEFHNnEEtgt
u02vSeZCCDoVeLZWcNyrovkdvUlbL08aO8lHW60jvM9FfHyiveQiCBrpRE8y+L8keVSjW3MQONhd
xWNjQQbFJALG5H43KEvrl2Vi1cSwBS1qdp/APQypaDxm341fxPCPfRyXvLQKyxCfrO+Ybvqg2Ozd
pX7JXzDccWOdxHXf/ZhlI5OzqaEkKchK8eKaQJGqgLnoSG+qYMbItUczJAmtU4Xrw7yL3OZePE66
n1HZiOc8PG6tnjYSC8xmu/+OpkaYHBA0JcdQg+ETqjJ+PNsi0xMcp8a5+XCK56pjpoduNoCQWKfe
zG+iigiCi33/qFtwIRQDO5jc/11tIjWFizRgB+1auZNC7hAdfuxD9WNSjD9pQl3Alf+sZS238bj3
wc7h5zT35TkT3Af7T5fND+F8jaXPkkRZJMVQgvqjZCen6LY4Ere6FwFp7Gd7NrI4t9ODkmVKQ9ji
7BufCqRGVLArKQCgRnObsH1UuDLO1awLbddGh7NmbXwjxrwBhtp6szfepY+K4GLY9TKblXFeZtUV
JZxZ0bCRRgfR6UGZTP96xLOvmReN4d4pAMW3oprViGjZuWZ+rCYwfNGv14UI9ZJzZ1OxpnJowua1
W9bImb11ksn3NFCdFBAHoqiK7cu76+DXvhn8VFw4rdVozbDxctW/LxL1Z235LtGpdkmoePlQKoKH
g0gg59MsEHDSLIJAC8NjfiWrvUMjFcVQmtUu6AgXBrUUBdd3dVeogZEPlOE0ReYxclvsqhpR2Fiy
VJ62qAcU630TnVWWUT3KRSO4kvY6ntApd5HHLRL82UisJ7CzLHvS8hdtxtIGN6SgZianef4M9BPb
sF6uL3LXBDZCeXc9q+YasZ6krFGCMjL9zFS86yJ2TWAjgnOaNTXGcmS5zqlIz5rZntQGiLtF9yeW
thHDuURGuFXSEmkOpQM6PtruCrNw1VwSqKJoNezzTTCJ4ZdOHliDUArAtE57jSz8hzbg63vGvNw7
C9sshn2+kWLGS6FqITIokwXY1nG0G/0Q9Qc8ewWCRErOPt8IoktbGdKC5cRF+qCkCiJwTAUkgJIc
w0ChkkAX9j3VZmGcPwzNlpYKS+tJB4xGH5qgcL6rj6x0ybLQotqB6LA4v6jRGX00NaSVLZrFwJOn
rQpLDD9fPy2R6fIV9LxZlzlmKq7eA/3MBhr6K3yv196KAp19vbBY26WpGO+46FdS6EgjI26Nyp+j
dWBDI5EW2dIgCsD3DwpD8zJiHfSOqZyed+Y81WgMQDYALSFjxTh0gyTQBjsHhhQbIhTFGXtnhUKc
rBoqQYqcr25bVZ8bVQ+VV+n3VPs6Ta8WhuuuH9Te9ikKsmqUaLqqyNyi0C5YFYsMGWsJegI6O4tc
PWNO8jD2vX9d1FsyizfhrSzOhDsrlaaa6d7ySGonuVtdNHvegFQImI6pO9vykeIpiirEIz1NxxqE
3KogvNmN3LY/gTNu2PZCTdbKHp/7TwxIZr4JfZBBWaC8F2PK7x7gZnM5006TdO0oAgM0lT+Q8XGw
Dv30eH1T92Yi1e2KOIPua33AMCJkdJ4GtLXhrgmSnwyAGeyijvGIcMfWkeEWtV4IlvZm/xsvmawk
l+saYivpTlJvx85PRRfxrsFtlsYXb6oMfe1Lw2I4zFmjPvekH/Mb3P8oQabgcE5eBVvJrt0r+vmm
PJs1FWYrr0bGrhiHjQ4WXnGbv47OCtLA6klyJRHMARHI48KAPkz+ox4MzIk4QKW8BeyszZjAl8Mf
DFBt9eTtlbpZ3FBm80jY4hR5OFjFGkiaIXiDCXzJ29t/IyJB82mE0AbGZXxozcfMCAgIEceX68fE
FPraKXFeJJbmuuxHLCQmP3PqpenilPUdGR+S5W7Co3oUPXFFx8T5jLWrKzCHMJ9xrI9TsB4SByMw
AZTQEw8L7kWfW53nXEY7KsM4AmMAQ5DmrSrrR0Ueg+sbKBLBeQxJRXyzsgJ0ZJauTMG40opeXwIR
fKXGMkmeRwnOSD6tZ8Wmr7Fbvhq3jH4zuzcLu0Q32PVFiZzF25DaVvmSeCLRilWt9wnYfYaguKV3
4SF/mc5AYL0RPZQF/o8v3CQLqtYgR4M5pTSJ7Lzts8hu4oKC9X0wRABPu9IImp/BMqro6Cb/PSZV
R83MLTbeH/WJR6rlOC7DV9KvAtMSiWGWsNlD9HwQSRp73Ffp5BuJ5ZNQOzaxKvAT+7fwZjmc42tU
3QDRFB4mkzN58lecVZCdZQaOkHuS+yfdycpGGlPWzaqmWO1VKD2Oaq49oILeoxVA4CN4fQcGDzIj
qOKgYQYIrvx8u9yXTUQnc3Sz8kalt9Y/nVrgv5/bsK6p11ory8ntSOPF9DC3hm3NJx3IyWX047ol
8V78b1l4kGAC1iDveipztcvjsJ0nF/VEy+7K/CZOzFOco+8rFMI17m4cGqxNzE4pisKjjcR1Ua9F
XE+uhHTzqN9qk4gJ5l3G+W09FxH8S6Rru5YY5TK5hF2ziwe6hZvCqb3wObeBE+eHr+IeH8Gy+Lbe
iEzjPBHsYVEtdlkcR/X5+iG9MyF+VZypksEo0CmRACr0xPBFVuCL1J6B7Nb/Z4JduIec/g1T2Cn6
DP3WFyd+MPzikZGoanZ3NgfbvDdt1asDIZaWcJFsmzeW2xetlgwrtrHDGN/qdk71sT2MjoWUef5T
9DJ+d4P8vaUM0sTEsCvlMU2kuVuSdWond3AWJ38AQcxdguCveWYwk6EnKi6/m5Tk5XFXfVMobdjF
4ejGZ+keU3ZuGAzBG8h85QUjBaIJA2MFup2YzZB39LxoLgSQZy2NirCb3BF0Cw7x2IxQVzqohQxn
pkL1T2QevOsqu28Tv7aXr/yoljJOVLIAWwoukGi+qYRAJu8qLdyy+JYyHWQtgPCFCMZDk6qOfhqC
+UCeMXrevuByOYnBtESnyLt+NeqnjDY4RS0yzmaNUjdFB/9aOEOlfSqa8XOklUDzK85x+ikv5dOS
32eG4QE0+6x2plfPlYvC80NUivo+RPvN2awkdYsWzsnk1uMpSe+i+a8/OE8VbcKoGBKd8JBDYWZW
tCVw3UsMPkr9IatFuYm3MHEb6r+d50YEZ/9yDEbT1cS1B2ioO+Da2wQYAieWLIh+zid2pMC3PKR2
eVd68emf9mzx0pkRbbxP1Egd8H1Lw22m8SCPsV8LUyK7doiWHEw0Ic2DnuvfReDSI7Qp29nNgGk9
pRhsy0y/C0WuRiCGf6yHSW+1imJiHwvV8DRklZxSbqsPklJWznWteFds/XvXfi2Jf7Sbagv2Qg1q
xwBCiJd4QH6vXsKg9tMnhjStLk70jBZsLwyBbSdKme27AIxkyAx/HnMh3GMtt+oyb0qIx8SlASSq
T41TOfU3hvgYr3b7mJ8SIe/ubsS0kck5ct3S1kWXBsMN0yO4HjQrRMXHXSdRqnjXojdyOG1p5XQp
tQbuzcCAgUx+rIUoMN9VlIsEvskqTedCC0F06zatjS6r4g6h+U/9B0NBL70Fj17UEYSj8/sX70Yq
97qhZB47U8NtRJ+oZQOWNxi/KRG47qrzcM6+xydR5kW0TC54mmO5SUjezy7RloCovjljUkkRFRJE
UngHnBh4cFAyuZPU2IN1XrMOflIwccd0652L3Owd5yI7dPbJWlfOLihyvCZs/D5qjgkANLR0cKQ2
vJsqEVvrfli2kckWvnGMVlfgraPgymsB/SbDxKPGbgDskD2QQx6sTwKPItpHZn4bcaU2m2k+wKSB
uAg6ZNY9AZ6vN0A9C/xJQAEXj1jsR7ybNXJ+RJukpDOqDDqJR0N3Vx5Vl3HGjGjtQUHITg8Y8XFD
EffWu1r/m/fciOVcSV/kRZ0O0MweaJKoL+ChckMDHSMJhZARcT902Qjj/Mna9kY3miN0xwuD0bIZ
ipj1bbXVyC5uM2cEiKyUI7S3TulJ/Xz9VAU+02LjIJtDRUODrOZ1Mbu0OxIYxix/oGRxZe2fTrP9
vaMaLgPgq1oGj+ikTJI8yStcmln25wi1chpaXmdagqQa04f3dngRwympGStkDWV1cUv4ksLy8trr
85NVzXZcisCB9g3iIovTzbWi2SCRbnbL5jZagwEAdqbgJtg/nosITg+BsFLHxICISNZvxwlNdXXt
gE/1mz42gpqMaOc4LYzgipcBrRpuCvYwQO+06o85fLawlaSLBdGJQBbfzVljCs1ICriSMCkCSo8p
ORjrjPzxX3H+7bqCi0Rxl1oyROUSSbDkpo5tMznTObLHwbABcmSP0fG6sF2NoKAqAFgU1VEI/d2a
Iq2e86oaZjesYjsnhh2uT9kkykKyk3in4xTTOpSiQZC8MTJubLaUpiJLwejoskakJugPLH0ihp8R
ieF0D92JSWkoPYIQZUg+9omRghC8tjxgEErOTBYg3+qTNRw7pXkoqU4EaFfvypRvHgP9VEShChTd
5K63Qa8Gw2grlgeYAK3NuJkMB4xsDsgvQteAfwzqO/R66QDT6MAd5aJ0KIwp9wPZza/gHcqirRpA
XfB8w+QNEgOIll9Lw+7c4czyEWhhulsFlrirRQYhxAJkJQCpOUvM6rBcsx4iDclET4B0bPoG0ayo
X2R/aRc5vO+vxyapGzKytE75PPvImh6Sk3783uZ289w7dSCK9/YjzI1Ezj6MTgsLtaTYTNBASYCI
Ln6WN/WL4rBhRvNO9N7aDdQNS0GngKmrGs8eay0GUOC10XBNUz9ow3i2RlErlkgEpx4JMtGEjPBk
cf5xlIM5F/Re7RrhZgncHVMv8TLPRYXYgNTP6VAfujI5l+H6c2irMxrdvFDSTgC98q47MtGyONuX
rXnR9TGG7ccgXgLoOrIn/1IEp+XoczCbqMIrSokBVahUthEdri9iP4q7bB6PIqMu47IkcgMPMn/p
lsCyTmv2cZxie16dLH0p86ewe266f0rH+ea4gPaGfhE0qbxrhWl61F5rgisnrczjiu4Re0yUQ95r
gqGI3UPayGGfb+6BfhzR/7ekCA7qgK7HQjte379d3dt8P+eA1WVBHFfjPchoq9l0wuQDzD0YBMe0
6+6Am2UA1VB7z/NTrxRt2RFS6LF6rswzIFfm+fH6SvafShsZ3EtzbEoA2urQBFbpYhks0Jx71FNP
pl8Goprk/qNlI417cSp5MRmUpZMaTw+MT+MRCFC3mKRGX43iZT79KUYe3w0UNyI5XehMyahMGk4u
DLe1rQU4H+n8M6rmgyUlX//lbnKKMZBpKUiMWH5ygPWBhgkwwTJincXX/fzLv9UPzsWGC7LVMTq9
8ei7MwbwF2kvZavZ19e0b0vAtQLnHTAaeWSrLrQQ4EyI3Aql8DLFCKx6EDi8/SP6JYL3RqvSDk3T
5cDwkzC4q4DMzgp9BFAP1EwF+i5YDQ9uRc1lonOWT24Sw9NJoCjQJsGG7UcPgOb9z46pnEnhh6+J
gjlol95XX8MTwjIn9vOb5RMO6i5zy6D5Iz9xEchZVUnKIcN9jlJb1NoGvQ2Vv8JcsHFv5/wutt6s
irOjbFIXU+shhPk8Bj6wPnXeSOwv/bH0gfdyAwBUz7glfmo/xcCziUClyYASiS3b/4+Zg93Xy+bn
cJaWlZMGr4VLskJ3zVHzUr+/UQ6hu97pP4ozAVMQ64cSj1aw+/3aNnA211IAM0s9Mv5Jd24psEZu
q/lxNPxceggzoSoxVbkmjQtyLL1P8HCC85IOZoAu+kB+yG2GvsR4LkTlhP9xF1z0iK19c20qZpnW
ac70yNFbxmtzGA9V7swO4wUGeLYIsn33DC1iorXTVBDNc6vTrbbHjDS8ZdpjME37HBtHqr7MxuSR
SbiVu5a/EcYtLo2VOVomDY8hcGWDvzNgncyhG52zc3z31h4rHCXbPb2NSC6QS0MgLvSswKV/6cGh
i6zxoY3swWWDs5JbCYKe/TfEL3HviI+0QqIKmZBpBeXF4JhwPIlHDSQ+JUDcfu7B6iFExtmNUDYi
ld81xliyQdf7AYGQ8rhEP+T0Y0lE2dXrB2e9Y6rup2VoVWnEwc2u8Ua3NB/qbwA8axlet1PfjqIH
4G58t1kW51CJphKSEBycFpio0AIW+Igk4KETnJhoZZxL1aR0mbUePmwOT8P6aSgFiYL909FhXABY
ZnSOv59OFIXjQhSmEMV3OfleW5+KmApuu92727rI4PxhBdNVqjqaXXX2h/VZ0gYH158tD7FAkGgx
nLOwUlLUshHPrtV9otG5od/j9uP1UEe0Fs5FdK1V5rRHqLOY0ssEHmoJxbJI1T4uVuteF7V/9Jdt
41yDluWjpKZw7IioYn9eM+3QxdU/ZbZ7e29dDofvLNKNCSDbI3LYSqnc5tN6skLZ0aP0cH0xgqPh
m4nmkLQZEl64pdLKbvr2dtKBKUxFQ0mC43mHD9iN6FLAHI+rLr1DotgeotpZ84MiHa+vR3A4fOMA
JjUTTeugamZlGG7SLtNBKVTR4fwPf/1LBwzO/Es0lpUtOx0gWOHpVfpWZGfoWQJYhJ35kS9/uL4s
0TGxzzfX+wD2uKWTEGbr3dcJ2Cuz5KmgWP93Qnh/0OYqACMBY55GUaCqyYdSzh86pfSvi9kvDW1U
m3MHapzlhpLgbawFME6CjufAnIDmyOZOqTP/BOFB/7W19RsJoaooAyvSRM5RtD16hzMLi4yY49MO
pdzbzWg6KlBtrq9TJInzE2M2Gtoqw4WX1m1pfSsLxW7b3k7TVnBuAkF8YT1WwiLVZyyHlPGXJMxu
urH8MDeao1fJv9NDvhYgx3IlEYr3kVo/q6Y/pOd28q5v21um/13gjM4fBTlV6z2FoEEygH0mtYF8
aviFdVnFbv2a+6ELdKhTB87ZyKkzdHmLeMf2t/Eil7NpVe6GMQcKjJvUQT/+JDHIle7bQfAY23dQ
FymcJXcULV2qiTzanMtOpnd2FQok7PuKiwS2zo2v0I1C66uB3RyARw3HW0J/FNNf1w9JtFecCffL
WiadhTuwHBu7Tz6bCfKBY+LoZu1elyTaL85elSU15jjHxd6jwRovgbt5kILrIkQbxhmqldEJCKjw
R7V0u5C7OTvkocBuBKvg+xPHMC8KeamQUbfa1zKij2omKqDtPgEJIKUBYS7jn8x+w/bcQdAyZSwd
qN4zTorxtXE7928ec/SxCXzO3oK2wjg1zuKoNOsU781lUoI+AotplfrXj4VtO+8HtiI4PY6nMgpR
d0db9akFw5B+nPzu2Aairq6909+K4VRZbcJQAQu04WpDYa/qS5GjUyARPSj3DGYrhVNjA7wAesPe
54vWfZdy5VgC/F2eZr9c2kxw8YhWxOmzujJWwb5Gqn6+IdIHeX4KRWMPu9lg9L2Dxgpzse+ZPOso
X0bNWJAtPaG3qR1tBtdWObobL4yMCUkcd7kRt3Ptq90vsXxUPIeA4w5T6ITR3g7kLow/X9e53WPC
WCyhCpXfU0/2pFCxd7hKtSV7TJf0mYwlcGOb/KmYJkHovRtEMmja/wrjdILUOh4SbQ66M5QpF698
Q+cqbzQ0Z1fI4Fciebubt5HH6YUxTjLemri8C2oDxcjFdNYUxL7xAeCrBbrwJliXqDGbWc87I77I
5B1fAaLCaFRYOadK7IbcE9QqlJcU3e/Lj+tHt+suFFXDrAzRQEDMeaQFdCU6Rj4Md7R0MJZYh1n/
qhb5i1QBlQe8QXY31u6oSwKN2TW2jVjOS7VAGEZnEOpJUava5uSV8mM+f/yTpbEsmwx6eI1/1ORh
E9MyUkZXXo5VRmxV/m4opr2Et5bum8mzGj1dF7hvBheBTJM2V8nQYiCexjrar7FnGOdcJOOYAXWh
kAUr21fJiyDu0AqwfYNlBuoxKh8mK1g0QQfj/ulcvp87nVyu1LgZ0UdernckOtT9h3kWdDOJlsDd
H0RVwwxx3OxWxkNNAiIkLCe7JnRZA+cm1spMLGVF7ADilRbAAMlJ/gwCEcwcueTGcjvBenYLzOQt
p/u3tnFuQi26vulYBVaqm6PSTsd5tD5kWf+4xrWX6frD0JTu2LCXm34waSrIfAn2k3/N0D6kQFfL
8LTWf/Tk2RK5XYFKvHvCpFq4pjW8btXHRrC0K+BE13V1ii4RJdj+h4f/dXQ8O2dq1YvcROiNJwGb
MdKdyOu/aWCbI34JTIfq9V+ZLQ+/qM9xl0oymptKIOvC8dp5SjCgf9bUf2dWJucfeiTk5XBGs5aV
lzYZPi/J12n4xwReLAVGEDSpDKfnPc/tKEmrqmZIeqTH+VyCaXfw0VyHckbi/kk5diuK2eDG4fV9
X5t1ObM5vk+r5JbKcx0frx/Ort5tVqP+LiKVSVLkEp5lZXii9akjkd2qgsaaXdvZyODORWpSedJr
2I65LsA4Tj1VNQXL2C2RbreKc9mJWiUyRqFxN/w98qi46kHyrM7WbeuRzUNHvkiv9582m3Vxbtw0
ssycAFjiarfq9/KhQ58DqjEhWmzAUVcHwx/l97aL5Jy6shJD70qNVREWoPqjejcaNsWIos3GzGvH
eIjn4N/pB+fmy9RCCkpBdVIdqZtn9wwaOIq/XRey75E2O8k5d6JXMuIg7GT0glkZNMCELvVqb3ZW
r/D/H52GTKvfxX9EBb4pyKqxo5y8itYZ6TIE1L3bx8DC7m5B1eh034H1z3hokAkWlkJ3g5eLSH4g
qaJjbPaVCucE0pYepbu8R242u6Xe6LGW0tCpDvlHodj9lYKUm8p4fFN+OCiTauDQt3C+y2N7rv3y
ni1UvleB/5g+Ru6ftAGCbeKXOE5dFIyK67AJVCHqu3h4WAzBNcwO5v3BXb6fPzj0YKEXGNkEgPsD
38tyKdiQ5umWdndh4rflj3IVBR773uuXSP7mj7JmXBUQSSGpLt3LXuaZx+lhxqDAXeVbD5J/3RRE
0rj6p96vhhlRLBAJU8t6yGZRQmbf4V+Ww90p84QxODrAhyz5k9T9peQndXi+voZdEQDqQL+KheFT
jXNTBtrAFTqjqbY1P8bEa8p7VRQu7b/00cMGEwZ+6zuy4BkD+yYeb2iJGewabGXNbYGJ8MRZfDZo
17+MgXjwdX9dF5ncPUbXIW6yCTJTuXJJ/LKWN2shaEh+hyL2Fl5sFsZdZAONWrwZISQ/Fh86dJzr
T8gvOaUj/dEpXVbD3V5JMRRxryGgVlRyiAbzHkAE7iIbovf97kMBqgCCWIVqGDP/PcKQY63LpRx5
H3QQPMpeiT4e8ln6KAV9EH74o7ZnoqGZWzNNDF3yDfvUykMNGQz0oRrO6JdHqF9g3MmDpwHwKvfy
n0IPu+vYNfQeg9L1raHt9/XRzhykcIDLexspcqND7puSrR3lJ+VxcE2/vlUAK/wqgkPYdRQbsdzx
lfEgRyubIETbUF0f1fXLHxgx1XQ0LWBChPLgMgumBUsa4tg6+Uu9fFDgLTLRVM9+1LYRwjmjNCON
KakQIp+qG3JKP6Nb1Ik+hqjEuorXPS0H0XHtbhvQZIgJDhYKHfn9tIxCTdo5Q4lgRE7VvE8awXWx
qw2X7+cb/dtMbsw+gTYUS+jn3Y2J1JKZnjMqeOvsytEVTL4AvBrt9pyPNfVCmbNZRihY/qzTU6fe
kPBjJmpL3t0tsC+DGBINKoDb/n23pqlKxhlIl27bfE7q2h7yT9e1bH8ZFwHcMmLZkKdVXRFediej
PzQ9YKL1uz788e/EcGFJZIElBL3PwJ3oF6dOgKQZa/ZQVXatv16XtHtHbHaM0y8pzWMljiFplItH
LV4x1TWWdjjI3nU5gpPhO1wnLdNNOG3drbqXxsjsHO/q6xLY1r8LtS4r4RtbQ6nDoL6Js5crq/XH
FqjI00JL11rm/lNZSimyFJriXBe67xE2UjmPYIZJM8ktrj/9i/U9zO0OyQnwJT0hUxp/sE4EcXL0
TSCTfee1lXJvYNkKAWLRo4XXuJ881hNZH9YTxmDBdhC51P2X0tjJbh71ymqM0ZLDcuOz/tbsH7IR
2+zMCBtzpxDoo8DAeARPGptqXbUMpqlT7Ul7AlecXfWHORG88Xfr42gI+6+rUDlXURlFrhg53jc5
+BVKl/pAQPPl43ioPfhyp7X7W2my04+iVP7bZNG10+NcSFRhefKMJEnvM2Ij1S0+lMfwFN1MQeLF
7sqIHj51RzT4+Iyqp0JTMcKpQBcYpMDwVc7FGNoMHufO0F0i3xLzBWnjOBXEhrs2jxQ66EaBQ6Xq
nOYUdVOANxllpmm91bPAVF+uq+buEjbfzz7faOac4nlqrgbmhmfNNacUDysNelMILEC0DE5TtLgq
piUZMf3aPkfV85Q9/7tlcApRDzOR9AhXfCEVfpQs9jDKJwXwyX8iBuS8po7xI4MfY1gAfw4UAh2n
UYOypnGm+GUQnQi7Ld7pNsif/iOD9/J5PdElx7w6Ej7hqQm0I+MHjE8iG9o/+IsY7tGpzF3Yqg17
TGXnXPsSl6jFCcLJ/fz9ZimcYx/HMgJkEK4TPZSUgGijM4+q18yWN46aK0d/GVL3EKe5jzT4sWnb
P1KKyxI5H08LwHyYI05Lkh/q9UObHTJFcI/s6/VFBPt8Yz5tm2kJMOrhAdHoXt5Qxb+ucMIt5Owz
XIkSL4uCmO9x8VR3Pejn6tiiYXkRNlIIZXFGiq4NVPY0vKMiTJCib4MNX/QUwGey2wubHfbzfxvl
4ExWAgqtPnaE6Tn127cclccm4CJHPqSBKEklUnfOVSdWrLcYQEJavboj5rnrPs0iVy0SwYWBhkyt
qJdYXAsqYR3VCBTPdUFH1b6+gd4VKUxDl/lhh7GEuoU95lWT6JMWgrWyKQQujh3ye/dzkcBtVL4a
JE9Zjc9cZbdD6AcM67THlIogeNh3cxc53G7lnbLOWjMjaPZrzP7MByVojmI1Yz/33XJAignqTXBY
azqnZcgXJKgfx9DppQZ2WWqv7SlT/HTKbHN5oIqII3N3+zbyuO2jSwfydsnAnEHzmPdPBqaZrIdZ
e73uFnZVbSOF27wU3Mho4YHbSQBfpFeF3ZZo38sFidd9KVQHFCuSAabK+c+lB2i6GbM4MnwIi1e0
ftuJKLm77wbMixDOg9ZZVdChGRiY3W3FgJicnxomHaUAeDeuCB2anfZ7bbgIYyveuOvQWIuxzdC+
0EtflfQUjw+UjOgZqh1FiMG+rwkXWZw3nWrFmvIY1anOy+6yQ4E/QKY4a4pJTiMwfVO2tUMd/BG+
I9lsKKfxUrLOIEKEX+3d7oVNj+Zu7MqfNXv0VC/PbBHR8L6FWTJlBCYKCjq/7+kEfOBSAUinu9KD
Vhxm6b6wXoxhcJT6a6kLwMT3VfIijNMW8DqoBdGn0VXx/lUxak7rH3IvmKjZL/KZFymcmsz9PNTd
jKaTv8eZ396jnhIAPT+IfFH2X7QkTk/SOMq0akZSr0lf9cphhGRCcG+RDF4n9KmVCwtRRAQ/Ec3g
kAPwmSF4quybMhKwJgZ8wRXMo9yu+RTVZos6BgOWl73cj/3RZnWT7qjdhF4hOKZdY76I4zvwMqVq
Z31EMruvP+e95FRMJconWq42oYJ7d18lNsK4cDlZCpS5GJSoFoAuBRitAMmy07+YSqQ/RS2t+xkR
i0KehlKHxWO00mWkCAFwCUsd2jWIU/sJ4MDmQyzbjeogwkBfI4KkP7hUNkK5qwtpmLbKQgid0Ukd
Wn+t0oMlzDAJl8ZdXZYxqVO/pKhFoe+v+zB9LBzD04FbuJwZJkp4J4RM342ZLuviG//adDWrmkFj
TQ6mBc7qTfNRchLs4vxSAtre/KALQpv9es5GIqcsUpzpeY3oFsrS4ErLgvnUoJ5Ti4No0dq4F5bS
GwVJe6hl7zI9AWScXzlZoAG+7Q3L8CAi7tzP+bBMhKwZMoofnG/M4oZI4Yr0vfFUo9LSuoOXoPyB
nuhP+jm9Y1il8WPki0xiz9hVBCIamnAsEz1/v98ycRLTtR1wq5UawAOWwadmfETiwl8BJVq3ssCX
7UWnW3GcUybWWOarjtCn1hO71g5pdzfKh7K7KSyQoha6k8Yv/9z6thI5F62QJI+6Drm0pemJrUXa
U1FQoHmamelel7SnM1tJnJ0bqaIVrYVR2KR9WaZXIxX4ZdH3cxauh/mkthHeQYYq+avaOI1FBMez
d59tlsADnEVy0udJijCgMu9U087je6P2r+/SLiqvqmD6B3xBqg761N81TrE6oKymlu7KQY+eaMBg
BZU3AJfxC2v6QWZ1PBXH1XOiT5LbCNIK7+huWEV4K5zt8SZQjfNai5QS6enlpJ/Qjh3Qm/Fbe6OA
7Ia4tSMd9ZsyEOWNd8fhtlI5I9OtuFjmElrf5k5lm61t5nbsVI9zbwOmdEIeqg/MxY8PaKk//EmV
biucM7laLcD2B3JWN9HzG13X/dgUgeTvW/XlSDkbK5Y0j0o2XsPQJ0Drd8yO8aENRK+MfQO4iOEM
zGTFxv8j7cuW49Z5bp9IVZpF3Wpo9eB2e47jG1XiJJrnWU9/Fp3z71bT2s0v2b51VUMgQQAEgbX8
hhYjuwdV2iQaJwle/X0Z1IQyXjSRbTHhJSDNrI6wW0es7zCKadW8GaHV47UQwESVOgxaPUpxTcI8
7mmOUlfq9GM9VZyEY7WhQ1nIYY5YK+WGENEtnyVrcJtvNIDVoRW4ugPtJtTuM6cvbN6NZTWWLMQy
h6sAq/ZgxAB2HaoIfaOipU/7bLrDFImb55yTvL6UOloTZMAWymwnRFqBrlnu4QyFtLD6+jEDa6Bm
cAyCI4R1h0IaK+bcigiOtbkpZsVKTfHeUAuOS1y76cEx/Z8uGmN3YqUrmINCghjq31MpsWXtMale
W+kNnTlWLPIGlVbrkUiBDRFzPSjUsHYOTjiAFxP0kDbzUWqOxbBV4lezny21dc3ooOCpMFNv+o5T
9vhoc2CrBEu5jPmXgzBOIWjXHeUxu+2f0H5uDT8zLz1kNyREZpU91bZopV560+ACn+55iA6rl43l
BzDnohSCpp8nFY38qPTuMrxoZXZ6SABIQ+nbeI6XOlZGXQIuJiCj6zBS9M9cxppAQAv+oGM6WBJH
K5LeoqhFuyfegIEBeT2mru3ohShmZVUyySY4wwEEbzZ7Pe7ckQSbgfg/+7a/w6w/3hBNoJR1w7YR
zV3f8SA5Vg7KhXxmYXEGm0QfNVSB++cQHM3NDXhfODqKnOVkvIsUGiSuhRHzdRgWBFoLpqhmG+Ws
Pe++tnIcL5Shyi5yhKI2+wpVdHSNaeNtSSJLI70dFMABkPD6SgI7Uo0/70C5EMnEaLEYwwn806hV
ZOiY9X9pWWDJGE/jQe+tnYALQUykVme0fI6NQItnygbZtkObZiVvtulTGJeBhWcWTMDOdbPvZQOT
vUpRbHQpvcly4G0lvLrSSty+UIpJjCt/lPoyhGV0IaZm6lZ89RFjOebH0YWNBUYxEvCqoblf9oDU
4hZefhAlK51ghL5VbLptNlHiP04E4vgQNjQkwKct5BQT62IkW5q2rYT97L+m1bfr2nFWUGP8R623
qln7sL+0Cmy/fzR4XMzrq6cA+RdM9ioeWC7PVJQnjQ4yZIRrwIHWrd0oL6HMeyNYt270DVI6Uohh
k4I2IFmcKzK9Qw+utqk84iCwZDsgcoEx7i+yAwKmiP+TxlqEqQumGY9wukYgHfURAI1ydB8ovKbP
1aVbiGHCiBFHSmAShBGx60sQarVA/2w8aep4Fk6d9Kd4tRDEGEGpZ8NsVh8AY8Bz3wwvKvo9dUe6
18CJC9rz4vt1o1u17YU8JmgEuRmNE0WMAWCCbSizI4SSpwSNNYg8cBreGlL7X7j0WijVUB6hWo6h
4nGftw8mebmuzVqV9sIc6DcsZBiFplS5iKxKOqn77oHC/Se29lbsArs/ovdpd13eukpoykUXMPqB
2ebcfg7yQRFwooAIYE2avJkizRZEXm8cTwzjwpVMMMSawtJEmWnXgmGbs+aOkWxf12btyoLVO6vD
OAil6KMqb3Flke87lxb3Mlv/oT+1ruDVXno0nOHAe7pet79/RH4UKhYbFuhhlsUJNkzIZJfMBFzw
8Y8y8h1F83nJC08Wc4gz2VekKcV1Rb+XAQYe/lDRYa866ml+oANHhYMiGLCFOBfBtVoLVhUP2mht
VRSJxSLv8W4e9yVc1GBLm/KGZtxoCj1kRyCho1A7bLqb2qo2ycbERAavE2Y1j1oIp2uyWF8CmAXB
lHG+fQxNt42nAEBQfg6iQyRJeDb+dd2CVkPYQhqT2ZSDbxKCEX4nad8L5YdRcELk+kE4LyVzEAot
1quM0PRzMt9T+fuYxl/NiMt/tJrlLtRgzkEixYPaoZEXXdzo27R/o+8qQN/lXoY4C8Z2V1eCqvty
iAWTvT5Bd7/ixBsjs7rYitGA5aCFEsQovDvR2jPF0iJN5iCg69UU8kqipCHSRnEitMJ0mwR9hRIg
mn233/CKEusn7599M5moZnSpkZt01jnNNvV0V/a3nYxSSPv4n8zPZIIZnKSWxh3MQ57eavVkhvfX
f59jfiYTwdrGlypSw4HI6X4If+jGw8x7A6am9Tn+n1eKfsLivCpxIQqiCmeBVuitWD2T4q0WHqX6
0IQPg77TW06xmWeAjH+IxFwnYQyXb8TdQeyLUyXO7vVV46nEOIVIL9VYGhD3aWGywwDQ8D8BzPA0
YXwDsMbiRO9oMcp/Euujr3IqJ/Qzr+0M4xQGcHWqpUQHFGTVEsfdaH5Rm0PfPTfF7vqCrT1DLc4n
xhwvjcCou8CsVahCz2d90/6YLd8Rd9FRtaInFHXt+J64wYnXXXHdvGWRcQvtqBdorUYFOVGRbfbD
z74fUytWebUvnhzGG1Qlhj2iCE5Pqe99/9dUnBK5ta6vIU8G4wrA6WAGqgj8rzJ5bsfEipqjkP6n
aCSzSFBG1cVEo0RPwfgsApkrlo+Twmkz5WQPmEO9tIV8CP2iyWB25JkSzIPC6tncNLZRfODy0jFp
/Ut8jC0ByW175CUvvGVk3EM7TkIWEFhiqdxoqpdNm5RwbtfXz5UsMu6hMbNOUNHv7kTTUdLezG+p
8doKP0nD8XTrdwNVEnE+AVyjaYxJTK2mRGoOXbr9vBl3tMsB3eA7kXbRg8aQ96j7KcqiSwR8yCK9
B6t475IZeVreAGEvH0H4DZLiXwAb9sbDFFvF+/Ce7SRX3Faipf24bvasE2Rl0v8vwofajY0UDZAp
C53bFMUuHGuOH+SJYAxyzPJcj32w2yfd917eJQOnwYD3+4zJkQI3EGMCCXxO3trqtow5v8/mIuwS
MfYmSVqNEhJ+X8729XzXKINlzm8St8LPHh1WDhOPgD040zq7aWMwdWOo4o9ZUw9BwR0Q5clh4lKu
5noRytBHejRO6JNwlQOchKfcKl5fAQcdvMe3PNvmyGTb+GUlLNuxhkx0d2H6prST/KlTOGGQs1Hs
vFaKTj8zK7GAja6/hL3q9RMKSmG/kyb5y/Vjw9OHiUhEncJuMCAqNZ9n/z6sCrsI/zTs/TYIA5xb
kok2D/YpoguLVpF7LFo83woIeBGQ27Lvf6PIWQajiEn0UcrM0rTbZvQk3d8KE3nsfOHhv4lhXJup
dpNECmrb/cMcfhXqTSjwmHBWt59i36EXgg4jM3bdtW0mt20Nuw6SQxcGN0PSuGkQfDFJub2uDkcU
C2URDnIcoMnYtMksgwYTcbwRKyttsxNAjLj8kHRxlonkhx2cFft4R1r46KrN/LIoUclJTUu0lU3m
xngC0/DyZ1U7fZtw73ur1r0QyBgFIWKkAhIHKymHtiSB9r3+EfAma9kwzmrFmEQThjroxrCGZjXZ
CSjscJ9IRdWSzNguB04M4m0YE+b6RB5iiS5h0jxM6BeRjpW/HSuOlX9qdWN1ogu72Cl5NjR90CCm
cYvbHDfkDq3b7f8AxPApN2ElUYUXkgIjqYOxoOcWM3/+PnHTx9DJD8HO2IPx/CePVuJTpY+VxwRB
ZdSKwSDQrH+dbNEtMaLwPtrtl9KtduqNaA3bkZd+USv7bPYqHrsl8Hh+Am5RO/ooEEOkiOIi5UUV
XEl0KRh14Qg7Q3Gun+l1oz+LY8KvLHZKPSiFaavJtiluNG0z6ZzR+H/ZtbMMxkX5ajjomgkZrTO4
kpPgQSqzYYi2CnKV9MgLiKuZkfyPOBa4JQ9aP2oCeMS59WOr1ht0W/S8EhtPCGPzRV7F6VzCEvPg
bs52efr+N/uCkQsNmZZqsr2ObT34bZBVsLyyt4XOt2L/dpp867qUdQdxlsKcJzVWCi0qctMO1Zeq
O2XhfV3GVqr+8WvX74N0FsQcpMjogQJbUKveU370cRvsMIpgxxblFuZd0Nd97FkYY9Oi0WJEoUxM
24geKvEgaV6O/KvMMqvgZXifahCsYoxtq2YfBTOVVb5XL8amOY67aG/aY21lrxQsiCaWZQXeIt6L
Hv3hz37iHyXZFz3Zl8VGCz9WVHRpfzF1uuB43V23ELpW18QwxY5Z6P2+iFPTHvLYQ2O42xnbWHwq
gZ8qzaWlljwgjQ9siWsSmTCsGs0k9AYU049oD99VL8Gh+tY91Kf0JNj1VrV0yTEAYzUc1EO3yS3w
tNtA+fWSE6+He/2Mn5eYidViVYum2OKMY4cdve7cUODx3H+qW3zYjyKaugSPT589LiMaqvJ4Mg9w
zgvw2EmP6l61O0+wjENlj4feEh8N5CKeuIEdbQTN5r0rferGYeUz9lv5RjZN1IzQTdt7g4/Lth5o
vps2mgyMJVVw1AjsurTaas0kQL/hJBO8iJgixxWtx1rFwIiZqBjAC2e+ZOj1yVfx0GpP++mFTrlG
x/fGxBhYYKdu6RnoxPqrDT6LZM+QRIQmr3IEpkB806Svk+ZdPzw8ndiWiIokGqoA0Cl4ER5nAKEr
tI33QTyVv5S97FBuDt6OrhrtQifm+OSA/0XDKHTCE7I1Im3uX64rtepdURrCDhHMUrLvdLVeKFWa
wGKm8ldLm/70fZt9UerXdH69LulTj8SHcS5EMeEJVqbJXQ3nOp9+014laMAbgPSF+QL3r6LGQhgT
osyqGbsuhafLy9gJxU01v/YdeK9AOsLjDlz13XgHBzoWOJcBkX956AEpm0sTwRU3aAErJzwa2ls2
mJaqY3hp9Pz5Nog4TVv/spRnkdRsFplzF/iT3NNSRLgbXBHNEnVrzZ7mqRvKNvpX9+uFgkx2lKpN
hrsvpJV5b3XtqZXu6/BPeZx+W8dZJcY66sg0BTS8wtLnL039NqRvPsk5Xmn1NC0UYYxCRiEqnumy
5fVXbT6mEs/E6VZ/inYLAYz/ByGZoXYiSgTBt/ApAjm0YDcb4zjb3U62+IgP6x5pIY/xsuFYKEKq
oiw52NGtvp+fYOtOZCveEIEDDf2CTnDiPqRSn3NFSZ15qMkxs9PjZQtX+RsdAY6WlLXbAYzqI5pN
eCnZ6o3mrKHOZCx97pdhh+NkE2m2uka12ry1QkB7cpwT/ehrSjGONm6KLJIBPWvLnr6ngwSSR5CM
yNs/7Z75sHN4CUAeolH+EyKbXFaNNo3YMnN49Pvvahc6BYb/rquzauiaJkqyKerSJ3y0Ogib2u8Q
Ngia9+Zee1RrHsTh6sacRbCP+HlgZqqQY8EyMbOy4aktfomqwtGDJ4TZfX9uy1SWIGQQR3tCF7PZ
f9N54P7Us3za+oUmzNaHogxEcr8zbR9psBz/0CBvll/9UrCv7wpPEBMo+rgXpqzAr4vFbTlslCl3
1OoL8TleiCeGCQ511IxpmkJMq773wZ0Ebr9wKJ2xnJzr+vB2h/5/EYUMwG+I6YizWRo7E5Pv87Ez
ONWG1fRksTdMVDDacRBCBXujmFpl9fn8ogHH2Koi/VGnRXEs5380OSZGDESN8ynGNUGaUYyK4o3c
JTa4ezliVk8oKml03sdEnZcRozWBkOspcsm4/Cp1d4H0eH1v1ss0CwFMKBKDTJkw/ovWOQcNnC6F
DEi8EnO5H5CdLo8A5LMtAHKKdgOqMq7juABd2gIKXXkh0uJkVWiHhtS3VVW/CNnEsYeV6uSlHOaw
ApRRDRUdN6xwV+46z9+Ne3lTbPgYyHR9Lr3CpSDmsIpBqJpGD4VaOXoaFPRe+4WndpJTFtmmT1VL
a9sNZ88+Z5KXMpmTG/lG4fsZjKIFgopuJ/vmloKfEcew9RMFp082BJy0tD2Kly+vpBKXspnDLELV
3jehryaZqlPG43zfzEJr53NTW0otRzulmXs7zgffBnFWYYedJABWVK3sesAET2WGFQgeC8WNhzB+
4qwMNZ/Pu0FkhDRwtgO1/9K8CoJ3pKGL4aOP0kZ1x+0IVNbSagHux4P5WNsEUwRHBXA5MXLHnky1
wuCMCVoMewIRlZVksk263PV9zEVnjWumo1XHeMNQWo5pr50gAFRgBFBSMIvNsrIq8pwVTYzrkVmT
I8CxU2vMsgPIA/788oC3uIUgxqdqiS7g6Q9r2bgDGl4BQH/0nygxENmCr5DXi/nx4s9u3VIc4+l6
FO8amW6d6rU70d5ojxjyvQWEMCiJ9B2SuW/FEwjB76cNQTsoeeDRW65a9vIDGE9oyKU5iTM8oerJ
v9ofseM7wvOEU6R4o4vxK9SeeE8Nn0Pw5RIzebk+CUUOrjzUYQqvvWvKY9tsSl7X3OcQciGERcsQ
ikyKkLkgNqZ4PIkFV44qjkfi6MEyuOZ1KWhKFyLJa2s7FWO0e+Om4X9PZF6mt3KlvdSGcez6lBT5
HECb2mkx+AQmGrRZ3NCycuKEe94l5nNecSmN8ScGqHvU2cAhr8dHyXjKpKe8xPgjeDOaanauO6+1
SGKKRAOesAiMD9Z3NcCPLcsMGYUZPARVYI3NI5G/DF1lEa1AvPwrP3IWxwSRuvRHQzYgrmsNK4oz
t8UjQJTznppWEgy6hGc5TMBo2+b/+6v5vczs8mtlF3Z9GB86p7nxMzs58Rzzvxzks0TGcdVjYSji
gPCY37S7xM28/ER25CZ/oWUP31Z+8BFUViqql1oy3kuqRXDRS6gj0Xwjc0e8TpoeZengZxzr5/ms
HuOn8oiUwUCLt1XZbsMSWH0YNb9uiutLKAEDAQ9qQM9mux0zJUHlv0CQaVGLtXENOel3zWCheoSB
RorZQkAOl/Cqwaua4eFLAXcFXsBYGKFRSXyxlLGIuMtbZvbT4D2Nr3uPswTWF4pVaAqNirUrMZPt
wB3uiaN4dYorfOYAEcbmrCNHI9YxmnVYSC2NoaqX72YHcPj3kaeeKtAv6Rv50Bx4L8mr2cFCQcY9
BmGUBAN9SPaD0ZorcHUJd3X7xlFrNfdZSGHcojQHAcpwcIvgY4tefC93JlBLlZvQMdz2i+HOk53e
FlhQ08lOvLmAVZ+8EM44rmqUEiEVYJtC9Nz7P9rgeywcQhEoO/nfRZuFLMZ5ldlQm0mL/QPN3Tsg
Z7aGm90Am+Pmfxk9WN87QnRdlAn6I5lswJjyqBIV6kPKdD+LAFYOy10S1Q/Xd48jhkVFKkApqZGW
Jh3gUwOy+M6v0fSZc4vP6/v0jzpsS1cydH2vG9gnDRAPxgYztngG8Usr/CLdZzsFrzvFd+kufOZi
bq8eOllWKAeObCClu7wExHpqzgE6vUAJIW0kTHBggv97C24oCl9S2uaOy0S6GroXEpmIIwe+2PtU
IsU/G15kF4Q/JzrDJO4oHHaGN58SBDLlM2/6dt1RgxBAwQsPmMpYWsYcQ29xGOEkiukHcmt0T77m
W7mzRrvayVvB0dFL67vXLWj1+C+EMidQimR5mEEWZccU/XvTbxWPvkLz+qvX9/GsG7uPvTxUhiwQ
e86PhX/S/5RBTgY/tblQg9k1KWwHwdBw3sBXZqlVbgX+aRx219eKpwSTGOgRCYKqx1q1c07stpZz
F6wyCSdgr57phSpMTkCajgz9ACkK2A7MnzMa3+PX64rwRDDeqYs0zMIqOM6ke9bb9zn2LaL+eUEa
W0IRxkDqS6c8mNVK60xOM58e3fqpzn7FPac3blWJxe8z69R1QKzU6XOzKszFIZNFwR1SApLCRtSt
6+v1Ccnpw7wWspgFG6WaNLoK86VIBqFd2ZJDn10wcnvUrWY3eomTevPjdamr5nYWyrZB9UT2qyyD
TUvaz7a4iyvOQMJK68vFDrHQLGkvhAJqrcg+XdGuvhmbeNMfIs/fap5/wkOIJeyInXoFbz6VJi6f
ygMLxZjEJh6nQpyAymX7hh3eqVjOzJNukWigCdDNPZ5jXV9HWqgk0NdgO7HUWiwnEmAd1Y7kTphn
hqUOeeJd3611czxLYTxQmCJOVR9SfDSFJkELwF31qR6G++tyeNowxypQlRiAE1i8qN0AeD3SeQkh
Tfg+785ZEeZcJXoCuLcSVuEnln+kzV6hI9jzA15KBqfAuz2PMX09k1dlUH9TZh/p49q5eFQQjADE
WTNOl+z5R9oxaTwEN62LIU3bf+AhSdL1+aTeQhhd34UwwAIFYtUjysZJZ4na9767zUVPye4IUOKu
b9Vq5dpcyKI2s5Clj22W+gFkaWiAjrbStsbRotkSbwl5SjHGl7RVO+LxAgVM8uhXkRVqka3r38f6
l2T+vK7Uqp0vdGLsb4hBmiUP0Kk3do2IyZKd7HPiLP3aa1vEWKBf1vIomAFKUPN2Kr6b8qkOTi0P
fns931powjh1rY+amJhYtOilh4mHv1GaNtpDGNuYfHyNfshO+sZjb1s9v2epH/1kC5sI/XpScOdH
08P0mHa/4j/Gfv+IVRjE0hQigR6J9epGqRWjIWH1ZGm0dfNmTl/zccacdcAzb7oPn/fpLInx430p
FrpCTUFQ3O5XpFvKJnfGLbkJgeGBR2i7vG3R9iyjR5Q/drZuJGfh7L01i2ux8qGmWERbNMdsy5p8
MUPB1lJ9+zcmfxbFuIyG9EKczDQQF0ZvmYF0I1Ef3801p06/frbQ32UCLlglbAfdCADL3geEoj3I
aItUUcsTb4eKR9W0boH/SGGb5vIp8mNzRvYHzr8GNLRJFAMcGzkOr/dm/YRpgHmUDBVd0GynGdpb
x1jpPx4ks2/UOJL7fttssg+IWXU7gTbpr4L9QiTjCcUxiTSBZoWCFLu9PDl92Hp/YQ4LEYwHjLJo
aEcfJ3iuIg/JxdEfBaeOps11MasGDnoag/LESTCIy+BRJVmRiCrEdIqwjwvhWEjiCzgSLTGWOJkg
TxRj4Co+vtJ7GHiCvGKOHvSwcY141wc8arL1CvJCKSYiZmEpIOXEqaVQxzMQuGdc5h1Mz9jDDZ50
T39VQ1vIY8xhbBtQZGdYREWdnc6QN9pUuH00/Y1JLMQwJjHGcU8SenDTSttFWbkP2tQdhPT5ukms
+oeFGDYwBgLInOllPSzyxJ4kU9pEajsdpxS9vn8hCnan0uFeAm6cS+vTYl8oSQbf7hvyEWhxh4Qk
O1UOOQu3ankLMUwPQZOg1YMC9NphPuvumIsNUJp/paIO8NBMCDZ/rBTqSJixA/gP7gJsNSntomku
C5/YlYEQL72CBNfSx1/Xhay4VwggmmjKhiijMeJy5XI/7HEFJcSu9Yc+Ohkh51q4YgTL32eH+FAI
aaI5gxKSf5TBHjP4QJnikQ2v7MuFEGZfkrYXuriBkD6OnlvVcMxQfWxFaTvm+Z9b2oUoJouQRvy0
WmC9ongXVm7r38UCJ4Cv3d8vZDC+VJjRL9fTG4bUWYHhEE/9mEVUZmt4rd7zF3rZnazcTr5ct4WV
2XgQNp+N4eP/i2wPhIFKPGhYx2Y/big/eug04JhFAVPC7Ey8D5z563WRK0nZhUTGw4LHdJYEHxLz
+jUcAivTKqceMivRjkH3nEeGdV3e2u0NkBAakJLBzkOZgi/tvWymMEgnnaBgClQ6EJUUdrtNbiiU
lunweo5WD9dCGKPdkASKAMBhYqvxfiI3lcqJhFxt6MFYbFhLBnno0Axip51tvkpW5PoOehAnIPFr
lNnA5qwetTwmh75YPSZydAJAmKAPsbXH5iX9QVlKDHd4r1+6XYZ3OV5rBnU+n8SZAIcQdRN3BJFR
Tw+DMY8zbBbtzEgx6UnJuvjl3rXSErCZiYIyNtI+0OxdLmNeppnaCyqxR9PSjxkQyO9UN3ATOzYs
0F5sihv5JHiYV9nyIsqahSwlMzGyALd4oMfQsNDqTdwVLnLpzV9s2lIG4+ILbZoS3YAMwWgkSwPC
uzhGB3ma3UyLTqbSaE41qKc4ky0zpRDL6qY0g22U8xK3VXNdfAn7ADSaSoF2Yo3grXqyKb597IyW
+mR4AJj3eC0ua9kb+peRixKwCiufXmPkOlLNeYI09V7ayACVQ6873lznjyE5gfvkSo2ENdalOMZY
AUxWiQPdyqm8HSvdyt5SA714bmPwIIXXKjUXmjH2WkadoMvUr4TxjdkcZNxZYvk5x2NCOxbWnG+E
/lsx8ZzN2uFfKsjYaiZofRgnWM9scsVftK+esvWp5n7aoPUPMH0V19+sHo/FFjKmq+W9kI89FO03
IgaiMcqLkTzfKd3ojrY4pB6vF4tu0pVNZNOVPCW1ko7wBDHmYJsIw6nSs4DWIqLUHF/Kk8TkLEBu
TzCKAXMphXmbo8E+yr5mkWoZUcqR9C/mQnSEPAJXyr6HklwYChCI4BFIUG3kLk7vT3dqVhlWIIau
mCmeWYxu5YsbtPxykpl1Nc+y2XxJ0etW6mE0WpMfpKLzmlT/GbdjZE2dz4vua8mmop2FUQtehMNS
H5UalNsQVqCoUxvGjYIXMLDUZZyy9lrXDU7gWRKTRqDCQinsoNa0B3okBox/0w/T4hFvJHb9DJxF
MUmEoAaynoKTwY4Ur5Jvah53yrpXXujCOC5iogu7SSCgdPx76icp7mAGbNba5s8LrnvJszaM68ry
EA26rQLXVZm3klQey2bOrTDOdkWltODFa5454Y9a2OcjfZbIuK1E6LIwRSUfI69hZ9MeqfSELGmy
xU17W3NzFp4NMi5rqszUqD/EyU9j5ebNdyPgnCnejrE1MaWsAknyoZJ83zsBrdSDJ0C3RKe2BYfr
hDkLyE6VxkJY9QV44G1h6x/rnbJtt9FNspsgLXR5fY/rutE0TAQOAYjdGL8oNOFcCxUMpMEz3+8E
neyCXYUEM9jwHvdWN2shjPFOqYD5Ay2TYfoIY3mk7zE4cNDMyuHY4GroNMAnoWvoDvlUKlWkIRY1
BUpJJ+KZm/ixiR2tRt2eEiSG+75368G6LnNdtX9EsjYiSKbf5LGEHoY5+pKridOG3akIQk5WwBPD
bFc5AwbZxIy2LVRDYnVp5sigz7AKknKMftUNnpeQxWGfFK0ztB76REW0CQEc0o08LIB/sb3zmjHx
AwRSY93SNWtc7VVxgv2MZlE6pljaKI1wjGLVEy4UogovgpVSZqJfqxNuovMOwNvhVFlmKFnAFbTz
iYuIwbFAje7jQlpvhn7XxXDyGJaYbIIJQsxhesV743QoZeae+nDd/Na66mWFyIYMAhrdBLzWpcCm
QMFJzkX4qLduwoVq8AIrQPVUe7PmwIpuJC9OUVgAQQBwZsbT+G7e8TzXqm0uPoHx/HWfCkVS4ROS
Fo2WYmh86WJhV8a86iP9nU8RZiGHcfl6ljbJnEGOmj7KwXswHev4cY4Ci2Se3vKq0hyt2Cc5VZzF
SelnJDlSaEnpfa0UlsxDhV9N2+iACaFcOJ/eQnJfQvsQXbqRPLetbrXTLg7uEZ3t62bCk8PkHmqS
SNkcQo7fkkMsyi7wC96Jme/6TONY5KoDWajEGCQ4xkZKyghrwGtYSW47f3Ndl/WNOa8ZY27ymJoj
6aALKTHcLD1K4knk9jbSiPTZ1s5CGFvr9SbVOhlalO/ZC2VMz476jyK2tHvaY65pnP3h6MQO0U5l
h+pwD50K/07wrTr7YfJaRHgimAgiNrUWpik0EpPH3PihGIA1DX5e35r1WsB581moa63S0EWmQ8gw
IQXERBEYK8Gnp9xTeheg6NvJ9+sSeVoxoaQFORbJAcJiE9nLh/eh9+SWoxRPBBNAKi0uA3OATr1/
rHAHibfp/OejGnDioBVV8aeBX/fSiUfYjN6nN0dgEO/6sf3eDqKdZLwWivXAu5DDnM3JMME8SG+J
lC+VUrJhBmpnuAV61XKv4nR0rbvrs1LMOS0xB0rw7gqf0383dR90b95cvUnpVizeC3V73Q7Wb4oL
1ZgDO4TdXPYNShh4pLRkW7eDfb6dNvpm2lYcWaseDk0U4HE0ZZCmMaLSPsPEkIAsM4uyA1GS3Tj3
HkcdjgzWIQBBsw/yAos3n7pf9Y724KaGVb0aQKmnL+SFK339jyIZB2EoSaCJtI432DC+B4DxA5hx
uNPfKaBX5KS29vQfJVInvEiWjEDQppbeeMibvAcphSuhdmjY3etsTzeZk3u6y5G46tbPW8c+nxdF
SWIppemZm/YWZcDA5JcLkAx6Cxe4oBW8XaT/Xyg4hSht5Q0UrKR709i3Hcf7rZecFvpQ37UQUJlC
OSd0z+LdbyMpXYjx+DNJqwnEQhDjoYJe701xgKAga6xCfyS1ZvXZXm45+MT07HyKuws5jIdKprYq
0ImMuFs+FfF3P0ksob7pw+Pcfy2LJy59Ov29a/IYJ0UUCZxG1COm0mjFc2W1MehIktteuFF80+KY
32ooWWjHeI44klL0eENa3cF52JQKJXBNt8RD3HPxCg53u5BRDBp5l9R1x/+PYOBwXdpJh74wTBtD
cAtcNVDXyYMVx7B832pvKc15w8ue1zOBhUTGm0xBqDcxvQiFO31f7YM9zvVmdOePQdvAKXgne+3i
RYl0CKY0NEzXMEsLrD4zmXQ4ZTO0yFu5UwFHCahAWynt3qXvHrx75dpengWa7JIGvl9VcosbeRx+
m2Zval4H7S8CzVIEu4aJ2EQYgcddPFQ9FELBesQrj6++RS9lMD5YVWdV0QWoARyzG+2DkE+w9ZvO
MTxa58LIHGeneOvGZGxV6+tyTKNnonwNiJtVpSUpHC+yrpWG04sIjSn6D+tc+EVCNF8EfyJW7mWy
A5CYB/Ajdr5NXyQbGI6PgsNLRFePGOqN/4hkfH2mTdE4TxCZ/aKl6vikBdZ8T7GDisdo8xcNo8DV
RwediZwHGAWMadQgYynnHlWNcShddWo3Sphx8re14LUUwVjGFMlmZxIo1ICoV6nIQR+Dv6hqLUUw
ttDOQ50lwEyzUw1XuaYA3cY+ljh6rKaGSynMznSDWWV1M+Dms+/h+1BWpUVVS9ya3IC/bniLfaHW
vzC8HC0lSipg0YStupecwaNJFOYl97ONJ3XgdugP12MKDVBsAFsqxwRmJVBaAP302KWoQD1wKt/m
GTwLY0JSqxR0beebeI3SxlS1rwtefc1fSmZCdVCXPXjZsHnJr/JmAoxD78yOZIHQ05Oljyuf6PQe
ySxevWm1cUcFLocsEVWmbZCXizyFRDT6FBtKB2/MzXwwb+Wd8TyBxTzco7d5sHgjh2vpz1IikyaU
o1ERw8QqJ0qySdS7SJodvfeUP0brAQmzivloAEQTlQ43MrZKRCEJSFCAJq1FTodeSMtoLe02e23d
8sE/ABfjD90xK5Ax2ALNCqLYgl0P3Gi58DT335L+7rqlsB6fFcGYKB60VT/39dHJ+udUO8X9c6n/
RxGMRUimVs8JJTrO43HrJ5ENVKVNkfBi/idXwqrC2AGpohYcegZls/t9gR4P+Vbc5BhQ4t0yeavG
JDRt2cQzAS2vM/TPXfCr0EKr57lGNvtl1GGHyTINI4VNhp2Zh0MWH/U8A/HRN824K/M/9PSsJCZe
wVnM4uhj4QRjJwpbLTj2BseSP6WcrAwmYJkZCNAAuT064U37qu8pubZgt3vz7feEEu/ksJ6XFccE
L4K58SqjKsmj9EsuOoyXJsk2yjAxF4V3adm4UaL8KY0GK5TxD8mU5vpcQsf/R9qV7ciNK8svEqB9
edVe1VVdvbftF8Fu29r3XV9/gz1zXTJbFs/xeRkMYKCzSGUGk8nMiKrxe+gnV/eQudkPV/rcp01Q
iJDjjTrnBzhFpkL+3TdY9B2sv0/BgTxqfBJO+mRPtWQV0nIcOlY3xIcZA3oNFB7oaYpOXGiaQO0o
gR4zURa049QBZWTrkmtW86Vw4sJkZWWMmNUpeFhKAdqkKrZOrSH6q/qq+lAx6XNJ4K9PfHptFDBk
XIdpYBl+l2bm4qJb51a2Cnu5SS2wutm9vTjLg/FlsaKb6IhRh33n+HD2UtbpwlRnqAlXG7A+K2b5
QooO6TkDkxJq4yBvQoojQrVR/PbfdmfQZin8SMNg6pW6mmxIbT+HIZ4lo9zdXxrDL+natSgakjKK
CC29IX4vt//bGUXXnrJCHuKgUnV7iQJLFRLeKrIMUlWJYO4vhE5W6L0iC13loAPHQ+40wyeStcDi
OzcLKpvrJXNSWZYY/m5QUNGVPOgFyRm1iC9pepO0J266318M66tQaKG3cmv05KsUKW8FsmGLPKtz
c3sVGvr/MZGOrJJaxVzUIKPWAEiZ9qYQJZr6UsVv+8vYPmmvNqhllGoblphBg3MZr51g6prLgTwC
ROhy+7hvafvrXy1R0NeX+hiKDb5+u8T+XCnnosvduOCdSJn8fVN/AIOrLQrv4lYS9U7BzimCSbRU
CaVadxBu1LvyTXzjMLiNmy97ym/bJ65mKQQcuDwWKh1uV8/nQDwlJeNOxfj79JgL102gfiUIW8Ya
uCMu+HiMEP1QLfgnRn8tgZb3StENKGOoDzBqDfY/PZ6G06JAVjijz5JO+UNmdLVGZUbRGC3x0sL7
DH9y84cWDF2BvXjB43uJhym5tLl/Ci+DGFMHcSKNdGjHj8sQk6h21R1C/UUFiRDD8TZDdmWB/IIV
xIFnfQgg/aZDM1pt8Nyjv4AuAMpOVmeGT+8CJKqVHVl8JSyrFFB0Bvi/YmCrrdTnKbmPOreWvf2V
bUbvamEUTtSSIXFLC7ibDBBxtG+z8WMuWnvuWEUR8sk/ZBErQxRMoFyKllEV0uODS8grpBuI6mQ3
LUSXOw/DpSz67ncQ3bNHQUUGGoaxquGCnV2IJpELAhetm37NHwQ7s+Pn0NO8wMTzrZv5zWwqR9Co
uNFz7LJ+yXborVZOocdIOiG4FqHXI/RQhX9vWf9Kkpf6M3/DvDJuIv//m0PlnSq9LyBIV4rKGLFw
6BNakZV/qZ+Du8EM/Dw2B7RHQoHTVQMrGRkVmt0whGUqZ2o7Qy9yKELbU1SYQXDINIYT7cYDDFCw
AmLLDpcRbkRS9spLoykIT6m+MGKdtQrqmjWNY5GPMweF1OwmKC/LyHh73z7EVh+IwhKlC3i+DRAJ
0Fg8gcLFle/Ss6GZC+bUVVf2I0epzBJqpYf9UGftHoUmctX1MVci1HmkhFph9oE39zFj9/a9Hd+I
ApR5yUc+hBIn4jz0VSs+llZ41u45j6iUsAQiPtQE34+11V5SqFJEIy/pGZw9fBEeZ4x+SZju1jlT
eIDOjBWAP2G2Udg6Kv81kRttmcKXVgqkpWxgGcOCoLku7NBRwd1PajOxyzxQWd+OwpB8VKNcHVE1
I0EtnaAhf8ALQ/UtcMe38MS7ksMduvhvLhDXzaWHJsRpVnp+AYTyCm82KPJywv2gvv5PXvleAVud
rLk8yUJMSkJjbMXFaVnMPGc4Pssn3/99ZSNsO6XGXAaKQT5pEhpushsy+ghlDMewmRSNu0cqyYF+
zxVUQxjEUATe88f5AeqMX8l1OQQvZG3zrpaa70SGLmssigFb7w8FqzUGoTy0iwarwYzRTvE7c0ia
ZYCCDzVrG3FIyIFaJvawTE4e986+L2znjSuPo8CDT7Iad21AVN+Y2oVc9vPnFMS/6JfwCE1z/JgN
DJusZVEIUuclRuhC5N55GbrRshz7QvP2l7Wfi8AjKKwY8bQlFzKwQnp8Vy58AfZbeBi6Kb34FLkp
aQlBkShxumNvl3eEX4+/N2wW9T8DRAQKRED6y6nlBN2toJJyE3T25lJFixkbHeMO/d6r+sfkC/Pn
VA7C9ZFaNh2csXUCT7VKr3jiz4JvPGDE/qsApbXU7f3xGxGjjJm3AcYyRSoNiaGdsAwk0+zFI482
JvHYsrQoGU4jUolIqRUol9dYHwg2b7sy8iI1ZqQJrFVQKMKLsSFj0gkoIoW2pJyRRKIAx/hQLCNk
nSvQaCap7oMUCVU7XTTZasq3KPL3nZ841Z4rkJ+wMoExzrAIyDkpe2TyPPUkiEUlR1ZxnITpnhkK
OYouFtMkIgckOkF7OTnhDmqLUvkwTmpolpLGWBZr5yjYmBqQPUYLdq6UZHNuZAwUntPg8/7esVJF
kQKORA9THJDYPBJH2QEvDVbthbWZYuIVu3irQvmUs8Nv+2ZZa6NwIl9krgfRILLENErMUElEa+DV
B4lTRGffEuOopAsfHQaYkzmEJbUJD1P9OebRNKG2h2GUGBjM2kq6ACLNWojJRBxfkxt4y6F91m3F
aUDCh0SAO4KrGS+dmSfyjDsRK/eQKKgYoQyIdgk4ZhJqqJ8bxmMgJ84kVF7Xphj0/VTpGjoeuk/1
VL1x3fyk4a1qf5dZxypNBK+MlTgKejDa+pm8mYNN3NceKmhgQn7Yjy+sGRHWV6VQRW0ifchHoOMU
Ye5V9xv5wnU9JG5ZVa13KN+JeokCl6ksCm5S/wWX+KvuKW7tRW6Hp4HZVvC4iP9pXgQndwOrvEmO
rFcCRqRIFOq0UMYehraZbKGtTW50i7qD/B7DdbcPGwk9RBrmAyRa4WYRh6Coydcry5swuSmiA8M9
yIH4cRevBigXzVutMDJe0eEeoxP7ix+e4yfSoBrbzOrE5mJUjJ5oGqhpPsgPdWrRCEuPcFArK/B6
rz7naJPC5JBsGp7qNlbxXDPg7D29+rC+lU0KRespBbNji8e51iH0zbUX2IJXe5iXtjAmQEhXbgIH
7fxMXo3txG9lmUJSOQArbF/jMjy5DYQDJl+8J4RThZ175L81VLlbe3Ig8ytgXiE7ZmfBSZzwIjA+
8aaf/vod4N34/RDOelHPOXR12VxzboO7Zfg+Ra/7XsQyQWVdWsYbbVUCX/Xw3ogvfX8c06d9E/u+
I9Dln6AO5KwN4skOQUwnd7mV6azLG3GFP7uKwFNZV9ZrlS43+GCN/CBz/lz8mPrbmoMSCO8tImPL
tnF59VnIgle50SR3YPCL8Vk03AvEl8IFBUJgDUfOy932Jk4tVvi9J6Yf16epoqEqqg6R3N8tDgZa
VsExgSrsp+UuOwRH2ZPc+pg9pp7+KKIU2zn8XeV0JilFiTfKZ9YG/2HN119ArbkQ+mTQYgG/IKhf
5hJUD1N7KwyTmUqJamYB9xQ16BKOk6e8VDxRQ8k9/IZHS0Z/yLYvXX8GdXKkU5pMQYmfMaapA95u
lyiA7rvrdkRcTVCHQ8cHo5j04WQ3/SdBukTCOZS+/m8mtN8/Z8sNQtb2OP/m4LHVarNqwU8SjIwD
6EOT4XutC1Qy/+81FIBGSEOLWSYrsWdHhEx45AZPvfuP/hnIUDwWfc5239PKIgWcusSVKhSy8PKB
qdYFaW8IVR7NKzCLwprR2E4irrZo9pplbI1mhHYhjofojnQUgrfj9Z+jIrPlxERP93GwcHm3VL/A
3PADq9lv0xdBBIeQlHjC1PX7V8R1tZRHJUEWoZVWkjwlC6vVYNMVVxaoE77iomTmZ1yJ49hPxtnU
h8jk/qrPZmWExpY054JJkPCsHRwqA9diRshuVxVWBijoKA2jKnnSZEOUBWVr9KI73hl0s7QIA5AR
WRiVxFBN4bQgFfjvmdDfo2BlnoKMGFPkAYQ08IRa3IggzFW1H/vRzPIDCjDKJZzaPEP1S9MPjfhV
S9/2//5mXr5aAIUWYaKKqhoiW5VRzxUUL4QE7DSj4MUoXWxX5VeGKLzIhEHTwI+GD+XOFmFcLc85
eLf4z7VteHhuw0fSMG3FGgBk7R8FGm2+jHMaIo6q9hyJ9xOLwI+xf3Q93GiWMVFCJOKLdpjDg8iH
JjIDvnrc/0zb4HfdProkPmEVZUYKWPHLO0fgo34i95n+wiYBYQADXRnv+UTjZKVGYUHJ7b5yFzWx
uImRfZJ9/5B0rNZDAYMgd0kipnAHMKsj5R/83iVaoH/1Wr4yQ8GDPC6pLvUIn5i740DGMTxLOgOC
Psy/URjw3ge4ytjQlD1JQwIXwzSaPRziY/U+81l5rMc6Vgy91zNWliK8iogqKc3xx+xueCMXs/pM
WAAnXFryT9JxPkGm4JlplxwFex+LAgk8m+uVGqgjnG92IrzfcaGpOdJxuo3d4JZVkmYuk4KKvspB
WBfCN8iBWx+JllvsLX6KWarJIgnpeFP7kHzyGTG2vUwAnUC0QRRaGSws+yAPcS1CWRJdrT8ym3Pm
u+KF8EVKCbPyvp31QvThX3O0TNhU6GGUt+RegaOrfdBuItuAtGpxS67ZEXO2djusr+aojGKQhHYK
MB9kY3DB0aRvQ6TcdD2rtsWyQmUVgQGik0DGgc+ngWlompWixTWUmE+t27h7XQ2FH1OuBl2YAndn
MrRr1dB9x90Z/TepBREfN4UoGDgxnX0PYS2OQpNG5DA4wQGEJbW7ySruWTbeuKD/H/1QIz9jFeYa
lw7hUiODj2dHh8pF4qL4YpjihYe4cN+ZzG4UElAf4xtE3ijB6OjuoeJ7lrSkj0LEt/4Fh4uFHrpH
yR/AczY4vJ27hodxtXedNebNjzjdnmUq1PEGMLWjhjyb9D3kxwFsUzrmoEV/9Fmr3M4EroukMgH0
cLRltOCaW2vqIVUyl0tzhn+8v5btLIe+NvCJkQuioox2dlpiiNYNuBupeNUjNIbyYbDQ7e2lT81D
8h9wx/3hHPq1QJr6L+P0fBFDhB5hUK3fh3oVTOonR+ZNjOEvMhXkOpRRS1VD8HU2RNc+VW79Y3it
fMFTvN7tMdYmms2PFpWChdF9sF05165rpMIeOmzJgNokeurBD5A/pBieB1Psp8nBS+mRxUawHe5X
Y1S4F3U2Gk2GFk99wktEm6M8MViZPDO8hrWbVLiDco3jsKHoRDCOdXGU6y+ifklTt8R4F0tEjmWL
uk4sEkgj5wkljkKDjA3XmyL0NfOoM8ekAq9ofGhYfN1/yFyvu0iBC89JczLJiAke9Imi1XvpWYCS
m34TMunrWB+MQhN5ktpONDCBteiJKVXHab7kCks97APb1T/53nVBFJAYU9znZQ8fTE4LFqS5+TGx
SRGZjCBoVnkgD9jiZTnqYLzqcK8xDuLD/kHE2lSFKt4a4Abi5xKI3cAyOqocPN4TulsBQnyg1N63
Rr7QDqrRpIAtt3BCpPAY9lguQQEm0SQGT/03lY/NNmFJ+W4f7L92V6GwJeG0BNJ1cBd1+BLEsoWC
6FGoeEbS/oe6wdUMBSSCnmpK0WJN47+9z9qj7kVW6ug/M7Rt9WhsSs32FFrDOf4kfpNZw+FkGXt7
SmHLnBdhoQWk6IrW1+lAXh66Y3wYbfIFBdbEFmtTKYipFYywzhMCoxYVa5lBJ68ZLld+z8Kf+66y
/aR6BWiaRSgL4rys/sndydFXe4YTqhZ/p1+IupR6O/vLHZvbkQFrCoUxahpUCl4a0N4RjGbG34Xa
XcR9yoLXprqRWCRWrENIoWBGAlaL4HkghcgRb/DCiWSf/B0q0/b0g/WcyPp0FNqoXR1JYQVjY1la
ZekU+udSjPAC/zdl4+uHUylEQWrUKWkGO2rkd93PYeBNCJDvewcDn+lXy7BT6wYqcfhM/ARKu28N
RMG1hHniMLxBpSBkEAZI1JB0llzIY785KH56LyY448za1i+8LfpaZWbnChdJ5l2Z7NNOYKsUsGhc
3cVCRIxrz0X7lNXHPL6bUTLOY3tWz0l74JmCln+4Sv5CM5VCk1YduKxvcWMYPqEM4RIKo87sXfSA
WpnDrhBtv56unIXCkxYC0PE0YpHkhh4dBLepTJJxFjczLinQuv7a4QabndFmw0rjGYeRSuJldTkK
5QwFFx7AzaW1Vyu5L7T6EQSGDi9wXo0WxH2XZQW7SkFLV4R6yiu4oSyXEtQ1Jzx02KqtTi5aNsGl
KTIOBsYtRaWwpa9GgZMTJBfSAm5Er9af9tfDCkEKTsQkQT0swPGqg/xWeC7KG6n/vG/iD/WbX95I
FzbQ5trwqoDrATlbI/St34PvNLCD7xM6sOsD/5Ta4D4BvvAmq97HQEuNKnJUSsgL8ijpaE+eMrNM
xcaMBzwHqOJ4w0ecy1gp4xTXKKRpqlHqSnIRIicBZ+JJKkUflmzmT8Q3NMa3Yy2OghYBo/H8JMH1
eUSZfNcWdibe9+PL/qIYHkKzP2jJzAlhAQ+Zk3Op3IryDynuGAcBayUUfnRFLeSDglqU2MaWEuVm
lIWuutworLFKRjhp5Ies0KLlpEKZWnygmLQHlL1jKIO7v1+sXJyWE26Nsm8mAeDbOos7IJUbMAad
H/gT7/9VQ/cVdzUKHbharrIZLGF2XP5M+p/j/GN/LZvbhQFUTVIUojROfZeZz7NOKoDrQejO3UUD
89m+ga0Pj3E8MLRDOB2MGJQLj+FcyWk5470sfQ3i2z4HZ3B6UmTO3rezeUKtDZGVrj58mBRl10Mz
B7fO+Jb01cS33SEC16QW4mA07jH170RO/pnNybWZAq9NU5uYdJkkjsZC3o4XN/IaO73FsyRoIPQT
j1sheSHPPI5xodksPa2tUp5uLFERzgYW3H3iIQLdnkf4oegofuKiqmyKEiZfVDd8i46azR4lJWui
s561deqUzMYsH40Jax7c8l2uWbd7Ig8/oWWEbHF0YtMBbhIsGIIgQs1M5vFOTjlTX8ZinWJQ1p7v
x8hqDvNtZg9+A8qrY3tQHw1CQuiyDmhyQNIrXRulHKuo0ZtTVgjBRfo5T/7UHIfyLajPSoTn8+VG
aBnwsrWza3uUN0WJFBvtAATjh6917IvLBB3xL/vRsnkbXhuhnCdcFE6tCuxkBCllR7D75xRdeKol
gDmcvC7p0Hxp8C5Bcrrywjq0N313bZ7yHnVK5jjtATu1M+AtRDvJaIWTbOFVt1tbN+fTfNeBtQ+q
ADaL4WYL8damKURdakWJuQBnasndNpUAntiJAUVbkLe2QGVcScslGa8jgWzDxmySzwWkz/iwM4WG
2c+8dfFZmaLLz/EoRZA5wAo6VIVGj7QVCj50ZoKn8JQfDDIKbwe3+i13UL7ve9BWVr62TOVdi1h3
oqCQlK9BBSx7NLTe5IbJ0uqXXmfkl4yIoKvPSRngKatEy4KexeASHyBpfltkCiPuNo/19ZIodMnq
PIqEaiRjhKNT3aVHzYlLk3d5O3Vl1s1485qxtkbBioyBCGjV4WBULoS5r/TIAFB5gLIbFIpZ5GWs
r0Vhip4pqjCNyFimgQNtxrPMv0zpK6bDUpGV6W1+LMWQIOimyejMo00Zo1J2yTLaRpLcglbVCYzW
TYuRUb3YPgtWdigEU5YBzXtxhcePL+Ftdei90gufMR2Doy/7ahyTY3/D2sXNk0BVRV4ECZyh0DNF
XQNW5kgKBjs5gG/Cj6FYJ7u8z0RH4mgfTpyVHeqSEUANI4vKlFynIGP4kgOGAcq9XdxKTn6JjurD
fixvfrKVPcrx1TKPmiaVNDssZrwN+CKU5IrxsG9kO7xWViiHb0KunZsZqyKvVeIzKGitzMQanyDT
w7hTsxZE+WA0FUpUqRFqvZKCivwoZ5ZulNXdvBQGw9Tm3ddYLYvywwaTGxxEUbCQ4/jOLiBb84/g
jjzsLy+4J1rRkTvF6OTd306yW3s+Qp2gfC2X4qwR7rnWroYf3FAyEvdNZ0fSjn4F1QA9DWUgTLnY
KNBBgM+lH8nIVvPeUceqdm4mzwZ6kHVIiQjCh8EGblKafIxmcpmaHc1FH66t3Q4+GdowPJAU2NEx
dJm8qZtn9MoqFWIyr+dVHCL/GdzhpH8VAqhrDn4NObET6R9ML1xoQTneZknQiSzDVKyFRhCkAw94
HDCBlB20t+VUuTFm5ENn0cz8tDwsFshb8aA0YOrKlZEPJQ+JL5qczZybJ2f0Bx9abQIVkWVeozvc
wIHXqeqjmIY3QsOZXTq4Qo8G9KrNzXZqXtO49zuZPxSj5O/78HYWuvoBVJzyQgyKihSbgele8Iml
DiRVbLQ2HRa/+QY1bpPM7Te1mZwHV75htV1shpAOFltdVkEaI5IIWN0YJ0lSi15GCqP2i7moeGDW
LvsLfJ8n+7jDv0zQo23ZNOYYEJxIz3RzIjQcpdm5808N7KEXiDkOT9mJqFfGx+I18MtT9CC7JYrV
8V0g2AL8IHEqmVky20TH67rpIbi6b4RwihFxOSf5Yld7QmA4eVlb+4tnmaFCrI+0qeP0HjkHeFbC
QzDdzvnfzLQZq6VQ0aTwXSwHcYfi6YWAr3Yz3STfZLM8ZE5ZmEB9xpo26+5rg1TITE0sBryCvQu/
Ahmt+ZnDNDO0GL7yZuFFDstFWXtIB4gslW2vIEKlsfWasPGHKkWPwMw4m1lmqDMskAYhniucYR3n
CqIT6Bdm2+xmfWa9c/R5IoxGsgQtwfnwQXQStyxddbRSEcwnskkYqxvoETlQSxMUK/nBekXYHF9Y
26fufeFSRiKHgATwkqd7ctEVQjDhLFbxQEiZ+yPrZWjzBF05J4UvfCMp2ZLiiBaR8JBBf5IuJkx+
qO3L9NUOfQnkel6tjB52CDeighO0eyVXeCDpDdhIXc0Bojr8k+jziTV8/p+CnG5B4mohwQwWdpUL
xbdqnJ+iMPTTfPH2zTDXSIGJzKVdFOMFCnw8pnoUiXqgR9Q7UDPwu9fkG9FcCR6zFu0XzZk1O8gI
D5lCmVYM4LzkqgYVZSfpBbvTUz/MEmd/kSQCdg4LmcIWoUgUNKwBzOqpNwVZMrsQukKfh3o264Al
M8xwTplClmLkq0xIRoxgLtagHvo+QTdQ4oo5b491bU8pJsAEhZFTslZI4cykSIkmNPBUOS7cfoR6
8tdajs2+f1UlxtHLONxlCm46iaskiZjq8tMofQ+HH/sfi+UTFJyMc64he8L+jXNvKupRLp8ClhAt
aw0UgFRi14NFBocNPwe2JMpmCkaU/WUwTNBtRUpX682YIstHNYxrT2XDCtztHPNXBkS3EkXSNA1t
he8wuckdWHf8GBd0ASrdnce8SpA43AkgupMoXJZChJ4zuWEWT0RdFEMGn1ubDFJyd4nHTAa2c/nr
2ihcyBeQFuQymlCCs+Auh9gJ7LGw3gjlFEj3L4Ej3/7lU/zqIFMomOj4SlPqGTllZzcxCDBlFG2H
E1luYLdQs1dmc0F3ZGrHj6zKBMPpaZ3JErpCAeQfkK+LgbsklWcoEL7qDGffKRkwQbcUzbwRzlxO
roThYtXjY977Wvhd4w8Bc0hp02UMHrL3MkbfP0yilxJaN5YSSWqLQjRJ0OP7/Bxb5Yl8Qv4b69Fm
c/TWWNmjYCOT+UHmK1StyAjAdEqd8L66Efzcqc94QHEXixAAjT7hojDQ0XgImWIRm99w9QsoUGlC
tYOm5YBcr63BWwLCMkk9lkFj73/DzfPll5kPw+ZxpOhNSIBlzfjSeKwRjv3VCPTUpMTDIfsC30/Q
0oM4Gyfd6L18ThnDbJswuVoNlX6ggTYH+xqv2QPuiDIv+mrIM5B4E0xWJigwKao+x8OyMNpgCvmi
Bb0V6zwaGqJvHCcwvs1mQ+vVCwWegpBBG6HQPAEoR4u7iOcU6tJOeiRtRLkl2+Mb4a/TzekhP6AY
Av1E5cB+NWV9OfLvq9t3O6qBkpdkvg3FMu6ix184gVFfYG0plW6oeRyiyxmuvoSzI3OVKY+iVwnn
Tn7cd3bWWqhkI41Q3koKwjsEhY5KMswKM7x8OPxNM/z6u9HokXJVypcIKq1Jb9S2zsyJk9FYI7ty
dhcoi9c3mJ1S8eobYRomFR1RXQKGn24/XKwclQKQIUoWrm7qf6bf5q+ZDYqlg3bfH5rnDCrz+zu7
feG+WqPHLctRV/shwg1YEUzMLPcv8Q0uOL54SSM7gEigyCy/M5DrvY69ckzwAWiCRB4WNIyaLy+d
es8VjpGgIuhi0MOcohfGErcaCFdf9X3DVwaLetanagSGZZDTQ7e8N4H7oUH5kVUzZsTD+16vDHFd
1pUQ7gFYlp+X6JSKeEOPj03MKE0zooEmIVw4vleg7oJP1ipmV75W4X1bOfubxvpIFHpkeH9S0X3w
D6GYREZCcLdm+wJrKRSChAO6yxoRAZeNr0t3gxk0s4jf9peyfbZIqsHLAnR4VGopUhmG1VLCw8eg
dKMcZVB9dPdNbC/jaoJaxojnP8x8w0RPaCHRoCErVpoyblwsIxQILkOQoBkcbjykJzl8Uw1PTj7t
r+MPaHBdCAWAXDkX1TwD0UerOFQHDc+myi25T0R+hu4eFlPKdsBczVFQVyuhPEYxKC/ypTfnYDIV
464SUS8trP2FMfaObqBMpGXOFQMhM4VfjdytlwaSOM6+DcZi6E7JMkhyeBde0RdZNWWutoXktc0L
SDL+1RMwmLz/9Wi6SVKXNDUAKS+KpPmr3j9J4b2esjxhGzSvNuh0KcmUJqxRTiSJdHxDmEHe53Au
LB9gfRoqVxo5YQgU4gMlaL3mxZErnAEsTYM/3AuuyyG/YgXN0NcxgmaEA0QH3tI+NXfVE6FHLz2o
q7wRYgtsplWfZhvj3t7wrNkscqjt+uzqo1EYsSQGn84iwnfOHcUwCW1zaeUeaBssNNdeMtTd3uaT
aPYRZHlZ1VnWJlPYAWUyqS7AT2ejp8TJitqqCoyMGbG3HwIsMxR8oAAMktcBRZuer45Flbhdp9p1
yrv7ZrZrzau9pHCj09UyKGZ8zdFCW85xsEOf8I2hUa37+a8i+eu+ScbKaE0tceblukzx9XJjMOf8
cxA/CFDq2TeyBb84uTVZkvEuDK5+6jP1mAqLJkxr4bYsuLkPYpzRbPwWT1WNWT4mYL9j7eTGun6z
SH2xSSlLKNSj5YI/BhhUxuCpRZpt04OEUWUcYjZ7tGgrFjGiz2OoQMTb4IeeWGOEbGNDbiaDy1v8
iw6CD7ezu1NwhMCrlblkHCDKwdim3TYO542PqfsXoPPbT6CCMZoLLRRKAw5U3qqzl6GPfvzB+Jgb
lbnfbFAfk4+UcJEaAFs/iRNU3jBTz/WHReqtakRb85CrZsqlRyEa/G4pHT6UWR+X3Jqpet1vv4D6
uLJadONgAMMJSzwRkzIeGvBRxk9EP71iCRNsutLqs1JByYVTFeckKLvGb5aTshx4logZ+Sw7C6Iv
K4OuTFwcoz6WzLeF9gYxF2iLfk7Te8anY9khn3Z1WiyDpuQSOS2WyxSb2qd3KZfjYEK00cNk9AEB
+v2vKJXxuRD66AZBwqhRR+4Y5jVoQWC1rke35EFaMeDNfFAZKLP9na5mqANX79QWgkloCsiFIxd4
YXJSOobnbe/f1QT5Cav9q9oo61SSqvIo3k9FYHWthPwOSaXKurJvR9nVFPkpK1N6rOmqTK7skxs/
VC4403zDU/4jWk3WxtEBrRoJH7a4mAfpY6UdRfktSJ72PW/j2vWbC1ARC95OXjZabFxyCH3h17WL
xeO8cSX6zQwVqkkRyXzbwNOCpXH5iofkEisVYJigD8yxzQeN54A9Y3qUyqPKmkdgfAxaKjlXhaGd
O+xUxx3j4dAp7jQxipJksz+izS/X0gm8rlxrTGOjH0gP03QJF19UB3OM7pqmM6v6mXGl32reW38R
nYr9xZANyDOiJJ+ALpLMSxvO6PYHIufBYgMibrq3LCr+FQg0FtyAmVENxMEh7yj8sRxLM08DyxBr
Btiw9pBCgmWsl1xVUewppA6dqiKeJKdDOamFiZ98W3TKAx76DvtBtPWY/dtmUpjAqbPKN2JN0kOO
cH6C04Iwo82fh5vA75Fj8+j2ku6KLyNzmHKrXfE32xRIBMvYo/cfb1Z4uDFM7k3xA3DShk5sQRdI
OhIi2s5CP+EdK6ZZAUFBR5/JcVroFTzIkK2+KUwj+6nNrJNxO6XQ0HkM5URoSFAnY9WLeZiKyBdT
9HCTjZ0/qyYqURhkYJewtz31aowKQEmPMMlGJn+Dxi2mTxr4QzXZSaADIxsMP92Gq6spKv66eFC1
lhRd8+6hGd9klgbA1vUPfnE1QEXdFEZjzk3YuBE8K2hXsdpndURCwZ3nzOoc8E67I9ijTAibRuwW
lm3nuFqnwlDi6iHEc9E/t/nmuwj+r/vIlr/LYGSQrOE5xHydbrJc8g+Z/tUsFYhSm4/pqObELBmC
gaCOJ9i8J7ig+0XPdWz1LoL0kEJbJ7SCV+7Auvcyt50KRyEbSjGWcCNV0MAmOsUlBdsf2gN95XY5
krJWbmte//QfdA1t50DXtVPxyEdSC+IubkDXUHwbebOFVpBzc8id8sx/TmZcbHJ3fmWxwm+9Hvzm
Z9TRviR1GgqNgkaen7JHzIWOfKg/tSc0fTl/8V69NkZ3N3BdWY0y+udsNRtvixkqJAJ3bsLSZwA6
Yy/pJoc0KuRWHN4b9tWjdpmdlswF66NJWtvIPbWazOaePTvO2k2640GNUzENVPADvk8K4HqMko3F
X8CvCRIAFrXrH86OXy5Dz3JmyRI3JXFW9b55UnqwsPHPgkniZHRH6CiRQixGHSFawxraYiAt3fPQ
GKDW71RUFDM0KUsPg/E8judlVO2KRVPJAFq6xaHKVKPiDRmQMAlAn6aV3F4fOGvfYxh4R3c4dGUX
V5qAOnYZnqveX4avhujum/hDynb9WhS0hKkUo6aH1CY5QHwT7YfGmTCtNd5fMa39FmcUliSyqOpZ
izirjEOTH5aUMWSx+flFQdB0kZckmadAo820wChGtLyoXWYJQ2hOi28IDpdG1hJ839+3rVgWFV1U
ecnQeZ3uKFjURZplIlWji58V/XMedNDrsDJMne3b2YT+tSEqe1CUIkAaiBuI9Bjfzg5Eap7DL+Ln
+ETEtHWIspKOWLFDF7PBwKstH19bppOJIVCNqcE7oDG0dioWB72bHMbqyN+gs/i1DSqf4Huj1JoF
20ioNVMnuWC6YYF81/JCiH+VQ6ox9pO1KCqF4MBlNiyyAV3b5lvCP5e8vb8ill+Qf1/dtlpU5DRc
S5Dsdd8CVMMxSRRzXjt+3zezWWNdbxwVtqUit1ozAdJBkHhoQ8yF8IlpWKUIjXMUPF2BMwcWueYW
HK1tUvHb8Yo8lgFKgUKeHYesfJxbzqlyjeEUW2G8NkOFcR9NQ7O8q7/WvFMJoNYrEksd+0/xmNwu
zDcihkd8qMYVKMEnRIm0XFBCzWSnEVXGAALLBHXd4LuFr2oN7xaTnppz0Zu8+G3fH1gWKJRohkXU
a7JnqfY4qJ96nvH3Wf72/u8rv25ExQjaOCY3++JOSS3CHjC6CNzIrxCp4Jb7m6xs5QZ0fwDIk9Ou
ExdIBkQPk3IOy4sh/E29Ym2DQoNyjuZZ5oAGwzv5eGRN34RbIh1QnRVWiY8Bde8Tbqsd1GM5ksVR
nm1OP4gF2LMvknGeqt4Zpftgjvz/I+1Ke+PGle0vEqBd4lctrV68xFuc5ItgOxnt+65f/w6de9My
w2k++A4GmAEMqJpksapYyzmD9kst7/v1ztC+2LIIYENwd9+Dto10tTMjtRtny1N1y29m4g9mdlBU
WXB3RXrImIhwUIaqCKHpURg9Rjr4H1ZD4JYEFvY9bbJdSd1Vq1TAwuZDYGXX6nyI+n0tf7t8obhS
TAUzjZqlEPz3ox23QMMcNQTpJTIQp2p+KB2mCKZ9T2KBQ+JNKBvqWRJb1F9RwsnaBjqIrm2FOL8J
LLKj5K73XeXUL/oOaOuvoiclPYi/HO9GKmOS+lHDNI+CIF2t4GOnCKF5V7gJiAPHfPiiUgBC0xTA
SXBjze1SGSuVAZ6y6WqM0uWH4qbczXvj2sRED0X1FQ1hc/V9sz4meJmG0ZQsCf6xyAPMmMHiuo1S
uZeVhPvU2S6IXoeNLupWMttrhhBJDuSjdKJBDEiFf+jfp+8UmKLaVQcVeNNCW0JP59LpMXbLiFRF
Qh8oUOxQmYjHu3o5JUswLn6hfbPyYAL44LQ6Y/Lr8npFm8oENyOcmNG1eMBaGcbm5l/GpAFL6/Gy
EF5Z/MOFYEIb8E6biYZmPuQe59bT/5Eqp/RSYKBj/ustXd0VqDV7YbaV6t7fW2oomqrphmWwRetm
1PS2M2C55KD6aqHHldbJKiQ7XQpxLRoK4NpJ8yyNsZN2Ja9xlU6WJycjOgjju2oWMTL/yz7a4G7S
AENAWNAmQ0bbc9zDhA2TBcS4Ous9Ay8Wd4I8l8RyHqRDlp4UtW4co4xzMAKVhtPoq+3X8tqBMcvC
vBToiUW3hrd4wDwR1ZYNC7+M0d6oL5I8MRBLtF4YdHh0Fu7yXb4d/cUrAC6AeWoRvDFPcbcSGcVd
MLpqaZQgoQCtGfCxNG8QAehxI6StDEZtaTEirulTBtOK78hS6DytwSqIeZwv1S79JWIwEQpkdIgM
jVqHUCJvceNHdGZjJH6ZXDoPTbkQBkXICCbaRdYntnoSZg2GdLKic8bxnwKJP1GozMtV2YqOZnNV
1y3FYHM4lpmbeUIUOi0TBlMQHS2XXJOA4kYST8TnxNHED8IYTVyjcczpwCCIc8txl81rHihkFQGP
cmKJD1IY7YvDlQxVCSmjEbsL8EaL2zp1jUU0GyDcO0YFm1BJKkp7BPKDFtgZlOuIgsUsXvMgCZux
ePr3YVmM/qXhNGbFIgMc6mADl6lz1hMwfq5olw99vIsiFo72fRDHaF+6WDOYqZDc0+Xrdbmf8t2w
3gtcD8cJbGWYtJ1w48+Xao7RygugJDUgt8auA/oyeUnexxuinQi2UbCgv1BvuznOQfWBEDNO3Riv
juxbbYnyR+9oM4xf+7AkJuZqlzZR0DuOmOuqvdKf6PRZuCswDJZdI2Xl1vsB7MD1MfbNe2lXiq2U
aEuZQKyOqpGEBnSSgu6qYLdPvSLQwW6v+YmQ2F50A1jA2zkvSK/ViF7ta/NY78JDdDX6IfKZtRt5
osIQJ1HxYWsZ6yGtplS9t2Rr2q9FO4Eby473RgvwqXB1LmumSFcYExJWBC/VKrK9pbtPlrtavp7q
w2URAivFAtqCVi4jZYReeXN4CuV9a4OUIp6dvny5LIcH5/Fh21i7IY9tXVLk6vEtuSlOhqPjpCIf
8dZx2emP/R40NJi3p/Q6tKlOBIgoWidjRyIplUyTgm3kV7SGBugkzERS8WCauqbUqhXayj7BELNd
M/vIs2oSLouGu65V35Py3sifhV2rAm1kG7dbqZa6fkBXWdl8K5vH0TgUw6NZP06lIJvFIxSxVQVB
pWWDqQfdjx+tpDbOCvoh8HYsFf2pVsI3k8Sra1T5z6xfX9Gk+9bJSRFMhnbXt62oKMJ7RX4Qz1g0
sBuMlTyj7af31GP5pXzQgQKo76Jv4ila3rXbrpQxXiRaOxAXoQ1CjR6Lcd+l93H69fJ14JqsrQwa
o2x8DjALGtIa0EfaBYyeh2A+Wf7oNgf0HgdEoP28gGcrjDVZPSrZJEcIt5RBpn9ZRRj4og1j7FQz
ts2gEHibaS33bab7K6hRbCIaTeTd4e0ymEAnbu2OlCvOxSbAik7RmJVOV60NPBBS7QTnI5LFmKta
JZOO6W0a14+efSw9RXbofDqd3x6DELFO7eaBeX9ZrMq7ztslMmaqnfNVGgdoeXml7Qo/PABGOphB
Dd0F+jE9aMADaoJcdqKrBa40vRuPo993GEcen4zvomYrwbESJi4yyKw1Ke3r0qTUWY0jhirwNhZM
BnEDSlUxAdhqI/IH2NLHm1BE8jCuPXa68+sD7bPon+3HzusOKqVF0oRdTvzL8EfeX3X/ckLqRrIw
7xRdF/ZVVAguG3/Xzt9n7CRgzMBZHKLzLioeWm1fkod8ehSoCV87zzIYY1hUcS3bI6xH41u38dXk
VzcFuMNHwIUBKzKob2mw9ZuuC1QDBcCiwCF37K+lT/HWwS6ffwpjLKc+7RWdYmnQ3qD0C9jCPKlw
omDysi/rdXw0BGvnZU4/CKTnu7Gctl7r6D9Gg9y4a68SzBmQyClPV3TQIMSggeSdiECkSj/JRtPb
NTL2szWb3m50NFjV6Iq7pQxziV+4xK9c2gsUeoZvBfEzRSRTnfQ4nVSvB1e8iASYBw9nq6osm8TW
DR0NWR9X3g7WOPZkQDUGVEO6W6Ajab36DXST7jK39psEjGI5WoPy525n3TUHijvf5v+PZxl3RzY/
hTGPmglshFFG3izPK3SWFg96NgoMg0gEYxeGVlfKqUMbRBu/SERypFxU2eQ74fMq3mPWjSqhBdeK
f8MzuiumDLTnfp8cZh9XxptOosqWYD3vT7aNMEPObVI3WM8o7RbMx8iiPDvXKGxWwxgFg1ippQOx
5b2ngwA1uXuJaZD7FKFrQLNxO3o38UQJKdGymPufZZmloQMHpe/6vrD2Svp22dbx405VM2TDVoiq
sZixKpDM21LDvs1AY+zADdv61pG6XxFcBN+ybCTRDd6cUFXI1QhQS7qBYEnvv1CqUf1AblD3bNzs
i+EuewVduZ/xFxupzK2OurJZkxW3uiuUINfxOEcQZaUiNkKuW9qIYW6sucpqqFLMjdXIAjSMOpO0
urHauZePi68O59Nibi2CvqEhOtQB5ES6fauMd5e/zw2QzstgY5J01FIdJA74/vCqzW9E2XfyaSh2
FnrqLkvidWLD3P5ZCmEc+RSXXRdRrpf4ANXzmptRdRSvCYx7ENvs8n23G4F6CkjGVwDECYQLTosw
d7lrjShCYvn3cHE+3NhN7XS1YEaAV8j6sELm7s5rq8xSCL/We6OXf1kPObI003dQ3SKhrAXWcTmA
OrV0q2fB1opOkWrR5qaZvY6kuYSsngLa4sEd/P6QHemcvvmbxxpNTgW4hD+TTNyeKOPHyzEzx7CG
co4LnZwbyUOd+ZeXxjfCZ6VhbIhmET3FkBIFtqx2pJ+PGCHYNQtxiBp5l0Xxj0+XTVrssdHUzi5H
zltiEdwFPahJIDlDYLpgwARysvqGlqDiiiKGx74hOZ+oswKS9yyZWaWpSpmUyrDJahmB1/eOYPzZ
0JXPXIKNFMYylqtRrrEG1Ju8Hfa18mwqw7da6T8TZ2ykMIYxKaV6zA0UzMbucQqvk0hg3/kPnI0A
xiQqsqoOQAVAFujWBgHRS3/Id1mQEWeoHH1nv0Y7UYGDaz3OEllk2amewray0dw0qd9749bQRyeP
RfUN7h3eCGHM4xCpianbiMND9PYmKaZEyeQofegl067DuK9A2akt+isG34hjLGJMwcWSkI59/QDL
7C5H7vBNd6aEdq0iy/spA7wRx5jGcJiLus7w9u2Uu1F6bAlIDAS9QaJTYozgQtalawka66TpVCzB
kl51RnB517jWaLMKxkIsoOXtohRp+JT8SObRScL9uvppJIpt6R25dDiMPeiaNtEHGgTO4JdItAcr
XBxpvk3SlwLBrpDhjlveQKVQoY8y2D3CnI459as9pxWN1HpUaPA/8j+U1ifd2YCIlr8pgRXUr5Yf
f42+aL58EgW9/H21DMMCAJpM2CIOkr5LPUYRpl3Xg1489GiE0zJHlD7m37CzFEbl7Rz+Kmro4IuZ
OCUwmBsQdgACF/0DtgiSjRu36WdZzI5m8Yw2j6hE4mlQHKm4sSVB/lgkgNX2JO0wuIu0iKL/qpU7
KROoOq/xAT7pvAJG19tKj2RTp9H71fC18JVXjFikt8As+xk+xPs2UKqrT0zioxdc0WTF0BSABDKb
VkttY/YZEpJ1WsIU/WwBw1mng/uJS2zqFvjYZQPdE4yhzW25aWw6tragZCdfhWUBqJkbMotCd248
YWBkFA0qtilDrz9GZatiDXJforWApnIo3iHwFHr0Miw/KReD5i/7Dh040PXL6+Oe3EYu24sbRnHf
9bQzhBYLpW+mm01Ir6CgdqsB5A59OBPAVYQcKzyF3EpltlWbQXJvYHDAU26jG0AMwKEQELXp3nsn
hSsekReuk7nPpW72a0efYNMxP4CLENMjSNb1x+zQJcgdFZ4YpEi0SEZD1Zq0KqlgmAl4T/t/NNHr
nOfDtpvI3Oq6V+Nk6Wj2r3u1q9WprM4x6qfLCiJaBHOzS02aVElHGQ3TYb0314bhKEqk+JelcLNB
27UwTqyux3WaUxj19Ko+IJF6XfvLTnHBXv//iC+4LmwrjRr/zROomnQVNUmcDJ3OKu7B8fCDdg1F
py6QgLNov80BrL2bfK1vgBf7IPItoj1lot7SStCZDIxnb+yDxLgRsk/xPOR2eYwtyecKI70WeioS
wOU5KRljJ9fIQVmsk1YlAgtJP8aGHxthbB4vSgwzLgYYEMoeQ+lItEDx+8/gidpbMYzF6DLdnvKY
AFnDuk6b10nyQDwlMobUCFxaC2MkInsq1zJCnJt8pSQCOSCW5O9GIAWY/N5rh8s6zwP7xJIQp4Pj
kdC67kct7NPFMGYdg575AaBA4KwvMCPYecY+8TN3qR3tjjKOFF7pWqBNoAqZfxNmA/i6eP4RjC5G
lDgpV9AWOWDQdJcXFD1oR26kr73f50fVqW4j7zOue7twRj+T0Ur0RcWrz5TveuNXTJ4T+fny5vJt
459lsSgS8GrF1AEOxcv7owFEuvRgl4Lzo8fzt7KcRTAaGRZSrkomUr6R/D1XMGBZnwwMEfRVcVhG
wXOFF+NvdoxFlLDbOV4aGZdsnCZnGuVABZ9Gdj1XL0pxZQnngfgG5Lw0xnMp9hCvTTpbHimqK6k2
HkbZ8M3FAAdVLNhF/kERJJfxj4VG4I+XYC7aZZyTHqLkwls03QH802FJvn9GHc5SGPdSrhmoTnt4
/5ksjmJiQrVw9PzxfxPC3OfWmhetwYgYwvjFlazVwbvZqRRRbpSvC+e1MDc2xKjWqjWw7lL6I6r8
AWSCeuyYpHfi9kuVC54OfM9saDBRgBYzgLD68YDURU9G2cRDiHY4Fnva4djtGjTZU88sym39izQT
PcpocgHZE3OpwGUemQl4K5AVtZFVs/bzc36qDtMBZlDI4swtOgAx6Y80xt5bbbJonYIrDNi0b7S0
SMEFIjDEZq4RAI3zR+7mAncplMnsp03CeF5pXxJIQZAsXJwE4S/d1dpCCLK6she3TuyLIGaFO0sd
wSbmGQoipSaaNhDzoA7hKc66p32J2rHZTXtdMBfMNSCbjWVutaohOZqPsFcYDvf0/KbtdS+Nr2th
Ioy6ir+M8EYQc7GHyMpIuGLEa0jcMd17FiYxncYXJa95ZGj2VlOYu43eGkA8p1jQ5NZXeQFKDpxb
dUS9HRlfzXBqyZe91I/vRL6S6583C2Ru+yJNim0VeOZGXS+5S9XlDoDMrP1l0yU6L7rNG+VY0syC
jUSCoATrR9OlTla/hHj1RkMs0H/BetgaklV08C0z5mhiRTs1uXxa5My7vBiRCNaGaHVEchO5vaX8
JXWqY86i96tA69gKUTsVdqdGeD/QriBtL/loZAw+BXK8VTo201bUoRJHBbrY2/mhxdPEfg7Xt0/s
lSmrmgLoOGT1mIMPNbvVUGtDC2oaB3IEoJV0DC6L4Hr4swi25yfOq3heatrAgXYFvf5nTlTHzp8u
C+Ge+UYIc+b2pPSxhieC13VXpEKB/xOFCmPzfcZTpBZo2ZChA2ZDL5+MxgyMSXf+tyUwjqEsijgD
1RCygPEPO7wNRZ00onOgW7i543YTliBJw7XQ7ENKvnft9To+Xl6CSAT9+0ZEL1dFWUWq5dkWiOs6
2R3NzrVngc6KpDA2P9WkyJRWVFhMID/701xggrKoDX9K9EpQpeXaxc2xM2YfS6m6mmIL1E3Zog0v
m910Mn8MSRfM4SqKDfhKrKGDChhZiH0YaaWUtpJBu9esljx1ynKjAtr+8gmJRDDuhGjSUFl0MMZc
TS+KjGBtRRiOIhGMSbHCHO1aFP2uKY072QSdZlI+XV4FXwP+bBSbc1D0AkdRIGE+k5dGmlGd/z5N
Xy/L4B/9WQZjUQDcWzaaDIuShJMTqYfGbJ1M/5WOggBbtBbGsiRx3iRhB4qKrvqJGyNrX+ZQUAUV
nMh7ImJzLTV5yqxExns7k49dfySiKq5oCVT+5vtxrldSsuqj12pvw+j16d2kCB7A3BZ0AwWf/9wN
tt5ejMmohRku/e80U7+/AlY6iAVy9+flcxcthurFZjHdKJGM6MgcmNUXJdmp9XVnCayK6DyYez7E
qTQotgpn1dxr4akxRc11IgHMLZ/CcQJ7MJ67RlICrz51jObl8i4Jz4O55YkdR7XW4zxAghftEZz4
4d66o4n0z80EbM6eLakPXWjkCeWCaqrWy6SvefVmraJKCP++W4qsqRiURVD98dzNcFlnacBbUEsL
1ygeTfNKGTV/skTV7X/ZurMk5nRyYjRFSVWZkuu+Q5Id9UcKgZE8iF4P9FN/PY/MsyjmlBrbjnVT
Qda0tm/zBrBCp1x7le1DneGhqYmG8/lq90caG9vrerIu0YJIbzJ3mBfU509dzfP3GZOsV9aohgtW
E0s/FnOnG6/S6l/Wa4EWsJE9yAlrs4pgjRP1sbZ+9cUv0r/Zw+6yFP5j/HwubGTfzF2ZNvT2jDtM
ugAejj4kDQzdVrg+hsB28i3aedvosW0sWjUv3ZLmyOCsyFIWlmu2hiObh8tL4gqxZAP9ppaJQjAT
vUpGlxtNjGIUmHGdsn0ozNdhEiJ3cDVsI4VZSjSFYZEZCi02UKNTXQ+p057QshlovnQYLBBSt6Kz
4qrERiZd+Wb7jCGrxjTMLDz2kv3gazvFaVxyA9oFOKDBW5AIS3apICoQLZT+qI3QccYc1GTBgkvt
tVTeWJUgJBAtirF2ddWSOm+xqG6qXitQmuR9cp2v2g6jPYIrxe3BMjYbyNi70JzmyLAtdA896Ufd
Lx9CD9xYKqquFaquqStizBDtHWP0pn6oyVoB86Sfx6fZqA9NPAq2j2/Dz2tix5Y1ZZjRbAgZnR+C
iiO7q5+Xb/E+2+mFI6TaoiHgX1YcndyWoaALgbDd6yh79XUSo9Gm9wakDAGea3rZlXak3VfLXuQz
/uW8zuKYiFS3Q+D9oToP/4Rg7lHbj/u33v8NeycLYUD4huMsjTEcVdkacVPBFGb5V718jADHLmxg
o9p8aQMZs1E08wR7i5zrmhmOnZG7ponfpmHYq0N8RMd0cNkWUgW7JI6xGGOcqdGSJzQ91B5KUKvO
RxWhqghAha/nlq4oCjI3qs3oud5KtqRkQCAL+/s6/6bqT5eXwT+ZP99n3bmcAYbXABocuFMVf44W
2hzvtVIsMLD8OijgMP+zDrbXO1k7JZsKVF1pC4pyBXaUar+gB6berc/JvnOba3JfA/Z2sSk6TPim
Ov11JAQ74HeIbH4Go/b9mk3zWhj0lpHbMLBfUhDoJe7sRjr6EDLP+iKsdoh2mNH9gaRjIakqhfq1
bnv0ub93pVyDRqVyME+kejLeN58ZGDU262Qug4xOi6yTkAKoM/tgV+ORpO2PVRWZSNHa6N83Hsxo
DaNoOrjqZHopjetmPkUiYjN+GAUsUN2SCZrBDMaLRYtWLmb3rjmN5fXg6JP8sXBI7VIIL7TECm0j
1xRvJDK+rJMsXQdpJUXjnnztavhVuG8zJofTvfwqoqnn7uBGFnO/2yrJ7dHAs8cKd3kc6PONEbmX
rzjXMKJ9HWQ6lopmaOaQ4mWt5bHMgfinx1/LavHjxrhNtfpRLybUpiaBYeR3uW3kMWFNX4AGQ0tr
C/NEJuZ6jd6ZXjRAAUSNE/kWgFP6G7g06ygmsvoXXTkvldGVTFfSSNcw9hBfDX4C2ieABe1AV+Ri
MGsnqhfxAMxtY7NQRk/mZJbVrtbQN3gnuwsojENfDmjdjeJq014jC7RT8evoWoEKrBhxDzW/YrX5
BYz2hNJsrL2Elkxat0WvGziggG23Cz37p/U0u91hvAMTteonnyCZ2y6dfa0DIKnUGwmh69DnThMf
K/s2be4v6y3fWJ9XpzFPwQHNPyAmg+K2Xn3AInzLcso9BSVoAxBbYtZO1NfPD4tsC9iEso5iOGF0
F718AOgokD+nbkpTvdgFQtq94Q8eyiYoB+5kwSK5/n0jkNHYUgfecU1yOudpO2v50/oMNAEC7z8r
YpQUiNrtAhgEON5GfdHbvHaicf0E4CfU4SyE0cMImWCNhEg+LgGqJkB5M24oiXePwViRP6W/96+4
648oXZY/upywGKapsnDF0UwbxNldn+7arHPMiThW8TpLh8tKePl8MBP8UZzRFrqWZNg+ve6ux9k8
qP3nOtI2S2KCktLUjDyNV2SlbvWjtYuOmRvuw1tKsDbsRZkp7oKIAggwGUgjFttZb6aAak5kvDOK
pr9SBjTxhaJuQe67cyOCWc+wRmQ248TyTGRzgzkPMUQfRpETtv3PwqwEVTuqW38pxEYaE19Fiin3
ZlSfexOnXbxPfVEgzre1GzlMSJWjgb+USWx51eK0YG2Jd/Yj6Oh2+Wl2Ac51Yz7nQbsTcfDxA+eN
WMZ790pf22aMPDKoNivAmCoUl+5qcWlqJLs2ryhLuErBvX9DY3rpXSQ0Utw7R2AQZdAOmorKXm9A
4FTgG0UIq6LLdDjG1b5O93196vJ7dX29fOP4Nhjo7ypQYhFpEdYkyo1SyPkIls3ctZ9soNXNJ3Rg
nOrFwS7ctIFouIYXg5mybqM/UzEUNKl9vONJKwM9v0GwXFbSfu7smx4wO000PwgWxrsXWzmMBpl9
WwPHhXICxJ6yUzy9cldHckdH+lGh+VN+le40P9uJ8LS4UdFWLqNClm5lqHDiyucJvBpeW4Htjcfw
gcbPyER6gmXyLMxWHONDtXVcYjXEk/VbYkNNCwAowqDFiIdMZ/WbnZgKiKsyW5GMygyZVaBivMAG
ZMcBdI3DdzXaRZj0Lg7JdC3N+y5GWuBkFUFiCuo83F6vrWzGwUqkz9NcQ0egGsTB4EvfOsQMBRAi
Gm/FE6W7FftA7g6jl0PBNA466HTGKQ11VC/gZocPJC9SVrpzJorv3mMr1qpSpsH/imBseFmOAwGb
E61fmOj5Bs88JgLjXe+UB9U1scIZECRG5hRB5uq3phM6FE0m8ubUia/m76vf3klfRBE3/5w3v4q5
qVpqF5JhoXMwAVGP+TU7JnAv3rILHQyh4RndiCTyLN92G5grK1eLlfcpQnypvrP1mwboFe2D1b90
7Z0KWpnLN0d0rMw91ZZ0xskSHKt9O4RfS/3u8vd5nnK7GOZiJlqZrcRGrEm5f2jKinY09YHIU3LN
3OaQmMsYWWU4AV4B7Z21+aAuoVdIJHW6FLMXluVeXhLXdG9kMZcv1pMmGRsg0PY9BcUy9hIBJ6c9
6gI53Fww4jBM86OT1DTYFuaplZeqwUQ2RovMgGJERdfWXYTGfXF/LFcNNqKYY8qsDsgRMVIC2vwc
JU/q6l3eM7r/f13tzfeZ8+mzFK0VDXJghrqiC7WTQnRVAh+tbv7BVnZOaVTBZYncU9pIZE4plzBY
LIFu1jPHl9gIEvWrud5fFsF3chsZTIxShuFi6NRg2dfAewNWk+5hSMWNEESXrghnWiSN7XcLtdYm
kY70ufUQBsOPBq29INRwutGB/fPjp8uLE2gEy3BVVFEmRSk0IslPvXq0M0EhimsYzntnsMZei4s0
Wd5DaID07Cm7JC1zfCrOMjQZKSjdtv8CmmlbO+vKGHk1GX2Igwov2TWekolqUVz93ohh709Rxtm6
4DnVdPdztZfTBzX+NfeJG/c/PnEuQFTDUqhdYOuh6FbBz6BUPhb4xeRAygTvau65b75P/75Jrw66
VC3EWLFhyCq1J7sVRKSi7zMORymmcF0rPGmGvPDTGTghpcjY8G/KZg3MafSWojY9TfwDdh6Pl9yz
U0c/DB4F044bIaugUB5j3Yw2TOaVNrv2uzBYD9FRk928degbrfSnfVbuL+sA17Zt1sfYtm7qsyK0
kQK3l+iISk0gFRrg7Ru5FEQH3AeoiSEy+iYCxj1bISy7NGtqRB2wOdVX8g0ntgNP4Q3g+x0Z9WnF
L1BKEN3Zf9nPs1TGNjTaulRVRCFsQMO++Aj9dvaX8tQcSn85CQcYaAD3l28CUiGAyi0ZvbyMFZ8X
NWxHOmMO2tnsADrPne3Jg7PsWttrEWAmnqjpjHsHzhLZAlg7KUshNTBKanXTGj9sIgi6+DHrRgAT
rIehFC02hfEwF3e8olPQcu/R7CxFkgMsf/cqSpFxA7CNRObIjD4eq1qxMHNoRs5q3cX5c1/fJ7rA
q3PzsxSX8D+HxTa4mHZpjFoO84c5HsOhuN7WDXlBrckFwQGeecNr8nr5snEdFdoDMVCJV4/N1oIa
2cgzTL7SBkH7+HsOlSIPfE7pN3KYS51n7RI2I5S+9QZ/9UwXs8on3akOY5DsRPhkXAA2ELqbio3G
GvtvsA01b/t4xowowDYO2r7fF1fdQXYSTzSNyr/MG0mMQ5FDKZGH9/rIoT5YYIoZnRoFGcOlnMei
txP3Zm2EMd5l7ZW1yCYcllbbB9NeASQmDMu5qr6RwXiXsQxTU27mEbUmbbfQiX/w3zwnIKh0rB/U
xUTeWLmdkOeH/x7YCGbcjNKG07SU1PU/1AcK5ABCOtcEJ4UODIfLSs/1MBtRjDJOahGnLcXnK8lt
PsROZfhSJ0iicmOmjQzG7rb2FLeJNQGErUodS/WX6Xmun9P5uhdRvwt2zmQT+Eq01vHcwh6WV5SU
KfWAJg80GXRG3grvMded/FmWyWbv8z5UTb2GLDVoUINsrkMPc0/WneLa6NWIn0Rl98vbiJmCjwFb
k7b6ooG9yNMLtXejwn5tsnBy20XOncJYUPAve9u5rB7ceqtpyzoBOycxNDY7C5oDUH4kmLZab5Ov
oTu5+hHl1mOC90j9DOdJ97Z0yUFYJ+fu7lkwWwRskigDLwYU03AmXwKbUOMWAWjQUPmRnToQsRdz
78FGHONIyWwlUy+NyGCSG0N+VdZrI/ol2Euug9nIYA6wWFTSKLUxQjnrA41YVV879fv5rvXrfedR
yoP8LvKqfSJO03Lt5UY23e5NtE+mUlX0DttZv5kg/jCumiAJet96Gv3hfTRWBLL0L5qjEdXUFE0z
2Ux7ZeTlNNhoGrXaI9THS79hNswrc0f62kxODvJk2cPpumJcBH5UBH/3X9GMUQP0Vy+ZGcYJaI9F
srffWSX0BxuJxPBZnCHm7y0sgaraliqbjJ/IM2nNlxZtTpWJZj4CtLslP1zWHb7qnEUwHqGM7bxX
FOSgx278bsRoQitLA3nv9gmT1bdolbmN+umxV4W8ASLBzFbqcdPIRIXOAhaMOOhUxKRxv7e/oFb5
aGNHI1ffhzc0DSIGfOTHgES2aGsO4kC2dtJ2zSybMc2LudM/8lfkib0eY/eo1NA3ifpauqKwglsR
Q7Xpj0gmiKm0DBXTEmepXxsPlDkdnKw7OwAIGvXDtJ1LfVN35kkJwl38dfFo74fQ9tEy818Plc2P
YIKbJpoiEJuZiH3taK83qEDnBimdbLzTszB1cml9U8Z7tOB/I0b4eFnTuMq8kc0osykbizZrFoau
436fjsMuNWf3sgiqM5eWxyhzFy6W1tdoWpM7DEKTIXxR5tXJKJXOgzTJd50kyhG+z3NdEsmosRbS
OlwRw948TP4IAO662NHXZnsCo+ad6cy+6iWP1hHMfxmiVdGjiW+RNrtKr9nG/MKTDUsIJEdPv6Po
RPOJ+LNrA++bFjbEvUpcb3YWpzN9DFlUTE2cmKZH1vI+C5cHVFuu7S4UWCWRGMZpIqU92pjTRy9x
HjpZ/CvUoKmpCKqSH9QRHSR/+Nf+C0LNqpQKA1XIUM47sCX6VQAmLppyUb1lr7cC5fwXaRhBkFUg
hSgs7YuMdFJd9si5mNc9EOqbQLsHxBeeMWjyCi5fhH8xcGdZzAaSchnQpQ+1pI5qfGwyBxbOmXbd
1epTzwhyDMHy+Nf7LJGJQVStNmeiIQcyN5Jvm0NQdYV3eVXcZxNO/b8byIQaRTZaRQKsXq8bXmrV
78svXXeQBv+ylPcA8O8rfRZDV7q5Um3cIUM62/R1ljwv4O+j7AktoI8kH05igp8irnEHJKSAkgsA
FMOPQAlZI1YdgO9QHjpZ3NwpWjpjuAmo8VpzwG8ayTs+HPxFMIBQ8ERpu6QgPRJwPiS3wkc+/yKe
94Ix2m2aT7q2AvwMzwE8fKx9dR3HwP6jYlE8vTL35ZMot8WTacmKIiO1gCKZxphUAL4sihXDpJnk
Wer9sX6ra4Gy8l48WxGM1ZzyKmpT4OF62pS5w/qYzJlLiggwNY6hPFzWJ268uhHG2swxtCrNlgFZ
oQagEzhlfhEYvpMEtIGb+vn0Lg+W4OdlqfxNBB+ECvIUDRb7oxKTKl2KWkcJWBuLJ1UL1LHeS129
+9+kMEfVxYtZajqWZltIoK3jQR72ixLtL0vhKb+Fzsb/roU5LUlSQMutQUqumG6tETepqt1IfCl+
uyyI6003kljIybnAnH49IYCg9Esm6DyAW6we3ns3ccEL9MUKDDVfEf8s7d1nbGyNEk/hbEuIghf9
WwP44v7GaF5V1Vsl0YAaPQrWqm2XxtjnhFhTb6lQiDBsHT3M9kM27RapPdq1UzTGTWy2AqQdnkfY
SmTMdV8tkraMqKjLst255dIMbhVmtSCRwFUOBSShOgJ5ILkyni7Xu6aqEZZ4Sou2+mOt3tjd5JSx
QAe5B7URw2zfStTBICZyMpG1HIfVCYcKuJOejlR4VAtkce/uRhazcfbU2EtB8KRWk+uZPNfZTSSM
G+nv/UsdNjIYJ1fmwNUhqNkjZVC9WLt1X54Gz3aWKxWV4M+gSlobYXTBGy3v4zi07BlnZErZPoEX
iz4DsmLBXQCg1lAAicuYuzrGKLnWIRPYqYHVPsjS98uWgX8k5+/T27VZAQjEF7BQ4/in7KfcX/fj
VVSLOmqpGfv7SM4yGDO39ro6KiWq8+mB4s5mwbDrDv+PMgFflf/IYQEI29qOlMVGpNYZzuAPL/0D
7fzqneixetNvqV+vPPlEPBFFk2APWQA10DznlkzZAcr4fu5vsvlkjIKbI1oac0tjcBDac4kaEug4
3Sn7Mo6Jk69BaY6OmT7+TyphM7c007vUalcZmROlV/f/R9p39cbNO19/IgGSqHoraVfb3O04yY2Q
qt67Pv176PzfWMvlb4n4AQLkwoBmSc4Mh1POKes83iCu6L9biTFvPiBKs1WMEikGGkwZ7c6lwlJj
ICd4VXwqghSzZq3bicr23IKOCSQhoLsgYtDYiRtbMuamot0hoDU55ZthF+7rPSaIPVGrFfeUVoKY
oFIyrKBXGjy7ogQep/8U4wpK0i0yQjstffnA1q1kMVtHWi2IFBm57UzeztDqZaOIqhAivWZcqSG1
5hxi9zyTbIrWJxPwhfwPrEKlRTZQk6saazp9ESw9sL5pK834tQqqo9QG35rY8K6L4XaFgsPzrxzG
fiZMyEz9DEXTHpJ7xRt9Smim30o30qG5oby5YqY4ujsXXm8lkjEjW5rkJLcSmNHUbVrg2PdxIohS
ufq2EsEcUKMT1F8TOO+0BiZa8bkB8UUY/szD74n2JNhB0XKosqwuijQ0BwkcEQh6Dn9G8luwK9u3
w4FmNKcUszjCq5wbAa2Wx5jTiAG6YrRQsfxDqty6Ro++V3BS/g5RIcV4LyZEpftRhDTH3VUCTk3F
smlHL2NZi9YFSqhipCUBY1QZ76TytTdTZyF+WAvUn8u5ZK5kMdevlikZARgmrdksW9sZ9uGt7C4n
ysRFUQ7LffKa7+ufxm7cmYJ5eq51r0Qzt3LUmtqSyniNJvY3on6vp6ciF6BgcLM1q+Wx3RwyMjV2
ZsHzBi/9Ru9d2nAUeLabZI6JFW+SjS2c8BUcHzvavERTr9kUsaTJi2Ur4RLz4kENHTKk9abO6mNS
ZaI4ULCXLISJmatytRDUvZOw9/RoUzX5Rs4FbYFUFy4cyvuBsf0dZllkVqvgba9E30zrQS83WbaT
7V+KfVoU3RHYO3VP16QxvgVTXbFstChjtoDfiI8K8A/GrQrMHCR8fXIfv16XJzo1xr0AAiZfqgaa
IgFAAjD+vhnle9LkzjSMp1rYqSA6MNa1GJ08BTFeCTnmb8f7RvliixjAuQ1ia+WnS155TH2Ol2RR
YWCqX+1LEGO5xVbaxK4+IxOruw1qIRj42IvzsaK9ZJxKOQ0dmXscnXwId+VDeFA3byD7CITBmXlC
L9BNdDMe0+/Xj5B7Q6z0k3EohTU3BUbykMrLTmV5l4vIfa6f2UWnQlNJtj1QYEDwr266qnMkaXTS
WdjEcn0dF10K8mCl6DDFY071M/Tl5IfyRnIB5PRAgEkQbYCJ7F3fONHCmOAkAq6XPfXwHqS3nTH4
XAaZ02A8+79JYeKRpUu0sSKwsNxAOwDeQ813TGhelyHaOvr3lcpPI1kw4YogQRpvu/GlE8EqcTum
TBQ1iGmBBg7tFecC9LRpzZqmUMNvtA+sRX1Rvccck2tss4de8OjinstKGLMaSUmyehiQw8pU+xA3
6TbLulMiBCF96xS9cLUrOfR3rHbNjMF/YNA2lfBTeRzd7mTuQhT+48MUuLTLTbsr3uhSKp/SgNbH
UOB7+df06gcw3lAFooPcmnhd0gJO/qg4yVYJHfkJrQfDpxJY1eAMENaoRLvLuEe1icxY7XtoPUbv
fhtvteJmN/+oP0+ufaCeUd6JZu/4Mt/fm0xODVF4aNQpphKyGJAV5f1SHNJGlO4QCWHMeVCGpjNo
E5w0TU40HLRKd1Jh3xb9yqXSvC+FsYQw62DLGqRQWC79CDxWx7hDFu9twEI0tf4/7O5dGmMKWQwk
i8KAb0/2lPN62i23C60nohY7H4XjHFw3skoLMAYxlQHyaTbeNd2PZau6xEsPNI9jPRWOeehA8Sjy
wNwbcyWQMYA4mMZabeDyJ8D6923hEflZLr/MRe2gy0vgiOnHzk/uDfcDfS8gt7Itg9nLItPsSanN
1qvUU2I/NGkELq0vTSGI7zlu5VwOs4udPtltVGmgjsVD4pu8abzw1joQCkG/mzbzKfS7HfG1bbot
QS1QYVzy+mXAKTrQH2CgTkMnTICve+7XrLzvgqTLOoSQDWaiT+b38GA2cGnDJnTbyCkmsKxcl3l5
kFSkDcAudBahO5+ximQCZjxACjovn+4+FT0KAE4fxOAP+3RdDiendC6IOcS5k1qpqACxUJxCcLIn
W3tj3Bnb5CBqEuZry/uKmFMMrGqwCvQyeZ20bMcRtHtFrbqK2t8rQuY1eiCXmvkuizGDsIwxtCvl
nZckxWsZNdtmTrd6GftKJW0l1V4cY5GOuIEfr+/mpcc830zmKgCmgw6s0aT3zC65tZTiIZPDPcYW
BcrB8WLncpjAuCWzLrcStKPdzOiQNI/hodiRg7WNveLm3+8aCANXnmrB0DEiwtw1OQp7TTxY6FIs
b2ty26W7UBe8CC/9JBVh2zII+WTlMn3a9mmRpirAsxbM/9egWU3GzfWj4arfSgSzZUVRNFato/V+
Kp9J+HWWckdVbu3y5boYrgasxDCuIkRL7oQqaecVVbULAt0jknIoOuP5v4hBUp7xSLGZG32QglQt
al/lQt/mYfPQFqbI811ezuuDQY38XE4s9XaZZlC0KPCTJnBT7dhXL0W6q4Zt025J+GWqPsXFViGi
KJ/rAP9uJBpKziVHbTJ1mgXJZGweSl2Z3dbQ/ITc1vN8q8i9KNi5rh+mzLgMI8iU3LYNZDnJp2gI
nUEmjhSi1bB6un50XF2njEUAvIAHZ1tG1XqKmjmEoDRGK/BkHs2yFug6VwlXIhg31Mv9qBpL3nuZ
/TL092b6lBr/PKIIxcBsIi5/27Qu+jODfEQzURS03mgNQEUM/Mr4d4iccxHMzZSVc5VVmokhoGTZ
LGF9B3P650FIiIBnky3ZVNDrzqi3akWga2/hd2Sr2Nl99i3N9VgQJXEaEM+FMJqc1dISphZs1boJ
fHJqnpCyv9Hu9a/qfnKHTzQMDDbGS+Zbm+xBNOTBv99XS2QCCTnvwYnUWp0XhMGpyeSXrGs2od0V
zgKUlWZWT02K+Q/1a61qr9c1nXsLr0QzB1jqmqy1BJpOy6XKjtLEU4gtUSsd13JXYqg1rF6dkhS0
zZJWvWeoDxLFdmkOJNtHoYjOlWu4KzmMh+jUMY+MEedYW0hzN8FGqzr3+o7xL/aVDMZyhz6rKlVD
kKQ72X7x/kB+kBsK41L4tSAtIJTG3ImVRJLUiCnmtivdgUTAoWkI5ZF20wwvIk0UbR9zM7Zxnzba
Am1YyLIZc9npqw9FKu+7xzYHpXNdm1k1aQAavem6yJmKTd//un5EgmWw/UB2vsgBIXB8eXqwwl+F
JSg1cO+91RoYb6HhzgHSIL7fl75cFU5cgyAqvSfqz3oWscGJ1sL4BuTrJCmq4f6k6FGxtnUrCOsU
qkAXcfhqMfQHrEwzUPQlHpAUwtuebFs3/Zrc9761VxbMTdPGumiT+R2aXbMbWQTJz70DV6IZr1BL
TZhEZdt7dV1tcbUfwnnatoOxva4OnOT4mXd/+/tqia25qLY1tHjWeOGj5irOM614yU9/upTLbeZP
gpk60coYHzGqaRcVPXxEFnsd/F1VfZOyx+vL4ssgGIdFV5+OiPz84GwVjwtphgy8DZ0i+2rHtqv9
excV3bq/Qth26yCs+kWnr5i+N918ybeKVPtWVwrcHH8tJu54INMBOYHZr6qaVTUheL/o5bifMulH
V5inFsBKH9mydzGMMyWBZpEubYDoiNSjelTK+3gWZEL49vougjmVIJYKpSri3iNzEKWbKSHm90xO
Q/KBHcNbj6CLH+kHnc132FajN+pMMNgYzKDGi8CUMEPwtq71QRAd8S5vVdZN28bLUgaR7bmidWh+
jY1qxOFI30xgQBXPZNpFkqgUzskMgxdpJYc5HUydGKSXIafdaKj7F150N+yqY/bWJT0+jUfly3V1
4J0VYmOVgHoVfJsG438SuRpJKRudp2AAu1amYy0P++siuHmptQwmIpFsNewlOB8APCpb2iKItu/D
uF1QlEu3oSfCDOQZ0locc1ZWNJUloLzR5EQ8gqJm4WvJw/Ul8UQo5K+Gs53YtiJbkyIliLFS5SFB
sqYYlptEJ6I4i95slxfTuxwm8E81u6vruUKc9bRsAUOGeqZxogyaC9AuxBlE7rI0ND7qADoEBiyj
DGZlxuZURiB8yNOtkhSupu1RKRO8Zqj5XyxqJYVRh1Eyg36kL8s/BBd/2LTF8TZPs0Gv+ncxjBqk
KVHwD1FjQA5J/0nLRE9/nk9YC2BsNUOeBq68QXZr6ny9vpsXzDlOTjB9v65sXPtZC2L8qU0ya1pq
COoIhnAkZ56cTn7DEyQWmiyzTVM7osSuYPfYGDXXWm0uugLdFelzG/qj8nJ9UQJVY+NTzBi3Ydzj
Ggq6YXEsJf+iB8GtNepP1+VwOn5we7+rwdvjYhX4LBPpaQEA6I+gNsm8cHL00Bm/pC+DS4lo67vy
CeTjz/2ROMne/HldumgXmcg1nqTJMpMByDHFvam5evHr+ve594WiYe5dAViorJqMAL0hfR3UNpKe
X8ff1XMLRE3KPCLdhM/pPfrsfFHnzf9QxneJdMmr/WwKo4nbHNEQ+ITBdQmkMRtwvQvAtmkpbDyK
xsH4VvYuj/FJWJtWmASKmABBz1YWtw8Oynin5Jngiudr5Lsgxi3Vdj5rw7J0ngpMRYIERPQ8FLN3
/cCo07n0fe9CGKdkd4Za9XWJ3VtQYy43i/51tiMnCHMnzQ33ujD+w3mlHYyHAqPnIiU6ArHepYPC
mpt5pdscaX5DTNXB3z804Jg2SK0v5ifUOGxSWUZRoU+6U9Akr2oQOPog+9cXxdUH3TRs3TJUAvDW
c/3LpNGUswo7OKk/K/nTmH1r9daJOhFVKX/zDFQUgEtj0MrCuaCmyANtGfDCLWInvaVjltKm2oxo
qttEG1sYtfAzYCt5jGH1UwaKeBXxPynywsns8VeRA+jd1nxTx4jnkt+hPdPNlZ/tlAkCab4bWclm
jGxIO0AOFVirBvjy1i19YOTe0zFPiiFj7sHPJHgicE9xJZAxNqMiWZTFEvxWELpxBZymBN4YSc15
FCU2uT54JYpRGKNorVixsa9VPrj6QlAGFW0fDcMurHolgrGzosz7uFARptHOs94P9m/s8W+AsP+O
X47rbCWKiQWWykSNMETJUNf3drybpF/XzUuwW29Z4pV7L6zYUpsa7pbkybhrikp11E6LBMfP9RXv
q3grpa+k6EU4tlUDfUtq6WFK1IdstvehZD/9t8Wo5yYcLqUCSiFo2VJ9kZrvJBFEslR1Ls9dA3W5
pchA0Ga+T5a+qe0u6sCj+WlubBfuKHoBpOAmz+yP3E7GuyjGGxV6U6Sxgvw4qTCpHDuF6mt5Krow
aD3uYkEmDShM0OeobxOoq3NZMoCnjQnuQMpAmj7EfrpH96IfCslD+GHZShJjMpldV13eoAcLOd2n
eVN45S99F91JLrnRD+UWIRmQRNHp3mBSQBRScLVvJZuxoaID052kgCorNUpHH38muuY0H+AIoRv4
dy9ZS2pbFT2F4QynIL1aZuSRzAeW3EfUwtQsHBcBp4HFOG6QyxuyOduIJxTcGXm5q4MvFJbrA3a0
ksJ6a3OxB6tEq/VEGuDjxpsq+nccSbpbFlEAZwCCRbbRkAyl3iqqhOpTfDN2pdNpR8kW+DaqU5fa
/S6DuWETzCqVySK33jQDmHyxfaBp/xojY5eqyWe1TI92UQh2jq9q7yKZ85mqqOr0iqZXNLcdZV+d
f+A2FwjhPqhXe8ccjxUXVQ8k1hb9x4iNd8aeWq2YxY4fEWGoS8MYPzJGrNdualWNUS5uQbeDCiGa
0tS94dCmtGQjNlJ6GBeHtRLG+FapSKbWLHVkXYeTrh/jQVDA4EYgq+8zDhUNEF0Y2vi+PLzUsrlF
773T2LWnz/9OQAXVXkli1G4YIxUgGqT1kN+tnaFuvkYgWQAu5i6TA1eZCpFT4F5Llk7jVhy7waKI
lssM+JoKaZxW0h7MGHyeuNbdWK0fKCy5Fo214N7gGta7QHbspO27cjEVOPNhiRwjbLYdyCpqPXcU
GcCYxnYIHq87JA4IEt3Tv0tkh060yarLbEEAMR4GxRndBfiHNrBFUx+QesCFpaM8xQb8pR6tXf9p
0hRdI//DHt5/BKOi0ZzEYzrieUXnpWgVtHyxN5ojb0t0/AvRyujXLg3iXRqjsIORtqiEoQNudDGy
hCpo/SKht8/0M6CxGf88co/9RfupjolHGQ3gjN8Ko6CwejRveabcOPN8b1X76yfI37yVBMZpYUbT
yiuTplCBdIJHh1++6LcDaOaMXfRgCPSFX/5aSWMeAVoh12Uxw3UZN/Soln3igQQE5T0V9LYK+NGA
uuKJGk+5LmwllIlxIo3UehfDxYRKqDnabEvbKVoUQfWS6/1XUthoJl8mBVdLiwQXhf+09iNoDRoh
rQF/MZatmugt1fAEgXquQkMzqmbYuUE8eQkPmTI7UaIKwmnO1CitfrwXI5gNgy5imGx4q350JwDU
AFveB1627UafpId0T5Pe6ZOIgpDnLd96hMAkAtQwFsJtkrVumdEB4pEaA4GgADXG26b+Gik3SyKi
huJt4loWcxVoZlE1kowoHgVNlKyWWB9CFK5K9fN16+Jdbms5jPmWaEtL2gjRVNd8ltNbGLFrhk9Z
/OO6GJ7fX4thbHgoEpkY5Yz3lZ05CkgHx2ewH7q6eczjLxk4b66L41ox3JKOPi4bgTVbiZWrUOn0
uaNpim5vPADZ/J5mtCzPihz9hsI1pl5qOaKWEF4QtxbLqL5cRKUWWFB9K90ldoV5q40K2pnri+Pv
5fvamMvEyIx26GhvaUym/WKi21/NttkSL45tSkcpr5+WNBPI5BscWN3Qv000DU++c6PWqyEOjFht
vfRTX+P52rrhxt6Qr92mVPH4ymk+90HU/sJNIasU4FwB0Abya8xNppRt1E4tOpSy0jEeKHNjAEyx
5WH+/AZyJ0Yr5OVn1gIZsxuWXOvAJIR0w345gSfS1xwFdMU5MCFFiS2urhimgeWpKD2xMXKSplE7
6kgJaNUnY9gVKK+L5lK5TgRU95Zqg7ILM9PnhxYogRHNITLwozw/d8S+qeN6e10ZeXeKuhLB+I9A
BV11iTPyqkQDeq42O8rYnKY+2KpJf9PKxC07o3HGvvyAYNoNI2MLUdWXmbUVujqWYYLaIJ16jw/a
3vRpAkLUUsY7pbUYZn3qpHcgA0JFrQof5Wxnys9BLliJSATjGxOJjJjgQd1pCfazHWLK5ZXEH4jS
iGxZJlAA0ZfOtoyQOY/k0EQXNwLD2AGViF9LiSBVx83UrIUwl7KdNgVie2QcsxPFGkVmGNDpwFf2
l9s4dnpvPFF0gP41QgeR8vO6HvI38X2BTGzTmyDW7DH64TWhtOll1cWF+ajJi8APCsSw5fw4kZLG
roLOW1RP127QjyeLOGZ4RktArqdomKOUCVtaN4C/izHaAtRdyd4anxNZxMPGF6CbumzolgU8/XOv
YGmTUeljTFsyARENYr3XtwavOwopPIGdUTzExa1YIOv0VyRjrEndGJOhQjMaWf9SlbXf6eCIRb9F
mKBwIdufskjzkiV4rKff1/WC+3pYi2YMWGkHoI91eHE2oBKMMOgdbrQvii/5+Tb7JfIWoq1lTBnY
wgp6FuBwtWnXY1xz/Eh30Xo1zDVcNI0M/DZMqMlTXZ/SoAgcewBw22LGqV+X8vfruydaD2vRfSHL
VWu0nqXMRwPNMXpm76+L4N7xaCFRLDBkqABvY2ImEOssDaryrTdswUfl5odlZ4Gsk6B2Frx1kl+X
R4+AfRyvxTHRE8qcuOIDRE+dfTep38zmUbO3Uv98XQo3AF2LYYysLCv01KZ4g2t+4LfOeJOGLujY
D/bGfEBN9Zh3wGXJXoQRE/3515bHWJpRBHOQKnBQFIWVlnGnXYggxvbLbbgtRc8wvn68nx1jXIkM
UomFzhHaTxFQe/A2R1rjKT/1aNmSPWMXesL3OS9CA3S/BpZVis7I8sstMwCDwGBG1QWPWDAVNMc6
dujVH7iixlS+bqJr0DAwxWWBiuvcVbZ5SkLbxNQ8zaSobuQ2qMADN9uE/0C56/UjMSH6R//KY06v
ms24LSf03moGQHwGMILgCS2ZtnddO7m32EoMc2zVPAfymKCLeQC0DGgAI4CQxkPrfEQK5acFVo+J
QbvzzetAnjdHBcoaWt5hNnIBUEPQPQe9Log7uEqoEZVY4HvSDbYUFRpVMSBH2oPTdHTtDJSmWvXz
+lL4iqBRohs6jG+z1ZNkWCzNpjw38wM1K4qwNGD+I93Xz41f+KKEIS/TQFbimHsk15upq/ISoEqJ
NrlG3n3rW31XGiDOG5VTo0u76+vjKsRKHnOthNEIqC+lRoptCg9A9/aaPr9DQCXQCL5XXMlh7pMx
DNE8bSAZq9zFt7SW195Ijx3obt8Saxv60Io2IpchWhyjh6lh16TDlBpo6mG9mpNKhpMTUVMQ/cqF
44WXUGSURGmT7Lm2NwmqEBVBAFqEspsoo6Pp22iInFmXvCbdBf2NhUvn+rFx7zLdAKUA3uTgnGbd
U4FiAZpye69SOvR7hH4dA05pKJptmKc//pssZn1ZbOuY88MIXjzMWzvUna4KNyHYg0RXJ/e4Voti
nJOV2mHRTegrMO3Ib2rruVoALp9ov/7behgTC+I4jUCAh5DUlAJfSwHwQtKmOpZBg7XNei66K7k3
82pdjI0ZTU1In0L3s5OFmljty4BHsRzdzdHZLERoE+0iY2mDljRSFr89jyeQB42GS3Ea8v1w6EE4
0bnj98wNRB6fq4+geEY9SQH7Hss6hkRclpIJHVd1edtNvpXt7PynZAm0nmrahaWtpDBLU1o5N0iI
ekDb3Lf2t0h7va4Z3K1bfZ/xF71ZjiOQNjWv6R6yJQUhb+EMmYg4gi/FVG3Qt6MFzqZ/X2XJy1LF
xDae/p5tzSj1da6Z/x5t0YgfN29HjHcxjJov4EIk2YQOhug0/g7BaJ676j35WidvRI8lWAfIl0UE
kMz38yupjK4PRTxHRgldRxz6dl2Wv4Zds5vcaUMLKBl9fPnK/vq58S/plVRGMYY0L/HGAGRfRNwF
Hae4pmnKd/5Z/U4e6QSBqPVZdIaMppAsrJbapK+xed6CSNVJME7SaqJ1cT3H33Uh5XWuKqZGSnMk
aN2g7C0E6EPz6FAONdDSb+29Kho04z+ZTVRuVNoPbbPTMnFoSUEjDbTtfjppbnpIPMltfySPxcG8
XwTVdX5u4F3aGzfCyhCCBFeL8WdCFOkIpPKaHX39fWxmAW2g/39Zb0zuK0GlRZokl2FxpvYYjrIj
AzpSzUTZea53Wkmhh7mSUiA2CNIYhxVpjZ/L7TZv82eBonP1biWDuffjBvD0RHvrrK72dEQPNUow
zyfAb+yc9BlDoq0rAuLhW9dKKF34amEqQuBhIcjhqA+WH4ZO5uW+BtYrooNxpoN1DSIgKtEyGRdp
LnJshTGSlp29b2zJySwvJMLKhujAGA/ZZkoZjH3RgfjFsX5j7n+7vKIH66sKxLcTnegsFVcUCItW
xvjHNAqi0bTwSo8XP1syt1Y3Tde619WEL8QEES4uY5vIjJboclA3KA0gHbu8qjGapG6X5fN1EW/D
Fxd3MVoaCa3zmngmnytF0DWY2RvgckEWhoYKcpyO4anel9v59UO5NTzxgNlBUN8ljKi+ahujpQ1s
Bl6rWtD8SPLi+/XlcHdsJYJRhZlIqa4OSNpEzUOo3zfqoRERH3JDpJUI5uSLLE2WYUQ6siiftfZr
3+ZuH3uzWgoOn3/x2wp4hmQLeTV24NVoQFGPWh4Qg07mU7MvtnjU7YK99TN20ZZ16vwgdCSBY+Lu
37tMturaypmFajIuDlv7YaOpJ2lp9PQhIZppWph+BMI/cxvW6dJhChoPLVn+GpsnXT3kwZfresDt
ckeP318ZTE5yAnNFboRQBKrWcAg7eXTIDVqd3cSJ73qnd3HZC2RyNWMlk7k45rTW44g+IKctYiYU
WEsXTCB3yXdKL0i79Izb4FEV1IX4d/1KKuMklmEuFinHShtv2dLOJFBTutlR3pJNvBU1UNB46MJb
4LWKQyOAAmMZYmLLNBdFRbFQVx4l7bGMEgd1eteoDmn1Se8BNC8ak+VtKqrWSN+h6xrFLyZCs8ex
V2MJjTW2gYbhLjhoGMvQYjW6CYZM/UigtpLG0hzogW12Je2Fmg/ybzq+mrqLb/wAoqwvbnsULI0F
aE+0zpClEv6wzmZnkm6aRT0EgW/XssCV8Kx6vSpGMceuUC2pUYB60tWOVvWOEjZOl/wQ6D/9DKsc
azGMJgamPClKP73dw4Onb9NDfANchTcmHL99FZGkcjUf40covNu6qhkyoxpWkY+xFmAgbpxd8pni
X+d+B2zNzLV9Socsco7cAEpT0LIMbiTcYWzmupMyJEJH9BY0pSPTPnY39ZPXPwyQAzrnbYGj5IJV
rAVSDVpFbDJsO1ML9PY0itfVnuFTlQTxgfRNvzH9yZXvm98A43Zo57wpEK7xThOz9igxwu4w5XUu
WykL4Mb1I9XOgxb9XOJfAnWhbv5CXVYCmIs0k6K8Hgf4EgqlTJCNpcPOPchLPtLTo60EMa/KWrGG
qMvQpzHPd4O6CZXfafRFsBiuia1kMLoIunYrjnI8JIftsrUO6Sa4X3aSO6DQYN6Aw2YbHQyRWXMf
XquFsb24ZSDLNW5T2utCy/XKrjnqvrIBU58vWB413StnxfbgYizdyAYDZ0WLUumO9g5p94pPda+7
CbfaRy41FAQw6YC4B6ko5simMFiKqaH3zP+127a/Un9w5W2xiVJHtDzu4RF0v9p4idPRinNVL/Qx
IIGFru1gwPRkvovwn2V8ACMFOV5TR9nmrS3gXIiiJoGdqTE6RFFt6wvNHWJQmkYCq+U7xZUYJvBR
ph4D0BVcRu/2QGJswUeWgh12RjiA3hpBSvStxelCL1bSmJulridDbiQkp3Rnpo3KbvpgP5Jj/svE
sHCF6VPw/Tl55KAZvtzInQM2Yk+gmtxbRzeAg4opUcpCc76vUzQaUQwcDRgBypdu/St8UW47xFuN
L5fgWLwujusVV9Lo31ce2U5aMB+0UJVRvuuSVysQ7Ch1ehcbuvo+VdXV94csG4ImhOLbzaGUN/JU
uWHxZYz8ehgFS+F2+2DK7O/OMR6+CGLVsCJcZ8XJOhgwaXlDq83ZMYapWU60s7bZIdz2Du6A79e3
kWtxMDgKYIurlE1Q6aMsYSOhpYWR+nFPdplkFg74YSPBIgWC2NyUko+BUTaIjlV5HzUgpIwOuVQ6
11fDN7r35bCJKbPIS7s1UcDE8M92uFt23S5Dqp5s1GN2IyotclVwJYyxuQr1c6Vp8EZTBn9uD6kk
UEHR9xmDStG73poEZzMPpXTSSBxs0Mqcf7q+Z6KDYQwJL5ZZSnp4jglTz1qae4Dc/dKolsDrihbD
2FNlSiEJVJQaQJT2i0jJ7IWLlQueDaK1MIY0xV0XZxqOP9aPwNAgCYA6UD/8bxvGhEttN6hJqOO1
EEjDoW7L584sHcvoHq6Lob/1wgEZ5M2n03uK0S7M2sx2EnVIVff+ONyYwefauDF6wenzj+VdCqNj
oFzLu0iHjkmmtSFTfQLpoyBm4R/KuwhGwbSKJBbGjDFlaB4HlHGr6l5pRcgBonUw6kUkycrNxcKo
rv0ckMe8VQWn/j9cy/syGN0K7dwcEx1JhbdI6ASIrSOtA9L7vHsRlUNU/ukj5CJ42xtA+T6/frI8
NUgawVziT9GzcZi2wQFcHW6BzHQOno7wEOLVQVkTKOPfvC/c0Mt2KXqrRU6Of3rvP4RZdmUnTSrN
tMkr/5KXm2A5ZrUoyKRKdqnq7zIYi9LywEwqFeEzpeGJXOWI/OrtDMAMkCPc1pv2Q371XRwTZRpz
V/dtBXGgMowkPFpfr1suPxgz3gUwbxBdSQALD2Z5rIceGg39JifYoe3E7xxZwUNccdHh7QPYcH4c
Xcxde9d/Ad8a/v4ANns45mprG5OF5pDltjAOJP5I4yuaT/6/eppMcEuUXCWzBq0Y3WRwKgR8yi72
i9mxv3Wb7rbx0TyxPF1fFD2WK1piMg5xkbXCKhDToyOU3OYVeVoiMNOqmeLomn0YCWDOiuDlukyu
GWJowrBB26cD9e7cDPNem0wMgeM1WX+W6gdpbB2jtlyrFqgM98BWchgLAPy83icD5qH6FKmnqNot
0UeuRsALaIqm2gAuYnSSSGSoR/x+1GZ+ZcOxMsJN1+vu9e3iR7LvUljFyxsgfwwxTIt2+Q374gnY
dhg0iQGAo2/Qg7WjSYUZ+dfkl6hPg+uoVqIZlWzqZoxlRACeYn2PEpAmJbk7zINohVTLLrQQs3gA
p4RfRtb8XCPwl9ZAvERt+/9Ipo/z/Z/Hvu2JCMP4ia6VNEbnZRXTXiCzp/tJUfwyb9mhOXTTob8L
8KEvosIQdw+Ba6ABC1M2ZbafPVVn24g0KElJUPTP0d2CFEMjRDLmajuarCwddJg63uLnexhZYMTU
TIjB7HzlGgc6izQ4xe9mk31St9km3Irex/yNfBepM6UOuyJA8w5hyPrduHlL3nkD6v62T8eUxRll
aq8XWmKjwxEvKgv88MwK82wpzYCy9GoADwxOQ/EZIPKOne0WEUcO/dKlJNNCWyjmOBWT8RxZ0qf2
3GMvMwBp06ZhgsTTx4D90JKn2jgxsDSzGdfBDsouStFKliua0zW41qYf130Hb8vWEhhXG4aIDcHg
DicRTLdLLG/lDqWTGPOhAGP80kWKIArglvXWApmdC2Z0r8+LjOmQ3yo6y7VNtA1vyFfa4y35OqrV
5l7UVyNaIxN52JPctOmISqLd2hiv2ZkZJmzKfJcomJ3PRb1DPGteL5BRwqLL4thSAISX2Xc6bHn8
2sqP1w+Ndz+uRLBm1ZMirvI0HUDePr7KYbjBhOFntQLsv6H410Upl5tHW5JRgEINFiBkbya+ysiM
QxVFZoTntm6k7hjau8aSnpqy8KM22zYa8AikbNM22a5Upb06BrsqCAETOW2lSE02S2e70yDvgMeq
Cu6ES3eGHwarAFuAAp/J9o7WsR3KbY7RDvgCx8IE6RJKgsVf7vO5CPoTVmuPuhzQPTXgVdXmlPTH
dkGDSrgHTK9zfZMvVeZcDv37Sk4eZEagB+iaR/eKC4StzwPo2epgEYzPc49ytWOMrct215r6iBlm
RQG0jf1prputjejOmQfrNskFSspJz5+viv6c9araPg6KGdFVtDcOFcB9NfRJzydVmJ4XaQJj31Jk
LGo+w+135V3VICn0zzmB84UwFq2mUluGEdTADHJvDiTA5E3OgiaO1BBhRVzXOJCRnO9Zk2Bof8gg
yjZ8JAmcogOB7tbIFu+6xl3fMlQtz+UseqSOSQA5oeVJxkMtKt1dVzXtIo3S6PqcmFC1uv5ejxtl
2Jq16YSFO0Wfrq+Ebzu49DEfjIZdFqyhLupkDCQcvlx4YXLbWrvCEojgH8q7CCYclCZgajQ6FDmU
9w150QLAADX3lbBOzQmXqKK9CyLnp4LgRVmaCc1I5Akv/z05hr/IbdIglVpsqpvyey/qLhBtHuPg
VDRKVkOK4oFNkCGqI7cLH0JVNFnA4Vs5Xxfj3+JJVoPUyOGqfeku31V3s68dEOM606u+MZ5AI3ev
u9r3P/wDolf5Zah2Lpye7soNhV1kkHJoaJUwBufJ/yPtupbc1pXtF7GKESRfGRUmaZLDC8sztplz
5tffhfE9RzTELZxtP+lBVWoB6G40OqwVg/OEFkd4lHS8rWS8HWnbQVQpL1NGiCWb2k2dq1bd8Hpp
N8VosoFpHRSmLyoHTdOFRt+hAIP2qyb9MkWoL3Fpyje37CyErRpgRK1IG6Gi56V4vT/semSFOi5N
zLa+r+QwXqjokD00hJKCXCioXWlviRPftp52KFzw7/ZHXtfiRlsUdGElkLFkZQqCjoz9L/6b1A0P
pT1+CV/CG8XXAcU37uTKv+6eNh3tSiJj0m1WTzAxatLqq5R8ynhAMrzfZyy4jHUAW4BdCrgk90bw
M+W16m7b7moBjO1OkRqqEhrWoAsYK7lRPNT294g0HXw6U24hmrCBXehnbuxEaK/hRBGbF8lKPGO9
cE5asUwNMrLlnZG8lmZhE/2bYZ5yPXavHxVXOxgTVuYFjZsBbKtEAnEklrZLb4tdvDcsyZ6fG7vw
ueSnvONjQpeKDG0TShAJHsuQAtL6sZ/8pH16uQOysEd5x2Me3sio/24DTDQz1pmhZvmgOMNn+ian
qDJdYM/vgGFB6wThjWpyDpDtdmxGECNmOu7nYn7IghehI7hoGpuADRVd4Jw3weZNrWEMG6NkMgY2
mROkXAUGHrNoOEkBeTmOh1kKDkZp7EqNCyRMfcXvKQC6j2dZzNEFQtQU/fThvLSP7isdyBdfYCcA
nE4wtsHRzm3HfxbHHFsJcIqlRy7TSQdAoUjAJIzTl64IOWK2j+s/YtB1+PttaaI1LjLBd+TIyvOI
uZqxLS19uo/UYyuHHsfgrm8hXrS/C2saHRyQId6W+tPoal58MO3WUw6i82dQqOvzuqjsLV0Rt0YD
vW8Bjl81VgKwvq7iKOD2laYjjwdyG8wwsDglkTBmod6gbaw/UI61whswvm7c0NShvMu4HSibCr8S
xyjhoi5aPJtINtAhrGz6KVenbvzSSw/XT2qjtoLNW8lhtC9W9FwkNZY12rq1YB6vDp/Ku8LL/fA2
1+5iH7nSm9wb5GPihkCx7eMvBqdetX0Tnf8D60mKmkRDQw2OfC2P86/OKOA8OqndexUel+U+3s/f
abulvGt3vCTSpv2tpDO6CrpjvQvnXnGKPHF0FLA6WXdDWeLZxOaNsJLDhCjSEuRD3sCFAa7THp7R
77in88UT8vjJDt0wTvrp+tlyVEhlIhSEelEs0wfU2HVWkGXWlOFt8yrW/nU5m56FtrOBolIDTgbd
4FUcXrTdQvQJrT1x8UPF9Hn5yVAfc+OgjZwy2fZJnQXRBa8EJWmARgFxwgW3oDVUfSkIgGF6jjZu
5DGpRZyl0OWupCy5GEkRtYgJMA45ytLBc4X5wMWWnc6P0Xg1ePmfnJQhKsg5q+DdYesEXV+hd65J
8Q5t3434ISmOauCHxvP1c9pUwJUU+v1qYZkOaoMxgwLmy7cBSY6Qh8myMVyJrVtJYDRBExQThozy
SvW5dwEw4io7w2k/myiwLP7gKu68052Qs3mbb5qVUEYr6jbIu7DMFQdYDmRXIifskpyIQJJOyZ2s
GqdmmcSn2FDMn4ooCJx7gbepjLboqZIkHVX+ppG/Btm9brScY5O3RaDqYaAigRwC46CEWkUJqQph
Xz8/IFoPiJnvYhDgfUR4x3eUXdzJrm/qdxrRhrbxFnu8IGX7+qOll///E4z30mvJzBoJKhq/ji6d
hRTc2NZ8WvCRLTRpO9d1dftQz+IY35UUddHIVfvrAUnv2t5r/4cO6u1U5mpZdO9XNgE3IAxBWfxC
Y1R2aHzHonDPHHmtuP+wgSgYg6MMWPtsCSstlGDpPrwxSo/07ILSM4DsS+Ge5tbOXv59pwk1xv8K
/Fj6ammALQ6rJMID1QTAjyxpfoOEU0IiTiPaplNeiWG00xylvBSou1Skm2J+TfVXSf33LWK/L4VR
PqJJclx36N3KBNWuie502Xs8ccBatt9Pq5UwOtdoYqXIBKlTisxZ3aPcbUXfAgvZYCd0eONNvG1j
FE+Rq3xKMZ/oFIsXaLPdyCcp//fI7b/vG+OPIwM084W0KAAwu5MxzycOfsllNuXuG+OA51AVyoZG
xrW7eDJabQVXemxc4BDt2iOPGG/bMZy1mvG3gZTohZRA2H+I10Yv2qUez1y3jgfzqcjTSypiNjba
79NyiYoaibJe3LdgUu39RXi87uK2wrO1CCbCz9qoBpdhjZtDk+zUiPdpL3tVDVAdjRM3bV0ga0lM
jI/ntFEuMsAvwjKxlPZOJ5zaL2e32AA+STUpI02CTGzb7cUWpflgIYfMMHk8ODxBjLPp6qCbpRp7
lsanoPDE5rZIXq8fy6Y6r3ZLZZyNSvpKrUyklWskiyhGeeJEjrj//0GD3XVpHCVgY/RASRY0kqOc
okkYJuhuy/42Le+ThuPbOBqgMt4GyJP6LCVC45R95Y1p8rCYk399JdTw2KwJxqxRS6bzkxcsbnOM
Oo4at6Mzp5/GVEVl1emWz8PytZy+X5e0fUIrUcxq1MXIJCGPfnVFhccWYLgT5pHQ32jFjrL/S2mM
E1Wb0JCCCiFCtC8GS/fAoWVXrjJ/YAvHXGKXjZ4vE9Wu80Yy7lQ3QF0kqqipiCfiy660099pDj3x
kjf5GWwA78IBxcqj8sCvt3J3lvGuAhHiPBYge3jvZ0CXa5jLnh5T2UISHfhXvKhyUy1XS2VcYLio
pCRRhTJ8KHkg6fRMlTjXj4/+xDW1ZHxfPWtGlRh49KixeTJ7sJyS6iFHlq0La2ccK7cEaLV1XeZm
rLc6QnbaFiWxBiUjmJvqi5kVH2mTsfwc3VEssfwpuOOVPzbd4nkfDcYtipqIxnYNKjooOQqzntT2
dtBzbpHN1916VYxjFIxMDNMApzXaxim9qx5qDIIL6J7OYwtlEDR+xQ7/JuboCAt02GSDJItKrDiL
vk/6u7zwOIfFE0C/X8XJpZGlfd7VcFynZA9Idpv6++aofAV42R0QsDxe6MfxlCxiX5kWRDKRSnQE
Y7qRjeJUyRhFGlJM6Qm2VJY8ZFaeVbMTrzXQZZKuQX4t2Td70S0PwT4DL57xWQa9W/RyfT83b7SV
LjIuxBDnBBcNtlPpPvfFa5XXCGjetZgHwcI7NsZ3KMAQk2YwPzti+75Ib0gh8qyY6vMV18FS0Bgk
0vSevg1bN36svNKP7dEzga6ZgtqL91rbwCv5ze2zM6+9qVUoAGM9JSK0csxtowHcQgwAm7hwYxUd
gsrgVu0Psxd3PciYrp8aZzfZOdhBk8N4oI4/Md5Ifj+PHCvj6LzJ+A5jzGaUH7A6U5Qw6LPPFb+b
H0Xlp9DynOFmAg8Pd8o4TYAizeZLzBlAb0qOluL+oN1T/vEa+LaV24CBnGD4LzvF3HTF9vadRTLL
AxWbKekxTLqNb9P61gx5vpd68EtdPAtg3qZtkaJPfkQIT7PjaAT3ut3oockH9VneOMf2ZXIWRde6
8oeaZqZ1TZma2/YlV0z0kNmI5Dn6xhNCv18JaYpQNeMKQXaaP43lTV6f9Obrn6j0eR1MHFW0xaAO
I6LEcngkwxdFrzkOYvPQdcAI4JGILkq2VXgpxy7sSuh0LxZWrz6lM0/CdiCxEsE4ud7MFhkoF9Rz
B748WbEb/gh90gMPXXYAsQbsFx5K2GbAtBLJBkwogGG4IcF9u5T3adPdB2C6tMU+2vVK64XVaA1T
MfvXz2qzQq+fpbIRUykbURFkOZQOYwDN9/KE1ldIGp0JWWPhQQCaXKlzzm9TB1cymahp6DJpSXS8
WFTlhBDAW2bDamTuGXLUhCXYVBc1a4IRF2L5M3penNGXjvHt/CDeg4eQrm7elbzZje0bf7U0xl3U
EvLFekoDQk/+icLoSy1YYQm0nmiXO0FuNdxJFerhLhzUSiLjNeYqnVolRqcrqWxK4RR5tAEM2IMO
4PS5bCi8o2PchzakkjDNODpM4ViTlPu59jOKNfe6Vm5eWqs1MR5EyoFsW044ObF/nJVPNXkRBzsY
77Xhy3VBvOUwMVMxT4UcaH3n5H1nDYCVW+LGEmL1T5zuaj2MN2mlRarLAXEgIHMMd04E5DhicT6O
dc6DE9g2aAP3L/DdDNDKMsYlT0ks6xVOqAVYQ/VAQb5iu3+n2W7TMdBSxKsYbMadK4HMFTwZSxSp
AwRm3YFEh2H43vcH02g4TmPTmldiGMvKgCuXd3kGywoLqy4fM3CWXleGTQmmDuwfQzMv6VAXcehH
JTQa3L/lg6AVuzRvODl7nghGsdtW7OpJwu0rTH30KLe6eh8EMacpfVOpV+tglNocJCAyTUgKduGj
JDpx/xxNHBHbod5KBqvRZRSJSo4ruPPCu4Eyu9jlreCqTrz/CI7s6paXGd50CiuRzP2o5klhAm4K
4+o1UItLt9N6uzEfEhC7ZSXHYDd1+iyLfRPEUjQ2I3yCA5galCGSvgbSJIi0osIWC14yZvPiXwlj
LBYjjrpZyTCgUHo2h0MXOXOVW3l1O2jPgfrtupLzVsZYaxiXSRPFKNoOwWFOXk2ztvr5XW057S08
May15plRDCHS+HX3Fku0ewXPjsau/yxJuNo8anGreFYqCrObcmR8aHyOEeUPDFLd1X30d2NE8/rm
cVSQBWiujUiIpwQqmAcPsnSbiIsLVEBLqXsrS9+uy+JYscm4is5YskBosDBhKdGKKj3MoWAB53D/
d2IYZ1F2rSlFQoELvY68JZGsRfS7QOS4VmqbF0HK6pQYdyEIXfSr5bVK+8PUP+lt5cxS5QWd7mlN
7JA5f1y6mSOVt4WMx4hqUCQ2bTmCqqa8LUPTSjLlpjaHP9hCPEUIUKUUEEGw7NME3BJI30YKJkym
H5NmgKJGiBYrnFJeZmSzaWwtitH2SG/B1DzCVQxefxjdxaHdHspNDHiwyJvCDwDvZCfuXmZPdson
ngve2tC1ePr9ytjUOKrEajAbR+lrz6wFexFrV41m+7pObmbi13IY3c+EPq0mmrToDxSBkkJUAAjq
DjjXLlhrUYOyosdxj/jWaTuLN2LLWyRjEVkdtHNFoDWNeV80biR/gbJeXyBPBGMOcjkswDFFalVU
FT+u0wfRWPxk/vdQNQhlVorJ6H8t9AMGEZEc6dvkS1KLb3I5Pf3VSgjT3KobIIsW6FOcFP4wv+WR
H5SfrovYjGhXy2DnkbrRiMJQoBf/19FFltiLCbpFusyhXAl4pO5TyR7+ZIBwLZS5J8s815RCxcKk
2rgVmuw1yyZXrcM/KOCuxTD3ZNkYUyLleL1VxUmQMjvXH5ty/jt1I4zXGAMR3elIIIBN0C+yH/q4
m7LH64e0rdEqmBcNEUOtH45r5RnqohxJmaM+LLexs7SfkkV1BuMPiql40vxXCHMmIxmUoCR64wTp
LgqOLeFFtfQH2GtqLYA5jQzv6FzM4N/IbbVvMa1QotHYuKfVo9RRvlzfsn/wciDAU3TAZV8yrSeD
NIkExyL7+k3vhjvzUwIG5swr7eJNR10V0IQn45g//Q9J761IBif1H9lsgFu0pim2WUzbr8hPcO78
qI7Dz+lIYFPpM5KbaIvKRovPYrRZy1oLZoJdZarEXJfQU9e9E7//pqOhLfsEehWwQQ5uaNeAyukt
5XniVS02MzNrwYzyJKDMQR4cgnPi6YmzPOjdZ43sB/JdA0q9Pr4I5EtTh1Ywv10/563wfi2YUaol
V2pQKMM0ROk5B7hBg7H81krTr5kyWoQ3HcVdJ2PsoV7NZBZUvGJdyrOBEU63A2YJ2N6c7A+wSugN
c1YjJiAYTJLok04aRx6K3iJF5ZC+Bzi1zEMm3XpPrAUxEUECUo0W2EqAkKuPuTTYVbobp9dIN63r
h7Xtx84LYi5/wIl0QjVj98AeZg+qYhH5Z6p2fymFuf97qejGvoYuYv8ssnw2zG8ir1mDtxLm8k8j
SY10Ac6ybwPF1vrop0DGxu7U4Mf1LbvuSnR2vkXWkC+TaCqgiqbdkIk26eI3uS9coiWeWfFeltfX
BeT/32PQrtGKUkqhCR35aZipHel3dSBwDohjRaBj/l1KQhKUg0foQfpKDvNtewtgF9s8yV5zmne8
BABvSYyHUJJomsFgAFBmhWAO+tOgfzEEXnXuugWBVPP3FfUyZi2IhiiqzwIrKaQnQRbu2qxwZWPg
aARPFF3vKhiYOjAZtQEiaA2sIONefOi7Q6xxLmvepjEeoVdjXc9ogJbOdm4+TfNt13rXNXuzCnT2
OsAR+n0hEgZHwmah3uAFjaIo/kVe7JsvmEYGuI/g8Kge6REw4QeRRBBzA9IX/Bls72OWq3osSXiL
l+FpAAsNqmg2Z0U8EYznCZoe4zALHPZoTw5FZ40Pw05z0ZXgaDZdk/79usSNY/ptTYwbKlB7T6sa
VCqm/jYW39LBtOSR99DnrIptg9TFJRGBHIF6AVGtZhl2rcFr5eSsg61tp4DpTWIBLjsJApcY4J4X
0/04RxzHwxPD+B11TAwlUKBxqnk3qBBw12en6yeyEY+sT4TtfCz6RkCEgBMR51uC+VjNsBWhdwy8
s5MnJeScP+9o6PcrXzC3nTCGg4aeRCE81mR4CMfFv74gngi6pysRnaxOWWtSK806S5HvxWlw/k4C
42vqSpIiNcaW1QIAmr8P0ufrv3953YDTW6Icr6KmgH6bTSGZ7RKgnQJTF6Guzr7RVicpGxqfzO1s
aUk+3ARm8L1p0oJCBD4meNQ/N+IQ7sp25OGDXg4F4r/A/4CNAxBAssRCD5eVhJaevoNDAAJ3uIvs
+eeMqeZpNypW74keBRojoRXd0WeC4BCXsxf0tvvNCzLyGRNQplApUgNZi+V+8jTw+QLCwFdOiz1/
DLHySrYX5sCIYy5fdViqQW4hrsSTtTK6XTXLR10oPT2sENamrpbHHC98obAQKaM0B4Qm8OBKLITh
WOoNOJgQmoE/08vydq9FPBGXRA8fMkDzY0iAp7voowefyWguAdovp/vkmbafEdC4BI6OebDlcfSW
k3KgFfDAbf71zAgkq2DuBssQSpAXnBZLa4yd1qKjKZdu9WW2SvV1zLjFfaoFrJaspTAmOSlas4wV
XP6vvH+E5sFhRx/NMvgLeSQ1F16ZWRITB0SDPuVSoyAaBHCh+rXK7tLm3yaCGBHMxWwu/VCrLZpm
SJtZKaDtyRsxdtdNi7cM5i4up2ZWlgKOkgijExiwqh4lGaPihE2XWerf18KCqZlVki0AIqG0psV+
cSpv+tQCRJOeUXesdq1X3wRWcARXoVP5IfhweSA89PCvKIfGvBEwFBHUWYrLWot6Z8x22jh74eIl
yqfrG0rP/ZocxlXNpG2KRggBbR1kHhr5rHQOHnot8sPZ3LcxL4Sn53NNHOOq6lac2jinr22/2fdo
vpco5zgX/OuyI5KeH5664GTCVLHIthBMgzlVAGn/FSQuDrGXXXAze4YXP/GaBzZVEhVOSsYkggON
Ucm+mDoBXdQNgM6/yPJoyenXZe451/fm9aqepbAKWVYkTzIZUmhPhOJknq5b5GmxFYxQxk89r79p
Uy1W4hj160hSLJUI9cvb2M1npyKnhQS2Lu3KlPMK2lwa7QxDy4KuEuMDbHAV/KSKAQotCRWh4Fby
FCdBf+L8ZcJTlXr36V9nxaEZa2mMl2pBKC22CiZMTG2fDMEuVl+MovevW9XW9QjUVnC14IJUcHfB
DFZLCssyAPIivG1G3H48qPLL3/0+lb/6fWUCpnXVoM9DCe/S4HbkDbJv6fT6/9PvV78P8DxFG3Rs
Um7WvmZ+TZMUPCWhwXsrXD5PP07jvFHMHQhYdW00JlN2NAEMVZiwbrTsUyA8BYNm4wo+igPekF2D
bhm0UQuDP/Tvkon5mevbyVsutYbVcpfcpIjPaNYq5rsAGLTioeLNkmz58/WOMmpnAk+1qwE14qTl
D3ksrU64CYR7Y4w5S+FpHuONxkib5nFGVnxU8gP4F9wy4uIuU+Nnnbgm6QC6MVTE+iwhdjLKRFZS
GGwb2dMN9eJo9gA9nJO5Dbdn5rLGQFVkJY3ZubIfR6PMmsYxXog/OXVr1XbkFG/mI3GyV8HXT2A2
Q0Cf2eWO29G6qRkr4cx2DlpnqmOKGFSYHrTkJW8lS+DxJXBksAXIsA1ISEbE0mm2S0AKFCvWyJ20
5QlhHLpM0qIT6JMkGO7HVrVAem/p+bfrdrRtzjIYCQHIjYCdrXOWYR+I/Yyncvi6eKDiML3EA8my
JyGv4aSO+cB7+lwWY6h2rCQy8UsyIuWUT0g40ZneKgYMDUpBwLCe74s3EPa8o/3YIp2FFhfOUjcN
bSWYcfFEyNUhjKGWlAxcQlk/QiU3t+icgGI3lvgJ7Zg8rI/NQ1zJZNy+KNcKEVJoSpIldivvCzQ9
d+H++sqoPV1Y90oI/RMrZ0jqKQ0mFWG8Er8EymD32cE0HyqQ63U3ZhpwIu1Nv3h+qrOkR7lULXkW
CrIzzMegL604x6mpe03kdZVuRTTrnABT5pfkOlWLGeelJch8xU9zWNnN8Kp3XxP56foObh7TeU0K
c0wRQowgEmBrM3gluvvY9Ifi8e9EMIe0VE2W9QNaq1q96+76XBOtAk25dyGpOK+6bQtbrYa5ogup
NouMtmBQHgHZpk+gYLQEW/im0uYFYNLNohXYFa/cydtF5lIOB1kxlhRyDfMTJiSS7lHUOaMxPBHM
1SLH0SQBaw86oT4m+m2gPgoVp+C/7RJX28fcIGIOaqrkw0Hp9pTZBugqKZt09ZZn9uz1z8WJR1jD
WdVFKllN5d6o8MaqS8WtA62x9YKYVkd4k0WbLvC8NDahXAhyt0wEHJJLY9hzYpzQyPNvu42pe1+J
YNx71KaCniMEwJyMmyuPQ5zy/Dj9hQt3t5LA+PElBYkcwBR+dV+iCRjdl7REovvEq/yI89bhHQ3j
GdRS7JAXpA68+UzUL4jTgOx9uu4att9TqxXRP7Fy4F3f6Yqhw3CW+zKzaM2ntAG4Ptuy19kURem6
PN6aGP8wmEUzaSXuiykvrWx8aIJPufJ2XcZlA9WHHqg6wJyR1r3AcGzg8JS+GBsAa3U3xM480433
1W4ArpuIFXVcEI/te+kskHENtTCgkCHiSUAmDSz2xFp0wO4E38yaF/5dNqIza2M8RDZrCtgrICqC
O/9G/Wv8Q5kAy4TskmfcRYcALBy8RAxnR/Ei/l1LpiVGPnDEE7X+SRuFCmATRM4I+pTA6uzhhc/D
8Q96+Z8tvQR2bElK5BrrVP3iAUTB/jwCe2FyjSPwEJxe9zg6s62YZ3mM71iGXpc0DDA7iiXa5WNr
V4UVEltMEKRR/pvutiI2SWwec8u2WzzLZTzKUDZqj6o08ITBvFSO+6jkJQc/UiKXTussgvEjXSw3
VUYHVgYv8D8aaJ30BJBY/f+JpUM0BzV27PAaS7eDKEMyJPCgYT6WcS3zoqYxEeEshX6yysmP0n3T
3GAbpeLl+ultH95ZEuNVglmpNQy+wS1PAzgEw6C1ZqVBuqZveC3J/6CYZ1lMpCH2pI7MEK+WCJOS
cWhlGDgC7/JB9rSX2ONNa2+rx1ka41kwYByC2AWZPBQWrQKoOnPtXt877oIYj7IA75b0IjbP+Lp4
lIpm2mGe4KQfKJUKr6Oasx6WZypoAREvVbhulCw4IG99jGSZE0Rx1I6lODMzMcuKwZCdTDMe9Rh0
tq3oxW3yFUmVYzgidcTZQN6aGNcRq3KuDyHsS/bL3eDEsS2hhmfszQl5DsGPP/PHErcvnP+qBYvj
qOTGmIcTttGUAJlS7QLDD0TZWiqOYW0+75SzHMZ1zIOWGVkA9QMbS2rmttp+H8PHGZn+OLhNhS/X
d5Jjxjr9fhWLAIkvq2KZ1s41vIujylK6zFI7HqPtP9yh51Ux7mJUSyER5qoBaHD7ShnwBFBzpaAP
WmzzAOCU+xC3wPWl8ayMneFWsgV1EqokKtJSEYgFhzfDUW41X3Hz+5rnNqjNXrr88woZt9Gqpdoa
NOkWoRJaeOlt4+oHfuWEp4aM6zAWBb2DLYqS4XxrAvYgOo2ir/FeDhyDZke2ex3kcPKCUECrnick
acbdUCw2AZphyFHAf3h//Xff2EoQwLhUaRhoY83hg/n7FHiL/UXBFOmTyQVg2lR3VaKU24Q2kTNX
vyDnldbMKBsa00ut36jTE3pGeHq3eUSqgeI7EYE8ytbeGylPi6ZFXIMJGtBTF85wjL+adn5DX+PF
KXQ0ByCePJe4eWQECLMgHJPUC3KzKWrUeZjQU9FW9mgHfu4qADinqVjDkWtHehzwviidJLT/6IJZ
SWY0P1CkVJDDGRdmVtpiLb0nosFJXG76+5UIRuuRmh9rPUTIVoHyREPndqtwpgk5EliNl5SokUQJ
21do71OeWFrHeSlvqt55Cayea2q5lNpUI4hJWhsYUg85UV/G2ni57vU214F6DeWu1PDBOPRWqMOw
kJBcEI3gMTfz22zqvOsitp8mgNEDnSd6+M0Pk15dGoYa6mKs4TRoxikQXCSSVbf0tRSXbycDRCdx
gV7Be8du3yErsczNaIalohY97EqM7CG2VJDF5r60C13drvBiGCzJpWiePAjzTcNaiWV21CzyQEZ7
vezEXRVZ0YwYVwzvgzl5FBtUXc2Go4mbAcBKHnNVNuNQSwF1iH31U5/fZ8FfpJ2i7vt+n/eEd5Y0
Urq4tlbS6OpXZzkSIRLkEi8GJQO7pPhDTazwJrNQwpsdsqv8buS4x007WAlkvIXZErSly7QgUHu5
aEfNUTV5i6Ju/NqiGHfRBWVSmQSaEv+cvPZOOwYOuZEfFH+8KSlEBrfKQR/jVwR+NLytdtGg9TbQ
zv2yiGG/7KrdL0xJHmERPfxrgpgykVQWlWiqcFOGGdqjGO2m0FNEL8Vg5nUj3/Yj/7VxmerNakVa
ny2i2CICaMu7pdxVXCJr+k+vrYS5ivuiEIRRwBm1bofwcw9DfjFvCSpBwD3iXVEcm/qA4V6tpqz6
uptknE9ItM+LIn2u2uRm6kVvkoH9rva2mfEKJ9vh51nRZcZvDIuSZJ0BywJ88juFlgRp24uCJ17i
ZjavfYwrjfEaQqHPlV5+bGd6R4fU4wN5wOTqDfHye43jonhayDiNYABTXENLDjMYn4RyT0hh59X9
iNnu61rIcRYy4yxiApjwjvZpJEATC75IS2/NvGZlngzGWUiZXjQz8pcOUQ0rKjt7zL72MieA+Yc7
01QpF7JsomXyd3uaSNGYtQ57QkLvVQGQQLhLD91ORYsQCIMAO8e7LrcN+CyQMWD0W8tS3uDaGlH5
GdIa42Cc0H1r4wh6qrAcCXDKLIaeFjaNFvdD40idhjzaral9Tpbn6wqw+TxALzl2TVKQXWYJQyej
0NpphOUun3FZ2PlpOKY2nSVQXILUMq8AsGlHa3lMkDEYmaqkEgZLWjd6UN1p11kNJttwQkDA5L0Z
t0KLtTDGRaSzmJRmADuS56+S7EaF25RgoL8VepezjZtnhR0EAbsE/jnCeNuiBCVrB6gCsGBa7YKx
M7t9RNvzU/epduLnODymidXYIeAZ/sCCyUows5+G2XRibkANe/kQS8emPKp/0te6FsHsoiDNeTlO
eHnrwbekuzOCb0rMIw7ZiijWMhj32ouDHosx+lpbV7TjHcVCiG1ABgAzsvTiyCp5VV1qnuz1uBbI
uNimKhRQ3tHkxYkCr9d+s1sOtJ2QNsRz45ctZwGkfXAKGGiHE1kCg3walTT6GLB7lw+4q76Grvxd
fJc/a7a4C2zZNx6vK+SmPp4FsgQGfdFnqS51MqJAjI+KgOIGiZqk7v5OCuN0q7TOyJRD6xOV2OHs
a2Zl6dHTdSGcvfvwKKvYYhk1IUhrGDHm60fpIZA5i9hssFodDvvciisJpBMKXBLtZCkyu9qrLh1Y
IJRFKbNEvOrTZ9pnmpz+hzFu3vIYA0YfdzQTal0tZX0Bt8X0hiKvaSs+4EuRnbQzP+coP08kY9AB
XlwVJjuxo/puUu+7aH/9xLbCl/WGMsa8jPFYTAl1u8mhyp9nxTXlfc4LyXirYCxY15JqnEVI6evX
Ob+fUs4u8UyIiY3kIVbTvqUJR3CXNvOu1r5PJSexv30druyUCY6WpqhMVYcFjfboNg/SW4ySIIY7
j80tv+bJORf2FUWrckJOC61FctMbxyYLrYp4gfoHRf7V8bNAEnGvLnk7LDKapjOwZ2lmLX4LWlJO
dtNmi+leV7aLY0Kfu6roimpokgFWc/p0XLmHVCFzPVEEaFlsD1FYe7psPAxNyvMSFzcUI4fxdQuG
B0nWVOnHSQFF1sl99aFC6NKhw05wVN4D8VI1qEBV1GlLPWa42ExTkpV5VUQFGjtvRFu1pd20A9e8
N7myxQeuvayoMtIYm02TWO/6BdIoiGjlza5gKbvhk3bXfZrvF3txyQ4MhH4zcPb1wooZuYwVx0Ut
zrGQpY5W3E/9D51wnlLUgH6755nfZ6w4TDtJNcDfAAx7fSdqEWbDugM6LB5kQ92ZeF4pUpFYRcvt
j9zUy9XxMZY9T5EkJaaYQF8G+HVQYXhAChisFq39kg1Yak9JrOX7dWPgKQ07JmFkTTjWAaR2Hu3K
bH3THR9osT8FdKTA8ZBcaYxNgM8C1YUiT1EBqgCOLoGWj3JASW7xP9yUF97r95PUmAdXlgKnf1Ll
BEQpgd/l4bEDiJTWEAd5FM4FdvkqYmQx4bxZLenYyNjGAduo2kCvsrTQim1iURDO8IlLectbHDWT
lRcLSWQspfKhLYafPfR+dB+/kOf5ntxTgKTKLwRLTywebAH3BKkWr+QqmB8ytBqbSu8fyUHvV2R1
VrqX0XpTvJQcY+etknEyUz2Bl7nEKkNMyOnBvV7GmNd0Uh6kIMf22AZ9VUWhJtSwqrT1kglQY9Gp
Gk5/aWqMZzHUsVRNE55leRfd1m5fIqezFjTjFzQ7z31CbN4/Z3+iMf5kjOMgmwM46M6RvAhxojz5
S3IabNEb/PB+Ue4MXgcR57jYxnxhbANJjBRYQfx1Eo6jYM16akkxx0XzxDBeRDfTSmhEaIUcyVY4
3ovqd7HfSzwb49w0hPEfUhKlRtal2MDOLYTUbZbZ5agETwTjNvIWFf6xjBEjHKo9htSeIgeNDJX1
DgrM1+wkfOeOSW5ruipjFpkgmcy+XUCWokRiLKfOpH+bB/CloL7Q9W/X18UTwjinul3qwew7RCKB
YgmoDkptYAGe1rou5jKH9+F1z4uh/2PljIKqSjS1gdnOuDKz77mbeIMVhoC2kEAgKu660U7/cmmM
RwJNRWsuZpQiAXpjVDd5i4ZhnqOg+nsZgpyXxYQ45SAqIli9E1TgAz910684o8wqb1RvuJ25fmJb
B8/SGLdUZYaSFhGkaU896KNbX5idIbeEH8qBjv2DjT5963jA95e1Q+boGO8UjbU6NKBhdar3ubGq
PXBB9/KX+SEurekAqniQqPfHmRtk0cVc2Vr2RfN/pH3HctxI0+0TIQLebOG60YZNT1EbBEVJ8N7j
6e8pzv3VUBFCfaNZzGYU0cksZGZlpTknxSKgMSvwaTTHLcLAHDmJbGr5Xh9M/pbM538UMbH+CgI3
IC+UDJNlHDb91JH51I9AMJrYWRCYfH1XsjaKGK5Ht4nkZpKUIEcINhTfLDvQw2c/m5yV7hAL3DpG
Km7JQxfpyTzHdnPo7ewGzeazf0IVAgCAjnHQADOQ7yTP8GqX4fEiQzAVWQSwIRhVBo+X/RtDfNOz
wMzHxJT0m5K3BPFx4l+F6kbS32QW9hDry1GxBniXYpH3SF3TRrCk+nYExzNDuXXjxCKYKkt4l9It
CWXqARUS4F5LAyf/qCmpg5WhsqlZ+iV8QQjw2h0SLTtweVbl+/MC+IdDXoWTk1/EUj2aSiETJ4QB
DP/2nrTHQwBvR7CYHliFmFUbVQTeENF9UT8tgGu9Nhgc+LltoR9dbo4vAZ9bYxmxaiWrcfQqh37b
zGokV7w+YP3mPAKuHDgOZn0cXNmV96wVkvV4tpBF5SSY25tB+llGuMlJebjZtbwZz8DeIEzqhRs6
zbf8R8AClVtPxxdiqa/WNqOSZyMcccJVAf7s/XvtFEDJJdudLBNhfDZ6RzsXlFYGfGUMRJzbqjzp
+UX4q8f3Qh3KvUt50ioNXNJ2LzwL/mMLDHalApe1uFdn2RLnm3Z83Xa6VbdeSKTcGlQogWEoVWwL
wdS4LRhrd9qkB/a2lM8lY+JdCzFU2sA3odbzA7yLPJtaDCSStX3/e+IEjg6UOW1XuZwnHqcjcGgY
wXo1W8bckQjmZQ3cEFQ2URWzIHfkGRwUt0NuS5ilmg1LURnetn6QVzFUGsGHY5PIPW5Wdd6Nwp1Y
PWwf4br1XX+fShh0SWv0uMTFNpWBEwWPUdqDnZjFJsiQQucHDSFxnlSEYBUFXHHKHHy4zBxFFi0d
46PQeQBMPMbGI5KuUPrJ95cseuaqH3PMeCj9ITz8OjQ6G8gVXmnaCIf2T1SSjpwz33BngiDiOzNL
2uqL82ppIpUVhJNelR0wZuxAjGNLAFvJo8hlAHRKEsFLsh7jYX4DIvPSxyMU5rqLq5C3pGrOdv3s
96Zf1fqXbav5Q1y+ngAVURI+H7smLMgruLeTvYCqml6apYa8CMjpk507wUU2AINmbQtmGRIVV8ox
4eehgddp4s8ieOjjFy15/m8i6JgSKNhLH6FaKmRn9E9kEyCZvRmNrAcJw7VFKoKog5G1LTHWIPsZ
57U5sHIr1mFRsaMrmzSMxA6kjBV3qNCA5MVyN2sKK8FiGSgVQwK4Q1BWOmrHZvEsuYi+SFlzEMwK
VmDNPzjUlBlmwDg6if89q2pbSQYsERxQq+7C7lapGFGX5eE0clsFdDmlHhGwphDAbWSRvzXli3CY
7AxDzSyrXs37rx4uUelGpQ4KYOzxfJH5rLgR5AaUALMIBB+xsMCCAOpmLIwzvhrrCKmokrVhV0Yl
PGnwfcuIBzcoZnvbk1YTb0DPIO9Gix+B6fevJMxqDtoI2J/uPwQN6CKcuWlMLv2m8a9Sx8g41o39
Kowy9nRoskrUkOMks3I/qukxl0Lk8/V+W6f1G+YqhrL1pmwM3TDwwFaz4Wvi5zZM/6YJeEecWTOr
DFE0sLgUTUlfduh+B+mhMJ7n+XUczlH7c1shxrnRrJk8ByaMgEOCUSniqfXVHVoXAG0ZHrbF/MGj
fh0czZ5Z6txQTiEOjgxTYw7CCu4MR0ZXP3fyM+sptF7CupoePU7lt6nK1RGpAEJatB+e9Fv91AT2
Pz2ffBf2jvB9W0PWQRKHW7z0/JgPBy5EyIiHI6fsmug0Tv8WJ+Aj3b2eIfkTFiLkLpeEVoaIJDgL
/fcc1fu00RmBgaUHdf9xWRGreoPYmsqhmSeJNfW3bLAtRmwwqNgwiKPe8wk+UG2XXvGcAKnka/BG
ENKw3wb6JjRyMZKLNk+N5XcWMCZx0k91loV1ULGiUhpVnknSK+/IQG60G9wQVC+sIeb1EHv9XFSs
QI+fN3IdFzwf/JByJ+ufty2O4VMivTstpmqd5TFiuAI8jN4ULdUqduLrALQlD0sC/34Z/Tf7E2nA
cCyI8ykKYYkN6giH96cfScAd+xH9OGy9/SczFGnYcF8PS07K8I0U7S3wn2X5PZG9/3h+1B3oVz32
U8WPmETai401vmiISWgdHYYjqxn2h5z5/8wBnYLfvbcBBXg55Ljlhzv+MNrYdX/QYwd7WeKtckc4
JuHKhmJpj9tabvuzyFNBI4hLPY54BPgw4zEVph5T7PuCSIOVMq2Xha7qUXEjG6dZalsYYwoyuQ+A
7+FV7/5p1LqsuUGWUlT4CGKgM3zU8gcNcNh3yrSXfMbFuO29Ik8FiUKapV6WcW5trat3RToqCOoV
XyfuX3wfzFxLqsQjdaDfrPOIHbe24WAW2GA240iS3KltgerZCj5rUGA10VzIohJNvZzBBkoav8Ae
6m2CfJk9kS3zADt7oOPFQAvB5mAvFa+XQReCKU9LZL0Q0A9BllFgUfoOE1AnGS+s/jnPvvP9zxl/
Uj/P9hizSkSrhmKARkfmDQNgAZT1N3ldq2S0xear53S6F7kDr91tf8B1x17IoCw/LrSmKzseFFqO
v5Ofgxocx9lZPcVvwGs7CE9A8nvlWT2XtU+pYMQZq2kyoEXpPe0W/0uOpwGEb4V+iGrhEEjAh40m
sy4Ua+oqe1vJtXNciqOCF582c5gA+9Pmu3jX+8IXoxH2rcAq4LDEUJ8rijtOi9sSPegxPvShbiUF
/6wPEyPyr4ohRqGBW138tEQ6GILaG3MLMcZDPd03zRe/e94+sLXwoYiqivIgyGMVmTKKpBMHf1QN
kB35rzp2wDtWWWgt3i4FUCFw6LQ6rogOjSNhEEHC0E/3pfEINy2zBMWSRcVCxa9zHi0w8FF1APIh
vZN6372PTmGHDmuhY/3bXA+OypoIsLsQJDEevZg3D7HQIShuLPHO9udZlSLxAiC9BUH/tNtZl36q
BxkX2+WoWtgBt0Aj+x7w+s9tMaspGtKiX3IovxFaLpdabGF9xAbCelEpFnmEBJhWDC4hK2tanZha
yiN6L54I2O7VMthjZOtnsnuTuqGNyayHzpbdekfgWBj6reXxwLHVJKBwyoCEIJazkKfrUR7XUo4y
gmJ2MESMaNmzjXqgrXrK2b8QXEzBiR3gHjB8mCWZusvAxxMnI4dQAcwP3ZFS9a1tS2yCTXrhVW2F
Gb8cCBa8OnfWts6rprNQmbrLBFUN5zrBJy2SB04Bdkr5Xg8sNCaWEMpuproYSoOvYTfJXi/uhSI0
u3+9UIIvpmCDGrj5InoY9NN/9n3OCHzIqNpT5P/gptwsNJZFrityFUJ9psqYUzk1xAhp1GDGRWJ1
tTe3X7c/yWqwXWhCfRI5rwXJ0GALLW8r/mlmjaesjuUuj4r6HJnu+3GFlzGQbLSTqtoffWQ35U0B
m+H7ztYOsZnBxzK322+rxjo/8u8LB5sGQwpSQ49tqT0MQD/mRNksWxYpGEsKdVtNsRZnrYZsIjQG
K0+bL2KGONWzKtKs70TdWX2gC3XKd8iUAJcvVdG54uN/iz/wYdQaYC8AAAX6cUpE2jScnPRIVLCI
lavnyXjLmEuOpLxM1w8U5SqDug6zvAQxk5DCcXjAkt6PkaP7PxSxtKLAC7XSDMLSkbSMYQnrd8lC
LHUzBiOqMRi1QSPoOXj7SN53AL+8iG55SFzWSOpqfnkVRg8d6kLU54bRR7YBuEM1MivuXkUxXOTO
sST9VUT9dZ40XK8KaB4tVWAWMVrRspdVjyXHOLyPntzGN6PHDpspKsfOx+GJX3ubt0q3CSwd+Bea
6bvGWfpJmvvInC7GSfNiZ3YAW8as86/fzotDpeJUyIt9V3JQNP8yWcqXEEQi2Vk/DV+6U2uFB9Y3
ZFkMTVcK0EpR6yfI41pApZRIP4AOgNEij1B7NHtWCXTVvbHoKUvQEaNvlO+VSSDjBQe/GPPLUJzK
7C/qn6DZ/fX7lN/VfMFnoEmJsAEp6pHZylpxHnutx5hvrDYv24F3PeYDYQ47vwI2QGgQnSIDHHYq
g4R1upPvYi+5H3aF1e7zY/yT94QdyeHaHcBHvjHkkhvxk6Uu5FJ3jaIMc9LNIalO6ofczXb8BevU
eJ1HLrDFnW1pq26+EEZdLxr6m6mmgMVT7tudwp9S7sswA10syJB7M5JF8nm2FKMuGQ6jHH0JSkNb
bN84FDg6ux8MYJrsk/LF6Bj3wLqvLTSjjdHXglDS/dDuU9h+h28nxvD1kcCP7hQrYW6ir96husKD
ttwAWRBdHfVbrlf4PEXqLYCYHZCL9TljjWv8QaurECqdGsMqF4UhRjqFIAb8A6v4Aew0tFFUNza5
W9amAEsnKmDNQzUC4AHZmyBabXyXZe5Y/k3utjg22tz5EuXJGMfWzU4avibjj20L/4MfX4+MMvEx
wCh4OigIgvsKhKqyU+IFO+7VU1WYSmPyF2mnHfJD5PoOCyh9NSAudKMsPsKknM/12K7QkyM377uR
VXRlfR/KyBM15UYlCyK0UXqb4IoFX9XBJOuyohs8kv2mfAeyte0TZQmlwnDeCamSRAjD5TSaMwpe
owAUv8dtISSZ+Rwsrl+NSnb6IC1QuYMQ/tB7DbgdEi/esxFTGGLoBW2ZA4xjVcI4AL8NdJRTEh35
0Jni2yA+lflD2Rfmtl4fv7ih2EepdJHQ80LZdIoCiRPofYfylEz3enlj8ImZlK957iU+YM06lhOs
pqxXS/zIFBZSi5qbuyFJIlTnBTMqAWEF9jIlN/vqVk8Du5VflPLWmL4wlF2/y359xY9wthArVFUk
6ZjJQvnjn63qSIZ1Di7p63UvLHAzVnT8aAsvxCm9GsYpRl4BTtjbopM42ZN6G1nFCeCLZ8Nmrn2s
J1iLY6ViSyQAAG8IIbADedpp2GEQLDBBT9M6pKFoeKxmzmcUfPK8WQikIoo6znNbtAjIoWfsJzCP
kglVMuWfWQByz06VlzrRRWXgQpBf3bJZKsy0XN2PhQA167oCXtdNVuSmEYmmMuy3DYYRMD+4+BYf
sIt6Xx8KI7Kz4tiE79rMMkiWJlRYSfK+m0T06cF1i2K9ZPse9zbXhEZcfK2dyS6QGIvI6ab7bcUY
cukJSK0o4m6auMhW+skqlUMdjICAujNYre31A9QJVr2qCZ8IEUGT1aj6hBuHz14q8WUeeUb8Wg/+
vwTQMLtc2I7jpEMRI86x4oRFgRpkbS3D4P7gWFcxVF1RMIqqSSfEK7K2S/Kcea9jBksDqGnkMsdF
1sPUVRr594XZzb1SFLqCU0N9uzmQ4s64HzOze9ewRMszWarJBfnZna7iqKyKU9RCq3ottOsp/Y6h
zt1UygelwciyCrqTsPF0jcUk+IfAcZVJDGehIlpgpd7NCByKmXuiZbjygYAZGkge1Xfw79p4gDoC
CwWPYY407m7RBUkST7jF9WkfqPYQMdxq/fq+akWFw4oP6qaR+RBvpWAv7JOdsiOFbtYkB8voqfin
cI0QClmId7v0c869ln8dWCTzq11ERb+qQoxm8YHGsFCqLkEe3NqpaPq73K52GraZvOwEdBxXPaJf
emYV0f+QjVylUvHQTyRQY8vo7AxtavHTFx4bRtqdXjzyilfJXzFKbJaCux0LGUZBQ0XwAC3sSy6P
bL84Zs0lZaWOrN+nYofWp8CpKJBh5fIPDc4cfNv++z8zwn5cwr8OTafCRRPE/YR5AKRwoPR10A67
DD9iOz/Od7xL4lOz548EpBNmz6iUsdxYp0JH0nF6hKmVCAY/ODP4F5tgPx+xeHCX7wuPPxFkUM3f
968MlYlKGyFLp8JHn0URV5UI+8Nd6pUY7xj3Cg9s6waYBjUgjVh6Eo/akkclVpMupS0fRR/xv7PI
/qSPA+6+aAhYpSnsCB7VsG8Vq9sPNUM4I6joVFAZZpUzJJKEkKBCnh5kuYn99GB5PD0fOwqouUcc
fI+skg/33RN3rznpm0Sag8fW4ryCSb+7noZcLZcKMuEYCWqewnwUEGD34AnruptJ99SUlWetXnHG
B2ITJi9QEfk9mulR1oHqu8UZnlube1dc2Wluchtd3dfA6x3drTILVGz4hqz98vXU4Sqa5h0C5faQ
6iE+3+gK4LxODqGr3HR4cmSuwgYEWA02C2lUsNEljqvkCYoq9V3HYeKYESxXHWHx+1SsEXwx8se8
Q80TjGR9eOz9G5+vzDk6lyw0dMY3o+nswSTHJUE2JvY8uxX2MKVEup8rt26CXaF+9UeD4WfrlZmF
blRQkY1CGkDiSAZnvoipmTnDW+IAZ9nZRScyaz89YlnfDp+2Y9nqZb6QSoWW2IiDOW+LzM6DN4AU
uc3wY/r3PIfkilgIoWJIrE15oJGZoC451OohDc5Gzir+rMbkhQwqK0l0rZHnaSYpXW/nt9I+tDm8
rWV3Pv8PtDnrhq7IwKgUZM2g5whHA/ihRaVh4OgO3L9Wi6JMZrUmyriAeyfFadYgyB/M4yqROkOp
m+ogaNGCEgiBFLcPQksFbdm8D85h5OkP6Q1vl4AJVDyO4XTraZFxFU0dbVrrbVYJ8LrWP8zFl366
aZJnkffK/DvXS2bYPDUsuK7162Ahk4rNEqAr5yGDzOxn8MY/g88U298Efg58Vqopu9jWvGflf6yP
SoXpzO/GJJbQa9AT+SEtk4PGszCJWZ+RLrFVmBzySwMyCryzL2Q4ZN7fJ0/lt/kGjSj3BuUEm/NG
Ji/Gasnrep50oU33y6TkpZpUEAkIbbSLPBRlTLAR7bcDyh9unF/W8vHvi9RdFXkkKxNuHMKJIdnj
PrIau/BitBQDJpjqeva50ItOAfPKGMMUNd/GqT08jI/8YL4XlrIPXeOpBVxsuWu+Vcd8x1y7Wo+c
Vz2peF1H89TUFSy0l77PaEIXly5izTUyLPLDSxZnqdR5PFekolYHu0x7zvTH7Y9FgsanxHJxenRQ
4QB8FA4IzBH3UvqPYd2a7XyIWWA6LDWoAMJF/FiMpKUtR6rpgzKg7FkNrvXwf/0aVLxQkyHq5wrh
n8dwUModI+62ay9ZGpqy4XBNaUuBlxc/w/CBuXnAMgQqbFSGMGlpA9cKQBVQl89ptYsbRl+I5VV0
yUzqp1qIMnhV6+o70SEFoN4qPDI5x77eGBrRc2yAmAQSrQJhSvUo1XhxyGZufN82vfXy9NX26L3h
bvBrKR6RK4an8V09oB+PC9vfx8/aTkQuzLpAWTpRgSLtc7HxdVS1Wu17O91z8V6VmRRV5Ec2/ImG
nAfaTFNgOhhWuNPvyHOJs/hbxVF2vI3lBo/F/MbSifz7IjwkaPjW4ElHFjI7mf+zau6U4H37M60+
/xZfiYoQACdMC1S8UT44RagpqV6GZRp+z7oX1xP7X+5LD0tIek1YXxEhANljcq6sPjSdl8uNo7c/
thVi2h0VKbARKXVY+AQag2D6Zx39ArQ/v/tu7QS36L4z94Q+VtK3jIKOD4Gq1RXp9EfP3U8+Ncfv
05Pmhr4J9tSD76l248ISRyewmkt+Ex67ywgQkZ3vbCvOCML0mvCQZVVfyuRtJgunQg4uWSbY2yLI
0W1oSi8Kp2iQd0kuZ3ZveHMQu2077DPlW1lkZlH4HpokDIGsj0kvC/timBqtD6W6Q/wY7YNDdCZF
XIKZPZ7RxLa2FWSdIRVEgkydDLXBfTkHNy1/zgdv+/dZYZ5mqTbiYhAwzIvhLy++JcnTeIcbE+Sf
8cFgk6UxwpVExY95EvWJ/4jzeDMRFukiMclyt2oKlnyqz6zOGSurl6hokmvilBch3Dw8kflo5VjJ
Zg/v4y/VCaWzM7qgsclqEzJii0RlH/KozUBW17GtQVZEszs+fO8I7tYI+puRYSCMhEqigks21kYy
Ffh+sxKaRv2gcWBskfdc/G3bUMiX2fI0KqbwsZ9JxiBiYzSRrNCX7SQvLWGOGPZIfmZDDF094oGb
0U9BhUdnXHKYEAwDk4sFZIncVE0218iRJfVSa4pjhA7iWAfutpos/6bZrIuwVdNRRsvcqDGpAkAb
5AhoY2PibApt8qRgTRgzPFymKkxZmqm8VJBUNfsxpndS9Z2hESNRpetKKa9zejvjzo49/YB1s1vZ
4x+yk4jV72E/sEaZmQdI9F2kCNgJKKfOJwHlJB9EqzjM+34/HtR3ACdbeF2/bKvHsEsaH7oo2lCM
CYJqYjxg3tKa+/ve/69HSEWRRFPyphGQZRHMLdK30264HyOyYTLgU7PgNda7DNcUSKbihwTmvTAR
ibgnwuobWuE7JlUtzYqf+5/ku6Ha47Hg8FkHSQUSRZq1gsdCiR22Ttx/xzC61N1tfyumbVBBJJa0
VG3+sQ2CyijsMysCUAm5PAHsYbMycEZspKHSsCqit22Cp3qUp2bVvWbNq1++z9IDQ631UocOFkYR
bMgivQwoFYLY1DIKqQPgDv4Zl8rI7cIkjv9DYewqiXKudpLixuAUtL6EV17aGe1tLd23xquWYegl
eGilu0nebWtHfvJzRL6KpK7srAegqhKg8CiPl0ragQXF/G8CKOcqSnnWgg4erM1uMt/qyb8F4v+o
BV8VoLxJSLLQLwoy4ThVO1AwfdEy8TynJaMgsO4/VzGU/wy10gmxADE195TJD6MRW2XIrKqtm/RV
CuVBCcZPdTkhHaTLCLSGCPV6NK4cQC5bpck/lpbmsf1oFc9DMX5JpVvGzSjyXFzjE0U/MW4S7Icd
Foa/JdZ4VxTmcFKPnF2wUAAZ50njRlYF0IlD0oI0pptkcCrlnomQw3InupM8qHPUwJ1JXEctbxe7
CQhHplO7a/bbNk4+/oYT0X3jjA+A8FnhDh4yTF4bgRl2X6pkNhP5TZ9v+oE1JsSSR8WJUJinIRtk
zIhWotMDtDR0jL4zNfHA93cRLzOSUJY4KkZoRmao2HJDWSAMb33+66gmDkg9dqUyPifh4HRzzYhK
LOuggoYgpl07A1nBzsN7abof530yMRo8jMBH94clUSmFtsAMlCp8rQrJMoyEcWwsCeRYF6nSIBkY
kyDTBGH8VGdf/OR+2+oYwYKmTpuzoOI0TsV4zpCZkvE68m9TeBqG79tiWOGBhkrixGnIc9Kxr99H
t/XyS39UPYL/GHkoE7lYtGV8fcbB0auTIjfWocrj4MbgDa9j0+9//EeVqKwc1lXNqoGLlrAhyW/N
DjmsFT1+jM6i56V5zL4542PRmEl5q9VdmGHEI/ayewKkqdyLHoYtWrMHXi06fJfihStRqtrWlCWW
HPXCBrUk6ZM8h5XHUW5K9SEavbDD624I/9s1b1AxIuk5I+JknChZcwnOkvyyrQi5xjdCrEEUXShi
hKIB9gjE8lJLS7MPeMMpkqn3wDyPW5IvDUuVfZlxeiyh5N8XQuuxE5IohVJdfqy5xySVDxkfm0Zf
2IXIuhH/UKv5dQ0bVLzA9o6eAgGftJ4GJ7RAj2HLt2S0Qj2i7MVAK2FEWIPKNIJES5o+wENYaGw5
ASiZn2Pz9XX7o20LkWgIpQEYlrmufZzfAHTyGyUdLA6Q29tSVnt22EcVNSA2iLJKP+qjUWsTIfHx
+jSDn+0X+SDZgdMe+e/RrgcIfYf9LmBQA02BVWVeC1RLwVQYyXsjC5MQX0wULiGAvIfnbc0+6vu0
1S8FSL8boA5uW2EkBzjV4GipbmQgURQYrC52idU65VHGJop6nGxpF+IRDtYku9xVR8Hb/jNYalJB
hAuVMChSBSTwxmCnuX9JGo2Rxa9eMktNqfjRRkkWCBwZAi1M6T14I3P3/X7OTDxI2hlDW6S6wAI6
WnW5pVQqquRV0SYiRuHwtBscziSD0KoNbH3Cx+iyOtlr3rAURkUTYzS6biDT8YR2We4fVeHk6/vt
T0X+4C2DoWIIuE9VISQjaGOaHwNdMTn5MfK7Qyv0LK9jqUNFEImTArmLAiCVfwUgriuYlRX9APjV
O9mnbK1ypzt/szC3OEH6xR8lXC6jPI+4OJ+N5hgVl0zZbR8gw9YVauIs9OM5Aq4m7HB+EZQvsc5I
OxmnRhM8ZV3H59jvhcW13wrxRQ52KXf/31SggkahSoClzSEi1/d5/Kj5jKjEsDGFCgdpkrdlFePp
1gqCZeidxRutmY5PDURua8I6LPLvi/tXFPxp4ku8c0Yf/FSSAZSOc8TE+mF9cioIhKFRDoAywuCF
27qkcCXt2z3WFp3J/chvbVZ+S5zws5Mq2CARCS4ZTZRKhsJzvcN7iptVK+d/dkliBsk3CeAGTQCy
1OF9+xj/cEH+EkgPCQHrby7KAisRPihnQieazfYEbgE3egIAJU4VIXfCQ99/IGyceEs+bstfN5ir
eNqnSl0OZtLlktT3If4uG/tGjU2VhdjIEkPdxrGot2j74pqaWtluK90cE/mkjqEr8L27rdG6yVw1
olwsAW11Ach1MB+VgVW0gjmwHo+r6PtAY/o/I6G37QR0yWUuwoUoXXpbcZMDd5+2ZnE3H6NddiKI
htgz5G5npwXRfcQCMF6t5S7FU643SRwYaZFb23xp4UquT4ZLYP/n0qpDi9ulDmdzjND4h9v4qjLl
iKLPDckkQGbjAEXCSW1AhO9VMIj0OzY/LLmeNpzwY7BuEVuSTBj12sfrOfbIIEKE5Zb/ZRvpD4nN
VSnqRh41NZGDCLc+V3kqgFixRuyjQ4P9PrTL8eT0yp1v8YzxnvXAeRVK3c1hidGUuMxgPNNNH54a
AIqFjCUyhgh6gEge/VDSKjLqpd+M+r6fvuUsIDmWEdJzQwqfTBLfjSFongjeFpmJVW3jnJvT/4QU
zvBqeoJoEMTJyHQjtMP0aZ6+KiwaUEaAorkGtCiRfaMRQzsIyttSCe+kNnkJ+PEUNcNfgHks3Jce
HAqTLAv4FAU0QG94ZTc/xrpsCkPKcNnPJ6YA5ErUgd5kAIqPbo3wiKxDUQW5bXTaJZUG1584ezvU
rryBfpdB/oaFo2qgAmmFbEyBMJCCf1PGrJr8mj5IvTk8gTHW9L3o1Nnx/fw2ksnsp+4iHvMnZnAi
If33ePH7n0EFRCNIu6LNgxQDr1ph5nbzw7f57/1PwUr38Z1hdyzc+s/WQgSqoiHIqqZq9JgBl/Sh
mMZTZqfFpQY3N48onNxGrOX1zzWO38VQ8SmsGmEIQxzvoLhdft/qlzkozck/KyNLoxV//l0WFZaK
oYpBBtyleDJo2Foh2z/yxXf1S3ciC0cs1Nx16/x1gvS0AXpbXKIFfWp30lEKzrLE6AkxvhBddwBF
ax4Ggw/LBKhLkef7pOotaeZNMX7cdgKWJlRqk0RNhCkrSBKjs6pfhPh5+/dXIGTJlzGAWCTLAjh/
KOseMj5sxlSAFaDHSYh8g0O5n9CLRj1hvy3r42b47ElXWeRYFw6NqMRrnBhmH6OnBjYO5FfZS10s
Sj1UJ8Uq7PJJvFdMYDgBM4qVe69/s6tw6hEu8yPvt0WU2aPSOkWTA9TOuM2r/iCpobut6Ocb8vcz
pTyrr9PWEPsZlGFD+1DL4K00hActG73/JoZyKlQVIpA/izhOzrB8LQfQxoMUM8qFK2nMb8rQT4hK
lUuuzWEgvRvs24dqB4or9ZSSyTigeeWWpjkDix2ccYD0jkGUR5WqRZBZ8F4V32i8F0kMY1zJOX/X
i/IsJRhCRQ5lYvilB8ZZNzrz3j8AE6mlMNxYZFjfR4BcmH6RG6XeDJCWevltfZIt5Yg3xMu8R2ov
ev9AlyZu4DZee9Y8xRTBY4dFPjvfsYYn1iPKLz+gnxd5H3TgYFFSMEb6J0XPHyJl+NelFBytKgmq
hJAiyfR6upAnudT7GgCa20MfP5b107bhr95ci9+n4ggQ1+ueG5vU1rFHzfmtifKymU/AJQlvGvlv
Yv1CGBU3ULdL9I4D/18vgPhM9Ia6citwOIgJY4pm1UQWgqioMWL8PxlEzOdUnWa1g9sVd2V79EcW
eMC65S8EUXFDBEIkdtNBLJRidjLZJ46eW/MNwbIV9+kTE1J7ZVMJ5qDxvKSQogfYGX4P+3kiBYk/
w/Yrx7iIVnCcQdcYXgxLOAhOCAxbwSEskayZitXzvIqlAxfgrf0qaqXM9mOyKNK1ThOVAKZK9F1T
MDEBV91qIY0qdQxVllcoQyBL3Ok7MkoGRnUFk43Ps6Wjy4fJTa/lGBfA+pdcCKVi2CSAi7KZkVb9
w5qdOKjJ2v2BbHFztnq/7XUsDanSRyUnaV2SpEoV7jTxLdMYjrYa9BfKEPmLEDka6TwIfZvbcicf
Oz0/jaGx5xoWFvp6LrqQQ/6OhZxgRO1/1BEAw5O6QwXgmFnlXr3MH4vThs2CjmGpRQUrjZvGXiz6
3C79J6mfD53kDF3PsIT1b6MaQIwWeBWIf7/rVAacUldFndqNeFA5jwv/6rbUrgIoLfhgqOPM51Mg
oo0fFRrjZt6pJilCGTar7bR+ZFdhVMgFeVvADd2E14JxUwAqTB1vecPetub1vGahERVuFV/RCiEe
MaRBqjOam7oISqBQtAfQ7E37zmzdnsUBvvqZdF6SAWQoEzCh3z/TVJeF7Cc4RZQ3zEL34iQyGWqR
OPMpx16IoLwokvMsr3NYAvhCgn3mtC88ist2c8odHuuL29JY+lBmhwSgD2SxQtATdn5/JymMUtN6
gFtoQ5ld0Id1EaYQQNp03U21ywCtQ9CDMpDUagwnWk0rDPSSJWQtGv77/euMojYbSgEmmUK/UaRn
re4df4gd0be7fmJ9pzUbV9EBwDY72tcKXeFKEr7JKy1HFIrw4JHcbte25hQ7IRjxQOxNBmfDwOJy
4EMyRK/di0vJ4u9qpqEqVbgJgaOCmbXBD522mMy8481Jfto2j9XPtxRFnajQSNwwd1OCS7FzImQa
7YuPWRsCFdq05l9VGZbiKNvn0yBtsgYMKDVwgFu8LIHS/723pi+EJh2LUQzgVdYnpKw/CuQqGit8
wiZuzLTaqwOWXfqf22dIkiPan5c6UR4w90llqPwMEsP/j5pSO41XMwcZWbpQIddQU6D+i3hLRpmw
69EnMgAjbqQlo2y40txAIxpIwwZKDYKk06NrZT1NfRfAx2Ku201o2eRK4/ql7PRDdUx1xYujwY5z
+RSimhILwm3I+Zi3rewKEwhCNexTTnPHWjlHWFMZqoB1z5Go//m4NR3XKAKBSOOcG+mAB3XSEtJN
ssgk2PMe+Lbpa/NEgHLm0AIMuQUEWsHKMFb1/W++9VU4dSVFcqvWQZuQpzbBgUh2Nei4ReaK5FrU
BpD7Lx2JyS0SoARJnDr50HFK95J8jpqXbTVWa0oLATTIeZYXo98XYKgcLMFFr8NB009xCLd4vRtZ
TAir2uBpIWBEXzE+MZoZiZLNSurjNTNPp1GaLmUkv20rtOoc4KNW/h9p17VkN44sv4gRJOhf6Y5r
b9QtvTBkRiRB783X30RrdpoHzTm40mxs7Is2TjXAqkShUJUJOSmcDzw5X1FYS65ZOIUq5U5Xnqfu
Sh5EbXTbm6bZMuYMDIWg7Hv+VRopCrsYTXt49suezCA5Fi8gMvXKz+IJ5s0TYGWKw0llIEUX6QCu
tDipYej0UEtrRxtCtoKN2/w2OtFsC0omIBjnLkWka/OcJqC+UULqgOkqMPRF8N6xdWjju6umbFjE
xH/Ot23JuljvOxMpCIbJ5vJBWp4zcqym6y4RJDubF4e1KS48+3Ix59SA2lY+u+0ngINT7uTRTWyc
2CRA41Dqiq6V2xv4vjouVIuwVrJapch/+uighMpOjUVzIJuI976B/AwAwSRNWrJV9QtYDu4slDf0
HiQ+hZN3ri66fW2G0soa5xE2MZTerIH/eXelaNdNuo9LwRkjMsHlN7E6pk3Gko5Mnx7Htj4kU+ti
JMC9DAqbn8awDTSIyBrmg7iV0DlMY0uWGd+RfkWm+ASZXEGmtrkS07YBbDiJbIv9+wqoq2XJ43xC
BSMHpXCR3tvho1SKBk03v//KCJdg0EWVaxKicJGQnTxcy3hlpaWntlch3vtBsyHYNtGauHgtskHu
ZA1ng5G85JXbKpGTpbvLn2Y7Uldr4iI1S7N5oDO8DPzBjJa8vs7gAp9bj6kLFKlj5eLkcxOIVja5
UJ3yyYAiFk5VRpKsgiEt8u2bdHIkHwRjvuqjVAlf2Ul/IGWDlOrdMN+lnyV0SJPSRtagfx0p8XAr
c8e+FfjipruvrHDurnX1HE4qtjRLdkp6r4+icbGNke7zdXBxW0XRlAzt+PbRmqvZNyDjMWFA+Cba
mdd14mQ3ZRDFzp/VJ9cbyJ+8o5ogFWz+TrFdGqiozXf74ci8RT1Cv9ENH5ZH0XVFEAk22/FVdA80
7PqyxeFY0f7UzuYRMj43eCR9vhwMog/HgYhappaFhBwZrZY4dFh8pR29yyY2V2KpkCbRoAaJXOx8
JXYcdd2Ssi9nk8+kSIPcLr3IUgVH/XaKtLLD7ViXyy0Z2Ieih/lT9WgdwKZnOYwRZTwpgsvdZo60
ssVtm5kWSZdMePUvpdbNmiBCI8+swidTEdeFaPc4AA578LbmAyKrNLw8uUMfYBE+XP5Am9hkGZZu
aSbeY/hiwzQ2ClkW9oGawFIrZ9EXKA99Kehf4SySMdjyN1ydFKi7mAbKKJwz0BEP4/WExx+SmsRv
IKzttmQWveZuXiTXZjhfIEYz16lJ2V0/vJ8O4zM9RHsGuv1nzZn8Arfk8FZ369vxJArc7RXauL/a
0D/VNA7pLVWfF8WGyLac/ijG53wWVWg+GgA1AB7O0FZjmxBS5LbQHtsW6TTIEkzzWWl/xuT3M9lz
A9zmWUiRSvDho4UL8/yp4UnaK0EJanjMw102UqdOWlctHxr1R6OgvVs05LdRe4V9/Fe2VQ2XKn4H
QaTRFDHF7LG0rw4Y5QGBaQrGpglPJZCQ8cbT79OtnBnk+8fDJILOaohpqLrYae1n1fp0OcA+osX5
73Ono21Ok9YScC/XyjHGEMFUAWoflFB4S2Sf/rw+wQyZisU0ahVIFpxDrTz2ehIPoKmp/QVXa1bi
IgfTXVwmkmd7vz8sdG6Ow6ZikaIqq1EWSosjnUs3VxxGsP4nm/e+Ji4lVIxEiwxGe9ZKj0l1FYaq
kxoHTBC5l+18BNrzxXBZYWNro94MGGc04wLc+rav13dSVwmssOj/8IVMTdaZOLKl8lgrNVYizSFm
qtvoHjdixzSv86h3leSvsL1TwHtCox+X1/Uxg8e6TFOzoHKtgfuAw6NMm8oq6uHcpMn9yDzJIC9S
iT8bX9L4YRR1QG+6uiXbREfFRUef8rkHGlHbdDRqYi+Tyr3WQgUKTOpx5U7R5F9e1+b3QnkczKiK
LCsGF1RzbJgdFDbRvF7ETltelTOYLudKkNhuFKmxfTY2zsbnsnTCbV9XD1RBv87fI6HQRICAwEvL
OjF28bPoQr+Rw+C6iI9E8P6jaR8KjBi5J4uuMc6ZgxqMuxDztJ0P3Ra3ckWvMxtfCjcOvC4AMLA6
vjTSzVJuhEOee9SKLK9cIlxEGmVw47H4mbf6H3SOsxvOuz0uviLFYqrrdo4ubuMYu8reNh0NLTVM
lcY8QNX16bJ/vIUSF2pnBrkv18bozZzxjoK9tF9zPzkyTnHrjUUd72ts/k/xm91QBjM0Y0TdbFuH
2No6XzipjUWdrMKCPulu9odbGmifyehqHrOaHW0VepXO75Msn20xX3TA+7E0RS1aQ2kUHo1UOY5y
/qk0qt9Ofs/NcFexpp7C0lIy9MpZGZNVWcq/LPJNGUWxtxHhZ1vIJTp6WqpRooU5uDbxChZGTmh9
U0TJr/BDcdmOFEPDfVSqHOLNxo64qpd+Cb3ELWZncpmeUPzX71e5zvePrXt1tWs7VUUk9FhXfYUC
VGFAQl7widgffcH3eTb9xsqlxqQjXgmlb5icC4w2FV23ZIEJDulBl9UWIYEXMDEk85TvOkRUekcg
cXk5kLdA8cwPOORIlLZXwWXAkGPyTKhda3f00/9PWnvjeD4zxWEGtay86RuAVEl2bR9AKSg0TxN9
cog8OUkq6GkRrexDcWaZ0fk3ghU9R8HYcEscLsaVuWNUT60gqxcEE0+eYKEJKzeMOvd0TOVh2tQZ
ksNgCtxOcKbYHDIYVVup5twU3mwYz9mYfjMi6xBPlmMtIso20Xo4cFgggB7iMa7wJjl166T0x6oF
EUnlX3Y+QSDxZRgyt5hnadGfA2IQbxqMA60TQUV62wSDBAMJE64853BgN0CfGU20XtQ4UfdZopkg
h9neqncDXJremMSgUw+EG+V7rfBkqF0IWzHYdn8EnHcbHBqYtB7qnrVn/eo1yzydguSLETwSh7zY
nohs8V9g+90gBwpTkSdNpsOgfFy81kn8QYbInT29kUqysXD6XFGBM4g2kkMHu+vmepoVHHwQIQe5
zWJiIiISuIPACH8ZtXUS9lED6M71z1b/eYZa5kJ+X/z5bef+53P8OLPRTTYkig00Vs6upjw26akR
MRxuZc7s9/+xwYHBNGb5bHY4vpdbRsKp7kPP9K3HtxktIenbNnDbBsFkDCojfFFEXXIzVasJTfWR
dJALG/K25KEYtR0Nm4M9ylfTWPpJmAo8Yhvw3s1yyYMdqXOmxjAblTvKRquLu3is3Cz+fhmGtp3i
3Q7791XKgIHPPFVLdFeinxPib42Tk9SVlefLVv7lk72b4ZAiK+ZJa8a4QB+fEmgum7Rk4r1MxaU/
iVofhdY4zDDksTCnAW9LjVd+BTfHsdj3r3KAQY8ddVtBviL6Uhxe6K1mhipagLzJ2OdqUJWfJzQb
aKbAzMY7BfP49y3kMKLI1KI0lgLJ3W4Jkj2YNyXH9pdTdWo9Vr9qrsfFExHebh8h/xjlhy7baiAt
KoJIW5bsMFXGbo7kl8u+ITLBXbcHnOZWNSMJM7J9YuzN32cnMBS0N2isg4J8LJtOuOPLWYJUqCtv
o/gTEY7zM7jhT6iVAR5X46wyCrRS5Z5axxCk6PTAWsInLek9MifuQBJXN/Tbpaiuhs70jAr8S4Pp
Xt7ErTBe/w3cJvaVmta1BEhELcuST3X3WqiC78T8+NIyOdSlY1bUUjMV0BPCQPb4U052se2Oya1d
gXB58S4vaMsr1gvisjDSKbMWpUnhKcuV0j3Q4f7y728U8plb2Laq6hqE+vhxbFC1D6jvsKrcI5Pe
Zsoe1pfhKvdLRsB9Wz8Ne/LIMAMZ815ge9tj3m1zkKEtk1aNHUsxTPeta/86d5vZs9lAOKR3SsGX
2zrC1kvlkEONar0jBiIgO/zq70oO7UHe/8lFYGWGxwrZGpJ6nmeURdQfyfA5VBNHE1EubEL72gjn
6GZRh2MrI22GXMrVhPwML2Wu9RTfxBiKFVWyNl1eUVUws+FVSeGr3rUZpZOBbgivG8svtj4FSdvu
x1ja66a0mxrQmoEf7LJvbAbyyiR3UBaGubQJtKQ9c8LsvnXVJ18i4/DfbHDHY5Z0c5URlAkS/TU1
g7Hfy4vA5UTL4Dwczx5KK8dd7tnTY5Vdx9ljSQQ5hcgE59WGnSdU7ShyZrvaNdNwgBiHZ9DGv7xZ
m0D0/kH4m/QwT7aVV2numRgiyiCxJ3+7bGDzwmGvLHAuXSy5FGkKUr2pPhBQiSVoV25VJx/d74Ov
QAZAgs6dYFVCoxyazzYaiaB5iVtu5Ouqu3gF2K96ipb96aeGFn7cc8SyLMyxPhwhq5VyoG4lI2bM
FySbKnhhxvJq0E8oHjimcq1UiyPY1k2QXRljH3aV2faREg51ggG6CldH1taxnFAVBtUWiNmOIkgX
OCPPRrgUYJofjBHjD9WTNoJn4YGSQLAgtjuXdo+DBlOfc7pILSYCg/Qn3qt2TCPKdFvbkQPpWAkn
NoU+wuGEurQZxiBMVmlmaujKC1OYBPcLXg40dLZboRtB/d0UfTjm75fWyWFHPY+kxpQEpujdGYKs
sZsc5bs5UDEaLpKK3srd16HHYUhfNXlfWPhs4XKdxIcyi7xq+GYVnSA92wYRw5IZbYWu850qlarF
sx2jRjZoGM8r0BAz7y57x7YDvlvgvN0s26obpgbXVPDXRfERKs2OkT79gRG0OmuMIQJdCBxSNZC5
ntoEqD6rg1P2mRsRya3t7//NCgdN8aJIqmwin06IepgNO4j7xtViReBnm4c7Ad0RmxaWDf5BUWn6
kIRsHDUtftpR4xvTnlqf1eabNf6srHx/eVGb0Leyxjl1NsQYj+rR+9ykgxvSG6v5ltYg/qOgVRKp
g2/6wsoW59W52uDCE+P1vAnvW0v3chtXeyHbsMAK320fV3PbmzO60zXls6Yc5lp3uuTH5V3btKGq
aEFVGQ8+T2KrFFItT3WMq1V004YPtDiqogeNN5KdD3CzssFFTj9JmlpKRgaBCcz8yb66z4CtjAvd
fqg9xgRZ307oxwv3vbf41C/cWMBFKVol+/fVSdUSMCrkqcSakx+K/q+580HRc3kjN4FutUju7MjG
QorbGEAXz49G/UUpPqkYTmqIIKaYZ33cS1Mj7NwFqyAHEAXuNUnd9IU3JDJYawNN2knJvjIxKb/D
24ci6n9h3+aSPQ4q8izS7DBFQtFB9nim0iFUEsEs4PbOvS+Jy1nMQdWttsLLg4phKLuYHBtTC0Ub
ED3yL3+jTTdA74bOhmk1NNqcu0FXq5AZzNhiIuhYNO1308RGWr3A2zb37N0ML6Oldo2ihxBh8MxU
8pu8uFJi0QVDZIJzg3pmXRUKEoeyvpOlQzPfX94p0e9zn31S7FIzY4SsTa5m6XvZvFz+/c1vvtoi
7psbvZ0aISOSoNZu0g+GOrtWf8yEYkvbRYiVIbbQVeQ3XWPmLa2Kt4ml/oaNfoGFmfghBdfur7bx
DHJPTuWqI4SL/N9vKUQRZGWfQx5ztjKtWzDxXNk7K/ypCRlVNo+9lQEOd3o8rhOdLXChhZO1GKuW
kZ3kThKNTtsJXiK33UJDhxrGnNETzP6Y1W7WkpbaPQ5Zz2iqr1NR6c7YlI+XXWM7SN9tcOe4VYVE
qUo79UI0mA5E23U9dMfmLrhsZjM5QZ/O/5bCYYEiFUTKKUiyKhq6afxzWK7pvKfR5ET5vRn/weuq
/Y81nafNVhQlBucz6lE1AWlEsYtsCtIKzbF7EYnv5e3TZQ4Z7KpXbaVF0kDKOwUFG2tvmYKt2y4R
rVbDoQNBXkcixrCDQvkrJiKCOCip1wflk7bvT7qomWTzrX29exxaLG0/kcaESzAa9flmOaWQVjJ3
oCl6Fo2Kb2+faRK0wVky5nPOPdxK5HycUY/wsvC5huyHrge6sDNtE/1QL5fZiDgxeWouTOSWlhHi
KlGoP0pdB4t/6vTtLrT/JFxXdjhsCOMqNeoUeT7Jl6NE7ENY1u7lMNpEhJUJDhEWvMtpFkGnVhlT
R03cKPr83wxwcEDlpMyUCLUbvd9NJVYh2CPRt+BwwNZAq5jHuPNjENSZ5AdtoIGEflgivHULLPG0
NUULfoJeRZE4fJ5RD2/BTW5Bn87Nr5qT9sToKVQIwEq9f3kDNz36/Qu9BdcKs/F2Iicp0VGlQedq
f90PbtQJMri3P/1DlriywQGCokvJqLZYGptlz4/dPjkobuPQo6hezL7GJUMcErTtaKlzR8G5kqux
E07xrZY0u4xk91ZsvAwSFDHT0U2rWODmGwpvOMdXK+TyCHR8TlnXARe03QiZQcmRa6d0JVd6XlzF
HZ8Yl30q0o8QeQwHRkW5YKR4QCl+6HZ55kes+Rz8eb0gxISfj8MJu1q6iCx4A9cd0+kOCuMjPjBd
dNFwh2hBHFoUuabXlQq0aONXcNq7WgO1j4cWuHHZ54Wfi0ONuGttY5JQus6ulICi6OpCPmLf+PKB
xVnkprf1bRT8/mjRuZNwWJK0SyYvkoRKdngc2pOWR96k9n4+jYIbxkYYEFnGycHm1kHDxoUBnYtE
qZKSzUsl+/5ag+Rythd/rrfWCy7cYMdQkF/ivqnw5Sitt+mYsmsZ64Q13PQY+eFT/baD2X3kld8u
f7aNw+TMHAcjsWyg/tWjCdbO++smUp+mWpT2baDhmQlu52StIuWY4GJD6XxVaFAuqQqK5i3Ulp3L
ixFZ4hBDNzDjHbcZErH0xZwfaHxt6oKscqtj4Ww1HEBINZ2rEFqJ8IPRB712ILmmbz5ob51UxKH3
ob+IbMofIRg2wfuGAWlTwWzCeYYUpouWgB/4l+8Vj7k7OBiN2cf3f1DxXxvi34USkCvj/YSxWai7
bvxuR4Fu/3X5G21lsmc2uGy50JCX92wYcHSnN3nj5D5FNyzr40wf/+uCOPcupLJubLRKeFbS38o4
LZQqvjPUP+gZPFsT5+ILjrEs05DR1OhTLyXodrSfkvoPZjjOrHDu3eThZMU18rKZoKZng2iLvpIo
EgD5JtApqow82ZBRpOQOjLg36TRl/5DkdPtfXCMi1Z/NWF2Z4Y4LtctJZ6cS4kh7ADVj0T6Uoqvz
W7vDByxd2eDipokrOo6QNULTNQTKUIWQXtkgtP0wuIwMxIKGd/uYeJZgB7dd/N0uX0U2p3rqqIVp
ZCaMZqAxzBqdzlF3rDOslh2hPfZJLqyTr1CGWUmXfgHXTQx98hgrtDAygvcfDxNF9ZvKQewbkSOe
3hR8RIMLry4DEbCVYT5LT54l8kzTl9ISlMU2igYElTVNA+0JrjWEw1vT0Ks5Y28Mg/RVN3o3Mfwo
AqenAjbUypM7kUzj1gPhmUEuMwPfjtoVCwxOgRL0qUMwC0MOGAp8nW6aHSuUi+TltnfxfYlcxGmN
VtVtw9pLJ68hnZPHp1bYrMgg6KOPvBvh4s0GHOFBQk694TtLOJkKQOe0QXm1gHk4CURFONGauNCz
QbOd5BbSpW4qvTAtvHj4OqQi3N1Ibtffii/7aqUy02YBPck8fVW655x+6pZ7UoqmsTaTpHcfVLkj
y5KbpTZixPNgPQ/EL5Ovf3ImrgxwcVTKoDesNXwcdk+1jqhLeDNE68AI6aaBCHlFHq5yp1UaFlKF
Bw0sBx5OfNw+HOqNgKjcYfIdzQ5MeejVvrzGt0C94IAqd3qNqQziIgL6nSF4bV6LJ+mKjbaZeO5H
I/r15NuufOt0fvGi7tAG7zU7JLt70dv4dnq92mkOTixQNKV1CI9JPvU/30R6g7dAKJ38SXXF/GBC
gxycSLQk4zyhOBgfFmx2DSYyGw1eoPxmtz3jRtjqL4oJDk2GqaryrinBp4/5YiRY0QlUtqB2dsGG
WP3MnyJMR6aPpeKKQl4UJRzCxAPpipa9WxXGoUieJl30uL11xTwLdw5UrDpM1UnDeV776uvi5Xtk
D7fWIYEgcXlQXWPfXUOsRZR9s+C74Li8AMJStVDRVZAQMd7MxUv94aXCeD1jqYo8+8flMBFsIs/y
VRc9kn1QY3mx/mBNT3Er+H3BcapxSKOZsl1YA9xxQaN/nbrE/lkMxCVW4WjhTdeL6Ey2Ch3rb6Zx
YENUnGhFA9GFDJwSoF3yGTGBBdcXpfrbOwcBbqyBsdexf18V3bSh1RethnO06UuL12D98fKX+Rfv
ezfAQYeR6gU6XBkvsM+e0pVT9Ky8dKdqn0LBF7QpiKidehBVx/8FQN7NcgAShkWVWiWes6zr6jDu
plPi9t7g2jsdImMh5B0uL3Mz/ceYOGEccBoGUs63cdFlCxMaOBxYX21yTHZzoOFr/dmyVnY4R5Rm
zag7SJt6IEzVS4dlrUPndBHu0WD6/qntxS3DmznJyiTnilQlI4kasALOxuAM8ejU8SkR5atbg9To
JnrfQM4P1alu9dgCJeyv+y3AlzhvnYin8FAX7gQmJBzrlWsf7N2wiwJhr9nmbWD1B3B+WuQRjjgN
O6vYRyV0mvoYQZtuaD8poirmZsitLHGuuSi5nJEKG1pLd3ZxJDS47IvbF6mVAe4so5h+aJLlrVbw
i/yyGiAtMQZsKqqBFJOIb0e0ddwRptbG0IwTuH2ahnq6ae5zqw3y2gJvMc5roxHE2nZsr9bHHWhp
Nw5EaXBxY3cNGzyVuRvt2qDz+0N+a3ryg2A/BRHAk28qRW+ByA93G1REwi/VgWngQo6ucTNH/l7d
QEDbsw+9c9nq5pHzvkiTQ5RyhOaTzG7DwE6nCaGR2KPJsq+cEm+JdL/oIlEGkUEOWmyZ9AZKG5mn
mJ3bD9dJeMjzxZmUHZG/R4mIckWAmDzZaD6D6DaKkdjOzUNoP9bZp0ne5fOVHaJpMdqFi4jSSOQ2
Jgcxtl5nsjGB5aoGiUfv5F8XD2n1vqRONXokyPziWUT6s5lVoigEUkn8Lwgwzo8FuyT6ZNVwm9ie
HbU7NKQ9qAUu4JbIXTakygwio9WKMDJIlMI5/GqnSp5spU7BeuY2uKhqo7NQt8YkSerHMcbDOj8E
cXB2T6/xf8DoXbNDv6Fb1I5I3mV7o1d/CgdwNGWjV4zvrfWVIHbbG8WJfHKHt65frbulaIB6M0BX
BvltHpMhjWOsPSXHojtp00skmmjZBO2VCQ7jUOdvQXuEPqAxhhLQy6Tpgnjfvl+uLHCohvlbqoQ1
di2sXHrVgEOkdKPaCTvADPPO8KG7FnHBbPvnP07DIxtGZ+fUjNH4WmnUMaHrbSv7rtecXPtyGc0E
X4hHM8UMs0mPKNSEEhBf9p/C6KuY92i7cglmbzQcEl1HvJ2HG4o1ZT9oCson0NJF9gAutuKb9Rn0
2QlUWSFKgvc0LzRBjLVvRPCy6SDvtvmtTLTBnpUePhinV03/c0m/X97BTXhe/T53HkhGqRd2ibnw
oS91CMqklRvNUuRiuObVVELLza0oc818FqnBbn46kPaZjFoRnHBccIEXY0wS2PMyEPJmtacktZNm
IpYKlkV+uC6urPDxtci0xSDKr+IvmwqO7nNXc8ZA2nWoafy+LDDQcmWO85R2HPpUY3SEaj59HRfo
oup4aTXjk9VUu8sfbvsG9G6LvwmXFYp5Crt/y7qjqJDE0PfWndQ69SvUh1DPyJ8wjQwZs+GPXBI3
D5lxLmLCkTsSJtINtZUkuAOlL9p8N4gkWbY8AzrSho6RVpSY+S5VotdD0sZsrOaN1zN2lBZdKT8F
27flGSsrfLVymaWYTPkbxdIvZd4I3CwownrMMyRPE2R7W5C4NsfFWd5Mox0zIosspejPcGspc9X4
eiCPl9clssOlW9NUdXojY+h01EonLHu/KV+WmjqSKu0vW9o8j9dLYju8uuPL0KToqYrGGrLTvSUY
Dsl9+BQ+Mt5S1EmvRanIZvFibY9LtOTakhpNwoT/NOiOJhXfk3Ae7wo6lJ7dMfLyZFBOcxeiUaRM
MfiQdC+CFbPN49Fk/Rdwnm8Mc5KTHC+LuhMPjh4o+79FTRS/fox90VMSg8BL5ti3Xm/wguqhEgOb
ZV3WTvCbLi2WByv+UuqjErtqHbbCBxdRWHCwnNQ6taMErXldoIGdhJ11OOfaILpjpUoJnXSCBEUQ
7SqH0GWb9YmNKSmPpsjQ871iykG8iN5Rt4659ZfjgLlRJFvpBkT71MxuEV2Ndgq5TIjGS1cWqm1p
+gd9gWRlkEfnvCR5goksEIHSoMCvV+CvFnjjViPC2gQHKZOyxM1IQdeg3jaHfmfdZaD9wr1RKKsh
wBS+TJnmBDT6Jpu5sA6NvqOZ4trF4pSVALsErsBXJ3sakWYs4QpQuA0kDU/qpnKcY5H8MvvWF8JK
43BECaUqljvM20IQGCL0zUnfGQE9ipLgra7dMxfg0CK2q5B24NPwhsr8iqY9J9OX+8SEKuFUebRN
Hqqw9FsJDVKqBTZNoxHVypkDfFwoLteMsFi2+Gti1qdmWVvoShyPDbji8+vKB1+7q+1HIUn89qd7
N8VFsSopVRZKiK9xuJ3thxYvHZHo0WrbDd9tcDGc4JLdRSrwn/SgzJq8FIkPragz2sHlyLq8GHSk
cLjbkdgcbQyXFOa+RltvX8xeOY5/dn6CFMm0kQIj3zk3Y8Qy5Bfmt2nbmPytBa8dYjB/35Z3oBkP
RFQr2+t6N8idJ1SuDdJLoFrp0SNKqXFqisUvpFTQUfwvicG7He4MSefBsCIF7fHsvtk6YE86LPcL
+mGJI+8jTxRo237xbo7zPVMCMXecm5jV0Z/l5Hs730BtaYh797JXbMczIeCBt4kKBnAu3xmyXq47
FcQJxn13ML8xZucxMIIeTSuiAs9mrVVZ2eIwyoBQcKNK4Bdqmc4DqwwO9U4+GI6N7NTWPNEzNPu9
D1Cxssf54kBCI1oMUK8M84ucZI4Wi6J3M5lZWeCcb45p37aQjPaSWfam9KmWoDn7YyH3VCR1JbLE
uV+3DFJFbIxCF81rq9eobGo+kR8WfXZ6Q8CZtBlSqMJByoRhLD9tQuikFQpri5bbb3IVJNVTpwrC
SWSCy+iL2GobswO0Fqpv4IoCkV6R6rvIBOfZvdFZslSOhWcZp1Lad8VfefVyOXq2Hex9oziH7lND
okmJwW5dyZ8xoHOvTrIgQEWrYP++SpelEP1lg4I0ZQ5DKA1gt+rWI1boXV7JJtysPjnnyKaaJTql
yFKmtsb9bQGKGrf5HPt5GQs27UPxjkDNWjMsgygYN7MgPHC+pDGsMA6WD5bb+rJ7TfzISZzuFF39
okdAd7UgZeDX9mYPTMeAN0gqGG9i36stTCqZUPYu4crVd8n+0tcH2xwgYyNw6e11rexwIWq0FVnm
GOuCjE30VftZBdNePoxBfaU90hvW9fK7AMevjDskSKKHvT5iZZbyeSEHafEvewXv3/zvc18q7Muy
AxeI5da4bMfDc1QL3E5ggK9XgDK0k6IMC7DHm6g/5rmgpf5DLzW3Ar6vyqgrkqIx13JHtzg0B3RK
3ibX3VG/Lw/s5JbuQIj+9fKmCdxN5aAtnyQpHNlHSazqapmj67rsb7JOP0Gg4uGyKZHL8ad3MmQy
pDXwgdCQhgOu/wQebyZzdmegHUeH3i97tjBEVpkjr89VflPZV10FVN+by5JRWE0d47kHB/ByhRlI
N/Q0z7x2Cqf7pLpiZxd+Sw4KydQWEehiLFd/HLwpcSQMgJSunTvKg/Q8Jg4izO1BBCbAKx6B+dVy
0KiHY11ivtxyjdmXmnttAdmjiKWfBeqlHeWggyqYYZd7+IxSfK5p7S7j3TS8dPUxjZOjYgmQir8r
8iviYIOCVSOjFVZED+GuCHK8B7P6oIhwVLRxHHrokmqHMWFmksLRtVsJBC6RLiiGC6KNL0ksOIPL
0oARuQKh2fAgYVA1q34M4+f/Fmp82xRqcX3TsU1TbungWLPDlDKbU/2q3TafipvOjY/CSRABPPI1
ihaaFYapwS00jJL6HXGmpyzovkGnZBq90KF76kue+ePySgWfjS9YZPMSWzbD5Fy6K8drVS4cWf/N
DJPzQL5a0eZWZoPRynLj6EEmO8V6qUSjDCLH4NCioylR0xbL0NtjUhyxj65V+xJQ8r9tFw8PktEu
3QI7BrnX7E+1/gAVlv9og4OHVGlnas7YLnCmurX+os/opTMFkfThKsh/FA4WoAgGxgaClQzB6EtO
vxv201HCyzdGTPeXN23z46DzS8a9E89kfAtYmhVxXzDHbkHS1ps3WgkutWxv5Yf/Zoecn1S10sZR
VsNOjTKvdLSKB9o/2CIJyzeKxg/wvVoOd9XQ46adRkjJuH21uCNuZ5Hy2YgOuXRo2+uw9eThWykF
6Q4SnXVgasEoP4QnSEL0ye3U3abj6+VVf6hVvH3J1d/DHdBdp5NWU7Ds0mdtPznrzm1OlW+DxK15
zsDme9ngJmSs7HGxZmZTmuE5GfaU61H6SydPKfpGLtsQuQwXZxWk5Rcp6QD0xZ0B8fUGTS+xjg7F
TP2Plrhoo6PSdoYES2o2OEkVlMlJ0gYHVEACQ5vwvto2LuB6og6SZsMQ+KCua/DYp0YsANrtpGll
gzuESyntMZ8L1/zUBc0V8dPjcPqOptxHdtuiR3pNHi5/p+2c9N0i/7hPc/RlWGnLYEQ7am4Ok/ku
dSs/vpk95KN/CdunBfvIN0wMstlG4QT3S36OLobvkAMvJ3Ds3klfzOOwy9AzK1gj+zIXAt4k57gy
NGWaSBEAOfraHNgL/LBf9mwgCkqUeG1FnF3Re+MUBaLXsw81NC60+VawqYgXGnXYXfXRuoeEHugn
0ZSlYPBLO417kWqOaGc5IEGfKaUmw8+kPpX1taQIMlGhs3DIEUULKGQ7GJh1J7mR/dRfXrJvfdBe
KX4eELAI/zaFJ7+DHJAYGZpXjRgmuyDcaX6yV/byXX6dnfTr8Fb142Na7y67iwC6eGWnNM/+jkFr
+JKGN1J5tPF0IupJFFnh0CTtGmmWG/atyOQuRerGxQ58u2ohIjAQ+iCHKapClWqSYan2mXZu6rMB
8jawdxoK4SIWZsHZwus2ackC9pYBDt8v0ZHaUOZdaBBRUYvllhkdTG9vgh/Qg+PWRDOwBlUVM1PM
EVRrG1DFG+HzYJailtwNS5A/18GqDrIl+UOniWbE6axXGb5TepNX19Y+Qkv6ZYcTmeBcHJSWlTFG
OXoX0WyS5a+D8VobotIK2xEOA8/WwR2TRj0uGsi4YeRVPkKOcgchNlyHBj/xYw/jkz6Y8gBI2SG9
FdW9ROvjXB2t711tVDAdJaNrxO09NeaTJfWCjHjDDFn5xFvvxqrOoTV5I+c2zk7DfjTGQ0Sfu0pA
MLh5Pq9tcO/dWvU/NLKuZZcpRA77+LbZY0RzcFR/3vdO7affft89DMM0MeyvQBWQ1/O00A6xNG0F
Dxy/lvqdpj0s0V+XTWxhhLqywbP7R22dJHpTsyxAdhmup9fFSXOkHRpZAlGH2pYrro1xm0hpLA9a
C2PyEWF7a/o6aKTio8jttm5ITM2ToI8LU+vkrady5RAQsC3MBOVr2AF7mUu9fGd49RX7TqIUY8P3
/o+072qOG2e6/kWsYgZ5yzRBI42SJdk3LFtrgznnX/8daL93RUF8BmtvuXylqmk20AkdTn8gxYk4
ni2S2feMJfmr3T6HseW0zcPlS2Iaymvwmh3O5tV9L2u0h3wDk+YQGQBmm1R/SgGoYmORd18K8vAC
lnig+1QNk2iuQC6pK0c3brvwNsueLrO0LXfvV/Q2O7O6okwyeismuCK2cVXH9rgEQPfhiQlE/iAU
CBbnXTjBN5DUFTWp1aasjMAS+pDlzGFZUPOgn8vIY+vQbK8JBOwJrkzlXppyIZMhDyEWrU/vq1vs
usbisGcJ0TUQV//K9mrQoZ+pvwKokIAy++VLrHKh4GgOcU7Mkin0DNxztkFgcsJTCkwoPMSEmFAi
YWF/X52sDfAiQiljtE0dIw4MAFJkucAQbj2U11rGl4bKfBy0hYmkfk2/z0/aHsN2V8pOfsEWQOx8
00WQWhsx2gd6nM8sZz1pUJNAUsqpM8d+YacIWbltDGdyZUxjv+XriSNaDLwRx3+gy1kTCyvtsp7g
NLOod6LiJxEWv0SawNkSk5ZLJ1mg0L2wNTs1hv+TZ/VV9tieY1vkNQXU+LpRqrdRNkU4xy6oDhWQ
Cqv94lYY2cBIhyfq0dwWRd3U2cyn8WmJs21QLZllRBt5e0qJOyonY/Qva5eIBBew2fICCimUq7HV
vVxZ506XHINQQcwmIsOJH6D9l75bQMZuEj+ls4P9aT7Ra5Gt2Bbz9xPjxE1P6j7NAYfo2nvMXqJs
4pR30Vm7lx9ygEEAheKsOph42f+3Q+REUG1tgj3tuKfF7l5iZbmVjDSoqkEExvk/rMY/7PEYRrQY
64iwY1R3eD06eepEHmZ0Twx8pfhifBUlpLZeyVDfd4JcfKPP84LsFxOPwMSjvz7Wbn6t3dTe2/4W
J38QPbr+R6TzTpEp4Mr8NtiMWBgWFEyu3OEEkMZ9eMJ2bONYBv/CLLLv/+xbWO890sEadOwjtUon
vYJ44y0LwIZ5kE25n9ziRvsX2BTbOvBOi1M1NITINNEhJX31WmD8JRxGZ4y+XhbFbTf9ToRTtLjD
C1Nndr6p71Ttoa9vitoEVs5jLunefyPF61rT6nPI/HJSJ4BYe9Hyqwp4V9rPKvx1mdKnkSFkTiCG
71xxCqbJS2vFJbhis2qIrAJ6PX8FLd2hOwC3umg+pU7zc0xcUQuH4NJ4uCNLX2hEF1xarVyb6Iev
7zr7ScDdZoCDhjtTN2Qs+uZB89GcNnWRBO4G6pFXRDhAFwSOZ+m0X7WjDLQQYfTIruaT2K8ociGV
PIx9vBBwxXZ0MuRQGVs7gsWJHojPNnV2rpt+jY75s4DTTXVb0eXUbTaTZdZm+Gr7ITyyVZ3NVedY
Tn6b/faClzeRsS2Crk9i6p+Wwmt1ksUNu7hOPXXFwSSHRTiysSkcKxqcrUqRzZuxVJsd4+i3OMdd
mDi222J1Idb7ITA2sVG8I77gFDd1fEWWC8X7qad2UYM15UG/U4LlFAFgIP5pI/OR3gJ9UDmyEDL/
QUTBz2YwtyLMiU0eRclSqEwZGmfG/Cp74/RlkOU+2eHZAcxSckt+F3CWv0hOZpq8ixA8QGb08qcd
qi66bh1qCiE+Rbxx1rnXiN2SDJkrinZNttTpTvenvXkqnljtwPoh/XajLc8YZ6onXU1JWuI0q6j3
pg5NVLOTZKGjWaKwiH07r+7vib9PneuVWoVImTDe8JYZKb2TlDHIqtqncScI9ESkOKdgZ0m02CwU
SjEQ39JgQuUxK3eGqENh67rWLHEeoW2TEKP3oLPorYNWeSfP7wRqdpnEp751JczHvmZqNgQaAAyW
vVo58sG4wbyjl1zNwG+ipXeZpogkF25JOQYpOh0Z2raugtZaDtMkB5dJbJn+94MDXsDHiGes9cSY
Z8gCRoWcqt2Z8ZOBUnjen+3x3ipExdNN172mxxmrcCS2pOigB8gmFYMTRRBjVQswO35gCSVcDaot
D5gPvGlqR9TJvhm9rmmz417FkksddsXIEt4M1SZy82MDdCOXbbHN7jL3X+yxFd0fJ5VzqI4TVSAy
8a8O8FS6W5xzV72Vz73HgpTqi2iKf8sDITRiWDYWGkz54kFu6F21sGjZKm8bNGVrXwdhsMAk4pP1
eKfBJ6MXDDpUtAENaT/+wpPqGavpbwd38DG0pO9Fb6kt57bi6O19sLozrGa1SnUCtcmUvwwFNrmX
9UPdSl+NZDxVJsncy/rAruQSd5w+GFEtD6RhUezBwOqBdKcxVyYMuQQX9fayW7FVL5ZuUOY6SWdq
nt0Wv+gwDUGTTqHAAosocUKfZTjANmPX1TzWy4BdF1/T/o/qPCuZ4Jxyhl9M0NqMEEQ9mWUgzzdy
cbh8MZsJ1bUkcB6Z5EVhYoCNRVcyy/u54YEhbMlB4f9RvVlbE+Occa1LulWxyoSeH1VUQWZBO8Sm
ZVgdGO8XQ5mENdB23M58VchNUgtis02/u/p9zvK0DElIL3FYMVaO2ONPimWuNN616pfLtyLgg0+l
q6NB7YY9+qiZ7KoFiDpqs/tvJDgn2KOLuZEpSJTjlwa9xKawSrktWjpgPIBDbqq2zokvMOikzGZK
z0SLon+idiOvuMoPmp+efxuXkQV6ZEWNE+S6b5OFsPALy2cOREG7cvKD4TypzoAKgd8Fv7ufjCfI
CbNWz2lDbRCsEU7aseJNSJdbj5evaVPiVlxxEm3OchwrrNSrNc2x1TW3mqNd0ZKndC5T5zKtTalb
0eKkW45MK+3RT+/qxc7SbpZJEOsJeOFrhpbVqItSgZemxoZOOdrRcG80r1SyvMuMbBrnd0YMTrYB
zplQCRss3Sjc9chZ1N2DNAr0RyTdBufSTIreRzMFEeOsBCSgx/nWPE8MmG2Xua3AsDFZ+uQ/LUUx
NUtHQZdPXhS50kklTeCvO0T5B5LYTjo8lFhMNXSWQAxEtJiYrJxoEyt93Oag1UTGvi8X6kQxkAky
o/GGWnrsMk1wlJvXtWKOsxNZK1d6HkLurKikgVxRY29IVeGoihgAVESLsxJqLZtzlkMG/w87nhV5
UeoFhuvgpo9sIUMubKjZSj2RFYPsxFcnispMDMgfEB2C/Ka7jY+615ZOfGDLY4pdvR8FirbVdaCt
CXJWgxSpMSkJrrD1sTwIeMPfcneUHFq+PQbaR1aGGmWspxeIzmaYhxgLk4Uq8Nr4vt8M0z65EQN1
a357gwxX6PQ6iCcPNl9XKzKc6qWpThVDjdC4MX7L+mMY7UPpW6lfGSR3K2F3togp7m0VYR+kXjag
ZlfxrlniG8Aj7smE57ZUeRkeXHJp7ZMiEuUTtkX1/TA5PSwiSa1GEqMMId0CtbDr7o1JYFZErHGa
Z8xaWyGX8H/3lV43Pjl2QqhOESec0i3WaHeY1UW1QTlm8r1aX5siTLJto/V+WJyKhfHYAo4UJOIo
vK5QDEUHQnElExPgGcshzAr/sovZNv8rGeRUzBiWysyiNxVrTniCBqFnncgdyl8oiKp/UlgmK2qc
a0YcFSq6BvaAvd475rEIqN88D87kJvfGnRywepu4MioQD77Vd2mVtJKJRFybSs+KbcWuTrNj3Vb7
wgB08WLsWwWvfFt5/G+Hy3f8SpFRDVMN0ZexuGk5mWjFkVz1sUTVfv7xR697y0LtkOCBjyVyH60z
0PKw720AMXu6IgaWvBd38vzjMkfbGvAPDb6gbS1Y+dhRKFpf3iQwG5qyX2KRnxER4cIewEjO6qCB
SGfvwxL+M9r1QiT7bZl454SzvWGz9JocvZn4cKftmYm3YTJECQoRL5zR7Yrc0BKmzyHSWfOrvNxY
kwgTTESDM7Btj6XdRMbFJ7qC0QZylS+129Ne0Be1WU9mcBkywfsENVD2HSv3n0gDiScCXqqXzkNE
ust34al97f9/E5GogMA+m48VsVId0ZFpGprBI//lI9qWagliUJfVoUnsK7PKBfZIQII3DID9tpQu
hWGIR8szwhybmSfvssZsPRZWXPAmAO15JIQLJC6G/K+lWTmY1nKXt9J1VGkPl0ltVsPXtDiZThJN
6sIFtKSq37dACE0n241Jdk4VlMYL83tsmLdYl3Oa8/oXzbX7y/S35HBNnpN1aZRHoLaDvN5/UZJH
ObzWreAyCdGFsb+vRLDShnnIZ5CYVHVfSWPpVGnx+t9ocGJeUUqtuGI0Wt+gXzMquiYRE1wYYQyS
MYzM9ABG/5fstveZl7vY82ncjd586jAIIjQRm25+fTdcXCETGqXZAJrmt86bTvkRfugw/FLczEcd
TiDzIkHgYoq6KAx9QWEJZfBHUvuW/CSLNhqJSHDOTmvDApB0FnGLpOhPUVSFXjZ36REg3IlArLc1
GE1VeLUCzYkHyyy1kDbANYY7mvRAJbcFVgP3RuQs6R9Zo3dC3LH1NC6mooHgRdkXLBF0EoB/Xhbt
T7iVLNeDxoh/eOGOrYrsXG+ZGCi9kxhuDwhqrGWKj80eYLENdRbUPdDQ7f6bRTjbYv8PbX4Euu6r
uRvG8E2vNF1zmuZPOuBW3Olc4BATFXhyJjzGkE77KtSfpaF3w1xUtdyWvXdGODNLisWawwWHWKrz
o67MPpXr16SMf1y+LBEZzpxOiZ02oQ5uRiMAusUxDl9tW/cvExFdCvv7yqC2ijJYcgyZo50VpCQL
JhoLrIGIBONzRSLXzcnGJkncey756tx71rQISGwmCtY3z5nUaugzJWKxL33q3tC8YA6eCRaRY0NE
+bYflXphI9CmrbfamihnU9u0sqS6gUDT0FdMf6omZ9buAW6IGWgBKZEscKYBTZckIQVIxdKNrt2E
5VnRni9LwmZ4t2aHsw0T1l0QrIjH07NxOs88ytelm7rpiBU99m7aVTvRiJvAsPJ51KSJJ2ypBsHB
rg2nIQOAA9r6vjMAuLWEf5AiWHHH51JNW26AC4kTlNXsEXuJkXNBlT7KNWfJk11EzVPZY02QIXoD
CqSfT6+WaoaV3syop61x7Orw0JJCMP8jOkfOULRDrsQqM+pZIfuxBKjxwQQkduIYfeFcFhIRN+zv
K11OSKSpZQtSinxTj896Ksr4sW/9HPT/Y1v5Fku8Y2rYCxBQr+snhnkfebZrPqSHyc8YiITAcGyq
sKLKFjGxpVDj4ZQXY8pNqYRtkjMdkOxjVzoJ0GwjI0IX5OhbwPa/fICbd7UiyBmqqFhCyWBiqIXD
U0OSB6szXctYgnFYBEOrmzZjRYozT1pGq16OwVsly0faGi5ZKENA3v03jjjTpCn9WJgDOJLqPRkV
p02w1rYEvkAj6g4RMcQZKENvgQSPCMel5U7tzpF8HjvBG3dTvhUDy9CBwGWZ/NhyJue9YTGTrs0E
S9nVg6nSP6i9WisSnAqZ7azqg8Hcody5TT85cqg5FAOQ0mD7f3I179ywA11pa5hn5RSFIDUYqdNW
t0uoeh250k2R1rKI55PWrnjipBogKZYa1YwQRW9jg1GH5Tl3W+o131Wv2tWCyIiJ1CVynGSn9UCJ
ZIPcKB+NTHbK9C9q/kABO2xeLNHQ3rbUWTZmKkwZS6+5oLJtFmAMFkiQduE5ymqnNe8zIcTCtll4
J8IOeHVTVt7JWpqidET7zklR6jPrw6jcAJhIYMC3Dd47Ic5XYOsfxjcSEAqb+3baj9PL2IwOrfZ9
FwtIbb85VcPSFADWa5jj/MiUUZajVCqw5cmhG7DXqjnT45A7aMM2/BAtcVYhsOZCirwtWoARGmEG
0UVyefAAio6tXQWQJz3ZS3zqmYIH26ZorBjkDFI+mnavsQBGwetJx8Ljxngpooc/UOJ3IvxgeZeZ
86ywbEGvjicYDjcOtcjVR/UuMoufl2ltx4AYp8ByAQM4bxZnMWosPRvzENFKC7g0jPl6w5Vx0yE9
H+3ToP4RCXzH5gGuyHF2w0L7SRvlIGcu9d7WU8D9zij2ReZfAr427fqKECeKsdUXtMggGNb16OM5
tZP8GlvPsEw+BLwefcjc4auA5FYkY2PaVzZ1JC8R0XDSb1lWZCU6jNRRdme/dZd99Ry7i6sBXCcO
ROgiWxyuyXFHORYjEM8lFW7FPtrJ2ZQEjWJbuqXLGvoG33oHDb50HwMN35BLGaJxnNDiis7M1O+c
+G2aKDNdUWS2lczE8AlAawm2HwGAibO7y6IVTTosxM1ipzmgtO3FX+KTvevRACoCBto4PF1RFFkh
rMtH46dxO6uqUh0b591WP4bFWet+P0L/8PuceQ+NXMvSGQ4rz2Ha512q39qYOAs7gf5uuJEPdDjr
Xk1G00yMj3ogTkyHIybATgUtXcUsfj9S+kCKHenKY+kkq+KsBanBSJyJPPzJk/cDAU5/UCqcyz7D
maXKV8mgjjaVfpEIuNhKHIAKsYCHirKkzO94t6o+iUjCbt5Pb6S9fpy/Ud86VFfTcYRhcOtz8kUk
bVtW9gNRzk0RKulakYJoeG2/yn5+ZyWO5ZnYxOPqgYl9j40k8MVvE95cyPSBJOeq7Ibkcsv4xFi0
r53onRI70RwsQbpPvxEMn8zegr1taNYNcmBqo9nsWhIia2/EbeuPMOWPMsMA5FUlx0dICNooAF/U
1Ckxwz9ik5qsZI5R/e6CC1iPDxQ5I0KAipljYwnSxJGMIk+7j4zWbwYq8GPb9uMfKeK3vyeWrE6Y
1cLp6icynxURqrbo9zm9Tqw4S9BICV2oXtvsCeP1AvnYtO4rPTA5da5LYA8DoAoP4bvBY0vRJdd8
/Hu9pHwlarXfcPu6ollQN0UlmGTjVLtu6xwNYh1eWdG9VPl0uen+KwnOHarhTGtS4+KNGJOh6aOm
AyNNfv19H/+BES6ssNLGHpoW92JdWzs8eq5SLHbLATXQoI9B7KaYkn5S4tW5cXYjMqmWoTZL8JLv
XDrcjyjxKdp1ah8WTFO2WB+rPlzmUHRTvNkALDFWE7Kbik+D9FiVt+gquExCwBRfg7X0MZ21EjeV
LucCYHkm5jLlHE8tr+qva/otQk7mMsVt+wtAb5gGGS29PBzxHGa5HRWIlbAyUgtQ/wAS0JQjyg2d
8it2sHkilJRN/V0R5LSr0Ysm13pcnKo/pvOzJBzyY3bsk2ToWORGZCjUJyj8vo6LNhnBUXSwdpq3
7K1TfjAAM1C4Is3aNhUrWlwwg51BbU1n0Erq6WdZtXdyjxxT0ZwHari6Vt9Fc3uapeE81qlfFMPR
yEXvhq06lq6svoE3iLRUewUhG0qo4W45AOPjSrvPd2xIaHnCkgYPT8BbISwG4+zSKXPXWBI5U6oO
nPfHNnItoLIlAfFl6slB6WEFtX9ZTrel5v1SOTMp18Uo9Z0G52X6tXSwRN35bwj2l/jhjKQxd1Ha
sCcK/dW91N8ZUHUUyLf0rh2d6El91YGMpd9nux4w2aL4fjMWWN0gZzrTluZFmVcA4Mq/NnFY7Ity
eKI0Trx6ULtdVMb1jakLHjGiE+UMqGXOSh3VYJjkhotFCP4wikIBoWhyJnPUlW6aJAWMedLZBgQ4
wVsp8cy/3mKsI3XnR7SlC0Tlbazq01UaeGeiqRpYSXwiuyCpktQq899YHNY6eGu+zSfMQqjFzXcZ
IKUMDdsBEdLwbWa2TWc5S/AO7AKmAeWu2JO3JZyFKwyUtxRuRYtvN9MWUy5y9COhN/1v/wr8oOPs
Uex7H8U7breM6JoaFyzSOZosw8aLk3X9Gvt8N58XuIQOk8rS42XV3nJ6a1K8De2HLMYwHrsuI2h3
6W4Mor14jmzTVqsY9PtbLmR+CxVZ8kqbKQ7QVvCIbnc1oM3QHwhXBwSmXRsKCyr/g6KOpztySPqn
JjFZiyQU03CIo0vstzV9kqvcK8eeNWsL5X7rwauq6Chl5FSL9+Rqi/YfqZ3gyfGESpMryzrbykGj
f12+rs1n4poOMyyr1y6NYKrKDHSa+mA2TnKb+8pVep26mJvQUHD7zuZzKvcPoOkBvoiHKcaOUJ3i
Mc6p0SLak0a42uVGGm/SQXEiEXrglk1c0+BYawz09S0maHTaUyO9TOnT5bPbCiHXv895MSy10MbM
xu9XcuzIVHMS6cYeZ5EBFLHB+bIhSqOOJrih5dU+T17yNXx6w6zy8kMWuxbbfiWqfG1NK3+4Hs6H
9UZCMnMBa/I3C2BjtwwJoDgjFzz/1YLXs7EbPQRhQf8ssoyiQ+Uc2UIXJV1ScIvBdieVXQOIguGX
yxe3NRD9gT3Ok0l22E1YncpUmQGtVwE2+Pr6QXfecphnGtSCiuW28XiXd74joGnDcImYOo/uErAF
mNbXV22nBmUwCpEL2eXwHhMbpTXVwsYd+1N1Qh8qDajB4K7XMapfGdNZI4mnlMVDl+qelgyCYsGm
i14T5O5MmknULC0I1iZwFcxbMwzmmDopvR0xl7SkxInk1DXG+8vXuCkqKz65W+zyMomtCGSt+VuF
0V4qHedBNOG7GUqumOOrFHUXlqrE1G96je+nW/26O7HYwMa2+jZxtHnPcgmlV+w6tCUcRLhxAh4t
znPXRFcV1LGQUOt7V61jIGP8UvTJvXyS2+L5fpQW57WtukuWvgSZ1h993WfVke44IWeXB+J11psh
wooY98ShxjDYQ5sj/33oDtrewoYmPdCvyOEyU5sedEWGM/95pi6GymxYrk2uof6w5a9EehgxI3GZ
jkDd+MpSZQKJOTXwUjTNFy0aHaPdGfkVja5qSxWQ2vbWK544X6DmVrqoDY5udCfPywYX4Pi72EUd
UAP8JFbpikdMRNptcb4gxyN4jph2M2xXNiBMd3Og+Axa+PJBimSdMyPVkDZpNIBQjRB/8E3pmAmh
ijZkjwA7Fti7KvLiqAR+DHewSj2kcoKtBdbgWbCQvgYcrcfFaTpHM/HaxZYwDdM67CiB4ulcZnDr
BfWBOieSstmotkVBHdISlU5xUKFqoYfB7pT4tj+4FjpUyzNW1/8JbD2LWsE7wQQN1p1+ZDwEYJ5p
TqOO4WusztE8eqz87Gnykz3L54nSGBu6t6bGY2VghfZMyGDrbtIdlemJpmmApeHFIu8un+iGyHyg
w5lH4MwmFrrQdJdYu3J4pNEOvWiXSWzl1CxgrrESiqUgUuV0zsKIQTo1uLHRlaF17duQvOQCIPpQ
A9dKdHRbtvgDPU7f5lkvc2t+0/HRZ5XqKAhPPUwkbHEgmlvbOEAQ05AwJIaOESvuADukfcYaw3iu
Op+t7EbB2hRZ4KY34leL2DIgBghg3QyNkzxqSaQKmw4uLL0ixU4tBGZD8Pt893VfmfE8mi3CfEUP
JhXDwpMRCGSA+T8upFrzoHPHpJll3EQV7kTF7tQnCaCxpQsRwML419kTj2NuuJQP5Dh3XOddnAIp
Adkc9Nx2YZBKP8vyMW6u7ebLZc62Dg+3DkRtE1j4KOhzZmFUE2s2SgIYpAad0jLeY6Jp9S0Rw2g1
+tcMHaD7PMiEPNnqlFsNnknWMZ1vpmgfmQIR2CTBwNTxkrTwOudUJrKjlMhSgfMy/lJnzbXVnd21
Aue7ScRC+xxLRClA0/t4VFOSRr1tKeiv1Ss3Mq8VBT0PqWhEcMtHoIHinQzHS5kXlmIPhonJyuxQ
7ztvBhAbFpvku+yqth1sszwAwf1BaHaYCPMibqNsgLEtNAjCHnxkL5rswcpD3QSmqnXM79Ld5DI0
O9kpXNFraMMJoyqt46xMCztILc4iGNPSNbIGUp21H8JvfXLTTaaj1YGqpK6mH9te1By2FTitSfKI
sV1JWVSg4VQzTz/aAU0d+4b46Sl+zG8xIIJMmO0Z3mXl2jTlK0ZtzmzMc0L7Kgaj0p7eE0Cnwctf
Dz5AERFdiFz8lnwipkHy0kQ/n2pwp2rreQEURhBL02OpUnSt3syLwJarm0RQqDPhDZEp5XtXZrNt
clOFMgPd/aVCWzt6qeLWsXIfWOjX9k140u6i++E+uzF20jdcqgtQlJPhZnei8H7rEW/Zq0/hjGQV
xnmfUth9IFaViGjKHeDvlhv1zLbRJ36YO+YNfb58o1vmck2TM5djTifFiBhNnTpV+ExS/zIBIVfs
C1b5uHLqJ0mbYcqkwmmw1hhBou7TOy3Hu8Khj9IvfR+6os01m7cK9/+WTJU/pTaxKNIKqwQu2jAT
QOB55fRcJwIfuqn0Kxqc+cT0LpCGTNBAy/YeY8n79BDtVXHqavOKVnQ4O0bGRo2GGXRG17ojsaP7
NVrti6vsScUQfjM54rheRJJ7uAz9FM2jBJLo+jtVSXuglSmSi60IxF6xxWm3HEeZvrCoMPzC5oCK
wDrIB/uagXn/ESQnGmnhq5F8NonKR4VGMmtosgexvkgcgmF47IZXZW+kf7LU4AMlTonzXlOw6Sdj
NSWsXyFIxN1LfvTEtqHaniiZshnKr/ni1FfJVDXuC1AbAnPHdqJQH1XOg4mtKHkgeYqoB4v93ief
ujpHTpnzfkyjOmJxnOqG3woAxcZ+uiuIM2dv+G2xONEoIslUfWU/hjqcyzqD/Wi8Jfj79dBd6R4D
e1T3/ZWo/r/VfvXhAjm1HpQ0BBQuZB8Qyi/T4GAplR2U172JNmXVLYBRrd1nmWO2+8YZvmXfFR+Y
k9eirPG22VydNKf1CRAPFKnESTfe5Olu6ue7JXEB4xkf1CADUJ5xKG3vsq1mrH2+XVsBrrKKdVL8
GH9VY3laWcAXJuExrQC8TVp3xu65/vAHdLA1XVGhZ9qnMd3JGqO+D2uYlypzz5FdAFLqh6W7l6ls
H+GKDGfFRkxuJ/YIMgZW3U4nDCg9pLvkR+0NfrTP0QWgiw5wWx9XJHmjNkRa1egg2bxiTO6Q+1Ew
F26ZuSUQ6Ma9cluIPN12SPZOkn8tSrldE4L/LkvEdwcFxVCsomdQtnssY9xdPlN2ZJ8kZEWMj/9q
qa2kFMoYSidjOeVYCiOnV2q/09APmBvfLlP7H8cJL6FrkEiTf6G0pqSo9QzeMPvwxJLUdNeiERwN
ATvAzwTC0vymrWGJNBmDEPanARJ4CCUqCrAXHZZAhZ+1vP5r44+egt1Pobs8CPhjSvzpOImJpnMV
M/afVsTBmEbJmEPhtHNyqx6Xk+IkXncFVJ9rG0m7Bg3v8w/7INr5sxkdvZPlk1mdZXQYAgGblRY5
WvN16IAYvHwRMLd9mP8w99adsDbckl5QlclKdFAC1rCSUjd3AWY+O2aQBu0PVVTa2LRfK7443zsM
EUArWR4+N16I/cMcgBrUuIss2q2+GR6t6DDOV5xpZrH0Ibs2Y7gh3cnof7/3BeLwfnKcl8VKK8Wy
Wcg8hLu4/JKbol5bEQOcT9UihJOY44BeSYDpVx+06OXy5W/GxisOOCdK5LEgYQUOFGPxKivyFVQp
AIfkSrP0XU+kQ9KVh1TOBQ5sq+MFJ4d/qorj+1QpnKUJQ/LINMEYmsDkTI/0mtVihmugQjt/wuI7
Kc67WNGk1GWDMxxGLKIdf86kcov0RSufMLXlWOaPjIrke6uKbWEAX30rhLKuuo+CJxsTdgnVTMB/
aa8sLCif2Iq/GMGB+gCEFbN3yNHcA+BPVO7dNBkrytyFNpVBjVxhEpO5du+EaKHNYY0lkL9JMeoh
n4br+EG0VnDbAazIclFQaKfUnkM035AUOIZVEN6SG6xVvUtQ1ujP4rZdIUHuVjNUmE2CtWSs3xR7
EPYmlomPbvIrPLNue4s4vaOKIAw3zdaKSS5oqJGyrKISZ0uV61ICPIUftqe+FARdm3m4lfDwFXvV
SkgPIDUWURaHPHPIS79D1qg6R8GAWacCaztu5QivydC9rClvK+Q+ubl3BvmB/pzOTRktONQu6Lz+
SfGUq/abNTrVbYE2BdtNT/0p/au7YU4h9iy0Mo6Ofn/5IzZd7eobON8wW4mxGAMOeW5eUbx31B6r
N4GojCL3PAizc+zXLnHMeYiBDHhu9shCI/cIVSmxrbr1ygPLy1HhSJRANw3OXfRa2VlTBtY6jTpE
QSKw/ZFiXuPyAW6GfqsD5GxPXBapWc1gadB+gpxjAfVy6Eu0q33VDC9OBR5EpIkGZ3HmcWkjtQNX
4Rf6fToB7fBWuVeRPnpic4DSbfgf1ZCfL6piSZWjBAQtMjhVUTix8TqXpUOVWXCUQt44K0MbyWor
oPliGKFfmKmJ9y1izQjo0bW1V504+JP9dmvXwSdTaY4RrZBA+2ufFf3YkF65q/ZzYAWVEH1TYNH4
6aHUzIpZUkAs1V/CjiDGjFy1k7x4+uuyUL7Bkl9QND59O8StZrQWM2ov9Dk52WcSxMf8OvYxQ+I2
V9pNio0UfugkyMzNz//1VPlpIqWu5VZhVkXeVXjt0WP4tjWQNRiKGxdEp8oZlVyLG7zIwWti/+j0
70Z7KrSXXLRafMtPYHuIIrPHOepC/PRob01VT1jDa3JqTnggFMEE3N7b1+5o77J9e2jhd23UUPaX
r3LDin0gy1kxQw/HtqhxlAP65OzFo83LMAlobDiBDzQ4G4ZtQ7beS2DNAlprq8euQn8M6vclx0pB
Khrk23qZf6DGWbB2maapmEDNrpGeA+T4XCcnbZDu7TLziF3eRm3oxEXt0AipXXs4TGoZ/LdD5eIn
GraQ0AqfQPqd3p0z5ZBRUTuB6OJ4Y9b3hGTMbmL6N74xj9HbHuPuSj7MUiAHNRoCkSYQTXiIrpIL
mmY1jBaZRYbTsBs61C0eJmWPB4ctmtbeeMpgo7qhWRg3JtiRxd1iUhlGXhv4ZXXHltxYhz5gydw/
QB/9QIa7qWpsyrCpUOzShuei2lPll1QK4Ey2ObFQbTUxGa7ypfGMZLIeMU5YJ7uyt332NPoXvbbM
DnE2Gay80+E0GSZRTST2DGcw9TYGKnLXPLH2fFQrduKYfVP+VuQ4pc7HYqJRgfpyUU+OMu/nyssj
ReCyt4jAJsooQyqsq4CzvcWADI4WySgmZ8elftC6U9F/vayrKlOU9blpqHOiaIvJEE0BhonMSVov
jXYmFzaGOgPzOO5mrO7LAtvXEJA3wGphiM8S5vj/Xjlk+/0LOjWQCQudzI/usHPy8ueIvuaTQAIw
IzXS0YuXb9pgOrV80vQrtOx3Kcb9DpeJferJ43nnjEjbmhaGA7LJy8P5uSnGMxmGc11nfqKFDiW1
u+RFkBtkLxnVz8u0RYwytVlnc6au6dO6IB4AbJ2JXvVFu7drx7R9OTv3vSBi+VS45zjlk299VEq2
mSXou5pRUTCC5hweBkc9R8+dz6o27Q/p9ncr6TxNLm2L/d5qmBYRMqfZNzX7sUgPZHz8g1O0bAWN
Fiw//Bbyrk5RH8KWTmNGvGa5HSbUDrAvgiiPcnSzpJLTiFK1vD6+cWSr2IyFqVAdnRcfL61vU2vu
xmbytPI8lMdKvVNTQRZu+6ZWNNSPNPTaitG6MoyemexRBVLfymtokYlgzrIngG/+PUliCbrPRaxx
pmboW1uj2Tx4eX8/I/un/RpsYSZJRISz0XMyZUqSzqPXHnt/9rvb2i2xahLY9YAXSF8rtI+Iagfs
Jz+Zt9Vxsk9aSUg32tL/I+3KmuPGee0vUpUWanvV1nt7txO/qBIn1r7v+vX30PPdtEJrmjOZB/ul
qxoNEgBBEDgHFB/N6KTdtpCOwfDzugXyVGLCp96XUh36yeho5eDVcmGrlDEp0zlx8VNax5oeExjH
eCRhWWJ/1JsJHEPod91J5+6vLiYuVsynRyxWGhMYzbjuhCAsB2ew89206Vz6VJ7Z+ll4TW5rjMrw
pj3pMrHbpIi0mRgdMeYnbnLAjMZajmkLR056J1e6UxZED2gheQjS0v33O7YUxezYEKZzEWlw4liS
jonaHyMMRlpRVXFf5ddsYymJ2TOMPMdm0/uDQwldpRsg/DuZW5yMx/y9wPB17MY/eVWvNXNfimQ2
LmwA8aJFsu4QFfQuRYkKZp+DkPH6En4qCVP7WIphTq/MVztTFf3eKdzJlt/pA3n1pNyP9uD0NrEk
NNGL2060eA/UHPXY/rPeT/xWmODNYZ/Otqki9yJaFP83C2H7zbKxEfypIYNjTDd+vJnKR4VHSMKx
d5OJ8uEARyAm7D3rBcsowfPb/WjVzBZ579G8FWPiOkBBsiD0g9GpJhyKLWoFBue9lFrxFdc16S9Y
RljUOJVKw54oYfA2D7IrlNlxAHjL3GO6R4g5B+R1pwLy0+/ijNTwzUBrBqeQv0456uXijVi+XLdv
ngzmnAdG/tyk4aw7qvzs60ch2pkq57y9vi9oNPxdDcWf+mkWoUYeoCctf1Oz79d1WE1uLz6qiczO
a3kZhqovAzK+SM+CJgLsGMlfE6leVmsbsLq4Uki+FkN9LJTpy3XhvAVkbEJO9VzGZN3g1OKtn32L
050UcR6HeAtIf8LC7FJ9agUlQxgPCW4sgM0qeNy2PCWYg6IR59TPabZXm7vA+FZ11vxv5wZ+j6OA
j/xdCVEgYly00eAI/t5M78LqR1FwKiW8dWJOhNYYojBoTeRcAIOJ2l3Iy8Gv+/+nkZgZEG2JGhWj
00ZRtg3FMcT1CXDkahWaVtSLoP8QEs6tlXMAaex9Zkxg2HlTQStXuGnOtEGqPYzoBksPySbZaRhe
Ryvyj+n+ul1/qqH/tWGmgTu5qGqfgOAGKS7UCEDeDrmrd9V+3ia28ETHXUV0hqSnPzvOL+KYKEHy
uEkrWcFkJF6t4r3II8dc37vL9zMxYtJKSWnFCtdCiVhk/Bao5yHGCa7fz8JoXV+7dXe6yGJiQlgk
UoBa6+CE9QlzIHarAwuTR2Cwbu0XIUxUqA2JEF/EjX6MXNO8HfvH60qsZsaKeBHABIXZbOJiyuhp
h95D8MhOr9K2nh0TuBOG1d7PiZPc8O4wvJVjosQcl4IEiE8YXRzezmHntp36Eyf7lqMb3e3PJ/lF
NyZUCJkWA92zGx3jqS+s2UHP788E6VybAR+V9trzzJunGJNGNk2WER/zsk4M/OHSeOxUN51S57pa
HCEsRghmjtO5SmB3Qdi7+ngjaMCaTbkXNPpbryyewuQMuY4BhSiHLuku2KovMSbc1JdQOJhgCJ/B
ljnL4EtrdEtyE8e85a3kpx4UJjApTKSozagxywZRWKzT9hBpqvoYygW5NaICfOhzbOxqEUwRNVIA
RQA+LHr+a0sBJALHy/8m7fhlRGzNMlWFzkho8hzuRFCWJ/v6MGDO9d/XrlmNmXgidNHcivR2BRRI
a+hvWlxzRIU3SMSzHvr5Is1QNK2Ax8F6uvSB+Pcicdvi/r8ZKBNSCIm1UKW1uQTjs9Hwtc7eG/Pu
uozV+sEibrGzXaVmqqEwICOLdx2Kuskh2qcvmmVY0rdpy0Ov4S0aE0jGMjKDJBOQ1lSnoXwtwIDL
A2LnuRsTOkgKYo1IixDoPYpb0wM/QNgAhWp3fd3W72m/rJntc51nkmZ916NYAJ+RohJA7G8thWcA
GuV/k8TEj1juyzZssEGhhvc5lVjGpLmFdKuF3nVBnM0hTKRQKlLLQosiXKp/18hD38u2lH27LoOX
J7GvPoYCRHShQp5EG8lVD0Adg5UgEuJGYOV3AhcviWffhIkGMxpf5En9SAiBX+rEDhms+SMTLDfx
aeKFOd4iMmHBH6tmNgqkAXHV3Pik8JpCeyGpwNkr+quvHCqECQ0D2NHzJMEVZNIQysm8lWNeR+Fq
wXkRGQiTXTS11PYFZrMd7S7TLPRyA6RSfzJu0NuNYz/xzK98AjCO9xImQKRDJMlRiacBEp4E5Qad
syk5zsrWB82BVLwJPq9Hnn7hp4WUFNA2oHeSaOyspD9qaIyqEZF09Wff3RbGtzndB9WmyTzd5DVi
ydRXr0hjy1RqqyQNPGB0onflS7ujVe5y2++qjX4OvTf5Jj77VuZ1u3hvoAbI29FVo7noypavoo4I
yqjC99LkWCu7OOTExHWLwRuIiI5XHRPJjPFrwkjaDOhCTt7Z5bE6595c4olQOBn0sfVkblo7u+E9
Va/u4EIo4woFGl5VDMAjOU0e4vCsiYEdJZld9OfBOIcDp8q0uoYLaYxTZGoz63pGU25lX4wPMQ9B
g/f9jAPoUyBF6Yz4kcXTExHIpjMk53oMXg1RCxWYEzKDhQhdh4ddoVSPsjoceiGzBVndXBeznnni
fVqRNFMCIwqzVIVeyX5VoJIlkftmOmlKtJGGJ3O4S+UXYjha9JIEh15+4Iilx9QnH8NbgQh8VlPB
tDo+XyRmXTelWtp/JDQt8D0bYvUWcaa3Yie50zYlnNVcN/qFPLqjC3n9OKXzKOQ4wHCiaaklWZWd
nPSn4InOkuMBwZEwksyRSr/0mpKMp4lmBSyXEp5W1ydSbSeyvb6Kn5pkP5LohVaMV+kRerK0cuwB
7m3jn4NZvtfiNd3NjmR1P5MNxfISj+1zcpt5UWiFh39yDZRWfXvxKxgTkgK9MEpS4Dg4kT0BMoh5
JhneSrKN0ljDl+KRtraZ4GO4CRzem+76hQXsTgrazhT6kvz7xoIJ2ZDkscbLhdc9lx4ATnfFrt7z
b7vrOYpGMPGtGgDxYMFjSJ7NTWkAMgdkxeWuwzyttgMqBairWgBW8tBhV/3/Io0tkQmkNOVEgf9H
80003En5ITAfr5sPTwS7dEaJNkSi9w5ozw+NKJ+FInhqpZDDjsATw2SsJcaV6g7sJk7bxPeT2ubW
OCSWahqcoL+alSxWjAkpiZ/KtVbDEsgmQGssBd0kHh90k/rUJ6deiGEiiZo3etqYau9Mau1lOvD8
ZZTc8myrKAnHv1fjx0IUEz80MpQk6HBHNodxW/TjPkFD4HUb4IlgIohQdY2WCxlERLkVxg/1yNkV
3u6zwaEK9Kytkc7MavpdxiRIFKiPc/Ff3YU5kWuAd3ZthqUSJ8MJSL4xTdEiauldX651bYDXAdZq
0cCw0O/RphA7KQ9V1GmG4VtTPRVdZdUK732WJ4TRBZ4oDkWDI1meT6iMyDPiTcx5wFq/4lHkkf9p
wuQXpSTHui6hdlx7/itl+/Z32m2LIVDlXcXrLxdZhaMUiyAYdTGpWxUdEGAsAeKXtAW6Npr8xB8d
OHoktwBnDuGNrK3K1Ck7Ff5U5WMNFoe+oVRZF3eICJG8F7rbWDsowv11g1g//BYymHBgZkmkRzRO
J+/RWXTJT6oVMBE1NMsLNgGamuIWhuW/RB6vQ2s1Ei1EU/UX6qVC2kkBfcbXArTa9SgGZaFVaLuY
99y9biwLSUyUiAut7Fp1wEK+i5vwdtiEHtm9YXJsBIwLRgE4QYm7qIybxSB3yIiE9/XKhXZAqulc
GdXIyhbuewDyGJ1V7Vo73gMd4fv1/VyNhwtNGd8bR3OS5TkdHEV5jsqTxpuo4u0Z43azYsYB6ry9
kzY7qT2P81aq3TnkHBwcKR8TEAvLKE1BqdoIQbchuaNqz5EUWDl4X5WwsK+v16qLwbdMiSgihp+Z
nWqIIOdGJdHz4yjpexGMH/+2H/0jyV2IYLZEzGeFSKMGD5s7EIhtEvWtTTnhkKcGsy2YX1DFsSDI
toTxqRfJGeApG8D/7q6v1noOedGF3RhxbsGeIGD75c0Ak672FEqSPBYA0RO/c3PjVTNYSGMTvLYg
spJg5ZraEhRbfpa2gms+0f56yS4nejlwMi+1sxeOmnS5PuVIH/O0lBdQUplUTKtUMii9jGC/S87Z
luJ9NE6EAmLsGQ5wMCygoduR17y0Hu+1bdWBweVomqC4Azcmo3MtlEqTJjBIrf8WtV9N8sDRjf72
z7pdBDDprC5pqTwEMBXtVa4tY99t+u/pC1gPH4k3PNCa0HWBq6a5UIhdyx70ZQPpewfjZRux1fdg
+/Ry/98yhX942UIMc46FgpKUpojGVWEy0P8zbiKdVyNfv4QvZFBVF2Fp8s2mACEuuiDBSw9UomHT
nGQ8tXlVYaExEbcoRcLkB/d1jTYVXdsy5vgaGyWUpgDHSeNKXv8wbsWdvikcVKI4ye76QbnQkAmH
ppjjNi7hjvjRM0gJFrfk9u0vDOHuwJtP5ZkGExlTbWxydD/2jji+EhUvabuKxzK87skXa2cCYx9H
XQMQO4gA7m16U28zgJJEN9wTn7rllS369Mw76IFWTPCqCYUM6dht2u301uxovYIXnTgRgn3qFVOl
bMwWKjXJbhafIo3TUfcJLJtxJfYxN5/wWteD/dzRJdh5hRF09Sa9pa8avkOsZKfvg10JYgE7c+qf
vPi33uJwMUH2BdcoQXBcdQiA7Zeuxjw62gDsfjufx/v6ncKnAhKO19fJsUOFiR2zkAsVwBqR1Ph7
cdhN0nPVcVCk1kQQDNLokmziYGEHbcOxj8N8xKZlEUb9pEnfDmL8SrlF/320XcphXMpMhnQKUqV3
0NC809Rwm1f6u5QVnBNyzQaXYhi3qpKywOUEnpv3h0m8NXxOe92a2y6+nx2mFQTFNyrFQPegPZmZ
LeG9M1MHuwPUc3huFLcPn6+vG0chdqZWSUz0YaeoikjZq0lEqxZ+/DcBzLE7mkYDmC2sWDkeQuRN
AcfAeAowx2wZVGYQYvTSyZR9H9+J2Zfrv38tF1vuCJW/OPukWcNYZwcD9o2HXnED5S1VNqHOGdfj
uAlLvdeJQam2JTr/dcEL5MOkuJxtoPbPxumlGsxRquuTKo1Ti2KzkVpz2VuJ8X0S7tviOQLRQctJ
y1eD2VIcc572aiHLcYFdFwIKAUthS5Av4x3/CDi12Y3d9ik/8WhZVk0BtxmM0xkINizwX9EKgTRG
tK0uOJXtWdY2101hNQ8ChY4C9mBAAissmxOJR6DT6RiTa9/oLUBBVh7fZHbtmneNgz4IpMbqn+wb
OHQUyg0OAG8mLU4aYM02HfzTR69tXO8rebDb1m7Gcz8/6nPjXFdx1UwW4hhvDUexEBJ/Rtowtxsy
nALJM/A2ne0G/bs/c3RbLRdQgqD/V47xXT/WS1OSkTyUTn5UvuigXIpOml1sJoDqAISlRLI3bdsN
IIQ4x8WqqSwk088XXt0QTRGlJkPzjxod4iA7EdnnlM9XQ/lCBHX5hYhWqhJEPmQTtDMt2bdbdRNu
xS3vgXb1arpcRMazZRHoRMMAOQMyMIJ57Pk7vasVO5ooq7vr9rEapxZKMX6docWoyw3sWCO8BD7Y
f/NNE369LmP1aWipEXOWh+L/x6pUOs8A5x3EHWleMbVtaa1rNJrVJO99yKWnoNb2KUQudKMbutiw
rhdUXW0Rs0ZvyBwDl+7QmW5Gu4zs4bG2802xva4oZzFZkJ6uq6oE1Lu90yUvXfqsAJmtG96vy+CZ
B4vHI+iCRnza84HOWfRE4PVLd/UTJb2r4F/cK9vqcakCvo+YioyEgVnEKZyrOIiRh0lv5lHb1I/D
feoJtuomO+WuTC0ULhy8WPCeEajdfdq7i1j21U3GLGDQG2g0qcEPEfuNJeW4pobnPD9L1dOfLOlC
GBOTJbXqQc9iaHi67I/1TexhJPCtBxnFBKBOiRckV61kIY0JyYkepni8xAtJvGt71C2E77ED0MdD
705O6gr79o5fyOUtJxOYu3nqxzJGNdUHscLwtQ9BrwC6luiHWGrW9dWUebKYUIzHfQm8WVhN6YY+
havbwPWPxJL3sq0BOb5+SQ8xcgabYnL5LtlMm3gDZCn69u/xrrO8taafL0JApRe9HIUD4mgGZKpE
OkwxqFRiHunD6im72FImZHeSMOZRRMftR8HSqttK2OrKl1A1rHA8zd3d9RXmLTD9fKGUokiJlEtQ
StEia64jz/cxsX301dxCv+N1WbwFZEK3KYhSoWKO2gE433kKgz1pu23X5pzjmyeGiTKq5teSAMxX
oLeDnlw5pkB6jhpOUWg1R7jsElvzrRA2U7lC5NQSTNVscmVzfa1438+EEbWUGinp4WRdeCLZvclj
+PuEl0TrGWShABM5MjVK/RljqE56BF/QPgcIFAWNRosmRS7yLRAh2bKlHYat5hr30u5P1KNczkC3
QDWZMTuzjMRyCJCXCP2wK2PJzePIvS5iPVNQLzIYc6v9TM8l+pKWTbNVmc/z+DIEoTU0wFbN9qk0
gM7+Rgl4jyefcKP/WtmLXMb+dANA7ajv9si5ojOZrGBb3xg7EJBZ1Wvg0o5bw5q/xW7gFVvA/dRO
ykXnXb+MXHRnH2ZbX+xnSUbxZrCVt8nFLBYeMKdbvF0i9wsPsjUcBE51Yv1w/6U2C8TQx0TLyhId
IbkqW5L5CLJUO2pe4vzb9X1d94yLHMZwMagulGkPz5vbvVruk4xz2/4gw/2cLlwEMOdb6Y9C3dOL
B0hKzurWuEVmdKe/zCj80sO1paTjMwjkKIMu0L1uwicDoMDiMXYjr7PC/R+l1Yu9ZM7AqVAV0tAc
vjR3gnmIRRdNstfXdD1kXlSmny9OgUSVuiLvdDS6AziwTx+76TzyCCZWK6hkoQdzsBUpRU+iLUPd
fgI5JaVwz3Chi1wUUB19A2RlEASrdrsJ/mioaSmaCTcAc27KjHQ4uvXhmOeKR3pAuc8Bx3TWKxsL
FZmQUwltRcycdpKENgUNzTbECZ6I5d8Mx8ID2fKfXRMWEplgE5q6n4k9JgeyOd5rfmk19bgRjYFz
pq7fxnHFQZ+2IYIjiLEQY8CIQh0iqJFX/SF+9J/8O2I3duAaTlZYPkUYEAE7Czjn3Jbvr1vnekZ0
kc0YjjhNQpcl8PhwACOyuTenl2zam23kKSVa3L5fl7YeXy7SGFtJMS8WGz0uKYqQOYM0WrLKezPj
iWDMRI78MalzEYuZvsS+W9Sc+WLegjFGIQWB2ZZUhdl8kzGPr5VfMt8Rg5u0+EZ87/p6rceOX+vF
XlQBBtrWZMJRE0mnVjupGJgqE96K8YQw6VBjdHEGnllUuny0nGaRLWdAstA5lUmeFOZoCaOYlEUN
I8/nEY70TOLCEjqOff1NkLgsGHO+EHUMtahFeSnubNqjFTqmneFpLN+aJ0qbC45E3tVl/aJ/cV8W
GVbxK1EnM823QqtxKWhz6KgBpnHQIv7Mb6fkLST9fHGe1Bm4SEcMZTtTczTTL6KwDwgng1x9lSUL
lZioAIZtPyppTI+P5Q40Yl6wb9GEkD1+nMpchsu/Sesu28bEhVEimRmFPapbgElCI5hnvoVoXgrc
8oCUoAW4KE2Y07uYQn56nW0EXKpLTtxQmbgRDv7/Uh+/OobiziCcquTq3MByTZnAIWrGoCYl1jQf
UVyVi7u0SmxgNW3jUj8NYvBz6uKbCdjQ2ay7kcl5Y+VYDfu+FWCgYSjBeOh01a0kfOnTPdjBrevR
iud97JuW2dZ+MwdQES+pbnYfYg4o2Uh3mgNMBE/ehnuu7/HUYqKKADAGYijopI/QJLMh9rBJ9ojG
t3qCRJIAdjdx/PPIU5RjKxoTZZJQ6JVoQP0QCIyWgnHcmk/oR83hc6b8yyU0+hsWbt6PcYd5JETl
+ca4C7bVHgixW+L4ihXdEZCrTMdMooUYkP1FHq9K/ze1oYt0JsiAWiCuJDlAHeokeZqNQTxbO5W7
dOdjkTNwdphutCOgyEm/aygRBTbZKnvZaZ/+wRgBXc1rK8EEI7XPgnSI1R6TKAOId7EOL/mBSqX8
cIHH4ybiOarGBKO0T8xOmCCvcdUvxB23/jbDREbiIMfkpH4882WCDvgbel2okUyY46EDAPAcnnpU
Ca67JV2fa+vHBB5TU1qSzBBipA+gUGiKr2ifbAinaENX5YoUncEpCufSLyX6nt2Rcp9PP7Iy9Arf
sIy4sTMy8U4ojgvqTNLS5oaWh0U3ACXTzr5V9+VOdFNv/I7bjmpJ9ojUmdspt7pbAHwxQAFNyCcW
6GlSiYgRfLzRlbej/FSkXjL9uL5XPBGM1491Pye5Susq1XPmv+f+g9FzRKzXLxZqML5djgkBBCpe
pAd7dPrHMHDym9iJX/p3ECBa42jnoxU4Gif/W92whVTGizu/LIKGwAq1KXkeogLv0SbPKFYjxUIG
47mqlldllwg0UiRniucRO6Ej3xJL3yhunFjc1iHedjH+ayajr7cNlEL32nuwHQ0LDGb512iv3DcO
xpzwSrHJT9xTjxr3J19b6Ml4NLp7G62kGedAMVmOETAn1M3kxFa853GScLaNrcX2rZKV6JnvnT55
Upr7NODsGe/7GT9u8mys8QaBunV8zMmNwgOP5+zQR+a5OEbjrGhrKcEO9f1eme5z3KL79//ksx8z
hwsRQ6xpcdMgtaqBmYDaRwm+tWLgTeCv3jsvey7ThVxIieshJkWO4JOIN2HwY0ArsvxFaUMLA6i4
T0mck4kXJWQmSiRxkzdFQ2vYkaXtKbNUYfcvmjN43ZEe96EbcO8BqyfVQkcmRgD/WZCrGsggIFKw
hnEX+h26kq2u4cSi9UR1IYgJFGWd+XGhwKpbB2HwXD4EbmvJb77V2qBHQULFe57lmSETKHIMCiZD
26KUFMu4Y9/6MTq+4ohz0q9fRRd6MYEhGwphFCI61HWXPPsbyoxXHvoaUyftP5g64SjFtqBWwCQT
dQGraCpvQrcP4leS8Kp+PBlMfAj9Xuoi2oaDV/TwFuX+28QF1JUd7ACIaXwJgCoq7Hgd5Ou+RghI
pkECBYz1330tFHKiTdmE01HIzpXh76fadNsEeW46uDWgHkuDN/m8rudFJHORMSOlqpRsNoBnpFuk
z2zDx3u67F0PVesOdpFCD9BFEMniPu+NYgR2Hcikwh9jkVgdzo/I5BgiTxsmWM16okhCg4awcCLv
8pDu0I//1PTB9ro6PDH084U6RYWRw5IYGGUeAb0X/khayZJrgRMKeVKYqNTmkaKSVgSuiwm0Dr2z
Q0GyTJOHF8fbGyYmqbncktKXAPhQPPvhycD1XC4fW0z//rdFY0LRPLR1IBhQpxlew+l9kH8m+d11
ETxVmDDUCaDAEg34T10ipazReGLejPNjqDxcl8PZGRZ3pDPNNh9ztKAWhvakVaGlGuNzO3y/LuVv
ouovr2EBRipTjXwlGGhDmfklc/1da5EbtPWjJBV581eONOqDn5O7izQmEhRdG8lhDqOucTY138C4
8NBuNYfmk8kbv41tPQHTcaMxgH0gE2avNDNolbaB2amKckiq+pgMPFCpVRE6GrxocxLYPRg3DYNK
S0mPVKL3ybNkGnt5Mj3OqtGf+WnVFjIYJ/VDvNG0ugrw/QfpSxk6lEUk9OQf6GY8FkfiaBYFaZ5/
5nZz4MXuVXROshDOuG6ah1Jl1BQ1a5f71vyY4kG43CYR4MaQlX8DnKVTPsW2sP2j7HYhmPFlVQLz
jNTAMk3zqR0T2ooRcrGteNvHWIjeN+LUAFAFXVfJmfY5BnvlDLhjNDJoSAPRZsKJUKvh46IV69aA
8TWTIgSGs4le//oWxLV2YFp1y/M0ui1XbIb163YwkJXJ2Db/VDpo9EcXbCB7E2ZQAOAnb5VdfhLP
d/+gg4BjrCwadi2h0zIxPlZUePPvjacR/UEAUPR3jQDh+v6tPvS2ig4zYddwWglWY+ZicZkUQDRk
IVNUpACZeihSV4uOIDa/7ow8Eczpn2iFIYwphmmD/K1Uvka12/p/cvIvtGBCCtiR/cYn2LqmeCPC
u6J+iVrOQn2i6ProNVnIYELKMITFUCUaQoqF8VM3O0fbEZAPnmmDr070Als6JU6K4oJzffn+RrAB
ig90aINhldmioGiCAkA1UM4Fjj5aI+j/aK/dJnbnSPb8WtrTgZfzrrcQ6BepzK6JbZXOQMGlUv1N
upvc2aNc9/2h3lapTcnu5UPgUWpF4/wng/lkIZvZzmTMe4CBKKMjhT6Ab56F5ice3u0sUDmhZT2W
XZRk9nQWMN8djjMmzchRVh6MmEuCwJPAnAV6MDbdmCEkf9RmACvUg1Vx3KbvFDUZbyCvvI1b97aL
SswZUEdhN0kESVDi95tWeuvqahe0vOyUJ4U5BHJTaiu/RUo35Q9FkTt1EVgAvXc5pk+Tm88h+Zcy
7DNVOkpKmMsfpi951PTVzCIgY6JYl/6ZV+rnKMW+V6ntbNQRgVKh36D5SEq35pDczTIXTIunFv18
cVEJwBfqSzUCvrDVNgGwSHUXnAEOpg3/EGUYXD3AA9JAd66zA91apM0wB6xhLHzDcKExes38zNmn
1ZVbyGAUqupG8UUdSeroIfRiXt24pUppluxREl+QNG8S0boulCeTCYumEWcqUdAANEfqJgge6kl0
FH4NhX7NJxNcqMbEQT0XNb8zgAr9Fx0YeGVt46vq0lQO7MseDzt2Pdov5FG1F7ah1L6aRiYScIqw
7eZev+1AMH3AG7gtbZqdvI3vydZ3xZpzSnMFM7FQ0ceJ+C2Cbno030TwoKFa7rVW7dJ9BLThEcZ5
yzvceJvIhMfKLOI0TCHUyBKnH55rILDMIu9dbTUIL9aUiYmDqiTDMOGOqxMNpJO5FXSc7IAngYmH
fhqojUCLAqbWWHX2M9Q545XrNcqLDmx1LSFT2lX0UoGH1yMaFD1gPRs/wheMQj8rLiiJVHvkZMQK
Z3fYSW+UfI1RyWha5eY7yek2XWWPO1r6DTaaTTFlaFuGcNZK9DDn99URVxsv3XRH2QKgmwUWHIty
lqL+7YQu7yli/R5uqKJCNF1SMGr4u6cUGfigcjprIm+Ss+KMICOoXWDXffA98yq2q1CB5CKNvYWU
qTZMZY8QR/GXiDtvA7CSAaQv9LTHxumOpgsIRqD5jLaEl+jEqb6Hd7yzfd3KfmnM3lAksYuFKEJs
SEx0H4JwqOLUV6mPfw52FwFMHE/0qfCVGkpWfWQ3fW7FzXEigdWBhP1PovdFEhO953ISiJJAlalT
rAytUkL1Jg/Nf5TCBG8tneTgI3g3815QNsPgjTlnydb7AxaGwQTsfhjbuCdAfI93xp3uVRvpXkWg
RpXrj9jcljbIhOg6kGgPKrZnMMoj6TJbro3d9X35mzhz2RgmIit5W4sxhc9tXNzYzkhcN+FDazVO
ehaPIvyadwT8zcFjEB0cnyraXRmJpd+XojDjfj+gVXm8xRvMsfSCO8Gdbs2T6MmO9sJvtfib6HGR
ypwJPp7Vi0gCoG56pPepZmOelTPNLSnGg/hn5n6RxsQqLeyDQKc1L0VO7Em5zbS3hmvtvJVk02Wz
lXp1TGEf4gbvj6oXue0u2RvOuJ9uBhO65fftpvr+J5hfxPilHJs3h6MiEX2Cci2AkLuAWHF/z7HK
9cB0EcEEJhJkKiYJoVnrlMfObp3kXsFYaLQxjgjDthhZdEJZ4h269Gs/x8OLWCZKDYNvjAaBaWqn
fEf5e+kEpXmn2P8kUV+N7iYmDGQVRICfOMDnOTW6oWvhdUm/kyrNKyRusOLJYAKijM40LcvxIhh8
q3fmS7ER7ORYASYmcqhSfKhz6kafVnChFBMdWxlcCEMFRho17T1Dwevx0BCb4AFtHuvUmtrQQ4vL
lmMua4mLKoMdWASFNGIK82LXF2Gb4m5PJ67KXYiZtI/BB0riW3nq/i+m+D9JMpcyGRMNoi4is4QT
LZzlbySIH2WJbK7rtaYWWSwmE//LqJOaOZ8BFlf0liqmVoAnKL3jPNfwpDDxuM3ToQEvMHJyUIpM
6Xe//qKOHBnr4RfM3nhp0DRNZWPGoEoTYII7AG086BbuOSD0JI8EsISp273wtoZG189GeBHGbE1X
G0CuppXdukndKdKtolW8Uh5v9EawtUR2VVw5qtl8ub5d633TCyWZ8KGpuTalIZ75yUbx2od5azja
0QROvOTGe//c8hpRVw9vFcxc+AMuhmwyWxcogR7nKrwtrrc0S41Dizx2zuRoklUcZzcDCY/mXtdy
LaQsZTIHKXrPE2GOYfd+fS4VkBhxOgnXzHH5/czR2WVj3xkVClq6NntRg/fpPH/JwooT66+LAXoJ
bGhx7wYlZU4pj5H3FGezp7OLd9Of+O9FFSBb/C4jBSXhHBKMIwA5q8qPYF+QBE7+dn03FJZYsQ76
acS7MUpLXQVMycRptf+4UIxRGzPwOjQJFc2G9Bh3+Wagf73te+u6Va36znKtmJMqqGujq1UTvvOK
Q6PAdGDogI3Lqb7k3xRMrvFAa1Y7nJYCqYEsDGDMcJesChR6Grc9Kr1Fy7SAS4is42yXSC/anw/m
D46SdMPZwLSUyQb0yZ9DqURApwEid6qTYMuP6oYirrQCb0V5psEEh1oK8i4SUaMwXmM0bnebbBOK
lnGU0CuoIDQY97zH67WsbakeExp6bY79TsOSjkls+1VuZd1uKL52Ma+nmee8TIwAoGQbEJqB9mNu
G91NNbc2kg3OCnIWkAW30BJxysIcdARAJ9l0o2rndcu7Ta7lS4sl+7htLqwwBap0XRjwX/nO2Jge
7a+no3/BRj0JJ6RtGIM1Ad1b2jz8Gp5yzBkZ6U3gY+gGqa4Yf09lcVeSyOOYOw0NV8z9w+cXyqHX
ZFa6CLOv9KYnP6svmMXCYIZkZ1/LzXDgPRyvEtEsF5PqvJDXz1nT9rSHhmzCDYXlmZ4JGKhnj9LK
+wgnQBBrULpS94VTPAQOL+/gmOVHyFnKL5VQrAocXWb02klbMXztBk7vInXaz0sKoC0NNzAJmdTv
Kuq5ogJ9HslaGBqWOt6r81EUD/H8mgrv13dvXZmLJCZWmXM6k6zFW1k1ZJafzVZfvCfD83UhPHWY
GBVjCErrOkSMSPA9lCEOYJPwAOe+r8qfTRb/mUFedGICVNhWnSbHOJDNBwP1zHqX7dsDAUaihSMG
r6q8Wse6k13ksXGqTUutF3F2hoX8EM3Bg6bXzvUVXA8gv0SwgxddVwZCPiOAaBGI1BTQV2L2qt/N
MmAnhn3X/lG+cRHHpDRVpQMXjRIvBoq2k/La7tPQvq7R6lO0CvSK/9m4zoSmLguGIRCRCvRfpAfJ
U5zKNm5jrz6Q2KqcDwSNBww9bUSw0PAAjdbzEEnGzY5osiiycKBD0yt1NOFW3jqiXZw1FLwz+/9I
u7LluHFk+0WMIEESJF+5VpWk0mrL6heG1W5z33d+/T3QTLcoiF249jx4piMUwSwAmYlE5smTSVB7
RlB68rOoh2DXyjbiOJeVRGakLgSMKo1c2nS8MtpnFIQEF9nu6wvsziBw0FT84wPRpqRA8LBgdzkp
/owJXYVTHqojwZhTcQpgf0mWaoGyz6IG5ZS+6VV0DLQs7qC+qb1mqtdVz5dVhDDn88kNImXyXxm8
1s9JOXfdiCLn5KDvGtzg5ldGYsSuzvYw63ZgALLAIF/gD8PVmZ5LT3Kt4w+Rx9818M3v4MxBWyWy
jgw+Z8T1IelAHj+bgo5zwXby1qCOBZW1BtYwaafeeEzCoOpF3QW7HASbZIbK+WFaVFk5dHgxDyeK
0FQ9AOUMfgWvvWKNv/FhDOSDhZJoHKiC58Uuem4rmvfJVhiHYK1kuolG94N2UtwmqByKTkdk+ha3
RfottZdD9XpZh3aP7j1npHJqmk0LuuJqLNlUbvTwjqiHy98XLezTME0T7/WCFcnza7N9y3n0nVO+
ZjeNi6rSIXMTf3ojbE5E3Rufl2YQXQbzrwonJus891xd9WGBuUFAC9HC1c30uI5jcHl1nw3wowjO
R3d5RHW1UwYX9evGD2O9s8NyadywMiIwApmD4N75bAUf5fGv0GHM9WXGkjIjdeY+95e5vW4y0QTK
HU/5UQ7njxsMEKZaR3u3b9z/1P1qjDDOHT1g+dLpdRB5kJ2glUkEUMMiAL9afJC8mKjw9MbSA2dW
HuXYMVFqbRyoSo8EfhK8jSRz4avRgcpI/CKfPFw+yp0r7+Mv4NacxGnchSrWXOQ2+cmmoq3P9XOH
USztaoMzRtgOs68870tmh72Jk5dqXpJYnQeXSOWPJRxPckIzx1TkUzpFAkXdV5x3Wey3bGSFjTku
7YQwdkwSzPvM5tiOel12Y0P59U6Bj/vIOdE6WqKxTXWUlKTQGQfQQayNQ+RVEB/tWzeCfx0Xj4HK
wccVodPWMseqGNx5vRvJbS6a2bR/Ou/f50y7bNOlJcXUI/A3nDjD+BijsNGGfdIK45dzfWzH3kVx
Vr2uc5fqCvKX6+pn0oO03sbqs0C79xXgXQan3ag3W/E0yWgl+4M1RWH8xJWKqTiKg/EuASMPXmxd
4Kx2cksf18UpuB6XxrCydbFHKBsu2ATta6t4yr0RNP5ymO6n2hMRv4kWymn6lGdmk9QpLtLoXh0i
O8H0OPyfYDvZ6X+MvD4ujVPydelR0lTwxpVP4zH7Q3L+jDHe9Y0U8k70oN8JSyBMUShon6mhU747
IdTKQUskxAYNWitZgRN0vh2ASv0B+Cgv/dpcFz8yN3ILYGMEVra7m++idS4/nJWN2a+tNiANjSno
ciSndmnWgCKqpHYFeyqSxVk0pl5GHalMuPvCZXlB5dk0vOWlYT3EgJZMz1NpJ7e/Ps7ww+bqnJ33
iTx3Zgv4o2q1h2RCRQT0fZEiYpMRLY6z8alV5aJL8RyYqh9ado70xG4ngcGxWO2TUm4Oi7fxdugX
ymoGWsDmDmsYVwLOs5Oo9LHrGTdi2FI3d0mS6aFc5fkA2sPbKj/K6qNKXpLw6bI6iKRwdpzkVtnN
S4ZrRKlsoz7oyvcVA8sQQghsWXQynClP5mQC5CShuA4Ok3n5mWanTG4EQvYjqs2mcfH9kK6NusRa
7+YK0PKVTK60zsL2NV5VmYeun3s7ldbHKDRvzFpCEVxxUlIL+G+Ev4Jp0Obo0jiPASmTQWCrHOn0
NMsnOfdGdbXbyLe6l1Z7MemLXAaNLpDMVO+zagJfg9HRCl7e3CbPA4Z8h3MKYuZkdDDNx8PQTcEW
s09cEsHtsKQATxNbYe8mESHuUgHwWCXmTaJndtGg8NmZ/mUN/Re//L4objfR8TQ2VMOZrn+uPmOE
WQ+WM5/MY+Jko604IOQLTGc5DaDluyx6X2f/kcwTEuRD2OQtgytp1VVoftWsoP71tkLmF99FcN64
s6w0L1qmsL1lF8VBS4KxE8FvRevgnK9RAd2iF3D5xULcIQkfhkwPlNW8/9+2i3O+pmnU4NhDoSQm
10X0Yy69dBT43v3nw2a/OOdbjkalD2XDCmkg6HFTv34mR1Cqu8QlV/pxebi8JIFB8cwEqyLHQ6gg
/M0T/dpIIwezD79cFiE6HM4Da92qFoqFFU30nBQvqumN1s/LIvaffZtd4/zCMgISEatqj1R0dFAP
DEhIT9M5OSXB4M9eUwODzdJX0lsNiPFbXv4B/3JswDqpGGmKURBsEzYecewjqZ9z5KZJoPgZMPyh
q5w7n9GvtgHDgAoCKrZpn73UuzxuU4nRkzJid3QyXU/0dUquZngLWcQRzJzdJTHcvuYjko9FjEdY
0XSRHbXg0hk6R1aTq0K2rqOEgD5ObX45R8dcxvvaOA9MMot0CWCUbksxisle0qh86PqyiJxe1kQD
LtgKPq0QlR8D/bSYTqJxrkOtmhKtz+wqU6tXa7UcS5/uY6nx06QNGrRbX1aUN4P6JM+QkU8yCMEE
ek5RIk0PidITvAc9ctPk9ui3R8PPwa0T3Uy+ei6+YdAMupvUgDVJsKl0kc8aKmPBY3FfYzc/hNMg
s7QAVAphMpNTHlFTcbI/siBBohf19Os6oAJHs6uwBkhZgTeXNcqDytRK1WIzRKlNir80ta+Q25Sc
TJE7e7uxPm/vuxjuOFe5Sgx0V8Fd3g8A27Y5Fke87kbyyG2CeinYmL36uQe5tHnIfFG9Y4fqDaq7
WSV3QyQmlYragDb130AmBMx/Cv7KJGCtKNUXzNiJAAVeXGSfkAVCHzP4F+Uzpuay/3KFndRM2KW9
4K6SFTNOkmrCCeuPAwbBZSfJiZ/Z+bLZb/+PKXq78kxDsQDBBJZa41RbT5N1Wlrm6B3Wb5Z483MW
REHvab521b2K+rV3r66NOE6BtWzUu5AisqfNuY0nG3g4gZPdSTrjODciOPdXhGVXmGmL4lWw+rqf
+8kNQC0oh7Cx0cRuAwNmnAeiLObujQm+eVCjURSS3kx3c5lkOcnDuWEv2PQxSk5WdGsKp0CxF/cn
5djI4JRD6SN5kaweS8OICslubnoMV2TQGRFhwb6j2Uji1AI48UlvCF7GWtAfQU1e2qR0psEujqW3
HDrD7p5HEZZv19tsZHK6IWll2MwN7JAA2eLoXXXdxmi/kSf93Oqyd9mn7x7X5r7i4vdKo0i/miyK
jm8YfACuRxO8e3bXg4w2q+NassF3Mcd5NURDZyKpHMVOnN/q8mkCsXAcfv2NpWzkcFphYdZrPXQI
K5Q6u2oa6eu6rpPdjmVsXxYkWhCnFHJtLYmSdUiXaF9T8r0yXuM8kKJMIGYH0wkL3iyIUwQaIcEU
stJmesQEUeA8bPUQuuvD5GPuzKENLNX+ddwWEwkkOoZWEEz+4q4gtVuNQR/wRp2Ll7U70OQHWJcc
sojATuw7nyyYmOj0ZrPcELzg7xsv0Q2krssMzonhgd6ATvcUEz5lv/SiWxHAaTdMehfGN3CFU12Q
QVnhLhIlyEpPzyrXlAEpDP+YRAMadu1pI4t7MiaVCk1XgBQj5c+sA7cX+CeR/7+sgCIh3CmZ2drU
oxQPbkRrR5NDcNIvNihw/cti9r3fZjFcRLBgrhmykcMAwg/VH++aINSdaAIL/eoQN/W0JmhEmaid
pipooEqIggl/sm7yPUFxohaSLuMiLivbDDRvuIn9sbAjRskWe/AbgjXuaqKKu4pYpgaWYO6abNt+
GiRrQdAVRMgoD39ZZ/o0+RizHUy9nb1eFrfrOjbSuOdBp0spUocD0iXzYwYpyl1q3VW5wLx29WMj
hbOuYmiiblhYGa9O7Hh5WOuz2gtorHcjmHcZfFfqIJeYQtdMg7tqh97w01ywU+w3fvIQm+9zhiTR
shwXI8K5ZIdceW2n5DyZpzCqbbX3esUnkwijve9vNyKZqmyc0jBbfYPpKswpoQ4FzoHIY28by5l8
Rhk/vIpAYfsGpqNbBdGSSmUewxdpyRLqqGa79dp62ghAQI+coBpLXjUVTlqq3jR9m3PJX9v0pPdj
MBbyFWDkotTsrsJsfgd302CQDVHqEEagMpC9Y3TnFaMFf0P1NzI4Q1Nzik5pA3Aqbb5FLjIeF9sy
vWT8elnM7lLe38Q8mCNVszSfQwZLIwRJBeNKVQYbBNoCsMquIb+L4SEds2zN5jziKdxKql21tVsv
jZOE8Zfix+X17NrZRhBnB3WvGEsmIXqCCpyTaLxRZyH0mCn2J1vbRJzc0egWun6UfkSHXX0fA3EZ
jv6yVn5c0BM4z9ysS1VQ3ZTBajaFna1maGea8VuXGuYVohVUtYBp5Ra6mAjqEwYA7acrxVxtdf6D
ZiI+wv039kYKZ+MVBeMwUIW9S+/n0VZd5YCS9nLHIGKYQWSDTdxLrxitjnHMnuNTHFw+zV2vthHP
3agYOjdNRMFOL6f2OATZjRpYpwLk7ZfF7Ka+NmK4ULgZs0QJK4hZ44cwfE6L21W5X7veXqinK/5l
YbsauhHGLHLjNjO5JrTQlB48glH3o1WM0M+zRrQkpoO8jlIFvHTAEppwmJx6NG1L5TKGwSXmOas7
u8L4k4icO/1BkQ6/vqCtKE5H4qktpNlC7+dU/5zAWq7Gf14WsL8WPI7B6cQ6tjh7y+dJymS9hSvE
1DyjfzIpplp7+fhFODdm72yo8i6JizeU2BibdUIFI6qCur2Kxt9wg9vv85GGPOZdqTa4MrvaX9PV
MTDLIk8mh/ShQKcFS+FbnNFqXCZDq0xuNXtFed1Hf10+lB2wMYgJ3/eKb0xMVTVp0WQPPT7pj/UR
65FtzP/AdeixToXIsQJiy3bkUy/9S1SC3417t9I5pSsxh3m1SlyP02n1WQ3ABOwxwYtI9cqAiopO
u7iUrTjOEU1Sns0TIwjWAulPw18P2t28uLMTn1FG8RN3OKypDUaTy3u8dzlvpXJ+qa7QaWeEq+aS
sPdZC35omB5mDXuXxexdzkhAaUQjhikrlNP6rLTWOCk75KlBozvfKhinMmcOTSbBcnZrybBhYlFC
dGryXZdlSOMqrLCLrWVHD0MQHpcfuZ08aSA+StxG4Jd2l6WaBpyfZemEsr9vHK0arXM49cjVyDW6
qbTOW00zqPXCK9X8N8oYdCOK81BdBr4ZYuF93muJ3VDdruLClq37y+e0qw4bKdw5TaXeKeDNhxpk
j0P0iDvGbtbfSqNQjUANFEMFjR6n6sCz9MOsQApdji3GqAWlu14VTtS78fdlQLmCEXb8DmhoK5TT
9NiaZ2qxnkItPJt1abfkphIl1na3b7Mw9veNPoQV7hC1h/b12peINLaW+mn8O8W67UI4pZN1eamL
AfDelY63ah0fGjr2di4PNngtgsv6sOviNwvitG4yRmLgFcJwSIFkvKi/3sgED6/pgGmBlgItHVwM
YZSJPPSUTQ40ctlJ5PARxEqv9ShKKuwcjIo+bFlDicyyNF7jsgruRprCzi2z69C4joeHeBSUwHa2
CiLQlwx0gmoYFqfU8yhnmpokKP3ReHZIM/3QSkUgY2cZH7aLu5IyZQTMrcXlnveHag4iK1gygQfY
dWnYJsBhCEsFcvEDSI0ypctgmwuaXub0aV3tcG5tHdp8WbX21/KPIL5NJNbUZpxlvO3DMf6GznKn
LDCPahRVXXaOBVv2LobTsGYBfFlL8ZCe82sdJI/518vL2N0vnWiAGloabgLOQsyizypjxhVAo9aO
4kPdnU31r8F8uSxmNxWClNg/cjjPjMfsmJIcF/Tf5JXZffssfSV/zl7lS8f1lq6/c0A6im8EA9AM
pP4+OrO8QGQAUwIHUFTYiI+dljwpUuwKFsbs4tMzYiOGc2fFYhQDquUsp47xPcjvVI7kGEAsEZ/h
2yvBlb2rDxtx3HnJqKjWNEKmViWN9aC0ZXQ9axVGJQuWta8XlgrubpDIAMnxcffGMWoxBgb3dXok
DvLp6HZlk/qsm/GtcyYCdjTB7PbLUndtSn8Xyha/uX8kZS6JWSKvXiCiA8OBSwi1k3XwL4vZBcjQ
jRxeNcCKyOYeA7jvW7fs+k7d6SG905zMQ2n8mH9d3P6h/YqZ6g8oirjrj8vy90PzjXxOZ+QIWI5G
gc5o9zA8zECzzoljBOQ6Pom6TphdfVbP9y3l9AWoUrRAMSagcfGrabSj5Cbvz3OMqjv9go5YkTkw
f3RJHmfniVFPdT7DxY+5w5482RcQT8cMskV9+TCIuPREGsO5e6tNaU8nPLEq6TrNv6yq7hgimL/A
FD5N5U400GhKyH0Yc6naKtivxgQ1WrNFE4ssBGzvG/g/B8ZnrcCbqaU52ljeIG8VqKmoZOeYLXqe
T3CVbtN4KAKJskgiodzFjNGzIA2XcGrNRCo7v0oBBBJ4FKZoFxTD5ByK3BRDHbJiahdGThn6owxv
Mq4265qZS4GFi9bD/r5xJKo1V+oywcAnKTrlefGUgddbsKDdXDsFkzZresXTRuOE5Eqh5XIM04py
FJayg/KKEYpjZGuY9zM9yQeKodyqQOiuvm9kcp5r7oxSR0oBvBHhqZlv8ugmzgUZmP2reiOD805m
MfTS1OCxO9+W1yh+A7hjnfWz+gemHfjpyUIe87I/FC2K81EkRp2kz+TJNbs/luYPMv2kxtNlEbsK
sVkT55bm3EL4riO6TUD8rP1Bzd/qJwH9FHtJWzKqjQxislG5Sh6nIiL94MbH1S9f0JfT2JaX3RgO
gxjNjmmnB2KXQYG8sPc7i3sXzcWI8tDOUsYA6FahPzV974/9bzXybZfHeYgY81Ykqr+1EkZnTO71
1ivYsGehGQK98sIxofvn9b4kzltUlia1UQFERENeIimxy0kQkIoEsL9vjoumQ5J00Dx3Wjy5v01X
Qb5j9/uGKgP7pRqmxcO/pCTWFcNAvFtlz4P+qhu/UZGlm+/zRpoVazNr2CCN0Ryvr8nymNSCNezn
9DZCOMPE1N2sTAkWwYj71WsFpGPrfSnDwzGdlm2Cad6BMKe3Hx5txHLGWlO9ShKWBPsPlgMl01v9
pjkWfn5TCUxn1/XghGSwx+GseChRVxXpqo8AfknJH8V6L4e9HeqCwrZIBqdqBVk1PWkBlDfbH4Z+
msZvREQ3z8KcT5frZhnsJ2y0mYRaofbjjCqQJjskXfywSw6Zabq4K2yk/05Ki07tdn647Hj2VmZp
imxBww3lUw/d3BazSUpERnrxkg7HJUkdK/5xWcZe9LWRwTfLLXqM0k/H8GTZiXzX+5+m5Kai5Idg
IXxXu5obaS21CvZv+QNjFpwue2g1wS235xG2C+E86LxaXRmy2SVTeE6ML6sIPyFaA+cyk2GS/5uj
BrqUnrK1tbtEoMqiNXCq3PdkxsMwZQmcxi7HOyI2fpEITpXjOJTXxMQbcMRgHoxaSn3JUe5JCvZ4
1lc73kQuGKsv69j+1qFMjNSxgiwe5+empcjiIsbx19FZH38M1kFqBJjFfRGGRRkoyPzUEqHVs7b2
NSLsLp/8aOkOU48R16vlXV7JbgHBQmLjbzncvTAUphWFCLThsmEyjmKHd1EwO1JQ+JKrCRijdpu1
ttK4jVMx70SmY8YALmC0eTBrTFLUnOpUnFLX8uZ7066/Lz0ihPrmt5pMtrK5W0KSsoRgzhKT3XzV
fjIe9TWy6QDqdNWr0IrvioLI3ch4K5J7bY4K2pHIis3tQeDAyAyqG/qC3LWdn1WvdsIHURGP7R/v
1zcCeaBhsoAvqChBTaHX92ry0oWHuLqTiVOiVn1ZcXbNDkyfQMgpJhqiOe+hQ6EGy0Q6Uxu/d1lQ
6T8vf3/vhrI23+c8R07qNAKbJL4PVFzpZ+hE0nxMoAgui9m9LTZiOO+BSecLrTTcSGbxlyXdILVp
m0jxRCKPsfv4266HszPFLM0srNG03bsK2hS7IGtsA0DG2aMg/Y78WQTi/heJGEmmGOgpQHb74x0/
z0PczDOi/N43g+WMRCMoHo0vyNVDoDE5QizZ/l6+C+QurGjUcqDD3rSd0ZpHB0Z0pz9EwR3zJ+Vp
ehaxf+86SYwL/HuJnBK2E5XaskYdbYyvxuZRyr+uiUBB9kWYxDAMSpHd5Ey4r+KkrxlesujHK1Qk
H8O0cFDQEwzx2IUFgRPrbzm85SrxqC+yhWtMCzDXszvl6GvCHBuU4dF4s6ChiQ1tAkHEa38mYCAS
Ht7uOqmCaRYG0hMmD27oI2qqkmR18I7t9egz+iPlSnJqb/km+/8hexHm/phCfPJWG5mchpY0VKWG
tbwUPxcH2Ncg+8IAUNkTI1kVWfru48SiJhC9SO+byKZy9oDBSnXPVsh6Q1eQWB+kM9DYR0bNXbgl
FBSBonPZvewb4UYo58ZiyTKncYYb6zxm9uphfh3xHGKH2dwmvi7Ixex6zY04zp2FmlwAQW92SFT3
iIX+v15zX1net5JzZroym2OOoTDuGi3XpAEJ/pq/FlLkXd49kRguWoimsTG1FDe2pD1M6qMGmk5R
U/J+RLLZMS4qwKM4UbMSB5Rfg+KAjZmLXQOTVUZ7DWLk9Vu7/2KhuyzxRSYnWh3nWaJYzosuph1m
Ey4AcDqG+RxLgoDrbRb7ZxP7+6QoTy3dABxlhhIUggU9YdC74KZLDg249x+IYue+5Gm2cmLQ9vQE
vMgVo6ARdT/shgpIlwEAQRVq8bAmAwNK5kGFa+uquyRJbZ0+XtaTfdPeSOBuHmuY0SSwgnVgOcko
PiHOamzJi25Cv8csoN5B6ni4Eo0o2o/uNlI5h6LRlFQ5wd4yBuXCKwJyNI/0WrphU1anQz7Zomf7
vjvZiOTcyTJlw7BGuPCmU39t+dEJcxjRJg3I6Nv8NpH7Ep0cU+FNmsCYJQzMrcDKgdyKKn2LrJfL
B7drApvlcH5EqUnXFrqBrs4Qc+i/NuEt0u+XRewGJYaO0S6ASaGtg7MyajTFhBF0IPDMCmeIelvJ
O7sH4AII/suS/kUL/xHFNyQsg1aA4zqHu4pcTGiXHTbaJXTBB3Sbmo51j7jLrW9EbuQtUfzJxA3T
tIDfxz+LW+Gs1FNejtPk1t3RDH/ozdEi3ti9qujorIoXs48d1LW9y4vd1QyTYD91QGFlHjZhFEqt
DxQ2HZbkqkh0f5xE+QmBCB4wsejrPOcx3jJ5FHurJt9Lefrz8ir2THiLkyHcDdNLQ2SFiYXo7mdy
bo9dgEHNd4Vkk8f4bPryFSnsrvj1l9MHmdyN01BCs7yFTF061ZiUrCyixwb71ZxGfJDAaQTGqpOw
VPHKBjY2CDGssr/LK9Vr63MtisBFO8grfZEVRjYYBmT54NV+a1chL2wu+ewUd+QQAekk2L89mOx2
efxoOKMHs3aagVxscqTH8uk1dirM/XkO3RGdxdRPASB1YvDxxo39G5WnD6K5i8aYUtpK7MGRK82L
0ZWO3reP0iQiUt4/wHdsFefme33o9LJHsYEoT2MXlGMGfCfI5b+2v9GyigW9S+I8vIzWHjXO0dwh
qxUom38UQOGW3y9b2Y4hf5DBeXlq5c0gZ1hNqyc3ZqbZURkJnk97aSzIwEMX6TgDUQYnI6oVIgEQ
17mZvaJVkN3G/am0WZ955orYH9jHPtvXuzDOa8gGkhP1AmEg8QZe9HtpXZlA6VtWK1J15gsuSeJ8
hRTpYYsEJy7I04Inde2212wUlOlOqKWpXuJU1zJoLiQhepS5iEuCORdiWDWmai0QzNrOM1DdZcf4
kJ5EgOK9+HR7bryT141pqbQJW6kF9VPqaEHzVbLR8PCMKByhDQoTOMHEneyT9L3+avqJnzvJ82/o
J16EKp4BMgU5FvZiE+UocxXVGDrUAQR8IOONPgqS4LuHiKFa4MdE88gnyNw454AkLWiBkOvWVUPD
qQf1GWHEXdRp3tT35zZBFvLymvb9sqmjVcWwTFWROYOY88UA+fWI1KPfg8gv81heXLNNt0UNNvem
K1FsumvlG4GcUSRdto5Vu0zusJ7QHbGuolttL/gFL9r7kjhj6Ew5meg4dWCnHV2AhBwdBMYjOFdU
Z8BbWkTsve9TNvI4G6CkriZU6JluzomNiUY+OrbtEV0/TuqVjgiatDNCDzXMd3k8ImCuypXGJtZn
DDa9Z+/32NXuWMZOcQgShboDluaDKMbfq55+EMupfxKu6azRpUP/MT1Z/nw1+MVTatfwKkIkPHsS
fXIrmyVy92fY9FFPMOML6ZD2mjhgeHHBaO8oJyvQDuK17eskWHM0A8On8T8fLTsfrRCGDaBIa7bP
ahRexyR3LxvarnFbqAQTiuAbyaWPIgZTG8wQk3dROTXPE3UT5Vs6dBhORK6btj/GRSRI8exb9kYi
Z9llW5RzKyHNCkze6kMWaxPOMBDGlm7KM7lOPetOEQjdeaih1gX+DEA7kaPks/2zbiRrbHYYDTNQ
l+bPqYEie/Pz8lbuGtxWCjvOjSNesi6PFzKMbvgF/4IuMF/kI+OaKNxWWA/a0w2AsLAsML6jrY9T
+3zow06V1tHt1c6OZi8GN8jl9exv2rsETtlXvcGwqnIcXYKZmMvJKK+60b8sYu/xx4qQBpIolm5p
FicD5ClVa+U5ZJiPsnq/Ln9W4E0D613mG8VzN51n7TdUAbeKagH2jyo+n1FaS1CrTxmmREzYNLQp
2lT/M100wf21dzpbKdzpZAZGDatInbqwIdm6mTTBnbyra1sB3MbFA0ZdaCzEZu+WFQRe88E49zab
rFF/EQGu9rKM6lYalyoiGOUZG8nbk4WxjeRuodn1oXFiF8wS6j1jHUFOHzx7zuT8Dub1g3DOrKJS
V5tckgbXkk56dzWP32n27bIe7qn6dn2cF5xpBUJTDf5hWI5Ke9Mkf6Cd9LII5tb4q2MrgnN7RtIk
Yb32o9vBn69UPtd15sll7hV0/OuyqN3VMI+OkQyUYkzJRz+kS9ncl0YJH4QuDflJy5x4eLosYjeY
0TYyuOXQYqHqrEbgYv1z8ljIu2KGeHKdnhHPB5Er0sDdJWHeCvhu0Cv4iUCOyEBJ0I7C201XFr3N
pedKxDS+dxOykS5/i+AsSgUdR2G0ywi8iuHlaXWNGUo3nYFUm9zPdm1hEFYqYljcdRMbmZxdSWNc
JCTWRjeTQ3+gYZA3pXv5pEQ7x1lPHU01WrZwT9Q0qfxKzlGrpREqLMpU/c4rdruFnOIZIBuetQYx
NLqqTAcR5+NohwcjQAskY70TlsRY/PPJpjbbxylhqNPW6AplZK+vo3W7eLHDuDd1YMCc4hihUszm
1cYZUHuXN1V0blxgFiY66eM4hiHnlW01r3BOlwWITo17KxRpmLSKCmWMtHupem7LUzoImtP2nsjb
w+KeB3U5YegIiopvvD3FKQsmvzu2wrqlYKt4PBuyGtVCDQnc/c1TYXzphKDNfbu1MCgb/W+6LHPr
KAt1NTRLHV16kz4NXxXQzsSPlqfedC8oG4FusXlMkUSJ/F4EUdhdGjqkIdRAY6zBHZKll3GktQUu
+YL4+dJcG2N2uKwHIhHc4jpLl+cpq0d3qK6i4kUqHi5/fy/pr4K16e818M0edGJY9DkcXfURnGXu
cDZe61fNXr4tbnrGP6++Ee7bHljgg1AuOkJDbILJ1vII7DgglNGZPYbT2xCjQgMK3ms2lqz1ZD98
XEHaPx2Ekxd2rUtjPed4EGAgAud2J9NCDLikeFeFJ8k4kfiLlX4VbOz+yb3LYH/fPAYUOaJrtuC+
BxWMRzFoIbrKPPOod/YEJBBogTHIWBCw7z6FEUj/sy7O/2pJA1qzEDLpvfpN9nApy/aAXT22J/S4
ipzgfgy6Ece532gu54xmFUIawKX/M2zTvNNxcKDGvhdRyO5LY4MrVGSiqMkPsIiTJUNXK+pEJNBV
x0Aakf6YT6tT3bUnNsLu8vntqsi7NN5trY2+mhLNRjfXYrs0Th00RdR5IpLBmUG9yjHpCGhSDGhF
br20KW7JKRE8RfZ4TEFH+M/G8cMpqpTmit7ChzDgCEXwDlJahGvmW5EjPuSn3NHOkivKB4lWxxmZ
OWbI28cY3GJKd4n+vNJvoSjQ3Xckm6VxRpZOIMWKKTRQt5PvjKI1qn3w3bkGhhF4i2v6jHEEY1/d
8HucueFZZHG7Rr6RzxmcPBVdUcU6C+pLOy/+SkRMrcyEPkU4GwGciYVSNVnWgnckaST5WQ1pDg7L
IpJ8wwqBRogmgLcvK/7+kiyLoO8eDcw8NpjSvsx61GNds7/u5pOqCoLE3esaTf1/f5+7NPNpjek8
wPdPCaZ+3Bcp6svkB8muTe049T//t8Vw1+cyDzOdK5wPSe7D6qWe7v+n77/p58bJh2U8j6mBiwTX
cyy/atr3X/w+iguYTQXEF2rVOtqsPl4ikx4bVaM3IJnJTb/REM/MsX9ZxOeXHCeDs1Nl7eS56Fpc
ht+0U+2Xt7FvOOtpzm2WsM0dUUf3J7/wJg8xE1DbLGriYmd9pkuTWUPrVpXiTbNhR2p7yE0RXwE7
2g+Ww4nh9EylDUEuGlvHuF+7AAEhWrfSkwi+wH7tJTGchlXxqMVKTFu3Kc8DmF7z4aAM8D4UPEfz
18tHJdg5PlYbskzVQ7PCfFr5SQWb8lLaSizAm3wOCD/uG9+PW7bJ2lQEQuQTo/Nsbli3eObUB4V1
elr3gBUc2lEQ5n6uiXNSOUWX6hZ31AqpqDI56jXFoGkdRR/pnDkK/LfXoxnCBH5aA7XBQdQNLFAV
vlV3iPJ+xdgoFlmganHbH/5LWi5YpEgMd1kpw1jmEpWJ24PH2U7b6Vq31tAOVwlYq+q5C5uDtaBz
PM4Escy/mPg/Jscn+YsOjFGpBFvovPwJnA0+hn79xFAkhKG5Iwljp89xKHea3K01TMWEBmS4FOUR
/I4oBPXP3bcGs9dj75cTQ5wozpugyyTW5rKEqOam0B6r+UrOni6b3acbkRPBeRJU7MFFFGHa9FpI
nryUTqsJrpHPsS0ngvMiCjrgI1piw8pvwC8fC298Df3ZadCALB9+Gc/4URgP1c5lBBCNAWFjf9+G
j2oquOFFq7G4uNYq1GnKmZ9ioGEV73EMM7qe34ahRH4hkCY4Hb6CEJIoUsdFxjxd2Tequ3QWGI/A
wfOw63hcrapucqR61NY2YjRpZadk+bPs/QzO6LKmCRy8xXkIoqTlkNC1dZX2mLfPsXJcqMC/i0Sw
v28ilmhG6mpkmkblo0LvFSWYf7n1i9MvzvpJtiRqg5eaq4FiJ2n8okxdgzxe3irRsXN2n9AFEwwK
vQXbzdkKn9tZsE+iY+eM3kjVoRhy3AlUPsjZK60HuyKY5KN+H9AUfnktIn/JQyD7aqZ5L+FQtMA8
yREmbyMoVuzuWJ600PnlR8uH89H4ChiKhuaihux8itMs38iiac2XVQzdGB9VLC+TEiTkcMm1lNvL
Eljmoy56RXyuSHGL4AIGbcIcOIXd2RYOZgEnncaoiNAhpHvV9fLSesYpP7FhK8mtqFDA9PffQz5N
5gLmHkCRWJ4M4mKADuBTdoOR1GOb2VblX9YL0UZy7iCRjCovU5W4WhL5/0fadfXIjTPbXyRAEkWF
V4VOMz3jCR6HF8FpFaicpV9/D2dxtzUcfU3Y3gcvYANdIqtYLFY4x24dj8XGo5Wox+tirps6JuLe
6iuqDUUt+W3NCtCVs2+KTl2V1odoJGCnqWSB+fs+EUF1gn9IMeQCPibIq3pwFyz+DKauKfUGIAI1
7rSfb3m6NjvLwJYkUZChCi6DFUVTsxJygbyM0VfcslFgfMEw48sAoJk4kAnctBNT44sBG8S7LGMN
mi6nMYfG70zF041P6ObwuvBxIBIz2dTfSo5gJnpZMq03cQMqThkrh4GRxzrLSHSa5zC7WQajv4+6
RpU4yE0HjK4UUDoBXPtdngBImgu1ww7PuARhCqsOS/InLn4lQXDBcbk0s4FeEXBAo3+JxvHXsZDB
mclWIQReRVHkY4lkMCaBbgHvWxhSa+eO6J23uKxCTBGgct02TdSNSFGNQfmI+tToGj6JPQR7SK7H
vw2gx08XCH7R1A7X9K6hp+n1OGkKtPSm9BepXpYxuO4ttnfs8vvC6c0NVanqxdD9RjN2pVP6reF4
fydCOKikAjgmWHwb30TLSXpTy9CS3qcN+R45uq0CfJOzvgkeT1FJHfZji5jxiKZvr/CJz3sZnO+h
b/i9r3n9U4guOeY7fnySZZY3n4Er4cIGDm1WWU3JvTrny9h3h3GnBX9QdxPWKGxiP5hattRYY4ir
qdO+oAvgupa2/elqIcL5pIAhC8Okbng/Y+/Rnk8u3fDRLPSxZzswEsoXtXkjrkQKxzUhbUSLJW38
rJ32TOm/JuBbLo1U0l0jUZE4FBA2c26FIcSoJ7rjKuIJAfnwtmwHxUmALu0p0EErnvUYg+k5Aesr
Jr188g+fro988vx3GiNC0MTAk1lnRYMb6TPnUqe3tenl3nzPR0iRTJoBBiPxFtwG3nm/i8JEINcU
E009CG6xQqV3HcyMT/M92rtsYrlD/KTXMv7ezTt3JY97r9XzZlrKlhSKrWHci7lm/dUkJgbinytH
RsaxHbOvJAk+hFXFNJcY/8UxTj/0+3zf7upj6SPt52eSk7Zt9aZOQOqAhKn4BCUVHrhVDjMh2iOi
J78ZDDdubcnjc9Oxo3b4/1KErUuMYlDVBMbhsLjzFLQd+kZNO0nYIFuLsG1ZlWpzOOBoWSYwNFBm
qGPkB4DrdN3UZYsRnGys0coeY0Qn6vxg1U+hIdPJ+6raq3+9bJfgX2O7ZqRJkcbGvNw9ZgyC1Lf9
6VNxAwj4xyJocH5Dz8xdWWe8bAMFr6uMJk27FnY3NOeuvyPTRyZ7wL3vyhTWJrjZqkkrjeZYG8+d
5ydMJrnLqT+qoCC+rqb/cYoc09Ix4YgBW+Gt2BDCrLDK+SnqjtV9jExzeQvkTFc5/tm9exElOL9O
KelMGoj616mbxxl1eFWKyLHt8S5iyFsPZMwgL0/0BAaefMxnn+k7LXad7ptS7Il0pmDb3V2ECWdW
ISFYgBbW+I1hum38ky6KmwO/VpfpaftGvAgSjm1eVsZC8xJWt5s9NViO0Z2KGvxy0D8MSIuhZWMJ
hkD3q72RejKghW2TvwgXDvMclil47+EzZrNyGbO81Brc2vwqscVtn3ERI5zoNqdjF1rIWwCc+WH+
1qKXzAno1wU9Bmjh3sUPstqRbF3CUY4UNaNOniMRU9i6q/XZAh3aISCTHBltz3ZO1rksTjjSVplr
LBxh/cWt+s9w1NCtiWkaBzU+eCrw0V7fS4ldWurbQ1CwnLA2xFaW+U293Bv1bdmOrjIdrouRaEyc
fFLUYrGSGBfjFO+j7n7Uvv/d7wsuQ18K1ZodLKNL7H079Yek7oK/EyG4i0ZPaZ9EyJXrxR3r71vj
d3ETX135f3q3BA8BFLYmQi8wjDr9OurQwfK1k7XUy7QtOAd4dtSXBtgWMkd+RZEUy+dgaj6mycvf
bZbgCBLSh4ajYDGNtZ8wO5XLUKFkKxFcwNyOQ2yzAqeEfEjNdq91yq3T14cwrf3rS+G/9D4wvuhF
OPtqZpI8GeFQkxL8IPFzbh/66mNR3DBT1mQsO/uWcPaVelJMm28bvef09OWeBtqJ8/HwGSlZfPI/
Htf/rUysUtcDUhNaCot2NLc6WigChQ+GV2NAoQWcxYL+XDwzngAavKOoB8oeHBKfKpavkzwZ2qGA
dKt5tthZUT5F9afrqttOYF58qS24hdlC39bc2LVP7tE3iTL18mm4MW9bP7sDVgcK1LaXnWV8KK+9
HlcsRqxSg95IibQYKxt21XN1G+5fm52PBp6MGqDZQgycAlL9lUwcHGWmKw9tZIZkC85kZhZN+wGf
QOxjGT3F3qC5lnEk5NvQZ25Nv9bJ7ZD0ni2BgZEKFjxMQsJ+iFsI5gip6PPy2Ufj2PrVXbnL9vT5
un75Kq5ttOBliGLUzBwhLKuO/bzrM0njtfSECF4mncpEHxoIqBw3e1ae+PhOiq48/ifbKx8Xb/hm
PwGBA6PR0ZOs/PM/sg6XAyq4nlobFXuwEDSqJ1AuchxBjnaQfWu+IeW142BB1/dz86lkqRjixbga
eClEDJNOT8pG4/6Ht5RUx9cObcyi6vc6wKs0jwQ5pJYHGZjUlh5XYsUsTj51vTYucOYlEEg1Ft0a
sSm5vbe8zVqE8HyprD6v2hA3XzztLNvyhhEIMIkkmJKtQ3A3tarPo6Nh+/T4c9N+1/WPEv3IBAgx
CBkbRpIpQyLvfsJgcgsqble5s31WAlsS1BBAbQPh83WhWw+K9c7xb1olapypicYysjTEvk64PMxt
OzzbIWk/ttPYg8kV/dkHJZ5RYq+GMf6hpHUdutc/YWPZaCQmoM6hnIBMrFOaBLQiaoQM6dJ8Znnk
m7n2lxIEzZXhHOoNptf8oaR7RrN7s60fri9i61rAKkwQzWDgi+OgChtpNxjFZxg6Nb8OPp+AiYc9
n8cKv3DWPWXffqiCDKXk+ja7G4+5j7SiZKJyex8x0YteeuAPEMGd0YHWEY3wBXN5w5yzMxyvL3HD
VLDCy+8L/sqYbRusQJbqFzZPUo7f8zgH69hcHDgaHhvrb2M+eK0tI8HbqjG/ESxsbUHA4dsxvDuT
lzHIKvcr+osjsN10aOFvj90jd5cWupoqr5c8bDb8ylqyIbyfWKmir0VHI/+ofKq1m4U81/bu+q5u
XQNvZAi+S42jdgLIJnqnld1QnGsQoEd7Q/GLH6lz6iwk6B6M9kFXzsvwLBG9FWavDz9f/urwR0w1
c5Vf59MPXoZN79uzEkCdQEPgsDuAz/XaT6AckYjlfky82NdihYu97lOrqwxcfPQJ7YWla+KFn+xb
x13+0X2GVlf98brEjZNB1wKFk7Ggg8SZEtxAVrQf7ZeRfLv+++9n6fG6WwsQjobVaEsPhEFeQLCB
uKC5URA+c3hGLfCKBxmD7JbJcOxJjJsjEa2/A3UenRGhvTLp/vgwYaqFHcgh2SclL1lwCMqzLEGy
lR58I1DQWFOHuA1SvJI43vJwRJFuZwXzjgTystyGruBjbMN6LZ/qIpP4okdgTkRh0A9nFAsKY7lr
CAuu62vjWL+RISwHWNXT2KR4OCw18RYynmk6BYyM+98Wg7l2SlDYxIQu8L3fHi8ylAoautUa1DPp
w8CML1PfnMtW+XldzMYpfiNGuN3iGChPKNPWfkpeBvPcNbfZfLAnSQJjqzX4jRghOik7R4sQXNYA
OqhLN63oOanZTnX6r/aiH+qy3HdR9gtEPg964/jo2drl6KI10tqF8/ayedhZ0+ImU3KmJXEn1sl4
t7fS5W++kJvWyp0NlTKOrTnBdNhxwjswOuto4jL6U1XcdP0H0BGUyyIJCqXbIvjQUoviqplgS+kx
f+TPIs2vH9Id4C1cerJHF3St7uhHXhu7Yyud/eKeS3Clb5YsWDJ3a7RVMJ/aZlrAkNeONQvNcT9D
6+yUMuYhmaEJbrRMh5KxNNf8hY7eVCk7m5k9NNw/RI718bpRbxzRN7eiYNSLpiVozyaqH4eK55Bx
VxLmLbP6lxe8YNR54zRha/GYiT2Zk1epX8xZdnBkSxHMMtEzq2itufZz6nJio9jrCjdGF7Nb/+CY
POPRPhT734cdIgAQu4RrhmCYRQHspg5o036WAOcoOnC4L/XnuGMfOE64LkkNbBniWppgiIWe2pE5
IkbrK4ZOvNsWPGxJnLpO9VMPf5/0WVibYIl5oWaWjRQIklpjED9zeGtm+KB7W/4J3RLoRi3AbKQp
ta1r8M2WCtc8h+Hvx4pv6ZHdobZ9aG46fsm/6AdZRW7jGnwjSoh5yUAivQCstQ+y2iw79b3ksbCV
ylkLEAcrq4GCv5HPqPIt5JM5yUfztgucE08CzH/QUf1GmnAVht2UJk4FhTnp7Tie0O6s9JLnieSY
ieOVJmFlD/RQQFNYP2Il6ADyVjz8lVMS4YuaMWW10vBV2Bin7DO/gYNSFFmiZsvPrs4SFRzGYM3h
zFSI6a3csxmePMxNHOaOlRQYcCMUf6MXwUmQmlXdbNbwf6f0uTnqQY0JLeM+vTN2SDccZFlhiVVT
wUvMbTjWtESehmbzLRL8u0rLZR0hMjsQfIOd2oldAHDIj5v7thz2bNp1mQwPQOLuqOAJmNnNnU2h
Ipsxf8p/OqhNViOGvH2jk3HNb70u3ihJ8AU6GqyzyOTCPpYA3+73pWcUgNQv9VdgSrQo7ZLv1y1d
5h5M4eVbaCgkdT1Ok3HuA86c0R3UY/eahZJDmG89aNYrFNsPkjaP8pr7c/OriYeg1+KBwbx0dgG2
TDDE3n6XZV8lVmIK8UU2VrG1tJCoNKeJ3IZp6YJUQ7KJkoNsCtFFZiljiYkFpA8QF8a3xj/6w+zZ
p+JeCVjmqXh7BIAkq13ZMJbkmJmCA7GVTqvqGMqLouGI9/3RSWVs6rL9ExxHpE7OYEwQ0cQfFbBq
R6AKnX+/RwlYl0DDMwlAyQAb9zae7zu1qxLeZTiYC9qbiWtaaEmPI1kIz3UtBtErOa/vitW7Qela
q46tpn5V02tW3I/OuKHAXeT4muTi3dy4y6JeY4yVsFEtaBdSuECmf8nss1L+VDJJLLZpdisRgm0j
MhrMzgHQgKkStNXb7NYI412pAzeMxTJU0q2qwlpLr2d7taDBZkmi2Jj950ZegJvCTwL7S/Wdd1Cy
DyUYD6pXqpFcda8fL9lOClaeVqzhE9O1X2tACkvcCg22iaL8pRTB0Lu2d1IrgZSpus9AKVL/GCMZ
JCk35GsGKFyLSlLnYdgAKMzRbtv8AwrQGXuiKnQXP2nOr1n9fn3nNv2DbakOmgwdG3yQbw+WYipo
hJ+RmOid22h47ixpmwu//96v6CJBuB8VNWwqo9PVf5urvewpT/3ka+g7H/lwSeMVvyw/vlV8pXLV
PwoAVqsT3EbCFl1RKgAqOapPe3ci/qB/+asNFGvri66yXnM44or+ZcoT15ah4G4/NS6LEOvni4YB
cK0aajR194F90g7dTYPm5+JUSOfQts/Rf7oSy+hFCALCUUUM2Bqq3zHzpu2LfUS7w/U92w5jVksS
bsNey5zGUrBp0/20Q8cTOrrZWT2Sh39HUsNAhoMmMXOxTF7MlmImjIN2tPaOtubZHmUjDLK9E7zD
WJT9XNjYO6c9ZsVxyk4RlZSpN9NauoN6rU0MXIbiQ36yiKYteoMWB4Iah3Gk1pOm3hIj9zBi5M7s
XBVBxCRPnU2XtBIquKQhxZgtSWF//05HsD3Z8zH1VmYUm4H0So7giiKTZl2bYQP7yrOp+5Vjrsc7
40MDtIF96efHu8rl8P+y+G8LX8Fa76rgoRLFjMKshGD967QbbstHXvW3/Tj1MAfixTdZoPilxO9u
WstqsYJnclBDiLucy4x2Zl+6S/3C6t+Gi+W5kYsQ8WFfYAxybBSYizI+zfouj76VxvH6Ud4MMFYi
hNd8YpqTMZsmbl4SgSLwoIe/NDPyFxk9qsQ4xCd9qatzqfcdGnxISwOlDefyIdfq3jgVqPi7XWKc
l6kpJJPsEi2Jr/xC76MS0D6qr8/UW6rkDsinvtJmkrygTIwQvuRpb9R1amET1fKM+rdLSvM8D7l/
XVebTnClK8FDVdowcJYVeF0r2znp7M013V8XIVuJ4CuaLDMzfYCaxjKo589tvksjWdFQtgzBT9SF
bpSzgcujTM56/Ehk8ALbJk0cwLRqgCkUo1g0B4DLnL8BbPsunf/B9J6rjh8cRXJyuFd5FxcBOe3/
xQhKxwBJP9SNBttSPrDhk9Y+pe1djjJ29WyGZXBdL9uP+JU0Qfet2mRT1EP3CiqSSPENB6A8LXfj
K/CdQ6WRxLaSLqsTDEEdm6xW0bvph9pzhoY4VTIP9j+c9kWAYAUtpnv1kcAKZg9JWFC+AnzuA6Bp
TsqeetU+BFCStPbJMx3XVCZcFEY2x3mW8ypeNgWRXqtuzbR9105fYzCiVgpI3Fl7QuXpZPSxLnl9
yHZUuDH0LEEVcUTRjdWZC79/LMI/SmpejOS1S271fqsrpmh9AvTMBX1GDDOECnUz809evSshwo2h
G1aq2B3CiQRhS6VYHgaaj2zoJC/f7QvjP/sQcbqihtFuSmAfhnljOV964o7Gr8j+svz8u5OlC7Fs
C+qlOSkhyAZCEp+/iBAg8TIf8+WMDhIjeCU/WWmoNEnKIgUa0hLbVYvK7XVZCkQmQvAU3aAsRahB
RMhcDJb8E4P8brgBanAMIs3hhdP6yeaAtm+Ni64EZ7F0k6KlwOfyS0fl6e3PbNSArDBJTELi2EVq
LjvMAdYVwQfq+alyPsWWZ+c3ugytbzsLsjJwwUtUTZ4xY+BP+MJlNryT4Y3nFG7epXeG2700D+a9
vuOICtJuEH52rjgosa1zTrvCqELoDqFkc+z3UUAemxgtZx0AwGWtNLI7RezmVKcFHdc18iHGfg4q
WD6Q43hDOe8FaT8RyUGTGIk4mUsjMx2WEUZihOhSGqzbOgLQc8x2f3eexYlco+j7opqhvtdiKedG
cgJI+vemDD1ZEnD7LXwxF3Eed6yjDplhWGV8mxHPBmpKdBqpx5vHHVAHNI9ylO7trQQrr6ojvNHF
jMKkVqTvQcfg287ntDO8Jj2DsdS/vpHbfuQiRIetrl1V7hA70nFfZcVZDx9NKmVt4571vbVfJAie
d8wt1TBtBGrZkTciTRj01QDRhVkUpJVmQOIFqMNcX9T/eIFfZPJVr1bl9EbDQgUyi1uy6/dKEB7q
Iz/LseStL9s+wQ1XfBA9U0DDUVB2r7fdbipqybODRwzX9k9wuyyrrSLm+2fseSmJU/tyTyF92HNN
X5MjhGodzSLFSXCihl24Jz5Ij851CuRCDC0E1X6gshtMZheCA47SDiB+FeRRl6Gb/pQcsh2NXNRZ
2NHYmZ/s1JONgmxfLRezEIKzKFMLM24XXgIuEDaRndNabqI9YTJYojTJ2RWh4rrU1JJCx+LqosWT
F3U/c9qZlSFxgzIxQpQWzmlSRzyj3iyOr8bDyVBjvw6ppK4jsXJHcBJ1VOslJYioM2vZj+MCcKil
lnWDydYi+InJLvOk73hEoz7bYEBvMjfPH647BpkMwS9EvWE0FaWqPy4kMBTtWCxfFsc+/J0U/hUr
76Oic9VOOSFG2FleMczuHJ7bQvIwldiyI7gFpyhzg4VAHdBKzTWUxCXkodUWBEuS1ciUL/iFiNRI
gqnQS7mc2gkkIpKjIvFvjuAH6hydR8oA41L1E8sZ1hK7fZi4jPjWkHqzfSr1b9cVtLV3RAWXEShX
qQaA77cKos0Mp0oIXoiV7upZ5ec6uv7MeyNvguuStt43K0libg8gt0VKGbqClF4x3YoNt6kGylQt
uenrGXXknD5dF7ilrbVAwSP0SwIs+x69a2Wx14z7tpBceNsLsiwVzczIb4uIqOWQpN3y2vxOoCIa
7galdomG8YKGuiiTSm7ybU1dxIlWHqmVE+dIXM5d5sV650cdBTPv6DZS8lxuZ+L9h0zsfysT7Dy3
hiFpMohStYdmBmbvVLl0+JCO30qauQXS3dc1teWL1vIEu49ZXaj1HDd+FZ7sdN+j+7OuJ8n+bUZC
aymCqbeJhgGgHCV59YTOgo85ZjDmnbnL71tJEnbb8P7bPvHGc4w2d0Yr5FmXvt0bBQa+qdLIYGo2
G09W6xEhUiNMIYAKnTeNOa65X3yALMdu9kn/Ef+T3hVBsc9lI/myhQmX31g4YKfjOxib3U1kDLd6
Ue+um4JMhHD1jYrTRSZvam1p7k3NU8xk+yaTwP99dSVVRlwkmoltK9LbHLUhTeIWJOfUEa68wQiH
ZjFQwq30xHWaByuiblN/p7qs90NyasRrbwEaQ6SmWIhaMxcN5F663GumrBy+KQXuTecjbjYVgYPQ
2RJnOl9OHGZuCaizVnOl46ybe7YSIupkjOup5UtR9J9983XKNc9oNHcybUmosOnZVoIE5ZSmuejT
grdrsXywwiNg8Q99vtPbX1X8hNefxOVsmtpKmuCyeV8xKPbAfmil1I3zu7GTpCZl+yY4atMsCwY0
d2RuQI9Vg4hwajO3Q9ct+/4Hx3K1EsFDU+K0EysnBPFW9FAQnBxFOirHj/a7W2clQ/DPk9GYTkcw
jdD5APQ/mOAXaW4M0BFq6DRDk7nES2/7z//kmSKGrT2XNJoG2ELWBtWx2kUniDODcdcf0yDx018y
5vTNEgBBjQayMCzqiK2Cc9XHaPLFWeKs7ZzuJvOdR/XY70zXOnGCz9Cb93+guJVIwWXnA1pKWxUi
Hf02N+5YI3kPbe/iSoDgsOO2VUjV4eiOnrYrwGoLLlYGmjuv+cfY5Ttl2suqGpseyQA2peVQDf8T
zrBtpUUaFujPWYC+VDyy5W4eXq7v2qYIqhMLVH66Baf59o5gKbr1Zp5SzkGGrRuFm6jjI6DbJSYo
ESNC3KT5oldOheMbdeD3Tg4Dhoym+PNfrUUEuMmpXjpTjbSWUqufCi3aDQQjvtUiEbPp6y5bZgmG
xhje21MFMUW0z0BAVMW//m4dgqGleUuJnSOPAIpyi3QuwfRlmsjomTeXYTqUUsvQHMDyv9W842SM
lohGfUq6OztVPfAqS155m1q/iBBbNlHkyapkQhbLrG6L2afRLlUlhrX5NFmJEJ4+49InfUl4FKUO
yOmXzT7P2ntrmo+FBVKWIdIkAjcvopVAQfuY82rBAb1gSn3ZhT27U4qntIoArC0rVsg2T7CCfHQS
cFGlqj+pv3J9z9rStXSJz9xsYEN34f8bwWsGfBUixgkyphbgQlDxa4NuqY4l09HrR57seHnSFOJV
Jj0PkerNqfkzRTXwuqVvv1RW8vkmrORXKTMzTDfXvjbvIuVzgQbOyNjF5FQOIEpVez9NEm80JWJl
WytEK5HtYOgTtE1+Hp/r4YA5F13GHLBZgVnvrBCwkKpmubEgIiL3PUBYUNb/lHucRwR3/I4W3vWN
lFmlELVo1ABDJaBD/cRM9yD1bt3cML+ZNXHBG+RflyVdmuA5hrK1smXB9nU+6t16oB2sgDwANAvR
i+LLLkHJCRcr3/OMbgLAK2IM2AbTev9ca3cgwHHJdASMgmQbN+54k6pgujZUDhEOrvC39tjOaq4M
ZZYEnKSP3mo3ufcD05OLB5TFm8zrfr9h5q084ZAzDFG3Q5MnQdTW97WOUmRqSRzWe2OHCAM3vEkd
ndq2oK2WkFmr0KIQxGMKGuXEz4Chp2nWb1dwuRgKxmEKfA2dCvZeJHY4Yc4VfPSL5iWj7SZjlHoa
UzxiK7Km8vfm/laYYO7xEjVL3rRJQIrnwj4O9F4pUndZJO7x/RX5VoywdWOpgQ5twZo6Jy79ZRmq
nTMmg0TKtoL+2zlxiGfsHBrFIxZTW09FsYuslz7cXT+y2yIc3bCpoYLpmv/7ys3GTm+xoU2ToGw/
hOaLUu5z9gfY7Xy3LkIEr2rFkxWXTpoGGDv2dUwHZffJ3gCfZuk7X34/QQNhwHCxDaoZqiM+1ufY
XopeC+NAsSK3M0iwDJYs4H/fU/RWBjeP1a5NGehsQhOHUwdrgLYrtdJ5jOmsHfMkVDKPhuiFcMcG
IHuuSkL7pgyn4QVdicXTde1tmKGjmxrckWEaGlBr3n4HCxdTAdgCoC5J/Lyo2SGKh879OxnC8R0x
3JWyMgz9kia3LUAiEVh9vy5i49C+WYZwaM0WVOtKZIY+UfXPxVB/Am+zNyv6fdj/QV0JiPVI89sA
0bLVd0i5qVHnHYJAyOrQiJO+JA6yBjLg841T9UaIcFlQYIMBakrFnpXxXotj34gBxaLPvx2tYC0W
nn+4mMBt6AiqoTpgL/NeD/3Edg5D23+pMHsX687jdfVsWpllO4AqwX8mEay9BLRmXxBsmTVrrt2f
k1DWFbC5XysJghdqwpROGHbBfEn+xapOY310fp/dg+/VZRHCUeGhZKwWIzCY9R+LtQfLVT6CM1l9
MksZJtfmakA0adpITQM3RLi6pyWyFoUOoZ+q9XHKe1T8TLTYmNMsOZoyQYJiRmYtlWphTXb6ZLC7
hKZuIaPmlMkQVFNHJJ2dygh9NtP70VEPkZp/tPJK8iDkpvo28cWJJC57JqinMhp17Lsl9OMR6v+x
LP8UABjpm4eySHfXzZl7k2uihFNjV2nRATUtRL974XU/DQDNOcgeR/HJ0o6KIytkbzq31coE5xY2
Zl9MJlaWhbGnRmBgSSa3TZ9nKgMo3Tinb24+QVVKNZdqDSqJoFkA2oJmU3sxJR28G4t5I0JQU13b
JrFDG+EC5r7tBqrqXbs+UyqDfNswOwjC89M0cL9hIOLtzYa8RFqojRMHLP9ZlhihB1iYIzGE7Zge
E00gbuc3qCUcVKsdWbnEZRLguWJ71XPrYvTRj44ETS4AYpJzOW9LdFTDBgcth8wTkhJGqoWhvsxJ
YD70ixd7BRrwEoB1YbQT0FnoPZW9kTZtYiVQuIliNlqMzkUSIMo7E2c+6ZGsjWZTVSsRwi4Oi+5k
OLowu3E6mdZynIz4POjpw/VjyzUuHFuwzFy2TnB2fTuoA0NTSJBYqtc4PyaTp40a9aMNoNhw19mt
f13ghktCF4uqWgY0RYx3z6Mwy3Q47ziY+28tu6umXaG5XfFiLi/XBW3paCVIrJW23Yw52BSCzD7d
66BPAhCgZC1bOsIiqIZYwdBs8Q3GRnBUjwwiQm1wU1gdWdxBVrfccKzYsIsQwdNly4xX8mLEQU3a
hzIK3U7P/Uyld30JHF17UbzJkb0tNvdOIzbWhOflu3JCrhhz6uRTHGQK26dG5cV2+id7txIhHCHd
YUuRzliWVjz3aqDqPw1bcpFvrMI2LQssKo6mIdARjlCYFePY1biSFDBdFNXeaiV+e0P/tq1RFcl8
E4UqcSbKJDFGsTKEJFF61OtvrH6e2O9b8ZsgXlhDSnWLjq0T+mHYfUyZclYHRdb/sbGMNzL4Pq7e
XQR8bLPlIODVFOAEzac5ydC7Jct/y6Twf19JSWKrrYw8UXx9+Rxr+7oOJhnWJ78nBWeGcIfaSL/Y
mgq1vxWBOGhp5gYBbzreoMjiwnX6tvZiTc2fPBEugsTySjsVrQIgIkTW+m2cP2dz0LIv192XZC1i
cQUAmw3mdKGUsgEieXyMUOVno+1ZMnbrjVOCTUMaQdWpYVsiQOpM8ibNO6xlLNCkpdVT781orfSu
L2djFICHohcxghuzSTQiCzyBw2zvfI4xuuqzc/IQo7W7/wzsd2/5NQCowMf8lQzzfdPwVpIFqwgb
GoImFwvUiHHuauM5qe1zoRQfJSvkHuud9eEgWaau2xagpN9an6KmJE4VPOiQGMxdy2Zu3PRBZRBf
tZLjghHoBC2XvVU+MXRDlka/T5VcNti4udjVR3CzWp2ypW9MmtT8IQ7mExLepN3Pcf4hWelGosbR
V0KEWH+ZzNE2HThWugyRS1lzsEbmsUgL+ibb1Qr5VlXpvWp0N3mI1oHr0jftdSVcMCRFW4Yk1zUI
n+JjaHWB2ZaH6yK2N9FEolvnh8ISNKmC+iSdh4YnGlJXy2u3Mz/H1eN1IdvruAgRNFUPnWVhkC3E
HP5tmDTe1C6SnXqdz3hvkRcRgp46swImAzeGNpiD8GUBEH8KdC78kZ/RWWh65eR2AGtTvi4v9o4h
NKfH8onuCdgXhnN9pJx3DX9tBbJBc66ka18mKLGPUytNSni3tkldVX1MCeyo/mJosWdb92z5dX2v
N4JOGOxlIwQX0E4tEA1zbMSgD+gCNGfb0xvr55i3X5YxuxsMK/OvS9zSLvJqgGxFfAAzEiTqEZhZ
QAPIszvKp77sdu1syW7UrU1cyRDLvUYTOh1rWrjUojQ8xUwxxaW1AASq1WmntaYCZqcGwMmqqkhW
t3VACCg8AajLu7dEpI+qnKy+NqC+sPkedV8bdc+qz3+wgfh98IRqKA+J7cNoK0gsq4LKtLi4AQ/N
zizaf66L2FzFRYTYN6yWijknNkQo5vcE6JOt+aMMn/9ABth8Lcc29fdlmrrpWJY4sAPaRZ6GZGI3
W0FsRJLWwI3CsumQlRzhQKVKxirqYC3oEEwCMA8dSl1bXDOdXmor/24puouZ3drNMszn2NMB7LhM
YhSbJo9Hv0Zfe751waENTpWqAw8jWVbuZxZ6g60H13dTJkJwaAYZWDPp2M3Q6dF1Uj61unRwUCZD
2EmlTRQS2fDL4Tk6dIBYBffqcmdh/gylPC8HOo8cdoNH8aI7JBwkX0Pc+r66YtBIm1HpQeiAwdns
CzgOAqa4fEQHYFuVi6fLH+nqIpBvwipMGIGkmDsUAvG6dOvh1I4v1zW1lZNxkKvl4RAlaKYScjJl
HLaNXiJBVwezR3at16LBIKgCjl/SUeCQyq4Ubl7v9nAlkIdnqyXVOm3HiXSh3ytD5Sp2tCtsstOy
8XNfjN+ur27TRlayhFcZHysoIh2eN27G8ew0SXPQllb2RJZJEZSkqI6lGAyRDlGyQx9q/mg//8E6
LKph3hgZGUeM/R2TRZM2IJAbBmVXgAy8mmRwf1tXL7rd/hMhHKdqAmt1SGEHLNcObTq5GG0YXCPR
XvK8OeWRjJyA/947M7CQi+F9Vkgxcae/MgPLKitQukCeMSvPmJ34nBMVVAzqrhvojW2FhWsUsrr1
RocGvC+Aaig1UP/SRDCimDTtEnWwvc7Xdq9T4hh9nzx9lwXjjQwFa9MsVsIEP1t2KZtzE0qLwSQ7
a6kfGbWsFLvpkFYyBEerJOCjZ6jG+tHddItpbdWdgNmduSCffi6YK4fbki1KMJN2LiwbpEP/R9p3
NcmN81z/IlUph1ulVndPzt4blcdBOSdKv/47nP2ebQ1b23w96ypfuSw0SBAEgYMDeF3JdEMj9kj5
55hIukmWZEko6sLVMoeWWGkVxfQFGoqzP3fLlaoox9Tk8b5sGuBKDHNqG6QcMd8eSSGz0t+mYfKK
GnSrGvFIPqBuRTyl/0Jb6WfVGKMH+a5qChO2q3ghwMmmoV/tLEfbJd/KHO0aPCre7c06rSRjgQ2m
9lWGDvdXaMp7povPQmVwbvrt+2O1jIwFqsZghb2FZayRKlb2df4sz0/W9GPu9vL4JOSHJf5ZFH4z
B1O1v+wVubIZY7TkIYlJg+WUbsGQsDgUedz39oh+6q5zK59Por15ea20ZZ4LirloUjlDYlP9HjMD
/Ya/lcW0UyG4rBpn51hwV6I3PZIRcFRoMXsoo3gHh/brsghqa2cO+KSKzFz8U1eXXWVBBDF+Z+md
agRZKzmXZfyLw/3HAlncGInmkaQ5znK6b/et4OZusQsD3dbfFE8efR4rx8ZQPR2PECB5DAXuA0nf
z7dKVWWjLiiw+Oxlnu3J0x3tGKLXHUUmjCosnOxOBqUnn6xvY8rPZ8FMVKMSoqhSBMPoATW0Rzzz
prtwpzvRQf7Ztx8zFDCGTd/pmIxNnF53eL5ly2LWmjNecx6HQRe1AecwbXYGYKNaN3DO+pbxr0Uw
HpOIYj1GtHScSYOzYBh2092qZekt3NzR5jNpLYoa7yo6QE+oYTUL7AZ9qSg++alrIRPgYTa6L7gq
J8OzdRMA2EinTiEGltknbNuXaRr1cGGZ8KrLQTZf19HD0k2OORNbTnhDO7d3ylIBzoKRor77WTdV
qYqwwZBgDEZ/Ua0e3TpPl0/d1slWJdlSaECPaTTM4rX91BtRSO/o8k5Fx0d/ILymEp4I9mYxxnDS
ZDxjlfC6ynaJ+TwPnM4mngh2mfIoJNWMZao6zIXOgCiraiccf11eq02bxuQz1E3QAo0hs583Q1La
Ie7CFg5q9sP0d56giSXb1TzmtC1lUGnHlosmRpyxHSvlHJfFSLAlqbl4aVsFYytg+CzvNt7SZi2G
2RZlwBykPMO26HVsG9K72d0i4LXb5OflVdsyYfQGq2Bq1JGvU6i6q+NJpjo0RgmrplW3sQiEaZZw
cqLbC3aSwGiCuCUaCwJ3tsw3nfoqkiMfir69WicZzN53+lBYY0wP4i4KjPcYL1K79sfAAJvhzrQl
TwzQn76krsCB+2wqh7VTVVAb4nwygiupBbyHxmVL/5aU35X8UKuvl3eIJ4IJjcqYdEadwuDk6G0O
W7usjqGWc673TTNY6cFEQ/VimALuHUQp7TWK96HJed5wvs8igOUS80V1agRGG5SjX/EGb25+Hw7f
FE3k/c6Sv5MFAi+NRlmmhddZZzpodHUv78OmjZ1EsLnfLM5bEFlDhCa2dlg5S3zbVN9S7szprTsM
agBxB1wN/jInMjRCa1nCFIGpMtqTcjPlgZx23pgfR4vY+Z/364N6eyWOOZ5zkwqtmWa4YurjbDaO
bAZa9wUs8ychzDEx+2jREnTiuNJwyIwA8eLlvaH/n42AgZM2dYqEVXFbfvZiY1iVek7ommWHyrgS
mvtM+KmAdk/rR44727K0tSj67yuHmaughptliFKl+0Ty54WjytZxX3+f2f5xbKIuXvD9KrwbjWux
mVBd4M1bObdlQwTcVleBL0eZhsWW91YZqkJFhUSSY2FEWk6aJ7VdfIzD4yTutkQBvq4AFgJgC6bp
fV6vVOzlUEzi0J3rm7C6yi1nHvbZxEMnnm8LbktJl5FXA8WJygLS4tCUwyRNACGujlp/E/F6YzfV
kPBxAPkMCZ3yn9Wo5SUaCMH3CXo+lnq20fnkNxjxJiucwsKmJBlc2tBGEs9I8c2MmGM+laiREM2u
mr+m+TWfn5o/D5ewYAhfUGu1aNMEsy+lEWK4YQ8TSOXf4fzUaaHdLMdp+HX5ZG5qgw2RLI2CE9ln
XJTPZgTwO06mataAU0jfetVogipFW6kS9hMnkUB/9WdHAK2QBEe7nwQUEusI0B1UNVFao8q5BFn0
OKb7ZOREs5uWhiYTeBmIOYPThUVm1fJU0df23gTpquFfXjHO91kUnbVM2SCbEZAu4p2MkXa8+tjm
9w16UaLUjscSs/FTN5ZZYtCTUuLFEr0VXzuLQGnBiIHMQE7v81kpMzPJYrrnY7dP0qM4chqxNjd5
9X2q4coFlwPQp1KB7wtabLdt72h1Z+N3cDw9TwyzUEaR51OYYaHqoQhyzI/LAKAaeYH+xgMZJmua
SGZL8F5n/em6kid9LEEbMth0+m24t4Bp/GCdjz2NY7ybOlmSibnrlmFobPnBLHtwgwqW5S5C74FR
2E6BBmhKXrFrI58HpSxAkhHD4OCziOTIioFuRaOPuzxiFO1BCWgyGz0K9uL1TsLtoDyPmT6LYywi
VftR7kuIS1L5KC/6c7pgIHMfeQC+Pio5Hmih4l4+pjyRjHWAz7yoMlR4XEUFu58CoLqFjvwbymg4
5LchclaX5W3v3GlFqaNdGb3VTUgHYUKKO43PZEptdBBLPHTleRiF+1mUUTkCAkBGJ9ZnGWILaj/c
a5ZbANPQFQcRFJZAJfalPyycV82mhaxlyZ9l9ROJOmXMZ8oWK/myVz9GXoPhLI5IZ2k7ObHj5z9f
QWDxUaRCwEOLvp8lLm0Betq5slw8dXbJjMEOGE5ggiT3spiNzCVdxX/ksA8FcBJlrToIhHK4Sj44
XO3ltbejqxwUxpLTAt6T/nXPi7A38rNUKjZOtHSUJthZOmjdw7wAQNjBOzl5ww1mmuxA7/XS7VtH
cMWHyzpuGeNaGPMmBYNG33UdhNVWtpfN6TYqhb2o1feXxXCVYrZMQOf+FMamBfJOvOuD2B3twbc+
JvckbhNclsZRioXYgG98KZJFwagtEJAv4Hxr4u8Gb5TE1u27Wjk2HpL0qeyWCse4Al2jnLf7WuJ2
ddKjwwZBaxnM0ZowMyfXgW5wm98glPIwHjSgGjmim3r5TuDEK7xlY277dAKJmBVCIz2c7FqyBWG0
Y/KFoBj3o6rS3LxhsNHqKCYtutSwNw3mHJaddSy1+QGpUVvRq99fMAMgakzQE6Nn58NxrRytTAdD
mjGcoGzeTON1qR+b5CtLJsEJmfijqqwR5GFS1qYBD9HoBVpABuCgdLvhFdU2N2YlhTGDrplSqy2L
2QVNdT/4KCJowu7yWm1a80oEs/ddJxmzXkUzqmfitVx2TkgWTuZoA8YMx7aSwdztS9lOdTKAXAVN
EQsuivat3Zc+ATH28G10WsGTnPwDKMQdW0F//dk5WkmmC7yyBIwOmyIlxwJS7wPaztfqWb/DdBE6
Rbu021+8ZOIHXuuSQOaOz4mFIi9Qk66MAvLgEdfwiSu5kp3eLntQgd9oN527OPlD5NQYM/G8eLkX
3sjHL4Vv6zWngcJK82YRiVwoFgE6ymzBf6EEkafexS+jFzn9fXLLE7hpR0g/o9sdWCxQ032WB8C9
0VYaYmDQdffVz9H6ddlON48CHiKGCFtCSo3RJ0WErQ5wF24xPlRphozKN2n4dlkGvYvONg+U30ir
GPAcMnMnysClKqIgYGhxad0WJvLOpXhXiOV+RrY2FoXjLMm7UuDx2G6qhkCKvuVlC4iiz0tXV8DV
F2SGuwrzv2pJu+va2G963ihPanpn2mnI4gBUqZtn7eYYXVBlMShn3doARaka5h4w4YFldsdElnix
7uabSFtJY1zXkBKtLkvJckGPSuncYh+A6NkmeDy0O55qm8a3EsasoELxSzUNZhTte5y/ajzD4H2f
cWC5ELYR0arZnUiAhESVf+VuXP1+9vDoXR2GuggLaB/APdYmtzHmgPAy+NthrWZIuBRFZA3YTtaI
GGnfpiEBORy4qDxw4+y7XeHoP63nwY2D8Tn0Go+HvNr2/iep7JgHrVksIZ8htXVnr1jscAdrcDFq
x3CIJ3mZG/kow3lgQvtz4hr4ClQNEMobuKNZUgIFKOKpMSBZNY5LGgy863n7BbQSwDgMEzkacJYk
9HrBVKwr8KJ49XEETbxxaHf5Tv1C1mStDxNLT/kwFVmLu9rsDbsVnAkcoN2f07CsFw2ca5+9Ud4l
1WSaBMFgsk9lR5/v1IYTc2x6on+WDQ+ezyJI23Vm1AwWEMmekF3lUmqbmPpLYl4bOmeDLJHxQuIi
9llX4zoGKW9yQ/leBjSmBHHoUYOvd9NrwqNE+4ADnflZFGQ1U6UIUZZzYRxaY5zRHYgT1u7Ve/OQ
u0uQP8YYCSg/DmjnzjF9Uwy6Ix37wEOeUIu7JJzxVJ2q5wh+EfpGVQ6MzesSP0nGj7F/LobJ7njD
izZvrpWqjN9q5HDqqn6y3FxN/anpAtJgPKb65wV7mORKDBNU9fIQGgn4tjE417jtMkD1VdPX5YFz
vDbvLOTSTQQZECezyRPB0mtBmBIkaA6Lv1zRB7hZYnKL5LW7+c+JRhDKINDAgx9jRpDK+3wI9DQV
pVbpiGstMSDRUVD0sofpx5zge+vqMtChiMKqaqDswWxRnXdDNlOdWuPWSoOl++vPY6b195m90dME
2qU9cUGfuY/afCe3gPyDY9ugiARi+L2Ic2DJ/mWxW3a+FsusXq9XaTWPWD1DQ4/3jdj8UHLJKfVv
SniwUGS9LI23iIyfFwGO7ccC0hRzsKPBK8af/00A49kFfVR6YYAAsfWj6HHhjWrZOqiGBXuj7Pio
rDABUidmuanGdJeS73kf2XMXCNzBijwhjO9Rlgyj4s0Wq1QCPltke5RvfTHlAWk3Jh7h5FioR1HK
WcViwZJEEjINDO54e3uDFz1ovhJYD9EOFHiYs+5mQJpyB0FvOvW1TOYiscJS6jEJmrjzvXLbgc3L
bfeUo6NDOFOi3SVzmtwB++VwNXqi2+54HTabFrjSmdnAtJ+RW8lSZOOzaDcq4k1eWJwy77b7W8lg
9q8J0ZMhNdAx3Y9XRoB+p2vdVtDUWO54fSdbpmIiMQMHiAq2wVIvm0NlhmqkEXeMH4rsrplvJvJy
+Uh9jGNjr8K1DGbL2irSrIXE9B4Od53T7BKkVRe3w3Dewllmt/USNNcAofz3dRx0XvJo3BVu7Cmp
zUO3UDd46ccw+9flRm0kamthfubLIs92KP8skAjAzKnLWm8ejrXWzCbq3bTEdYTYKnmhmUN0RdXQ
sXujievU7mI7ciUeseeWca5lMnfMIAyiWAEc5ObtrdI/WD2HMoL3feaO6dH/FZfUWixhOYTm4qIQ
zblPeCLO7pNeR1UVcVOs9N7cdkHUc/HXW3cW+lzAPglmIooJ/XzjD7NmiT3w+YC4jVeF4asAq4Px
0hVrG0PvnLryYm94r4bXREE2bBJtXo5m2wj/+QHsSywvUdXFLG7iFrV1u+TDldyRwOxMcEDNzmU7
3F7PkygmxFfnHgsgQVRtBE3+nkgPl7+/7UBO32cO92hibGYoYC175Urur+v+SuJxzfFEMEcWfTUA
8RCcpNbKHdkCXmQG4GH6Qny2MgqW0W4k+ag0GaTgTrMNMQDpDsclbOthIgDU0Zuvsq9gVZoxGyRW
EVuEoi0o+7L+TWoeHcrmfssSpbo0EWScQRIQzipCW6HMM8n7XFSDNkkev7DlKxGMF0jGXJrbWcZr
PntNwl/heLASzsN0c6lWIhgvEBlq3YQKrLYBC1seflPVH7Py/N/UYGLJIdJrUyg63ARItlvtuyU8
dryRNzw9GE+T1JpOor5Eqq/ELR7PTmcK/jIVnEO+LYay/muadc4VZJaSpGUpNl0VD/P4sFReTXhB
CT1lZxenfJJBDW+Vx9Zloe1GExeneK//Rcf/kUC52REDk5oVbw4a3rNsM2VgrgRSpVcCBUsRhrqH
wFier/J0yjFAKt7piXTQB4zVLLUbKZv9RBUCEHXZHRB3ndZ7SV9wPBy1tUuKM+Yu1joxkpkqXtWp
HeWGp0XtDhMxrxPjF8rEf8zAjAf2Sm3G9EUta8yyhsmgpI6ZgFd19aiAUe8rtn/aTMb2BaIoeazh
IV+Y0qGoJT/P1XezMDjHmLuHjP0DOAMcWwFlhtnpXRznBzrLNnGSHKnGykfTEeckbLo/RcIhoMRW
GCby2WiIbCURyTKU7lHd9IYOJNlCWn+hZRabdBLDUigJGKs4J1b+N0KAZrOig+GptuhTnXiJ281o
YSWMucK1sctzgxSWawDAmrR3kyL4smn3mOj3BatYCZI/L54YTURvrQZpFzAQkmtSxHa4vF+WsdET
9nnpqJ9ZHeswlvJ4yZALHkKP+Io/7TQ/80K3POKVc1vt9dvajpzmNuGPfd90YSv9GBeGRmfAEULs
Gshe9d24T/3xmAEncyVbHy9WwV04GLFN37GSyPqwdgoFYcGKGqCvtfZS/Zr0b3PtlslXvAYecAoY
R2TrDLObRzF67VAtc2vhNhaOSXhtxLws/uYto1oS0PQGilcs6CeyulHtQOfmajOAZwoyF4rmGyGv
BXnzCJ/EsJgfklv6NFcDwqShdSc997Qx5/ilzQfASgRzovSusQTwF1kYd6U3QTop8WjnidYdm34x
3vJi0O0sinpXn5KJYxHbLhFYcfgPDXMD2HTjDJo3QxsQBaqUWUJxq50IrAdehr6F8rDdPGL0Fu+V
v7mkK5mMu0cmsE2tDDKXCfTqZX+tRbx32+aSrkQwjhcEf0BKWnjkG9XtkHbAun3LyNuYo587vs8r
TjSyea5O0lh8UYjRiB3cFfBFgK1GqEJb+nsW/yDdj8LijXnYdL8rWYyxkExSlyXGw0Ds3if10GsH
sRztTuW8rTdP10oM43yjJFKTIsLbfTbfouwlMd8lvDwvO1+OHZiM7xX6pojCGapYZL6yTPTltgXn
GbWZvALx5v/s22ScLC7FDHUl6FEvNJ6OlEOi3zThQSdB00t2RWLbFA5i8vTfVGM8rVZZ0liDcx9e
43kcY1v88zEwtPABqlQVKXwAcRkBSZcvFKANHEd108WPmfGjnYLLOmybwEkEE2nGcVTNAnWwphYL
4DbGiNs2H4ZrjZDS+2+i6AFb3cJVpZctWN2hDTFswI9tsz8sKQ/2s+0UTgoxfidZUPZVS4TOg5YF
E8FwHqPxx6U4LOPvVN6ree5fVuvMwDVa6qM1btBlgl2M2aR+BpdDaS6JGy63ovTb4qF6qRf79BZg
vs/sUB0LSd+MauISvweKqA9mn1YvecXD8yCJkcNsT2fqYMQyoMd0GF4kml/P7Y8corfsmqv+Zrnv
vQ6jMsodD7l5jhNlRDN7JgrEmOSpSD76PzNveZUiNH7+PdPGfCDfLm/YmXNlpDHXxhQPUiNlIhSV
DhLAPWOxE5X3gRdCn52sz2LYhFsyViApbIXYLcddOT80iSslnIudJ4K5JhpQ5U1ZGwJXa+1i8x70
unZv8SZncpbrgzNxdWzBZpfJciYl7mC9Zs2vuRT9Rf3WCJF7eVv+xQqAvTJo49QZBLpTCzM3Gi12
KwzFu1Odxil2KFfVszd69Lm/1Jyr6byw87FFJ4mM3aWLqMSg5UvAFWHuxB3qvpjcKwX5e3at7qcf
6tPgmnbp1TsVKOy9zFvZbc9xEs8YYh3WciqHSuICqPA8NP2jUPEWlSOCDVoakrdJNsMIszK2NaQX
9eqNs21ncdHnRWTRsK0oSUmmWTGARemwmz3V664BTymdH4sT2tN+GG3NQfLRlXkle4pGOfeM/6yf
yYQvdVR0SafK1G2Eh/y2Dwi6D3Q/PvDmk1I7uCSIiWH6Set6scY5q1FczDXZzsensnsrhNghpPFq
naPZ9pE7KUZ3dXXkyKSROmz02O2QioxLkPfozjC+5bXAOQHnLwNm85jLy8qmMRsB3XQHoB7Q6xAU
TuirtuT8PXjgjx8FjDjmLhOJkQtSiDsm7VNP0Bd7yETnsj1u+8TT2jHXmLaUujCgEwBMm74YxnaG
4Rrql/zuSQbjN8JUKmSd4AYJq8pphBeS/RbFn5f12HaHGFaGnA9eMeh6+WwEC8a3FAtJcE1ptvJG
B9TSLBaaStE55GV8xp5NV3GSx5J7LnWYVEVngrtRco23GO5X8ELfQpE7ckcvDcRjfI1kJEfLzTO8
kspcYWpShV041DHOMIrquzGI9t0+Ba91w8lWbJv6ShLjLQRLnhYNRHB437vibxUJNBJUZAcM+ovk
0UklLi8xuOk2VhIZtwF42FAY6M90DXAHW+lTCJRC1BV2vDw0fezHeENeXs1Nv7ESyPiNVAuJIHdw
xQImHghJac9Gaxfm6C0z58nFMxbGbyjYNTEKYZyi8QpwjB0KFUeX8wnN1FeslGF8RZguVQ7QNL1X
MCP8Z7grPBL0Njm0L6EN+JyfPfJqpJu+Q9LRPSdpBi1qfz5yJNKyLBkVGGP+GxMqQ222pT/GcX6o
dZLB7NEczXWH0V+Jq7WanU80vllsk8eosG0JJynM/uQlShkZ0HIuUR+MCTgsQB2it5w7o/f86c2o
w+wSbLzOzRm7RN7A6Q/at8KRHrSd7Ba3vBfKts2ddGI8eymK/VIlAMwR3PjtYeZxe/6LhzgJYNz6
mGil0khz7CqyI73JmIsTHZbCjiq7/C3sUH9x5YfLB/YcscEsH+Pk+ymu+7xQY7SM0Obh6BA+LTug
YRHIlOAhBFfBT47EzXDtZOMfMfE6thhAtBSFcPPdQTyIs4NX3ocvPEo34o8ydmiXSAxnnzvJO0e0
vBVGrUQzvl7spNDAgC2IRm+M5ALK2TmJg/lDgRiYhc0jpf+XG/Sf/WQ572KAPTuFOqnh0LyIXnYQ
nGUnvs0unanE6xvl+A6Z8R15XaCdfoCwMH1N28e+vNO42XDOqZYZ39GbolJJRZq4HcF8luG5yd5J
5BuE9zDi2QjjPUZMqcLoQBK7aOxxw/h3MdxLYlBYOVKsvJor51SzJNidbsgzqRFLzdWLZDyls3vZ
6nj7wniNCXn33OoRD0ryVa3um/6Q83JovG1h/EYo1cpCcvjAtlcObfmUapjP0bSA63mXdeF5KBZF
lHZAvWQRDKB3u9w2MLUrfOq+0dHGCl6p2t3Ag3ZwLIFNYvQteH/SBiEMaa6jrHZjIXTC5jHp303z
/rJynFVUGO9gdmJiZAJ0y+QnLdqV3dGY/xrU4LIUjjmw2QzNTJMI2xW7mHNk59EVmRZnQgvnZSk8
XRhnoBQggCwqeLo6E+1hfo6J6AqRA9J7jiDO6WERRGq99PGHQQxp5E1E9CyxerisC08E4wxCKZFj
jTo2TRiu4hjonoVHysTz1Apdz9WllFdauXSj8ffNQJ86lZNcSztAev0p4CXmuNIYl0ASy1oiCWFe
7Zr3dPJ54ZRBfPN/e/LyDI5xDkI/yFERY/nK6hbhpTP2fvXHcxk+RxEKE0Xok17q2UTvnqW049iy
s8ELxefLdsCLVVT6lFttkjGORV6McHPqdb6v9zpQtebd9K26khzZrp+ngPd+oj/7LO1yihfYloxF
E+c+UmJ4u7oG6WTriMJjEqfOrP5aCHEyvKaEt8tKcoxdpSHMSse6l4Y2qrGSRPPC8vuE+Py/CWA8
Q9U0ehlFuI7wfgJNfXctSjxU4XYmf7VuVMmVEmK20CmF8KTlVZjZxq1+wFjw1JF/tq+tJ/vlgXgy
XtjRbbvj8v7S339pzxhvsYSRkHcq9kz6MY64oapdtBPAf/5i2o2fPAKAzMnFcM2S8R2x2czmOOOp
0x0wU1L9jZjSqzC22R4PSWjXD/+XTivOoVYZD1KNZC5H+lBMwrsh23X1/cIjduXqxTgOQ5310sqw
i6NkY65pWqB0XwIBpz7FuT2onugDKex/rRazMh7GlwhFKjRNJMdueqUftGPqZ05vxzey34L4J+b0
vvICGjbp1KH5VTTCKHHN5xQ+pfCKZ+1m2Wk74jX+HGj7y6ePt6gaE2S0qZTKU4xF1Z9Hyw7vBbtz
qIkWlY1BB3TUBkibOEI5xqIxPkVOpM4sMKjJjfJjqRR2v9iKyYPhn3fafr4D2C4fwPswRZa+Dcxr
6VH5Yc42iHns8Sj91bnALkdPBM3/tVM6PC+9XUU5WYzGuhs1EeRmwgEMiR19Nw/Wq7ybPM3P0ekL
pqPkSrcHGTWAwjXfUrt2eO0x/7KplgrSOAX8kWwFoiNWNIMQCZGjPbpo8gCwPmvsRrBVd/ZlNz5I
EzpmOY6cK5XZVhB9CmQoYbodUufolcV1KDhgj/IpwQRl7eElz//lsJz0ZO4OJRRycYjxVNJuiUt3
NzrUx84t7f4mcyebV/XYvgtP4ph9XYw6kfMaCuY0iDV7W+cRqfAkMJdFKpXDFBeov4nVz3J4iWrO
yeN9n7kahALw91zM4beWY9jcD6bPcSfbR/u0RMw9EApqpSk9woX5nvj6IQm0VwGxpHwrYigcbfQN
H+avPclOMpl7odFRqU8wwBvFqN6pLcybqzDVQfTNZnTHnLOC2zaH8YwYCCuCLZF10PMcTyEaFBM0
8FMAduRZNx2uVmRtMDcgEFxMrbq8pptLuhLIeuhZGPPm7+cGJs/Ex6n688ma1FWuRDAnF4hGcUpi
xChl5A2a7ZZ7A7z2ofswFraUu6DQFn3ZBtmSw+sE4ynHnOBJJ/JYFDjBZrq3pOccnSvZ++X1Oyd6
+NBOV2TaKKnIHxfFKvrDzM5UkmYUAZYfOtjKFgfkN4Hp6lfp9/z79Ca9gG6Hixe2tsI+tDb9Tyhj
lEaoajOIb2kplpZxil2yF3ZywEsB/4s5nuTQ37FSrpm6RdV63HKTIzrpXYynYuyD+Rhl3wbBJe8d
v+3kT3qx2dLUSiOMdqZPxbd8HwUlrrTydTwsmFVER42BveLb5e3btpB/FJQZ8wfPyP+P+paxsfX6
Suw1e87vLwuhfu8sSF9pxRwAzAHGiMIYRbchHNxBKn/VAjok++a1nDnq8DaMTYsOVZ01I003x4NT
YH5E5IU/1Sf9kU56yq/TQ7y7rNp2QWKlG3NrVaMqFTPBK1UBB0KAFkhHf8pfFIeGkzxhvHWkm7my
xqQVqyJaUKcPgc9LZrvVDjLi9GYcXY5WdEcu7Rhzk1lTP5RyAgTC5BCXgv8pgZb6EbDOAY8Sjt5a
l4Qxt9piRu2ALsvYbaR7q3Nl4Uc1vUo5LOQXR63N1+Jqsxi3kSqZqMUW8j7pnsZtjZOaNpIxR/2W
Xp6C5nBrAjyJjANZVKNQQAxMnzfCLdlX1+CiAdJM2GFYtMsPjrdzTScN2QQqCsBVPpTQkG6chHmy
wk3o00Fn/W4KZA5uZNt5WBjgDposyoH32R4FcwHNFGi0wQt+nZWoXR31kOM6NkMqEFX9TwSzfrkg
LlVE86dgjRSbJ4XHcLu9YArtX8D0IJCJMVfkUjWoJsZm4srX6T69Kw5o047s4kqGuy0d/eGyBW6a
+koa4y2KRVUJWrgS902QfxrRUUBeqUtvuffIptmt5DCeIjLGGQO6WjwWNOSDQRRsHWM/uq4q29DA
i6WBDo5XzN6+u1YyGZ/RNtGUdip006/rq+YGqHhX/JYfqzfpILtoNsXIbc44jW1vvxLJeI7OkKJm
jgao6akH3aHTky1Pd5WdjC6l6JaH6dg0xpU4xt7jZBwznWpYW0Gfvi48fOX203YlgLH20tJHK1QW
xPeHfp8dZA95GMwloUApyyt/i8Aw27pf78i34bX8JX7lOJ+k60zCdeoXSZskSBfro6RdC+k+LjjR
ImcFWS4GK1T1sulgl7V018+3cRxcPl88i9CZUKMxRDHuqUVMB+LPnoKqb+zqe80r9opXPHJzAZsX
5WrNGPeRiz3Gh2hwH+b15Bk+JnB5yf7vFzkf4PPRF3R2U66kMe6jrwXkHRYsXxIN/mIU9hSCIrjx
NLIXMI8WqX87QfNBLnEaN7bBMSvBjD+RO0WMBAGWTwfuEbf2yXt0bV7pHxxTrTO9Vq8dB/Kzebms
RDLuJKwxuEtc5MydMWCXjLLdK523RKp72WJ4YhgXMqRwW5OhY+x6aBNiOal+Fxe8NzTP7BnHoRJJ
nzPFQmKg+iZEt6niX1aCrsUlu2D8RkzGuRYxFNElYmdbuadoLul1N+xD77Igzv3FNoW2Gth9JIGe
37nvHpqxbt1Ern50eRseFUVE95WYlLvLMnle0WDeKIYgJWUcQ7v50L0kwRLMoBunqQEvflcxYU92
613ooBbdusNR5EbdvIvNYHzKbIljH4dQWrzPEW3f4BWIrsrwKtrn38Wr/l7k5o059sLy4bd6G6b1
LIP53ryN9X2j89pgOQZjsI5knsYC6UQIaK4N83dt7ec5dUv57fLWbScHTofYYPxGSqksFQlL175J
P8xD9KDjBY2UFd60xGn26WL3O/6sWs6ZNhjXgeDHtNqsg5VGDzKCgukv5UuwupVijNtQ0qIsFiBu
3CyddtWg2sAP7vtS4dj+dpp9JYfxHKUot0Rf4HjVXQHDA7PuMUfqyPCiff0bky0d8Yhssxjwojne
EjIeZWiKpkqBL3IjMT+2Cc5W2d+A+pTjfTmGzvYLIDsVKRj5g+u68hBcAYA+cjwWLyJgs/XRpGaY
HwRNxF2W2y1qPpUjOKPhTL7qtwCx/EfTYNsELNMaF1mEaRjzTRMFpLohhGMWvGVjoo7a0korJLCK
SfSGqXGWnpf850mg/75KNVTGgvEHCo6Q0r2Z84HUvMI0d18Y1wCyrmKKqAvSHpPv/b64N91oP/nt
y+IVoGnlKcR76JmMU4i6QYtICnn6tZAheQ70I26QQvWSJ0wZ+WJ/2+nkmoyHGGNhkIiAFQTX14Py
o36iEPdih2EfroYYUTvkXvZt3lMYFcfpcmJS9lkezlLdAHxOLV4+UNBW5nS+tlOQcYDDdznSqB4X
Yg+T8RSVtYDJH3VGTJLAQDBcjabhLe8CegcWZ8aAjtlv/PJ6rHyzsy+Lpr7vgmR29FFVYaI7CXEK
WhOPoq62xX5HEl8rereIn7svZd9OG2oxYUielnmUV7jLij7xpyJIZKxqeBPKwWW1tlOKmqgYpglE
+hlHdzUXarjoWFHEMx6FBS9H82pG+X3mJ7g3A4GVLOacx4MagkMeVqphONm1ecg8y28cTJNywt7R
b4fEppkx84ZX7Nu8X1ZymdMPAFYZg804xRD2mzGqcb14SvyTs5CbB2ElhDnysSZJpaBCufyKPs7o
QRh8A6k3TGTmdl/wNGLPu6WFOuCSKEvLT2lDQHp+z+WMortxZvErhZhowCCzKpgprkuM9rFN6Zfc
e/9xyc5OM1jbSx2+o36bkc9GAQLlDvNxdlH746eM6JH5d31Mlv85M5siqdSaVvtm5CtjJzmEsHSa
4uCVci4bOgY/4qesLjRxAj9jSWPCWarszryLq98ims9n+fvlFbxsBibLAt1h0JiOihhAZMZeQaRb
3k31V17G/1gBQNifVUnlXtEEGhMmpujkdYC3uZvWnNzaZVMzRcYxgO+2Tc3/R9p3LceNNM0+ESLg
zS3MYCw9JUo3CFl47/H0J5v6zhJqYqf2l64ZwZpGV2dXl8nMcUAXFcNEy5fhbw1wCJCCxK3WRtQm
K+NrNd0Kk3N9I7YDjNVn4k5/kgdWq7Q4kN2OCYFkuy5wVOjaBKAgSTEtoj1dN0h9MQ4AelmzhEDD
0QnUXRJ8Kov7v/v/3OGPw1gaBpA/uVEcOpBw8DOr+RMTTJoc9ThZxlj0756FMm4H2Uy0XwvNSxKe
a+3H9SVsHo7V/+cOYShFYJ7oUZ3ALaoUx7Fzgv+zwAUrR69McI/1cFYw75lgqKZYboY7VbmbUiq+
olbBnb8wbqa8GbEK5CMgxHOcTtoNJj9rJprEMt3GoUvsgkTLLQSDWjFG1MCt/V4+vo+TwsBtjRxc
Adr/GTf2qdNfzJ4YXNxy47UZzs3kFveL1gIo62kfB7dVQQDLZiC+NsBdMaGWj7OyFLkrHrM7Rg6U
q27+YvgYKbhMo9NQM5/EgviauqEqWqd2uGQMDYGwKiNMjCis2Yo0Vmviy+jpkle9HgGSlVvoJiFd
H/uxw1q8WWMW1bKymZBaW+N8PDCFOSxNrEjYC4/FE/iGndzJvkr3po3Ch1tdqCcF9Qk5j8+KMO17
K0xcfU4cS9uZKTVYsOXcuJQ1xLsQR4c0+u/Iow4aKP0bgJvalz5kBQ+dKdl5l3l6VhObtbUY3GcW
aPChqPVO/blJurKGehvuBQvEm+1ZDPzrKEcZYH9fhRqS2iiRaOJr1fJBti6D+vH6/998IKxXwH0s
AQLZRroApq09SMn3qWeOtvaZ1bww1kY9nLfQbm2Mu0aR4zUw8oH+LyXF0KBo7ua6tts6oEoMzIf4
WBAys5BdgsY0prC4u2GsZ701enw19QJ+BR+ZrqN6QGoZ2hnoG79IBIpvb9KbOf4MhbKl1DK8QA08
Qb0NKS6lzUO6Xg93ZuTYgGSKhc576LWckyfpXDuYArLF25oRVEQeygCEY2/v1NuSOL/DkImsjw2a
orKheFAy9akplZ2c9kSQwPD52kZx3pcuUxCLRYD21+jSSQ+QnXCzbpeIp8E4TRLIKrTH6/5OGeQ9
ULSiyZx1RIrC6ESVgC1D45yl26LR7Yah+15hSqyLa++62c2i13oHuYCuiQcRsq0jel2PgY/hSpa5
NpzgVj8vDmi0nXinjDZZut+6StZWufsXioZVpc9wzFjd6b6xkzpbS5zQDx7LwR7uI4+aJKU+L3cf
F7Nlmj2bs8Ew3POMtiIlywan0mtPTJZdqX+IRHk/WjmBktQB4VtVEsmItEXEAZmP0g66cax6miNC
12anPmtOuqNFjTbfBKuPyw/91XFfZq2FDt3hW+8NB+kkONJN+aL5THal3/8J9dPaHAcyVtgvgmjA
XBL6kfU0gh5h7B9HtEIQrrp9ff5z9HkN7dbSNL0B7YObflAv7X6EDNpwYF1bGNyda7fDiDUoPGpb
OhCGCW/lBwKFug3qkFWqsnPgzzdM7qDyxJfldeJHeLpujbn+FeRROOTp1dkEsx9WWcVn9IvZ0Emx
p/ySKg9x82mMJOqrbl5JkmTq0MjVNZFPbSoYlg+KFEgXHUaPvSDjZ9VNcfpZgiLwqAfkZnkfQuXo
pgLFqQKq098DhwEywOMArRQAXf21HaSToWd+nol7sShPsRAdlizwe1n19IRqUt68DiXTUPGwUCVM
b/xuWlXVKE1kPC7y4KzKN1axEB+T/YN3e7cywIP4YlkhqiIYjjcfi+hTUd1JVFVkOy5a2eC+nyQF
QqsYLIj0WVSUPGIA/yY96Dsomo5/ctmubHEwbTag6GtDfLBRPAj9dxFCLArRj7N9Aa1scMgsTr0R
tAkuPtXvIGKKgOiu+Rr6ki/u6oO+n0/qYlOsCZtI8maTR+UhGpVc0mFzUSO7F086Oo/VH7JBBBGE
O/BAPJayKCRNiaOshba5vGjaS0dyxm8+Nc3VYhh6rSJxE+2DadZhVCjH9WKnN9o+KuxqX/dowGSj
vlTpb/MqXdljgLKyp0SR0i+Zij4MqXYKjEfr5vgJvNaeMkEQJsqOihl/UdWv12Fx+1ZbmeUCP2WC
/qrUwSzze0ZqVHyU4PejW+4Kf/nUfSLssVD8ylnmcbg1wgQUnjFe1LeyI7A2Wrc6pYf+EB3/ZJht
vYMcbDRTV2eQeYApcO6Gij1X+8r8cH091K5xsKHI+HQR5s6RkIhZB7en+NGerghSZjjEAFGobGos
jE3Q2c/03iCyfGjIRDfpDex3rJxwriQhEUL0bi+3r8pRfpmcLKd3ZzexpRLzeDXFqUGZ5Ee1izkt
pzJGzBolom1m+2V5WCBdWmnOjFHq1tpV9UWMbq34IKVeqHy+vn/UMecHt81qasQshD+ypmd821eq
+gGcNqU7f6TCZQK5+JFta0bJQmGfV8kKu9XupKW3JUUjrsvt6PjtTKsclBhDMVkNo94wHoEdKPP7
6G0N7fCy3CvH6NR9Fj5N1BN8M75a2eRwRJBjuUkq3J/mc/4huDDxVAyrPsuVLT+ynkbRRp0Qc5Uz
yZFAhB8883CeDkU5zSzyyXcmuoLUISA+KGWBA5JlKHLBlJHGMNRvqvFFXNzrTkjcm/yI9txKSyJO
ON1BMD00ReFEcyTaiwoVgHySicWQHs9hSdBabTEyLOl2/U9GKRE+S/cLZoSyo0CW+CmP5wBFVRYz
ESpcL1UBPe/8IqaDnUzeX30/fvCvavtACUUEBHMwOCOIw4TgXAdf8phwcgbmV+4ufiK7m/RyLllM
pSjnWDpEw2Qrou6W34OOyDC9PrqumZJ/B2IITeia0iBEzM5SDELS3hl2cmNrqHUOruoIt4x5ZPmY
Y+C9A/Vh4y1OfxD3EuRm5tcxM+MS3xVQiqMYSYgN5WcecmXU+04FtqhNZmsIkXvFzUfiVqWMcGAy
RZalFOhchPDuY1HuY+2hnKlSAnGlauw3rK66oeqNbmjgmd3O9JMYSondgQk0SjcTvuyxPjDMmveJ
0+30mz+a7VnFJhoHKVKLnKU4voZdyk7bJztBdDA70rsQBwWZWooJ5uZPXh0ozBkGpm3AG8jdCrES
qgkeialrWZKXaEz/UgZnyGKOMwUx7F+9896VKW7/1NIY4mwEla+e2vmIoVXVS3aWM38PFE87Yrxi
J326DgHbd97KJLed4qI0Y6EiXaI9Zk+J4rALKH9uTspn9Ta5MTJb3vd7wiY7hNeWyW2iNeWyFCev
LQijJ3psvjO8TEf2PrBo8hDqo3KhZlIOiTGIKHoHnwcoJhY7wcs+dkfdBgmpB7ISqva12TuNUu4/
DsNdFJYIgusU4k4IjUYviu1SPrJspnALuWjMy7A2raDHXN9oPhvHV7J1opy4HRuufgF3e7RhoIiq
IqCe6L0mUdz8R7fXvHHHBnazZ3IeefNx8o89me8pGea+gFgYVjzsqkPkVLfDSXiWd4NvhvYfVeLe
Pq/Md5VA4nBMRh05zASEHvdwH6id1Jfqa3FaZkd+YSVNOdpdd9lX1rV/d1mZbzHBGIakFxmQVb43
ffUDlCCknY6MH5vThBbUg+UN6K1mxBCym6JxB89RP7A1f/FeOVVqskS0GVutPjmHSpoAjRmDDe1r
0g9Lv9eFP2h4WX9lDorQw1Unqoi4VCrvy9JL58nWJ+Iu2byuVmvgsKfDLGOaCwBzq/gkR4ZdB8+y
QQAcw5JrG8dhTTYvcolhBgQEcfaISs1ZGvel+sMMqDN3HdRkkYMZXW8VHXP/6KeuHP1onUpWHzbs
DAfdRCKY6gGl1sWBjNwVkEuMsS6rjv3BPHbpvTTp7lA/XPd8AktkXp4pypEYNRM4gugPrgJNrdIx
3eyU2fXh9UI6XLfHoOnKfvHtMGGWNmITIf/LZvHZCN6vlnGqNY04Pq9pzVUUE+tdlaoseZ8Vl0rc
NxLlDtdvHfn1NbEyAI0mvdW04pVUI3Ly/XJKHfkR0eY52SeIVKiBbuIsvW7jyl7Q9mIljVhQZB3i
6jnJ9sLwdH1rKBMcJCxxlA9Jg8ye0B2HoHIb/WMW/LxuY/uV9YYJr/nZ1Trioq4tNn2E/H90J3vL
3vBYVk1DVwc9uk2tiAOHXAqyUoIejltF3hx8n9FJRLHNUSY4WFBE0aqLpUb0kUIpoW8cvZGQrqEo
8aljw8FBbBhDO0rIBg071kE67HtMWtD5NOrYsJ+x2p1cqstWzfCKmeJzOdwa2Udi+4ljwzcOCZIQ
KDJ70luPI2QmSnA79JilXxwUJ914RyWWKHfjOyCmdOrnYMb2SGgi+pUiVC4sb5dDBIcKXQhf4MmK
1djItS5C5KJl50H5vIT3AV2WJLaIZ+MQC3GOlAixmH6B4AkU5zBzsdw0nnnbn0u3uYwnqkmfuiJ4
zuLQgsRnwUqu8uf/n8FSbsJDeRZ3HWrKpkc4CXHV8oUzrQ97o+9hj9HGS1B8F24MT8dFywgX/hJY
efJilJKzFsKS8MjkS9+X9tArtlBrzvU1UbvGwYSMDGFssidRFn8x2hsjevy7/8/hgwyer0oJ8AiS
tac0OCbJ9+v/n3JtDhgSvVLyscPLdUz3gXGuighg9+GvbPBlsmyOjKIQ8Y367GhFt6XlpylRIiOe
wzJfI0vGxRDbhqWqehDNhXtGdtficWFN9gC6vQd1XyPgJzaf+Hg8YbEcZrW6sMKcKhXuYIQ7q8dI
jVLurn+/7Vrt293KdyzEaagl+PdsPIq9XmIoDtvh4Rc5e9jZ160RHs13KdSBFoSdCGRt9O+ZnjhF
SbXtsNv5SqjIl8SmPirEIMWdx7hjjeg8trezNNlR+u36SogHPSTgfr/1wq4Mx8jAO6WGtCwERD2h
s1mhu/GaffYzPbwS2ZyTS3URdkh2u9fNUx+SgwZl0uJuiPAhC4wkm8OppdrmKAMcNkzZ0kvdwCiO
MpbWsi2FEvqgLHDoIMRNUbUmKoogn7MzoYYIIeXbxBniy2Fx1GRqyEYbhNod3PYLMs1et28zpy1t
7bh4+gkhmJMTYT7hgnwVLIl1oZRqJqgTf9ahRRhndoJH2F++wfj61xBISDYxEsWysRn7Wu5FO91F
K23nTV7J4iLiiiU2jK+EWaDnC5UBR2sae9/s831Z/OW9qrKfsAolsw4M6uWCd2Ug5ZCJLG2Y8CZD
c6+fHsov2N9XZvTZmgwkGSJXQ041kx3orGbT89/Z4PAB8+Jpm6BXyI2LU5r6cnUxSOwmYh6+1mUl
SxULA+4Izf6VMzU/WV7rspyp8elvt59DBC0dBLMfc8TAIjS2btuemkSm/IsDBDkrI6UqcG5y7TFI
zxM58KBcvxv40pY5ldk4sY7OrEdKu9hNUFEAIx0uO/bFsov19FcuwJe4pKHHIZ1wQk2om0tQSgri
BzUlqJQJX+ZZhoOu1KTFAO0j+A8CK7JbFLCC79cXQgUJfKFKX+o+MCZgdYdcLthAjyI+GqrRNjJb
BHpS62FesjqbfVcWM5RqEgSlL5J2QNed3etEHpN64fH1KnTYpeg+hSeMR5Ck32LABq9J05Ywf06T
SW6vyMKkg6ZoOqg5f19RZoiqKIkIH8Pls7y8KOOzvlCXwTYSvNlgrr/6akInWlmK1gv0tLCWfQHa
raPb2ExQDXTzNuEOLLp4H2S9WeP2KI/mEbwzCLoVyZaPqiPZ0aNygmSS0drhufMUJ7H1zs788qtC
nCn2r6+ZZh97tdAORAUxdEkR76uPagfZiz9yv7elcbAt161RywNIu8XoYrR3en+cLcIEtQQudhMR
nYbQsESCCVTrw+1Q/7i+Pa+v+WvfiENqkGUXWsPqocV5cgUUY0VHdgrGkI2yhJjYKkqjKdQbGrs+
W8cUokjl14Uouv8LZLx9SA7NLbOumrlELlqybJa0Tf3xbtwVN6wi+ydD7Kb8jy0+ztOWWUwEtuAs
eSiND5XoLSq1nu2o7s0GK3etHK/sGsOoQuRSh28QmDyaoLmrne5jgaS3/KLetofOt1wqlCSgg4/x
4q6VjMCowaLaTbZp/RzCj6lJMZq/ppiu+Asf2PVWNIyqjqV1LvJrqEbWvvxJdQ1ffdJuICHrhAfL
l22MyuzqjxCdCp6p/vxNep31DnKIIs1DEUcdIvUGgXoyONEdk5BooOzKimeWBr49luwrnqmH1L88
7t/2lQOUHBn5JRqAZflPNmjf+hjyAJJpaAKRnM7BzR26sUgh6GYooliKZqC7XBb5V3dSmmWS9OjC
ZpT5KY6H6VrPvyqF0dFwRyqFwU7buy1e2eO+b5AvpYDaIGDtOLkgXPVNNwDHRInpSM1vD4yHMsIW
Mz4G6kW+6cMr09wHHpWqlKZ+QaZWOUWZ5ORjay8IVK6D3vY+rsxwwC1KkxGF0WseI3rqXthO4j30
hByNfsuGStrOtohS5eY1uDLJAbkkmtIgMqUOiDG5SqfZeVHZZvKMGqkdlFTMQrkMh+pBp1faoCKM
aHBKFzDK6oKdOpPDMpwgJPn4Rwmo1eo4AK+0JI3DGo8LM//ell7JJJBjYlGEb/DALUTaZCgjejhz
fZcphxlDVX8UH78tg3+N55BDtfIxy13DusTjfd4deypk3bwaViZYcLa6Gqx4Mi0xgeuVYry3ev2g
a8J+KAynnsIv192c+mB8nBeIeiBPcLkuAkAOj0HQ2XX+9HdGOLDIRlFSJyYpUnVHOT5lhR8J+78z
wYGCMuBllOT4ZE3xaZT2g9E6GQV67GdewTyVQ4S2T/t2NDBPN0ovlfGi/1HqebXt3PEvpUpHlIP/
HwqjLWg+BjyVmHjdbZdRVka4U9+Mg7EUaAh+Tc8Oh2wXuN+k+x7DuPku8CjmWQpFefFpwxCVUcYz
EjOlTvxl9go32VVfZzYC7rauaTPuo1n1/8oZ+He5lghaXhgYoza649zfZ6ABa4lu0+0RnrfvyL/F
w0Za8rxmPl3a2RNr4w4+ZV+Z6CkGhvwGQip4J32/vi5q8/i3edSbbdsz1YLOXUq7zhAIs7GG+Xaa
7e4Lho+PVEcp4fP8Q11aurEeGY9fmh+HLAIL7TdiTQzMrpwqXvVHT5ZlyRgjffc/YiLBGxWbVZaz
Y3hLMUsz975mjceJKLW63kAWrdVFO1W+lZPX4tG5KN+T2rArMyLeZtvPlpWfcKCRdfnQThFiYfAW
ozcYvM9ueGGaLsmR0kwjsPzdlGFcZIUUdegMU4zPg2UejUC8TYT2idgxInDQOAipSyGSe5YoHhsQ
kNf3AqSo7GS2lwZ6Jyyqrj9WlCwVcSVqXPAgq0MKemTE8/lw25g3Q7bH9dt3xGAe8QV5ouy0koNa
SpDGiQZ/KBq7bZFzz4jIkjLCPfwica7KpcBSOil1EtlLEtmWlefrm0ScW54uOyiCQlIFGEnl+946
Gn+kIGuqMkjsVEViCaffYxRT6YYAnCtstkr/CepN33zCPLJwYS3SUHD8UlBzmdvgt7LIRUVobBdN
nTXZjUftG1MFC9zsI8uzqZBsiXdUH8X20O7KHhcalcrwv+4tDUXa4bCcNI9x9bGHzfW9IlfGNnMV
76VdYskKu0uic/zhtTfa10RH835pw/Qf9YfrBl+L2O9QcLU05qIrg5U553rPipoaRhA6d/Z0R36F
p9hjJJYqujg0Lywxv6DbjIt28NjTtcJjTsPXlw7/QZOMBTfXfhKHk51ax5WpI/gBqwZwsgANtHGz
gDmufNYPAx4lzbE17XE/UXmYzftn9S24qEsOxAkU63Dk5Fx+eH3lueaT4s+ueo48imZ789m8MsZB
Z2N0Y6Kx61T2UfLHQKcCbVp5T90Em6d/ZYZDS409I+cF2YCh1zGe6ssqRUxALITvoKysEYRcJfTm
f02mdvvOY6S71EI2sfJtIa+368pRoWFUWSbDSoENK7QfJmgedsmP68dhMyZYGeGARUeVsM1kGJmW
2kmj7y26D+M8cYwhtUuw7s/KHwWPK4sctCjR+L/9kUIP3p7Z5X3izgm4fnLU+dvHFvMtjIjg+joJ
r3iN1VcfUxnFti3ZFAZarYXmZOYv1///a5fSlTPMt1V2cjhPaYBYZ/bZgKqyb71ptE1Ps5MnJpCZ
uN1pCe35VrtvD+JOCm31dvBYAjf/SM0yU4vl8AQ0NiPeUxIwVW0ezEh1rSEjooXtx81qGznoUPpW
bjvWDqtj6EN1tFP9nF4YE2HW2myksj9RuS+JOnccgAhq2idKg47fYTeh3Nzb5pHJY4aXEcQ1kIRx
mSSvaAt3CmYCMCNOoCVlngeWuZgGbcJX/dUgMOyZtrZKstcSx55v0NSm1khaFjTLQXuH1lYnzqZj
HpG8EoST8I2ZQrcIgWoAjqVHCUySyymH0EzqiI/hk4IBs/QWuhvXzwhlkcOatIO6aihh65rkXKif
i56AFur/c8giLS1aokqEEnPe2r0C0Qgq07KpCr2K/PhGzBRckrFoIfxXfWWXe9M+kZysQ+rQvBPv
lKO5k+3+q36jXjSItFJRIOUZ7O8rDDMiU+ox1oUdkyM7SXd1WDma9eH6Jm2Xc98ONt+OKRfzsrQi
sttsiQUGfwx0mrJAs/GVT1T4R5wpmUORCcX2NIyRh/11laKuhbcvfZVSUabMQUcphV0EVtVfVRmJ
6efsWGT1K8g0DgKRzKY8kYOKJUznJOjhJkJ5mxvPwR/N9aiQ37RUUTUNnfv/QdCGVsjE5RRhV4bH
RjoqFE/LZkwKGQsRY/6ypomcswXpkGRh17DR8tauyouUBHjkfhvkXRURwLqdT1rZ4u4rSy36vFZh
a77XfabwhoHFyNbdxa8hWdY58t5yqeTO5mFa2eQ8b2yDXKymBRdVCSpgTJpa8XGmjGz73coK53dm
VReiPoIWVEHR+AC2JZfR0DpaC60X1icTqeTc2vY1ubLJO8e4jME4IKTLSnvq7QI9JpjidTCBbnZg
69MPv+qAjHd9dPp9QDHYbzr/m30+PE6WNOnnGbORVQt91i9L/J1AKMoA9/y2BCtdekbvLn/u3OwO
YgcepMDzl+rn6EoeqGrveooMhDLJXV1Gt9QNSrtgv6w+iOKHjBKqJ7zx1Y9W0N6WcpRoOXShWvmS
hj1odp57oBXx4SgrbJUrK1I5C5XA+OmTc9WDVUTb9cigqt/NO9VFB0hsV/fzSft+3Sr16TggGaay
XTA2j6itAf/pp2a6/7v/z4GHnpltWCoMqOS7OH4wNapqwPb2XWS/8mcOKSx5UJJMZX2Un4fYjvfZ
rtlDR2A5spuq/UpO4IuEPR4zwjkoo9Bkd5UBc9K+2acH5tcUDRGFFK9/X/lDWBhTiJF4ZJUwRw1y
Esa5ywTmLHTzsfRHcaNnTget4+Rze6LuyO0XxNt35QPdQkksrc1xjH/VYAvcyrkTXmpURgJ7uFiH
en/dUwj35yPeOYzqKpOwkfPsaTJIIgQvGT79nQ0OKHLZVPVmBlAM3QmNnXN50LKH6ybID8fFuU1Z
5GMp4iFSvJSmI3wTQOIZ7aQHKCk2mS34rF+ZbO1goHrlFPCRr9ZmkdKJOGaxKX9KKukwpegmaQRX
CsHg2eReZeaOgLuNkcMYoUXsHRUj8CNJipJOU67jwyJ7BA31ZGeiiDZCe8ZAFlRHRcFMnBjkkMR+
kh+bgxelRsANQUQ2Qm2PuMNVL7xXEezX3wK0Qojgbgi/EvtLAA4fFNfI9bexCbb3hakvM7nsbt/k
tvU8eK8iElS2l0BoPjguUkmpW8bfUIS+Jn2xKGpn6v9zAUlmTakAbrzUFdXa7pajpBPhNtuD974J
3hlDgUqwySvLiRhzb5FHRr7D9DM9szspcyLTNRLNI7aGHa1rlthSV4g5Z0U5xowmuENrFRuMS3a5
05xalzWO9F/J6cntU/e2Mu7y7Mo8bQcZd0F0YF6/7BfD1i71ufCio0rxsGw//bQ3a5yvjxC1awIT
ZzydbaYlhVjVEw/y7eQhcDxSKbl/CY7fzHEXq1LIctdpmLthU4bVEw41iFbNs2obfuGlkU1i2PbB
ejPI3ayF2hllylL/sl885Rh91s8sxw92ZxBM/VHLjwZCdkhEirLMNwLmWtWIkA5GGBzLIKyGpiQ4
pTH4trvuktuX2psZziPBINHNFmO0kcODKn2XeneBAsx1G//iGG9GeDc0IzE1LDzT2wjUCxX0cwxP
eP41G0MzL1BL4txwmtQZRXFYWxLVVpRLOH+cEurNuX2S35bEOZ+FukcgM0pQFvuwF2d4tG5UV8f9
yfrW6bFhyiDnfOgaNMeSzbghMYyEaeuUPwxwmmQ3jM4p3C0US86/HK+3FXKwa2llDRILeHvtMexA
H2piR7fVadzpCFz7zp4ok9s4/I9FvveknbqurFiSfUA3eVSoT6kinUOj3pcpNXXEfvx7IH4zxb0B
hRm1apF5pHhkdavUZ8WkxielkLcB+M0Og5QV4KtdM2daEgOA5dfOa9wqz+ET64HMHJJ3mnARvuEE
cV1ktoxjoPWKw+LmXnCooPE8u7LN6o/U7cJc/No35KAj7vVWmkw81FXkj+afZYYeyLiwQzm1rSl0
CAwhTvW7MREhmwuRRRnyRbPs2YPu50nwMOSAKbveLW7YGguno5Km2w38bzjME5rV+bwY5YIJAf2+
wlzfhPfb8IICJCoyw169q1E10JzyVrf7c3ODgSwHkxZUIwzlrRzYNGrTBxHrNGRgM95AvD45956y
U/b6XTvaYWxPTnvQT+25Bgn3MhL4TX16DnrKqW2bvGQv2BRh8t1i3ZjJ0/XtZb5yzZc4sMnKtDea
GuG5haxTKz2KGvEAIAzw7Snx0hkibnaM4EQ/B+1FJ7k0t7uV3hxF5yCltvS2q0sAdInHzAFq4Hux
sqMP9Xk+i6eacAkCKvkeFU0crFxnSYV47G0xfOm6GL2npR1T6QTquzHMWQGYFQQhsj544+sMjr8P
2dfrG09dMzr7ASsDS7uUwRDjfEVn9Iqj8MkgUsZ5YumR0DWertuj1sOFIkm2tGqoY7CxHqtb05rt
YlGJOtJ2lWflCVwAYoQ6ktEKoEq6VRHtSHtkTd1i37rNqYdsO2YZ5gMehK5R2BM1D0atj4OKpAi1
qRcqJCmQl1bmS5rurn9A0s85NAjLOI1mxlQhHpczuAj9IYOWAuPVHvcZRbvxL+/nfy5QvlRhtqKW
9SkuUEZj3NyJHmvaLH4u6KwBOeAtMp4EUPxLVusfiwbLr60cEloYppiHuEUZwXx6DC/FQbAjvNSC
pyZCO4++kz8GHoRAHsS9TpXFiSucl3XXC6Wra0wSu8O39KZDi3HqN954x5oeO19wKRh5v1gDCg6S
BL48GQILkHT4fbG9KM/zUoYgXoVqUvyx9dTGnlx0GuMppUfIGWj3M/oM9J14ChyqKfx9Uoazzjlr
VsWtkQmw3oIGkX1k/YiKIZSohR9M+mw8Nc9UV8y788GZ5Ly3aXUlFAxmUpY/NLN4xngrEapQJri7
DM+PGV0xMDELN319SSLCQ9/PiP2+Bt5Diz5ZZIOtQbwXHk1fsAu3iewAQkrmHZs5lxzxYF0Yflqf
Er9xRvL6ef+i434Cd9llsdIZ1Yif0DASVMjxMocZ71pkFgqfmu15DzmcNS6KljLwZTYxrLHWL9Ub
9pXXu4FdHAuS6oXYPD4XNLZZJ5kJTPXdV6n4bhaH/yt8cmthP2AFL+DZ0MUgj9Cmd152o1/6wY69
4Spo4pEdL++iBM4Wd9nhMZB3lYzFWI+i33vmEUR3x9IJn/UzePbP2k+G2aDKJZbItuO3YI4zy4GK
MHZprzPnKD0WpRasaOlZz5b/X/gI348rctY4EOmzsBYwvqI645F1Tknn+Bj70in1J2cCcKF2irtC
3KsPf7RKzGKakKPWFH5ssF2Am0WLjQyeO1c/9n6OrexfWLIL+uXudWtsEe8/qSlCiwamMKX+u9ek
0ZC06SQoTqI9DPp9mPlx8LOEsp1afbxuafsAvFnifGYyRKvQQlgqDemYt+kdaBOISbN/QY83G5yD
pIoslooUQAnSVV7AXeKnkLgKvrFTQJ/od6+XV/94M8b5B3TftVERLBjL5R2I/jxRuBg9UeV790Lj
jHDXStDWCir1MCKD/UXZ/9fm1PeN1Zwd7m6JRBB/6Gx3whsJ1dcAjLb9eUCcTF1i1B7xZfgiipel
Al25k51Nvz6GR1bR01/Ql/Qf5lKpdfHNqmg4mESpgUdUuifJ+7K+6/v7uvRE/Rw1PwOkmorow3VH
J/zi9QOsgDgxrL5NQbDvLKY/Jp0tCDcSSXNC+AVfmG90Kx9qFV9xYHXR29ljNdLwB1qHvAmE9vNO
gXSEgNTMiEnj6+ujTHOQEXXGkC8R1pccflWB5x3LO1EtWP+Cv/+cL75zNR4iORgzuGRwmT8M32u/
208P/YvqsqFt5MZTW0nsEkTeVN2J2kAORZrC1KqIXdXgibChWeAN0sVIqAcVZYWDjy5fJKA8rIjd
cmmXfJfk3Sc97okaFHkCOARRy1isKwvbpRTxoQKJfTMYtlKAukwVXNmoj9BdczoxdQRL8697CnnW
OVQx2kXIMmY7QlqJyf2Y7nIzMndxwh3lMK918it3GV+4j+c5DcsEDiPfp19Y9jWu7eIUg3c9ymzF
Z+XYxmdkYAMGU6LnwqcSl6+jzNd+ARe9DioSykuDXyAMVYObRxnaT4qu5+W+bLU0d/KskRS4VJsu
NnL8UmXXkxUWTtG0mluU5vgliJfyy6SmVeCrmiKYdiotuuxJnQxJMkH/1kthM4AMzlQqN57N+CFI
cmWAOJ+E+U0zb1JnFNUw3DVCiu6uJjLS9CSOCVq7xsD4OoTCojpTkilQ0B6T7KEVlvIUzX35MPZy
/djgd4MhR7aiuwABw106Nx24n1MFtOeNYVZfCP9gPv7ue8mqpUIEHQNLCuebc6cWSdBpOOLPweyM
mQ2RDrD0tzvLk26EzyaEql/5f33qPcyO8DXDnGMGSxgUYq7juoOAjKAr0GpSvMLKTjmmNolFbh70
t0Xy8++yLs85qIEUpz/qldMcUqjlBa7hxZd+J2NQ9SEBwxL1HN1+Aq+scq5oAjnn2sSnxZT6S3MA
UQKaqPud8INN+LJyvXKgeiE2I7yVSRa+ry4+q88bI52xUCVAE0tz1skUCvvRV7aNr11O+lQj34pF
qRXIvVgdothXP/8b2Sy1bdw1l82VtUSjqjjjqJw1Vd8rFTjETEoge9OM9M8tx1MDz02mqJIKiEzB
1oHLGnrfFBcRcWG/ViJW+1L3SjMMIkywAQE24JQeIBlKDjhtrkSWNBxlGXQnOneYM9XIm7IH+DXl
p3jcp+NjORGh1fukLgtTVza4c6ss+TwPIt5GCub/WH00/yx4qZPZkjM+IRu+v352iSXxCZExDLpI
YeYqLbYXze+6h5IqIFA2uIMapwEaR1XEAVbTnKd8tJFyf9GjlEgeb9+Ob6eTf1ZOsjjKCwOE5Kwe
Zz87sAnD2okv8b3goegKOaQJRb0A4/+Yk9/p3vVPSUE9d5y6NCkUCZq6TmndCPk+RftgcLLqu5Fi
8n1P2vrqI2+XCvvgK3cvTT1jmquwNIO4LDmIXg5HaX3rITvpt9ORzZGYu8RD6cGjicUJEOQpY1M9
hmS3wHA3FDytdUWtJ6IqygL70qv1yVLVRymzEI7PoyTZ0lwRVxZxO/ICcdM8dpOAzhFMQufPalu9
DPX/I+3KmtvGle4vYhXBBSRfuUiiJFvykjjJCyvLhPu+89d/B56vxjTMEe7NrXmaSpWOG+xuNHo5
3bmSvuzimri31UJ4T3HBNhiSwnKqgZV/zrBUBU3TR7a5vd9hTTSbcr0T7+AWiccdYJKoeleW7PLH
wE+f5N4w5uc2bt0C7bO3xds27n90UeN8oqZUyjxG+FZd9TBll2q+yI0o6fEhtf9e33k6Dx2hzDCl
wGjQ/aU4zKink+n+ZJnu6EHUHSU4PL6XwiIRqcmAwyu0vwxS2vngTtpzXj3dPjiBkvNUHm1rUpBE
Qqg+rk5xa16WtBSkVrZrFG8ekWfuMCYwdOkhRDEu86MF+pPv3W52ZrgLNnBmFO64W7wAi3nPqpc8
iCK0187QG8EM31WhmCmV0wjwVo9tueCWPsyO+c18yFGiBD8b+n6cdgcSYzRZet335XfuR639N33X
nyVlVkfBPsfKpxRpMcQhs3htn96j6wjdg8lL9J0tcw7EvauCMI5vucitIEvrBZJ3u/yedQ+G59JP
bOaShZKJFInzL0qW0VzJoUjZecYem85v7zBC5up3uQ98R/JF6ZF/iVH+sXme8qOJyZQ2OqRbLssu
wER57vwMDmhlec3IiJIV22/s1afjXIxFpjZQa8D1R+mJvXq7w3zpXdT1nMgTCcd+7JbOcvFXN5RV
HmQ4TbWMZlsl01W2Ih+t+k6IG90Y80s1DoLbaDsR9CYh32JhpLU8jwuUk95p++VSIG/I1uNRX/FD
P/oeXkPGGohdu7dd0HZ1SDFVEzudNLYB8L1RICpTUoquXjyhKt84Tad+Z2C3FyNdEL5s2Nvo48G+
YXFvJ2pIw9SgZxMv4RlvRJbp1Xz1ga0jEXe4bt9Kb2DsRllZeykrusbq1I6CvhvrUc8xff5HtxIi
OjxtMAlI+Pp6TOakMdhHm34qx+zagmPHdPsdWB4Ba4vjLrJ5Mb0B8rE6ibABGQlsFTVf6WL4YOwv
sckX/ZOe5cSlPX4pfZUNYYkCmE1ntsLltGTUyiLQSgiafjb3+i4+BmftJ/7vP1gjI5SR05JEi1oF
BChMxmXHejXp72oX+CyDrh9Zznf4Fv/BiAULMFYScuoyLBUFcQVQGekKObOuxgwD9dJREQ6Ziz4i
dw/FpChINQNqmDFeSQ5yWdixCS5lUVZ0095WMnGPhGCKs2KOAcTW/7DZKe2rZrdntrUPWXNP4Ek2
DW6Fxl1CmTKUZG6BBipqvLzYDmHTn6+tC6JCdzwrB/RAiNhARJhclNurkSpVGTDNAm18OnibO7zy
hJxrooPkrp9ADpt++Fs5FBDmts5yGtCRZNrN43/Q9ipC4+6fuNLnoewhVOvVnzHychwwsJo+/2dl
boEymlzDTtTlTTFpABuCxVnCe0vO7FF7JMXLbfX4yNHx3sBMzoXkSW/mBTNr7YHsZI8c0BEt7Rhr
LHNgpaN9TZ3OW7zclU/6fYc5BBaYtYfqTrgVdvOCf9NUk/MwXWCGk8EOmDzpF/T+MSeDKrsDXqfT
a+8OgmLzy/g8H0RE+tunbVLTsiyqWvxg99AiKKw6E56TPNfVqdR1O8qoXQ6iDnv22T5cteobEGeM
ytykEjLrcGdabPryJOeOIcka1pPMmt2ZCfb9oji/L40+99QMA6kFWpzs2598MyrVIKphocgv86WK
WhmlNlhQvqvlL7l1iGJBG+em8a9+n9OoXpHNoakhY1EufmMux7BKrlbUCm75f9Hct7PknIxRqnWn
IYRyRkd20keWvjfBRw++YePTAHIu6S47LU5gN0eMfSNp17nBdzwxbOrN//Uo9KsRvf0pnCOi4JZu
phl/Cgnu0up7Hn66/cm2MxUrveF8D9aJ0k5iAJmf/JJShxy6H6mT+xW6bOgJke8xvYhYZ7dBNWyR
1C0DvXR821CRDnGMpxlqkbjxZRB3tw4j4WrdAZ2RMjbOop3w8U8EXWFyl3CXVC1RwBnk4E2MJdv+
3117nU2OIV6j3t9DBsKBxk3Ps0JlKr0KSnuz6gtDgUnEv8PvE0jG6j2raZtuuC8dnHOJkGM+J978
EokSAZseYQXNeYScSj0pDQhcnBnT23AIdrVfHEOorOBoWaj0wfeskDh7KQa1L7UWOXL10me2scue
DORcsVXTCx3zJK6JbvuZN/XhjMLolBFEl0wy41FWzrN2uC3QdrJ1JRBnFETRmnTqIBD5WUFRiqcU
03kdGw5FqYnabIahu1808KtHe/VJlEP52MXLjP4Nnr+ik0bN0OgJ+cilc6srZXRWL/E+PI/ufA5O
42n+H42Dv6v1CYsxrBICt157ZBzdmdt+ql6W/eAxN8eWlWqC5l2mFDeU5sOdPHVVGeCR72QhMkVY
LVxN3w3M/UzKbhSuot+8hlcnygX7nW7licl67NQy9i1J+jzkqp0q+s6yGsEluJ0pWWFxjmaKtTEs
apwlvZMd5tqQd0NNDy2E/ngRTz4KjMHkPEzVGHUgM+OLs5faukyiXrrtS/cfYzM5N9IHmqr3OX4/
0Cu7qTFkbzqB5t+2OJEQnAeZpNqKggIgvUatfV+R8FwoQ/Q/onB+Q2o0qS5MqJyezJ5KMEXcU4Hr
2H7Mrr4+5zpGaqGBLoYk6W/ricR2fgD9kVtLtnVn7Dtkl5AniB7M+/Tl9gmK7lSLj+tpoY0payzS
9sFRfYkuWOrJHrQEhS/rK+MSxVDsj9ug2+W3N2ktLiKTqqEtVYoTbb3gAc3NJSaZ4SWfTH+w+8yp
Pre7Vw/iRA9YDXGMd6JMqEBxLOX9/aprPSYAWIefQu+L5RI2T7clFPlii/McVpKMwRRAQjRz3EVf
GavycDA+Wci0Ll59wXJLgQZtS6TrlFiaJlOe9b9R1TwNG6SxyuUwDX8FrUCibb/79vvciUX1lJhI
oqF7SSt8A518eoEhkaraW+pwFyvT7vYBbruPNzju/KQlbZY8AxzqEnYLfnT6rMiCx4/oyNi/r4Is
c2l7U42BoUaf9OlXsIhsa/v6eBOC87HSqKOXqcM3ifsE56S7bVc5BNsYjSb1g9g8jGZ9onFrS6Q4
dK3mmFqMDdyVM9SoQBug7KCmwJeJPiPnlsO2ncDAzWSWjpJ2N3VP6tzbdfx1FK38/heX9iY9+1NW
xxssU026ClDUQL1h9JJr9xT4mj9eVazqMpE+Th474TCwSHE4Z92UlYyKN86c1lZsK1jbZdcFLtOq
FWTNRNrDeWyljItwLiCeJV+1xqtV77YFCH6fry3OqTnOcYnfTxf1PqiyC/q597ch/sVL/fOJ+MKi
kpptmeXAkPeM+Ew95HeWh57So2mHGLe1fNF6J5FQnBeJsdV+ydCv55DpZVAGm6SCq2W7w1N7E4lz
HLmMDkOrAULmg63iQH1GdxqdsB9SYEnblZgVEuc+qjiy9Inpd+JHV7ZqLD2A2uZEXc0u7PI6oFuP
dR2LKjFMrz4GwG8Cck6lGExKqfEKO/jkUB1mUAWIOb9FX4pzFHkdT3nHyiJR/yUyn6pQcJ98nN98
fa28ycG5B4v2sjaMAOh2WOCHKqt+6ORX7oPWnT4XHrYgnpKH+XE+iS5/kWfi9wPIE6hbpRzQbNIb
ozO78r5HJ5iGysHy+bWB28FYqeC2ERob5zDivjXzNMabnjGplB4j08RsAdjMU7RTeRnqvcJyDHN2
H3Xln8yazEGSXCNZvSAKKc7SbjyyTZb1J6o7AxZeUxB4sVph7Zeu5Is2gWy74X+QX8105fxBWxAN
JkubIG446rQ+1w1YNgsRP9n2DfsGwwWSyqTWEwlY6jB5yaKTlv5oy0sLboTbjnLbGN5gOLcV5bTK
E5aOCYbzpDxrxsPt39+urr6lKF8fh6vjqgNFVTSsMoBuTFhbSOzpVBws9KxgdeAfBYpvsnBuS56z
kJY5oMzZ3KVtsE8SUSZ0uwy/EofzUYk29gvoxeA8UC+IbYJZV9PPvyT163I7cVVOpG2csxoVKiE5
CLzZkk5oIfTHOj1hHldwdCIYzmWZ2VSXIRML3bDOpB9iE+OnQgJIdkPdMNpXx7nSBbPG5HzI/ASq
uOciMB+rMNm1RgzGLAOtgsNj16u7NjP2bY0UwWB+ziIZU7AinRcJy/mOsFOj1tDxZ4SJn44PfbZT
RSNqmxCGhR5WaqKf5vWZuJJ0Lka6zGy4r1Xx+z/q4Dt6cwWm+5FahN0zKxDOdgujTsJEAcgAN5+e
wqPmBwf0u6BpAj1FIBYp3RFXDJuhxAYohAmSL7xwNnOqq7+BC0oaOWuw+R15JF35papnrVzsMZXt
tvEs4uFkF8uhSS2QfDtAWaFylk7kRCtqNpgafx5ctpE0eA69FFx8SFvfoyHOke3iDosXwheBN9u8
dlbA7LuvvuvU90uIha8sTz8g/qkYyW1zTjGCWLxY33TUKXVP3ilutRfdeJv3wQqZcwRLo5N5pEDW
JqRO6sipQLYYVftW+aOJpRUS5wsYcXQ96VCrDMkztGpiV4Ahso/t5MwKhB306iCDzCAd1BdTtwgZ
4kfqZC66/MFkF92zqa/oSB9FYzsim+TMXun7uZp7QKbjp4Le6SVa0cK/biuIAON1+8tKLDmMpzaf
gRFW471SLOc8X65g1HBvw2ze2m+np3LBQR1hxtxa2OmFu7E+LNLj7d8XKJvKeZaEplmUdlCBgvxu
LW8JFRtEqUYvuHW2gwOT4vqnKiaDPvTQhUuQSyyXJE2Vl+jLUVbUvZHn15yCfiTOsF6oOGp640pT
CWK5Yn9bzM2vtYLnlLBNwgrFaBzjYtT3VkQfjFC9yzVdEB+LYDjFK2hphinLss7FSVN3cfQYTf5t
STYV4k0SvndOjY2pMFnascyuUfgQtILaxLa9rgA4jZOTXpoNNkDO6OMYkThWQIV7sFc590g1HsDP
u7stkeDQeIaiujbTKGIsGFmr21S/VpihWuQvt0HYyX8ISFZScbdXrShRY2UA6dTfhn6mueyWjT9r
l0Y6R9i1FPy6jcdc5y089hlX7iEPiaYMEk6xGI61dZepWD9jXjRrpxmhdxtq04RXorHzXUFJdd/E
GXMRCzlHbII2Le2h+5mST7dxRN+Ju5eCRsordYFIvVTvEzL4bTR7cTcIxNkOvFfycLdSGUv/zPwP
eEcw+sx0/5NlCMQ92yKZOL+waFJXa+yJh2q1LQ2hTXTTzppCFMaw3/mgDmgLUSwqq6hvsr9j9Y2w
nJ7GGrpUnODbFNvyMT4su8WlDphBfRTCUdx0TQsv6OEOCy3/xCmtsLnvVnc0LIYQ+pGWf02gKNJk
J4pEzRqbB7kC4T6apaX1pDL7qq2XIvBLbAwJRC/MTZtaYXAfK8duDV2RcYgYMrWL+UWjV0LSXbLs
K01wZtuJDsvA6JuuE4r/3n+wNJL7oLcyzNaG6NNQwFujYvDfqd0cSxweKox4VnthV+GGb4d4hBF3
UFMzVO4Qmw61CAVzOo5ObNSBG788mj4j8kSEn2E7HBZ+fxJNxG14j3eY3KGWjTznsQVMOhrTg1nm
3a6gEnbkdaXsmGEzChqZtiJ69ILhVLHyA1J+MAUUH+csmxgnEYvoUYBxzOfAlVBB8NLeKf0OLxiS
2KDBrkT8hFuX2ztwzhakJu9lYo7sIaXu0FywU0ECI/u92/qFh7WD6BVVBBHWxs1jyRa4eU2TYGE9
5Ux/DOYh1dF1iOJkh1yn5Y276FD990vcQLeyhuEkM42oCCMNMCMd7VH9OTSfsl70EN0yi3conIYi
8YIV0BQo/VG9DC4WVIAgvTn0lq3vFy8BEZdwdwCLQDnXCUhqaMgdKaw8994S64mOHdYpw319Zvl9
doKVp4ECJvEkbEq8fcdtpVXfoXERnEmwpkCdgdYfkWs8E9c4xA/DIXakuwGtveU1w+JNkYqIbJAD
bZp2mQcwOztDWB2q6RemMvZz5weJIEW3qYpv/oUfXE91upSRARz0n1w0zTyhfHGZSA0KqxqtxFlV
26qUufKg/7x9rNsCajq6zjVFJTxpSyzpaZgOKpIkTenk81GpMRMhfV5yga1tPTPgzd6AmDKt7tmF
lIWFGQV4swd6REQJQin1Ud/LZ3HosNUA8A6LCymtOE5QxgaWti/vtb2M6VssGjxPfvrQnCovPGP9
zbnb6xnmoOTODoQ0vht37rs/gIsxkzbPEjDhwDK60lGQFBoLr7NES4G3UUyMkKi4BjWDQ2lUaVTw
YAOlmhU+FFLoDuH4G8ILSpFbvUOQ5g2H85NLsKTphKmgvwkG2fKTYRf9QJoHQ12UgN5DlOLZCCcs
WSWgqlCQScak8ntd6ZrELKSYWZ1Sukk+7fM+OSv6dGkNbXCGNBYYweZBortAVRXVoLrB+c44qQwt
sXD3RM2hhu+cr7moe2/bP68wOGeZL33cZwwjuCMXuh/OrDpTHPpd93t2/5N1HSKhONfVkj5N8gWA
bfm5Gvf5jH3OhqApeaseii/1z8nxTYGgnkyzcgZI38tYSEeXb7OZn6tEQSo5OdRNtm8l7WxWxo98
LHa3XdfWcwTXNsHuM3hODAFyeqmXuZmOSY+t4pj+Q/7vzvDKs4lmJtaqK8qybkaAKzDuFtdrEqLf
oAM/AZnsNhtsmTi35dn8YBriZJ2AGwAm/V7rwzqKFlUbEKiX94X8WFufQlFH26a3X0Fwim5O0hg0
DGKMsmuem26sBk/WnHoKTvFPpDHRKkR0Cxl4zoZ7vQcjsDFDM+S7XL9K5Cisa21/kjcIzv8VJJDR
wgKI2jwF8dkSLQjYPq233+f0KykmJTES+D2wCjmYjS60xCm6cyF6XWx19iL2xeijQdimCH6sfJ4y
Y1BywmLfu+g67sPj8mheol1wVp4xx7cf9uOhrrCXSf/6BwnZddj9+iZYXcvNok5dSRDzj9YTHbxY
xSNq/nJbFTa/09u7gi85RfWix0EDJ1EF/iBdh+Fw+/c3DWf1+5ynK8JaM/MSMsQFMtb1fKz1prQr
qxTNeW0qxBvQ63dcHZYM41ELBoSljEdjru0mHk+TnOzHarJvyySC4l656LMmVA9wZmF5pdkhVF8s
6awgQ3EbRvBpeEqcsAqGKKkBkyzXPr6WoXv797d99OrIODcQB+hhwnIS3EIe2aWn+nVCu7fZYIPl
ipaZCxSBX1CFrxJOCBdwx+pfwjZ3usLth1+3JdrCIDKeorKBRhiFn1Q2FTQO4gGtOYb1Kct/jdhd
pjzdhtiMldcYXKxcymOjpAYwRoclo9D389Idrf20D3eiFoctZgaLyCoSKYaGxz8/PEwmcDMYMYUG
+OGBxclsXrI5mNfBYfy8bLI9YJSDd8VelF7e0nFCDJWCkUtnN/n7Cy9Z+jxQmhZ0PL3uarETZbON
HIsd9H/dPtDNb7YC4s6zSGewwY0N4rv0W4bCLKY0RxEB35YlrYXhFH1MTVWeC8QHgZwcC/CuymRx
boshgmD/vnI/RUuNqJ8gRpz/VuJ7LRUF+uwc+Af9WgZ2jiuATom1eAkhA+tcYm80Nu9co4eHPa2b
3W1pNj8K7jwQlssWOHG5r8+GSZS8x9c3wjbT3LioZAMdFlr4OKP0JaqdbNTILbRk/IPGqcCYJ9GS
lxBtNqpzFdQOtsntE+vb1KTgS9dOdd1Tx5gG1AJk2b4t6aYTXINzutETq17MBeCtp39hWyXCM1uc
pICMDl1oAi3ZejxhFggtPbqp4i3D3YZDbS1yGFVo91Wq0qsM5ZuZL5atNsRylGZAPkhVRRtWNr+l
TuAOVQN7o/n0RS4VcbEkBW6r6I6ofph8MkUZkm2nuMLg9AXt9P+f9w3uwCwCR9Ud1D3xtFPhCEm3
2WPsgyGssDhtod0QLeacw2H42nHMvcYvdtK9fC3goLCy1/AmR96FTvMfNPJtH6WpW/iAaLanXIhe
GpHazC3MoozuzPRnXD8Q9HPcVshNDIqFAaZi6QYIut7bOchQu3rGkLwTLY2dY5oUNYEyfb4Nwnsr
BW0xCm4xpCeQTka25T1I3oaKhIlf6lRtYzfEN4TNuNsIoAXRkFZCPMRrutR0RBkXymaaIpAU9q/E
i9WMDpT0WbFlezyIIowPz/i/pfoHk6e+kA05JPNM0Cvhy8jO7dGRe25darMFTfKJnsQduR/e2Dwk
p/h4YdFqYQc5H9kyC0YuyXZJKCfRiJ/gPA1O61utq1U9mKmT57/n6Eo777ZG8GrHC8K5QaKNVp72
+F6T9hhU57Z6iEdBdejDU4rH4LRugkIEqQIZojMm/L80z1mFnbYJxuprN1Vs7GJ9aMFqHNjTXjmM
J9H+LpGInGUlitKUFmhknTR5AXeXE0S5LfUPt89R9J1YXLW6phczTl+XioPF9UlafgTap9u/z3s/
/gw5F6QrDYryA4RQM92vrPqIWTun0xsso0lDnGLiLZKoGUl0cOxvWslUWhYYanso+SiTQy5lXt3H
+ySWBDUu/nLkReNchpKCABJJK6h4Vp+XUXWVsX5CX8h1tEBwOcSPt0/yQ0mNw+PzYw32CwRhg6OM
zmjZwNjlcsK2CNd8br9Gn409c1L9S504otnZzePEbcyYfsHhqXGmPFkRCFdijTpK8ZtMn1N1stGP
KxBuUw9XIJw9h1oDChkGMut2+t3E3pf4oSOO5iqXGrn3c7qzXFl0ouwLra/m1xNdgXIGTsZkktMY
Dnj4kt7jRB+ln/qOrW7EGA51G0/bzakTJ8gCNraYgkgkMmffrZWRCY0W1GnaBzCUJv/tEnheOs60
C0LiIW0gXQVFiVJbR1GSZPbtDycSgrNvZcA+2ZQouMP6xq67h7IXRdvbCAa4P1XDMj9QKUzY8Rdo
FrNmTAWM9wmKPcGu8YbXkoF8GG1RLVIEyP595T76ZSz6LIKdJem5s64qEfgN0e9z393sQzVrWviN
Rju34a8ZLQe3vwn7sB/UWpUpQcwOmnL+LWyWyZL1KgACc3gq9Mkr5P6vSBp2WSa7t6E2fQPidCTu
ZeQb+WrHgHwcRYxJkbM/m/G+S/1StCFn87hWEJw3n7Gkuyq6iTrdcgpJZOepJTiv7UAMRTyK6qsl
E36mwRytoo2TkTrEsnuQzhqHBWvnMG2Y+62vuIz1Pv9x++A+FMJerXOFyWlZig7JLFQhFkhq2GBP
/teUOBTVxNkNHe0lyG39WQC5eWGtIDnFo0oWYZfLwCwpex4fgjsQ1oEHId8rz0VmY4bjiOI+3pEi
lrxNN7vC5RxR36C/JMyAW87faXLEYIKt9N8j9GGVBWiTlNqmgSCs2TSBFSTvlmJriKIIp2smgW1E
XhIabqD8HmIhNYiyZWwansamoiimxhNLRIvWhzqFBdTYWQYeOY9+1T3WJtHtAyd/uf0JN81tBcb+
mJVrwtaBRKoziDUqRwVEea0527ok4jb/kGP4WzffZOIu42SKO/P19FgzNzINznSI9xoC3gK5G9GU
z79YwhsaZwl6NMikTOHgsW3uiAylXYZODuoYHUNFKqMgEX0z0SlydqAnDe3ojFMM1eMQnAY0jhud
qIlm022BX96QiYF6zGuudPWphiaIzFIu0PxHm0OoRSdZjgQVUwEEX0JIh9CalxBytNgOYj7L6vfb
2rbtF99k4KdeSKWOSscAyCW8j7H/IHEpCDvPxjcD2RL50L70oozTpkwmwkxk1wimbbgHatEiv9eB
F9UJ6ZfKeIgKwZltfntTxzQQptjxXbigHWsryqi08FnkheyDqrzOo+QPkWhgf+vZgxtYwV9rILvP
9/hVWidnbQKYPmltEiCCtQqPDItdq/dUv8xY9Xn7W23JtQbkbslKbXSZ9iV8bOpX6sHKjpXh3YbY
VIc1Bnd2JI5IPpsQaj6iWdKr8fgInitQ5LIJj+qT/l/PYDM/tALkU4FDoEipNeZIplL1VEm4rsD6
fVuorTtxDcHpW2NE8hSXFR5V80nvO8R8Bz3BxWQd6ty/DbXpVtdYnPfulIUGFju/5ZLel0fp0fDI
Hmt10PEZedav22hbN+AajPPh1ZT0fUcyZA/a2OnTU5LimlU+90Q0fScUi5n0ytPNqmVFSgOkBZyc
aH48KV/bXe8y3sPwYri3xdryD6psUU03dIJiE7ODFVi5aDn4eVLcgON3Ovq5KapibhoSQR8nMtC6
gfbc9wB52fRNNwAgM5ddVxeXyUzcIiv+RI4VDHdoY0pbjIHi0JT62pihg+1qzu2TEgnCnRTtMiuJ
dSAMC9YoYGC9xX6PUFTm4Wshrya6koOL7RSrShcaAoXUWGVsfu1lf5T2epe7tLzTi71MAi9IyJ94
uxUqF941htxZcoiPhIW1bhXEnoKkRD8o/yMM51THOJNp1AGGpJfAelQk18A7+vZn2swyqitZOK+q
ll07FgFAjKfGj1CLmMCd+5CjXXpCnTZD+6t5P/1GSASGhmQf/Mkdv4Lns0rlhE1V2L2oO5puz3j7
oNX3CTym0Wf1qLjDfv4ROKJm9M2Ib43JOd0pHZUmH0Jc8t/H3wt6s01Xfqp+9y7xkqN1FeKx3+Mf
xGg4x1ZOaqA1lScXKMCSLM0Kggr9yTwy6hDwsmIao7tvhA3a25ekoqomfBTzIJxqlhkNllEGlrbP
rjK4YIMjGNY9SuzBw4j5Pn4SucRNQ18hclpaqOVchGWLq59WdtJMdog9ThpWf91W1A9Fs1dTX+Fw
ipqqaYcwA1fl6JDdcGXzOoNj7Gc/+ibqYtr08m9QvFIWY52QOG/ghFtXGhM7A4vTbWkEh8Y/21pK
zYTm+EySHtkIc0Fs9GBWpcDLb2u6gplxnaJ+9aGtkFqYCkgJYKyn8nt4YkTL4AH1zCck4uZnMb3A
Zty5wuPccWQkdSxThBid9jsuP8l472pgckKm2q50y1aoqI1pWyvA4yWDe15WDJ49r5SivM1qXAAd
Fjuhzr+LP4W+tO/QZiYqiGzb1gqLty2ENEMT4jQZba3sVXCXrPeb3FObONM9hqcFqbrt2GaFyNlW
39IgwDJE5OpC1yA2+MTwwrfuA9xtry+gTjS7sqmXK0DOyJo0NwktADijCRVcKIarKYc/UP03CJ5H
j0pGGwQh7Njq9wWiwibctaIumU0DXmFwHr6RwqknCTBm86ol5yz4fFuGbcNaASjvw7S6MWWsbMLT
AJtEv7P1aCHYoOIz3JGL7SBCfprNZ8IKjosKZUmbzY4CLml6t+rAfYbsC62as15g12ipvNwWTwTH
RYcaSbCagald32PlYJqcCnN5tsL2FIGCDSUnUff/5ufSZdMwNCTZka14f5pxhuaPQAXeWIV2mGS2
NIse9psirSC4DzYXRI2wqR7haJ5gPDzA8K9D5MXWxtgW9VwwI+Hve2S/MUakWgbScpwXnJO8J3Op
/z2MxfYejDvUuIWb8za8Axp4wHtOwC6Fg9M4nEWxpLw2MbYg77FpZIfZDFfHppEGOVRxI4nCGMY/
CPYekB3y6vWToicxQ+ABQExT47Kv5Gg35BHWvoG041xGauvRAswvTjsHi7vMnfUlGCs069ftUzJ9
t6SpOCxWlHhhlReHIlywx9KcHyZd8xtF/pyrTfioTEXjKbks75qmAffG0pW2PhvfqS5/o0PWnZq5
nndpOEVeO/fmtR1a4g55mNi6URc7s5+fSY1c+lzhtmvz05B+jei0t5IFy0uX9hCYcWSX4+hP0fhD
pU/mID83Vng3mNZdO/Y/pVr1g1zvXUmaXT0p0d2Uj51tZcUp0zv10GgRhpKz1No1it5fY7UG433e
1Hdh0fcvjZI0tT1bQZM5ymgq+xkn8ZTOmPhy0jyO/D5bEl8jS3tCI+OyayNJy5wQrZi2GrbYHWWE
i91oS30mVhO7ndkV3pJJINAm9Elb1Jc5SZ0gDQ8LkT/HxYj1U21wmOvoyzAtJ7mpTrUy0YdhUg2v
pktnpzUCDLlMkVhXy3wXTLS9jwbp3A2SrRhggUXCJk1H32jKHRoWG5uGi6PF7c8y7LBSNe2OSdzd
0ZZiUGyU7KboB1/CI9WJsCDSXVAws4nVg6cwN8cvWZ2gut6Gg10hUDtkYFZ3wjYdGzvTm+KQ5SWW
2dJITm0r7KJDKU3kAV1CYDuMSrm3+1rJPuEAfi9xj7UaoZQ/BUMfn+aqClwZMdNdNysd2traUxUU
v+egbr28MXeqVS7epKEVcikwtGtg9NNW+2VX1PmvMjOixzQk5QGjprGdtvirExNuZpLaSzFjGeQ4
fNJlwzelobSLFiyqo7qX6CDbS9OfGk251+OY2n0eQyX0/p4a5K6R4vtxbu/yoDxp+XJfhPJjHLR3
KT5e3EWPNO4uMehr8jT9aYT62Rgyd8Y9J6n6OSv1fVYpf3VJdlSN9llJan/KGj9PI7sl2ctgRaNb
Rv0PxcLzxxpOUooNCmP0opqapwX44tSSv42F8TKbVo4eQCu2yya4NMXgZFoL4vO0fAotxe2zZLGX
JHGVwjqMy7wD91Pm6BJI/jB5pPTBlyiad9mMeZpq2Clx5VUYDbZRupjgFdOHsC3Br2tcsSrqVM50
X2WJaw0/1N5Er1X+0EzYx6Pl/hToX/Wu7nEdFYrdJdKhV7qraYaZrdQgpyPF41DTs54YPwoTNiuF
hR1IeK0nfXQ35P2lLSqvVqKHVNV+42uldjLoX2NSn/OqOuIN/KCF5S9j6M6j1h2WWLb2SM14lZk6
NJDtNJouhOWZ5K7ZwW4fSK/sgjrHquZC2lOkoJxUSvdda75QY8ntHrRQNTUOYD98Cnr1WxAkFdb4
ji3YDPpdVk1elCzdTmoWLwbvM1oNmrORy9e+1g6xKn3pjf77qJSf9EzS3IFElh3V3eAMY/kiLWa5
q43lpZSpS5vhKaqUzI515ZuVVPtiyv1ySi4NTb1mQvP4QP2+tfaWGl6yWj0ZwXxfz73TZvqT2g+5
3ZTmsTIzr1eKYxxL93oxYdk2LLfXfbPO87vaykHjH2s/xzz+ohHUJRNVfkI6eF+by2KHbeJnRL6M
Xbovo2VHx7a9mEV2NjWozCTH0g7kMoEddZqMv6ydj4E+/ZCzHBvSFf1Km6+JBm5jLf8/iq5sOVZc
CX6RItiE4JW993Z794vC5/gMQgiQ2OHrJ/1wIyZujD3uBqmqMrMyv7e6+rMO7Z4ueKKZ0yK/r3Tq
NaLdeBe7eYed+LGSwx1ichhDTOxt3cQRteldmP7WWwijs4mbllweRzn/UA+Bmu36gMlfguONg+HX
kafqQgn6PQ71ESruFOuAJ2ysnBfGkrEH7T7A8bikSSmsIuj6syFbvPrlrQzXYxfIV2WWwzjZLw0d
/3hiBE0ru8wiVc6D/qXfyIO2Fr5R+adtgouYgnQQ+qSnMZ+35kGD9jBy5yalKIBTvupNwkPMeL/j
rEihkIep7tBGFMq9BDXg0q7jZVXOYVmAlbRjyyM+B7gcECmm7XTvoRph8txILKA42yoTmChP8Ciz
Y78cAe9O8WS7L4KEST1WMIRAH7x3YVq1cC5rSHc3g3ijofxgpL9ro69Uo3S5424i+MTifh8zKnC7
u17CQ51VHZ9O9ejc14k+mnq7ANo4srH/6FbWpI3j5eG0ZRIp7VX5K0q3RQHh359e0ae5r27VZh2R
Df5DdXuxya+0xj9vYXswfHoJxj6dsCgUbOrS18N3xerUmuyCzvVxkWUVlWJPAms/rog7mbswKeX0
vLZDUfmAAHan+lQEgTAEykxnBKjj7MgTshHFEzkBTVDB4rXSuRHz38ZxLmWnknVbrWhGfgu1zMfS
9feQ0Iu3WIkM/aKt1jd3Q1Jd7S3IQR95RsPpM3T0m6ipjuuaP6xd5GqwXpGjdwmq8WivwXmp9ENv
zEQBZDWzPX6N9vriEPc8bDYe3IzSh6pp3IdNmwtMwA4t6R50bxPwKplT9u9ICkinUKTO4iTOiiMt
qvpaNjTFIuQUDR59pvvQxlhJHhIz1n+tCTsH7VrYkhxKYudyd45ziDgMMcF+AKWg1eAqUJ+Q+vpj
z5BNC9yJoyIsUqu9ZMpmt4aRggbLiZfzM5nkmsJcP8Gw+xcQfoplQYigm+bQWs77yOa0XSiWuvwc
hxp3AHzvdgQx+vQfAhoLuoc31pp0gNFEQbST22pJarKlTPJiGTScv6SfjyF5tpEeL1bkizd2yomT
shW3Uzl8zy7sD4XCnYEJHFZsjp+MlX2RU/3bBHxype9e4+WNpXXsC/fFgdPezv3CLDDiQlIrDoHB
PYUsZLkb9PfI6EESt5+7zJyDzkktadHM6Z1PGgwNitF4JG6NWmjeFQ7tHNYqLW0popB0x40v/0Z7
/F7t/kXjv9Ux+4N6dUa20aSoUCoyPR3jsFovoOCeSRsU1hK82dw9Nt7w6FX9ULJ+blp8tI69DLX7
jKjVZ7+cXjZCf2ZkiUTz0sKIQwdw7qbjliLnLxtVbWWDNat4lPV/UocJom557O9LvDUQaqihOgdz
/eb7ZWqjTY48A8FuALSWzfux6bx03AxJaot9iW16hLiJommtY3eA8e5SoQbyx4Jwgb3WYRRgt4y5
8xaxskyd2T1UTvO0TlsZbRwnuF8etdNGWOl7scmcGrzyut9p1O79m+oBRHN7PGKQP5h6i/cKec1+
c/CsAMkP/XD2S3yTnrKzED12hDChv+PK49nCFeGVF6cVF4hOi07Px466T4OmafW7jYbbfoPFtpj9
e2ezHltjK6oav3qaZQN+wdg4UePbebXPx55uX9YwHOx1YVG9LClb/JQyrK5XdtZ01XETtOhme4j2
qjyW5frui/ZRT6OPrds6AfN/cPh8bNYNMV2zPOvewasztg/U08SdnasgzlPrr4lV2ad9ag99tT+p
CdJsta9Lgh7O4O8Z8CpYy6NkuLNDCAgE+cdbvkeh1b1on+7RNNhxX/Nvug5nQWg2i1nG0kZpmNyD
HLqjLer09z7uWjsR7pQ7exm1PQ7Qjpt7CPBI5sNigY6enbP45SACVl2U6jKOH6D8txbu3Maxp7nP
5oNuhzMfgxjNxkulsZmxBAgC6TuMR6G+EBneg1q91cGUwez3ZJeojsI6Q9v+pLlT6HDCVT/dRLDm
82IyNpq8DLu84eWTrEsF67ahidAeP2k0EKupf1aE70Wys850QBxeyZBzLv3vekQ5duvqeSVAiEty
cpsgw2VazP6Cnm7+b2rXt6rZ64SE1d+lnL7Eit5MkXslPSQGDizHTteFE7QJUyOe/UX9m7vtEq4s
6pTdJI7poZGfzWlww1uIkN+5D7OBYC936D8qu34XNs0WYSKxrW4Co7Emaqn6qz0nnaX+cZz23wrF
Z1KHbR+N6O7tYRsjj4on6dE1Ist8g9FJpuo+U8129bDMj4qhnxn30KzwG5xmXkfZJJNw8pkHl24J
TlRZx1AGuCRJ/0V6XMO+QdpM1x1WxmJXilPX9Jk7hCIap/0270ol9YpUv01+qXLRKRj9tOftWWDg
DeFO4FntQ3r1p93JZDLiPLRVPK8yo4gfjkp3S9ZhJzF43TwIdAbvO4jgiEQVwS6V2zxI1/yrKvPT
T80arwuCoLyqjJD4/B22Vhd1I2yGoRcmNu4zb8P4xIXzQQkHAa2/TTn90YQXUuJKFhrr4Xx8q9GP
xTviDxPfrv1iwTZarnk3J3rXz4F0oRlfnDWZEfCFLm5Ecu7YbehffSfxSeikYUmcg2I+itvs7fiX
WyQLjWhZ9tUPYq0CK4cKd0ykg4cxT3V4A3+yHxqlxgj/Y3FjNfDi9XAheTX2kJp5YgXHgSuGppke
Y7OvUSdRtqaAo+IwC99ViU5hdXvnPOl1KpjfKOR3YAoKMHGmmx/a5wZOwhjWqRtEmgVj2vUw6/Fm
yR9mt9aEl8w7h2uIhqoPugRSEZ03TbgdfE0w6M+UxC6Tv9/j7iSyFvjzkZwcTfisa6zLckkdrPPF
eHjhVbbVLXRWiv47+LZnR703nEKLNg07xrZNZG5ZjZFlySbiro9r31qwZeVbATy1qBmyUABXGmoB
57o9ICiQXRVzd1HRhCileB/4uyhr/ILeX4sQO/NJTa052crVRI5yPv3W+sDI9E1W1HpUJAtDPnUj
KwymAhsuOmZV2yfT6AL2Q/kvZDBDy75h+W8KTnVYomfX862RzWEJymTgVghx23qt3C2a3Tpe4YuS
lE1wxM1PYruyr/UOk4N5x2gRWB9W050aasLIpmVWh+jv5wr4LBNR63poxsQWt6vGUrX8TXa5EqZf
p1DGat5PcqPJWtkRm9zT2PkZogC/pr65ud4K3bufM4Vhw1XNdQKIMso+bzty3Dx+lNw7t5XHIkPg
eFyON4Drp9FnWK5xMlyz6Hj5JwOAM9buVzl2PzaFbU0rr8g8OzE1mAht6J6pDvZADhCHbYJZg/ZO
lY2225/Ji/D6xK2topOWjTqypZ3o7Rgpgn9Xaj118HPAdH0JZnb0SP2EvKsfqdWxoiwOS0RSzeXd
X/mAJ7bu+CoCNNxONtpBCxMK57jKJTOGZvwXfrDxZnpOGe14o3oF/Nd37m3p//FL/QctTfYL9PCW
xR12h2u7yvZuy2bF/uwt6LleHExgxZQOieeP2TwHaJ/xy7SFtrmZpo9p6rO9xByo1dWj5OBUIPY6
ls5le23D4InO5lLXJh3JXliGx3BY+ePSKhe0eWFdl7EACWiWhZaOpoFf3VCVD8vqJ3VnXhtav7at
dWABj7eBp2ak+QzUBqO7Gg7eDGiebpG9r0X728VzMafNhtdCBeaJruWlZ+QD+th4xBy8ed7zaukY
Y2YUBOFfuvCYNeKFAC7uNx5EvPuAj3Hs0uGgrDZmerxpy1zVqLZEyfCVY0KeQp1sK5ORafR5aU0V
j/70w/kWE2ZdLNtJvHrEl0wKcK3noZqvntz/DH1zwq3xz6/cPRoW64lO23ld2ydaW9BekkSz7V7v
7EsO4Os71GEyPyMS90iZugXCSnQNSKqdinAJU/CZz8ys14nj1uyd6bi6DVp2nXNbH2WJcCbcb2Sx
HlTAqDLU556MVuIrwyNLQjDo/wpMBa1zj4YJrUzSd8tfFVpoPveCKF0Iql/q2r/u7qajqe0OMMuI
WD9/uqH9MTnBfe3BOZIOwlSbbTQmCGtqqvEXNDMJJW02rQh733ryUf7OUtBGZ3zSRwxEgA75cNoH
gvOocbRC/EPI/uHnbrh4RDw54RIxe8lrXmXjUv82Qeqi6JJP/nrY3DkO6HaUE0LIJbmRkmcKnviR
XFhWS9iTKzKfd7plFe71pvO/amuBd7BE6P28JO7u3noOYFCq60bmCLhDum+iqDTAyVkVQTMdJGpo
KBDutpnjAPTUm9hr2VpJhbs6Ev7wvu4DPjqMbivJ/ts8cpV1k5a9PDi+eIF4CEJD+9S5f4TVLegJ
0bUac3CZLn6XfSPOFeZObMRy7t8XmO4EWBuMas5ie2fJrJo2AlTi0vVaijGHVecn+jdIj7X9d5+Z
E9OlvUvu4MjZD78dC28Mci7qg2PzrCGgS5X75E1wsSIcAY6aqribhrT/NZcVrn6SYf3k7zOeEzkj
3ha7Z9PLzGiCJyTjCiPu4v0KoeqDO8nUa/mX3dErtXiEDuQhO5lZKONRtdufLnJSAPNNURhADVZX
XczcwOAukog3BSGIGgSLGAydTPjvDt7uaGLWWQ9YqqNeIcb1n3LadJBOFvYgKQl+idow6o2M4kaD
NDnjGuVfmlvPuhhLeXFQ4eYN1FeL/nU1/pNnrXfZ9VflOkW1yFhwlaCLzUwjrzJ0I0dqpJWVFsox
4q90G88OTrjeYb4xZX674Nrx8xD9UyWwO+PDqaqhWS+tU2VIJoh49aRI1eLTaMUSTDT1FrItSnFj
m/6od520tLlqYEoLwKmG0VNrtymg+kOwfQKo/WgD68vCwGLP8mUwLVqP4GELgQBo/cMonmBt+nQY
SMxq7z9Ruc9d46P5cLvUbXY/ob66yVb+hC0CcbcW24/9dK7K9mv153jVMtmW5bn1nxfRHy3hpCsH
Huw7QeYN9IQB5btb1WNy0NoN8IUkdRlVUx/bqnuudpkrDwyd5gDkNBtTOqgD3ySU0vv8GTg8GeYm
1Vtzgfq0TeEk9h5a+8mUHD8y56UDTLfUFnbuvesk63uLxRxhb+/O9Nw0YBoD99SS4STDMFXGOWKX
GBMhvUyjToIdG0uWyD2+RYsBYjVykTsGvzQQPxPrEq9DNm/TtinXpolp128RAj5YjHyRWG8V7llM
5nv/jyv5I0zZwYdS3RWjBwfAMN4izDFQ8ZHhZbeq48D00agef0X/Vi1Yvwl7RJOg05rH7nn2ShPP
Qt1qHp6Wfo9aYwowJAe/lRd/GrNqnL4DZzli89vBT/andWVJWfXpigrQGysVu3UQ+vdGwmkNpgtE
eQdayTsPcCEE5QlyACCZbs6bKUehzrZKFpPwc+mzXDhdh5dx+7Q4Yjvw8lt2XwC+OxPCr2vlpwr1
AQ1TvvZBPCwstar5WDbY9TJePi3shRtxqkVz2ObywMA5sQAGvtqK9KYAMFcA+5dzWOmDPWkUJTTo
W7+cdQgTTadNel4VHhb/oz3EoLwsZ8P0xyxI0TfkOO+QKNroFWGAcIKrd+Y17ckdf1seFi+BLvZ6
eRlIAA5pf6onFjFCwXgE8WiTJ1gEpUb2cUg56jX82AJMv+3Y4znMRds3h9pr8fYBKazdCslB29tW
1W+dWlMSlOfJWU8u+AO7wvLo2qRg824qEAdEGz23JYncyi/0COZsqfCIhsIaROIPVjKCfYj8hTyG
xc2WtpkiR5eZQxEYJVcGQrjyUl/VP3J484DrtSOOlYUIVop3wtUi0X17tsL9P3fjxWpBDuKbPjOe
AdlFTjbACqc28NPx06DDnhD8trptOwkPuUqufiDiOsKa2sVx5D9Z27cmrDAW8EPpD9gmD67LRCL4
gSENb0FEVr9828ua/yIA1op+8JcsmNSzdtm59kiO9yydMa4tsrliIeSbeGMqMXgq2vp5vfNk8paP
poJ37sJRo/364tM1Z/b61XXT+yzXnHvdY0aba9efcBpPe/RSW0MeJZpztTS5t7pnN5wRetv5qR1A
owQeU1TzvfO8m+mG0+oOB7miCANr8zuE3Anxawc8FRZyhGLi9ucmDLO6q6Ot7eKwXhJjmfdds9hh
Km3KupixKmALMHGWdWt8DiNm/DbPvQfAl/xdYKp14jYEKqGDbNl0YdFfUNDGwe4Bb5Q2qDP9VXbW
cSG4sRo7ruf65xeG4whZ4E549Lb6ZzPjoVfDKwPfIMotC8o7p/N9bNYbnv9L0+6fg6dy1oYfplYo
yvhI7k4zi/2wyQYBPVRHSlFJ3CANly0hcnxRpX2feJMRPH25kQskYokCvC9Cp1jZV+eTDLRsRiVq
ifgt6NgwLdWxXWu4FtNUdvVfKqpD3aJ1dboLFvZgR7hGIEEwlteJItNdoY7CkZ8lyp9QlvXbUq2R
qoInpOwkjatuW0nv7bi/zdb6jDL6BHgk8ob+Yfc6tVUrog2gdMN0pkvyJPWM8OutS9YO3avfMexR
KPBEnhc3c/hv6txnuPrGNdpXq1EPMsuLy+oFcLl9HzkXieUsYbxjfogIoCNmmpPT0WM3At2c12Uu
hMHUPzR23uwl7CZW8C4m8pgB3ICoDRoEEZiLSyfmx2xh0jH0CH4qmwywcw77hr0jOQ+rtK/3Axr+
Qz3Nz6uLwLpRXjRhJ4kueVNdIQm0DnB0uS/zl0WhV/LQaVQ92qV2zcVAbphsXjp0zqvBN7eHgITM
jbv6WoXbk+WHCbxYU8frrgHc1cQijqbSHWij8KvCwLIYO0F23Bsp3ScihtSRU9Tiz6y8MTZQFZsG
ny3gib8gFlRMh8E3/2B8/NCAPvYQV+dgulOl6lOPOQR39H3pgqgNuqL3wXviHWnc6VGrNp1nOwGk
mjsb5F1oOrhHQNHq53FerntoX6jLO1CbYW7k+J/TrE+DS9LGD+7dpkADDfcSdC0gx+CfbxHggJwd
zbKnpN5QZ70kGBWQaytXBnAMFSGm2xqtdK1/h8ncOCwOZvUKNDqvqvXRjnZhRAnqnH9WwfQsoeSP
OEZcxNFsAMqbZ/THyWI5mexAEYolJ8IeQdabwwgMo0X+wNASrGOAlq3slFCdhmP7UvIKrQeJ0CZk
VjjeBlzd4xCOOMDkP1MKgO3O00Kdt53ViR2u13CtUWM6K2k8cWigp6gtcbUa/3Xn2x/qVllXD69i
Xl4c430HOnxMXgsMZnmVXVX0skqaGi5FglcPGNegtw2fMHoXWrQHqatoEwScgvumHfXX8dm9b9Ff
95a/FAyUmRLrde64jjwSHPvKZKLrj60fxlLw0zbNx7GfPveRg8mfIxOEOPnYAa37lLXIy65YzjZx
KDlyiCBk6sXw4N72j7vBKdDoCiuhonG3/rZKnhSKA9U9mGzEOWw0G0GV4Iv+N7r0j8G75q48RX/w
NdX9oSJhYeO5dtrON+Pg3fTQuiA/pgqOavD+a6b65lFQ2Xx6gtMjVqz1beYcugdxNz2Mt6dA4P8M
IoltVT90E4LOLuArvkl9lcaBlAF+3Wj9QoXlwVkE0SARdNsG10a3f5vBAlHoQPSjrYy67XFZYPrs
CbwcNsNyqsrWuTkI2YL38/uXbUHT7DkXEP/gZMrcn8HAiuV1tPQBDCZym/Gp99bBAI8uzcjXcFYw
vYF6eMMtwRCsbqPsObRMJrTXpAmz1vWPuwZ0SddEefS1kf/2APQj4OgNzr8GxLSbKtCOq21dLat+
Qkb0ETK8Z2WpWwnWQPMF4zx2TvV/ld89FlB8bdU9N/V4dn2TTK5zpoLHnmiBAzYyqSp60u3+6EeR
+SPNSu4lsFL+DDvv1IcsBb157FgNKL9iV2zyrtDuzABKnQgExKkZ2xzqjGOLWdqttjHeLYo7ULs/
1WSf1nmZI/ASn0O1vmpaHW3c5wKTi2xISq31LKfy0WjwUbPJZ9FlW6mazAv1fe4WwGJoNbYduuQ5
hurwAA1AVJk2H8T+MZRVIUvQm3SN5RIWO58P5dScerTOxh2xJwras6/Og5CJN4aYw8xB4un1dfjE
GgNFa3cwXvM3oD70ziYREg68kzP8mU1/xtWCyTqE4FWz/rPD594W3AKO6589YyU73HM9zaNJBwlc
wj/2tsuoA7qaWfkMpYttECo8+SerC04iLP9ZTv2oWpEbDQ1+J/75Tnjv+j5zGC6L0it6F0eJQD4z
OZHdVLlNloR49TMo+3cXxV+A/51B2U7AEqnxsODowLWuC/DhQ8AlA4RwI1TBpUxZ3b8GSvKs7t0c
kDROIlAtz00D+0v35hjazY+LG7GnO1gdhhelmV88f8gWPn3VHRYE+uloL0wlnTUcS9EAFEDi1rgV
jcacXNuA1+jNhqPCZtsn4bjJzOV9HfjBBmDr9PXbipOuPHQBiqRhw1/dlXx0LT16JTQsqkwNuuE5
HM/lgEgqYjKbBbAWXfKZjqeFuinZWQynimzgM14jJG9sYGrisWKnzt/wrW7xAO1KGSrgyMz/YzFR
jLw/rJRcN7d7/SUTWoLUYeVFDZsuZmYJVVNR1eNfzIxHbluFvXnFhlFz3MZikNuNhWW+mz3nvs73
fikwjDx2F61vWed67wuYIEUz9IzG957cTaaQDMJYzf6vn6s7L4ebcJt816ow43izO3ZE6FwEQdOH
8kjGl/UP9hGRbIpm26/An7Bo0fwrnNk7WUFDKRv2+TzjtHwKLGRz7ci8sbs8sNQTZpiHPftHi7uf
i6dzZaEdqGVmcGMM1PkPGrxDx4BalCxjTptjFwmz3Zw7oTyHqMN7NQI3NlZU7u1jKMtfRPoYCpOG
HsM43hy7TgOXWARQdTQjvXUk01KMBNTL2P9m2aKPG0gCSQ9W5zWACYCugFB7B18dqM5g7zO2sbNF
u8P+uz5AQxR+AIgnLtf7RKq4qelzLxQkF+Sg+uDqYZjexibmIXhNT2VCmIPnNU+2X140LszR2Q5T
C1h7qqu4BO3j10MyTTR2F8xWI3IV48bpnrAHd+9DEBBrX50ceOjBqt/CbjgGODBEI1vTQfFUbhtQ
8B5vpZB/BgwqzoqErsAMEdi24wCgfdZ+KsDh0t5++1XU4IPkhKhD6YhLaAD/ueDfHIaNerQ60RyQ
t4C3b1tonmbi51a344bBNeZv9K/Q0FTKCv1G29wR7PGHmDUaa9IlLcM0iHsLJDOad5GTwTuMJcO+
PlniJiBNhDErG6QbKdPFra4vYuiBmbpZjRMHJvrGTJBpTIQV1u9BEgJ/3ca/7himGzJdsHgsTlpN
R7IAqCDDx2ZPp7CxAI1jKiV/VtGnUnYXEGoXO6zQKFkQ+Cy58UW6sCXt0ILWg0oqaALoUI2Fz3y8
hUEVe3LJw8C6ufW6YpADcrcPwZfa1F+kXeYuZIO8mm7+9h80JEebQEtGxrQaqJvLDlsCSnrpZlS6
oZQuPUV0cFigioMsc26e/21voPxrxAu6yDgYx+tsWYdhN5nfLIU29gG89WFFKI4D7BsbCXmv+3Rs
l6+Ob7mzzNcwXFNwRulYz2cAVneK4hstiwW+HSdpEd6fHiKk3pui2ZGZ0HvUGNAlnbxUtYf2Icxp
3UYKuNgvgtAPc7L0PAV59XClCnFEERa3hQ1ORHldZryqvCzaDdPtUIOBWHCF6djZkWVaLznMXTNY
ZiRq6BPD8QA9zGWYm7rGjWgTxAjEiYMaTgXubgOTMqcJ7CgUzBmrtqsz/0pqKly4nvdNp+XGNNR/
rt1GrFJoqeVLa2gRrCqxJ9yILatvHYXP52Du4BOg2cCYM2A4IahH9czR6EBVg2FJNPtnMPTn3Viv
lrYS1pWgKuSrx6YjtAnv7R6+w/T81uEe6NvhtQIiDTfRdBknKNn2I2m9AwQYwLnGo2v65yqsb6O9
H7dlv8O585sQ/dovwJfb4LBjT88AR9W8TCyPvAb4uvc+fDHVQlPdYrSHksPWkB2CsoiJY+NIjeLq
DAJMtt+AsNqPPRTGC2ADY9NL6NMzMM6PhfZ11Ovp2HLZwFi5eWcr2HYncAs6weBMiAN0AF8z7f+R
ob/Qec52f0sHSk8DDEt3eAiHPnmevO1IdnPRbi3Qu+w/CC4Buu2RIpiXAybnwh6hX27twg1AZneB
v6GUC2TG7l4YlRqQrgU9HGfe106AA/sV5KUNdmLtuwcuzDCoB2dcOBZMqdTqXmxuH31ivoe9T0Un
DmIJDwE0XoEYDIhZf42quoMgbDJndy+P6+Qd3RAyOu3cyxk7eyVQvW5hf90Ng4gbHkwPy8SqrFPd
kYLse25A6Rhr+oH8FrrQKvVMgG+lsv6jlYfGzLT4cFaBxNijU5Vw71kPJeyio9k4X0qYWwfZlFj0
ZwVPPvze7sJZ/y0NLELnYXlp2xAQFLgp8MBDCLDRLuxAfVZT9+5I6PK2HgSyHJmTVWr7biq0KKDg
sXaPWY9Xsf4d/xX9lcDO3Z1ZxmDdwbkiQvxZQydqOVaydOX3FI6vgR/cyG+2lls++xZPxmWG7qd7
kUB9l16mYCcPrRbof0L7hP27m94sL2Kri7ayjPGscCtIJ1/Wsrng7i1GxvxUtj2U0v9zdB7NkSpr
EP1FRODNlqabNmqjlruaDSEzgyk8FFD8+nf6Le5mJkZXUkNVfZkns1A+lRpZUxvrJ0hJCPgKcmJq
nbjPuMjCn90rQO01W1EMqmy+LCwWqdU8LYPBy6edxpQPvk73Rqb6KF3bTa2sk5bZH1Uxtsz+5lOX
6nu76262xlksMbPvIaeLzJKBDPNmYvBfeSCZuNbS/ymbBBsVMEkXGpG0pWNf9luU+YDRy8huiyh7
ZHgPH8HTbkvpfrSOrUdGQvWYckzAqXTaj4bgOeXzzC2u9YTUMRf1NPV8lHkTL1l7GSyG4GEpfn1j
vSDuPKeJxyuvLWGyqH4jWt62yXD2FsTNJjc4bhZs2hn4YFuj5rvy5o/jbpHdSU98Ltx73DFrlfdV
dDc+3b+GQ8PkxD3pDT8IgugfOdTbxsl+U7d95ZHfSpoBdzLVDz1Ais45npFFa6PKrZ8zoNSN6O1j
Vnn/mip9B/yB8bJKH9ehfh4tF+CqtqImdY6E3S5QGClKQHfLuoUt2CD7WPY73aqfyb9fqkbb4bzt
oMph/HAgN34ziTB152zLx3GprQQMpHH8DT5ke0aHrp+E3pygjj+NtvpXjsW2W6z9yGCTWtyauSpG
5Xz1XDaI4Q8SzcA6y8nDF1BiSdT4kMLjIoed72kfmnTPawYnZA/fgQ4G7YuGLJ7px0Jqb5Zbvkkh
9qanfUL1nqXDoRo8FeUg6W/ekjuhbBhwK7vVftKRYLPlujc9yTG2BGcGTEM34lc9hRBUsTUFW1F5
hyXVtonux+ZU743cX7aVucL99s130hqbqcz3czcR1PfnY2rDbfP6khOceEt6vEVvUWc5lxXAtn6y
9OU1650oS/pnIi6nVJjburaP1Vq+T6n/7Vo4yWmnDo4cD97g3IVYtbA2vLhICtSRYcQf/Aw6+PQJ
Eneu0q2eNZGpZ3uZqKPRdi+908eePj31iCVhoeRZmGu2sVHahnbYtV35awFXegnITcZWYKbtEOb0
FekamdPJ8P5zEgZCPiRgv13v0gvA4R5Q5ZbN2q4CqLY8Z2Mq+5iu3hxlfvfRaoyVY13G+pT98Uz7
ajVF3JQy1pFn0Obe0+xxp+8kNmnPG5NO4zcz9Wewim8HNLf3OkS1yok6W00bp5uQd4iw+KnJBELL
h7JvmcBn1tZrHvhfbVc86SoQYdPpuKjzs9LqSxqsL3ptnilE/Cps643ubxUmY39nE9xqprtTi/ZP
Oul33TPnN+65UEVxMmyG8yR/XZAi+9ziknLpzLux8nZV4bL7y4tpu7zUw3fmqqPt5se50Z+5cuy5
dYxYcBsrF9+6YedwQDUC8TkNI26jpb7sQj2VJdLO4rbfFlN25BjNcC+IsZxUt/woO2ujpm6ewUL1
aMhLROyHulPUIIpUySdPOU0G/E7dI4BKGS5sA2QE3jpVnALsrzod/iSd+nCEEQp3urayuWqNT/w8
QcHlHqtdbczPZERO1YIbzU51Nv3kos3N6ySNP0u9XvDIuay2eJatd+W/hSddvuW189pIh5ml4tqv
KQnpVH33c3FwaNJb7P7q6YsTMh29FsCpeMnPeZUzVBjUXVFNxaJdnpSznAK08HlcZdhYNX6d/1Bv
eb2WrMRTmMGMg8ODzElwAQOjQ8u00wjKqwtT5SGJzMKOiiFzQrsXPUsYl41i5dBNW/2rjPG7y9Yc
SZjt3NbL5liaHl6tkUaBpb04LqIcz9+ZqwAARazn2Qa/c5vb8HBhLPMxxxWvVZvxyD2wETxJJ9Bi
cLzXtXVOXpDtbVH/VyXTp5llYr/WFAgmev4LNXWRubHp0v6aZ3Zx0ASLqJMUEXDXyIi8lnDpxa7x
5XvXWLt1sb7WPostUOywa80PklrWhmG3CxveRc9K3ipbYyfS8bBZto1c24tMHteS6EWeXFZ73Y/u
w6tobrNlX8fFugZTfRmSniiJT97Jqy9B6f/tVwhoWT+U5Y/OxDgdnWgspzdV60cuKC53Ym0+6kDd
04Qkg29U4GiuuZ+SwC3CwUzdPerPTYiBFANmwYnP8Yt8yTPi+k9RJ9u8M17ascKFtF5mMRz6xEax
tK9+1/5OeX6UJiu35nWvJRsmN/6xJg9jLTcqG49JK25S9U+tCPINLW2kGGbtU0ff3Uw+CGe/8NCQ
8ImtZt0pU8Oea4v33smfVf2g/+3pLxPge9OJ46CCQ2GCUNoKu95sxoge9y+jttJYM2x20/lW8nZ5
bh3sXCXrEAy1DZXOaS6R+g/ZnHkj9OLUg8lp65hHZpqlm2BJYkP0x6lURzCGXfEgK5H5mMyWg6YH
r9Zi1nANftyb/XPXkQz0i6vnIaBODIi1LA5TnqL+y+eeKFCI3P9SzN2p7RkQO6m2BeMDdYE/jqF9
5m37YbhjxsZunrTJCYknv3Y8jyQBl3IXLNpO64Y4Gxn929XdWohqdS1v+rp8MIaCwS1ZlFr6b7/w
HA7uJem9T184MT4oq0aXx0vN35Rcs5KOFciw5uyzhTvH2/w2+bBY3OW+SeTA5mkerGxiaR1/Z01P
gU5J/+gNRbmjffT1dpurZmcm/m9e8+O7qc7Fg63gxmHx4/8/jJ4uwQHU6kJV4Tehv5Y4Pqys9qWr
Ya84Uzgcs26WLfdLad9LrfXDuZ7sx9lzW8wr9Jb7bCyFT3ghOcgs96K80l+kMh3kmILLzXwOK0uw
BfDcA+Udg9zbBhlw0LA6F9lV/wKBOzkqwrwOP7q3ejdyHV+Na/6rpsGFnQEfgRA50CdfhGOF/5Ws
VGyV3X6W06s/mSfnQRi2jw9SNsi5RVupjQUCGQaZvSfK8Nkv+lMp/B/EF2tTBQMKVN484PIyNvJE
4BSoqDWmZdtrfX2sZwKXnK492xg2vpa/jQtRKH84rylQr6E87KKeQYgjbmQbXbH3SZa5sxnOWvnt
EuC0meUJeO1d+nSX8YfpLIu0zH1PTDFw6OR9HKYdDOWJw+bGTFj4A8f86Kr1XeOJ7xrn4IyCcxQA
u8ZpgN/N3nPsSwEOGHLZcVyX4gbx8rpq7SaznGOtwBGE8VR0/g9VZFsKJ2u0SvOpGnmmuQ+I+2DY
jJkB6gxeV7w5/czqKg5ZWnwNlThpnH20wogdZZJnNbaQOju/cV5UKT/awYlRvZ86q8SUxYw1lnuW
Uy/kBe8ikKfKJV8DjbEE41YvkX5Jjm4mkpxem36VqX5BW76nprctgpxDYkGHMg0FFYTa6kfWLPNw
Qk1GFFL7phm+h6x68VYr5pKhv7qXn4gSnea23vVVBSHbbjNRP24rlvvON3cl5tncYkEv5puju5cG
pooA4p9q7n6HwP6AEYz7JX/2EN/nJcHuoUWIEkSEK7FHwEF8JUtiVg9436CWp3rgzaDBvkPsWqeU
LP1XzgmcnDYeCGuGdZE/pWBvaY6pwhNrl0lom/WxbfxdMvDaEwppZ7QUc0CXy+qbWegHV0EzrBwB
/GocNpmenhecxtCbrYtMR4wbseHfb1O46rVgnB71DKAxOVk4wjHuOwKyuNdt9V3YK95Vv63a+RUQ
761LnMhY8v9T0zKrYlX778pND20jYietDq4/xKiz137utg/Vh4jEHJa6ecwDEp0JVAYD992GloYe
+69c23MxtGcfnJPcxtaV5oeGDtoCZBOCtHlgl/fVaU7E/l58OysYaPsX16/w3P3u3a7t15oUbega
5dZlRYoWZ9xWTclwOjP651st8WJZ+zEwPaFo6yZYhSjBvNQ0i4V534qNcLkftMktkln5i6azNyir
+nVkRe4t2y1J9zWP5W+eJOwcApK1sd27hj3qoJzIScX+gByyjm/EbHHlkMXdCQg+KA5kDQ6L3+Fl
0b4B4hy7VLWgFZGVTdK6OFRsXUvnpHCZM0ywWPa06QZh90ja8PU5zpzF3JPOQRDoECEiF+vQeTx4
6bwpK4dTGZesT80+SAxBZJhGXJWvoWB0PSiv4sRaIE4nNfAl9vEj2O9lv0IKYhvz0Zcl99kUBIzz
sw6/SxqJk01V/ac5wYap6dNYi2tSTNEg3CejtNaoU26UyL7bFLL9wcqJHL3aDCAqWmW/08/71CCC
rkmP52LimVninpTaThjzJlElBo3tfOS9/OD24OeilLs6Kc8EVXawkmA3bFy2kcdD5zNC4ZTwFG57
EwNedsml4uLKbZL7e1kJ7ozlBiODiOlq/zdb/YsI1IX9kQAVJxRCkE+BxiWzTYPVnKQyLrL8N1/r
19ypSVwplK1h4LY8HCUsEyPsy6aPAWrf+AQ5l9qQI81Y/66yOy9uvk3Y73rNrzbI/2jOyRVL+3ep
rBduKW42o2S/c4nzDnPEnLitkuGTkPcSdqX6lZV5mpCsW6v/pwub+uU13bXCiUjVbyyrPXS5TZxA
scD2G7DcQ5lKPNPkaW7yXelANEoJ5JMZ10RVX0ZnRXYbbKw1+9J9Z+sm6iNTxS3TfG9Dyuydhf17
mIKr2fFSe8OXM3Bmbmzjg9C5w3bW7UwhT7VVNjdTa9K9La0LWs9bwPk3Z1WjPQtMInskr7Q8/S1J
T1hdtc9MLE6uiiLmTNSj7F86IFJ3Fc+zzpnVld0n+uwRZwY52uoudpFuSgv2y544JjrsK2rpz5yH
eetN7b9AGlGyaHC2vGQ6Am5iKGTkDjpN2gSPzJ9OAEHnSbaTwjxmCfoucCdODuh/tWT1KWjTIZxT
jz/LvJYvmu6IVPCmBk9J7sRjq9+c0b6Wrnb2HmqX3TtXjbITivMn/NKBrY8GyNixWWJGgkmZjjTQ
T4xhDJid9wd2CzKqDal3OkPzTWGu/zp4zaRsKOiuiFepfblWcWcM51p499JRB18Y+1bn8ujev+ZD
sCc6+piMg1d64Ak9ElDoUSKS1p/Yr/vLQgh6TOaXIq0uRUarOedJb0nIc1DbKCCUpXNa8uDgDOam
Xzh9GE5y04seUZAlQF82PEiRV5hpPMLFRL1h8u1Dk8nEbM9K09an1Mi7cJ7mNhp95nsv4XAPObQ3
R9pUiZC2LuYI0ahwaept188pjjZ7EFmdsimRy2nl8Eo8cbs7ZJ32n93DQXB+km4XrmRsCEq/9Dqf
SIpeDyFTwqZoW7ta1ijIncMckBIe2ydzVenBX+1Dmk7fQ12ehT/e3LL+pBkmNJ2MMXh+Ymj4btPp
8jhlg/QzlQXavsLvEhJwKCPWUQMB1uzXpr5e5yI5rsI8I7X8W7X14mUK96G+N8Wym6cULu7hCtSB
frLRcl3DueWUIMlqeMlE9la4GORLw8G3pkmgkMSd1M00tf2yFjs8HjARe/6sBpdQ1BTjpl7FABaZ
15fElhuNvgQEYMrgBQ63T7YBafWi9RRSdMUlL4pjZZSXorH+rVX+h9t/tp5Eu5OzIQ9WH1yhn44L
I2xt2CjM3qbruh1BElwPTLJh0TboKQztKk7H8oZNQKDCmO++6nhpMR3ppuke2dXjUJl/Ets+FiMs
gAhOeSDfW2u9pZb1Ynde6OfOdp60z76iCNRuAHu9j97v4lwZ75mfMmRVYT6191lL6k0GIW/jBhNM
26c+1Hni/q0lj0yQ7mqvjJmuTOTHdaNP3z33UA2N+5opcdSd8tmqi30jU7yjlRoBEVkpkQR3wWv1
Uf0T/UVPlo+Ggw18Lxe5rwh/HlYUYt1pcvmyfdAy/lhXo5ZPRbPAsBvvgZvcssn4lqImXY6TuDKM
2x1SjDu0v7Y3zGwIBJ7onVAO5QCdlD+u/pNQEzaKEjsvj2sf9X8Vh2BwCInwurcZTEz17HtUvzWE
JOv5EKyWFqL20IWBUePYI0dzVR3Hwav4eOUudYA15YwL1k10/oisOQ+tb557ENVDUTziZf7wcPXa
YzUSaDXJrQW1RhrRzr5b4jM+C17m5+9Fg6YqAo4aSjP/mc68ze2EQ+F4YNx0oinV35B06Imu/bfW
nZ67ggtI4YAWjo/znF4VJ1gz97dTa/lHZzRSNkVuICmGn4LIKRecqa1m+F9ZgcTX5t9V691tCwfO
6J7r0T+KUf0xs+lb+OtpaXm7rKJ/y9Luha3675otb01HpC6TSDfOaUy6bdHSw9CRgOxksuc21j0+
YxhMzV3rKWfWCYgOhreTVnJT67TR7ObPYuVnunauysnPc1D+61zxGdh5TA3Dqy1NKrpsf+sN5Wat
hu2sj79WaX/O2TzEuRyPS9rfVB4UMOjmj1312642d4NhxS0hBtpiAiLexpuejJEg0xk25L6byrhV
afKUNm3s99XWzVAWmnk7jqTOERFA3/ZyGvYU4R1tu/5rDeSFLf3SF+3BnG2cJEq6E07KSuFJKW5v
zsznZCkOQ2Hc9WS6duN7VtpPvUmfFPiY7OHzqHALUyO9lGxCCL3jGMkmIb3V+cQcF4Zd/9tLHjaK
7X43ekaYsrjTRkPJxXCgWeWzW9GYJw+1mBsSN7xx371CSUOi9+w8mjx8d7tE8OuuhcFea1lv1gzC
4ufWfwKXTFtdYjfd3zLgHJVXIFgTLrJ1dBt3T3vDfVhBPgvL/M7HYYTPWU5SzUc1uGetsalsEO9+
7x58g0ss10VefL16m6b8oj2SJCajnnQAV1DlDbIdncFLow0KXdgiBVBY97Fz/iPpZuykrFYwzOSr
bYpLzTtI1ItTpZwjWfXHTGtvMK9n0uVhl5jPLD5Rk3g/q84qKJtDQekjOoFOikBGOrDiMhF6o+YP
ts59yhfxJfOs2bigijJLj6Sd49EDe28sztmz+WVl6aXlQ0ItVUex6Chg7ssarDHOGR9KYe9lzbLg
BuelTzdsGee8bKNFN37sgaBNsmS7gtylGprDZOSnigmkl0298VfnPvvqRHIacK6KLfCLhRCG4xcv
beYfZj2PjN77CqwHFGx570mnjUQ2+p8S60JaRh52wRxNsBdQHhxaIMd8jsWiT4tN5WR8w/j8gfL+
GzXt4vt6v3Eoh+YfLfvVGZ4J8mFhcDBZhLlPXetmk9Y2zDGuu/rXGoxYDslRGPLSWuRNB/VgqNy7
yY1bgQJfNQdtDqvGjJwUDbaiwrBKiX6nnAvzFZFbau6bKtsn5H/sJSa8biGPMKV/DZf8OT1KM1So
70Z1RpomQXZbHa5Ds1W9MYIEq3J6sXKCJJZ2yEApaMD/YMAoKBmqOe2jXVe13eJVaAfd4K4EzplT
wy8vd9y/uYNqE0jvBfPmIvTpkKRE6I2i3zWt/148wtE5dy0wZNUcxygtxJrvrONjmi/nHFdubWJC
U8/0Hm0wRK+iFFsxyjEcnO6V0CIIf2bDieAWwblevPbBeeZ/u4wVW+PxSo13A7FmI8kJpOQZy6WN
1ryFFIA+Zdx6IzdwkezLUDu6BW5aXx6rmpOWEV/8J62am19KN/QJbWDmoXxVE4V8ZYyMs3dbn0vn
F7VdEetsMFs6XOeINPNT0lJKgWFLkncmL02Bgx2Kpf90BRAgWg5bgb7PdJMiEf66l2Xcttlrba3H
1ex2qazfM1VfDVf/0kXPT75kV9dYduCr2wYVwDQgkmF7OWIvr9Wj78jmnrDJ/tQqpI06ldemd9+k
CxoXZIcFRqMHRk/0mnmPglC8m8YNPUXAbTbVzepr+l0qy98HAdw61tam7un6t/v/TMfJt4VBNLt2
2wOG9nmoOudQO6kGx+iCqHHWmguA3V7naqD6ZfJwdPFAArN/xcybwqRwmAb9piPZQBR0hA8MAK8A
aqu9UWpPUxVsB294Hv11SzjwX9aO/9l2CjiiPuYKEhYlb1PU86+5jqhVorty+ebdxgL3237P2fhn
coZXVzNflbN+aKXaci7bukwrwuRCPzinxoMoHNM48P644KdiQUXrm4rF3A9eFp7AMgniQVMDaWCC
g4Jsrgd5Nizzi3DKC1Xxz+nKT5KO/jM+9VaS3Np24HW964Vjrv2tLQJ4OTxOFtCfop1Ss3zW1PzN
bynZWoa/z/g5rJ7DbGNye5hr+zzpan4fKxAp+ED+gfGZc/jY9B33AFbLcUBWNabuoxi+PI5pXGX1
lBDlVra7xTr/Q5jyBNFwnkRB+N08eXwzoiB8avcvleYCQS0/GJE7Mc3/1cALPsVFa0/DEYiMNyFY
JwmlEGkBwhUE4qfqi4CQv/hRuoZ3QvNb2ucsc8MqQh/Q7SCq4ZA/0JaWuggqi0jlENW0OMuzvKRu
5Bvysc5A5UvxMdhDwIEk4E6RNdE3bev3XI5V7iHvod1ykOtOvAZa/SID9+bYwYvSp7selE9LYz8V
RnWjPuIoXYeJkRwrO1sdGiUPqZ+8rK1BmhFMWM+7F9M3yF/4rLr26PWRs/QDo+Rwzxb7iRX0gzbl
OexEt/fN5TfpeptjhGKV0C3qOymRCp3+UYq+6ldlc7VvMjfrfRxWwjEefTK6GSNDbpp84YsBZ2sT
w0lNN088jEiEPaUF9KW0o/6vTStmLNOM0iaAE+IaxhD0+oUyxQGlbfKfA+IeA0+BCkAFqgKYse7W
p8WQceOiB6/1A/zCDppWtcXbolBvDVtpPjkGQ2KxaFTDceRnjD8R9OmQhcoMelUPKXI7qSxnTkAb
7ZJhwiawDmVg44hMwjpOKT2sWr5u+gaPxpMTpAHGNPfOR5qbf9mcceoSW7DOkC2CntKkajSnqBYY
PCudtaFXgbkMKDIk9z+omXoBjroGxWOX0uWTsnNqC2T1ysHH3uhFQZVgzx3wznYyFPes2CcqpC4c
mihZyQnnyOHFa+ZD3qPUtQ7OzuSTHyJODwUwGk6s+NyabjjlM+8aa3nY4di7qXpL+vXsUgygU48S
mDb2Mh5uzSzK8xcLcyZGMW/qlM2Zek4C1dpxdN2j17AxBy3NBXIpTtay+ht9MAEWAovfyKrdbCZT
EMh7YVrX2vGZ5INrmv/FCM0j3+p3jzMCcwBpBm+OQUcim96wHKTAUGasFUxVzHljZBkV0ECQYdWV
DYdxutwKn7G18pM3z2mmq2np+mvmZdW+q4lNbzRlMcSVw6YJ3H+iGJ86p35f6+5vapr7OiASnGdx
0q0nm/PcOo33zKc4C7nUyiwzLIaaeL9sPxpJp48Ys98xedUIoAFrbLi0ajNr1JNIIi/To+fJtoeD
b5V/LAK9M6ySIxp00laLtFGG7eq/k9iEej4Gzrg3dPtLWNQODAVenDQZDXtNkYP2X412iKahiVNa
fVwHa6IlK2awdNpWQAxb1Yd2tC+mR+n/9CdlblMQAmFuaCcCQXujZpgk/2MvNp6zcYKpRYvJmQMN
61E9OyS8H/zflE+clsYPlsnuAhdyVQHnnCSJhynb5TOxiqC6lQTXtd6m3URajG1MNbTn/45zua98
5LAZJU6TGx90r0pLnjZ1VJr93DfU/Ezdjt/338ZfX0pVH82xeh9Z3Qp3xHBpLklgffEe30AZkdHn
u10s7qZGwOerKTs0HqE9mVOwslZbP6hUVLMt7zTNX690320HMxnuXV38hTl41mvvnAXOh0KFn8HJ
BsqyfH/40Gbr+GCSPJXf2fHv81oPu1HR62i0+0oPjrpceXaQbDv9ae4QYbRFkjQ0SE14fzBTPkY/
j4htvrR6enBFl2PtjtGSis2UZ28rVlFPS1CpZ49unjfTfRdGe2kZ26FbdDwuAlEUc+71URzbGSVd
M5iaeibv0Uk42HEmSnIVlmK6zA2PSk9VCZcL2YSBVnDeRqXRXHVn6S3ffQ3gQgfh3avaz6mVsTsk
7ObltlmnIHr84GphW5vYFqoZqKx6NO/QilZ3wabTKEZZhpdAb5+h+1bwIOsmHdZRZ8XCCQyC18kU
Bea96Zt73Qcnvfbb/+octa6nCtBdo2k2qzDVKT1R3rxGrtvdeO3njVYDsvDyMT+cVJP9mrzzsuhf
Gyf4Q4gWaCr/r02gkcZCj3Sj2zqr+mur5aEnRVZBAh4c7myq9EXW8Dw9M1sd2FHAyD7N2IY0t3Go
/2mS/N2d1KaTi+RLYaRlXUVeC1I7MawvrW4/a13Aifv9MQkai8qk7JLPhooVKda1bmPd6xD8ux6H
Zjyy3pMxtGOtoS5QV18qqy8Eio6z7i4b6VGxV7qc3InscLfktlvF36UamaxmIB2YLuUEb8QAzyoz
KU7TktAwmrcETXAG20uH7pw/pFU3IV6Ghx7lTv9TIF4GQ3DN8S7dqn5MKhuNKhHxeOCdqjrqefBZ
6PS20DzVeP22NSl/GwjVOul5qI1nOeq7gLjkMHEUBCMPjBnUjpO502n70shlRAqG3DX9DggYiQeR
1AZnbeRWCJzrDTVFHWTTeCpgxjpaFdsaaZxfQeqYKI5VnM1E/dLxo0gofkBYwB2+lXSohlrq79YH
p1z4nx0ZGYsCwJ2/VmJrDMnOJa8xa+mbMtRhIixEa8WddtxN8WD8TFF/lQ6KrjlYl0SWhMzG5QOD
L+assfda0k5JCccmGT9823la3eatXPwj94f7HIXEp5PzTT5gAX7gNun/GEt67BaGj0yf/ht68Tq1
dkRoeNMRkgLP2Q/a0tGEU9wpqKTuNBUkz/p9kptHgq0mj9b610Gh4BQwo+HLAJslOA19Es9dFTlq
2Pq2D5A3RwnfYFGLkkSShiQ//+P5CeJ0Li+eJlBxp9w6DavcjzprgpUMzJfyvSz011XUf1bOwRxR
Bf7CtBvrNUqd/MXios0UDzZU+byf6C+ZuuocaP59ncpfuo1iZxV71eJGGZDK7J7Jln6C6+DlT4mB
B0dQOCz8+R2FM4XMFl5cwkFU7IeZh0/mGwR3rUdhQSZjqfvHDJ2PnMvBXudPKaqj8ORjgwMfrIv7
lCuEuOafO3JswjpptlrLmN8E4q7IH+JMrOY1d8U3MjNrsVdchoYS3oaOnagsyx+9H7KzVqVEvEwt
C4vgyPvAnQue0m9p7/He9LT7tq77OdY1sswQN215r02ehWBksPKC4mSSUt6UeaAB2akv01zuxtq7
YWm3y5M12MEhgwB+44xI/x6VA+e28hExVufHc6DqVALlRTPTSz0sx/UBRjSk6EMcKURQkmxJu2xs
i7uxbXmvFOJ84dJQxLlR05yI4bx5+EtfyexCMaorJQnQkJyoTm2w7rM+9+mty38Ggdc9W9m5HxMr
8nIKjW3kwqR2to3WxebjM7Hh8eg53RSDj1UkaNGx/UPTd/dUEeofoWWhBdqIe2Q5bqLHYb/0DRBe
2i2w6RU8U0lIeSzoIGkCAth+grXsmkDTlv2sSR6FNuutA2bia2c5PQ2Z4gczNtmv82zdU0v0Z4/G
FuIvRfe6KH+4LKmLLlu08pRqy0goy09j4G9kBqsvjmoR6WbO9frZEloSOSO2KJey9hQldGKDn82K
K9Ic6ldYcTCUOmQfnhDimzjLBEoYDjn7VVn7Z1jogMqdtLtXXVI8ISYY5yZotM/GIjLoS8yBoBd/
ct7a0FhwhcwxhygiRRc3FD2hhU3zUxGU4xvpTuPSsB/GWjoGx4VbYrFD7Bu7zkPHcZZ/0FbJMam5
07rNp3EnV5/2myowduaotGixNMpLuRz4Fz0vdgjcRxkn7GvDd/1beeIONso6M5t1goDHPBwGpvY/
js5juXFkC6JfhAh4s6X3lES51gYhi0LBFlCwXz+Hs3mLiXgtiYSpmzfz5LBJqoKPBwzrkhhcCd+G
d0UliAyFdY4xcGq9hUxKzYm+dDeCm2uLwe3PndCiAjbJI+NCW5MxL7InN1TV/XmKc8sbXwVyyTL2
5TfW0XqVFb7a946+Yb6JV0PpvsB75GxJOn8dZgwCmGWJ2BRj/VGEvbWXShq3sHLcd7h95XM8w20x
G88mz0w8qVeyOplM44vcHngUYXrt0VkQ+PIYVQvN/CdoZ4riXO95tsmxW0rDBJqnQ9j009lReJks
29QXiwPgpjRSZCRHfmQt7KECcGPaoUwFM0kg0x3x3U+SbGnHDrqkypPETz32dM7LkiRAxLEwi8Wv
gXNo1VrwkmFPER7tYYPktm/tKoeTUOigRiQYt3ajLTN8PAViXz0WR7IzxXbI5S0t4U5GQY2xRib2
e2EAJxGiQF/txzdzIHrl2lZ9mGHCX8w798/sobNqS9nM+vkf69ZpkRG956A8k19wErjo3jjiF+Xh
4pJ/4O0f1jhcMaIT1Qz5U0ZkEpM9HAlUR96TUD02eQO6xDRn/N8Np/AfRmxXlMixoOBABRbCK8RD
z+Zik7cdvLgEN+qiGh39yIV48/PodQa3h7XGRdiUYBsTA7SnUxiYXCtyeJnbgq7p2TwbhbOFz+hu
3GFsToaJMbEj2nCIwkLsrcBLL37jw7BNqo8m0ONOdlG0CtMW338QRBvbCqOVlcmPOQVYhWLhLc2g
yNhipOm6hbN3rFos2i7gP1BlE5TcfmaLY3uh4hov7RWCXnKWg/vc3o1GRVQQhu6Xk5F3LGbYfrIp
7Bdm0J/hpaHOaPOg53sEw65G0LcIGn6jV4bF4BwT0dQMPGrSv9xR84pe4hedeDsbMllizrgvFRlF
/djlzsnyZbAUfQkQtg6/RMNt6MOhNEbjkKvyENjdJe6rrQ00ME38a2u02zkNUEgt/H3BlH/OacHl
MB2t0tgpnZ3rSHxYKt8YOdvHnG+5zd+xpB+sZug2coT3VccOV7tLQG20NlPPWrhVJKqr9cCXwatp
7+bmyQ6QcruZD7Cud76MQx6PGTbqkVvfE+ABoy46e+jwWBmW3oirdub6WKe+v6vCArMUu8GlaZoV
saXux8VEvge0Vy3rRt7K0CCLY+UmtoIh2nI05k/x68+57usFNKUr6uTG1QZs0wFleS6tbe5ijCtj
JJL8qE33Ksrm4HfBORLCZTc7EMrh7p6aL0u68cKb4sswj2cSDBx4LM/A2lbl5ygKzhwne0YnaOBa
ELgBv5940WkK0S/IsF1gMsAxMTiwK9+8Cin+jW26d2IFwStDSTKCR04G/wZmY6MQV0Is5AKLVZVl
bDNjBFeM+i+RSwjXwyElp8BcjIF1La34w2R8wRSTAjvyzkZO9rODwxYWe13JU8CcSkEAeZ3hpXPk
WVQeiRuLf33ixJTiAZLF+5izbkrkS49byG+j1cgqlYBGu8DvhOsIVuUsoQvPOWYPfa4TBv2u2JCo
vrVIS2RP778IR3Wcy+WyaIeUQzbjSuuM2a5JaTnCflbjXksLnn6xWtRZeTODoF47/DfcQTn4PJbw
OINy/BPRuLVs3hW5yT/EsZ3FeebeEOxuunCDdaCnWwoJZznCvNhmktuuzLG/mN+C5+jJdeqjkzkP
cqyefDcbHuq4LWgzEaeqLR5Sz9kn3nT1yyzZNrr4rYAAN7pD2WswivUcIBCFgmXvKFayQ7UlVbnL
mRvwZFi3eWSdrYnKYgGKPuzM/3LLALdlA8lGP2jPeZma/FKQPGMOh14YtEdP249FzvSXshaOovBD
GOrcjiYmlrh5bvtZYm3z3mw1/6ty++o7xLgtr3ggEKC5jxqe6uBwYErUPCNKyDWRDrbtLPUOT5WD
NAadNfCa9NXO81d2QW9d6sKNxgWXVzUMg3LeRU7Picju9NpiDHuOg4jNY5szw3hOt/RH460RJVn+
hAc0O5OH2fPOEms0scaDiU8rufvIw9z+oej1X+OptY1rfIl+YayAVT6UY8ssXTo3IGonqI4Ruaz4
sxzadBG0BTphArQXIbwSvAWCDPwRH9jSMAcMciEv7NAKj0UXvIkw+g3HaTeBGIeWhVuBF6SJvtYy
XYnmFMbWuZfisQLtBzuVJvaoe7JDGHBpDiG+JvA4uuEl6uJPt7dx/c89YRL7BPNhwzhKrNQKavxc
ZHxl7n4lLKt534zButJRyYQbYijrh4O26l8TUH9rgcbhpMtZ3CrvJ0beDOX4jUT4kRnDuQ3yg6oY
JeceDSJV1RrOGd8lrB+zqL/abtoZdoR3336ROCsW2K/6bYOtYUrz4b1gGT9N0bHpQJT1zXNvWQ9K
mTcr6Z1FSPIERDCPSM8H1p2U6klo+TTq4tIyzmC8RtIOUraOiUwfQr91lpzr3kyTO7dDvcKKh1+r
FC7UGBVeqGuj704+Nq3Hhi0d0OjnG7b3+tTNI9k1FR1kzu3WACew+XSW4cjBEYawB5EUsvDsQAep
SgYPBmAEysQj2+9jmMfxy/DMqQXo0Ufou6fOxwsz589REO7xI39Lx9uzRRJH2QbJEhBgBQPFAZ2M
659INy/0OKvPlZz6TQkPAK0rGOAH8Hjm2JOTi8IG2wevEOqeJv6wFQdMpsrUPukpflMaFGvA67FJ
oAPAYVpFbVEdTMpWZmI4fW6+doCISJ85DriU9tf31M4bIzqu5pCQPrk5j+sf6OYw3YmW+S7FQM9c
7/6FDZr/DANqkUrYR6K+sVnbSqM7NSZ6AJDwVuqHKpheSmqTVnEb7GOXNajwKIlIpq1VFv+iFu3B
aRNkQGMjs9jbY1u+VmVhs0ij/oLbz3Sjs99M9j6pIepxo6V99VMp9iCe7xwMKJOHoEVDjAuuobFk
XyDVnwtMcxMT9JdRwSKU6MVsy52NMx2gCSLGPWfTBYeeKNqAjZYY+iKPsgeFg8Eonacy1no5udQD
et5L4KtvndlsoAsPghWyjdOz6c5RASBsaSAEvlVvVGluvTzeFy7WAG2536bd7ueh83lpGRwie6L5
Iwaxhnc9/mTEGL3Nk+S1s9N9AMmAixQ352BtktBaWo3eiglQeDA+jRyXjbB/d+3pi3t6z/i2q4cg
2yUqOnYknJcYq/j7qvraATPCRzR8+FRhlhWCEDDTBkd32+GKKbHwAhdtmI+dstwgw3Lq+AMflCz6
onhKmvjsVtZuYLNct+PWxK0i4vDm1qb1O0YhDTclxcVGMFzpcHgts/Y0YchkAdC70SNuoBDmLI9+
knBQ5cJmNSp7hIg1noPYfkrKu4nARGnEmq5mKn0Kkfw48QRNU9mENgnfsudbNDp6aY3mATiVSQll
6mLOsYS1rVvxZU1yWAW1ZzzVTP/rwM1qCLsc5JV/d1+IuEy2KSUx+8iW47IYLNAgU4Q83uhmFanu
D7ZZ8KATsB5eqKd/vhVMm0R684qcPksHFKaMDAeHePPH8dnDyS4tT3Pejg7QlDp7jDE5LwNPw/j0
h9cmGIddSRaaNRnM0R6sBj7tqoXG4TXOwg2ASSk9flW9Yb1HDbpWNPjVuq7pW8kzIiyBK7ulWSfW
IsldfkY55uMhbyLn6Dlowlk9FMdaRuE+7Vr7nE/duMFiYz0Ho3FtzYz5t5uZZ7tmaNfRRNSpSCNf
rceBX8nQw61ps2/4dwjtKCwezs1FiIs27pwNw/uBJ/fXyHKBRQuOFTF77jN7HX0uyIqxbNUAoQIY
+yUR3iVTiA34qyifKzYeO0dF8KOiO3Ix78KDisK3eG6YKwySMnnGMGOLLFoPYppwqUeUegzmuwFz
ypYl6yFqUMoQi0bICcETxkfvgMIx4mrvRckLyLQNrKJdiifKM4330Zmo5OiiL2LBaAwAlor6Le2J
AETFppf2A/2NAWuPoFmovoPUWpnPnfaeqllcg6w62MJdVXKAGt+KTUDFLvlp+cWaC+W35hgNBmgd
h8EjqwyTuDLL2caOWbTIdO+LBHYQ4f5qkjVpAeMazsgGQzS9VZMXLIIqwsfXwXgksG9BDYq5Btge
h4TORMS2O0gONUtxs8NSPJunCDwHiYK16WFZ4tqDLmW2m7lvyf/X+X7C8XBsWl6AHadFA27ewkTc
e1Rc7AvtGe8F+WPPFUBj5at24ucpj8BRN58KMJdrsJOkCH5Yzih+dO5gEywZcC9lb392ZnbJYk4x
SufHNmw7AnRDt2ikTZa/4NCmJBt46dxkrLYFwmcS4X31C0IsA6bMsPlNgoagEsZSNo5fAZYpVO34
1SpcWn7HXTqlaOhIR9gAuBusDBHb+CFsNm7te58MJJS7YR2+TRVtVDStbBnwimK5pYSS2zIqvrw+
fIpK0hUstw+pFW5s5CuHZ7Y3pR+qqwGLQH7yYjbK9dIUBV9Vc4z1N8ricx6kWzJXHP+qQ9XXRy2j
lzmZT8L9kkX+qqG4Fz6fcQ7gfTT01S5xWA/Rd3qPE7UBkVM18IS2OWTmrT4ruP1R2/ub3J/haGRv
9gSNqgpw3SQu3I20T4+xN+0i5FmEZwssUwbMDz5iPENhd3tyWFnqvul4PJS6kxAE3a+a2Gjk53u2
kWI5WtEvXmkokfojmMuz6MNt6XoDA0v0a9jO2q/yjeW6NCtAItzbLXsO2ZgblZAU8O3XtGmuSNcU
O2HenV3W0jn3U5dV5A2sy9Toc0JwmDPfRVW4GAaJz4Ro4+Tg+MDQB9Z3iR1u53TuLlSc5Wc+T4VZ
mUlvnZjd2UMUXHSWoRdOqdf55K2p/Vjh8D2S+iBqXh/6aHysO9LuTvE7dXdvf4VnY/LIBJb4C3Nt
/clufk0oEYAXyCmmfaxFd01t9wL87Trb5YtfVR8BVurc7ajUtL8L38YDRYK3G/VFe6VFxtHBlpfU
wclgjZL03i4u+ze8iT+qGU9z0niLNE+faM96x0dB2rHShOSHaOca1rGPBvhpcdRu6OPwDjb4q3VX
jMm7dJX3nOFZWPhxIJeV6bjL0uQ371vJHJuw8kmMumcZ7BQba4A10fHA6AOaWoDJn6yMLtXQ7xZT
0rCajOafZCw4SE1i6+tpxXGkOJdBz4qYyjWVvld3N0bhAOGLMBowl7NksSyOINjRIc4/Gxy22Gck
OFpRxLdxnrCdI0fG82unc7KLSrunMStPnrrPlOV51uMqhTrc5OOP2XWb2HHo2B4vbRTZR3fqXouG
o2E8Vjx47Pq1oi5Ku8OrkZK9w7Q5Yu1pZAFIgMtYcWDiBwzIKzHKck2SzR/a5tFP9WUE6M+gnX4N
XKZMcmG6DQTTJ8DbfhO744MDDHO+q3dCYKYC3trzLMSAED+6fr9iLEf4k/m7LeNlXbBfiZBReUnL
Y2zarybvZVFaB+FCf0OmWMTsuxY5KZi7Jp7WI0ssm8loOvvJ+BdngjcMCK3R4nIFRY0Kmx4RXUlo
1R9+DpEzdo9kfpYwzBN6RvhsMypugoH/GUL/RYAgtEX1LVPj1ezM99yugfoX8Xp2OHVFbG8mxLxC
kGslheYkjLaU/y3dVn7XRYRjGRRVWr77uAs1eCSqCuzV3Ib39r0GKNKQXaKamK4JSmEmmiyp6xxV
IVAG2mtHCQb544uuBE7yYYcRBLOWekebvAWRe+FUgVOyEIe0cYzlHKpHxe1LFmz+bFBiFtWdlTvN
0XaqzE89zJc4b74DwcHIDe+RIzTftL2DKhvnX5j6Z1sypoRR1iGJDjtlzL/zLNhJJvmD77MKiA1G
EA/NWfDZxPYzZxRcEgU5f/kc5MRYSdc05OuqAApPE2yA+F4900qWhWHmSz8cIZKmbzB5CM+12dUL
5g1xPM7f2YvNUX7d80yonH6gFs49snS4N1FAwRqTJ0vffU34ad3pLSd8R0+e+zcU8w+5ymUwN1t6
EI7uQKUYHpkDYNVT6xYckSyfY5F1c6vg5mcFhsc0fTDz4TTyhCB3NXCAqu8+qoILFe/FLi2NTdoX
1zGtjoaNMg4t67n0yYUM49cYhG+lyuF/kTJiV2wvQ0rZQMS8Oq1JcM4Hn+mFnwHWtkkA+yMqGxX+
hu0TUPzw4vXiyXTqn7KcTgAnEb86cuu5vzGJ8dL2w5XEFpYz7XYsvNfAKt/LO+9/lmfFVKR8Bg5v
wIxQnWbX2A9l/TL09UFpZBMO3XoseW835i9+Dt7Ajv1X6mzF6mMPDGovq+QbFMtmoFCsTyQNAUSU
3foNtfJHz6QQcQ3Iip9qc+5KGxYC/iaZp3MuBHqtvvAynw82ZSR2FiFEs1637WpPTWOznhJnSbIT
P6P6olEMXGNkv2cJDWpOf5bJPeqbv6QSz1jtetehRqTusgtRKJMtoFrFGZWjsqpMRp/yKHvxGRsx
uI/RRwjSKzXkoKsjtPPqKpLqs/Cdi7AwV6uIRk3D+fBQv8gxLeVc0umJm7rrCd9WqGF27qyBi+yG
gNwXBkE4sM/tRLUnj0Q3gw40d5uh6N5E3D05eXOgsGsdhfHOVnQzO7zYmsw4d/y+qW0uZ6LNFbmU
Wt9dMtBCAl/80WHxYrjMobwils44/Gu68rFO6FezWhyBoki8p1qKXUw7sk2DlKW48qVDfs4pX1Au
k3WVWnCzhu5Nqgl1hb2BAphdwexF3gYVWLXbnllZepg5poRK2B6MbmMGq6J1v0c9HGiC2SjfP9Yu
QzS93ZDiY4xEVLXdeeWy6S9z6Ly3JrRff3hkobertLsKfJwZEdQ4w6nwrIU/8L5ugSWXrqvzZcMd
2BbjtgaOJFV/KdjaU22DuaJJuGwdhV+Qph5CtokI1zHxzcLy30zprzl4wI8ZOQj1pImGR6cqAaD0
D0bQPbbEA3V9N5GrUz/HG8Om197vbzpLnt1cdcuSs/qC+esSz+3aY9gsbfXPL8gxTiyckExCNRMZ
8utHX97LJwt/VVntI+iWnVNDKuAFQSUopK7M+JvpDiQXsXb9epffaUxhhyjogVXy4ivA04e+Ti6i
xrhR8yb3FNvPmoaC+bMlghV1YlkUnKQDacKT0TuGYFhe7QXX4FbrkUUCM7ms1UEkFJ8i03ESYRQA
oNVqqj5JZtzUWPPumknWeXh2iYjBOVd9fLJM8BRj+xPnw95t3WNETo4TIoY5YRfRrik1TU3zLTCG
jwDZv5nTaynw3BXUBObtweusDVZy3ggW6Vvofz7cd2iTj3mT/KUIKbWHU6HxnP45a4tXge91IYJi
W5nVugj6B3NI/olQkQBBHNZTfeGtcKxsuz8OE5+4MKpvGzLADIreFNEGHA+/bfGUtexgSX2v3NkC
62Tt2XoeZ3u4kqgG1TRPj4lJZUYADzet64d6tr5w6F2CFlMKXVFt6l7TOgDbIp5REfgnnZ3BLItL
YgCFRXI2n4eGFXZ5C6N0O1veD0AkvJP5l+uMx9ZOvyNavQQOVCcVH0qHH4HlYsTEgumnuzr4KwDy
kPfpTkYsNxmVQDwbOFoXyQ+xA9pt2n0tElJD7BnRitYW5webz29bmOVm8pHfR+sNV96uysWmuf8o
bBlLrsMNnwqjpj2/dFP/2k/jb9EEaz7Fcm2h/GO8JvpksXays/YLlssxz7LtNM/XCIKnHcBqnZ3D
pL3lTAVMUYfvjl8Nq1oJMBFFeUttiDSG229NZAfS7VgJ7nq94okqWwr1Isw4dTyu67zcwIN/rS37
leBCSgA3xQQjIHwK6Kgdq8thNoyFphJ6MTuYTtzafpIhwSVHHGHXwgtotzjf2PWEu7yH6IslpLg0
PWWNY6Q4hZuQBcYMXs+MXopTP6uWI5aSBdPGGtjIOhsKfx9I510KvWFDcWa1tCvj0bsNTvFOY/Qb
i+gKVxksv86164M1u0SyWuisfuT+OG5xFKF896R9shlvCB29hSAIA2peib2R9WOIHivQ9SL/G5x4
ldBVB/7tCK8HU31M0RCjo7Li5YAuy4fy6CYECmBEEzumsCsnjo40+CDz6Vr63f6OwnSMcFWHij6O
qj93ZbYrWelRdCtxfUGS54KMaLGI2KivgsH9CF33w4PQt4TsevCdeqd6cZrwQeEDOZA34vWSg5Yq
XmtZfJY1mM1kfA+6lFyOSJ5Y2OximJ9IKiuUy0vl5dsh8z7cQeFNETfCUU9VBEBYF28dgsIdp9+K
fNcCTVvGbZxtagwQw1xz33uvKL2PsiTB3NNQRZNv3sUniXTBY/nQwdaZZue1lTjEy6neeg3OFTV2
L31oXxSbCWVO+1ZPYPywcobAiQOsK20avgP3OeBjPodJd3TvFO+Y+Ne9M22qgMixQ+hmEodtR7cP
28kTUfbr7BMtYse3FCRibcm4W1pUmJSTtfOFvfFsSWRgPkAPAaE6vFWkhwOdEsgooT5aS/x8xhKk
6zOVND8IzS+0qmwBSmy1aFZBnItFxmhF/DT6am1jFbTlVyjLT3dk/wd6bdPSRqgRtyuj/7WmF6Dg
W5mpAwuBdWhxbIIxgHb/l3nNXgkJgdCfaLUtxDqy52ucxt8MW6hqw2Mm5u8wJ9IDlkSH3GHKY87n
tIyV4cjqEmwxlsDZfRjrDncY1H5EbOnHlxRjdj+zTqBmxbBZmBRF88sSBHd5xULVXsVpdqUF5VD3
8kmK8rWJ9ES6PnoY+FGh5wBl4FXlqWHlF9Y/1iA3Z7Rg6xs3xp+UTzK9sBV4rg2cVQ6n4eFuxWix
kI73lEd5KKRAdglZa/N8S6xwZfcJVLnp1Bb6aYSe2Bn0u+HPisOQ8nZnV87u3xwXb7OoniHwbjV+
N1/Iw53BEXpMpZ3/QuDwz82mq0eogYbWQ1q2x0bo34ivXpd0Uhr9hzN7+9DkpWGrNTgALgz0Hyau
c+zY+6D6St3kIh0an6pxzez35GiUyZK6ADWiG2MSwLvwIS0c7nlGfNRInyUJa6hu+97FU9GxKrSD
6a3rs3OVsViElAmEuOR7semEmXT8MTjeKRT1g+QtChjtMZy7rSDULnxgHyb+Qzxdsdm/+J3alr3x
y8OeU0uzVILCy7xjAx2mBzeaAN7m+4oxfTEg/zppCoaXUjQ/eHbgj+BgwPpA+badvA2DdTJm5zzU
VbNs4oRTsAQ03PuXUf2QcluHcj5GgXpLBZHP5k/839fnE5Gpd6WnTnE2PkSdu82wNI9FvlKePGns
abnF1iHi2/VNvjsC01q1T25SPnRg/3FHvlRDunaIyXj3DzNGnhPjTesB9rC5Ikv+ULPiJFVyBjbL
zOIW68pG9PaxHi5KKhGrKXp1OXxrjpuEyV5SoF4Bq4iUfyrr7rhMY1m27dc4IrbV0BKCGQqCwQui
ge7O3STGGjhutekLZsp8Zi/QRsMusuqzP3ODcMAb43rTwaYX6fB2BxeQgYSIViMA0Lyhyh1kjhQz
WHhfEVEPmXkLRw3rBvyWAXU8ub8NuBjDQD/mZQsj3z25KFhY7h8nlih1GiN2xJQRKERfva2YGuY0
OlJiw0Cc7JLO3nJKh6fkCQ4rcB7hogwBlAPXJutH2iwcW5Ja5TZ1/UM/0icUR+R3ymzNu/ADMs0V
+OKlB/UbUlNXWsCke06IGMEOTApcKePapbd0ahNEEnttlMFv0JPYqMOtn+Nf4zwxmHRfTsXzWPvf
ts73KImkKuleg3o+ZhnUcP8B98LVy4ajzxRQV5i4lfyjrXoldPru3YP7ffHsFaR76Q5hY86KT7MQ
mrHDe174rIP+dWKXBSS+XFQ4CDQVp2HYgyDiHFIXHfZk52YqlJmRBsSxD/9iB4gGDilywSevTB+c
fFqKMThpYtr0r25snJ547p6lK08Gif7AibaC2XQxDtVGKLFsWba495YC6nfo9jlVtE/ORUIJg/tY
I5RA4f2qu6lb4LYhimwz16gdMb4r5Nqz5bWb2II+OvTGIcGvWwf9P6qglnXEgrnv6RgEvsFfrw4s
o1eZao6CTVshmn2YV7QzOJQyuCDFkBSSBFsWw5qKefKW+jbV8WdOnUKh+ROFRbvQXFDpQkRpoN49
DTZgAreT5XwMlvtL6P2UwCOWVnQzcSjabfQiSn1FEN07PhC0ZLr14fSiveo1VPbpLs8ZU7UEmsMP
zQ9AIKgZ89k/eewJ03c1TZtB+4+C1LccTh0HspVFbFeMw3amtTEDR1+28z8PMLVsqeqt5cFMorOd
hft48C8TeS6U6BeHdrWFrfVRIZsBs6NTltayp6JpAPxSShb3/jHijGx26sH0jHOoKWUOEQUXkWOu
jSQ4yaK2N30PpjAWeIybKP11KBZY2bX1I3Enr5qIc5PQ2a5ovRPrxrNHirSJKc5rwe+F914qRYLE
BxPKPnhXjEO5bZpkpogsqPfAcbd+HXCTEWIvZf6vA4wfsLrpHOt1Vqqg4CFDiqjzjevb9TqmWIPg
YbpUmOIWLeVuUukD7QZcksWX3Y6vVEtvo6J87zvjkeXGQ1r2WIOZS0KiIfzGh0CJlzgmUGk7+Q1u
/2cBfoUi1m3tNavSbDZhm7xnpv2d9MH1/hB0OKZObfmU+p+s5A6OO62xUJ7ZhYcsAryjFSBM6+I7
JtHLlhtCj525B7ylu7Sh+cNCeGmAr4VTMi/x4l5r3b9pEe4MiwduzD5siluc7eQsMGkczCJ5oPL+
OhPVG+4GkjlA1xqmTQOmWNES4oNqM/Px0wkGXkX0OrKFAsACuk0ego7nyBRtdCsPjsSBwz4kHOVu
pGrSBH1ukCIXkXjU5Kxx8+PYG845GX8YUAe7YBoZ5usIywqVHupwK8oTYb11Ka1jUhrrQXbherS7
7zGrk1Uzug9Ie98uhj9oRg/SQE2jau6kh/Cr65OfxMhfE5nNeGVtpFFvVxjcAMS2ojK/WAZwp9Rt
8VGD5JepuU9z8mcxhnibm6OyvQXb0XUyN9eQTSOLLRi8/R4rtAsK2TCXrJAxwDrOkRU/bRLjS9JW
eNE8dJAUFJk2z8TeD/dSJrq915SArlqumGRsaUBid6/6rwTw7HImmU8HEq/aPPrnquRPzCRFHeMp
pcgTxXc19N07WTiEKdqGqTAT3P5BxW9myhePWYqqU4PlkDiWIReZmuy3wYZ+ZeP4jQvS8T4FjYUi
8s0c7ugMfI04KKoojI5dq4/GIfTOLPl7QBUuJRB2Tye7Hsii8IunIuofdMU9Sar13Uxvgk7K+B7G
azC4lTjjQ44WAGt2QoYf1IQeCp+wiV8GCNTRg2on0Ah072H8Im3Y31+7zkLk/0YACwmCMbGKf1ka
LzNO6h4zrTnYRySGSw45PcThyGYE+43BAB8ui4R5Jh23Y51gvKUrOuE9FWY9lArnhwM5dO3PgAht
i/SbK1ZAkPjsmWBjSRQ6ivbadbkAmhcbc2GMrsKhf8caGH+ZExwkpOuM51o8+8tuCrZDbxFXBgXb
MetO97BjmWC2Ig2S6y0+2cemnI+WZPMScMRoqvtO2XoZecOz1d93tBeDTw/xwSbHLr6PkfjpXeeM
AnYvZO13fh7s0Y/JDxQPWWpGC5oI172BDcnwWFqqew9tdIuJ20rtPGWh8+i2fO2eual0x5s6+And
4CaJ2hty3rZg+EcwDGZWveroLWY/e5c6Y+q2Fo6H1Zm8Fm3DHW+daIBQEL0jW+6t3sFiANUYxZSI
wHLE6umDdm4Ybkbzvmcej4P9f9WWUg7V8t3jYJkrGZbn3HpgGP/oE1R22n56tyXR9ZJgLS+tbjVi
5MIv+6XBk7Lsp6RV7EJig7KPLgb08sWc8b3Mfv4S8xjo75jtqDbXpWdf+zw8QVPax7YPiHpcR+y0
WJHtXXS1hXZrXI/hgX36D/18WL/GeoGQQAV7eqXD9NiDRekSmvEab+806TMd6ijHyQubGkVa2Hjx
U+jYlm2vPQ+3TaWPMUovEBm9KE1ucrN1L92kDin5ZY6q9FGqPeS/oyBYN87uzuO1L41yPWoOiB09
ZoUK3yfmbDFjnbHuBPEg/CnSKVgm5IFnp91K5T76KGgLBIPVPNf73rQuHFryhc9ltGlM0rTEWz4d
oFTAz44io93GiA2ql+ofuhSPRVSt054qKSsfzDWudHfTTRV2FiKJdzMlQcml5YWran4OVHz1WgGW
jb8WKSS3s68QQMuMrN/GBrZqCj36j5L3HrHiAWZvvzFBdUiqWX2jPRepccWJQkKTKmHn7lV0qlXM
27XS9kdABoTillvmq5Pq9ZktAy19iXityHY6Yr6o9KNV7sUwU/k0CPffGLlLye2ufSU2ygyvJp5R
KDtbN4oPQey8mu2EYegWiPkfzHUY5Tldh8iKnI0Xbfk61u0Pny1uxJvAfuJMPy5dQl6AXfo/ks5j
uXFkC6JfhAh4FLb0nhRJUaQ2CEktwXsU3Ne/g3mriZhooyaBMjczTxLbBN3mYg8Im+ar0OSX6dHb
m9op6FrxFufqn2lUJMHMRd8O+yDpT9iJmYgAUcL2m0w+1Di+DKWnTFzwVapKxpaEKo2ot4DdxxGJ
QyagHBx3taViXtP0754wlZmWsLOT8R9DxFXe8bjh0m0WKhT6Yye9a9hG58xn4gzErAnSlSeMld4V
F8zg21FcG0teNMrKg4lAzJQnVblahqRAg5oAocpmnyzV2uYg3xSrGtoUUBF8SObDMobD2GEYAynS
w8awgoMrzI2LfGKg4jREEi2mtIJo5Cjx4TsJjSg6yzxH7jQjMKXLpxUSOowgX+jdvCoCGtfaY4UX
WCj07vWElHyPN8ziI+PGqLvkgQc/31UIsE3VUwGrXuCc8CeMyLtt+aLkWN0aBVs/cpcsBLwAfUdH
PLat5jVkdxvjk5qwxHVJtW3i/ktKKs3RqGdDKz/dkeE9CNNe10/e1DpACHap13m46CeIPlwsmTO0
V7VLlrQHcxi/FGgbMv5VTJoE6fiY6iPKcp/4OfAOzhExsGaTKTHEA9UmzsRXaIqSbBYXXWSwvqqY
Y3bICMbLSKJTS+zd5GL/3+ZIWwpgYQzwg8opDp01DgqutPrRz9qTh3KcmBSpjgh9CX0/1t6nJQpU
6qMkRySrP0FWEzvtMbfV41g2y3goPo3QeUcR/hamAT2p2/WJIMWalPg/+sD+zNVs01JKxl7AXYY+
Trv6x8Xj5AEnhgM6T0oGmZ4giQdhFOMDZH9z1siU0pGYCEMYoNX0sN34FFxEXKrr33Wa5hrk6azT
6Iqvhw1Hq0fsUUMnogNG671RWre0NeZBYC+LGu52ke1gEoKDUTYhwjOzgPXoAYLqxM0pnK0pwDSQ
OGzGfoVn4l5OpBs2c9Ku35kit3Ef3CQM69RWlk73g0F7ZXC5EoTxLAccP60qHR6gmMIdFsCZH1pv
JsAcDlKbRFIbwbFwlhTX2DPXorz2+Htw344Mu/HVLzplhCTBAAkakZ7Yf6MevBV1hxDSHL3afdDg
S0uY96Y5/Z9BYSqpfOT/EzUji97MAKQ0vx0YLRsox0zXXXh0FG4TPFQM7y33w5uSt0ublJ2OMSAa
ESlALUoAc5XUrgAPDuBcZ5x5f9NKHJ2aL4rI4aEip8GUGITx1E+Yr+FWmC2FLUS951zFF5Q48PWS
6qnGlRpCUffg7t/9OoOt4pxKcKjqXfDm0sfBI7ZguI4CBjiE71z5UfwcqME/q8c0AqcyHiEJEA1R
c0DeAHuDilZMiwML3Y25eENLe4wFFa7gMiuF6yFiX45HFQAQNxQS4smcFOTKRcdMv/L400DdCnli
cuNatd7JtX2+FA4U1D0RKyL8NhIyA8FHXGgCe2rtLWeLKm2HauQNJqZZbX807S2mnSm9dsmnUl/y
afjfKlAHiTlb4s+fwu1RRYnePbXJOkftnfKOUYmXLZdW7IVUE2WX6co7QiRq6Sfrae8askdeHbIq
oaaKohTCvaFRLQhg4QoxECTjxeBRUxc4a05ju1T+1M2f8J9hXc9jtjbQJzN6BrGjSWwUj9Z4hVFG
bKfbxe5HHtmLQXzomJ6BiDP/5ibYajTZ3/KEzcwu3+0mpyzgo7G0A9nMpUq/hmjjleHa8xCsrMYW
L5pNS3+RbndLoH4Lw7lWpjOzGC4VXbeNI3CK0dFJXqLx2UeYhhC8UZtVNVD+OBzLqqYB3N0mg36y
ohAzXTcfEu7W8A6x8MYcRn5CnylO8mcZ/srtNBISeKEcONMiR6+jYJ0aHbZDtfI3rO9Yoh89smik
Uio6LPkn7seWolUfT1F6VIYCHhlxIMaVRHMPne/dAqcJto41nvokO0M/X7n0N0Iz2rRRiyhN3pb3
Kcjddaufk2CvtT+9JLhdnyx6SPrmvezOKgJ3NT4cMjRm847mGkdcOJVxF+m/DhF2rzjj+CDNNiA1
VssqeyhDdcZ1vqwDPBN3akjWKik6+ICzFKKdzU5USOJ1YEQd773WcZ7LdVOxkfQbnCmzwMhWCvlX
cIwbngdcUv+88NvAIFYk/mqIYAI7D5/pEe3MzKuYn8GDJux1LqqnG4f31qDpGg3b8/duRFEdoBUr
wf/G96nqBIgSsqRd9ukmO1/VHhZ2i87fxExmMreca+RCKl7hRiiQy6sFnWbrLMfGoe9tjzt/cumJ
4SSYzMfhTyZ/YfOT0RGaQyjGpjAvaoMYFjXTSUb1J/2oNucHcnq+fNIJv4wJ6ZrxNyvTClsVCgH5
Q0FNE8s34cVVDhkcdyaBL53xPtZgk9J5+Ssz3HT2srfjVcKlQLe+ie4z6d9rwy6FzlU0EErWue8f
EeFXfs96i15uku7RWJQGA0lonNrxblDtyWIQqTAEreWVjTmvgGkJKFCZdfif3ME6erGCjd13NwT7
VoPbz9uIJ18LC2aJHXHNFwkzcPhgyeoPgS4V1gS36xtUpXkH41/ritloYforee1T7teYOyHLrTqe
UUnln5GL327sGGxRC+kUC02Ey5JC7L74iJRubRm/plmgUEEUpR0u0IDz2gM9Yz3gEZ12SlEcyW+c
dZVrG3HPENuDrr1bI7HOtFm5LElJ9hR1wGF5nIcY1BItmaVyl9JCUkXmrEeYUTFV5qZxMsZo36rG
ezp8heWwKDESR3wbkfx07PxIzyAoDgzqnYAqZ/7ULeVWQLnTYD1F/cNqW9j1QgEEnzP28tWPsNjE
E6SQLVYBDIHVu+3rR54Qy2J4bdXV3nYFnPmj1p97CROJb3201EMDJiclA1URDpdUULO0Bzj+Vfxs
dLhs88knyqy3p3lPhBwP7U9yxoCtXZTVkz/V+43bCWYWERq1ZDlTg11QO3THn1npd63GML9xsDfA
UmvEPOmRbUZlOfU0huGpjP+NGSKgd0jNeyrOGZQ1HQKcB4+0lBujmrKx4ijyejNYjLBkvszt38Jt
3oZg62a/uUoZaY1NnStPjMMJX9FaKQHn5nMJJkNvb0yOZhpBamJAtgoZ/VkjaqCYc5bZBRhQo/qv
N78c+eWq7DTEpXXsHRBbpQFUwP/qdQyVTg3yE9dj2y545kh7/eqQcFSqMmREGAaBUolrrjzsCf1B
J9qB2ywOjEM5qtPB8hwrcD4sImZdyaT9JPJoUfD+6W260D0Cvv7JpP5CaqCsOID5YA8yDlJ5QY8B
fkmp4LWnTtOyHkGkLaLqvdLvfW3P4qm0pHjA0lk7MXMvzQAEqS0HdbiZtXtVGDpoRXAAA7wIsm8u
eF2WohkwF+YclKavOHgJsPqt/5jay/KeTbdyFlH7KxP88O6HYa8b+5nyroZIA0ZKzJLrqxFe2wYD
SKd9xma/0WAvGz1QdVI8764uV9OO62hMaDCHZHf+YRx2oX1O/SQIHZKBF8OOTYmzhzk8ad/4aFEa
GUKfqoDj6iC8Ip86oupZ0HYrK491kbC5PI6ZTxVFvnEaRvn8KlLa9P98+OUHHMJ53G8sEnq8lwMp
PG5YeOZI8Ttf0sR3Vl8k3vjMk6tQ+3SJpxN8n/vmyS5hHdyJZRPoC2ddXe81abKSjovKyFc2S7WP
1J+QNsvg8GqiYzgzvY2kvZuBerSjp35RwUzCmRNXwfITcYLSfsm+M5xiqm3mK8AQi0ajpwbYdkPs
kE3G3MVi71DBXchHjp8mYZVW3YEy7Y+CV9vjQmQUH1KzljGI/0VA3/y8jgd9pYCfTuhk9Ox65hNK
wdxD9wiMH2caX1EJOQXKdE8eFfRhDS6tcPI/H5dX4kwHHNrBgunAlpICBCszqwsoxbW/zbWnEaoH
r2IP8rjSOUqw0YAlJoWLe4D4ls1Yy2rUa4wDg8LZS4+wqOIqbnOFh9j7qrRs0Vr8Ixw4lB0SdM20
px/+GsZo2hCek9ZYtYGxsLJ2xXkcLb3BrmL4WzX31x2a9yyyIKwYDOlwR0WedenQdYgBrbk6A/qu
06vhktbTk5VeUKLmD/vIIodf060Dg/wfl6czmHw2nky7q9JgM2L6nits2RqmgZzaJVeADKbieRo+
kQVejWO/0/CvGxBsvOjXgm9nh+GnYpnUqLLomN7J523VxvRl0k6hgJ2YWa32M/IJd5a71TpzO2C+
9ChMjyS1ADzTTlrfUmL4igvah35WYlHTHX1HxODJ4Q9nbLezS2JoeQgDnTXBp09ipmDTbrAeUqH1
1NzxamfJEujvC0osOzQXrQrobc5O2pv9S8DUbZuC1Fqh72qkQMuKSH7We/yA69HRFqp09nWfEo2z
fyqBI0Ml5w3MCdb4KhDdonN0qq65/hfRS3X1j9HBhOoCpR466m6qPY4G6t2qNwNZjInnA7siYzK1
xX4Ht6mXFmbqaFENlHBEjG8r2plIhNMXIAOGRzHJqQmWrxOhz9s1w9q5IwdmhO4SL/JqFPaSccar
rOJFgRl2clvWdvzUKCINbaL/Qj3VdqlhCxs3BAhPSik2GoNH3XfnQGAW+HlXwOQIPOdzNS52k2nZ
KH0SBMRnqHQ+VkN4a2gzSERKOCI8D5Bg+P4XjKfPfWWv6lg5dxasTk3wa4YPbcDezalFLxrYgBbG
p4BOevOvxuCN5xhnULE2ouZRFIi3Qg++2FNnCbZjSA47pSRhGeYXPqN1DVioNHGvMQy2cP3IXF87
YTZX/OKUGvHT1+Ot03hnCdt71jgWmYlqhXlzCxdmGenFftTqHSxsEhisQL6KK3PwMjxTAck9iBGT
FZAEmlufCfKuY4dmxzKqdk7KS1QUNz+vAMSkZ1zNm3FsGNCz79aGj/BWsueUwYHMyNoOVBzCRABU
p10CUdt7MDhmThH9UvN0C/tsSQSRNwqrpgswycID6VKZ5TvKIdQYNcfKNgIk6hbeNfA/BChhL6xw
ttp7qZrYqvlsxpytvzRpWLGJAWlrhhOHRqMRjXvXKONHkTpbcmmHScBJ/O4aCMrApblItGCJ4orF
2GXbKNa0ge0rTSW8DvBMxnuHRkEHHAdJ7X1AN2blMCPDl/nGdPmdABqChpipvcoEKcYY3E5Tv49M
odXabJ9ctXY2H2bBF0fT4VJt9HVZOih+0b3Hf2vCNGp5Tr1IfUkOo5lCOKv0ft2onSeBv9QS0mfU
x/Vhwiwy2cVec6UGZuE6FQ1IP1HbrIXvTDmCl9HUP6FKmGY0lkWvI803m742jkEfXLxSWdR5fOop
65oSN4gXzufQ5Ody8Od6U61l0pIAAWNIviXtfNj/dgKFv1yXWbbTavpIRbRk9T5EJsc/jVOdQ3VW
5B0xB+xZlJcBDxLYceYkRU+4TTnbCHJFd1Ior+sUDm+Co1LezrEK4pEszgHnPTkNTRLzgcXyZpTB
Bm1ko1DTm9YOcAh9r3f2CwLlG3nDTch61DO0dFSm77GZMNcAGA+KIGbI0A50uvCb48Dd10V0bAbM
GLiDcgdRMoeYzdKZR39Utk4tHiA8nX3rK8dAa3/DqD/TnoRMR+Fn7/foE9WNBDak/968tUa08GWJ
gFAgKIPJ0TusX0FpHmqFrN9UZ14an1hj3lsD11WWrRvhXUqWcQ0TAmiCnqVMvVWC0YYybGvhv9w8
evADLM0GcC11R4VAk/C0p0/Cizq5VVuEh4YunMqY7MzuLKls7qjUN6fRrrImbgyZ4N74UPzuydls
D5Hk7uv9vuW+5pj1qhbDow0G+kO0fxx1Efnw/w4QtpqWcBGayr5lfMWL0XAS7PZZYExm2U1Pk7cK
GD/EUKul6Ew8Qvs8HVesABfbDc8kljatgmW3hhwbKP6t8+U8ZwpgNs6H46RMa5neSvtalNPx1qZt
ApIZpUz3mFo0Vx039Zj/jbQTBhFRGDSo1VSZ6PTNUwxkPuDHa665KUK2uwwjnmsai4ovB/psxqAg
oeHM+p3uEwbLNXvLNP1Zm055E121GZqMiUkBmYqCktRu5kbc3huPs8k47HUtWnQQOgaE0mQA8Q+u
ZClLMHF0WNH1iXOIyzYw+h9dTZcjPJwe43o7nf9aAZ+V5YyTg14Ny4LKtkYIwA3JgY5fRDrMRZw2
Vc8hj9euyJ7uM3RgK2Dm1hoL8hjbcOAcLwJ7MyjtzWng6aoq6n1BhZTNqz1AjXZ3TTRup3hnn2hH
xSargbgZSoNJl7dK83ovdE73JajoYHiRGlgYJj+dJaNnakIEAK61C1x113YK5H4RnFVgmFZn7Ieu
2QVZOHW2HmQkL6K0PztK0iAGXEuiaGFD30EBvgkQs2ASFOH7szr91EeYWC0MXfyYOgYzxw+XFICS
Pk230TS5xGubg/dT9PY9Ud1TnYAWKVAYG53st5psx7hDvGKjwxTTVZOFyFpL+L00h75Ahs5NG44v
8yWWs33XuBMygAENvuNU2zWt9XQ95Ql8+FFyJkhazA0SDkb7h4WeEAhRatTABlMK0xkgBw0qwoBB
f/wyFTxGvf+mVe2yspRV1raTLWYCDWJaiP7pBmGWxD11ZXkfE/uoTf3duFQCTooY8p/N2Fw9q3ha
DuGCgkq/udYU/+zOZdaMG2GcepXgEd8ayHOuEh0qKG2qSn04U9Cg+WqJHYGWHP3ss+ZqSdrhYlNK
EuFytUucyErxVzX22icnEo2kO92+PBRJugUg9JeMRHE1l5p5HL1BcA9ZV3XBjdVQsZaYxVIPe+z0
3gyz35tK1naOVLUwG+U3wbvVWAT0dGizF0XJP0J42gPsNM8wP1uluQ8pNuHIVFJCBgChRpoIsNf8
G5X00XfuXScunKEalAo2Srtj5uDkB1AJc9Prrg6DX4TAF/02tN2x70q9/CUxs+k4K9eSSQEO355N
VtmOcGLrpP7BY3QQtu8vqOjgLITjJzH6h2/T2TzitE4YzwjXvJdwrGPRUjnApyrwvDaeWMJgOfYw
tcTI/QX6mO8xCrMias+m6XBkrI2pGC42Z7kJ4F5J/jzZ4FdsIrBpE+e8Gg+5PawR+9bS43/YBlw7
WscT+G4FAmUuoNn7ULpCznWm2Z0ViJzskCdIj5d+CE6FoBHQyE5UjmGGlr7BEXOq8Sy3OCaZ/ovd
QFNwL8vrGCr5PM7dZULjtFHEW99VPvCQ3/3BW+lhwOqvfLeFfNH/gNuvosyNaVrZ7grdmwh2312i
fFh0wre1v7KsFBZABpwNroqLMloYLX29TvVqGM9uKNdZ9W3LRNiCskskNsBRA7L8ZnnA7erG/zFa
rEl2fRGBekHMfaHGrtywJ2GQnRuWIO6y9jf2EvK1ue9sJbfBpCB37kxJHnyjKTx+yukXVlvcPfz3
Rq980VeN7V3gx9fslUVxoEn8uutqRikx7QYvMbSk6X3uliLvSQqZa9tyNm7nfw8JnggN0VFzaBij
1n7IGO6VyTvx7HscMsIWVftRRCZVK2JVafYlyLuvshY3XNqvdCCHV+GyRAyRIWJtvmGJAyCIdrGs
4RZZVX+UkKJ6Va6tAPM//PLRTeYgYE4Rc640Ux046toCQzTA7Wolu/FfkoaHsrJwd1NUzOtpUBUM
rOKtsq1NwzprO+pK5upNqN02YZ1uoojoxLm2Q2I+6bvHKZYOwX2qDpvez27MSn5SyoSE116cdsgA
tNeYnCTcH8kpI59XCONeQ/My2gpniqrXiYRRZWU5wa+nudtcD2/dxGQF0eJZeGimG3Sn/JZ5PDlT
9n0U7kAK/H+O1ZbzBEXWApDpqSQbU4VkrQqbWXf2oSGZ49vc3NmZMpItqYK7IXyv83qpjh0uRXvX
Uc9Q407LLPuiJ+ISwvdQOZb1GZpplW0xY/BJETVsfDrsIvxtdBUvmjpB7oN2gj7aYUwMy3ilyOZa
Nwrrvr/ycv2qJbjVi2pdg2C1HMYVdbxMAqAUDSMuI/AOBnTu2vI/OyV+Y4XaFhgGJUsi2aFFlHNE
oKOYWRdhAy7e3YAur//C4FyqQ7ZM6xYLb/OM1HTVwbuy6/JsNjlilov/18L/mWmradAXJRjtpgZh
p+UQjQjr+C6tWsOlE93Z8G0Px5F8jVpPq0f/lubySAPOBS7JR+QTZEDtcKJbQGiXydjNHJXfvg12
4FNOE6tB8YnrffnuNxfO1FYBAckvrYIHbyj4yquYSZvA2xojw/vbkFmQOXVTTW0bkcc5UqPTkq5P
C/VlTJEWlVxuLPsU6YCHIuXLseuVUht7TcFFneWfrtYA9lWwXrRQhpgY+wmTf9raVlYkd135VXr5
3ibakUEQSsHAemELD3V8kn+fEZuZ29imhqI6GGn2WUwWYHLwpie3llLwSQP6nQgqhpMh/33DO2Cs
NW46NHgclfVsGJIzT/58MIC1chJhh3mTUfmWqvaeCrG51ZbLWiXS7uonuppuSo2Orsl7G9t7RdS/
mdei2jk7JzC2Y+RTYAXFwAf82CHoajbSHjdz3U0ug5FsRDIucb6a00z3NELlM3Sx1Fn2WZmXGZ0/
AB8EBwH4H5R7fGo0whvJVAciZzZ9Awldz5QuLWN+J9a5nySsn06TYb03eHLoa7PEUthfOpqeoJqx
YDxD1hFVmqmXntRLx5Jb0dFXxDeCcQkBBlyRXlRbl46CMi3/pv/XcnHB37IO6gjdix8A41iVOkeT
e7CjOvsSySt2KsYcEjhrczWEvhfCBdSAWwR9VZXtK8vVpV+aTyaC5zCV2xLL2ogBGzMX2PBYuwaS
77uSvwo9L1Yf7WJlj/Gv6p0NTpm5TLlc8l9tsKha7b458j9plt8KTr1q5S0V4N7ZK9C+prhMpP2O
HgqLcRjVHaR0aiD17n1sWLVAe7thgyEPy2P9p2ntNpUtB4rvEltx4YmFZmlzX7TzxoQbw0xRL+ZS
e2pgefyvgDtMqjSEx7cRRKfBp2/gGDgPq9uq4b0qgA8m38rkAjUtsr/UYUEeQLVXe3ehVx3ZI85i
8a2yl6UGqU9/qVwbEuprweboC4cylsLaBvWhMzNMPwDqCMTVX/0/ywr4iXH6b52Mibv3zscD4DOv
3lSiuk0KoaMFSvSrG3h6m60hIjpF1LWgPSpo3gxYHdy/CV8+dZIlHoJvuun8FZY5yOJUdhREMDmx
pzH9KiUXtfewYSPkFzWpQsF7HF8jN3vFpcVYGghIpJwx5c97ZpjS2ur5W0zufJD+Opn2MUHhTwfT
qbYYVnmzxKGJWj0GMWF3HZli3JEek83UCnZseUWYCkEem4E84Y9410n8jPmi4Q8s3B7hicDukXJu
IDGztruRaY9hHJH3XNbKqQleNpiHgjq9AnIdmjRYkxqpSJnDey1xp/VduS26B7t+gM3SGvbU6f5a
3KW08lW6j7pRSVMWK9CnXvWT8lYwSO4SNNI22tXErZp8OWg8e5199Nik5FuvFddaUOYliHriK+GR
DSSg/fCf8MH4YIf10Uns8kOV4qCqGI3790hdUw0+B6O2U7tdap0z/W5wGA3ciRrTEJ++csXZd4y5
0zR65XTyMZPDCqTlO81iY2+MzciFK2POSH0ofoRkCR3mHuhfOWXtTtEyW02QqAfcsiTiH2lxFeqd
urlW35SAc7J9Ya3VnLyEAYOrXZI9YZvYjyhX0uYwXT5kvTMJrWYvlLBVpEarklBCEmHaZc+l+aQA
BxIRScVtzXTc1TXYasAz9JlqtOgJ7Lg8wLFcUBdR6aucBJ+zMkPsmZ9M+RkC0PIACdb7GgNA1OMV
hMLcJu+fi0mQCefTVD/HzzAKTgz1SZsU1+6YhXc16OZlTEs0dSP2m0AmwUgwE7Y2M3OADdZPHbKL
0xCCtzXbtyiKspqG+deufVn+vwq1sbhMp8MOnxHihWacDPOHLox1MH5QK0ICGaSMgY0OAQhVywJz
i1GnwX5PMYjqUVjLJdb5ikymT94XtHmdEiaa5OoLcXTSeJ8N9+kwahatvasoWapQm0E9cAgx+UFC
+pEZj8rhPHE9CxYA2E21u6Nyp+ZQXUTWPio3zvgdSAozx6dqXPPmXOS/ZM1zYyocxMPJZJWEosW6
SFwh9IrPkUV3jD4VWaLywtynWh3VwCLMp1QbwdXJimD23RL23i7ZYAEd3Xxn+RDT6jfAuRCCLtLF
5PFdx9usfMYIj17xIznBsjHzRpNvvRUKwCCuK9TZIRSyd4zWt6w+GmwpFgitFAAAxwDzFZgh0aWz
7pxqHWcewNaKygA6MdXqWrPr1fw4EHot99hj2HSj94QThX3FJj0Dreg7+9hmm02WhfNl18TMxhaC
wJHDDU0mdIZmcl9wCi0JbxDDyIzzSIuZht8jfm/4mxm2kxsENX0YcpwjvEvB8OHEe3q30fuWSn+r
lCsRBGajwNbsC04Ht1oGkpmxS0FgQONQo74ZPiYCy7ogN4Nzie820zlixJHCsyoCOtjHGTCEZdmE
S80bKSEAINMnZ1OfPETJTKrhViv+AkGSYKzfsJ2tFbzXsVafYEjsnQCAl5V8gzlcVAEDC+G8bKwr
UYkrIYyUUzK6EteDtm9irkhuvSlYhBLvn+9fLKpoPftQAd7pw7ufP2MSiwnkQ7/E2hkcGY1dHG5F
VRTy0ytgKTBcp8c6DWDMlysw19ivZzobJHu6hQjKfmbru76noYZiwuqemRcnp7GUo0BBsDx5Gqge
jEKZ3PmQqE8QKyFW6DEDtZJuZGvLh1s0V5ZDJT254XHgsoygYOqsuMN31YJT2KoSGvuvCfMo/wBe
2LS0ffQoiz1+KB/YiSEudZPdHWyfJAxPSvfXjj0Xo/bheTzYdM81ztHxU75dLGP6Ic0SmLaSnFaG
TdqFEAN1r1+7wXQEmnvcDXzWcw5VJiIwPdFk/zdm6W2L7N3qUQRQ2zrKuSFmOmW/FPRHO85GjtXc
7t80FsXGCMi6qVu/ew86WoHtTy5Ks5SnGk73vJ56tlgvXYVPG8DeKiICGp1B1sxKKfBaZ3NMkaqf
w2Pb5dauhY0rsTGlQT8rYejl4dGj/gc/7tytvjOC7cZCY0tXbkR8PYwFouLkh6dYVO9ec07FX07T
XkWk1SwpU9pX9GXxomtBtcz7s2y/pu4PGz5OFu9KG9SPyT6sLbP4MxYHgryQMOz1yByR7sA0eFjx
XbPMi9F05Bbrte0c0gm+CgMpst/YllN9lXJ60KYcYHHQ3d/e5jDaz8byRcutGf26SMm+e+Vosg6y
TwTRmQrZqQ6wTfuXkj1GZY7ZgYvAKMYL27Lbm+N55BSkstrpL6hvxBgoOP4p3Sf9eNxzQ2CFvMLI
KGwKOvOIApW9J986Au2yKO7lC4fvVSGzUSrTGDF+RFa+cRMmHFcQKm0F55a16PQzRZ06Iq85xOs2
e5qUZmglHc8nJlCzXAGVYy+NEpvdShcfQZAtExZLBwhzXYOujtcOy3H6n7m0xd+AVQrhzGn3ZIOm
UmvOroqyclPOepKyBfOvJ+1FcbMIUAYYq+BcW2MvgvL+2bXpWmkc3MAcuBzCXP66thz4FITbym0O
XzcGW/2WE09yvbPjvHV4kkNIRK3msJ+828G7GZxptatijKHGypjKYMez6VLvoof4odgM/FfIpTP6
F6o+c8mFlcYbl2JH4U23hO+CVYG30HYR49CuyPB4Hhcg8mRYuYJ45I9VKLDzCbFVH9lwTkd1lVrZ
WrdVUNVAKeOdZ50dPlrD53jhILuduO0UML1GHAdgvWrjbBsPK/zXu8nOjG49WAwrvNjsnGp2RHKm
V26BU2GWcv0iPTRDu4a2daSTFU4VJ8e5n5FnAkqA6m9+hM6bok4en2sPykhpHwnij/Nsh4PbkYrB
NeVNaWiflo6FAkTY3KvFrWzXYzTO6PfccqHM3XMmDiOlW8TQQ/9Wotgrv2bxz0mnwp2LoT46THeC
4haSXZHcBw6AqRyYGJNa4PLztuZv4kbq1bdAI0v1XoQgR3hGVEw4fNmK+h1QfzMaF5SSdU7/79jv
Q3+ng+kgPZTkL9r2ZvApWRIefvpIw5oj2Ezh6qFUH8VAyY730KmNbk70VQYK4XzK1fAvypR//D7u
3XkSEjXYppgpsgILMVaBl2iL+Wh1K8zVaYmceqbBwAV2FVsWwVvqEsXMMa+qcWrNL73cpiR0vX0k
WKPYkzEaJKCZ3PCzSZmduaeEckzzSA8iQbhEQGg2rxG3dv7YiG3ccLY67kbCkEGRzB2+ECkZnoxk
cvgbp1M3o210z6sVnfUR6ZRjYfaeD592Thdo7tx0Id8Ux1x4nrfsxSrmiaNt2ChSaMv5NuC78ZjX
YpOSKPNg0daWFswp/jb0BI/Oo6FfOsmfXdCccwWWEX/VfRy+R4/FA5sAKj57x6xWkmUQnvvslMaH
OqfwHKrMD0PMnJpsmV0L9T1rd7wRcwMNWKhE/a85/CHshFnAtADSUPkvaFeKysb/VuCo5PZHExS2
ATr3phjwKRgxFgISUqPvZlja7csZNllJqLBatK4kn66v3JxrivUvbN9kzmjwqo5Pq3zrYSUHFBqa
zFykejZI/PZU7qnonb6/ioZDMe2u4btOVBmdviLe6osM6DS3TICrJJa98G7huZYO4Yq/As8ufPog
50ZeBfOC+40u1j3LvB2SWgAoixCaS66446MYL5ZCvrhgZEQqMhxXCG6zUQtmVbU08MWl6YKq7FlR
fmQ4AZWIe5W3HRq5t+OT6vkgub509Q0Uvd+IWdi/t/bGbM9juBbBdsqghR1FN/8o15Hi3vPmIt9h
NwUXyzkiwGvWDwefgtmOZcr0frQeM6/BQH+YxZyPCSDZMQdICnwYcBhbKXnZaga+yzF5IraQ1BqJ
utybaO2px5ABW3zHCg5UsJsZwIF6Ut4jzIz4hxdES/OFAdhDxc4XDsBWk5UoKdJq1mZ3rJudMuAq
f3cczsGpsS7SS1/jOCm2SroI4js1y5F2y4vpVA+/KFwo4we3J2tUv3MutXbzP47Oa7lVZYuiX0QV
GfpVCWVLsizZ+4VyJGea9PVncF7vqbttS9C9wpxjAlEEVnqRkhmgXDVdvBQ2ZoFrSmkHg1d050iZ
d9TL3Dzzxo5WsfFFjygPuWjrURg23VuiHUwXYtulqZnUJF/YRuOU0Gb1V9avqfgxEepHv9GESIA2
X1Ip3DP/EPLKAWBdETEXzFGeFmdQitJ8kUbnvnlNeY/Vm+/Ta2iHqNlKg7w5mObEi3e/xfAegCwL
Q4i4bwQcKS7xvPxn7s30RtbLVAFg2vRVjRrq3hS3pMTPttEzhUHaqeMWi8yrJtmFcyya+jNPkZKl
VBfzTCb38KyxdYOtG0BhOc5zmXbNOuseVN8uX0PU1YdJ3CiISzmgDGmXqkt7X+AmaY2NSovmkvPr
jnA2XM/lBR5ZJ7uoIrkeJfE5efHWSS+OHoVO6jH5F8NOpRRSld9g+BeTxI57mEHerqIYU7DnxZAY
B5TTPC7RsJ2aP4s0XiJPSEgwMGxK9ZrG3Dfz2uOm+yZtyqMBhqAOj3F6JiRfN84ZzonT06lSohWA
daC5xyvVoueBaqS5PxP5sr6LgtV80+164aOqnL/L+e9SEmOZVLAX4hIfhnazknY9duRijW+DJMFR
u1blxQ3+bMTZGZWK/GUamggsMDq8PZ+JLPHY2V6oG+b9Cwt/CeNGIZe68qWhF7HYhukmhxjLtiy6
zfycRAX3zifGHa1MOxGf/HRPju9mCqh18K8G+q5gjhxc0ujuwC2Pxnf+IZneGLOR/EwbmsDEZq1Z
fgSYY7CdFwHLK+c4yAQ94mly3iTbW9tl3N3olITbiHK1ph2bZpWj/2Q0EWFSpFyOwSGNnAnjtjL1
TWMBjta/LYTQHWpCA8f18NJJsShQoKbxhgZewZM4kDjKBqMzvkro0ZEBEguTomAUkW0tPKihruwM
CGKVvaoJAeFoHIkwQv+S+MFqDDNaU+fVkRqu/KdUgoXlbrHEnh1/h1M/bq2VTk1TyUsDKqvOaP5q
AmbOHUKyWr6G8T0R6nrAWGSqrylxB5aOzDY8ZsO3b8KVoNvJSKtPuBAFC8NOyYiw+pG2WJSUlU1/
7TAoMYRSJ6aIwZ/qRzwVsLhV8ky/BfFGrBVi9+S7ZKVY4addyGWmBniB09XAHjYL4MnOdTKxNdVn
F10UMhqGaVjbPVI+PqcIiW7IoJE4wJmliDb3jIpgcK7ZFHtsrbQY1mJ1FUNBq49YG+sb+kvbPbfl
mza+9tTGVshoPN0CFsCuuiH2OcguJi23Nhokt9ewM9WFq4Drsi4KV0IAcc6YKEmJYQITNpcpI3GS
0EAmCsZZNk646lKwzKr1VwMLEypA/2knGM6QWypHI/Ey7JD2v9b11OqpZC+VzSRdvrrNXzz92OWl
mGVWwUrqSHTLnWMSxVdcKip+HHE2OiJprTLNwO56hxMFYeYMwWoE/jfwPzrh2vD/RVi1mvQ3jC+5
CkhB9uuGHD82zz0SW67aCoxIF6wt/61HQuzHz5Imo06/4sj9X97t5LvAvjpV7iE1BUG6GmGx1vyp
fofEl1zH4qIl6iqkSKix0rm0oH3/0TKXkYIhOZJSDoOq9ZdIH3UOlb58KOgOQuVFTKAUx1XJAraH
OWiY713t3jvrYSfBDQK2N6hPBw2rSvaY5F33dazgXoIuwazoDg9zUUk6hAdUbZUBXQvco41NqO9O
kHHge0rhb43uUZGc4V4t4wfXQg5nJS+3brxVUYOUJNcE6VZwMyAKkhV0f/Vc8K2FjEhAPo/zdOEa
O/exuhhMnA1qUDMW26Z7jry0vrs01XsaX81w75gouVE3lehoMxpgSmtT0mUenew4O9KT7pHpF7c9
T8r37MwhB0VjD6tyOkbtYUwDBCQQH0LUHsHBj/eQATFalcui4DghZQ5mfyF/BAdhym6egGNr0xv/
SJUCY8+wDCU4YH6orqyuK6a9+G10ybAnWZj5LXP4xKHqsi0FZL9zSTxs+58yy49JXXk26AgNa4EB
q93y6WPzs1GhtHJY/bBPt0EYZ2en+4s0FTvJKsRWU/rYQ8d2n/uHAJ91BgoQ32NxjSs2rzsfP1x+
iGgvgViNPQN/pKTJa+Nc3OFfBzQxQDTDj3nhi8gw5yg2D9i+RoReiDv4Lf5l7LTXDLphxPwyaXmz
dY8YBfRjR1X7ZxXvfrwLU04j6pZkbWefiSxxBADRW7vOG85fZvAa2lHzhEqvzrdWt7JxgSM/x9UY
HFqscaivsld/2LXy4Zc3E7uU3JryDQhGpZybN65zw9ra+ivyUYEhC3jDCmozy8Mh4oHdVSDWQQoE
G+kwsl2FJVrRLZE5WbSk4ChIfUg9nwqAoD1DB/+1UAv09E9U30QhgJfEGmts2uJsjbepOJHNjT8+
YWMzLBgXNGyn4nXbHoMYWp2nlasx8mLeuFHbOLDWem/sX4Zy3ePAKS/dsHGTfQyBExltzY8g08W6
SD5+Sl1henQXhPrBZtYBoIKzxWjLPoM/Ifv0Yw+vODYOcFngwJsX9M569IhdDF0PQ+VJDgQlvbqq
jGiXau5b1lEqinBd46f04eQWoOVdpllx1CGEXTRmum9LqBuxdG6NtjHrrSa6T8IQPMHEKrUIKkWq
gLD/owynaF2y3DZoK0fcMnSm3Mn5xravsU/bZdwwFlV8mI5xULkWAVq000Zi9rWPFrLPotq7/YQ8
1xMkaGbAvvJ2k41Hx95V+LNL7eG48cqdvjqFAUaM2yED/TnScznrHOBqUR7yROVg/53EPnJ+e18e
J8z2SpRs9NE9mNnF4qkqlZZC/jpYzsF0NiyFiV/SkQaypgh3Zm0e7YodaPhCDyuZ5jC5MsHKoFwo
lgb8n6z5diH8+gQxBVihyQg/GiJ8zRwMCL3F/J/myFfArH3n+k6J3ga2X/7obCfCENhyh4Onah/I
T3u+ffq9zpp9T+gdNZQ5nNZG/ERzzfKXHpcFTEuPRHpug6+7azxHQ/NnPDM+dd+aFiZ2oZrQ1uED
PDniruUQQ3McalAoK5etmitjdOvjZmqwYwDnIDVzTIddaihbBNqa+A0af4X0ss7fNHiRvrqFT6JQ
jY3qNUdhkPEtd9a3TEcKIlRvIuXx6Bd9yybFp2ZMTk20zThS0wB2i1ouMHhj1XLXZYLnB1dJarSP
qLskWNpTUhqGZMbo8NQM8U0vmzfpIEqg3KwC/kg8NBE/uhVbncZcV65W8G6WJ1ckzJr+WlF6DgQm
DQsiBgSZIMCXBLXvMJoxo8swGNzbufztfjP9hbU46wplq4fW2uJcjmsPYQ3mX1qixNrn4QsqUC+i
aAWdsahQZ6Nm8GdjGxGlDKjVwV8aTHHEJF6Vlv8/17KVS6+TmJEQwBaXJgZXQYIveAnbPAO0YQvy
GjQgusZvvUP91xOF2/CXfju5/9IA25Joa8CGESEMjwBiDGfpKBYTu1D6GuSq32Gxz1n2+Gw8QlSX
0kfi0HzGgigr98MqUBAwfoijADfju+r6O9C01ILo5fH8BVOwt1rYQh6a2ENL/SxQ2JTwaUYOo5RU
QyM7jbYOQaLeRXm21YIRZB7HX038NNWYUL5M7T573XxWPRUFnG+8KgLxBZiHcRVUx/kVtoPdnHmf
EL8savIfHR7p/nWKv7SRYxg3lzHvcCtyEIZlxL8KqZeo524ng88YH04V7mofWS2UG0P3V6FQtgFe
EcEAy0R+jKawURaN5W4sfR8QD+9Y59Z56JgNstUU/uv0X6RjXklJMozvNpwlXeMfOg6Id0JsYsn0
NQUNEDreqOq1wYmvqs5CFC+adYI0RyHkIc0iynFdZsausuCJhXz73G8Rtwjwu01kOCu7OpT2enaA
1rySFXlYiOORWrF3raEtwJHCKjb4zMouo05CC8OTYmSDw0uCEvyl5Vpyo2vJm+jGexeKTomKtcU8
ASg4TQ1vNuCMnMqWIjcJl33jRFTkLl+hvxYMkko4K2nI04FGQMeQ3jSA9GzmhbogstCc9rxcrLIi
F4Hnuw9XJodCs3DgwBYdcb52MaGKGJ6R6pyTDkAg6T8SqWkRd6+u06MPjH4rhmqRlewEhKWm4dLl
1QtvaX8pe7FLgq8+/oetAwQ3p8y10HcxnSAioIsCiR6IJ157sc6x6KApWEt0dilT2tIJmCjP7jgy
Lr2aC3+yfjJEJK6I12W9nywIPwEJX+MD0cJColXXyIeIautWgH9R62NLQr3AbRyWL73Dc+A/C+6o
0AJNf4pxFzq8nyqOqbKxtuFgnVw5Hkx0xLr6Rfoh38maLQNAilNKDqqA70OaBrySZ8pvmIsXlTlJ
p9bb3h52tkXhDcpU6y4WDGubwoJQAFED/WK2wMwF5+62htagimFds04u9fUkEG3TeZs8foQP4Ztz
6ZYzdiUmM+VCP3RQUuPkxaZHMgfSkT78AR7OYxJXky5GjfHEXmbJVv8sh8c0fAVMC/hgtfGQtSsi
sgRCqgb1TknKpeIy6KuGPZrqmr5iImzHsJFKuJ8Jn9A0ufcGqYMpgi1E/3eHWjHvwcc+WsaP/rnG
mWYQ46PDu7QFs0rcbUn1bjZbp0JOam5r5bPsfkutXhW8uAk7Q2O41Mk/lZ5MrZttpN4gs5P/vupd
6EifDP1ZnN5dNIpoExPRnTQFoLXGj8VTQnMBGQHfEeiU7yJZZ+7KZ/mEl4Xs0ZNv6RQW49Gs7io4
ohTfchmxmH/i11rARAIutVTzC70uF12x0BtEJoyd/99KDz6rjOGVabUf3DEsp9hEm/FO/Qd6YYF1
n6jBpRkV3MT7AGSUpBVXlDcDOfWInkiyPqVq05kUEdHucVumFOgaTLCwfp+Hc3SuE/d1Bp4qd+0t
UjTotmhZOO6H6d8AsKBo/+EluTDfJ7QEJdVeaz0IgIuJQsLPfpjHskLurM/S+XL7f67h0INyySBL
crtNg8Sj6Wg62FW+VIKPYltmH71+66M7qw/X3OWU9RlTIhnyJjJHMUkXMLsD1Bmte+oZc2/GzJ3/
AuVuoQH4w8gOTeA2Nlx/6suovw42vqagWmfiM+HBi6hysChaCaNtsSltRHRM/SE4M+VoFdCo7Jia
9ktLP2uxlXiHxXCGNklFlsGrouJ9oOGBKbrWcFKSAsIaOLCbtTKr5giy7JglJO3elyNTRi4uvi+b
4Ytfnhy2K0G/jCQI8hxkMF6zCbJKORPganJkMejXLzlHsgWjBdgm4JN9Hl+V8Yg33PI3YDFyvKJx
Bp/k26Ah6XzJNhB5C6uihN0kDtKAD0pzTpLlTNu5hwLqRjMhEaJCy5DVWmQRFoiX9np+JDB6kZt/
GeD8SN469m8wEsmF/NSKI/BFABGsYZAyYLNKXofmqU3len7Ralbhxtnn1BVnG7uoOCohAxF3bda6
10gy7fxz2V2E/RODYSeLYVExj5r/0gLTsUsNk7tcndGX1t7D/sGplrRfJdFbjrofOKZVV6wzs15V
jNEzNKVB8VvzYYxO45U+PSrFKs4sFb4Lw3QLGjJqo7ZbaASJTFqx1GdEj0H9z1vZoBDkxLDS+qVV
SYyIl/zOVr5L+AocMq0n5xa1zTZGQ0xeXJHsSGxeN9jb1PY2B6y2LdOkV9voWWLe2XYSYoGrHMAJ
vxbLHJf3Ari3G7yE/k8fP3v/O4lPtuKscowybOqXGvM+kia5/dblhEIAL2v70sTPGEYMOU1O9eqy
1cK8PlYH2fzDzbuMyO5VbThZSBiqo04pERId5FI99/8CRkht9KIL9BnjDaxQi2BHBRqEjoSg7uXI
LospjEYyBoRQm2pT+OgfLx1GIt9WUc5/mfFzsH8b8iRy9bU0gaeoiL/0fmuaXqo/SG2RuD0AEGTl
+6g2u5CxUeVCnh1pJcvrFP0EGQ01M7aWb90OGQLj6XHUv4xrllHvxMYfdQp2uwg18AviVpUXLRvF
srdX+MGb4TuP/2XqBLx3F5SXES2X9md3oBQcQmq1HXjnPj1bAFAqbbrLEsprYEOLBbhJ18OmhQoB
HJv+q0Hincp+qRTvGQVFld9ITo8T4s4BDqfOLWd0EXNgBZcuvLTVqS7pk7M5DecaZPvBmLNUkLlj
SrAnIoID8nYstGZjuXPDi5L9mdjGJ3mNRnvXYS6otdOoPuAtsS43dsaoegarc6vcVI7AA+Bbq6q5
VhyYE1tkHUTX5BMaBli6vLbmMUyZ+MRIp5j65Ob/wohljCpMnSUXhFZzKrm7DIlYc5P1LYJvEOCl
tevPEJuIMkLitTe677PW6bc4aBZ59VYZ7VYJcdRHTBqhdvjCP9q1uzL68DUEcd2Z7aEYtoV4xffm
hO+NObFdmmiYvzPWMNWrDJLVFL2Z4hhqb+yvN1q+lcEVxnNlw9bG56FCpw1rPFATTjZuHHJuXCY+
bL0yi0xfNhRiW4A37InNaYy9lr/xBC/w+KINRD/xDsR5N7D0aLJfisSltJ6D/BDacbJPFemP/KLT
eM5GzsKJimxKKXO7ha4NOz1UoKQC02V/65oBv/O119tbGXHQzMvFSjp45iMUnejOOfO7Sl1GDEZK
kfGh9asJE0ly1cLnoF4i0t2L9CjKcNmh9YuLtTN9qPojH7bdRB9Yepr52irHeNwF8pTDZWP5XBbG
aq5kMsZi+PwadIb84erYIRwl2UPbJa4XRT/mdC5RCRMbzKqQ0aQ9v5sLR99pwzVx31yTBuoLCA+7
/nfFv6Qs94J6LWBC5KgA2Md1FLejSmuBoDrYmwKtQUvOEpMzZDlFcsihgrKFClqvV8+W/9tQsrWp
pxJunoV/lr1DpxayYq1YFzfmMWW7g6ieJbYOxUF61YjnmmGjipCo+VXI1ECS3ZVP0+3B5drbAdkW
mThQEdrmFkNAt6Z/9oCxTr3ASUKI8wThuwvYvpPusi5bf0cpZks8xHKfWi/NuKF9Rj3lth4RJKsK
TeJ4D/0MxMjNV8HCE/RR0pj2yDwM2sPfEIWqtp0MyxsrtAUmhS0RhE2FCgB97Wfd8JieA9DGxOry
VLApkehTKGA5qRp3m/UPzSU1bZK4jlG0QXeVynvJHNnVLgGlRFedq+qVR0WZPz8IFer4BZgBaQYk
8eMYI2Dd9T5XJemkTaIhT2eYSg4RGmSuzD5+SSeGdAHyycha8ayAomCBh6pqqPZG8475UnAnskB2
7a+cGn2wPyanWxTd2XLeUhZ7sC52inp1IULmzW0kLjxnTh+691H9zSkiR+Idqi7emNZtgDJmhRkg
yNcKk1xtFtdJeRd8Lm4Ping8OeaPlsB6QiQcvDfxoTBxVr3K7hQ1yP2rY+5++cGvi3QE+6a4JOFf
jqJVRm9Ebi776qTouwFpodU/Q3EfWRuUxlYdnUXP94kifBEkAxFjB04+ZtjXFm46eMoaUVCJpLQj
ZCuvTh2j5Uo9pcQqUOoFtKWZccT9AaLJpTc1zLumvrvVrinfTEhAHYeyQ58QGlSO+JBsLnONsnW0
L2pwjYB5mOYlQfjpEHgKwcoEFIG6M0Q23xp7RO2LZDhUmXmIi60aw+5AiDW2JrRP+jnl2eBYNRHk
ZEWAyolFM6PhjqPd+rKo1Rj3JH63GvV15ScUZAjKctgA5p/ib2MawhZHoHSAdxDRB1JhYpnQJyyk
Xy2HWRgRDX5wQpKY022murMIKIIb/ib4HlmArYCG79mjbLJ3LAUJ8yNJjL2Qf5X6swV8G1LGIUwc
qmBpsSCYKJ/Hvc5MG7BJ7X/G1BxA6XIqI0qSsv8WGIByOW3V5FUB+F6IcC4oMAjgvve3EynnBmXN
VB5GCk8rOVo4MlokVcDQy55pYbSQzIplHW1CKJaZeZp/71bisGDINnAeFmeStZa+tcmU91HzgvEa
yb2SvLv12RjlJmV4otCgokVTenz1zNochFRsbTty9Cb2zYHUlvlkeUY+rgA07HXon1l6wl4F6HYx
EIYBeamOP0MGL7mOwSz/0JIWs/gqYWQxDb81e15HTqxmmfQIHFs+TS4WjxT3DY1p8VmpKhY1kyFw
fWCuoDDFjaKtztrerGix/B/0zQNSXSs/KJBgRUhlAIfaYvihoSg1HWvpKmDE1Y1dtNDSzJUZu9cu
H4g+jep1RpsZ3OqkWBEPvazU8Meor4FyAxoKSRZccnZtuC1IT6FtLFijv4RTw/Rjn1d3Ify102qP
AoNGhb7H/844P3PWX9K5zoHpUrCr1z4kLVoK0E5HQVgNxxa1Ifkxa7f6VpHBYov1BHuy2qD4RmVS
UU7GG4NFmxjRIiI3zOv22EfNposfFcE0ckxwWYUMEU+ZuLddcTNKSk+mi5J/P3qd9+Vsakf3IRmA
BBxGGR1Z0n77GaLlf5aPVRHFS8z4WorxBX7eIhiTU2mxA4eKkTpXnxUH0rABM1qRDGdpvVvqtz+3
lbzqWveg/miqS9YEHheP04eeApEpET8OMsFYszZdcRpnQRP1Uo3Kpc4KJPXKKi77LWpuXI7Vn1/K
h3BQBmYGLQyCEYV1AL5mBoPlR5J1qjeRQ9/ndFXYthdce5uRRi7Hf0I+2B7HKxKb6a4wWIqwbitW
da/d4iIA8gKlS/AtTToPoMGoXwrboVRw3nLi+xxD/9ZhGauUX7IsmF0PD1sqJEqA9GTaraEJCeX4
K0JlWyaEMjnDzmRPFzKxnUaK3sAxX0rHlky/ZqxiZPhelw0Ti2S2THH7khqkn/TjW1iyIogi+aKa
0gWJ7dpzEtRbXbWvmVFeazmr9e2XkllKWhFWh5T6YUDgFAZGWM2IX5I6h31U7zqrnKhwbO4UjOJC
QUfaWuuQCqRNyt2o20wkakQ4dnvUR3GbRnIUc5LD54TZU2lqL4XLsW0zQ6jSiBgc0XwQfLBhXEoo
JZ93kp7DRLOXccZcEbcehXPoDWiJhV/uSkIJ6o6LfxC3oEIehKCywcsMhyRgQtLxyZhdv56Nf3n9
YTkWdKjJcwo+YWuYl87UzlSfb27zEyBlqQjiWYOyPhktACIk/T9Nma9sfVqNY7cghUmsB5TDVpgT
BJpyDLsCCAfFWZeBrVbY6rbzcmU0XtTBnEk8/cdQ5xfHZuUwBrTT7nfuEtU0asaupRs0VevXEgOR
dTj5JeycfvipWsRQzDZgD4i5C8+LLXbJ5SjFV6b8tqP94eMkDe3+3c2ZCCjTnyKjm4992gixcZO/
l3XMAKwoZwCCm5kVBi405jlatIO+DnCFBDJm4l3HdL0jFKtMjAs9O19k/TWRY5+Z7ZeFnSnUXFba
SSNXkEv33D7J2iexZqwrZCg1blqSYFKNQ5ydyCYtUGLlIiHtmAF1CITPZOcqimyLTYtWTj9a9YSF
xlKAyiNn1CIERinrvRkvqwmOOaVoTyr1u8DOvBpU6M+RxlazAnzT9oVziG3AGz7dIplglz4mK1kz
uVLDsHmkgDJJSfgw7hEfbqW1X3rAqMXBZcbVG93CUtxi3B6yEx+u2RzGpPDisScXC1511+bHsZbs
4r47GZ27Ir8J+MBSd3+shhWbXZrrDuN9q45P2focNeoxkDV5W5P9obDmI4eaorNaR4W7cVz2j0pB
K9qtFfsPyVfMigRyehEdzZw5aSBBMcUag16nDlCIIUqyww9HdKvJtDRen2gZG5WGrAbpMGG3Ay4C
gtsrTtT43VTCbJkPbcvEOXtaFYE4vaiztTXw0xvmTNTMqAZ2AftjuCJDy/6sfZOGcw8d8zFmLP2i
SPlXhfrWFOmZRE9UitNddyzWkwwbgH3faojhtqsfBSQzxO4c4PzDToBEv7DoZFT7GGXjQ9eHN5z7
yH5JbWTL2+/VsWK9rDwylTjsSWsfWk/94NS4fqIqugW9smrRMmWlda6dZ6l1R+L63gnme8QTXoEh
O5CV9tnx+KZpxrSKW7VyMefBpsc6V5vRZ6txwlsxQDzDht1dLCtWfJVEvapk+HZN/2tEPxx17aYT
2cUR7hZ9yS4NGSyY5tqo61OOByAvrHumRtVCkeq2C/WrcEDQRWzsM2fO77WUcw1re9CrTzfuXLZq
BvpgflqpUt0l1Z8e/9GjPgQhlxm73NTUBBGFI1+93Esl8UKKB7PvWewCnZkPil5ULuvKhOpiCv8a
hbFoGHyzjs+4nRUkTDOUWdtLNp+KkWwGvQcHxoRFQpNB6QDIra5JtVXciMrYkS6FSo7Qe7ixk5tN
iuOXI2nZRnwI43yWQ7spn3opAAIOYI5ClI6VPq61iSYUoY4daGsNbgwMJHjZE6ieyLaXJmGaAuZV
2shzTYxenUzXkux0KZO7jvPeTYdDD3cbPUuP3emFOo93rzO2kZtsUb4W7NnHwNySJPZVgECzpwyi
UPndlc2yH9KdiiWvDl3PlvIQp7jdiRfgzEBpyMHa5D0rJjd/H6gCSI3bTbnzb0oMWvYAWcaoDNwL
tnsBcmksIBzbq9Yi1DIpKCQMCvGCpR+u8EaBJpQjSixryk2l89oc+gyqc3/qbXZgpQ1UIF1pJJKQ
C8/N4FJml+pRahibo1BjaKZT4GSGesyxxGCBmtamDrIcj7K1hTAzrAPurAoelJWi+8pcDDF9BkU/
YMGtCKY+wVNLyVSpczrK0UwPdiWJD9YofXT0BBO/Ih+86lziMtnIEnVIjvIYBs7UDU904Vg9ZcaL
P/YVYunZiYRkHWJtFSQ7deiIk0NK74Yw0O3KC0fkQ9CYCwPebclylahLaxM6wchwiz6iVq+2zaA9
FgpCooGRk9HPlFab5HhgFAcq6EPl4KSwtHVRukikopEtJTvOWnzprOINLQdAU+SfkxvcK1hlkhym
iQR1pebpcuYdc6l5rhtfdHt6weAPyDDVN8bo7gP+BNosvgdFIphDVu9m6g8pmn+2qG56Pnlj3PtL
Slcg0vpLgYpTFtojC1Kv7YJ9GhXLPpLM8iHFaVw16rxGN62NHXfnAelNnZHInDiepfLN5qY8tIP9
zbBv2/HCJcw9JdK9PAeiUbb3MWIaVpVeHJhXn9cwzrHL252B/gztU2NFLzWT72FC9TGMEGX9S1aJ
cwu4hOyjY1Em94jP3ZxURhrx2ixCT1jRWhn9d8dkNDtEwOlq4I0Zw7h2hpIq0zGeo24z5hY6T4HQ
q30Pn8M3M9woU3YYZ3RBwKUqCbmFeMZmwPbgDuUQZgOUGUlToaOlJmiIOPfnHWdYFwc3Vp9Fa+96
RQ2R84zfRR6ubU7vnU2VgIn81dHGpTZ3d+QnroSh+Os4ZYPrxkiFQhsLKswktgEToH5z9gBKsoPm
2MKgFdj06TlWpR57kz6g5uVPDNkjGT3B2DEkJb8WJ820vx3Df6S6vZz0AizE7MTliYGMUcbgkore
qrzCL3YjXJiuMMIlzpfvkZRr5BLRsShKTtfqI4zyK3Cy/Kw1aPenCCHTkD1ycO1QuO0HVohd3TAg
s2Jj342gTQNcO4OER9JjIQfMNZnbzOp4dtwvtOpLA2JaNyA/HoqTMXWHRsthlgffaTzgN5R/mqie
1kgjq6DacgKYU1n01lcuR5T905fhXkFn0oyUyWarfOgFSx3f3XKZH8w0Yh6HeqWwYeQW5l/Xd93J
yIDQIZtkjYlMbEiVbhUP/jlUCwSELH+sabZkZ0h+ZABhjPrYljsjTm5jUJ6JvyOdoPzMMmKZIxIV
3CFCzVfjhQhXvlnsXaP9TBMVLynOObIiNjqo0UUheETs2NPrjkkeQ1r1p0wN0m8z1NZ1sOn9ArYd
SrYhR5pP6MaV6KfVWAttlWr6n04/TW22CkFnGBrXU0f5Swxyj++vtcrH0P2b4EvZqbbPwvLgmD7N
foIpwtS1i8IIicnlhz+jmIn1g9xMhDk2IaQuZm69Ow16bCyelebcAzT/mmPuwillJcpZ5SDqiNNq
qzilF+BbNyr1I0uqS1cxgRtsotqZKBsZaZOdWMVpf1WM6NrpGZlk1aEyXK/lwJVJ9doJ5WbqLjLc
gUla8h41/bHSNJgBXB9FXh5tMr1jrXwvZy6EU5x702SKXytrPJiXGRpPnu+jSJJ9w3RJN8VuZIze
Qenz04RxDQ7RksAanc7FwjpYaGcAoL9jBf2504ESj5uycHVkG8kl0owLgaGHhiZqaIY1Ti8wd9Mm
MUFW1BjPrAy+OiMEOcUrkNAcDlHJggdzmWgvAt4mO2txK+j+exQ0SmNhl1M2NiaqpqeYLdgD2Kzo
G/k6qq1nNc12dq21Or0W2woPaNt6qCJGfsio2c7mbeFJyH5WnJ/J7buHKIlSCRLJcugJXPeSRTq6
DeOYZ9MuJQhntO1jL1SPGmPLmHpDktuMa9x3LLzCOP/qnWYdAO8ETbJWiJYxqqMC2naS2Emw9zlp
7g29CuvN+ulTqB1Bg1hceZZd888iKD7WMy+ZkGB27FIqTGWt0t80NlhWmPwUBEKkwoEdBkJPQGYN
ul2PLFOV1UcZ++yB0CYhRVqFFeOjwcFPHCrPuM5uMpAngtoXFYO0ntldbejYJ8m/Q7MWuuRqAfsD
HLUru3DrRNFJmaYNGWOeWQCQENY/A9XSzNJt9eiKRfSVeN+j5fOVavad1OhNzmasTZulII0SqQgH
BdoNryM+A8bVI5CJRwKJSqPMAJeltSmNTWObS7NmC5YpHsEd23GAYKZ/k+nZr9Mu4aj/yXuMGfyU
SSgbP2RZmaPRYYOcPlAzc7pQ08IeccHcTmIkCW90T03D5LAVDFkwQzPFri2foVsJNtnAnYEYnSVw
xOWlZYhBAEOVK6vPK5TiwXCvfFTTaae6zIRNooPivqdXqYrtRAS519u6DlK9oWkdu2ALi+KkTbzr
ZEzjg6WQpduibMxyt8aBJS/6aJheUXNqgMK4/cfReSxHrixJ9ItghkwgIbZk6SqyqNUGRrK7E1qr
xNffg7uYmcV7Nt1NVgERHu7HM3aEXWb8f3DUOQxGGfxYu4xQpjR7gAjK8Aj0nzD62vSyBM2L3ypc
j3aK48zIb1fHFFjlNo+mhdu2rEvePxq/F3rmLl8KUv7dhEDY9qh6NX5h+gJmiuWgA6newzRuIPGo
JnNQ8erpEnZk8jzMQAqkUebZX3YYXItqeXWrAHTxRD2iHKq3pLLeNKQ/LsxxAHeLa54HAc/tYxKt
pf4Ojf8F2tW5dRrfPRsdvKAiQMAN1syNTw2Ok9vfdg1wLKo9pEC7xZZZBoS/RqDHgfFf2gkQeNwQ
gSBFQG9PWFBbNLw5CinSuCXX/4JopAoEfnvtn6I2AKlls581vviXJoQ5nBHfuTvjUGdgoAg4RxAf
Q+9a5Q3HB1u/qinHY6qccaMlQdCqw73pBhhWKQLBimunGTxdxhMOXRRtedEv6fQPnTdAb31koohV
QRbFCQhvuadv8MfzfblL+OkhRvDOZnnlQVFP4waYqLsG7c1x7JbXcTDfsabjsHR31npv79bvTiYT
fKW5O5LKn0GGGhyt+NZ+XSf+rWq8bIPDEWHUdb1hBvojckUXlNt8TiKjriKdkk3bxkxLZW2FaL9c
whexwMCD0sSNUH4lRfUxLEt336d0wN22eQSLM0m3i2r+mK4XG9fCGeWAPnhNS/8TdCkEyKTq7qz8
/0/OgrE4x2eak+fxXBk9NksF+km6GmlYaf1D0Siu0TGe4OIu6dUy9DCFFGvBdhGY/wwt7WXmwrNM
fHsjHVYoOfZPVdlVlzGOsK5as3WZsEcilgvgxKOwtrbTfM81/iHE3D/CClHEZqi1f41o+MbFPfwG
LkFLrVgmFaEUft6u490nnq6xBE7zTjidvVUJ+2MAN/IoixYYgSfGe9DW/wrGtzNV6AXWIdPCBRU8
n67dkqq7PO7zS6Xr12SgjqCrqeQZOubvTLS0m9hqOAWZ/9y6AxanIoWILAIOPmHYx69pw1sxHGfc
saXzy7L1OAShx2KnwdHMJEbyJrP4Jnl4VFIB5Vhl5cJOTJ0NS8/fwPez29YKcxTnipvxTMrDrdzX
QfbTtkhzSoEBwvLpN1jWWoF232WEqGzSZm6JDyyLEFZphzqBwvFQgDxGGF09DZysNpGNNmfVttq2
TtMflPBSavhItSgZBf9/lqPccKKqImjrUwB2rK/O3ep0kj51V0s6W++uy+d7mRp760CGIMiQNm8w
YoqvqmTJWJzxXEQ6vORyoV7JySmQdkndV7X/bJyEEGo216fETcEMhL04NyGSdM6VbKRw8zgO86HP
ww8IBNjkc+LYTgG3mD6peatygb20nmGWFQRswtqttkHt2y9Fh3wPCC9GQwyy2znyaoJeVbPPbItz
YU8f9iajPBnDSZ/sUXigtM3gC9EkibvO0fScLrPeBpSaHgNps966wto4dve3n1lvJ5mWWFTT+JQq
djd3cAF6tA2dKH7MSXT9l4RLzDWvbeHjiJSMKP5ukD4195cshRtNSh1Etx941YtlUAJvVZTwmfI0
m4ZtfguM1PiZdXbol+YunHly8ZUWm0YU/UvclQ+dzWNSeFPLZ5+/qKjVG+Blgsa1nvnW4nh1RrrN
UeLXA4Hd7FJtlQdoQCymmq9ZKN3paTZYYrO4EPSeUCESphI0j4u/S4CVhCoU592mKBu8DGwJtypr
ftrc2RU+JFs/Sx6h4amtrZejbFL/JEbENrBS8xfMtYJDPqR5q6RDYUY35afTurvUcmYu5y0mT8fU
yd0wIBaOA8UWcUeSt49a4F2rw1h5NcqZ8a4Qmv4uWoozG2F2XJxi3LQK3svCH3aNJhapoJTE9e0R
f01XCAo8oinaqCaSu1Sw1DVrB2Umajh2YbuXER61dE6rW+7wMsYmPq+kkETcW0VJ4lgVrPixPW1s
4c27yQ/cv12DFaCxZ2gq1lzsm7VmqPJjEhi8Gm5FWI9gRaMFsxeEy3l0g13Np3Ad8Gk6Gbvxy0nz
+gVBi/dS3EP96SKEHZ9hI3IIAtgWJSR9uaDq28rfTkADb2eefIQOeD0E2ntyazfZe1LxQS/67BFX
E6JvTtveqCBKlgMSW9s5L2PVePugM1Su63XX4Zx01TNBpiZiSm9z8Zdq1fdcl5/cArvbhFcJ7k7x
17Joo5K6wOqOxInE2wFsWIppFy51uHWWjDYOt8GDYxiq+S1Sspgn4ob7yD2iJ3DMAW4yk+REw4oP
JCWlJXM3Yu/m2rTa5MLpEf5YfJ96LTtUiXpNheJjgbXtxsTqHwzU5sYVcXfTjhNsyQDfbu8PbNDj
WJ+TiQA/rXvWWUbFpQMg90yBFVIK1BXsvh7VblrfZ2lL9Sb1yW1ACKrzOVH2CDa3rq4qwlgFboxO
eB9dXIyghWafVd+qYS9WsIAx/9ubbDLwt7tEvkZe/q+u4YBXCeI5AFfnLm7r9JbCNHZUYzH+DoIm
m4R/WjqFZL06jiE4dTmrxg48ERmm0DA0J0lPcRBwRJWBkFr8Q8c+y7YVzx9Sdmo/zrifJrTfnU4x
klTBvLw5LRZbEWcYZkUOiWSuq20dFeMWaHl03wSle8ncRW0jb13MGP9umfQb3p0BXTa8WQ9NNUTk
KxW6Zss1nJQCBk8e++w9dgAnphIYWmT/69Ih8N2OpuNazqtshcEmGd7XUT5LSwr0ZaTgfohmFpHU
A6ZrV8ve7eFRTFoCqpRDTU2gDW7Omv0dl5Z0OxQoyHG55sS9VNIQFg3xkTvTsFnQmXelCgylbco5
uMSoDmnbQvFi2N77Y28f4TXONKQViE+NRp23HFt8hqEajkZ18nYsPXGO+uCxGmt84KBx+c7iCx0H
DutBnI23dZ4Ob+3g8qRPu+xj6B3J762r9qLh9V9EOYdykwSfeK+ye2QQVgu+aJc2gZIF1g2AQVI/
xX0ZPxb9jEDf8CVPZ+dlqKAfhFngXSfLj+lsbCmTStelNgmrPdWQ473soMMsueaJHpP/S51R72ml
E9hlQdstTWxf0Ai4ZDeAIixsKMhV9jD8ZI4miRWIMdkGY8sUX8eJecSi+7cVBXl2Ca/fow7+hoqD
VVRiuU+SBf4DVwsF3q0CfMrNwpdseiT6Kmw+fqPuCqDWJzu14385ZR23ZRbl51oTPzQLxT5qKLOL
oB4GyoKxiBjEDaY9GPC8JSzRO0/jqKyzWuDGmCiT2ywFFH3DEyx/yNqwfLaNN16akBmV54v9bgm1
NvX2PK6kZ+pbVTkQapbZTXY8s6s9j/ZtV3n6JSiMdxklTQBZlXUHpKyB6Pv85DWK9k/V7Do6Lw7e
Qivs6NMgrUOPPP2kMReEgJV1Uk27psdDWVdx8FVJWe78kI260HhGIXqWm0CP300zxtRJOfnet0aW
LKWKi8atto1GRBhX6wW8nGkf+iXpeA1ZK5EtNsvFK6V1GEH2gKGch5+Raf9Py58JSLITr1YODQe7
uDjEo/zT+g5G9wz+Z9tCzEBKpBUj8LkbNpKnnewFH8EJqn/mqgveCjItDaZpfkE8tXQS7Ev0V5So
Fk6KXcDCnAb51dYg3rVsutu6KuXOM8xVjpq8q2Ut1rEd4f/1EMIfw8lmTkqSclMutn3KKgqybczt
XNg9h4LOjpHRdK+ps6QnrxAgNaM6/lz6NCRHycpIAAenBEd2Dp6EHESIkudEzr8ih0cqA8w9CP96
1xXMJ0WhwJgJ586fW3bkIuzbsz3E/aEpo/m+qMuyO2vOkz5o2i77jhNQ9v8v0oEffVV+PcMX1OQ6
LdqXN9I07VakA3UCFv7y1luqt1gBpWDZoEG6T7BJjov1uPCMJu8XA1xUvrP13RpPRJ2kUJMykLT8
TrbEN72NbcvgFjYE0PSgxgijU5APmamo6sudjOLZRj+REsoeu4YrKnUcFCZHuSItIvmajDMuhShr
D56jINyTEOLw+ocr7AQqhUpmAmgISTL6rhY6SKsR5J6WHIvHQlZblwkREQBfCqgT7jmCHklbTxSv
ppAOpjZ8rweLd+ZENjSedHJwaQtKFqwc6EcvEbbzfbi4Ma7j0Pv27OYfZ4aSzJyrt40mE2xHIVnL
CKgLd4YYbSHnR8xPO71kNZa+MEWkbgS0cEIBJZ43Xp/8ah2yZjmHSRDab8XS6V/T1+wkZvq75Mym
Kb9JMB0yp3EiIxk3sXYHWQUhSpNRECN1FPPUq0fcDziQk7HbxpnK/8i+UZQvID6rbKYDuSGnadVA
uuqU+6vMiYqU/gOeunpHzRQiE3vpDSqUoMRVv8xy/uM1mM4rEvsXEZBkSoOQkUegQw90J6wF6/Ih
C4hUUXq/BT8p+QtlC6hJ6gKtEn0jhRr2ZIVUmHkZrm3TiBn3J28sOpmpvGrEtBfhYB7itLcOTbIm
tHpuOkVARiMq5HxPhZ6C9w72zSqIrzXGhc/IUZ/rsbK3wRCHT33cU91D8yv27opGsrzAnBzK2N64
LDjsdA7nuSoszlUEvGWu4+BzpE+XkiznvctbeepWrMrMIMRojZ/auKM6sj4U3C2HRyiCDEUlVsSm
1umzl9fkL2VeXEVOSZGygpzSAhePELTGGxrBKa6K8A76xEWgh9E2Vw9l+xhIvvTSI4mSw4zUA80F
fUwvxWiIka2phoTTI0E7MAEN/s5GsvpTVSgOOuYWUq9vijwgRiYEg0+kyITbXhYSgnLgt06ILaNP
7KEt8I85Dskusk0jj2IaF3VWlzverGLXMCvcOnxiTvTuoe3xv7eJWA1RhPxgKaV4YRdsZA2Tz760
8dR1w0itXrMsm5x9nz6WGtbDlOKVTAkovrtJ825Cp/j16Brc1nU7E9WnWXhuEEXdVfixm3VKVV1K
hjl4qcap/TK2rXYAzJf9rAqqjCzC/1WOadws5ZNAUDiSXwTJwa3zcRFu+hGECnq3IrDceV75mq66
czc33r2ZHWvX17omfDYxeofj8ASfhsAAqh10aSZZ+gl0cq9HmGdiCsaPwFkKGot5W3LIqbZl11cc
NHGPL7XgW1tD8JVNYwMiocE8K1ibR+NLZhf2N0JWNaB1E2Bg8hAEG/65y+g3t1rZeMK8Sm9Ka00r
6gzMakfxNWfEg6za76APdmKojjYo0ZEQ0kBqRiH8lok4t3H+XNvxtpOwAZf6i0Nkxm+5UIRfKBPv
3b0jkFt827n1PCBWDK32bWkRMqYBj0hj9o8Ck+7W57zXNbjQ+KW+ZJpYBXj5muNpAUelzLvPGO/W
YuwvZejJCqBpDG1GMTtRbXYc3PNm4SMvSbMXZw3/Tlp8sHLs1Ci9fPXlecp4pnQJRlkIPfAGabxS
5NzHIeOO6PULOMsAajAJLj+tASmoQ+um2ChsPmnaD5+QADFrhe2Xg4ey83Omg57juLOefJ2GQC4i
UmI51IKxF5tcPAfwp7QujihViDt29BROlLAs+GrHttm1qD2RJe5rn+aktDhy273y/wfgmQe1z4nI
vNSlfyOr6I7W1weGJYYZRS/M/FKC8llX1UNUjdcmMnsUj2s3Y8sNJk5pzQS0nBrTqTQn/OhHPvl4
gHBrIFEMD5WXnsiIv9kzrRmB9ap5EPt1cshGMuGuuFuV7gR0MW+nCltkfKiT8U5yjaqMfuwzGNcj
yIt42QXdch9NRFhxMQEEmMyL4yGcBfPF7RYsppMDkmDYlF7+GfLtRDa4t2s42/F07vPheYCCJBv+
CCnBELMgZiv+NIGcZBazY/dELxqGJ3gVkDGrzSKRe4Iqv2scXqBW03+ILNprJ+JrMpcaQKjCimvz
6pzQcu1pfKaL5o3k+kNrVU9JAAqMPi8GdvtMWywWy3Sf4mmYLF7g3nJOGFDWKXKTShSAol8hguUu
cXmEgF0nHuYjW9ho8AhQdbixY7JZjsblp8ybpIZsCrrXdiR5QNIXmAN+jym5cL9XN/kSnJkF7/tC
bu1YX7IpPMihw5bIRpA499hSsfvVm8nRjyXEjYhUaLsmkSPJbdkNN5bCho72R3d0c2oWfys8/6pj
cpPa3+vKvJoy4G+5ALnpQcvY7TV21D2H2O/EH95Xz4kAolDa6VmOAFbWcia3vU4J5siSRsDcBH8Z
/q+KHp/E7vkfn8/gXL2xN1/HGpeSwo/JUwRiWYhMWDrBtS3Vpafh4iaxpi/phSBoYLdYyYSA5505
+Dxwpj1SW7RzWLCcgEUd0bPKokc5xRVZc+YuQ5Fqs95KaPoqmQT9XSJRgdfIUea8kcy5bzrCPVS3
WWSUal0dJUx0xyDE+kSieJ6Iu2IsriCO2KemIwMluH5zmKryEtp0dy750cPB78ruuqBfdF5ymVIM
XOnk78zC5Q36lNOW+w4zI31ZpErWt3ODYRmEqCDk7Xgd5ToTSoN2Ln6CDdWk7NLE+77Rgi467HGK
dLyTk5eApmiM8OFDXNqvbpY9+9NytDknwouG2NlRET8+xjU6sZ65YDZVcmsXbOxTNjwOprjU0lzc
aWXUgu6OUka5RgMSjrujUizZTAZHNs+/lgOGlUGxzkmAjTaHNStjdfQlSciw6C6Fh/sx4YEN2AAw
WA91UQ37LmXWKNJHiSPGDWOwHFTizf2e7Z6sJSkOnVJ0J7Ch4YmBSlJlpzpunhqRvS+KdIMX0G6S
1c9Rle+mYcZkY691xe5rncZU6MiD101PVhmjHIyTTevGN0pDsTWeDb2WPh/F96OiPWpoYLqU7VRS
48DFOcS377vJJ6ZOWCL9IYjifVXzAx4S62n0adlGA6Vw/sxRiLMzqJu4g+3hoUC30NyC7hQWzp/I
IdvZ9v1h5iRHYKE+4EEiaO93oCGnj0y3m8yMl1bPLegVoJt9FZOH0Qfpe990B9P+1sdXX+FLVib/
17vdac7UF3vSXZjoi6rifKtkd7G7YVc79AmFDAU6Xt7Ai5GtH527HPWPJQczvnMNptQ6lDR33ETz
cqY67q1ai+6LnGcgPVp133yrEez7PMYf7Hz2jW0R14iJ+VftfCZq/k8WlH9Rx90Ty6s/VZd/L6Ao
BSQQbxqGQxfOr/YEupF6zAgrBZe8eSle6xgPKxhgqfRtr5yHXEb71qJS3p3jlzgjhT+W7Y+VNWv/
33vrqX1XYixACjD495enxqkPg4ifnCD5IuXxZ7CpwNYZBwOeUlQoviEEgXX2ExDP8q0OVbutUy6b
GQmb0WAXTtQ+X7KnJHZPk90Ck/Y2rjPvPDguOLx3vWp5+umGsPY47fiN601jdQ+YUTBLOYiFiYo+
RipMLZAQ/gThrk4JLxjeG42wzpFK3G1okP+7AlmqrSb/5GJKNlyobtJ+PgsopYMEMhJlPFFAoZwj
rvKdKO6oFfNBn6LCWeCWnBSN1Z0VLc6Y3uLC3uFdNQzhCtabDTDEWudrKaOt43l7WQEHG/HT2072
TTBnLxlYax8wZ2AHd+lowJgEH42BS7w4R+QKMPLVdKwHiIf4SscJrnBQjDeucsBjNdWpKkAljeNC
RThp/PCn95Zjy3sWkL+3wcFLbe78kLaklhbnPLTuHSQATOBFTS7K2WKsQ1xPdo0fn+za3y6EaSq3
/zIVZBBt7niYXsXMLCn7a5pGKF70i1YcdQLHvhtxv49d9toM5dc8McrbjbMrh1UWkjgQQgwagbiP
K5wSOL1cV3yP0UJ3Ib4hx6VEHXtskgtCYeFDGJhTqbv9nIakyxVjiImf9VQ/1AFUfDhVkW9t+ewz
asBMEsJ7dzowzGnxWeJ48o3Lq5kbZhFYXz5LrJ3Hh1CvibvMxievvOs8tLtOYzmttXdoevDxaf/Y
OjFRe/MREH0aXHFIbfZk4yJUmYJsIeoXh5CzISdmtcuRurHltjIgFnV8yZn4SBQ30PJwcSUyfkqU
PNcdcaoZrFAeRyDyy4NV8sq2aHmJib+wGTJPY6nkTFesNruGrS+1z1XJOZsGk2MSpp9J5HPAlKe5
LUBqwsuOJXe/ESqK13sXNw9vizb7aUfxLobuzYQTVB9B2Umod+xIRyd0IEQRToViufBPEnFCqo5A
vx64a8cnzQjVDcE2rusdJmvIaj0/HywmlSKrVy1n/IXsWDQ76lFwMZUftLijXTu7PLCecoe8NPFX
L5kwjvAWm6CMWWOyh6TMU4Ny17yI9sqB09QO94GOkG9SxGU89D5uGwg3DPIYYiAzZSPnJFYSmgwo
as7FXgYdrxCINkAjVDa8x3n+Q/7kUMjyjlDJlwywpWPBnaR3Cf332PAnapSIQAYXdPKdUCB9A0rk
saSh3+f3SAQ/qi3fs3naOk7/J0vjx9UHHWIepfKQ8JSMlxsPXkVYErtWKjytQR8/an6Tgq6GUPb/
Mn9AdEh/9DDswV0v64jxQDT9pSOxYvveNYnrvzXVCiYYQHFNrJIBuVVK+9auBzCsVRy+Ks0DwIiL
NycgYggOeNR49xl13RSD8hFbL3nlbdmoo8u/wxri81K4F7dIziIhUOVKD71fP3m2V91y7b/aK2Z6
7HBjeqI+yhZAun9FWr1SHQpVoT+WMwxq1wruhgX+dV9/Nrj7NIQT47ODy26z8MpOlX3oYkAj6WS4
Y4Av7sozwEsmYb+/SxsbSyEeWunSdK6dCk7bfJWte+CVe2pSfk4cUkKyZaM90fznUBw9kjgSjjn6
XMHxjKzYOQfxm4rf7cCcJW1ipv2yHwIDPNmc8na5a7V9llX44Qp4CdRscNX2ndcyDP4GS/fGAMD/
7TfIG8ySao+T94J39iAya8dC9Wz7K7S/ZOMq5bz3/OydteTBS1pOgpzLat6ZyQQ2l0jJucphUmfp
49gNIe+Y4YXz+Y2ygW8Z9ZVQgAiegwriYN7VcK/xKlymePmxYubxDpwbCgdyWQ04eDpPtnVCBrzS
g8EfUI4/Ses+YBZIN8t6mw3V9IRR/4/mGRc0xc6bvJ6iiel1NNFD4s6kd3Etj9wKqop5LW2Sf0Hl
PuOzemvz0NzEfbfvFiqVKgeiFEtxmLzrVnNG4huT+h4oVKxQVWXtDIf4Bs0Ptqt9y7H0S7cLz4rS
u6ABkqYxyZc2FKeAuLuJl+DiAPexy/zD9QhGlu3FDYrbYOByHKQLSTpbvLqzeEtVdedD724H+1Qi
leZNTMGFE/kHf431o02Wa5yG7C8+zrxrH0OVP2ufx0HrB+CRbN69UUu3cTsdvBjv9aju2sTl5J09
1QWXelrbDiYiryK8a+g0v7L0XkXYIVG09Q961g0VgQhGubrPbMalqTxOM30THIW62eLP1/9mm3Jl
L0qOUTfuJzTtKa3OzFlYI/DB2Z55HRD37ap/ScL4JXUIdzias1V9P03CRnZg6Vj5vWPR7HIkbSdY
ttkIVmzm0KPLj2IiYt6lXGpr8VSF4T9HIiVbZL4FgJ6o+fIIGgFnSK6LTWx9LfbEe0d67y/W6k2Q
IvkUZt/MAUu6IRwYzmoPC/GRQMKL61S/yyCAOnsW8EHr1g/suzKjyDuZLhZhoR4aF0fy+5LvYyai
XzPhJXYRM3E0YgCmemBelYUWDqHyC6693UXzFQgjn/dVRW1BVdJvXFVmD/725HdYrtmm/w1e9cTi
+N3wt244iIID4pzi+08WdDLsoQdBUU3E+Hcjy1DBi82/4DG/DrWz43Gxs/SPFwWnjKMAvVBg+tzH
HmYhDNjnNIUz1K5ipnyJjHenVAW9sS1e0Hd53WVbPyruXMt56ahZtMti02h4FrQmExIEfan1d+fx
dszr5YiICnSgkx91Fb16TvZjhoqm1WXDf+PVKDQyUtmiD06UEmNincrlofC8V24QmCnNshU6o98q
GT+6wPs7DIJaiKj9KFQqDkoSJJlnwqhVYqpNJ6z+plfoKtpH6gp6n/tD4wLnqDkMxAkQpVbN3Kh8
6BPaT65Zh2969JgQEjX8Yv7GqJpxo7Ez85NxbLrp2w4fuE/yjAngJ7Din0nmycnuxoaDcWVuijJm
8hH4dEGSU/nrUEMle0zqCQ69La3fATyU6p4p+qND49srAsa7fMIYzz2MdVzB2/W0++MvDv4Yh3Zd
PbMCTdB7aivC37uaassc83ZmcWtxaYTeqNW5MouY1OaQchJNXSQVlja/EW9BJudT2fHYJMDy0qJS
bijEg+zfL8FOl9O9mqB/pQINlvPOP/RV2jKH5J1HSATsSr9L3/wZRvvR9kTCoZ1Axcxf5KZvnJ9R
FwQqw4ACtXl6rUb/fki1s+1dgtTUWMitZ4j/Ukl2IZQ170tlcdaz9N8mE9+2CfJNMMprEAFkCEvA
bQR2Njwgow2L6HKbAzLegbRiZSE+TzMLkgpA8GHD7PeZtiw3JhX6kNtEyVtNMMArxmueYiSpM/vg
ONObycZ/mDVwL1hIuB3vRRqsWD50V366pKIIlCJuQht+kNVMsTGR6zhJfThEI0zCuAWGVlchMCCu
I8XSrAqdxmia6QgcJIiOGkM3ZTc5FG7nZR48cRq9iEJOSSjOpZmesBuSSFfybVI+QDUrhu/GfdbF
ThW/VAbabwSrptUdBJmQn42Bs0d3Upld1/syHe9sO3761yJ5SfwJgGa00Owa5+EmyEZ6pu0GA3GN
ChKl5juoaYXCXBsiO1C8HsWfgQ/+OPJlfF/x378xMwAHggHQaTsHg4ZbcFR0ELwhx7zIrgER0nC8
wF4jNyaL/CN2ufzQNZ57VNCCMtX9mTseW/FAU4JuHeBOA46BNK1tjmGEZVm0Hvo6XB4Cu3rkgVcc
8LSTT2qy+8yoUyjZVP0amo9NWNTx8M4AnP7NiVp9N/RLgq0hcDDP6p7caXw1FhqsX1JrZCDilGmv
dlyDG2avHv3DsV/ykra2kJ/sNSjAqAdMNCfM7W+Lbt+BnWCfruqHZDbJpuml3LlrVDeqlpdp8lFB
6gAQNnoUWf2EVEKQQAqMQtLngwKFm2b3CUWmfJV8BhzOXwc7zJ57j74l+JA+XLbSIhXpfy/93P3D
1LAARF1pjRLKSd9079iI++fMRCtqkwSWyegB6pF8G9IWjMUivg87JCpTY3HMM7TjjuZKcLr+fJdO
88/gQrZuQ5KivVfS2m4V/dWQkz4XSVxulsgjpeoBVOw6Gd/Vg/RPdQ3XcPbdO0eF4R4wJh4NURAS
wKnTm/ZpqPk72so9WzXekaxwD6x5cgtSn++W3f0Rhf0ZL6ahF896xbO7kuWS9zIWv1y5ocQZuC0p
WVR4lHBC2eZx900WUr3FIOVAiCnWIIrnNHcmKeM/szPjZl/G8oG9x7mrLL6ldW/xqJYEBlrliPup
d9X3pEbrpfS4XSUGw7r2KzZlyDzYd8rpNe3BJEucOy+iB6Vi1fPfbEgkjWiY4Fr+piAumvJWMgTu
yBNVzwMsY7ou/e53TNbu8ZY3Vmthq8LvddcSLr5dWDKf7SrFpWnq/hQaBNlM+dR62X4vb3ozvDJ3
NLfB4jQYI0JG5VnNZPAy1RPoBUSndQflLw1WvO8AqTZWyPQsL9ixZFYcwowmylg7dzTQojK0GY9l
fCX6HVcQeWXqJr+syNcgpEeKx3WWyUs5ldXD1AqPSa+l55HUAgueqt4494Zne4nhxUT0P/Strg+j
SqEE2dH4JJOG7lvhDfc0nMWoBeTYyOuEx5qnAhPq/O2lbbwVrovFeC70drSyn9jl3VzXhXeymuI1
nknMB5qNlRcAy5KLV7wI6hN5CnGNBTXcc7XKLR1trU7/bjLj7rLSep3wuz5NoslPJkX7ZUVb8zCl
+J4cCpTGYam5TSRwYfjw8ib5m6k4hJKVOPxnza9xiBhVXJCwjYaMAm4qMCwAAhxK0WxUMt5r3pqu
ld01PtQvbVlknMGF6aKuj6kBL5MiEHhjsgucbu90y3HG0EInlE/jkG9zP+C0DYehe1IGlnxc6CcF
bjUNkaIhPH6D6Cc+MHbPtmXe7SG8DGZ69gSKbbmA0bWr/EMQomaMRI8rW4C0PN2csTS7jClwkKvr
lLPHDRnxh2Bwy11DlXzdVS99SCJvbiz84tlrl9Bn70VcjQkJeW34PShsYsiyqKne8huTHsGnWOut
0g6B+MQ5K4yiYH8VkW2WpDCbnxdNCDELObXEvfVbS1lxd7I2eIaPa0OSnVnNRnt8+H3PA18MbgRy
5acTTHTe64RogHHvAtXB6vWSO79Ch1sIWaNDAK6qsHASvMQUUuf+b5NiDMYyg6HIlC+TbM2GIMFh
AY7Uu9MJx3Z+4xZvbtoV+wRY6aaj5mLuRtDhenRvsS4+xSnoYIvc081gsNN5hdzHItZ7T3R/GKOx
QqxaMw+are+tH6iJX+nAxPrWWi1ht17srQKC4oIFAorh+GI8dnEinP52tuBVFQSrG9JM3dK/TJpK
FBG4GJ5C5mC/690bYRNe1rJ7KEJ/N/QUHjHpfalp+BiLkuMCRsWqgb+B0xhffs14PUDpKVekfeUu
Tw4gCaam6aaZ8+8iBqcJNRV+XbqhGo1VagifUdkxH8yuQ5CbYDUzhL9pw6DZDE0+ko3tz4vXXIjx
czUWMbgJIH4Fi3FtJH18Uk/s4/6V0e8tiov/ODqz5UiRLIh+EWYsAQSvue+SMrW/YNqKHYJg5+v7
ZM/LjFn1dFVJKbj3uvvxNxFUr8JSsAKoXosE7aG2BXDU1+pIjncP1fWf2SXkeNxTXeYXO7KOnahe
XCW8XUA/jdMC5ZjTFD/1DGTWlu4XDM6TUXqY/PBG8IJoAIlKfaxDPAqptHPgZ2QCvPuxpMRSzFZC
PW9n7Q1Q3mEfvNWmEjtGuJsYHJ4xJFxAbTz2cwrF14YZ5eM1ZHnYUgNDMx42noFC0QaHyzJVHnSX
KX0RUXgsfDI4sUmdW0V/YotvRLVWwmG6+PX9juBgpH94YN4QF4A8Y0KLPObQMXtPe4oMw/LDznp7
n/Xttm8G0Li6vFRmjwc2Ys83wU0Y2VSs8boAI9TepTaxknckrRd+6/+GKryi7VMZUjXlOs3aNx1J
sOFy/MosLj7cwL6inL+8rqhtDPKzk4hsk5nBu5Y+fz1AbIuwnc/h7CdHLYMKeAyYup4On9q7C3U6
Jh2n0Tsc+9VWeb014FeHiffPMex3aIWvJf3qzqy+zRjHsQNUQ04OW1ACUv/ue2moLlbN+BWOjOGJ
0Zx4oDNPZfewHbKdNyfp3pmtV+jHtxj3wgqfoHVuE0wfYSDejMkhCG5CDfUMIs/D40g8bOfe/faq
Ru9MaU+bs9amXb2MiTtp81w18cUqMZdVYengtLWOZtFwlkkY9duUqqXpNtQDiN0IjKPZHwOMTwvC
O7heIu7FQESeikZdk84DSGZR3ZCZ7tltW3Ots7ZezFXgUjmFKjTCfAgb7A6FfDRTcQvykXRVA5Q1
Lv3XGnfsWs73zKZ/YdPHpEXe2XeaS8KNPPHvJV0ZDmrJl4yK4hiooHl0o3tNzyRdstZxS7+B+UrI
P9wmdstqMWXcwLApLe08Br4y6RWbFF0UCV8vJ9qPiC781jO444lCktIQXHzz6OBQZ8fJagBzkWE0
LekpBv7hfEYQuDaJwWztyHvcF8sOKCnNsuSZgIKGeduqDOWbRbZs/+8OzHJ+sXixMFAuaq9FL1cQ
6GqmjOXQM2Y2LtEbKHcvnQ37Y9IesrNRcB6rfzxNcYI/hifIMHA3PHWJDRLvOvhM+MQxRQb/6lTo
326gUVW5Ji1sjG+cuRg/WywFQVKulRkBpRsBv7tVw/NN9sYyzwawTrH75nqwh8vWBvkn8XNUGAjx
ANUv0pvfEr4NhYVjmw/vPpmT22R5xWHygGY2tr2sOHFwb3ERJNpTryzrsbJYWWoHh172YJAdgXGo
ru7IHbTHwYewPZ7tVurH2YDOpk2orHpMGVVp/6Y7K7wNXo55Tw32B0c9MuPtPdXU/FUNT6qkdQir
KPyIhFfI2Q+Os6Sm+eybPFl8cnXMmsG/tiCMwe/601OIKRJhLzo1f9gBGJoCccICsW6rtlvlDeWa
Lv9Y5b8E6BBcUQb7zkagNJy5OZkoAdECS5aPLXOZV8ELaViyvUCJQYmTYsj7tl6bDGGLIk+JpQNa
l/4ISbEjJqMYwnXC+6oERNDm+PF7bZEbE/QRcfWnq0pyhJKht5yYXb6kiD9cQl64+TlthdFobnVx
L2IRVBiOZQusILB3vhM/tT3GeicB4kOcD9AaboQpjllJZ7mnrOUmaiWP9AKBUgCZXbd3VSrm1a/8
lD40mjojEdMtGk4rjQVhC3pjWHsj88HgB7sixJscOdnToKFvormoZRzFh7rgfR/V9UBMZYh2Rox9
MYbG53hUdjBDuCFaq5HxgUh7qqxit/ggWWRugzv9vRinH1FaLMnhNbXtC3nCgxUEF9OsHqbIuiUT
q0XqYJszUor2HPtfNNguHevGLUzs6NB2+MS6OFyHg9hbNpnWujM+M7t+KvsMVbXmLuHq/JC4+j0L
MpQPxQ9zjgfTcfnAEainW4t+ODaT9IyejWRU1XDKrCOpKMqns9daqI95oFrERk4ohsRea8t5ADME
Q3pI6rNjutEZc/+FH6N/AXwAEET6KR9I+TQiv4Y4yrfUg4dPhTu+cH3mzxBxBKmcBjtaWmzdiQOh
n4srbs9+WXp+d+Xrm7+QKaj2XaaeU6gHSy8E6xPUzmMtmY+cErRjOZVgkduZw7bL+o5/MwP0A5pF
hT5U0dirqILhrmXNhKFjCf9TdAMTSZr8oowDm/aYT9BNQazG1/j++Qt9F/6VrU+mHokGjVbJ2yLN
z5FdZutKxN9dibfGNzjyFYPegazSS/AFxpNpu8Wrkmo3pvB8hL6MTn5v2nWiD/+euktmTSeBz9xl
F7SeOLmn9n1ci41DFebMcLIOHXNvB23D37H/wFuNGFBW416n8gQRlTbezqT31OypQK3mTaowwvtV
hI06CEh12wOFAsx+Nuf9ZOdlXBHZ1fD6GsGqTqqt2TrJyhBkDaWTXweTcXWMZhBPfn6O72JdVEsH
m41zKcbhgPEfz+xU0VuiFMx2wAPkJ8gRJT0Y0rhB1DBPNrU2zUChSGaVD1KbfOsi2BimVb81Qu7q
uSejayAj+pZHuZzQ51bYdLQFcE04ouxSMW51N7lvk4vS7SU4UKGpQeUEzY5Qu+qj/mAnHr+hEbyM
EHnu1/oGchTue7eXZ14TzzaWrimbKa0c1kN1f7i0xU82pN2aOdGBKTIQgkMUOBeiIo43M3jlnv1Y
G8GRENsbQzEJDTRUcPP3O96YffFyfUX3uCCNuzfHxfSqoI+AVw3Le1wxR3lXvGFzJhYaU8wtjjSI
VBnXSoZdvawwI0voYKuyqW9wfNhjeZxwGscNl7YJLK44mS9RFqVPQ1bfysrYhXd0keMzFyGpLbOy
Onn5RPXAOC3nwPWWnZ970Iymh8qrHw1bnBw4HuLO4wr7Wu89YbynmUelUDq+WKZBYUdGND6JyltH
E06o0XgHM4hnOKWFvLo1AA2IF7yIVeKv7Mx4R1QCnOu77TsFSfhgKcFcZGNzdJ2Kdc+N+lOepZ91
x+N3sMYnL8ivZk9NXypLHL88DkHysV/KKb8mwbQzTeNfPnaXcrI/+0A4u2zMUUmaTJ0bv3kqdLXX
ORBES5TPJZki1v/+IFkHWXocVEfjXxaOz9yO4jN0ABRHvrh04xFRa4yvyAvXfdC2CxZkH/oPRs9g
DH7cnv+Bx5ZhJw+J29O7jJ+Skl0A2JJI3Soa3If6nrIukpbWpHuHzszb/662v2YGCT6/6OudcknU
8uIfUZp6bnIt9HW7aqo1C/CKuzLHoHE8xygHq1qTGNQU5mAxCC5No+SiMapN4AUbMgl3zcFhsHLc
aS2mGfWBVw6q2QBdEAbXss/az7q+63gxczsJXQyJLTdVmaj4qStj9MQCjLsTy8U4kH9QY/ETp8aH
CF0cmhIEEFCxkzC5YWdsxGHyFAjPYzlK47MOchwxdkvPkUMXe9+bx8kDW8GJg/OEwe7MBWEVxqw1
A3ZdCrG9H1hxr2Hd3X1mQBsmZ3yYfXobHM3lr/kOfO+GxQRXtR8d8LWwSU4JP2sGnMzKAqAdRFOx
mBq+SLOuYUDX8kl7qFeCx0TYTl8Wwx/JWPhiMcHpsuTpnOTzeubIeYcFuOb9L2TijfYkPCWPjrsW
kDB+9KVrOcdemkR9LO/byUfan9thO3vdyfLdx3ROz7rIDIqD2o2SHQZVR+4KdSe7FFLvxNi7iJ7e
QRE4WNQFuAO3HH4SwEb7uuUGEdtns/Sym10bxrWgP475MHqqunvhJL+ogPXD7G4wH4Zi+knwDe2C
IZDH2uAQnc5MIK0yzYeOAM9zVPP8AWoG1mFOgLzkpMbiWGEaapL+1CdMyMKszsNM3yG52y9SPDQM
95tAJqfMvC+L6ZPfha8jstuCjYgTgqSct3dOWO/RherHqjKpr5T12a2AJAfd2UqRbcvAyzZxURzh
kxCwY2ufp/joZvqX1YaUezoHFIHkH4ZQu0A7yS6UOmRjMp+8wrlVVr/TqYXLqlIHk3fpVtfBOa4k
hpT6hUTgrvYm2MaO/stabNQz8XYHpT+1RkwR1tmR/TnLym+rTBgiY/Zf1hShOHB5vL5XaexcCMPh
qCXkvJxNjhMt4CBdZTbHNEGtLngHQvVdwCcYB15hdZ+Joom5xHtORasML2hJFr05dsaiXKRcmQqS
6utiEnxXmrmObpGLgkJWIhBfvpJUXYFfQBZuFSVwPocs/aLGHqHDkGA2SMtAFGxTSJaiRMCIO/7q
UyqWnQgBNyQFIc7ZN+J3XPfZh9lP6b7NTeIBTtd338q2EIuzrMfvUiaD+WhIk3RF0ztGT6Cg0heG
YMULoWho+s67orzyymZDzkqlgxWTFbCKAbv8e0zHDf3fjvzryNZWIHqtfJd2vf5ugih4sEdbHwM3
DG8NqLHHUvjmayJN9VExw79XeQiSnDe29lfOjCsYvEHYPY3RGPDD2zPzgg0mgMllJ/ufcErbQYmh
EHQZam4z5Nhy+RoROXKKAUABJycqAS3/oa0kVa65B6RhPRcFkoTnmwjvIVg4c1ubkK44C1WCY4Lp
UJ7mFsdiaijhzLO8+yJwFuI0TnqscJRsNz134FRe+MGI8LqpktDj1GQfhmcX34GX98/G8NvFUJfj
Htx555a4nGd86sMcvGFrcxYFi+SDHYXY7Ag/OytAzbOztnJzjM7jYI/9DuEC6vucBfghMTApvTVZ
DlG8CqPwjkmRZf6zzRXMOyBwuZ+yzgZjOfCfeZ20BtIqStwEBt4OCthY/gRdjtuKTxtES2y4GGO/
pZJ6bCXOb4cbd1CF+sFokQqWSeOyYJVR1oo9qcjCxNEcskjHVuvLQ+iwUbk01cAsWjV69CbYNlNg
ktFj1ngmHE7IwpuMyoFD04Nh9lsEEdpFYDbgczFJEGEmcIZtUugBgpGASzw2MY/oPBaNXBjs68Gm
aeR95hwFT8hYz3GA5S+jDkkmTiyWShTae5xZF+iudqrss7DTHOd4J9ppoTyW1zeHtjEHRaygMyYY
TTRYa0YFX+Kkp2ebeo8Ou2gm43DB9Tard02L6ILG6JdoqOXoPJl9rOiFsOgLKvEVwqAjuJKt9WzE
3aq4h/14Ng3NWwazS5BPiXA0apkFf9QN82ep00H/2sYQf4JM5UCfmHx46HoejLsxrAOWFQJI+Rpw
M6or9hwauOMMMWYdZUH/CbLPxLkqjcj/9joxtjsvsSFMEp7yAZo2gEIBsFetqKncY91thrkZNz46
JtNC73DQN4p+Hnez2RTzOpq6Ao96gkZhobdPjjI2fSRG0CK90xYGCFjl0fepsrzFyRRD1rgkymtQ
MFohNcfJlPhjfZwgZLJdOGnt1POZ7/PEJYbfoWFhN+dSRQaV9ZAEHmIScBzurZqPHF9s3BTuHuiA
GOxF4VsdWSak5zK9ajGN8rdMZeFd56GJbBhxUC9usvRiwF9lmdXJR2Ro2+QsUlfxO1InAfwYajMr
j0VTj1rzJiq6m+b8mV1x/MiMmVI1zd1UxVnVRweyIh48VD8owNvtXdYk94m3AgCVPZFt+iSSq2Ig
e37dD9c2SkKvRJWtDeuNVFSud01pVNlPGk8q2o1VNo+vHHw1AuPUhGwRqjbsOF3Xg5Pyp8pz4uq7
0Op7bIGNM8v51xgreMVC1jFgfszDIU0JvqMn8OV9mqH0hDTj8qNt+ZENxzZrwtbCwsxGVzNCuQ4D
H6URmhab3p074waHC598mCcJJIMm7PUkoQqaNWqSS/uS/PZqx/O/O4/JpN1qn5wp9DchveHP9KQs
3pX00+o3QMe+d4yPuFqxQAy3KEWZPsymtgcsGzkkoS1asz3RSVlk7jZx+r44mZmqxfb+nXlXoWAe
zGfU+Kcxp3SF7FAWV2cTeSEiUT9J8Ws0ITfRyBAyPnoxP/yf4cSNCRk3moKdboF5LCsMB8FWuIzL
e6vtw2AZm3ZELAI+G1EhkvLoU0bXh0cPn0K/a4ph7FdtmSfD1re7Jr0YtYzrDT8o5aEUefWZY6nh
9D6bM8CXZIAcMPH2xiraTG/qf8srrxEAH0YYHssorL6rqmDOjryRhb5PrX95bVf7yM754w5k8Gbv
3vfd42THVzATNSqnmRg0clN03+0sVP9Adr9YXia6e4Iwoq01M6nqkjOFC0Ub2Q9hpvJXRqzaXJWZ
FfDTnmDShw8QFP+GtM6+XMwQ3wkPsI8s9tWLq7Gtu1PhgqoyG28TQ7bbVub0CZf2logyxeFU9seZ
e8ahcKO/xp8PXcPBsgm2ygH0zSC3EV195Zp/CeIBuREPSZEFL2hf31kP79K1zraRPDm6t1H1mUmR
8k8i8TpOCjY875CKDnQMHt60LeBABHXZt/vWC+dTYtV8N4KUYpemJynAj4jaJRGeU0pb2TyjDv3N
YHAnh16vuLcsYx9HTc/ruBHVKveqC8LHtkg1DMxafII4eOfu99fescKxGvjwhMk5MF0wdHF+xFz8
x8c3ImjN7hQ6mKrjW12p8jQ7cwS12K+OuW9U3K2BXlvSoli8cRQCDvWuKqKejECjWXmvTpvugERA
gkzdTetT5td23POLWpJmDcpHktszigTXUL90X+oo3ZrU/ZaNuCS8R+HM2AuL+lU3RTAP4xfmtbdW
Zmtlhfsxl6fJGNCi+OlREzlM2XA/RYGPQNDFettlPLOdyJMPqFNWvfSyBj+D4HSQ3AVXt3/0g67J
TlyP/W3Wy4T2D3X3kBp5DonB4Of0hzfndGmiLPxqCjl85X7vf0Mxq9D1ipQCejtIxJFbMG5hazSD
HzE51ZsrCiaRwaFJLApGjhVxfC0NI4n3tmPyVpcPXsnVrM7XvsItBPnp0ntED23rIaefxp1xmgLh
XVq1tRuj/tluYVr/GhN7rV+ZL9SO4AQVEe/Iha198erAaUCvz/X0Hlez+sGchSA6JJwSvejKNrZU
Ctjf0D3FFHqK/yUCQouCWE7k35uEBsJnaNXGiOPGiMZXQ81f/iR/Q6PnDOs8YUw49wGF0Xm5UiPe
AJ9LcujV716mH5QmLiS5mK6MmCbFoqJPBQa7HM+Y4548vziE3E4A6B9hlhA8xFsRoipbQCiwy5af
dW5QWs85ZxCrLu9WmQa7Vno03OlmldjTA8/dLaPjK4evUx9OMD7mXxdfMc+r+YmgytIrk+vg/fNn
LKj8v6ChlGIpK2IAIzd4NbW0XcN9FA1Hoy7SL85Y7JG8H0QfbmuLiIDsbwXO1sxzv207vcvy5NeQ
OjywjUbfLj2pnkionWVsv8rO30VJfh7vHjlJDIWy5tnx39GSv0topsLwtgNzCQocRZb3lgFyoQu3
nf8E+g7AdfeIqftZ9ybIC3bNod0Q+NuEgv4vb/qHC+VeMvKrU2xSprPlq3zBMPuVcGzCbLoeO3EJ
W/PYW+alG/1fhgHUxWJLAISDJ2pG4XQb7pVA/xV3MJW+tNP4EnjNVYTNIuvR9ojotCGatYgvtg2t
HEtC2yIvNnyN1IidV7jvYyhwyFenihpvcN8rO66u1Zg+9HaxNmfxCIMQvz5iV15mT3Q/8yHu1zFT
bMp2O1bsyjiilYTfHbKrQ9DJDXPfD/W2cQa98cz5Mt/TeC35SStmeAYTA2u1m5+IXMNn9oiW8Qkg
OCwFiqiPbstncct4ekQ83HttujYyuR4aPkzDJNaRWx5M0+Zfg9tkCFBnAuyl6c6rx/fOG94r+W1F
qFmcZ9K2/2xoTq9520awafJRno2+h3UORbn1lrrz9qK7xzLhRBT4DSW8f3+MG1reS4pU2Wdd+g7Z
ClZ5bR55XK36MXsppvIVcOTZtfTRR+lyI1Z4wrSphD5X+8idDEgVMYNWl9Tq+lsktGVMaVxJYkcI
8VgzZwWFt4vccOl16YdhDDuEyAt3rU1dJ+ssRCzySAJpzqFLpaMrunyAGZFeX0Py3E74VOQkrLmZ
l7scrvPQTyeYHJsoxgFg26QClUNAxITJg07rdkfRJu+zaRAGv9f5UO7YuluZhhc2tDV13W8+CHWO
sPfv7a/XNt++PxHfDElv8tllgki449EUtccQ+e0HGX4HGoP74johhlmxDyeEDE3GnDVgDLGLf46g
Tg55yZj6D7pLtxOvEldijnerYzrOv7LqthiwPqmtOsBGgFkN0z3hwI8dZ59CLBRcwVcEre776HCw
dPZalXza1b3SclrxsQOkk2PXHL7VrN5TMz1PlfnY8iMnaIRxZ8SBsTmE4HjqLNnyqseYQsdo2pw6
Q/4lw/gHO+oBL85flxfOqk8iAxHJJPWfL8G+cn/07+4c/NZKuG8WJLSMzKvyeXdXYMv74DQS6yoa
Gw2eLrOEQC+a+cC9u8D7ReV44HDm7fZE7LbSt8+dyEEx2CcnL+/HPShBRb8JI35AEppTZprOiG4n
I64k33iOaVogOXmTiuTegDkIduG6swFRu4SuVbOZcEXj094rA+aGP/N16B1WTr12/P4wENqgpGKp
GpimNi/HQT1VGAE8OKZUSFNKExFhj/v8bPGvm2IepblzGHpja07DwziXLzKw1lHqXOf2l712g4GH
tEhDW52FV64jiOXdMoASugJsEWY7F79rgFCKtC+WA3d5w5+3BVELtzIOhknzljn+2p53YbZjNZWX
Okk/5klfsry84U5Yj1m3z4v8ccbo5o8FrXNUBg+CdWiothNFNUr5+2RIHxnE0SnS49ibL3mpD/y1
yNCg3eEEDUwOaHlsQgO1kZhjicdzII0TBs2KusJjP9y7qtgUFp5dru7w3vsXblT5vigoS3UgqNMD
ReU5p7xpl+KzjbLq0tLkkcA2pO9kLRK+C4F1MEW3GNw82g6UaIKdOwiz/fEbonVV++ibw6vj0Xre
UB8UU4MVpSMmwm5HknSfOsQceqmv7uA9GtW8b3l078MwOIvW52EfvbRV+pwAtD963VuBnJ0M0VoM
784ICVKxY6hfN6i2MbEwVlh8RxZI0GYq6ZDq5MqPYAsKe5d59MTU8XMxwXkQ3oHtGqqCfM1EBpTc
vWdnIndr2XcCLKS9rH0UBABmW51CN/+Bw/gxYUeIO/+f4rsm0Uoi3zwqXHJ0WeFs8ucbAAWA6s5K
S9YRt+keOo/riEq2ccxt2e6vQyI27IwkGbhYi5ZyKZoaRgB1S9WJ7yT3blXV7RtMxR1RaALTx3GQ
FCCYtF6Q9kgoYOq9/Jnj785Io11IBrmp7fWQaMbO2j3I0AKUmm1bt3zhC/DmasIiIP4WWHqB9JHz
JUclRbt3OCy5aLScfna42jcmAF7INxvLEJCKmHlpisFwyBcK90Lk7lyfdFzTXiiIeWOWXJMqeeY4
TAMRqi3u8mvutnuX3udx/gPmsoL08xpx6/P9CKJvam/DVpy5SxyS3nxI6n6XFmo56eHA9L6s+gbg
c+ZxnIOJXXrPGoGBx/iwbef8qw0tKjEi/jyDgE/mXQdpnyofhy2rwCrAaeQGnAXbiAZ3WrYGpmPg
wP4Iu0lzRLoTxe1pOBgctcdi4NjHtKTz5HXIqSmoIqI3PnqlbAssJm6HmR8zgOg/cj9d+3nuYVgu
N2KuT2bt8ZH1th0EQDbZUyDCd0HM2CJsb/H9np32ym9wilOL8Fv+gkNbM40PoLincAkCAE4hr6/R
JINtpQKZO/2ifU8vzU5HEGDSSzG7S99OWPfS4QJdDJE1Bm5RrYaMF5IzUDaod/A9iG8ae5wmJF1b
eGRURwpF7qE3v+yEKc4tnrtsPBiY+yqqqGUg1x1E2G5wVphctsz4sK3lRib1Y01XrxEitI3FjlXn
2JgGGjYOMARNCxvSog6r20TlUsSzHq7ac5XE10iVw2IoihPgjLWkuxIi7M5mwZCz904Wlbhis3Qb
e9snzSOtqs+jxgCS4rqvjOk3j8Z5V/Yp/xhEBHsQ8Gztm7RgFCFaLyZwfPiOkN0CqqsQg5/93vkM
w97clW16qzz6VypMCEb02dfOa433hsnZ3up2XgZmeBjq8IM1asYoxpPxntoGcmF0/gN5jp0nmFGD
+ke5VFLI2HtsdPfPZb8eR1KlZkAUxU5vfjg9SNVuQxE4S1gykMeGfTH1X4XXfnd5Ty7WvXhQe+oC
irRnv7uhvk6jf+z6lEQ7vbWJvnBfPI4Y3IStjpDriOnhmBjYGvzyIwRBtkiVIfmitAf+jmsjTMG6
BsYMKTdiJnYw07l76XbnEStkDt4k790d5+kbDWG7IvG+HMAhi5iJFSDaPpyShyhXT9wdt0WbP/od
Izc6IGp2hTGVjWuj869pqNY140griwtMvkPT1Teh07cRqbIIJ9RnF7AUEGJ5b4mi+KUmcFnW3iHp
zF3gW4jA7FX91D31if9dVsXXoEm+Ag/q9ciAG327JIgHe9paJi+VYLyBGeXzSilu3myyQr1atDgS
MuHZaLWHgDuvbAy9agIcXhpeekfOqTPmcuc0zXPUOJsRHPgcW4e4LDfS9Mn4ha9BFn3KUpHoHpHB
7AnLPWSfPJ14NDLSWm5+aIhBzIrTrhX1OxOAAT4ldzHVxY/s3Z8wMv/m0F6HVv6jRjgKDYZZz6To
sazOUpObqU15UXH07DWjfcmSdsU7r1zWNaqliPJzBharhCE5GNTcW/HWh6ramTagnmwulqSqSVBY
C24Q/xKAsXWPJaYNX7JK/YWjefHS+pWd8hGr41M8ddeoCF76mfB8N0XfIbugXVQPgaCDRWKMjdoJ
o6X/pC1rI3KSyOF0cosED/X8NRguOY2Sz0BUWm/pSKrS7ouLjev2Tr7nDtEeRyK8HewWYEPj1xjL
J94KB6ttUdOnAxGvXTr270bKQCxjQJuTfw6NCES7/zeUIaM/L3wdGy9wbzatMF7sxHxR7Px0FKZQ
l8qD02Ab6meTfHazFVa6TvJ40/u85EGP8kP9kPbtDvsbyCNdP0ayZTPGqV3M9iM9I4dWBO9Rl148
UBYxEL/SU9MqoyhlxESAc/eLI8Q+K2Ei4jpYNLV8SHJ3ScHYmhjxflb+P03kLaOOsyUVs9Aa/U6Y
D7GLY7cOEChgTZKF6lbcu5cN7s7Os3+KtHkobY98bhO9dz41KSSzrJb+07nYBq29VUVwdiNuAWUJ
GrAErBqDDFJ8qpymPY1Gvu5kBhagWhGbL06lez9+NFedkmimgvvIixZT6/+Pflk+NEF4CSySurmF
ounCP5oskyKohNiCk+/5ToFpS56KIvmea0k7HTFaJoETSSGDPimbLTHPzoaaLtnoXvMyf21FR1fy
9EWr1EZG1gOkkPeu0tQPD2hqeVPuVCW5w6Y8xFmE9vbYfVU1rlpeH35Vfwi/33UFLyQMlIyzMbWS
fN3uVsDctE75UIyrLC1WDX71SjpPjtM9QeOipsA7DNlfm87egvandQR+q+hwhDltbS61nD6NiWe2
7sIt5TMc8Ez/uVDhnzMMb3WkXjOz/ZJh8+FF9TNndVA3Zrnhvk17oPepWoy1utKn0RmICgNvjg1/
b+HBjQ198L32z7/3xpASrX1+fb7Dqxt9TmJo4f4MHjbNTobPx8tu8bfcH2cRZS2gEN6Sonv3Y5Tg
pm1vuDD/r/+USwctZhma+IJcZiY2640mXr0wM//TjCxrpXAZL4BuwXIqHnlpvNbwmGZXVSs9Vc85
qWDubfUVP7p7BudzbdT8O7jxM98cIuZ9BSWGEhgagNifL3kQ/XqsXmVVvZm68XlUafgI4QdHCHRw
xW0h5NxRwMgYDxR1GjSxWi88Np2NpWAc0lLrw4GXhvGcKeCxLtuh6ff/IhpKFjboXg5jBxdMU1pE
S1VWT9VIeseEG6kSTgQ2wGUAZCntBMUiBBxcc59FZyYPMTwgk+29tDpoFW9DujXF4JIxnA511+67
BPi8C8okSYaHmWLvdhI7S8Rn0KKA1PHCrqpA0zdDTkDp7k2bXIvmmvkgAsIw181lvNdk9pX7I6L2
n+/S+WF4B9tkY/HIAYu6vNwRDSnxRP6VaHqkenMJzIcsLF5geWukptH87vMlTG/X/XosCRj5QNgQ
bH5BxO/TQrwHtXU1MSyYRfqYFiHu9ZnouPtZJMORPz5FC9avTXnAgiPmIYd5g0UccP9MriKWj5Y9
P/LfTJnhxNMlz/axVZJYS9ZlUH45dreyYIvZnr8OAuvGU/4xR1dck8c5VDkgJ10cTWxpEPYgqfjp
sJvRZTm0qL0wR64e7rjJNNAUzbloqkHIqvFU8a4LNGe/ltUudiDBttYevWotenVOQdyNfUksGDRA
amRPedvtI4f5s81phK03oFJOHrODL/r3VAyXLK4vjbb3VUQUr7RoDvvD8w6qoJd7bIQXnyvDfQbU
A1qUW1mE9fFVgILlSXVpp2GdyWxc6G5+67Nkl2KwKJryOyaHsagdsRfMTgCb9jWqpB+458kOb4HP
/Qj+Q97pUwSK9z/SzmtHcu1K06/S0LWIoTeD6bkIMhgmvamqzLwhshxN0Hvy6edjCS1FMongHAkN
Nbp1pFyxud3aa/3GoNMn1g9jmj4ReUDG7cTTXd6bWa/Yvdrt9Aag3SgU+1RGtkeAl5j90VkKf+rJ
sxTBfUYqwt/6ev0iSxkYNcqDOCxl16cq2psqtp8eL78pUR1IGvUqeRWSERAE20FO7mECbfvSf8dy
7wGGu76n0OpSz0UKhSw0pB6CuWp9rbT53QQDltDk3CinKQ9TsscimnxxRRoJlD6fORFxBarEH2aK
HY4ycOiWWUD5C+UdMCBfclVBfl1vYFHF14hLZrZhtE9FzaHfdBpVBqwW4P06gKgmElfzJfA7Shtj
TyGHpNtu+FWTed2m8QASYEJ3U4/CVVwIb6KV7OoTVnylqNpR7d0EgobFTPrFB81Be1GxUMkeDykQ
iV7tD2gx/a4V7Vdm1Mg0+wMeRYCSShBhUQcE0ovekjiDC5J/UwsPfLnVf1WM4ClWc0p4OBEbmnyw
SvMxBNlPIkszVW53ic9bjNVN//xV7LAUqsw45HoPv9dJd5ugP5d34y/E0yPUscFpSYH+nHeJywXN
a7I6oN1+VeqvQeB1e7J2gHFqIzo0YeJdKZeToCigHeyLqNFeNcrwRjkW0o8Q2ZOqh6YWD35XHypc
g5zTWNzERvDdrOJ6F1PJRs3sphqq48gGDkzlXhwbwFKt9jqo6m89N28hJcv4yrQj/SFw4JW6y1Ph
FxBp9OTQIy4wWqyM9zRGAiUF4cPTalNlw3OYNx7t/no3BjGF7/B9CEvfUYccsbHa5d65CSzMIrTk
ZhxBNKPccywBrmFTBRwIJyHRdyL08PMkuCdz5ZWBv3cPYVHPumcK+AgxewqN7fK+6xNrU8k0J/wK
L7N3bRzua/JlGpU3Jti7YnqqZG9irb+DwbzGcI4qUfJcG/SpK5hWev/UWR3qD8K2OyEgSvPKQCk6
d9F9h8fB7afqvdOxrLBfKbZm0Lx6Yv6UVeozhevjqNKAB05ypdcYYOTGsxUNx9bsnLJQj0U/viNA
YRsKu6s5WdvO6w6qlJROr1bfAOOTmUjXSMI811p1VErEUsm57uNEe8zYOLIZbqPeVLH19W5KSb4P
PVQK9eSW/QEoDmhFjeZcIUk7/QSvU94bcUBLJjo2mv/NwzAV4aQEYLbi2T0ugxklILAy/hWuEsgd
ULeGv1rYfWU+YPSwDUzE5UfvMZOaB50GhFlY3Py8OEJddatgfMUP8FiX6OOkYH1HRDe6icqWCpBH
qv5HlAXTWYmgQIGXR2A6CsWtQZFM22himjAQZzMO7kCu4CWo112Vwt3C4CsYy1c9Ct9lGM9x3b8h
wPtahdN1f7rT4/Imy4fCKRU131Ris0cI8Q3QGRVrPRCcYkAKY1C/iVW6o2CyQfrNpgC9w83Xmoo6
1xn0R1ksH61KfIvb4ps49scB9WvS6/pnOwQvctIcKHmzQtGsERA97JQ3KYE6YSaPVWxdBeO7EFaO
T9FWG4rbSSeVbsJvmHD3iKM9IErteArUYhRPfnaJd5NG413mNfSYvG0ZGVstpz9Dsx3FdnhHat0d
JzIu0CqATv7paUR+dhyftZHKdqIrt9mAn1LRP5fVCUwEUvuAnezKi6kz8d8WKx5YzEknuYKnfgHz
dYiHfmdk+k0oWmDaxyNv+CvycYdS+U/fyjDQFHa1iLEGdPnei66QlrCjOPxmVsPRGzUXVzvygvxG
aFAlNPKtD8Rs0zXmjaLikaZF/WshR5T4KN5hKtiG3h5uKxIsILG14b1VeJyE9Z2gBXasBgcrjR68
RrTllNod8H5gKfjMxrStWlClEykBMLPvx6T0OWajcie4Wupn7wPKKdjOvRYWKCrEF0cM++DeDxq+
3mmM25D8VmgIjYoVNQnUCEvzJg4RwxDY+iIFBV3OXQw4v2CFCFGOvrXt+bjTn4ogsNVOek6Kfji0
Wfze93SFi7wTdnEPMTHzW9RGA1h5QPoRh8AjF4AN0n9mk2nYRiTZTjME+l+6hE5YcmqvCxWl+mYQ
gx2FCiCJg1IfhRzFWAFxKIiEme/CNqb9BwvILtBV2/s4B22ypAEhokIeRDkIsYNYSW8ynIr2qg5K
hOKPR4+mAYes6CDrgfyi6xWIz6Up+baFTil/Cg+XPClk91RU1F8VTgSln1xzgtBEiCAZHC3TrANg
UGyUvFy50VX63DTQn8MQVyylq4fDiYbqwReTHwh1v5U8Bbmtm9ztI0FH+RVV/HHoOiSISjgyqhfy
F/HToSPBmCqeWHFV0dWD5Q3Jl5u67zCY6SYdq9SSSzeqxbe6M/x9IVft9uQ37UZIocPw1kdQbmiU
Y0Hv4I7Wh7cJMn5vb07PXPT7SUbAU01v2eok9g56NtQPELpAeLXJr/28jR+VUsuvQk8qWYLqL09P
+gdSVfXJ97khwxO7M6hlHoFeLj4jdG2aJGRpcZNWYo+udZi6nVm0LjxYarsh84FxSm6jGNDDj4hy
16yhsFkofN73+FmBWUUTFTlSigCV/p5X6PaLMUoGMAH8/cgt4dRA8wERphBc9V4D1J4TauPFeX+l
wJrG+dPAzsNnEm1oF6rjp0G1a/oO3nHTiPdNmqcPtSGiiBoPaPlisIe7OfkI3jlJD+23FOtnmuL+
PjHYEprC1w9o0e1bb0Lxm3F8a/F/OWLYKF9I44qXvow6gOu+cWg4r7ZF1nq4puMGBb+BFoeIJ4Eh
6i3/NPqZdA0gOcQltlgBB4dOj3xeMhSoZGSxdxSSvyaU62hBCXi8FFT1x9R78U1SCcopPpJTQ0CL
wOBBy5MYMx1SwNboJPiOcfNi6ZloewIHAEr/+N4pAUrukYoqFt5eNioUJkiUoXHyAlXuEw6P20Tr
MCXBpwd+MdqFNPF4oCmQZL1TQSOMNpLdWsp4CGSKwizYkBeOisCdAPe/BFS6UzQBzD/lxxu6FsJd
p2ktObgx7isReEPhaRR+dUk5WiKGoJplfs+96IQ2v/CN9xIErRH/yRHtJaQDXgq/Vsh5xf0YF5xz
icZGUWAo5xl4aa0H/A2bF4wWrgq9CxIq2QrcRFShdYxYJyhXAlPpC43RFH8wvAnKWE3fsGId70ww
8Uc5tZKnMEsNHpIpSVpjMexTaTa3QmMGrl6cVDqb7TCJifq75ATCF3kdDyJDp+Ior3YCCFofxVNy
Bepq6vDkJapyP2Kg5JQAtHD9TIfvpVCNjyAokvvAF0s0KLXxms5buDUAxtk8NNJfhel513E8PAj6
oLmWAAMdre34CtESHhQcuHesFFBdAiVKhKmabalK6lUthr94pHqbDq3k5wZBRxvkByQYLcZeYaTz
Y49hbjwpFJst2jro3iBpHmvvuVHw0IVD7r3VPZUlrFKaq7orC8TDYqW8kdGPiWhAAkjSSinhz0oN
6sc5Wiox1ahvqGSY74ksKs8Z8GBqUbTaTtwa93rMX4NR095HRoduaNqMvtNZg7ihXDW1ANTuWzIm
T0PYIts1pu1903W4DU1HcWq0rhjHhyrnwSvnz1Kb0EFX+P/7iiqH8SbTXNmUuX/Hw+JBYR+N8Mll
I7/WMJYZMbqKW07A+vRY0QjP8tjNuT9QhaAeEAD/BjJ5faJD6ZR0J1MYd3IlfikMasy+XPaborJu
EcrZtZN+TJs9V7rAc+wtaqnzpvQLrfbg1/XNRGMJe9jgvjmAPYm/hHrZuSE11gJl+lzuSKDLY8Jz
BVOubiq3mGNf1cgoixgZWiUUj6SKrjMQ7i4qdBEy1+hIAV2kyyuYZbiHgwHVtZxO7C3imNVWwzwJ
1COU+xbQq83ZJOxK1djVTYGKK9q9KtaJozEAxu2fWYRHkY2pTnRJr5e/kWVyu/tXKsRAf1AeWzO+
Ajx9DZDqaNFDUNOpGxbvKa6h0AUBBgX6zWDoQHEA6eJtJPnhIaKQJ2byT7OiQC32N4YP60WKwh9m
EU3twftiaFwSpu1JFd68HlvbAiVQvYdx6IlUIdKkf9WwYKlM70YV4XDhE1tZNCvyWN7RwMO2DDsw
WzLMEXV2MHWtBuxTwOkZbKd1wGcDpVlSVuQHTm+dh+NpaqkbWbSuPFWEOQn7py/0a1zmjrLle85Y
N89elruykBxo3N5NAkcDcrtSLXFAZO+SX8MPQRIOqzPUPChpqCH631HxK8gg0HSngbJkbjxmpfY1
xIBG1+vc8SaHllaYGqQ9sEGDq1wGrY38tlr3e7Uznoc6vCm09i5DuPoUkPkZCP2PHfIBNbRE72tg
oW7QdfDtw/FLgsoBz7SnrIXkKfksoEjsUasCoAKdFngNexaMhYRV1RiK714A/itLxceyVJFnLnWX
RiuLepSGvZCUV/Do6w10AsjyrRgfEXnHHAII1cagF7qpTslXzRdpZze4GFrmfZlkhxTekk1bFSOI
qPqKYsQR1/Z9CcwhKEU7VtBcNMQbpdETRwoLCU+XCt0rGG1XGT8EPARlf73JjkaEwBbfwFVzxHOs
ST4tRuWilrHSKpXsrsgzUNph/lOXe9r+4EE9I/gNimin8ph360Z7CU4dj3+rIRMl0QHM/JKgxxZo
Bi8uLX2LCqt06QKMG0NNXuTaYFViD5+DVR2LBxG7VjRH2NAgJBJAVZ6q7YAv7hH72yqtnm09XqiJ
ivGZllF1UeWOzDd6T+vxq4jo8n2TK7/b0hS3aAaUeZtvvcGCL8mxQ6g7Oh1P+cjt3HlfhoSEEHmx
myYGyEfPySiMHaBtoISD3vCDT8+63r8HUSffBn4OLhWHhi6srksPUr5K7qqEnhP7FJ0UFJqrPMWg
Qlfu6pTiB96IoPXYUcFJeTmN8Ze4NXC5aZ3Q6tHcwpK0qFLA3tqVlQTPoqLuB0puPNxaho+30RA0
+B2Fk55JJ4Tg6cMJZfkQGOltnwj3ja5dabnyFZaCC5vmlhe5mykU0kIgfYq4zUQMXrygeOgMQeas
kaRryBQ3RdTvZQXOiZQ/g+3GtCb/klU89jNlvIplehZDrr5SlD1UvONlOXDL0HSTutsroufWwfTB
DP++jE4ynYHuOHrla4SeARjOr15tvCgG8nqQsg9omr3GHrLkFC7RCFUfJmVJ9Ju+5Fr5MDQdLui8
dQSjZ12eTLeRJ6wJzKAg129UmX4MrpocJEmI1WDh30edwiOdLpkE50aNqA726QCfzFKRBM7RLtF7
9YuIYN71wBsALXaR5XEyWyeGqIUJcupEEGIBCGnJrYF+kyNgje3UPMXdFouSfVDDfEDJ5GUA889r
CktpaMbww5VdrEbU5Rn+zjAnHko0vXhGG3NMnmBQhQX+iRpIjmjh7oT1xiQP1Gg1FxHyOqGQQ/2Z
qE8FpW4NeoJ3JUotktXytsaFyTHYBpIYDnfUvXkPNJ72WFV1dx1lyGHn5VEArUIrs3/147RA3emk
PZNNKnbbCaDcoK24OSB/qp/ACavcpNoMdI9X29/+63/93//zo//f/q/snjzYz9L/SpvkPgvTuvrv
v2l/+6/8H//u4ed//83AuQwyk6WJmm7Imi7q0z//8U4xwuc/LP29hyqSjKVHrZnqEW+l6Bub8XII
WVyIQQQFKItqSJJufYyhTdm6JVLLaV1/z33v76ud5+DvZTi0w0QbxriNguI+sputFmx8t9lc/gWS
fPkXGNMvPBulXuN1Gk+/oHRGV35HWCZwgFe7umtktuB4Kx9VUpbiSbKs6FQvDbDaH+MhYSuJoJZU
W97pR+sKu3sb/7hN/S5vQoeH/Vq8xfGdxdM/xhPbsm1BVap2/RLVW82tdibfF1wgigc2iL+1ePPx
QZ/WREkSZUmRVdRIpY/xohMWVirsNlt7wpxyDx14192H13QntuKertbzyvzNVynxLENEpUvSTCQh
5iuoxK/cHAR0Hqut5DY7+ppbYcuualx9E/4EoTF91MhZiTr/qoqoiwo4cEU3DR44f9b12arpxyqX
RYOo8o468K6+Uh6HO/UON80tyq7pSjh1tmaIJumKJUoqFmaqoU3f/CxajQxYRU1EQs4R+yNK0iZg
l8sjWgyh65oosxXZh8bHEKNf5KjRE4JTEMwV6tT0IC6H+DxTf/4w+As4SIYozvY6amCBSCqG8nj9
pfd3Aoe0Xq18qU/befpULAfOLkUzFUOdba8ET78SIplkC3v1aLnoZWz8A6QV++RYzl/eXPNos80V
CfhjN7T1bHWnuM0NF+dVelW9GLtpGfDM+Osf8HxsszmyNPXE4wzp9pyEfAwQFzCMazNrV+ZJmn71
+cE/H5X5cS0AxwJHlHOfdEf9WD2QCL5Pp3KibmW3cLVjvbMOGCgb15eHt7QEDYUXgi6plqibs/Wh
+VrYKQaSQRRGnER4a/zv/1EAa3bUV3D+T+KJTesVP2NAsE249uWmn/jpyxmKyCAUjUNwNkNZ0EqN
paM43dnd1oKavu33WHDbxpHaKjm1Q2a74UxywUoK98bK+lhe/JaiKxDZTEn5c/ecnRPI0zWCys4g
fO/ItuLgNbUNd9pOd5OnaHf5ay6tEot9LIumpLLRZmPVmsAXMDZGWAItR3gqY9uqDqUAyN8AmHTV
Gbwg+nY55tIIZeQ2Dd1gfRiyOTsJjUZXajiY02nv7VInPAI1PJTbzlG2w96sNpfDTQt9Np0yC5GZ
5G7hDTKLJqm1Uam9yobL0C9Waeo76DoklHHF95Rj1M7EgA57BXrtcuCFo5Krk3vNUhTukT+f4Wwi
rTxXT13HaUwKTxfFQqtW9K/gUOwvx1na6h8CzUeIp4QQqGyJ1q0PUHCfhq8VawaAeIID5MbYIdrn
ipC8Jfdy5IXN/iHw9M/PRhibCI0O0Qn1Xv1WpsujPF3++9Pqm00djQOEk2RZU1RVnA2sD6FKo1bD
wDxcBOtXq/kyqM/04SnAliuzJU05zaVgs8HgdQGkWZicQOE87HKXJset8MvaZQ5NrvvLA1vaAlQG
FVOxDFOGXDQbGTBSTdCiXLKj69EN98Wu3IeH0RZJ54T1G27hRCOaIRuaoemKKs7SOUltewtRDA5l
HBIceTu64tdky7W671zVxed3KyKd/Fvhfv3/iL5wxnyILn9cJa2BfonkKZIdX7cOgC/9ptkqrrJH
wo+610bf0Moni3X028sfeWn1nI969o3rBtbKSecg1cv7FGW2poHRmktU9scjbYK19TMNY75+OLK5
NViypqXObr5OHHxLouthw5h1iOiia8UTZNymDz7p6+WxLS4gFTljgMGGpprmbLXGpeeDDVZpKgqa
Dq0OKroEujPEURHSGepLtlVl1xFVKbEMdmlSHYahLw+Xf4W8NLVAN0RON00iMZwtLNUinxVOPTrR
rfXF8iugMOmNmICaLgqw1VjC4VVP21EurrMOPRCKKmAwr+TCBBGB7ICF5LFmaU+FkNypVSMjEUvz
CygHdAmvp4SmPAOV0TCBoCyIfC/kdn93eQyfzjBZIk+ReLZLaNuL6mwISlKnciSZqVONb+X43ZS/
/8W/L/Io1tl4kqjqlj5fFp5l9VJRg7Cv5fS5TYOXSVXicojFo+sshjbLiahV0kidLtQQZoG5U7f4
79Ig/U3vyjm5qxnKwsXGisO7XpWmf83T87EiTVCxBuX+Vlx8k9x28wNcqp1v0ZrZ5rto1z389RHy
aLIkTWFzcYdPe/3spsmhoWhCq8r2CemEw3Q4g/V/DB45MHfByor49LonddZww+HuF3kfMn0fgyGz
AIYJOLBdvuTXwc/KjpxkF3wfj0a8Qadup61so6XNrOm6pUqsQZ0lOMvVfSp3cUMth/KF5NJRdixl
Lz3SVHPLXaXtkm+Xv+bn+TNVjanDuVsXpwzl4/h4IqbVaZRkG6WLLtj34aHrVjIDaVpyH05DSgfY
oismx6GsydKHGPLfA/2EZrSRFPi45OI+7zPj2i/N0oFX3x3VKE/sv8shGkngdvjPtI6Ii/XKtphC
zH4CZk6WqGiyZqrGvEgzKOJghrGZOOoILFZtvloDKpImQsAVXn+ntRF/Ov8Z5Hm46aw8W6J6UYuZ
2BFuutI1V9qf7HSv7aYrHSuClbF9mkKCmSwUmd0nyp9u9JrFJAraCRfzRPg1NK24a4r0pvfTxrm8
Vj6fLX8i8QlZf8Co56WZU6HLwxAiTRpAtxm161NcHepsb/Hwp13nljqNkZYGtYULXSALa7ntwjpi
oCZS1qRKljTf+LJY5E0cRrnTuzDPd/1e2vVfUXNyqpVI0x6brxaThYp5Mnc45cyP05fVSnQaTL5o
khm3KBbbAq0vxfwJsmLvWaObZTeXv+zCxTMNCB02S+RQk2f5wtCkCYyXyWUPzcbOaB2hersc4fNB
xtydhVBm9wIIMzNuZEKIu9bBus49fVEeeWhdZw74pl2/8nJeWpSWxI0g0+Xipvuw56W/V2A40OdD
0SWmwg7mDW/L+wDNtcujWvhuJtkGFUOaQhoz9nGiclrdXieZudOAIhTvtfz9P/v70z4/28cxNu9D
KEx/H9JeI3+N+pWJX/hMpvLnQFIkXYUP9DGAOMgaGmFIUQolpmRwjtoE58pGXqnEfL5VZIkjguSG
xayaPKE+xsk03eyrrgcIQB0D7htPwnqfb+k2uaErrEWbluts/3yINj/+Qi00hJZoU/oLrpde5cZN
tkjauOIPlcLJpjpQHXfHzl4r/y+tCIoXoirqii5L84pJ3cNoPZVq7pS94iTtU0Dr6fKaWJqy8wjT
LzhbEzqQKLiPRDCpEiBnMeZfo3j7b8QwVWUqDxsGO/djDES9QytPlBylWv0q6fbdqNsIH65cHNLi
UM7CzHIN2PZFX1moJDYIY26l6+FrwMIQbGknvkSP5S1FVnetQ/S5QsFSROWYDQu8jurnbM/6cmCE
RYb2QWxtBqhCP4ZtZRc2XZNnv9xbN6ON7s0uttfyxqWVcR53tpchsYphCNPLkaNjl+wT9fflOVu6
HT8MTJlNWqz4bVESIDpQynK9g38QduSI9r/RBFL+fEQNfxgWOk+72YVRRwKujxkHU6bhE2MLd+o2
ck24XkfR1Zi1tdrg4gGiK6alG4op0v+drUiMMVUJHanc0Z5oflOkCHcAoBzRSSjDr/acFudqyjEU
RVOnvObjp6w6wUM20YfMgNbXS/0zdpNd9Sr/GBzhQaPaCjFn7SWztBf0s5CzM4u2KY1DmZCJ8K3V
b4zsNl477NdGNfuG2K5kIeIBBU3m61jce/3auTttnfm5q5siRTJRZz6s2QpMwEM3mNThHcN2bm4L
OyPtHFzZSZ7WtvHi5zoLNTsFMYFDrDBD9CrARk7LfkUA4K3Xyztq6Ro5H85sFbRlmTaqRYz44B2r
nbBVdsM1r6CVbG/67Je+2mzm0V9G+TYhTA4FzQsePBAzufrQpNdScLg8ouVtdPbZZkugtjSc3Qti
ybvTLUKve9VJriUbtQSqbavbaG09zM53sze9JGuINvV9sqN3yLcc6yTM3WbtEbLwEWl9U1ekT6zq
9HA/7liB13pjAlBwvCSnjgdVxioy+Ox4PQ66EKL4Cxbn8sdcCimJCDJrhqWz6GerHYsopUt9tHx6
UkxNuOpObhtdRdkPvb66HGlhsVvnkWaL3QtoSZtAj50BaO0fDTS674p7OcjC6WCRr/A/vAJM2t8f
vyA+Qv4oC8gu1GriiGWGgdL95QhLq48QOvgPQ1V0a/7MAMAvSWZYo+xwxHDELXbRN9QrbeSjtthn
rGyrtWifXhyemuU+EtxOfK0D97Gh19yMjwgeB/tom9+sVU6Wv98/B6fMvl+Wa37ppYTrQYqJYFqb
p5XPt/D+PP98yiyDyI2uM3oDRlR00F4gBVz519mhflgvk08nzuxEmt5OPHJpe0PSnm0mpVFL6qUY
HOuBfKUj4gMK0amQvhrTlStj8aOdRZqdfTjaw9IqiIRtJhu13aSysLv82ZZD8B7Q5KnrMO+5maGV
+U2fTNqeL2P2c9CPl//+Ut5lSTz/LE2a7rz5OTA2ki9lyBWxzrCDJlOA4LsZbcD+VB9XYk1TPJ8Z
+pUUknhfqJ+ftSdMKJQxmpYAeDE7OZqH4Ye5mXZQurNWJmfh/rPOg82O70EU8EAsCDYc6wM1pN14
RL9pv7pRl4638zjT7zh70fSx1iPUGsLZPLbOsE22EepFWLNsJiRTu81vWeM84POVh9TSwvhXWE2c
VSRw2YTS0DI8xEABU9MbbV4vT9fSDXEeYXYkjLRAaLMSocGau4SPk0NTPCEehwM6vOvLwdaGMzsd
NBTWYyuZZksE6YAyp7haf1tcfZJsUJKSJEmedwqlakxKFH+hZL60zoT88m88GMsU2sudZ49r18XS
eUcR7J/hphGfrYtUCwTMdbnTFWWySI2uWz87BE3j5uiaml7/DajlbTPCO8ESZeVylxY/51nw2Rko
Nn6dywNjxTc0+Y1lNy8cB/8cEKtIdx8mYBYEEmFlEpe2nKIZoqnB2ZU/QVZyWkB4htEBwjESC4EW
Vzmhs44NLm8YVhU3Zhj+7vBMV1FDvbx8Fo+xs9BzMIufnTQ9N7WUEk3rjA6edvucmjHmVqtdjeng
mJ9iii5SL0OXjOrZtG/OJpZNl3fiiVDVxAaUUVgd/ea+xzQB0dmNGmNQa5p/vdIFkOVfMWeHWemf
JiCLghUWApRVeo3oAV6aycr8LR1l51HmR5lRZl2VqanTqK7R3ibWux49r0zUlFd+/noKaSerxFLn
tbSorvPYr4nxjw5NuPUc5RY9QFt1xX11Zf07eRQQoH/Gm93RMk1CBEGYLahy5s3U0ps2gkKfxIXd
4XorC3Hp0DwPN1sciozQotATDtWlpjl4wUsof2vTH6W+VklbizRbEggE9ZOFb+rAbdqk3vMg/RzM
74V/nQc/VuZs6TRRUIWncoH1sDyHPkehTioVSSkVSXMH6QTd+E18JwBHRgIDJeSNd7vWOlxK4s5D
zqYtLQ2EqzPkDVMd5zwVo+HUwG7etJGTX0mBFkdn0Yelba2qxrwxAoG/HHV0Up1YRWoHsl2VWysA
isWNxQalHTL97/n7Lms7ycf9CoRW9SjQSc7AzzuXJ2ktxOyDVXB18ZIkRJvcRcrWqO79Ym0vLV1p
qklJiaaYSot/+g1nJ1+If0KXtCnn+6F3Ajs8IhwJMjxfLSosDUYTVZMSJ5KiuNx8DOSjrzLGLReJ
Mt7q2i0kQ1jXK+nN52nnigJ1TotFMsAmzmIYfmJasAQrpzL7uy4RD6dEer48J0shDEZBHspD5BO4
HU1xEd5/ht4o3cQSSp6UhCvTvnDTy7JBrV5hZam082cHjhd2HmpUDKN2sArYomGG5gaZp7UjrwEL
hNva4fKoFp6mU0h6bXCD5c9dAqnX2zGpK77cdthOD2HambcQFZ1pKZTdyqW00Hv7GG76ymerzpNQ
tc8BsDl4BJSgfJ/ELeIFroHs/L7fTvDRtUN8cd7OBjhb56WEkZTUEdHSRuyEPNfqd5e/4ecFzpis
P2D9JXCvGPcFPp1ohcvgTOriVS8OMXqLfz0I6BLuPlCbE8rk44ejTpLLuSGVaOVDoUVafdKyMbdm
BpPycqTPp7Usmxb9CJniKXDb2VPhNMCajqyaK938Muq/UerehHiymVm2styXZuY8kPxxSGhnCghL
VaWTA5oRih8Cmnv/zlCga1OtVyXuu48Ryjax6rxo8JvEgS43X638q2dy3UkrVbHFXUSM/wk0L/Do
JwU38inQ1FSUrieU2w9th5rGDg2elUEtfbbp1U0ZjhqVOr/AMQmWWiuXS0ePb6FyKl27sgAWA1BJ
NGlWQwSZlyliQy5zo4pLJ8WkuH9Bwvw/DDD9gLNDIO6U2EPvqnT8HJXSjT9GRrNBgxv788vzv7Qz
p5ro/4xktvcbz5ez2mckmv9oonadPYTp8+UQi1N/HmN2V1u5ZEXW9LWiw/AVXatvSPu91tAJ6h3l
3zWQ0tLmPI82OwbQvIBfJfHpzEhy/zgep0n3EBXylc8D8fLQFmNBWRB5XuvQ5GYHQapDqB4T9mcg
Z9592p0Ct66M4b5Nu2SLQZbx7S/HY1XLE4kAoIQ8b4eekMcyT4hQOW1xk/XfBfQUK1COYbmyWxfW
t8KYZN2ypi07b6mNnS8UdCenON5DLUW2ihfI5aEstHZJqRgNZTjwzABZPi7xjFmqkG7kQAjSBMNC
WfMzm7NHQNYvkysEzhtRy+El1+ObgTr46CqJUcGkxzMeGwgDAZfspHh3o1SaaC9UdfMDI3Gk/hVP
7OIVhMrSrcz1BQvAYLpNTv+PvxY5/NzTEQcjCYBo9iAUOyxY5bt/4BZx1GlGZy3xWNia5yHnb/zG
iscO5GxJ7xuMj55ssppmXfZ4eR6WolAe4rGN4gJp2ywvBMBat30BwC5DBgHbaEwQxa1Ofe9ymAX4
gKycx5mW3NmJFgjeIBsn4gh7yJxu7MaeM7HNt/VWsgs3uQvvqLJpPy+Hnabl4/ObqAp5rwEhkdx0
Nm0QwgIR9zoWsmself0/cOvyfrXUOx0qF+LM52qsLLGwUuJomxbuTepkwW/PCXfKzT/OOcuRH83w
FYXetW00bZNPkYFkcnWzOD9R93i89L18YmG2bvMVoXYYR70dPU6Ut9Xa77QWLsWavcG7NhblfIpV
bauvEzCo+lV/965bWwYahA/cWsDFtXk2ttnsyYWhQxvniIg1ZAbQCRyjeh+qa9QzWV4aFw9iAAug
CD5xE3UNA2p8wUoeFd02/xnY3S/v1fpeyS7U/Mo+3aBiCR5T6TftI7W9UQa9aHff/zqqAF4wSZiq
AbA1IB3xM8+2CAKOYnFKmtoZkga3pn7MEbOibakJz6MJVfpweW8sXF4GO4M0lixG//Tq7Ax55LEo
YPOTG66XGduqMBwvwvAgXsP7L6UAH2LNdn+jn/CE5lJxypeJFzw1XvLGbSmoTNStqN3+G0MDCkW9
zTJgIs8WTmQW3YCuVOFY8i9Ve4JDj6bgDZ3l/yjMHD6vIqRsKTn+MykaIKX3LCFXeKLYnqxVKhen
ypSB7GpUYT/lm5LfCf7YMp64LI9eUR2rxH/sY/kuRozh8pgWTjJOEZ1LGYA+OOHZIhQwG2miMIQP
f6K1bFUqiohDXSLdGOEPGqPBFA9q7F4OujQ+Fjz4LnIBqlKz+WoVZEAqriEHIYIDejK3uoVvQy/6
34IG8Zx/IxikbfC6IAEAmX/cZtHQ1n7SEKzocpqkp0OuxzcZLDhAr0+XQ01/anZgki/8K9Q07rMd
7QWeHoyopzpS07SIhfcC2vRDtkN1M1tpwHwSU6A28SHWNLHnsfABDAWJYamQ0gvUUG3PQQU92SaQ
rTeARnfx1rrHNtB38bn75T+tIUiWVo4BK4DLVgTzNU+GUbY9Qc1Gm75NhmtVlm1d7HByUaTbQEW0
xpBWRrz8cf8VbzrVzwaMz4x5Sivi+fID+sO5cC/Va2nf5xIgJTmRIxLQiPK5iWaNTWDF2shHhXAd
dPdJ/dgG15H8BWLUZlS/AdLChnFlCy4N7Dzo7LBUEXhpNYWZDPE0kpAhkiu3WGUrL1x6H4Y22wZ5
0BZFrTC0+FoC35Ht0IDbZQdcbMF36NvLG2Epf/4QbbYTfDO1sNlgTH+e/w5os51gG9veFnaJKzhr
a2PpQDGh7v7JimDxzgZnRihcmWFL4aQdsCcsUXKJkxvLAu1Ry9XXy4Ob5mO2y3m/qLDq4EFPvKaP
CzEU+/wkILTuiPjtCF8TZWWhL328DwFmo2nDQKk0gQATNGs8oJGOSAkqyu+1ndupvbaR18Yzm6tT
gGBPHvPYqPXfBQKUeKz8Zx9sdlRVo9SNucp4UqAD5f8j7bqWJMd17BcpQt68yqYp72teFF19u2Uo
76Wv38OavZ0qpja5UxP1WBFCggRAEATOsR6tmBfjP5uez/YEtxna86qdj5pNeRKpcwIdJl/xdYzk
gugaLApB/kbBXSbMSlkA2LPNj+zX8IuXt25ddkzUnv5IZ1ZwMesOWO2Qnl2JDsBengEL/Eh7brUA
zGL3aClI+NN1GzcBCKXT8Qp6gTBW+dUMK6HOQKQ7IlZJk1MJ+ctkOKmc+PWEbEs0b4n2l94Gk6D5
l3dz6yZv0elgE6g2AB5ga/KZlkkJxqQg+L65qm+mR3CherFrOcKv8LH6Ye7S+160a06Ngho9s8Mo
TuBOLsHLAXrAGJFVlGlizZi7MSsg2iv7MOptwuuSpYnHVyEKRbERDZPOEZ1NEZV6DDaFCADEoINL
bbAguUnWvlQgijMmGdikYDEB5NPUG/84caByMWyHcjltqWA8PqtSAQwiRg9ga/04NNHvUvutdbxJ
j3NH/yqFsZguAmBEDupyF30aiSMKVehHYx57l+3jfKO+SmE2yggVLWxl6FIVt8CZTGtQvQ8xJ6TQ
n3q+UacFY66moIxZiJxGE5AYPXANZv3vCYld8nJZlY2+i6+6MIkq3vIB6WvUEwajwkBxp13oU3gZ
GoW58DL0J5+rBK4CjFqiNMO+2AHKVBoWAzxrtORU+eoP4iW/il3q5450g+5mV7bnI17ZsuuON+yx
bRgn0cyJtlSmEHeNANH07WHGDHgqcwoX21ZxEsFYuFGYIzh/msE1pCuTvEz9c5X8h7Nb5ykO3a2T
DMa+o7wrh2zKJqzg6AH/2BteOxt0ZMiExyOvXLdxSn+Vxti5CDYlxJFh+qwBGX7m4mlSvRP3APd0
6FNhVfqX9du2+ZN6jM3XbS5IeUZZe9QHcEoCYBZg4K7c/uPXfEUG+hQewZHUW2fF4FxSxqWIQeDS
gpMnN9vXWBUCjOk/XdZmy+bWYpjNUsS4rsAghuqHhFEmsFrkJm+scSua41laUlDHRVhla51Nr6Zq
LYGprAPaW3s0r0FY5QHnzQFkquFQAH8b8zBoeM99a19yzquNpICu40k641StAkQScL32rvGo/dR8
ckBjgW88ZEfwiN5NgSnalltyvEziqcy4GdGTYkrQU+s2P3VM/+yB3uFZnnkXVrbqAifxRXZjL8Pj
OUXw4M3X8YQzWxprQgo4YkR+Q+xB5ap56ag7YThjvQVwwmNKY1T8MjWCy5a05RfrhWYcMRXGphJz
+EVh9IGCIY3RoCzHcvuYL2nIOXi2zfa0q4wTNjgQQCeC9k2hfSLZx6jzEDvk86rrV7thzpzaGHp5
itO/4wrFdQJvFvYRkLUY+C+d3OkOg6f7xb3kgI7UpxsZdRwtqRbsWbRa0s/iw+qurRcEU45Gi45Y
+SAKgA0GKBACqXVUUtRMwW11eQdlzqqys7r1KIzgn9f7z1j69wjqPGLwLznWuDeGu8FT0PRB4+pu
3g2qC4zh68q9/CM41vtZNV7pnJAxIn3dA7twupGLPBhQCjOkj265zuOPuUchReZVgHkx4tMWVjIr
kukg7Ugh87G6amiD+jMJAF4NIEwJ7ySRw29T3zqI11vLhCUdVFPhBBoFgBbPV0YkBYYsuzP3AYgn
hglEWtx2BNAtyJzM4TolLQgOkp0y8lBZeIbKhJxEEUapiSBGAVx1DKyP7ldTEmcoHyuCxr3+5bKN
bPQjfXFOmYk1gpIBdN0iOFL8Yt+2trIbjvUI2yxeAA8JGHA7QymOY5mf5n/JHZmgM5hKBPYHSKXP
TdQ9kkN31B1yT66J03l00LKyp3vlQJEIATwcfydBXBsNE5PKCv0EizYMbln/DCcw575x1vX8MqvR
UXfcufAWgn4e5nU4XSwtlKVidLs3/dAHyysdNBaC4R7sz5zVPLfMr6JoFrnyOXA7oCw9WrI7TK9i
D8q1/kHpeB0jGzeHr1JolF9JyQo87KhDObqSrL2b0egZ4Lqre8PRpwgMieCYkAAQL2q+krb7xOA1
mG4qiZsE3gnRh3w2SG1moaQ2VjsC08SL8ABTAAD9/vKeUVP/apTQcCWCWUfALqOdGsABbp69Gua7
WL6A3MnB8509E4tzHtGgdEkWs5oikcY4Nmq8JgvgvBkR/k3Zu6zOeST5qg4TF5GriYMiNKML5jg3
bEuvjOPrnLS3dWFcW0IWxBHvqN82ktUSMkFSj1C/b9R+xIVF8ckuOuSDV76Ve8yJ7PR8f1nBjbrN
Vw2ZWGlEQJNbZvhYDQT7O6C7AVkN3EwECaJ00IGKb+O8+X/Ayp0frFQukGDROgWQVnYeXU2WvG4y
tAKkewqfC4hgH0Bu3PmrbRv5I+YTaWjlcaRB71zVm7LbANwcoBzK7Jctpoc4q3ienn3R5nNPV2I6
ccwFMevAUPZG4XvGZ8GTbvLSXtCrWTkW3qw5Enl6MX4G/Oh+JEg6Qe00gEkL9HKJ4nKUot8496/T
2jH+FWHavjBVGP8k2Wow7MGklrpRkM0ezbmIP/Fmabbj00kg4225akpz2YMarG1lctS0BGTxYlbu
FZIXzmXlth37JIpxMkEBbWXU0Dg1AX59aO2O7Eb5Rykeo8JJWs61j6cY42QzGp/AVxC1GDxuDssS
poBg0K8Wtf59WSueHCYRSeZEayUBEZEA7FV6NsU7NXm6LILjtyzaGK7944QXtxHkUIcmec+wM5F+
NXRX84QpHVAbNjrH1HlKMWlGYqhoKp/QhxaFV3pzSC2n7f/5KN4X/2WvNgYyqSU0YOpjc5VPXkt4
VYdtJVA6QV887R9jdkavkhqjaTVmR27zmwWDBAjrgLdRbUXDDYaG2OZ64rWRbx/GJ6FMhqj3qtIA
gKRxjUJ04hK58OIa2U6efpsxxyw2INvoCp5kMbsko7MLhVmcI9l+Rkd+ct/sQA7vzUdexwpnJU36
WrsKtXkXF7OJ3g5X0+C15ZvQdbZucuZjeEKYzDMvtaWReli5lbVBJXRXsgFoto7Xo7xx1fuyaiYT
xnVrkK1wxA5pt9Fv0B5iQth4jX5ZuDv0iT38QFU5+Oed/l9lMmG96MOxBo/y6IqgK6lG4OQrz5dj
xGcQOD85/hgDiy9ad6ohAVipwcBb7y0uuINMuxHt5LmzMTUO/AD0+6g3/ZHSoh653XA0ml6STjd3
ZSGxKMtRQS1EPIi1Q3aZS7GrBie+AQ2XA6Ktp8wT9hbPAzZvKycPMJkgnwzykILvq3Hr2GkPDe6b
7buGSkVxGJXRschdI2n2JHBCPsfHTSawdCnQq2QTUrvidhyuJ/JbBCG8pt8NCg8plOcUTDiRosFM
zUjF85e4K8sHo7rLtX888/nVNpkoEkZ4Ayk6NBcmKvktT5XTCtJjJ48ux0C3U5s/Bsq2ag4KWOjz
ckBaKE5ZvgNcYvIXCL/b3oZrNIc2kcBAK05j/DbmBS4uxWCqg21pcrUAr7ArEn9eMlHlnHQbHXJf
1LeYsAPGpt5MDI12kFZX1G9AqoXmWAw2KeCstnkdq5wNtZjoM3WSmscKTr1Q671s/tmLaNXhPvRz
tWICTmURBFMLQa79jc7KO7yJOFHQgdVtB0ZT71s3+ZMbWirj/dVMInQFyW4Zin5CZntMrZtlyDgm
xPE7iwkyqPcoEfDWcG8S7sbwN2bDbEkGGbbVe3XPS4H+jzvhyV6Z2FJSBkCSfRqG9EZnwRIUl34L
QXEQQDPJMUOeakxIiXs9rtQIh5+g7yXheqkOgv5OQPgg8NIurl5MSJEXJReVkF4xfo6e4i4gZLJ1
m44pV0H9etnpN48FHRO9moR0+xwiLNbrBYYou2Kyj4Albr5kxRF8mJzV26gGwolXcpi9KoaRKIuM
vWq95AYwuQdpJwBOPymhWbsXdwr4yzm3mU1HBhok+JOAaQl03q82L8dmKIwCPCycIKW9jZJAEHlT
YhvtNFSxkxRGsckgoNQLIeW/kJClE6l2e106YIkc38Bu4XRBBCIjvAZwLYW67dmhjuZ9QPJS6ocz
gMO6VluiZrhC+ZJv/ki8/BqTy88U5ljeWbiz3fKSs81FXUlkbDMuY/B4GrhiiyKmi3ejcBspu8sm
ub2kKxnMeVfqg1DnKJmhcd/oHTozUH++5ejviUOZFyqcQqjjgredYzGbPn4SzF54UOusrbrHcpL0
VQSzvHqdwLut4Uecv3B0pKfIhZ1jn3G0dARtnIDG+vSKVnFx8XGUe9mnOIcgROfotfEADyNdKcac
aXqj6ZmgIPmjBCiUbm4nHSlluEOhB4nfv/JWkmMm7GsNCM7bWe4w9bGYewLiUHKIo8fLS7gtAkP0
6AEClBA7ExDHGaEkm0imTaR1e3P2w5R3V9z2r5MM1rnRuStMBQyikG6G+dZQOQ0EvO8zh0rf9IVQ
JlGHRt3aaxT5QMx2f3mZ/g9vOunAeGzfo2xEgKqDjjt6kyLoeqZnZeQRlDTjh/KJwpOCgvs/l+XS
pTkzcAosjz5yVT1rzG+sGdysMao7kfxXatwXw/Os71ud95C+bdroZwWeNfjG8AKH37G61xTgsWzb
CaZdZ656oKAesZulTvbytzNF7j9v0YQvrQQqXwWWZZjowK5FfhjjXalA7E1n//LabZr2SgQ1m5VO
/ZKCjplO6U5CZpvqzVL8mlSO+/wfCwcwToxHyXQe+KsQ4HFPo17TLMMPg/qQPU42cZb7xYl34MoF
Ji+vV3cz5AEp578CmZ0iwmx1Bg1CapDfUPCQcD+/Y/Ddz7weD5Dfinkrccw+aUVpKUDMbhHz6OBZ
7NS/CCoIBkif0B62yznVzE1XXolj9qxMtAlT3NgzoQ9g7xX51omxEkCNZmUUM4atx6UXEFLf1IPs
1YG6t/4S/QiYacYdL35vagNoYZChSJ98Ol+FjbM0oo0Ut1pBfujIq7a8Xbbw7evPSgATWdtRS4SY
XurUoNTtyl+OZYpUEOhlYHGzAeLpXRa46VIreUyknbUlFjoLReBY13azPAHqPPNCwMlcFrNZu7Iw
IAxCd4zMnc09GzF4vdUOuQvF7BZszOp6fUBLmgMuJvTJCM1VPEvfciw8OWMwAvCA8hkeJYAKAPoQ
f8qcgfwBDrxdEmSw9BIdTCbnyNrcuZU0Fq5gMjulx5gLIB5kNFu2kxcp4MArSJDGYBUWE1+eil9G
jrxmCG9LC1zlA69SsZWnrX8CE7qAojyNSoEkVDFDO1kO5jThTWQvZft6/uBs6NY5RnERVTSPAw2Y
JXpqFNA1g3gXpf19VDu08SR2waEN2mdQ1mmOcI0LexA+8Bxw88IEki56poHmBpfcrx7YSBkBexbk
kt+zk94hfGFqCc8yql1fLZ6+E1xe2/iWz1uUhBJj3CpmgxkXqQxTAH/7KLtT2KH6rvSzmxu5xXFE
nhQmHZnFJUWTPkpzbSN5XWE5aRVwtownglm6JWkseVAwHt565Q8a+WfwaXxYDhj46HVMeo4PRLQv
C+XIVJkCfNTm2jBrQHKYrI8K+Cq4bXMk0F/NJlSr7WERDiCBEEPCwqm0wRoDGw3adTsu4hJPERps
VscMabrYaBKc0l1z3YTHIuOkAZu+e7IylTmWkzgrSaN3UIOIP9TpSRYbW29K38p/p/r75U3Z9N2V
LKrrShdV7qZerHELIcPzBMRDLXGn+hfwbzhb83kxvLQ3zNmsCf2Qx6mKyqlbvpAH854CjQ47ubKN
63DXu4uXemjP2YtHymbMq1jytow5S6teLnNN7xtXNvsYDOGh12YA3rm8ltsn22oxmfCQR6C9bnXk
vYlcHWoSN06nq15cyPs8BI/4bDiW2IFifA4wu/FqYeCgzsm1ULd2qGDGBQfE5R+0daKv/YEJJGky
F4AtweZ24o2qvNb1U2kWHKV5xspEEsCjpKK2YGWXVB8cQ4t8PE/n9pS/VIt4UMvx5bJOG03JGkDC
/sRgdm56EtGf2wkQSDJ7zuzsbnHF6xS9rECfwHkzPdCWeTWx4yNx43se4whHXY05V1txTptQgvRM
uM51v8yCTNkT0HTNnJfEzcsHRWXGsYrBqLMpHrmRNbOeIYlOcOhOgvmNAWzB+86Ld9m9Cahm3oG6
7SQniYyTJApZOrOv4aLlbWv8iJYHztbxBDD+Ualjqaf0zan1uigoH1rQBpguroe/xdgF8RngyXg6
URM/DzsnnRgXGIY6SWMZq9ipHfhNcOttxaOE3peiUT9SEeiWUbi7rOam14GTEYh5yDhlNnyrcUMi
Jc5Gt9JQbn+t8kPXf+O5Cxinf0QwUbuugBlrzBChtj+1idh1Wthzz+tO5ynChOy5msTBGHVaPkod
o3JJ8tzEb99YLKSMAEACtr7OtnN1wErLJwM2J2OM02wDQ/NlkxeYN+3uJIRt5hLSulXQhI4Kvny0
DHcsOb66GRRW32eCghxNiW4usGtVCnTlqVceq/EHcAEkXimdp4j89bTu9MKyxhyKEPT3aXcGL+hs
7vhKESbzSDMdMw4yMo9SK3Zdh2K5dNdWnNXaFkIxGAHRDmBzJgrIBQmLeRpxYiSYephn18SIepeP
HB/Z3pSTGMbzhVhQE3XCpiTVz6j8LQu/TS13Z8XVhP1lG97MoUD1h+km2VDOZpzSQVQj1cCqSR2m
U9o7Vf0pAH9R6XmAAjxBTICeyllu0gHBrCrRuj1PKBCR+/S2+mjd5mXIUPIHeVjljK/l62UNt+3u
pCGzZVo6q1ppzCgNgHA1u60XXkvutk2cBDCblUthTfQOmpHmRWiPqvKr5HG8bDaXYAztzzYxmUrf
hUgDaQ5I+94VPzpWV4qP7vAPwVPd8Q3rJxxoDgqKWF79gbNxbM5CwMYS5j1EK0DBVvU7Rb5PrVez
4mzTduHhpCKbnSxVbYUoKtMOlmGf3OfOTzr8gecgh8+6QZfr7GRdyWJiUShVoDluoVOjAWjUfBrT
K6m+rZJ9GSU2qUC5hdGJy2bIsRIWOVHr6xpwK3C0XLgp00BMnq3w12UR2zn8Si3maMUK5sa0IIc3
rwUf3Q13yg5dQHZU2qFPU68m6I88DKntXG8llCq+uoXVozbKY0VN85Y8gL0kGGz5ccHWdWh0CG94
LwIcd9aYOKI0ERoxtQZhPntd1CC1OIVerh0y8UJPc20ecuhT9A5lKIv98Ar4J7KN3BL8AeP95U3j
2QUTPToYBeatYPaJclR1D3cQNeWcJlyVmOgRDpFuVcSSXPOvwaV3V8FpIpvsJdxbM0d4+oZGQHUG
fyyFKPg0mJVBaHNpjrG+AJite8vrZ1X7mUxcmItNM8BlinJFgxTjbEwGCLFDGWPZtEf6wKr4yMev
cxAqh7ezq/wSXN6DA932s5CxEsiEjHSQ83DOIXDEhK6h/RVaz0LxFrc/VcIrBW1G3JUoJpPphqRr
QlpkJtKhm+5aASzfpjv0pn15o3hrSP+/3qikK5TeonLCmyG/V7T3y9/fLnLqGDgGljhoItj+hbyN
NVGhIZ32L8jPmRu6EnBPUNgCpISbeu0HDwN105tWEhlvmnvg7eC0wi1NR9E6IJXfW88crejyn1kC
SPAkFZVovEyyAS+sJyvPoFXnVleWPe2jA315Qu8qfWodbd4E0+ZhRbHxgOhIHwEY763FPGrDEFHd
avZJ9YpGL1C0BEr9lBY3pfUxSrzJjk37OwlkGwV7K2/LntamJfIeg7F4Xnq3ToUdOD68y2tJt+Ns
KVeSmMtH1ldSj8YGtLkr5uvSLXfqoBwzVXdHSbGtqnxXQh503XYwXMlkHHkRU6BLGUjh1UDpHcsv
ry2MmZr9Z0N6xI0bmxa5Esc4cyzO2VJRH5ALL5+CCZefjvNmw9svxo9jSy6sIpuQgBZopW6PMipI
WfIWD7vLu7UZL1aqsIZPDDUugDrrSkvboEFHLycMzAIY7fmynI0lUwH+oeAd3jQoteHXuKQPRjwJ
ZgjMV2Mv6YcwPEg8XPYNVb6IYIxgMMxobsMYpbDQl8dDMv66rMJWVgTQVQ0UIeDAApkGs+3dICpJ
Ighg2AXiguQSTK0bDxqGiPBMGACrggeUuGXWXwQyRtBmmYR+zLpGfQoEGo6OB6XSqcBrqVO+FY4l
bO2QaaEvDawKgGVmT19xLuo6oTSgc3lET6EBwi2Vk7RsGDX0OYlgdijUSlkkqVW5ensl9E+keFmG
Gnf6xbm8U1uq4EUXz+syjlwAgn41tg5IzEJiVoAJjIDTADzU98XK9NfezDJOprc1LgJUoz+i2JtU
YpmDVslA/9K7D1F6E8JDKtyjBXnRjooUeZHTdjLniOdox16qlNJI9LbWFozMXU3WsQVyAgbM/tUK
asxOCT1ImJcENbapPYQyIMZciXdO8NRgvAkb0tZRNohIkq/HcggS4qs6D5h7MyastofxILBxW2ab
w4Pi5SZePiZeR9tW4y/2H7ySIM0CJiCbDtVTIlXFgs0YfIpjkQdLYH1SH/NbHbcX7CSKyYMMNeor
QSvB1ppdZfVrIV+HxtPlbd9erpMIxnH0TrXKeYGIRfrI5MCa3y5/fzOi4bEEULwiqMZkmeq4Sk8t
TChqc1xQcOK/Z/2je+I0nhUMQeTzXse3clV1LY3Go5U0pLB12ZQpnc2tb/qb5GDd4H1Pu25eaF+2
jJj6wIuidBOY7OeLSOamqWZlb+Gsxs05lKzEARVOeRuri/iux4V+txSmeSUA2+utWeKME1037WN1
xDIOZWaj0OeLAiDCGHx170l81GJeXNjIW7+csYw/iVa3ANATx7gaRLs20D9ffxouTdumHa5UYcxE
r2RhHGMLoI0ycRJgMvQ52V82xe3VAr6fih534Asypl404LaNZqN2zfl9EEpb1q5MDDxdFrLVyYn1
+iPFYHsM0sFSkgb8Dc3P3itbW3dm1VYxReW0b4On0Yn0vQoV3ez6G/MjX0QzGVeUFL1ojUCpFocf
CFK2aX5Y7V+X9dvep5N6zDGhW2OniTTlstp7sSvtSG94K0g/ceZQqxVkrLpVzXpJFOwThbmSvcSz
boodRVqlKRfvqsnThzFvoaynOVqgjzl7zfyzVn/8u/Vi7DpbBDUU0EzhtmO0l1CT1AaDc3HYtGva
H6qIKl5qWU7YCOi/pt5FKHUJ8p3SxK9LW2NSNuHsPE8Ms1JTaYRSiO5JV172QndszYAUnHi2lS3i
wfmPJsxiVYKBmz/dDAkcPqJ1q1WeZB7VkkdPw1OFOSVq9EBoRmfWbl8fhbC0iywI+5aTUG2ffMBQ
BYMuWHyASf71LBLrshiFBO7YHvSguFOOkRc+xajxB+ouci3e7NNmoF6JYzxzBvZSOBmLhEANAO1P
WArKlcrrY9lcu5UYxju1qWysqccedUMQy7gJSbczt6V/O8leSWGMLe/rpOw7SFHM56l4EkXBzrXH
rsBY7FOnPTYxZpp5NdzNULCSyVjfUsdShad6vG0lub3oIqaBOM9nvLVj7K4Y575KNLiQuOyy+Qoo
NsL0z582wel0MjomGyFzTeSqlFDlbpPRIUuVOugiBBPE2LbB5dDGNXAmPV0mEfZmYsEQPTG0oDvS
MbmWDpI3PAOwhOdO1LDOjoWVZszxremtKZbUnUanSexPRmABbCH0jUK2yeM0eLzOjc3r/2ox2bOc
9HIM4Goo2Hp4Q3BBS/0r/I94N/qKU+I+ntecFd20D1UEhwcaEZCgMJsHWjgwfpc4+VJd93S5v9Za
wdbnnCNm+wqzksNsHNGiHDNiOJQGP73LvXD/k+xlH1HJ52WPmxF9JYnZtHxSppnM6LiM4iZ2msJK
HdAfTi6Zo9htwpH3iru9ZSrYAGm1Bh2yTHiKJvTGAvQeKP7++CJjhEbwytFWAtWvfYoMH/LC/LaG
J4FMpGoTXUzUCjeODirZWidcSVm+nyrlKROnJ47HbfrAKjViAshsJNNCCLT73xgPuLT259/4Sr09
HhZOG+imPa7EMfYIPuCkTmfYP/bRFwf9STFnINyYzxy1Nq9QKzmMPcay3C3CgLhY/Mz2gBDbDVfK
LnZBi2VLB8Mx/0MfG7JDZNrlx2XRmzEfFD0S0L81/DEaJppqREKDBZWq24wchnh3+fub1rH6PqMZ
AehAayb4vlHvQY/bW7/Cxdc7zj5tO/RKDONmk6XMFh69aSSePTo+JoPW3pl9ytKcLO5lnbYv2Sdp
bBu11Hejis4aHGOHZIdFewVgxEG5odPPpYvp5yP3TkC34Sz2ryQyqVQMHIVkqaAfmSLNjoXqqLaG
b1TZndBhHk9ZeI5GP3hJIJNMQcKiFoaKDFHca8qdgmgSvori4HS5J08vqRhMynvPI7XY9rc/1sj2
7RUNAU8aXdga/LblQ91cS+l3LgurlaQOsSqQZIA+7PUBKxlbu0K5HfortXq8bB88Lej/VyJKZB6N
POM+MhZza2d60jsApUGxXOTS6fK2iYmHRWcpUyVBFFr6wSNPgAFXHZVD7Sd+/J27CaAcVTxlbLAD
gzwD44Q9Fi5UMcQaRnY2POdy4fTch+PtvGolitEq05R+sCLQJYE/xQwqvG0pEWZZxjfRLzzh7ltl
g5U4JgYWS6cNWUXdedoTAYTaYCdODE76ttV9jzvQaf2YSGhVQOqTdChF60hRgonx1i5uhRvtBoNX
bu/OLjpNDtqhc9SP8IH37r8Z51fSmQA5x4mkk5h6Vt3bGRiMBl4vw6bVnyR83mhWVg8i7gpMfdDP
Cq2nse9e07B66Jrp4bJz8Yzj8yhYyVEisWgWAk3+hjLAa/ydgXdrSmEX+bxec55STBjss2y2jBwJ
gDLd5crNmF9FJi/U0m+chdrVwjEZW1sWS9ILWLjW63F2FYA8srxwZwUliHV4Cm0eJCthTPgzZWmO
KnqQqKlsh23uN9mrIj8O2c1ccG5iW/iUa4tnoS2ElFRLS6nI3hpAWxzoW15E/ka8tifHOBRo3nGr
X7waOG/PmOgxN7FFhBaXiEG50kC7WzcHk5dw8GQwIUMtK2WYc8jIJhAn3kvSbpz/raEzAaMzhKGr
UshAOQjTB3WQPJtXo09rGubDtzLdlV0w8WFsrJjIgyi7nQKok3G3aKkjpbzb0HaedhLDYldMihqi
sYWG2sPnsDOmBaOAomUk/jfA5tbWx2JXhBaGAMIR1hdpb1p+rzZvanT172IRO9ZfWzM4zGJsUX+Y
ML3dBsuRONG+3XdBEXBv45xAwcJVWFrT6QuNsGog+Qpu46OAQcuBdkSinC7xcDY5R8Ynxvsq0Na5
pGWqiNwii4OwuJJbTprE+z71sdX3J3USy3nGBhXmg7LcFjEv/vAEMIGAhAC4BvARrgT3KJlQ6oTJ
kQXbcnp/8grP/ADsguRcNglOYJCZwBALE3qfYmp1ykEClI4eHhJrsS8L2Q7iIGzC+yt4nllmGbHM
4rgtZtntlaMZ/UeUf8eKnyV/JeT+sqBtbU6CmNNiHkgqAZMLROzCnSYYTgmYXL0Rv5VZnqQwhiAJ
c45JWNRITOsxi98b+ZYsx0bgJShbY2uICCc5jD2IaC4itY69oeNcgt2jTCwdm1vaW9x5gPv9Pbsp
TqT+SB6l98sLuX1lXMlm7EKdQl0eIlRJFqBlGWjzjDzlhlwtBxTvXHGXOd8L6CdlmdODELlTkx7P
zkp1m6c3XXWsBs6+0TPhPHE5iWDOjFLVZq2UiPyJA91fU3JmzMUdjD1n7bbj3h85LGyoZpVdXtRQ
BXhO6GWmQ+axa14ZQQryCN6xwVGK7Qmq4kkMGw1Gku4/+RsCClvfBf3uslIcz2LRQ4tiyCuFEuqm
1kGoTC+cQURZCZxotB0BTyvHpJa5IsODaXvbMufPhtFdiSoPaponggkRZOrEPDZyQGcmsSNrd2XN
G1rfmhpZ+y3bqdqD7bVLCogY0H+rv1h+DVSDAKQJHq6Fg4NH5R9KjOdRTC373InM7Y0CQJBpaEDL
YAfa57HXzIYWcPPpNmv3xpDayhJcNobtNTzJoA6wOgmbNBn0QYKBVwIA0TR9Z6QWx95obDv31ZMI
xhLGdjbVWaQvLygoTr8asAiEu0zkvcFtl59Bfv3f5WLMQQOyeZynn90uyY3uaDsKiiY90EeK8Agu
w9fLK7e5O3jfRZkSpFBnzN/AH0yHcMJDZit49XCdDEE1fCv8nGSwF1sjaSd4JpaOHhuSi+d4wA49
jD49LapnTeEc7ps7tRLHlPoyLV2MsUBkyArT6ZXKtnTrMcnFoDATTobEWb3Pq/bK7gRDHPKRvl+1
xZ2m/0WM3chNkTdte6UOY3gGuBYnwcDqUW526Ukrd6Hbp7j/KYfQlu2C2FYadN/A2MdY4x+7+DyO
V5r1mH/vKCCKS6oXdGv4Ri26ly2Pt010bVcScgl9XZ2ItZPzx6G6TnIUB951mafIdrnDQI8+zFul
TwRf5ZRdkuSphfWbD7QDN/ObD/G2d1WfNoOQj8tKbRvESRiTNBTyqAgd2E/dQY1tIr6ly+1Q/EsZ
TNZglCIR6dC2G9aJRyriKz0yoekbSFewgD+qsElDT0pRKehrqYbT3E4xS2Ek1e/vLBcIwnUdiTha
yr/ujdQnSMQtWNmo5p5UNd4QqnY3WW//Tgw1xZWpKUMkdSI9YkWtvbGkcaeS5U5eak402D5nKQf5
/6rDmFrUicBLrhC7hZ1mC7ear73q76lvebNvHP6GMweipf//eNreDhInyYzdVUW55HKO7BhL+fl8
k7pJ6bSjjTlG0QfF3SFsnJJXE92uRqwUZkzRBGBSEydYWDWYrnp0jCRXpq04QDt3Nc4L1WZaeRLF
Nk3X4TxobYe1FQ904pUE/SdnCi+t5Cwk2yg9iwJJlhIWiQGiXZzXjhou3mVrpFZwlkmsNGGSlSGK
pXyZF1SK5uYhndJjXkl3AtEPeWTcoYWR42M8ccz5kUlVqiVoKHSb6j7PNc+SgJW+G/EQRRLnsmbb
If2PFWp0cVd+NixJmmpjSUfvj0LzNI9PsvFR8tjht6+CqwVkogYhFRivR5iCZo9ec2ce2iDcD+jj
UJzcHa+6a+4FirZcXtoyJoBUZRrpYwv3Gh3RGTA42WCgAlOTh2/1Rq1UYyNI0na9JKIwITTSj65H
M4xiPPUN4ZbCeHbOBgxzqsDvB4362Kmuwt+SjdoykBNlxUnuZIDFoqGNYx3bZ+PJOthgkQtJqi+U
JUNP7DL92chPg8rDaNrOn08rqNOtXNlgN6ZdbykISRQDtxicvHHIofmggDrSi6h7scfbs61xawoB
8d+wz7bpYXgyi6oOItP9cjVHqExEtV2hQV26TtxY/SSR4rf2c/xaZ8KIQNpEjOnjgDS/hsN11r6O
1i6xdmnOyTd4gpgAImDcqzZ0eHUd9X6q7cbiKielnc+vo6hybGT7RDEltPvrGHQEYPnX7WvyxSgK
+khKXgZX86Wd/lReUb+ed996tVyJYqJVvIwLSA8QRoblZkyPdXpVmt8p/61EMJFKyOYaBImm5Fbk
GX32dlvdyjWvF3XTlcGQDdAOYOOiT/TrknXL3BGzwgW7LIDVA2CIkTcgvN1MeRLBHr4gx8z0kubq
A/hrQWN5mEhvekkd+2kfB2DQvM/L+pmYNRo6Df/yobJtEpakYY7cUNDawMTETNJKfTTQa4b2JNAV
14F0YwQRTOJbQ5qqtRLFREUlIos810jfkyby86gL0iXdq/G3Sj4rMcyOZe0iJ71JU+vxLgQGFw9a
/TzS6oDCl1HaVtCUhPnkrxYxgZKXNEY1uZk1uFY0OzrIWrPp/fLGnNvdVymM//SdvIxotDddzD4+
ohZ3mLP6+bKIjcvbVxmMA1WiXFlNp/xNYK7jfQjI98fWrffD9Xi0OK9R54HuqzDmlO/DtFDAUwMI
hqX0ZOUYToUzD09q6wnywAl0vMVjjDoelzIUBPQxTmG4J2lsD7Pyjxt1vqrDGHP5P6Rd15LduK79
IlUph1eFnTu7k19UdttWzllffxd7znXLtCyc43mYqZnqqg2BBBdBhIUQxIiJOY8uxgA6U6h5vml6
hdIeiD1atTaU1cLWwPQg8wE+DcOiMBUTy4Z1ujFeZK+7Ct1hQL2JsQcn1vPwMBwo/2V1+RRdM1Rk
cDAflTtBodJqo5qJIB+sb33zsS8IU1jX6efv8yGrWsyjQBkL8AcnLZhapp2sBYc2oLZo5cWIPfrQ
4x37Ft6KmlqGjof26FqHFiXQnQfe/n10F940u94zH0YvxbQo8ZA71AJSCnLeQwa6+0iLYH+Y42KL
yrfGP6YjGcz8vbrqV/U4IPKNVsrk0gRre+bhfYM6YW224yf9RcEQKipgQanE4VFcxqDWAQuNq4m3
fvwkTJ/r8Nu2rVMi2N8X2zULjdrNOUSM4EAS9FNlncLpuC1jxYP9ddE4GDJV0bcyXxpd42HyQkw2
Vm9b8ErXCPaVTuqMxMN63QZRlIbWShSO/8bTomYgtdPMFPn3vXBjPWi7fAdKwfvxXrXBu4TiAt+u
HTbLjirQYAD066sKii4Ecxs2CJOC1YQNyvl1NB7bZLCL4UFOPF1LbTxP7O2FXd28hThu8zpfTNNM
aXHWAs0JRMELewwaCShW//U7ayGH27+yiQG4mB2AmR+9Gx2qfX0edhjkzhr3yFkmq2uIrkcQDQML
UYP8q0WihgYzJWYIm0VMR5d3GdhnjfMUoAN7xNhhov1k9YZcSON2rEoqNddGmGaeCQ8gS3X6QN2b
vXqqO+O6l8e/OW4LcdyOKY06B5LeA6S6xAaRvK0KCQLe//P7Bma4kMLtl9Dm82QJmJjeqC9y5OjV
o2zda/KrLKeEBa64sr+K4m/9ShmlvIdCrPROYjPOTsGF1anle2oSINuK3w7XQivu9h+MqhWqFDdY
Vb/p5vcyefuL07T4fe4GnvxUH4Z8wKqNN0V4zBrJFv6i9fuX9eIZaIS2DlBtByXSYwyO3OSk3+rv
D3kAkk3V5xIrxk/KSLKmT5GPH92oeRzL24mqU1zFn48V4yfOVaqOusEQ+JPFs4NydGfA+A1Zb73t
jaHU4BAhs4Y+kap6dNvkvh8eLao/jPp99vfFHTgVTRjnDZZJqK/m4lYKCH+SWibu0A+KZvhgysHg
leaiDLcSihxzmSJ3Y9a5cTos7sznVaIkMYPN9qU89i6mKez7Q4O6COG6R2ptcCfUoMUn9b/wvKj1
4zAg0JQsV9RsdCe9sk3xVslJDphVt2thadzZT8CclLcttMtU1RaTpzG5BP1rrL6W+SGYzmrpRdn3
IqDgjdo5DhIwBUhCdRDQLRgfxSi1Y/lqUj5vW/d7jd6fd04SufiekjeyBbL38b0AcnYr05nd3I13
IBSr3BHNWv4x2Ku2aY9P5jnfF175mJNjZN9rH7e+gssxd5FsCXmFi5CltAvP91DhBf+WFR6nmEzU
25gNh9qk4SLbIaj1/ncuziUuYvTSr2cwjau2ShguKsa3qr8LrWtLf9byx+213rZUSeSQpNa00GgS
+Gd53eFBN+6CXHe2RWybDCZg/KqImvoRKM18jCIXO9sMHow2dXSdyMtRenCI0gkTCqlNBa+Q/kaX
L3P0tK0EA4stY+DAJJkwgzYbcKKFqXKUcG/hgdCGD6bobctZfxn8PNeSyEFHq2hqU1Q414ktn5Dn
A8mmeDs7pt06GUrdqTfiSr3fr2bG4UiutGWZhjCAwlPvzJNyaA/iQ39QnrPHec/GHdSnNMFIp/E1
dQoCoinL4MBkTmOlEX12DcyHfnjyhZNINUuxz9/YN/6Rj5rJNjU0qFcq866R95P1I5bASmyW9qR4
bXckto+wQ/6xL1tJnpcaoKuepK9WaHmJMu61qDgFMetIthx59L+oifZUSk1hV1MQ2zjojggq+6pr
nomvWV9gxdAwDtQE7wO3wPqQWnMoD3jLps5nBDownLD8qrujo7/Il8TNHYnQn1nn78v9UyAfREas
Q680C1OCsuHRLO4l4a4W79Nhtv2WComvpAiZ5X7I4vBZHUQwEplQTv8879ojmsgeQtHO8Zp2siOb
paUbdk8VHv3Bvf+QysFy3PVt3LYzvIcTKmPtas8qOtWdeqbjN3/Agg9ZHDjLg6a02ZywVyZoLnbM
f4FH+cbSkoyeltq8P9x4H/I4pDaqMkzlAbo13uD5J8QIDqwjpXnsD6YL1ku8bzP3cdjNnlTZufO/
Jw9/3VAOw9MhTs2COc9SYuKE3glKYTcG4VysA/mHjjyQl6KZ1SmspgHtjqB3dmA1dpOfRSpAv44E
hgReD1lCXoUD8iaJpCTpR2gzyftxaI5lUOz/6nx/yODAu9OSGdkihH+RtXHFJ+GGXRfda41Rgxho
lbjWMTxRKbWVHj22TR9COVApxRANCaXIJpCKzhXonuzIC+zQiV3B0V0WD06QtlEg/r+4rtbd3p/C
+d6YBGW0XWPAKavn9ixM4lnswoNhaI449fYAvvlWib7lcnmQwWzfpjWBb+uBnw/l34/Q4mWEAV8+
oqlQXjiop+SQPoiob0S2gs0iTHYB1UVNGBHfOyNHSm21PjZYLIJnJUlvM58q6FhJbf+yn3zHzJC0
3dRWMaIIEwgsun2IfQw8/Sg/wI7y6xSUaJZL5WHWb6aPfeSgZm57K01HnHVkTf/zjhDSL8TxYPj4
+230IYQDlHaYwLIf46xrdnA9uqEj2YGn3Wt7yRuv6Gw9M/wtcRy0NAHmZba1jAtJ7by5vZKDXSpc
ROOSFoXjs+7c/H5bw9XrFp1iMrIjMMrfir7RYBcVJlZxLEtbkB5H6bppLAQfXlPr+7aoVUtciOKU
SwZhTMUAsSDfDJBrNDxxpoha1+9W9H/osqhb7G7HAi8Ol+TnypSU8H3ZWNFy1x+CYwcgYTFxKhC0
ulcY62jBLVIwp4lzHrTKTIqhBDpj3AHG8XXlfVZGjjBqhdsGja3FsauPylnvY3d7HVcNfyGY8x9Q
1+SzriSMPqjvcwU8zxgNlXjbMtZdo4UQbiGLSUevdgrHmj1dQyc7hTvU/QSgb2FhSOHTgZDHPvo3
y1/I405z3IhWlOr1iOYDEWMrU3Tnyq+sOqbdC671bVsatYLs7wsr8atAUJIGQ8kMxTrpkuAFkehN
AfX+XhWD2lgMI7YkEWnCX8VUQawirwWDj/Vv8lh7omnHyuRs67LS/gvwXUjhb/BUqKS+qxAtPk1O
dp2BOzhlYylvpT0b34vu5td4XxI2yLbjt+1aCOVu8HgemrKXEMQxMVJkfCmF74RWxNrxBVoggZHa
QRmZi+Dv293gJYfiSnCyS+s1F+aYBC7FnE7oxBdo+V2q5rUIrPeV+DtMEfNL6aDb7zWCv+wWX49V
SsnctRrOFRtEHL0TXbLLRD5Q9WaUNtwB7lsURCC4ByZxwbSHSnTySicOLbVH7BMWxyhMlWxqJ/Qq
hsNZCy51FtjBRKTYKTXYNyxkgO4gkrQY7PJ++zYW19n0tG1olA7cpSTr1Wh2IujyY38vCC994VVU
AnNdBCh8NUYYLfLMtOhT9btMxjLlRmQjbm3nxTmSE/dvFPmQwikSmFUlZxoUmWvTmcQf9fioSbtt
GeuOHmoY/18VDtFqdTLSoMU4JsZTzorIo8N8FpzxTtnjOkI96HCgMlTrT9iFTA7flGEoc10tcaXf
sSesdMCsn5gVarKZEIKre9s6rhvch4ocsomVjo72FOfGLM6j+rkYfmz/PtuH35Hz5+/zE5O7QY8s
jHXERSe0V34zHds5vyD48igZGqHKujf0sXQK56IYVTMIqQmU9pPCGaTBllPtfiqifeZGablPMQ/d
TGK7M5whmR+39STWUeG8lCAoolmWEMcJ9LMsn32BSDJTv8/hW54EvvC+T2l630+fx/Tr9vevuneL
tWPyF8CjgFRz1nzM0DMN4SlI1YMlV3YT+cdBzpwWWZEhHzGrvGqo/mlKMQYnC8GDAYpiUNfhfZhe
gm4fUa1i1O9zQDFr7ZCBMg5JCcwBk/MbQ6FQYtWXWywdhxJ9B/qJsEEQiN1x7VHHuz5zzEtwy7ix
JaowhW301oHi8EGtaskqzG5w+zekedjzM9uDm3Y/7boeXSZ/w0zKrvCPE8whRKtXQt+jgdk1Mxfl
ZfY8exbdRU+oxZOftezFJgg4P/0O85C0XeJZ912HCBpmrDtFaPvev7yn+Aq9yp8RTJ7hSM6x5oTN
s5z1dm4ozva5Wo9/fCyfygFDPomjlDbA83+IhdiA+vqg2sWx+i+IhSgI5ItckzZEuI7F0Ji08VOD
liB2d4xfQC1O9OmTsjjI6KYu00MNlhijqxSUk1Z2npVLO10UDIEq4l2B6vTiGq082yu6+oRfLCgH
GEGh57puwh5R5m9jpKCv3AboJ/A1r0moTBy5exx69Fnblqn/7pf3YEILUZsS7VkNp7mbDspxWzPq
7lc5JKlkVUzrFEhSKk73pbEBJHvd7d5YNmv+UpKkw+t548VacmAyTX1uzDmME03iF/XqHxUrJ9k3
u+JUoMe6tacdnFE7R4sIa2ELPSo6up5PW3wDhy993vm64eMdwp7e43E+iLetF92ZrnHVe4qXnxAU
3Su28TY8k7IJW+KzL4lq6A1CNEx/1iGYu/2FRVH+aZtKPay61+5ThyLdZSa6geF8Px26IdXOFOGo
GMln1fqhJhdfIvyR9YjGx7Lyg0csxbfSiQ3GAkf+jfCSnFrwSXYvKF5Eose/znbUwAZKKc5DUTCG
fewVPPVmyzq19XRbWMXLHAYecUiIC53vp8v7we9lCTar3cBeL7hud+1BuX/rPd9uP+d7/W8qxhcL
yfReOCjKFEdBa0FerMa2nzxnoQwnjyoT+UNc4+c1y49unNXYaLoIx4Aht5na7Q1LDyB7tRP20onN
0C4dK7apI0CtJgc5o2SlVSLgtTbqntncyENoE/tFuEcahzHo6mirtHsPrbWX2UXWkaU9wLOCtMcD
FQYg3FiNAxO0Aumm0qFskdEhvvfeHsHgQdK5rN996GFSJUsxETbjjL1PE79INLgr06k+Ms6Q/sDu
WetERzbW76CFLO6e7VOlnEQNBtjvWFFW4oWuegTJj8eoCamU5up7bSGMs/aAcWVrBi71EmXqtjxp
r2NontNZ2sEFfCVMY9XpWwjjblddSDOtnLBb/VsPojNGwWNktnpj7atd7QQ7KkK5MkUEvuxCIGft
aKeyxCkAKPoJRgWz+zzeVdfWLs1t3zVDu3yavf5OfQYPKXXQyG3kzoFlxaPha8gaBddYzF22j5wW
AV8Wq6czK+uuxEJT7iBEliYHvpajhAH9Yc21ZBcYleIftL3mpKDFo6pi3vNqv11pP+WBmvxXlAwD
SSvzCN50d2pBLJixiq/dFNuqx8jrpltwd5/Qi+zJ51jFEEjlwXLJFd62XUw7//Ub6jINgsRCAdjg
SLsJ/3R37CnW2uGT5CDoiJWOHiibWr32Fopz/r0vgv+6M7CtmBl0iCvJqaze6wOFuvZWYXQhh0Oc
OS9SRRRwMIe71vVBXwvEee6d0TORRjUJaat+0UIYBzngXqqtGdOt3EhVJDtsprtM1s+5NNS2osRO
qmrHbSigto6DHTwlYh9kJcBT8bU1D7rwLQa/Yvh9W8rqZbdQi8ObweitLJGwhqJ4lbe32UxEb9lX
bh0CDl4wXKMZGgx+dCvpTslfxOTzkFGvLnZwt2RwMDJqs1xH7P2PaEN9RJlSySgIvXsVzf7dzn9Q
JRvjmLsL45ybDv/W2jlYSepB9rsQ7oJqBQ4CvM4wJc5Q14TTQCwkX4Q2lSLGQ+hQsta/T3Vuh+1b
O/T/UggHF00M8hW/xWWgDM+xdtTlb4Jwv21w617dh8W9XwoL57EYh9gKAvgJaGS7U3ZXrJpavQWX
58W38Zwqne5MPS4II3+/GRYie0XXkzSEI6mpl7G4nf+qC3ChEocNcxDNvVFgb6b2MiZXqnEwqfGW
1Pazvy9UwMRJwWrY9uvJcxQch/Iqll62d4ZaJQ4K5miO05xFf8bpoU1f4uTb9u+vN5AtlonDgrnT
LTXIK2DNXj51X/C4vBECu9wxlsHEkU4WurV7jNYFfRl1GROuhvr+bYv1097DQKypa3DQ+g4HFTHC
4JinNmMDj3ZUGdr6W3OhK4cKflXI8jgjaxUe2+NN+8AKYkanutTXjPRGJQ7VO0XsBgTyJU1mo4RS
XMM8/pl9mLv+Z+HAHMjGTk7CdX0uYnvY+fZwHH9IeDhNB/nacilCaMKC+IIIS8FQ6jjAI14Izmp1
pZq7bQsirsTfKpnMUpP7CVl7VUOhVo3YRKPYpaHZJB8rpQnnWoCeRhSGij0wwsxui0NgUUF+4kDz
pL/KXEjtNFsI8qvfDekxyFB2VlDARy0YhxpNUyZmxxxsH/HiyoK1g+hkPs6Dt70xxCtClTnsUPU2
a5QAR9sIvOYJ85ls87XbjwcLj3Vr3xW25BSu2aLgk3reEu9O9Hn/iox+xRqnFdSNYKAL2EZg7T0o
75pPoGreUQQ/63WLH8da5lwNjFw0gjDBTWJelcfogJ5bp0HGAeN/TuVz/gO3s52f/GvJa9GI6FKu
BmWVHKiIsaDocw37lxXTbnTNrtJ/C1x8dtL3C0HUSwCXclOiHjo7MV5JVu7df2H+E/0uIw4Cn6Js
0cBbsnHkbhQAm6tr2Zhs0XjbNlBi5fhcJCu41NoMJfytNdl69DlICGiitOAAQxGSWBkjhOC18VoU
Howpt1tqqjFl6grTcnGJ+b2lFVkE18nC3Di5exrQ81brn9vgU5WjX14+ZfXFN2ov6v/32VPLKIGq
cEAyKbMoRCKc3Fq9R9IrHe/BPWWp7vYuEW8shUORaQQJehXjFpON2MlharFnVo0dwjCimSqbWjcJ
VTcMS5I1gy/2yVUlnExWu5LpvS3FN3lCdhesw++HCPnX/YpNacobpKgRx1cwWKDYTx5LhY62eLTu
MF7QQbWvK33bXsQ/YPGHVM4UwUAspFYKJ968mu70O+Fm2pdHzHbZB/vyh1ra8Y/imHvxaFNP5D84
PR+SOfvs+nHQCgv7J+6tG5Tl7qSvKA775D9MLnh4bizkFf/qwfIhkbNLlFmasQR2QbcQXyXroPiY
wEY1gVK7yFllkhniFIVYT022x/AprE+59ezr++1tWweQD024a6yvgkZWKmgSicpRrDUPz/KrtOyc
bTHrBTzmhxzuBkvlqk3RusCyyv8wQMJHZOn5/XQzuJLT3EyH6pmQySzud+/0QyZ3b0XS2FRGDW+K
TTdEb42nnYOT5bGUr3QlfqVGrxAnmx+maOgCBiuF8Aim7KFB0iB72taH+n3ulQx6+XEeZBxr9LzZ
NVzReDhsS1jvovnYJYNDjnZM6lAfgPQoeXrpH2LXxMgpcHVelV51SZ+qi+SJBwM9PfGVeE7JCRiU
hhyE5E0p6EWMKLSeWMc+knaRJhPNlmzPN2zC4LBCzatsCgrYO0tL5MhXsZagdk+l4P5wZ/60PYND
CG0EH7eQQQ5LIkkXlv7vwJ7Pavcpb/sPEeYPWRxSNGkV5JL4jn/GjYLpgoJTnmcU4U5u5uZ/MYWb
Xcof4jjIACnyMNcMbvXps5Afp/qmArn9tiWSOnF4YaR51oc6Hs7aQ3o0dsVd4PUoZbBTm/FRYFAi
FbOmbI8Di0RWJtA2QaBghLbSyU7vJxQIsuOzYXw8Z7EeCE0aRKhhYIAUv5mv0l39JWDJ/FPgBgT8
/eFx/nOf+EkHelBbjcwe542XXIM85824md0Zk5P7g/5tvMsuwp2CFITosukyPia3g1XTEXbbG0mc
N34OQjAmbY1cKqrxjNwdZhPJK82RrHA/D7mt6Wi6kpVjoHaEWGI3ed6ZwtDEIBuAJBWKKcebqCCQ
kvp9DkasZp5DP8XxbqbHztyP6d+kuj/OGN8dU1u9qJsN9i5vT7p6LeVnSyPq14ib3+RQI9Umw5xM
YL0eSk7m3yembEuaRB1kyuY5tOhFaeqHCecqLmxzz8Zc1V/z5w6VLOInunCHUoqDjaESoiYvoJQg
f5NwkGPTdyKqdJvafA4qxFKcam3E5oxVb6dj54wU8RpblA2g4IllcpAnhDnWzcVsHlvA7Kz45GvX
Y/7dl1tqg9iSbMni3IpsyjtNYXDeeHAt3rov6KNHV2Dyybczl9XfiBfGZal7wqdtaHjPHWxJZqaz
eFcWaBHMwwZaiic2EzcEL4WGOcbygYqfUCryfkVQ5aMfyVhOVM/KhT1o+7C9wtwRR22OyiuhFuF2
Whw2BEVRRXqG2rH6zUDIN9+Fu9p3rM+9xyYBaceBIlSh3DaLczaGfA77jFWqD6feVa9UhIdSJH7H
c7MXnDfMGHZ8u3qz9uYhe0j3FBUC5evwbDUjGq9No0cEP79gCtepP9QeY0DFuBaX9KuIs8dPEA8S
DIqZUwB71lzUU3YYD2iKvFI/aXfjfXiN66WyqVAfgSkWhykqaoq1IhXwsO2/VoNoT1nstGPnbpsN
g9utw8CBCrJ5eZgZrAJDe2yba9k/Gck5zihb+UM25P+9ApMvD2gjywp7dnOxajTzhBzlaGd3qMy/
zHvxZYIzkIQ2WE4865XqcNhW0eSrAqxClREwQjSszypblUanlR+rSXDnlmIE3rYSTGT7FVl80zeG
hnFlYVCwbeGpVFKTytclmGCABr+nKsncdmFmAxiaMlR1gI2ra1/q/tNfmIOFHk/NVFTR1LkjXTVT
lyQhzEHMG7ut92n0qQnOdRBQ8M+W4je7Wwji3IBQyQR1MOGTZqktgqwoOaG4rnkx7e7YghDwf2fr
xuNhIY5zB6wsQmRMgDug9JZdm5/F+NKm14n+VVAJF2o9LLQQxZ1bsZONrnp3cK6M1JmeFEymae3s
2Lz0XnyvOeWeekOsIsVCImcU8VhYScqqGszsOjLdVvyUUueXEMEHGTRFzpWKObYTPPnhqm8ugXi/
bXrsK3+3CFMF9YNoWLLC3ZbiXIWSz55eYxM4Y/5khKXdWafM+JEPZzG7S4a3bYHrOn0IZGdt4QfM
YAe3BnRdonCnsovw1CEpZVIe+5oQXUSfOQpIJQP/9auQsqmbLOyQk0rF28x6iqyjqBEVIZQIDnWG
OepDI8E9OCjicShUVxzkveE37vZyrUHPUhNuf8ymlWqgKBA8gGFfgd5y+/cpNbjtMHxTzGQRaqgJ
6lf0spls00jjgzKqFoE+lCj298XOy2kbSVVrsuhjbmfxreqndl8+/jt9OIQzQmMIWwk5kjBtnCSu
vDRDSml42pZC7QoHbLGAkVRlyFZtnnZKoTuK9TfJnuXGc4BWVMIcZD3OfgzPtUlaO0mive//VRvV
Ug4HY0pm5G3JziMbOj9cz+DVihz/Rt/J9nA2/qJSayGMLzAKJistcglh7lBKnAjlngjb2rJEPXOI
7Xn3YReWVoSjlRqqgUOTwkXU5ey1Ev39tgmspmmXunAAYPbF0KodFs7/PHmKG17Fx0K31fei5NJr
Ebs6lefxEB2Hi4nRlspfvOiX4jlg6AsNZ0mEjkLr9ZVhxwnaGqgLaM2JWwrh0KEJokGPJzg+ihgH
djwLbjEEe0mfvwx97W0vKAEP70mFxaaFYoKRB4xrU0+f/fxLJj6k1IxTSgQHDnUlRkONG9UtmxDs
xKFXS/Vuxv9va0KZH4cObWQogaHgTRi1yiUSuxch+puYwXJjOHQQpjAsDAkXnIZ529aubdmEt13X
XKKasHNKGQ4fUKVizrWKCyidH9Tm1FCDyggT46uKZLkMY0lFIkUQZtvsp30qY/LPKIJuRJIpL5Hd
+7y3s1g2vniox3wAEYFfJLdBZ86KAhEU+FQcCzfaUf0rlF4cPMwIQshKiNtu0Itrvy+cUkb+QcVo
02IkTs5q/HypFocFICFlQSR2s/5grP0RQgHtQW1R6M4mC1atTZa6sV/cWkgOGLSpiSbln/xv7wag
AomuUHXeOwBASEwf5fvtI7VaW7dUkR3tBTqUIdjShQLX4XBKnlgypz/jGYsxuy4GzfxVU9VSGgcU
apCmhjnDt8+Vp0l5jsvbUH3e1oiyDw4kAhC+y6YKU1QE9amLNE+buoPQ9QUKzVLKQJixbW0XBxdW
JAVd1wAu2rcOhHnJHWNTMG9YRkA4Ug8j9uVbwjjEaCyhiiwZAapC6B0RmqGQVAbHia8dijjebS8j
AU98KdEklvPcyfAoWrm2C/2rP79tCyD2iS8dquR+TmpWdDPLT6Z+nTbnTo/tnBwWRinC4UU5i0Fc
yjjDsXllIPcVIny5rQklgUOJNpla1RoQ2uorEJjryMxLofvvRLBPWJzSAexf6ZzAX+i1S5kd55BK
FTJD3bAtvkao1NXU7GIJq2TFhziwDkUXuOpY27XUnqIkelLa4N85WnzBUJiWtWVNwAK1eIo0FFA+
6RTPEYVuCgcGshlgAIXArHin1zar+YPPvyvemQXQkEUlkQk/SOHgQE/lucgD1Pgl4uuQvZnTaAtk
sIkyNw4GMAR8EkPWoTOpzVWYTDdVFB+2zW01vrnAaZ6+YBYR3UwTOA+MA8I/9ZfonLqFo7r9uUV6
AX1PX2cv9/I9VSVJoALPYlAIoWzNE+xQ9pW9ryH2Lda7cuivzHAizhSpJIcM8+j3BtpFWfFpdI9a
UFQXYHQwmL0TVHvnX8IDG5AonwNXoySzLdo4bTytQZplE0Kf8P0wb+9JepN2mKe0R8GGg/zNzvC0
k3qTR850QezwlSoSJU66ykGJGkaJVr7HvnJwx4RXivq5rjASvr+tkoeso0KjxJHgp/+GCLVJGEyP
G99KEED+LtaTM0b/9qCrzK4WANkqcdeGjE5yfJNP4wV1807lIvCCpCxYSKk1pJTiYCUC0XLvC9i/
pvphDRcNcRfNIisQCada5dCkjUqQZOq4uXrJLo8qmOHmDK5geP3f1NpQJsmhiiWEXZ8aQMp3WuOD
fmS8ZjT7CgFePENBJVhJnweonNe1bKdM+rGraoJaiNgcjYtRjt2oiWWsI7Gs3Q/hIequoun7Nj5S
IjjkUM08z+QIOI/imsBB99qzLAMdLYGIhVKrxXkWg5lNCtI86LHNrLtOC85CSTkv1BuH5x+Iu0RS
6n8a8PCIwhRw1v4d7eMnU0GTKSsaJznBKLXY8i4Oa6xJUaExppXGm0BToZ3Ze5ENdLD29QmPjjP1
rKIEcuiADhs9tiZ4zmn1qg/PYke9fykBHCC0HTg9hQb+mXpn7jWUC1coy7S+jEgZqxfW+k2tIWWB
HDYUVaYX8oBXTpXnD0JYnUGy9yMPdXfb0Cm9OFRABDZLFRURFzO6UofnMH7a/n3K+niiyKLxw9xg
UdLwfUJL7kZ3GdqrR4dRh3b0A5tYN75wXBtkWUsxftTNS/HsxyCutsYHFP4R60b5FjxRZBNPSaRH
0Kvf6XfJteiF31THOAS4l+b98KK/GSeZGQYa9Z3tJSVeiTqHGVU9z1XH4pex0J77AN3NGmrIhZem
Ej2j0ghpqyXJC09RZxa0OMtlGvdqwBQdHOUNPB+JF4w2giR2dVHS9zHx5ZVwS5k/5djzmd2km2PL
ZNeV/1nCvNjgLnFQofEjAKuIQNaGEqdA5+BDE6UymkZc90J7CoJTZhK5otXaj+UicvDRT3IlNEyb
1mXZYzYyLD8YexaBodr8VjsMlrI45OhVP1AKlsIDV3qNhxDG6hTXofOPey++aXcYkAa6TjtwG4Lp
ilpGDkySegqFvGQRSW3epYXplTIF9JQ58pndRopiKZSwVe+cCXedJzuSi1peT/psXTVHHe2pVFiG
gBSD8zfEycrRwqYh4ORfTcK9Ppyr7GX7TFMiOH9Dl2RBySLcX5jBauvVZ7G6Cw3iOc72feNNYnC4
YYhgO9Y7XMpjLHimiXaPOyPYTyXGO2HoYP7vPBu+grwT2zysJviBk35Ogm/p8Lq9YoSt8ZXjc+oD
5kfMHIoS5NsyDJDSqbQrO/VbC8ahwmy1k6+ZAFpxvMm1Yxdf0uqBpFKmtp6DBlwj42yOiM/WtXkI
fJR7RMNeKGR3e70oQDU4WDDyKQhl0CZjrsG8YzytyjUbIoHxPwBU6o6irn2DgwJN0otcZPEFjJm/
9u9kbz6Ybn8S7qR3/g/qiFIAy9eMC2nPCKkAC+NL8UXGeHHt3rwZnwLwS5LFdeygbNgFXzFeZlqo
1+C9fSdhYwEFFN2fm51uY3DnLnIlwtJXqWoWgM4Xh9eY0ZgUOXw0NNp9MezuCQ2tGMQreqiZvFFd
eNku9vFu9Jpb8xzfJXQ54brGmmxhqgrqknRuN2NL0uM0gvfrfw6/tTfCvfXF2IuujFR36GH+IWU+
62fipzwe5Ku2nCd0NeLyrxJbKg6K0tstlUf4g41+SOFwfZ61pux6RC5Y8qc95jf9Abn1yNZtER0h
05nswFv33D4EciiPgQSTUpe4mXNW5K3tjEP1NLvqY3BS2VSVNzF0xy8ssUBOB16PNHxI5rC/Mpo4
TYYJDs7B3IPi6GBesiMj1gtIMofVvZM0GCxK1DDdjBNV99Nk1sxawzS/06rwiKbYUz4nnwg8W7VJ
zN5RDF0TLZUPJI6dL3dNyG7lG30fIZEmOIbDOJumd95pEmHW9fqQx21e0gfzCO4vtOHdMKqmzJPO
xrV0KM8qDEZxsjfhqFE6imtIs9CRW0srLxQQKeCSS8phV09PRXibaW5fv0XxTZgd/W5v/Q3lkL4Q
ye7dhbuv60LZ1gbcfXmMjz7q2HJBI2pZ1q+ihQy21AsZvjT/h0JZT3AOVLTOgWDvk7IXd39bbrjU
iLvGsxFdywjeIQ9fD7YUXrTEcjKD8vApc+Su8axugkxlvOSDE1wHuh0cJDillZuEaB3KXIukG6Ds
kbvPq3FU8KqAd6JYV6KE5qAI5Ye77UO2CliyrBqKjn+hL/PXjbKGQMWAeRQIW5lwUPrw0Empq7T9
OS/mc9ZbxPth3bn/kMdXOWVJ7FtdnmMRJyeXbdnL34P1nWWHX0cnvGdNWPneII4Z0+K3+3whlbsH
al3ws76G1PzSHpNTjWbH8BCfqAL5Vf9b1iyk8sDqKBmchYAtLK/VHGFLJRLtccYjut+P6k2c34py
jYZiZ3vv1rX6EMfZRxAFcqGx4XlVH3lt8Gqq92iRyeeD7L8mL0l52Ba37oEt1ONsRQ8mUWjRfOuC
ULlrEpQOXmrU3o3nrrsukYmQkJYbfqQ6ASarTvqHWN7xMzEAdzAHdrqN0OnyG0t41erILqzZJhRc
Pww/F/Q3t0/swWPOWGeMh3k3Yio8K4SJPJaHqI7Kvn1iA9Eil7p4KLHcvTONQyYW7GkYZdWlrCVn
6GJPMmq36ITDmJt322pS4rgrp+3EOdMVdB/46s5HWFN3VL9w0uK+bAtiRVcRbLF13FWToxKrynLc
4GIx64cQnPR2+3+kXdmS3Diu/SJFSBS18FVLbrW6qrzVi6JctrXvu77+HrrjjpVMTbLt6ZjueagI
IUmCAAgcHIxNvrettJFchv9iWX4fnuBy+KQ+IFwhy3hOXgCfTf3Stb2SOdp+8M1dt6/2oUdktbFN
OjVztUTB94xQRRAbB8OvYXKmWz3ULnsKXuovPcZxIDv4HD9nbvz5+hHyfbu0Z7/Xyo945V7Due2Y
PeEmttWPGCtTJb5O9n3BsoztnCRamyE67xenWd4Lg/6PmiHYEotFGKXIty0e34r+MTF20Swx+ptU
4qujEZsH1YYqdVJy++gvO06lrTiZ4mjM4VyVoW/dR5/N5/glOnTOcrL+IXiVZsxkeimOq4/aTFWH
URm86t1wWj885IfMS/dh7ZCXyQWT8scwkjZxb798fqulOMR+jkhUNAQthemn7AXr9pT74oYTpxNn
uEOXs+z2STRGZB9O5nxMRzMHfLTE9ppufEpR7OwQOLfgZ3DojXyOpMS4iO2FBNhIoitQIYoZo3Xz
Gprvimw433Ygu9pHwarkdVe0OjeWDShkFaffcwp69QFD2DwMYZN4Oqk0wZjMGssT1kJjeaf6AJK8
CnwT3sKLeLsIdlpS85LtoGBGkpjQNg4xm3ZqZ9fQ7kvUMvquklz1X6RcV6yV2Dc4JHlqaLgDHuhw
9uqvZG79lnzXvfKuv8+Os5/70Y65oAnlTzsMUr7pC6fK0RndYeXqof523XpKHCATbI+u0aKNUkSD
REW9cvpu25Ovdm5iv5HieF2U5PYTscswDkAauuiQBXrnFFCsWx3pTDA7W27XOHXsTD7nAP4Xc4c3
8wH/UVxy0ebTjGFNCRQ3OvIHGK9GlEeMWHXkF3FzXsJvQ0vELsO+KFOLGzn0gXuthYkFBBRinBV8
Z2IkhhNoDuji8fYD3aN+Il61l5UlNjuo179AiGni1gy6roPDMhzOMqIdyJFPWM4fpKlBctX1QkPO
Xa85hUo/U6yV94Rw9rmUOqmLfx8pFFU2EU+qP4L9iZNMJTHvaDacSXfpSfNq135cbujLACJJ9ZYb
Vilf0PWIG4M8z9dIFs3M6wguK+td3shcgrA6LR3r3n5B3zjuJbJKmH/jSpk6+DH9d0tBVMEgYYpC
jQwvVtthutl0tDG+OnooP0Re8bm7Gb92PvKRh9DTj+yY+NXH8jmUYtMvbKJuqTZyW5TqhFJDHLee
hGmdlTMFa3j3lA/U0cufwSCLGi+85bkQEUKTF2ZcsKxn3hyBWgDgkBhEINctz/Y6GEbGE2YT9quG
uAoR1XopulIhWEcD0BbbFeSwWH/qP34t47cMIUyc1AkPYaVkGN13zFp0LDU+6X5cX8fmVqE7m5ka
1XSM4T7XxVDJ1CIosVVtYB5D9KVYNpG53YskHNbBVAsdxkyHiRYr0UahYKTrWGAd1UswfQxmAM3z
90LP3BAENUXl1k3hpssscYxbR7QWK1wzy6gMXa0gthwWJx2eJ/MUmhIHxI/g7EYJSxNulFbRMGqC
mHmmbTtl/bKMt8nyEOvHhbnZKHk2XJphQZqgEGjibuxigjSLfaTzSzqewnpHurtQeTPUxFuqx6GX
VCFlmyg48y4zjGgIMTA5iZ9I8VRWD0TmXSQixFpFrC2lVaQJRCzP4XSay68mff1zLV+pgliAVtop
ZbpdMS8wbtQodbLg018I0DRVY0wFZ5XYyzyRXilVzr/cBRh2zipnkRKLX0Qc/PBXIgTPSLKoVYcQ
EYcF7sHIXW5QDnTnnbmbb2SJtosIjosiNhaDsfAqESsQk8Ea0ALg5sSz6kYJe51qc2cw5gfx7PVG
//H65l3G5VyebqiWZhGCUEZQMltXusXmgNvRVV1O2Jd++Gdx9a74KEsHbVm8lTAxRWrHYawTACC8
doxdlXwqZdn5C/euo2pDVIb/mrZJxBbQpitSTYvTwKOR6cT6Psm/0+ZLDy4KybZtaAQEUaoCeUAo
Gs7PbfdAYyNsgzDwmtb6VsI1NGRy9VxzC/3rpA/7TEdtTH/L2HAA9FdyaBvbeCZcsEWULE1C6hjC
0TRXm9/S5c+v1JkAQSmqzszqnGF1Y3JsytQptbfr+7d9ThZuKypthIm4a1tp8wCE7QESn09mMbnZ
8jq1BaicJAvZsG8mqCg0BHq6hjnZ/O+rUAFDsnI7ryZ0xBn3VfyilG+hdI7cRdiMIp4JkhBVBdQK
xTxBRmk16dJhapW/vCeP5I0n51J0xKEVOK6cdCczEBuHj4l7ps00RgxDFUuHna0XE2YKN76u5D2G
BlVaGbmtGS0/rh/Rlsc7E8TXvdq7MpyMtiYJAh9DA/t1h3qXHnZouCCV4XdW9nExJj102rlKvEwr
210fMhnH24aenP0G4fEDNr1MVay88bVecdPA/hKoVeoZbVS5qtZEslTPxq0+EyfY+SrSMnWcW+xt
Hn2L46k4hoqKSXzlNLtjPP4kzcA+Ag1XeVVIJscgJDu0U577kq2X/Q5BpYxZo6PGcMaju+y6Iy/G
YfAH/E13J1OnjSjqbMn8BFan3OV2HA1jCGZnvdtRNKtqGlDV47DXZngC3fJGtZO9Ebj5ECK3M5mC
8Qww3b3Tlarx57ba2UFxv7TFDvOfPcQ7p6mJ/TKxT6TMdte3VXZzBLM5KbZR6RUieUYfBuYuyv7P
v28h1lYty7QNIr6vcszJRHkR36/Mn01m3yukf74ugZ+7uHErCeLjao4re26iGhI66tcKeoEiaIYV
e/+bGK6eK53QEz01O8Z1wgxONZv2Jc6KxLnkjbVxHpZGMdHNxGvUQgR9LqaPZrNZurz22xqdI/mx
jmVE3Je5Yh0wDnyeEWLbCKpE+5HEdUNbiIgwpadyo2N1JH7s216j7u332SOH/vDHe3cmUTAhydCM
k6JblR8tgRNNh7H+UOsygoatqM3WTRUBjmZTTH0XblDRmWMV6kXtT6BaBoj0JUQpr3MGv/2eS0cT
bBhhCEPuQMcr1WTiJjZAxo6lplW+giF16gCMZ3XIk4+V8udbdyZH2Lql08wCRN+VT6v0UcHIIw0D
glVLimfecNgwXJish5sKUJjI64VSqGJbFHLUfXUbH+r9iOHlx/iYvvCewVSG+t3aPmrxOEenpq2K
75MU84Hsou0qP0iercGJMnYqerDTIOa+rnqX4GkdEZWtQhjB4EXtop+UdHoXt3rlI2rLdvqu3Ufe
4MwPykfLn5B/jm74VNn5oEnAuZsrRIZBBdCCaIYYZSWz0ht1FVR+bKuvVQ40mD2bTq1/S/r22/U1
blhApLBM3eRJE/BWCYo/m6ZR5EGOJdbRJyW09t2S7GOYAOdv5DBbBQ0y+FTEJSHqSAmZIaceK0+1
kw/AuXplSCQqv3mRkZxBMo6CBO4CVzHD/3ZUxZFpyCR/WX7hMUGEEWISNwE9hewBtnVSqK3ilDBK
Dk9awR4OetN3bWCDqIaVkV/MRuMZIyXuouZfqi6jkoBq87RW4oQb3dokL/SOVr7FzF3yrrN8NxOJ
DP4NwSfa6yUJXmROhqRXwIzp91HjjDaeXP6fqwIeERrliTT74kU+Q5kxaS6rfFMb9gYoVyzyIRnn
P0/22KYJ4CGxgVK9eIfHCWYjxzqWMWj2q0KsDzkF2r0ylb+4q6bFLMwTNFRYC8G3N7CwVLGgcERB
841JD5HRulaYe/EkTZtsaZvJkHUEFSXRDdHBt1GytMFEKj/8Gdqu5UwoM/Kh3uqRPJshsL987ot0
nOKmGbRU3ebJbgtXV7ARVqqEXV7AX7Vol44ditkYcP/arvD4gErlR9v6w+xyqla58C2Nt5CAsPG0
Rd5R5C41+6ou28So/CyIjm120DqCTKtszv3Wxq6lCJFsmNCs1kiPQ0QQW1eqp2h67cw0vFUmGXsO
/5Z4v9ayhFyArXXaglZ3eEu4ZT+2ItuN1VB126jD+FZrCU7hEiRe35Lh/c8v3m/J0KPz+DDONLWj
uYJVDq3mR1muuEETgyKhJZrEiGwFirZFLNuE3lDDFJ20NbRhYsz83EonaTwbMApeuFUsF2wzKkri
clu8LVMHPhF+jBC4tPP1WUETEjVJoaegiucUwiNmjWLIKDx1uWOPebRLP//FjmJoFa69ZSBqFG5G
XSqjojUqTJmO4eRB8VzWRggo3yArO+hbSoOrz1DoUlFxEpZWoa8efnqA0sxud8tHDfOJuNqr6URg
5ZQ3bm/vpUUMgvAH/4g1IVoNZq4VOL8YI4QeW4ff9HAffVrcBX0UfKDF9Z38LwLRToDJt3AKF7Yt
LMIgpVDOjg8F5drSJh5Udde58w1xVEdGcL3l5+B+ECsweCNDrBaVqm0PQYcVGuTnxD5PoeQKbH4f
n8ZDDB1bF1E+gMZdFDG4ub5/yNuTIqcl3oq74ej/I4H/gtWzkqR6CVxGXSGrMfoKOrkxe+TYYohb
ucvuZCwWW8tBbU3VeHSl6WIr7cBio6rwP5+C+p7S9KZoZCj+LSuMeJ4aIFGFpRffEZmxZGWeQwSo
J50GfGKt5rStlw3H67rGb6VogW3ks23QmkK/RZ+ymImasHyBHPoUpPvBtlwr+WJrT7otY/LZjEfX
sgTPkqBbMGI6wgP7Y/D6S68Bb9ctNDxzEyir5ErFCXYCc/2KfI4Q9WgPy3uw7/cgGHFHxpuR/gUa
dcs5I8rmfUAWSh5i6rQytBmzVLk0/XtLZzc0oew/rx/Wpt4h4UxhYDXE84KJDfKGZWqLazSSKvTS
sarcpVcnCdh8cyWw4hrDk9KGfp9fpWBI7LgOR9hXpXaUJXXaVHV6KT3KpoYbGgJSisGLSKCci+kq
q2lCigBuWDo/M4/6EByaKt4t4R9zNOLpauMVhDBbMy9zZ3pZakU0hbiuU+9k1imqEoeR3fWz2VwO
vg7jhuhQN4RdGya8KqeclX6u5r6FZK4zUPo5R5e4W1amhOhjMwxFnh6apiNLY4kG2+oIi8wCgVPn
jZwp9Lu142PatdCxb7W9jbab7lV5TKgjYynatBcI8FX4Q2YgtXZ+aswqjLmcl9IPm/L7EiKeAMZg
NMcnJQzugOL/dH1Xt8XhlcfjGN0mXFdXZr1vi8acwMjmj1p5b+adY9nRBzsvj6qdHlMlkGQANj2v
bf2Wx095JS9OpqGxAphDMK/e1yfu6YuffDsTDCMInmTpG26CLqwvMxGgoSSG1IOwPMCvEOYUsIhU
Le97I9ipVf+za4pbQwGX2mTulLa5X7r365u6ecFXUoVFMrOZ9RlN1f6I/ENQd29IVTh1Zz1dF7Np
rVZiBFWx2Vg0Uwk70tLSUW1yTCpTkuKQiRA8Sq7bS8psHNegFQ9pRD/EjS1rdt7WidU6BD/SBCaI
KfOGuy37l9sq7/BYiJzqJ9ll/niQMY1fEs9ze/VboAicIHVnJlEArbBqDzM531GCcwH+v51+6mCQ
8jswz8uAyJKNFIEUTaXHsTJCZNlgdsNkuk318bo2XKIdhVXxCG51tULVisp0gojo1n7tMVmS7X69
nsG/wNvB2Gv8svjBAwIq6fwW2eoE22zVCzGNpEXCLXvO0e0zutfXJvs+//tqaQ10MIujGRcqTt22
sh8yK5UgXS5pVYTtE0zFBE76WVGgha2v7TQv9knigDWyKpzIq246f7zN4EVdTAX3lO/B2/UFbqok
OjzRoYVCNMGz5HyFAUnrWksLHkuFT+1Ti9HnzI0+jTvNNdzyQZE28W1Gb2uJgrpoWhdYS4U9DV45
YBQg50PzedzRXfdBDsXdct5rYYKCdH3dW/A1sMP5vi6+4bK7hbWb586T7CP/1aLBXwsSNEUlZdsU
IU4xu9V2uleDSdejwIZydC/7LnuSX8JgoTRrcYLSWKztAePAusg+2g9f4p/RC4fh8CxZSP38yJl1
ZUXf7b1kzEQ1BzNqxSz6Ag7aTln03E/adN9pb2OU+IZ20MLv1/eSb9XlVv6WI9h+u44xeJwgNIhs
67avs2NO9ML532QIph/cCQZbdAR1ndEceru8nVl7vC5iyxnDyf//dol8k20SKUFS0NzPmlOuf57V
x3EI/mYZGubAEICXkJoV1KBkQaEZMRx+35p3ZQV8lDFaMtjS5nkAxG5RoEeAWxJMRG6OLB91uPsx
GU60/qowGT/+5latJAgmoc8tg9YGNMvo8YLrVDT85V6F//+LEyEc7GUD12qKqLXRtDWDoBzut9Xs
lAvZWeNL08tCv+3t+o8UEa5mmX0zzSXSrGNsFU6ah48LpYV3fSlbOBsbI1j+fy0iZq3L8PC3bW7Y
9shc7e1jhmYR5fSXt56g5A74EEB/4tM0C0emo8iK7B+9mVQgmyvP6l819nR9QZvGRQcUE0TWgBaK
eKim6LomtUZ0vjSKN9L4qC7qQWXBYTbSQXJrNgM/8CdAB3ibN9Ka505PhR6ETOtbf3k29wqnBwSi
/zB9AAusOz/Lk7ab+m2ixolSjUGRyzqXF2itkeMJBAefGZ5mggwwga4XfzyfhTsFBJiM6ih0oip0
LsYwkrhR4e78JIyPZUNv4onuxqSWFIM2FXwlRritLVGqOa/rzp/ZdNOMCGANTOe4rg4yGYLfTtt4
qUk5gEwxeO7wGJblmmXf539fBXbR3KZla+utH8Vk33XDsaLFj+tL2Nay1T4JxhmYn7aZM0D8RjdA
x1GGJycaY7xxp+zzHfOI5AZtLokRgCNRFIDbEVxaUtYVnVMLmJviR53Ebofm4usr4o73wjEjDaLi
VWvBGAgL6sdmNFD2Ri9eAcoY9GsGmNmOiAqGuhltJ2xNicCt6JRBGirdcHJI0wsanRqsmEyrbgG6
+IfBiShOip6XCuN+MX8S/cQRBrnLxjVtJWEQXOmmSVQkRHQxTb9MIwHoS2l99lzeax5xrdgpdgEy
9e3t4tsH7ec/TWp/8Vg7kyu837tJKzq0bLfAzJxm63a0/rxcfPZ9wQ71LLALI0Ilk82fx5Y6SX1T
lTKY0a8pHIKanEkR4jdMetDUQGeNT18NjLnM/Xwf7qvPg2u/LPvgiFqVr95Wbuh1iVN+UyRJzq33
BcTDVf3q9LHEfF2oZXEWEq4zoMrjMMjAI5xpBZQkCibvXL8SG24LOSUVxTEVMi+6ccyS6SnaSVo/
72J3CGuvqKv3JPow6qksZN0UxavvHMJLwOl5brLINJRlwUfpZDYK01Ezkptaa37MmWm4odYukpVt
7yOqfRhkaBFkLYS7VxsoFy+W2fj23QIyb4znPegYHc4plApXpvmXXBo6knOIMiDQtGHEBINvdjOb
WzVq/OKWuIoDEtOT6XG+ZnnLItdyUT8B6ubVTDhkYLDPNxJwlqYZhg4LwyjStvBSNu1Y+bOwx6cP
17VjwyQDPo7jQu0UFUbRfE1Fi5cUhaSUsCdN/9LVraRmyg/9Yi0aSm8GhXUkv+7iyo+VdDQwLFdr
/Xb4ZtigWKgOTddK4ubNDdOYAfAU+mXA/3e+YQ1GQejA5DS+Ob+QuHMAwHXr+YeZm+5gfbq+ZZsL
QoeeiU9y5JvgxSZACotuAFi1wWC5Zojvu8X0gIOSDYfYPJrfckQuhAETBfNpNmsMttDgyVr+pF1S
GVh1KwbgGCCUdND2gVezoGtjgaY5pegbXz3FBwzdfbK/k+ce7Cm82BvcK38BwoU8tJdwoD8vWpwf
lVFikJCN6MynxU+lfyxJ5JTpKHHLm3v3W4g4RwUv50pNsIE+U+tdFccv3Vx8+ws1QLENVSrTpIhq
z9dBWKfURt4Bqsp6t8/eqNG4Wvh+XchGPAMaP0ow88jUACIVNmsMoqFSbMTLzDpa9MHofkypWyx3
MXH1UTbGd9OegiAOtQAUkfDwEG7RFNGCgP6+81nhmCc8dB6AIDX85I239Ed3TGIZNmOntTxhC6M4
Z1pWoIvFiJwZHQEEpORApyzOe3Q/+aief5S9fLc8lGbxjjcg0cBgIHioVg36GVAbSFQfgxI00Iav
BLslkXj4TROxEsN/xsrmJYuptyPr8f6wisZtkpGgxaRSdstkG/51DdnU9JUo4czKBq8EpcczAVO0
fTImfp3+8exjOD7AsW2YB67u4vs6KHW9ZGht8tMgdGf60g/HIv5sgBvh+lK2TREfGwxoKrrdRHQN
ncs6HdEZ6oczRi/o3nQYcsBtwUiyuIU/H+i9rH1966CQ1UFa2bIoCufC7tUxndWaKTB++nI/h+Mj
fPJDmBYS97R1jddiBEWn+cy6skzxVpxAwJU1d0lMUQFLeVO+8g00CE5YT5LbtaUYeBxQlEvBEncB
5OnBbJ2gZb3x28WJo08s+H79tLa37vf3BR03WKKYeU7xlK8NBxPuHKNfQCmZSZaxGXat1yEcEUny
uFZMBMt0Hx7K03Roa29y0ZCI8leS/MVtIkAcMQA7YSfEyHyZS9LocYmeN3BsoTFu3w/t89/s228R
/NxWtgHMh4ALLYjHK9P28Qt2dXXMO0kLyuZVAmQdkSpy4ZjzLTgOKzXwcqQwC/1y19yCzRGgvyI5
oE1ew3B7/rSRTWHa9B4EPl2lJvJWF70bZmNF6RhHnV+lu+Jo7ZaD+th+DcGA6PGZJlLi1k0F1MGU
AKMEgL5YwFZmK0fT0IIEyVF54NzJ8d7uPPt23PFJ8NUPcrAew79w+mQlU1D6rkDelI5ImPQRyNuV
0amjfagfrmvIpl9cSxFUfgiGEWyFbQeERXVMMKKBr8729LsWmE0v9dijzC9uGgucmgFIs4qGGCEI
7AYoDNNypBvV2CFI+5Wkfrq+qm0R0Eb+dIKWCI+1IK+LNLfxWEvYWx2dhvLn9e9vqoOBuAWdV5qB
/pfze1U0PamyEpkJWum7DpOF0YLlZyzaXRezmXmBcgOCpwM+hHzwuRy6lPHYqpBjvg4A1J6CE8/N
RhjPHr0NPhpReuBc/w3Ka3MDV4IF3TM7q+pinrRI6lMcP6aJLGje3EGEfcBDWCZDjvt8ZVU9lEoe
wGbU2smibhZ8Zol3ffckIsTKg66rNAxaKEEVv9LxSA30YP8FfJGhEgTwIuhD8SAUDoh1lbL0etBg
GfuoOpV68cGeHumcvV1fy7ZnWgkSDqQI2ghAE6Qz7Ts+DWO6WfYYae+CQdCT3c/NfVuJEpS7NiyM
CSyxb4V639qFS5AnymVkmpsKhigPeDjs20WfZ8e0uUGTQeMvgMHrRPMXkAlJ9kwiQ+z0LPOJ1CBA
RVSCIUSmm+xo4ltPnDCN45yGH4XLel8ikxsvMQOBXnxAdFU8bi7gcVWK7uYsRaun3gWPY0DBA4EB
Uru51nq/7CLdDRcl+5iF4ehWS9B4bLICRzday8EPRSPR0OiyoIZIfhLfplUQYKLqb6CE3KDPMdhz
bgpauO+9xxuhg6cpkQTWXBGvbYBwI1CnmLV0RuYqbjuHkPsMBKnN/aDJaOM2tXS10cKF6LUaLtHK
GkzwRjNFP79VY7erh2J3/UC5sovLgZEydJQQOFOSsBxFqQFartUaUNQPFV7dU1a4c/kwlv2+z4/X
ZW0tCTBH9BUx9L1cNNoWKU0jTVlqXyGRqwcFOKSV2O2ZFknOaDN8WksSVAKtBRmrLeRF7Fcw+6HH
Md1nNzwpTA9y0MnmsuDFNGbjIl+A/8IuTpIoKXHV1aV10M/kTTbxzJn9VVSIuOI/kgSdwONqqJg2
oSd+X9yGSDCle/2u9/7eRa6FCWayUoNZCUI0eKtLnDu9/gmEk7LiwZYFW8sQ3nI92J9mZQGXQhXb
jmkMt3PZSAJAmQjBEedmkbJCaXBfwzu9/5TKeNE3LxAIxtADiiaWi85diwRZkw6IJCzixCiMhku5
y9lObwN3alWZYvPA7uK6IveLRLKqAZ4uXNepmAuQyujguhgKvA1MfymUY0O0faekACqTmzSuDraV
fyB29aEO+m9/cYMpOp94ZyDwykJoW87qXOYzdMJQP1mdrwaHcv58XcTmeSF3yhvkUQwU4ScYdkz5
S7jxg7T0g7pyrUla8CObu/hbBv/7ymOwehgbe8GNbbzBU/3IDY4UiIrymP2bcVWbZwbVsBgCTtQG
hDML9ADmyIxRFsB0ckqdEDwdFMyXmHstx29sbh/8MvQRiAdUc86XNgZdoRY1Et2oLMIxAUmlaUUp
izw2N3Alhf+K1QYWdVtoVgc9CD/xGe/IdPsYD/PAR+3I+cFlSxL2r9DNJjImCyzGHdU+KYMWoTFz
iUbFua553BJc3K3VogTrOreKPkwLPLsVpM8Gmnkcq7aeEru5j5XuscztPdFmdA93EoDFFqIWDtFE
DhV3ChkT4TWnawF82QJvZd7x56lxQKXFRFHsjiI5wyelFq4O3PqDcrvcyd3XpgFbSRcug9XUfVOO
ce3nWYIhU5Ft37FioA+tmWhOMmghcuSh+nR9r7fP9PeSBTWNjaVMe9JAaKu8WgnrjqTNYonp5wd2
eaC/hQhaSjIrqUu9rIG9uVMWMC6RW6W6CQADvL6YzWfs+gAFDZ2Lso8bXoZBAu9lAfnbSJ0ZU1VH
xwIDnO6XD53pZoflo/xybJ4eb2QGXA/Jm4s0LyJ0PSlQOTG0W+TAiiVxpmpyMvNrxGSZ1839tNC9
gUod8spigpeM+Ry3AwhF2tHw0aHuEIyMd4s2c4GBk6H3NjVkJUwIDYKlIeqUjLVfjIXfk86vh931
Y5NJECKDQh8ZKdQBoW/YOLn10fzziWRI9oNcBh02gGhZmggsSWLDiucKawAxOG9cCwC27k4ThoQB
yyIF7G6v57c0wX5picbMzsZ6whAQjMz6zFgk61faNPwIdNAyhPADXcLnhj/UAR1cCtQCE9AqVztO
cd56bP/vSJw3F7QSxv++9jJTVaSKCd3W8RgJT6WM5EX2feHagmoXwWGLxdjDx5y+L5pEwbiKXtif
1e8XDsRMiREPDX6/PYDgVDHxsPoZl+Y90SO3SVHs1GMJA+n2inA0HMWBxKDgSTS1qZWYYkW5/rWo
39HFeP3K8B25WBEwDghzEXxeIBv1Iqz/KQX3YRA7bNQSqHZ5Qlu1LNGwuRKGWgtgYKDTECvpWdIH
gzratd9rXxW1dMJMAnjZNJwrAYJyZaRrM+tXM7/Oas+u6MAcs8gi9BurZYYBhTFYcaqllTh72boE
nbObfIzyGYdfBp9Cw42mv9AAABAQMCD/jJKFoAFZYWQxENuVX2X1xxT8cyDA/fjnSrAWIQQMTc0W
0oVh7Td4uEeDG+rvVGY6txRtLUOwMyQ1wYiENLc/KUjRx8CGtLpPwaR3fSmbiQI8pyzQwlJQO4jv
qbwK2gElQ6QkDsUxAxWjH3jBDkAktwgx+U/KCLC5Lv56QqcAYCzi6ya2EqB3eshrdg1z0ns+95dP
iw4/Khi1jbEKuxBT3jzJKrdeIHQlVTixIsiLLOdWW5t25JQeQpCbdXTHp5GlUvqg7SXCSKBRFqVS
MfMdZH3QWA1uboMIugznU8tyh1mlLO3HmT1EW4SOYyCh0KVwOW3K6MfKSmeQKyRHcMU62sE8cgAZ
FiRJW20ryUqSEIpUppFnSgTHyg5MQzGdT09pDq0Gx5fvwp2ULHTLRqxXJgQmMYKvLghwXOj0ecI4
e84WGqAUx4GUPU+KS+t/3BNd2UtxxlRDA52SsKr9dLkbm94Jhn1gP3TS3kF+ba/JEayT3tM6Di3s
JL9uzQs6mPzBwfCAwfmXoxm2BRqw8xz6gz5n/KBVCNHoIejT0WUPULb+RfPafQ5ItvE6+LyKKh9M
tOXxKW/jRioIOX/R+rbAZRp0bhEeacsuKlWX2otrhGirK+u9pSb7pGjfJZd7a4l4NwIxzfn3Lqin
qrQtDC3CU8p8LY68wS56VjCihTc3YEjAncyYbF1vVAYxJQRsNGAv4D9ntaOoSE7qOEZQTlbYbjAD
RNfH4Ihvyyn800eiAb4z08AgAmSLkVnlLnwlKm+XpAMHduqBqc+nY3acDClM6+KucRngBgOoF7x0
F6Cwwk7bMhm6xAs/gYUGI2cU33zR6l3nT36+Gw+15eSGc/3ILrbwXKbYFxyF1EyGFFQw9fgaLCee
yUibz9dlXNa9BSHCVVsGfQ562iSe/mw9jJ84vY6NLNey7/zgHUxJJ+n0nguDLEgUvAwob0nBCmxl
t+M2MoCs+siTF7ICnnRtgg4mw9yHWqHGXsGcOQK1Dh8BT0ZHeTOfOQlJ9ZTuZJydF1ebr46TrgPe
tMES3cdm24wVVmeDTsssn/T5GMMgL5pbT7UTUEl4uqkjK3HC20E3w6QIhgHEBc1Ox/gK7VSNEr8m
EyFcrwYDNmeVjrGHHq0PbWY/9OFbkn6T6KFMiuA8p6kNtGDGWSG+Nt6bo34YPi+5E97OX6Kn5JB6
KuhVY4n2X/gz4bAED1qYTZ5OmBzjIUR1izp12YJ8mrqb6V6yPIkksQhf6Sm4OieoReOZey125rsQ
841e4lv7ufoE3K83HwgaHKXcUpdtF+dL/FVQXxlHtdIMJcywxBGzejHdbWefcM99lM4x4zm9LT5p
Liqg+19cU1Jqg02r+Vs7f0VMK+FdYvQMdGiJZwBxnCUf6LKT7Cs3FmeRgrA84YpX1TDWhgLzxdvk
QYyyU1zyHdlQVwd2sZKhNbbXA+ATKvYGIH6CtDY34zAY59hTreoljrTTkur+9RXx2yQuCCSdYJnH
Y5aC/e/cmc2Rho5HheZeru4t22l0NDMlz3qIwSrS7vQtS0zxPAdHHbB3FyDTgZQpHas29upWOVE7
9Ow0vVvMdN/a003R2V6vL18jBU1qpaxFeeu6A+3C0KxK0QshBlzVSKxu0PBoq+NjO+cOifQ9UNAy
9diyxmsx/FquFNAw5hatkQusyjs98dmGk7d4PJwEbwNmxSP3yvCf3As9WfyzdeHXkgWrWaloqAor
qEpbZ+5s3WOEsNeZmHc7D+51jZFtpWA5o6DSTER38ODx7TzcgThnkmWoLqGNuGbr1QhaqY9FmRQZ
yPk56zV1jcN0aG5avAyBCL1RD4HkEsjkiZAVlWWT0i7YveYLZuH5Okjrew5BxWhi0CrXBxnhBdmy
I6sFGkIY1FaLnoVtmHqL5pSHCUT5nN27Ba0cBcc3ZoB4PbAis6fc9beq1z7L6yubx4joHKx8Gjpn
xICZ5gFDdRtLjpfKy8rYS423JZaklWRCuIFb3Yd86jorKLrYA3OVE8eqP6FVIyhkxycTw/++EkNB
pEziQEEQ9DqAsTHzgq/Uaz3NDV3rhC41P3Ar7y9uwWr7hJteFIWSLVmReGV3a3aqkyyYKf0/7p5w
p9Vc04ds1GOPah+y8lAGJ1r9aV6OX7TVMoTLjGppFC4DtGBh6W2saMc46A7Xd4rf1QsPsxIh3OVl
rocmIghF6L7BQ2ZA/x7dyZnet3zlaiViD1qCsReg8xywkrZ5QL3plBmycVDbZuL3UsQ8dqvOaZID
c+/hxiC7Y7r6IfwwOMXB2ut+ljoyrhOJXv+yIiu9Ho2xi9MK7qQiwf+RdmVNcuLc8hcRAUhsr0BB
VfW+d/uFsD1u9n3n19+U59qF1bg0nz1vEx3u0xJHqaOzZN7mdLmTdFzRioiSV7guLs6YTaXIlRhw
q/qg5AcAxbVNrrsdO0DqF8vVHs+7xOY1udpHDhbIPFdh2MMlSNwc1cRPy0dwUxTpFWnCnaoLuI1E
u8ihQz4t2axpauqq6mKrFmI1uYKQ6f/cWvnrUVI5REgrdc5qDc4xq3eE7DVV8PTadnA0+wOyoTvB
l+MLydQ7tV6QdpBSp5e9Lsns859l8wELDsOfJtittfK3rM5wUGecoQTjbs8Ub/Ppgtxn77Akeyqe
RNphejtvc/vjnExyrgcCIT1ISY+4JUfIrlw3amnrweHvjHD+hsJDnEZWjcAT+W08R7q3XieizdvG
udNKODcLBzM1Rw2bJ/vzUW2gt8xkicMnplRf7Zcjnjw+OSIT7I4XtQBjhV+Ocz4DzOtzU4HLOrk0
vo7X41V0U0Dm+VG7k/zhvnJo6UqCQyz6ctzt1IOzoiYjonlC79HRYGuaF5sCGyKf566nGJ8pkWPk
AmTLmeYrNRR4n3Df2EddeTzjRImqGB9tPo4784gvdgUJg4N2p7+GTuVk6DYV+Ilg2/iR32kc1VEx
MoS2OhpNdcs162Oki9RjRFa4+LKrhrIvDIQORns0zduovWxm0d6JbHBoAYqhImkpbJAb/Sg/MTJL
akOeCAMSyfeYK/b+KMW2Qii+/qqMMQbDI3yvCSqg998Rar+Edvk6fx3RWl35yZVoHkjgg7yguVGN
KPlKMKnNt7m1a7ovfwBOeH5jHFIHHdSHVpkpy60uVeCCeuYqGK0KSzdqn/7KCP/AmTPJUhIdMKvF
T9H4j6Q+jvXDeRPbUcRpIfybpooNMhAJ/pA3dnJgZDOoR12AmYVVEDu/v9D/5wk4duWuLHIeWIH7
jUgKPk1yyabR4mNzEezjg4F6Gx6Jznh3foWbYcvKHHdX4SmNol8Gc70yOdrwEg43Cyj2C6NyAhXn
WLChm463Msd+vsImtVXbyYhx4S/WgJurvAfPh2CIWWSCHfGVid7KqQbKZ3DPZu/WdF+V/vkd24SI
1RK4a2myMGwxs99vVt+yrHNU/aYC0cF5I9sgvrLC3URDU3Zlk+C7pO/QukNNASpZt2BbuSu/MxCG
bv53R1bjrqXcTONFY8/abLzQyUWIYqhqeudXJfo03M00dMaE08QCI/WuV75lieDwCH6/zpJ1q09v
mSEIMFngVZeL05upWw2m4MOITHCXEJiVM3TSkxRF/cVJQrrPwkVQbhc4mM4hQFhIehUrWEWfthdm
ldttbB6iWDi5IbLDHf0ABFNpFMLFihJS9uU94wsNn1AwAFFvegjsEnJsZHQGwR0rMst2ePWRUnPS
54AhzmRlttXf9shrR9Vf7iH7I1ZGylRNs2RhnpaHdhOOkPfyhY1TopVwSKBNZV6XEwLU2bjIlYsg
uCGxwKM3aw+r64AvzC5R3StdlbPkvHEz+8nBuBxe0eaGmyiBFICBdGyFphZ2HUGvvrCtx/NHlq3h
Q6bjhEM6BwupVlZJEdLULUJfkQq7DS+k/KI2hQM3zNvOGeKwYSmVcDJT3LTzUYEuUe/Hu2E/OOTY
HthUqvCeZafojD2+MjzqUGulC9xQ9tUjwvyj5ISH2SOYg5RcIQnT9jZC5Q6qc/pHPRQrTBIDKlCx
y8jnlcHpPxfo6BycYbYltHQWqW0d8Zw5/O+KDt/DiZNh7vvhYRwGcz5CEOi4eIZX+8o9I3jT/lPC
nl1KH/cUfKkq2jI+irBoYVrHrclyIOZTHaGrS2mcftGdvHPSNDqc98xtJD4Z406fNY/LNFg1Hh0j
vUol+YIEohkgkQnuElZrhcRjiM1Lkns9y+3SFCVYtiHktAju88id2k+pzHYs7d2upyhzJHbR5875
vfpIhf3dDU52uNMVt8tohRHsNPA/pvqlHlWn8kofhH/FPgOdMvrTHuqbcS9iyxHsIf82RPqATo2M
FJIl38706xgIwj3BDlrchZxoStbLBb6RQu5jvJboqy6Szds+vD83z+Iu5DaT6yBQdESUdWIHiR/Q
Lxk5qrrIGURbxV3IucbUeJSWhS1+S17yUcT9Kdor9gesb8UoAw+cLKduY+Z2lb1O6WGEeLLA10TL
YH/FykpOi05pVVj5V8I+QgEI7Yly8b1cyPB1/FIqu/NGRSvjwMDI4yxKe/RwkOlFj5/T7hjGgrjl
N2/BkxtwaBBhAt0qWrQB/EuZGR9TJ7vIbJZQTnaWK6Iv2q6nEbS3mWAxUj6QumQY4K0WFQBHbrpL
4rZPymHyIPR2zdS7lOvgRnaXO8MvdtFdY2MazBMJl3zsxmSosfoLOH8hCBCTeMaKkwNjCgiPpisf
lDumhTnv/8z9QfeI6xGaVB8UtaiJCajOQNJAWbqDmTbHdpoEbvJxfOj7ik42uKNsDWNbZaMRuvJd
/Wy+54ujuJkn7aRvC+akQTGzIC2MgZHgXhQCbHroanXc4U5iaOoUfZS5YJGqUVorDSeb2osp676d
PwofCay5NXJfzVwCMEfh/eZa1WQ6mPHMbEIwLptLmFhCI+8eRCSYNqPOWDXPc6QK9njz+K8WyjZi
dfwjZUEziYp2kiL7FE/gJg1FicDtx/HKBHfa55ym1jDhTslnu7nUvNFHUyHaukcv2hd3BSZLRfJl
vzkKJ8fhDn9vmmGadAhPx+9xVHgc7NYjR/SUoPFBmBLcDIZXC+TCgiKmMQRhsUBWvFrcwo2QiGRg
Y/l0L26D3rzgVua46KBfjKSKYiBNMT50HTh5b8b8ZoS3CDxzMz482eHpDcNYDcYugmv8Sx9BLiKX
HmpHcmJ/9AxQ/8JnXfJYvgjsCraTcDGCBH45MytwOwye4mE80Euvsi+G8/8ET7ktC15tgrNOOJQZ
knnK4gXRVkQ7h0r3yBggVyAi2ty+kFbbyUFKnCr9oHY93p932g0rzaRXQ2grd7rdHlIPamdfBPso
8BPCIYtWmjpkzoHQId4QnqHCMcOdsdPukudhNx4sH0EkKkGiVhbRdnKIMjRarRgjttPQDrQt7a5+
atPX82sToBbhIAVvwWwENTASBtal2vuVaIZC9Ps5/FiisgXdGUB5Li/i8SELBU0PoqPFIcZoFGkf
KxMuT30/gZey68HdGOm2Ij2gHCk4yCJjPF6UQ6PmbLNk/bUJ/ikrDE6Eho2claMLpZ3YL/vwqDx5
Oa/2EcqBUasMNAysCsRilZf7UWcTw66gmIy3bGBD0sJv9+Nd50tu2AkWy3bunH0OPCJZkbSyBxbP
o6K6pEgNO0Z3iVOks+FGS1nbmGzKbMhSWs55nxQdcMrhyBx1kwoCarxtHvpdHCNWiXfdXu9QfZg+
l27hK4LuHKFFDlI6q26DAGyqrsSoTeV3REdu8yV6xlggi44we7A/v0aBK1EOUug8RyaJ8bYCvalD
MJUvP+nLLehJSC/oNfjIe/VrXPShX9Icmrg3ccuZn5gAYO0ML+Q6P4Bt5Sh69AoQi3JoUpUY6CVd
iKYtvBg74x2ZETzqRK2Zor1jP19FWlYcxV2TAf+H4TUAmZCx3A4NdD3S3k5awTiyAL8ohy/gQakN
PWGuGPkSiPzIw3k/EAVYfMlwLmSDTDm+zuARJg3uadf5K+tWLPHWSEQEFCJzfPGwM+ueGjniOUzX
gJckRbJRPrAsKiTBfCGGMYw4gyF8GTEdlf8PfEZnguhBjqdUgOiRNVgLR9oEeKlxoFFM2bio6DBw
g6fkMO+CIxvaY8NKcQjNZ12xrbvxUnVLNMxXfidq7/4NghigZcdkLBPl+9Upc0PtZzkz0S7szUDF
7z3ykwOpnh1rPhDzd/7mmfzTIJ9gInVOh0yHZyaX6MlHo2R+le4iT75V3/TIDi7jA0tuVQ5SHktl
42lwIA/CbPL2gT/9EdwlYarZ3NTphIGcVyuyv8/rv0hOE9rjq3QX4HUOgjj3z8LMk1HuS7cKjSkN
EBdp8WWn3UzLVa790bE/meDuAzMLNLAuISWFoZVjvXSQOpayPxnSAoHOD5fhuxEKNZmqmW1eUx/i
4ghWaGTZHs/jy3boerLBxZDxGBVRSZCAT6aXvljsCQKbVvgEQsLzdrZx8mSHQ34rTSxrnFnSBrni
MjjMooZNkQEO9Kd5acHsF2dupUPDPRt2UZ0Kni8iExzWK1rbZ/MYYF6ouB00DBaI1FJ+k4Y57RIH
EhAWlvvWwoOM0SlWt+lRum72CQZPBqZsfclaHeov2ZXx+AcfBy3qkHWA/AymNX7Fpp5UZWrEgArL
fLKKZ0sSBDPbIcbKALdzplRUoZwgVgU7e4bujdrH9Pe8/97jvxclCLfTICtr3C4WAYQ9JMreLLvJ
DY7yVe1EnnrQbe2ouvSLdBDlJTYd42SQr6+PUMaSyYAp0Vhq0CLyFkaitneRBQ5HaTTNUrzA9aYE
ZeEwi305FcrTbmIBKLs0FURhFH7wqxsEk96kMptpXKhq9+l1RCFZPB0U0Xt581JY2eGwIClxLagt
nsu9dlFPYLgv7SQRROyitXAurc3VLDfMhorHV2Rk+9L8NBnUzunn82fnN9522jXOt2UrbjIJPMsu
NRy5sWVc7mimjTx6qBp7ALHbV92LjqKbVbSHnI8v/TRHrYUYN2++EA3EiLhMUVkUrI1dYx/is9OX
4hNT+hg1bZXjJDWv0S0q6xjrzl+Ld8ZsGh3Ll0nw0RTBV+MTUh2InMw5wc0t36GS79THEMWEAezw
xMGTHQWFCkVo0ekVbCWflUrSH1uZLnujv67b1zoWhAsiJ+EJuRsNs7SShK775HJ2iIdA91N8Ffos
cYk6xSdLCEkf9VrZq2716RiirB5BSdWkY83mF5IDxtLs2oHAOoby/4GO+3cNcvULAe+w4IYUWuUg
RO3bJo3ZBxwdtEVPl9Awuy2+MGKR8mCWtoqIr9+PjfOXfsohihoZUS+V8NMI7OryrnBLsCyEfu/h
1kTCT0Q/s/1KWm0uhy5mAsWVpsMyqU88jPc+dBeYeD3kB92T96Go3M4Q5Nwp5BBmQlopK1hUoHaf
l+VyGKodiCkrSdvpceCU47fzuyk6Dxy0RIlVKTMbRUoWLzYaSJ04Zf93NvjkVZQSOZYmgKZm+fJ4
lIodkfzzy9i+Mn/iMs9zQwITXA0qRWYxb20rQBA9C+BRgFZ8GmqcaE2sHFFNrAxX/XBHsnqfyw+q
kJ2RPVjOOADlXhuxEo80khA8S/t+x7iEVUxcX/dutE+9DFpS9+d3bvutenJvPvnUqVEfjnKJQNcf
3BnHyUocsGwjBiWg15RcRVgB2UwErCzyuJEmmCXugFbjkR6hNXFBXRVd+Yx7XdRRtf3VDDzBwYSq
QlzyV2CsasZfvMAvDGgEFk8j5AjbuECeUpBX2z5GJzscAI+kkSKrx7hd12h7/B37VNW/9gn1zn8s
BjUffeNkhts5kqZLH8jwDblRnUkBBXkXQi9ttBP04IamYL7qN5H8yRyHtD3EW6y5g8+X0d2ifQk1
Oylzl8h+BZ1ZIttkKO1aoXYU7c+vc7t8C12fH9+Nw1yt6zNiZFjo6Iy7eL/sqwvGoZN6raBz5jeX
9ckSh7cFbSuCBjH0sqIpaDhkbng0cjv93tuegS6iusJUuWB120f8ZJMD3b4dZbkrsTp6pftY3UXs
hwc2XvFf2u62ofH/jWEYgesHJlVSLgorkGmZl5mPqBsJVrMdN54McM+VKIvDjExI7iaX+lF3+icj
xJAhtesDwUyU9KaKItWzh5qNV/x6qFU9C4ZOD3CfpCgINy9RH9jzrNodenYFaxOZ4vBjDM00qZC/
Rg06vp8/t6DU1HYy/vfw7xRyHdnG6Ghvf4VbWCKHJ2rdT3RYmP9bg2M0BxrGTo1zrormhM+fcVji
ICUuEwoKeUQ3nSs7KjKkywt10cS7kw6igsBmaKNBRhKC8mCK5tmqqmypjTiGo8xJ/2zUtNy3avdt
DKw3Qsx3qx/flyXu789/ws0vCK50C6RckMjkCVNUq+mXeUiRs5cXV2v3U53umsLXRESI2/foyhB3
DMYmWCpoSqNqtKd302V6NO6LfbPrXeolSHFrh/Pr2v5wK3vcKZjMtmzbSUXZD7hxKLxh3xKQo2bX
jNngz7oHVta4gxCodFAKC73kYBPp7RgTWhlTLN5nmZ0+oiq2F41If2SpZm+alUXuCOhxlxh1jHk6
cmPdyBAg6F714wiFX+W+/Dp69eV4OewCvDKQ1Ra8bDZv85Vp7kwsFCMtRqgB/NurRP3ckKMu1PXY
hOWVDe5uLQsM6NAR7rI0hyR8q8q/9HvuBi2lNjTBRITsoqTZBgSf1QdQ3dtEZGe7q3a1EO4CpUZK
86pAXMAScNTp/XCnj/ZyXUKWeYKc0r/9QcE9hWyE4PIWfSfuHpVrSZIaSCO7mZbYfXVp1F5vCPbx
N+f6hFrcOZsTcM+nA14v4XOZ2cNl70Mval++GphCQpfVjajRY/u9uYJJ/qiBMHwKWe9Y8GlwFwCJ
tSOflOOIEYDMVwQwsg2Pp9Vxpyw1h0jPFxRpuwC9LKVTZ/dNQiFQJNrG7W91MsSdKdolQ4DLDJf2
w7gbP/fPTEDIhFy9dVfpSFIw+ew/SvasdpI7Y2lsQqZCxeJI8xa3it3O/yiNINvDfOxDSA4lRWR9
IUtq8JK4xpJI5cS+Fhiqj8q+26cHxvUohEPmZmfs8Nk5oywnShi/3nKjHsN94cVX0rcWlwsoQV0q
+Frb4PRzUXxqbtG6cLBKVLzSoLINKbhstUqAsSIT3LFKmlwLlBwUGEExv6WteZ+ADvT8Fbkdb5xW
wR2k0TCKuutKPNmLf4buUMb/gBHFjpYd1XtHtwQn6Tfn9mSOO0qBMfbg5MeF1b0yWYXWj/0WXD/U
Sz3LlbzzaxNtH3ecimUCm3dQYUZbGh/kcPKRFXPPm9hO0J5cm28Hm8bKlEBJDeSbbRBHgO1zx8at
gsLuvoyVLb+y2zd+6F9E51a0OO7uSiCXt2ByDUN5aXwoKvNIpNo5vziRCe7WMuqgs1oDiQGtWg5T
CZrKZRbtn+jIctdTqKPzV2NZ2fIdnUtQLcmdzp4ae9n9F7ATrIjPslVlqXUIKVIUwitnnNt7yMQJ
sG77sXzyCD7NthiBlWcEaY7kEO6tL5GXfUECQrpCzh43Yf4y30n/nP9Ov7l+f54qPu82pEaTVjrE
DKFrPR8Z9Wa4k3aAjBL6OcVOcomoLsFg4QzS8gm4uinAkGogfR++Z5dgKcO0u7ULS7vZja7qpp5I
DHX7Cj6tkH3YVfJ+AXv6bMyYoLRSR5IcCkLHeLgeRVlYkX9wiBErhYoOQjz0SlB1RV5Ins5/Kfbv
z20bd9lqidT0usHCFvkuyL40yltsvZ03IVoChwu63pAWOqSYmk1DR6v7p8wohNlJ0efnkCEo9YFO
JWBc2pu+4vZX0i70h+PssavWctOXv1sTBxJzkS20KzEoZJLwgGknf1hKQZjMfsWZL8O3eZlQHl1M
1rYmY8aTXUuj919CFMF1y/d3ZZGuVhPjz9e6ya7bziurflfohT3E6c4Irb1mCicSBB+L7/OiVpdV
iwYemek18IdH7WLYS8/WleUPPn0Jb4Q9bAJI5/VIkqSoldTCVmro/SYeo9TCK/hixobSl/+dCP77
E/gnMmgcMrRdaqSljCM1H0HMvh8uwkvW6cuevNFRRDQpil80DiDyhdI+Zo0hrBuQFQKCg36oQTpf
urEnKmkLrXFwEU3aUBKK4GyqXfVId8teu57uo2fG8cEamc+fsm1w+pEFQpz+K8Zq2QIZuQmUG4Py
VU0GOx999IwIYortgujPp7BscdAhgaUubFW8ceoRKmVkn/pB69av5YG1b0Y+eQicwhelCn9zKZ/W
xiEI8l51YTGqI5Dct7v2mTqtM+3JlZWBZZKNqcVCzQVRcoZPKldBZPRmgXRQ8dqBCRVV0Zsosdun
wK3d9NBflm56M/7bcygUDxBss8KrUYMRMOyUkaQoyA4HxZ4u+slGpnR0opfoOtlHx1pxNFynj+d9
aLso8fPzYrj7VycyS0MPhgK1UhK3zhA9Z81bPr3mmEos3vQ4s83iKjAEcf5vgvAfX1eRGQKuogPo
snfKEBQ58rODa76DeVxypZ0GGU7o3Kb2v3zL0ZPwfG6j+ckuhz20TWStH1hFFUPS1ImvDQxKS470
Ob7CQT2WB+J0TnQnJ46Il2k7HjpZ5nBoqVK8qC0wFyvkkpoNdDqjndYjOZ0pogO7HVCcTHEglPek
TjTa4Is+qJqdHSx7wYUf3FrOSJz4sQWdvAiJRPkymYOiKa4GOlqwqdk1NCDfi4Pq6I72Yt2Pb9pV
eUkc6I9hygOzrCKIFy2Xw6duCcq5SxBLR3NtGyam3nVB8Lwdapw2lMOivqp6LWrxQEjH3KaAoz6+
Vk10WN90A0guL8ZBGK8JHJXnB81LqcwTGfAXv1N/wZVc+xRQ9E3aoUXrK9Omnq7lvXEbXYmGvM9f
KlCM+PVommQK+k4y8VDQKmewJNuIJrsQ8fmIrHCoQ2u1NKcIUFvS9g61bF9KjGclFQlFbbejntBN
5YAm1RUTHw/J1BJEuwfZKf5pbQzqHgrwM0/oyhoPAQQ3xYl+0fo4oKmXWe4hLY83Zdu6qRLt69Fw
07oQkOEIUOVDv2M3p6C0A4fM0O69NuwdK/UbVURZtXnCdIypKxYF26bOYZdBytjQkip3TSPEmIE5
2Fm/ZCLY2oxCV1Y42EoVOo9dhn7H8v1fOdTUhwDADWMrkoQE5JvfZ2WMw6umL80WCixooRgvCJj/
Gk+ne8HNKrLBAZMhZ106s0T+oACF0QvYIIaJkGsii82m27CXw59IR7H4erU0Dq3UuY+7Girhblxe
K/PXybomIgkiwcp4hp2QmoMRZnjcm8unVi29IXqtzcAV7N+220EAyLBQXTX5mdShbxpioWDmFpeB
r+2Tm+aF/tMd/23dhJardBsKnq3bcQkkk3+Y5Dy91bW+DVS8FkZH96vb0S/AYOWyvon2cjrOLtgY
rjTJFr34RCvlXJ8QxSybDNUYM+xvMGPzyOZVBedr80ZZLY3zeJ1W85yYCECS+rULrurrMXif49IO
IHMRfBN8OtZ+8eFxvjLGuT5BAUvVGOs+cMOO+2ciK14aXihBaffNiwwqhkKTnTwVIdV2Yk0HGz8x
LZ2ofBRNSip3RQjDnbd4bPiLPWS13eREe5bnEHWLbh+EkznuGpvVUmoCBR+O1p+j/ltkOVKfCc7B
9oc72eCusNao9MjMdWQgird+OVbmY6S7ZZw4k3QPcVL7/KcTrYi56ioyB2lEQaewzt2g+hLqFD1Y
xWsciPoXRFbYz1dWknYwo1hHDmBMX+IJIVt1HSsigujtU3XaOO5UzVFQ9z34FtwQyhKsRd9Id+c3
a7tdAZq0xDIhJa8ZXLAUWR3U0gpEhmy0McdsWguVaR+q5LtxX4iUgzc3bWWMc7Y8Ty0JJCeIKdCY
3I6KO9QeeLkEOCGywrkbOmdKCPri1hrVR4V8IuhrjQWpu+0352olnJNpMXTRpggKCBFF9RmvwX1Z
V14UfKoiui8HO3qZppg4WmR9Pv/BGMh9wKWVYc7vUrkZqdRhcXEx20sORVRDcgtIaPQ73RCxOGw+
GyC9amig2kGXJoe4Wl9GsWIxcPC7Q+Z1+xHZVlncU7K1KOjtWPhdpgZOXu7CV5LKmKw4RwfSXYFO
eXIxX1cQawrtbk9tw69vy1vzovpG0FAp8JXN+1KDhjWEKtGISvjB6yCjhgYlVpZdAxfN/M5KuIni
VBejF0A6JvskI4cY7YR1462jDfFsXVctSAN/EHsPWiiZahqrs6ZIWWqe8ZL7oMkPL9mMBWZWUjvz
l4fzvrN1MNY2ueNn6BjJ7IoEcdVyTK3a6VVnRkx83shmGmhthTt+UUQDPWsR9Ci9zRqgpn0k201n
gxeBxYzzZXIcA8d4EwrPbT0l1oa5M6kvJJQ01jKXv5OvGGXe1U5dOtVO9vJL9XXZQWZ3Z90KqeAZ
QvIncm2WO5Fh3cslen0TN7NA+GMhHUNvJXCOFPf/od2Abd45Y9yNoPWzZmYLSi3tLhvseF8j96Nc
/xuL97fi1MQm0K1Xx0HAqJMKtAsIR2YzcVIUzBG25hkGdBRbqb/m+dWEUo8ERobzXiRyVS78CpQo
DU0kRVxj8arsqkKfZyM4DZuR1nppHOqkYIbvKsYI2e7GXb/YrFcvPDTP7aOMTL7xJkrzbObWVwb5
aXAlQdOSZGIvsx4ak0wHvtqXXycnv81w24rKS5sIY4HLgUKhDYKF3JeTm0CWJg31Umm8oPEXXUSX
vbkcYDW4NE2mAcpP05t5TNqRLYc1g7Nk5ILMemdDcXSX3oiqsVsOoWM2VpMN9KjKfJ6g67Ih1KsI
KtCZN9JbLUfTqKCMvrVhaxPc2cqnNAC5MW67gd6H9JaK8lLbG6bij0ebrWl9EOWW54wmofY9xWjd
MDm77KaU7BxkOLv4IXNqUUP75oJW9ji8V6MfYguyeRGTy0SkHLmZMwVp7M8FcVBf1GWd1w2aGdGJ
AjL96pWxwodHcm89lZeLT+6nu7G0oz3jVhAJmQh3k4P7fJTVVmL09zT3K5ym/ErbVe9tjAZ3VokT
Vf1Em8nBvKJNlgGteFxrzd6U7vVeFFJuevhqMzn3kyYpK6mJigJr2JSdGe0GEHxWD/SrAnabYrID
R9SttAmB6w/IYUSr57mVdmgS1a9mJ/ALL3pIOruGdB7S3XdoYBPNCAi/GgfskV7KaItCvo+BhgYy
lchFtPzMBAssV1QX3ooI1svjED4flS7VSySSwgZcxvFbTS3wHtyU7eKfv65Ey+LzSSrpQW2STyGW
xYYfGSV+uKNQRlDd5knUiipwRf7NNqRTWskUXy1Q/IAo9pCIxHW2fRFK2ab+Xd6T2zhwT0+4gFum
I9cflln3ENN5YZDtz2+bwAzfPFmooEXNc9QI6IiLd0GlkHaeZMkCM9v79XM1fNtkXmklyklYzWBk
EULrbpeO5v35pWy72skGh7WZpEdpzMYMxorYTXYZNKYdNV+l4XDeDjsffAAI2ZIfX4YfYg5M6K2a
OZJgUtU6ZTdhqDcHd05U7vrA7XuCB2Gue+dtbtYg2EMFhAT4j/Jlej2JulDrEEqwYawyRFU3eMu8
3ImdYSe7mDC6S/ayHd+I+IK2P9zJLgcWclQZNJiwqYH1IKGjbTREo3QM4D5u58kC5+hjoI2TUrM0
DuAIdPz0nVG46ZCiZOqh0l13rNElgHqqIQhwBXuq8aX6suxGrdfxAIy+UyDVn8pPkau/GU8dUiOX
mgNd+qcUgvV70ZN321N/LFnjE4yd0WcJrVC40ml6J6XTIxkjp9Wy2OmHzjnvOZsH3DRB0wvWddPg
+3LSoDNSRUJIZZK7XHqPyGMfixh6Np1kZYP9fJWJG8cgxLlGBksqBqdqVYg8v55fxTa6WxoooxTd
QnGC85IiYQz5CS4t1U9uR3Ac46h5iDRmF422nqjLe7NzBHZ+mOPfCcUUyAWVEScmh3jf3FgXy4tJ
7HK00ZWfYXofTHeFUBhuOxZYWeUygUpXgnt31jAr+xp+ntA70l5JTmcbM4ZFoHIgrHpv+uHKHoeY
UpBHWqYgoKrKmwVaJfQqnl96lNgFH499nA9HfGWHC1LDWc1CmUlYzQ2kRHSnupFQQI1cJn9sDw7O
t4cLKLRrT7ZDIU/1JsCsrHPemdRok+hN1PbHJd7JLb2Y9cAx0/C+smY8ZJp3wWrZas6tlp3I1Wno
m2RRlZD5TmxXlyG6myM3dirQhSy77j+oR2ye8NX62Fde2UuHtI7ohPtoiLRLJWs/zWa3WzRTcO1t
5qkxdWyAFkfTIVXBeacuK+k0alnmGphTQbcNOIfHNwl8yvP+T8aX1qY4xywiE/NtgZG6UTx4XaS3
NjGJg0ShoCljC7jWdjjHTIIpoTQ2cneKdql2W8v3531hy/HXv59zvQX8GHKroLlOtW6pcZF1PkVp
R1PvAtmL+12GdOp5g5sQsrbIOd8wxmGcGbAoHwdXcUF15+qudqXbFOF9sBN9KNEGcr6nZ7VizTlo
y5NmN5PrdBRhx5Zzr9fDPY9imQ6dVKEJeEn7Yx7O+y6kXxaiv/3lvnFxjhl1pSpVYJZC3Ojnu/aJ
gD7gRvExew7/1hH4iFIDopUx31kd22UZl36AvK6bm+qzmjRH3Wi9SrMEHiH4QvyzKDOiHPeznrul
Xl0GVW+rKhG8mwUr4R9DhWKleVkHjM70KSTXUupbKByc/0AiG+qvu1XXNalnOoI/mur7ZvkGkjs/
y0X9I6LN4vBgHOq5tnq8VvXqOdCfLfoHo10rbzY4PKB60dEs7TH7T7+2MYGEmiCaFm0T+/nKqXrS
tUuY4/hX4NnG5ZOVNhVlHbfu0/UiuDNvRfogB7UJ5UbrKJHnunkPlWfFlJ20aQRfXQRnBnf8c3Oy
1BC0fICzeK/spesxsZd76yq7Lz2MfN7Epft3fsbhQJPPRJmiDoyW802fpHabPFm9CGxEX4k7+plS
EstYkK6LRjTpKqpHgmFnAArUebrLSe0OgW6bYLxUl+IiCoKLWQGHVDb60Vx4OZ0P59cs8HqTNWKs
nCYhZgMM19DSJl+1xWdjFK1XZICLHIo0Wgpa4fCyTl3J1h1QcUEVnd6gGdwpPo22KM8vMsihhdlX
tGurIXXL5TjJV6GIyEzwAU0OJ6wk7vJcA6iOZLhqk9meqX6robP6/IcRmWHLXH0YSK+Dv5Fh9wCa
I/JSjn4Zib6NyAb7+cpGow6ykTY4Ye0RTbcNhrkOORpe1DfyCRrY6UHyc29+EQGh6GCbHIjIatyG
VQezGJ9kIsTzCAYvJ74c3dmtjgW1/0MyfvPBv0Iuk0OTMKn6IEgwvKvdYAbnebg0PCTOjyiZ7OQH
6EbfKTv1InoS5VDYWvgHwdoshylWMmBEuUqRnZeu5NB06XKb1Z9z8icpw7UdDlY62gyhWSYA5vEh
Dya7LW/mXnQRb77EocauoeoELZ4PAyOFHtFYp8xhdvnn7+IjnvomPTFq7F5Ghvz8Edisfq7NcZun
5HiR5ArACd/soOxzf4BT9ofkKOoH2MaM07q43UuNluJqayBlOHsGeVJywd3P/tCPXvDj9yt8tkkK
lhAPzylzl/lCBdW0RS7T8ZHo16N2T1QRdPzmtXYyx2EueFHTuCcKIOquc1lIi/p/6yX3YBMTzp1s
RwQnWxzcdkuahlUM4tdSeSwLlxjHoprsXrrppEkUEWwfppMtDnrDUaEFyoTQHXAZV3rrxKlffclf
Z0/3yhsoxBROubcOfyR9cPJDhecdSmLLJEs2MdkyVjWJnPAY+9SWPdWNdqH3JwWGtTkOlssk0upC
HQH9qrFv6hal/nF3/mhtI/9pJzkI1vJRxVsRKwqzl0C/JOpjK6LVFvk8B7i6NLRWpdLM7a2XWrse
89yui5ux3BfqsRJKcYhcg4MKqFgV/0fadzXJjSvN/iJG0JtX+u6eHu80L4yVo/eev/4mZr+rpjAU
sWcUsedp4nQJRCFRKJOJMVspB0cHMrhSCVK2Gk5RaYP5H1SmiFPvnWcKLyKtCjnwGoAfBBl5/Rnc
Ll80JONBOfQWuur9/l5t0tgj+S+TznmR1+miAy8MojigwoVAOPTx3LZzJ/eyF+6cJBaSkhhmM1Nb
u+19yeyd/Ktww+pS3QRiA6z9kqoYBjJA1HrrOB/lNAE+yh5oB3zOETzOk32DyUy4GRusLNFPVuBk
W9Yq1sqFUWs2lXaYRNWaF1QqRwkdfQr/wM39QWrL+34W7bZPToau3849awpq64Ss/yEUhuItpVYz
YUmJQo8bfi7DvZgf9jeWZYKCTs3IUhHwCT4R8c6oHhRI6UmMi2czmb1eBgWZfMfxQdghh1LEZuBF
Vn5Xgseyfh1tEEV54J/2WVXtrbt0bZEOXIUKupsy3tFTBNkWvbqrhpgxtbJtAkSI4GmXlA+Nkakw
TXUhZXhKd4c6eWonxu9vgYnBX36fApM8hPRensLdueKmzm4HdBZDh8YUcL/sewBrIdS54vMgmSMD
hqblpeJuBxZjJPn//45TaB3ldVVTRR5zNTT7RWeUpd4POE11dxVzfpqfjFiye/FZiB4GzTDBDM64
oz+i/u8WqWOT60suBymet+H0Ns/HFGKyxRXIMewGBODDt/3PtxGP/m6NOkFtVoNkqOEJDhco1mT2
5De+glnp8qGwWJW7jbP0uzXqLMXSaOQl2szRrqErOE2k6aU4kThgfBXdHNPMLB7Oj/7xu0XqLCXK
VOvy2CBubPwmGU0hYu3XBuDCBKb08J/O8wLNBbvw6VALGeI3oreAGSMvf9eBnizVbTztwMqKM+1R
SzK4ELLocoGHyo3sNQfJD8BDBf3XKxn27jTWu4hpj4Dw6o3bR9MS9NkA13glTKa115cuuHrmdznv
ZDK573rLOAObu7b6pFRwJUlDq0rg6rEH/ppvjz1zMIw42odjvTJAhVadHM7oGsexxp795C3ZyR4i
m0/MoYFkeOeByldkZaw33s+/+wmFiSG/yMkQIuSRwc2KW/Gmwvt5CSz+oXMSfz4pxTtZGSp5PQMk
P16Tv1umQHKaMSEjqR0iAPkZnJwmpLATiTX4s29EpF9oWSwaXCD3ha2nso8nhhNG2TGRBsbNshFJ
YTGYRsNkEeY9RLqXQ0ceOxEhzWVzrQEh9Le+Cw/GMvpcmztdFdyhWcbJQhEEwu3DPlhueuXKMrWB
WqkPZdfjMd2OsTsF8RddyO72TWx+RJUXBbT0Q1ee7uZXNIyTTkuEcnVxGkVX1v5RpJd9Ex+vZny/
lQnqbGVcITVpNuV2XjTWED/VLbgUIdLRLF/2DW3fLarG6xpaRXGJUjcZX1SBHiZ4v6C7srniTPT7
gCQmm80JreyVx0x2bO7Pyh51l6XqMgVaJ+JoHXpHdDK3eSleVJtQnMs+enCsjjkk/nHKjnzMyxKp
C60QuLyHWBeeaJhfiaPAndv6OKci2Ed4J4EaOCgytWt0ad8p0uT/5felLoIWDIWJluDuTg6Sm/Vm
9FCdkKa4Khy5M8MHVlp42zcvayV/X90D0TBWuWDoOVIwqTUWmTmF4MfIn/9yVZR/CilGveoWu0hS
BURabfLhNO8aF4XHCrVZa6LuAUWLAihN8Jir7vLeSdUUnPgan7uoLbKmP1mmKPSYlxr/GTqubeXr
vDgRL5lZyECozWh15Y4U0OujMDZa1ubvjEwpUiydE/kNk2uCsRS6vyfNkq4am6awU204xgnyifXo
hovg7rsC2ekPl7SmSYai6qIh6JTDhXne8EUGT0Ad20SPQRELdmgcioTRx7ANVCtDlMulbRaOk/pe
tjJJxwnngKn0ubd5m5BgshLaxKf2lkX5nN4qMyiP0QkScaPVBz/qrjCnKXVmpbf6gnUtb4Liam2U
2xVqp3aTCmt8/RzrNxJLz4y1GsrlegVpo1TTkb1MDKtDm1fD689VKdwlWWqGkcy6/gmI73w92veU
ugFFD+E1ax0JctMJ2m1t2R4c3Z1PGMtS7H0f3I7aLt/PoC4xsdFEDdlEEikKrnAl+E1gxRBBDGzN
ISEwprmfouMsOEzLrJVS19k8d1oMxTMMFR67Q+slkSk/9q+8K4GHG0NM2ev+St+JOPa+LHWXaWkx
qZWA60S7KW4FgG6EFhjIeYN4mXsf4xbwrhnd5lr0e8F5KECnFbP0gBlHnlYrLPmhHUY9QeK2q80g
OwSLYM3gXMsZdyfLDgUtmSLL+tghFk/k+1k6DmFlimFvSqxi9SYgr7yHQpaxiZS+EfLMzg5ItHjd
+9OaDcjbb7SVHQpTmm7KJ7XA3hkPRB+zPKs20WhqMUmCDDU7ychAFZqRrInDshFIUozzM6QNDsgf
+AN4If75579ITWwfQh2JW0FF8xxGwn4PPep0EAajgbn3OV7kKMo7whjLg3vXBG+d3f2oX2Zv9vZP
xOYiV1bJ31cBj9gYRQfifwB1czZEv4oO+7+/fe+sDFBe2DVcnpViR0Id8IFaBFTEQ3wgsyTagTVL
sgnUeDkhlSXxqD9SQKZJw9gpNYwZPBoDr9QJxNxgyE4wRJszux23P93FGIVdQpyldToDNTuX0PtO
ftGZydfu+C+ZDDSH0Z3BkMphmaR8BHNcGGJVUL8twttuvimYhPQsA5Q7YDgXnMVxgFSjYebXEfT5
mq9NbvICJrwlC6Wtl/wrkw6F/Ks/gPJq1ygXETVDy5IU9eLl2/BtgBRa8qB/13EVgKEtc0rdZI2J
kR/cM0ghloh6T6eRFh6ZL8xi+cqrX/VONPc9n2WEgiujriR5bsPcLpoS6U3RzkGkAMp4xgFjmaFi
HwGUaGpIdixfwBgjNtasfU2l0tpfzDsT2N4no0OgSBLjPOpQLLZ4K/ZnxzhJfng3j6Zcmb27OKWL
XijpFh3+XuP1fvDP/j+AsUx6Ckk36mLGbFNmo1HcDCeMVZP0NCvPuW1F03hJRefCh2nZdoI0bkk8
sc1ac0IWyciOHEtvbfNeRr7g/4zQ0Z2eycD/GsnvoMvNfPLnebHFwoy5kuGBLEMUGqpSDHkhHgnA
Lr4y2nMqgEAB1Z2xYjjHH66uy4ooJAwGRcqGgTQ7wTmUGMhBZLQju+eQi7bawwTpbvTNWpLCjl0Z
W0ZnpnNQ/yrjUsEx7v5PODt0AsUqE1Py3uUwXyoMLWqMEJ31aSmc1MJ5KCGbk9sGN5tDfys2k8uN
iTWUBWMTWesjf19d0EOa9hyK1bjS0G88RJgARdRYBf+77DSSPCunpCAxqg05xmwkaghqaedh7YgD
i0Vu83I2BAFvXU0XVVo8OVgyVY8S9DBKlb+oX+fkWtfPC/hOh5/7WLENVitLFCZGmcglYDZO7eZV
vE7Ax6e44T1n9t7kc1b7CkkGW7D0m8ifnkK45b71zQ1bGaeQMohVva1H0mCrP2X9tdi+Lqz5wg1C
FOzWxQato8zl4BsMxBqD9oKpvIJzEIct9qb7FMwkERp4eBOFrTNL74SxgfR4RzGKVYTxeDwoeNUk
U4wCN5hC9trNBdh1WHnHzVBktUYKVIZoilOxRGl9mWarjWtn1g1vf6tE1opIZLI6XNVQp5Fcod0v
A5EoGnbuSUY1lk31O4iVXcJPrVmdQ7RKA4swO082Pvmt9twgscvS9GWtl4IUbgGCajmSDMr0ImNg
WJ9YFSeGZ9IEi3OYa1Vv4Fi0y5mL3SZ+mQZGgLpd/VztGoUjYp8aYSO/94B0h2IwRSc8Vr4GbtbR
rq47jzuw2k5Ye0j+vtrDaEKDRGsUgJUuyiwEsI6iledgGRxDk7xF7xlLZO0TBS6I5pZ4SCVSjXdF
/pR+rva5+oQUgJR5mhQND6dUMAonWoVdP6mHwQpvQQtoxTcse4z10L006lirgdFjx/RClp25HhYr
4nIWNQjLChWLZNogZoOEkLuYI1NHl2v9sn+Wtw3ICl7Oigh+aeqeVOpWQ8UMoVuSRachW86dNLj7
JjaoNAjsXmxQzg0FVGkucjy/0mfDJ2hAHkjcdeISfgTtbNxB5AK5iPiBSXxMwO5D+L2yTDn5onMp
HrE4upXdowIPn7DSM38g/PLcLasIstEZ+vs6KRevUrmVh4JkdGJTclMncbOX7kgkoouzyuo9Ij/2
cWkoIKHQiS4dOh0mQTAiDiXcl/9iMEhmXyB5AIYm/aCduTvSMUdE1LvS5Rmmt/HwYplymWFa4gVj
Q0jrpoclf+WEYwR6sX2fIS6xtzrKZWQ5r5NogVvy5UlTznUCKszK1tKFYYe1FspBhhy15IZHHWEQ
bsvgTVssLvr2d0uhvEKUlVzvF+BSJX1X6wICQ4cUZO5ZqDh/Z4gGQC4PmypFyNuCDlU/Kvxjgkoq
kx2eXO5/3hqZLubLwxjx1YgGjNYBklsSUm6BT1T3EpzhjK01wLJHQWAqc1EjcOihWW46SBwUbnrO
QGLldw5paglvmN0YZM/3FkhFUGWgqQZXAnNH6dRrh56/0dF/3+TP0zJY+1u2f4jBi4p/yuoSBnUf
x4mkdZ1Dc22IWngUz0che4sqDnOFS32OOQws7dvcd3mZ7rde0KpQVUR9OJoTVwpRIpHVU5EO/r6Z
7Yvl/6OEzFMo0QVFg+YSpNGH9hAOvtoxZiNZv08hRLrMGhou4BZiFJql7gvJt79bAAUNvNrUhZyQ
nhzBM+qH3Ljb//0/XBeXL0QBQ1FwYqYaQPD5SLgE9UN4qA+EASFjd9cRn93zaQobeCXhFzFD0rV5
l9wlF3DkIsAEn1nlMXViGSfovU9n5dZcWC8tz8MaIXmAMsgpu+leyIkV3dDqvPSBTBiytRf/EEX/
+qLvX3xlF3TGSlhLVQHC15TIxdrJTeypV5PFebqLYofL1NXev6fQ6vf7AUZnfBDNKZxkVCBvIN4M
VQ7yZGeSHhjOwtjA9yrPamnzoGTQJ0cWIDronmQv/mAiYj82wNz/0IzJskYO38oa3xSFKHFIGyrm
8D4LsiADAFVoxE2Vx2KZ3PIWULXIMlhSDdIP9LuxpeyzWCbzQZPhCf1zN9w2xXU7XrdMlu0t6FN4
GYQqMqFZoIUzB3FQdENEVGEo9xrqekH8TxI/7+8UwwadcRVifojaBMGuKhyTejLRlcCzdNU2tHAg
XHVZCM36hJEFLVEDkczMCC5nSnZ+5K6FU1i/q8jXh+iat5HSPkEJPTcnBpcga4WUz2tiXTaGjIAm
CITTHDR3zSD49cRKm2wB/HqN1N045qivSXpMmvkOceinKmMZm4XRtQHKyXNk/1OdtHaQEeg+tKIb
9bFR0LzK25U18+aAscmXfedgrYm6FJNZrXiOTJGn2mnRr3NWIW+zbKiQYigmWjT5A5sVlxWSILXY
m1ox5eO/XCJcC9Y7tFEfUvd/H+2DHwoCHo+yKIg6nRpR0wgsFQKeAo16qJabipUv3pjO+d0AdcuP
Pd8Nqg5s4AIX3e5OfQ6feiicKk58QvbORV+Jo6POW7ujLeHqhD7F1/0t20Sn1RLJ31dQmMraIMsl
xv3EfDbF9CA1DwOYyUY86ZTjvqnNg7UyRQUEec1Ncl9isQF3W4OzakS/b5Wy2LlYVuhQQIzqoJ2Q
+FGqM6fe8O2rkTJiM8Y3o3MjUsFjWjbByQLhmhnLQKX6VWmfxrw2e9acz+aRunw0miNDUsJIAEtW
bktK4SQa2Hq1kftMUnXl5xoFeVET8nHdw89zJfQqDtOyec3wM8a2aBTcFU0vVRHfozRSSNYY/hyF
7yP/fd/BWN+K/H3ly32gLR0EnbH19V3TPtTd4/7vb0PqajMofNPyiheKhjydiFghyQ0LX9Xv8VV7
BbHCU3Zm9fVufzRFMEh1RABT7+8LEvM61eMSb6d+uJerN4VzdP0zlSRFuNigAABt65JahlB40Pkv
kCAxBSgvqfn/PqxEgO5ihT77wRBkeoYZ34avD3GZnvVSZZxK1seiDz6fSUlUwon1NoNQlmbK6mQP
M3OSh/wO/dZYLYWei8rbGQWrQCLByehwJkYZbqCONaAvYYSAXOMQAYbCU+z42bhlGWesUaZiSaMO
dW3WcIrQ5m5VwlfFQAxb3H/KzX9tFi0Q3LSGEBYLVkhoN9AIZ5eeeguya8wpudkT6zm1fWov1ihk
GPlYN/oMIqdBbHHyYvYCq01hc3BivWUUMEBa0VD6oCK5cyzoKj6SQS/0Tp1ZGVnW/pC/rxBIyrRM
RPkLyRz+p9adqv4J+g6M3SFHZc//KFDI8gjcYDNQTj0L31BTdxTezFFP4Z4nCw0XdvNPZ+FjXndn
VraetToaKiahMVqS6Ib+kqmm4OLje3MYZsYKWWYorBBLBXFkiI8odKIbGJiSV1WnFzR//0OyzFB4
oWWToueciNE78W7svoiKo8SM9mqGa9MywUWYZhBWivCG1ZsXpTMOc8BZ+6sgu73jDbRE8BgISdTM
CHem+GkK7tJpdpQC/fXDYO4b+sPl9+uc0sLA6TxFykhIUII39UhQL7IxT2VrPwllN/uRzvp2FCw0
WT4MQoeFpZmfaV/G4cdfrocChbjgJr5G97kt3fwrzhs6qac/ElpJ9RS6EsMXGNcGrQVcgey601Pk
QrVC7C2+KKEWEgvLMQrF3O2ytnKiJV/saY4ia1Lqv/UTCjVGORumXgCDWJRfTUpv8mNoRpovlO7+
Z90+VboqIgMBFSyaolZu9XhSchSJkvpcz5XJK86oP+7b2P6UFxtUuKoudd4YSoxXUyU+GEOMHHbs
pKV80lL9GIf9KehwlVTzXy6N8kgtn5AZqHGLdK2tq1dlaAvBpzDpsjLKJztN4LR8AT14kyXWEj4H
IyT7ZlZmlvxDP2LGxQrZw9UtNYR1I8ctbhD9rUHzLf+DdBQv9/qDAAHa5UfOam3ffi9d7FG+p7az
JnMqknuyPNux8TC36eMMh3d4mTmySyKgvbVRd1RnyJPUiMSWJ7mtNT4p9+oVmYNLXaWz9/2Q5evU
RZWO3CTFEkkPdNxBkWpHqWM3nT/V16MIl+9H3VTNkKrxwofo0Ciz+6HprE6MjxXco5qlk6EFj6DB
vuLj2OFKUA5zwj1vQEQhCw7GlD1CnNYbtU/oIyKgRyukhDlUsB3w9NoNKZsrUvZbbiC367Rn1Gch
2DNBHFY/peDYY4W+xPU/bOzKIPURukAZgpGk5boptUIwomZt5P3VftJ5/bTPxRFMyrjhFoeT32rF
12JGcXmzR2u1l3QOv1U7vjUGhATqW3PVgm3mlYiLlxZniTe1ZGl3E7h+UyZjM8NV6US+bhjqZBAS
lrL5Juch5DnfhPjb330+Gh8lPRNnDksL8lNcWV072H0U/d2Ze6+RrLBrqlA6rCuk7ts6tsSuc8Eh
7ivB9BmsF0F8IUkyOs1p0pqej5Y6WUbc1tVjGx4X2ZVYWaTNLbmYoLNIvBZHURigeUMai4OUht4w
zR4Xj4wrhYDrx3PzayV0AknmRAmEQ8jJllNvyeGPOucdY7wTiqf93d/Oza7WQ93Kuazw2SwibO9c
3RPs2pNyU78aQa+VuvWLyHqkbs0fKytzlLf1qIIsDR8h0MC41heeu5+XEfLfbzy6yzRMXLf3qcLA
h20IUlDGwTQOPIO6W9BtEwphidimN67L/jERGRkM1u9TmJoLWldNhN4ChV9Tw+CnwBqJ3CwhoqHm
1xIoFB1FSEHPUoDkxZGwJ+Y+ufrTqwYyZA6EKezEYzXisUzS+RJ1aMowb1HoGK3i0D/3XnxEu+03
MkE4eOShqjr7nrh9sH6tkU6SKImscrwKg5LyrRYqMxnAos6x+Azfq2kfD9bFDOXvgQRKuXkEAxNJ
KiTfdat1Ske5IdQupRV8r352qFZBkuIpcFswuJe24KAB15OvVdC9FGdWe9b2Ob/8c6jzUMfS0mkk
aTNjpLvXzYUvzTa448AGu/95mRtK3HgFwUUu1+Uw4OFE+vrze/IYnHxQefycMO5B1LAMRlv9H6Dl
sjay4yuLLQa7ejmGxdnr7BlCALGjH8RbuJAD/ZK/O+UyFa1mqpBlUY0GoEwJE5NvhMxXxUpiwPKG
1iIJoC5rosAkHaaxlVvkkmcrBh1minrPdJq/SN5oN9fVEU9qj9XTyXIRCl+6UBxVjRNRPZtyUEJA
LeOmV0XEHloDTrimkL/vewrrIFJgI2nTWEUaUsu1EDsyHz30JeEAGFjvme2r4NenpNMs1RLFEukg
sEslDM2lBF0ZlO+cepyddqyvxXFymnrytKxCjnFkgPYfjsMlEqack0+yxBhDbCTvPefP4rPkE3Wd
zhlmKHHhpHufO+kXg5SDJvNUDVyOSFgbvIQPHCm44oVrmYsZLrp9HV3sUB4q9uKEWj8u9J4zDvmM
5p2UNWe67SG/TNARd6vVOVeSWaS8RHOY8tY1n09dXd4OdNDNFR3PYwiUbFFzpbjxkXSXNA5Ra32/
9Kx9v98+Z5dVUTcDnxRRzo+4gOq0s6cussYkPddtbVVyywAr1gekUF9L2qUzCmTJRt4TAjfUUjNd
WKHWpiNIoqQJUK+SeLp2N4OThKsrhJCE5gvShxDbzL62YJepriEdZSuHz5AFAx1XJqk7plz0pQKl
EkIhEa2xymNZXje8GwT3UZNZgvEDIhihAKaj6KoPGAeatVrqPE+NIPXJgInrIuItVEW9uaqcfQfZ
3LXV6qgTjAx+W+OGKex2cviuNHXRXkSWuNL2rbmyQp1frtNHrtQQoBBVQoyw2OlZPLRIhYh+aDPj
ceJpH8KhlTXqcmmmCo9MSM/ZyVUVm4qb3+k2f1AJwR0ksdgyzKxvSF0ueaYuxtKBHLvX2+uhUK02
y45BxkqWMbyB5rjnWw5CX4qG1l9Vu9Kz3Mr7jtEXsR0KSAqRyIFOEyZMfw9vIq1R4xp6h+/nS7UE
P/iyCI5hzS7nhVYZmcmP8mv35TM+eDFKIUcxIYMrSnhIg87ATzo0A3WiJ48yA6CYi6NOclxMmmHM
SJKBodTN/doCW+VL4aPH5ShZ5U10DJyWFZtvb9plbdQRHgal5RIO2Q4x/NlAGGpmIeK2810MUAcY
WbFm4WNkGQkivgnm43RS7pOvEGBwQOt8RG59YfVosExSpzmNwpwXOJzmWn+ItGMYnEeWyi3rs1FH
WJl6JBoJt34pnavoPMuHfZcjR/IjRBiiLIEyEtrp1JFdqjQRhBpfLQVBU3oa5NtCvFLj1JzbwVTG
G1H+n1VNcIsQKgZCoQQZZeqbjaDqizQdBcuCu4HIlWkIN8H4bX9Rmx9tZYP6aFJb9DVHNCo4zlWj
7/X8vP/7mx9t9fvUR8PYl9qMZIJJ9kJf8vWD4v0XYqvt2+JihwY6fVjmRQUjO/jycU6dxe/M4Vge
CHRnn5vPXu0MTZCnRAbatTmgN2GhFGzyZA5LC4ld9IhnTvJm3LJzoIyd0imYRVENPHkz9M4KbbIn
OXQLnfk23rwFV1+RQtWyAAk2JKHQjD2bOnKgV7ITueG5NMw0xlWImdHTp6ryK5Nk2avHsViUiWYU
Mxr51Zc4Nvy4eq15VrGc9e0oRFU7JQqbVkBNfpIdNQ7cWGcx1283Q64WQoFqWhSaket4bzR2ek2u
waJyOnOxDLd+is/IUKG2kJjzS3IG6x/EtQzJZL2QWcukACONKrUJMG9r49njFBVoh+uecSFu4ris
Yq5NUAxVoXkuNRWyV80Iz0ePbKUe8/Km/VR9dGWC+pDalOso7yFdQjiDhJPhkCQsm3ppG5kgU4/h
fSjV0z37KZ+XWmMgbPnXTIcBiMjnfRYtCwHQD7eGfDFD+XfTzEkzFQDYpKrMdAZQ6K9dM1rTyJnB
9FAoD/uAu71BF3uUq5elUIb8AJbQRWl8g9NttQs8rZntfTPbrnYxQ22SLicJXE0CRahag1DkEMqf
agBffTjKmZcsRH4yghuoZx4a2iAhDd9IUCk/NM+iDXz9vr+iP1whlyVRV2EkD1K9xHAI/Sy44Wk5
xdZ0JDrauBxt3dq3Rv71e25B3Yt93OvxICMwn4vvZXGcwLMeDi+1+nMuWdohDEd/J5ZYIWyvRElQ
kIlQTY2shgsOo1YeA0W8MmrdjlWIDo/1eVEDxs2/nVm6bCDNW9VCMC02yPcUcY5Tp3wyroV70m1a
u7Er3PYn1ptgu8cHFV1dE/DMF+lrORBHSahUfFTuFP9DhhEjOzzXEoQiBAe9f+f06/4mbp61lT3q
Sm7Q3zo2Aiapcu5FyMAC3R7YKsMsI/SdDGUjJSmRL5P7+yi7K9RXo2BSXG+i1GolFEpNJeGanFEb
Cp+jR+QdzfZcdSZYA287pz3IfmUZtnFl/AcxXtbyKLzidMi9qwlIZ6AMd5zK2hzHxteS2Pm7raLw
SlWLvujRwWSPqR/3g1kGbqkyMrmspVCIhYprPs8J0oEx73dYzOJXn2I8BRfALxenQCqTUsGIcqBi
+Kx7hru8DIhzpWNiqidoXTNAapMDaW2NQilV79V8VBAPVmCQlzCfHx6lU2GX1uAL3gxGyeEucUJb
e9zfLNZBptmkJLVq0Kf8fje/j+rfBF86v8KrmzTCBCCYYvX4kO3/AMeXz0qThc6dXMXiCIpkNX3o
ynNaLGbeK2YLaqL9pTF8xKAgY24lI0GfBsIBUTT7JLba4NinX/7OCAUZYLuIFi1SkRxWFy9PM6tv
pWPYsjiYN2OA1UejQKPX+JRLS4TuQl550zjascygJdm+k1cmKHRQgiBopQk15egA2hAH5Kbn6X6w
RpuwJzSjuf/dWF5AgcSQpdIgx/CCvkbkbhy04a0an2Ym5Qbrw1FAYYDJPQkSPFYHzp2gDNmfI3f+
AjU+W7gLbzEc6LGqgpvsUauTTPN+prM6h3yNF1BymN7ZYY1vxRVoup3aM/BsBSk4mTbmT9qRMLyz
hkjfSxQfz5cqixLY5AVVpoCkLdRx6TWkMqCed52DVnLxlKNoJnicf6rTSvllii6nRfKCugV5hwUY
xq3O3cgAp81wavX7pIVvFU7VmpSLwYB3eMaNJyj+ulycViZaYU5hGHigXziLWmCJHKtnbRs5Luui
kEOe9LlWSOtQmCHnmPaHnpMtReM/FXev1keBB3K5udp1pFMNAl+qlSGIavzKIVLaoFf3mQ0W26HH
ZV0Uiog8EmBBBWIM/U2/G2BzsQWz/aHb0zG/4t3EJyJfJM+6f9b/cMdc7FLQkldtN+qGQpKgJRhB
HwUzdBLeFA0MwkSn7smwBUYPNWsHKXgZk6TuS8KAHRe2XPzT527Doi3+w419WRUFLbGAoJQnQujh
83LbH1MMWBDFevnAPeVP6qMMOv7MySOQWjI+5+aDZuU2VGCyjIoq5uSdS+i2SYsDzFXm9NKZnROY
8wFkILZktl+Z8ncs/6GgZZra0SihjWgnyZvQRpY+/BOPj+Cqs4qst4zeZyyUnLMdKKNp6gpZmYxQ
Rhp4tOTjgvGiANQqluQZkJ+ZX1jIyfAZevx+ipAnEEZMnsWg8o6/6bIlqaz+FHKi91ZEIUvAC6oY
zPBL0hFDxgJb5DNj75vmgSr8iVX//8Od/stFVQpgFDDGRKpkEE9pDnppoUfcQnqxvxrO/Kk/iff7
G7Z92V7MUfjSG3xfRWOARsXkaYGOthFG5r4F1u1GD1rHWc8vwYIVDe7iEjpoIwdzlnIsnNFnirNs
e4ShKwYPyT/+HQFW94+x8Amf6LjJJ1dwKxdT12An7xIr8AcHPVo+WDS00WSlabdJDZSLWep8h9A8
wDg5ilLJAeq3+F+KcW/FLaDJGNjyjW42pui3t6pfMYMX1oqpEx51SgiCe4w6GeNpKpFlF68XVhcO
wwadJMEYRjj0sg4+A/7nqF/x82SWPQMjtz3x1yekEyJBNUp6QhoRSv0EMeQhYZT+/3CyLgbog9xH
hl6Rx6FiItUTHNOj4QxH7S4wp+vIYbrENm5czFEHeU7UKnp/i47WYJM+8IkHEhKCa/GqsUb/U9QW
FxcUqZMsh3mixUJOeuivm8ES2y9N6u0fZZYbkL+vDldlLIPMo0XfjkPxSIIsVQLEjywN2u0++tVS
qFBgmSBc0E4IPrSb5ap+WyAFF3rpoTk1SEKLfnCfeAVTkJvlf1RsEOlVi5ktRK5dOpiq8F1ikVex
DFAYMeVjFpQTQu9scY2qs4aRt/b3Z/uFdnE5CgoGve9qvcT+6NFrHJz54UsmfAn6ydk3w3ADmiZG
LeUwNDgkEsH10GtXcndUWFLwjJXQJDGRkqlqmwoIe8tbtcH0NRc4Yu2UQ/N3Li1RoJCHbdNKIuL5
ZjguKVI4g7fkhb3/wf7wvvy1MbRQb55r4sSRHlflJr8v3M5Pj4S91zjzt8q5PBTOfMqc2OXc4Bw4
LLJ91nZRwJAnEepyCYgGcnSCF815URIrZ81mbTq3KomGwovozqdFjQK1SFqRR6Iyrrw5uWqY6M0y
QGNCmJQzbyBPz52SR1LvSB6U0Ow0NPstlgy6XjWxtIoRu2x+utWqKEwIpmHiW5JdblL0Fca1lVWz
2QeP++7BWhoFDFEzicnUIo84d6FTpcapbJnkOpu30WolFDRwA4YeaqJcG5wHe0DBAQWcp84MHrRj
6c4v6cv+krbLGxd7dI5SmOuwDgN8OQ0dB8YJShl+ehCuIcFqEQaF2v9cX9DKIpV5qIw+nYuAfMX2
a5K9yhHrIbDtDKomCTx5dSvUhV70nCrNxnscm19339MjiC4es9Ny5MCSWllhaunXrCTiNruBejFK
fGd95fZKnEygWLarTveLID02CcTE5dqOECAJEljOudoV2/Ym5SRWepH43YeXz8o2+SAr21wFATP1
X3FvlIvs8gx9Tzf4brTmNxAGoxosfMnuYlu95xifmvWlqbNeF80yqikeJaJcWU2pWlrbWN3yyvBR
4hF766NO9zhWPEQpoRb9L1Ocai2+fCAlzejIyjCS47VnijrioR6jX6DAcUggmNR6g78cCQMoq5y+
jSQXb6FOedfI7VKCHdvm48bU+fA86ALDKxh7Qz/wB1HhVPC7oFlkiI7SArKIRQQhmAKO5/3t2QwB
Lt5Hv+0Lycj0IsW7u1wKs9ZPSqv5+hSbiSAxwibWkqgYIGvLZJmMCm/G8jHVrF7/2bN6TzZNaEgV
qIamgu2HAqemUdIcDaaQdODsXnvmZd+IGO8nlglqFWk/ykZEqAhTGUqxCn81j7EXhvln9n+1EgoF
paitxZhQ2nbKPTcvlpIeWpVFbbzpxysjFOrpE2ZyuAXxUh1MN5nG34H1y953L5YJ8jlX4Jb0qO9n
lYRoXJE9LkCZpkv9fROb5OHIMf/adQrHwAHdaDVhLfp3Xr19Gr4iQe3EXmuXB9L+21hI+43meGIR
EG7nb1emKWyrR+Sshg4QGj8vbuzHx4I3+Qq1ftIsFN5EP0rW85rlfxTE9RmaqDtUF5C4+n+kXdly
3LiS/SJGkCBIgq8ka1VJ1mZJ9gvDVtvc951fPwfqmRYLxVsY943o5UERzEogkUjkcg7PjOfowHPs
u8pjmJTp0daYbYf9IC3Nr8Y1Cz0Fj2dlpOnR7vx3YnW60xzkyzbkMH4AfbDM+VeoXZ/yxLcPK6Ih
6H3klwb1doqrjaXUwGN5lhjO6nWxkCK4i9TG5hkTiDDYLS/sFQ/9TY/kAW+TS9wOTCa1Q29414EM
5HE9bltIFr3I0DXTABYhr3+vCyd6BAqa43uJG6ZOzHDpo8C8ySSmw23x4nJcyBRcShSxNDF7vCeN
vo2cCbh7hpVtpnoInRyDVhYbJFUcianqgnuh4C6kdQr3EhSvhL4mQ+XUSiW5VVbvr4VWgoMpbRPo
STV/O/g7ooReirRnNudu3USScEniykQkOT1RWjwvZzQ2+rE7zORUapPE668ncQH7ovIXnk6ZcM7q
VEXpd0KHukJA6pdtih3FFKy6NYBnIEudcU9xaQ//yBLfDnoWqSzLIkDd9uN20Nt9RdANmOLlaisv
ifUlbjuJBf4Hs/8UKRw4lTWg1+GoMyXdYGanPIBscgcsZOQJYYQ/OCJt7lYSqev79ilUPGuTPXat
QkCald6UdEdg7//Kj3xKEE5WB876rAmxa6hrn/ITnxSa9+RAv+l3GCaLUEDknQKYaEAkL02orZ+y
T+HCKRu0xjKAZoxjHTz25TEIH2MZ/sF/uOY+ZQiHzG8IrQFLgEP2Th/4rvkYHVa/+E+8kBdtZZfc
pUomsGJRfrEZ4jhVFW7VEmEIOuhq5Nrrtw5Ne/YXJsNyujSKcxHCNZplCOPUGB2qvV3uWKTsi1zm
mS797bkI4SwHhd1GhPgYJZ+i0mnotFHy/ma0mTt06Fi2LYknXFfJZpiCsjSqi3gbdZ4pftu1uQdS
ADt6DnuJO185vVyhfwRcoG0keYrXIpCVbCT2Myvc6lpyzIPohz0yl4zmgRjWNtOr91QJR0fxbW/2
K6fJ6Gag1Y/rZ27dRD5/i+BJ6pjoIwGbjjcOwIsvd3Q29mEqazBeyQucqyz4DnMMcbx6+HwOAF18
RzbRzQ7DgdwYf/ysgCBdJ5bGqIGxMcHkbRWtMZnFBdGtUe6b8tlsJH7w8qY8FyGYvBmNM7ivcaos
Ym7LKNzn1biZNbDFFvTh+u6smuJCG8H0x1FDC1OeZkBKy3c9UJDnjEis/TJ2O9NGhMQw2lBLgZGG
DpiDvuUzPcmBbuOjDI1y9RB/aiICYZQYiveHssk9Y6gdy/6qhM9++AtUX044Dd71VVu16YUswdhq
q4xGJPRQzAf66qy4/ojZaksyKSlbN+GuqiMFgWc14BD3+k2cTi4d4q3GYuqgx+3YBspNC6oMI/xz
5Lfz/eIms3gIDnYNMouoz72RvGRN4djldip31xdwfbNMS7UY8H41kVAkaaOmbCzYBCWGm7NjWNRO
VL9Z5Jl2f075Bn2oboBCF9kTJhoGtYYpsiw4Q10/heOvsnpRbRmu8OoxWsgQDEK3EgPDs6Aean2n
bX+X8pZrvtvnMeC5FoI1ZEOUADwAEvhkXOPOP43H9CZ1ODHUtDe+9bIJzJUA91ygYAbRzNQBbWmA
3H2aNqGr/yT3pqM8hPvwmL1et4aVNqRzWULUUkSTlWmcXyY+mHhUGRiHIrFnu8P74KHB0E3oviGO
6qmO4tHH68Ivg2vIBnWAoeEuBq8ZN9WFuYetpU5hjfxNbW/zKHbz7FaZ8bjrv5bpphll67rqOhbi
BN8eTMPgsxT9a4P/lJtHy36KB4lPX7/+FzIEp662SlFENijAyQ49H2+Dyylp/Hv9bjaccYOGridZ
Oncl7jxbRXGgstbKtjS5yO7IdsNH2oE3ilrI6dB95Mm6giSrKI5uBG0HNmQfzj6e7/oscbNwp+OZ
ct0yVhokzpUSTrU1Rr6SYOz+g3FuBtNd86u+aZ3iUHjxd1mqemV2/FyacMLNqMxCO0BKFAi9OHD5
FrPCmds6JjoktKO2iTf2QdbttH7KDZ0xy2SMgF3v3PqDGNTZdk65UN7oWwH7OnEN9Pa2tzIbWY1q
FqKE5J9FfL9uWg7nnf5upp2tqF477wpVVnldt41PlYQDPQ+q2oKLC56y+DlMeK4q4P/QNfbXdetY
dfkLdYSD7Hd630czVi5N2cEflG8slmGRyDQRzjHAy2jeAhvY8/uvurEb41dFRlYq0eKi/TlMs1FR
esAxdcc2ecvl3W4yCUL8r0R2WCQfVz0urlFx2Tf1W72ZPAyU7TiYsu3FMlje/3Bw/zEBEb151vp5
7gx0SxhPw4YnexWgdUbPKBS6cqYqiV1flEFZmWNoMskwo9GddDBT03raMDJv43J73eQk9mDwpV5c
VdYQ6MD9wxQlrR9zQNFED53uXRexGpgZHAzDhDfSP66WhYhuRNdCaKJgpsffyqJ0dOrOYXho0auV
xkQibF2fT2H87wthqdI2LDFVQAfFoZPUqgtub8emtsSPr1vgpxjB8ZShn87WALL50cD4xKzeaZm5
v75sKx1a3Hl/yhCcTmdnVR/lUGV8L/bmbvYat6kc9MXeFrnLqbYDN/+uGNLxhdVHwkKu4IVmO57C
iMLSW5O8hWXj0gQk2Ma8nXrtVBHLwYTBoxbJ3nSynRM8UzKFxEoVWGJrgaOl8IFLecxtQ2If/Mdf
xLyfyoldluivbCqNAJcU4KEPtGt/lEZzk00YS7Wb18xEn2Jc/nHq+GwfxbqkWs2jPjQIz5RqPijz
8GRljSSBIDliH8gAC6tXU6ZlVTBFXsQMdx7VQz34+6CsvDorvX4Yf143zVX3ZKoW6uk6/hVDpYYN
VZYRtKqmxZdpeLAS053ajQ4y8f9OjhAsEatmlVUifGnyTTsA8uRdaR6bP68bY38W2ghBUgj27nHS
weDE0qeWbbv6UMnIKNdvj4UM7k+WGzSGhW8a6LacduaOT5GVN8C0BB4DioeebP5Itj2CD5ySzK7i
qEdUBAZ5wyhvkqT4URWBm6RF5l7fotVTu1BMcIR20hVZrcC46fRdSzRn6o7B9Nd1GavOdiFDcITG
1OalXsMRpkBBZDXgzGScV+vPG5NqtmGqANYRp8O6oUpbHbcuYF0nVwURNKV3c/oWuRpAlsDtVewV
/5dsn9bD80+pYqSUUjZ0voGwsscER8rUxFHDZLxTcvQRqq+JbXul2Tusjx5n1jy3RfSzMHVwZLXm
jyJmR1S9Jfmhdcv5ZxkMIbDyBza0QGxDTTSKvigmfUVdY2PPzI1M+/X6pq4/ExbKC4e7B/wrcOYR
u6czmt3xpIyNxyj/QbSjre9rZnq0SrcZpkidoGYv14XL9BSO/Jh0pVbYqIZm7I3yWhR7osWhzhRJ
mLDqlxc6CsfeTEiXxv4QeX4eODGnN7O/KOwl1W77QLJ16wfxc+uEQ1+x3rLHARiexHaj8GUOXMuS
rJpMBF/VhRMz45lQrYVfCcobFdhT/r1ZyqAiZDsjnHVU64ai7PF4SNX7vL9LEw1kOQ9tbm2uW4D0
7AlRDh5B89yrnMI0dFpvLhzNy71sBypi6tB3sFXfqPvUpbXEX8r0E6Ico4w7MypQp2nYHQuR6h82
auONtSydvO4z/zEHsYUsZkUxZwlDfTcF7eI3Y2wkiqwZA1E1G7A1ABHXVOH4lknSxWWEKNEku8b8
Gluu1kmSTms6LEUIp5SoTTXYOUcz0PYgfgWygeR4rm0GISZYMjQ87NDSd27Q6jRMTa2iz66NH/O0
ckBm5LbViSStxNpkggQ/MMTRpPoWYJFs+1hHj7n1PQgMV00kC7YWuS/14Xu2OKB9YPgdMD9Tb2aA
Jo/vWO01gABtp84BWLKrd4+TTOTKVJZJljK56kuZPR7FU4QWQu09ahzqkl/xtv45aUgj876Fbj/j
nUKAclpsgy/28/VTvGohiw0UvEUBnrW/KQAadVPGR1bJLiluAeJzYamd4CUKwDb5GmfpMG/BV4i4
TVHd8Gd2qJ3Cm/bVz1pmkjKNBP+gmKYZGiZ6n8qwdyZA5dAh+BfvEaLbFrPQZIIyhmAlvhIjkUta
cOToie3YSowbGPnx6zuz6h5MHVMKoC0ELqcQSVSRmutjgZ5qG6QcGDRy2pF6UdVKxKwGbmgUJxZl
BEV7sWdmDFtNby10xI3AMQAz9IEP/pqxU+6z3tEQupUBgDklfkMmVeye6TBr3yX4B+OW8N9Ahm1f
edOhekAh7UBv7Hsws15fz7VIAkpq1LQsYjAibFpnF42hzpjcs6J+V7Dudog11yj8/ZwVL72Wv1wX
t5p8X8oTjrVSBsDn1ICL3GyaF4xbgrPJNe6ow9EFSevY93/e9AcCL2rqKryJrhliyqtQ4wK0VDBG
E7B/c1Dvi0x1VTPYSBRb85FLOYIrVnyAtVMgkkAxf6fcTLyQ4Y2viuVYG+M7MLpddzphxAYt9zKq
4LWzrRu6hm0E3w/gtM9dZVyFgwn2eVD+tK+R/lLIGNnWzpzOVNPUbFMziDgBVSZDWNgM04lBhLJa
jJZ+4F75v68v4KoSjKq2BZBWNAUJB7vUy8wvUrRAU/MmLt6nXmJ5a9+nPKmAz6O6agsu3RjQqGAW
dezpMLVuT+mv679/bf+X3xc8elZG1RApLAKAZXWj4edXgUMVdtsNulMiKjer5tdgmd51qTKthK0P
lS4si1qPvHC8acG5Xgd/XRfAz6N4UVG0/lgWLzziyXFuW103llNSt5GXZ+MNU/JNN5Dd2HVOBhah
66JWfQPMmFHKQLGOcvq5LCsMFLur/BiTdv5XXgcMjvS+iZ3Gi+6LbfL0LwadTLIUKDijzuzjkXV9
BHgAPNb4cMf4SkrnPX2ZUasm+/QWLCUSJdcShUuZgh0OhjqO+QSZaPQ/USQdwNJRuFbgmM/BSTt2
pxmgIDx7E/7SDxLZa1HHUrZgo2GWoA5pkQjF1mEDuP1N3G9bLK/vEKe+RcpXRty1Wi1fShTsc0AG
xwwiPFRtBG5edrdVHM3Bvpav7+FL+FjfpRiflPUkr/mrhVCxz9vwMztrWyPysqRxrPFFxeA7/SpZ
S7JyMAzTNqkKsiODijF+Zk655ue4OJMXFSXQD6yA+96lb/lGOchSiWuncCmMu4FFMGxmajb0DNXd
ZjqY/Y8Ml2aC8dMwkVnnqoUstBKOoF5VQW/riEuH47CJdadyw6fhGxBy3iocwWmvyyqgqxlM5ODQ
Wohr2jLEgG4ISZ3iBfY3KE9/jyN/4NiyvtN94Zw813dtbR1NNNgAqglhHbGEA88QCqSJjZtyotTp
gsDJ1NOs5jCS3XVB62rhPrZx2eiYGeILvdixSPU1Jfbn2NOeeCjQ7foWFfK4BmaMuY030Sxxnms2
D+/8jzzBQloSFuHcg1OoaCLMQ4NNOWNbAD1vJHqtybE+WM+BeGXaH+RLC70mUM3W4G7CpL1X4ERT
N0d8ih7kwJlAXneYvH7X3ETd9r8TKx7pWceod+t3KCQ69CE/GNtmZ99ZruUWb9UJbUU3yvO/8SIL
TcUxdkaRxhmVMfKUEcDXKjnaY4SOchnsMN8Y8YLF9aozC08n4MEJ94EWVeXUgTfSo8EbHZ5KWZVo
9Va10DFEoYyB1mdBAAPyA2MlLpzyvftdo/2fDzGh1cB4sHcF+K6k0IprPmQpULhlprmq84Dvlf00
b+cTEO7QHtV4berg4e4Fnqz0tmqSCwWFO6Y1FCXLJshTcaiN6Dkdv6fFLPOMEili11BbzO3fEBO1
x1Gg0BSlbfXH6b55rw5A8drYpTPrji+DH1g1j0/lxJIYS6vWbqiO9xlNdhZqLq3aSg7XigjdUk2b
WmAyBXWoEOIxUpdzVGD90H7oxT3m82VQT9zEBBs/k8Dv0oXTyLOaTR2pcSGbpTvSr635XFexw+Kt
lHNqxcOfiRL8bqa0+uyXduT1yeMQtrCH2lHKN2I9XPdIMpUEf9tlRWoFfNEU67evO4XxXtSv6MBv
yet/J4jb5WLt+kBtIkULAXUWbIfEdrPhS9UedTvwqlLzrstasXFwCYHqxEYAzjOk57KaNMynysTi
mdER/3fs6SEtOtlJWrW3TyliqRxDTrZdRTQCv3d0pwNnaX6dH5MdRWYvcMvvihd+/Rdq6RQ9ryao
ixCtnavll2oQ11qAkFt7Zua9X1TIOsgS42t+VreJyQxVY0xl4is57s1U1TNYRL/9UGqffG33zbYD
oGeyLVpHNoG0ZoFLeYIFNgrIPKiN274aMOzUDG5X9DsraTEj8d2SPQOl2glrqLGejrZZ8KcSsDUx
WFjRD0Qk851PwuY7Kfjdmi0u1RNCNTuhHEkAy1mlr/PwHmc3lOyv28WaISKjQVQbgtBUK/gKtcUM
MbKJodc0lhNiqsSUNRqshYH6UoSwSXFST30aMNyA6O6y8PAxT+1mhJ1nWxRhvev6rC7ZQh9hj9IB
uVEDCLleF6OhNXa1MfBY4l4Xwn2A6MuXGgn70tZlAZAlI/TMLnHsUd0UZXYoDX8Tmb/LmdxSUG6n
vmzsad3+Frrx07Bwg0Oe6DromfnpmtwBDxIgrdoYp42AloXOvFzarbR2kdiAzMdjyEQ+whaMI6W2
OQSxGnqWETm2/iOcD3k9OXX4fn09ZXIEC4n6iNqIXkIAyFgORu1IeIeevD7+67qY9QW0bVU1kD03
keo/X8CoIApgEiDHj4/F4NGj7sXb8rWfXC2/4TmHSMptzX+6YCoU8piFWUEO7iLsGfAL0sJumtDT
0N+lHWo8tK4rJRMgRJrK3BRRUMahlwBmIi2fQnVzXcDKiTrTQLgQWwCzlRRTQZ7WALm1QwWXvATk
8bqQ61roqnq+M51upBM1IaQOmh/qFB0sW9Y6u2JkCz10MbkKg+hJW8DT2eQU+98G7RcZ/2LkcF2R
NRujgNehNpJ3SLOKozIlM4e6rYrQA/vfBqMfO8UNdvUmdyaPZ75lnfVrrR5U1U2m4mWjMnTYnK9c
xDolygo4PPO22YBRZR985WilvD4o6wg3VpcQWQr0TQILTBerW0xhaLSaLMVFGI3sy0Ao+HWTvs5D
B9waD5hJ64x31vlFdjBomFaDE2E2HZGGNSZsHwSY05iacm5dgvlN0xlUTvAK+7WOjZ/eVEqqO0ke
Dd+LNIrvqZqQYwkwmN4Z6gaYgBrpbm1zUl5A5QGSJKXJ+sMY6sx361LRn6zU0u8BZKlh7F+ZNTjG
wArx+dRW4R8VI2k8o4mN0jFBuak7ug+Svjdmt2brsqmNgw1g6WffsTtUPXf1XGnWvcqSmpzUlhig
yQyMZNxmmlFXp2JkAXmz4Etqr9eYmWzRFlt2+6hJckBlsMl4yIlanvIsjca7Mpp0zCKUwCOQ2BpZ
cy6L/eD7tbgQsHpaATadEJmq+sShQsH4cTKw9xyfUdZRtXpEAbTKbI2ihiQWkYiejCHrSzjP4qaO
90xGYL4Sy1HkwJArArG9ahqCp8x7K0VsGYTeHOd3A1MOGtAA0FjgZXO4UTIq6elZPahgEQHSKiai
MQ8tuBwt0eOutSywTSIRjDojkLCnb5HLkbDbHbuTjV6vLd9SnHD36CVrwG0OcfP4qre/c+XlujGs
Ld/y+9xWFrZg4G089jO624Kh6HZ0bL91mQXe71wB9tU42Vsf0wkSZyfTSYgPkqxQGfUNpDPIqSCv
5M8hVUHpiruamraGgRfxOdFV05TYjYk1M2InVL1KrWVHiP9E8X5eiuAqLpat9NvCBotd4IWRU/wA
e8h3pPHG4+Alf7Uu0jcHaTmAX8gXEtFqAAZr3UZMJdi51pt5YIYwBJQDyNHf5dtsp+Zu74CQyCVb
0BMcWow92F52I5lTXrvJMSfwj2QhVAj0EchkKkOO0oC0LHHKAJQYmiReWIv3qW6jnE5MXBNMzKUE
LWJuDWzXaFt1/Z0O8FPtMTmVLxxCBzwzf/6AgTTLQOJG1S30KZxv4ND2NosyPfCS4ncVPOajxMZX
1aFowkIzB4I486O8s7AQ3YhrPQhjnu3lWDbRxordEnRiHP9MyeXlorVdWsoTdmmkOi6WkQRw6v6D
Hjl+7SCB+MW4i04AdrWPw5N6klNIyKQKyxhHbaxFPaRmwS3LfgS8LiZZybXoYaGYmPOIosws5kmF
CB/kK5HZPE/zizKXp7mU5Vck2ogFFeIPhMRKCJq0+Y5kPwf6V4YG4OsOdw3CgC71ETxulsU9oQxC
4upWAVRTlpBbzhOlTc9tSrxy+GkMpasrkUTwmtddyhW8rpo2faO3c+B1wZuff7NkYd7qzbgUIPjE
SctVWpeweI4raG2BGpq4ijt803eqhzdS6Gitd30t11XCOC9Az1FYEdFXOxWRU0+gEh0JujdRCDYl
T8x1i/iUIIRKM4DYfKbB3+nGgXbPYe2Gk6yuvW7gnzIEzx5G0zCXhhagL6p0Q/+rH9+UhupmmQQv
RLZagoegs6XQbIKcuT+myb4nknuCn3XxhoIWJkO3kAUTFwx7UkmtDmqJ3cAIoL7nFI0UnQAymKR1
O1vIEQzZsgsj8rs2+N8GQHSku+RQYXQDfG5esJXVSNblmQQZfg2NPBdXxZwkSh2VBe76k7nTTtEx
2g3bv4H1k23qyiK+9ZsDlU8LeKsMzzMh5Kv03GIYHg/AOq4Enr/jzDjsRDqnOk1w4TIYklWzAGaC
CmAfzUYO+/wmNJOmZ3oH/xqHP5pkl5e/rx/S1SPEVBWNz0hmoHwsfH+aytEKkE/T48JJMSRHmEOj
7XUha2cITTYq4iIkJC9eATWGIeYsxvgT6zNnsjdjlTgd0GH1VOJFV3dnKUk4RbWOjn7byvg9C074
YK/tQ++9D90Zxoep0911vVZvi6U44YJFoT0Awm8egOA3cmYz3eQYw5h81WVhf1uw0bMS7cbv041m
y1jJLtYUMR/SAypGxpH7RyLvfOPGOCvwekVPY1XVLgmASFnMB4yi3A6WJel/XROFMquBJjMCCA9L
0HIc7cj2Z4O4qnXX/C7mY8jujD8u1kGfhRCxDIk4sA2mkRLXqh9iv3CsXpUZB3/8nblAiEBbFPJ2
KuFtEsKSIZFR1WBAJW6/zZ/5ua3ewAADumkZs87aghH0+TNAE8HTin2LSahag5oOuqvFwZ1ezPtp
0E5dpe7HQH+SmCB3ABdK2dh/aIVwWXxhB63SF0WIzfFHBxwSx+m2cDPXHp0UvEHjrtzJklMXHgmr
iGITLI/iTr/oZ0TOxcKQra25QztsxwyQbWyqK9lerallWnDqGsML4CLjlgeAX0ReVXNRX5hwkDkx
aOQGpyZyFOyZXK0LRwi1lgL5ni5eBE1vNKMKujVMg9oOUqOPNDBedOPb9e1aWTyLY7WBkd4yeUny
XEoY534/K5PmNmoZv4927lO3I9Yg61VYk0NUhpZ19Hnj5ApyAlaZZWKNuqvnX/RoG2mS+VnZ9/nf
F6uVF36iaYVF3GDehRHG7f3Rvb5Sl/uBgiOlNuFtswQwbecSujoOLaucdRc0t07dIXqEpRntn0Zd
KGuCTNqkaDHmdWFhnXI/qDrWE7iEonD04q/ZkDRmXaZyBQnCSlHQBjesg19rNhzcI9pMisP7wDg7
wCRL511GQx/S0Cytg+2AAeb3fNUMLGgysEl3J9AFO7ybCGzSJxNMgcl9+/9Axfx43527Hywg4kpL
QzIH5EbiNtEoDqZMIy7daU/kaABczHbUo7419jHIJFr0gZ70HXPCvV2hEmM+XreSdfmWQYFIQDWE
L0J4bja9qrRjr7ucCCs+lYf+S3TkWElgM3P12yLi1DYYprGPdB98+XNEY6w3MfG6QQoVEeGF+HFu
64GrD+87uOzD+youuog5pQ4DMK0svr48eFwgskwoR2CXxUeVmrEJq4ENDivMaUTfE1uWQiUwEXFH
lxIER8jaqozt9sNgtS3HVPWVQ3QYPB3tnxqAoGQjn5eXJTRisEwTvdFI3ApHsJ17pPJyleBRHR6b
vL4JqOWyjGzVzpa8gdZ8CrExLcFUQ0PUJAQyjVX6cRZhtxTwkE7jQ1q+kF62fhIhYkdfkaOg4xcz
gUV2G7Kzv0T75jZz3ydwunoq6kWKJ4s3LsNeboafioktfXZqWHVfQWa1md/6A68Z+PvixBFip71s
8OQy6hWkcQtaOH+ts0micg3Jjh27nbJptg1axUBCIkkD8sN7YYoLtQTT6Ce9a+wAgrrhu1/+olnk
ZDl1FaU+9KMMTmP1ZC2ECY6aVIBeV2zYYQ7e8fGUjg/XXZXMLgRPqZhFNeUplLGCXVBsi/kuSSSA
yDIVhKM7kbAsc8LNAOR8eXjLBtlUlXTvBX9LfDapkwoR8SG/1/f9XsfNgrzLRgYlKbVp4SmXNspY
1SkOK2/MwRlCJ7p5T4FR3++SLzJyj8vpZsGmBddg0kihqgm9eHqMj2/lz+V2BIkqcLjc+jHd/D/I
2LgGV8xbBOWss75TmhoyB5B+ktrpyjv68H+hLhLsO8PykvqBn2I5UbjEHMXHkFYhq8VqmLuqHcv+
PtEDp2klUaJMhuAo8nisTZSGiWuW75rq6da2qSQB9WrEg+K1raLN08A1LByr3KiIViofBgm+81Pj
BhvmKV/Dxw+q4h2RBBxSecIZG5U+pJmPC7j1aOjyeCfZ+Xvltp5cA6xF4BfuJZHwmhdcaigcuZzZ
XdqQiSCpEAYP40yDbcgihihjDI9pPZFD0EeJjMRgZe8ACoqQzrRxX+Ixe+7kDbtn0eSXoEnwv3ST
upnoflZlJCdrq3kmRXC6AU4d5EPK3zymDeYy0H8X7IDszzlvpn1Wbq674RUfeSZRsJd0ntIxqFqA
lJTapuqz95R036+LWHNdWDAdyPTo4ADqj7B2VmR0RtZ0ustug8doP++tTfzCgJ2ZbeXQZyvmYQP1
ysI8PqYkLoKalDaanxAoFEbRsdW6E5DeTv5ofov78DZp6x/XlbtcP1sF6i4sAsixeJ0L69e3lDMh
QrcO1FnBt2T89d99XzxfAEmsMeWku0E+OYZ+m86SJ99lvAkFUPRDpIl+XFsE/mZpGHR922Bz8mib
KtnW96NNHs/eoLA/jwUhCz3HfGoAzUniiMJs1vpEfMjidJvIRoKBtfjVDO70ZQLIPXC4AwfdLLIc
9eoWLaQKN+fk22ag9Hj8J+PtSI5dK3nT8rtQvLeWDkn4fpiT1O8tBGD8nZdv+323xajAXgbGeakG
MpsLzy5cyVnQaWEb4Iaada9Qdir5et3S1o7pUoAYqQ/d2HbEhB7c+QAtzkkSR3F71wJ1Gnk1DhJx
l4Z3po8YpBc0CloD9uCSh/SAhqYSjJ54piY75au1myKnr/FKrne+K0vWrHiIMz2Fa1hVkkSLB+jZ
Tltff42s7TicKPqhIunQG/dsV0xDbO5ooqIBWAJEjdv6YL2iuf8W9LJPySEEyTCJXVncJrERkTSl
U2IWtDGyRB2adn36mIdP13dt1daRp6M8dYLUt+DKG7VnVqFCIWssPB38hM2RRY9W/mbnx5DkqHjL
Lt5VlRYS+d8XryvSdK2ehjD7fnoyi9vJlDwSuIO+2CIMTTH0cuimJvbLkqzQxzbFksXj01A+MpQ1
aaw515dtNZ6Gc8UgHQoUKoasz7WYU5JRjBXBR+zaN39XbiPqpNsRrfXdO8aztvYhThxpPWZl7TAF
iYEIwJLp6kUuAbPwzcQm6Ja/5ZFjJk5+oJt46z8bKeit6hfuczHMJNGV6yKs6JlUcceUuJ7VtkRa
YR8/czpC5iWKwxH21b2eu9elrapo8po63iMq4ovzha1jxQ5UBZFYpB5C8nWyH65/f8VLwSg+vy84
C6sOGyXJuXm06UYBvWPJvCq4I4bEDGVyhIPVtWGU2BFo86Lcdv1iq+i7SKudQUYNt+L8oA+jCMgs
YC+J1z3ylkOeBZATZK++dgJhZc0ewvHHYMkm6dZykUtRYvKVWrGVNDOeBhQEWYrDb8Zsn35RNuo9
feItiGg3wqCgv2mOduz8m9zvmXjBMpJZAcuIwTQ8zY0tuFSf423i6rsCkLt54qTSQYK1+/NMoGAq
VVaGbcqXNnn5aCnhXdGH5uQ7H7VWid2vuC0TmVa0n6FTGQg5/O8Lt8hYYau1idtznO79ctt3X3Wy
vW76K+/xMxHcZBciej03w4nA13dd6wxVv/fRfksbh8SD00U/dV+WTVnVCbDfKHSgB/cCRDEMW9v3
GySv9cnwQK0GApB9V8iC0DWPgZbY/5MigiZGyaTkEwA73fFLtwGVBdjRtz6KacD4LX/z3sR8J8tS
r1U90JPxKVOwxXKaLWYUIU8TRczjMy2JOx6tHQjNark0mYaCIdoxsGiLGutoP+lv1hunhyt+5TeI
OhoncM2b8lZWBF21fR0NDaiFAqwJVD3ntpLraZ4HBkSqu/HdRBZ0xCOvnRzNLbxwIxO3Zij8tcI4
SwKhlqDgzCam+w0eRTPgoM3koIIjgcowV9dWkZd2LcQEKI6bgkfOwtSq8gBCaHq0O3RP1LLGXJkE
/vfFASsZUdDsiefQGNyw6b7749ZiUP8uNRB8hAlsOotlwM+K1dc4eYiDxrnuIVbtGlVpdMvzWP6i
edmv8zjsc0hQd7z1Z76pYq/yOm84APyQetelre36UpiwXEzpc3+wsFwGkoNKSJzB3A265Dm85vSW
QoQ1AxTxOKs13vORubUxccSaGKzR21zFnIfxl1FLqwf86IvR0lKg4GVJpRlzmkNgv83uSvRJBwcb
DBUlcpyyK3HN3tA7xWdoCCAIVMGi584Gxg8Gp93CarfA0drYxtP1LVqRgGwScDBUG91Thjg843eB
gdbNGg/88q4fE2cwZM+BjxLi+XrZaJ3CmdSAZYY6mbBBetGppDJgBToy08MPXkI276tdsgOd6Kl3
Z5fXXiIMWGyuq7Zi6+eChY1q+3EG2THSCMBFAu+G5gSbFi3S4Z7spcn+y3U8lyW4U41FQV1lMIrs
N9s1jxh42vinDjSt4Q1nn5GPPV2+684FCjmMcmqi0CZYVYqDzLmvh62yk3dgXwLfmedyhCRGONQ+
+Hsghw9P88nE9JV9w/h+7w6etkHBU9tI0Z8uQ94zmeKFr4SKojYzZKaH8nn+0notIKfovRk601bf
8F5M3vlpe+qjxGJWdxGFVfQBUGCciqjq+jgGZafjvGW/9bfZy9B+x7zgZL7rYL4Fd9BeOndx2dIF
VdH6ZKOVHy1iYjZSAUvCPIQ8Gx82rsaOVfVgKJ5Z7dPapdW+VjaT7OFy6ZXPRQrHIhpUMpv8Lo7n
+w5pXfw3lbyNPlrZL878Qi3hOARKnLKohQzrKbyfnwawm5ZogKpftcf8pvKU77MLhl8A7pSYCRuk
NG6r+/g/pF3Xkt22sv0iVjGC5CvjjpOT9MIajSzmnPn1d2F8joaDoTfukV1luyxX7SaATmh0rwU8
gfcRKiRxjN+UxSVRkbyhqpKVV31pet0o/LqsK3SX2BXStBf1UaDvoVXlcyqQ1MYyxwQrlMfv6dJb
Yq07heLnqv/v5DCn1croDjYS2EI9OOl0mslLKUhY18jLDGgKdmlBzJHNSE0qc4a3pCOidGRTsIvd
32Do/Jr/1gGtd4/xXvOcA8hVxiU9LH+O6iHEqNG/2zbGbWlhiboaClF226mO0QB7IV58QX4YtP/5
idAUVythB/Z0NYorQrOBuP+B2QurBMGY/nB5MVsWu5bBXEb0fjTatIQOzOI+DxNrNvYJd06AJ4Tq
xyq3VaOyTvIZnqgKDor41qHFOeUm0Fuefb0SxjCJ3BXTINEwqQEaYLiS5ecEYN/it5lbwdtcD1Hg
VzGmB+hCZtPAo6MFJEBm02gFblGD+KBo1WExBOfy4WymGajW/RbEbFw9L5kygFEHrwk0Tg07OqjX
WA0ywv8ZWQTuBlQmaERH5xRwgRinI1UYGAWdN22eAttqq9wK8vw2gpWwNAUvQgvX5aVtbSHgNwDO
gucyWrb4rBKLLA9NnMAlFOrJyDOrlm7KgAcVsPGECrrTlRTqK1aKF0t1PWszdEI9/2c2/UoEZJP/
d4uhueeyEm4p4Vogs4tdEAwkLHD1HbTKzwfDygjA52/VILAUXnszbwsZ9y12tJlWg3KEuP6IZuIa
3a0pcGIETwjjuusFkOkdvQJVbY9qT5yA4rAr7oEFwuk/23Lb651j3HapJYGhNnBEYXMqulNq3F5W
ON7vM167iMAV2Sq0DjI+58Uj4U1zc36f7dEPdRDxDSo2qgMDhXEmMTeKUpNgoyj6ytFJiXOVgDP/
WZn7fBbMooXJdN7gyDbaOA+mqzoEdZUaKI3EvbxhG2Ucajwf8hjjIeoSJrmCFbXu7CYvaW11x8Gm
SAtgKRtt3jTPtqZ9iKP/f2WrZaZO+kSXR6QOIIatbSQYxJpNjkJv5o/rZTFmIwmjhoFdKELt6hIm
XNVX5bm0Dcc4Ne7oYBovsnqng58NbRF3x8zn9Z9vevX1FzA21ZFECghd6eQF/pTawY28r1zZKz0R
R/l8+Ri39fJjWxm76oVS6gIRy52rxMqrs7h4lwXQ/fqilhpt2qfYkIgfn89NApbnMFIfG5eJlYrX
KZpUiuGurni12k39/xD03n63UpChJoYemIi6JHCzB2IDptQB2aVpkR4NxaXXdha3ILOVuaLPBziN
GKHT8dfnxSWgQhflGIsbPHChom07t1WLWOmNCPwh3qP+drhaSWPOKtYCRS10xGDpnvjGL9rx0+0S
9I46FEslueW+CX6tN8HEVwKZswPwfL70CXVaMATlFB5yu3Zoc1HKZ2Dduo6uZLEOso0TMOnRcpDY
tFZjhK7UUdiy0Oqze8D5t6ZXlteGyIXXp5v2VT9/HyE7DJZIpGkBK0bvi+Qg25WXPCwOQSuc6Qrf
g+vmil78Exedx/vLhvF+pb8kmcneJpJlim7AzpM96ihW6GT20KNQNbuVtxzVfZKB7RZ1azRWBDvZ
Q/84vxZPFfTSNzBBox6zMJvAGYehh+yhhyNv7f5c+qMA9AXy1li0ExATSsWZGz44umUw4SOrcjFL
NChz5xV7xYkPuGDsQRtGZw3tyzu96eMwImeg3CjjaYURpQw1aue0bUkS1MfcFE5tUfCi4YYMigmG
oSsQJqCnjDnMTFdFI8BMm61+l78PDsVUTTzTbtAa+iZ6eNi4/d8fNt5RyH5LZI4Ooz/6rMUy7cZL
LGU+qeNRzzg6+pUX8m+os99CmK0D/kMlAlOHdmE1J/GWdmKhD8vW7yY733e59T4JfeS+1G+o5afd
ZIJ9lJtGqjQKjHJAo5RYHIpGdlM0L1hp3udWDNJIzoVjy7livBYTOaaGusqXG0ecV3UITFLFDr4r
1ox5lNZHQVq87538JnNDj8fbvZVofBLIbK3adUMHiCZs7UH1s4f6EB5iywBhX+wGeBgp96ad4fII
H6DukttW5L96b4TmT1/A7DKqU3MaqeggBR7q4Bm+6ta1pT/mj6qTvGJyDK3pgS184ykud6uZFEus
Cl0JK42+ZbnqwfQiL/RzH9yp5IWiAY+7gGOddCGMl/u0UCZMz0YLoKu4wC2ld1XxlxF7TXZ32cds
pcOfZLDBeZkxjSmiuUS7HhzaRGDshdfJ7k+d3+94ZZmNoEX7g1C8BWK5CG6Mz3mHibptqrw3rmaB
n45TDxaTyJm6uLLCYDoIIJyXgpHz3LW5iyuhjMIKYxyabQqHMw6vyfBLGB678C/OLtIP/3JSKxn0
G1ZJXF4pZjrB8pH70km0/BY4frZxL/iZmyLXFji3ym3/tpLHqOIAtLMwjmlZA6XHBMV3ctB2pU+c
trTUBxVzwJkbe7za+6bhraQy+igOTZcpPXYykn4ZoS3gNhNmIIHnHNjWCwrUBOgEaDYGjBg7TK0k
jR50wKHHFU0+THhUqH11P96MLyjj4tU1sAce5MfW5WUtki1KRnWfm6TBAYJ7dlSOQngnCdjK8X4a
Hgpy2yqRZWo3QvbKUZztLf29VJOmGyvFIaWa6WKDpY4HwwYKHTAF0DGMN9mfkj8d6K20vOYDgvJ2
2GTC/qJrC2qKWK5QWKov2uEOqP47rbElX/fhb24x+MeLyZvB8eNU2b5K0cgVvUwhc9Qs6U10e1/B
sGrg6AjJ2vf5BaXTcl+44y4aOYkUTzLjAcy8lQsiEPi4utqF6nw1Cdo+1U1vmheraKSny4fKO1PG
GXSR2icarTAMamKZuTeKv4YFF0j/spjteLTaUPodK91pY5Bfm435dyUD+D7YS1w4gNJMIa1Mh/fI
SHfpq4/7UFXG+stprEWxROCPquSm7OtjXnCLQRvZ9SczZKKRGC9SHNNbDb25SU5tm4AcE/zcCz2u
Pm75bNC74c0NjS94ZGfWo4zgkG3CHFph9W5+pThIZOzRK67+fyC8W6/6mJ/4kMesLVmKVs1aRFqp
tygjEDTfrX7IN9mv+WayJXvww3swuS43fzAran6SzNyH1WLRIqWmTsZW3uhwClreD7NHEVL4jUtb
2r9aJqEX5pVWRkpU1UIFrdTmtwyoHiIWlLoDBtsuq/+WOq7lMJ6zMIygKkvcXLLmQY5FKzR4dfat
xGEtgXGSMSbPOpJBGRPF0fJdjiFRkRPIeSKYhGhslcLMafGnl9NfpO5Rjmz9gvDaHHliGAc4mKkw
Fwn2So8eu/owqKLV6reXz2PTHa23i3F7Coh1A70OcCCxNbsoZGU3kaPkFqhNQM7Rq4981NzNdaFT
H3cfQEcA6eqzrpl61bTIV7Cu4HsiXS3j96XmTL5sqtlKBGM73VAlcSCouK4OmhskpUt6HhENZxVs
E3EDpP8oHHCvyJra0+bJE9pwP0g8SPXtldDZPuBYgzqOMcyhKAI5XOAF8sxPlbcm4nXF061gAwR8
6W8BjEUuRayAUQ9hFti5Xo92pcYVfHnHLe/xFsLYJWmToZrpmwqAkk/LQ+aUdmpXjWWg83N6RC8I
dzJ5+4Q+VsaYaaCGZM7rGq8s5e2MMp98nVWcHIUngjHRStN6fQagsV3nY2AnLWYLxlw2rbFcBotj
qXSDLh0U/ZaVi27kPCgM3FfsooSlouLjyKMlXlPeyuyRHxE2JkMQf1aKwSQqU7Wgw1WAl2tewiuK
H4BU8wzinr1uN267r6/1xBI8ziJ5G8qEdzRPksgM4RtqF8/MJ2k/2uQAkNbHRreKX/XeOKb3vEi7
GftWC2X8UdkOpFZ7WECsvgTlFXpDrHKu3Ky5u7w4nqUxTgmoCOA3CdAMIofSjZEuFhHv1YpcoX8D
tWfjLLSp2xXcaYet7Gx1juz0egHPQkadmsFOu28bj2i4rdCaMyq9Xu8NruLrj9UT0ho3uF7cBhWE
y+vmnCnboSAX2hyQinoY9A+Z8bWAWvvCwzfddC+oTtCUSda/QP3XhTrGFS3i5UH4IITBSVx+XV4G
TwKjJoApHjQBo1p2INzM0qmJ/mSbVitg1GMBTaGe0fb/qpu8WI73xQgol+Z/5i9GkVX/LeYL2L8W
IlNva5yGoaa3bZgcMLP+GJKEUw64vFtfAP8nc6njQIK30hd4KJnsJlLynAVPBhNS5qQbkqFHlFdv
e/xNG73fqcU8oBnJHqaiHN67sMwTycSUJG1jgNZg94Ch+9qh7j7tAq88h0dp1zyr+8GeKDk4xY/2
4uvSwSUIKNYiZ25906BWR0g/chUJ+jFYaFUHd7r2EEf7rMUQ/sBLDKmn/RJuVkKYcCOkcYmOTtyH
p8wO0exLZ0M6oP3v+gpNsRK4z7NbJNlu5ofPlw1ts6yDB9z3EiaIQggjOjPKjswSzrU/kENkK8dh
Nxz0w3QGuiYngG9WUteyaHBY7WWtiouZBpCVnGg5fNmFfu9JNqKeDdRQjrR/UJ+PlTHhLRlDaRBo
Gyw5q7PVOXQcC++4iOWpX+3oMwctQU62YUnu8FSCsqI9Cg5vGHfzNWC9aMaVqcB+HZIFZ0sHqqVT
4ItnPGB7Oh5cRS+js59Ucz30PbvBVXTiTR1t6+/HLjCeTo9Jo0doT7ZD4bkY/iL6DzL8vKxDHBFs
dp6VMaUyx7W9js+N9JoRT0l5IKab8fxDTdnR2aGZgsboIIPO8VGk3t6jc+HcnvvNxG8lh3Fzel41
aYIxl/+UVzKHjECmG1EJ6Pzx2fyfQURpfPh9OGwznNkUPUiv4Liz6qy1Tt6Kdlnt1ent8gFtJl0r
MYwP06KwKmVwq9iYpkCHZOHOJkB0Jt0R0F18WRTV5q+e7GNFjDup53bWAH2OvEsb3TQAzF7V3mZm
+QgiUdskokdymec9N5Ou1fIYt9KKnakMY4KcEnPhTRi+VWBiTQnZkVh3Zb2a7aLWrwYNIP1C4RDl
x+Ul8yyc7RXp9K4Lhho6g2L8r/lq2RFnfNHvItBG0nuXQK/32PNdb7UuBq2FERWsy5/AO2DGx8hm
LUfqhIRMM1NHFndCtOzGwI9kzbosiGeGjDfBRbyUBg3OzDRetfCbMh2jqLIa8z7QdrXy2PJI2ziu
he0dafoEbCIKdS2SnwqhFeiATOREeF5YYhtFJDEU8L4Q//1URL2LgTYwCnFFR3Z5TWDbSc1vAzFY
BzM0OpkwtWGrbWmrc3unBML95UPiaIOhfA6zvam1fdQNmPCaYg9Iu4/KEN0YSnusZl5BYztxoS7M
NDCQxUJbDImSzoA8RW9Pv1hGGj7EcbnTi8Etx+mvtBk7TlDf3r0PeYwnG8F6CNhLpIRL7y/kMC2c
XjPe7zPuq0pnLUXnNzxl/FgUk1XFHFe8KQAwwToqcip8LvVl6xQoHloAuGABUV1ZldbbAuHBTGye
yUoEo2HAQwqiiabNWbhY1QIWu+5Uzj+VxgsnXnMFTxajamYbZl3ZyOCSl1srMf24+R40krVkuzrf
X9bq7erpal3M2WtFIwyVgHxuPgyO6NI3wKyzJB+Yol7kguuF49c3YP0QnVcCGWVYkj5Lpxw1BEk+
CeV3QersRLalpbHF2OnnxgoLL9Pdy8vcAEz4LJWJZqpeAI2E3hlHu37qr8wXyYrdsLamu3Af/Wjx
dCXvtBvzhg6OzT946SJPP+mBr/TTqDIwVJhI0YflipS3Ja+Zk/f7TKRKtSIdB9qWJim/hPSvSny5
vH2bAUNRJUlEVVvUWWQLovZzKdOm1AgVM1C0WkV9E3cRJwxudhdgZuK/YtiUN2nVWMsBZm0XJ+na
uF0wCpp/JzepDVL0a/mFVnbCyOIVz7Y370Mq4zzkPg1Ekox4k1ZOU/nUJJxK/nYms1oW4zqirp0k
+uxtB+fuNJ8flp101XqjV+0MrA2TaHvJthN0wAKpxpdi//LZbd/YVuIZbyJ0cd+XLcTTq1J9BUSG
b9VufIsPOmoNFISKjodS3Md+J181TgqSJWkv313+iu0b8eorGD8TLWVQVvTCpvozEEvSQ+C8af58
Enc8pmyOsuqMgzExT663NP03Rieb0esX7/LgT97PABZPpwoxtcSScBG1WTox1JAaSpHVAHColFK/
G3k5+LZqfohh7LqWEtCN0heazuvBMVc40XWHPJjerhe3xOO0+XD5mDaTnNW6mEwUsxLjmMnYu2gZ
4ZaT3SgF91lS2oo5eZdFcdbGFnVNoY8rUGNBLWVxDwii23YYd5dFbGvC7+1jy7ZLKo1pOHWavaSl
ZQASuXzIJI4Mzo6pjHHXWSdPE/VZS3UGSYe1jI9VcdOjif7frYWxYi0RZ81soQo9US0gNDoJmHSn
rHX/nRjGTBMiNK2WIB1ItMWJ1fAqLYRdKimcsWPeyTA2WhFDmGacvh1WV63wVz0dG25v3OYF9kOX
VSbkYzavBkcHdLl1m31zDeK1q+V2eOddCyX78rb9g5P9UDUmwvdTKmuDCjVI9hLw9d4ALeAOJ5RU
rmoH5VW/OXYYdAjoS6Fbe+RaPCVuv8t/XP6M7UvXas2Mw6gwYIaBcXjZ8VDsdW/ZyfvWAaA6qpz8
PvF/CGwfi2a8RSIWWalNWDQ5g8miOc2H+ok2z0Se+jN7ioGq0Bwln7zgmg7A7tjj4hxyfAgLPxBN
NWmlGD4kfNKuaW9L7veaLTyat3SqU7gRTgrHQfIkMsnCkNSJIBvIXo3qGOi4zXDiJO/3GXdSxlM0
g6gWt8zwXGhnUMZe1hCO4bGdsPWY1pVMm6lq6XbIz+H0HPBeGDab/MD7BbAEYKHRSZHP2W6ZJEUl
9XBVy7VwHxzKA7hxb2i5b0RXjiPv+OXgbb1fiaTbukqwxazJDIHG/PHwHii95nm5ohyL6J3hAzPT
Q/hSjltJY7wXQCkEVQ9wn0We6tFXhRZvkGgAt1IHrHrW5RPb1IiVMMaNNSrKa7WER7sieRziZ43X
1rCpEavfZz3X0OuKSW9GPbjFK3REj0vpBDmP8377MX4lh3FNchmSKQJ7H44I/6CNGs0xNa3JngFV
N+/+n81vVNe+HhUQwDBrAkZtlZGaFG0ZocaNm9H15FE2uu4YAKRRP48OIC3Orc45rX/QxA+BjE+M
xzEGmTNqN9Fe8uhrTC6AH2mxiRcdeqtL/qU81gWaXTRi+hvy6FipaqOxdR94BI3YICHxVM5VZlMX
NYCCEcBsigAp/WxmYa4Hoo7uAvRY3avGZAkZ70WC/sKX81pJYM9rknMijDUeXcfaaYEbp4eNlZu9
JZnnJd79gWmthDFnlXUKmnA7JDvjIjrzJD9nCg/CZVvtP2SwtdZeMNOiTmBe6m13al3i/w3Y0Vnz
Gxhj0Arp6Td/5DJWMpkgRYooG9K2hdIn2j4HxWMt8HoytrtKVzKoj1x53GXOSUbncQAxPDjQO3Am
VMhzBqtGviE6CQZw6VAn7ylJ3sy3V3KZ4KIlhdBGC9whpd2WKe32XtmDGn32e1fxRl/6Ibj9t8XX
/PCn+dR7NPkBiReeQnk1Z96XMDEHaGCGPlLHrMV4lJnl0xiJu2YGgCl5vaynHKNgEWxKgI5G5tIh
oJrX6nzIjV9d8twjlFaE4054kphgs4DhIJZoHzSAe++HptzhjnY3gnVLjyZ3MGrv8sI2Y8/qMBl/
0gi6qoQmrD3LB5vIPgG1QcWj++OqKuNTdHmq4qSClMGLbsqjfk/bLJL78LHapSfRC14Quv3izHuY
5zhLdpoECIeqQnrsZS928bGXY0ymkYDbur4Z4T72kJ0gERKhl2YacIwzIIjtwlkAgEks8kaB7gqb
1wDA0Xp2cCRP0kGdY/iWxniNgts6qNwl/ql13GZBzvaxoyLmmBdVPuFJB4Gtsbp966dn0+0wvS06
2gFvI1wU+O3YvdpKxreUoLkDRBU6iQdvdNs79LIdxZ+tM5+mR9TEfl7Wfa40xn+kRW+OoYzos0iW
dl/s011yL9+Qzg5vxNO848Vujq2ZTNIaisOIpioEokUgh1Cf/LoqT6kkclIEnhjGg4i9kcXtRH1V
0FmZ0VtatLi1OdmXd0/eVntDIjKuGiZA0z/HHzXDg+lIsHt4JfVp/GnPlLmHUrJMB+Na9IDuBLyJ
wKZ4xDQECA5vEmB7qR+fwCxVCARTaBcTqV4OYnWjtfqx9qqUU2rcNrgPKYyP7HQxCxMD3iufckvV
Twr51uhXecd57N72/B9iGCc5FcYk1nRWI08kVyhFq+vr5ybHcwn+u9U4EY3+2tc070Mak3npJFZU
hV4RgZ4EhvrHQqusNvC10e+ju5Jw3h+3TQ3I3Dp4mwno35gW9LkxgLZcDlBKFGY0TwIdImjzDKvf
q8f/R9/x5l6uxDH5V97V2aKHODLVbw+LV/2c7RnF28ShDIkIOfQa3F7ze/u2b94rwUxSpifdkgrg
pbWzU3UCt6hdHpadaWu34YNhUUBwsIBctsNN7QRsnwrAbDyhsKlJNDVzjqdxpNBKDkyUuzjLrSq4
ytM/acZcyWFsDXdgPCJTmJlOOCfloeL1DG1Gm9XvM1YmFEQcs1lF66pOjoYZ+IOic1wWb6sYC9Nj
Y1TqBvmiIP2VVneVFGNi5TxLvO6BTbe0WgpjW9lUDUVjwNHX8j7rvbK5rVVecwdHBpt0kFIJo/ep
geIFmNQ+3m9R9it95apCF5SlHGhjTrm7rGo8mYxV6WZczgoFbi2E6xmsw6r2s29kjj5vmu7H5rFZ
h5iaZSNSb5v1wEkXZWtp9yBTsVpj2cWNf3lF26/SK2lMwmGESwjSdRxV8Bj48U7FlUa1x3N91q7G
t8UOrPpa+o7BWOymeMd765GoInxxwivpTAKytOGomB1qmbIvefqRuqfWKp8EK7KnI0jaBqtxFwN4
qiAbfxx4T/Icc2DzkUxIpTQssfbSfB6kuzmfHT17KrmINTy1YTwHGYjekxknKhTfGvFZwpRY3vPg
xnlCWPehzXINQnPwE3Rgg1UHXyqDkzwVnEDGE8O4kKCe+7kf4QVJFlnyfCuApjIdORncZmxeqQXj
P0w97PQ+hJDGuC6ncwN6k67da8NPs/u+qJy047IOyiITmQEPk88N5mQRKml1LvUVX6I1kf1lS7ts
1qBf/pwtFtmsN1XaarY0PUdqaRPBtEXhHEU7rRI5fn67jeH3BgKc+LOwRCjrdKbdEjJqEo2nYeq2
90NXd9P30tzklg6fVPyyOaHr/bPQcGrqJB0RwKLoUdDPRlhY0giAoMv7yJPCugwtV4MuQpYomYUF
lnkVlReAX1rt+HZZ0GVNl1kOjqUKFDkg8E1iFVs1MAZzLwn/VUDB3YfZMhGNdoDvRMzHvLwIEKns
V8Jr7bycV8gi4xiSGRWiocItts92cnSjLS+X92nbWMG9Dg5u3fzCvi5muk5qoMnZba14JEMJLt0n
wguA9vdZndkpj+Nmu55Jyd7/I5DRgEjQmrqjAmnQkAHapH5LnlUUuCU3OQC0SeFBZGy/Mq4kUlVZ
VRqBxq2qFbCM7OEtQE9Q5XU3tb0852f15/ymH5QD8NUcgP0d0b9yV/i8Ms62yn8smNESqdPlNBtQ
8KjEycrGn2X4WmX+wkMG3RRjAMBVBKg5CE1Yr2u2CdEWlHEGQH4UY2QN8n7BmFlS8KrDm6b1IYnN
3aYpboDBB9PSBwi7DpFdNJw766a7XYlg3K0myFEn0OJwCmbFpvT0pLWnwbQ7MNKLf9T8thLGuNt5
DidBSsAXrppXgvJ9Th8umxhvvxjPqi/xgrcldGNmUnhf1q9hoD2n3eRclsLbMsauJGHu2ohihdC3
CAV1kzoqrLA7dsVV/QfgqgT2+19dY1OvOg7bYhYow3oWHIvYOOhlyFnOtp9YyWDMBg1SUajGWM98
EG3V1jtr2uWjlZ+UA3hDPQFVe/Jd+3l5E+kmfcloV0IZb2tmHcHbEYROJl73jOTUxKF7WcR2NXkl
g3rklTsaOsAk1LRZunWjG9VO3dzPjhSDjDZ4/A0ZYgAFjFd35Wkh4x/m0BSSsoDYZBSPhtifJ5ES
VPUcy+Wc25fhyiRfkiILIEcGWwWxi+vQDcG7/jegaugBLOj8Ry/Qv3f0y6Blm4sF6kHwsBIKvXNo
J8n9PHAy58uaobA5WdBkQUgiWiUXd0l7FTbPl9XisvvG7MRnrUirpq5qAILbZaHuMiA3pVnrY1rA
ExaB9+bLk0XXutJARUjDsaBjtr0yyBj5NltHmsgTOJUSe0xyHhPRtuaZogF/YaqE7adsgmki3Yg0
SQvNq3YRgV4UnZus8y/v4KYYU0PDCCBxJMVkbFcD9WWvaLWGQPFiRG9CHlmdXjv/TghjvELQLYOK
jhU7mK7J8tLKJy35kxvNah2MoUo5USaTOnIVN/rWB+gyZuoqn2c027W+33JU9uZUCrmy1DmunJ2D
O/uLsosc7Srwisyik635vX7zRzWylUQmqgNDuxoVfcTFULUn5bwEd5cPZ7tHeCWAieS9JBiVlKO9
QOwejXC00/nWXB6T8q8pfeiqN2OwdDO0iozj8zZ9w0osY7t53MlCMkKs0h0WmqVACS+vjCeBsdih
ruJsNGCxQf+oCy9hy7Ed3u9T21p5hCAHvVBfQ62b+Rhrd6T3/t33M8HcwDxlMAvQNVWXjkGvH4VM
5mzR9iDK6hQY+2/b0RgAVaWhP6g60Ro9yPwcSjoFVDE79v7o8WYljvEEYRNohYhHCFuOgP8mjehl
OYTK6+V92354WElhnIEZzgCbpAU++dbwR798nK8Xe3FDdNuPR95NZfumZJqKidsQunPYYnxe6JUk
LJCWPs3+4NVPGHZ3KJ/P9ExuKNC2+dq4lBJXQ5FF3BGe/VL7/JJ+reQzapKroARNNMhPTuVTCOcX
AWQvwODSOyA0DxVyK2AYqBhJItqbvrKrB2nYpMKAEwQeNBEtJQushHC0civUGpRXGAxFlIWeMSzJ
FKOofWf5Na7jbFfqT6OxD2OOeW2v5EMKs2+RWOY9aDuRPCi3ZeKHyknivf5ujl2tV8KYl24meqy1
eH1Q0YE0PtIh/XzfP0QHHk73ZmBaS2IsK02HIpOkimpBs1dTSz1UHqpfaI2v7OkXQVuQ4OTPf2Bo
a6GMobWAfotKmvnLPiViLn3cnt8hHlKHD2PJOS8WOj/NlmkWEkSJxXhsgPsUeDKPv2PTHa4W9B4r
Vy59qkY9gqelCxL92W7Q/xA48k166k+yM++4sEX0VFjbXctjYi/pYklJFrh4ch5v49f89b2n6z44
Nb904ElMSGOoI54t3rjO5kv+WjITfntksUmTQ/vjzBJtGR0sgDkGnkQFmPMShHm5T1vKwp+SuzxR
BtnmnPl/UhPB87CKeVuCmZ7301jt9hJ1StUnqmrXPWgP4mFX5MSKk5Zj6NTIvmzySgyTB2SCIJjN
AjF9UQ43xEgTVwo6wW6rXreqJFI9Ixt5ifXmyWoglKBUJ4DqZuwxCYmUBSrqPUZYg9zTlA6kke6k
fEmtRY92ktqdZe3xT+zxndwV8ANf2fJKlQy13uPSgGi+n68o00N4oi9a/T0flETaXOJKGuNAs6g1
x2pC7hA8toFLDkMJgKjCCfZma2lAhzI1y7iffoEAEcNtXNOhCvrlVFfSGdc6RXVa5XS6M/0FMAS/
R9hTb5Szghna0ut3vP76Te+zEsecZ0Cmbp5aeB95Dry0Xk7tCBc3SZwb8+YzhrGSw7hUyQjTOoxp
0udXjvG9eouvVICt60B5vxEm9PWADhTt9Wft4bLucNbH1ieFLhS1Kjagr4biZ6H2LAnStV4bnI6C
TTErW6T/f2XyYyVXQQ1se7tHT16FGe6xBe/o9PMPFrOSwmjmrMTqFAWQAhBJd1lSp6/Lu8pMXy6L
2boArP0Xo4JBmlfzkOFqlqSajfL8bijNPxjZWotg1C4DSuiYmgN9aUgtzfw2mq/1wLk7bxbX1kIY
nUtJnKcinqXtxqOP4RL4wwU3PWhXN7SHHgmSU94DpdC/vHvbqo7qBmbCQOwps1gVeiSUMcmIamuR
pV3rL4gD6CQL0UuvXoc30oHObaUOr5d583YA/NDfYpmYq0xRKrXob0OmhB4KV8Lz55t5i8XjesCr
H25qyEcUUJmdldtZLQEqi5ovplVFObIi3rsnVeUvbvBDAjuJEAVxJM4qzq5QWkvsPGEIHUHyY2CL
Xz6u7YxhJYkpRGRCGI2aiQt761Z7UL9awT7cZ97wjLd3O7Y7N9wXuUOJIPpjGdmaA3jj6MDTGs6O
aszpRaqwhGEdq/ai/aWSXVD8icGtVsnkRZNc5HExzzRZIHeD1vhxZKRWmLUc37GZlKzk0HWuHGGR
xEpBAnS9NmJ8GynZa9OEbt8ZbisStzBU9/Lpbdv4Sh7jeJt0MgSV9BRYCIOSM/CtbPkvCh9G7hX8
CXqXVY+gJ7vzeV0AXNGMN+7MFuyclERntAenuCndxaOVBsHVXGKJHtjuHeMYezzb2yyqYwTpvykY
C/kdLmWkx+9zM5BIYQ3ocumwRIdeqcZKrOg7dzZyMytZyWT8dbmUWmYmuPB1GUqEBJew7oeKaVAg
kF7jD7kYmf/gzT4WyXgYsNuZZKH9bfMhvJPd2hfsBdgGxANnOLd8s9k6tdpStqVTikEYHgyhas84
SnpXme3ySPzFMb0YvFvCk+RTzjnpbHiVzys9cEyfMA5IMfsYQ3lYaoNpD/M88qAneYpKGN+Cxvcl
jWIUDOvZolQbMfitRQSI3JbutDOxxhhG8k5TeMexTnpKF7w4YbwObki5FFKW3CkEK1NwK7oZGldT
MAzr5wDBeLDbE2VJH3z+QPFmSvahsoTxRI2oxXMlVpody7pu9XPR20SvcJOXij9BJl+rD+OEzF5u
8xBdNLZSfBNRVI7FqzLlOPDtO/xqPYy70dqoC6YcKVMQynfErN1FrY6mPF13i/E9NAfTmnPMaOjL
fhDCcwYctyZrLLWvOYfK21cmO+zbIdI7Geoadne6/j0ZXqeKV+ncjP4ftwV2LmRJkyYLRXQGUXwP
8SzjzRcdofb8Tb8aM1v0aNFCdzJeD88WKxz4riVZld4vmmzDZtXqZM4WXDRnTLwvb8kDTOUITgUg
m6iW4KqYF5Gd+oS6xq5GOxSmRpzLFrPpC1YfwBrM0FUBHvs02ywwuxENgmR1mpBwpGwe4UoKYxpV
LY5LTZ9/iea16Y+i9qaY8wyy7XRWMhibiBa1NST6RjofKB/bdJT34UOOSlrnzg56QH39hBlaj0cq
tFm2Xh8hYya9uKiNRBt84qf2ieKCl75uV8/036ktX1NOIcEBKuVRAZpn6GicreVpLmMdwP4RSSpm
uFws5yA7mNNiG805DHmNTDw5TEAex37qMFqH160ys6fkVUPiUxXAvvh5WSF5qsLE4TrPzShfkOkv
ZoM3tGTUd6NGQqsulpxTI7gs6ssbZN+pqlDmGVpjinGv5xJa/5Udmh/tf7OiL/BuoWn2itRDQcz2
til2ZfIogVv9sgyO9qtshwA4VwHKXeN4Wlfy4t1wauHADCdL7B7z1ATUNuNRvRuPPPXj7SHjP8BF
ZdbmDP+h/x9r19Ujt9FsfxGBZiZfmSbPbNJqpRdCwWLOmb/+nl7ZWm4PPa1PvjDgFwFbU82q6uoK
51Ay6HoDeAYrSDyOdtS4rq51lDZ13ZRlLLExUsJYEyu5ew3PxVnZ5E8UlBhB0o3QBih6IJPIYAzr
gM3AS35pZLolmYlcnYjBCD1H+XGQNk1zSf3n26qtJiwLzZioRcSOdCmtvtEJ4tyjE8SUh4j32ltP
bxdyqHsvnklCFkSpWCICA9J5oyPJrA8ymM9RcnH5BCPrTZSFNCYoCfEkREKDWEzuf1KtjxYa0wdw
AaObNm5+I6FefQYuJDLhKTXkEHg/kKiCU1VCQh25yYfUASWYo580B5watgZ27MGJtxlgLuIPhk2b
jPKu9XiFEZ6xMhEM6ECyL9Kum1qWVq5K4LD+NJC/SmlvzA9mpXBcf90Df/kG+5ToEcIK7FjjrOdT
Hl8iLMyU7n8yUvbBMKCulbYBGBULocfYjif6iiUZzlAP1mh4YwxUvZBH1bv+RHr7ouwjoppJMMcF
jrF1iD07ja3sZY96CH0gTZcCtG8uxcmpN+lG3aXCHx0rJZE1wfUsvl77C4eZojEu2giOWcXbHOQ/
xmPL62quG8qbCOm9T45zVs9SBptNS5TP0s9JEO3n84ypGwxRRkGyu/0V/yUGvMljo6ih/g0z65+w
MbMdt5EtnCSP4guYTvdHt96bMCZwlhrq736COrjmH4N8P8YvUX7PUWg9OL/JYIJnIJSDL5NEseVL
cp4d+RjtzbP2vcWj2qUjAiKYu/5kP83Q3mQygTTxe6XWWlxFYvgwtJe0uJtNzp2w7tFvIpjoWU2a
VqV0uKMtLjLoYPUXQ/wTj9ZF4OIaBv0/c3IxKXU5k5EuUDbq3Bu34qbaSVse88jq7bYQwxyWIOpV
S1qIoW17rMDjdhM2NBe+bQj0z1xd0gsxzIEluTjUZReqdj5q9uAbVqr2X0ATsa192bktav1qW8hi
Lpow9w2tpMNEWCwaHRqXKtt30gNFAgL6vM3fjVk1h4VE5j5B6tNEQYS6QtlU1jwfKvN7kX3gqEVj
zb8foXo1j9eWswq2Vwr8o+0pqV+L9Tl1HyPA8kkfbn8vld1nqvssmVram8PVYQfVwW98uw0yRzW5
oKyrIeLX4WHl8X2MTTMC6EEK8tZQgKEPwd7Y5VtaWqNdCmWbbwqOLfIEMkG2mQeRDAl0i7XEapKz
OmScm2lFAqAOFENG50XWRZOxwDEFapJGMY9HPbEk5XEueDOza6OM70QwJqd26SRMPepLymZEvZeO
QlEENNFN97xsac2hFrKuduiaak4i9EqhzoXmiirupfHe33Vec5QASQbgg+8cW6efgLH1dxKZ+udc
CrUWNzRBszSUexpL3Cp32CZxRVuysBX2wJG34lvv5DE2mI++lGo1TrNOjg05FKS09GinCo4cvJRq
7QTygx9efM3TSMO581cC8DvRjDV2QdplGH7853nRbilrBZ9hSlpJZd7JoTa7zJZUvx6CDio2buHK
l2kj7QULSfg9xgkuySbfpki9QbFyaBzKzhu7PlYLAaTv0QEn3pttJWDixxgS3omirl5tleldliSq
1GNndiycgajWOADufnv7q648ON4JYTRuhWYIzWxAwFQAhAUALuMxlZ2+/QDaE04q9S8u8qYQc1un
cyXnKu1NKif6uOk21UmwTbSagjtMWAEnhEdQs5YqvtOOubibqm7n2oREYRudh/N86IE40YOh/rdo
edat9E0/5v4mvhCZuo8PRrc2KM9d6er736BApI597fhvcpjIOanhpEogPHh9JNKrO9pLu+oYb6dt
xrkGVq64dwfIRNBRKmXfwMC57cv3pDwFgztgBI63qcaRwr79fClTDaLi4PBYkJXZEsPthMYgjwNz
rQO41IZ9ABaDqKpj8mqAZMJDjBImaXfBKToK94M3OeOJP6a41n94J5QJm5khTdGkQzk8PEugo8Ze
ZgOZ9aBZ6o/0FVPgtkfzDpOJlXlIqqHRoKTUY4SPeAFJ7Cbc6DxI87V5r3eKMaEj62Y1TmuYYVpY
zY/o3DvB1vRSR3DFc4IHE/awxtMH6TfWrLmimUhiKANpu556wOO0GT0ltU6pMx/0s3yaMCUpOXua
G/Fdj6p0w/M0Jp6AS1yThxAzD1osISvC2vW0uf31uDbKBJGgNqUyp0NEwXN09jeJGwF8P7LjL6Mr
3FPelsAreWVXnskwAWXM1LZW6FRRLSBTqTdhDMaLDEseAxdQjHOpsSQGoVmXs4BFJhtTFCkYw8Bc
DqRiaZcdg81oFzuYy4nXHOLIZBkNqirsio5+tWKcrVhOraq4+OQb58NxblKWxivMpK4ZKI7lDOyV
F7TAkY/lrRVtKFoaKtfPSASxIx047afbkjlGqTMBRvC7nIgGvp6WPLbduQw59Yn1pOjXdXOFJFxj
K7qmG0dJK6verOTVBin9cciVHwJJ78ZURZlHrzn8YWvjYMvwojPhhYhhXgZ0Cm3aiy+SHRwaDGwA
EGXEsjlxajvcA3ufWyhfDy0iiHBECRPIJlswI+AtmkcQTuHNQOt02Ua9DM8d5p9VV/kWn7O7yku8
1BY8Hj3JqpUuBDOfUfN1TCFXsJ82+BLLXyoFVMNdYd22lfXwspDC3A56EADKjE5t6Y/1kU675ZhH
GTzpBau6G9NpoZrm/keZzJc0jV4cZDp4Q5s68mPv1E9Yy9wWgZv/IF6BnnTxseFhYq2640JRetyL
VD6pwXAjDTjOTjWNjRFo4CJXQEwk9pi/luMs3BKsezzdVnXVFWXsoWN3EtDbLNeB2GVz6Puw2dLP
rUFyjJEXqtfwgsAR9SaCMRMpxoRf9DoB6qrfaINfeKTTU9Jd7WqO8Ll8pvPVAaanJi739qqFLkQz
tlOLURBLE7RTo4ehf5KDe7XhzAOvZ0sLGYyttJEURnUBWxEv9THaRnvDmTeaVe1wOQE9kLettVoi
kEVFN4mKpQOTTQnlLlf9RGpRHwedeAl3p4nZz9dIyJlEWYujS1HMlwNEdJvFVUOTh/m73oLRNSrx
GlGFg6QMXluCE3sc/vfesC4tvIBJWLQuMqq2gxfMjeSaUrgJGsNux56TtfCcjf77wtlGCY/VQYWY
UFK8OfLM9oMGDkZMWvsNZzp5raHyTiUmWYkVfx6CDLJAKKvUKF7KjrIPziAgdRLXAHUuWiq+aalg
maDAzoLDK42t2+jiUJlHEYGPxwL9BSLwjDfYq9r3B2UHQhD8GjdGsYc3Mrman70JlBl8JjWTJL+g
QVsRmn1VN99HgeyiftpOBQ9aZtXHF6KYopIooJPT0CVZpYitKPso589ywwtiPCGMJ4ARBngywJGz
KxkEHRhHynIUUJPZuR2N15//C2WYgDUIraErdEd/sGmNO3Uit93qyDIp9MWfzHouDVNmQpc5T3+H
LmFLJ1or9AkivIIo9vXvhC6eI8jMDddFwd++LWy11GlCe3DHY7Ev0KGez9GOshNFKD0e1Q1qZXbo
/gH0NvRVETwlTZWuwHKqoCc6SRDPfP8jiRMrMsDHrj6GWOPlfEf6na6eXYC1NHAxmERjJ3fRRzSw
FwBJZE9fRPHFd8hOv6e9sdQuHd4K7eotLhmGKYoaQTOR8QEdJDKp0WP6kpTnSDvOHe+SWw2XCwGM
/ZOiVtuIYpMFijfsG3dw+x34yDKrBR3YcKeAZo1muPwxEJ5g1iFUH+gB9AZPwSoVjvMmnQprENBt
yqJ9PKS72x9u1c8XejIeUZAwJn6Hl0mklzZpPrcAz514SHk8IYwbKKDF82uaEM1SC4aseynwbRm1
6duqrCYKMPJfRsHcpAUglQWD6tL1XwTxUGPdaxZOXZvZaQhIKt/DUqOdp45Zc6yFZ43M3Rq2Et6v
Cn3eZY9G8FBKnBIf7/yY+1QEk2okaPj7cXnJh9hqMACbPXBOj1r0lQcvTo+5MkszMsFfSIW8zlFX
mxqt2t79GRl5gYn+sSthbzmkxAhT1BHr7yqsXGhFS1Z3BWrnc3uQwwuuTr//IRu8x8Z6aftNJHtD
d4WADXUZIqPn+RE01yDw7LfKrnT9R1qOSrivxXV7XEhkgpTf100wV8gJCC5qUbCLBvQL5C4B+1nV
9SBHPQvkSUhlK1FK7/bXXEtkF08QmQlfVYcSFYkguiiMvZTEh9TMHKBTPOJVtCFkPEkFd72TqnPj
m7JsvGKvz/0Q4YApowtl+/G35uZnW/cP1pCXLyz2HjfGwagSWi4Shh9d8VSayDR5YzmrZYblY4CN
xHo2KyCWxTRlZ/n38mMNcd+Uv2m1FexASlZ1HDOXMsGntsRBF11LKJfSmcDcV9NsqD6VbmKZabpL
+7/8ap/hZXzbUtZiy1IOE5vFpiuIXEJOVj4HyVe/fIqLD7dF8FRh4rJRd2A0mvCAQzXaaiyhGh1l
fkwFXgt+LagsVWHC8BgpTSnFUCXRGrtvd1r4bGYHcXTa5FTqh27ihcz1swPmhaYYYJ9moxgxzDwo
0goh8kXZG8+x04O9btyPburKewoj7tu8wLn6spHFXzLZMBZPvuQLVCYdePT3tEqjPFH4F/qS8s9/
sMGjL8WxMUydZ0EtIE5F83EcE0uvONaxdnnKAA3RJEVVRI3Fs8raxBeEBM7VFH/p0X3GWw9cfWIs
BTC3pyzXRiJhqtdOagvUKXsFdK6mm5lWgTU2/p7DqlHIoHSj8RdQxowV1r08BeVUIFhMj22tWyKy
4e7ptketlpgwn/xLCKOTKROjEzMIyVAqR3KKOVu3wSpugiFs2leZ7caZAW9F6Qy5Jrj6xRbCmcvb
L7ByVfUQHh9fJ2AtugScbPo9xS3IHMzc7v6buiwHqhoZeiPr6M7RRdb5mD2LXmiLVv8xwNMJQD2O
uMnP6NQdTIfb7aEvd/ZaWxw1WzDMul7SSQxtyR4rM1Zh19ufsEC8+RSJYzksRWqWmglYvaBljMko
4aDvagfIidRaMYMuuJWTniN8V1pHFO3yXICyr8OON2/Qfo06Sl9qzFx8vqYNRTJDY9XqMMvU2LHX
bsOP6ffSCz0Ty4rEk131RP9PmyXaWUV9OLXzbzxL4xiaQv99UbMSw8FQ0cJDFlN/U7TdnG5u2xXv
79MPsvj7bZUHadbg75dBhpWCyFarz7clrCcRb77CkquSKi+KsoYIP7HayJqeTXSXy6/yud13jm+F
B+MyuiCwx74Ol/OOpx4TibSizDJUpfCGnXx7rvrDJPmcgukaXNI7W2ECkSZEidilkJEeJRs+iSqb
uomB48fzjtX8fWmVTNSJRUHJDGqV4W74geUuIAY2XrRpvOxY7GS33JTcosbak2ghkt3Un0fSiTq1
P8oIXjwke2AsYJA5xvAlUMk4xshTUGWuWjnWJK1oIa1x/U3rgK3HBTALUFmiO5RRLLoWeNs418h4
lx+P3cxvlNAw4hISW2+YLOwnABKG9tN8Tz6DcQNQaPFZPot7xD5rOsCGLh3wAXjD6athTwH3oiGZ
GDJkscN8rYEBaSV+xaiCiFz04r6ziWZwnkTrd+ZCDpOGmmUoq2GMPEDaYPpT7rC+gUFNME/WB/MD
Rg4fmk/SNxGGBB6knfzp9lmv5sAL4YwvpqGC60uHktHcn9Q6B9yDeJYrY292vIYJ/VNXF9ZCFOOS
jSr2U59BVCETyw93foAWd3Xf+Ltc5BQm1nOrhSzGKWWjHmZMRNMri7IMUnhf6ekVAWvj2/rT7TNc
jWdvwlg4MVmvxEwY8QH78bEbz37PsRD6Y28c3Ot7fnEdqEKlV10DZehwmLqlk6HDseVHsrWHMoiA
/jH410NdyAlV0vsZpT0avf5I/S16RXyic8Ia5xXJ8a3X18RC1Bg0xU+aUCm/I5JXic/h9Af9q6U2
9KstRchiWeQF8ndNvM/jJ1k7tFwz450Yc1ED9zgUsgQnFu+6L91GOEuX9AsePJjZDb7eNrL1EwOy
roIOMUVMfK9O1oX1QLCxYCdN5KZC6SVC01skAN7ZbUH/4jtvkpiDI3kpYO0Ikga0BWhnjGINYs5t
k6E5/AekQDrI336pxZzgONeEkBa5ZYrNzN6L84PCQ2dcjztvItj4asyAowqhT+PXtaPn+WcxFBsH
VZTWjgai29Fococl6Od457OgKkNvA+P2sirK2uu26sL6ZlnpSZ1gwpqG1ud6N2zGbb5VkDNvcmxB
8yZArrdfGXlMcC2TIQ0iuvsNsK8nfUvhO8qPlWl1sZXhOZk4w1f/IQQ0oMhpql6PhTCSmVALBl65
T1RIBiYLNl+/UBp37dMMn7MxHOJht/hz95VwShxX3/S90NcG1+J4e0pkbNBqgxgf5+ZRqj+P5p2m
PQyo4dx2hyu/e5VkmDI6SCowChj1Ar0QqijCem9noj5akOFhbgcvyCr7thz6gd4ZDCoMsmKKsBhF
MTT2OVf4o5SoNOcPSHYR9WIn+oOntV1jAdnQTatxk5kl59vxZNI8c3GKipr7XRrCQl/E6imsU080
OyfPMBpSK8732/rRqHFLPyZ+kRTvmAm8YzYhu5B8iMJPt//+v4SttwNkwhbIJM2+0SEgPKY7modr
n4JdB7gcinzAA728sgrmazFhywfauhSoCFsdGAssqe0AGhGPLvHLe45aV4GEkcREL7Fr53EeoVb5
grzwubFnoGLIJ+UbHej8jTVinmZMQhgYZMoiAs1GLzk3D6aTWNrJvNDVbONOuiRPoHfaDGCKBj7H
hZaYJQsgghteTrVeT1z4AxPQGrmWMjOAbdbIhsFOtzEcFJtfeWrIVjjyyikrORaA4xRwKyLZJwpb
7ZNRns3yHiAS8e5VVQy2CRv+FPBa7+WdHEatXKqTrJ8gR9okZ7plZuCVqGKFN3B4zYir1J5GLhXg
1ASoeBq6j++9ewBa1lwSDVdCLNmRoXokrndiFnnhJLi3rfTKaBhRTCARo6HWCMVQQb4FhLNvFfqp
/zvkDyOEiSBK1YliTffKxuopTQqn1h5L/68/UOTt2mb38poBFcwiotgb2q7Tc3C2NlYpfbwt5NoI
Xu+UX8kBu5Ini1Mx5zk0CXcUqIVi3XRetVO2fCO4CvGMKObQUk2qiaDDCBpwERnFZ1XbKP4WJK1q
eUzyxL6t2aodLI6PicF+L9X62CPrAROAWxfiXynR96Kcb26LubpLGKXoz1jcWy1Iv5RJxVdKY+LG
ueb6NXFvi7ieIWZkMHE3KFtwDlI+p8bNd90+3WXn8BURyfiOuY598TSfpm3Febfyzo8JvgMIwPrZ
h2E0ZeLEneilJLNEnUc3cA26xCjHRCElT+UipJzj056yzPaOfJkj0EZGbvShsjM7PxDT6gEZPWDw
HMO9T9GFBzPOU5XJq8QizowgVZDvdIEna9MljTRbJz7nFbgaBN8skn2bx21QdFoIU8mDzB6i2FKr
Qy19angJKcck2Td6IDZ91bTo/EbCOS+fjf94XOzbXFbKLBcSelzVs957cODkf59Ce28V7KPcaPNy
0hVcufoFhajWaXf1JTmRS9VRpGAgd/OUui4tMhLZeDHWYiD4En075HAwHfOQCWC/oidKsUBr+LzK
PcfqXh8zi8hhtqTyCQWcMIXZ66Tx4EvYvsTbkxM96IX3LttlFGOiR2Q0Yp43yKKUjbEhbgNuXaCE
v/yEwhKebktbV+rXE4VdUml6H3yflKRiHiorw9N2noklRX8iBTBfoiECjccgjMOis6d0ImWbDeNj
WWxLcW/ku9uKXCd99NjeZLDeahoT6SQT9iCdtFPyhR5c4NYHA2SpL5ODkhfvO6267UIgkyNps6nq
rQqBcWH1L8EDnfQMgKnUq5b/SB+vfDCD9af6QiaTLOmCgaLrJCLITxZxcy/6CwQfW/lkfs7PkkWR
SLAYfORDUay/1BeCmVwgj/rUrAUAj8e7diceG9CCyScQEjiTUwFxyXSGe17Nl/tFGQ9XsgC83JWg
2GFk5VjaytGq093omD5LHi2T/VkhZKEkdZaFh+uDVowDBQPKKWwqihGOBARMwRUaS+tAGQ8IQawL
06cTVzQ9vyunX4hmnB61QD8YwQNi997kana293cSAFsNqwYPdOBw+Z958phsoZmTclJyBLP50jzT
Lld8SWzfM++7nWTxa0zXU8OMdzJZg5woStNSxmdy37iy123qxtZ2yiuoFOojaBtSNCL6TWtn9oyH
28GB56pM/DEqsSUzZQiR210s7dXgTzKFt6/HlpTGWC+bCLU80FgEljx9H/qPQv4oEO+2Gtedyfen
yG6J9WpMam1GHC2asLDNoCgcMhaFpefSYPuS8SnCAtJZlzsJCFN5b4dCM3Gq7+tHCbZZzLUYkqgz
hlMW/ZDNAVCDmqa1yglMwCZHS54ExlT0umiigsbVsTZOoTrcjZH/H0Uw9hAbsVqDdhC5A5Za6+hj
Izi3vxQ9hWt3/nVKBrM6YRiN3mDIG+mQGFpN+rGsPxbkR6sdKgAl3hZFI8MtUcw1lIAOou4UiJIn
0Qmn2CooUrj8Tc5mjiTOhzGYy6ePzLmZVILLp/8gyV6GjOG/qcJcMmMvdRh3Q1DC82KT1ZrXlBi+
SesTGD44FrD+jjbevhBVdhHrhb4GtWsCE/g52Rns/VeMWEDy2n92kZmSaRJ0YIiqMPeKnLUkHCma
+5x4lKEodgS7R0H4Rfis7+mV8r+DptBAsZBIjWahXR1iw2zo8KnMRwwmusEeIwU7ymTw/6IfExOU
edCnAd0MrAIj9afcPbQsITwrj5RwDKixvI+3aokL9ZgQgS7XIOlZh66pp750Z0qPNHwqXjSrO2IZ
6oPv9jzgsnV7WYhkQkZYleHUjTjRYlKUTSVOxEtb4A0k5nesnui2bpS1bSZtaffKVFlN5xdWnSTz
9g9c5O1nsOMbaS6XikZAPJC02qkepM9Cl10CkH5E4//cXntvQ+zshjEmHRkDPBuLYmNEd4Owr7tP
t7VZTysX6lyFlDxqKfsUTfGMDWXUVbAcPN1pF+GeTv1R5GjgJHKkriY/mPyX8CJRUdxkfL8C41Se
zMCPH+x0J2PsLsFkd3TMgYTaIdniIeqsW+ubOMb91VQmQZjCWoXgISZO1b7c1mf1Bliowzh73mda
MNDl1V7WgNZzp1bY/Z8fI96LZzWJwwAoXVDHOpShMX6u4TKutBFXTaNaTWZRsNDZET6GF2mn5HaD
74WAc6JrX5FHC5K8QHo9TQiTxIazijo7lmbxG96HtTBIQgH0yzRo6xe6Wyd9lr9FD6OHUt7TjHaz
9snILYL+hmRRqHx5L2zy+XfYJKhhsrfu8pcwZ66P5li1eadiYZgCkFAeiXKbHYlDVz95Q01rBiRj
WRgraBKEyowwNcMGQtZUio1d6PvUGM51/OO2CV13wF5P9k0E82nDQG3GxpjBggNGFUpj5Sk7bHgU
RxGAV81W5HQPeRoxAVzLwBNYSz7mo+p7bBd1vLEX3t9nonUlVX9zIg3BqSwfs4kDE8H5++zwbqgN
fTeEYO9JpHtTvhTajvM9qCVf2ReWHLGRauqSwTYTcqFJo4AuA8oX3flJ5EmZGCpH2ckgt5DwBvXd
2zLpmdwSycTiTgrCxERHHnUnPPFh0NGO9ui4pUKeHCbLq9N4EIyR1k12vittxBcwPb0mDOJG3ft3
mV26xXF2JYzfEt7G1Op3Wxwr/fdFXpSGcwyoftziuvKgJy9cOuHVAo2sAl5Q14DlIbKoKHJS6bqh
0xzZNfb+idhAmtmEjR1+BcPN/rXv+thhjc/ijVquGgxmRQjABAyKK/Bes7mUdQMlMNzWyTYWDiHZ
jSPnlbtakKHzKP/IYOJQUsylKUsDBn8/zx7leFVkCzR0kInV5nyDpEt+um2Tq99rIZEJS3rV6GHf
wSbl8ZD0J7/nvGZpnGFtXgXRPeKqrOkmu9iQjmM9lSMBz1L5LfbvfUF1Ku1bV23jaFtLvKfaqnWo
ugFcPTSKQf7FvNXaZowE0FBCnUflns6lYjzqlG8B2bYdgaBYW5IFcL/A4pWX1oxjKZdx7UgR2zKj
dLll+akbX8LyMPMWolbr8UsZjFu3YpcYPgXOCY/RmcIXFoDZA1P4HriQTuiajsiJkWu2AVJh5HCU
81hh96VbAvBuBZVlm0yXaMIs6Nfbtrf+tcDRhpsXhWvjNRtZBIsW6X4hifha+mMGjYSvwsfYMd12
r2EuKrhDcLRHxQqc5CNHMDWDK6tcCGb8DPvAuTiWCP7TPjsD0e/QI4+hpsHv8a4f4puOjIP1ZSaV
IsWrKZtdkh8zjTNMz/v7zEVfZHob5gneK1mZnjI1edQNXkeX+53ohbP4TmHUEiFvcaEYp+CBuDQp
zcFbJH1SULMND/qGOPmef3SrTvX2lditNR0TVxPmMQCFI2vfdPJY5eq5kRXvtjGsH6CBG8UwJSKa
jFupZm8g7UXJr2uqS1xUlwFIYrdFrCZ/Khav/pFBf8PiANU8Vww/gr0BfArkUhjR/xY+q3ugOACw
grf0wFOIuaj6NI2yqkKcaAE1FYyfwji0OfrQM7n2nzd9GP+ZxbpQMnAzofpR7yjhGiVPaLFghPYF
qi08jdYSmuXxMT5UFkHcG7OI9DzrLSmcrJpcyvZLXv6FTryeXxL1820FV2+txfdinKo1mkGIexwh
qWPDmqTMHYbkQnog/RfpqdGybRb4nIx99fJfasl4mSHhqgxBYIytmMEFM5in3NHGZHDEwWJNs+ex
Hq1fKL+0vII2HnOpMtEXh6GYVv6C6gCGXaLTqFvCX5R6Y/5Qnri5Kb0I/91y4G/vPaEbRvBulGjD
tM7gagBgA+j6vYq8Ld77D7y6wOqcyNuRSuwsDwgJWyBhIHAFk6VfwmN+LLB2uKXkR8r3MLV0343P
wj7e8/IB7tkyUWX2SzGoBljQa65vdZUl2OIG62jYd6wfQhAOWLzNYup0V0drivjPQO1AZUEsUSRs
xVFGkAnaY2YeEt2NU8kyQg5uxbpqCzmMN8bxVA1xgEPtPWKXTxrcf7Tqg++94j7cT1veJMLqPbAQ
yHhjOsWmMhQ9VgtneS8NnROp3UaJYs5FcL12hye6upDDOGA+or1eBSh+JKEt3ccbYZvu+h32GA8E
+Nv1V9UVSnt8HX6oOKnQasx+E81OCQQFSvN9DdFNHlizcDRn93ZEWw2hCwGM38WN3/Z6DAEaSuRV
JoOqfDjLo7jLynHfks5OM+1xDhvOi4bz6djX2qAI9aCMsEkj+phMTgck/TCsedcRTznG2RLdb4eB
ujm4l+4okj6F9SaDrR31zxogd2I3rvAebNz5buAuxK3H7cXRMpd7ByyltKHTP/Kl3PUXus5UfaNb
zdMOWfmOV5un7nXDzXXmem8abFKjC4KlDP1DhSmFRokB6PpBqk+9wruSVqP1QjXmnjdDH6zGYJq3
za22eSVzRQtb3by+srnFR55ibFwBXp80mHgqtsbwUTSGRzND+WLQgMqQeFJXcUxzPSkz8ZTH20NG
xZNx93SogaBX4iDpoubsiBagGLY6dkDSrbCrecFl/Sj/kYYX8fuLzzBSFcSfeGgH5/4ofCxswY52
BODUxtc/K4gD/vJv1WT2lh36wGyTCaq1Ym5HlbGZBt56/bpnv4mg+i5S2nycUEWmhZ7cP+njd8P/
UucPt2PWaktoqQbj10MbpW0KCiQ80yge37idUcCiLTb+W+N60fM1+L/pw3hx1k5RYtJCCOisAQ2L
BKyxx6+pU9iA2fboE0fdGJZqK2Bx45Xd/yWEvAlnfLr3p64UKYeoeJH2FJ8DkxtPdJ6+w4LEwL1Q
V9PbhXkwbl2WuSGmM3St/OyxN9tHrGC5Um6kVjwFH2WdbAydB9K+HqPfVGS8WwPFmwiklZ8JEeXa
oQufGR/1gfrRdXh8k8MkCySQ0yGrqJ+Vd6PwKdN3o3Gfjw9Rj4mYvYaN+l6tHI6hUkO8JZQJJYLW
hnMhQjnVqlLrZ6BsrSTCmC5eRCjN8FqHPIthh/F8Q2yDrsB9Xjr9Sw3yIvQTnJ/jYr/DCL0aLDVi
EhOLUChmEMYV/aiKzJLyT1NS8WArb5MNuWiWuQErK9gyOOdJDZA9T3ClqrKqE8PQ2Ttu0IK+HCmL
kfmID2biv9LDOI4rfNEe4y+yDQh43ZE4lZTVM9VEVA7p4A0wrRgTRTtWjQiFiE535U6wysd2O+7p
gFjqkgM/5KzlfEtxrKXqQzLkISpDvY/hrP5LwKO34glgrHKozTollOeaTJ8V/8GYOQOaa1fAQgG2
R6MkjY8mOc6rLp8q8TJklzB84lgCRwd28w6Mv0qcyJBB912JS/dd66+lmz3RawB1fv6g4NpFvdSK
udhUuZxiFQ8pSAx7+LK8FWzV7X8oYKKLuCORvDNk/ApTWCLxCaRlyUe5PZRNC4JjXhrHE0IPeXFX
Izq1jUY/lLIRDmSfPdD2IwEijLAR97Pb/sZ+0+rgwfIY6W9ayGwSSQ8l6fUYzYv+Etr5Bch5Dh7d
nSPa0678AGgIjqI8PZl7TUclTwgnGLwW74vSM4yLPm44Brl2jy31YoJEEhq5/2qQtRfv+qN4rDYB
HvcYS9YsyQvPGBN2IgzHTyBJ5SWRPP2YiKFrVRP4NED5KrA1gAYoKXgt+py0i+dyTNjIpUjqcYy4
QecTqR4yENhyzpDjYuyMDSiHx16kTk2Hjmn5XZxR8BdtChmv59af7BVo6GEQXVPptgljiqQUEiGl
TaFq/CxFspVHmmW0PFYy+uGv76w3KYzxDbLS6SVtZuQFoLSUL2m2A7ETSY8prxO5fhkvFGJsUOuN
TCe0kaxi+IyyycZO/fFb57Tn30io1o3uTS/G6MJEH+OKnp4O9MLtz8GFuXfabbCjw2c5QopeWsFH
jo3QP3vrOBkrVMymmgidxNXuZ08C0ZP4rd7JW9+J7CICBY3mBE8jwBxClzcMwvmQbGqlh+ipjDL9
kOV9T456egI5sZXUT5mh27e15Jwtu5iEkeaZRPTR4ZPaG4FeYzTNhhiB+9/EMFdag1vUSGjrOu0q
L9VnSx4Kd0pNjl/ztGHusmKe2jFMoI3YA87hIS8Pbf7htiarNbqFL78WJxfXij5WRDd8qNID7aL8
ljzPIACMHd8ZH+QHskufKRJG5KQ2D+CMZxVU+YXgSVDUdDRgj3nk20W267KvyL/tUjhHxv1tJdcD
8C+Pe61qL0SJ8yROCX325gGxq3lwc/NP5rOXx8hEEJXMgdzSXVAh9u1G+pFHHB14tsBEDYxv+GaZ
4TuBZGzf5/pGmeVLH/E2w3limCiB+BASgQYntbxP+7u0fQhaTpa72kRYnBW7ezBFeRWSEWdFS/nG
RlItsv/5AvJb23j0L8H33BV2/afbVrBaZ1/KZUq2oxHPZZPDDIwTIiD6QclmfDAc2nM10bJIbfH7
f5TIxAk1NyQtoB8t3lG3SneTW+yDvW6r98Vu/CzseKF21dLRbcfEHQKqweLmjEVkjBrtkiQ6cctW
9qYx3XKUWk02FjLob1h4k6RPcQcmZlwkH1ARxkhI8pd67vfEq7z8A0+hVXtcCGOihDg0YyYKEKb7
l7kLrKnfly2nAbP6OJY0CbOEBIBQ7JMo7zWlFQfYoymcehVm0H+XzMaqlNq5fXTrX+dNEGMOcw5e
UM2HILxPPH8qvF7iIcmvG/lCGebOkH2zi+oUMgygng4DGp1SamPjwtOS9H4Ow00tl+esNexxMO1W
1lDH0awpmrdFyINkWH+yLH4LYymRD4QtjGhSVIvhPgXUhAmAVN8BQZQFwqbRxfvP4xnMenRZCGUs
JiBS/H+kXVev3Diz/EUClMOr8sSTg/0i2Me2cs769bc4+12PTMvDhfdlsYCBU9NUs5tsdleNqQbQ
iwKwVdhfwadhRfbyWO4Kx5oP3Yn1nM5yIOqkWuV1oGkLDviZttMMd+DeRQykDa+3vWf7lLqyjMox
WhnLc5hfLOuOgk3ObmhjBi1Jtg9dFvP1ZnpegVH5pulmIQ5ShC48YZXtKyeAyDb+kjfvQ1o7tw3b
3uPXbUHlHDwoT2BuwPIF1UESwN2slOYyh4yjIWtn0Jck8F9LY0Au7aPVHEk4Xvz0BW+6Z90lFTf2
COHWdtcQT3RVRwUMwrS/BkqlVJRQvMjfTE+G/LmZn2+v22Z3+xqA8rt0miehJMrQIKOy5y+dq3vd
PfH15iDeaV56NDzdLTEfkFjcjtkLQD4LfaFYo1PuqOej0Pc4hVjqKfJ6jEiiU6821cQMjrNLKIhr
zGX6FWo82tG4ZzUEbDnNGp3yz1kz6iAm2q7Q3DObVgVZVWQaKqNrmoVCuWY5J6kyQbDAQvOKOQ6n
pY+hZsGiTN/c2VBLMUiiU0ADRAXtXFtGqSnqf+h/CLl9gK7peCdf5pRZXYjbNl3BqKgconNqjIsW
5QjeiaW3PLan9Ottz9x8/FkbRLk+ZOPqpdYaPDQ9yJCXTx9w+LFzK/aUhwaVncUidEPhHecaO9bc
0/auu5pHbYq2K9ohymEelBfsfErvhFZjvXRuvYmszaNcX61jHCYaYJAianiI9/IuuFNdNkXK9h67
GkN5eZXlSZNUWEdCmS75OpFJ37HJMFkuQbl5XaOcyRWA0aTHCE8fudfkrDUjPvx7uPhpCn3qr9Dd
Jhk9fLzf95A3RJeLG34v/ItkHdR987f/5oL05PEEzoExamGTDM33yOodKBDY3B2Yn+9Ibw0IUkJr
8MhcfuGxhkVYG/pCSbM6I8d8LqkZ2WP9fnFJQz0peUOz2SJ3aVY5jjjBrZWloodYlF0f87BUFxSL
4+/LMLZ06Vs7PINbGHUW0WQs7dYNYOX+F0bjlXXq0o4CV8I6QgQ/7TIbs2ie+sR5IH9/MxgheDNv
r9GoWMKLYdos0gVN3hNuNIjFLufBkV3IBuxqJzuxFnTz4WoNScWQIoK2w9RfICXcFBcfYwODVR8J
wXVy4g6sZMbY5iIVT/RkbNP2H90uoqU6QPOHBMi/aTFYm0VFEykSppYP4ShZXZliupjB9BTMKcM9
GAGY1uMwhF6KBRJMouhc6jMuIR+3/Y8Rreg25rQWRbAjIJKgZTSO97z2skSMaPWHo9XPaCVRtYJW
bTMl7mFEY0+2egqc9I3w8Ot7wtpTcmZ4rEuzOMxg3+fByc2aImGZSHbgaofN3biI4JDEGoqCpXLZ
ftbrFxVpjfGtWIFKomIHF7eJEhvEJdAjq7k4ElvE0cN/pcTH2sq0YlAuJ5wkLNhXolccqx25mJXW
PJrag+xCUBs6IKzSPmshqeARpoUklCMQJfmDG8BsgOaa8vG2P26SXKz2FT3tWPZjkCktHJIw3El+
d5j27Y5MybOIOFmBiX5Rl7ksn4UOn4vHiXuxey+503ehl5nye+EUJ9Y5jsS5G5lFogLGHBlxWBO4
RR0PcVSbSlXvM352MU1oMxaR9aWoM4ixFK0aZsAKX5PnbkfeYCbfcIZ9Dn4Xba9Ap5fVPM0wj35v
76VQz/oJkOrsj+JhjD7G1m64bwzLSKy4sYp0fWnoNbHqdMCA3PMH6UMf/L5Cdz/nNR7PbH3aRjMk
tGlj9kI0SHhehQ69moZqgFALnFG0RCvdB5jCBLG+k+3/bnNdoajNlRY8xC04QC1RjmmPwhzKxsr0
2WIsIAlCvy/gFYdKx3NSGuE0oa+eMO0QfvuZM2NQ8EQ+LhF26cisDc0CpPJxgyF8bSRHjuxIAFMU
rYSzbHc4c3QQJlg+MQzcvk9cDaT2mRb1cbUQmTEQqO3BrO6EO84jXQSsSzv54bdWktpkWc/182gA
aNL3af4oB2iqGr4Vhlfrzwybtk+l/2/Tb/2ZfJRJAkdsGlzpo9strmArh3Afuckb9zmI0IsHZXFf
+JTJJktAejuUXKGp5L2oetVqRDOuT97m9KCnvMkxBbhJCv7zUkr0KETT183YEpDGrn8QFl3Oib5K
XrsrkchYFpFN+xsY1NINTPZJAvS38e+rTc0vMqfyDTJMh/pKG92nk8v4XJsueEX4rTomL9ncKxVc
MJG/RnFvToNxVBuIxi71XSn1uSlp0UmBZFy5yN5t8M3vtcKmvhfoUwUM3MG6pPPH9i7s9yGreLoZ
6lcQ5GuuFjCLhB70wcS8uXuMg363yMpBqKPHqCnM29Zsn3JWWNSZii/qOi0IVm+FX6ojGTuO7Mpf
HlBot4czu+bNMo4K+bFcDU2pYv16qF0nTyChUgbOFOKYYdnlHnLDDemKpjooaR8QUZPlrtgRgZbO
nWLTQCOxbEsP0j4+gdZmNEmjrYEif3mEpidkvpVPyzcR7Tu313mT11VbrTOVFsq4kKWcw6/hH6Ln
0Ff8cC9DuZpDzotsFdH6H36P6qF4Kf3hhAl2RmJi+S2VJtAQzGWJgnXXqpMoukv7o4MowG0rmd5E
5QYu6oxBFQECNYdjhlMz4SqKv3/g/nHRrNqzXlBYVlGxJp3QIVhMWFYwh3rBAInUNnXymNnju5mL
rp9PJRFptSWlAm9DjYwn/+GjsvMv7bm4W6DuTE6zmWoKkKUXnO7Uf2XlwN+V1dCZvvIbegxbxS04
4gesaOfOVvJttuzK5vcLWKcyBPHWNWc3xEP+58VScStB+ZpcAP/FUxVjoVUqJmnB+L+LslA/qNVR
zkozb55uu8/2IquihF4tjecvk8irRU5AmAitDJw9i3QwF8yCVNORCzEOnt3FEnNuaDuJXNFoX124
Ke3ItVX2yH6Etq9pnAglB0tRZ/veKl2RKCeV+ZwvIhFI4350OFPyc5TYRhRH/w2t+Pa164pG1y7l
eq6GJAZah2oAqc9HduxpaFAkvZ69z2pG3872P42jS5ddkWuZ2uFoAfollT9EpXPbKVirR5cn5bLg
+YIo0gt38p4/LQfulTSREj7W6IHVfE4+xe9J42oNlQ7LIi4MKfqfUwh+dxFubDyWRur2brrCUEmw
KIRqLBXAZPxZ677LzUPBfdxeN5Yl5CesNlO6iEUwEIh53+3SPdqxHNX9F7Oum0fnlbtRiW1u9AJs
zcTd3lVPdPrTZLcm6Cks+T50ukt6zXxVN9knic12ME0yVFXVwESBCf5fTRQkCDYoOgbURK/ZzdZk
a265JyTprVsfiYc0FqiJQXvK8pI/+ORPZINKB3LQxkEeABktaO5il3v9E/9EGEaW76PPrPBux8Ur
GnXk1OVGq5UaaLXTQrmVh9aYaoWTVUFwDMyDA4YURFN8izxmNYCFTEV9qSwlQxmBzPm9I1sY/Hip
OVM9yiaRjC3JI5LPe9qRJfC3/SZ3/bQ0L4NspIkCLUVyeEPTlVM9Yc6R+xJjbsgiHxY91mjIx0u4
BaK0v9k318WmtmYiGbEQ9kAm9bEK5Y9wV+MVi1Xe3i7ariyk9ueyZGI4o/yM9FM6vaPY+kPt9K8y
lAwiF+dS6TNRmZ+PJM5xO9Z5lPVhqV1rZE0TyyqqFIJxGkQrl96CejSN2StUllz4doK4Lij5KatA
hOfuPI2ID/GZn3Ofh/n99gfbvFDImJTA1I6sagoVsrVFKGVNxYA4UqwzKrVZc6BtjEGAoTBcY9OS
FRLlGt0i5rnEASlW3/WGNydwCd22ZTukrSBor2jFpdVytJC1Tvbc3Wd297XxQ2ho40GONLfq75MH
1otd87EkDOzNnLSCplwCsl1TrHWwbihKM0bPk1Z9E4KJgbI51qmtYCh3kOJlUtUZnS2KOaIq3JrL
ofDLHaGiZFagN718hUUd8fQ0Tss0AJbskUfcGE+5uZPXpviEFoxnxMwDZ6uOcc86tbNckkpMsdqr
WVTgK85pe+KX9Fx1ld1lw74INf+2xzB8kr6YaLymlTWBausPOftUsB6XGEtI3z+yqJOghY6/L6nK
WzDMDuhRzDRNHvm08hudWdohu/W3A9j1k9H3jAzlTK0LSasMMp0AgSkiwjOY9Yfolq6Bfh3rv60f
FT2WJKzLBASQFmf0nr5wp1Jsd7chWJtapeKGUNch6OcvzVyC+xljxbGPrpld7BENtPTT0xOanpAE
bqMytjNN5gk1bkGbWoCKBspwnK6XdlbKia2FqcrY0ywoKnIMRRNWDel75dvHvHoMl8bsjNfb5mxf
a1aOQcUNoR+EJiRxQ34grEOLqd/3ruEFZoIEyS4+bx6fV3BU6FjCul/yGnDD1O1KYXRkvnxO68aJ
lsaNQ/EhEBa7ylvGV2PBUpGjG+JJw6MIKURPRzJnG+8gGeCz7h/bB1hZVST0++mKQN/auEobcllC
/i+dBfSuqQOp7/sJnU5ESZTZFbEdRK5o4q9HAPRjypDKwxUuIaGYt3hHgv/XuJd2zmzHxwnEKiWK
F393Tl+ZSe3uSIGeufFP80f+hShvhifhkVRrVLfydJ4RS7b3wdVMap/XcdKpdYlFHQb1SQnru9YA
WxU0IhlbYTu9XHHI71idqNpswSTgPy/TkAp77XbkFUa3tRfVxvz5PjoTSWqB1avGso7a5UsD5St9
xkeUGj+q9rLuDRwjmW02YWur70Vt8hxyivkyEEc5qg/knSKwQbm/PBLJvwbFCxWGsUqI20VLGbPt
soobuUxfI4MoAvUNOUCOe9BSKW68N1FHdHJ0QBHNjL8qxF7h6LtjkkyLGhaAk9V3eXhTIztizalu
f6qfFtFEmBghSoXGwJF77L5wkV3W74tu/5UTXjGoPR1mxRDKPTHDixOrfSU0+MEz2Dat2RWfJkvE
6yNYKe8ZsCzTqB2tCEVQZRlgG5swQxM59skXEUuIyAmupHfGjvXBWA5Cv1IveLH457Ike6S4kbk4
kBtW44jvghPtA1zLmQIyJL38fgy6ri61xZNCygK5ufik0ZvlWYC1E3gXoZdjaVZ5TEsTV6nMlNCN
OLB2+h8OLFd0aqvHvdGVhgj0iij1kEPz4CIDXmqJUB743mEK6p00femPEuMDswynIkDENVM9E8Nn
bdpxEBAscXQWpMyPR9yHM+HOaGYG9cNmzlUkWQD7Odh9FQqykvNlaXMJQScVzxiv9WZttKc28LOo
sXXDsMNYe4iCdGSki+2r0AqYOmMkqf4/nZRo1x1HTEL3bnhP7vv/QiRjc9+ssKiDRZhOwOoEMlEb
+qTNmXRPaSdCbkOuXoT8lDU0uX3IuGLSdxO1jrrU4HhSghyOZJ+STdOiXyu1M491kGcYSF9UOK6V
lyGCgUHzmHB2HfhS6d0OPiwIKuQ1XBW2EuG+S7OnTntoy7tcYfjidqxZrRkV38IqVWulAIaBUXjQ
HiXugmz+NfCTc/3cgPZi6eyFsee20+4KlDq4QIaRb40IO4AMOZKpJ1S+D6FHSP0CE3qxL/pj/Pbf
1pIKcJh7Grqhhp1D4DbaczLbrfDlv0FQUYwbozHXiEdkkD2Pvbn1RxbrIssjqNChdzk/DTqsQEOd
meKN/smA5NFtM/4QJlQdxxOB50WaKDmUWx0MZjK5E5ArceZKualhLEF0RR/dIgy0zQCsXNGoVQMN
lhY0EtAScNO2DlHBHQ6SJ98nruEUfm+TVmb13B9YCqvbNd8VMrWYHLoF03YGctuYRmaR7kRMB/nh
kScNzeREAW04dBmVGPsv8Mh52/DtT3m1mwrGYzIvwdwBfU5Ec+pkr40Wk09YYvIsGCoO61IWSmqF
rdYlx2w+CstOZwmJ/CHu/jSF7jkWQG4XjAG8EkKhENYDtevi6/fZjB4HFR+PWWYjLvHbYUXlRXB4
4xUGFEq/3ke6IsGELRkVbWzeKh9R3wgtzeF7U9jXOyI8l70I9+MDy2FIVLoFS30xaarHMiBj7IFY
9aAHXXqLlyPJu+0X26u5so76YmonNokgXEbHKjwIJGCVD6EMTryQs1ljqJtnkZ9gKk0UmEyziIMf
wMijNCFKa9DGxxY7v710Kk0RKNdF1SYGYBblNZP8Jf7xV4smaThOKZoK0YRfXWKZ4YJSBhdscHwk
CkCFYHXoVSBTYtkJ0sm38TaDlnqFozJzGwkYsSP8it3U+FKL+gKn7MdBPlVx4aCmYo+pxDBxcyND
hQJ6Y5JAtOl/tTAI1EqdiCC0MrudwZm9qjsLJzK8j4FCb+UpLHIJtDbkcaOw6rr92raLb0j67vb6
sWCozxUGdaWHA2ByjLNOmmYFqBnK9cS4NLJgqM8UlKKmiCVgFt0b5bORvBX5421LtrPl9bvQQwJz
W4cTvhp5vws8tB/th73hNWjsYnO4bZ+bVljUuUkwQFAv1sCST2TcovVKK/Sqzgy9ySJ6psv3wIm/
3jaQtYbk31fFH1EftWEha9hEjjI/Rqrby6xD6PZ2+unb9IwA3ib7MCd2pQ00R1pMo6lWfarxtm6A
PMFQcPvtHJKOG+Z4+h/C7RWbSiZTl4xq06goMz2FZ1ICSj3tRXlYQIIeMmcUtuPgFYxKIUqJecuq
IoZq713/pVb+4/algkSblUoaFvj7tfEUQeQ2zt2Ae7/tENvZ96cN9GBA3XAqFxFZx0SVX4p4tqS+
2oec6Mei4NyGYn0cejqgmNRhDBvY07npq77P3NxL3iQvvc8cUEG5t9E2PR1CLlDbgZYnhJp+9fSk
11sIDcCwLjxU4aesvhdnxmbajhYrDMoBksiocx7D9jjt5o846fqaleK9n4j0siob5Of+dlxZQVG+
kBZ5tEiJgeuIGJrVp1arIcTp670XD6xTxKZL/IRCK92vKycUSp02OazS5MDktNbUQsOMVfDBszzi
9jfS6INE0KNFmWjGWSk3oOwNMuUqtOL5221P2B5aWhlEJY5JDeaiMuB3PAhyycxhekRBmLQ5MhLh
9jPTCom6f8dVjupPrhOiANLO1ELlPLW6vbAnROJQvWftqM0ItMKjUsg0KnA/Dniknila6Osxoavu
dyZ5Eq88jjGgyoIj33OVPbKy5VM+wJ6SpI923kfl99tfiuUPxDNXf78U62GBOi8yfMJDYMHUod4e
KKxFI8eRP28lvHH/ilKJaqcLEVAQhDwyCIiE+wNL+C/eAbcLMqsPREUIfanKNFyApbX74KKSMZiz
YPZu8Ro9KpcXAtZV9HakgB7Yr+aN8SKJSglIjjOsqKrNvvUj7Xkpz4POEs1ifLDLzlt9MAVDL3M8
YgNH9cM0hCaH63386bZTbNeTr2t4icIrECkZ0LwnwMlHi7TpgV8BWZ1wf6CU7BPuzO61IGT5x5H1
JMf6fJeMtoJuYgidZDWgw9EmejWjN/nZm3pMMtNoTNHGtI3NM2TPWEHk8u8rUKOCxFRFfIZ/mKDk
JvkglzexuJhWhZQbuoZYTxTECW9siMsqrADDJE3wzgjApBACl+wP3IQWfteXk2q2af29nCXNzOog
tRmflsTDW8jEv1bIaT33HHiA//+4vRwCTDME/mIRfu/MQqq7DciylAowWp5lfCQAr1fUlyVPezOb
eMGE/MljHVajGeTJaam7h9uorF1CBZy5LMssUYE6G29L/aY0XwUW8Spj01/20GohayOWQV0OR5Wn
yYqbj3psHDU4LelBUVnxczsLyLyoYkRL/E3otVO6fFbQpGVBWRnsls2xPbeguDCgRWyOoS3tSRs8
K9Vdegp+d5UrKvXpxsRoClS+SBQw7kaQXFyEXcGwH7n6DryU4TH4KJz5oKPbFK8R98ymUnLsufUD
qK+Y9PHSiDEpbfKyKyWY1+BrJ+2fpe4Fa2SDlMfLhNqpo55VYCfnk1vIVBIJBE4WcHwhXU2Blztk
xmowo1dtT95Itefbzrp9LUVL9P9/Xip/qIkG9kBSMJ4zm7BeoGgFOPR3ymYbY6zrX96Gt7fmT1ha
xkYI4pHXeMCCWxS0QyQzE3Eg9dty5kITyn4m76JmbfYFVP1YHS0Ml9aoCkYZp0qZElGysfw+53fd
xDgYsv4+dQLNjKGdVbKmcWHLzZ0Uv97+aKy/T507gzwDz5EGDxmqhzJ8Wrin23+f9XEI/iq8tIsQ
8XB7ciUYLSnQ7QjnM7wkG8V5GD5Lc8/AY9lD5QVcC3h14WCPIB5n7jEcWMScjC2lUdEkNbSlQpme
RBMiSYj4BQEX2da8wold1kjr9sX3uqU0KnTUQVeIegS0+ofy8U9lVjnhcYCUJdgCD+S3/x4u0I8i
oriIj0I5w1gs6tDgTmwNaWtx+rck8dteAWvYt9tOsantqGlXIMoreAwxQBABZmHuGWVaPDZisCxP
zfjUQb1CcIZXyWm+G9+YT8Pb7ngFptxjrhql4qA7ikJCc1S+Zbs6RneB8DWCAmjrpqADF2Yz+IC0
6Z5FFrjtmVdoynHClEdbWIFcnqFPkWvOYccIFduZ/ApA+Qqvi11TEP2KdjiqqiMZO1WyNWmvZSxp
SZYpdFrB6C7qZeQwxD3xyscwMCz5g9tfTaEyydTrOm/El4Ns0VsV3gJLrznIoc27467yWP16DL+n
S1njnEDwh1zz66qczKBqD3pVvBqz9izXLL7q7efGq+/TtaxxxOB4QsCmdwVpMnxcwFIJOpSDdEAv
XYqxYJTDbfFr8xC7/9X/ZSqdBE2ZDuWCLwfiiz1p/+j3KDdYram85XgoMT4nX+rBxPZgTiJvco6u
9rxMBRe1HLHpid2yJ//Qv5MZZLDHa/sMHW+zjeiJSjmrlMdcbCrQgBVfDJMW9oJa8ji4jauiDRQD
nk9EYUl+Co+SYk5QRyQNVd1o3g5zjG0iU8Gm0bnUiDgEm0V+hE5u0DMImBjBTKYiSsar1dySKq9a
foh6bcrDYYpPlfGQ8IXZ98y+IfJ7b6QHmQowELkQhKkDHmH0k/G4NvjLW4w3BwRMPHSAyufAanRg
RQKZCjW9pMVd2wKzsaErOdaWYCeXAWQdlzzRZD9Rbk/Mr/YnFXvwkmsYpQ7EySXEzf1ZO9Qg/u/P
BWS5OGd60LzS7r7nbzJqgSjEvLCYcv9QdfwZ/WiaCTyzaRAgxi9IMaoS+/GD5ijolkrvWFejP5Sh
r0jU6VXJjB4XeFLx8QkF3+ILZ9J+eqk4Wv9pMyhU5Mnyek548r5izM1RTdq7Oi8YEIwwTk9ktXM/
xt2EdQuLHwUU/FQHLCBCxLiTM3a1QoUUNVGNICCl+zaa7mt5vofysXN7rViGUIFDHGdRaFIYUvcv
4nKXcj+yMjHVvxu90nnd0GUR/fh0FT0NsmZQ+RnfpLxbxsRUeF+WP/+FLSsM6rurZQdVF8K/m5fn
dvFghK1qj4WRMj7+ZnBa4VDpZRHbWikJkXDT+TWPqD7ugolF28cCob69oi9dqyQAURt0pYap16eJ
Uy2tfXvNtoc0V8ZQDlBJnawJZOikc/PXfzqOEYM8Ig+Y2BIIUqz2WJwxuuBONS61rLLepouv4KnE
0gZanheEqzvWTD6/G8qX2/ZtFypXAFQmSSKRj+YR9kkQPUTr356DbGqPtj8cvJ3+wCo8bZ6MV3BU
Epkj8MEJKvHB5kXvTvXkc7Evyl8UkIDetoyFRCcPKVLS0gDSOO/4bF9xz8Moox2+Moc+Z2BdKER/
y8dXs+gauojk3Rtk1Eo9kfkB8oyY7oVj64FE2OoikBQS+q8ItHCyTxrYxHPjsujhtlPI6kdQKSRJ
9P/JQ3V4SJItPFztK1/zpH9xG2bsPrqmbpRJyw/kM4ql16KQXta+KDHCFQuDCiM8wkhVdMDgs9gZ
J8EqZsmcp9y77Sfbp+HVslGRpOXlMsyIBJtizhbm8tyyNqu34AjaVou3c1v7BE6LE/94G5YVWC4l
vFU5pgAfSBZCaMjSM9w8NEgNEK138VvtGY9BAb49FBbs+RB5+K9pMF8oNhPbymoqsChKICuNjNWd
WifivyZda4qqV+l/1e24wqHiSyRBOHIcgBPX9x0SWzLeySLrkko8+9b2o6KKDgBsdYDo2H6xv/j8
PTk8ZWjPY84KMeLK5Z6z+m5D1qcVprpIITd8JL24OTodA7t4k03w1KB5nyhSzV759ba/bJd0rwt5
8acVbqSGPAangTtaixu8zNZwhBgXnlrw9jGB5aK00yemsdsLi/KTLPM8VAGoIArMuehjdNUVRzID
gvket94pFo9Mx3ry3LxCQQnmf1B07XgqElHPC4wK1PWXuD+qy3usOkokmsv03ApM7p/txHqFo4Ll
WPJzwPWAax3VaY6GW9xFrmqDUPOLgumEwmNl8u13yJWB1PFrMLJRTDMgCk/LR9uYhBoreYpP+H7o
C4oedX/2mXOX29v8aiYVRMkn7QwiZsYlvZ031VHK030tx07TTl4byM4gvXNh/9wlTWgGGmTWuthe
IvwSMXjSR90SVNG57cnbcf36k6h4Cw7TWq8G/KQYXeTiU1N6Zcm4jm9XNVdrTX7DarMsPFTRpe7S
RNt9QrX73XBJOtRt4yTshfM/neTpHYtTg2UaFVTDujOiIsd2GdOnKT8OkmwWM8M2FgYVUId0EoOC
OG4vfkqUz0Z0mhJWZZ2x7TUqnoItHYKJKZZvyKwAIyhg+H6Md8mZ/xeUx384gV79gYoxiZZUvcHD
IPFB3Mc+IQ5qfO2U70i/DeagWPme7LPfk8VPPJ1qjbrMXo4T8IjijgAGPvW+cqbLazXI0t3bzv4H
T0S1jZc0WVHogqaolotiGCNJTeFZd9IfxQ7N+KgvhjvtAfP/H7wrIU2xJgC2veQKS4U3TQe7C68M
iKZdbAW95ga6OaMDm2EdCR+/r+UVhoppUlAnINQFjOjxe94Bq+hZCUF2W5PmLE/7xOqgY5lFhbMl
U8RxyHFoSruvhuzn6FGuB8ZTLfG3WzZR8annBgX9lPhioldhrjr3WpAMDEz6n+2WGIhb/79nEFtX
MUruIylpyM0SuaD/wX3ImMHvDoEPIaz4iJ4NSL+jT6SyOox8sTbBdva7YlOBaiy7uQ8y2DiFX4r0
JLPeYlnfiQpSjdBrWdjh72fpUYcVnPSsRK+3nY/1naggVVdJHPA1MHjQm8X72MObkcP7zBrg9oHv
ulZUfIpnqYw5It2DF7J3KJGaOTTxiCiMAEmOBuwFpOKaMc8LjE9Elx4bMR2bNoR79EEJFhSove+S
sfyr7s2rEypUnCjDyjBymGhhY4FBc/CahDtX42jf/lbbhdQVDhUo8khS+4ko/UU7dd+C4UqHYBAh
jWa1bxLPvbF76crjGChxzs0Agh7vsY8Dexm1Y6rkD03XfmUYxfpE5N9XO7ish2ruBYL1NL0TJePS
6jCJXjlQqCXD7/qZVT7Z3FeGgIYdsBRIBt0XWMeQORNJOaicPrfSU8c/qCNjW22fU68YdC2j0lUp
VgRgqJ81c3ZIBCSXHPTAOuWuv2ez+ImbWWSFSDlhmvKLJBGrunfeWmzlTsSOzh1yHpcewNjh5acC
A4Ge7PcHMhytfGI/NjBWlq5odHjcEDQO260sz43+PGp+y5rsZUFQyaseMKwWEi6qEsIYDe74kVSa
QrmYDLcke+m3LbBaTsot8yWOWmMADhnGI/LQ2RMGvS2iJzi+sa41LKPIv6/2QKfIaPZVcVTMpkOW
jiCGOkpLxTJp80C6MonKV3h/nvquBwrayy3SpxDvxd0MlQD2GX5zU6+gqNQVTf2Q9mQwTs38pDyr
AeNwzfR2Km/xUpUNHKk31U5wGlE7O4t78TV1iHCP5iwgwhn2Y4MWLWi8g7sydmU/s1jzAduveSsz
qazWpBj+y1PsOfkz+O4J9wAZszVA0kxq2axCAsNL6OLF0FYgECNnnSIqs+OsRmFhyqUu2nXRjIwL
0mUamvZ/jEoLEJQQDU0zKJec5VBYlCiSUYwlouHFYIqv8WNjV7E52ZxZQTpGcVPHOHehCVpqTnHR
oBR6hJQghHI0Yzdumb7+NZTrJo0eGXKDXyN+Ju/7BShK0z1evM3gKX0mHeuEsZmBuRUB1piUD6dG
lsiFGKIGHFn5mTNrzDB0ZhPBtwooRzLxtvbMGo9yaTAWzmkoA88Q8E5aE/ZX0Iw5xinwB6d9Dq3s
gXUsYy0r5b+4U4lpzwFynrjPaVHcq2prciHDlzYvp1fLdHqOphrRMZfl+Hrk6Sf1p2MOEosYE0Kc
NzxGDuvczMSjUqEyL3IVJeTLgUn2cqYYfOMFUl6e4f0b/dnbX06nZSHaVDeiNoN9lRyaE79XMka4
2+z70BUVpEqEZUynZ7hEQW1bkJrJGEUHd8FzTNgXMdK/G/bNjxHNJskevUSPpTM+FN5f8eauwSnH
BMlSkmhTIuPYybktSFbJnQ4joQ+5Vb8HGE8nR/h/MTOyuawroynvVLNEU0oRyzoJU7/Lgg66i/r4
fHubbx51ryGcZnDT20boelJaV2LIez3NdWEmGNcslvfbOFtbTVvhkGizSvHaorV6Tg6E3Xgusu8l
Z5c9U9mLfAk6aGuGzms62Ah5le7Fasoq6OqBtAPaxa6ySWu4dMBLTGxBXO6xcmZX25Ou5VGwWNqL
2/ZdoSn7BjEXE7kEdMt/0vr7Or/jFYZm9x/S7RWDOvsNXJHKfAYM0rBDsgDU7OwA1DukV5X1Erjl
feu1JP+++mBpqPShCnI/y1Ccmj+kKcPxNjPsGoCs6ApAWiSdU8nHGlztqJicO4PWXrW0OxVFoBQH
9xQRMj7mx8XK3gbQdkzehW7Pue2Y29IIK6ehcqsxc8Y4C+AYyI5EI1k5Kq7yBnp4Kz5AVAPTDG9H
coRKnDG3xl3tRvvIi+0nVlVqa73RsqEI6N0wUKqkdnsQLNPIK+TIOOpu08X+zMUMU7e2xwqCvpSN
YxrVcoSiZdxnZh/9SJSTHL8kzVuv/UgahXFo2doRazQqCxVSlBDmerTLGS/d8H2pzyNzIIJ4PL3h
dV42FB4985pE91PrQZWkXYFaeXuRV609Ho/jl5ZLPKHt0WDDEhLequOsAalcIA2dPJCLpiWA1qWp
HF18ledTkT2NAqs5ZXO7r7Eoj0hVORoHEY45uPpeOpK3XcKKl+J5sLD0x9vbYNv9fq4kXdCOQfMq
6B3AdCl9bYP8Xpr1j9sQ2w5xhaAcQtHLrlSJPWV4UpPvQZibicQ6KbDsoOJwo0uYlSdUSsEp8Aq3
A8drDFLL3i3xFCC9xC7r7srwCJ0Kym08cbHMwyM0aJkMxvNYflTcAXnIVJaX2wu4fQy6urtOjF+F
zCJPu5mv4e64lM8muX9ANPub8gi5O/xfZ0oeee/nEpN/6w/l2230zc8nYZ/pPJ5XJfqkMKjgTq+T
Ura4dAKhXdZ9lYZUQjdRMLi3kbbtXEFRHzHNqrpK+wKdNrip845g4qnxMPnzffNVf06PiqOagUmY
XifO5EWfgb7pQrKIlxZDUQyZJspqYikN1DZAmn3oINcJLn3BTFzNSWYz7a3RJrSozNvPZmxegVJZ
qA70JbmAYkCjiE3e0kFeKu9lJ0EejI+8C8ORix9QnT6UjE2z+WVX2NRNr22jrh8b3BcC/kETMJp0
F4qMZLDZhou2xJ+LSgXO1AijqBywqNgl4XmyJbuKcJMmT2eR/VE55BDdu6RwMB+SM2k3Yk0FbH/W
642e2jxSq3BFrOE4zfOfwgQNQSzZqg0AyBNIKmK2BtfRyDKvdmeQ8Hmkl7gnJEN5J0mqrxUsSs2N
L/ULBOUlhtbLfRaluEk2dhA81urLKLCKDVuf6hcQyh2URJZSqcvgDqd+L0ALsvo/0q6ryXFb6f4i
VjGC5CtJkZJGmpx2X1gbmTMYf/13MNf3DgfDT6hd2+UXr81WA41Go8M5p/DMYGniB/1QBIMb3jCM
VAXhWbxXnsTtMSItOVshJNKieMRCtlrsaDJ1SvkmEcUOIiHc7YqbdQk1GUtZS8A/tf1RTxzjz2Hv
wSeh6bKhKppqEX5Ioh9tW28Mari21vm1nDhIBTiou3t55M+T4Ar/rBETZuogQQXZ16cIsih6OllW
Y7hkOavDuZgeUmFR/3PABRm6bOMfC5NjfMAVhrJO1RKxImhNTqAlRRIKzaue5Sg7loQSvb0/Hykm
Dum3Nywz5S3TsTpScafr1rwUhjsZ97P0e46+Xvb1m99HRkFTgYgo6xYXkkxo3tHDMEHbfwFMHbWV
Kr/qYxEbwebGGMBdNG0TFLU8k2VOanUoitxwk7R1KpqiO+lL2+jOZV0EUvha3wiIsSankKLlgy+N
6ZXRm9dWWwqyWSIx3JLFUxqPpM4MNy/yY0eS45xLu6ZZgsvabO4MSD+xYDbImfi2/Arxh9k10Ebp
j5V6qv6cbwyWtfo+U3NlWXnX22o74fuYMdgny3xbGyIY8o2VYo85TQPukK5qPHF1F9vDMgwSOsun
l8F4CnXiTNmfY0QoH4RwvnIsSgl1Gliw+ZChAXTZD+BVorhOVY+exQ127IL5+OD6KI7zmiSaa61Q
odOwLNp9FWkY7jTLxcmUJHRx+w0C/dhdc0Ee3/kSS+NoqB3U64enGtiow7lM77TsWE2h4Phs9EZC
NQ2egHEG2rLJBfJGkiskQ9rDnXKXAYZVYFVzhn2FqTYN4AaooQBN4FD+uGznmwu6ksrOwcoODcUu
EyphQYt8cdOlcwrllzYmrpYIOlI2rXEliDN4TK51ck0gCC8WD6fOC8va1TshpzmLzT/tmEaIjrIJ
wB/4HJw5lj046WL0dwYt0JoZPnTjpdcRGlAS4WTDtlLvwtiPWa0eKeIwzpk5qprlmP0VcpluKXJF
G83dsAxdQ2rGxmWu8JdeW+ulaRS4hRgDPRqUvOaJHLJfrP6CfOJ1BcOIn0TIxhsO8INQ7mDTPJ8H
0sFB6WHtaMNT1/9x1A+tLAWvNgLsR1XlBDRlCKJSozTcQf05kG+NAmjNXpCy3EjyMd5wpGLZW0oD
kfPHDZoWTcmXYUEO21f89jbZVS5m72wH5Hp4lzOQl/EWxKeugfxajz51+zYONCcNhHxsW45k/UO4
c2bGY92ZOn6IVHSxM2qL11TI5Kv5Li5+zlbvXj7WW4a5FsedtlId8sHOwD0K21UcrUFRVFXNyK/k
rBPclCJR3Jugb1M5bztoFoUvSfFNMb1E2/+NNgj5WDEUxRbumKWk0uWxUXW3b247dHGrX7I/R9lm
hvIugjMUkhTxbMFgXR3I14DhcKr2bIuKHZsneS2FswJZH6uYIPGA9mkSRFflQXVrvwrovnrVAuMI
qLSv4ufMRjrjo26cMRhT2NaZ8iY1PM/IcTN89B5wmAgNgGClBFHr2XfZY+OXQfH98tZtZBEVxQLk
t2YDOYslbj6ewEqqy3qwZzymfvRAjWHt/niDjD9Yb5H5RTiCyj7Hu3+LsNcvol0FY/0fxY0ZqJut
CIZvP4w7EGkGzEuOeNi3zlsjruCcbWTvoZ5JdHDzYeYRjSIf5fUREBI0E9Y/uvHja33Ib3VWnfth
+KWv5m81ZONa+6oFCqBU7WN6HfZu9zhdj3vRMM6Ww17/Ek7zJSxmWuQTPIzcXI0lfUC2ToSounW5
WjZoUk0dTyIMDn/UFrs89LQadFRJ6AGwIfvQ+1EcpGMdRL6wu2NzK1fCuKWNulnK47hHPuPUPBt+
B7ZhY9d5DH2ZkWaKUmBbfmytG7d+YY4btp+gG9V+S43qSFUgizCNBDJ40hxLm2cU4qFSrv5ScNP0
i5OIQtYtO7BNItsySLFAicUtW9xWUUyMBnos191824heLpt36loAt1Ad6MSivMbEqo7WlPyWNUIW
e5bk/jGgQSM7pl4W6N70uz/UR3QXnDMQYmW+8KRvRa6rn8G345SdGRuKBD2RsTRsR8NoT4wsaREk
yFfmz7qNnAASpQdTgD2psBcm72LWgrkX6GQZ2UBQyQIuFYndudG8hub3hjI+VHLiGckSFMpLLtM7
M8YU6jgLniRbNrQWz12GqppGo1xDfKrf6+aVhshTE+VZRDI4p21jFnkhLbY4n/IvRl//wIht6SCD
8XL5dhDJ4e7D3kx0OseQU6dPNb2qpduZCsLMjW4UgK28nwc+nV420hyrA9ZLusJM6du8me1mAZoy
AX5fBiIagTe7u2QeXDzUTlOqljYzDyA6oQHAU+/YJGuxa84y0MhBOYzOfy95lL0+xgjan3fXflSX
c9FTmhgL+B6wdfN1lB808mWo7y/v2vYJYD0OqoWgCSArH6+BbugiAL6iFKPezbsY579yrccCneti
TImNTkPos5LFmYgx1goyWjXM/UAP0l7qnewe5FVe7NMrhPLegitB9efb/8yalmd1PzqiNKBQYWbH
q3deNZeTVb0pjMu9Blx06Pen/zA2Cq89NrrzyX5WCnP2Y3RVnFbguHQjWfayNnXiuNxN8TmxFsdM
D2l6N1rfZ1GIvX1MVmI5u5mtqlYKE+ss39Un1QWK1g1aEPBad1h/H8jHBZHT5jW1ksddU3autnFn
QV6DclMzvebT7rKVigRw19QyznXX4OXg5nT6ltTZY0Gsv3HF7zoQbgpLNeNYmlS2VaPq5nUfyDQJ
SEEFmrClv2ARhLtwKk3PpNGCmIH8IMa1lX0v5N9l3rvRIojWBWvGP7RkrYnjNoMkMj5l9akgz5f3
ZNPfrxaMcxx93+WDabBNr2enK3v0eX2dF1HngkgK5zLybpAju4MU0j+l1SEaH1RJdKuIVor9hrVH
qLSWmMy69AChqVMF2n7YzzeMV6gNjC/jXoS1JVKKcwuaOlpL0sCvJ3nrxcXwOBW9n8/16+Ud2nyv
rfwt4fxAUg5lP9RQzHgAnTui7ujc+2wQHYX9v8qfrYVxTgAV0aKV2Soatp/q5xjYebbgshKtG+cG
1CqpunqCMehF/6jI3aFEsJZKiuhpxL7DHVIUcTTDtAhqLApPVFxGE4CleqiSntoDMMmO+S3K9uA5
HGsGCRYYMSqWjT9e2fv8ZP+8vGsi4ZxxGFNtw31D+HxkOM10P7JHkhB0bWMtP+jI2YaZZ7qesaup
V+4azU+lUySLomsWvn5aR0XWDZl1UNpvV/HqYCU2ujsoWH2xjlbAYBAQ0p8Q4r5dQqLmmY1TrMor
YezHrISBccJQ8gbC8vBGTr/L7cvlfdlK+HwQwDk8s0W5qm0hoM786PrtWgW+5xL74b57jR4ZLZ28
D3e9CF96c6dWinEuMLSklNAecqvid7EcSbi4bS9qONiY/sQU10oK+xWr5UuNquwk5W2v6Ine5Ixf
xZ2+w/x6RzozxifzUO3yybEP2uHyyop2jrP42hrzJp0g2orHa1Ovb0dd1IiwLUKz2IGWNZX3hD0c
hRnqEDFpv2blWZYEEdBWXg7L9y6A8351P/2jg0kBh7F4868siHbmrsOsw3CVnFhamlwZ7nIWD7Ns
xXsqas6otBgqRgJ4sK6pLpcoYakI/Tz5mFhHXg4QIPv/zJBLQoYIth+fjvVKHHfSSjPpp3pgyRzg
3IW+Ypy17lTngiKTSAp33MBraddhy/IrYKhR/U79LaM1IBZI2TxcK124w0WrmWpDxHTBBNBA76S+
2fWyLTAPkS7c4WrqLuptg8J1NI9VfmuMJyLfaoPoEG9a+UoZ7iBJ8rwYEwDC4CmCcDk2vSigYGt+
aef5S8MKrWJWIWDwZxCmp77+xbhmRMesmzp+Mn5edgzsc5fEcYeqtWaYmQlx3WzsTDsMZqneq5N2
lWa2A35L77I49rlL4vjwwibdXCuwBWs5FE5i3UrqY6zsjHFXpn/+2lifWL59mliLgYIcNCvnKHZs
s7kvWnNwzIF+u6yTwPI+XcFZ34dEYoLId8O8X0jtdNJ5LgUuXHCM3iLR9e0xD2NYhx0Mo8fzUkEX
R9571SisCG8boEkAQc2qAnwFQhuLRU4yyIkP8SM9KHvJza8STF7KXo65HVF+dKuQj316l8e5h2Ga
ohadMHAPGBM394Ck8X5MxxcGxIvpJwzKifA5to/wu0DOU9RlMWWMOBhETFd1dwqJoOVm0x40RGQq
ayNBpQNnYLVRLdoKDb1GjUNr983kW/GZjC8kfbxsdRsoI4gmWI0WQ+Fo9ub3yWiAJJFWKGCET4xD
aD43TwxEePTVw+KySCk9mgdxA/WmGa7Ects19sk45jHEdlLjUNIdBlAVt4r5cFm9zU1aieE2yUqm
UI3DETi3wJ0OUfY2QxEo0fadvpLBbZQVSqVObcgwH/JHhqi77NVb62EEbB9FhYYIHJJIJc6zT2ZC
EmuEOL0A900Ezz6JGhhFm8N5c72IojJtsTljvi/z86g8V7HhXN6ZDbAAGJ6uoHUR1JuIiTgfPi7j
RBaKEmVYYy6bdd4oQDd8nNBrne/x8PUjfxGBy7Jvfro33mXyzhzPtXHEXQUfe2JFUevQ+xLDBthf
1m1zi1ZiuNRRy6j75hxi6vlBW85atrv8/U3XsPo+F9aN4L4mtYX9SeIZeABKcZX2NqBSZuOMBrd/
uVFv9r9yRPPwX2tYbozcjX9iQhc0tuTnZDjEQeLlrrgRjei+bcSljeLcQ9hO8UzB54xu5PYALMxz
dgKx3j7yRQnRzcBltZScg2jNZKnrCoLMUfPaxTwtueyGhnrXKJNnhNrr5Z3bSvSsrf7t6bpazDLN
M6NvIW8EIv7igXzoKva0s82m+R5Ez7XNc7xSjnMVQ6nPZWjDTmq0OZfDr177aYNc5bJKIiG8s7AL
q+xYBbzIX+wIQUt/HNE6d1mI6ERxziKdkY6fgaftyhS9uiD8EeyL4Pt8WXOQ5shqFigxW2lgLtEh
6USlU4Gl8ZM0ja3RuSugQtKE6G2vECpf1droNNa+0wQdWII9eWv2X1lZnBbGMjGrDpX9iLaaJTmP
WSPYk+3Q4d283opIKymRUU1WmCFCyU/miZwHT94xhjQbrX/hTzaXhPkVv3r4c4CyDxfHG6LuSuyI
5u0uYxHLMl2r0WtVPeYieHBmsxfcD1+9zFrky8MF61fHpq/Z2m6xiGPN/WsDMNmQKF5XW0JOCdGm
cXFEqKhDq4bMBo/dcXYZbn2E6b/5Jnmqd92JZTExaX/5XG3V2Nb+SOVcBK1ppiKSRS7YYdA5yj46
547lSMc2EDn1Tf0MhVgq2snAe81eDKt969RObjUL5qKYgVwch/7bJDpj2yJAG65jVAF6cW5CbwEW
kuV4F9L0SY5+1K2rlIJU6ebdi/TNPyL4hvt6GiRi5Ai/xuJ3m33pl8np6Guji1jJBarw8FqFtihF
EaIxxm6jn3NtOpIy/6B5Jcqgs1jkk6mv9FE/7grIXq0xK7Fkk+2wLLa0I+i7Z/d6EHkiUFGRUpwJ
4EVoNjqo1V0wraf1vrWvyd+UVFV5pRAXOihSmoydDoXUoPrGeuPT78lpAEQFWsG03byfY19whkRa
sT9fGTaNtaUbWDaimDF6DIKSU7aPjvl386vROdPsGqBHsQ9qtRPIFW0d5zC6OpHCKcZqajeM+CE5
WifpjrU5iEtGIqvn3IRMAPCKKTRsXJ085dPoRrbt2wbBy9T+IlBrM3Ow2kAuoFjKIpXUFGrpd0vi
kGfGzSUf7LvZS/eqUzyIonXR9nFOI7SMebApdFvIXspceb6Na4GJbN797yrxJetKkWbFrqGSMpb3
cYr9SczrhLS7JUIrB+aPLi/h5vW1Ese9P+wpDVsKemWX2qHTpX4hn2Pp0a5+jEC6ySPBG3s79bIS
x7mQyCp7VYmYdgqgiYH1vCtlJ9yTB0bkKYOOsQY6kqgyux1Jr6RyvmTqk3mpTShpKg57zGVPqPrd
Tq55LHf5L1HNSmAkhPcqNZrvCiaN6K8YuXOWEFkz++7yvomEsD9fORK5rUnczlhIsNPtaa/dz6N5
10rW/t+J4fyGSpUoIxqusEK96+JjYj9JfzEFtXbCfBUnLnRQJQzQpMkV5GQj8JRPvzCHIghfRAvG
uQo7srXBtLArU/Naa6covFfJj8uLJTq6nHewbGrOug0R4zTv1dIEUXniDrL9YEhGUEqN4OgKNDK5
5hZ9mCRjYgWiyvIS+/c4+lEqsDKBRjzbZTnOZpIn2Bu7A1xBf+yGA5Ejp9Cfh+FfiuI8g6zGqYmW
GRh0BBiV/Kqvv6rlTdrcpiJ+VtG6cd5AXvKpD9mlMcnWqZSi3Zx13tT3h39lDSbnBnRlUBrK7sFc
qbwmciv9fqC7LO9co/p2WdTmk5QoQIVRFR2JMu7KjRpiFtSARoDau56W6LmpbUGKeTsHt5LBnZ/c
yieVRIj+W998oIfSB7LQzygYjnQX71XkxbLvl5XaTpauJHLHKaZxWmbsoQ1GSsulh+wIEgS3zVG5
Zslmccl109rfBX562SsGpq9bOLuhqZ2mudeaB5r9pvJXxZY8gXKbRriSpXz033H/X+UYVFNxT1yw
YTL1jKA7jB6bdrIPzYtAKLPsTwH8Sih3xjJ9AanEAgUZGo7pK/vCjYLepzsWwosJggVmyT/6NSlc
Bs3ABspNcyPRYWfGqSB7we6fSxpxh0wZ6kyaZ2hkTaHfWpObmoB1l6vnPhL1KYtEsR1d3bhtX4SR
rkJUm473KSVuK+d7YyxeAVMlcB3bfRurjeKu3Qy87lr8lmM6Rt/oCV0bT9kuO5tu7iSPjNs4xrhM
685XohkL0THnH/l2ZVpjbUBL+lp8ixaHANRRcst9+Sz7BMgcLprnRNoys7u0iZxroRISaooKO5l+
kLsJDeDSTj4U6j/ApCIVN+ArkBRaLS7nV5q56mwg17K8qpQDCbj07FdEH4GNHIqFBCt7/UUuPbe/
kWo9AqdH8kQwHdsR6ftv0Li7O9arAjTMbJmBnstovoqnJNCBPlz5uZBgUOBrNM7XGGM4JoPC1ld/
VpBNHCZQ15fOZeciOOwa51siIILMBgvjFJP8kEP7KpdFNHkiEdzF3SVmn4G1Hiew+qJLd7MuCHZF
3+ecSVyprdqxlIPetG5KEq8oRBjDIhGcE7FkvO/qGPuuyze59NJYgphQ9H3OcSS5bofzAhXm/CrX
HrENl3dZdCnzmAVLZuR6lUCBwWdJXMDw3TDGdeUoBYVvXYuGNUT6cK4hUZMexIjYcmrvLfNgiRLE
ou9zvsAqVSkpU2Rv5446hfQ1/asg/f2g8/gEWmg0o8k8ebLs7P7ZjlzhngiONz9QT8swUs0JW4IO
uV1i50dzAN1IWAjctEgMd8BjS12Sju28kjxF9VMPyJ9EcJuL7j2+w2DO7VGy5Dfr0vz8bO06sCZN
XncX+wZoK+Sf6DXwl7P8IsoG/z8OGZla4D+Z+Js7mGgtGJe4Qk9I9syAm5NjFBh3oxehq1qckNgO
Jd6FcaeUlIlMjB79IGNETwZgvZy4JEE6JZ4+maKi2/9zZN+lca8DQEli5C2CasrDYCProu/CQ1s4
xWv63B3Uq+5K2GCzfareJXKntiF6ntcq9Ot+hwHD19O86Wq5Cx/6U30sA8ZMKHBL26H7u0TuHBNT
w4ifBonZ7EiNh3s9VpHqAY84GjXj7zoavw7aiFmkAqBwwukjgb781Gg4mdJQs5c4KqbRdfeMN583
7es9INZ/0GfVm/eiN6zIXm3uTpetqUVPORRuvRkxDJvxKtzyihExloEIMHr76P9vdW3u6BdjqGqE
NWhRMnyRdNMZBwBv0b/LNpF3OdwFn0eAIJkpLNWmrx0eReGRjMlfxSnoGQZMASAr+dE4eczJMCq4
IUkZO0rjG/3fVH3ArvtfAcxYVu8EW8L4bVvCh2nda57ftF3vLiP41wRv/m0f8i6Gc1imumRtyfSQ
Y4D4ay9S+tAl3jj8unyytrf+XQznquhS9IORQ0xidgB6Pydl7VjC2uKmMiaKfYAbMQyDr9Pqc0Eb
vcE1PAF3I9ee+tZwouZLbAgagzcoVBH7rwRxq9bbjTEorJMoPwEKIPZmgLWkh/qg7lIvepIP7a5+
1n39NWJwI/6yY6w7IaAWLy/qpr9Y/QpuUQtdjppBQlCQzfljpA7PdiKq+IhEcE5fkaQceNpQtJfG
28Ka76guast6a0P49G5bqcG5+S6JGl3SoIbReBFI/PwaPfLjsXqedwXWM3PDfXYo4l3Uu9NRO84n
ef93b8fVb+Acv25PSRqy30B96YFNQ5XfZQx5KTvAMV/9VZPMuzD+1aYTI4mMDIuKEdB7xWy9gpY7
9PnuLpvH9o0NcCRgCcnotuSdu1UuetgySI7Bpwh/+gDDBgBTRFsTeGnsg2iiddtWbAW4VpamqgZn
K+D6aUnSYQ3n5TwYQS7yiGwPPtvJ+/c5O5G7Jakpe3D3ceZl0ata32ed7Vmjn2d3UnzW5/vLCyhS
iDOK0JyihRC44LIaXDCAIJ8sqIULJPBVOkIAbxZH2KFmuAGLeiZqvd52iP9bMn6iNFOj0upZsolN
MMzqWUq/LvaAgyaKDkWKcFf7qNgJ3qQQ1Az3DTroosPlrdi8PwD08o9tEe5KT9vQSOMGez8Bh9j+
QuQW/fB3l2WIdGB/vrpxVS2P0fUAHebuXiFHRTg6KFKCuzVUI7OVkr1C6wpcVQRNjUlQnalT77Sj
touPtvc35HnspnpfOO6OWHpaThlLxEWD6WDc3LFFlebtGHIlgjv39VRm/UiglnHDoIbqhwokw9NR
cVOn/CqiTBM4AcI5gSg20XzMGoUB+3bQ9hYIzJoDDUQP+s2HwEon7ugrsSkDiwDLppHoRisw/qM3
npyBYDuxgXnYEP+y7f0/vvp/+8RX4YaWEJRioVcEAu0HcmbMmxF4o9pwN+wAuOCLWBUFroGvyQ3p
3HUJW8i+sHS/6CwkEMO8dGnWE2de1NETaMhykRfct8m5iGRMF0pKCKzAo0JvjOg+a37IvWcDJy0L
cyebrsrh3/lXHmuxX6jcE5bXL0ns9OG3UPRGFfgMvjqnKnUSD6w3q6oXV0JsW4kYPkUSOKfRx3PS
JjWWbcjlfZrqe3MQbY1IBOcjirFbMFMDJSZVubbNZN+UuWD3RdbG+QiTGiRBfzMC5hK0EPrsS/FL
TklQGU+XzWxTkKViplhmuHh8H2UqSVGp1rhRxwRgqLEjGy9o2tjp84/LcrbbGFeCuEVL+zBZ+hka
peZTqseYKeidsLiWpeeqOSzt7dBSZ2h+JYsgKNm8RFZyuZWkpdTPfYyexlJfQIOt2POL1UnzLRnq
fifQUbSYnLNtidoOwIeEYfhzsPxg/aGAXTra9/bkkBsGpa6+MMLUv3n6rlTknK8qlxM4nSHWqlHN
VM+2nri2ibLmLMqjCxaTj8TLuhuSgjX9L5rq2OFjmi7gPvpyeRnZKvGOj5Fgygrg+ZAWZD9iFVfI
g1UbVDUwl0ZRHJXOsgHiBOu5adH79dKImtm2bi7kJBguGNBRQSn3UZrdmnU4jwRRTHEVoT06u6LF
oTHvZVFsubV2KjhkwMpuWCowGz8Koqk9FTWoP92+w8CJNQRZUXtZE4mSuVtGuJbD3RsyZnDNJtaR
d7wZXq2guy6OjUtfjOvsNPs1sI6DzM/dSbBpIqlcwDnawGiNVUgNNS1yhim5lvUeADaJ5eLn+Jct
ZNOZrHVkHnplIm1JZSVRsJYaOMyPrKCOlnYkfHaFb3uiYshm5ZIx4hiqDRhinc9d4d+HplYrLGCL
Ax08f8oJDCZ75Q79A6lH9/a1deoYwInL3r8NSKy+X9Z3c3EBl2hZNvpmrU+NJsQuFTnBD5CUxVOV
cyTdq1OJlp3Hy3I2T95KDue/rDlfFkzE41ViP+hy7djK06jd1yNC7uSpMUUPYOaXPh30lTjOb0mF
bVlWBHEyqOFZ6p/1tDAap8tabQbcDOf7n+XjG0xUqgL7L4ScbpdgyxbgY6W/hx3x5721E8FNbh7z
lTDumMe6RRu01mMNjeyFxPE1VPyiVSLqvc2U2lop7phXVWOaC/qSUMpGU4knBzPIT2yvR9vO5DXH
ZEdfhsqz3QncsPV1D3C1FlDPmuDYb5/ElbrcuW81NIu3AzBU5YCeaj+8VYL+xPIlpStq8BScgk/Z
SiUdupbi0FdlfRiG6GYuZq8YlkOklgL+AcFB4KOivowxvx5Bq3CoT2mXHVtF9mIl21U2kCkltGVG
z5eNVGQ2TPmVRwNNt433NJTrDAwM6pU0ujQkozPWU+5fFrUVvq4th7vxKKLj0ZiZ5ajP8vKKhbz8
fZEqnBep6iZWexPfB7CYUxfIxj9Q9fWyjM3xQ5BqqKpugb1BsbkbYK6I2Uk5goTyxBAup/0SNIcB
AxGi8cPt1XoXxLRdbQyGpyqC6RvEB4rV7qt2zDw6aaIh7+01e5fCbX8lq1aMPCeKyc2zlp2H+ral
f7Ut7yK4be/aPOrBicAqMLeG5KogL6Lu5V3Z1EKXEUxZBisocGs156acghMXWqBj30nz5Fsn0coF
tLOg8Lh5c6wEcctVl409YY4Juz+UdxDo4S7xKpIDaZQeQAq6r3v5AEymX/9OP24JFcmuNaOAWLlt
9r1hubKOvFcuIvneNLmVdtwBajCYZU21CTEYj8pp7KSywBa2r8SVCO7qLUqrCKUEImLp2KH2HisO
1U4m8JYsLXWS7LuUHtTmRQ+DKUqdy6u4rR7IajBnBgoRfsyyniszjBjs9rj0GL5BU5SgW0YkgLsa
0fgB1wloalfts10zgwwpFlE2MgP7FLro7zpw117XNx3REiZiMVSXmD3xp8GUdnneVUGD2r9gzT6d
LBAcEAzMgbsBMBAYbfvohWgXVa0CqgjPlitPKRYfhLyuXC7e5a35PCjCyeFO8EKkXEEWn6K6PYBO
G2iXHpWdN1wu2TfY4FLpqoVTmQL9Pq0nJ5c70ERbMtReoF9W/yTjl6yrHCu6lfpBIEe0jtwJtnWp
V5rBop5We1qWuYZ6NeSiuPaT/XHKcOeXUsugihpRr0jn+1mnV1n44/I+idTgji/JFwnN0VrnSXrq
gOOnsakTiQCzBUL4YguaDWgbxmAlSRfFmzOw2S9a6napCC30c/Prx/Xiqy4mLVNLoknvUd8Klsfc
q1wGaa7ejB54mW5ASfz98vJtWxuIScEdooI7gYvRUQ1ptW6QqGeTxBlg7Qva25f2qaMisNVtSSbe
/LrFuLK4jarbOo+XcO683rhKBq8qFkfJ99Xw51PCb2v4P0F8L8yY96lpNbAIYDl7yVV0ZO2B1WEK
5r3oPbxt3u+iuNVrgL8gaZFJPVrLjjTJ16UlPVzeoG3TexehfnR3aNRS6k6VO6+0b6IIbVOBHe8v
i/h8BXIrxrnwqLFHuBkFwPkgs0z2yj72KOAyAEeE6kEsSKz/Pzb+rhHnwDNCm76rl87rwC+heLkX
7cKfA0Ze31jKz+NevRfo9ylG4vRja7wKXFtUMsesxhoyVou3ZvaAHAAb5OXOWIL8gVFRAcLFa0en
DESdYaIN5P15MxgzOuk7Lwd3jLE4Yxjk9I8h2piGBpu8AT+UKfOvtLDRpqGdIUSZH7LySzIL8qqb
hr76PqcEm8Izh66jXiTTX50ePUi6JbqQRDK4C6nBndfllql5pkoxije4vfZNYAjssHyIVd6WyQRd
nw5YQ2AhfDSEsdKXBPXG0SvgTw99ULmsRaR5BffHdRsIWzo3tx5kLv8Vx1l6Ooe5nI0j80SLHw+g
w+0CS3PQI3sqn1ltTt53siNkH9g095VYztzrJp+mZIFY62w69qu60ypHOyl7gGy6AMF5rZ+7E0UA
M1zLyPpcXuJN2cggKyAVAFwSf4G1s1YkUw/Z+SHa50gN/me0R1SC3LSVlRjOK859hCdoP4+ebR3n
5g6Tp5fV2P6+ruk2IkxVUbnLSs5oN2pIfHh1JAdKk16ZVnK4LOIzCwAzRhBu/iODryBMcxSW5owL
MTG9+qT81JwFZNC1D5Csg3m2dzoYMUAizFBSWzfy/phohBPP3V1DGhGjSi1QU+iV06aP1XI7LoLg
TLCM/EhGA15JrVLhljp51+pBoz1dXsPNA0ZMNEtrqg0EDc5lZNo4GEDCYcFf4oRpYEXfRtu/LGPr
IYDJbU2xUYcBqw3fnNRPS5aonVF4rTcAmeiRuMldTp34AeO1O9lbwOZ+rgMR4/FbixXnq0DtbNgE
TL1gaOR91ZSNtJnKufBGbZraq2EER9oxMcvxYOpxAQDYEP/GtdRUQTZT7af2Nh9jfcZcey7fFL2s
LpEzFuiKk7P+mEa1fqjjZvw5zGY+HSPTmPd5pVm102YROD+7tlmujaxGUkQxuv77mETF6KRkQJp9
ytOIXvdVN76C4wP9sCNi7sQpmiyH+yxlQnfh3OTfMrnQvra42WMHUIMx+y9qhTh4Qw1SME1l3zkh
mCdArKZEibkrTWV8lEAM9tDlC60d3cqUwllSa3qw0lAHS2TZpY0zd1X9C02f6teUhvgfJgBsu52l
ToszJwoFdVkFIl6vA4xG52kgs/xWTCFpdqoGDAhXjqSwv9Orbm6dwow0tGMA+T1Dm2epmUFRdZ3p
aHRMi2tFJVnhanFW1acxIlRytbLWFZArEKMYn8qapl7bRTS56/KoLYNKi7vWL6tMdUgnZ+FOIupo
+G3ZkN+VouaLV8np8qsphlhyqUw629HBmRQ7oakXNbqR9AgtplKh54HaWmmx63ulM70ossi1PRrj
eNtm9uwrbRgWrsCk2bOLsy0LFSiU2NDdp8C6P96DlCpyqWVW4cWH5ltylQPdl1HdxTEmQBOX8eK4
1C3QYH1Gw5QgYbVxZiHbYhyWKDJ+YgaZ7LjLG8suvEE6ZtmVXd8aUyDQ71PDCMgU2RwFKMUI3Bwf
DqUZLQyiZKUnHw2/OrJrntzofnoUPdg2F9K0bIZIqRgqD+muZjQxzCUtPaDseJYyOchWOep8XU6h
q1WPtahjanPxbBBrwS3ohs53pVSdSZbayksvNhInIrc0j51YHx3B+rE4iLcPVPlQ4CO6pVn8QE+V
WXY60AJiDouPGyKwvOU+OTAO5fjYO9qjQB67az7LgywQ9+Gvt9LKKkBPBikv/4+zL1uOG2eafSJG
kATXWxLsReqWLNmybN8wLHvMfd/59CfhmfnERuM0/nHEzJUjugSwNlRlZYE5vwASOjqAQs8NJkCf
MekpyxtEjw+HgDX+X0lc4tCoJB5DJCkUfMzBSjF6GR7JA5t77H0Mhsi8uODR6xBIg5UhCUSKfmlo
MWCBSAAVxA4dRLl9dNCK+A7bcIMwlU2VilRjK4pL0d1y6Ncpi0paT8ZujjDgp/zQwAJ8+1MJ8jsc
CCBdF4AE3SFcBl1kLSo5CaxX3zMekwKrAdmaPhnNjSBxuBDD/n2jECXqepgThZjMeNLGwpuir7fP
cT3oBReBVYMumD9A+YvvcymBrCYZxqQuqfNtCMYTTPYxpibiz8P8m4VXvQ+/6BjVcel/XpvKJJtA
Vuomek8WrxMVVlpVs1WVVNFPa5H5WiorIQq1fCuC04WhTPRi0MuS6rVfvBKvPIJxKWjfZtufvmBO
kpa+JhtsYJbD2zA8IKPmxYPnKvMvEzQhcsAAKWPB1Gj1ZO7qo4K9PV7+I6UOnWM/f1Bpv0etcTwv
p/Iu+Sh7fVwvU8Ddbv8Izry7PjbixoTjMs4obKIb1q40+abgja/udFp+ZzPrA2obsj6FyPiwPt11
XRt7mV2Ley9Mmh6aY4tvmmVHe8m83vZV7eW2yopsYiODx3lacTE1i4uP2is6GorHXEr0LvJWWwmc
TYSNurZqxdQmArWUXvjpOOwWAjbBcQxuH0b0+gEl9P9u7ArTmbRrWCu4sS7okVF+L2kS1L0HjPa5
OZl7xsUU+go2dVUYXnOeZYTYosC9Fc/5sS7X6nKYIR7Mzgikpyj7Vppnvb1rcmB2pqfbp5V9Os6d
ZaQs28rCxZbqh3B+Sqe3278vquCB5c8mqm1rwOfweQFSnbZcJ5YXYGsrG4oeD/FbHyj7do/0UpLB
CU+zEcafxok1vEuYkVU/Uv0N+z4lQUakh2icOshvsNjN5J8+5ai3jY3hMqq6pr+Y2lkPF2zBbPfF
Kt2pLko9trK4w+iVqiQ9bo+WWCZDaIQ9PN2pxdBV6cv659eL6uCdLA17rBE+ieXyxRFsIlfXOP8t
i61vH++HvfWLTacm+97YmXu2QSmikxc/Tdj4Un/J/fYcSgxP5Km2fwPnIaGEa1U7TUmj7uRoh0pH
0lUo//0DukDQEsD7LIug5H8ZXCuk3wVRkPZMNnHum8lId9gDMz8aCWYRq6IbqET/Bady2QMdMCk8
mVGxuRSYkzKqzIGASCOi/Q+2gC+l1tH42YdB9SlCrWvyuoNsyEckFHT0ug2Pj4W3fGGgzYmOV6HD
fEj1mSxocg3pjpiO5DJFQQ1pigVMso2s/wqYPFqOElcTDte1HpLW0Us/oWy+Y0+1sKEAjy8e60eW
PpHEdJFbQUuIbazCnKpGeIW1ZzsbqmyBpaNwHn+JArQJnxg3Seurr7L5DLE0g7H7A1hoqganmnqf
Z3Y92kxauM+CdJerHgEpJZj9STAdUm0n0RpWHuJSFlffCOSCQIyZ7UkLLXxAUCABQUFDNJQ95xS/
lQvtA0CqaLIza2/FGnZZxiBwoheyOb8zrhlxOwWyNcxXpXnjVdmz5Hjsvq6Oh43TGGd2LYy0cla4
dr1TpRpEVMG8w7Zpimw98jqwyBc7AIlloLRrIBIMnm24/kcezzY7rXa1ZjrkpeTXaj2WNRZDFvdz
1fs5oUUYe52q7SpUPW6fkx3j6pjAPYF7zAZwmYeEzlPsLA6B2rD1n9oBvvQ3m5T06SiIFDBz7LbQ
TDiaK+BBuqIQRBKzouOOrQCId2v8CNq2oMJO9CmWwFKuQY24TDy0sJfWJDbeCpxHU0LdCUsH0tS7
8K6l1kN+Uldswgyaz1UPoFeHlfDGo5bdDaBkL2gXU+cje59jWvhB+mUF9QAXEA8G+3XwLuNhvyNx
kmLGKj4cvT6WdD2YDyZq0se/gRDNWyQLlaIXzIVEzjxAqmqgGgaJxplROOCl+aKb/vw0+/ou8o1X
UGLI9i2I3LmJ4KxZxFINVAguY0hMknmtJxYZE8feTXmqHYyoHHZjCSDLbZUVGT8aNOgtAPlzvVnL
HB0Xs5Xw6MqyItRbEZhOMZvh35ZyfSADkRAVFRNjtegJctXxwelDk0SoIC9TFuRh6c1mF5jKr9tS
rs9yKYVl2punujbrRevGWkHnSA+6uPaHPDveFiE7COfI5qKMk7hToeX151F9DuunJvx0W4Qg+Fwc
g4d44GE3ZnGVQ8YveBGvO9vP7nkOiK8Dhy2bERQcyCYWgJ+I5i54Gti/b+7MJmYMtBSKD7F7dIFx
tO+zSkKXeP3AQfZsAyOPcSbkmnwOHa0YlaqruqJ2iVmb8Wuh7FqTVuE3ow9UWS9JoAMQZqjYaWnD
X/F5gjaOYTo4ZUUna5f2f1Wa7EVwPeSIOG1gOBwrjDQTrR7OOBmiPWyrpkIrVfV1H9NyezPyXORE
VPPXs3LEWt3bGnH9CLmUyGUjpbYsqx3FFc0NBfN5dzoYIWYQOv/nYRjuZFwSAnjADDxtk1HXfcnT
j/MUrLLQJVK37eWxz7dRN0BUi9CeWkDWmkOhBpGdeeosQQiIZJiaZgDqSjT4G+4DIY5Vbhr3JcUK
ltcyanZREd7rWvx6+6sIunFY0bWRw32WhoSdTboUeH6AQUe04xjxTEyT/YrWF8bK7D1jCPyTG4Qv
hfbBS2ASizNYSyN9iHdOQR20nbriq5GdchkRNnPHl3kMTraRwRRy85UIavk21i2ivjM/rFhMV2Wg
K/hsrsFsL5LIILLXrSguMtQJUO/WuqJW3N/V+ksr6/GIvCnOYiIpA58Vwhyn1G1cx1rc6Ajf2Gxv
gufTRo0dLxVU2dHVDm7rhPji3oVx6r0OdquEBVRi7ctPUee+hgMANng1fazL5FCYrkQHhaquOziX
gRGgq9QM8+qpo5OppNZE9oupB7Wq+wmi0u1jCcVgyspma6euAXOZaVup6aBE5eqJN+dP6hA4iiTN
FMpAwdSxoXjXDXQXiLysK6HXo5V6VXk3TR/T/vMfnGMjg0sQmoFoob2gNqVroLdRf9p1gqkRQ6IE
4pOgsoGSEUpHfFVdC90ijXVonBqdK4LFAuoHWyd/YjfoHP4rhDPR0Mo1vYgQtytiHVFAPPWDLkFs
y87BmWamIrzmJdo4qaEvXjhpJ621g7RNJf5aFN6QfuI/1OVxE5yF6iA4yosenctBwWqs8NWwFBo1
n9rp6+2vL3YFDOeCGVa8afhakDHifbM4yA9bTGeNH+CsH7Gv+QjKZq94VD7dliZ0bO/C+Bp5Gy76
6ETQtdp+jtejbUpKn0JXs/l9LsqlUYFJHoul1MqH0nq0wgYDHvs2f7AqTaJrwg+0EcUFunRNiOpm
rFNZzun9FGP5eVZkv+bY7bAwXLf2t2/u9zP5Kvxs5HEK4XYzGD/yMaWahioTIAAoyGfPBQoG5/E+
843BW++QD+Nq97JwIdT5jWjOgWP5uhPWI8pMVvJFWcg57xQva5f//opAp+9/isgPUzedFrtYJwp/
qn024/0E4ghbVoiUnYRzEN1MMn3VjIJqSu/Z5RcLqRbJM0nFQ1ARZHtK34/COYmur/QqHFFINr5Z
GMKdUfYwSj87xRrIBlmgNXYZTS2wxexua4lM/zlf3o7NGrcujLlWNV+rGm8sf4bmMZ2+Y/zntiiZ
KXOPPq3W2rkxkKOo1X7tXxIpD5/4LHh+2SqeYIDNXuZbS4H5VNWCp217m07JOQp7TP48kvqvwdzf
Psv/xwm+y+LubQWEMAZFBut2gRMSK+tnFVDM1U/v2XioMkp8h6C7zRTkXR53eT0aoWRQ0KJpfll3
v5eFv8Gm7LOD1hqmZbwaO0ecF+Ukb3IILQDjBECPWCpAPuzfN1kshhGnRR3xVm+q9WcWOr47Ky+W
uwa3b1T48TZiOEMjfafldTSjFtWYXq5gbeW5WGbPrD8Q2RItsWdE6Z2AFwH/8801swWi1U26gppe
k2OkGAPNfnM2g3iHcjjY8udAp+gwHGQLqMRasxHM+cV5ScdlQF5Dk185KAIZXlnx29ifA5ZGywAk
YnEO0kDQMpjY4cAZBDoYTt/FM7o2dzpwU9pB/4pZEKAh5r181YFQTzbCOIuILRBmmDmqbU33VmEN
bfGXJauyaEzLr0LaRgZvBfqUpJUOGemxeFA8KMt9TlOav/4Y6HAiD8UxP0SPdYlNDn9QwIQFuqjk
YCrXclFVvLQDV41Dt2rwHu7usl+LvwTjp24fg5LQycAgnAfKB+n3u0a9XYrkMgY1MtCv12OIDPtn
TBx+BfTxIemXL1gk65NF30+9AxqK9ckOY2lIYufh7xpNBhi+YQILx6d5KjBBRVyiBMRouXU/9kFB
9YGRwWIds2SCRKQ6G1F8kmeFaZspMx7K7Xo/YqdwNX2Y3JDedjDCGAt+CZRNsaobKDg+H1pIMsYp
nl/2x/akBuCv8dPO73uPgdNC9MD01/GcviTSUpfoJl30hlzNQf3fUjnNWSIFfTdiZxRoGk8hgCCN
v2yU7zIk63n3VkxfVqzYJiSlyCwOklOLdGgrnNOhJQ61ajSTCSbzN75rvHP3jINUNpkqSm+3grjr
BWHZ1A9lNNNwAI4FeNdHc01AvVSdqlZGkcZ8CaebqLLrNoq4DoCTfEwiI6qW65Bi3sfOfTvSdzGp
7+N19Wo19/M09qxpPN6+SIGOXojk4lMCRvQ11jGgQIwfWfZhiZ6nTPJ2F2nohQzeXyuhk/codaB9
qfpDCY7r7iU8Kp9XFMJ0DyzTD8Ba/x/GWgSZmaNqqPIBbKIBZMspaGU1YzdGbPgCaGrXw9Qb2GtB
JVJjNzold9UuPshJ50TR6UIqp5lxWLZZt6qwehruI2CWKzDdJAmWP/bniK6S1rdAPdEyAf0pen2M
qYhTz95w+3ElqDc30Tmrv8d1QuvhMTJkbWDxsTaCuBivhnUR5wMEYRUjWmuY1391So+hKvFdD3Eq
yZtE3w5JDGpzaAthcoK7RUAPVxU7htDJyzo/1j5Z1vNtxb8WgFkMeC50nJAwAehyGffKNc9cOzYI
NbVfSZSgLvb1toBrnhXsY91I4OdmimLWs7krMGJ0Un2MKxzGQ+b/3gF1Lyv7CjIIyELX07Idhqvi
9743uVKmhjEyWeHeALeGHYAP66h/YMl7eaiOKQCF4cP8FaYg4zK7diEXsn+32zeZdK72+t+Tn5jQ
xWTzXY2NnSST6Lmg0XophTPmscG2LgsTEGisMAxETjsLi8K8bN9RpoLOuHM/aBLnKNSR91v9bROb
k+m6WtXt2k00QwXNvKv++7j25Zk447XsagKGrO+opX2dqhzQCsPrJ0kWIr05znJzfa4twHg7RjgE
6mnAW2n1V7I394xz0zgoVDZMf/3muTwWU5jNtWVZ2zeag4GxSesC8G2qw3EK8c7X96aM0FbglkxC
wE1iuiDWtzU+ZGalUc522kItXM8CHIfhHeygAo823h5xICvhX7vbS3FcuIyTplJdA1o4h4rvul+7
IvXV4lPnyO5QaNEEg1WYAlDBrMGjRWIFEPbKClsETW0HjqF9ku37EFjhbo9J+wfr0b0rds1Kx30c
oKYhI14X9K9wUnR9NQfIDvVqzUeCyXR9KhtMi9TglTABUc4pyDJsb0Zv8/drq/dTQJ5cetttirzJ
Vi53w2ll1trUxLDqCkNs7r0xf6xkPWeZDC4hqZo8a0q17qmVQV/s8Eds6nR1ClkEYPZ7mc9d3iH3
dqw1PUlGYDWQCix3ymN06PbRWdtXJ2wT8eT9JbExbL4ZF9PaXgOb/YC7Y1vrpoecxnT0sIh0bx1A
8S7xyOzHbhyOpy/QZi3PlbTFh9qT3d8TFmibSReci5zJRh94hndMP+QJphAm2iGshLl7iJvwlIHS
aQBdpla/3dY+obPciuPyDtNaCcGC8BanmoI+9ApUTwBGi19HAHqQMc6efi/bNigKM1uZXBjIqn5I
LKcBrUGMtZfYfkkUV9IPuH5ZXGgiz71l5mpiLR00I67KvWYFsYNg80bM+wnrSRS78W5fo8TAXC4C
lK09trmLjzYbz6q+c/uXtpLkbzK94PzEYkTqUFSwLTwu79Wi+xoxttE22UWEUDXWJG5J9o04l5Fp
MWBnC8S5sQ3IQLYLS1nKK7401q2F18fYEqcGsxsWqzqYLQXHUzun3lgF0/jz9ocRJqWY5fmfEHbO
TWw2rKrPnBYLGRg+JblfkZQanr3Xaf0iS0qFX8jGmgQLj1lwYHLeqAP5djgwxpvSme5XBVDO8K4n
VeWlBFMn9n/md0K6TfDOZNBqNPN5rFKhTmbdpuBMmJMX1zx2Ol6bGFTHDO3tKxR+po0cTvGmxuwb
yxgmWq6vYfpjyr9VJJfYj1DbNjI4bRuSyLBBwwZupWrfay/qLFED2e9zgQlTyWraLTiD4XzQjZ8r
eb19R7Lf5z59A16tKErx8k77L+nwnUSH27/P7vgq9rzfD/+06pcGqMR0JDQNO+xi/+BYx8r8mcVl
cFuOAM51oVSEe3VovZK5UTXBWO6sXzVySwtcLPkDCwZstaj29bY8oclszsVFn8KJSaXlZkdb7Zda
HEZy1PXYs63dIEuBxIHOAXsyhgI0IHg5F71mhYPPtE4oG7IBU83TDhadsDyONV7SIKKylTDi7MS1
dQbSJ9czpkk6p39nXchpITHHRKtF64CF1ekgm5sSgLzx5TbSODMt7DpvUFNnL2LWCQFX7dncpyj4
dBJdFPqDjSDOVueFKECUMnqMQfeJntA0P9SGxKAEjTITQ/DA2BgMA3NV5e2tyiiKHhabfFYesZD4
3nxQPzJa3O7LRENP98pzQRVQabb/fQMrHOtWNDP2TcjoVdIjAUMdwzrnmM/szsk+XbxlZ+1qLKiT
zViLXAfjBzIxdQ8gBl9VBit114UjKhmr+hAlHzJbwhMrSlsNTVMRllTwkPLdVGxniLq1xe9jYxAm
uPvDtGM7nf9EK7ZiOA9ru71pRCu0wlwt35528VoejNaSxAlhOAeXEloZICgH7wdnxZVq2GM5Ia/r
tQ9D/dLEZyw4i80v2Ew0pY9DeZf3u7WXeCmhJeNF6oD2A4P3aDheakQc6lM1x6godIF1p3gGiqr1
fXHUafNRzuYqfIlupXH6Z0QKuN4nVGFYyhJ/xYuNOmDDohMdvxuHfO8elKOs6i90j1uh3MVOpW7b
BUuYlXtrnxy6M7gxPAxs4OWr0tZXpKsRhXq/uVPOX9njmmvY7oZHQG281eSt77HP43Z0kd4k56rS
qQzrpvjnJrVTh2XZDlU+TzsNDGp43ATdoSskQkXu0dCRUAA+DNpfvlk7L31KihicbSV5nrFtNXrp
80ByLhYW+XRgK4MzttRGQ9hcJ7wFHkdUSLBqd2fU2DnEQsvwJjNt4ZfC3Bd4ElCaxrgZp/19FFpa
N2OMzsJo/KM6yr6TUABGywDONEA/x5d+ErOM9N9UkdNKEi9rcoqU/fn2nYllgJgeM56qi+HVy0PU
Ua0uXdGAejA6rekXN04kabJMAKfPumtWc9cbPTXRXfLbbImpm6yqJPjKpHAa3SkoPhMTSX9pvBjR
fvjPq0hY7DPer4nTrMxRV2MtWJdgnrDGU6d2WIMuSNb4Y3/mlQJvxHD5sqO1PYKFjmSlL/7qhu5+
jMF4VKAd3hjpQQVd6O2vLzRK+G6MogEGCEzt5dcHyDUh7QSavFJ5NBQws7+U4a8/EeGCjUiHmaj8
689SuqFvM9S2NbDNgGzNay2qyZabCCAv+D6Ahv4jhS9CdVGxutWI8i84r2j5U/MYg4PrE9S22z0j
UUhQ3aa3TyYOunhgYmIJM1hXRFu6EqtzrycdDXPqYGFMiIIoBlwZX0W0k1F3iiPRRhqngnk3FWrX
Dj0SWXKsqXGHrVmgyEDH6hQ/MGo+GfHl769/pY0biZw2JpgwctcWYYKVEZfVWw/LV8yB02pvY7ci
2/dAjl+x8xOIG93Tey+RUScLrfr9D+BnnDC/U4cGq7LHEXrf8+KNTST5iEIL2IjgLCA11q7LGhWb
GCr3obe7exBpB1jvJwEHCnrfUFDLhIcF3Ftz+KoExvTCqihqRulZPfweob9v9uBnBlDV01ov+slW
POgVNX9KlPQaIMEEu6DtA24a6H8uShVV1OjKggSmPEWH6cU6ZkdjBzv3/+x9sJHEvubmfbDM5lxM
OY6Yn9CZC6p9fZj9BQvB2ai3dMRTGOvxArLR2UdXgh/hypvMCbvxNyvr717WLttbp+zIDCH0Z0mN
W5wxbaSxv2ZzNj1WnLbolBbPLm23fmITPGaQfMr2YGRF1lQBZBzJtF8YDDYyuS9XVqBWmyO8UIB9
362rC8Je6wQokT/Zy4fKCN9ua4rQ2DbiuM+nJbVZzm2HB9eifq7Brr20Mu56obFhJknFiw6IK77X
PmiFRTodDsXIUTXJD5ob+WYpa5kJX3bvUviiUDuNWWNajE40yx8Gd75PdeI1lo6etP1xdNM7LQYP
njvLTJx9jyt3uZHLuRI9TqxoWTJwcH6pTwxRln5M9vZ5oPGh/78g9sTyXNvARiqQfvJkkmUIwI4+
I+Yx98xWbLrPiT/65E6n6iGXPsjFAQip+7/yuABEapeki8V6nrk/ngaAA9vDfJecDTr7w6naKRT0
8rd1UvzC3MjkQlDXZG42FKCqMB//9inhiewnaqKlG+1MeluaWD3/PSD6rZdGXoH8Yy1z1q921F25
dl426XsrkgyyiO3sXQqnJqqZYEpqZi9K47Q051A2n8kS6ms1fP99zlWlTtM0sVshotVYRnLMnN6b
HVoY0m8juy7OP815bCHtTtnrH5M/JshfsKVUCVwf8SwDRA6MeOBq+SZrJ4jTEkA2bUcF1c4VH1lt
miVm9eAXTW+k0T3DNmO7jx954c/ykIweW5ekgYODvc6L1yT1P99WE3ENbvMHcE8ay+l0M7LhxnIQ
OOS77KXHsWtkY5mP4Pfg7JZ758F4aHeFZNZKqDobwdwrp88sdTFMtFrLaco8xKQnd9Vkbozpx5X+
bIRwZq7OrRF3GdznuIueCbgTDKphw22E/ORP0PfITjbCOPvW2s6sFLtEAb/UMy8HfURmKrRLNFkn
Rais74J4DG5v5HlcuCgDt+i4W8bdOpt3o/JTohnMdm/cHb9pduiVyKkUPHay0VoDINafwhko2Cqr
FNqqePqCvOZnHq3EQz1hxXLqiVBjWVv/9t8h0RMeNLcqcZhg/RWSTeyL2sfZQDwtTfXjbSlCR7O5
Us7+Me7TraE5I84m5Uc9avwqqumSz99JosuwS8JYt5HFTrzJv8wizmYQ/IK+ZN6prUcQ7xrMFtir
N4eBC9Q2StDB7eMJkTcb3eTnr0LL7crCiZB/YS3Dd9Y86M7DfgblrBOD5MfxdDr9UMHuwbok0vxW
prCck3GWcAEZO6Lt39E9CQyIAVUM8cN7FYsh1Kf0LBMq0xvOvwzoBRZ6jwdtH52M+X4xJb5FfCbU
89EjR7mJh6gXFvYihyFulBSVl4C9t8u+GamsGCCTwulKojpl1oEPnUYWtjRMsQdWc28gB4l6iFXy
/TDsz9iopKrG/wCjWuo+gq2ZYc6KvX4sMWxJWcIng2LJzsVphDHGoBIYEPc6sDW2w900EBAfSrIT
ccYFFrR/vxGnA4Dpx1FP0OmcdwOGRVHSZ8R8mq+eWr94lHFoCTUOO5XA+ILZK7xPLy8RpJ96FheA
U/T5bnaezFyCd5H9PpcMlWk0Vg7WE9Guul/cz2b7clsLhN/ERQgzXQdtJH6KpF2bCSkQcv7W+DVa
pVdjL1bSSNs7wqfguxg+emXtnJhujlTL+lbjGW8/omV1Buwp8rDqk+zXYNwv6EZkjicDOor1YSOa
+0JT1dRVokHrGOcYRL+ymSCGGe0+yhGjous0VYJ2HCqSBLszLtVhaVfDGhjYcNHvivAzWx9sD7J3
tUgntkI4/7CGANU0CaIjuqyPtaM9LUYpGXUQhUY0BnSQ5dioDvLsL02R1G7GUEJpeK6sk5buGuct
rSTKJz7IuxROudN+GsFz5ba0RMWlfCwUSbopjIDbY3CfA29orMVumfUEZKdRBzBrZIQpVR7Ur9FJ
/cIy7fxJUQBR8nNpiUd2idx3UsYK5Z0a79ssszy2c9wdV2y2P4JO3L9txbKLZGq5ceWtoxZK2yUE
C9MeivBbtPznvXloH2wvknPdxMj0du5wkW0SqOVpaV9vH0CIT9kK4Lw2MjFb7ZifawK2lGPaF40H
aHew4h3UPZYN2CRvSxRb6rvuca+EQlfhWNE9oCAJvUdV+iEZQPxmafvbYkSOb3su7n2gxqgYTRba
U72tFF5ipCqA8fXbGNqFl8aYbtFtrZNoA/tNPonfyORpAet4bBSd9RLidAnSuPKxueXTXNZBtq50
UjHKpqLK2BaSHFdyVJNztEkzlqFiwmdoanZU2nXnpNPRqeLjNBq7YjAkp5TovMk5D3Rol8FcAC0b
k+9V+00lsglLmQDOecyaOXZFiB0XSvQ8dN9m2cZriQbyexWHEstCErdEs3fYG8qzVX8asAPztvoJ
o5+pAYICYAX2P/DzNGqjLFA85JLm47rTA+0+arwoAeiF1Zm7N/PTbXnCM2mg1UWHgABwz5lx50Tr
sLYOJsbcB9J91OqfWvl8W4SwjGduZHCWq2uZ43Qt4KXWed2Bevku3pWANNzNIGHowb5sf5DRZQg1
YSORM+J+rECxV0Jiaq93LRpJWimtWkhkOFztzlyXtY4VII373O8whorh6fmQvo0qtmhnYNRF8WIf
yTyF5HPxM9NxApwpKHVRESVWMNQRMooxmMAldvuTCQPh+/05nKnaUdU0Y4OsqHeOmtZTvfkUYbOP
+p/3n7MotZHDWSy2zoHIJ4ezVbJvvWv7OpAnit1KbEp2GvYlN8F20J1/cjwUs/ZJeqfHzg97Vnet
IWWxYH/wlSffHIh9v42oOemdnAATTpVDfUS79C5Bv2b11wAFShBX/8nzeXt/XJQP57VsBhv3h3XN
XjkmZ02p/uR5Bmpc7MFh+1SuaOvabh3Ckvwuuqr+ShlvdPF7sK+iyUfphL6onrWVxmnemuS2Q8a0
p0OM6i6bgXD9bMAFMqJhGVRTaMKbo3HqNzpmNrcucpioDSPzoGdVk3mY/VQTetueZII4DTSWHrtH
sI+N5uvHqPq+9DIVFwuwQQsNml+ciHN4bmmNU+kCXG/2x6ILFlmqIOwmg7aQcb+6BErAxYlmtdIy
n9j74qjt5p/xrsO23+ilesGiKB8REbt8sPTcj/d/cHEbsVzocLUBjH+/4dxtoFdPhTzeCnOvjQTu
5pS475pOJ6DeigL1l+VngRKoxwEnWh9QxDnZASNLZi3ewZfpn9Cbv8v+vQFi4y10bcZ+a9aYGcNH
ZXkjQFv3f1CO2Hy3362NjYjFXI266XA8RHoFxUyjjhffaKb66Q8+FLCzGLgAw6Wrc/qhRVmSVzNy
L91YfvTLtDf1RPY4FF7XRganDE5uVP1as+C3Q/vxL9gqqwyQPVuaMu+N++QRe90Pt88lUA9Qk4AW
AZTrYGl0OJm1kiqZ2k7g7nXOfXhfxV/WWvOVMvbU6YNGIl+1ZN1kQbi6EMlp5KxHSdFVIJlBZexc
m9GO9OnRHL8VrexwEkk8hikis13pIehQlPSkFGcb2+Pt+TDoslaIwDuh9c5WqcFxYLSe87MtMUFb
P2CPQj8TTE/HH1UrkbxlhEfZiOA8rIanRV63Ccjih9pLTNMz1dlf58QfbIPeVglRN+7iOFyQJ3Ze
VmEMhoAZhASMCDn2NW8+EOxFYo1i8NQeTaR/ylH2vQQGcCGYC/dJbRdpO4YFtco9SEnt+EwMGe5E
9q04Q1aKuEoixjQ3/kDe5wPwf3CO7vf6l+OpJ/Vg0/LH7euUHYqzMKdzVlPBrhka599s47Evfzmy
MUeZcnAWhXWCxpgsoMJK7WO73IMUDFuAnxJpMJHcHY8eU+oli61+Laht/0yczEvmRJLKip6HUAGL
BXpgD8HycJlgmomeN1MOFRjAQMU+TkwVUJtgY4F+MCdpRUx8ondxXDpW2pU2gCcgxfa+0zI8DZas
p8/UiUuYL87DuYYKHZN16PBpsH/6+9ouQRJWh7Brg8w1PsehKclmxcr2fh523k04HGuwsqgm1q44
44tqnybyl51IIq4IuXVxJM49VMka5qjosFUA2o4Au1i/9uCIpH9vBQkfQn95kk0NiDX8/VycZ8it
KFXRSStAOPPYuz+y5EdjxL6Z/AG2+uJsnHcII1CgaSE2vSbhabAPpvJ82xmIYLUXAjhvoERDgxWi
CEldwEa1Oj/JaDYD/IbFV4/krvmEeSNfU7xqpX+Qa16I5ryEMaSWVkZtQavZDtQFC0HqhUqOx+zl
hrrzSDFU+ox4tkBL2f4made85mX0eq8CzZpytAKJNGHy8u4sCOcs7DquwC8OX16ZXpp44Md76Pzx
tb5XHx1vDZJzQ13M3MWBdZDjJSWWzW82NnK3mFoH7KxYNvtljNrdOCqVp7TVrjYUNUinaHf7uCLb
BoQKTxTbwgwXj/vWiiieBxN0mJr6sbEWzwEFGZEtDpQI4VOmtG9nbLLtsAKj2ncgWAd9nTO/3T6I
6OY2B+GJBzI4j8xIQE3ZupaXGY3ntr1Xpj+c5aO2Rv5tYaKWC150/7s2l3PxUZpZWWikBXDCxkO/
YyjvdJfsu321D3fjwTkVJ2Wf3w2Hqf+jXt+FcM79q3GatlE4Ipw1pfZgl1mMrYDRczPqH93uWZkw
80Ts6BAm5QFDI6/RElqeWqqyBFV042B6xmYGE+N/WOJyGRaMBXPraU5qqucfGkehZfPQ9nvFxGzq
/OX2fYs89VYUd2JS6BZaTFFDzaj2F7AcplpQEE+pv92WI8wUtoK4UJesSbTk7EymNwXdAx7PvhtY
jwsy1OKjjFVadiou5jlRiMJ1VTUU+EnPnuZgSL8p5FON6SvJsUQGaGF4xGB7vjBCzN2fmztqklhp
8/sRyOpDoBE4Ol/1TzMgeGzuInyOZZy+wrvcCuXuctSmxbRLHA9TSwyVg9pHf18DBmQd8Dw7So4o
ChJbadxlZlPVh1aHL/cvEKd963YDRU9mNxxki0lk98llDq5bEqucFQirYs9V7tP1WLffb59IJoPL
GsoUWcPQuDV1Tew0/xqve7uXvP9EFry9My5vKENHL7omgQKOLzY5hvndWEaHsQf/XqJLdJB9bT6I
bz0mpw1Jt+YmEItA3VR/WcaPWLbCWvb73PfXgdYLCw3+31TOQ/E90mSNMpG1bg/AfXOjs7TVzRG6
dDDZAOjh9X1yNtXaz81MUrQRfXoCHw3kIdpL2CR86VntZk3WBVV+ahdf4/wZm829pX+9rV7i47zL
4L59obVDOah4dvVE9xbzNe6/19Gn5Q9KaYhV72K4/LC2nH/2H40ginXcBnDnYn/7JJLb4h+QpjFG
vZahimF3NJrviENt6w9eQJtT8FMsjrKWGYiFUUOoGNTlQ179VcsgPJIPYnHh1FT1fk1mbIpqnb2x
7AnW15buafzvW1aBxn7/IBYXCozSyquhaQqKhbHaephkZQORT9n+Pmfnc1t1o9XgGInxqQcBx/pE
1mNUvhBTUnQR5elbQZzB50o29UoIhwJK2TuwrAUJW/5wkOHYxX7lfwpscWbfTTnAbx1Whq/rQ7n8
II3EzQvD5PYcnLG3bjlnAyOkN0DMtR7BshE/9MEcOPcJzf1Z5vNl1sLZvaaUxmAqNljHy691/tQ7
r1Y7e7ctUtT4uFAyzurtVI/J/yPtupbjVpLlFyEC3rzCzgw5NKIoUnpBiDLw3uPrbzbPrgi2cKbu
So8KRbCmG9XZ1WUyVyMDGNuG3bsL5szmw4cxdTDnrQWii6ebtxwkSluL2ku+Aa9X2zQpMyR6Km9x
ZlcCM7d2A8UEECah0ZPKWbCX4O9X2i/X4NvIq14Xqhp0+Ag50jt0OgdWZwtnkORizGym5vYIP+Sb
xa1JGJekBMr11mMtfozn+8vfbA9+0D0BegjgAyPcfn/nDKmZtV2NWEDpn5Plvq4EZwjvm7xyL9vZ
W8fWDvv/TTIpAeGu1q2wE1v5oc+hqTUZ/mUTu/mQrQ0OGvoi6xSpQCy4gmO78SCzijEv6cAiUPNo
eLUJPiDgLEmhtet/jNoS6XqwifwmSpNp8TJVlVi/cl80N4wZPgvEW9kvPSbHSlx8lDne3YUskUWQ
tzFz/xktu5EgiGXauh+fQopTePfLvb33eCoWTZCXtlMz0TUWfzbu1z/ywM3f55AJJex5UKNBdCPp
3AiNU0haUHSml0UK4YO7+LR55ikcPhVhug613Imu9RAGNRSzw2vxNu/t4hktjHbplUEHolB6VnQP
fDd2Va79Raz1Ws6ienR79Ib0qdN3dilNFPruPYW2VhhubY5YlvUZJIDDGvkyNg5R+9EJBVnky+CF
ZGs4tSQubDG1Ic5qvRVdtQyG8lFo7FyhgJbwPJXDpmLochUCGuxtJ/6Mvws2Bnt99BhCBac5mtCk
ScCP+HIZRKh1cTjVtBgpac0QGdPJXmr0J812Z87OZSOUI6ocUi1pp2lpj4d58gn8lWwwz7Ctm8yB
BlSM9jUMrdjCnVBDYpWyTDkJF9eERhVWuh43oBkePAZV8QOY1luvOYKkBxyD1JFj34i/LLdOyYU5
grU0kcXsgcvwmuWo56fosUF+H93JX8qACnN3r7M3MFE5MEmzEnVPQ67dcQymNLM1Cwwzud+AqPHy
J6R8k4OSMsXociziSCeLdd/N00dBp2QV9++zt8Xwra4V2IXXUEEmRbw3A8nN4CldELrinXqbXw3g
E2tBcyqHZCFrtyqz+Wh8s6vWNPrcyLisWWy6nNFXCU5c826SwK20XOen5mXCVP3h8o7uHoptWoLf
0gE5OG2EVVQD9fM/sh81chJXMlgR1vv0K2MAMz+oHy7b3fuSG7N8b2IeFVBfZLdpuNyuysFS/vex
Kmv79zlYrkx5qVuWbVlmxRus/JTFuYsZKOJdtPvRtnbYyd/Af94uYaayvFvnzW6NLOkDO25VIIBq
2xk9zZG1I9rCPv7d7nEYbaFztBKWQnSzNvPwmE3trlT/0gb7gpuVrdUg5EKbw4Z0gKRWI71cXsMe
5m93jkNjPW6VySqzBoqF0808ohFRTI6qqjz+nRkOeiczyeIpR/YQYiV2lqDiApBS59X9OzMc4rbT
MmRlAwhc0nOnOpH5lSZxYDvOo/p2xziYjfK0iYTXfLnYHqQlP4hlSQCszPz1kg0ODnR5bAq5wzrY
IDlzZc2Wjh2iesVXDtFj91nDYCmbuWS53giyQFRJkBm48AP48hVUiQapkZGJrXTQKA7LOUw6yMms
up1nbWT31nKdSclNVFC8qYQ/8jWtQihydBRj5TlYI9JzhSBLJkagdt8Qmy/IV7Kq3siUudBZsBgG
mp/79Ut5NTvdsQ3yx5XApr1beWuMA4m0EXOhnwGBkXWXzIunhU+C9lQoVFXzlafn908GykhFBVcq
hlveI0Um9iB0rPECnL+FGWq4rKMg7W35FlTGTFLBD4/yAxTLMY0Xe8OhO+VH0Rnv6WnQ/QPy9kM4
MB6sSa0gYoVLBWQf4VVCCczL+1v6ZoDb0gKkXb004fv1rhmg/3dAV/0zxKuDJOivWTMS4wYQHAjM
gfzhxDqq5dvx53K9nst7akx0/6C8/RYOn+dOh0pSuKxIybEIRT+CdMf7I455XKRvZjiY1kow0zW1
yvY0kOrTKhy1/BxXN6FJ5ESoj8cB9ZJq4mjWuEmzWfKkpA0SiRIc3CO+fbcYDqUxnjXGBatbqQFL
Y4aQANAC1ZevqFEwajEcVM9WNg5xwx5RhRCATu6kJxo1iEM5IwfV81j1o7GgTquonjies6526vE2
kv+koQDamqBQBYcqyJC44w0F01ldDA0eoEz3qpTfKq0Clpbe+4MbdGOGO7xCI5qRlWLLMt1fB7/V
/NL4g8rCdiX88dXyHhS3gPh2/dTLt9NwVawvl1exN0pkbW1wx9Jo2wT8YhJ7PoOdB+AXgaUAlGa6
LTma00Lmyvp+2eSuH2w2jjuhkZiZs4JkBxqAF4ifto4qfrLE0haTPyD6f7c27oj2A4ZuyhCeoBkv
IySgZ+IxsnsFb1bCHU/0VrSVIEmrq8XeWAeN6qxU1nr3YG5McAcTSaF4GOdUdOsw9yVMzkpKdbz8
PfYGT99tE3cwjUSd5hV94HABlilMvLB3a3ApK0gwFA9oU6GGbIh942MmPRxjY1TwXebqsw5JTONl
iT5fXhTb+t/u+Ld946MjsJU2jZUh2WquxyGMbXk6NuLPTLvtRmoKkzpCfJSk9CWYbyRm67E8Cjbu
1x/q5/4U+uuJUVfGP6gTRO0fhwtNnEpSPAB6rDgo1UDsDn344fL+USY4WNAyiI73Aq5RK/6Cunms
Rp7SmfbfGWE/YvNki9JZmYp1XF25hkQGxJbz5YvSUm8E5r6XXIFDgW601FJe8KIShWtcpf2k30ol
eEwR8rWrV0Wlt4yW83cr45DBXEdrkBO4RJc+VfFJBZdWPBEByH4qZOPjHDY0UzEIq4glKQ8sPwgC
rcAQ7cgbbVBb/+wXm4kEL4fa8C4vjgBwi8OLqCv6RlNxLVXlzyL3pNlyGhEfL/l02Q4BTOiveO8f
0IKscxXiTv8pYeS+jicxbqbJlW31JfJJ8ePLaIsZ8PcGpUVXzMZCchwDX178DJWs1BkmR75dnfhQ
B8p4GF4oMNx/ZP36jIrIBRJptijKtAANxWBENdTCOGDsqh/jG6Zj2xD3/eVvh9Ly+xWueQWNdwtP
jtyMbs25ehqs7ArC7qeiUQgIYe737+dOETkIESdZqGRWaUD8dZ+1BdhRFxOMm2AnswtrSI9rr0PE
QSFLr5ex6zci/VQtpUyGaAS+YoiMaOrPtRff6u7gNsfegRD5Yyg60p+8XjdfkUMZEIik4Swstdso
tZ0iO18XdmWFNng0ieNH3DeKyIFLlRWNNRc4f2x91SkFuZWnf2dTsUw8ogOD3UtPVZj3E4cy8w1o
2kIpgDv0pQqVlijE14yvy6PqLKiuoM4yNXZ2tpw+t5vvumindG1g/2P+ssunt+chFQRZR3xa59el
+FjoXk5xsFAmuFMfN1oX10qxuBIaRob5pl0+is30RzfC2zq4Ux7XoEIZcny0Yn3si7NVP6wxJZv0
L1DyZoQ73V0WzSOYbGoQ/bTXFiKRHBP0yL2d5OvMp7ild6e29DeX4NkbTK1qROWfpwPO2cfcF26a
c3/obd3WP/becOwf9ZsMSiYKVaCivhj7/03gUEU59IBr5BKm9lsim2hGOPYkxxC5m9yR7qoUTRzs
NmAV9NhRDuFn3VVtK6h8ayKLYNSa+FMtzUPej3hM6GC2VW8LKDjkREsndYg1LmJIBbmUzQROOEEH
MjskXv/E8j/WV+nEqonlI+gVyIoN8+zf74E3p+SQI9VCTRFWGP1vipY1Wqgu6Flxv1E8Ffv32y9j
fL+fmK3iXMYI9krw56hPnfFJUO77NXWJ0IRY1G9Nf2m5Kln/upOsmUgFlSHopG9Ytjk+UdmZf0H8
t1Vx4LFgQjFuM1hLj9Eh86J7E35YizbEy13JK79ULyNVutydYticbr4XULZW5KwHlkY5o+fQS066
dpV9ACMyOPLLg2nZ+RWIWjsZQ4ypt5AZKeI46Fz00OrLtHRWIrp9q7cgp1ofqyj+IZG1bsoOByXj
us6NquYoJJY3effRal7ykEjj7Kfx3oCSbxMEb3USg/2HHTskko/oO/P+6TqjHIVaDIchRl2prbEg
8hlFX+ju2tGV5IfLnk8dMA5CsnBs57wGTBny98m41porRbNNlag8UFZ4zEimdEkkOF+iPetLYUuN
Yvftp3E8XF4NsWF8kxQ6LEp9tvBlMug9WK2NGXF1pZrD918Vv04v3wo45k0SKT0wqUEThSG2Tpd9
/LtlcPiwJslqdDM+ijI6s/LFmO0+fblsgsIDfkzEhMpMYdV4jIXn+ih7UD54AQKcBGhXVIEF1uTV
Ke7aoHTGOSC5+9n3vnCHGBwagG63x/UIf2CK4RL05sbDNNmQgvOED8Xg9oW93i9+fki9ZvQnyYv/
FvB5JtkplRMDaiFsYIX9gsTLflgg6jBOFcqKBbXZLFC7tF4u9EimGQ2XGVJyjLGRjcdILwaUCsdP
bB4HrOkU3yoVGfCsVbEwCVWp4Ou23+KP/THxqsY2J5s9mkC1A4ZA+boNqJLQbu/K5o4xODAZizoq
6+X1Fp088Wsb2+nDIthIXcT4lEz023DT6/ocFmS4RR1KHmGUdG2FCIcy1JBU6EfkZ6Lg8pEhTPA9
I1kH0uZ4xZ5G0q22voTWnzRdbraPr3RUzTzPoAEDsPTGz16sT3FPkfcRAMnzVo1R3Qp4U9SuYMye
YKW3SgqBvWX2/m6ruIcLugQ1a2F4Xw9eq9+PMRXO7JdCkdFB+zLoysVXV9w8GWRBFUyNJbmXU3ss
0fWINK2TnRNHQMjrQGC285nSiWzLLxb+8YIrwbeQLmDCJxQfya5jbH4L5/aGJYdKaGaLm0QftfKH
nBC35/5p3hjgnHuN+naqS7wDjdZj9e3EK5wEFJ+GPd1N0Ehk3Z55EFOqx5Rdnn6nrvRCLxqU+CbE
xOt1/p1piY+n6ih/W3GcBTf9QfVf7Dro21J5+oawj4wcnNS4GWYEqY32BROpjpYvBCITn+y1D2Xj
PsKaheBcQa4VKatoMu1UJiF4947brIQ7A1UTpbLE0qpq7SSNI/n1NbvpYr++Um/ZJKYULH73TfZN
pCLJFkxqH9kGbBY4VUsWrawtnt1vjH5F9DonPIp3UMdx8w+lNx3oN8ZumLdZMvtRG6OCNk3LomPJ
4ePwicmDLJ8sv34I8TzE+LTyM/vMWjD0D38ANhur3OXahYuhGCtSdUPp6t2tVn29/PepreSi8EjN
W3OcEIWb+UM2npXsQZQJE/u5ic0aOAgJpahWixpuzx7VbIKhceaD4S2+4onkW2z//akooEKTZQOs
ltx3CoVmLTCYwfqA5NPiKS6aPe/bp9FhKcf6Pp3p8YXdCGhjkvtI8iCIg8LuNvULRDuvukc2bC38
UND+UPjJAxVx7Z/vtxVy32yJoaCcDUDMOB8DFIwObUqyHFE2uG+2RFMmNBL8bjmxL6a9FA7Llcn+
6EkeOI5cqn9gP0O32UTuHkhNbZ4VdqhZZXf8iA6Sz9JN5oUg+Zp8xnDPmJXy++lFJbry9w/2r+3k
K7xdLA8xBmGQUo2HwofWO6haCv2LpmVlIIKQxr584oid5au91tRYVpizSEsTjxBftfNQPP6dCfk9
VOGvC2AtY/fMiNa+CpdnTyxiHzbe9ozD/wK5q3FlYKgXkS2IL+DrcSp9cC6vg7LC4fwoialVZYh7
we2BbTrGbeKUmG65bGX/LntbCwcYo7pk6ww6Vxdn6tl60ftAja8WSQ6M5JAIxgHiP95li5THcXiR
QptZRJM2qmh95SmG8LzUEtLDuZtmNdGrTS2Ow4oJfESDyELJnGXjTlmwnnTwGf5RMuft8FocXBSS
OIl5AzOCcj2vH7TsEIWfL28adW7YSjf3bzINZjZMODcmHkGL8WFVni4b+Jd76r+OoPIl3GyVy2It
sIgJAQ2rR6wgXoGmYHNkSvErOd50+dpAnP9+RVKfpmPxX44OJkwvvajHf5iimtvIp6p+lzdQ5Wu3
hRi1eduZSMyu/pyd24GK5Nnv/S0R8MsJoLnyfj1N1LaplPVo7r2XHbRngSlW+cCoq7NbcmKQWgwH
DZ0lt/JQsuyhZa+Vvbqq1zyqd+uH6blfHd3PbnOH0h+/fJZUXvRc1YSmERlQqAHrCk0C1hUKblAC
Hf7lZfLmhxw8KFJVGaKOl8noj9fqVxDXIY2NEbEeM01MAqF0Yt2h1F7YCb308TigAA9kKc36DKCQ
PyFzFGV4f2mWnXT3cTvYIBklUHc/0bzxFg4yTARvrcoeQ11zLa4QWzhm7Y3a3wpqMLWjPeRnhXpY
73ehbGxyGCJjQr0ep9cYg9VBIET+owSLnn7XICMYOXhonuLIUYhyOxGSgm79/cEo67IewghLza9X
6FosZ1G1oUaku0YgXis/zKf0kezUIMBF4sClacMQJHCv5VXRKb8rV+NhRAUmcgpXdOlWZpmyx8Uc
WqRBnWEGurDntOx09nrV25azHqtAxZj8lOI5z0h6GENm3Nij5kgPoeMSEE7AwmuXzuaSWMqhgCAu
+jX1c9M40YEJBPan0RPd9KvisFc9+RilFs4hUTsMa95J2OgRQhgMw/MX61za1okd1O4lfyaWSKDs
K3pslogWWPTgsFtKBAPk9ENAXD64SO264hV1Y1Dn5fX/N7bqdIhHdL2xtxTEeFpnmu24tKOAZZ96
ByXz5/FD5g9Pf0CNbKEl+j9vOJVPgLU1WJ6sWl8hI1k7CgRfcqm6r5eRKHYRgP76JNksr8jAB5at
iC/VoD0OQRYMfnekzwYF6K/lio0doV/0slyBqnJQ5RCTgx4z2ItNu38xXl+l6nWGCW6SAfBy+AwZ
1fewk/Y9nhgsSaNoB2G6riN/olpX99ve3r4Un9Kqk1id1RJ3VVnZbKZyPtRP0g3U13EHj+fIHz8T
7k8cNz65FRkJeNoV4AzTCMJGnmK3fvo2O4wCFbhCpewIQHmFvc2nUzq1U/oV1+KotBBEboPajAmS
JCrulDkEQXEecl/Nf6Ba/1mgXlU4y/fmONwtByp5QH4x7rlTYqq+lFgUw3i0O6d9wInWj4mznli2
okTPCJktZNh/IbZ4zXdvNlEul6aILCQTGIzgbnCyLyybXR0rtyhJqSDiVPNk5Ikgh6AJh7UIOWRV
+BmDirl14DQBCMHcQpgcbbq/7JWUl3CxTBiu2aooSJLr0meQPcQiQed3+cGo8kLWMVP3Ulttdeew
croktTF5+1VfUPZSemIplDfyJKXm1EoyauZgQwyym9qvgvyKcUm0dh/QEhZE1MlzlC6judRWBdcX
0hEivpFtjp9NrbVL/TmdTVsgAJ9cHBelxGG/hIaGxVkPTEoXrCaOalfX8QH9KWR/zyvAXvB7nopm
XcZCnhiLyhKYZ/2kHaJPjMJFcbMv4ff5NLj1jXXPFLt1vz4bZBsktbkcrkjhasmC+Hp7h8H63NzU
t+MTu+SsU30orlmavnCng27Y1GOCOA8KhzFJNDdZH2Lh6azbRfdxGH9ePnDEgVC4J5KImGDJ2IEw
U/126IQJ2NzdgJ3VaTLUVC4bI72GextBYB4k/MxrOq89Mn4k40N0zSgZW6jAitTsGYXQCocm4lRq
aNGFOT2zX1WgDmEKkr7XAnf4HF4tB1r4nLhWeSIZWTWqNBJwj1c/sxvLT+6ZuMLs1LrNtIxQDKP2
lAhOfmOQKZHZS3H63d6vj/rX/iHxjJv85+pM1xhEcYTU1iObsro/gv0WrqjcqyhvQRumsRIx61VQ
rtEYcrWcI1QcSzCJzifTbT0W2cb3w5XqZ34l2hWRZaLWzSHQNMztXJf4BclU3OaSGmjafMyL0L3s
s8QJVNn33ly52VogUGLVzWFVH0RtfqhNSu6IWgkHL+o4LsaUIwVTm7eqfFLxXC8m//IyKBvs/zfL
UKy+RtMA7ofEuCqyzDbnqx7X32Uj1IFTeTSJyiTXmVc0P0eXjY7HoCSpIWao4LWc3ZIJHiIeUjk8
kZdMDjMZBzw/Jge0Pb+0oi3dYCTfz++N0qFCPsoXODyRlWUecdbwzJGvSil3CowRXd5BygKXV0mb
VlLKHsQPcZZCllsI9FhwL5ug3qJ8c30+dIY8V8jdsH7x6NA/zIfX4SFU9VqIY78mxgIqz/gvrRi/
XqI8cUxuQrJQZLVL8csIEqrCq26QacQzJ3dDsNKzjiPFm1zrA2tvDe34RnJysG7pN93fXgs8TXWp
rGY96qgyjr7ily7a2T6w6IXdQ/mpdFbqWBAflddtaWatTVBMxdlrr9v+Wh6ItBhxtvmW/MnS8m5Z
sR5BCO/CQX5C6/M1InfCNykz7P83EGImTZeEKVJCYh5Y/Z213iox1TVJhCMaByBZH7dFzTL5SXM9
Gh+N5FSm1z0lxvb6mObjSYPNiYN+wDClVxzbLCXN1jQfIzxG01fcCI/ovDioKirc7ZP4ucdQjeSN
5zRiXXeprZUOnVPYxcrtb2Bes/kNS72qBVSu/ynTsm6dqLGb5wGJRdmOHnJH+n753O9t7dYe9/kq
ITTmnD3A0+lZsWRnhUYlctM6BAkvG9rzk60h7hsuUmP1ECgV3aa71gf0dPxINGKmgfyAHPCb1dLJ
K/uArwLHsc0qfo5+h2wQ1Gbbqxa651C4uFcmJ7qT7drpngTDo4Jz8hNy98Gg16EiV7gPRl9DFiA5
KFeWVzyjHwPYFbnUo4v6gvzlMI8ddF7SxQ0RppdWmDlj0d8IeuMVE4QFL3/FPdDafEU+5zXrYST1
iLDcSQkEY7WrRqci171QeWuCiyHFTjfFtMAJeG0ccyV7fbG80bEwToGUb0BRzVCfi894mVaWZVIO
e6PP2llSP/oBAtrRKY4K454FPxUVJhNfjE96JYbaGPqAL1asR7l0axT2jfG6jagbZjcxut1KDkxC
XVeFQcTS+ldBlNLFzdo502dMbEROHywH7Zg/F0QETq2OQ5TS0uLc7BR0NCpKGPRm2WEOcimCYRkV
u4mF/PB3LskBS1NpRp7IcMl5uWqLZ2TOCOR6TYdfuBf4jBcweemycUJWo3f0U+FFnvZBusoepZvx
xCbAorsGjd/KXUTsJOmaHJJEpqSpVYNHnHpmg5a1vx4y5xsmLKGMZwtuSBy9vcze1l04JBGsPh7C
GjupBqy00x+0gJEWUEEfYYbPgAn9oDR18x8zjJC79Vh2mTKzWxbcLIdPfkkiErHhLC+4zkEsja64
9WC96k0ice7eU1lmwu15RZ6k7AtBUPBcU25FR3ZAaS3apezVrMFqBo8w2l5CXEfuApppApSJq5XP
g0mLHMVDjA2N4xfItzfdM/SBqEPAfO3CIVA4LKnWUFI7C+tTv5jn7CZE07RymA/ImxhgIWVdxOMZ
dER27JEfklofhyjCPOtdqeEYMM0vRkpiIbPIhktX9I7UJ2hBP1INN9TX5EBFjY1clGqsFtRRSnNS
KnzE6esEFeXL4EVBNE+WLCaFXuo1O+Jgzoyd8qGXHOYwoxfahf+qdPhnM7OGaEkYGNAkXeWHBRZj
jLXWhMMI/aHJX2rlPk6otq/drN7WCHulbyLZJjaX3GDpUb2G2HDp1/0/hA3Xiy+6GBwgDuB+ZPK2
JhZWbMwlSt4KqYqNlLqHDtQC1HOK+vuc/y+FFelTZOJ8Gy94tdm69O2yK+x7+dsCOC9v0UY2owF6
dVets9X0RpsKW6OaMf8FFN+scI7d582cSym2iZWnFDc8KVez3R4i2ZYw9Ts+Wm72cnld1MZxQbk0
mJIcjixLr41nAVN1o9p/umxidyBt62vcRTmGCsKcEh/nFeqRQBAcDTNSpc8UrhnhYxsMh8aT7eyW
Cnd2c55b29ytaQhgTOtzHCaW8zS9rrWbT9FBdYZgvQqPTMfIPEhB8ZHdPQj53Jh8cRA7zHfYWo0R
ipmBHR6m7iym+lOe60SQRTgn31Wrj70i1CUWGbNcefckKZ+XSSbumP3A4Jdv8uRJa9ItIi6z1W2h
3mUouafo+eNslA9dknvamAayCRWlWVYJuxRUWRx26HJWVM0AqGKpH4jonrOzeMzt7lj4ZmRTo27U
5+KQRGtnXWp6dXXD6eO4HE0QLhLHgT2Rfr+r3zaSgxJzjiWzUuEQOZgfJJfNo4eAXRlzTBTs7l+U
b6Y4PInjsZo7drolK7fLrrZD6PYZTe6EMVnnpmxxSJLM1tyPLT4TayBVEWJFnn63HvPb8QrNfJ7i
zF8y0/4j5u7NAeebbzELoNZQrITvd/dactSiI/G5ZOJzcQjS1ENRhzHQixExY87Hzx5liKTLvnww
P1Bipv/yqPjvF9P4Ntwh6yq9VoZ/8EqFJPsKmVukWn0rwJPwqiLu5d3E8tv2aXwbbrvmc6YvrxEO
Iywozpk3XiVn9JRI6AgUgsIPP8ykr1w+ZOCRfh8ORCgBrLIJv1wjvH4tzAdDOMdLMSwMDJmdaMT7
lwoaKZscjCTI+uiKhe/YJOdVvZ2WH4SjsD/w7+cazUXvFyUw6vEZ+XJ3fMblfc2KG6yUMqAdKBxR
YacqKZcBWeM7cgtjLLUyx4LYg7ALEHLjKoVTepfXRe0bhyFCG4FmlHFbWtIQf4DW/QTxxlpHe8ll
O9RyOPyYStPERACWkx7HYwPaWVYSAiQSdyVxnWgiF42YQ261eYn8TpnYLPJNTXRq6pD7DnS/PSdg
JSc2kDzTHIIkgxCtSYorBUS+N4vTX9cgLl7AAyX6lRuf/uzB+QtC+IbbuEHRJmrhh0p/SqbjWF1Z
FBvDbmVoAxsSlwYs5tHM439AUXnOPpmx092op+KQfy+8GX0luV1/siCiJLJL7Sh+BPWEFSA2QRcN
lRdh1+WFY/f6vTdPi0mAMLzA8iJr09gYgHPSorXrkTJD+c3rV97YSWplQi4L/snmLkUPGtdX9dWI
1rvcG57+8tC9PhQ2xjrRLAQ1B91FPfXHNRPPaZ0T0E+ca76V1izlJtFm3NfzGDt6dBOOVNGOONF8
A63WWCviD2TmJmFyFzU+SB2Y8lLD7pbqtsr7GxEjR4ZMHDeGE5f8gcORwuoURWdFy7wznRITM8Zj
2H2pMIphKM5lyNpt498eAx5LBM0UzQS3J4jtYxvJ1IPQSVdLLvu1Yl1B8ToQQvkx0zpHl5I/GU7f
GudgRbPEbMkGnHNheViTJ2n6SKyO2Mnfygnp2nSVgp18peeD8lVps4br1VF9IzD95JaRiOROS7eV
E2eab6wd4zmzBPZmYjw8yaG6R4UIM4rlVeeCfLQCVyYy/73hURRY/1Kj+oWdfLnB6soqXRoYZiTL
Q2ejFjYfYtEuIAzN6s1WsBxZaNSAyd/uYlSpht4G7c3lnScODl+CmFYMFjYz3Iq1SGSnFqlexlZF
pe6oXeYClqGSIWbCWDsto7Br4Tkr7yPyuUM5EfsRGySzSpBvNwuqHLWaosOxFAS3l6fPmq5VR0ME
LeGUme3x8v79Dm26ZKJRVJRVUcXsNQcBsZZVupzH0CcPwUgl3qtx7F62sBM3vzfBnXy96KQ8b0C4
KwfIK4BVERx+ylXFpBGnZzZpoh9yrw7k/7069d4ud+jTOWrTpobOZGdcDepNKhl2Jd9FYUQs8Hff
eGeHP/tDbhYxemdKN6tuxuYpl++1jhiZ+/3B+N4EF0MMGCdL8hRLWcTzophODFVWXXTrVCTWshOA
vbfEPTeEPh36kKnKh+fpU3MfHkNQiEiOcGJlZuFIBWA7aeP39rinRmGOklC0JVTsvxm35fPiKH51
mg/y96ay0ZAGPr3lijRKOD3fSF9YWtNaFdRtKy8/MoEpllioX8B99DO0Uzs+rZ8vn4F9F8Gkiqmg
H0PhmYgiwZr1JRLRRWss36S29iDFN9qmuRJoSNnhjpqcaU0I5k8EXIWvF2gVqIKVbGLZ3723xXDn
apmnSR3DtnSlUDjX8njoxZxwQ8IEzzIkiIkSroJZuLMIOdNSOihl5V3+JDs8Aszzfi2Drx1IupHk
SQ1PH5hm6+zqjtjYlYPl2JMf2hOktyRMgrX/j272f7FtGYaqaJJl8Cp4w2SJupmnJS7tfxR+IHfj
oG0xdoVPoxc56i17Aoj29NLpxNbuugj4kFVdtqzfSyaxNdWLwaBElksUvcCAIosoNeTB5e39/S7D
7upYnYmWYEXm75UUVZkwZbsL0oIild1cXe02Ojfz9y5fCVu73rKxxXn9EobyJJe4w/runMqncTpc
XsuOuM77xXAev9aTCDINeDzr5GAJGMlvMV5uK7cMPBIvAX0leGwUZwzazoZqnT8GjKc88eO/Wyp/
13TNLI9KAlHcRJR+FuZ8A7T5Ewd5200+oKzmNEQaGdeZEJ6HbLVV41RS99lOJ8K7HeWDxzizQi3X
8cmMEnLJ3dfshs3Rh0dGPyf9jK57D4VmB4kg4hlCuCUfLkZDUxpihutGyVOnMK9T8WyOR0h5QRSK
wOL9q22zkcxtN+FcbRiJ2SbQZo6PS1AOcB3NL05ZY9dXQ+dZX5DoRV+O3hJL3I0VNmYZAGzMSsMa
rUitwVl71a27QIYmjVwDU9qHy8diF0k2hrhslznAFYWxgaH1dh6/V9ZBzohGOOJk8w0rcTVUeSzC
3dvxOa2hDx8RtBeUAQ46srFJKgjP48KMg6U7LVRVYT/43WwSBx3lIMVG30qF25eietfJKYLeqVlt
I9WGa6FbPy6V8jnvY8mBGnBmZ0r51LcW2pTncbXrJmsPGA0S7aHDiwCiKQ3lpCy+ep8CeHcQ+R6W
TgR6YpwDahgIhFRHeIr98Fp/EILSg+yCj7fjZadhG3rJHhfJ1lqmjpmMm09c8URePhTJY6l/sfLA
mCpbHr5ftka4KN/LMgsQFYkw4wAyzRGzYkGkfZModub9kPntE/NdK3oyjCXa4OBDGOxGXeARz282
S654/bl0msoV/ud01PtvxgELBOxmycxm8D2oPydLd6KVkvogjsVvc1mNIRsaqB7cbLJuIZlyAvPR
38EUP5lVGwiWOx2Dlqt8HWeQq4NsXdw8lsPHv3MBdiNs4HBplUKOFmyWHOeHUjNswRL9WVy8y2ZI
L+CRJBnQUIrSstsrjvH8Dz0hEkAa+u479PYkPvWK2cd5HcLrsixJUH9/vzC916UsrXGSQsWEBHVr
q8NHNTyvBlVV3r8z3wxxOC/nUyYZkJRxdbn61tXdtaLNib1awtEqOlfLKFaq14z47xjxZpD7ZKYV
W90i45MxjnqWTpLAHfVoAJLKoC0JP9x1dUNULFGyVMvipxeqcWpKdcYtrZrPaXUnd8Qt+RqS/baa
jQHutObymC1WmePt56QfFT+7Km8FL/H0I+OhVdDHXT0wik7Rtv40XtwY55ykr7Iy0UpIQDT9i9k+
j1ST8y7Abv4+5xt5Ns2zLAMoNCtoEcsNoa8Ony4fLeoLce4QRqZpYbYLcFdoNibgwLBUfbhsYv+a
3qyDO72jik53KUccIEh2eB8dSr8/qKiTO8WzBpYCxhSUniz4Ixkl/t7iADDfWOYChGrox2w1MxR1
gwWVEgi7hA5LfKRXwjHv3cvr3N9KxYS4iG6aWNJ7zFiHSF8x1ZW6Vv4lle4Nk5ibpv6+/P7vD3PU
mGUqFK4sRadOzn3w9hDndd/jMNrCeEN13eT2S5G6cYhABAue2XPaBYZa/B9p19Ucuc1sfxGrGEAS
fGWcGWkUVyt5X1gbmXPmr78H2vosCksPrmX7za5SD8DuRsdznNH6dfmadobL2Ef5Wwg/iFS1odmv
Q53CA40ufIPxma1xJRhmlFefUYpGrqhFIZTJfZu5CkOijEhNwE1w+s1hWqeoo1N7AWlriYadkzxf
Piezzj9d09sxuc9FI+xidgSRi5oXj6FEgXsTzQ+xNtxTaYwFkd+ublCiAKjYkjXymmRvHmJlNSYr
XnLUW8rxpUnL+7lSBGa8+1JtRHDeqO6rZBjCkWWVtR3F+FATYLe6k9ZczZHIcncVcSOMc0tZWBZz
OiNPXqo7c/Kt4m6UBJ5vp5EKPdzI4NySLmkLqdSCvR2ys7qZhwGXq85XfewOnkUdnX0nuJHGmVZc
joXSdW3hMtRaVqyXbMQx9xQEuhgCwVvV3UofAJ95d0Q+AbFMJVErC6XRmh6m9WUEBuv46bKa78dm
bwfjB+jLAUPtMsilXSmCPavODFQ2tXfNL6w/137J0K8L/qNIzrSwrli3xgoGhs7LP2nojFF38g2Y
smqn2J0S7WrtWvLmhNp7x1vSmJhStACzS77v6ZmEt313FwufSfar/3AYGzHMxjc2XHZNmuhYakK2
WB8t9HAK53vrpQ+sOSCiYtr3F6ZuyrIBZCd+lrHPLTWLJIQWy/qFdI2d10+Xv9G+Ab8J4A4TFd20
xgte3lT9PGTfyv5BUwXB364BW0S3qGIgvJR5hrHVLLXMJKR6nfhXXOUQeVjke2RbFJFLBO5PJI1f
fZ5ndCiT0KjcxoOae5mXBfS6c9lomoV5mn9/fZuj8RvPJGlVXRrH0bWWmzC9IZmv6oK2194X2org
jGistDIZlWQCPMhVaZxqBbSgH8iltyI4w4mKsZIVqRlRjzjEwPAF9rp9+Z52vc9WBKdnQxHqqZZI
EHE/eMmBYUmQTxlwQRgoZHwWVQd2AwlLV6mu6WAfN/9IDLUxxBR3hTV0DK8GtS959UEp7PRZQskR
/bSDfteIJtL2jHUrk3t5p1CmGJ81gIqATTnltKb/egcc9rM5E/fYdlOODXC9G908KtEZ96j2vc6O
gg+1F4pvhXCvbZ1TedFIDUrF1jZObOY+/DSfWPMz80UPhOjCuLe20GvFNOZxcpuxspvGTRSBd9sV
YGrEsIAjKVu8+8xSSQGkr1K5OVaL4qAxv33ktjYCOLWOFrNv6jie3W5y2yPbsmt1u0gQrwKlKGin
D5nRRh5zFpu3pynauiV6OwEAGd06xe0CPcWGEWnc4tj46T3G5UpXcEbRJXJqLRlDYvRRPL7mAcQB
4tprf/D74lN/ej6IuhP7rmJzRk7NBxK2RWhFM+RFhp0c1kM32fJgW/dsUbI8q5E9f8THbkRySr82
WWfoC/REir2+vdKpS7WPBEPWRgan7HPdTF0cQYb+SIPYqU7RiYG1W8FwZHt2osrYvgf8nzxoPwdo
mKQR20vGZ9PtvrJ1vwtiV2N0Soz3IXLazM4D0T3utrQsiswGdCwmckfukNicmSTThDEkuY1hhsTT
b1WHgUCRu/gXHZ0lZ+kjUrkPgSQZqqzrlqaaVEXLlbONONclc4mGyjWeepf5/NilbjjA8fctBrHG
wLybTuYHOoXvpHLWYUg5rXqMAzA+cmkFMG53n3WiXZqdGOCdEM4kuqwx50pCDECk+WEiuh3Ww2HO
P0Aziis0MElP8OmozpMf5nK8zF2nZ64G8onV7ezklATfGaVdHeiCl4b9Zi6MhiwDI1co/BgWrypJ
OZrxmqaTO1TfkyrousIh840WH8f55bIH28kLVNk0dEINVVdlvjdhgRakSPQFkDNZaEvaQZkGO4qu
2uTfh1Hv5HCPQS+h1gQKbcxoJwEwWO1c1T/g/1UZ6aBBiEGBa8YpwlCB32RSDdReWl+/xRo5nDH4
Mzq7DT2GEJn4uiDo2PMj70RyvlHvw74odPgtts+iYulCV7yc4dpO/oopjTyzo+ogGltjfoJXDo1a
Kv4hGA/he1ZZhXq/3GGGp52fpeKY1rfFcBsTbGKblS2HjT0oohXXPRvTLENGqGCpssrT4Mk9OJCl
2cAekvrSNo9lcmpUEfjAjiYiHiUa1NAy9D9GoMYhzIBsO8xwj5gVjY+GHNtZ96mUDpc1fucs7+Rw
36xNpzjLlpBiijoNzEjHKG5+7ttF0Jne+UrvxHDePs3LEGC90ozs567DggfV70zrWGpHCX3bDDSm
4OIRWMDeyRDQU6SRVCd/xPWaUeo1+L5mN56ujCXIpC8ku798eXslIM0wiWoaSFo1he+GoImlN9lq
Ichy1heM9d4obCbJGTDFzEpAbPFuOIiwc/dUA2EqdB5E8Zg45yqfcprP/byEeEeoWy7fDN1bzEcQ
IV8+247Tha99k6K+jx+XjJphqeBoAKNwYq11iuWGFF8r4zYeBde4Eza+E8UllVYI3quVJBj4SB7C
9iUSIertxYnvBHDuVq66WZrWFLG3131eQG3FeMuNT8URr9UXcW167wOZmA02ULVFNGVxrhfU7FVP
qDyj1Rj6SwSin65yogr8ApFz+SPtuVxtK4oz3zqtMiT8ZHLlYMVqJANdxMS14eY2Q2aQsd53Jay8
s3CQ87jvZHK2vGQAgh8ybXajmxaVwey8nqSAkXQJF6ouS0Jk+l4HszXPwnDOEN8Dx5UGUxqsRzBt
2HV3VzgtCO5l7UlwoZe/ncJvLWp1sdTqok+YQqBnC3bNXs74MTvnz4zMYPYMn4jJtZgx/fOVKvzW
otkXEYpi+IzWI0rJ2GNnuP7+4DNqZ4zXilyjQG0UnlKE1FKXqQ0+IQlqAMyAtt3rfMvrgHnHal+p
I6ob7dXaNkqj8CuMearrcj7iXo0F/AH6Vd05S+rhhNeRU5U2+jWLqMiyl2K8k8leiE0KPHcFCQsV
Lqx3y6Ps5W52Pz4TkFKwrEa9avwaiG4VwJAu69Dew/Nmk4rMVGwjNgP7oDbk1eyOyq9+7eySpk60
/LgsZM89b4VwPsa0rG6MYpgGnW8H7RQR6hTkp6nfxMvLZUmi43Aupp/qaSaaMrtt+0k2GydpT/hv
H3ist8fhfAqS6nUIW3joKn6J9TNtPxFT8MoIzsEvL5pTI4WzAp1POskOw97WIl/NRPMRe9MYW6Xj
9xezMF5XUpksJGB4QDHQh+orxsm3CNmhREb1+v83mmbFSZpaJiIBxgDY3DBWjvG0Oq2NMsFJBF/A
PsEFH/X6yG6EKVkbYqfHQGYZ0BNbCm49kHEIl6l3Y6qNKrz6ro2ceS0VKTLgKXqXIRinrnTDaA1Z
avk65Oqaf5WBsAYi8Pv8zmKjWRnRdZyOPk0eI43KbzXsxxuuFpin1k5PIzbSRLmLSCjnKaI569M5
gWnF8+JUJnV7Y7YLqz8vWJy8bMUiUZy/GJSQJr1eIsZC9dSkkh3pz012nacivMe9YG77+Th3EeuR
QYsIwRwC8FObjUfNir3LZxGJ4JxFL/X9MKbwfUv3M8mrWy0TkanvRoybU/CD4wpAWps+gzrk1wXQ
+qPTaMu3jOmSte7Ks6gfKXqQ+UmT1oq1UotQyZQDIzD95IQq2DdGLDQc41PoWAchIJBAIfiR8maM
c61bEXKg/obQCosVBM4q+oI9zJMeNJ8UEDeJMeD2pry37pGfKDfiZJjh6id0+EZw26Y+/SuVbRTe
PNB9n4pnDP7diZAyhV+Tj//LokkVq4PCnDR/uoFLcTAWhQMyaMlJWJIQvDR8eTHNc/ARU3V2h3x1
alM9GXnnRK1ok1uoNJz70DQtx/Iv3McIrHdU+LGVpRe/wbbc5bry80ATRB17J6OoSBBsB1Oq8tNE
MmmnKRxnRB1SHnSAa6irCX1M0azI7sO2kcMPFM1pRrDvU7CETfFnUNGXqzs6wEMHx6KZgqtdEH7s
TR2C0vbvg/E4RzJw35JkwieTg8EDPwC9r7BiAfZjt/Szc4jae37oXmAXjA7cF70+gmvlAZCAXEtz
EwVVtxwnW51Gu5AWO2lbwSn3/CagLohGMAKoo3TwPjAtDLKaKHGiGyR9MbJvZiHYDtj/bBsBnJ3p
dAZaU9nMr7FPiF2f/La+YmCS1aM4y961akzlYRoQm1OawadqZmS1pNMhzThbt8hEndXuD9bT7LA2
SfKRFiQ4ak0Nq2aaCbIz7tVp2nLs1xHiliQCmAwwKEZV9HjumvRGiMllvFJNx9mQkDtgDgbolZav
2GApvLbOzZFRzCX+R4YgtscyuWrSqpVL1oGp9ZVE6PfMlHrXsn2iAMmRoO69A2tgvJPGEuFNcNeO
oZmWBNJYxBqelMNvtsdcuIG+r4uWjOIcEL1RyecCnjaq6jWJIAm8h59r0FCwxicwQW0GLSAK5P5B
GuZuqEkJNJJZ+OZcyyLnlALcFN9t8rIr5opHDGHDXQTRo4jGbdeOUXz+nzDO70dy3zdFAWEtuY7J
MTUeL8dXe6EB3fx97uq6NszLYsHfX6Ov4IKpYq/Nzup4d1nKbqaEMXJZl7HxqBPCad7c51LcKcmC
5wvDKj62mG+b1wZn7vx7xmMAMG1EcWrXpKbcaWZpuUNDB3tYwhMJ+7MlJ4KB3l2ftBXEuVg5Msui
m2umB4uDuJ5tqbaHEXvSLHCMXNGm9G6NYyuQc7mYurUywF39drnJAaPY7vqMGK6w46/ovnilEzq6
G92aPy5/PaYDfDa4lcspvNKPXdqneEuS6SkyFbsKz2n8o6vPZfj5sqQ9bd9K4rV9iOiaKTjhah3r
7Dz/17/PaXsxrGY2tPj7hXVT9r8aKqg7iH4/lxBhV0KNmgIuPVbutOzeygX3s2et2/vh3qW+A5dk
YuFLDENuA7nWUm+X+q9eerj8GXZd90YOPy3X0zUfVQ33NPrzdekXgYJoiFzBWAVhyiuewAXd4kfl
VjSIKtpA0uwvCMdUR/W6oHrKAsCe+TXAnAnGekESjHXz6jY+5YH6EN9TwbyeyLJ4XhCMZfegBMV3
+50bocN9X4C+aXQM2zwBbcj9bVyiseJddQEHhU7RhpZ1ftc9T4jWyu1guZo6n2RF9aq5Fcyw7O3T
awgAgeOD6XLZ4jtIS9SOWSa1MKnvw6l34x9skYKVuLHFYRv2Cr+ByYv7zBemLMzR/vFpdUNWDU3R
MH/BKWs+VmOTyTJe5fswKA7xbW+3XvWJkWFZQvyu16z5gjR+WFqnLQCuKM5pYdXGix7yOxoUN6ze
PR7KZ9OJbxpXAz+jARic/CCuZe1+SwxJWK8bJLLBO8mp1uVuhPyuWmyafO9EXnjX9jcCeN/YhGkL
hmDLVVL5sC7yjzIC+aTeu6hdCNyM6Cycm1zjmaRtV1gutYbSXrspKKLw+bKPEcngXKW8ArGnTnFf
RPPpcpOmApvey7OszXVx2gdQbGKU9Wi589C4bShfj1R3sNN7vHyMPVeJrrOO1ixLTCjfADTXelji
FgEUAX5i5lVP6TN4kr36bIgQTHZu7J2kP24M12U2Eb5KPh57i9wRVLUvn2bn0t6J4C4t78xqBcvV
DPic+hAtZLKLNTuZdfbvPw4GfFRKLKISDVPzXAg9kLS3Brxj6XSlGIltrLOt5N7lw+zdl0LQlUWQ
TiydT+KMxjDGOFXxtGRPS3JVhYLHfi8RIBsBfAKnqFpnzCqCWgV0ADIWF6tze7WeLMzETleitENw
Gj53w6LkGhaox7hDm99ouX7Vzb8u39deQPvuPFzkPMkkKpIBHgbLfC/YOX5FdFec5ZZxG+SoNgnz
7D19294gF0KvcptV2DVAWl9eKcmnwgomEU7CXurx7lTsYrfpmpYTuWksCgPN71gso5+zOwBouLkj
As4RfSN23I2osKt6NHZRMlvbs5kHSiZIqUV/n3sCgJ80zz3TgVhf/WnNvlRWLlBq9ie4Z/TdbXGu
fwhpZ5YTZoRkAiCORXWjKPRpk3rLOglST6G+cQ5NkkGOvioIEOqX3qUoEFSO5bGtDKSG/4/Rwr16
9Luzcd5tMVUguCzQtvCs+P1d4sX+AI6v+8XFiJwb+bGXB8WHPhklBMNJFJs63H3OS2eu2YJOZD8F
UnpIRZ70H9T7TQB3iWnck6WKld+HspBZ1172GmOJq3D76vcmiru/SC07imXB2TXr+9G8j5LgsgMS
/H2ez7RtIynLF5hPMUV+qXZA+SSCB04kgnt4TFqaQ1dBRDQAMXqO7ys1ErjRfZ/29y0RzosuQxab
HdNqwBDbBZY613WwMT97uHxZIjGc64xjRYI7wOtWz/pB15ObLkt+YZxcYKRMP//0B2+nYRe6cWmr
OmsgXsKFqarutOU5JHdq2/hrfDCAyXL5SEx/Lsni3GdVWaEk1cBUTo+6n50sD3nf/4ObSHRznBft
11wDnyGO1NaNPQ6mPcgnTRPc2151F87m7eI4w09pbkRqi8eUDchGV7GTSpjJHZ3w1vBBUOcMnSNa
nPmHgORNJucLjLLRpCiF816j2IeiO4NVXy9mc1gjzYnk+stQTvYYAjqw6TwUFX2yGqJ8k1nQpY/I
OYl2jmkGBG5keNZdj4lgC9vSc/9zQEe/7h0gcETjYdCuc1GTc//h+vvsfMlCm83MWCucHY0Cm4Ah
Lw/vetPpQQx4WUtFX5YvWXQmHaQxxwmVx/QYBkMQ+/pDEYBc2i4R+ccn9eGyRIEN8tWJseykoa5Y
L0d+jKLBqbQ72t/kzT3JBaO7AvfIz7g2pBq0WMULqZLlU50pwby07uXDCKyPpywNaZUXSQfri+lT
OB8nPbPluRN8o71qwNb6dM6VjKmKYLZisT9azxKI6rOTccwOePIx5tG8sG2TzJ+99Kp15OfcUQX3
KFJGzsWoANUng5LDxWSFjybTEUsujd74mFH/b8+AzrmZGt1TohvIQTAYtlTXcne0epFJq5dNWufc
Sp80/TgM+GQMwXl6SO7rK1Y60hz9CTzqAmUXOTGdcyAUxEtVHyGgMR/rY+1X5/oQ3gKzwMF6gxD0
TqDwBteDA8RXL9csHijwSDfqeG2OrSAC3EG5x5I20B5NtpsBontOF2fNkLJBglHFx/aoXwMGKwj9
wlF/0XtcKQhMx4M62OT7dN0iKym+MXDNCCO25U/R3e6edvNLOLWsmiLKQgu/pJ9/AI6ml44fsO3N
3+eUMa0mICSmyE+06bnMr6tOt+fMuyyDKdsf78tGBqeMZVIZmRTWlksaYEgVX8GJ4MTLNY1TxxrA
QFmIcHz205SNRE4h56KaJpPNC0yOAQK39nY8YGXNL+5aVDLF/SvBR+JnF9PRaDP0pKmLRRe76491
9XT5Bnefk7fzvGYUm5AuqseOyjlcRho99AvGLGZnaeVTHPlyInAdorMwz7IRpTa90YQRzgKU8BPp
QY/V1oJBBGY9F/Th9ettRMh6E+s96kfuqq1uHRl3ON0J0EGCipVA7V6Dgo2YKZH1UW+g2lT5a42u
Z+uKJNRWpEOj3Oe1oLUoujbOY4ytour5BGEVOenyuRAtSYg0gPMDRaonpqFCoy1twE7a3drdgJHX
S5Q7I/YvK9t+frrRNs4ndA3Np3Vk+alhz8Zgp/l10t819Y2lfI2X0k6K67rACoMwmxApBucoimSt
aP6aIA1X2nKM52MtBZcPxyz/ku5xnmGMqkxLU6R6jEy8C5LgN5mqqJMiUAd+QLEnar3qGlxeYdxQ
6xiP3uVjiDwcP5EIEI6pXHVKXa3BHG7hrSBDX2+Ue+nM8DEidBwE8dm+AuqaopoAWjb4rToMDtEQ
hIFIXlcKGqDMA9D+UQH8PDjNbqJi+nn5gPuq8CaOXfDGePUWAAmGigB6ic4tvV/mq2ERmCwzmT9V
4U0E+wkbEaRd4q6roAqzdErNUxOZjozIUhZhQ+4exbKwTY2wTiN8vJe1Eevo4Ql/BQktXqRlAHqn
YFxjT+GwEUuwUAregz92pg1TIpmmInc1S8zPLGdVevn3H2QrgHNAVVmYVj/DKWBMz68K1bMasP7l
wu36vch1K4dzPnLSlNPaIVWLr7EdHUCzD8nP/Ao7sX79JOoi732arTDO4Ziy0fQKyLtcZTwBio8M
QaJ+/W/3xjkcMsR90llozAG580dSgjGiB7eIWiiC6sWeNmMNG1OSaAcB/ZErLk2rCnDmFQYT0twd
LA8rdTZpPhHRQ7R/ZW9yOMMcwLEBkg083mNXHCS9P5Rx6JGZCPz0rhhsWmGC0MRyKN8DnwxSVHLO
InD5hsY/B+OHvIrSFnYlvANQNzK4UGeQzXXpox5vQWUb9wj0sVGQOepj+nn2wHIj5G3brWZvBXLf
qKjBf5crr90acmJb+WVsa1fRF+KaQeUW6ILH4A8XtaF23/OtWO6ThWlhEim0WDTMCKxA1fwlCYpj
figeRVsou25oc6Xss258ap4Ny9r28KmF9VhLV0ojcHPCK+TckNzM+twQnAVo9ScjwCU6wO16SoLR
qY7SqcW+qBDHhGWUl/SEc0lNb03DOEBmeb14NdpR0dEKQFrrfqRAvP1QnDvSK01HCInb08gaJGHd
2RmxnhLZPHzAJ22+EueTCrBHLdRC4S1SrWM+mA9y27lqV37ggd0ch2+2ovVtUW3BXP8qgzgpemya
l8ZMbKId/9Nx+D7rrIG3Se8QC6l0PExjewaw2x3WvD6QGW2Pw7mLWeu60DDhYQke8FjLbW0UFioF
LomPstRVClethgxACgTgmvPXymUsAotr+AxkTRPN8gv8rMn7hrq06nGEO6+yEykyO+luraVwLn+g
vdhxe3OcVygGVUrBKTS7Wfu9GZ40dbHH+FMzUkcRQWuJnJ3JOYiyr7Ox62CswL5l7JgakOb9lV3g
lRibZ/fRfTMkngknU6Vey0ocrCqHz1k23ZfN8lc9JH9NaSHIZgWe1eR8g2GGko50fHaRh9H6KV8/
Xf5GoqNwPiHVa5DnTfA9Sx7anTTb0tqCUfHQW5J7WZLgJDwdTmqsvdloULlOPRfqs5KK1kVEOsCT
4ZS5tFhYn0auYtmsIElT2/SUIL2ZQB39H5025dxCpsv10HY4DlmfiHWy8kMif7t8YwIjpVzcoOLj
jFaHb6P0aAZ1nR1NwagJFIwp0IVXjrLPtnm6Jyk3pS7GOZL+QcluaSs7qRU5keU3/Ve8Fv9RCzif
kNY0qpcQj4OG0gxsU1QC3z0OYmFNBQIMYnzuzvImprJVhphTSVS7M50mue6qmxRkSBpgTEkucHH7
gclGHnd9i9XWSqbAPrNf5THVUCMGqMRTb0d30wu1u7vMpUAtFEjddawaEIgZig6q1ZzR9okVli0I
NlypUL9i2eK7XidelkiPcV9cq5EuiBteV+P+0JE3efyLXk2o1WYaDhkfAUUGfcQmbuiydto3hjUR
++qP+WTdA1rFJr3dHay72WPEN6KNrF0Xsvkd3ExAOpIoyxUJyWh/LMEsnsfC78mu7tJRObPu1V6b
QgNHrX6xVZ/Zh4GDlTt0lcWdFJstRMqHPJALu3fK4EMhzeaAnPYueYKxpKFFHF1eDcVzPCSOQf3L
XmVvlZsApOZ/2sO//UOuK8a44ohqUB0mB4wp3votczoXMAzISEpMRKbCPfXdd2YjlLN73VqnqSMm
ki79WyYfsrZwytUrFUELZ28+/N3h2O/YuDM5UtZJw2gKS+6Km3602fKUFNl4bXJ0wkBqktu6Mz7F
Xnwv6uqLdIdLGIBRVmUr0lpX0fWbqgivtVC1aepmuXrEgIENAKenqkxF35Op5CWV5UKEHjbR5cur
dbbHIZgPDG0gBBcDA9IQrgHsZkWbD8n5Hqupm0JVYYPDKb+WbrtTHKhBeQTG9kl/MD7Vup0d45vu
iJZLYLmiVbXdJ/FNOh9ERFGrpNXcsHDlcdaDefxai9iURCrEhxHLnGuYysAJuxwIJaaf+5VTfkuZ
Y0fZePWKo+Y0t2yF57JhCrwbH1HERr6m+ggTUeKHNbnNF4Eb34+PNpfHeZdhjJMsN6EojWwd26qw
oz6/A7vQIZb+avvMDuXBHdDHarXmkBvq8fLxdqcxNn7nj0ijWRaVJnBuZuaHQOBwS7c4t4f5Xr3N
jpM7G6ALF5nkvtshWKgAcrUJ0sr37gAtyAgLxDiy3txnxWwn0uyZ2P6i9fOHTvcmibNCqVlpObEE
BPTI32XAVht/SV+1gJXl80DyxbTv+6GH9iaRs8QwmkhnWa+rMKuv+eQrAIMcgilJtlGJXVs3/ylS
UcF18nN/dTomEqDXEL21yxfdLAItZci/KSaOZSu4fKMiWdxjb5UlXZICF5pm+hEUZH6X5E5tzcei
ikSWsW96f18lPwmIDfpoLEjNApzFsV4Mh4Gt1q/PoeoClOaj1TkUOU3GYgKYJe5BLJoK9KADPFn0
dXRNvwmiIP4q47tJrihsekWN+POFeJPFrnrzKCpDT406YYbf2tHX9khOBGBrkWc5xfVwHg/GY/n5
N4oLSg1e5opXcff99tsv4OywVIy2TtkOydBUTqtkNhD67BIrK5d1ZnckRSWKin8RBmAv/P1J9W5Q
QTWHk8r30q3uKwfJ+R4OGIABbYK4wrr78m6kccG/smq0NRMkG+lRAc6bdpW6APN8Yli1KHsJQptd
HQVsKMHmNFq+/CZGK5VpKNewvVL6OqifO9UT3N3ePCDQOv8WwIW+ZYH+qBRCI/VbdhqWyah3rE9K
rkT14l3b3ojiP5NZz5Vs4iw57eGLf0hVbyf6d6nyL59pV+02crgPNI5GadYVhdotALQ0rq3oPInw
/UXfhTPkNp/HodKhBGWqX2Mv47HSFdHTyczjDwPenIMzYA10mPIiwT8BNhwhySPb94i+1Afmojpw
TPvdbQL1zm5DgVKIDsfZbZMTCnQpHG6Q7gp6G8cCzyv6+9yrOXX9HGs9ejF63N6vY4d9GVUQVol0
jXsmDTkEv5yMI7TtAQ2ydPhVA61YVKvZj27ePhE/1ap0EjEtFjXW7gCoKjwh58oJP43O6mhOeUpu
P4Kfg52sv+2Vn25twiJZZo3FqV5/vbrApID3mR8Y3XjtDFeiV0RgS/xsa82oWdQcNotag5rmdpZ4
A8jS/pPB8mOtcm4abZSjPERRvkmNIKMIS4UZE/vkF8yJn2ydunCqFoAFu9ln2UExw88A6J670gPL
En9pJ8afntxWWDMB8sv64/IR9/WRMghcC6wwMqePVi2B6yBjwmf9tmKMqGvzvbNSu5Ymgd/YFaUr
wMyWAfABpu73r2HY1NY4lHB/oYJaVPjMeC20xK2KD/CZAVX1TRBnxstQFEqRoyBVzIUtx72tVFdk
FJKQ7HqLjRju6iTFTDu5xwuFMaQJDc0I6ObJGXCq7viZKX3uzILGo+AG+Xyzb6dhAro2Al71s2We
5YjYGYbWZkHLbNe23g7Gp5y6uQITHNhO7ij5xXSY2qOsfMSTb0RwrzuoSkuzm3GSsPzRg6kdxGKX
9Xo/vdxI4B/1Oq4AfAsJ00l2iMP8kXHUgvigHkRzVrsGvBHFFGUT0ILRAmhKKhRb617U8ikPT2Z/
TKO/gNDnFtUxMk3BI7I7GrzRcJ6PRtfktR5zSFSD0V08IIcBDK5zGbFndC6ejGMH/NLJf2VmwGxw
eFM86wrgRTI/fhLcM/tSf3gv8I1hIgsQ2jKvLEncmPIQSwxfcvLCE4qTR/lo2LJf+elPUal51+Q2
wji1wbz6lOgJ8LpbeiDlNRFFT7sTbTiJzDh+ANfNT7TJPdq4cQo42PK6uZmy10dsfQCvkGMckHmF
ngioe19PNxK5I6nIhSzM5kyv+z7rpxyvpnZjBmA6/imKc/fzkY0sziY0tDrAZQ5Z6v3kJVdNgKJg
wIbGx+D/kY/sRvCUIe5D+QGxxPnHXJFDY62BckoC3S/99DHGYIt53x1TTxYpxm5I+iaLB4OblKww
tJbgGQvRcsAGKvBs+huaxTYR1VZ2veNGFFcJkNKqoQkDCrf6U5veFspdKir67ar5RgSnExGInKcK
FLru3J6r4VOlfRUYLfvQfxjtRsAfijBEfWsk6CYEa2JPQYUtJP08uOHrugQq7oFAoOjSOBfZp1SO
awpdaBY7e4heU1NVs3VAtgJf8el1SUNYadjvLWyOyX7VxjFPIMhcI5KhxgfemNhJPEBYs0kdh+1c
waT9OZCOIhI30cdjj/hGqJSWU9uV2OGZtMBQr9dZMLgu+vtcGNVlWlINLYx4kQ+L9aCtL5e/1W6Q
sbk0LnoatQrYYX3MMsinaPIKrHIrV4sIRF10Cs456GMXUTOHFVWRTztQK365fIr9euTfx9B4XPhV
nqp5CrF0nOX2guisfCyc6a+f6gsbqusOpfNLVI7cfzw2IjnPMNFlNZoUuKWM4pYRfUan/sD6PA1w
9qWjKA+/fIXgeXivaIncUamNYVNKeO6NUySaUr+sCBoPAK/mQ5FaIZwETTBNMNi5BZDbtXSMafYu
f6zL3kHjgd91CbMyqw6V1qOvanUtKffr8p+s5o9lKnlep9ig0DeS31RWYIpgY/b7NJuPz5n9rFBs
oFtMQLDkduHNB5nFZSi8fzcem+NwLFwLxGNXokKcwMlpMucPUm2KQEiAx2LNsWfE2uFdEP4oXghW
wxRHtdWryG+FzW+RcnBeYi2muSwzHDdWtKul6E6kTR2d5Jj5N46XtUNoypyviIt5JBqmEjE6qviK
m3jFU/Szamy26A3mmxy51lS5Q2FflivQSn6hCowubUYG6D9Y2L2mzYM0noJaC0UszoKrfI0Qtw8G
KefIIrjKpr8e7uU5WLrDqPqXDyPSz9fYcCPFaJNCXlc6uestmgo2u8bxyKqqxJ2dHC1Shh0qjgIF
Topfs5oZRVIm69RdYjBUX1mJ6PZEX4n9gM25qigiRmvgjQcQ5aqfDeusD4KZS5EI9v83IrSqsIq+
h4hJLu2YHGqzc3oqylhFN8U5kJRabaOuCnXb6Dqt76RYUDzYrwm+eahXDdkcIwf4i9LV0LPwy+Sh
kYxvbzlrQPE8AaIBwJOioPwVqPufw0ztFWNuI5H0jaaTCKEQ686zqW9gFwBXm7AhCEfHPismoq47
f/QIUD1zbzoMpqMIji36eJzzSBOrTUKNvZLyjV4cW+XciHb89nO4t5tV2ZTC5pyLZnRG+ps7CL0K
DMxGJ+WGkeskpf2hwifVgQlDZawF84s8WBaZqN5X0PfwVk8+aeonY/l22VfsaCJLfTG2hrqFTjXO
pFqA0lRRgZS+Mf1JvR5Fb+WeXrwTwBlUA2o7dWRIuPIpORgnNVgcxriUeZEH5p5Xp3TMjvQ7Swta
oGINz3UgfDd3cqB3P4KzN0BYGBI4A003HpzfC+MTGA8wUAbQqsjpnyx3/MD62juR3FOd5VaV0An2
0GfEXnTlXikxwBWmd7NV3ce17F7+jjuq/04c90b3JsKCtmSciB2WpXI7bM9tK4iz2U/mTPydDM68
qibFSKCKIyU9kqraV8z7XpVtRb5l0FmXz7MX6myF8Q1/Kg9dFsURC7AnT3Gr+9mPDtZzBc7axJF9
CbQmTvx/pF3Zktw2EvwiRhC8+cqrj+m5L0kvDElj874JXl+/ifHazcFQjV057DdFdA3AQlahUJV5
T/eXzW7E5w9WubQ+G+uODLOKC5daOVQ5lNWRtL3T640g4diqz3ywxGX05lJKS42mLa/5k11ZcjsI
vcZjTyhjA5ZeET5vL0yzGMkmXnD5aa22mjtZ7hqk3aayH8xjEhVuahGnigWAQpgXfPaSsyUOUaqw
TnqZZd+0RZVQA2k+3t2vwFt6z8TbNccETWzkTqDVwXiB8F7GPtAl6xzc5LNJ5L7A9UL7RlGihMpx
5FiP9rF3Z6HesGhPOVQZajsu9QnnAaRuX+dCdZOhxoQicS0tExyHLbISuMt5Vzk4KTN1IF2DNob6
yxTIbn03QxesDBI/vDO8HoLb6DTo3fa636nsYPhCRRLmj5c2lgeYLpYai5Ui6p/FC8NQJu896E78
UHnz3hY8S/zieJzXy2FNFo1TXMhYr3Ft7eygwFtLiwISixLsvfnyqd8Gz7+N4c0Ka1/FdCOmoz6y
rDyyQ3fMfoYm1F7Tt39nhIOWqayTpcCbvRehahBqnqEqTjgIrr6XXRJipB9XUrRVits17jGox+4n
M99DF+wOvuNZsogHdDsanDeNqytWcaLSIsKm5aapu1ZD94NlurQZD3Fo3VVqd7i8fww3fu2A4Ob5
uLQss3QTQquwN4WJm05KCNacTDTOI9pADj/U0MzjkiXO1rQ4eFp30+U6wxPp0un/0uk49DAqtSJt
gwfnQX2Z0YXSqIabyT8vb9pWnWqFGxAZ/rhrJDRJjYYv9jQGVZ+bZR+eWDlUvZYDxZP3k0i4besC
/8EghxNtOc9ZzwJNA+UDJrIX7YlD9tlOvbec0Bm+RbcibBIdXw4rEqWLFHToj5gBzfaGPtyZBuSZ
kKD8u73kiwS9EepUr3GC9cfBY2QO2c52qVehK/ddYETgIFtXjfVW8sWC0pjTZGHV2ap9nyqKPcuz
M4dNOMS+qN9m2/HxtIdxeohd8/PPphqVrW5R02uN2DHCtzZ/XZSrvvv/79dMGdckoHUA1ThP+G30
ZpiRCLpjJhQRygdd8vNKEDs23UEFd7OpaCoscC6vlDHNEqU0PTRbOHlNPNmA+8ez4POIzHCOXuZy
nZgzvEFJX+XFiZ5l7Y/LDrf5SVYL4fyagqsoSgeUcQpzurWLA42oN/dQhmv8y4a2l8KufwpBWyjP
S24lYTiEFoJtWN3M0r6KH3rRdJTIBId2Gs3Tah7lwSOT6uV02U+S4hmZiJViO2+AdNPfS+E+vhWO
VjJaA/JcnFFAz75wyYOKpAhnRiwqwxKDTzFpZY3zAbWHcl5dAeySIQzMpnFixY5dzM4FuaofJWI9
zngfcgyQXIWT6MS+480n65qCBnP8Z3yaOOvnIsxKqTA9fc5us3J5XLQwiKrFswnxM+suSaW9AoX3
umwF3HWbsVjDqzkGdqDUwkstJXKtpSRmzXOd5Jc2PQzxLEDbTedfmeAymTiPUoL8D6/z9X1nuzox
nQySPeb9ZdcXrUT9GB+VMmmJys4YzfaScWxE3HvMAz5/o/NOcVlLGqFib7CHlY4Cibq2KQFJSurY
xIqPU0RVR5oTDERMRhs+Xl7advxYbSE7k6u0NldBBq02SP6ojvhBdxEqcZ393/ghaozZPOArY9wB
X8JoobGM+0Fuydd5DYI6UEP2w/I7qAutMgURRMX/3PnWxyiMaYsSH/QsnC5RvLK03SHU/Mt7t7ma
lRnuYIftQLQ6B1yNjeXFYX+FAt1dKCWC1Wx6x8oMh/BD1kWxqQKtiHqKABQE+rNmdK1od4Zxm0/y
/vKqtj3ibI8vqpj6koRS2Y/vNIN0l12rsq/BIdjbuClqd2Gf4pPrr4xxFx5g1thDGBwJexu50oA3
+FZzFAvzYW3lhYVIaVfwyfhJilDv5XTS8HKU5Y+NdZrD761oWmMTk1Yr4sBi6iSdtGBW8nAZd0zF
T4oHw+wcKXy4/J1EdjjQaPIK4xuKASdvQPHY684ySrsefXOp+nrZ0vamIX7Y6AeFfhi3okhOQEee
oPwbZ19VpXJpuJOy30ov9LMRbjmmivmrMaK46SQn2gcVBhJH+e3yQrad7WyDLXSFdRg97nJIEiMb
KyGVGBZulX7Tp+9R9D2zg8umtk+RaQA+kV3amO36aCtcJmhgkBhtXPkYVEqK2o8WpKPkyoZx0lt6
T+Y5mHslUJPFNfOxcgR/wOZiV38At6EDUYpOixMkOVDNWwYnWlwbTKsYOlkixwTv5Bj70CJEseSL
uBK0iVkr49xOm0MPLROlQEqda26qhlfRkh7MIjxIpfEwK6aXtr91VV6Z5GKLLindnDUIokabgoog
dfNlcayyF6DxdvK4ssP2feVEJC+bolVQYmBTNaw7G0zAb/Y1UxnVv4oyg82jtzLGhRijlIeC1thH
U32xJRBChbcLsoPLrsI84RMGr4xwAYbd6EK1x7EoJeOHGi/XciUquW6C1dkE/yBmY9AFbPmz6VVz
1HnJQr6ZpJ99Wa6gV1zH3uUFCXaNb9o0dDtRe5XdiYxgsL+WUDhPRaQ4gk3jpZDBR6pHmFhFR+3w
o6luy0kQhjd3DBcUHc8lpqFp3EeJ5dTMexYYiy5zmu45kdD8Hz2F8e/ctSFMivlTE0DF75Vc5Umj
dSxXMvoruye3hhGDB1c06rR1bAwZEjroR9HAX8w3fy45yk5yUuGpJpAe9QCy8y60tL7PHmsyEL2J
bomVwRp0VxXDhnKPwuEPTeWhsbUOHSKg4yJeeys/KOA2G3fJMXOr0TGIM/i6G76mhnBQeuPLQVcW
xi0Dqq94S/kIEJI8xvpgoDqoIMLI0kNb3Wnj6HQkF5zbrXr/B0scxKd2N0qgyB+9CsKvalD49uP7
Y8pO9RYo3unXi5s+sE6z7In49U60yxvH7IN5bpMTK4GaLThZPblND7NFrtO89+ZFpHwiMsMBe69k
Sa1ZuOQNde2MreWUJXKrp8uQIfpoHKr37aBXswoMbEfTm4dbGcWtCrdiYxR8NNFqOESf0qi06qzG
lTV50IYnK/o+D2+X1yIywUEH0ceUTBLytcWYvi/yjPYvO/0WG5loZH9z00ChpRk65Oo0vog22HUb
dbKFGopVlH5myF3QknhxGlvqvF4uRIxdm/ZAJmqgZqd8FswldBzytLMMr0pf234fdWA8WXxVE3SI
bEC7Ia/McA7XtXg30MscGXx7MOK7Tvr/R2U//D7na4siVYVk49U6UuiTrOOpVRXRP22V9D/Y4NwM
z9OxZo2spA92RTYtm2RotBnQylAFVYbeHpFk1Ua6+cEg53SxbTUJBVGgZ46PdTQ4av8WlV/l6IZR
4P2Gf5+/z6cSeypXFAI8eL6dI28cr+Xiq6X/cdnGNraujHAXU1VJoqiYcE6Zhpn0sz/EGKBG96bX
nBiNQXfSr+2djraQ0G+D/0H0kv0+l5St9/M9nq7SzEEy6xkM5AMmesJddQwPw9FyWkfbR4HoZXNr
AP+DLS5iQQEoK5ICL472IwY1WSPgFb1JvcinO+kmcdVd+d0+xlfyDxarqWPvbQH6CpznvVNttVhp
NvOJZDqKULRHPUhyJbO4wcvGo9HXqWeGwmyErejS7jIIXRnM5RkkOCEip3GNajO4oqpry1NuF4y+
KPvyWhQpBYjy3seyMqdGyiyXgzJ4eSP57TTv04b6lx1WdOL5br5RUYomZc3mU1Af2EeM/rBOvc86
frPHyJu+CuyJvhmHMJGi2nkhmYNXvCzQrNZ/mItX7Lpg9CCJ4iW39FH2ZKfc2W8Cw6JvxyGNkkVt
a82oWLboqi/fCrQN9o6NYRVGo5DdioakBN+Ov7qw9BhHkRVnqyu1fqQiqeetx9D16eMzcDLpaTtU
Bl4LX7qX/qn5qyXSKRKH3A++4hW30B4VhLit8sQHo8rHA2DPRGmhAs2mzHDqbpJjdD25mAM7xUf1
cPmDbaYjZyR9b/5bOT/j9LHkDO8fWvmmWw6NSidrd5dtCDKDd3XolQ277XEX05XRk+bJKbSjnDa+
FlsOUjqBJdFqOOSoFTRPtB3iXJcdIyUYcjyEivotBUfrfdpztRrwZTULtfCmS6PG1eK3KDlBz8yN
rBtNFt1jhZ7A/piVMXD0DaoOqUZ4QvWd1TNAnVcC89GIeDX/Rh3gg9txoCElRElahaB1DkQriwnK
efq9o4/zKHjeFa6KAwl7mVqMXAEkZGpRR6GWk+Wyj8l2b7aKWzWKX+txvDEU6aHUFG9WNAFv5VZz
9XqlvIx02svDQhScav02xMPe9XCiOzB+2i4pdulDC55m+kMURgVQpXI5i4y+FKhKoyZRDHPiYh7Y
B/GH6NYpwiuVg46oHE1riBCs08P40tz0pxpikWPqyHfJYQJeWT9A8q6LAGsb9XUZ9wzZMHG7/uim
c6iZ0TjCKpv50INu1/+ITmxAEQAZgMdeFGW286+zPbbXq2NBQSiZ1DIQZQr6E+jj/PBJeh584sv7
UCTIvI1eZ1scppDQUAxphq/US+voGNXur6v0efiNsQW4pKWDlMuCSDxP0TN1SdfNk4YUPf6OTnFZ
uh5EL/i/cI6zDc45hh7fLmlZtJz/auy8z471j3ZfHMIvrKUzC+yvIta9X6Q+Z6Ocb0C5ZzETC8GM
ZQTRgwYFZelmvku/E7zoz/tFdId/j/mf08ezQc45QLOdLI0i4x0zcdQgPzQ3dNfs+n0cJFCepYG5
Iy8pRGCNIPWjoPYuBzv265esc+6So6ZemQu+I+mJY5knMNQIihQiC9wNOMojKcZwOGsUf5BBT1m3
Anxm8HtpCVzQ0aPJKCINbjJ1s2vGJ5KNTjbH3oi+zXBv9w+9UJtmO3CfvxkXekzLSGKzhpMAQL6k
p+lL/vTOquLrPgn9+gbDGYHovVu0j1wUmrVBHrMaoBXZFl4AJd2hlhm7/8odeGofjDYSScnZC752
VS63428wzK9hgyfyIbRVQuiFIJTKtzF40Wj09fICBF+Gp+7Jm5wsUQn4W7rGkfQ3vZidKfpy2cg2
xv7z+XnqHluxIAcYtWg5pEytNSff+9x8zsjs9rGowXY7fzvbYm6xih21nmMsQcV1z0zH22ZKDo1i
7PR62eeS/EWTpbfLS9vcP53YpozpKUA752Xx0BQY5IKXKdKN2iqO3L321stlG1ujFoasg9ADLccW
6wD7uKYokyPF0nF8MLCPWSOU1FNPRlXbw3DMEzhNWM81xqhlUR7FAsYnpIBkFKPNVRC1OLArzGyQ
CYiC3gtZjNnZOiiH3teCIjAP8+7yKhkGXDLG4V6mSnFSStjJNry21M6XM3+qoV+ffwnVzA1FKqnb
jyKrxXGbSmWlmxIdRZ70IGPiKfemK7Cm+fauCqJAFaRQ225y3kkOAEsS500zIaOJ6a5dHogeWKGg
sikywXmiUehLZZcM77TGJ0vlJqkZVJDjuvyZNmH1vG084lVh3NIh+esztfQqs35e/v1NrFj9PpdH
h3EnJV2P8BfHiYy+ivqrWox/4klxV6SSwJbIB3j00/W4mEk5sLjERjYY34tyMO9VN3Xi4yLwge2H
sdXSuFQpT0fF6HNsnbQvT0yJIrsmu3bf7qud4dnf2IziuF++1imobS5v6nZqCGpIk/UPWzbfEaHM
iYaFIk4xsWMUAjIfs8Z37ChL10jjnfQYZ07xetkq87hPJ3pllIPiwlJ7okU4YfKRKSxD1zMob5S9
iM9k0/FXZti/rxA/nbPMLDHD6A1a4vR166jj964XfLz3StClxXDwROpZHpGWwQp1RrcPBi++I3cq
OBc1v7nOUAYrDpJrnZoSskPdWyvkK2Z4dOkP4PDKmkd0sXTIPKUIeAUijdqsndbwJPmq/uPyh9s8
g5hmBVEqHpYUnkaqZJTJ8Yx43ebPSkWdtrtbMBeatSK3lDfXdDbE3VjSsF3GNiJYE9gr4/S5i29D
qPuVh0Et3FB665dvdf1weXGbALZaHHcK40a1w7BCMFWiCQ2KCR74B/eyia0RO0Ne2eA8P1fyhVLD
+qv/p75rmB7VvQFi3QKqVDLIwVCQO7WZY3tz4WgiMrxtTznvKncgRkmTBpAk4kpbpm4VPlAW2eLw
tIhO3nZislondyi6pqDGEEsDY5WqnPEGjMGv6kPnTX5+NbksT7DBQvoqejQRfULuKHRxZ89jAbcZ
MKJlYzK4lgVjWlsMDR++IBewaTr1VDZwBOYjhIMc/Wq6gkqab3nVTxtP+6wUkWHGtnBEMhOitXFh
XBn12kwIy/ilu8a8M8w3gW9u5lnnb/aJnQtZSNLXuP6hAsh0LNRT4msIOW8DVKUIntfCW7CSomUB
6iTm02XjAmCxueBuannWdDls27l1gP6cWyq2WxvK01Ib+8umfgHY/5wCm8OWocfwWTHBFuvBi646
H00hfuPGtxgXZmIWihf7OTLnKpC92pW8eHf5DxCBwKdelLpLoobChZji+vSYe8Zd5seBDNT2ITbh
1jdwXLf6UVzpX0WXX5H/2szNVkHRiGZSjBQBX4qdIXGmk+YX39hsNhthrjxynzxZQeuOwrMp+sQ8
+FA7S9qOVReq2gnpicjIRKvbODedy/vLfuhzPDx/Xw57IkpKjdoIyGZ33xLI6vRPkpAOZru8tTot
HNRUSaG1YVmNELJHORmlT5CnoBMmsCDyIl/lO1NQnNk+/jZB35Si6gbfetZSeep7C4wSJbmrpqMx
CvKY7Zzsn9/n0/e2Rn3QjPF50sMAfZ5+X53euycPv/Nxzma4gy6RoVzGAaQSmaJBFe+maHRHnv64
bOQXJ+xshTviaLOoMy1Gpxk74v3TfBwxc73syY3xKF0rtywGhU7plzvzqRd1s2/fHYyzcS6PsIti
zkeJtbm545/JvkEmH78MPu4Ovn34rUfslTHuOJsypgwLBX1tlXpUhmtzFgDz9pvNygB3bBc5Gq2R
TYWOLuOo7hzyipsQ+ACTR9FlZPvgnjeOO7iVFk991qamN1RxoEXpcTayXVL+ZnJ5tsMd3ZSOIxSb
Coa/BWrEw56A2ICJX/zWK/Vq77hcIc+GYZYMODtpD1LzmOeiOgxzpU9QZyq6ZaDQhOSbW0krm02V
a5gKCZ8Z1QbdhV8LV3omLuRNwShbvQrO1SYIrexxC6oplJISFcM1xrf8ielBhF+b0VHwMvmNxc15
L73V0+6y0U2vMA3AHmZPoc/AOWBXGWltWnjbbdrQU6buNOd27NRK+HLZznZkXBni3E+3adXkYOb3
lp/Kt+imPYzXEkRK3Orn0DpKUIC+gO57JAaibFm0Qu4rUgWz3iD+wKuWzgZ4vxV0n5SCrGcT3leL
475cY2VLM+uo2P0tZj8GBjqkREvZries7HBZKlTCdI0OCL5gV0wcNkUeB4MTv4Awy2dExxp47hKB
WwrWxieuGDhL69IEBmo7VjyBsGsQ78XqjdvO/48j8jlqoRWlRBL4hwLSYflKr79fdkD2CT4f5vPv
c0EryqkBNQBE+DYPymFvzhUjUJ6jY9en/jA9X7a2ncCcvxSfhaplEatShuUMgfmF1XDjgDy8GrfS
TtkbD52gCCn6RlycGsYmMdUaOW9+mE4lhJGn43hS9iIz2+FqtSoOLaSK3W/JfyN/tkcLzc5wLMcI
5r1oDGQ70JtoZbcI2tlN/vUCtZCC6i2GTlovhBiAup/2+dXiQqIOmYXycPl7bYPE2Ri3gaSNqRE2
yDfz8lZTv5IGtCqJACQY0Hz2wLMNbvOWRMMTSYMArI6vcUUcJIVunftK9oWInr23WzFWm8ehbVHb
KW0jtHLiXYn6igsKDRQaXdP2frZ/tjftLhmEPZWiPeSAdknxbCrZ6KrJ0sWfNNNRoRihz/LvXEBW
S+OwdkDho7VS+EUU3pnd6zLftpNgjFv0pTiYpWWhz90M0rDMll2pvRrKb9R6mfTIU9rfoDzEhOE/
XmGwWt3qxpgORmjJEsOlpHCU6IEKqU42q30rC9ylQIuWDrq1SGPeb+T74j7b5S+s1UnYALSdMJ3X
wmGsFSoJxSArC09S7rZPnYtBMS98zK/aF+KnPthcLh/bbUBiozUaIaivv1cjVrvXVJhKTQuWP8+Q
zWRdOY3kND9ZhR0JrqgAtsUsYMgrc9wCY01PFdCss0kG80c0f5di4pV665M28XuFulmuPw1FsZeK
VlDb3ET4lWXu2pMmjdLoMQ60tusPKiZdQFrv9ztRE/3mGV6Z4XCwQFtOZ0rAqCLrTGdQFyjfm3gO
lMdG1AG0DfArWxwejr3V9C1Bujv9ZFyc5Mp2k9McQMoxEI9HbaYXK2McIM5TN9aEcW1Lc2M4YChr
3bLKS/+yP4q2j4PAhEp5SFoV5UuoW5n5H2lxlBJBrBfuGweA0hJOccvOM2MAxJxDYI1uvad4lVb2
VHa0h8trEu0cB4ZyM1ShWeKIRct+mE+5urv8+4I947sGQ5JHzawh9A5V5C6926fHCVXty0bY5/0U
e8+fn28TRMVAJdALQXePJN/3tupQNXqs4tTB863AB7bfG1e2OJBQqkVulgQbxmqfbA6l2GmHBvKF
TBaH9abLVyMEqMudSH9qM2ytDHMYAQGIOFUbOEaCl3TddDSqQp7s0TJvlk4W4NG2LUMFqbytmBo/
22ikVhG2MjJOEnXuUN8mcuxOip/pP6v8/vK3+wXq/mOLv4HYOgF5Vj8zQRKGfdaB8clLRzH6/eJo
nS1xoZKGWtQMgAqUHSkgqdklu+ggA5LYfV9UXBJa4xzFAtekLhlwSqZgw4iBw4N1an0mUBoFoo7B
7WN2XhrnHJreYSK2xNIq6VWdf7ToYhUi0zZUnG1w0aPTemusVUxHgoadCeHUaJjJoIH2xXwfVWBT
GZVQPJv94Z+P9tkoW/g6BehBiJNlGjC3dqeAzWVkUJXdFeApxXgEucagksD3RVvJxZJmGLIwYzKv
irxvQryg5vusmwSIJTLChRKrkSt7NnGYaSi72RK5ifWm5sLO5u284rx7XDBhI2xRrqH+E2Yo5i6e
uq+eRxcvi26JYSjlK16nfOnP4aZF2V1UzhAtkYssRLKKvomwxLb6mo2HGcmvSGLjF2fMBnkXSCZ0
UCF+9A6ryMGxbAGMcYu8h6z6HjS5ONG6K/8vErLbYeZsjdvNMhybkmom69xiDWPIfwO2jYY3uNkT
S2uaveSJ3FG4Rm4fMyojj6I42i10sHr27O1GJ/XIZpHmvTDJ30b+f9bIX1i6Lp1NiHGjEQNi4/Ub
095iayyvxp8mpgMnNLYwolURWm47y9ksB8162PVzleND2kaq7nKw2jiqQntfGbKvgnizDWNnUxwu
j8jgrCxidBeJk9wMJwbNia+zaqWpO92hv08C40FglP39n2HsbJTD57SM89lSACrz8S+dnjgwPAib
40VYlOSL1sfBtNQapOxrrC+Ub6vsJVeFZJeixbCPucJkkvTSXM+IbO99T/vhqvUnn/lF7YoWIzhy
BgfGI+3Lus6QHFTLlN5jwNF6nu3F3tGUSH7Y0XF/+UOJ/JADlLyANBra/JAOF5FDpOu4Sbxh+J0C
BOQh/4taBocjVZxZRK5hRG2+LNYPc3qrxkcNHJdJ93h5OeyXLrkdhx06xq2smfkC0QwnpnuiWk5e
7LVkF6tBXAi8XPCxTL7YUdlFDMlkyHyoxqk2Y0fK7Nu+XdywEJLWsL/8wspMDjBiAwws7Qxb7c8F
4smscq1eQfKB5SSu9Zjc6ZidbHdF+b8Egu2k5J8PaHIQ0rTJnEKRA6n4S1yAgagMhj3Gk1oneVpw
bR+vRFNmArfkZ4VUqx5iW5fRvznfgOE1ip+rQfCG/Ytiy3lRHG6EnZLLZMCO5of8jq1oOsoBa2OM
fdFVRgBRJgcgc2JXHYlnpCUU+jazcRgrKbjs+dsl+vMhMznkADNM2GoSIspf6XfmJ5oT7SbXAkFU
d5vvstfLBjcdEjTz6OnWZE3hCVqiMh3iZUJ1TKOMs/EbBWlTjaHzenbaEbXZ8sowRP1Um/u4ssmt
kSr5OFoZOm3JLfXjNwODtsm1/Z3NvRZ3OQrpokVuJyMrixw+TkMLfhb2FMbimOYmx9CzXaaFicaf
o+iRYNPrV8Y4nMyI0TddCY+0whM6N4YscnJR2V702TiElO2hJNWCYjCrvKERBaocWtDuhG8rDBI+
4dV5LXwdhKZ6hTF5fCppXx9YP0W9733L+atLijqXfVHgF3w9RF3GqbMWJKpV/9Itd30kaoYUGeAA
MNNDmhMFAEiW8qnVjD0Vt3tu75gBIWUZLbOgT/6YZSSqXqkFwd1lRO2XFVqGfRhozn/vz4K4vxm6
7LMxtuBVSjNYYY0iNNCiSg4o7kEVsAFzqKi9ZSscE3BGmSq0hWWbZ5uuqnBSo8U0IEXd+La9K0NQ
Qw5Pqe11Zoapa+Eo9NYerg1y3ynsUpXgtegvZgEombn5I5NelT3FqYUFqs3367U17ouh2aDvExlj
T40P2iTIe6g/oNeL+Zb+WIIEnd61jSPKrLcwYm2T+3CSVkZJaeIl1pyuqirQpsdRF8DslrOvTXDR
yhrjPm9iOGJHE7es7Ss6ZgITolVwQG7FcmNqDYYYKDkO1Lezx0X3LmPC5qPhehkcdOtdu0glo32o
cqc9EKdxs2emTDL5y1Hapb/57Lq2yOF3rM1TGVoLxDOi0O06a1em+Q2Y7ARJruj7cBDe5XVopI2F
bGJ+7pr7qXkW7NxWurdaB5/XNmGBBhM2jpaVfjvcV3PpzHAFKzl2oPYcG6eQ/jSrG8P0lypyyvjf
OQef6jbEbMbmXd2C3NPpPpMRCUWvDgIH5DPaMlGNOmHknr3tSNS9Lj1TduwHskAsavbId8WZnXpy
RU1eIqfkE1s7krSlpeiq7wPqZ9/nF+aXoac5ceOakK9JAlGj3BbSE5mR6Nmokhs8xZeSaVVT6ihw
JHWnunI24F0vo5FrhdJL26mdI3CerffZtT3uEEhmN4fLgkPA3mfNILtHR+NNuv8fSjciS9w5IEpX
K72O+mx4zbTGoqN1MndsCFh0Kd+cUDivCYoGH6OlLmM+c6xRAGgxhZRWoNnWIGzW75cbzbFRU2ek
CfFR2H69Hc3+/nQmz7/eTeCVBEEgWobfux5i9NDFXhjM6MaCepogI9i8D60XycVOEk1tOnYUsRMs
pUem69e+auyN56Xfic4Bw14+OyREVi1iIy3AkMvHDVVLM5opY28i1bRbMrT1FqdSvrXGozSIXtU3
k5CVLS7W5DHYV0mOnKCcWkciD3LzLStrR52/ZeC8sO2XywdgE51X5riw00hLHGkSysBgoUNFpXGS
9vWyhU3sWlngTlhsp0aSFyDRGwrrsCTWTWajQGvlAhjevPusPxJ3vigEMiupR5wZocoWf1X3oTff
RYrD7guRRwT3cfZrF1yCDzopnauqINr7cOFR37PruLSrfosMarUoPrgMM6gV62YExxVpAyvtdqkk
CTIPgQfwsQUNybQzJ8QWsEc/kNR2cqUTVNQ2b/vrZXCp51S0y1Iz+oXOp7mznIgDlrUIIwXqUXXH
Ev3Jom4R0arYv69uDKNkLEth445lWrtpfpgyUX+yyAE4TKBhqNkNc4D6i4XezMKnEBYqjil6bhpP
v19cHU3x1Yke4qPoNXGznXe9nRxGVHHcmXjAARUaG8s8SY9MU47Jmoa3ttv77U2PB27RbI8ABPmB
/Lg2s2ZocAeL5/lUNvlzmObHeKBO2MU3Q9/sLsPGdhQ744bJ4Yaclwr8BleH8NkGey5eA/Y5aGYx
NXyd3I13k6se0/3vjZyu95aDkXkBi25ksu+amLnTG+O+XRSvabTjPNpeZpTfLq9z21ERWkwLQqeQ
kf7oqJVJlVZls99RfD2aJ1sV5I6bCRUKx3//PncQqJVVrVJaAPgY0NgHrfysQNRLJv7ldWx2XkD7
4h9D3IGQx7Yaih5Q1fnlU3jdHlrMHWBExML7m/azNpzpuLhsUgSqDt5l26I95M4D6I+bpmF0jm3/
pWkOXSfwRdHvs6OxAhO9aZWpWrC0WQl05XbWRErfv3D28+Zxzq4XZUVStnk1dfUvqNz5SwmMjD3T
jZ7Y4JwNBq8vkqcfLu/cdrZxtst5+0iaOQ8bXJ7RXxSN18lCHZLeTnhdabp7u/p+2ZpgH3mlj7zI
yjlU8J3msXpWZn2/DCLalV+Emn9WxJNOKXkeETVDVZLRG7CGhDxAarj/WR0UL3kUZYYbXg8WFCZ0
pKOHSTHeiy4r16hkY8Ejd42xkcxBy9EXlmtP+/Iqc2s8sIAAF88rX6zESRHjhFXLz1/vo3HO7zt7
0GbIRLJny9HXgzxInpt3Qj31Qd9pmIGgV+SgO8WjSJFWZJg7EKUCbiFLaRGA7Lu6Z/3hmhl7sv4z
mV5kMxFBy+cXzY/r5E7HVJBJ06wUXXbgpmV9ptHB3qFG5oolaTfSyI+2uBPRNFVp6xHDSnQRsMfn
6cr0J4j7gtfc+/8pUj4Y47k+4wxQXA8NBblj+ajUxkE2o0fN+P+Fgz6a4V7jClqEUdjm1NOt57bA
TH5/IKA4uHy4Pweaj0a4CxnWIudW11Ev6cJrqQNpdqZ4poFiYxaKkq/PJZ+PtrigaVlLhNIE9m2+
N3ZDj1rmcjWAVcBJerDsg3laTCfyGbs+mmT/vjroFjgbQt1MUbTPD4T+IedEsH8byPXRAhdArRnt
Mok8US894ULr0Ovw8NNwehR3QMUpTJDZEf14gflojcOOJJo1hY45GoC72NOyu4FiaBrahM380BSC
Ad+NOtJHYxxehHJUQpUO34tVWaQvxEl8+zX0Ks2jQXewXlPI0gguaGy3Lq2Pw4yoGmP0ii0YKraf
m+VIk9LphM2RIp/nwIJq+mzFdo2qw22DAPrdOFbHaldfde0+NZyvIVO78SJQWF8+aht8gB/2k3+u
Kmijyeg1pV70wrrF6G66IlfDXjskYNcJ3/u42UyfeZCvCIYYHy6bF6yaf7/qO2qVujIgMy+uuvxu
KFPHkMGjJzAj+II872dXlZhjyXDimirVbyq5OGS2Ro9o8RW1zAjONp+DS4uik1EDccACWojkJpx/
/rsN47CDtr1loDENFeo4zXZtSN8KOcZs0GiALiDXRDLuoo3jgCRP+nGmTUa9PN5NIIdMD0omutGL
bHDwodltXqZFTzFih6uZ9cJopAyPHEGmeM/mz5PbdCcidhb5HYci41y18zRqFOOyiVcuf6jGfRXm
AeQEBedro7j48Xxx4GEu/TItHc41G7uUUe72fprfGLVL+Ydo8FiAwyoHIXmr1Utl4mN1i+qY5uzG
luVnSeW3xnQwM9O97Irv7NefcVGH3oQCZttPj5x6lNUm7QDF2nV+kK5Y22m6y08sb00DsAXv0Pfk
Rs/6tQ7aHjb5LNZx2f6O5z9B+RhK54lQOdVsCv1vXGugwQahgTgL70s1SoJy0kX549YW/4e062iO
W+eWv4hVYAa3TBMURsGyLG1YtmUz58xf/xq673pomB7cz154pao5BnjQODihm9E3yaoCkV9MWv9s
L2jMqk9mQ3eJemWUN0GICq90sOrClYLSvby/W7ZU9Pr8u71cZNKmTdrrHWSUxjL6NEz5g2bkrqrP
t7ESPJa6aDJpG7nO5jhkUZRGIYvZwHsM36qv5ubx8nJ+Ew6fDXBYEkxdq2cjDGDoGTdN6yz7GLxf
jLcNfZiCuG5DGIKdu7M1DlUGSmlNlwX3qQw2X3pEO7k3PH+B/h/Y2wJ3fGEsUqoz3CiflGtwTtyJ
IGYb1s7/AQ5iFjNKOzlSdFfNw/xq0MfSM9tW9sK+6ARbKzLFYYyVqXnfYKLc7ZfohhrBxyrGVVcv
u8tfUOQhHL7MjRZaYYZQwWr0nQHADklw+CsTfC48z6fUCHU8uXXzmCj3en//J79PmWCYbqJJh1tC
W/Sd1UBC3Z3xmlU/kVB0/28MuTC/+2GBj6dmxKdmXdEe9bIYM5q509md1x/yk7A2t/2UPVvinmJl
1BYNjUr2lG0O5CbCtUkfQdGxlw6i1vRtmD2b4mAv6XJF11XkdvTJdGlauWZ+NevfhlwkxbPtYmdD
HObFg2GmhgTXMo2vFnkZFEEK8zfX8dkAh3JWZ81KOBc93uRsVicCCOnok1Hc5CjKqYg2jcO7US6V
XElNHBPEGAnEYIb2Bn2DvhT87/qRJloR/72VIIj3863URGYE1msk8ePyexnFjkReU7zBLh+dTfw+
W/mlFpyEidohp4ELwiPoCJTt8N5CVwkYX0FpUgs+1BakrY1xzr2MBVWyGuqR+oBGi/4tiveVKerS
Ehnh3NrQsmFQLXZHFK1jtdpujiTbTFrv8s5tXeTrtXBOrSsVJo2yGTllI08c3cocq9OcJQ2f52W6
aQYq+FKiZfE+vkhjMqh47VAo9hj3EcpIuQCnNzMM6zWx/8Mqh6FoVWvGoYS7YD/5xIMmome4eIND
QYcpLQk7AraAYW2Pu84nSU6VZUQRjlGgZ2+tg2mct9ad0d+G3ORBXLwRGeSubxNKEbk6wWDUfKrT
28b89HdOwd3ZRdFAnqcH0kkVdUxMbcWyL+nEIf1o97UgQNiCovXucQDRFZEkdUOGDIY6uV0FZRar
+KyEgxPKgeg5t3UtrWy9X5Arz9CCaJGqAgnd+UiP8t66TSL0DcvgRBz3syhoFbj6O9yvjGVA2FkZ
UGIbc83Rq4NhUW8kXy5/qo12xzW+/iKIvGRt3YRq37vLSTtafvsUuMtt+K3yFie9Y8MwOYJZQdJJ
4H/vebDVyiB7GC1IgiLPFT6UytWg3l9e1PbvQ1DDAjX5r40oZj1DF3HEu5RalU3w6s7eLhvY/jRn
A9yJHZOFjMM8gSgzeJH6t1g6gfrBuWxjexHUpLoMYoxfKp7RYsghnZDNj5VDOT0WieAVsVEeZ1/+
bID9B9ZfIZYMudFajEpcz7vRaQ6FLz0Mpq0koI/XvrInbflFPph3oqaD7d07G+bwdYJmDGmKAnme
9DCqtZ3Rq1wkXrB9L51tcF9oGlMMEqvYPdWQ8OTzZP041I0bGnvRVMtm1na9jxyaVq1lxbI5Ixa6
ZVNx2anyGR1+DC1vFb2UmMoWbeBvwpXz6jiAZdWQpGqQGqg9lpmImDbZbbhjpHzz8/9eNv7ZTziA
zSIFAtQtymdpPHlFHl7lgYjakv0En21ZbSFf8Rw7XQUo4PkcalD/rWLbABXV+D1NXwfQ7ueYyhMp
nYi+Gl8ABc8ckbMeGDFkoJq1Z6+181d6kCY8adoBIw2pW92ICoKbL6j1QrmojLRlHDQUoYUaY6hL
B2+eXCVX7P08F8Q148hpg8gPG7IDH64AUARHQuNCNbNJ4rDSO8iXjQ96DHqH/qNV46w3k2cq/l+B
l8Zhi1RndRsH2N1GcY3+RTEE7SDbl/6PA/CL/ISkWSSASrk7LjcW3ReD5ZRI5LeicFMAwhoHI7lh
DJ2UYh1BOB9SzTpW4GW7vFUbVKU4X7ICdkNZh4gH3xAaAP2XktEbqo9sRAQySbds7CDxu32NPE6K
UBCC0fv/Qu+wuY0r05w7hi0EV0wDWQ8pK21zOGoTHDI9EE0QOInscK4Xmk1cLSZodEhW3dHUtEea
P5tzshtlWRB7bkfvqzVxrtfRME3BAMea6Lpr6yrzJ9Nuff129Os7tPNa7h8M6f38Abn7rCG0sNQI
u9i4yhF0Kl65G+9YWAgaFXu+EqH/pk+uFsj5ZFyFkdZocu+mEPOCPNndRIMPAp/cvKJXNrg7zSjB
RSiH4C0dKyeAbnnip1DSYvQw6aF2y0N/Sv0/umdWNrlLbZGbJJVp3LuF4TX5VZF8vLwo0b5x91gv
Z4QU7I0/FoGdyMdJJGqxHUufV8A/D5ooolln4FpWT+TdEVqMCkEheHnowJgyYs8stxCpnrFt+eXu
XBnlsgl4+jR6U6IyomWaU+H9o8y3cnY70MSRupP1JwXjFVq9hyarqJE2TRLiGsOsg/6VKLU9FbtF
e778pX6zkToj1wZ3p2xwnyopVcijqxF7gc/wP8PBRoJff6d7yS1Fw06If5EAo7Zd/odNPj2bRXrQ
GWEH+bawt5eutaXqthxjQf5iGwnPVvivVcoamRsEADIUUVVrN1qWn4T34aT9yW0vnw1x0J4EctyE
HU5Tm3/L+9fA/FxjdjirHDMVteVt1iO0lS0O3pUpVFN1DtmzmNFg1g5IWN8nYIo9U8otIDOIqSIM
LQ+7cW94xk4Wpaa3z/Z5tezvK69U9U4O4gRtGkSVT6le3y3D6F12SpEJDuX1LsCk/oh7ZaSPslTa
eXq6bEDkgByuL3hIxOaCJ0ukf1eCt8Ca7VQXMdqJ/I8D9nZsIlUHh60rmQdoFAZDhaTgx3l6uLwW
0WZxWE6U1Joitca0YTAdpjK5yq1a0C0jMsFhRKsUTYhOIDQ3geEIqpKJIEnxm0Dih09R8rNPyXOi
6eESoPIE3vP3OXFvApx3dnKLZ9a+3F/eMhHo8dI6ZURRga0Qnw8+nW0VTdzV3rCZ9vnoM8VMwJ77
JzWJ1cmlHEpUcTeTOMW5KbJrMzotIkZjwUeiHDKUcQ+pC6iCuUV4W9f3SnG4vGmi32d/X517qvVZ
IVV57xpLbs+QaZX/9i76hX1chdZ9HyK6U9Gh5Emf6Ld6Z3njV1JiGphCUxRzyHthTpht/K+3+tn5
ODCAIFedtO2oI4qV/SlCa4V5qxwmByzkfmI4othrO6NwhnDK4ULeonfXqBAc5d8jdNIhFxR62p1q
gLGx/C99guz3Lq2PA4ikt6I+YVyXbbbc5ES3KZhruz44RXJ01zSd/3d+woFFXlYRmDpQuWza+2pC
VuHp8u8LsJun/+uqNiIGAXY3Rv0Wz/KTFuSfxyrdXTazWeJbnVeegZyY7dhm5cA6brpDiQps6ui7
xQsdshfFQ4KbghfJ0dAVk5YG8NXK2lM5Wx40a6Aolhy7WBIUxERQy7MkaO2oGkuFu3Xyg525t74E
d8Uz5GhiO/wauvrL9HJ5H0Vr42AjgAxokcSolDK9qGelDL4Ec9a5easMUO4tEkE+WuDsFhc6yEHX
Ba2Jm6RcYn+qG9scFzufY7tR7qfsy+W1bQxJsOfoD+iwOOhQIJwqazGueN2enXifHofnQLWzZ8kb
nPaatVr2X+S7tvL+0i4HIaGhLlAYBBZDfRn1uSMYgB+gaJRf6x49ybjGMIv9An0DUTMKO7sXoMTi
oGTssskCTR8agg9o2EbfDa5LT1w0Ex1xDkIkrUHzho43SWEue2mR7U5O70mUCbbxsmsq/FRyHMiM
zbYAdXj5RSdPVXc9zTuku+zLX+vyxanwSSe9bxUz79FrqVZDdzWZqbYvjO7b3xnhootwppBVptgy
ZXjQy2OuClz98idRCBddWDWVcklFF4KxOMiqgqnLy4lo0li0UxxWaEZYDdQAtFvzVYSYrBLEsZfB
AQWrn0MYXTdoF1GAQz2+FtKxV3zS5I5a3um5KPi/fFIUwiFD0evhMPd4u5vT/JoN+a2qB8GhjgvP
lFOnp+WdVfdeTHUhfwB71v7+jCqEwwapjPVU7rHIET0CdnvLxLLC0PvnpIpFxVlofskcBwnzKEFQ
NUYiRg5OiYx+v96RqsaeVd8kN4O+a40v2vjpsrMLLjGF13s2y6LJpRyTmMar7Jt+7ZSOnNudzTpw
anB1ifKAIoN8uolgaBFcnui9sB5Bsu3VO0xTefqO2my2IxRqJ2wOcZ0vFqSrf/bUVi9ksPTjI2YH
3TevWJtMVtj0YFyroEtYIOpI9noBgRfJFVF2CU46n3WKwmEZFLNHwZU0tkKvk+CxGP/q/a28b/fq
LaGbcS33UAdwaVHJdtDIX0bZ8KZl9i47imgtHKDkETj/CMXolJ4nbjmZV2FV2rFpuJfNCN2DAxZz
iSeiW8gTJ9bk1U1216rjU6/U3jIS21TMXYpATsMkjR1X5q6lmtvk8JtU1JcoWi+HOmPS1K2RYF8L
UroDgW53ASAVsQQL7s33avfq600VpX0Eugs3SI403VGIoE+SF3eK4OL8Tbnm3/BKeT8lK0NabpVd
o2I52XXvld7kV4fF1Z9zB71pN8GJ4JEGBgwEIIEjVF0XbSUXg9QFWHQjNtACYTmveut3KbrP0ep7
j9Zw29hHXuAogrTo9p0BQg8MbhJLVznkViFeJgUDhuKSAz1WIFTs/f5a24smRLdv2bMZDrETYzRT
qURnTZo9d+jvUzSRg2zv3dkCt3dzEBG9alBjjsvEBpWzRr/pRHAHbDvhDxt8HRvUiXGOk8waT2L5
2Kg4eIpZfek6Amm2hSYCXxQsia9hp3SpQYxrdm4NvSH9NYg8RX4SoIjIBhfDpaVeDEoEFNF2sm/5
4XFInOgxcpUDPUFjy81qe+hcYTJsO2A47yQX2gXgih7CGj0io4Py3W18bN41vRhbtDDXIvpqHCD3
5qLMUor0dYl62mwP14yoBFe37nV4qt1PXgNFz+Q4Xqlvgs1lm/drnHJeJdv8FZZkAZkhGUMQwN5D
bRcFDgu5vvIA/8RYmiheEH1JDodrqYz0em5R4ICmb2UeIWph95Z/eUkiIxxc5Phqzdjhu0UViI6f
Ch2KqNrTZRvbvRuMZOgfTNI4sBhpkI0JRcmLqYuMt2yyjwFhcqtAt7Z7Gm1hekwAT7z2qlSEo0RL
lG2Mp87NPrQ2o01X7sLrDLqA6AzwRU4pgF1ejNUM8n7RcoTqE9M67BryFiX9/ZB2T1Zi7SttuR3z
D9EyWs7lvRV8P52L8TSkvBW9wDVKlaswvosKt0Wt47INwWbqHKQkckP6VMaD3Rx24XI3pvd/8Pvg
rlUsYmqmxb+oClXr6sq0Opcsh7C61rrD5d/fxIvV73MHKa6bBN3VKG5kyedFQ19GcOzqh66v/uRb
rOxwZykwQtVENgpFlCyydQm6b4mNXvHLi9l0tJUR7ixRSaoSKrHy8S6GdGK8Sw9MwVxEi8N+5hek
W5nhbt+gVqIiRku4O3dfGghRFIruZOpzRB913VVM6l5e1aaLnc3xTyMDmaguZxk3qg43TROXdq1U
AjfbzpmvjHBnpW9pNDULQqPW01UQaMv7doTqS3Ib7RU7eRVJUYjWxB2bMiyCJsTeuYM5HjFM4lSj
+fx328bdurFJMXYT5njCltOBGpmXUfnlsolt8F7tGlvm6s4b4yGm5QxkoykI8IzvrF487GcCVlym
0ghx+YdZJAi+/RZaGWWwtzKKlGg+gIK/Bw2VAcLzvfqs3yqPFIV+x/CLe+lFdGOws/mrv+uWgSE5
aig8JWTct3GkFqjf1CMk82I8epTUlqJTira/Koj+yN3P1rg9za2BLmk9o3oDVaqgfiqRnhR8Nvbp
Ly2I20GzXiojZjP85BjdjbeMdKezC7v5jKeOI7mirtptZz+viMPYppdJnFm4cBtrbuymA8W6aWq5
oPCwyRDAaJn//UwcxOKNbCC2RSGg+wRyn728D17G0U7vI7e5WnZo+7NLl+wt1dYgigK+egH4/gZC
zvY59E0mI8yzCTXf1gMPlOZFjzEGCtB/GqLzXhKGgNu1gdV6ORgerGSZhjzEtn6CGOEx99raLvzA
lR+ij2xkVLvK7rMb6U3gPJtRxdksX0onQz4FsoKpHVbN1LwgszFh5Sl3ILlDwyverqmLxkPR82j7
zrEwsEEUBXQwHD7nvRbLtAc+m809AWeHOn9NotNUfqfD89KJWkV/A2xncxw+d7ORNYpessc5QTcq
GjnLXfZFfS0jF89AsJNE3wrRlNd2KHK2yQF2O866TgP4T5D2py7rDjSs3ErX3qKsFQA3c41fAeBs
isOYIIGmfVC/5z3oMT0a4JhnMhGiRMBvoPpshwMaxYoKgyooGrAcB2uoB9T4ltdhGE8FtxB9uOyb
20BzNscBTajU2ZiVFuZfpsiF/sEtpEgPl01se//ZBAcyMSFGrgWsaDuHXmt9jnpMROmC7KVoHRyS
4GSDy0LC627U1QP6sQ5NWAriUZEJDjxIm4OfVEdTqNLr1IZ+YHKUiqD6cHm3BFb4l08SjJXV5vCz
0qCOVHwpBoEBgSPzTxw6haWBZjHQVmGKWd436E6T/4OCkeBo8q+cGM2spl7jlVAExzTeU7kFH+6N
FAnalETbxSEAabqh0i1Aa0hOlX7sB8GYkMB5dWZ/FTllvSSrlgWEodm+o88B2Ar7b3/3xbkTT0iJ
8VtUI11Tb33DJF4hJSLa2+147McZ1Llj3tXF1EUEF98VLvo6dpDJvPqa2en14kCLwY2AZKFQhO83
1+3ZKnfy60YayQDmDrhad8h81UVrpJc6y9HwmbYb6w8P3UxwTEVfjEMCCF6WvdEC0cCFHtqkKYnd
Z7o7qMXu8ncTGeLwYJz6bGwTvBY0+dint1n+CAqIyyZ+EyD92EFeya1eOj0mErCzuGaRw7RfoOZO
XBYxiAmjtsdzlLM1LmLIWk034hSjGMkBXLVHUEWdpB0bvBBpBwkwyOBiBSNPpSAw4PIhAIh+1iGb
1dDYK5sPvVTYo3VqVME5FlnkcCKPi6Yh5D2Pj+5cCE2NvrRT9qJHquj6Nji8GAMrisGqziJa1V/g
9Ojb/jq+SzClJ0huikRcBE7Ik443mL7TNVaURL/zx8hS7E6FUExcVQJn34RzjOeooCAwmKLszzg4
5lEEDkuUD0w63+stPYyJ9WRU0xUIJP7kAJ9N8ckLOcPfxgGPkqY95tFemveNqJlZsBq+lJvprZRG
oLR2pYjYE913w1tUgTfdECxl2x1Wa+EcnXSkUEkIQ3Hu1R+Z3GToWY76GvcOI1eIfVGiabtFbmWR
c/TenCqzkRGlmCcWPS77bt/ZTKxAOogYpjd9b2WK83VJMaRW6hGqqMWp7U/EuilF2nebx3Zlgv0X
VtevmdXTUiYmEllzuTPj+E5SZ4Repd9mzbE3u32udnedlPwR7q7scvdlFqHbHQSxcJDuXbSeXVvS
Z/Pm/aOJKVq3/RF5EsWCIoLKs2bLcUCiJMP1/C6QG+/7G8aJbNzhIdw7xUfQ5nntc/ooktHY/oBn
s9xVmY2TpOZsd0fjikr7KdBB7PhHKXX1bIRDjk7OwdaT4AioGUZy+tAu9Td9+iC4KLcd5YcV/omd
lJ2RE7wC3eC1vVJt3UYz5aF1SsPRoEU9fQdAOrg10UOenkTJLubnvzwNzyuk3LWZxLSBTDTeHnpj
ulGeOiE4Hy6vT+AgfKN6Iedqk7IG26T7pFHFk5vIHpMTTQTlboFH8A3rQUqmadBQC1zUAn08esxy
aeGJzkQEwdvBxmrXOPTosr6MDSKBMcwfrgs/38XX9SFHIkTEXi1aE/v7CkOGRrYw+obcOx0lWw+p
YxBlrw29f/kTicxwkNHNWalXAR48tIj35lwf+yA8Bfr4l2a4mHqsoiRKchynMFBuZiodqkLbK9Ui
MCPyaQ4a0j41i0nG16mlOzIdx0H0ImGH4tKh4WAhjqmSRCEebtKe7t619K7qa6biHgqTqWznL5ji
u9PHSEPOLwNFChhede217z+V5KVV93/1/fne9DRW5yZljZIL5G3HG7N8s4TCzqKVcOEEqh6G1UBR
EWcm3JvPrOmt+ULuGo+R5SSprXqJl+3kt8srE/gC355uxS1ou3L05A6K20BjOdFFVJrMaS99IQ4L
pjKv6khq0PXbjzt0iui20ix3clBeU4P4JjgYL69om/zjDD58S3o+TIs6UmwkvakOwxt4SZ/kh/hm
QFQ2HpDQB/UL9LEPoulR0U6y77uCIogJy3KXwkfKutTummTQvSEpLVGvz6YZDVrqhIJ0HgWYn82U
6BLMtHLuXFN9i4IPCHYF19F2sndlgUchuUbgFb3vn+yr10zPPHXkewMzQSF2LjyJujdES+LwqEmm
KSURqn+B8UmTH63p/rJHiH6fg6PONAuFNFhQGQYeJHSOahv4l01sHt7znvEwFBu5tFgD5MPR3ePR
KDzmGh3stsSIbz+JTtT2OJ1OiGwgKalRvmWjUWItLdg74B+FA0hf+eYtEztiYgP1ofTn/UgEz53N
TTzb5HOXeA52cSNRbGIR2ob8rZoFr9Btv1udW87vSipZZBixKu1mfqfsYZUq0+n2rcs0RQtHVLvZ
XNLKIOd3Uz8biFIWnNis/NoryX2eZoc/8IuVCc71JJmi7xYdFa5MQSjZoTPPxKDR66gLSEMEEZfG
z1bgegrrtoUKRamXT73a212y+F1veMsg2YGpumYmNfZkZteTqny9vMjL0RFqUj9DEjWqTlpSkP5J
5lNUHUdUTkTTYZc/lUa4y7FGX1SUVug+bOqbJpbtYhB17myn4358Ko2fuCBBPJZpAFpk8yT7TGJC
vWGQpzPIExLjibaMrXd1WVDciOY8oY+nKCy0QF239TGoI8GR3QSl1Yq44NgYddp0Bd7w+fwUgP1n
QM4qfCbCwX/mxL+/4TV+9mIIpLlSTAThjCu7Rb+aCukRIsy/iZbD4cMEllyFWkgsjtb8ZRrGD4ox
7AZFugqnVlR8FH0fDhqCqCWhwuhg50Lem4X+WFXfOlOUZd4G8tUX4uBhtqS0UAu8LltMcGQ2Y1eG
KuSI+zY8JA/Zx/pD7gehPYjKx4Ll8Wk4OnWdRVQJZfFB89QF0hlU97VclFgUnSk+FxdoiFRS1quk
7ehRg0hM6Vi35FQf0H6jiVsZt5eFNAu1NNUyeeokPUDFaFT+3xELPzoFH4o9K8QbfnYsMFm8PIry
A9u+fzbJnHZ1kJc8yuIpxEFmE3oFesjRzHH8D7ln5ty/nDFNlTXNgo4XVLZ+tpOi0jKHOSp72QFz
j/fBXSY7+kN3JC+TIzuq19yEaOLoSxdNe3+A7ivLHFTVFSmaDtNV6M2a6sEuqrx4WghBJbYQMTZu
fr+VKfb31WYqkNhMixEhdEVqRxo+LuVtQAU35eYHW9ngPpheDl1odCre2NFyRAVpZ9T9bRqUXqEN
T0k1eNOkPucd8S7v4nbudmWXQ682wIDRVKOhvfXCfeTE6MORHxhQNrtp/MtPxqEX0UkUTguAnyw3
Gfq7yX0mGu1TNt/4q/Vw0CVB/sYYUwTVnW/sjKPszh8rv70J3NaHDqFNfH3HVMvS0+xmXvAgaqLa
hpZzxM0n5lRzUa3RxH427gSewMwFtDxUHtJMfnwS8mBtH7/zq4uLP7K+DXojQ+mnc8H3ihbpBEOs
ELdNSpfNxCjXrNqp6478Rh4uO85m5LNaJ3fwM1W14gnDMS6kwSEVQp1WEinpihbHn3A1apaQmuBj
i4+m8SKXh8FwlyKzMfYnelxuji+ulsMd8ao3E01KEeQv5GNQfLPoy9zfZ4U316+deYXbwqaVe3kH
t1zFUAzVoJCUNlWdb5ouO80YVVlGqXpn7HSfDVw04OxRnRyFVqFjbnywn6xxAKONqak1GJbEQR9B
VF75pdNdgWQZLaCq092IJcQ2EO0ngxyyBJlcJj1bXsKuBnQvsaYPshcS1zNP466gn+xwqKLmna40
FlJtLEFVuPKzlNt4du7LazYSVspOKppP3oqPfjLJgcyoNUNqmjh2DaYhTL91ILYsBS4b94cU43UN
rRAnKh3RhMJW7+TaLh8f9UrRK5PeAtzcbGCDMyyuxdiM6Zj3s5+A+Xmn+BmYkSuMykWHcS9KiWwl
sfA/AEcYAVGYTPkmW0nNqNEOOCfld2nfexU+rWynx3SnnfTUtl4hm4vGHv1lFsCN0DAHBp2lFKbc
ICHIcgvvPWq+gdbvw1yh/5sx9iS2dEcfrA+iTORWR8lPS+agoSRTXVqxyhKgwa59yE7GCwayOhid
3dqXoGWl7K3CEcED+9lf3fq809x5nY2AhlGi4SJJXvXsw9zttFSwqduQcDbBndC8H9XGlGAiDMcj
SsZXi6aLgFW0DO50dhF0ofsFR6WGsyhQ8mmlfeBnt4Yf4wKOXRUDFoc/eUj89M24A1qbdUoxwoF7
cb7r511GdphzvAzfbP8vfB+++tcac6SqPUwoVeBi/sW2guyuahfbrC3v70xxiYxpSKFonGEgsC9R
q+hem/hDp2H+tClEX2sbS394BF/ziwZLA9c/srjRge5MNnpo9/7ksH7hxCscEeG2wDn40l9caMFU
BjCXSIvTqa5CMzvvP13evd/cs+dFcdDRz708grIR7CynBfOUyx5p4x1TXWUNYSKEFC2J/X31Vgjo
2Jq6pAOicZuDQb4FX2Pw/S9XxGGDBHqvJhqxIm3XfMi9YR+Dk2jwAptp64kKCCJH51AisIKwXiyE
YWCHtHUt8kujua+1aofuV0GFbit6X59byqFF1HXTbOa44JR7xrKtX6nP5U7dB24M9fDpXj5izucq
8Bp0sfR7sjcEgCj6eBxsJNasYnAAD/VEjhxNpc5ifpIKgREB6vI5ecOqJXkccZrLbFdGnT30f5AT
R1cCAY8J+rCIwnfhZ0uq03zCMuh038k3rVBjb3MJKwPKz06eGHTpMhlaYiy0ax2Z2KCCMdzi++Kg
UdApkENR7eVF4PWbjriyyj050iiuc6vFVTL4sm9AiTq9StzgJdx13ngtf2ZCxoibRUQqmz6xssqh
h5pXxtTXOGu0iOx8eCm7Y1R/vrw0kQ0ONJogjSZDwmOqH091/pC0qR0SUS85Ozu/XFirhXCgkbZd
j/YplLOISiIMvKh7UinXVqUc+wTcriCi0Ok4C24U0co48NCiocPsFUTea/Wqo9SV0lslkd2/2z4O
NXpdCa1KQlDaZm860sit8Z2OgWAl7Oxf2j4OG7SZaNhBHKpcfzHnG0V7jLPHSX7Kx2fIpMV9sL+8
KMEZ4wtbBakkGmsLws4yPcSgre+F7SPb74mzS/B9+ePSWxiTmNmJYp2j9Y7IfnYC4URid/vUY++Z
wdM/EpwsvKOqZNeLnqUC/+Bb9kmchArJsavl4lXK50g5JLFg4myrIXINhzqHG1qXarM5YpX9kYlJ
pl7kRs+MGxdiPy76ZZzLH07gKHz7/oSuHFXpEFWnwTN04Srtq05uY3pa+mvD6qD1KxhD2X4arb4i
hx5VLddBNmF9TMN4cWW73mmHHtTh1E2vGRMw44GrvsUiRcmt3OFPG8shykCU0gqT+Z/xqwmaGOFR
OQyegTqvsMd0I0EDW5h7gOItpQb/9C2iLInMoe9YyIPFSd7XCWME4mGo7WN3tsPF2mOeDv2YAIpL
4yoNQEMRC5XPREvhbk+T9poGzk2culx15Plb0cZO3bya1dto7Cf9Tm6P4fJw2Sm3X7Gr/eMOgVQT
pZFKrIsp1bELNHIKpIDCb52NXkWPuPOhuhHxBP7m6J13k7s8yzLsQPWIJtMKKYsZaSdQdO3IHePn
YnxZoqrHdqi/WiV3FCAJk2hJggeF+hg+oJ/1ptl3ETAMTUT/hRxoOyI5L487AFNamEOw4ORpN8Zu
cV8PmRu4ga8VvnpTot9h3HeqXUmCm+g35+5slrtU1U7LQoVN9lOYZUPw3Z4WkAlg6bVAxGD3G2um
BlVeSzEsvlGYtE0T9Rrif5b/yL3wCIbs96whEj216Pm0uaPoITI0zTCg9sQtrWpqvSYGzgYJs9vQ
TO7lbPBkSJZ3UiN4bGw758oWd6PTtjKqekY8qdsseZ56CGJTh8GKAekP+iAafd6ElrM9/kZfNHOR
SI6oucevZ58zKspiCzbvl+u8GXJJVxvkc6z5qMThh9zSPgzJ4M0LVGcEgCJaDYdiqiUVmNxRRpAK
0CMl6sccUjqJUj8bdX0oevkwJcbRzKsXSBx/jyfLVqbuqBuz27fJH93wq53lwK2JG6UuFJm56D9x
jEyc3h/dEHogGOUATaV/efWbYcvKIIdrsRYnyYQxcncG4Rm43WR6l/WCvmiRf+ocmJGxX0oNb0VA
J0t5tk5We3GyM28YnpWPpubW0V+ui3nYKnsBJVOIffeQpqPzKRk+jvVNWT9e3jrhsrgj3slq2Wsd
ChFd6NFd5Se+/hBeG2/hwdoVx7AQ1983L9zV1+LeB4pSyd3U1ui8NOldNRHHULCBprwjSXXXJYlf
hAraUNR5P+WzYEdFx4QDmSXOpHA2IMxIKGSZDlkputgFrsiP64UWuk+kBIeeDW+b/ghSK4xxvGDe
8qPyPgU/X03Cw88O9y+PofOOGlyUBPEnWhsJYUJ2sj/upr3yyNR3Oszt9fteEFAzp7tkjEMaJVwa
NBzCYYbxSquuA/rZmpz+TzRIDWhB/Xv1GByISAZYyWYmwGPcTL7utzuohTzEDoZIUJAjV6Jijugc
8GN7QzYHkC/HWWtcYrrMIEWRegAh2gu7yptdl7iCoydwRn5yr6bUAqcNu8o/QeP5WxLZmI8x78Nr
4heesg8xG+mJSM3Zcb709ThIaZLRLGgKonENKeswO2TNczS9EtCYVpPoRhedBQ5aklIPhs5EqQaE
38aRCaLku/5leNYQHLGZY0ix3IkkiER7yoGLbCRljgQRQs5OOZip7EZdIUgFbC9LwwgkKODVXwRD
J3RqDX3Z6u6YxreGqvS+0mKoCTyijcBDto/a2RJb7Ar/y8ocpoY5SCMru7BMnqp4smNS2yotBNOx
2/t2NsXdbs2i19KSI79h0KswfWqm3WVn3/a78+/zfpcpU2aoU+9OSvDYJMqukpLDPKAuPMjXcmYJ
vtH204Oe7XG+N2RaWmPknVFTzZ78Lt9lXOs7FpNnjrAcug3AZ2uc15W1oqVz3LGi5AhCPC/zjTvd
i1hTGWvdCeU/wuCzPe4aq0gTjEmN1YXyS2q5Gs2OcoosEa3/zgPfU1YrDwxDsixWgNa8pCQf4zb0
G7V+TawRvO/53WUPETj7ezHi/0i7rh25dWX7RQIkUfFVsdPkZPtF8Dgo56yvv4uz73bLbJ3mOTYM
zIsBVZOsKhYrrLUSFQ/IsZXlhJtT3EvJXQIoh9gVgh/XpXD0/IPJaSWlzEezMhc8STup1BwNpBg2
WQLOrnE8hMzcXa1aLUXb4ymTmrdz6srkkTsIxBNB17laR5BMoGOqAKyQLW9R1VjC+CK2XKhf+kMv
b4tfeiYzXkETwqnOW0gpf/7TPkVEC82L5keXCkhfcF395dYxfqJNmrYvR2ydOLx0+oNc3hncNMj2
3uk6ASKSIotsU5gZj0UedBhSGO1ksJTCVTB0mFj9j8ijAYZGTioaG0A54/IqrNvad5bMxE4ZeOXa
VAYAm6nuJkBXRoXuXtdv6mkuT+wsgVG9PlTCLhOxNtHs97U6A3OlHV3QeB7B5GTXZuWbkvJHOVbj
LJRRxtzATR9QcHKKGtH63Y7A0fIJKLbGFzTZlCRdJoaB25d1e4GyNG2DTAsFrsHElt3saO6q8rld
TJsO/SyJTQ6UFQnaTPhIxQNZ3s4cxNT71sHwt4cyIe/BTOPzi0NbSWPid72TtCkY6aGV0Y2olYcB
QOHjXO3C2tjJUuXIE1AQlghotYGbyxEPkH1TLVfyGbWUWy0VQlrKK9THQvq68EartoPrlQBGKzMw
GOuhOKBP6mSAH49uZ2fh1XD6BwCmt64bwXaSbCWPUUi1zKU5BTLQR3tSeGxfYl/1Na98Ch3yt7JY
HxmUYpHLWNvHmNWJIvESH0mrY2Hz0nG8c2KcY5c3RVhOuCKR63EbPLumJHaub91mnLbaOSZukkc9
kecJcaDc51bVP6GNOxW9at7pybfrkniLYWKmvI26RQCSpzMFlmw+ysbn69/f9PKrlTDOQpxJNYcT
hjMCxRvHm1F+TXi9AxwR7GPfSMN5Dim60RQnthJ3VlWRW0nl8TJsRkbnlbDP+3xW+tzEXD6A2783
A3g5CdJPrZ8LMufwt6PmlSTGEYgmHK9J3V6DBmaQ3jrNG5AK0eZBiVt5pFccVWNf+BpGhNBfAmCt
RZqsJnswM7dJ36rw5x/FFKtVUU1cxUo1EO60voPZzMvd0oK9/W5UOdnBzWvXVDQR8DgoiH0UBVci
5GDRtGmQkVfqG2LlQJrqB3IaS7GyGlU6il2wl5OZI3Rb/c5CGQsShCIKIgmlzSz6OqfHKf+Zpa/X
jWjbSOldSwhaTFnuv6yUpnnW48GJl0OUHvLs0/Xvb6v2+fuMR5vHZBhNFQERMfyhj+y8TXchXtQK
CtzXJW2f0FkS49gKodR7ucPUiBTllig9B2S0SuEOVNJWW30W844jj7oX9k4noqQg1w7WCJUtczdi
ZE7A/ISvPlFSLoreL7nJgQfgsmmyRMS8D7Jl6PJnn01AxzaDUcL1E+0Dv/cBooG5ihoT7BVwFHhT
31vHRaDjKpCEdRlzdL9b0qy3+iJFFEOrBohG8F2odjW2VG0Vzq3KEcR2ZUX5okhiAL3oxQdZ2plZ
YcfLkwjulOtasWVCRDI0TcS8FCqVTGAiTUWitwqKQHr6ZdEeougmVXgNAVvR3VoG437SkmixDmVw
oqUw7FB8jiPDkurWi9XFN6vCDpQwt4LO9KRB92RD5v2Azc1cLZJuwso55WZTRlU20mL97BZ7ET0X
qJO4sZ9Z9andi1bzEnrcGIzeFRcGsJLKmLbZz6Xa5Rh2jzOrOoW73g8cdLIkjUXTMI0P0/i7s2Qs
vBqnOmxg445ReVVznDBb2nFiii13uD5KxuOmXd6bsYyYJSISqpNdInp1b/wJcRHyhiDQ0iQVhsZe
+KKuZUpfIp1kfFm88JgBalqwyY0KptXqEHNRGjeNAMasGWC4kRWT2bhkqSJi4i52hPYTaZ5m8yVK
OenFTRVciWA2Tq9isW9pu1YRn6LQAVO1lWhez61mbXl5QmRFVMB8gOIBo+ozkHGEqcdVP6H0GN/O
rnBXPVPINdoOmeO1gUaHCOXkgvuI2/T3K8mMure6YCTAPqZNwBRGWwC1GwT53DrFpjdZyWEOqx5C
owlkDOUurWQltqmlgFP3leIUyZ8T5a6UfphlbE05j+N8+6JZCWaOED6+iAl9w9G+Jryp8M7JYMrI
b9qzpXH0hSuNuWlGqRu7Kcbg3mj/k3ma3gCN4NJ5GjBPcx7gm2Z9XppOK5YrBymQWIkKURwBIq08
lLlqldmyu+6cNg1gJYJ54ouTpJs9we7V/WPTfw9AY1zvhPD7dSlbDHXaSv91JoBXkRyQ8VygcNhW
4NMI3nD0Y/Kk7RWH+KND9b/wp5vihoexxbE8dhQpI1EZlHSqeujQ0Bc/Qk2tSMntcXABs2i1C2/s
iyeQHurq0DDIJ4TxjDe+kXYnaQEI6zh7+hj5qYBGgDR0MMvgcbZ3804jqgHkDPCqyIQJF/TSyEQ1
wRDdeFjAcLjsTPRkSocQJUkAc3MiyC2oExzmWRqzQlSuZhPDlZNjojq3x2F6sR8Aw0XDNGl/Kr3Q
4zV1bzuxs0TGfapBLdaajupZBzxWQUqtYX5MgnuSPwXlrgqJFfD6eLdN7yyRcZtVVLWjJkV4pWui
nSzdYRZGn3Nq2y7zLINxmYKAR+ZIUEpW/ACs0UhQHhVUZqpHmTv+yFsO4ySLGDS8HUF51UhfheEl
5yFFb7uR81IYt9jGXY+iMcBozMqw1TbaN2392Io5uFnHF862UWW+COAUUzUIcBLoAMPvBjaOaV1U
BMpAWxnUE/EocEG8716JjeL0Ey+5RT93TRyjCXGwTIIsU20PbtQ+thSoe8Bx9Jt9l2S1JkYVzE6X
6rRBeqtxin3jNODXRsJacAOPPBRHCuiPMXQE4xxT3lQLVVPARQDSLuViBKRcilkcTOT945dEP6QZ
76w2N28lgPH7w5j3+WiAwXs8CBmYeD7mUINTHEPPu6+0szqz8/eWU+HfdMErqYw7BCHYOHQZYhFZ
T+wAkFngK3tY+nAX5mSnltKjillN67pabrqolUzGKQ4o3zVZSacLiu9tfJ9PuZUObmQ4STxaYjXY
pONp5rYjXslkLEHFq6KVJVhC4yTPxEtdaZfbQ24NaE40vBS+X684y+QdKGMNhVEURltjmWbQ34NX
92g0oIGIeLxAPMVk7GFY0nJKA7RohB3Itj/LsXf9tHjfZ/1hJi5aWoqKg1HJIb0Jm7e/+z7rD8mS
mYWIKZpp8aTqjQg/r39/i+xUI+ejZwtBShvMgiLjbQTiltKqPPk1dgMH3e7onsHcYuvp/uKitfjN
cHmAC9vB3Eo2EzMCpyuXsxoRDknBsUqcEM9284XKD2In3hMbRaJ30BE4pkOer6+bo37sIIiuZC2o
G+CM4+BNnB+S9r3WeGkJjm6wGbIhaYdxpFs72uEbXmyOYqcPIML6jrqGmzvykQvNvi3RBCQi2sp0
g4Uwl8dykMcFfaJRbMH1d/vRj90cw+MqKlKYlUNj2RtP6KZMDbCcxJBkBROAv9+iCl6FWtjhLa+3
ux5olvnDH5zU6vuMozDKVChGcDs4GKvx20i+UebM7YSJd3Nuhr4omSMNjGSZzBbNy2Us4qgK4Ov9
ag+4Cr+zGtf0KVMnv9C1WTAkK2nMfRYvmFPTKMqfFLrNPseMUGo37vQY79XDB1cJZ3l0ly6CD10X
dUlHElVjK8vNIEZB1SBZJeeHTDgK4V2WfM94FASbVnWWwjqTHCxsWavlSNi3+6LE3HO2l/ndoJtx
20oK4zZMQ6yXRMYbUHugU0DQ8NKuR1t7oh3YQDb9XP1Jcxcgy//dPdZb5FmLDewQlYplaQvlp1SK
wD0dgtnKKzse38GmQa2EsUFHPYpVJCHoQB6pBq9crfIuxY+c+YU2GABAomIMpIZ/t9ml0KteBpYl
UIsmtPAKYAibcOPHUEMdaph/0m/QVI9EBHBo8M5+5Hr+zTWufgB7bQYpSTINg9cNxnSm/XRS7MWw
Iid4psO1ZWVlqcNzVJvKuZLJXKVlX9dpJLVggluyb0u8gCJD77qd2OgDx2VxVsc2lUVZISijge0V
huRGkKcXYsT+da9IT+jKCbJVEeAHT/3Y4G5Rg8kNpMCR29wWG+EhUh+Giodkztk6tqlM0es8XAh8
Y1E7TbFTxZsg+XR9Qdse8Xw8bE8ZEJdL4B4h0olfFw8QgNZ0FOzKTZ+pTcfc5ANvSfQMV9mVcBH1
WDIRACxlDGiBDEt7FRJOyx/vlOiPWAmpgJ6TFiFeLWYSontRWY5dnr1IMYZPo8kth5iXVdwaPSAf
71nkunEjMwILsQSIDsXLSaVFBzyoagVLtVvM8laU3qr+iLlNDxRlRXO6fnrbC6Xv6H/kMpd0Fs/R
KGWoeAxqYuXdt3o6zOYhbR76+cd1SdtvldUS6U9Z7WmWV2GiiPTmvOtd+hCs3lSXYq2lew2tqOXb
nwzfENTOdHBIqorOhnGlFKOVvMfaDPEmHm7E5JQJj9cXte0wziIYZTSWsoswSIW0Xnns9OeUvPzd
9xm1AIfypKoybGusboX63eg4es77/czxA+XZyHN6Jkr90hZeUvGKbTwBzKFHipLHUptCv8hJAUun
xnnob37fBE+opIlAl2TrvjJaG6JSxTNRkZ/BrjcYnPCLbvCFuz5/ny33Su0AKoAFnQyKXGaIIoLC
B6HBCzKD8R/0TMAO/10Ji9GvmmooCANS/Y2YuGPfHKV0cJo84HiarXgSJShKvWRiUJOt4GnLEkW5
AfeZBV/b9iVsD7EKYL6Ux0q7tXFrOUycXCyNFMo5Zr7r5hTkgqXHmK+rOdkr3mKYiCufyqRpAkqJ
rnrmsW8PaXAQBc4Fx1sJY+Og1w2UUoUQdTy20yHtDgq38Xcrd7TeLcbOYwBrigTjX8iSgZXwWXKa
k+ImBVqaq135CdgKNgDE3ehgHOedtL/uYz6CRlbH0W9saDqGaSVM7v7umBt5MEx1wGteetJUC4Bx
ixOHlroz9vqLjCkFh7jqgRLQhlwUpM3G2bVsJp5cwqHRUwUBSoYG3fiABMbsUaZpXt/sZuS8FsQE
kWhPqesywGs02mtoNiBo9KT8pbmdvU077b79wPtMrOFH9KKfhHteDLsJBXiWr7MA51MqB32XY6HJ
vrjX7PalO0q30kO+byzZih6il/zIK3xxZTLvrTgYo0Cb4N0RanYnFenB3C+OGHQPvNRvnfQeY5Re
+H5dnTbN5Zc26SzUeVPJhi5FBZ790ejjuQAEGXVnggDkuhju4hjbT6ocs7UyNhRGgzkami5B0/V7
5Ol2dKsflJ05WiO31ky37NJWDCIS9OeDHZYx1KrS8nmkrL60mE6ZgZbQmg4A4/xvhtz/g3WcpTHX
sySphhFreFG2imJV3eRGmnkoBH20mlRy6+hLE5o3WdOAIVf4zNlf6qCvrZTxCgZwSPtmAAjvPx2X
savfhqfO/cAOcCdOHLKtNOeFMm6gIbLaRzqNQ9rEkmU0LDe+IvHoNzevC+kshfEBYdmlpJIwYlPN
xBGj/SIAdA0YSsHMiao3mwSUsyS2bo+40yRTW1IATt0yDhSECq78OHvEzSOL61yorl85K50x9DAt
SlGbF+pcMH7gCbdTgTf5PAKUb3Skr8qOe2NtxV2KjJyUiX+YZmOsrxNmHSxMWKCWvZLyODdP19Vv
UyFW32cu3QWFhbzLUK7MhfIFRPMHUwcVejc718VsZrLX62DsOZnRCasWaIGj03iaLb6idcUZdnni
KhY6MtEN1u9w5d63Hbf0xlsiY9xVoxTErNQeg1KYnaxFL9fukj+ZKluvj7FivSqWBSPYUMTAL7PM
QhDAccS8ZTCmO+UqAEgM+HtJfwfmZIuWCpnHX0UN80K/V9rAGG6whHjopxTjSmzctnkbNdXu5e9R
7WTSVwoxGAWvHMXgKLhCH+yr12pbqwR5Vwpb8VK+hjv1mP4wnrOf6BAEgmx+177x4BM3R0NWR8WW
YtU+TcKB1vLouEb2nV4uHXQw/d75LedVs+kIz/upUN+/Wtw85gnpaN9BkMWWsaBiqNmj4WuE1wqz
mRxaL4rxE6bQwOfGCJ6nj0JR6fcFXvyGJZ6iQ2YXn3j4T7yVMX6DkLI24hLD8pE2RVZVLw4JMeZq
SicQzHCcxyYs2npxjPPIwU7SC6TCdBRwsveRnbqLo6Glz9iHvv6lQ+Q8+Wh29jrgasUON7zjqSjj
QIw8M6tIRgFH9CMUfwuEtBL4dU90FowClkaHP+kWWC+Y9SayKqbhAG8iZOJOiYiv9SLnGcxbFONO
MOOTYh4bpm4Ik4AGwjSzU+1PxtfX62D8SZGYBBDnlDVO0tEoO7Wdu4jx+zgl2S6o40/Xfcm2h1TB
KU9QbUPW/ndrK81WkaYQ1laQ0NKXR1M4tTPHX21v21kGY9F9W4TpREMbsVNm2yhG3RoqHtT0ths+
C2GM2cAsXlfhynT0PrUpfaSJgVsyJ0dtKlx1ynaV2dpTlfEKK9uxPjIj/+4gXf3KX5FRS1NRwerC
1+BmfqXwYHgpLof2G/GjXQKCI+Xx+pl9ZK0vr5yzSMa2EXLQDiNk3qQ7zZec1EWx24s+UTY55bkA
UoToodvImq2stjLAotFeC257B09zGAufENQZaoRkDbozXyks2rJDoeW9QZdYtti0zoPRruVPOjxo
Hurf3WasPJHjEu0yWLqYH4RatrLSRTKJEzb8h5vhLIUxdG0S9Wr49/1GB1lN/QNVSwJGu/JuOiYn
JudZCGPzpJfKDDyYHSLK9hDp6UNuhO51peEc18dzbqWmsxx2WqtinEGXUluJUiulqTVMEV4Xs9n6
sTqgj0hiJSeJDNLrtKojHurbwsnuwBROmy80B87fzSwMLbnRg5jY2Y16z0Mn28zjr6Uzroakc9qL
IjaydYMH2V+84CAhV1Qd0wFd7MYR5JQOZ8H0k1eM8UOXVguuM1zki4AonQISSk6G9IV2Apup2/mm
I3MypLxTZJxNn9V6BmKdzllAsgl2m+J+7P9SBP0Jq/U0aAGZVAoLpkR7Ff3HcWZ3UWz/5a4x3iOM
hLAounHCZHHv0oL7shuAaZ7v0Rnm/WE08sue2dJ0CKzKcYjRR674/SsoZkAQZDgdZjSBvmmjr9vn
dSFzDPrjabfaxKrIsmQuMNmYScVebnWvb1LeFvJkME4jGnJM0qRgW2oyW/aH03gz7cKX6H150O6i
XY6ubqvmxOYckWwNOsVzLVFn7CPIHEHm0M2cisnH0/yKMbEVaBHUm+2oGBiXaATteSj19k5dTNHS
KiK6g66Fe22ehh95OQ/7zpxnO2lMw8kbUvmSqkZu1tVlbbVqPn1Ky7y1c1OubkmTZ34VlchujLUZ
UGB06LVu5kNyLNMEfDxhV2qWiTqOcmuIbeHERtp8TgMhBGgQcJGcLglEcOtWZXsLzIHJjc10+N4T
pRw57pNj32xNHE24vbQoMItyCPdyY9y1U43Ha+ReNz96S17bZiZYMgctVdUCt6gSv1XdLis6m2Q/
EvNY8dtAOf5RZlzWWOsTuMeQwacTMAQ8M/VLt/sIUdz0Tv2TXN05PGChV9JYFIeUouSF8xcViELS
Q5P51/eOFxzIjOsqEyNE7QgLGu3ggU6PRnc5+oRKZMtBBuJpj9fl0c9dOysm4pHGhrTRggsVpMdK
KVhZZFpR86JGNUcpNtu8V5enzEQ9TaT1g54iWzIBJHU+0JxT4qU7WoioP5l0dbAgDF7yHBnVtmsr
ZBwZauGNEOF9j0gy/6oDS1GvfAyI2OZPSgWR2CUvs8axMsLkTzCSAU5NEaHrkIm2KgEYvK+sJZ04
C+OcHGHeVu0QZOFIUePU4KsYf8vD1JIXUMWk79c1hLccaoGry0YMslbKRcBKN+L4XDWR3YiBJ2Yy
T/E53p/Nqw6DQIploopvNJgNNPPCNQtT9PGiA9Fq3GS3gVm5eRpboli5cttE+zYDWGohp7VXZ7UM
3Lxi5LzJ/4PWAk1bIoqEK57R2qVqzaaJ0fU1+/Ht4rSPtNqSHSndRl+CFoz2WmY+t9V8O40un+Uy
WrtoQlsnJigw5AcAwwYAATUfEcCATYtS83FhobcP+Zc4lqpHVDAnoVcq0oyZvIc7SKx6KE+NkP7d
FU8Ydx0netn2JiKXQQEXtfpet09/p610oSttNbouVpocxhcmu0bdxfWDxkMS4ykq46GXUhP6MVQQ
poiFNWovWbS/vgaeZTM+WSiVYuwV3J8gKLF62Uuiu6Q71RpHt7fP/FfYShjVBrCzgDIibdrsJr/J
I2TjG09JuU8YjgMmjCqPyRIp9Yy8lrDTDsSR3gUbAyLmDU0iZGBEc3gT4XR/rnh8NoGtGDIe8h0W
louT3Q1NY+UpshVGcKqyxpNEreK4Yo5GsPlrfRrAN1QChjjqdb8xo+dBV3ix23ZF9Bx8sJnrUJYk
M8QELgKDwakf0TFw+njP3HFrahz9U+iBrmxIKmXAdQ6wofmQPzZ3iYfjmo6m235efNErge0Fvtpj
VnrX1f4/lAF+OSGNURQxncVcF9CogEaBZ8rjDVLQ0+TKVmUbnGfo9hJ/ibqoUoaZ0YYSltgDiIj4
DRk9tT8lKQ/6jevHmVu6CYsO0Ma0foOm5QXJtGGXHSdb9kpP3/9J2x9A6H9dVsxVraZmoGkJSg6Z
HMS2OS+GE1ZZaVfplHIOa1vlz6IYHWnnpo3B+odUSBXvBhkF3kRw/k4fdPobVnoo5GElTiOeKyLG
GyiE8uKrh/8SnWzbSZ3Xw94boTHpWYvqSYt8AcUmHQEjToEHPTpGnEu2/nx9ddve9yyQauhqcXLS
gIcXCEgA9TrN0lOZe1H/+boInpIz9wiAdcYsp0+JUP+UlTeZAjY3/X7hTVBciCEoFaDkT8ExgFQh
M2YrjVOrSr0GsnrpOZGBCUPsGrOOxo/rq7nYsA8xwN4wRA1IHGyvlhDEAxgd0FYnx/tkehW608Lz
fJsrAS6QpprAOVfYckXSRJ0ayOJAmenE8Kdi3EzxLg85x7K5EE1W0J1LVFUizLEolZzkeUTQ4ph8
Ad6knjwBze36Xl3cgHSvNBMoR4YBbBR28F9vUoxXa8LgwPfYgXY/5L6W3JLuXai+Xpd06bQZUYyR
9gOYpkllgr4cbUGt3/6gs1tgIKYNBFyM3e2tO6+L/v/KaHpSBEbwAcQYV/eRMb0GRz0vOH6H6utv
4QOzIqolKyHFgHFu8H8NyDFT5hAKU0hbf7ioIRcuh5HD6IE8mkMwjD30QHKk2BKAxR263c6cgMKY
3pf3/En4y9uIitRlXVENFf1pbKBSAPm7TiK1xFt4ARgL2YUu0vWYRx7B0Mqzps3DWgljbqO2Ssc2
19vBkcXPxfKkNCYSe5846re5iSshzD0kZmorBDUQBaXeEg/0nZT70ZtUgdGGNlNmGGO8LpHq84V2
AP7HoD1OhsbOK05ymOYlxlWcEbRHgXAQSo5FcQSwpZQFcEb4PdLgZEBaga6709hzNPwyyfShB2iB
xiSVcklYMxpRjldMCNUracvrEQySAEt0QMgD2kgN9suFydw0Kowj/CuReWwYXZuTRUzQp6XX9yD/
ckJRO0xZeEy60lcMHTCqohc2PIq4TUe4EsvcTbowGKVoogA9dfWhju8Jmm3J3Sh/VWteomlb3X+t
kH1C10hwzamUjY7a2+getLr2vxi02z45aJ6K2T5DJezoapi2SWt06ejEPzU/OHR3iRP7xWzlGD1O
3OqF93rbXNVKHuMMJ0pOKM6QV7ePkbFYTXArVC/XTWr7DlkJYTxhb9ajYUZANMxO//AndYcSlGyV
Pe7+56kMqvkrUYwelkbUSUsslI683BTZg5pzagybIcTq+4zCDbEWd40ql85c3U/ySz0W9qjsi26w
OHtGs4gXfsigZG+6rF0CZqemVA1ChPrMpDRut3Ru37Y7kke7ApmPrBW+qHiCtqZyEJJxd132plGZ
mm7qmg7QZ7betZRjo9QF0H2q8i6OD2aFJj7y2EZ+NPFQkC9LrjgvioBGAAyuX4Jdqm2T6yUldm4+
9e5wEix6Zy2mE8qo9VLWvvAp57H2ben8Wiaj8zHGt8c+FTDAISsWJrgHMljB/5x9YRbG6Lwh9IWs
g/gbhdC3rr4JtRp1oS/XD4oqM6sj64Uwyh5o8tRMUlo5lRT4hSCYbpPLr2XW+5KJpy/Jn0HbzlEO
7okxFoAuIIWUAfCe0D7yUcBo3sXvmoSuERgFWA87j5eh3tLH1TLZSaVcn6Uki0qMwQ+npj2Gegrw
gFs1ejR5kjYDqLUo5jnfZnOdiRXCDeWB5rKWneJod5Kt2uDq4zbBcPTQZAOoARm6inbcz9nTUDaW
AQSv+f26ivBkMPET6JxbXQrzyslybwKUZyftRF6QxpNBI55VQC1IwkDyKZmcKnwnfWul4nel4SSW
N2VIuiIR1FFNkS3NKYNIll7UewrDDWMNrMG0VR5qFU8I4xgUPStB5xnj8q1uq+qpjJ1Z5pgPTwTj
FpZubqU+D0pHX+6HSLKK4B6jlvb1Q99W49VuMY5BCDMJgWyC+I/YDcC3Amf+nMfoWKDMKKYjcrJt
2/JwSSmmYoqXkK5y0xboPERsNHi6JaKbq7Qjh9zoaNeMPd5I2eYWysiDqR9VC3bOT+8GMta0xSRb
NEsh+edFmkEnET9yNpHa+oV3XclhzDPW0QlkTHj51kHqtWX6qBb5Tsukgx61N7X6tUWDpSlP9nga
5Ik7BMSTzhiunhnhossNtvSb5uuehJKU/B1nGIH0PRat62v96Ay4tlbGhMWkrltJVUonvA1bywOg
/kuxm734Rrqtfk5u+OH/DBSmQqe3zMjitYhvuvjVXtMzX7kQXapqtHlitaM87IS2sabSQOXWGCxV
muxSGDiPsG15ui5LCmY8JDanVadqaYoGMkFZgvYQUjvT+INoD0P/tRF6Tsi4fWPKv4SxBeMsAiBT
Z+LF13wLwcCFNkv0U0dO6Lefatjn1+b2zx7nEtg6RImIumqyufammTAeMXWVMyZv4XCXRQ3a9f7X
vkMa4pxlsEn2VsjREZzNlUOWU1Ye9ZjTjrH1Ul5/n7mMFWAxLgoeKI4c3A9VYynx5+tqv+lJVgtg
LLycc1hYhQXU1XGUvNjcL/87IRuzSYwdz30sTGqS08OfI1vOLNriO+3mz3Jv6YcMRiaCmZc3FLr1
TEHLEs3YgrwFLvl3exp1JVEVoa2cIr0jnR+2COT9jgcqsu33V2IYt9GUajN2YjhjVspBGt9t/dBN
3ofG6k+dPb/9yWN1vSrGS5AhbVRDhrg63c/pYqkGsMozji/cNlcVaFXYPvkSODAtmzCeImhF+7PY
Y7T0AEKpymq9xW73001lg96R1wa+fVxnkYwidvFo6G2LNEY6lK6ilB6Js9dZ6j09+6NA6uNBKeF5
Z3y81VeeVgnNkchLAzbqAPPCi+jjqecHCXGum9ZlOZPqPdAp8FcVkRZiA518jiszF9BS0WePoqAT
a+gVya70Bo0BcrNYppnd6gXw383hE5n0J458GuJc3Ggr+UwIZETGKEVlXaHYOOwxo3hc0CYKOD+v
Aqhx8TN8pt3YqUdGq0pcjuzNu3slm3kiBeMo1KoJNCgpCv2i7Q7DovtBpz/l6le5BLzRHFqNPvlS
+5oYKscrbzq1s3A2T7VMpqjqIDp3hO6otZ/b3kokXrGaLuBic3XYGuCa5EtgsqrRVAyy4HHbZ09T
9zYo+7r6YozHZr4xhccpeb++oZtLQikNVSETaGgshExU6VlP4hi9QGZslcr8pFSp32UpJza/HJmk
OgskMkU00Qt0AblBEqHv2goXzv8j47lL5RrP5k24FzHpFLlmZYGNz9P8/F3j6MzmEs+i2Tdu11VG
qgkwy6C5zeqnMX+W/nc25d+Xx+JwoOwfkijNBtT9A3+8pZMmtaP76aned5jlmji36+b1vVoS49TS
ugICD7rbnZZgWj1rwIUWVCEPKIMnhbnpZlLnkZYi3aGlB1l+i7jswvRnXuj6ahnMHYc7AuA+YOpC
Xwa94iRr2dHub0qClt7xhvwuByCYM6J6snLP82iGoEuEtKa3zU8aGtuje8UN3Qr95g8YxgfqdfOo
fUseEzSLTrz5mEssiQ/xqI5qBphwUUT6XXyVL0KxZBDfutpBABJbvKP3X7AbjqbdOgI6K+V7CsRJ
J3TkHBOW1nVT3w4pMFb77y9g/HYQVEUbxbBB9U47yO6Ctv5wr/tYuBc7vIBi895dCWMcdVkQIQKI
74J0o2ZaZgO6MjK4idJ4haK9Xl/ZloXLIiFwl6CNAZnL71u7GG3QlxO6Uc3Ib+bOMoF7EPKY0XhC
6IJX6tMuadiMAuB1AjW3jckWJMUKdf/vVsIoiSk2iTgrxewIkR9Isx2mXjYO9p8IAXALKtwaCvaM
XRc1evkNBYN+ZgfK8INE/LrkPcy2d+ssgzHtRQ6HMaUOUfkSRHa4I8foSX9Uno272Wks+b05gI7S
vb6uy45TmJgsnoUyeiCrVRFLIkxsAlhYct8+LoXVazaFLcFowCfJAH1tjinXmTtztxWWrCUzyjHn
ExGXHpFBg2CdhkPTMTtS3uvC587M8LaW0RFkBNtkTgPM5uwxJ2AXnvSmfQcCBi1GE3vwqxsxt0B3
d31zeVIZ59HrwjhmuMKdPG8tRYysPPJVgaP+H53s7I2AZhi0wugEUCksUko3JLECDjoaWobH4hS4
4+GDuc0T7Bh1acMZb3Lf+K665X4EKVRzQ+41tBL/gxo8c37N5QQp1afVr2FOVcwlpW0qBLqjbfiy
DT0+tMi/DbvBRqbUGh7nHW+EdOvOXYtkDncOJdA3DRCZqt6s3RfKHyR7199nj1EalgCDcZUzGOi/
Dl5B0TTEvCTppq6s9o3x/QLMUCAiHMyUvqTCz3k+htL7dXXcrObK0BJNQTWNVkZ+d8fgJM5TQceD
dbTVb4C9goageLEcDIui6vRWwElrbR/MWR7jWyqopd6TCNP5nT00p4m8XV8Q1aVLzT9/n9G1XNcG
XUejloMZKds0d7r6RRtRlu44ONU8OYyCyWZHsnAocDbtrkvuCPmSit9U3jgkb7cYNYuz0BBUuhrs
1ijsR/nl+m5xj59RMRrMFUqJ4ov8INogwUDmJ34hfvU6A/Y6duTH6/K2NfrX6bCdJUgvAEA0xKsM
Yi0l+CkV4FNO/sg2z0KYpFxUtBLJAa7pGOWrjEHgQvZTHojHZsPAym4+gsRVGNOHYRIuQjuj4pdZ
pm66ujA/VvXgxYX4U5QED8jRtlLGX1SgCuZ5rnPuEapfV/T842BX8tUhhvfPoX/pmNlB+lSGsdWD
H1jGeGCpP1w/Nu5qGS9BsgRcKSWkRXvDz93wkB2p56YNErwJt22VBMIXYir4JXSZ/O6RwlCQWjU1
kB3YAQ4PoZUXOOPn6qdhLZQ9+gcv6Pg/0q5ruW5jCX4RqrDIeEU8gTmLLyiKkpBzxtffXsoWwSV8
1pcu+01VnDOLmdnZCd3UxD+d5Eoe42OVqJTK0sLHOiGz4v5nENyOCRZrlrNCeQorAOl2Iidz3HTr
lUjG67LeEI20xnyfXF5Kwc7Q/NPfa9M43v8+u34gdmGbgLwFoM2h+kBGr0uexvlWkMR9yXsObp8e
6nQS8N8JCjcfvxYpw0htNFiGAg4dOqrYudGu8nmTfNsavYthw7o2mLFmIE6R4DzuL4P5Ik0vMkCI
ZdiC/MrhvYti7I8IDdhgOmjUYnc0OprqeY1l27SwhK7kOPG2HbyLYkzPHESjVUaEQyO8DKSHyXz4
b6owdja2WiMlBUw7uC/yuwwEY5HbJ+RfQPNJm070RxM2sAdT1KFPBUnkFoN1AOfrHsWrxlU8bSdw
wXc4xsAWiBNTF+ohQ6ddWS7VebbE/KeRv6CJ4S7t4J8+wn8IR++aUc1XgTav8nQpKjCYYT8aiA9k
Nx1TO91nN7TjWNg80rnNCp8kv8tjXpXlSOaIhGi/y5eDI1j5Ib0fE0e9UDBtRLcPaFlD3me+1lrm
j9O6bt7OK9FMlEcNsxmIlgBzNDjXWtEylL3Ay2i2H5cKISJKN6oo6UzAkJIB2Gsx5lek5+CZckaE
7mDVTn6m/AjuKrcHfAYQSL8yGolh4z9Smfgh90k15zVSaTBwNdKlJDoCqTnevG0qCtg88L+BXIZJ
PJKsJkMklwhSt7P9e4wwIjYlgwms6rrwUVM//cE2G0HSSiJjnEat1qh0iD3uyum1fVHe2geBl7yo
15QsBaSgnOC4GbFWAhnrzOS0N+o86J0qfhmSx4E32Pe2Lf/pNl4JYGywTPSk0Ae8R/Rb/cnwyZkM
igXNIT5wRYGgGvqTDSDHt5dqSLuSj+q+8TinuukHq9/AmGjZLFMJJKUKWz+qhblJ2g81vlWuftDt
ck+XweJbXp2PazyMhc4zhhh7Kaoc7ZkaD9T2tf10ne4FHziIR96IymYMXenI3HKy0AwLvAIpSD7u
J+GuLbo9VqqtsSz3JBTuOEdKf/3nz6qDZQQk0QDgZW4i9DOaDtPEvROivXxHawDtuWCLV/lZ/Vo8
EMApAaPEHXjV4u0v+Ucsey31MZGbsUciFCnuEp0V5ZXGm6LcbCNK4H38SzX2Nqo1JTeWAS5Bh/8p
GV6PPiy4H7Fdd/oQOWfIPjlGKVdzdM0wC9AZRyxD/Rr7zCp6+VEYQR19WtY/mOO7VoyjD8uMeVAK
vgKQwsFZzgh4Jchz8msGX3l0EO5UjoXwvhTj9+ChltSuow9R0R+U+yDIrLZ+PK0UTwbj12M3G1Ne
4ADD5AdIj90m3adtyinZ0h/6ydJxt+maBDQTNDI/5gvZkMYN2DGAXQlys1RvrJoHmLHpuisJTNZY
13pYNyMklGpgl8OlAtyFNjgY8kNFOE/pzQsGFUTMNJqoJIJr4aM2ujGrVavjpaJaoyvZLS6YsLTn
b+a1jMnn6HoCu97N6a+0aXprmYx+JKqSKo1wBfTAY1fBLymgozMcNAyjSLvAlThL6JuP27U8JjaB
hysTazou3Djlg+7VuGSSF0w92f8CVI66DWsdK1nsyywcgZcky5DVoUdLKddLvzqqLl3HxQyMU3Is
fjPbkiWwcxFT0Wn68/H7ZRIGYEIdYV4nVvzS7AsPZEU35ot8rlnAhvIpTUzhL5yxqM/gnKj4rsUy
RyqmoxyEJKFNOkpLA6pyTwEQlkfOyE53zWcKkhaDp3YAcbN4DHgtuq1IuRLPhv0mnKopiFNMNwSX
qkzcsd2RKbGnnlMX4clhEj6zUUqzJrhe5ubGaL05FaxocVPpheMR9O98tpo/X5GN/AIpSAYuDCQk
5Q9p+hbK+zzdkzy142SylxYYL+NOLQKr581mv/3lT5I1xRAx1CCDdp7RUAx0tTGVBpuImbOAfRWZ
UHTbqzZGw8q70muxleycVnYrSKMa/Ucik9KKWISXlt4EkoFwLk5PMjI/3lbytghDAqUbVlTRRf7o
FAYG9holG4FjYsT2HHS2gvstUb3TirwtoXw+uz9i2IGJvipgGpWBdSzETsUmVvocnxdXYNA6Ko7p
1/FbiRUMrLza4GZKAk6hvxVkxyjUKcFDLpfBXA50CyxOP5DMsLCQf5+qk9X28bmptK4sqI4SRJx7
fOtyWotmPp8MPokeDURUrNvRwqCqkeVWId7MBNOdMg9TnvMh2Q5sXJWN0ESIbnX7PW0f9CqzY+We
8xnpL/70GTEopoOmV8Q8EXMFGoD2EvDmQWnjcihBDIzBWE9xil/9GR2L5BW6aEA+JY0J2CrAvCMl
NjGMqYN5JOqsMbtqh7uyVq2pfl14wJzbl+1KO8YXyljQuykfUGrYhTd02XiwjLPGlQ9AVcUoNe/Z
sZ1QvMvTGGgqo8OurJwjoOS5q8xW+rI4hRPsxb0o2yNxgEoBJnoerN9mnF4JZaKYTOIEE/klbsHh
iHm/Wn6VUysR9hxL2bzcV2IY22+0NANpLs4y2eMlAGhQkoCN28rQUFaxGimodiFYp2VuuttKJJOm
l1NQGspQg0JaNw95Ye7Q8PBaYbQB4r8HiN9XgvNKHE1+18UwMoOdDeM/TiL9qrTG7oJHbeFCrPI+
F3X7lZRUjOo+K9vyDVFPB1Zb7maX2feksWYvsNChP8YeeI9L9ytnqRIwe2BvQ2PHX0hsLG25aDjL
OnO1UfTzynTT1per0VJUHkLoZuzS36XRQ1gr2RdDu4BlAZtxxB77OyUVrWB4OK0S/R6fo8m7ECZ2
yf2i5WBMxfeSf/aJ6rYY8T8t4R8CyLsIJmB12SRogqCh81SJe3TF71Q19wO1d0kwXJSkP+p1cNPI
gqUG+S6fNKer8oOafKUfK6+Ok4ljarQYoSkgSre9fNZOyFZIfCliviIzM46dbCfV77LYbYkhqtOu
1pGiyLLhmjWwJRWUNTSyeJnROKFmYiRA0GnXz67m1sVY4QEV3eMwV09CWB6K4KmQFM6iJe87yEyM
C0ho6BkdeE1zt5+tN3BDABuaL0vgTuCwSj3eVcUxLpkNd6M5NiEhpaPJB0G8rpcbjmnRP3DCelk8
PtXAEIsxYeVH8s1L+jAT7PBMxaBdgho4L+/cvnj/2DGLC2cGpZCaM4QlmH8AvJoVt6XVSH7YEKsL
f8X17WnteKfHBDk1VqSlbbCmHclnJbntFc6AAu/vM/ElXuqwFAsAsBiSjqs2nmJ/EeKY4wvbUQx7
broqYbeOzcBE4HyoSwBQhSlJcOcAGPFB4tU7th/oqA7+LYSqugqVM52zaDs85yhPTLpbdknltp7o
SdjmDQ3v9Hf5hwzlXRrzYeq5DlrsJg1Ya9OtZi/vmkdAfOdP00H06DUe1VZV2Byh9Gt8NvV3oczX
CkLwnpcNfCnZ1xc91ASKyHlxHD0DMDbhVWfHXn1UHY7U7ezhXSpzPURYbZfGFjav+MNefTK9ZZc9
9q8oZTpUsgw3m771tsZZxuSJZa4MMlRlNMjB4JTJLgVwZR5MVhC7Y/Ut4gEu8+yTuRbw0muzgiLp
ZKo7CzcK+SkZvBzstH2qYCb7aJ9FWKaBNOv0oQeoGRTJ4usATR/ayBI4qxPbXv3XF4MoJsobetcE
EYbWnZEUTh2i8TPsThvFyRODBCaqC52slW0x4QGSz2eRZNhqnHhaJVz/NzFM4jqaWiGRUgfaC4I7
sErS2C1V3p3IOy0mcFRqVpfVUmO0wyEeWg5+VIDmgHZSsb55LjjGDW+YZPMWMYhpyOhtAjGC+T6J
UJS9WmMOp9Dvh0K05uwodbktDy9NnFiC+u0Lp7gSx3wsSVXxmtfx4sjqa2Nwu2Snpv5pEZvOuhLB
fKhKERZ1qOGsWvFDWGarArR40b+o/WU5ppyAtBkFV7KY75Vp0twsEWAziXHZxa4ZEVevLSPROOGW
ev2naLuSw4R4vWiztE+7wQnTR7FV7VbHBkhsizkop3HbK6INgMMv3SsroUyIF6ammOoKYFStSyhV
N/bPwaRVqjY50P7XuJMLO+b1vbcLeCupTIjXogl0tIKGuFTZ2d1b/c4xbezB/7v+8Oasr7ySx8R2
ZQYMfb1QizQttbfqh8Uh1rQTFtygxqWEAgpmxviF9U1PX4ll4nxSTcpUyDQudjez+KDrnLi7XVJ7
F8BuEptDojdSBr3SKrX6wun6i1B6CPSHeXomBM0q7XUKeDkpxx9YasFFnculMFHfWoKXYk6sZjnP
8t0CVvTTPr59eqpCmwRYhGR3zfVkFo0ggRwh6KzIfKx5u5ablwpurb8EsC+mNm3iUgvIiNPD9r7p
AiEDEjnRYzv2vgthYu8ox2OcJ6iFxIZoiaF4rnTfU4LWaAbNzAW9hpYHKb/9gQwDBQN675uM2Ylt
nw96tJRAzxNR37lMRSAepZU9cRtxNMx+Dll/SwIAzMcco9YErQbpxugIhdU9FXvZQ0f7KLix4pp+
cAQgLifun1aNsJmGIKL926V4UNdpa00L6v4I/E39Og03p41v++WKZa7fh0jYjKMSejOrZVTnwPMR
LrboFmgXBWcieFkA7KAi9Q3c0yI3dXvbO8eYqaGw6xG6EgqgHIM5VpGvSPhkAbG1CsRELecQNx1r
JYj+kNXLpatn7Ik14DYYBbcZXtv+52lFNv1q9feZ6J40VRrKQHF0qsHvtTMl9JXkK4maaRL0f7An
jVbwRxV0uTWKRQAOhWguZ12uWkoH3qGItyS5rcm7GCaT6UzUkKaMPleBCahVmKtWc0ftRk6M2K7d
rNRh0hlxLkFtp7+BloBz0Y5f6KZp7wvu+K34lQ/W5NZecc8zuG07eNeO/vvKDqKxnMYKby3QmN+a
Xe81Jg+qmCeBnu9KgihIjd7qeIhn4gVRnknImzXbzJlWB8eYsjDUZYJLtsQEnatHF219r7UAWpWu
9fSpS/1FKzi+w/1UjHHPiiBLBlDKsAxMvPmZkiihkeyMVxQNFbcw7V0LDi9j2rxFVnoyCQzuqUIC
5jOKTtlBzPcS8cNMtoAgYPXqmRzwgh/vuzE3iBolYT2IQ/mWFebYv5lH+zXcD64EkPP2MXR4Czjb
9Y13BdnmeNSjcD8HI81DZ7e7ou2sZheAscbAiba3yT2vx8RRkR2QmjArU1QhBqTGSLLCyY9lThTc
7rSuVGKCR5LmQJZu8c2mp8VrfmROaYuyZRbO2y4fnuFJ8kYnHNgS5/tt3SQKsL5Q+VJUWWVBbKKg
aAEOiARgCM6n6jEk+xSbLU0scV4sm19tJYjNP4FJTwCZAGcYr8nrEGAmMXEEVz4PB0t6Ep3SC7hv
2a3vthbJRP4Be+th2EK3shxtQH6eZ1wkiM20ei2D+XJZjjnjDrQuTr2Ie6KnANI5SsvuGSDLkSVO
LTjClQLDyLzYsqkb7jRsQWDlSGSpDAxTScEyV4DcHU0le3Zbqz3XLzpLwZPljML2BvbMMZWtG05Z
iWRunkwtu6geccONoekLRes1+nwoCm13OiXYrEat5VDVVzdBSJYpThX4dzQXtoQJ0uAnljSspfs5
ZvdhBVCy8Zsy3ua8vYnNp+ZaMHMFqU0LiF0DtbYg3v8e7DZtU7ebtySOTxjD+4TMhVRls5oYHYqX
mnA1kx9m8XL6IDdde/W9mOtHVcRgCFTkVoP4aKInUKbfA+nXgsvgtJzN/Hd9bsyNo4wqOJNHWoW9
Ht342GLuV/pBrinyP3iisDPLiSU8Q2SunKJpk8wogB+dL/scLGzkwfwKLtZKJZV5rYixOEWShHxH
F1JLVqoLUpL/5k4qE50KYcIGmdnj6RWKNgDUrKxKrASw75yvI8Fd2IfXWhX67yt3Gs0FBbACKTy5
NPzwWJ+TG4ougTLGgY/2wPMhlQkSYSOBuEVEmYFSrNAiEcCVzys88UrP3NdfCxWmrptAmYNBM5Zg
RlqU44WMOaHzbp+66T2Q35XLyS29wtdj5/RJbpvdH2Fs3hEMXR4PFQqJhRntZ6VyepSvi07hKMUT
w9hFLAlIUhVUAcbqqi7vq+UyNb79N00YkwDon7gAHQQrOpEz6II1pOg287ZJtsPP+3ExljB2+hAI
UTg6SvMqqECXAAWN6iuCwjHw7TD6Loe5LoaQAE2sRJgravkoVr8EKb49fVw8TZh7oc0LrZgbWFlT
VVYM+oy+eUq7817izb3xBNF/X7nqjJEOsx1R7idDvTdC4ZjNhSODjbsswq8MRqOc9bfrsAjU6iyO
jTgBDy3ZL1jTqn3tSr0ZlSsVvkqLuVHi57zhqU39JFkC8hMgRyD6o35dS2LT6DDC0afEV9LhQFTz
RTL7H03Ce+1tptQojvwti8XoMvVSAqoQZhzIrXZd7AVi0Ss998lNATIrdMazN+q5yA1cHi/NdhBc
yWZcWFBFIY8bFO1Gm3h4o7tSYi0+vQ/FY3vkzn9vRviVONadDWkgVQmz6VHpGvLKDtraL9vakdGX
Csx7FFl2WdLacvwqSa039hHHBekF/+mKWf0AxtXDrKjVsaXV0SyyakXFSjyGRafJCserNkZXoHg6
7ZGbMXIlkPH5oJEqqQ0QigG9WYkvUuSKPBThzbCyEsE4vVIOcye2oJgpMzA05cm9PBmcCYftxGkl
g/H3pZYwQRXpyNDAJAI7OUzo7snXhkUxhAObhyHMOzUmIQyHRUJBlI6lmfq+Cu8VdbpIel485lo/
tZZVFMtkPVXSOUbT0ls8ULxi/YHc5GfRrvF1h9vXoL702fYAX0SIJtEs4KO0bgFlFxa4sQfWuJpP
yVAFtw4d4Vzy+Owv2wHsXRjzwSJZNeQ0x+ZKVt0NjWsCk7gTrvDQ5DjU9pd6l8N8qQokj8uUY0yx
b34otCSv7UOVh+Sz/SSX3qUwHyrKTGXEPhYtpIyZlQ12CyJ4LbGyX11mzc5wjdWK2uItCNPffuqD
MZeAjo3xPC8iAL3Vjd0izzExe1YYF/18G4VfGfFS3lVk83glKIY4ayCslI5dcaXI3EOkse2TOrIo
GjqRNRGQhh/tT5VAZ1KPUCNuLO282AOCxgkwe2BFD4OLMh9s/nTs244asqxKMqHkVAYTbVt9Niq5
g8SotLozPPxpI3bfvnauhG2U0ONl2ZvGuJLHaAi0fr1RF5zhnB1U464AzjHBaNlprTbD7UoI48ZN
pcsRIBImJ8cCCjidvhVCcXVaxGY9VlnJYLw3m5twkBNMrEogVQBA9GHZvbYeBpwn+yK7QNJzzFT7
tMzNgLESyTjy0Mx6OeoGutXklyS8LsAYLCW3n76fFsNVjXHlREl0sxXkEhkHXdVo8fjC6r077XQb
s9u/RCs7fI1cAYuvsqliS1BF3/Wj6ceVoS+jhkJN0h3RG7Ub/SwWm6+c4EoIo1k2inERahgEjwvi
xvmj3MjWMlV4sHinz3DTzFeCmLiECVipkTPkFItxH/WxlQPRVuN14Tdvq3chb3tnq7txqRRtmFoM
bgTPoh3vyC5AY9dSrxVcVqiUnNZoc5Zh9YHY5ad4UaMyILgbZ+SEvuxg91GxhjeAONFZDoCjwSwD
D2d+0+RXKkofraIOUeeeZjoJWFSWmpyJeW9l0p3I65Zv5xkrQUwcHMzISLIeae9v+OEISExYbMHF
hY6ro34DGRbnODdj1EogEwgbiUy1NqO2gd0jb7irn0MXABP36M/fVIfinNIxu6dF8s6SiYp628mj
YOADDu3BlDPs8vcWYCDjUeGYyualvFKN/pCVXUpVOqtGgNru0nxL8D4QQA6kmbtsTG19eTqt1PYx
ymBVFMFrCATUj7JAxxQolYh2ihlgEOuh4U6DbHvyuwBGmRqU7mYzouKVE8ECB4FX4HmpdLwz4+nB
hL9ZSCVTMDDspZS+mf5sNd4WKE8PJvTJZFbVKsAqWhiex6lbpLcK70XOE8EEPU1QShJKaIrWk+TI
CEVhJLi9ygvim6AwCngg/vrm7CrhoPSx1oVva9goCz4E13SnNtgHZ3Vitc5bNfJadBIKosA7xW0f
ehfNPMYJmboA64TwIRAVk/ZYG5dtWNkL791Dv8anRFABjBTQIZCbsZVPLcbKf9/ia4Go26oxtaNN
uwIYmXG1b8pvxsKjL9nW610eE42GYRzlbEDVPZCf+taS9cLSw/Mu5MAB8MQw3qrmuRT3FfbdgK8+
kMIucuLmeF/xcHU2I5CKVhZoaUFww95VCmB1pcBEC7Qc68u6Vc+bJbdGQ3OSmK6a8iLr9t2ItEUH
xiiQYtmtyLAZi4jQgXU00NTIUi8Df76g7NK5v/hKe5jczu7ueaQR22+ulVjGp7t6gimiuOCkjTeZ
yN8rL8GWyxRiyy7uDrNDJ+V5DZNN09QwAiWasE2sgH6MuEFLDORnIXZagRCX5JUly3ttAoVEgKtZ
3Le4WU6H+M2wshLIRGBMJgWVUqA7mZZHefihJPeKzJuNpnnEJ39byWDCrx7FUxk3uP6n0FEOupd4
qZ9j0e2Wwu2OXyLGABmSomiGrqBwyqhUG206ViqNlPF5it5ubewmdBtOn9v2224lhVEqjkCV0ta4
G6dX4dJ4IFZpg4B8D4hGMNhY/CE5iSZJn0/xXS3GHnUzGzqRgJyyP2SYySuc5WhcJd5yhiWA1Kq+
147oZTugrh2bG/q8TG9brFRwtN7+lLphYAUH1skOnfdSKHSpBK3n3KVcWrlf5db8GliiUxwKn+xP
y9u2zndx9Oeskp0w1Rf8hyQ8x5ZwfNHXd2R6+oIIHfs+wNUBsDY7dJakZZgpDaaZwNnqLVOEte78
XNSJe1rMdg68ksOoEqlD2hYEcvoIGX4PFjL5on1CmwX41qZT7k6L24rRqkEA1G7iQ+ksVuLSlKKs
TdRYqtcWOP3RbEvyVTJ9B6j9VzxhLYvxN3MuiqauELPGTLF1OX4xA9lrhsQXcftMU+F2qmgDH+nY
gL0qTvJzMhe70ZB5J7zlIOvfwXikMJljZgQoTFRPmh/vetDvYLcuSjD1LjnRARDiPHfYMk/VUHC8
popDZomFxKUpSpLRdpN8lqKY3qv3Ce9W3/6S7zKY5CEFsfXQgWTS6QHIkV/o0iHPAJuneYXYOqeN
ZrMTs9aH6rtytyaQMbS9oEwACJffAC6GE1yZdFjlFhAWeILGeP0KDq8Ns3mOYBlBn0nUZINtDuuF
SYSM0kLN8840XolwJgn3p3XbegKo7yLYlnCfAVX/rWEnCOeRduwk7/Tf35yFUeFsCp5Jiogh7Y9n
B5qb1CxkHTkzRSe1MsfYp6ApfkkOXwHnWkti/E2L4rQdF5Sc2wD0QWUioRKn+iZp97nIK0zQv8Ve
OqiVojkH9jJdMpiUvBqbpugobGg66NjH+S5iOmUIf4gVJ15thse1ICY8As8zaXtqAsKuc3C7AatR
+qajNVACGoKHVbTlU2thTD1CrjEdQHLUSRsj3IWgjAXF+U6PXxIhPhva9sdp09iy7rU0xoPV1pQK
gLbhkWtemPNZW15qqn9aBH38nfpMjPGJi0zqREXpDTN0LhJIKwke58QP5Qcp6+ys/KE1j6clbvnT
WinGCNuoMZICGbKTCJdycWWWnPrb9t83kPXrQEPRFOa5K2OQDjujBi4VxTOkozbzuurUoD4f2R8B
bL+hzVthKAxkiZT/4a0O+xgD8VHwMze7575haHJ2ShrjR9IwVhmYOWnVF+PtLrES7H/ZfhHYve4q
oAsGKuF5Xft43xg3Midr2zbAd1UZ3wqn0ZTaAnMXaIiBaWU/yq85l+OCzlmd0pDxqRDFw6CYzB50
sYllZt+kDpR+4ksL6koi7ATgLebNYRALTvaxHaDedWOcayoyYGqbM+aK4n0c7tuit6rOm/HMPm3v
m+OjGnpHfxmkyriY3OiaJobIcvTekr3c1QR03+iw1Aj6I4cjjGecjHfpDVi5hQJFGLrAR2fRjW/E
B7+rl6D1wWvz/UPsfVeNhsvVtQ/2oxJRDxhO4iHeUVlJsVNuTZ8+cKfRlrnewFOPestKoFroWlIP
MMgl9ZTZpq248EBuNHJmgkiquOee56YHEImYMooICm6yjwIHPR5RPcN5jnZp6cAWi+zlGPsKiKsA
cmxl/o4328+TyKhoZnEljAuqB2Q6luVZrd7Eyd1pK9kMkUTVUIbBZMInIjjFFEZlpDM6lf696V4q
XkqzrcL732eMcErktK7zdsQU3UusOnHynDece2vTe1cqMN9lSqJ6nkUE4TbL9z3JnSG8UuZkVyc8
m+MdFvM95nxoi4ogTvRD/rSE+rKr04CXmW1ewyt1mEurH9XKnAQMHcwHGbTBHfBZKfIhrzTFOTW2
RNsuYa10AIB2xra3hcWL2uPcjtbc7f6TgbHYbqDNBav2OOHCahpnUULPKHnbmptVNu39yFja99RU
ilQIsCSV6k704zeq9IAS26+F4lTadPcGJMun9dqs3ayFMndVPYRG0M7A3ZivVVBaUJoJ17T7V4z0
0mJi5PICEMeVTGqdq4A3yTqyjQWuFAQX4nAnGfsk/HlaKY6Bm/QnrEREcy6CwBfbPUvdL36SRfIt
GfTCPS3lH74XnmlYQMGLl62dp/MYA1Ceeiw6a6Nf+vG9oPjBzrzWQEn3qyNHHlwvVyRzeEOPQrYe
o3IigL0zsKZ9el3amjO/KpJFMbJTx9x/KXyDlk4EGB/4L9kad1DnSRBrLW772VsW0wZ1lhnwFhE/
V7ZRo8QuL52JxpCILjIRNpeUSg8mARxZf80ChNfTI0WNmNzAAv2el/kjb9zykykyMpmQW0sVCaR+
mqCZOVtNp9nzJJU2KXiglPQPfUgIGUFMxC3JOGnhDOWq9lxWnxX9tSGeuFwu0/60TX4Kh4wgJuoC
PyebyxgamfNjXxzm5jmInzPAUZ4Wwzk4toJgGHORtUOOAaXgIsmvawNQyGPMEfLJiz/q8lZlWHlx
MRIpLKICmzPCuVo9yurjaSU+l3ioAOQKho66FaqeTOgzpjor46j9PUys2ZOHcplXAodYfS735nVg
lUA6qnfa/Wm5b3v9rDUQohDYuo6RYvY9V0aK1g0h5IqH2QXKvYtXwuSFO3k3u8UZBn3cDOOAioMX
Su9FF7WjWahn7OniJcHwA3/5cutzwq8xB4a0EHib9N9XJ90ocpcG+Tw5gQTuSflerR7GiPfI/PQo
wmkTsCZg5MyUMX3DnLYQAbaskt9Gt38D0Vc71de86MB9ftG/9Ol8V5KYIBkrpEaOi5UrCgxEzvJD
6U9Wh3kp0K3dVj5v0mzLTteKMaen1gqCZg5xjfprMe6EmTdl9imVYk6OCY1JGYmdAmxllNPCXeun
Pq2UNwDuP22Xn98+VA6WbhDmMbOvs6hidRnkZJEgh4Zg2lQMMKHXe5I3+JnPq8pvntpKGPORpDAM
hkpTQc9L7oJwN8+3HG02rUBRMa6B8j4EMWUGkhdGCWR7YH47o1tejH54qFxyUA90fEjY89KarciL
Od4/4ug7b+VDc6r3iy6XcGr9qAU3qrjTMr/n7ZtveupKCutEfS91Sw4pgK+b5N3UeIrAcVSeCObD
BCg+AlEV5ybV2FC7LJqHilfH54mg/746q24WAqPVcUs1M7E0dOxy8VGUO879sZlSrD8J4zcmGYEB
0b3Zs+bXLobxgCJMW5ODPYJpDOH0X6yS8eyAySk6VZiLrnoTCmiNu9Ym3+mGa+8EFhArD9kudjKb
/OAYO7WuTyFPMVTZRLtcwvjuxxPF81ca5UaaQF+kP0lu7etu/zq4QBN2wkueqW+77h9hLKxMaM5R
k9eZCTIf2eli2amE0jut0OYpqlj0QQtBEQ2TOcXQgBUWU2pi/OWoKrEzlblVlX6NCcfTgmjm9eng
VoKYzExrS6mcRVx9gnA5CZ3VVi9tfhmGvTVlnaUWnFKutPmhVvKYD5XJWUPEFPLiX2/FngfNzp+n
R1z8wFjIbeEnmJhA5R175FwG6VQU2v83KAaN8n9+AUYrPpoKEVLUnHocrUQyp1YjoA/9/4TyjAwm
9kZh25Q9Vmmc7kk5THCCyJH2OM7ZApTjobC/ZJErneiprwJKHMkzhjdwqmk9+hQtwwSlyWlD+Tys
/KYTcI5EE3ejxKLXTFKPi6bDuf2+HTOHfJ++C+A+X+x+j9VNOwFL4v/99mKEsiFMDooiAN2Bo8qh
ZQL3fwZfHUjyTuu26dDYQzEkMKfgFcZ8Lg1TYMsS4vjaCdC9kxK6UVVx5tg3PXolg/lEcoCdt0WU
QQ6xTBYZ7HDSbGmws+HutC6bWQw0oYBUIKo32DZdoGNrfMxNAzRSvRseacTX9vrzb6YPHsPSllZr
YYxWeq/0rVzSuGt64nxZFXspuIxSDnLn1veRAI6AuVOALX8aWTemtu+UDGR4ZnckqpfwqFs/lxVg
ZpL5BiVLNoZbY4wWkngmv3Olzqv2uUuOERDrloP8i/a6eXSjmxqZKNYSQ92Ym4vEUhW6sIBda4In
5+ExG3T3tCFsJRnSSgTzaaZeU4Q87PAK0A23p2AyGXGXerJPi9l8RWJAlE4Agovq05haUadm1ckm
fW2MLgWgN3zaQkMR/2KyaQktdkD2ff5/7wjhk63FMpGh09tcVGdQ2iyLeNDCwKm0gZMJbr071iKY
S7iW5agvCTRL9nS+ydjL/uIqO14Jd+tDrcUwV3A/mJ1ozA2iT3hNil3W35i8a/dzlZM5LebazfEQ
FxsRp9UeRNSj5R2tmsVnGubuv1TjpOIkEdhdmAwVTTYdS1Iz6CIJ4gTlh9g/58D9mCXrtOFtHtu7
DDYLq9QGVbTAwIOji+1Kya28U8E6whtYpB+ZTZBWqrAA53pYdANKGBOlkNNg2QV4RsnRcDrQK8g2
6I+TC+KmXr/jvUM2A/laMuPAg9G3dVlAcusm4K7r/fy89+K7wKJUgF8JSGth7MPKrMo0AwC1U4Bv
Z8l2Ao8U9h/UgUXI4DSBSTDeJLatZAxt8Pt1TSOEEGKrJbP6s8wVHB7p2laAlWVRU9CzwoYfC+Iu
tVmt5I0G64hKxW5IpvqiRFpO8Nu6/tZS6K9Y5V2NLhaSVOg4tRjRoUCkUwU3n2tbKPv9F8x9pRB1
h5WocDBBRlxDlJHXl5NheCb6B/oyu6fFbIZzBfUPOlWBOR/WdVWiFbU24v0WnAe+fvwNfya46rMI
/sscdk4JaL/Sh0HIWMll3RmLcGHc072M0Rbt5Io42LLaF+D7JnZ/WXHbwFtfDvkEqMlMU9UMNptt
F8VokZHhHYJ91jTDsMC90Hyfxy9kfWsxzC0VNHUbJz02CcdysVPjbFbsKd9PEidK8bRhfCsPy1ow
QsVw5g7zee03zKRjcjUtdhzj2Iq5a3WYq2rMqwEsyNjRkfzAX/a13+zivapbICHzZHf4Wdggm11u
T0vduoaxAKpLiiFvTFbKVYfsJTVH7Nt3b2PG8b7dSyhMnxazqdtKDOPLemCCsqBKUG4ntRe02G6R
GrdO0y/48Vobxo+J2RtpFSk0ZJzFmNysv0+zf1qTzXR2LYOxOl0S5zYb8JlETNj3PwmeacVRulT9
BndHU1tlZ8l3p2VuWuDq9BgLTDHXr/Qz1Cr/R9p1NcetI91fxCrm8MowUVmWZOuFZTkwgjn/+u9A
+12Lg8EO1rpbt/ZFVdMG2N3oeE5hv0ROH4xdQtxErY9OHG4uyxJ9KUYLhx6zjUB1xRU2uyIESvx9
Hgm+Ev0J9tVf3yDVyZW3jQ27cioyIiEAwUSh3KF5FdTW3tC+teXkViJxvNcKK5+GY1o2Z+jV6co2
nhXV9qX2RevelPj58o1xvw7dKVUtE8+cxXydpVHaEIOdOI79pieRD2Q70n2PRcegP3N2aysxzIfR
7CSN2wW3RrQsaFv9qCwhUM4lP1Fal9ThXyNx0DdjJY/5SvMSp0WUIW0z7+k7VRVujLgs21c3hgcs
vRsRzD73MxlYx8EItmU771H2SisknG2Mo54quXZVz7Zfl9HPy19Kof/msztcyaD/hpUMgOOEztLO
tNmRJV750F6H/vjN3GN5ZfIUT3Xl4/sLvJmJK+9EhSSuaa2kM94JiByOBl4lNALtpy66U+zcN0Xs
UFxlXMmgf1+dMFYju60bNIM741dIem+xjigIYhVONAkrOgyj9aHjFCTuUQnJwqACodYUDMv28ucS
fS1G42fHNMGfjULfP62pcUNbU59JdnVD1xAg2ZzR60FD77C3ZDTqu/4OBXBUnNuHyyfhX9aHCCbb
yDOyhFMHF0GMe/Tb3Hm6m2BQnxBiwmhthOTnY2pLKpPKlJHS6OWPvPmSApif/P00L/UKKyGMfs11
UQyECkmeacuD8jepe+Vgbv6nfgf3pbAN9X39C0hfTOI0zktv29gp86Pn4gsdHkLkiolegskNWspW
3/8/PIq5B7hmtBLMOIoim3M5apD/VsaD0hxM7absvoJyUPDJROdjPIKSd0Y5h7YNhGfAo4caMOdB
8ydVQE7BJoBFNnW5+J/QktXJmA9Yx2qfThiG8dVya7Q3RX7U5eCyiPPVZqokNsJJgLACQZ/tjhZh
mGDVq6a1HS1xKYROsksOmZf/xh5FtAdk9nMFimLH7zRXFZga/TJnLn4lmzG1rFfTwc5wvjzuXTqh
P9p/jUnHHI/RSgckyHo2QjmS9DGyjovxSnSAYxABifX77NPZURw0UWwNLWbZZFysGdtSY8d4ge1r
ezveZPf5nQ7ktEnxmh1V/yJCraLwmgAZ0G0cRI+iuJPntgBkYtsyCsQqEtbTxwRJbFf3BRzwpFLs
A8+MWq+cni9rC8/UqIVDTeC1oC6nQvqqNzLiQFks9Vfl7OYWK8D1j6QxBbbGe01WctixIrUbJEcP
UbT4u9eEW4ox0Cu1NQrifzaKUsRWbxc95NR0/5Di65nJtnNNl6J9gUVIFDdxy49rgYyvGnRpjFIN
xYsx9ugIx3AsjnMPXk2KrZdum42IRuJ8BQsGgAVAsI9ThKezBmpvIAkCWzgWowA3rnv9dbjXrut9
HlRPopl5rgquRDExgFTM+uy0IPBspNtueJ777RCLvLBIBqOBJUa1ujREctqVxCuj35P2bVF7gd89
508/ubSz1qga5ctoE1yafIgetI16WBBVp49j6s935b4IpL15E3k0DMWKyi/RRAzXylBKlS0sa8MM
6B2s4sIarSRQGZQo2clfFOz36/b3qgxiSeB9+doPAC5dM2HPIJg4lTOMsVF0vUErTf8Bu13eMrQx
KZZUsRX5eq5Jr4Qxmu+UUhnjrYGv3+d32aHZaVvp0GxbQauCW7aDF/xzKObyShXtsY7O8jV+CFKW
aWMf+m3sA5hwu3jdgfri9zLr7rJn5D1la7HMU10ag9qMBnQ/y9ECvDOzr5/4fQcJq2NiKvasM0sM
padwOsjunIOj3FeaoLbE0TkUoxWEAjQtRjHwVBecyrIja0DG2i9RYJPOrSzdV4c4mHPz/vJReC5p
LYsd1VezPjLiDF3M+GrZKFf1Vr6ztsA7BEDAJ9rmFnrNBryfbQJqnnkVK30YSZ3E6L+UtzqcUR8+
9Z+osFsmzAcD+7aCGVLGjNopKXIlR8dAS6+SDOxU2pvgwugvMMGFZYLgCBvVlkmZDk4/TitHZeio
CzXUHHmvp3tYucIkxTeaZJkSmMJF6S8n2IVEyALlDGZj2d65lM56q1sTor/6q4WFcVUFHUC9G5pt
0uwwJSp47zleHZtiWHLGLjWmD96NeuXxCvgFtU1xhTLKtrPzK9GvFv3l8i2KZDCvU9l0fdoCdgYV
6NhVrTudyO5SCnwqVwj2nTHZqhgaBrBOv1SZmMvUmKDNGTHKK/e3o/bLsgWjQzxTNVcyGFejD8nU
WQNK6b0pu46COnf8lA6voSaIaflnAe+rgYiSThycnmWwwxplLDwPyuBspqQ9DvdV9ykDxVgs/qM7
W2z6kUZGmgHWcvSX5Iokh9nah+PmEx9+JUI9PQc42otwHuGaq9yT4+uhvHN+XZbA9WjmSgRzVdmk
dh0ZIxqv2gflC4XQVB/LfXOonkT9SaEs5iGtrNYB4s2I1kP3vVyC+WafoX+tfOkbb+sYBEwhAggl
rh6AmU7FRh08HNsI0yg92Ngi5KpmkHWUkltgYVWSBHfIiQ8s+ACAqCDowSw+k0BlkWMpuYTKTt9e
6dP3ovslF9/kDNgY99H0GGmikin96qxPXctj3IEZG2HoDDrlFeixtaPtrBvd733FqzcgPPMuKwgn
OsDKNuJsG5EWiBfoFa/8W9uWub0UOFwX7vtkKwSU5s2knQhgfMLSWoPeZHi+lUfMOu2047Arjnrl
LjfzpruhmadNlwtE0RbPFSF50hCrao4i68zzumh5bZsFxIbTrQEQqEidvSm8apu/hlzQgUSzEsTY
sGnlKGEOABUp68yPlQdUQ+Ro9p2eCL4UL0M7kcSYct2VUmrbkKQZyF/K7lpRG7crymNUl0EzDYYX
O9JTKcmPZaUEkqwfp8Tw5lAVBbI8s1sfmbHzcSyKWE6xBKheT5s5GG7bX9aDdGN56g/FwzTom7SP
ZPfv9dSx0XvBjpeKnWAmCsyTXhn7hb7D1XJN8vQGcWFwWQT/WH9EsKl9Fi2d0VZQGb23X0bV2kzY
1IwMXVCP5opxZBVDNzgP/ndqcSXJlo5gpQsojdGuiCOAKc53DnhtL5+G57VQ9fkjhvEiad5OdqTC
N84HiNl0YAxv9+KyN/3XMs7KlmFitFKnYsWE+S5mr+fjolQWwKafMJ+8aA/S4JbIBppRcCCO/puo
X2mG7oDdDZtJjP4biQOurbBEkzkK6PhfvXWCsPParyaW7yis+ySYDDj3jacCGT23QnlQBxl40I32
oJiviahrfq4J+H34JtybhY0m9vka49JMmixRQTHcbKKyvJN1ELoMrSAq4/SrkGgArFuXMVZtq6wv
1NCE67W4rt+XQJUYhdRMdx3PwBrZ9Fv2G8+5i+8t/DXejjsRlTznElV4YQWoIAAhBJr8qbr37ago
xmDK/mQ/FemhqgRu8VzP6fQQ6DYU6AXcA2NOuZ7Y9ogxLAQ4dPSg29HMIz2I2jtcMRbGryzdfM/b
To9RjqgwTrZav5tTduiwGPa/dJE4lQ8kgwA3skATg1U3NuosnETDIMUio1+qAONfg3N3+28AQdrJ
u7pznZ+XvcT5M3kqjnm95FE1lCwG7kFcRV4971U7qOfMSyvBm8GpW0EQUEoNNM9l/axKoBtZKzWd
tUDLlE2bu9kDBWqmW3bZfeiHm/HHgt23acbOy/SKBTiB/HM3dSqeOWdVdPPkSDCBcgH27nPX7QH+
5PbDNswbwTNyDj2CQeX1URk/1aCm3zp1U78TwLSuAuQKykuZCZdchJfKOKjWDCNtyqIaEGoVCEm2
5SH1h113S56A/+q4DsBxEr99K57eZ3yFqTjHf50clP59FTt2RAnjWAIIFC7V0sAEc5Ck7WX95HmP
9V0y0WOK6LFWRxOQT+Ov1t6F1rfLv88/AuwNpQT07VmWRl0muhSHWe33VnIEk9IxUhzA0RSCRIXn
PdBQ/UeMxSy0LGSISiPGTRm3zV7bOTfatroRs2hw1smo6n3IYZxtOMnD3A+wMjqhl+xQDYl9/Ut2
pd8tN10w+6Uv7UNHYFuCO7QY22qmesnTzl78dH5M0mOvPtf518ufieumUOzWgIdvA7iPcfJR05Rp
JEHRGwoikB4lDSjAuicVT5flcI+yksMETdi0H0eSx3hM7GBsK2+Yt1ovarWIhFBlWZkNmdSqAE9H
jVaVn0SWW3dHK/px+SBcf/dxEJ1RuKJeQlXNq9pfpNeMoF6KZz93Amu+dUJRRY5roytZjNI5Q4Ru
cFJiBzy6Lsve7bC5ePk0/FdxJYJRMW0so15xkhpwc8vG2iw7FBM2xtbwZFe8as4LNFXLVmXU6g20
ntmaX9g0ZjiXeeNrit9/p3yqeISl5y6YgBZ7wCD5y2eu0HKwsWWrqnZeYihlUoSZJtUAL8Z0QJzW
u7hrBGbKdQ5YNnoPoTVFVxkjkouctF1sg73qtveQDV8RQDIjNR52VtD65Zdhaz9YgviCe5cO1gtQ
drQR7bKdnMkp9bhqEDdFvw03eaDgBd0O6X8TTIG5655EcRq10NN8BMW6lTzmScxwk20TQZ4yPaaZ
4Rpy59dS4kr5Yx1dgZtNUIrk3upaILX2tTVL/YhcWa4x+hr/1K7yH33tYpkrAJGL5ulXbeESzKn6
IoAk3ouCpgjATjQozNnDVUWWAzJXiC2Ht65SvHaoXQ3llWjXYAHiRwl+ob+3QcrGg2aFqVo6PPHp
QdOkn9Sox83m+26fBNEr8ZaHbI8VC3Dx1KV/WRzH459IYx7+DvRCtWrAIgjmzZ10Y/c7MoKP17m/
LIfjjAEibFhoXVjYjGdzozlB/72MAFmcVHdoU7v2cLATgQyOg6QL/pqBn0eVks2RO+DX4/2iSO/N
l7j/aTiN4NtwDwHCYjgPE4ufLDiGmY3yUlRAyE8csII6GLXUpaCKFEEUw7EtxO6gtUK5izb7mMBW
6+dWSnoE0TpIbwhaO9LXEo0lDaussj/2oeBU3GtbiWNMOV9akvQdgqYk/6FmTyl5uPzpuSq2+n1G
oYGWZmL2ArBSWfFTab6YwzX2qf1qFHx9zqg3TXk+ro1VZbNu5VheaPoN2kA5oLzqgGe1Aro4gQre
tZ16orIuz+/CRPGNMHRjaWdd03kJo2Wqe4CL3ILBDQCt5XXmka8ThenaRr4oj+S4IzwpOCcSPAzf
smXkVAtRyDAQA6RwDsrO3FPcFHknxP/gqSASfUSAmB63zjo/mq2HUltgtC3d1zd4v7AAU4B9J9vq
2N1uniMEBPJufCMbU6AsPBND30yx0ONGkYHNy/txIp09E3i/DnxCqdsth0YX1Ju4h1vJUE897DhX
apnHRgXGvZ2c9d5U3yf6zQxOTaUr3KH/dln/+eIAgwmaKRSF2PITumi5gfImABiqEXGVUczf4jlX
kk2dGeGwcfo6clsJ1CVjZhkieKb3IIp5qDXguGBwAHmXg6jn9LCdXCdVacDx5ld57NPlzWxredPB
Qm6keJ0nA06O7uyJom/uqVdyGa9SkmhqY92ofdsadlFR7IpS22FAwi17EB2VGpZhu1KE4sVzZQpQ
IrBNjPbrGfL4WExVJKka8hcClA1dBbfcFI0Cf8k9GUIReC0w15/Bco9abEdLNtZ4AawgTYyN1k3X
MyrA5Vg+RJPkuFnfCXeLaXR/9h0/pLJV89KOaqegZFG0sDO+ZvcUlje/MTf6y18D49J14pUo+k9Z
h1pGVWvJAlGl9JKnDjp9QdqI5p85mROEAG5LobhXZ8Dgsd10ozrFjV+PkluNxi43901X+fYEihZZ
iMZPbZq9PhXLCthz01DwY8cZ4t4EdNKAApx+TdtjCrZ+q515uwTEF88j8/IolDA/pDEeRsH9Abwd
epg9U1gvZNHlUwT+3PwGaUf3BKKtyy6GVws7EchYeV+A5BUpFuork/Fad7XlakUOhOu3ZlRfQwyD
ol+MN7Eb3nJDFeTAvNAcwjH2hwaggw4Fk2iHXbIMDnkvDU9Xm9wvr8mhe0mfxyuymY+PGnC3vcvn
5b0S8GZg2aFcJmcjy71ShdG8dKpvKTdNvCnjm1jUpeK5ElVHJQmEHqgPszu6lVWo01TVDaDXfjt6
6fad6KPx4iIVAbGmUoUELtWpmUWmQdR0hme2c+2bniYbMwc4Zb/8wNKwIKLk3hdmCU0bdWEMejNf
SMuyXDanHqWD8i4svmfh9yJ7u/xJ+Kf5I4L1T1Mh14YBNjs/Xu6k5EFPwHJYxG4rzwJd536Yj7O8
T0esvFMm92lZ27g2c9lJ+msrmnDm/j7IvbGDhm8DYqXTzzI3pBzqMW18fS5/gmz4Nillgfpyo0bE
qpph0iXws6ljRdeTMBtRmqIjuZofBTMGMA/oOAOIan7r3Vaka5whf1NDgVcGEACU+SxOTaPQWJwE
UKvWo+xJoFxtr/OfWOC/B7fxvWW4NgXB2logBsmEuN28GzUMBCBwDcBfY/0DSIaRFXZh4+dDu5Xy
wpPGNrisfdzgH2gogN6ABzJ0nfG4nVOrtSk1Gm4UjWXvLQmIl76Mm3iHOW4wUT9clseLw9fiGH8r
WY3dtv3YIT4OD8ou2f5v3TDOqA/mClfHole7UnY5kzo7T97n/gAGCcSFZVftMCrpV0L4ZO6jhR4f
YMPg9M43I9Ow00IsGNONZhtcm8lBClC1okOz5mbeLYXICHgRDfQfuAQYvqddy9OzGeZsTpVJ2v//
ZCCmOYQbejZK0XT5c/H831oU42prxRokAENp/gSWjo6AL6bpX8J8ELTOeT4QfhxPoa1gQY0taNpm
3WMSoW99y5zdEcyAkaK6Vv0jz7afOI9BqaYwqGvp7KwuiKdN7PPprQ8yYC9qnnJs7lsiIXyFAIwN
6omQdNbyzbQ6zfKoagGbiLEiP8fAqXVTBZQLon8RFdq4PhGzUXhpMXaqn01IlWaMfCCe6bRLh8Ft
jN4cMWjqU+CcehNtRCrxX+QZqOshnT7fVltquckNCn1uXlf7/n7BuFSFOuaWcjk23viSSoKHi5c3
UK7yfwQytiwtS2klGWx56eM96a1NqMHXRnoQ2os3DfbWzOW3y3rCPyT2O2QDBA3AWmXcohShZJSY
sGnlsQUiUQX+GPOn7pZX0pb4YqZtbhxqruQxfnFqra6x7LL11Tkt2k09LVbrGghstnMRzelGVhey
CUuzyjZ13pipOyTpEnsNZo4GwXXz1RckaWBKASWbbDL1IGtR7Rgpd/e+QoRi0C2qJUEVUHiG+dh+
JiTFTNMfaUzV36ir0JrSERzFre1F+bOGKQJptkWH4r2lgN5+hyORFUQPp06zQRN1sSrMhEUzhnNo
6NC9oUwCLzC41Y3s0j60qIbAlUnXvcDVqQGHkYmIzByRIxCSYSnKLcbuQrQ7L6spzz1btB+DnB3U
bGzBc67VCEUtBAhNUu3QMNq2BtA0KqFD4/nntRzGAsHb2WmtWtGlnuUqLNFwSn7pfrmf90ugunFg
B/lWfRG1SkSnY67PiZqBWCjc+QQsiGN/PUTXbSKoMfHikfXJGF2P4EoAOYvwLqoTd1wqN5Ou0+Gb
Sh6y5Kl2vqgiriiuda0lMor4XtWNFUyJhdfKRg/KrbrPruj8Q4bZWWlzWUG4GrhSEOpaV2EQMNnH
YnSkxm+rtyJ7qYV8nyLNYBOkOsVmjYJvZI2bBO5SI6lbm0Bzyf9+oxcR3cpPMNpQjbU81pLS+lpb
HxX7dbHnn6QK95cvjFv2QwpjAavfQE2cjRDyBnsOBcwIqp7suiugFx0XwEZeq3fOdx31cOoDB7hG
4ooYmXnPHIVQBw+CjIk0tkTtECm0sCEKfhRFuh8L5YDVDs8kT1LWBNJSgO4rFGFP8dQDuY2MlivK
AQiKTtWDkIqEdge2Vnv5uti+3gpAF3kW/D56THMotOWYb6Y5kWM2CS6T5IcF0OzSIRRNq3ITGOCh
A3oRx8DsG/NyhukcYYw47nzrtrkCju5t7Bs3491yoKO+3VP7oj5cVhGeylOMTyRmwMY86zKZct33
fY1LW9TxRS10kHCUiVuGuh9Zvy+L4joL9HgwlwZVRH7BHG6I2yFuSrXxnccxUINlBxgPpJwGAq38
WtST4X2ttTDGyzdWRWzwMINuxr6z9buhfSbK98sH4mD3vr+EGj4YOiRnZM/OOC3AdMDljV6117dY
h95gJvI43rR4VBwvfOzRTEDTCbnnjQmcZ3SCRNOmPKV3aJsT/UgNEPeMy1JSu+sbShEjdZ46IkKX
n2nMbHmjve+/UjDDYiuan+A9M1AWTJIiJ8WsNGMIaZsZaM7MjW/2uWtrL2mluOBwIvreka81oN3X
iSCl4n7MlUSqxSvPLyFqnIkEb9LV1zJgdcu7KRVYNzfJpoSw2GdHSR+rTqcyLLXSirZDWPAfdEHs
1h3Mn2SvBfnrZ2KBlSh28dEwidJMGbbDZuemhRH0imuEPy8rJ9/aPs7DEhRhSbFA+R53ll71wHKg
qB8yGoV0AjkSDidy3chKmHp6eYkVl62ZI/KQZtPt59AdZXIgDjYtp0Z6vnwyjjLQkVaKE2tiPIL1
86mq9YNsQVZb/ZRb4ClhrHoU2BXHrGjlD4gA8MEYf2feEiy/tnmSwFXlYB7sATMuaD5y7uvk95lQ
Zkm7SgYnUeub9mOzPDozWHTsNxDpCsor3LsyMa2N3Idu9TJK3XVzh7Yj3AOJyDYk+bEcylspHQSV
ZZ6yAYrnjxy2iuMoekKi2UZodlC+JmisEE+9o42VaZsIlY37cWw6HINaIqUoOVU27G3mY7VAmANo
ZX2fz4IpI/pxmS4RIOY/fp9R5j5Ua8VMoWBJeGc4T00Xe0P5Y5ECJ0r8y7rMq8ieyGLeRBJJoDyQ
6cUV2Wh66VKgN1QovfN1CRXzbsnK7rasyv5L0WHIqK1iZZMDo36bprLuJpjEvyuxRUNcqTWUJACu
hLkcu9ZuvjmNJgNMKOs/sTFH2TPoshcmobCKzPyTlyWekmiBo+z8wQ8PwKm/1a6L7w2g9Mbj/Pfx
yTsnCFoWmBcC1e7pt04rK9GdWEOPB01xdQlAt+Gq4SEVgSDwDIUSnfwjh/nmQ53kldHqKji5b5Zh
u8hfdBFVB0+taBEXRVW8MmfBeFPnSlGUEwYd4+ZnX5dPIF68CRXMstnJJjKt18uqxbOSlTj2kZHq
qjIWYqi+Ym4d67HIcvffCWA+jUGGUa5C6IGkX0nh3TT8rRkaAI9SEAmDFQmNfFbPymFpsjDPiQ/e
19TMkDQjE8N8sGYYXpvfXz7MuyKdGD0jjV7nKsQAvOEQFnVJ/KoNzEO1iTedS7bFLgqsh8FzguxK
QQWcQka0O1p4F9Gln30uRj5V0JV8q5MtkiYjGBjMTaXt+0Hw4pwpOPP7TAglKwm8hWkRvy8S1xpR
jwNe3hDtLl/j2bvGSGHezUmGVkzAcfcdGUBH2rNevJn59zEWVVHPF10ZQcwDasiLY45LTRB6j0Fy
jHYxUJbiTXRteb1vu8szULwz9+/p9hixzHta9Uk+d476H7G0GN6nR21xTWBfy1fvwE7pNhYtvXJV
Q8VGGcVgwOoV43AzIyFzvvTEl9NDW1/p1bdPfLTV7zOqr1vJZA2Y/fPlV5O8DRlmPdCzHax4c1kO
VwVXchgVL7MMlAbdBBVMgKyUmkeC+Z9MuP7B1cGVGEbTlwn8LehhEUCwQMsHT2uOXZm6Zfv4747D
6HqY27MVRV3hh6nzuGh14baWup0tTTQMLLo3RteJKQ+x1ENQnPi6+pjmwG8UjKuLRDB6PZYSaoeS
A71uH+Tie2Q8TKHgJac/ceZgPz7L+3rVysE5ZtEoFjhz4c5lL2vhV+UffTEA5mPxluG6qktPt79c
/kQCVWCjBytr5WapcHMzxUd5TufM1TExTinNLgsS3N97pWB1OEWVQMJZ4a1q9W8ksxCmfJUiy/t3
Qhg/ME35LDsNbtAmR0nfxeXd8vdIydTBrb4S4wvyWitHGfSvyIJB/QoEQCDSWwBatV31Cokj6GYz
SxBHiO6O/n11d3kySINt9QXKCY1vD+pWSZ8HRWCsIu1jnIIjd6QmMe6OUldoO7qgHe/UnSizPy/g
vd8fRcrBLvg5YM5gdY6FdQH6QMiNa2zIwcBDiKBlG++qQ+L3O+uLCH3hvMzLCGWCVyOxsN2M4ji2
IpSN4teoREku5izfD4mIxpN99IT+Hs2CEcvoY99gslNpp8LHttBOX7Lt1AliWL79ftwmo40lSWSj
c5LCVyss1+nPOih8HWNTDfvPWNaHHEYF8fJayDHwZCjRdwwBAxomFVH2nM/HMbfFaGCtVUrf2tRF
YNoHmd7GvKt2oKDcqD4d3fZFsQrfrD7OxDxPsV20ehjh60hydps6mtuFcH/tLMozzhfe3w/moBhI
R0bOSpBz7rSyFSFypuyaw95SPIxkeaCPj1wjMB5av7+i0+mWgc33SXJFXSH+Of+IZ0sP+tANUmn0
uY8B7mW+stUrZRaUN0QimExHmXJMrsT4dL1yPQKeNAcn7NAK3CDV5fP38eMcjBE3bYI4Qo5hxMDY
suTvjSl4o/jG9CGAMVeLYNVk6OEC56lwu/6gYuCAZFdl9XLZmERyGKM12qhpS4m6WhOYoLq9LbMp
94bWvs2nt8uizutOp7pnMIbbKGEtNZmVw6jGwMHUaXYt32HuAGsX/YsuKhHTG7r0iRgTnitwhkcT
IMA1V98u6HcqxzoNjGtqw/FhQLFzFCjFf3lPPj4aY8XgvInlXJOocY1BBO53QEpR3AWyD79i/2I3
vohKhv/FUX2IZMLNoo1AzZvqOV6TcGvCmNXCm97m1JfvdLRrIg97/KnnJKLbpUe5dLtMDGrq49A5
LSGY1GgG1/T6p9DXHvSfVbB4+qa7p2i5yjfb673LSiTQV5OZQCOR0i3mAB3S73upcuVMdoGbYQ2C
CoPAvtmdFjNsZ60gKfFNLfLK+DiJkLPOx3xOjcFkPEjRF4jt6EFS4Ck6mxprOolHO2x0lGneidpA
IsdvMg4lSnV5yNoCDuUAjiQZJNUqWIxANfpAmYIzT9nSnSsgHhc69q5EoZZAXUzWzcxyKvXJQDBQ
QdxcxzJhWBw08DrLqqtJmsB5iqSxjgZk2UPdQDnnpvqOxaHIJRIwNORwh8h/E2uVoJDC1RZNRXWV
jt3Z73e/DoqHRmnqqCEAuvrdE0z1FA+f0PoPAWw6pubWUqU9Xu0F+MYN6kFyjO9XH8ruM4WnlSDm
8QRxjKxPBCeZ7a+pknsJeMOIcB2Ha8QrKYzuGxgLyS0gcPq9jsnmeKsUjddlL7qoHs0vPK0EMUqv
ma1UyTLqdAjjfi++c6x/JdftRjnofnzzTkfxZhN3EVyiUCyj7dPcp4UE70jJq39TIJcaFKpGkG0p
vYe9qbwRXWZLEBbzn9fVYRmtd8I4MuMElaFug31av0A7zM0wo+5sy438IoKN4YZZK2nM81pZpMh6
MAn7Zb6zzPu8DBQh7x99vM4emZUM5j2VMYBsJybuUQdhk3ILasYgucc8ekC+mn7VvJMTgG3XdtNr
4+dli+O/5SvZzMPakalUZmoJbQDOwVttU226lwRj+ChYYrrjWvIVEUy26LjMm7pMsm1WISIWp582
IJ9xKWJTPmh7rNMcC8f6zBv3cUKWs8ws0fXoFFp6S8bXpUo2eaELHKNASVj6wWFOG6MctNwf8bAM
9eRK03ctEZkbN9JbHYRxJ+NiVLNRoI5dfM33gFFylRcnkG+HoN6X4GIWobOLDsU4FaW0G43EQ44K
7xJUseSPdnbV2+FnHrHVqRgnUmADo5UsG66YdL4U3Uyh7jaAndfTb1MoXDYRHYr+ffWExY2RIWDG
l6JYlHR0XHEBm4QjuulvssdUDHCeR9EALj3CBfvWGB/SYweuN7C94zvS9WgFdSwYDBAZMQuOk+u6
FtUWCjx6HkQJlmjQeHi1fSMPMPhC6U3Io5gMUHQqxnMMGG7uCWkKXzaGXa4qQF/OvE95J4Avo1mv
Yh2T+VzENAsryxDhyK/R9/xL7Clu6Q1ugcTjK/X3oKQUFJ35b/aHROZbGWovO0M5wt9bs99P7UFr
4YCL9AV9gc9k8JjmAMCagpY120vUrHYiei5hK1Ezgm5EC2zsho0ex0+Xb5H/oT7kMBZWjopRYCeD
+Fa7k5O7WRP8/n9Rvw8BzFdS2nioQ5qcxfvw3kKM7+A5Brjagm1uL3SLYNwp47+8POY7NUMUWd0I
cnhbDjetPVwZ9biJJlG0Qf/p56b7cTTmaW6LKJe0GMGG1R/b/r5wrohodkEkgrGjdrFSJaEtm2Gy
dy32EZJRPibKIrgwfgq9Ujfm2W3sIazsnj5SXnIDQFA/3lDygcGVXoeAZmPZbf12WfP4xvTn9tgs
tuu1JSukiPgD+dbbx8Xs3T57HTAE/u/kMOF8OllZEcdG7s/Vj6U+2AoIf4eHJX6+LEbwpdhcdmlT
HcTtuEEN0H72JKP7Pzxng6hBJLBXNoVNbCTMcQVzmomvoTzaq6IpifNlGJqVY/gak9CY+T6bK0yN
GW41bpGV75Nde008INtvlKC5FsJ10KDkzIA+JJ1NfMhmknUpJCl40hHeVpth53wHCTQBVUm1NT9V
sVzJY1QhH9s6chbcnKUt4O0sd0sn6vNzv89KBBOHkb4ItRpkxf7UJVsyYZ4QBW9RkMw1nZUQJvrK
s2SRdAmVGTTGMLx40OTcVchjkn25rNOiw9C/rwKitgvTsmoWpNnyXo9+TnHyGdsEZDMYmDECD6yR
UwFGadSZkiGMVIu7ONmaautXxeMwiYIs7oWt5DAfHovk9tgpSKLiqfYAfpQAgdhRtkMrGPvlZi8r
OczXt8iEwecZX99Rn5PsOJVfpv6ZyF/Rn6mM1L/8dfhOeyWNUQOzipOxBH6/vwAl+juCfq/cag/D
DuUl+RYRkD/pgBYTIfbyc2xgB2EfW1HOqSImo0w70iC2q1HCNjb5hnLTOoCgrUC21gpeJm4ZayWM
ftmVCspzJulqhS+XNAkGqTAJZIEjVCOe1F1V6V9vdFHXt5LGvOjJJKdhI8OJ5+0u0hW3A8CuaDSc
eyLsSgDuxQCrFftQtNmUOJmGOtac6N6MfhohLkB2XZ1sklj0+PE/1koaoyOpnCxao6jwRzl4u4Dz
hMkwoB1Q/KXsNveEG/ui0zEuQwfcvZU0qDbVZKtJaA117hIDV3QkXmaICuHcN3d1OPr3lXJgcGUG
8jsa8XY4eHR1gtCdAlECxX2lEPRTBhsUNlkgJLBpzYvZLZk/33f+f0iZTL/4PftQSmGLmuupPoSx
BYlqRK4zjjW+F6r6CkAHsJjqNsMtUOEFvvd8kpcq+0oU4xRzi2h6aeBcjQYaLVqiSwCrEL/h/Q3v
wBaJETEK7NBh/IS4negN4xf/MayOC8VYPEC7Tj+e3dXmHCptBgiyGSNxlC4ePXNsn16HyLS7X6Lk
jR/XrAQysbQaowjTjA5oGDBRQWHBBlB59ftOyPXKV8uPkzHBdFqrndLPuNhar93SzoMh7b04VAQJ
MPd1/nMesCydXmAMkispqUZc4NSX3tJgATUepHAneGX46v/PafDcnIoBIUFWVTpmuBofqKCgkwPJ
Joq4xjalmOMCadyrAzUz6AJQZQdU8amwmYwFHavO/LIChoOlBU55XHR1c/lM3JtbSWEeFXD9tU2i
JTRIUzysPWwj/a/Hs6lxWQB01G2w/p7hlxmtXOZ6oQOmKbLuZyncDvp0qwBR/PJJ+P59JYfxt0qR
DpGdDRngAAafYuuBpOVqCKjhFltRp5X/dT4OxXyduK706P9Iu44muXFm+YsYQQeaK213j5/ROF0Y
0qxE7z1//Utod9UUmks86dvDXhTRNQALiUKZTFQT4HHKSxl/NOlBR4C7vyKeDebb9CAbCHolTx1V
8ueutMAWEcUv+zY2L6nVpjHQEweDJA8toCc20mdFno/1qHtFUH9Gg6SzgOuBc1K3sW5lkIGeQMeY
5oKBAKd6o3V/zJtAYDiTbEwutsfuObzjfanttMvKIoNBvdmOaL7rAHbXPwgeUZazGqgkKtCry6CS
mN+VX/c3lbdIlcGjEaLgep/AO1R/dBcndZO7uUBbTXAnudHJeGy4vQYcX2GpqNDE2AzopqClrewT
LeVKV6Utvqu0udkpnxBiHf6oeee8ryxhT7nofaNp2FfZnF9DdbmbFMx3YHP3N3MboX6eNJUJ24q5
jCNZg4fOkN4gb+3yuP/7nBOgMrBhjpkkTlKZOklx1yMvXHxB4GNpgZWmNcf5tz8S4lyRloU19v6I
UrnBlAzyz3F6LObrGcpOvJB6u7APFa5/bci/Xhv5PA6qjokxpK96uB7SZYtT3wh2bJd2apOb3qFT
hGlqC9cSv6GLa575WqY8xnNNd7NzRFs6do7kKU7/LRJsw1FudB/JjGfjar5K/4i0j940uBQxH4kR
ZdA7/rp2ealCZc4J2jTEwfiWSa3oVyYapsKxb0AeDzENRZ+73NLQzG7pcYv0V1d3ThjUoZclw8z5
3Ns30vnvYcUMQCK4zJ1GsS7DkDGIRRxsw3X0nT5IYz4fDkWVixzSyhwTnvRErqE/VKRO+qOZTzqo
x/z4/yGa2vRjqBdiuAdyPApbRyliUZpMaU4pZz669eFin2UIkuyfy//YvbMV5qaooDKVVQEO/min
X4Kb8JB5cmLNH/mn8TgfpOO+uU2YWa2J8R1FrQaiJ/CdQpJuZ6G5S1MeSHNMsLdCVZAM0kyIUmvp
MBZ3A3cMehPKzmu4uAT6sCkm5AmcxuuRjiigha3cpjdgznF0d0IjVu6NV3FkLe/7e3c5f/3j4OnQ
LNdRfNZZxvMxxABeYU5IXvmiTUFnOiy3VGS58HnkFNt3q3G2xURFdQ+S6CrqqVvQvobWqlNUJikJ
DIRCrPRJ5vS2bTv72R4TIbW5mce1gE0lZmD1TXNVBosTxJ3L2UMKzBenF5SiGlQaQYDO0kfkvUjC
OII03gCtatlNT0gAP2sWaJ680JE4X2zTFVFwgGq0jnohSyc5DgIu6gzIJBh+XT33PLJ4elrYxeC1
gOlX6Ggh7KebukpHKODxbmUZsUF2JJRX4TBDa0rktuxvLQORARTBCJIBF3RtJAu6Litw24jQoykW
q1h4xCSbF9raBINCC5hDzEZGYFVcS17RW6Wvu0prm3Z4RKeqjQlp+F3pRQ/1wbznJWu3fG9tnAGl
KCdZW2gofbbgqHdCwUAU1MejVbTT4O373xZ2rEyxPWWi3pMlWqTUUUrDXsi3rpNtJaktkh5VfeFg
Oz2jF+5x/m7sbA8JQlUsYiV3Gu0jDCRLimtLMm9H0vj7q9p0ELD9g6AYr2jwU/3qh73WL2VGcHjn
5CbQGysBRu1b2MQjkN39NMHiUd42il4VNPIGaT2lRomRExi+SzYBk1Jm85TlN31iZY/BI7MHAVc7
Iw2c1DehpNhz546xxPlAmwl1ysMDWhKcYJ0tusdISY01wQEOnuWT6KLTyo2pFF7jDi5IX6DSJR/I
/f5Wbn+ss0367yvQGBU6kCLjAd9W7VWQpbdkUTltCzwTrD9EdVZXAzI4KqQlAqhuDy/7a9j+Ouc1
MN4wdlOciyjlOGNmoLbfWUnePglTw5mv5n4fxgs6oZxABNoAwKHzMxxTd7nKbem29TSL5gzLu9Dh
KdTwlsYg4dC0RYZsAaLrMPKVUH2p9MSvJF4th2eGwTzRDOLYKObM6QbJyqLEq5fIKQSebMqmGQV8
U2D5obxkzAamuRkP4tRkIKC+zuqTIn1qK07BZjOCVVc2mB0bOyMwkgg2Okd5g0rqQXNUK/8U2qkD
MV/ea2PTt1fWmI2bw3EmMygxQZAun6gacuB0J+M6PA4upX8NbOXTvq9vojiY5lWojYHBlO2Kb5DM
lkxDiBwJvT9yHdhB+5Sqb1XH40zc/FYrQzR0WgEDidRZqTIMHyOD6CV5bRU9Ij6ucA/95Be30soM
83YN6ybqRSMHksuf6syHXLpn4rUInQuvKH+bPR8hM7D15+axYJcuRDIrLXVC1L6G4T5ZjkR/0LXK
mhKFh+b0L79cGaQ/Nch1QZuTcQ3SYG2mqQJZIZOtgR1pqv0W8bMNrlZkhrLhRuf4xqYzopLxj0W2
eEOSloyLhr0kXSTfpvkC4WqZyId9D9zM7akENRNQvEO1VWNOmDaUwjjEceoY4DDMD9MhQDf37IQ2
Bk4cxXI45jY9fmWO2Uc1qZIiitFs3znprWpn9P2Bbu4cpaIFHVzlu3AcuXm2za08G2WzCEvboQE4
QDIRWfoxiKxJIRz/2DxfKwtM4qBOBEFOtRSJg7C6qjXjKEm1i5eqx9k+ek4v3HBlhznH2UwIKL51
6obaaQEDQ3Cc7ycbfble8sxLT25uG1p3iCZBdxyZ6l9BY0IrH9jKcUNqix9N1zE8kLOcrXwLbT35
xwL7YYw5E2pwwtCXKNWQjE+hT7uDxAOvxXj7IgGZlYyXGnCDfV/rQgdCoLHFLPxpcKguEroGkcyC
sC6VKJJ57b+b/rAyxwQxWSlGpAQJn6Prh0W5U3vf1Dil5M2TtDLBXL8gy8BR6mBCFf18djKvB+kI
koecb8RbCYMPi2kW7ZwhZhGl93F4DNsRfeecpfBsMI4my5MCsUDcTmGvuFCscUDK6DRFyAEfzo6x
8gxFrkGPh05sNVXvdMVipyg6BUVr6x3hRJfbKwJXMBDVhPwhcxEWkjLUrbCgEbsoT8GMq3Ay7xad
V3ukm38BB/rZDD3Bq2u9yZq0mWU06sdEOjVtfxuY2WchFq6XKHDnKnk1W4GTzNmcxVFXNunSVzbB
CEvSOcA4sOxr7niK7lXgN9gC32fFknwImFvLM9rpS867Y/uVuLLLHKkkz8eepPh6tOgl2/khARd7
HGPAb0Y6Pnbyr/vgtBnLQABWFCnz1oU0SRrVRhHMImZPyWhL421U3C9kRnch4t2nfVPba1vZYmB9
6RNokwh4WTfI9ke4FYer8AYq1TTfmNxwt3LTO1fmWO/MCqFdJFDqYNbUm21KCYGOGpTzYrt1ACWu
4PDGJXkmGU/FEDl6gkP019ea06U3JD0Iwsf+Lm5eV6tVMY4pN2EmCipaybrqIMl3ncKro21fIisL
rAv20pyMFUZMK9OqjpUXHItD8wqlWL+9S7lEf9snbWWOQXghFPO8HtAAmFybT5Q1IT6R2+DYndSP
wJKt+aC52U3PwXveLjJ4b8aNLkQ1CAXa/DaRbsSMg4zyJmatVsWCfSiHqgpFD2f5oLpQy4E8qk/o
Db9bnOYJhexXpQItRGhDm/azgWFGK4McgegkoHXHA8zizqVtxiCQ4MK7DxwOF7pAoS6DulFDmx5l
iS6e0Gh7HI+xx1fE2j4CPw2x1w9ixFidJhwBtfpLma71/lkQeHHH9tc722Di0E4v6n7W0dFdT4cy
fGz4c02c7fpxRlbw36ZLIHZzTPkNOrdRTX+c02M/xzYe6m6bgm83Tk5jbXwylsDdP+DUMy5uu/OX
+oGiK9OJvkhJpcJzpvk1la8C47auXR1UIqFqTeFdMhz27W2/jVYGGdAicwGO1AXnPTvS2plwGz4P
GLvDm6+x0P57Uh8LXss3z0kYEJtqE7VfHW24ZiJikNuWEdSZi7+/sM1AaLUuBscmUih6T/v+x+av
AXlwaZCtcNHfjDjnJCT/A8PODslgWLeICpheMXQ3fIwujRQSr/uqQdFEA4Y1Fh7vjuHyKpH/AdRn
qwyICbNaqoGEMx1/p9dbAcmPBUXrJ9krnez5z+42nYABBoqBF3oUC2KIqSvwzbr5SlaeZtM3zPf9
L7bZb6gii/yvDWZFJWkx41IGmBbrH0XxyhQgIPUaS19w4O28wrDfaDdK6+xb3Q6BzkYZqA5nHdW0
HuElegBuczFwgiH0p77xSTo9xCOPA4NjzqDQszrfYxS04xwiwgM9iznRdMd0qMD6oQifkYL09te2
jZQ/18aKIapS1kt1gGp1Ox3bzFP0P3nTnD+YwYR0urkMgU4nJePQ68vnTLRF7jQ+RfNLQDyvgYnj
In1KIxWuh+czPVyRTYMDET7Ob1XifRsGCgcNt4qIGSvo1GfvRp0eiJbYUwxN8A6iF1X7J18HUoqi
Di1F/UJupRmaTA1MCbDRnfLk3gg5X2fz669+n0FASG5VpjaZMeRcciuXO9cUas4SNpF8ZYJBPhIu
miAXeJ+T8SmZX5JWsWrufBX9Oy88YGWEgQXo6i2JOdFHSvNQaq/qVFld9V0vCg4S8PaLQQLSErBA
pfShWUQ2BldPkTk+7h/I7YLMeS0slVVuQhdKy3D8I8VObOEwvSmeZIUngoaIB8kXveWFT1nHWRhh
AqY57ItCTODXUlhY8fTWcNs1Nw/palkMEMh4jqMsjMyTcNW7VHtYu6fSBAAG7iNrM0BamWLwoK5I
mmoLSLQUIcoO5eyMsRpeDYMZeXKLPoK2Ma0mIq+S2Wac2Gzb28F/Bp1sdCywsZlYd8MSZojNIlW2
WuNaCTXLFL7vu8j2xzobof++uiDS2eibwsC13sQgKr7vii/7v/8fLng2wEZfUT8uU4EssRy4+seE
NhxPOqS+/CRBFe0he6zvCp/3Gt8+wmeb9N9Xi5pyA/pyTYr5u3rywky2hWT6Po7pKc14cd92FEFp
6v75Sgwm9RhwXzoNM4tC/TZrohVp12gDaitiV+nrJHuDOlil+vmPdhVlE9PExJrKXrUEiTBzpNx/
oupNDvEg/3QY79FK+Rn/P9IcRy3hxO9b3XbIs1Hm2DXZUAxDgHfsoB2E+SrqW6tMeBNR2w55NsIc
OKPSSaENGFCKsIbkNs8f9hex9ft0Jg9K9waGZwnj8EkTNrWR4fezHvOfD6P4B9fg+vcZf1ckoUhB
GYAyQvkta2/HkRf+b4Hf2gDj3LM8ps3YI4WhCiBTrTJIfchibDdB76htao9ZeeyS5RSQ/lGYFEsU
O84bbssNCFSoiWTgfY/W4F9PlzAPy9Cjfd3RQ7TuRdW1kQmHOOVl8LY/1NkMcw+XaigJJADxhqQ8
q+Cn40ojUXdlL/r1OpgLGFcu5rgGvDHGk+GnhwWqkFQWCTwi9p9lKlbG2E6muM9BJDEPhVOiV6uG
pEl1Z3SBte/bnC/DdjBJNVBvSjFMuOgflSHbWfSpl3hzaZzvwjITt2NRGcqCl666HLJIsjDFwFkG
/bI7H0ZmICCGXGyNsTQkJeS/hMgd0ge1fosgrZc8DiGvYMbbMwYPqgat2XKOCzAaoVLcPAUhWOx5
t+zmm339+RlUSJM5CHq6aVBOw5AWnYSoXvsEgxBQVHL/odl4aniL23y1r+0yYBFUdd8kAdDob47Y
2BXs5ZEOl9JZ4IkzXb2Zc4cba3g6itAFZbE1UCQj7g2sUrmjudzoLvAWu/eofB+Ym7hNZ5ueuDLH
bGqIhnlZKdFbIiAXMbyYI+eq2Aoj1sthNm8SBQwFtSaArrnJlacxHaykfJR5nKPby4Cgnqlj/uJC
kaSHwnBTyHD3VD5J5UnjVbh5v89c2wNmAwNtCpC50eT3IGmfx3B29oFne6fOS2BObBmOiWJ0qM1R
ifbx2Av+aHxF3Z4DDLyV0H9fxXVVOIaBKeCs1h1UNvvAK6WMc7ltxqu42VSTQIFNvRBVCSMD9MOo
+YHs3+rd4SifaMyKbMZjLzk4rteJG4GKmLOBPLMs1UaIhOsULTS28joMqMi2CmXZ4mqKkBn9u1Fq
PAmf9r/a9nb+XCor6CVmRVvPJSbdw3a5EeTlOk4TznZuout5N03G99p6EqScZg1BX5TPb2l/4orm
8UwwvlcHy5TOMyAO1W5Lm9+UqrT7nMdmte3h571iXA95BxRKCywErwhz8BLpS6tek4oT1/PWwiAa
yDYqkCMCCoyCnBQoW9bVeAylnFP45X14BtiUKRqrsNFQnxHcrn4Kxpd9x9rKbK3OEDs6PouxnuUK
PkkqEa9uvYHcFOVHqiKW42n6bH4XGdKPEpX0EdmOybaNjFQMgDyzGX8kejnaCSTKbE1c8it9qXnR
/eYHWpljgtJszNVOyUzEjBHGX1vZEZrcVYLW3d9AnhkmNO16NR+rfIqdeiksMc4sOfQrieMFHCMs
uYuUlP1QEDwkssGvmqdcvM+C7/vr2HQ0mUCZVhcVqhn3K2BjkC2a5xClCi0fP0sIFvVs+pNLemWC
8WWxmmUx0UBRAz2zWzKqRwzEY+y5c1uh/rK/mu0NO6+GefgEE/L2eiRjjFC+rgmaGN4KHgfxZjoB
gyM/d4xxsFEMpxQUdjg6neFECXRt526ytGS879T6rhxNX8vlh2wqXLFIvP31bUeLK+OM25EqNMpE
A/wk138zx+iP5Ufn4s47Bbb4J1h3NsY2Y0ZRC2XzBdFbOnxRZ99svgYz5y3O+WAstWch6gQzuvDw
Mn2thNLqQs/ksXBvJQhXH0xhbjiShLRYBUQwhyu0S1gLmnMrlHdytNEYn6r4cy86+59pG/J+uojC
XHgLVKv7MsXGkaW2WyIfwzR2IJMFLOIJF/IWx9x6rTyIc9XAlOqHh/zUHdJjBFaJlhMlbOqNUFof
fA802RG2FViKzFzNaWAHpWxroRwWPwY73M4lbu9Uj7QZKbGXv3iJws1BqpVh1gnjOs3EzKRhF54n
L4GPkQUr+IRxce3YWVA6PbRH2PbodDI/t7zpnoopUQZJjAKx16RWiFIX0+JcW32T06uZ/GVyRUKo
+128pQG8yKNggg/ipr8iMJmSPBUEnT4AMfR/lKzlK7mdbNPv78x3jdPItrmglTEGi2WjR/hC1ZGW
/Dmcwlt9yizy+2qaaDYlKysMDOepLLblTBsBS0W0WvFzRUBi1EUQmW6+aUng7x+3zTnStT0GkpNK
KxUtQJis+pInWD0EmdGUd934hc/LsNKf2vtaDABLWRqWRgIwSdNDqz7FwmiJYWTNRuZphhWUDedB
tQkl561km4W7NjHwNMRWotDwVOve0vhq3vpynHOuFo5n6DSpuXq5tWVp5BiwQyOZ0vtTYVp1EB6E
seSsZzPeWK2HAeNASjMhVLF/Qf7aQvWka3gTEtsPtZUJBn3ntEUyZ0JaMjmiexHJ9+qeMqdXh6AH
YGSH6Wa80lyOC24G1CpQQsGTlEql/rp9i6J0SUSNNlBIXRzVzW8rzFHH9oS5AigY+R2m30zMFnDs
buL/yi6D/4ZpClIXoZAyfdAR6twNr1J3upLRHz+4sQ3e/aPkYo7xFU1RvLOw7ZvnNTPIJfZKHCUN
hMP6vPLAA26rFbS61ReiFJwTvu01Z0sMbBWYEg9Ggt1dOldEc1AALNnfyG33P1tgICsq8NiKWxEj
6BVaG4XSLYThyogbTgKO5yYMUjVDoKr9iFOmLXeacp9XX7qktoX2ee4lzoHm7RmDVFU/5K1UwtRg
+otWWFBP/t/2jCUmKNOgVrQUEfBMBqvPM6vMRMsEY9f+p+HsGUtPoE2VZEYl7qxZfVOHmxx8K91g
xYITqLwB4210/+kFLDcNJuF6PafV+EF+SZfnXnmNCdh7q8MoZqjbcB5G29lY1VQlEwUg/MdgroCK
Qx43qB+PtvK2XBde5ATX1WwtboEzazrx1/2d3Hbysz35V5BK26zpoNIKqdYckj7TFSaf3Wh43zey
7XdnIwwSzkKiTiAwQfCbe4b5OKJ5cN/AJuwQFAaJirK7wk7oGEJohGGfAPLmCJzvpUWgDpxk92PP
GwPZLgqcTbG3bxKVVRdnKEBJT2Zv/aDXvTI+wao9epiZ7S3KTAMqqMDeX+Lmh1rZZRwDKCFlUjzh
mSfd9tH9DF3GjlOl5JlgfAGVjn9600dS3gSB8EoWxUv732Zh16GLCDIWAwMFaDNmXVyv6riZTF2x
TbXyobVsDVBojRceRlweJcYOsxyj1GUSI1Fvy755N4DFjVIXyb01uHSyCsydr7/5hRh7jJfrS9dk
5Qx7rRTftXkJtoP+fgm6476Zi+udMcNc72mxBGqCRm2bPu9aP/Xp8Fbj8553F87AmKH/vgr+hF5U
5iijX0la7sQsdFQleA27nnMlXZxcxgz995UZ5MwUI62xmiX5rAuqpdVvuempBe9iuoBxxg5zmQtB
jQ5cUKXYEOy0tfS7FBGrjT4yEblOgESYv+1/pQvIY+wxt3pSY0KnDrCuvv9SiZ9CmQMHvN9nrvIx
CGLU2bGezDimylNYcMYTeKeH7dLv2rRDbQgLEP34Nj7UfuyPXuANLkYQ3NDjSs5yPtCPB93KEabA
GOIOssl2ezI+N0dErW7sL4fULj/mjya0Fh/n1gav6E0h+PvfirtWBinyskkF6AEptvRUlJYESb/g
KKB+9L1HMiF6SHzted8i5wz/+INWi43LSBtlHQZlELSjpcVvvfqo8lM0FHJ+eZr+6oU/GvtXdjIU
KXWJQmDnjd/RRYhB/toxP1MmP3xEhzdduu2UaKhHi4liyhpzyKRmSAMtVRRbAwVzVz0p3df9feMZ
YE9VuqDY08CATDovLb5oUe/sW9iGvfMSmHNV18sogioTFkTfGMCtd6c2nBT+Zbr4x1f5aYMNIQZF
SoyF2sAM7nXvD4fKTR7pXE9/+J8Wwz7ghZoss97CUNx+NbMHOUJdgkd6yPkkOnN2KoR1okK/OWKH
EzQOTq0hufvLuExxMxvG3Kyp0CXxkMAGVTamornqvfqJqlEr4MDUeBH/5bgLY44ueXVqiD6UkVzD
nHEjRrb+AS1lO/J0jMk69fXffRG8UvL2NXh2Cea2NaAz1YupCobZvoKxtJ+tSVhGnwQtAeefNnCS
fj8afi6R4WyQuXejRJnEUcQaqYBd+djalFFwOEXOB0RdfMr0MUPpu7DJMfNFTIb/9kw9s8cMVORK
EE1qQxS7jsiXUoCAHmaR991m0zMJQmb0zgOR2Dgzbfsml9oFJqorI38X8sf9398E8dXvM56vCMMs
IBpT7KIkVtMQZw7hj6R8XvLCUZPFGoraFfWKsyyeWeYwaFkSJBU1i4eIpU6HUOhspXbntLTi4ZRU
D1H/2xk6+rFWK2UORJdGidj2MJko18X0SDpOCmTT+4mBXDeEAkBzw4CuCj7uphjx+3HyrRRaSw1v
Nd1pRB4h0Dbyng2xyDtWat+CdBCf7JqSbi9XxZXuU15Lctz3jW3f+7kiFnmbuTGioQSnVm9IV5Ha
38UFbzRkM2BarYVxv3GW8I4WsRYoRziDYPqJbFaW2s92TbS7LjMOU5p6+8u6TKT+8ITzuhjni0G8
MUUBjM6n/oXmNadr6WA47bv61Dvxe+aaR56COW8rGecbiFFAdRtbmcrK6zRXN2TsOCXHy2oBXZYm
o6SDwTWwFDBolJK6NmN1VGxMuHsU7o13/eZvvkTz0/4Wbvr6yhQTwowDePtjHaaI4ZvTX3PiiYpT
86xshjEarbkYhiKBx/bXKywJiwrAOil2JHiiaffRs6pwgotNHIJcCfoDoVqistQOSECPeVfKih1K
nxL9YzFuStOeOhUvnsyNy2OT5dafbN3ZIuMJkWQm4IjCnZVJGmZUjmoTOWN7zOevf2AHslIKSIcM
leiMN+h5XEiBiJUJDbHU8hEKR9bcHXPeCPjmDhqU+VYnMkR+mTm/VpvSrEQ6C2gUH1Jwvoye5iUn
niIU/XMvrvqVGSZzFOl9M5sCXlaBPoDwSiveVSLe48KEvtEAKQp95gUXm963sshCk5Kh/hyZOE4J
WPicokq13E7qkbznkwrNjQnjYA+lGUEHC8HjaxmXKpDEKKLFak251dEVRkCxqGo5Eu/guh7tNhOT
26XQjdSuRBUVNlnvi8pNMSl5O8bdW6xGTW7NkaF/j5XWqKxgMpavRlKEHN/Y3Ez0LCHJCM4ZkTDH
dwrQ0TS1+GZDch0rV7PxMkohOmQOQzrZ+264CfArU8ytOGnBlKG5A2FoFVmk/T5hvHspJ2uUJKdV
jxFQeN/gpj+eDbK9RaGZoBSXwKBUk9oCS8VTp5fP5oiXfzu7iO3dqkuO0zJxHkQ/+ugvPHRlmPHQ
QSaCuNQBfQ5315oNummXlueawwAGhMXtfnCbUKKH5R1sd+7+qi/bCSj4r6wz3ppEPfQnGyw7/t5d
y6MD1tLmqNloL7gKoftQXpufh8wqXiRbyKzU43UPbd1vMvjGZPRRmBKRGVTr4Mf1MISqnaehJ+oo
Hrc9hz5w6zyuTTC3gazJBUAIJvqoe18U9bWOMNqV6f4f7CQk0GUNUZxsGgbjsXoRxLIC/Tu7Qj7P
WxzxQTtVmDkfrPCYv03oijXumi8yXrohOkP2jW+u8Wyb7cU1SlnUhxkPilQyfCUWvoTyeJq09vX3
zUgraGMDoG6chEaGs4yxnRdfqunY9Md9E9vP3ZUNxiPyAvpcygwbwqE4qqCBrQ6tM4KKDk2/3H3b
Tn6trDHO0YPnUU17gHX1lr9Mjuy2yEgYBfSog7fOjk481lnu8pinp9aUjVgSmulz+5cKXJaSj3Y1
R7ZoSornFlxrFNBXj/lBwF2ZqdjM1q0zCyIhKAOQm+yL6FDhAB6YbHmhBAJLFbpWkA0wGPco1Ehp
wPIGL8RAn3YtE9fkaQdt4cXaBOMdoqAlSoJpHluoIji7NeU86pvLGhdFxNUqGJeQpSLWSwGrGDw6
qDtdNWBDDI/qkX6nAmQ7y5Pu8AY3eOti3GI2AnkB6Q78sBwHV1+09KkTyG93Uf8K9uy0izQmgazG
2D1RnY7gQHR7IeXA4KYPnO8TwuxeLEwGCCpxoHrlpMW3UfgQiM8ciKB+tHNjEmazJLnvF63EMiAr
9hD44415WzvVC6UHquzglneK6CHZM8ccon6o0wSU3ygGpXlkafrgVfmi2YZATlJvPIozj4J2aw9X
Nwk75dBPKJD3EdA8xnxAHh7jbrQWlROn8owwF79o9mh1b2EE7U168hDiylJ/t6QKd1uvg8GDURzV
1pxwkuas8YygP/XxYkEM9mnfH3grYTAhkRQ90gucnTm8iedT2Tw0pbdvYvONvF4K/RvWQNqZKpl7
7FZ0pEosiSeYznw3e4o7H2ReWXDzVlpbYxx8HJVWDgZYo3OeuheeBku5oSnfv6nQuVoQNMRkPXxt
j/XwOUesneBDiSfjlKNdqhSsEYNwCiRz699mjGa8gnlEDIrcmmOEz6UorRUEL4X0acg5zr158a1X
xARjYVtqQRFhRdpnCNNApTJwlEfxL+IvbuPPPITYQu+zNZPVzSuXPG1kepaW4r02H2tem/u+h180
DYRpK5Cmpt4n1bdDGEGdsr6vhMLd9/KtJ9B6GQwkLFpU034svJXLxCrq10H9AC+xPSfPS/xiBrdd
z6mz8vaNAQhpHDHpV+Irxc0LKf4KuCpOWzfFekUMNAiIFdIyx8bRXmL6qqEKLrqtQSOt8QOXF91t
rwcpXJNIeNOwUtpDVNSLBLJqW6puBuiFza/7H4j3+8xyKkWYk37E0RGzU1Q9idnb/u9vFn9kkOD9
uwAG5gK1EiBnggUQayjR3wPF9h9qvPnb8H1yMzdyY64yyLZzn20yYJegc4pUNCiBTfBCtF9UdzqY
9mI3L9ljZ1d26PC6U3kmGbxr2hE9OAP2MS++lUkK9fbnYOZOMtNfuUTV88IYoOvGhuhtCyv9SWss
42R+KE7sUvFzKtVxgnWnPoqOeODF4Zc6rD8g9myZQT9lzKpsoP0Xyl18KzlQQ3fwrvlqgg3Wqp3B
zT8hRnfEK1LY0/u+C23W1lYuxFYZRDEoox+rrt5mW7aR0LDMx/YlOKGbD2VEzZJs8MH7mSu+9te0
+sCLnv7j9vy5erb8sJQtlJJp6mh+yKD2eELvMcRmxKfkRfT+Xwa3r8+zQQY3G0X6t/fJjG6gon6M
F9XRlPxIFvlOMjq7JM03MqJiILYPksB7lXMXzMCoJo0ydG/haAmCk+a+RUtF4FXfaQofDSNc6agf
M3A7jq0zMCTUkZm10AFGwUD1tVOL2ZfW6q7jqwzXLOqn95VLC8W9Yy23y2lyIdZ8DFpL4g1X/0dU
dt54Bq4qs5fxcMLCCQafFwejIofgWvcVtCDyalocyNAZlCrkEYw8kI+1leCkTb7YHIza3z869Cf2
tvUClaTWLCA7gELgKzGsvP/UKtcarwGDtxAGlZRazKKqg5XIvNOyg6p9bX973OtX+NEZ+JHmEkQ7
HfxjTuSrOBRGG3Ix98tSfywiT9NiO2b56QIsXSApDVVP6Heh7JzSwXTH/5dC1va30SXk9qi29MVY
aCRmYh8ikEjQRjLHnwrjQzB7SKByisHbN/zZDuNmIK6XYpnaWZTQqsxXfTzsO9l/RMZnC4yXQSZK
izBES9PNFfJr0+GjcU2/wcu5sHltu7zVML4WDbOiQZcDNZ4OlhLJrVJ3fznb3nxeDeNqBekqpQNB
K0LW2yJFpao/xSHnSuN8e3biDmSUeq51sJFD+bIxDsPUObpwO/PsbGaeQE70r5Oxw5/SoBdKkOLT
hLnbvWkn8SZxUlvyy9Eynymj4+SGmJrh5eD/I1w422XurzbXpXmk+YYotrSKMoFfZ07uz/dmak2P
4bE+ypaIvHXiBrfKH+UIzraZuytQ5D4MocFkj+UHEa5y+Vssc3zkP6Lasw3mvioSPdD6Eh+QNg2D
iuNZwByQ6NVO79AXbnvg0cpsg9LZIPXaVbag1rI2nwr4vSIVLmJqp1/k6yVsr4xx8VVJd/OuB5+S
9mX/MGw2KKwdiEGPOZtbPYlgt8Zzp7rXS4vKqpi3gScg6Ttea4fInXhkxdth7nmxDKAYlRCH5gKj
yCY5ZjZYS3GgPJdEkKyccOCLZ4xBlEVoZQFEDUCvLHlvhCK0wrl0BozDjnFyny7m6/6WcvBFYfBl
liK5T2McjTYLrbm1slGANjOnQsU7+OzgUKEIQVcP2EIZxTZbni3Rlaz4JNy2H8WXBvMvVAMACfv/
EZ/ZSSKhbUbajQH0BAn7nFoj+Hb3949zA7ADRKEsxRkaCej+vURqaRkDz8J29CuDRwMvawxWmMxh
EwVTmXLaRJ+9jZGtouY2HQjapyPDpvE+lCWdP1jTyiBzyrq4KcD/jK9lZKA+8k2D15BD8fYiEFwZ
YE7ULGapMoOHwO4cmrWQrPSms3rvR0uOx6PJ3vTwlTHmRGW10HeNAWMj2C4Hb2ivpeG4v2E8E8wh
UkDnpRg0ebqYGIbUY5v00t2sLe7/YIZgfOxX1EUkGMU9bWRXBoQy0yE1FzsX3veNbDr0v9sFI0y1
Xsdg85R3FGI7QBzq4hIH4XgGmMt4LAeSLDSHZHZ4OXdXtVjY+0vY/RxYAnPlinlYjTPN9v4fade1
I7eyJL+IAL15pWsz3eNHY14IWXrv+fUbNdpVt2qoztURcHHug4DJrmJWVFaaiBZgFsZ3dY9QkGSp
Y37zRyeGFbbOszuwG+Y8kFjyHzm4Dp0ttafU86OgtV7TB041JvslUYmTSa2M/fu5TQGc+aEER4vB
GxD4EKixdSpZ/t6ScGlh3PHXwnqMElYfFO+0r8EeFK0b66l1xRt4277chAdWFag20bGHcjxD7XIb
+lSSY/UePHNDDiLAAQEirBE/IhWPIcK2Vn6wsshuOj+JZGJX1+PDM2McROQKCJnrDtsq340em4YR
nPE2PKZ3giff9K4IGmNMUwuP45YiN6c+KIcck2GZTWthmV0ebxKwSkFNa9cnVEli/VF0WiE/7yP1
GBoXZ5xqRjrIsnTWvXLsoPeY+ub9X5PCs+fxmTEOQpR27o2YJVlLJrjX3+uR4FUGccgJGHlf8dlR
0MbJGJFex1tiftKjp0J8+ScQeb+Vz/6+3EJILdKxiHB5y0evlb5DdpsIHi5f7WCQ5TCkUDF6Z7FE
Qh85RWxHt1Apd6at/Dg1dvF5gXYuNfi3+tY7+zYcgogTGnga9jou5xsx+C5mcD3zUAQd8XkoOxyI
yFXc6DWr8JVtuVmSp2HJnKAR3Ip671N+wAGFYpiJErHrJMsxGDzkdkR16hFn9B09zjwBTGZT1+fw
tAhFcVQ9ILPoyjpBvUTcJu9tbGdGBEkVwlLDfmVl5A8y+G7T0R+MvYEBjWhjztQwF4UIPPttPiR6
lbMCYuu1P9ioKRseKyAWiKw9zauz/kQ9+R3PgzsEyVwJLApjLzemTBjcWtcs6Iu2JXp1LDf9cvn8
kha5OEOsx9QYUcJygif0WSHIDN86FAfmrxOEqVM/cASi0ZHwRJ4jV0VT17SwHW00r+jBdJJlBF4Q
nsg3E47DMAYQ4ETeUXtpjGMi3Wl/zRf0O3bzecA20BYLYwCIlmPZLoe7trhRUmKjSN/jwEGMzDbs
2fRx6zGmdDgDukHVG8aRbrkSkYAhkEjmACLMLVmSEhhLwG+DJvY+BiN8lYABnnjWUN+fiyIWQS9T
acHWJTGuvOuxI7aNCIl4Rq7UrP+35N8g/A+Fa12KbKF2huhmoYQwCEfjM4IjeHHlsQHkLdbnaCps
bbIXanyROqB8NjBNxakdJ+yXdKMIfrABvaofbyQDamjQyE2gmlSQfPnUjctzw5UlJkxDFpsw5ijW
55J8aX0VNTvFi33To7gxiG/GswRJVTCHuDaQIE5AGiuWvtw17lRmfhnUV1JPCXL+YU9BvIDnOeTK
dS6gCMe5imXWwB7PNgRZ3/tzjXvVhtRcbE8eqw5S2YL183UyyUUU8hAHKqoUuLnUT8b43Vwa2xiP
BTWPt9rILcsnOxxo1LE0h+KCc6xDwllyS69HqI5kpyM4Borpsp8eMNbodpvIox4j5LZyGDKC5FiO
WMVVP6oYLMNwWfLQobM1uk8f8Wqw/4OS5DsOn1bLgUlX1rOO5jK8LiFjrvXfzCm2Y2SwiEuSvS8+
vvVOZrj3h9FqmLYxsKnSTSLbsiOxoS+2PDfdiDfJZwuEVowQHaoWV1Rafh1kftnmC+l5IS4Yk2e3
QPpgoQxgPXejd3l965B8MsG9RCIrxBgdtFScPJnsauptUaFS0uxPXNhBfkI6WGKjmDuYYN0d3a5G
Q0lnaxsTpB1UzLa+GgMNSirTeOBztZOhQTAKsw5OK5quoKHf3iCHsVlu5ONyftngM7VStjRtyGyI
jLvgGmWSn5KptzKGI0KXakZe94GTOe4DTeo8VWMpwP/iJ0XdRgVmbqjkM7UkLhDUih4NZwPbNq/a
yV7slViSdKfbwqbZ9Fck1wXxmVT2e85CeTGL8y4rMO9iPvUe20mYjPwicLrGlpE6aZwRYszuZU9/
v/0vfTj2q86sFrnWp2GMKZB5D+YqZ3beLHu2QYQTHQzbsNmggeFJaA9ko+AIvNlAOOZvZPchJvvk
/3DLnj4rdyeMc10EtYm1M0a+yh+2KmZEavB2Vg7TciXW/of8zckcdzWg4wRx1wRztQeKeNNrPbl2
VHTDCV6xjTeg2pxdfTu6aLYi+yaor81dDdosN9po4Ws3xgYQtgTfL3/YVYTGRBomFqHtIvKMpFFU
GWXKrj2oGKNbnxECSR76XjaXzazH5Gd2uAunkINRTlnWj7XkyvCWZtt5jEokxXOQ6iclrXH3Tj31
mZqw1jH5TcpQ0wAhzN50zRQMNKyiQWmqrn6kX4uD4N7vhwPR/xQsrMMdr2wHquW2LhD5jvXS5JkJ
DsmUMLLEZMKKphv9jgUo0ErZ6gWgpo1tY8+enMlxId42q/B5ZpSDtkA3/3fGNM9SFzIWnt4LripR
twK1fRyiaYZZa+mA7evrK2N+k1OiTXb9AJ+tg/2AM/Bqi2XAwCo2r3F7ZAdAg+ZbXuUnfrOdEH+g
KcCJvNIP7uvtZbenVsYBldzo0QiyaKSphOdW+tGExOVD/X0emUS5VUQWHejRdqi+zh2BDpQDcOgD
PsZMM1L8/kSR7c40nFz/Zs0vlzeJMsJBQzTGpgG+XeTitaul3ZV6as/q7rINaqM4QMAI+hgkmHZH
HXUvdU998nj57xOIg6H5310shx5c8j7ai2bVjYam38DVvAVcrf+fujNpjUMDc8lQtGUzAPNGR08G
G0srttqGJddCssq9ft2ejs/7rzk7Pmmo95XG0DQ7aG7nNhD6QcZ9G7MnX4Zewf/UXnxmj8ODMhZM
FdPaeGWCEV/MG/TzWE9d0xCwsPqyPDPDfOZsWRCY0Dr4HsyEagjta+Op73u3rxNntFoiuULuIYcE
eQVRJrGBk7ceo31M/NQRPrGh1gKJAfW6/TdgeO+YOFvbmCtpErNPJoTxTu2lQ540BLatv5jP9o8D
h1BR5xhlEoAP2px8ETyJll9umm2+yZ4FL3tWH3Rb9buNeS0+q/eXzxuBGXzSPB7AXhEzYJVm61MV
D5DMMFW7sJp/3EcON9Ig6uOuhp0muEE74UQpchC4xKfJRSEIETMgtDSN1G+FadupKrEEyvX43Lgi
BgheWegFRqofETLVwj0bvapscLYe/x/RObUmLmqIh0odIhAgwNWZoHLLXvvH1FFtC2w5oIXaWERm
dD1/cvJEPjU+twhhRzbXoW4Uv3WKh+jGgo7AhMyCbMvPwTXlftQSOeiAJKZagsIOj6+prDdDrZS2
lceh909OzifLF0ubBINdWqO4s9RNJ+6mgTrEDEs/vOvOto6LIOZerUHAhpV0YEdT3OIGxOZXBnrP
ZZzcuiM5vv/gjSrAVQEvMqQffkddtDMhR8oeU4NvvICPbdpOd8o+eU/ICuSkyh9uypM5bn15F8ra
zPhLQPn3md2U3RZlmhh1qHeFCeKZw0KVj7t5ssZBopoWoqnhbnZCGQ9S/A9hU5ZdZ919nt7H1LjU
+gV2ssYFTg0mKqeYpQ21wHLk4ksvGZtcdpL882U/XPf2kx0OBAP0t4oqG/Lvkw59rGaOSYy2oDSe
CSt8vk60UC+U2K2fR4Uv5/m2iWPiFUWZ4MImENZkMvTfsGHIIk/FtdkSYSblbny6bghDoZ9EWDCP
i2/49SZ1lg0mKt69jUzKMCS94G48ixLqKFlVsfWM2nC00F45Qud72JVI0xRKioxk8EWJyltJrvxF
Gfw4SR+rSrBztF/fBd/Nsna6GukiLXHmAQ+gwXxuo8m/7DzUgeenXeYhixclwY/Ey3UDqqI7xKpX
Dd7+LFqdr6hNYc54aU84fNGCfOhEEH07QfTcLk4njnaQe+a0V/RXo5OdpXMvL5AyyCFMnGSDFrJU
OhAaGRTLazwW9VCdFQS08LxSsZLr+cQuA2HYdK1kl+HDMnytB8SPGL3rpP/EgC0rv069waHLUgtB
GqA5FNk+faM6LGfTXcWOcMRr0K6OlDThekR3MseBzFKgK8FAY6hTi7tKPYboHiLzAARg8sMuhjII
o5XDRl85ujfu5b0MrqDA7UebKQErx/rA2L2pLABlloOdvkuComlgtjQh+Cr7QqrZxZRDdoAY26YM
cZGXqkTVIrELIWum72b+yVD0g5glIAUq/tES90Qz0XsjNOxQq+iHH0Mnyma7zw4k3S3hFSZD9LN3
TFwqsZEyljO56WxhedJRyKe46IhbweQRYyqMSWVFTVkIrifVOiJeIC4eahkcRsxhY7Z6iu1aws9l
/DDPjS3PZLsXcR2YXPQBXpw67CJY6dz5B6R9tsVVvJMYXfP+v7bcnPDB5PAhy/siClisU7wkpV3t
QES4UV3hWv1Wv0gN2HUxGUImdlka5QK68yRRai1N5lwxv0O6uke6OtyhzOLMNvVgJ44SzwiVa0OR
QEUXX6zZatpnUY7tpP4k59K/eQbPVaLIYgnqGizIwiu6z/YAdJAhE09A9uEv7BqvyQraGmWcU1Yy
CpHGA78d9CV19T62fIOcKWUn/5ItDhmWYMKrheXCtZtgAxr0By23teNPxgBM0x5VAomIo2VxCDFB
C7KVmEeINQbRi2OXQK2xfrt8x1NBDD8kMQ16GtWsC6F5YaJx4PjYQvUv+AZC9E23iZGFJxJGlP9x
iJEURtgiVoX/CW8dMorZD9z0BaXpsz45czrEfPlnCYN5kdjXCgxHDbwGE42RbznhbrbsylNvpH2M
0mzlGP8YKFscerSdMk4B9F0d4yHYRI5yNYGvr3fbx/K/loGZuoski7KJ1MPvt4gGPaEgShnxrLhZ
FHeoHjT1gfCQVWQ6s8H54WyC3jBJQEMsCW4U32rxDfDDHuvb0tLc3gKIvMh15Fy2uur8Z0a5qytf
stkaZCxMC/ax8qxnfk7FFKtx55kJzhGVSkvyUIOJOLoL2siG9JCtVYo9irfK+GYJk/1vS+IusU4z
hLQRZiwp8tQSWmfdsS+pfVuN2c8WxXnfZAqyiQaRnzG7hBouI0+lOyrWZx3O7HBBbT+ZTS3qsCNE
dnWQHcylQpAxcS0v+aHdGRhKDffSdYdxfxCjbZaHYgd2w5tm/Lc95ePeYs7NQWes35JyHyItK39r
zcfLn20Vr04rNbkYt4iKri8FrHQe232QGVs1/AQpuXtTo8aU1kuhZ6a4KLesgkqbY5gancFlPSQQ
72QyCNBfDWxM2m4Ft/6SPv/b+jgIaXXUIuQKW6hJ3+QFug4RKhNOGBCwvxqLnq2NQ5HRnGUQ1GBt
RnSfSY+C4V1exurf1yUTxMuaqKki55CSDLGrQcQy6mxjDW9qKxOutn5TnizwhbB+lKtJ0GEBdGWs
gw6FsMBvXVbqRyGHHORZRcAzc5zfmU3cpgakphxN/doojaspV0X5dHnT1rM6Z0Y4jwu1PpJDGUZG
h2W0U8+81V0VDT4ZSCeph/B6tfrMGudqYMXWxrKBtdZTkCBtv6ub8X2oJvg22NZbKtu6L16lrRPe
UMEU4R7vifaz51Y91NPYzzDdSbeRBN7aSaT8YxUozlbHXVlIjumR1QPfpRtTs5fMVzB95UAh6Cl2
FM2uQfAasMrEPT14SvkKd5VZra7NyjDhoZftE6OAXNQjlDOoBTKP+xAAny2Qu8DGMAIPJXMWeQMu
WTyKgkfj6edMW2sQxqjN5O6x2TJ6KQ8BF4K507KXVJbsWT/KWv9f4oyzNXGwMSZNIsmMM7qGXADG
SOzFkvZL2nqXDxrhfnw1bNHKEWSy2DpTeu3E17Am/j51kPlSWFtpzSwuMKDeLb7sQdLokB9M+6eg
EUkjtepvhmmZiiiho13ldk1P8r6vihGwgUxTcWBTMPpr5el2Dv2ZBV1Wgtv4l3eQ/ckPzncyybPC
T2HadHELkzqIKALlelC+S/WDiaEfIXoYhUOWfblskFijxuGvFhlhqFYwWCQHc9qU8oEsc1Am5N+j
d2tpBFXMYcKq7pbFNaMnSdheXsU669bZvnGYO5uhJkvRgNRmDAmvyIluWXAh2BOU/yyvtUAhgKfY
3eBl9/K2cKTbbEMCx4d1yrooSxAaFkENr2MG4vd1ttNcRLmhVa5mR4+yAz3oo+XFe92dX4ZP2bZy
rN1IaV9+1GHnjHIIEnRJ3qaTMbsNZuUXdJWFe/E1f8uPAh6B8aPmYGYmsWVUCO4vb/nHoi1nmTsd
aWoMWtfOFUS2s9v+rn3Kneoq+6HbjCU4muzQ1ajkxPoOGzqegIYFnVRuhyFEL475rFeuLO3mfluh
yZ8ab/6AyO+rOpng9hOVDrlsEnzELHmzpNtRekiU2R0HlUDkj1DGGeK2T0omUx4mCAR1voo0drhP
nd6HHg2YZgSyofIDrPxujIeVGuFvEXdKBQlsRgaabhibAl3jYPv/G3pxZjgwEYJmUoAolTv2N5Ap
1bLaVqoHM35F5oUASsIVNA5UUjMPMi2XKzccck/UxE1uCQhFKH6l99aDS0vigKVXxMI0VbFyWyh4
L26Lxx8C4gP0CW4g3vKafIqhq83Kg9YrvP5O+zZCMZA4aWwtl34D/6jIF7muS/wGzWZnnDVk5OgX
K3elW2xq4gXzfodessZ2/iyGVIViLNskqiFCLILAULDRno4Rr9KNQP58W2x7/+eF27eO8AomcEdL
7OWvX7ycJ7FjevYjEm1JdY0dw1DTfHN+nFWQqNVUMEs5EYcnkZKISTqGtStGPwao9wr5ntad+hAU
cUvhEMUCg05eK0vlNvnd3HumTI19vo8oXvpiHJQoajN2QsosuLNn3lm3HcblDF+yTRWZiswfnsPa
DhifMav8OdOACajUTXfD5w4S9GSOnx2JCz+HVxKpamuIpBC7yuimUi9+S1pnCiE8D/MeiBKWxNPc
y0eE+JA6BzxI0UlZpc+LG8qPQ+Ba6YNAyYdRJjjA6fOkkjMpG9wyuhukp77eTpQS2seX4++uwvPn
drJqzFKQsJ1TfHMDLapNesy+xLv4qG1YbiR7C5ze0V4pEpw/hBG/rj1+MLCUJVBndRKDuQJDMOU+
uomf9N3gtJDvgLNkG/kI1hKSrJS4bvluokGfxE4u89kVwsDRquVKrjLbKNF1pshEEYW6cXUOU9Qw
TjQwl+B2cgybQXmZ2oHbQbM7uipv/prYjfuWHLbEdatGswAEk6brOLs24udoJBpgP+ZqOBsctKST
Jupai0uw9QZ3cVNEEfnxq7Spd4j6Xv+aApSzxsFMp1eQjkoRfVXRfZlukv6zohEDC38IKn/5Id9E
NKtJn2Eem62IVZ+kK/0WWRP0+OM5bs/Pam7/tRbl76vi2XJVIS/7VMO5nrtDKl0V8T+6Hd9S1JbB
OJppMSP2ym5Fy7PAf+yqbu+jkUD3TdGeKak0ytP5ekkd50tTs9uTKdpVt4U7XYkPjEAxvkGX6vYy
9n6kw+V2kAtPEmMpYrDnM2ujl72AJFJG02jsmS7+30Z618mdwAf/2ef0MLqBjY6lrXxluQLVRkpc
PAYXufT13ChmgU/ZucJNfm9sw73qShsdaeUl/S9DuNzCOUCJzEIpIQazuLO6HOYlcEI1eC4k6uYh
PycHJU2wjNIsIayW73pvwAyp6SpHaf8z60FNkbI/duH25tuGtH7M8yIxZ3cSW8vVimayNUUpwVyl
xH5fLTLYnPPwr+uz3FZy2LL0w9g0CULcCaGLZFcPEQPmY+9GW3EbkuwfxGXOF1R6JRF6YcIB0ZQf
TblVwPcQ90Rhm4HvhY3kKypBrnZJs8BGrDS+ZWpulPW20udeH6C5cKxcvdUeLh9FKoAwuSDFSoVG
1zrY7PwcLIpv2lfGCh17wnV8lB+iL8ZG2A+fVOwomf0gHim8+FFeCBYmdXEXVS7jPWfjldNVvMl3
ktccqScRETbwbUVdiRw0iPrxPBhlpyuOs/wpFTInl6jmwI/Fqt8dk28uaqS2DCUDjsmCWd3pj4kv
j3avgZZ28MD85WeqHUtOTyZ2iGeDyYFLo2ho9Wxw6MNP6p41Jga3HYYuMSk72NG2OZrXf10i45bK
wUxmIREYB4jF2umtUOwc0oaa4QrxhnDSDwl2zg4XtUyVOU0FyxJM/gx6x9DLwI/3PtlZbXrqNUKd
dA5Yqn7UqyZAQBFLr8L4KYeK3zwRFw9hg+81MqJ4KvL3UE8+9Olmkl6rgQj1KBPcA0cLI2GZQ8Su
Xe/JxWHJvPqvS5e/fxa+yWiqx6VJc5yp3LqeMGC5EBhPLYHLpKSqXgRtiS+h5l8U4WXKv5jCy2XX
WjWB8FCGnKKiKO/x8lnWQOy6CTR22KV8ye1kuV/KyJ4iinF19WSeWeHinQD9NkgTwoohjBsj1VG6
tO4vL2QV385MsIWeLWSaxTTpFDyhA+MqUB7GuLCbcStJ1H3xoemFffMzOxzIQEy060ATCreKRa/t
9W2h5I4R/+hr0e2T2g8z2dGEyq7kwb+8wtUw48wyBzbdHIyAG1i2Cvx55ckKDmPtFe112DxftrT+
pjgzxeFNYAjtUsww1XoQadhigmqbH5GsxnwR5EXv5mcqImaY8uHmPzPIY86AJuHWnCrXlB7r+TO6
vl20eLfml1Ccbb29rUdiMz8KQfz+HfnCW2tZJlgw4ZLJTvRuWEOMBhoAOtYnVsbX33IhrsQ5BHSX
Q1XbEXyyndNrs0qus6W/EUONtRdtF1ElkpLEkXsv/5ydBymUY82U8AkN69hnX0qRQPDVWO30xfgB
NDQthWJZIj9eqo+Z/CCmnY0G9jHcCs1XUMPbhEeuPlTOzHEIEqnSmIEPrnKH9xuw3oAIgHFuIFTa
jFe9o7xeNkjACT+IplWSZvQJYrNefEzmqwRdI1n6LGoEwlNm2L+ffSVlrEoLDO84aBhnij+N03UV
7qyQYiWizHDQUUxCVYQdQjJZfYzMOwGCz3WzUScCgwmEkjnYgGNPYS+qlRsJxzC7VkW3i/za2syk
Shfl3RxepBZKik2CfQveBiggg8XjqFzDG5DyaBwZAknUQMN64ujkgDyBmzihVtko8PcRUr1ME2DZ
pngnS3vVZ0IHVC6MWKDCRS+S2gVLxRLUhbl4ZR7voWO6uezi731JF0CXZ26LF92ooxRXJstCjNfh
vrhCYcZLb6jWV8L9eM62oZfGbgAthJuJkSMEtpq9ZtWngOKmp64thQMJRcqyPgxaEVUfJKc+63vF
DXbiQ/QZk52gu+ghjO1c3kMC3RUu6hAmccpNExaTXbdTMGnJtGTQakN8KsobOJjoBkOUenZZjW3t
RXXo60XnXV4J6eAcRpiJMTKaqp8ls5/pKPCmgt+z3GUY2KfylkTgqXBYoZSzLrY1IEkc7pcIb+8r
meTuIy4Nnt4Lgr/jUrAq4Cwd1RCNvO2tFTtt+K3qfDm6LpvnRIDqHqIpkMwv/6n0fkIMnvhrKUKr
iSdsqGA9NcP1tNzowSPx0QjE5eUYRgzYlC2GHXGEm0Py2n5irFQh3tnVjxSdDPUNOIIdujhOOQsv
0gCWbamqeqxtwAy17Cnb5Qqu8mJiyHh4Cn2ZSAwRzsITgA2llrZjhYfQWLS3iWptyrJ1RH2k3inr
RZ2zb8YhSB32jRLk8JjRqXYDEmuRgwZz8JtF7rBHo57kdE7sWrdUCpGCLpUDkl5f/rf20XpvotPe
JW60IJ/3k1JNUf8/QuarSYWztfKgklmGhewkO/CDG2+VZ6YzOLOu8CcKv4hgke9CEXRhKdUB32+Y
Pgn5QW8xQWdOdpOr7ij4otQR4SJljwOXXELvciIgWkwDFP6X1C3br5ZU+KGCQl3eu8Y8ESeRQGi+
8Q0yAlk1MMcZ1M5Oc7/WyRIF8b0+dKTEqtrU7y/co/ieLIx8fadt5oO4pepW6zm8k2986HEr+3EA
QFeuqx87V/EL0JwEt1/VHRs+y/3qiWoBJk4435wSlRHy5gyqU+FZSG7m6lgnREhP3NUauy3OYm3k
eXMjY/7+XmTfM903xldI7R0BybxielRLxRKIWIlQSIfRNHd6KbjtYm5yVa3tJq4fiDuAuOV4/fQO
Te+5lCGMY+Qj+bZ10ifNU22GxeVN6FORKfWlONhopC7O0tyq3GWx7NRSHaO/KU3iWxHHSeODkVaI
lLpGwLMgEx++TkFDIAS1Cg4hUhDQmnOGVZRB4hj55AZIqBiUFSLw1ZhLnrlcPs6tnvRIEOqYjzeO
KYawTT0D+fPLZR9Y3y5V00xDNqAjzL0WDEHUYitklYQABRN5P8T/DVFPFuTfV6LLplqOIg7PbHW+
2GpO2T0W4+Tp4rcsTu1hcC+v6A8X4skgd1rDJuvynL3wRmdy1U8o1N/plR09zz578k+jXdQ2lYUi
jbJ9PvteNeLfejTgduwotdeFb96qoM12JofNFBepbWKyk1jpuieeFsr+/cymkkWa3uZYqJUPdjUf
9OlhqIlkDeUf3JnNUswtQwhNdEukaUTZNQrqdqIscAe2i4o5bUxUtEPp2MU3Zvq3Kpfv6brTLnHn
te0yra11eHhTP0rxYzcQf3/9cjj9fe6kGuqsLGOJvy/um12670Atx8jzqZcw5WF84aMUpADEoEh0
MtkYA6RoYCKJJDCmsNJYiuQ1K42JRPj8h+v81+r4kWttmWVMWCH+kmpX38hO5MR3xY3g9IrdmFCK
yzzQyIJ7jgDZPzwTTnY51JBkPZ3GBc8ENtcTQewIZDrBoUWeRnO678iSUzx664V/+WSRg40O2zvV
Ab4j64Zp7f642Lkj7kS/8Krv1LgDcXT5QWwjzQTIDWFbzf5N79CyeyxD6hVJrojDB0HPuqZlK2Jh
C/qv+s2wBS2Wk96W6FgqqW/GDtLHpNBpAzmo6IUeFfgQn2xuDnn1Y8zQ8RXfq/1129/NxR2B8uux
y8kaBxtllarFXMMaBKkkn1XA0dX93XQnZ/Kq+/KBEuMgzx+HI4HcibnGXgZs2EHFQYAElgCiNh1E
0mDkQqJDv7+8Rnk9CDitkYMWYe7GadLhJerG3C8+I69mMx1u53VXS2RDG8tTH8FB7KDZCLItCybf
XoWdYs9OGtnUS+yyyxoiK2+d3TZBro1Z1OO2qRdEColkN9bLUBLXzXoI/H8rRm6KMyKLmRxH+KoV
OAv92ULnZ2UVmPEoy2s5WmYU5JEMvLzNqwtTVFPXdfwHcy2/27Q6RTeWBjaTZpdEhzL+FMnUWVy9
5E42ePBOy7ALaxn57azzlPk+oR6R63h5ZoDbOGOG7CFolVlRCtTUTvoW1zYq/a6wUbfCrRnamXN5
19bPw5lFDqGXLsgTM8C2KTc/ewsyE+dB3BmbwhPBZR7fGI+XTRIfyuIQum3SqtZ6FMSaBYLv812O
7r4oJoCFMsK+5JmbZzmaInM2g2A20iYJrb1Wjb6Up0TzJeUQ7GecmVmkKVMG6DC54TTYpeLV9fPl
zVq/uc++DwfHAdQpx1x+Bw/FB1th9qC+qg9wP9bceRW7YKanQrlVvDozyWHyqIqlmZomHrDSoU0V
OzNeZ/FZSRcqOmC+9eerxhA532u0Ppy6BMeJxULoX8bFFviTwxIM4xXFHLjqEb8CA0Q7v3+qUMrG
OYwxo5HqL8b4rak+dcIP4mNRC+K8rpjFKalFPB/0t/RacpVn4V65N+6q++wueaLadIjAwBB55xsL
VYhlBAY1WpllR3fy1E6hLiLtdT+PbJMIIld9/WwDOU+UazOpoxaLSxY/yO9N65HYPcoA53eakbdD
UCOPkezQyIwyL+uIFZz0EN0zb49wLf6jRS4YmHTByIcWlyFTzWLBh5lcM+2baQ9pIT9/0IYtWRVY
P9Fn+8hdVLqqS2EQpBj5+5rtMCB1QDDupRsN5IU/GEsnSKQCT/p2eamrZ/pklKcoSNXJGlUVK1Vn
0W6Tg6IdB+NWJ9lZ1u8T2bAwaShCFYDPg4ZtkY06q1SJe9lhw+BVYXdX6N1GF7MIRhDIg1B9lO/l
w4848ssmnxiVYhW91GywDVIVrKlf20YPypfhYfhWpE4DISqXhZbz9+7ZcNisZfsg+/qWlbRM1G5H
vL72sg8WUeMTNkcjdn4dd04/jrvSkbkylpiNAOi1fpjb7rNZyQdlFgbv8hf+yGv0/kI+GfqApkoM
yr33NKBUQg488/XEg9QRe28xoY7kDUxew/fQ/49AdLLMQes09wC+Brcgy5r0dxilRSGBMRErT82R
Sq9S+8lQ5OzKlYs0SkcDOC7OpSdYIXqeVd3V1OKJ2E/KEPv3M0Oz0RVGvkiLW7yUP/Jr6Gl4yAUJ
i629TU50D/UeN3mC8t1ls5RVDmWDBETwmozoSM6/NeDLaxRwfFOtketocPpgHNLGgaF2hhkAyvWt
ig+Vi+4Uf1fJeWf24T8cTEVSFVE3VFN9r7adbeGgKEmkRBYoqTfSi+ZL6JgIDiwzLXn1Dc3Px5Dz
kjkOzmWln+swYyD3TkuaguIo2qY+KbNHLYtDcNQIjUToMHPWemxwXrvSDDvcQP9nk7ugILiXqYhs
1SlO+8j3qhlTVY+1hmi2nEt7wqMtKr7KUHm57Hrr/SBnZjioihdkM6oMOBqAFk22g3lTBts83Sa1
p4eeUd8X4fayyfcusQufjO9Sa4PEErICKwuO7w3wvv6aO2Vij367CfeDPUAuQPejfXQU990muDch
kC1TjePM3S/9CA6/5DKTFivH/MaYPpTDvdwPdpKojtAUdik+XV7x+gV5tskcflVdthhoCWRO+p6H
84YvMlqK7iUI2iQQRXaWxP5r+Wh2NZzZ5KAsgphT2Ap4RLTZc2be6ca2N4hGNnJdHHAtc5oqBmu3
DlJbvxvc8KoFOaE/vwaSPfwYd9CHDW0qnbP+5U6Pfm5hnT5IkG1ENkUbartEJ7ypfB0jb0H/b60T
yMw+zEcvOdniFth0SVj2rKEy6WonTnq89z5f9g1qNRwsK+mgqlOFq63uSkeCpGWXp1eyGO+DKr1S
gvb5srn1FtjTQ4+nM13izMjqGivqR2SbFMkDGfl2ECZvmTEQFohOrWee0Zi2niUOtM43hP11HP21
ozwhojGJ8VCH+uyKm7YBnSooJq/CpwAqWd0npqtJhQ7rXxDUNLIuy5qkcV9wjvte0BjYZPU2FPw2
fyEWtHqvgpr3/wxwHzBaoOoUs2xm9tK53aHyQy88Zr7ptl+DQ+exwSzjdSKbVqh1cfdeZ8UBhF/f
M8RT5E6PNQZEMIhcgVwyvU1fEs9yO4pt4A/n/bRW7hIsNcxW1BWMdoiulUOQ2ZJdf8++dHb8qPvS
6IXQeCH2d91hftnkx+SD1hRGqcEHHPz8WnGRR/2SOtqxPKhgMgRny0Kkd9af2KcPyg/Ja0kmDXWC
DzojWzw8MrG4wem8lunuHcna0Po1f1oeF8GLRh1Psfg+Farup0eWmfYGvFhYV2visf+KW0rWYz3l
iNBMMTVLV0D5A9g7i9GKCLwR3VzViNEGKEcjAR8+CB5LOea+CapBh2LLIC1yy8TAnaGIUVy70k3v
5feMHFJwzIP6lZEdCDuqRXP1UJ4tkLvdy2XMFkh8L+44fi7wJQM7HmsnNwXiflg/EWeGuJtdLay6
FSy0FHRuscPMqRM9QJJlw+Qp5StaeHn11J+Z4+6+NtAHMRVwW1T19D+kfcly3TjT7BMxgjOJLccz
abYttTYMW7Y5zzOf/ibk77coiE3ctiO6V45QHYCFRFWhKtMPTdkbypyH0PRTfLjzVjYYxNQKM64b
kw44NVbnUIQuffXYvtARRajv8cxtHoCVOQY/l5ykaUDrZ41Ducpid3jMJNRjaPEAlLw/xnNyJd5z
QIW3RgY9+7Sp52Wp4PwKiBwgYPEjB1Wk3f2kcjD8z8ZbI4ObhiQIxjQgwSPtVVx+VtWLOX/bX9K2
x2sIfTQUYUz2KaRYsqQzG3hGb0pWintAGz6XYAxN2tHZt7S9mN+W2AeRMCRl3KKlyRmi3CLzJZpd
ueLJMvCMMAgVl1I3kRnpViJ/0cgnAyWUgZcC/MvhfVsJ9ZIVDKql1hKTNhzRl+rC8RB0Odq9AnVX
CCVa2WdetXP79Jq6hO4sVZTZBqepTaVCyOEGZXmrZ5k16Q/7n4ZngHHrOjSzRc3xaZTxJ5gUpk61
9g1sX46I3v5vCYwn17qgkbbFEn6xHrV2+WweY5v46iW6490a2z792xh79c9LSrKxARKl6UNVn8T8
PlDuU1XhLIruykfAezPD+JpslHglSFBEi7XB0vIa+hUHAWxteKIV77P4y/4W8hbFOJ2pLpO4iMjL
ZNUbAvAFLJYkuL0ec44p71OxLDlzmaFGqiGyoHHML30yWpStj4Nf+OWfTJ69+QVLjLOEktjKUYkU
EBngOJ3k+p/9beO4NsuA00+DNpgdLtooumTdjyjmcX/yDNDvtgKDqKmrpmtgoEyqk9mCBnEWD/tr
2Aa1N0djrjq9CLNErxPRgdhChm8hPyrjwHHmfwG1NyMMBuRxtySyifBVu3mN7by0tDH6Rem3VU8+
NCWGA/478zYtNqw+PwMLkzzmlSBlomOoED0iEMjOxGt9innJAD0cH46qJovQU4NGlv5hQm+Z+kAz
QWDVOaJNORtqW4ACHn24jj0e/GzXxlbWGJeQTZJ0M7TOHDB94HFeB9mU0GEcoSzsSJGIHeXzt06R
GreV5bvELCTOt9z0l5V9xl8Wk0QGKqxgAFC+iJjPnkCBM5gcPNoOzVdWGIfR5GGsFgrp6WwlnyJw
0gROapPPxt3k5lRF2v6DU7Cyx/iKKElxUdO5RNKf1OAwQEtzOO6b2MY+TVNNsNFKOh6m3h/mAAyY
aTLmtFpbHekjX+SJt/hOlPDJ4aVTm8ihmUSiMn+awiaMU0g6dR5kFKQS0Q0SKNMppbu/oM1LY2WC
uTSIUOt9KgGcMuNzF/lZVvmJWFp9z5u55a2FSZxI14NzYsJdGCiJUw+nIeelTDwLzKdZaiORF/om
Lwo9Ck2jXc68Fr3NC321W/RcraBca4rE6A08dbQ93iPD3pZUzxw80fxhlF+N/m7/22yeUh1s5aqq
EMWQGX8uSfo/is24dEX5WsRscsVLkui2f8C9NxvsICosmGk/4sxgngwl5BwCj4ZrPNP+0cRFhsQ5
otvv1TqRoe1pGhRt3+8gHBhNDTHaQeSr8BqlHmd5HMDH9WmwgxuRio12lvYP7013uza5ssrgbato
JoSCEO+JoBQ3MH1SGFYHBb3CnQ81731lmwRoZY1FVyEyiECL8qIPISnKPH83PNZXphPbokfr8sE1
COKh48oj4Np2mLfNZQBXxex3m9KGr3qCTOwi/ehqECxM0cu+X26D4GqBjGO2XapjfhSRgHpFW8sU
KBbHV/PL7EDMGiyF+9Y2j/WbMZaRrhcEEisB+nqGJPmkpYsTtCMH1TdBcGWCidOXbBD7jqYDknlU
hZ+i9F3WryrCU2bhOT/LRGektTFJMRyDthOXp+mYeeB0hRBG/zqal50yDJ8/8kYCNkFrtToKASvQ
UltVVkcD4brRnzPiDLottVC6rJ+X1E273tv/XNth4socA8P1IvemnPSLIxyo7GHu1j7o5y7k8+BS
bcDA5fVEcC0ymBKU6BdoJSyw8Wj5uIAEuWXcay7luusfYi+54sIY3bOPsPn7pBkMoIxGmzeTgZMm
Pcin+ND7iRNflU+TXaKWFbmE1yu6HUutdpXBFEjTqXHVo0A+n6iWReapIyKp3sFUliN+AykpF8Wo
0+8tkQGTQShqoY3wnhNeT6A8rv3uTKk6ZSfiEixzcMtg8ESdZCXtFzTxLuZ47nKwpnf5jSrV9/uu
yUESlnROkTO5TEv0YBiRm0dfxOXb/t/nwAg7N9XLUyW2C453odzObWiJ+bdkjnx5SE/7hjj79YFl
rq77DuKBGKbPs9vOHJ/6TnTrhSsUtOnlhqwjPtBFSKMyyCEEc9NElJUlmCzhRnVD9OLEv6j84QZu
/9+1Z2m2tzLIYEefmmKC3AdZGFEvQQ4iSy15SHQjtOM+OJG5dzqp+qSBjYaTEG1D88oygyG13NX6
MiIO1qzyi+albgDBW9D/6k7yZXLb2z61E90eeOd60yVXZhkc0THRSeWK4DLtQ6u5Ysd5c9rE/tXf
Z2DD7IMqF+lbfUBuxyh2SowCTE6vN5YpmE40fNp3zO2J95U9BjSatupGidajR3u28/vyOfKm3Io8
hHgP0wlqXaAyng/tOUvcfct0IR/QamWYgRAF1Yl2LvH9glkIcY93wVepMw30yRmyN1bKaJXyJNr7
RrdvnjerLCmDpNdNMMmwOoHERYqs8QfSwcQKjyOohEoPwSychifQzPGZDywNWZThikUSMqkXIb7T
eI3Hm+iyWhSTEqr9lA8FLfjPILEMv2eZ3yiP+xu3vQRdhLKLohoyO9KRNjP42ygV3aQf0RWkchme
ttfwZoBZQ5FErd4sSDPS4CmpMzfQwFGZ1rxYZxPxjTczDEBGYVeFUjnTJ6bzgNCjtZfH5RudAKLv
jyK43vtvJWfvtkOBlVG6uat4rs2S3NQpmQ+NIvPQSt0IZZXFH5+opEREy3D7X4u3mfTfVwYlKcmi
XMJmJrFmR8Q0MViahdZkEt5+8vyCgcPMlIWxoPNEyQV0O4LdATc8xR8dDPg9d59DJ3B5ZCDbwPH2
Cem/rxaX1L0O3XakFwExXCCOYUmtCTIr3W3NZ3WueYjP20wGISdMMtUhBFedkDxEzaMsRyi28B6g
eH7JoGEix3oS4Kp0lPqYEI8IqqWIB4k7dMFZDNsIjvbIrBYnRKVJ4KMheREPmcq5wbZNEA0aq6Kp
aTqzFGUM40Wh019pNF2iiviyNrhzvhz2fVyif+fjBfLbDptmjnXX6QIUCl+f7HQ3oc30GJoqr7qz
8oxnB6+ECN+MzufIHf6ocmW82WbyT9KOCAKo20tF4s7Z4Kkpd5RV5KyPQUSzRXWZ0PYs+r4mXaSD
eqTD790Vb+yd88FY7vMO/foiFAxhKECzl1DH9yXG59JJ+rr/xXh2GBiMoybPW8rPqyXPReIJ+Y+6
PO6b4PkE/QkrbKgaEiVzTuscv1uABT/h8nHxVsKgnqTNVRUa+DTFdNbST2NzlIIv+yvZLtmsXIyF
uSWcf3H+Cof+JxVS6w7Jz1cRNSc68SIUrjUG5OKuNBq0taHkcDNdqNZzcJi9wMpcDEgceNU93lei
/776SqmuZH0ioi88DJNLL4d2VpVHuVMsIo6ahfq5X5i389Lf72/p9l31+9Cy2eQc1ZpWRcDYNvkh
kq/SwGve/5eL/s0CAwtyoi9NSLUYpBvhgcpGgTbKKp+EK1poExxeQ+O/RLNv9hiI6IJaNBPKWgB5
ViQ/FTrG0D3tvEw2FZRU0W8YzM7+JnJcnyUtN1JTbyPaEhfoT8p0IeV10XO4GHjficGJbgAJV0iL
e5PgyPolGL/vL2HzrjVlgolDU6Z1+vfu15WZMc+0q2mQfoB3s8m/y92p4unObm7UygpzopZwygkG
LWjvlGIp5DiNzyH5tr+SzZ2C2qIqy4pIhyzerwQSGaQNqUiZVB2b7CQNvDt2M9ZaGWDwNNf7omjl
1ztootoUdvJggEXRUS08OdGbNYQ+UgyBjPDx71bGICwZBZKptDUiMMHzgt5OKeGEKby9Y7ygrgaz
brUJfYHpoavR+P+Xf5/5/nWCXx5Qdn8xvELY2PO4E2R6uD/EP6tvw6CoqDWjpBdIZWQ/8FEiPovC
IShs+SaErix02FFpbGzhFv9DsKp1oZ6LTKPhRULbIxxvP4NFVV1JhkKb8TNAX+sSr7xKz9qT7lPR
tdgtvqnQkRy+NnbsST4dY58fIMDGcVPOp2TLeKIoLwFpaDSmTU6cxxdT5RH0bZ/m3yeNLeANUx7J
OZ0tyjM/F45y61S8uHn79iC6IaEF0jA+KFWHHbofZWGiaN45IUrUA1ipVaiALS4kgj3unU9z3Q8O
9GaPzQWGKVK1ASXQ1xbuPLfSO7xt5OhwhnSvXUqWKFq8Fu7NbVyZZC7IKpbUqKO5lAH5l7a1jdkP
dYOT/W4HMysrzLWoNkoaNIjREDlT8Wr04d/pRyRUJ9Cz4/XG34eq7Vt4ZY6tKUhmFhnCQNvSAZJ4
PZEFi7iNq5watK3OZ+H7xMEW7goZ4BeMoFjCGiuk3I0aplspG/FL5+pedsdLDzZP12p5zB2g6pGp
dDOteE7k3DWqraAav7+FPLdg0L4B9WwpRujBrYv8UnbKJa4lwUqQjezb2S4ar9bCgL4aD8McEbi8
iDcgES6R2NNB+Dp7eHV9pj1Rw2ipz3/UFbKyylwFk5rEUVlk0NpDgW4QBUusM29/ZbwdZC4Do1PD
uqKdNGb3jaR3U/BooKt038brnOEOYLBziEOq64IyoI6pWfJJdBHeXoqjAC3z6ZG8NmknB+X514M5
OfJ4BzluyA4qZBMIXgQJHVhmgh62YomW04wg6+/28fXSXaUmwyhX+UyZZhMttubkCxFCuwh5Izu8
tTCIgYY2XVFlfK0hGaxMxOaNT/vfaruu/+ZzMoMQZA4yvReBEFQYkTZPO/o/Swg6Z+PUXfXfyKXx
KSmWcEw4uiv0rO45CQsX9SQZTa0tTtSWz0qralYxC74pZndVov0dbrxSL62+FlH1YIkiLDKTrtMi
dFT962DySBx5YPsqJrqyYkqVBok94Hvj0O7ZwgnB3ASaftRu+d2zvO1jsEIQpDFqFCCUXr8EyuPS
e6nmygrvLG+3vKz8gwGMIjVqykJBiX+ai4Lns9AlIGhDhyjVsBwd0Wlvsh8N+AJ4xWn6l3cchG1g
ioJMLEYRK6Q1ml+c6dFBPvCuLd5nU5hYI2qLuECj8K8o4JcG8EBbpWiD6A1vdoWDvyyXfo3ZCjOJ
RsxSLsdFwRCccGolnowDvZ32do6BDRVz53OCEVGn6Z5K5VxMNwYpIMNWWUHRcYIoDkSxXPpRP4/T
sMBWNX8ZQ38cv3AAait9QdIqafgPYhoGcxWnbRGmLaUYplP06G65oqKHKqg5QEZ4xYs7t1azNsac
KpCVjFMwIVGe+1g7ZJMAPW9A02F/TVtOoIhoTdMlWVMllsR7kJO6iWO0KxDj2JWHFExkvManzUbk
tQ2KH2swErR2ClQ42uANF5oiIOoTfPnAnUbc/j5vi2G+T2PO6RBCtAYvpQ49p0fIdJ0ku7GSE2+M
e/OorhfFfJ4xrAyjnkBDkVxGsGIuh+YMp6bPz4U7HoSB49ubmdbaHgN+Yxa2ZAixiag22vEBFO8/
QEneejOa/RrbSKySB3qbLICKiJKTLBKok7z+pNV3M3RhVAq6na1rPC23M2hGC286VGjRQetmglcz
FSl7EIHygCIUnYMsLuq1AsoRb99Lt/B3/UuYyCDKNcVo5J7iLy0rC64CqlP5wOu83fZUSVQ1U8RA
p8lm5aTpSikzUe4vxvQiDtWNqgk2kWdbEHObLIVlgMI3Kh8bpX/aX+HmOVxZpq692mv0FRggHsTn
VcTbEeVlUp4VTeNEw5vbKCkmUdEUiy/KGNGlqVnKBtdLa5zNcXarxTe6WzO+5NP3CEwx7cBryN4+
JiuTDP7XJiotRfa/G03CyAMBXSwGhOn5j2qLV6bfPiYYDQZyyqKhv8aYq31sk6UMelpe7J76L7qv
gZQDgooNZJfmi2zJZ94luhX7KCt7DAxEJMpiY0DJTMorS9atPrmFTEdlcgaUXlOF9/co2NJUouug
qNIN0Om89484k9rB1NUB9YFssFRbssA6eq8gRhbs7HG5M/zaQ7X+FnRcs4P62fEPOPbe/wJmpV0j
ZIEoBr1TzJKjRzNoONsrpU+sWZP8/cOw4TXvbbFgpytt1yQTShOY8AadEdSFBXu6qyHrAnb44761
j0fvnbEPwV2r6AREVJNTyBdJvSq7kxYc/s4EE9eNWhdHIBHtwQ3fEE+oc5QY+zI/CCY41PZNbdQL
3i+HOeRhCU4tKSl6Z3gCtdU1fYMVX6ozlYpr/MBWLOP4B+++720yp1xLcc7DrhjQFFv01kxE21z6
yxJpdhigDbIDEZ5cXc+gCheM+cf+gj/GSe9tM3eD3Bb1EPVyD564mzq/F7jhC92wnaOnUP9ZQYoc
9FkU5ZDgEE+aN14FeB9rHeInB9EqbN4kIs8ZmVgpFcWGJHLXOz0SnPHUD3ZWfv67DWOgRFe7JR3E
ZACB1mcFbK1V8mXfAG8NDFLkStdrU9/0oF28jsById3Jyl8eKAYg1KEWmipvcaDwXeRudJdktJUg
4sQdGy8F75yL7b1TjSheWiGbHIxyOBDPBJfTjCJScCS28dx9w7RgY6FbBO2GiS0coh9AXe34ByxX
738FAx+QrzAzKJCD8NFP73s/9xe/Pprn/w+RJPrtd3xdZcCjauSx70u4H2UWiEHJV3lUSEj4Idix
Lb8YV1BbQ3dl7PCCTR7ks3pJ6ZwKuaDDaSZPP9GZt+Gg3LeY9+184cgbZed4qMpgRl/FUVarfQ9W
5MTtKsnWa5SbUtXZPwgf4633343+jBVypK041mFOb5bRy7rbYPw8FLcZgqwW/FkZ+MOzMeB0bW+E
sLCp6RodNVLVD1P6VWCEijhjH1U/OFH2FwVvWCKoSLnFCgrqH3xlZYk55kXR65A+h4xGcqSMoDWQ
UWitlwXCE4i0HruRkwJtAv3KHnPmu35oh6VVBkevzlV4VVecrdt0ire/z87rS3MsNHKAi0Rcuu9V
m57HpgUPSsB76+Gsgx241CBbF2pq1kPZ4ousH5uWS3PwsQ3rnQ/ozCkG3bigBWlN8SI4gdTFMVza
hiUeuO9IvD1jLn4E4SZJf3lb7S5eAzKSDMGa7pAr9Umxc49PmcjbPvrvq0MV9kWZ9nMF5czJy7Rj
G3JCbd6SmEPbV4M8Fx3ip777GuOSzH6GvELVNtitXI255YtKjBYxSoE/lzi2DdBMNocF72Ku6DR+
xdUy4y2JvfFlUHxNXTs5Wl7ZVSI9AD1sWeg4HPobBdr3fscggqwnbawuJcUeaNnbmIB0Midp7eLc
4mXfhDgJceLH7MRX2+M5BYMN8dLpZTCMCHrjr4uUWUb1B9Tf7xbH9m6a8VxPRkijmiMqsxjdl6Ca
ZmvP2Vc64Jkkzv7dwfMRg7n0yRzmypQomiPezTZ6sF3hOkPhBcNfmQvqBc7zLMdF2KnBeR41Y5Zr
0BbNB0M9FvONInEOFv36O/cF27MpmIMIPgIRL6ZR5A8Ec825ecQD3SnViTNGw12uTj//chMZsKh6
HULWNE4EnatHiwH0yaBFDztNJHlvptup19uxNhjomFVBSatIwQCRY/pZhVdGEPDeTmflijaX5zfd
c+Ev/+wvkffhGCiJynGoxhLv0CM4SKvxtm2exozT3cYLKtjCtzYXSqyOKvhiI18ZHkYDKdD8Seoy
S4x7KxMuump3vDyFtzIGTTBJt4RF3k1QCLvpzE+k8QJeRX/bBCG6SfvqoAj2/i6JpEWj7SsId+tP
xnLfdPfB/LL/fbadAm+jokpLUoQVjygMOZ21FLWMDq8GUDgVMdTQ+mPnd7IrZ/dN6opSZBfDj646
F8aXQn2IEx4fFXWCD0dv9RvYY0CfEIRQRuhEHitwgYriZOXyoy4G7v5qNyPelSG64avLuYuAWZrU
wJB5XfY3A6jU2/wUVSCMlyN7UHyjKa19k9tr002FEEMjH/grGryojkMP39SX7t7oHs00uVY71MjR
Hb5vie7Sx118s8SEVX0ZpmKbg2gUVWDH1OMYMkMxb6qCZ4SJqCAbG2R450SZTfk5iN9y6XF/EZsu
r78tgnGFogpIXVfh4ATJ6JVG4ehGMVjLnHCgl2eH8YRERT5naKHuBN1k2HNhNm66DK1lpK3g7i9p
c8vwTIHPrxLjA4XFGI3KuJQRFCXKH1P+Y+QlBq+8PB8+/JsBtkIoJ+2kBxPCtQZMC+M1+FgwC6Xc
LTaqQUckPONFuJpcqO45whFVgFvzjuqrqzzX2NzS1c9gIoJpGgcD86MDbZgBj6IV5HdB9bC/l9tw
tTLCOHkQdVoMbT8aww2vOg865Z+Brm+UWcl9Z1c2OtE5xEicD8iOAItSEKLDcAKDb1leGl2+arT/
TkaE6G21LMbtTQzBCnSg2dEIFCCnr2ornsrsbn/zeB+I8fmpU4JuzAdEoeLtLJ0n+WQknCCKZ4K5
7pVpqgt0CeBSROXJDDxx/GHkvDie9z2YfCFVM6nDqcKVhVoMJIhPybfhnIJFVjuVIDluDxOPxG7b
omJIEqFj4ISxGDULiYrh9a7/1EnHRTjuf5ntaNp4M8Dc9Dkm1dpqxi0xef0XAZUXJ3DKlzCwJBuP
9770twtiEhI5ripJDfLBKad/QuI3CSes2N8wyJa8v2iNQdWCRUaqVRXzZWrJ2Sz/O98bjoyJ/0Ci
I4FzjbmJmkGVhT6DN4tqnttRHeRWHpSxFS+5Zu9/nk2vXpliTmfYmHnbSSglxfV1Phy0xmvTT/sm
tmPYlQ3mcPZd3dR9ihSxLha7RiOlOd3F0OLIDHShK1Y/1pZifo2iP6kqrcwyB1YclKWODISY2dxY
aF+yu+lzw1Ov23j2fP+tmPNDxAJs9jHyHNWvwAVLbNSo6bzujHSxWdDSG4NawOfs6KYPrpbGnKli
QL4TVBRTLdGGHHvs5r7hUrkaBRnxf1fDer9E5kQpSzeNwghrghZZYvpSImwxGx59zmY0+bYmtuC/
9GQMUdlE9QddlBhPX5TnSnsqY96ELu+LsQP2YH/TjGoop9e2XlRJTAvZPdg0W6e/KG78kJpe/Lj/
wTinjC3ua30QDmKLU1ZNDylxiwJajhycpZ/8Q6S02j4GMxDqqYWh4+aIKRV4/UmYVFvTvTE4mMQf
Fw4IbqP6yhyDG8asT2NboGTbOTLEm5BGYXxNup493Ws+80RUeNvHAAgxolFM6do0+dJFmpWnnyvk
N/vfiB7UvQ1k4GKA7kWeBfByc/kkKLKb6ej+r/PbQiY3atq4+9Y4J1hlYGNQ0iRuJNyKdfVljE49
b9hre8tA6qyZkkk+zFUXU0WEocYtpUsnUIYScm1MPBSiLvVxx37bYOtytdSGZjUAYNUrMI78ag/S
L/pDdA3xgjNxeL1InDWxdbm+G9UwS2EvCG6j2pXKL1wx0o3xDGAdEUHKaBAok7HjfmolGyB9QEAc
DM6vmnrozomlPxi+5BMUr8ZHXu/TpiusTDJg3kqlUmtolXdMpbxaCHqC+tzZ97bt3GJlg4HweJ4M
kdQRimG91cTW+EW3Eyf/PKNS9qQ1CMXA/PBcUDkZjmGatHzwkTfDLKo3fWEuRTNMDjkUF+oiqa9f
8Hjsdjb/gYK3TBbah0CbRlJ1A/rmRvdX+hT6wbHDWNmIJqTCNq95cjmcr8dCezUU4ZSK+Hp9qh6y
FjRhiXz4y01ksN0scH+0qUZrqaOrebE7JkgLdeu1Ey+3eDyD2wHb6qPRNa9qSYoymnJJg8LgCp35
dngqzoZveoXPe8XaPNErQ/Tf14b6uDJB1wues/m6FQ7ackx4p2szrFiZYGAdYQv6/mukA02HzqlO
jiYnkgmxJ2lM7CYJeRnc5j28sscA+6JnKpgmUIdT/bi1/ieuh8C6tTQ/Oqhgrhs91VMP0WQRTOJy
zhtvQxksqeZeKdC8jJdhsMcVlRWDVJaX0VGs2DvSDJbMw5KIUowj3YnRKYt78OCMwinK9KsmMV9E
VTh32fdE4Iqbc04aq9zY6MUyCLIxOILpN+J9M3Jq7by/zxR5xnBRxrLEunTznEYvkhTa++d4u6fl
zTfYLtCxJosxCjSQPkDaGxhcPOR+esgcch+eqgPyPUqx6aOz2R1vRDTZUnXP/d+w/VK4+g0MlugY
Ay9B7k5fqLNPVDYjw+DmMf9MRRiNE4QzbONYHzp/PPO0nDc4WOjdqiqyYUB4W2E1aNHsl3WocgHG
Knvx0PjugTX1WF8N5/g4QvJocRM3OoVoqo4dnrDL9sd9s83AgKCrRRXLeEMMWq/u77LmmbOv2yfv
zQBz7rUs1vUSLTxgUcKUJaVziD8TtzvFPm2573z0ZocQYOZYpV/r41l8s8qcd8TECGZCkzanSt54
jZF7x3Smu/STQrk4zsM/HHvb1/mbPebsx3lCOkEzEPJlTv6VNgtNZ8HuJUf2knPq8cB7Y4jwncu8
3lSrCyLR2lYzIlRCsqPiGU/ouvVkNLlfpxj+mL3ew9w6fZI9Cg5x6PA8B045XvNKPLwyv4BuZMpU
HJZ0+STO10PC6xndvp1+7+drmrUyEBtyFEgd3HIScmvRbtLhQYbgLi9I2dB7fb+PzKlPaiOTpxat
G40jNxaVi69t9YgQEM1l+o1wR6f/Y4fPa7p9V7ytj27wan3oQe91yUTkMnhUKUX7VhzjAyY2Hmkn
OqoVP/oLxGbd0FFueboMnAP5GiuuTBOzCVCWxutfX3tahUkUJN2J7OwfCHqqd87f676vjAR6J85m
i5d1DHSZlpm2jhRAFrjFnLUQPoMih1Pn5n5IBmaapQ/GXEVjmySBs3NxclR+0ruGtifQsxB+R/6N
L/nfR6Le+w+DM0pSTnPRZigTlnhEbR6n5uf+RvK+FgMs0hDPeqMtCFwmBe+JuZ1mCRRMJ873+pfr
77dDslPJupKG/ZzhJSc5dscCFP+jX/ryMb+Sj9WXEO1zhU2O6U1wz5uP4EAJO5EcKFJogLMQyIkd
zM2vk/j0VzvIDiOXmERuFaWfnDJEtqPIHpEg5lRl/r4Z3joYJBl0dVn0Gpd4FGpX0YhKDPj09k1s
jCO/8zZ2HNnQFLFRCfqkBy/8ZoC5PjiJn3+9hak35DNVi05AjMjXFONcp6/PkavjPDag1ovAcApi
q2awJsiyTZb8fYHCe3NSz+OZ13vL20wmKimislLAOdQ7oTReklHwx0Gw9zeTc8Ow4yulHsqqQJDL
oUvLDuIntVItPS0tTDxxLG0vBrGdAjoSVWe7jMw6w5k1JJQEC+OuIOUxAWHC/mL+Bf7ebNDfsPpA
XaUPmoomerCeFJfAp8Tcua1cxeDIlEHaQWn8mh/Cp32r29j0ZpT++8poOYGxoxZR4p/JbYcQJBot
KX3Zt7FdlcYb+v/tHuMKsZgOA6HBMZGsxYsRP4JzHEOUwlV1jeKMy31DoOnMx6vrzSBzkwjEEJSs
RaJqJqfqSLzEI7ZaHw1oENLUg7M83h4yF4hIcmKCg4T28E0XebLS5+4mdkloGXYJ9WirsSXZm8Hx
4nAMK5xlMhdLMehymTcohI724BS3hTcc0otpod2TElI5PJjnrJMlOJKiAQMSiYDjlgbWHBRuGPhF
wWNv/5dM8vfHY8cltVzLwjpA3KjBWfJ7Oqal3QvW5CF7RVCOicJCs6STisZP49iWjumpZzDlc47j
9mzcm9OyREedvrSxmGFzNWsEpyadF6NeG1rBKT4Z18FhsRUwy8mOaImPxi0vqfuXau3bNtCPvzqZ
qWQMLfjZaL1P8sJz4WWBU0ESuMXsQmBDuDflO9Rmi/dqzQwEyV0UNBNBokfbNHrUM39RVfFdaTt2
flscAzsjhhIHrUY9IjmGh/TUgWORStfygICe8x0cMBngMSuQ/4aUTidQu+IfLRygYNbL2pHkEhTt
cg2svCPhZMt0j/ZsMtgTV5pQ1bqIul/glfVVnnFoRXj3BKtW3QZGEUgC8sbWpWOMkZ3elZDqlK7l
F90TD/1Zw+BQ/sjBmu3s+O2LMVgTpo2mJxWqb6KfXssuaJZsqjH2qxufe/g41lg9TTOLxy5sEVFO
xJoza57ByW6etHP0SbZV0KkFTncSX/Te1l/q0ppfKBiEzp8M9GA0VkIPoAQOX7bkXuaKkMk1MoNA
a13SQvRVvo5TTmy75S9rI3QrVueclIlajQ1uD8m4N6dHsThyvtzWLbE2wACJGjahViBCgr8oT6KL
V2G84QtfW0c7qYf4hqcju3Xm1uYYDClaMemiGJumxRfSuSBwBinNKSD+ZArO/tK24r+1KQZFinHp
BrmtBycLrurhKp8mSxuu5v77vpmte29thkERNcR88iBjDrWTSjRcVwT91nX4iLl+3hAPb0EMdgi5
KaImA18YMwId2ak8kCI4JuLy3Ux6TjWftyomaumSxBzaEomILLQHUUrsutUfEkN29zeP594MbsxS
PBXqgmtMKHTpOChh+jmRW4nj5JzFsPXzOMmEQQ3wim7W3hh6xvgstpweuc0oduUGGlNDl+cx1JcC
D3D9acls/USHGLvz4rdP6tPs8Hl7eGtigEHvowlPY/hAQXM7lVCde5AELpMC5/NoDDikYphVhJi0
ZN4dU2jJJ56EadPF0jDc9apDDh64/06da4jrnaQ/agV5EhJgIdaQTeUg36hCxQ7M1GljnrDG5pPp
2g7d4ZWdSEIxScoI5A1utCfBav5Bnv2gf58wSyiczMOQWqHHm1rnbSgDFqUpLoVAB8dF8VgoNyUP
Xul5YcOL9ZoYiOgwW12rKuA1QbWRkkYtJ3QkHLiMyhwY1xh4qNV0VMF8hHX4+imy8+fhJnRBHvlp
sqPWQp0VbKpiYmdcgSqe2zOAkchgLY8ypMFEEbwQnF/ipF6NCU8+kLM+di5TS3SFDAb2sa5etOqm
b9HgJjzn1THKeUNeHJdgRzMFuRbCUsP9oYPxVb3Vxk9/BbHsYOZQ5GJRK8hUoByT51/bgPP3NwuL
K59jVZOj0iQK+KNptB4fqpvhrNxDkF609IvhU0/II5QWo6voJN9no/V3i6ObuzrDS7CQXAxRFFYU
/SUglA9FWf6gm3K9PgYn5mEM8PyBNEHoJk9cMCVegBqk4gmW8vBIZ7Ch6FI5mA0MgXZOdJvd0oQy
t40r4qpWeym96K4/89JIzmnSWbiYBXURBGQjYouerzZMvs7JcAtyds6kHydy0Rm40JKyLDsdp7YZ
H4h4EYP8kOqZ1Ws8CW/eghh4yEkWZ2RCWREqYlZYX5T2ooSc1/LNIu3KIdjur5ho6VgqaHxZbuTR
mS6tbx4jT3Nj37DzCyZBqYYYcfh6CtvoruqKpoMn6gPzcbzIWp1KqJRRSioFVLbpUUVOx8uLN1RF
6Q382w779lgMEhLf+LW4EN6rUDnIztk1fSDnsxxue8abKSZsGkZ0LhVxPjkZZYG7DUPFkgeUxRT/
T4ACFFvS/yPtSprjtrntL2IVCZIAseXU3ZJalmXHsr1heeQ8z/z179D5kqYgpvEsVxZZuKqvANyJ
dziHUg01DEHToRQJU2JcXRfe1+pDGft/9vuChsdsbjurADBIV5Xgeh0x/Czzs7tXpQEIEJVSzDaK
sHm5Xg8dpViXzX/2nupNJ80OTsqXRQWbgWErmFZygifllJbuK462kbv+XRsfG6i9MkUqJuhGpRps
E5+jdqoQiZPdrVvQjRThgdaxzQmRfe2Xhkfy1joA/jfFykTugDt89qt79oUcFZd9v364/bx9I1d4
uCwgQQecu7VKSm5QxsMwb/irtEV84JY6XCJP9oiCg4rMaWIJQ/myCzO3DX1FP+t1jPq6bKh3d5SN
agamTrDbAvJ3IXcfg46PQ4wiyYqhV98EJ+1Qvse+GFgIrl/h+jIvcs6NIOO5ftCxzrScoYE599jW
GFOvBr+hFlF76mM3qSSGtn+Bl2MJ0VjrzEqhC0LWuIAOr3+w+Pd+eVDhM66f6j8U8iJIUHvC57JM
LHiMJnSLElVeA5MDicuO6Xl5ZBQoMcUNWcneveuCd0PY5joFQ6iwmUZGHRpi5T/i+SYk36NWUoT8
D6W/nE1Q+mo04m6I1ksEZ1L5WPjgOXYwnQRcR6xtyAlYZI8maL2l1tiEngEmRA7xsfMXrMWnb1N0
ntGOQzRD7wqxxQVF2R9dpdjybqJ5pOMIj8lTp80eSepM2eN1Ebsh+fJaYnNbqdmIzVlk17/gJw7x
YZ1x/H+EZHLdyMQed6XSGL1nLKuRt6pDAK78N23t4mSPhvTzbrXYKxb9qwez8fhqWeRGlmD3lM5v
yHAKg9P1S5P5JrHNrZAu5RwMdb8Qeg8N+HFnL3Y6+hiHhV2EJ0X5cV2ixKjE9rbeGADbVhMUMprG
jRTqYnDZnafUvS5GZlgi0najWsSoLBxs5WtWwGA4HcERfVyxJ5vDK0vQG+0TfAVonBNtRvnRjer3
5fR+XBqbTN8kZ1qdwUttsHSQbFm68QKgdIyzpMK74CPh7eR3PnDPVoQVYEAGD8qK0+Wkp+JR/yFH
Btv3GhfBq01s1JA1ejIxC18NWXXu0r+G4VvW37FBoowyKUKc1Oo8WXIF4as2A3Yw4vC4Yj7ZeQlS
wTmIX+UvLmcSgmXYGRb6o79SeKAF364pfHJssN56/dH29f0iZv33zdUNcdmStF/1kL8Zk3stB/KD
pOK57/kuIoT4uERdzqYVNVDBprod9cCga4bCTkIM9wJ7LGUMyQBxDV2XGJnsbILSszht0GtGYmPx
4SaYh7vZpF6W9BK9kIkRYuSitMvSGRF1x7g7GqQ6jmrjFZp6+LOXWq9581JGyxIjaBRYlxa/KXRw
7dZT5LAm96/L2d1bw8ThP2YsNs3KsA3apLLWxiAK4VixVh6zrw0mdHP//0Gt+h+e8CJO+LCb0OUZ
ijRGWeuMYTPMMGGwzTEP8feVKVneMt5tiG+PJziLcFFQCQIKpLtotpF5FIkGxuicovKUL+qb/DR9
WQcCrt+pREVEmBWQMSdT3kETl7G+X3R2qpL2FjjB3nUxu5ZGNEszTZPpxBBUpGRx2WUEDjhDO3xF
ou796PjK01zEiF2S3OoqRmoUIkEae1MUixun5iFYCpkirvb5Ip5s5AiawRVQq4LsDXX3d9Fgz48z
2IfABPQ0HAeH6Bjn1JRfuBZyJZFJFnQksbS2UEKtd1Omgie8dEcQcGnv5w7ZYepcf7T9IsrmmEJc
mXNjnKuEoOZVZ99qEvtZEzjAw//Ow9bXFZASGOYtqiy21RePTVtIvOS+vW/kC5EGDEQg/UgRPdcJ
Ed1dB8XCg/nW8JObwMklwWD9sWtvulrKxov1VtURY8VCm9vUrsPHKpbUB2RPJ0SbJqVmpZowbyTC
aJs0blowJ1Pnb9NC3VzNJV55/blr51n/nM154iltUk3HsGyrYOM7BISxVviG3vuZKqvBShVFCDR5
nxmjVWNcOznV95qd+Sk+IgDSdJBnVFKlEFwJMEATdNRQ7VgriOp57fXnsW2hY5PDKWufrtvArn+8
qKDYRSmARqHVHLMoESDt0eF1xuaIArfE0mRSBH/SgR4jnxr0aub8plA+1rHXDt+vH0R2b2ITJcam
Y5WXWNeLTsFhPEzH7qbAFP/fNVHZfItMI8SOClaxEqpSKPvoYIj/vj7TEyradxgmu+Wv6fNvnkjw
ErRWlaIG5oZrlV9Lk9tN8VQz2eCC7IUE72BpA5hEQ5QbQnBUAIIsS/HdakoAfSQmK7ZPol4dJlZC
SG1xT++WEy9B5DQv5n1V6O+u64PsQIJ7yMPxnwPl7XBMiAGk80CP3WwisimW/cRm80KCe1DVMIq6
teCVnPoPpo8a1DsNjd3gnXJTviFPhSNTP9nhBB+hGnPT6DOiZBJlbj2EB6y6O21gudfvcL+NAkII
0NromvaCNqEgjVIqa+lEvVE+tvYS2etHJQa2FlSyE/AAK26BXS65F9wPVhfBwo2SAggEeVMhnzIf
Lf5T3hHdG5Skm5MJN5iXnVkqMb6+Vvo8TNL/olNKjvNRxuj5H37p36OIFa4xrvM8XJK/C3l/94T4
GbUGLML0tixSSe5NrHXRNJ/AHYB0lymf++JuSE/XNWJf8S6HEdMzFQs+IzivXdOc7CQzHENx1Pnr
nwkR0rKaJBzrkPjcj5OmtY2m+9TPqp8XVPWuC5Ld1vrvmxRi6E2KGV3UceM599riTZBZ9nUJsvta
/30jITPN2mSAqHGH9piZuT20j7HevCq6WtRipmpg1kcQsnCNdGaDSY+mPincJ/HdNEpuav8cFxFC
bgeEnSwKOeyRdUfG3scYCwQ8w/W7Wm36ZUJ3kSF47HbJK5pYBqLDQBw+3M8As2+/aexdpr9vQxlz
0vpr16QJHqZOeBLGERzANIeA9Z6we2sdWW86yUBcArK664eTXaDgb5Y8rqaEI4MsyakMv/P8Juhk
C6G7F6gTjegGsyxdHAUzyqGfgcKFcs9wUAHCOsW1Wy/388qtU7+v69dE2I04wXqieIqtolvH6YhO
bqy2r495YbW3DWlktbL9CLuRJah4FtdtS/tfX0rzz+CwbojST4MTD9iqyd0In0syXKn9DG8jUlB5
Uy/JwGJA6iV31gEd9ltyyu5D5/8T7XY3JuhGlqD6EYrfikqQhVvnAQAopp2dZi9yEl/xrM/8m3Wj
HwMwlQfFm3VO2niDXax3rwy6m79CMImii7op1bBg1mXmIZuytwrrJbPvuxngRoRgBmwq2UInDPwm
BHzCxTs9fpPj2x5wQxKfuGveF0Hidw2YdwPOwEnqDoABdVI1+BBHvR1N7Ulr6NkquOTrej/MbwQK
nzjtkHcDXT+kwg+4wFN7qJ7QYr1pT+sqj2xjSXKN4rcOZtGqAJsR8PhWYOfRqW5M22pPbS8ZCtr1
WptDCZG4GXNrUEw4ycp6VKbHJT2OHZW4fZkMwY1QrQJ4b4bxElbW2A1CWoHh4iLQJQqxX+3cnEVw
IRhwIv0EXGp8sVmm3Z1qjBAUoHA7a17mrcwljQxfaDe92EgUPMiihrzg08rzER6o8q3mn14RU0D3
BtgKk1AmJnuMA7atW6ELY7WwDe0Usq+1bCxs/wwW56ZBqAnoqecJTFk2ShCZQKjRxncM0PZR+PSa
Q/wrQKx550yNtMFA5XSKv/RJh6/bHw34b68L+Q/rvEgRrDNgaZqFPFgr62ArdJdbYjqdjQFpkF+Z
4CqTheJ9pb7II8+vrcmLIY8pQvHAD5Xl95nfySBf96P9RYRgmxZp26aFUwMVBQKhtthAsrR5ca9h
updlP4by8fod7vucizzBTjUzZla77oiPo2JX5FuulE5WhLYCqKLrkvZNFWyLWNNlhmaJreA81mt8
kSL0YkplRREI3OB9fG591FdsFUglTAbLKpUomCoZ21btKD7Skrv0XvU0O/aaJ7CxOdoHcpRXuXfv
cnNAId4vadGkOkcYNMwcVDIfco1iGu2xmD9KbnL3M3cjSAjp0ZQsWbcyiqxlKu1uuS1uVSh9/E62
yvoLE/9FPr2RJDgKI+JlUwJGEvMjWCo96KcV5Sw96k90tk0//5z+tRKrV7GTu11th87kRdjpHbAt
j1k1MEfJlGjXPAwOblQ0xIGwL1i8Mea6GQ0hesYJcBPmr1rwYBWP9XzfxDeJJWsl7Nr7Rppg71TX
CzPXEFy44SygfB3AoPma1GkjQrD3uYmMtDLhUsw+AozC08RHO2CxbRqvqdJtBAmGXkU9Vlc7FH1o
O3/Idf5eA6pNhHZMM6R/eCYhJvMqpEUdoJ81kRzQ1WfOJxBGfOCaxA727e2iDIJ519RMrX4dsEdG
b8/TTZzcEcDS6l+um9uuFoCEE6gIqAaaVLi5dgSjMdGhBWn1ARNi9gyQxjCW5Ev730IbKcKlgep8
1FC0nxDLZk9D10i5t9wYIx79aWVyLKXDxrJjCbdXtaB+azIADVnp7TKCNj57yIksYd8f5tscS/CJ
SoOJ5k5DPEtKuzgRr57slUe7YMD+yt+DpRL7KkZuFweZp1hf5YXn2ggWfGQSKUXSK6vvD87j/LFe
JPX71fO9/H0UT02yYp0SwTMqPKxCM0XzI+ZPxeCo5r0yn6zpUxmqjoGh0tx81eyg+a9EkZjAjAe9
yAzM8tVe58LvuyvZFyYk3BU/YZaS3e4fkGM0mFCOQwov19Iaw/Y9Xs44NKDXTg/xaeXxlW007b4T
kNkMRjCRQsWZ/n7RZ2uqldEt276wmxzkIWMosWCZDCFqAN9+oFkZjIAo7DDTpJ1YHkp80X5hYXMO
IVaoahuparpOWtbQ6vJzYDyE01OZPY7Nx5h97pf7Un0LIOHrvmnfbWzECvFD10teoQX396JghskB
e8Al2siwnMZGiDyrzH4NbekKpvfPk4kOEYvZVdw1qKHwc5DcLsuZl77kXLuBHtx1FnwuI6ouyCh4
UMygtka4+hwd+uYXvh1wk/5ae+ksBRN5iJmWxWtulNexUwIt8F/ZgiuuAEPA4oJ1v4Z010wVW/UY
011pz+cnWYq164Yp59r6H2iDBL1h2sgMvUAC3hYH2rxhk62pkstcPfkLV4XpF9PUcChGBVcFVIL/
vdfcgw/LmH803Dyh9eh35SiLY6tXuCJLNOcwn1MLQNP4flmMM1u/kxLdmYawsc0kWuxg0n7XtnWk
pwACQEq4RmguKErASBbEepp7ejr4oxne5kQGGfvyO1OQIShEmwKmky6rjN4GhrunAAl3BB/ciHEg
E2NVvqzh83JOFxK5ipe3EF0MEN3gmjcdBo49z4CoQeqVA+ZHsvRkEXYIl3FxkimyZ8L9VNUeCrV5
YtP0dN32XmikIFuInCHNG7qUee5Fil9mhyr9yPOvrxAB7AZNhdNHZVvwWv0CqHBMraReb34cYN05
EKLqvPKuS3nh9teDbKQIqkHARZ+orACZXnUG2a3NQ1kt6IWXEiQIitEMidXTpk49o/xQMj+qU4do
T1r8Mbc+xalk/W33XTbHERK2NmRqao1t6mHlqT1NuvFOS8bOmcO6evyzixO0T51iQJ4bZeotVeTF
NLgZwkzik3behmomlg+g4qb5gsjLMICPHFkT8Jjm+z6+p1zy+zuXRQkSF/CZ4P8vq2hLQItu7IE1
SzIvt0wXrCfOkKru9ZvaFbNCkEAQ1V4U0ihhI6YeIEaNnvSytFnUueCqlkT5fSnrRVnglANXxHNv
UFMWdCB5xzfBrLvZ0rxJ6vlDqcigFGRiBMOfjVFXS2WOvbK0/GT4sSzE1VVZQ3Dv5TFtZ2AhEFkl
petfsXFti6GMzWS0ideSQ0RvqPn7ZkKBpq0hGIDIBr5T+H2NL3U8tbFHh/Z+KjSM6NNDU9fe77+8
/gsugVDVxHfhczF1yce2qarYqzixx6gAz99fo+xLen3YZ9FUx4LmRohg8jUgzJK6LCHEAA1Kkdq8
/D5YDwt9j70viZKtv/VSFsfDoNOIXEHwyQaraA3Q/tgrZr+27sJWdabiawDO+OsXt+MzcaaLHMEr
z4quao1SJV6tvc34UTXe5fpTGdyw4U5pZezIeyq9qgHSSNUC3ZSQ+S+xXrYmz2NvKPNjo/6Y2OgN
Su5cP5JMCnmuC3lrtjQ2ICXpzsryl1IeUtkg3L4IqiNJtMhKtPxcRBBFbRoFuDVlsT6nbPquKZ3f
jOnx+klefsasGqf9K0cs3I99pA9qBY1bS4vEAanpTXFkhxpI/DJujV2F4yYEwq2Bz0+woCRWK0th
Se5xtbnRQytypmZ2q0H3x1KRIUXKhAmWNNdKFBtKDOzaon4fqezYsOrBXNpzmY2/Dci33uHmYIK7
NhoFCHVdl3us6g8L8mG7i+dDEkqJ1PaUgqoY9ccHOobUxcS+TwwrCKos98CL49JQ/TlM3DOt6Ot1
pdi7u40YMafPiWI0lCeFp4G7NAyt26Ud77RO92mFQb8/kyUYbJCP6OYpSD6R6TtpdTtPB2UEtkks
g9jZc63bQwk22ydtOY55lXsDHbyhRv06UZ2URG/SpXBGo366fq5dw9rKE9xrWdK8ZhUuMdKd6qS7
5YHdx9xW/dJNPss6ybLDCT4W9WRAQnIczup8PiZ2Q9/OhtP3ITbk//TFBDOOq2UEEx9ezGoemYKl
HeJYqIGNnEpyLekVCjYcjVmhlHEPdcfGuOamXvhDf7tui4euDFfvRfELJrx9LcGEW2wtTl2G10pO
pr8Wv9ZPPTkQ4ksIF0GOmHI1udUaI1yF+rn+GZlgWsmwO5ODaRy0AXZKgOUyoanSOc1ZBjaxe0TN
JIbFV9o/kRqhLiMrLTSeeyTuAz9SF8xkGjX1TQWUPBYvNKchU/dmSAxmJ6yXTqGuCi/mG0jNNQRm
U8eIm2Dp9WLgo5rj6MZnFFEfIwz/rEyr2MGavBIjqLJCy17esZUnGHySjYsZ47vWG6P2VI/zuWc5
yAft2JztKcQMbNNI+iB7N8wMgsUvkDqB20kweZgbB6YEOJ/58G5OzrT0FSzqq1GMpT0fXL8q9kev
e5nVrsU73UoU7L4Yu2Kwany4EStl4D60MseY5ta7LmUvHrA1xzaZhaxKLH1X6ZJmxgCLL7svASqP
aeEGy32UyTLSvReDBJTYKQYguRjeqiwOoIxa7oV6dD9bMzYm+Md2mW7nvjiUGLxoEyZ5st0LvIgU
Q11nIvXSVRwt1j4V6mM1SapVuyrBVZQWTbYCiggqweast/IKkJXqje6vSK69357I7/d24FbAJIaS
IpgFdUO0LdA0VpMWVECE6E2vaipvJpaXTrIMbve2OFuHVda8VF1Pu/mUA0WxiaVaJFX6YHmMBm5W
aI/XdW0vkrGLCBERh0UYtdU6iEiX8KZnrVs2k2pnswnw5um2ivTTdXmSI/2KQZsjqXXdDimNMDhc
d5+yJlmcto1lizMyIYIrQmeb622CzHeJcwcfeEceymBxdm1nc2+CovEhLpKGoWTJwY5eVO1xxiJt
A9aWbAA+iF4cifbb68G/lO5fbfjVqthcXVv0dVLUcLDJ7CfNoZgerf7n77+OpRoo6CA8W9Dt5wpX
WU1F4sJMvITjFGHkYHjZvi5iz7kBrQj9DcNQKcoIz0Wky1gsoMROUNJL7HGyEBcIVhZ7J0kkHfk9
1bY0ba3oAFOIiIDaSxCrqmKg3JJ0B8ZaG7jWLsV3vqb++P0eNt5mK0vQOFPNSxInkDUuZ225U/Kf
0nX+l60oQYZwc8tKD9sQNfaMht23RuPMpXYY6tldLCyZzNmXKK1OcfMlbEzXiEe3mslxHpL7vBuP
199w77vIApsiugKI+Aggz9+wAV5/19EcCWJYOqT8PNR+xrj7Z0JWC9yoe9XOGA419MQbmnPV31Md
1VJZ4W9XGTcHERxsVifUYCUchcXAYT18GqCLS/UhS2Ue6eWo1K/H+/fKxH0WdQ7Mecpwmr/RmMDq
5LNHwy1szbFuwe8rGazdc0+bFxLrMnEwakk8IDVKW8wOTWV7Y1cLf2slyVFN29BRWPbu+nPt+dyt
RMECMiAKZaRnCep1paMmw73aUElw3zfoyx0KBhCDxYNVOmLVZH4Y5rt59oEEZc/sXGiyBtGuhhMg
0aGtR1VUhp8rX4iiRW7QHkW0unOTVH8sjdqpDfN3J4VXrcAXAjrzKsciyqqfGx0Px1BvFh3+dkgf
ZwBwFt1dlMkIjfbPchEiWGu/kFHhOlQvAnobjUGMjIoM61XnugLsiGGaqmtIvLhKMUfx/Cy50Qd1
38AFBsrTbD4MAViX314XsaPVz0QIOrbQBb5+WGIvzYt3dYb97xRIS3nt6dMy2nVkOVZC//BYgtKF
bWyM2YBjGcxlxucCfkI6Bb/+hvBZgXNRExV1ioK6mPDnIFsMSQzPrh6mj+X9urZATv3HxVm83M3O
v01Rg00XTYPqmZg9AWygoNxsLnIlWINVQu7moEYp4RVB/pkEQa+zKAi4GaLWHWTZzwldaqC9A/5j
OZWjDHVhx4U/EyVoNzH1vs4idHGZhd2qgoC6MjYfwDbksFD2Tb2r4puLE0ISMbK2ikt4hWD+pOap
X6BqVg2yrbGXpIq/3odyFQ0vqmIU87klTQBzyONkSjCGtEJitVgfDcDBcUwx0mt8bzwLg6DJW3bK
gPuu2DLt2D0kOnoqV1VmwgU+l150hZaoFBdamgZaupqtg92K5TIV2RWD3gv03dJ0U/zwGJAjQzbu
0owxzLqAc1wzjwm3jtddxkvw2fUyDXRBLUxmUM6EEJ/qpaqQCnIwvYC5v8znj2Zxom7nzW7u5oqT
veXuIBuN3j3dRarIGTOnXcOjGB3FgZWf+2o4Rs3ytTCD3wWP+HU4toYQU8WHqKD8pqHnk6JDjJUE
dtz9bKrOyXK/bEe7sz5ev8mdAI+LvMgSlH8KQVKXjiN6ZV2bIN8MvLwm36/L2Inwz2QIj2W0wFBh
ARyhRbPPPJnvaZY+6JOe2YykT30MpoPrAvcGQbYSRWyYIDKyyozgC/OsegCx0M9W5WjKAXpDyRwz
z37WmNtHjuBahQxkZ6/eiiIFxv9W8DTUcAU7Xyyz7UYNXhLJenCoQGOkKofW7WMb84bHyPj9hPqZ
uPWBN8nGtJhJr8/NGj0BH1B9adSDsXyQ3Ocagl+EMtOgHPURNNLEjy6gjmZj0kJLlNveW0F9Ire4
Hf3JM53Yl5Uc91SS6CgZWQSzCBoTVLKLm3FIS+QDPabxko+9IRkJ3bNilBc1YCIzlbz4ViU8MVqr
wQN1/DyMSDUj1cmWw/Ure3kISuDoVXD/6CbGQQUbTgOezohdkUfVzE3jwOGhDIF7VwQGKNA2QzL7
QtH4CC660eoir1qSc6KHR8vofl4/xcurwik2IgTlqhWMmeZsjLwgeGrIcur04TbJv10XIjvH+kds
NDga67QIrCHylBKUyixxeZtIxo5fDlTjk3Z7ECF1GbIlZWBXiTwtA3zT4qrn+MY6Bb+IadWV7uK0
DqTJmgWy6xOUYDCadJgweualw186vWmnJ2nFal8Eg6/BbsdLy+yLUWnRKghRs+ydgJy7AJ+B5bvX
vNBFiJChj71S8qGhIVzanYH64SwJeC+zvfV1Lr8vuMycLBUZqAJKhjA4zgu30zl3mjazDTpKRL2M
Rc9FCRqtKy2n+hzBLmufGO9JCWri4HEhKBaY3HnFtaFNBMWDJ0BK9FyxmzJDOg5eR8gK3Lmw3Fn7
/WoYjnMRIQa6tOVWQngWeXXyLtK4q2SDndMHlePuOkWSde3q2kaY8C2YLiUPgQoQeqlCjzEv79ql
8BQmw86SiRG0Lc1GZSonaMNEGo8G5M6k+n1Vp/7119lVus1pBKVbsqE39AWvUy/nYcJOQPuuQL0o
DwdJNiI7j6ByYZosgz6kkRf1gA6etNuwDA5xrks0eyfxWMt2mGpAwYaRF8MumDykbREYoYe2/22k
fc87zc513YkSLPpM5uyr9ejy8GOsBrdlN/52beqZdHEEJm4stGkiK/RQGwG6O5Dy2Jey8Zr4oGGP
Of9tqs9fNcp/D8sFXYyVxAJsBQm9YPrcsdwGKwRK2xKF34tMmxvlgibOsdWHdMCNAjLUzSiUo5DN
de2K0NbvduSMKBYIIYJVWkILFVqYqXliT0Mf4akMyXCfTIiQUYVTnpoTh5CmruyZfq3JKzwd2ZxC
8HR9PZkkjHFRAbuN1YdBttggOYCIYLAOo5ldh983wukhK7pzEVBJD3PPSjdHEAtdaLibtKAMzg15
dJm6QxbZeScxEtk5BIVKeuz1h4seeryIDwu4osZathm0U5OGIaI1wlQN2JsYEXsedYKhK6J4xF11
H+lN0qPMkGO1dHGKx/RhRUuPJBe350e38gTl6koQEuQMlkiXGFgkChpnalzaZR7cYIFI4rT3X8lS
Md2JyiqGVZ8fTtOMQYtVeJnRXFIMWGTHQuVASLC+XQ8Oe3IwgWBwaqFiQ8XBwTgp8lbpzMgzsRUf
+GhTYMDuuoi9TGQj4oXDrCyK4UeIiM3RNZa/luiJjD91HQwS2isi0FaU4Cwr1HWNei0NKgQUESQ7
okJ1M5ilJAJJLk10l3ETTtoSMHyQqH6rfqg1e4ok7yK7NOH9i0pRohaT9p45ZJ6hDeBNj20UvMBN
8dccNd71J9oz1+29rf+++TLhacN0WpHIY2ljZMe2y1TiJCXgDCQPtGdDhoaGBMansL4izmxgaXAC
44uOuX7lBjBzKMydzRrF9tq5fqCdbiMlG0HipAbPxxLJL2Zu47rSbLRYb4lOwTtcuZOq+WQC/HCJ
3a2Bo58wVcfU5EdGVbcFgcQYlpKwtHqG51UFuo75/GNkfNWnzfUmoVqzicMCKJseAVL4MQbVeQI+
8rTsz5WRuY0pg6+Wvej6EBuR1kitvuc88pagBOnwT15nkv60zAgE95sHfRBrIaoXWWe6DUy5i9i5
VyuJ15WJEbyuWhtBFYwQg82AuzACeRO+MfJJhhSza2/YptKxE0CQLAunieZezYMFJt2yd5My22jU
2cZk0y5x1GyWmNvumTbChDPRuEcLujVQJ2zv2gHcPeUhlKVCu1nyuh/2z4mEVGUCtEWf9zq+mCqn
u2NHFM4cjTkquESqg6yUJTmRmLdgm9+M1ALCSAZ6RqX5kEQYmwOG83WzlokR/HuKoYh26i1wzw/v
6sXm3QdFlqfKRAiZyzCTsQl1iOiAM5YVfsVDeZzac4ObtxGBZBczmLWKQtvYGHxSrG8DZlW0gB7m
OjpevzGZJMGzY+8gMqxJW2tnxSkpazubyrOe/jBSGRrGbj6mY2OHAcEF8C1iG3AKOKKGkiJkYR3X
KgCfVh6KxJmc0c1jF5toR1U2XLzr5S4ixZ33IKSIxBgxw4S2da6YdjsMshWRPRGGqpsGMApNDjik
545Uw1dtoJdF4nH6LcZqcZi9vf5CuwKw2ktUAIagXyboNKu7kac1zpCS0CX5G5RtJUF3tXQx/Bgb
CYJKh1Y/L8OAI8SFV4GVPvSX9q4JGrfrwTPUP0WVjNVtz5tuJQrZSxREBZjsEuymVm8nNfHz4U0E
RBal+6tNfn8IZo30l/sTNNwKqjgdZ9wf77mrBX/N4yEkid/ICK5k7yQoQlCbebzwVU4J3xZZVm1H
SSbJW/a8zzZtEZQhyhW9QU8YQETa7ARcd3U2OZgfdq/r3L4YRjjBYgigS4RotyA5aqiChASeyNYC
f1B1Oy1fpdgXIUKUC2NNK4oui72a5Td6Wx/rUUoGtqruS9W+yBCCXBJQTSkwuO3lyc2MlaQJCG8o
P/Kb2de819W5DQAO/O/exOayNqFqTzuI04r3eemp+jdDBh67bzoXEYIG9GmHndUxQG4AoN2yeFMP
0RGLsHZjfmWTbNlSJkzwDAU1xlTpOFx2M/iF1j4uYQTM3fRhNqYzm2TrY3vBaHt9glvIZ15N44LY
upi1D346b1kWr1vK7wHNT9c1XCZK8AqdviztlCuRl2mJP1Qf9fxH2yZuaEk+BVclfqGAKJ0RbN9i
HkVck4iyOB3C2kDeWNya6dt8CN2Y+aWKvZP6RyZl/t41XIIvERWj5swSJ7eTqWB9VeHBAnLD+PtS
pY5RRhIntJs6GhspglqkZl60URMirPq6j0V/v9WBxwMMFnc+Nr8/awD/vREmKEWgDkuaYpjfwzij
u/Deb3hyp5jd4bpC7LrvjRhBIeAI+5kBmMlrwuJMjBbM9qqk+bZrTRsRQoQIl1ppMUcbY2Wm+5RY
+fs0D24JU91QLWeb1ppEx2XKsNrA5hsP8wT6VA0wJ619wmASLw9R/fnPbm098kbENLMgtircml7Y
gE63SSUdYdh14ZtbE8JEkNXdXBe4tRZD9Q7zl6NxGpyM2kBwdZXTa75UtuomRAzaa7w2C0TYNIeI
Mjgm6mJnhiV5G4kuiP0qQAmkmLuD/0n7MUVtsmLsQUcDOAHLHdBB/Syeu8RPKVFH//qT7VsvxtOB
mIS9KVMcGRrCFtVDlCYxHzeDxrHpXCUdQYEUuZpi3Nbjm7ZIHjM6+0E3H7Oyfn9d/u7JL+LF2aGG
xyNrdSCtjQk+1OMPJY3ttjqUemprYWdfF7ZrAhthQrTssk6PZxPVgZKW537kXjnV50YpDtfF7EYT
wJFgBgFTWJgte24GfOLNAhgl5LP8TcN+jFFut/P9Iqv+735CrbAn/5MjTpUFQN6J2AzlTO4mf0Au
E58D37A1R3cwen0rs4Vdn7gRJ9xeMkcxaXSYXqo8JNY7Q/OuX9v+61yOI8SRcjZKY0ojXBv5MbQH
8LT17NufiRCiR84UtR0J6nyZHtoh91qKT7T5+3UhkucXV1eWic0EioY0CV1nIyOOYr5VJuhAbLrX
Je0bz+XG1hvd+NtQGbspVvGRoSoPROH2nMze4sXcX7R31yXtoBYh7m4eX4gejLQDsj+49hKDmroP
4HF3+AoeIKDFJZ9fMyCyFbaee3OugJSTUSQjRpHq4jbMdHCK63fmnL3q+i6uTxCDD50uGAt816hT
i4oHt5mRHAvanEhW2SVtJa52334u4oTQhQtcMMNFIwxwW0dAjLuLYr7K8zCuoiyJwqS40hQpXTNm
HF/SQfmtS++69hMQx4GY/em6Nuxr+EWMqAy92enG2gBogVCjFKhGmXcVRtK0+VUO+yJIeKHYrKOw
qVH5Sq3B1sG6UNV+yxSJlP9Q7osY4WUyFiuUNEjL5+HXELJ5F3oDEGFdfphP8vLnf8TcizwhQPwf
ade1HDeSbL8IEfDmFb6b3fT+BSFRErz3+Pp7irtXDRUxqDu6GxP7MJxgMguZWVlpzim7UhJaCZYg
e+k9Njx84MHdGV5H4CsZdXdyQl9eHOgm/Nci6MxiBKHSXEVkyDRfLKCbHeRgMKu5cdGMvOKCf79K
QsLERRx1R4RqnLZl/Z8kM+ldgJfoGsP4WKenUPdEKi6ovMc4vaa2u5Nxhf6dBSaY8qD77G+1fSld
FKJujLgHJPwoLDANQbF0+XpSEnaBl6kSCR2rgNcscqnnA0abOd6Wj4TRDby8PMwPPUmfdY8zpVHX
BmgTMXWhkUAkWvJxOYQ4wLm2Sa0f6HPOfqzYPEANbXcUqsjmNXWAIT5UGpMHmy6AiaP7rJCjBbov
ZDMgrYRQ5zfNygSmPwjpx+Es1spRVJYbzJk6Zf+yL2kriGNTXdOBgIhRWXpdQZKqFCN7SFLiMbaW
+CUo7vYFbJ3XWgCtyiDUcpXAg7JMQlPazPPZ7qa/+CgK2qoK6u4GXlNUAJKSJl+WGELQxx8BvSI5
MuthsanHRQTdUp0VjN8NElqKdYfrKJitAdi5OjN2b30PFZPemMKWsTdOa4Inp5ygzRA5o8CB9lm2
MfjJuLe3NFE1mC6vYqZQosufcsrLodhMaIoML/GsYxvAFxIWgsxWZWgthLqCIr3Ry3HqcdOpvDnE
76N6q0ieVj9O+os6ssL09qldVKK+vxArzSwACMEJGnS0u+cxYJzZ1rWzUocufUYx34hqNUTOUClg
FnIxxTFPfpV7PHMIn1wp9A23FkVdObXcD0PaYaScB6nK53WQWkH7eXX/XUl3LYy6e/hq4RsA86L8
YPBmwH0s+cs4szowDIOTqZDZFyKK4Rpug4HHZNIgeAWYUUN5POxHGvKR9w6OijRLy6dlE+Jq6xX+
sOiE3zOzZinx9Ln1l1p91XCyZq9GfxHh1mdI1F9ddnJaV0ONYWNHN2ozn1tLQq9PedpXbutGWAsh
P18Jyasl7sQOThsU2WMOClg+B5gih6XQvGDtsLG+F5WlyqmczMB1QGVNfWrV2gS6KvPe2YwPugD8
SQzDaF+wPsamLLE6iwoRaTSDyVGbbpPl1AuC2VePE2tNY1OjlTTKNEojFutcb3AJ/W/nXGJV8j6R
7r+Y30oGZQZJPHUVpvKgkYKEZ8weAFcXmDwg1MyYBz+JKltc3Obm0hsHtIY8ecp8dRSOM8/5bRUe
Zk25K4rZierQi8bxOu1ArRnm514Usc8kOr2smoXMXw8pViW7KfvWlKphSkXzYEjBOZQRlLq2MBWp
PcsVhhv5Ujkso+YvFedx8wCCrUo1u7I4j80I6Kscq+Vy8F3vpGtOx38+KEFsVoF4Uw5lA/ao6VGP
57cizJ2s7T2F750xBP54AUC1nssbc6oDH+s9b7IiY5BHdAp5eQfJxB122n40AMHGc4NnZEVbQRir
PFhjk3kDPQcqMuZSmmG9Eq8nWTgm7ZsSuQsYLuobPXncd7atSLIWREXFWgYdN4bAMMo9Ns+LvviY
hn8dAuGX1IHYppXdtmxuQLdl74v9uu5Idq94QQGhIciNvsA1h22U6TmQkezxiGViVz0WbuRK16kl
nacj54Fc/Y2FUvPFMyiRlNXiNRC1hDXWHlQ/6ZEFvkSpt68Wca4/HIMSQYWusuw5ucj40FZ7yVwy
jN2qjAkzlhJUwMpBIzcu8xTayviydMVtMadADOkFRhLAUoTKaUCGLSzigLPi8sesPxU9Q40vZkcd
FPn5KsaLswAUxha/n5AKtMA/Gl2QpnqsatS+GjJP7QjXtYHCBofTSqpuMMeUf+aywNn/5l8nEP/Q
RabnOqQo0rC9ACGYsbAWG2vQbvM9+V5j+J1AmLnGrawxPg9TJuW2wtJxzTRAZqf6hE4jwbqwave9
iUHO9hRahE7jXzNpfOqpYEQG08p4ZFIxqUvxtDE6LJS0srj8LMeOw7BP1zO5QrZN/CKH0q2vC+CK
jV1oS40/Ft+CHPiSDD/9WjaidKHyNLEqeMxlNSFYVkZHcwnlu3RWTfD5eZkl3jMshPy2r2FBx4K3
pgGEix6YSmVOLAEzSaQJrgpIFeNaf6ycwRGc6Nhejaxpqa9lgk/1fgukx6UAelPrVYEWdR6iDCEu
p9lS2+AEqDBHQ/M1Q0GkyIwKs+3fpoFlJ0zplKFMBXaVjQGGwnv653CYeJCO2Ea02VTZXxsplKaU
sURzsIDhpQrt7FQdUnA955ZsC0fBwvAjOJhZum3b5uVgKbuJJODU5RIOdgH2f839iiXdkWXZZxgM
OaEdg6FZL3hxVMeigpjJlY8yvFsAE9uT5okgQ61ZOjHPkCi9CsbVEJdtJUNaZ2sfGKwB/uJ8y72L
KCrxfnRmcq8y3EGibslqbktUN+DgvWKG97i+rOEKoct4ByGbw/uBNTHga5gaUrcmkDbiICb+MN8F
iklobAJbs+KDpFnCkSyx6yzMQvIb974gdYFiS1bUghQuP0UD9vWrc6jKbtDUbhMsllyz5ry2LwQB
RQ5EGGzp00QRCcZwFTHVM1t70D3DjR6W3AQVNSG5422gRReW8MY61i8PG+J7K5mUjgGHul3N5zhV
STeFGhhEr3ngLfI7aCly1pzPdsheSaNShrFPIwzeZ8h8bgJPshdU3mUzvP2/cfYypCl05tCAx1Yr
B1BVkhlXpFkAPRgsHdS8OdjsREalXyRR6ou1/NZNoVMIbtSSUukhbbz79PeH3gsd/bF5Cd8HZBH9
ScFQbf29sQDGaiYO5jpZA2KbgW31F1BxNC+npo0W/AWdfC9VNpc88Cwqhn1zwf3+Z5jBWKyB6ivM
xTBmU2ge4u5eHQ7dCOSY7EbgDvsxdDP1WylEfr4Kahjn7YqqhkNwslNImmm0rIHh7XsOJWMNtUtM
DNMF5WBuZ12ZE2KRJIlY/OQlPyjIvdgNfBISvxrIRRSljdRKytI1aWgH8mAabqUW5vLOiYxlvn+I
Ihcx1E0gqI1WxlFMboLJHr+1Vnyn3v6HSVV/4X2It/a/0lcYg88YcpFI3QXjUqQCegwkeRZc2RNc
ZLNW7tQeuOF8bN4Jjugbt0yxJPHfO0/qQmiNOsduL8QmB/VY3Qw+eXSWN+wEZduvLvpRMXKIhZTD
BRva0QRGIjedr3nWAghLBBUY5R6AiwMIcG05whxV+YpCp61kH4wPtXmhXYydLgvnSloZCw8pQm+m
makex1+8k9mTH/jqQ3kKbprGnO3CGf3aZ4hmKEjPQtaSkQJsAcYveqoHOuzMHE4oF9ix1340GaRG
V+zuIcu7ZToitkJb1yp2thRzdEQLpLFH8UCGJrjDvyeW+tML6LKxVqj1DIQDZLExrhvFbT0hNysH
ePd+eRP/+8YeJY6KJkkDLgKdROIhwiZtk9s99um1jvHG/4pZRImhokkiAxApIyaTHUDIjaxScxSk
sMgpvX0L2Y71v51MpoJIURpqrikQJDWVGSMzL6t/O/1LVNF58PiISK50+u2rpvNS1hIf2wYo2Xvj
TZpeQEZmqyUQzpr3hrVWsR0WUfsjBBwENYg6OkHF1lgiLcBwcOFvCZBkzPfCHq5UrHCX5J/JEl0U
yRImrNp2rrwSTR2mIfED0Evk2G7s+HoAnXbGWYalPox2YwpPSW0qrOx88/OtJFLBGEzqUyzOemwL
N0NsAsbKrs+Tqf+oX/WHyCeLgKbxuG8xmyHFALwygOPQ2qa/p8aF4Tg1ON+af+Prp0D93rB6NNsH
uZJBBZCmSDp9ViWA2WMm2JOt1sQCPreY7etoY3Hd719YCfl21roSSaVYlRDlxixEsR0/kzAi+PLt
4pEyA+FGYI0HMKVRYaRamo4TAZJtRwfyzg+PaOG6gkVYvNnVpy1pGs8TPHPMIxAk0j8TOpQU+Gga
w8TGApgI0unWa/wB6d1ZcvgrAdwW7r6JbF0AEAi0ZOTjigow+D8FNsLU8ImwxDZ/jP3mJrLhBSCc
TK54v2VdceSPp/KRP2RRthKFhSTVsxHb3IPgSnZ7VjQ4QOMYdxIotcPC1Gebod6GC6DwD8IqHW84
7BhQ5zmMity3kYAant2rdnEgCawqmbIZ9GZzVduimzmcrd7vi2VJpWym0ItoXtDcs3W+dSbVASOl
qyms3c6tRBbKAU8BSFGAYaLneKPISAQ5VJAj/NLfqwMGta44rPEcWnu2RVN8Mez0+75i5A//8gUv
EumJ3mqS8lnMjcjOUfhtxvd0YDwSSdz9IkDCFAMmWPDdaPw1qe8MI5fh27l0JXGGxQNkMKkaW8AD
ZF+VreaMxq9EUUlrGAVzPmKhy+4+AMQU+qoFNFmQUGPKXLoj425k2ohVq9+0jJVQKo3N47Fs5SxB
zS65r8bnLDuOI2tUgyGDRreWNB5Xwcwj7Bun0fgVA4ccpNP7p8eSQYUNOa8jMZDj2A56zaqmnylf
2uW/JrdT5PUX+iworF63QZ0FCL9CZGe6r4eSGRhuxrLo7Yh7+SI0b0kghjNq5BCiPPS11R0yl3PC
Q5hb2rGzMAPg7B/cVtKDWTNQdWLLStN1hTq5MonDCEE+tuW7+F524mOEeZocqU5wE1q1G9uZ15vh
C4vjZ9OxVmLp2DslA4dnPBxL8LTST0PN7HjwERZ/YxgrOVTA5aN0UuuSGN80WQMfAQhV9LClYjGO
cfMuWcmhQiyHjmshptAHezbPIq5lw9LQ28AsGj4aWpOsz8aSRxxiZYuFERplh20o8JGrHk8We66E
68nSTcUSfXYisBloV+pR+ak8jTWSDqRuyVzaXTBYCYsjbtODVxKofDQVKkkZcuQ1w/wg6XdgELDK
v1iHIi4MLE1kNIDtFOl4zgOkcxyWz1wNGE2BlzvBYb7Jeyu8Vd3GY6UYm0opwNYDCA8YYWhax3qR
qjgZGjgz2J/NVlHdAptCmJtnDahtutNKEGV+DZp3mLPEozLIZlOTwN6GyrsjD8Njx5es3sWmMQD7
3kC00LEBRflUj6pcLRttZFflTRrc1wtj02/z1Fa/n1JGmjStbow6sksN4yvKW1FOJz4eGC67eWQr
KZQHTcZQG2PT5nalHZBvgnXXEsKDYPzajwwsZSjPMTS561vQR6Jriz6EYLyoeWspWs8ActmO4wRa
BVUETQPYARUQ6k7B+GiMLtKxOnxHf+csvknXgxVdN2Zj+pXlM7PZTdVWIqnvNEpjUBLUSHtMDWvQ
3yMlt7jw5S/ObyWE+kxlGVbAdagiGzT1Zhq+tJPsCOXTvpCtZyPSkMvpUV9JCsoma0os8XF+78xO
4QJbzZEQUA1v8EYmA8emBxmYWgBIE6ai6b3mMhibKugxiREatSMs6qFfNMbrZtO8VyIojVQxSrqk
xcfBuNPVpM6JJfG9pff5qZGMn/vHx1KHit1Cquojl5eRLRU3uvgya4xC0FfQexK2V8pQuXGvoi87
BDksjRSsrdRpXipHsskt2zkyAnfvD2ic4qZ1WZxU2wnZSjaVImMoguOXMsIbozHxCj5ULjZLrSWz
Rxv7NUysn38wxd+2Qb9pFjXrFaWFIw8ueZUC3sPCwACGWkgRL7FUlumTTOvLE+ei3+eLfJVJVGXe
aHlQENPPwLco+OohPJAGJhlnYfYAiLvuSaPyvqKUBowt4jSDn+f0mYzu9GcuN/OfmAo23pVj4TS6
w3rlbFcVEGrR/wLWDChb/wyOYP6c+WYyyOAbKPMswR/81BpdXPln1mTStoIXUZQvcFVVdEMbou4q
fWTNjb4AdH963Pc3lgzKHcKkEvkgRfhYQq+aThJ/0AuWy5G/8+uHuuhBmX0814NYFFxoNx+9Exz7
c8ebIDNNZnN228ccYyWZxfmx2/vFx752n0nYjmh6xzkJlUA0UogerUI0A48z6ztUoA6aJRom5kNV
MzA7zJlIb1zs7MvejmS/taZHQHt5Gfh+gnmWk3IT5pKHQVXWyZKbeE89ygX4cYnmUIMxglklvIc1
mhGYQq7IVW00ZomYMrAm5DeLCwLqajph/xY1upEUZJOKwSvidmdCdNHchI52HRxSKz0Q9P0itEKX
BaCw6XVrodTTEpSxHYaMYabyXehHVnzMvfgguvoVnumMZG7LI9aiqDMtRhmYxUEAUXoPfjrJkaTZ
5QLmxMfWt1vLIT9fBUtxHssuq+HdCaBJnwOv93IvOOUG3svy37cGwP9z+XTEZFci21IIloLH1OH0
oWRu6KdH3W4xiWpPv0iZMrZZbwmmsZDDXkmU8D9FbeB/0UkG7+c3VNGt/Bx66s1oS4o5gREXewIM
z9u899Z6UjG6jHVuGTocbedmh9FRPylp1R+qKVgRSNBYALckftFeuBZHxemi6pR0yGCcyYEwUQy+
5P2fSIa3IspaDhWrNYwHJVWI3KiRLHk2eQf7+mDa7V+rxlTN6lpFDOUYD6jNnGUtlAre1ayACWGC
zRBeG9LaDw4fnWN4oglwP28/ZDJcj96Y1SSxwSsK76gBiM0z9pvD0BSi530hm3fCSiO6TKVrna52
AqxjtDjBXux3Qh6SdOjuWPPHaIcWFo8t7pBYRcEILSzDpPdn80bWhRnBE6Wdya4eCxdLwT/AxHLK
3eA+vGG9romdfzFM8Bmh3KyIX3fS83oEU6g84SFXyH4+D1Y4guKX526qIGZ8uq07HiRfv0VRLjd1
tTy1NUSJo+BHfP/Oa8F9Iggo/hncue7TD8ZXJBF/TzfK6bpa16ZogkD9DJgHM7Pjo3zIDyMmgFn+
vWmWK90ov8MWzKAp3EiKtd/y8pcq9l4gscrO298KpR3gvKmC9Gk6q0hJdjzSPkJ9Z0FfwMCQUCCb
XXYEGOD+wW0GEZAf4+ImXMx0WjLOQqu0PVIGbJm1wqnQWDa+rchFAH1/9mOsTlGPR8dH8B48DSUC
VWtNGK4igPijTeqKGIFj1jFZilH3KT/kfKLGUEzOdFfUf6o8C6uYJYH8fPWJpKEsFCOBhJ67zYzH
XmMMXLB+P7HD1e8vgWBqVBHqOz3GA/P+cYlZFI0sCZSX6glQd+oW5bB5uRH4O7U4/P+Mi3JKoQsC
XgQkmc3HP6TMCToWjiDLuChXVLi2bkYFRzQ0ujVz8zWWkK00BBkfOkL7umx6vSTouCoAk8rTsVqa
6qHjFTxma+k4T8dgehDEh30Rm59jJYIy2S6bgO6ooFQkDF5X3nKsGcrty3slgLJYXoiaOSpQ8UoO
wNLGVF71fbpXPDKl3V8xnwYsdSj7TSo5ArA7qa8lB0U9lhrjjmH9fsp6OUnENqmE0k2cXRnJYQ4Y
45OsL05Zb0HQxlKBbH81wGg7zs0haBgimF+EMuC0i9OyCGFV0ak4YDPgJsUYu+b99cYPSLguJkzl
bjXHj7rB4ak2ta9V9aCxWJIYH4QGk465WsJYPD44FxXXZVWfxy5iXCfb30QRZZUHohcwKf+MiSMH
2oNOwTdvk2M8nLjyeWE23MiN9CWVkC4yqG+icTqX91kNCtRD7CsvSWHKo2k8YSvbT91ZPTJfRSyB
1HdJM6kLwxiJvNFZBakC2roNzunomfMy1B2Zr2cSR3YUpNvmyTCrpTohzuCpSRpVYC3pbAz72Mav
Em3ZH8uP/bi2/Vy/nChNCw32mITLeVj5IkCgjGcK58y4/VEfSJnsfFtzijDz39/vSzNdiIRW0GHm
c4qOfZ04uVq9LoqYm3HYn0pDdDotvZqUk1bFjEti2wMuoqkI3lRLpEo1TnbpPKO7CgXG0Mi2+QPR
WkQOL4Pq8E/zH+pAAMQsLKU1rrn0Lqmuu4QRklgiKGNUZTy5QOCEweD4qVPPeuMUAeOUtt89Mhl6
MdC5FOjmZROAZbbW8e4R20S1w1Y5SxnmwqvUGTLx2KjSVSd1d3zGO2o/H7KAt1pOchs1edo3zM3P
JQMAFrgkBt5EVBkpEdOijnUNk8jltV6NpsZ97AvYPMyVACr5TduEk4UI9lBirbdX3SwozSRhNOhY
WlBGJ4IoOjRyCEmLyAQQjsxCiGcJID9fJaIpAEoWBERctPWPNrxPFkbdkvX7ySmufn+oKnEVkntJ
6RvOn/gW40lj3jr734IlhUoX1LobxEjA7VTzwBqo3axmDL5uJqOrj03dTYsR8k1KmstKUZkB/yqj
+9BHXtwz5LCMigoCodEG1YRFf+RVL01/K1fndGCI+AcPvXgGHQUSTpMjjD7ZwVPvDKfeS5/0k2xy
Z1CDu8YbqzLBkkdvuOpyFo9Bg48zvP5n0pWzNEu6G3BDAMGf+ThkyqM8P+uXXo4HyBs/2TZbK7kx
nA5lM8EqMH/KKptt255u6CCKF/H/lLiAT7QyNOCioz4c6z7xtSRnmPe29V1EUKFGSKOo72aICOf3
aPpR5oPVpZ7asmbuti9z+SKICjdNXw/aoCMFm9z8en4CNGSAzT3jTnXzB0yG7DvtdoK8kkbFnklv
gxBA3XhE3AkueLTt5Ea8DR4CTB5g8eDnvjTioV8So5Uw4nmrQNTk/BBWBYSl3GlAd16+G6RvqQLs
kPrbvqTtSvhKFBWN2lyVCiOCqPlucZEToVdTe+pteJrA9MLbxRE1csY9Qf76Pe2o+CQGuaZ/HmUZ
VQclku7bqrjCqMAzQzXWKVLxSVXC/75pPgEUsPAIPNzK1+7428jtNHMAILnkVN4o+exN+c1UenWs
VNzqg0lUixplswg18WMOJhN+NLG2C9BkNPZ4f2LWcPddG+T1f9pMN2tq3/fYfh4+4sIrHiN0FwI7
9OSPtPfIkB6bf5rhFMBd+VOmWBYNtiyQt8ykZK24kq/byrl47r4RkmDWqBlTHBVaFlHvdU6Arf5n
DaEFuvH4psDhG6whKD/2zWc/jmE++k/dMCrToQuGkk4Rxsd0Kk01Ujw9eYpZO0D77oAthD8FZb3Y
pX2COBZi/EecvWXkTF5939dmc3hK+G2QmAP6U0ofK2LS1FCnedVMMv7T/iwtEDp5ixWYypm7K5zC
yzWTIXbfD4CX96dYjsO/ymrcb/NRcCt38sNTbwN8CSgKhs0CPyYO/c+BBTvrfwpTuCpPkxSvkkF8
lsPZk5E09OelvgLsjBUmjLLo9vtudaRUfKn6vjLkDrpFS/6sVaofzIZvZOq3XGx8aQ6ctu9ei6Q5
FlVh758ryzip8JIE1ZyIEzxhwRSX5DfTd6W0xp7hAvsBFPPTf54nqtZ1nXTIh4NssZT+IQRZ8gAa
nlA98MxpDBIrvnw8vFhFDGrjXalQpyli4VnMF7hB+gzzxOATfysDc6Z2C49VQiUetSeKOr3Q6Jop
IBM6efNUAvPUYN08m1Z/0YUuQBXtmC4zaLptQO32ziIJr2ojg1EGdSg7FNTB1FDydrqU+wBROYgm
Q+E1BKOXmc09Cwd1K7qIWLogwJ4YC9KoY40VjuMzCdtiTX0DeLSZv54qVmwhoZA+z7UM6jyTQe/E
ZcSkdvgc3pMNKg5L1nFs9rbgkKxZYL0Kts53JZAen9H4Qgu4GKPo6hmAWz4WCIBSaA7HwSEXOhvJ
hGEw9FpfB4bTIZ1QN5I90knXD4ZhB/huT8m1BJYgsiLtzqxNqk2hKoYnUeXAGDeN7lOB/qASdDCf
CdI3aQLeAOsUifvSn024CKDfOm0pc00gYPlU9oD6a6V3jT9jYEy8YjUqGZpIVJqA9SJpEcUSez/N
eUB5X5NYi1lbVk6KOAJWbTRFpBMRdWoyRRiwxBfWP2r5wSgFv+ZZbASb18tKCLHKVVY+9UINNAts
sHbGAQzamNJt06vMuB1wwSjWfoDf3DRba0SlH3KP3nhONoNzsuWpuUAucBJbtdOTKFmqG7uGbfj7
MjcvFaAYE5pR1C1p4NwszoxaVlMsJipXQ2Ur0mL22V3M6jVsfquLGBoGOMzGpcsFYg3dMTEeO+6l
rh/2NdnOFFcyKItLpTaqYmLaXGHGz9Ft5ZaeeAB7JXHY+ar8m1rlShxlGTrY95RagGVE0k9O8rvq
I/6bzSxhJYKyhzSZQsMYsck5RLMTDzXw2KbymPMS43G2bXhgwxYFFTymEp0oYpw7j4ZYI0NKuied
EO1sbIerAPwhmBk/gAPLiEOb0WElkEoRZfBRKcuAtRgJ++dRWVoCa+OM3D9fAt1KApUXipUxLmC+
wtv9MwnNvdbFqhkmqvetbjM+rMSQn6/iA4gEC13usWixcL3Z1991RFLgSETLe1iAN5MVvzfddSWO
unWLlq9LfcE2pYyVV7l9NyAr5THB3f6NdV8E0WlgU6sdbng4bNh/67PvS/9NZMGFbj9PVjIoh1XV
tJV6EJpiNXS2CHRj5AK5+2OxyF4tJGNk1LB5Rhdj2/IkFaCDWOoFXOifH2yMU6XpAxldjC4zZbA7
94yC8naNyrhIIH/ByiRySU2WQscyVnKY7HfBFMwUxsd5nacd9o1vc4FAWImiHngjwGpbuUGiN3zM
joxR1OKlr83mpX/jb8qDBPig8CHAPLMimdE7a8dy2xYvelI+vPSlUQlk/TrJdHNS3xfZDflfEmvI
d/PqWOlIOXLDt3pFcHdtLiNoFd8E7mVgQYhue/FFFcqLpy4KNCXCineCNfnknGCEOeevsTSVVVbe
PzO+2lYmKxjY/JBghIQRgTKQDCRsIjegVv8wW/oxc9Vb8VHyyKQtLvjHfWnbql2EUdeUWix5P9RL
ZKvLG+b9TJ6vzGhq3CF09dKJBpZJbvvXRR7lX/oUVQuoObAo8PCJYOpFD8D8eCdgY401m8kTq3zP
Eki5WzFl+tiQldF4Oi/8Ify7SHhRiPKxbALfZKwJqAn1lZnOxXPVfuO58Gn/M21Pgq6MgvImfUw1
Y4h5UqtZXB43iCVdcVY/mrWBi1h0RVP8bticG1yzDvCz5f71qrxoSHtYzS0zaA7RGPfLX/m14Ypk
ncQZZRNVNw/QWecxNpPWFE1gQiWYtWUNSW/WHFa6U+4nhtoclUCotuO5dARAkjVXM0izivBO1+72
z3k7aF10pS7QagpiuU1wzLwim8P4U9d/Rf33Ji6dfTkMq6THh2dNrMVYBYRDnP5MqtmMBRaL3XYb
6XJq9OwwEOLDmuNwk0Wn7L/D3vyt4Kkmb2cO28+24/Dvk6Nn0LqoHHrF0NHCzFtUhFwlFs0mYlye
rGOjokcsRWU/CdBJHjIgyhZHQxj+agBgdW5UwOAlURurEDIae8YKUIFnwmDyt2SHo/NUzWT5F/ND
UREkKTlNCzKcHOn3kTbS5GvXMQBg4NV+cM3q9/1DAnL5UlQo6eVymIoQlRLthrzx4+Pgg94DaGPi
FTMDIR+Ejh0iNj1FQ1HgMjQ4ilRok9TEEqnKVJghq70AWwCTlT8SjF5sIVj7bkXcc0ccnZYqvZTq
tYJIkaa/NBkgM0Lu5PLgdnMfmYlW3S48f6OK4bd9sVtmudLy88RXKZ0cTnMkc8izUuG1BcHD8rr/
+7ei0qq2pVEReMgUncN8AF7hvF8bzwp32xjHhoUov+XBKyn0uLWM8meui7DDMq9ks6nxEOd4Fbs2
Q8OcY9u2i98lSJ1KO7g5SUB7jQ+VEBQ6UkBDBmILdz1Ac3JsfDLZrLY/0UUgFTlCsKSOSY5stAX+
QXy1XKVWa4+jKb1rHmlzCG85aztrs+KwPlAqksjikNZ1BCVFb3E/MY/eans5gp7a09luvZXJraVR
YaTCJFEVlahvkNZmf10dsEuEyBW43dVyDwy31/itscj+YmvY++a5GVHWoqmIIoXxrCUZ7JNEMBkI
PqBAOhFmBVRB7xmytrJjcGOTTWGgiwgypWZa5vU89DOy4/8ioZKGFcH8xmPGZprNtp1epFGaxQaG
I7oO+QCg8RSzeGzN2ppe+B9yb6qvBM25GM19Bbd9/SKR8vWl6rssmEVkIE1m9SAlGY3zFL6mS8oQ
9A/meZFEpVV6Nw6RIOIh2r2SijnuAVN9TE+kqNN42o99tbZyuPVn+5JYKd2k6giRC8gZhWFCtzt/
FMDGVWSNpRSsguLmpbqSRydYLaGuCxNcctFJeNWPGKKxtWvQqd+Np9Lm7PplXz2mPOrR1glRNGUx
nhnRiQeO86lykS9bY4WRAsFKf2CH3ft/SiSOsrp0pmZoDaWDoaS/SHmEoJQCur2YzcFRXZAwWyxM
CsYnpCcjy6ITAQSGTxga12KlIWc9T2UDWJfeqQRGfWk7pAg82c3RRF75PO+VdnUQZGkV4Vkl4BFM
tBuuNNSeP6k7NBZd/GbasBJGBeo6GxVlJvc3EKjA9PtUJop7/wLWoLGszST4+TdfbiWOCmGxGKLw
1KG6KZ+5h+xHZJWWepDO2rt6Q1xv+vfMpQCSEFcCqSiGDGiKalBqEMzXcPoEfTUc7LQjRRcczJKn
Jqu9sx1cViKJMa2+n9JxQjkE5ILvLUj9xMXz+dtJwTSWcQSc6IFxqFudq7WOVDQLM2Esphw6Jgcy
Nz74IRJ20aws1sjJ5j270oyKZLWotjM2onN7rK8j5WpUZmvWGlPiaivUjlEYM3JaYg1fctqLvM/n
+eokDTGRuVKDYgHvGcuJQ11SKRiPHpYMKnphAD7PCnLNBfM5B9YyqF10lfF22+wirL4QPfveIwdv
pxZVNAXdqxxvqzuSKoRObJWYjTgC6OOKFSRZelFZ36KF6txmeGa3RmXWwc9CfEvHlnWRktPZ+0JU
+FDmkVtSA7Gf98QjwRIJTuGjhAcOG5GMpRD5+coYxoqvl6pBPy5QMcc7ngPtKY0YsZcRDUUqWlRJ
kip1gVQ5jAa7j1KrGW4VrTQriTfbrDCj8czksNicOVwbBxUv2rDTZUybIN6rvjJ4LdRbMGcbvDfV
oRGATpRaiXEfy1Yki1apiVZf39Wisx9EWKdLxZBM6FqJI66WL/4sXwfdsSrdfRGM6EF38PsqloyC
QDYKOhRoAzNqQifTcgxlp9bQ5YdMSBjpOeN70j39sJFVtQIdAlpd/7vzz3miz4zAxMx33IBu6Y+S
2pdCA9U6e3ltrwFX1Jnt22RJRx6b6hjuehtZm8jbadclOEpUEpSmUaZUOfpQ5FlHwGzFt+wqPwQo
RlZn/Z6FesxSkYoncT1qEvdZqiluyy7F8lXE+FgM+/hCx9MouSxzCJJC/ZjOHg9i1G5Ar1UMzXFo
zQCPrH2DZNi8REeUmIvyeUTuMwmgH9TdIjnw3OO+jM03zeorURFlUWa+k2aU1IQksNTwGM2irWqF
KbLohDfn71ZhRKLCSNHN45QC3RM40f+BKWnd+pCgMM26WVhORYUKuQBFZFHg2LL0FMsPchCZUfar
rHt0UGqzKDmzkgtGH551jFTmMSlcWMd4ZNhF8QY7CDpgsw/fA9Hf/1oM1WjUnCTu5hbLYmQGKPQL
QlfmkZIFK49iGB7d5hrVFksvJGEz5sIB6+OA+etCudvXhZWH0tQKk1YY8VTgzJKD5GovWF/8Idzl
BzIThpSANbfAynFodgUB0Cp8ouBRVs6WBp5cTC1OvowFc4LaMd9o2Gee/YR1qQiMqCGTuLVKC0Cf
LKSKiJahcLO42ZuO4S2MSzo6KmoL+NhMBfWR0q0AN1Gx+q/kV+9EfboekwOqcAT+El677YOq+8H/
kHYly3HDuvaLVKWBmraSWmq1h7bbdhxno3KcRPM86+vfoXNvWqGV5n3JwitXCQ0SAEEQOEflpI2b
t06JADScENUw2KpkVXZ1K0YN6BCy2MOtwp3L+kYY4z0qvR5NSy4bzLY6Z3HMgZJkTaeLRg2EWTwA
GaS11NG/LGFbIR31d4JXXlA8/L5X9TC3mB5uQXrQ7fLqNhweM1i+PTc8AIJtB/sliC2BIIUbKjlB
70kIUuNZAqA8RqR47J2bQjAtSTCniP4wduh5KJQhElINgMlNdpAM4zAQ0ydVx2nL2GwGQf/RLzlM
vNWNZdFkgnYq8Qv5Ul0LeAAtARGgAPLzs+kR8AWp/wvn3+ZmrcQymzWZsjEgLUX4uNY8yUl3iyNY
8a60o6+0VJ3gfpnto3tu3XEz1J/lspe+vhra3pggd5JQd5wA/QO8tAflmcJUoyngqNii1XxX7zTe
ZYaznzJzExSBG932E+g2y/AmTFAYSJ/T8OWyB2xGq5VyjI+BnnICJ4aJQ1rqbKm56QvDLqrbSCit
Xo1to+ZcaP5gPAgfkkIJgA2q9Co8ppo2iouBtqjyh/q2OBVIMZtj4GOm7gic+dmZ/QQzTfnXy2pu
R2X5LJZJezSpCotcVGlZXHLL0A1PwUESbOFkPNafBZQMdrJg14/jI6VZCxpO3WA7N16JZ3KhfhrJ
0ugh3vlqhzTWAustPX3XAlm/AqVL6RQelz9p8yq8ksm4aZrlehOq2NrEB58Lcof0+oXaamVrvIiw
GalXohjXVEeJkJDgKqwfZ6D2LF/N3BpCgCHU10AotYvvS2EHr5wt5Qg1aRVqZUkgDdAjFArRTfKj
ujYRhPIvGOIKBUuwVSCpga6jswZe/Y4nlPHJgQAjvA8gFKglllm9VRPHVLad/pehmoxDZrlihGBE
wC1qSL53RLoPRG0XCpXDWT36nQ+5wnnLWAjtqmu7Rh50yMlGVylfTPFrLdyN+VE3kSCBRLW801W3
iEDrYliXZfNUpGu82rgGoOBNnqMbvCXoW5mCnbAU1qTK7mUx206nEMPAyWCYosFY5dwAXU/IkT8Y
FcrWyh43exwVvRXdvrfboRPuReCFt02nO8v8YJRaNGRTj5jdgEpv8Fs7PCy3pQ+CtK9cPBB6w/2w
hStZjC12fUOSKYN+lPwzqkCoGu7Eu+zTlFk98MxMh3fl5q0oa5zxMAfaYgQ0pARohgMkI+rz1nKg
fNehG91U3D57no70/ytb6ZM6qmuCokIPUHHFoce9CjoxzIuhiiE4Pcc0uRoytlkOugxSNgTqyaT8
b5+kr8Hjm3Kf3YqO9L3weOT0m+FktYXMaViOydTLM7x9qR61SLf7JeBotOlsKwnMwUcSVGUagp7M
toituBf38fAjqHj57fbdbiWGOeACxaijVociE/AeQRzjpsSiTK2tH75l3nziuPZmLrgSx5xtRNWm
IFNoifLBBHUSWKh2wu4n6YX4Jn6mPNBIg7/zelq2s5eVXCakgDthEdoFV1j5nsJaKnshtLJnKwRc
x6fap08c0ZO8WLxO6M2+P/mXXGCL/e4GeaznbTzIdISr/fH+wOiC6Ve6Df3qq3E9u8BhdQ1XxEuj
9C3iLvdlG5LY8Z220/s0N5EBl8ZDBVvtfqjcFOKyo4OZ6ncNNXAT6lk6pLTTFp1XYCs3XdMWnjDa
KDvzXr6tefNC2znhalGZ2DI0aYvBkCx/L1jWh8Qd1C+AASJg+6IvBpGKnqjpGBfW8FLXHi988xaV
iTSTPBVGTEu02vAaVq5s3kTcRd0OL4YiqzI4DInKeOVsCNGolch6tRtknYK1+NIeaa4j6HbzA0Eb
Czvzcl2eTMY1Z6PvorrBqRQqL71yZ2qceZTtdTvrxLhg2yvwhREngljczRXI7Z/7mfMEx1GBnQ+t
milsdB3LJunfWu1t5o0m877PHNxxY8Sj2MKT5Dm35nrf5Zw14glgnCkm2RgLJQS0bWYtXWsZPEKE
98vnx+Tj1zZojPOMZO7BI4ckLvLLT40PSCbJBt9ychTQU0gHGmgwHPedV3gN/spn3kzD5kSFrJx/
AV2EVWrQtIZsFhWi0mgPgNRv34sQaWrFnnzsHYKGTfBkpqhEGLvM5/Xq/+HAO0unZrqSLjeAR4tk
ib6wvB94Tlra4t3sUi4IE0QQ3uUTb7MIsVKWOcZNMy5qQ8UNK6qO4xDYovIki3dK9HZZzPa5etaK
CRgZSvblEOJ6I01VaCnIzZVpvAaBvZ0F5NC2Me/muJ0vnwUy0QIUyX020zlKQL6RA50DzL6aqWUC
0U7wecUHGhou2SwTOvpeFlSFCHROuPPTQ7Pv0J4DZDn/8iJuV57Pm8WOUAJzKQzQtoxhQLf/VDi1
h5nDvfiQ+gJ8oX0W7njICjxr1JmIMoZCMoLNnpJxSW5/i/TrqX/pQeaYu2NnSZzw8ocs+deu6Ux8
aYagiCUD6Yjs0QaP6Jh91W8UUGdEQD1UjjxEGs6+sYNgmjKmabegc5l4dJo89cZ3N+O9gnCips4E
lGGYRQy5IfeXly+KhGKU+uWyYXCcWGdiRljocV1XOFeG5S6RHrL4uUxPMe904e4OEytU0SCJNgT0
BaJDPy+SVFu5DfaL/Q7K5XCb2HnbwwSNMhLrRGhQd6Z3XhqIpa8aOl5DNP48v0nALwme5ysHwZgX
FDmpAAue0IsNGeMOxxzpXxNlV7eDNaa8JtDtdghAiGqSjLEzQF/8HumXNIgLPATTdmXMzDnZEQAw
g7146fvTtnhl5Na39PkvLGUlk9lCYxxSraOIy5pGm2tFvw4yKxaty1K2D/GVGGbn9DgqR4WSb2o3
i1ue9H1wPzmtdVws405/0o6VVdzKb7OjomyYfe+5LQP0+x8C8ko+E/1HtHiEUYcceHCb6/G+3gcp
SC1kmNCyJ+gSAkHeg+y2R1QP7cuqb7riSjJzFGQoq7fFiLf9pXkUots4fSsm2THRQHZZzvaN8SyI
7fhQ6nFsgcRHEfIWlz4dZHeSFe5yG5Q5GSCuRCc5BDYPQmXTM1ZSmfOAyFmgjyn6huo6Bp624caN
epsIXO1olndhA9mejzpvpkmnHdLg7ryVd9IeLKE2nOM/XKG86bPNCL1Si/6cVdI1FJhrSmXYq1rf
z9JVwkO54X2fOQHiKS1iNODhgRMNGK2uA/D8X1VgosmQDoC3GWDy4pwfu7h56DWZU4Tc9iqVvmhK
GFllS7utPgt6OWFT4uZbld0k8qGSM6uZRUtOP1827z9EkLMsZsWkEO12soKHzeJziWZI9BP2nyoX
jOeRS/xmRznDdOTj0oGWZKIdJsX2l3/BtiOffwCznmJIisGsaeZTfzWNxBrSm5YAjqUlnGDJE8SE
5GAx1dqkoDZllVqGikekChMzN2T8dFmhP5w3Z42YoDxmhjwvIdp1qxIlyMUpD8s++kohJylq20wH
7rlgyNuGj94AwH4D4om9zXVLpEqCDJljclj0e1nmhMHteHT+PmMm/dACLl9Em3Uj3pZhZBXmgzJx
q3M07fwYjc5SGFuolHkQegNBfbQNb3FaO/BBFg8GRUpprvKSYJ40xiDyHByheQdpDW6AP9tnNV/y
TKAHZB6XBJC3Q4xVSJ2aCAKATJByGx5l5s73uHs787GDkw1fogOv5ridRpLzajKHswk+V22ks8ad
I9qUPqtGc3xxpRzoeHjl8Ya3eQoyJ3INXNdxod12s/oYTblFeKgzHBtkb2WpLobAWIYNymhorcIr
En1qNF7PyvZN7Lxq7E1sqvQ2yBf04CBbBLdguhNuFwz60oFV0+EB2/D26MNFzNQG2ezRuBXczD9o
u7PhvBkPhmWCqvufowR7DwuTBhSGI6QVVQiwhccmuufEPo5PsVewUC1KteyxeqONypXuAtrRzj/n
fgh4X8HnmdzmxWW1V0y86KNiic0B4wNhmVuiEFvFYnflXkHzg5QdhqC2o2rccVTk2DnLBDkGc9+R
GI7cmFZz/a7iHtVlZ7nPZXDcNPfzFbeFhSeTCR5gr23jMMbGdS6QMmv0A5d2t39rfiw4UygbHu8q
zTVMJngIoVhO4MWgb5ODE0PBbi98QvPiz4E2f+KBPW7WkVZbyUQPFeDmqjbgkkZLO+MTJrHQBKC5
w43AZ6fjrCYLb5cZepOntIUWUyDiDxr5KVRn1lj95/lzfEdHEXnhnxO72M67XAvSmvTocBbG1O46
DckpymScvHE7w/kV8NlBYE0DOGdPZycC8G9lYmc14iHrTk38dtkFOG5nMFn8NKqDORAEYkp8h2my
fbPD29meh/fEC8UG3cfVbUHO4lo1KaE78WhSSsFNux2QpfA0GAKe47JSvB1iYolhpvmS0CoBWmjt
LP0MOGhLGjjJ7nZl8WzmBpNzlEuboll3wsATBovFT4pT31StPSa72KP8PI0nZjcgsLisGs+ZDSZ8
iHGkafmMnq12V/mR3XpBYmlOs6O1nenJdKSXywJ5DsYEj04Oa6krESJjeHL7oKiPl7/P2ysmWCRh
VGsxBQsva8RB8moGnTsE3y4L4SjBdoKEkV72xQx0na5+DGSgbfL6MDfdFWCKlJLCAKcqo4WCiDBH
I/KzSXAL1Grm0zxfaRPHWbdN7iyGLWAIeRqPOUXh0sEakQEtm+wma7GUk6LbdorZKnn/d6fHSiZT
vhAwWpFlC26w7a6FkS/74qv6BeiheFQqngJb4dgDV0ealqwiRYUbkTqmiHxGauWvi9PdtZ65C6/1
++xVdGrAOXJV3DywVioyQbDHY60A0CmqYuAVINlG75qIpnT62D3w2mg4pvJxkiU2NGmCfkJyHVYn
eTzkqNuP3//C4lcqMSFQH0dSqLQ5oh2IlTfHLjhdFrA9ibySwIa/MCjDcoJPzZVNedCjB/INPbjK
QQFsRMHr9dsMEytpTNhTgL2vk4qumu4b8adU3fUZZ4yEfuLDjXUlgol0raHX0xzi0hOjWVHU7s1W
sobuXp0ED2xIvDj+QRqu2PSKr0qqKoGZQfzdzLsunCV1AkApua+ujd18wB3ZGr+nnnQ/OoFVfaKA
H9GOl35+7F5h5DLu3EhLW+WBotjLm/Aov0+yaF5xRwAEELnFnvJ3mE+5T2IAjwu+yLGaD9vISGec
W5hyvSgWKj2Lrhapd6dguQ2WhZM9fYQFe5eDFwIg3KoYkWDMJRiSSMbgrmID/E79XPiyTQuiApqg
ul3vLpE97OjjsO7zkkOuZMaKgs6UFzzIKXYBhM67ftcBoFHYKaeOooLaJXBOgA2KqhEviG3b01lj
5gSSZWMyVKqxYT5PwlXc+FPkDe0pXniTLTwV2QGKnCQGWQhEqdbiEq9+jWxprwCGvLPS6/Z68MzD
4P3Fjff3PWWBuyaZdl6NEAvODwsFCqAa+v/fmMaIYMwzL3VTGAqqGXqnwe+x108xHoqHp8zmFsio
g/8WbhhZzKFjzgP4ZaisxP/ZRJbao0t7RXkjeR8OHEYQTY5WB2o8TGrdaYtiC4Kbi5nT11/arrJi
wXA4y0eX55JKzKFT1V2H6wQkvbOIoOZXPuVwORNIQrFr8NoVeAvIHECkT5OyMCAtu+585Sq+SX34
tF14vGeCj9OTzAqy0cQMQqFesFXFNZ2eHPbTQXbpbA235ZW3gkz0aGOjFgL9fQVpHbO18ep4V+3i
u9Id9zLnwPuQFTNqMSFDkVJKZwO1QD80pD9EXklHpib8wR6IKKJbEqRx+nt1fW15qDkkc4pYCNDd
g47aZXSnPioY//Mo6Nm0B+xkj9KAZBug+LOkw3tIvtP/vx1kVM3Vr2DspDdJQpYFv2KqKitRvkQR
J2xsHmorAYx5mAIeXgTQQdvD9AyGiSp7kMs9x7XoXlxaSsYwRlkS4niADHM/fY5uGqefQU2i2Ynb
7YlvRFZ9LXyhzOcNOrF5sWrTUFYKsoZiTmoWGjAUyXjSzMiKp0+X1eMIYMe65ExoxpxuUdrLdpNi
moPXtvLxJed3K2AHuIopzALgkSp2vRMP1SOxey9EQVPxdK8DcrKGKVBe3ODYBQvsIU9ymwGWAUdy
2lpTday00VEJLwxuhozz5rw74crJjKStjaGh1ueGe/0qQbUtvR4dPAx4eG+0L28UxwxlupErYXBo
ASgvsARTQ3RSb4eksAHVrPh5el3LncVt+Ng8vIhCVJMgjRPZYlsX1ro0TwZw/MElRs199KavS/gO
HxVY2hXFh868hYd8tG2QZ7FMIhBGAt4ngMtlq8nToPhpzwkZH1sR3s3xLIA5/aM+GAGiJBFbhl6R
rXdW6VEkb9PWUSpFUcwFsFno8FotNrPE1XIy+1dV8lQlLUZDzHZyhUa3zVG1qnGxMyFz4nLx/sZc
zloyCYFeE12IVSwjbRaj1/jUp8TVvPZTnpEwEX6Rh0LOwQhgF/F1ujzVNeBzhgNebjnWz1s9NtBP
sZAFy4CMQ/4eFS5pT2W0j1JiqxnPPrYNUDNMlQCjirDT0G0XdVopTzi0QtT5Cuco3Eon6b750YLS
mIYqmRNHNtdQFXEjJRQo4j3pX3n2GAL0Lox1rGHU2iTd53O171LfjGLOIn7sFaamv5LEHGVS0OUm
yTQkvpk9ueZePih4mgsczBKdAjdwYrsAd9J7gQkP/M+XLZJ+/MM5uhLOHGUTEKlTRYKaWjArlkIK
gK/392ZX2mBzPkzSYuE2yhnV3wyayEB08OZq4JJkgolRFS0YagTqBRRoRtg1u/Z/yPM/1tjpwq7k
MDFFWtAwmRoB0u/DuKO4mtWVBsJmLPSODym7HcFW0phQootp3KsDpMWRHWFCGbQANqbOb1JvRi9V
ZSkNHlobOvpja7vLm7hdxKBIAZgAI5hPYeKKVkpiqgREsaNraj2ZC9gDUL7kdo8XjOLKsAKrdNo7
0Zr3qs/LxTaP9ZVwJtrkaSaFUqxS13xV9ftK/9zyxmE2vX8lggk0ESJxasRwEWkE6a2i7QVZ5Kzh
x4cEai0rGYwbGqkgxWEKNYbPFAebVkfU3egCA8RG5YcLGcpTiXG8shFFIY0gLhRutfYgzd5lm9i2
/rM+bG1cXMquKdBTbtMWifykAY90OlHGvv5IRx4uS9u2AUL7yhXdBMTD73lQIQdZNUQ4ceY23UWY
3BUS/TarCKeOtb1oZzGMj4lLKAtBT8/P/DbU0FAVcOuQm+kjuM4kE8gDOhprf9ekzBbwfYRYNto5
A5RtF+Pi1b53aHt89p3HY795yqykMaGwrFRzyFXU/wJd8SKN3CZLctQq1etSDM1e3qPtg2YljNmk
rpxSbRQQJW5QBSxfMz+6i/fqnhYlukN4px1Ht/Sr2/4OMMechqRt+zivKrNx7dKBtSnBqs7ii24+
tnjLAHfqZf3+EAXPQuiPWB3ZRV6KXdpBiPIQ3CS+dDQ8OnzZPLeuJyxW6xoPlLunsJWX2OVlktvx
f7W6TBhMC13qVaoi0P1US8bbe7zDiytQh8U3dTcdVBQBQ1c+XVb6D25+VpoJjUIeNn1WwIKUI+3p
AQWvrd3R4up8zcdi4pkrEyMnYLsKJTXXOjM9gNNYpinbUg/EgYALFs1zRCZApouWRgWBLDpCRRvm
EkfYBS4tngGXlxNYtkta591jG7BQr5Ey6X0ZE9Gu4nanG9qOlIBTI7Gw79RsTzT9pM8VAE/I4+U9
pFv0IQdbyWZCjqHMIrBeYTlLe4jIvosKK0dJXkzvY9G9LIrjh2xPllRp4LsbEQKqBT16XXEgQL8Y
tP7h38QwkcaMSIobHcT0emWnizcmiZ1EvFi9qQwIDumDESCF2EfmmgBrP6dHKMH4OCGjlXVf++n7
ZVU2N8cgeMiWcOcmJuNf6B8fRYxM4Xk3GK1AswApvi/mwuoGJzcUzvZsnm8rYYx/qWabKhG9uAW6
cFXowqdxmP1/04dxq34cVTy2mhjKFkK7DVRHKq9SsDiSt6bhtSVv51S/9MGQ1+8RuQ+6CViI0EfY
z4AjQjie9sEjnUh/Ja4Ici7eVPHl3VLZafCoq4g0DtBumG7b4EHDw/UcnobML0xO4N02vv/ahcrO
hOdy1URdD0mYlt0p7fMS5G6Tco7NzXi7Wj/Gj9qhCyVRwPrFiZ81h2TorWHZlYnJSQ0u250qMsfz
suRzqlA5mDGwqv5TNDv/YnWg+PjdEBQ1UfJYwTVzEFJHnnwcWd6cuMp0m5r/5EMqSxs9tVFemj0c
lizK8zION6oxcJaLt/dMTGjk/2ozxr6h2bHxavact4jtc3219UwoSCJFnNua2hdAoVJMFg4JhuN/
9iiS3OIN5fAsgAkLRavJfV5BnCY/FtWD1nPKKRzHfD9/V7kZWliWNBLw/alMboOa2EToB2sh00lW
ULwRcEG+bHHbBe7zAr73a6wkTmWUagp10L5CoWEoAWxVONkDwAEPKtDFv9CRUICmcB5XOKbxvq0r
qcoAWIOmg9SkTXbzBL7NuHfCrPw3f3oPvCsx8zAEqpbCyMXudZDuFDGzh+otyg+LpHIWkhOD3vuT
VqLqrhF1hVoGIZ8DYU+RZmWQoohPl/eLt3D0/ysxcl0NA6GFbWP2x9Tr59uMVxbl2Ph7Br8SEZuC
oAkaNJHUL7hy9yAl+BsdkJHg3UQBKySjgyAWklTK2BXJOOrEnsF5rkzeZRnbSpxl0O1aKbEQvIZm
JWRUxr4OT3PAy4RlfOBDNgr8zP8qwQQ3US5AgDRDAK0bEOCDAgvV1wGbMAEqgecufwhzZ2lMmGuA
KVYNGBPDM9TgUJop9LU7yi2lmYqPvGafzbVDR6KmSKKOiVnmONUx4CzleFexm7n2+145AuiLc/ps
mvFKBP0Jq+0Zp6wIY3Tg2MnsZvlNKnxp0uxvzGwlgzGzQgJuSlFDRi1ct+NOrH1Bs//CylYiGCvr
F+TVIk1EW+kmlx64TFV0Wz8Y2er7jJF1IApsjR4qmN0B75BWqFb2JDrtqO3Ql2q1PFKBzeNnJY8x
s1Kq9bgwIK8f48RuhMWpJzQCtW2/V7v8c9fwihE8O2DOU1WZBtMssYBRO1rLcjJSgBsOnCSBI4RF
YJ7yJEi0lhrCpAJFXXONuXQ0Id5dNobtBqfz6rEQzOpYYfQ8h5MO7nBNw0Jkf8VYyPV81CzDSqxX
+Sq74Q3Qc5yVRWTWgrpK1QQ1X6XvdmJS4DmOB0WzebSt9GLiQZx2cdq2dJNIAkzz+1Z/Gtt9kXDW
j7dNTEwAZToICQk0UafGmrXbXP4hKJw3FZ4M+v9V3OmDoeiSkcoYr9pxX3UnboM/x4cIExPqVqul
iubwY53ZeuuY2suIMpe5F3jMEtuVytXGMOFBk6XEaANsTAcW08HPTxGqP4HT43H9tnXya9xeneIm
dfOvghM9XbZ2nt0xoWJuDCUU6Z1V1J1F+dLzUG15O8VEBr00hbmg39erm1R56IVDygs+HBU+NCTO
qJxNM92pZC+Rvc5rHuFEb7bzMKhbOTAXfB+v5p5altdpoF6bdR5awqR5QnRfSuE/Hnosb+gcE0wZ
pIhBk/map1fDcjP91R3obHUscZVBpLKLFPgQIYM1NKcu2182Lc7Wq0wgaLE68CFsvSkWvp4StwjK
e3GYdv8mhv6MVSwYNGVuehl6JMo3ol+FSmwpEkcVnokxwWAR6igSdZiAbh6X6eugPFzWgROaWXS4
NCvIpMMV7bxcbCE+DsLgifXRrDLnsiCeIqy7y2Y+6QSC5OpTAwYqkcdPT/35QqqjMv6OUDIPFX0a
y8jbPB8yxZ86sDNdSaBCbpeHHjBdlzXiWJnGFN2ksUoUQMVj+4VD2B/b5EnrOHUpngimYj0ODcFY
PnQCoh76dOrydUzDxAY/yOfLunzEQaSvsibK78DIFU1NZI5oJFF6nNP7tHo00Zd2oG8c5X14MJzx
TfhO8JxPu9VCm88Jtf2gsxJNLWflRuFS6q1GIw54+t4fIOZdjvpl+bbcZ9k7Cti4V74Z019l92eN
Ge9Vq2lq5QJipVS4H6XkHvjcDnAXdpdXdtvBzmIYBw6HFpQJtKNLzDpHERtbKzDXTLS7QBROl0Vt
e8BZFHOa62TMYZPQiHJr9Oj3kDxK+smDNuOJYTzZnNoJT1JUTNg7Oro+zbtU8oMCRPWaM0Wp000D
55q07QdnzRjfFqKqSSYCkYv+JI2f2vhpGe8vLx5HBFs4W3CRLfKC3vfj6Jg3cmuJ+uipAm8ShWMP
bLksztSaqPRdoGgfVf1xifd5sxfM7/+mDS0+rHwqKgs912jGraluKOwNfW+KnAIGb8GYiCEr2WAA
bxvJTwssnlAFD1n6vCj5y2VNeOvFRAd5GuGXAIbFAWjamFsb4m7XjK9tlnJsbLuQaRpAbwcztm5q
jJFpcrWYk9BT98Fc7S5DS1jo5d6E9vDcpc1EArctcvvh5iyTfQ6dExJUSTFgEQ+LK+/ig7kbwA8D
GM3/ia5u+/l1JY85UMou0adJg450UiK8Uq40n84Ml0dekPg4Tvl+oPxaTfYFtEzVIe1NSKp/jGCz
lUDwHNuzOwDuKrQ7D2OWnP3btsezQMYeMfpkLrMOgcZU7CcRk9dtjmE9kSNm+3Z2FsPYIyYXOpKZ
HWpbGSA2+oeMHCvpkAFNezQ4IYknimq8cuLZHJVAINCo167S8jpa7uZUtiNddHQ0w192s+2mjpVl
MOeUukikGQsI075Q7OXaA4HtEcgUaJBcvOUQ34HEAZxT0i7ZBbe8vftD5eO8quzRpahGGgVU1UNE
pwNvAVnoAGsGxY/UMwprdI3PxlV0SDuO3n+4Ap8lM6dZoopJU+eQ3LnjbIG0bh+WtnISbj3aTEKJ
tvSX6B634P6KN3WzfZCeRTMBp6uqVFMziE58CkXa7Uc32tPhwMtby3NFduRzllM9FWhgM56U3jI8
tGheyaDK0dHNXvrSp8ae9+nXy0K3w/Yv3dj++Vyqs0VYIHOIDSsLr8v0Szd+6eXX/78YHQVSHc2Y
AK1gK2ZCELVI7EeoVr51uZuoNyS6agxOGk59mr1arKUwp+mkNcA5Fiekikuv+5UxLBY49HhXva0A
tpbCBLA+VNB5TXXRy8dZdbLituL1PWz62VoGE73QaS0a2gBNOrDfUEiW8Ea/UQG0hEYmOlkffQkw
JRXseOC0PN2YUBYUM6oWCXSrzWexPCnTcV44L4KbTxxr3ZgIlhYg1ZxN6KY8NCU8Od+hxc9JgSPk
lP/DRDN3LZmYVYuzYeQhdPrP9D5gVscbcBDY+XXt1D5kHkxH3munyybPM0YmYM39lAlaA7EKOUXR
SyZyKpybeZAuqgrA2ESZfJiek5tQawS1pVfB/jCjpbXFY1HgdIC2Me+XHVqr+U191LY/ethZJrN3
6iRWwnuI6m3w4x1w/rzzmKhe71eITrwXym1zPItjti431bQVa0SnxjwmiSsJ13W1v7xNH1ERkQCt
l5HZp8XEBW/qkSjM98a9esxvR4zZyH63H0R7fqEDKclBO5WAQ/wJRsNreeXpyJwuaTOmbSljGyX1
TYpMS468RX6+rOTWCbbS8T2pWGUoxJiIXtDDkw70917qNcDW4U8S0+24YB3sDN0iCcEiV1hKcM6B
JX0ih24yMdaWOHUxHgVR2F1WazMZWuvFBPxCi6VmELF2dHR0bCwwezZ+fxM4o2IJX2anAyDZhBbv
0JafTb/c8YbqOXvHztYlUSXKLVW4XPZyf9Tb61DloWVxXI4dqUPZb2j0CHsXvlJAn9o27mIMxSYn
ao6ZzUvxeKZCVV6ZypAHUaDT/FINPRmZFtEBEyveR01jmeRzH9yAhcO6vI3bkfKXl7PE2V2hCSCG
gshSI8LVbKi5DoLWUeE1XW1WsFbmwrKMLnmfGjKBuSAt7/C6LljKPveKqxiHQeuaN7QKUzwRzkHA
MRKWZDRbNDOOFkhdGj9aTl15RQjn4fMPZ+qvJWTZRMk4J1GUQgZ1cDrkOVjkaHoB0B8Fh/cuwF1H
5hSIxnmWpAHSRlt5k22MXTrpDQURJy/EKn3DHWorOvDyY45lspgd5kKqVqeBkqbh+cHwFQ9jUjdc
KDJaD74QxQhzIAhaJivDAKeOfO3QeqU3WAogK/jhcjPhX9sjE/rVuJRlIjS0qlD57f1yhTltxQtc
xaMkXYUX/lC/XXY13mnHPoUtVaCaTQzlMGv2o3xFf8kBpJxOi7/Ua5GCyU7riz7FNkoOBZdIZ7OQ
slKZfSoTzFoJogq+HvkVcOfHp+Cbjqmi+loDI1LyNL1c1pcrjzkhOrnBxSOFPBEN5LvCjb8XX7Vr
OiSZu2Zi8Z/pty5UawWZ2wEmBtUiqGClHaUMyAMXRvvYBLEdDql3WblthzB0jAzqmiKaTJFID8Ql
KGiGSbH5WqA2/qRa4OGDbF69Qd77Sw6zhhhLF+QRXD62dhO/JteAI/Iq1xgt8IBa3VXtJBqsFiBI
VrTrr1T/spLb63kWzqxnDvSEpsFDij0YnZWp12qCnk/NLbhwfXS1Prr9WRBz5cLZMA4DIPYxSd74
5nNpU2iSYZe+8MdG/mCVZ1nMIVtUxiwB3Yje9Atf3KFN8YpS8eQDMpX/BaCBu4VMxC7q7D/VMDpi
Wt4Hvo4xIPEbhmpPipedEku0zJfgtXyWb3gAgX+4p5yVZZJ4CWva1xOUnQ/hidZOlVviVM/iwwTA
IwBwXvWJzeNk2D5zzzKZGD6bUtf2OsLcbOToqRr8JUZavxScyh93I5kI3mVRjpI6dEuuaV1Y2g+W
6E/A1Fff68K86/llj/9ALVdW46CZwNxF9KYvRz8p5uU9z+Pfc8o/+8IHErkM7xJaLUPOaKOfzhuc
9pQe3nFa79Wb+CDeRW4MiCykF4fUCU7S3fDCB7vZTAslWdIx5C6ClJYJb22hhloGMDA7mPxgvGoS
TrVoezF/5UwyY5dGKmPcMUOkrtMD6LEseQxtKbwXjfs0wYC56qKTzL0czN4hPT4u7FkmY5e1mObl
TDewVS0NBT4D5Ni0w7NyE1d7FI+iO3ijo98MuwSkuBmGLnlkWNvx9PwLGIsFlKFBwhm/oDK6XRS8
GNInJU+dseC902y74C9B7LytRtQwqWS4YFO+gFPDAiRfHb1cXs9NEzmXQBTWRGbguFUNZIjDq5Ic
onJ3+fs8HZiTTxhApFil+P5o3Cb6qUxEK8w5MYSnA3PAdUvXk0aDGerBYQkxFx99v6wE73LAIkrG
0qxERoMtz65RtN/VngDaj+SVNo39DSvr7/UUha7p6gJZjXWexzXWDDesQ32La8E9LUrF16ZXOiKQ
2f5xj5ijDezMZlnR7ATrl2a3mhRa8czDtOMZAhMrgFESVIUKpUDVYdWFIyUPAHDl7BPnpq8wwaEv
EyUJ6QWnP5B7Gt/DXWovJxwnO5DCuLyF48Q/hYkEmVwYRtxh4X4CzA172oaAZxT/slqcpWObcmNc
TDuth1aCeQzIbTMfTfJ8WQT3IsXEgUCQhSGcsD36Q3wbHOKDYFMOrRnzQT+tnIdzxFOKCQxyKSdZ
m0BgPBDiCeUMIMelAUBxMZScOu9mfFgdg4woBTsUq3BhO0iyxYtS40cbAA758gpu6rMSwgQhIW+1
XJxRk2+TZyJdyZ0n8G4r7wH/w9m3kkEVXQUGwxjqqpugSHStHxUK1nQ00UEkPaPA9H+kXcmS3Diy
/CKakQTXK7dcKrP2Ukm60CT1iAT3ffv658iZUbIgdmKeui99kFl6BRiICAAR7r65ZyXw4MqB6iF0
XK62wHwbyF7qgeQcurI4XOxvG8027a0/iC3K6g8qjDJOwhl/0JKDBTSd3UZ7yOfHedaderHd22Ci
FebCVKtpRS5BbALb4DyF3ynN3al+u42xmdtXK8xFqSFsVTOERKPblvdh81ZroUOtvVmKLtJELskF
qjAb9TkbgSPbw57o3Ume/4ihFTMpv6o/Ljp1eDuRy4HZ4o9+/lwE4YE8T/vKtxycBXFRN97FOzFt
jcA0/n7EbJVJSlnRaZCcdE6hVfO3fCjsxbn9qbZfpRRbhsKfDbYCnqc9Ipm1zD2Om93n9BsJWifx
7MiJELk0B7ItlZsfVE/eG30g4qfZPpCtoLnPF1V1U7Y6oHVHgcwZ9fURGlDsEm+Xn+hjAyHWTAYV
4k5g8vbaXk3mPik1a0h0LcBtvHAXuxWk69Kd4Q0u+6TKW7b7E2ZH82ooT+sulbIsWzEA5zB+KYbQ
S6VIsOW2i6sVBpd62lIZ9KIARjo7F5prz/Zr4jA9TxUFfC5IdWyNfo9Zv9aQ54oaza7tiAw4dgmK
Zh0oG15uzv7ht+IJbOKsY0TywIFSGGMaLYLpe3q5EGE3FD0kIITusVn+rFaSyw+Yfa3sqkYO+g87
rFPEDphYnPCB+GA0uxcylIgAufgf9dNYJxVsxMA60lG5kxNHO7R4E2bE7qRyhBxEzBl+/3q/ghp/
+0mMYpmiCtFF230lAZPTmI7s0WEvolb9G7e8InFVQ01Ko6MFwqfxdcCDd+rbz93RcMyjDjko0TPt
9jUI5ggVDB0Q27rUZ6tMutRxH8c97MpOxeulcWVvu/QwU0fxWf4WlV/bD38rQO7TDVZcKEwCFrVE
PTsFGLw1f7nD1FKOdiDj0EN3lqKWwLtfoDo1xnMFpcPfrO/VYi6dKyaV62nAH8CaoaVL9MQtemDi
jFPtRHol24HzCsbl9bHPNCO/LG/eulYH2rLJEOUjtmK/u+YVg0sK06CkZTPBIPCSy+65fK6REJLv
rTf9RAkd4KpcaNZml+MqPvMKKTMk2QpUzLiLaHX5IcprGYx7c7+XwnZBG91oQ0Knwfu7XoPnZqoH
pyapKYh02y8ieGexDHQnGTqf8cMFMy5Dip1SedJL6RcnRlXE7mQA97ncMWb2/KC4jZMd62D+A/0M
dl5e4XMJJMtKapYJ8M0XRghSngeHnV3YozVr4RDN/G5OEKzxuMighfOklBLwEnqJ7KmfTo7kgBLT
H5y8R98n7i6D9nuxU++EMZ79+G9etjKWO2eosbrYZgTw0Z0wQ8BALQ9UnEEZZDthobP5krdC4zKK
YkepnOrIKLat9T7TFQi0TtWcxMjOyuRPTah6KTU+abL+SZfBy3O74NlyLRsv1xruIND3ZlrcnurB
3wrNy0xDF9eMuQJGgAhZPsa7AKoP5G4NZQI0Zf3ypAXkX/RF+K03MtyHP4CruOrRkMqKMALSzi0O
BKPrUu4UHQjctN5J7hVogBu2d9vqrdfhNShfdU2jorXqDFDzJW8d3Zk8Jpxm+oyys4IkoXoy7sTC
FRvx6wMqt436IqHqqCfgbe6pbxiP7WA7mvxy2zYRCLd3YpIsxWwCRIHufVYdG/1zP/68jbF1Mvhg
CbdHyrBN2gnTcJdLfiuEqigGo94ksJ2M3niKTtLZ+IybtL2Ie2CjtPyAy+2WMVGjKbZhnLZjVyim
3/mM9VoUA0RryP59VStYU9aRpIZ5hvJE0H9Rn2ddsPE2zsEfLOGS86TNJM9CWILWuzr5q5cOdneK
x/+/fiSjk7zub54LS64ss4gNmLK8zHjBRyPjiwVBNgxhqR4EDXyBY2xUjx/guHAym2URQlYUUcRn
nND9brmr9uQ47ao3EdZGxfEBigscOk0bdKUBqu9PQ3Nn/MF0zer3LZ4Iq06iUOpktnJh5+jzXZ7c
yXHmJSJGgK2z7gcgLiyAXafooACIjA6aZLSq78AhjMfP4Th6LPr1+8oTCqDcXjyLp8Jqk8VocgNh
P0rbc6TgKGgqAvqg25sI1PofN1ECVcNOZ9+nnK33sLdPMei21LAS9BXd3kgWz4NlL1MO7k/AVKnm
0OWoTvdqmrs0rUXlpwiJiwoKpXqsMqpstXLRhomDg0OP3R1GUT5brH3vB/poIRIiypCideQixSKF
BW0NRIqpPdCqd9rORyeayDi2Mbmq54MTcvV7NKdGHlpAkXfGkc1Mjvfw9Qf5Md/VnoJrarlwGKNu
8SZqQt46p3yA5mJGp0VJIWlY18ZjijWZZ2CgwJ9cNitlPYvUjURfkQsb8SL3xsgCL8rtx1bKjlpe
3CUJ1LCrQRANBVD8HKCqguODQLnD7fRDMZ5I4VXjHRF1hQj8g58C1Ot0qqcUy7dgLqK7aw3c00X7
23H90iV6wz0u33CVESdwH1N9hCnak70PnyYP7uhlh8ljdLsS5EotBXUyVEs/sZtxCQK7lfsHrzRr
P7mc8Fd/Q0crrZHZRsiNu2mMHL2ijqkJXty3ju0fULgSo0GxnbUDlrP1IfvuTJ/Z1VIVsBfJcE8h
vcxuAmVnhEZU7AsFgW5Xw9YlV6xsHEPJbnKGvtg4+UhO6yjv5H44Rq+sWwMjFQIXFeSBS6G8wlO0
OASXPvKAae3I8kwyQRK4eN8tx+HiiknSubdZQTAFFDfk015Fz6fqVG62E16WbVaHtgIiLDQIgPuT
yzg4tSkKyQsktXvpNB7lxpH9FlcEOcR58tOP5r3Yy0F8l32NhBODm1t9Bc15zTKocd+wYxSNq9IZ
Vdz9V9FfVKo80EULNiNbst+WdIXFAsLqm0E1Wwl7ynJ3ZzoEDExm5vfVgxnf93IqyAsiLC754F1m
yeoQn2/MQidVg6U7Jeauj5+XTLDxNj1xZRXnKPqYjU1b4eOpVX6gY/NMFnq4HcVExnCJpqjT3Bql
XHOlznbmZVcYd0njyw2UMsMvt6G2w8jKHC7NILHU1GRJLaYOxQhiges+ycbsy7P6yM7UOjob+vfk
yfSmQNRRupkRbCg1mKZu2vrlzL9yELlZ4naOgG30qZ8RyJUkodvmou6Z7S92heFOmoWlo2ydEI8H
nTC1IyhQCLxve0NfEbgNHc/60MUSENhLArnr9ukhwVSj8KaUffjfd9QVh9u9ulUSCtoGFvO7E/3E
Ti6KU2pOtKMHcmRCDNIuw8x2vxfeErNFugXNbebQqJmSOqAxWb9jly+K1+7MZw1SYnFgHH70eGrG
SdoDFZmLj3ic/4CRGYQZV9u5Ha6MnW0MGB6HZtUbLXrHaPcYfRZ8SJGrcJu7A1E3HvMAQtNPs3XI
5s+3t9v270MpE1xWCP4Wt9sSO4R+ZoKQWNLlPc8KzyCJ4JyxHTx+QfBXRlXbGVrfYVPJWeQUkDm0
/hWlXwfDnY3X28ZsPVWgnVCFpCq6tA2Vp59ZwkRNGrnBFc5Dz+bdMQBS7bOfg8+Eh0xvfr6NtxUu
VnA8+Uxq5bnZInuBTuSejn4C8ZHF+2cQ3BG3XQplpm2tuaFx1/WPNHkuRT0om8fotRlsp62iXkNV
1ewXmNH68aO2Kw5sJpUJgmSf7CfZ68DkLwocW1l/DcnFJ2L3xWKngDTl5ExoEtQZODeHKOgTEe/d
ZiG1xmJbYGUexjBwRGNfaQhAarPHjNWh/syOSPaj6C1HZBYXk2rL1qpewtei8jmavhgKUlj9YEam
ICpshfe1SVzokbQBNEQjcFh4/+9wgPjVdis4rGG44DNOydBMzDEs7Fx1fJKlb7e9eys0rAG4uqKv
bMlcJgDE2rNO3pakdpry09CCcb76ehtq8+Z6jcVFOqtUqnxhO8kwIeHlxCcmQ5lDE9hRIHusPRQ1
3hM7vI6IriE2j+krZJ5fJKe2BUViWKmde5+J7XT76NR7i59D6e0PRvzWIdDkAobUmuUSFTBTsyvH
liOnRbcH0Vt30qCDMgZ2/VkVXfj9TQRhEdcwbQ3/+7jFzDRXE6no0EnwGQ9PTFFofM7QcRLurZe+
dLLnCOsqumveqj3AEvMLlNsEGaUmms5afNBSwYc8dvTUqndtjHRvz04eiRyIhUG+4FjjcbuB2NpY
JjWMtM5KYAblLsWtfXuC1iLG8ER5X2QctzOs3oIqRtTDuOFNiZ9H6RB/ryHQoapuW+xvb43Np6y1
ZdzWQA8itewUlukv0l3eOEyVfPFY05B1mB+j0xxoXoqLVf1J2iUYBBI2NAis5dvJia3USZ3jU2pP
y4Pd41UJIt0e3pYQrfPd4C7LXntAyMZ+qQXGb4fSX17Ed5nbaJcyMGWM2zOEUta0wSZF0W0uKIJE
MFyOlSb0E4wqYDo1dskYqMsQmPNXxf40YEKHHGPRAMTfpL2rYVyKXSAJTqwOiPMxfb5MBeH1l34B
z4gjGuPazhNXKC7DJuBxyswYUHJnH7px8ZaUvN720e1S6wrBRRhaWknR6IAg9Gsv3ZvmS7+83IYQ
rhgXUKieRGXMMOIDe6ynx/B1ep4DI0iOjSTI4NuVwtUeLpjYqkqsJceWS9RPsfSaGJhkMtw0Fbid
CIYLI/1M8WEimGTFM8ZepuJBy5OzRZpPkdo/314/0Sfiokg6qjHte5ikIARLTCtJl1/mVP5xG2a7
Zvi1cr+1nGMYmsgsDJOM7qxc9eoMrSWlunhRuDhdWIgEMLYBbdlAAwlRbb5brkNxrOtlhSNSb3lm
Uvggfw0SsJv0unEnqSKOzu1lvMJxm6mqygVzPIDD9RH1RlvVfI2WqWtANfPp9lKKoLhN1ZZyaRcV
oKI2OZSSvqvBs5/IomL/bzbW1SRuY2l1TayW4chHM8BDapDj3jt6Zb2Nf6DNZ+uKCukig3H684p2
BWlLEheotWSdPii2DdaqaHmqzVr4qLXRf/IBiYvodI5qWRqxtXSwncvGdLd0tgfdRq8j/ckYsgej
m47N2D206h8oRH6A5kK7VRlLRSpWNvcHpXosRJXVZjxfLSLngmWr1tI44vcbCdJ1Uuwa0+Dddj0R
BOd6dZf+JzClquTY9XIXVaIngU3vXlnBeR0OtV1ksayUJwfT/lLJ+zgVXdKzlf6tJlRVS9Z19Jhp
vAhG1tmdHrPCRekZOcnOflbuCboUyQ6PHT44c1pB3thqq8PF5BWRswpxKMMDMRDl5UDGn/WYuFZ+
XuoXKeucevb6yE1Qct/+WptLuQLlslWeg/4xYqEdbQpOBELYdhidShLdi4pguGwVqmETZ2xLRYvf
S5FTy6e+D26bshnNV6ZwWSoclFiqKTBC+TxqL3Hx2E0/6vJMTdO9jbQ1uIRPZaiagg8GVmVum9pR
kcbThBpeexo81hEce+oh3aEnYqcG2j7yRNPY7Nv/7o1XQG7fShGlbV4MiAvW4McYp+96THGArEfU
fLe5e1eWcbt3LOyGzASWqXJ5hpSWQ6io914Ewfl5s/RVlsqAWNodLb9QIqDe2fY12zBNzTaIyoun
hYNEc2PCq0lI9bsqj9/NFiRQBdkJnGCz8FevOFyagH49BkTC8t89KnjhMl9HlzWrJIH5PDVousfk
ZHDhdnALV6T0uO0QV3DOA2U910c5QeLVQfZZBUXxGBVuMQqG2LavViAeruCuWEbjNrenTKL1uh3j
zmHAzHPulzvtMXys9qA3NE6Nz3gAil0W7aPvgrXdjL5XXP5iBbTsaBW3YN6MKXaM2bisspgfGV91
4UfBn/TQQe/zv2byVyuN2swkjVhabIzImSbTY2letUA1klSZE2ldUErL3i46QcwSLTDP42p2UjFW
IQyVCqc4SXvmQOVOv4/fh6OJpxZQ5eAOQqQKv31xtTKYc5+y78t6hLAx7gXY6ZjsbR8aEd7s5aDV
E3WlbW7IFRgXvOpuyjPDwEYZu5OSnlUJ/SUHgcNsBpUVBhe3enQMa4MJDNJfLgBzvwafGNo9zacR
z0XonnFFB//NLbiC5OIYbYgUSxH2BkkSryw8XRuDqDtWuqggFa0fl6O1OS6SIb34yES8UYJuiRRN
oVsZVFiEsKD1W6JZGcUl6npok6KOgJVg6NwMsIivfe/0wej1B/DDigTgRKZx8aWIJ32oG6whmK29
qIi8bsidIZ4FVc52wr6axXO0Fv0wVNMIs4yvvd9+QocOVHjV1+STieHpxM92opYqgT/yBK2hMsVk
JABsdc3JY80pymeBy7NP8funMnQNeq4Eh1fOLaDMF4FXhPWp1F74ln/D/SHu9STXdLWH9E3z6Ks+
owcv9QpX9ES7bd0VmvMSO1WtlnToGphb+0Fb+hc7pnuBeduuccXgXKNNQeAwWzCvP04B+IpB7OiQ
98i3XfsrG74KEzd/Ee1pASh/BdGmVjgrNkCZFm+mZW6pPIbLj9umCVaPZ0iZUOXTdsTqmfOLNH3t
IkHWFv0+2+OrZ7EuzKeqnPD7uv5cFIkjlW+3Ddh+FSC/vg3PyGfX/WhS1iKVh37H2povMwru+EV9
AWNAqqIdTHVoIHI79slveDxPyWfi4AreY7w3F2MJsYfOscsf9fBku9P8QPUjCUWNANvPzitDmb+s
ljKxxzbJIyxlwtizHtl8EQbA3R5Sb5eNJerXEvkfl1PCJJZ1e2GuYX3L6yCeC2fpBfXxhSHn1jJy
gQP6EYXShfh687E7JHi7ip4XUNlYT9Pg2EEWpJcQ8m8OhmJxhyfN69HvyvoXxaGEgd36Y7hQMkPG
W8lqWNzS1DNGGaJ5qVMVPzMSqOaX234r8h8upIRVL4dWB8Nb5RgulddLP+bqZFgH1NKOMhVO3Yq0
NEUexM+pYauYVjZfFru8r9Ds1zmdXx4qR2Xz2kIeUMFy8qOquSz3IFUBnFWNgVIpbmJNfoKrzc4a
PjdaKahft3OQbVu6hh4Twgsiq0VtDVLJ/JVqjhEv97ZUYv+DIKKxPUwU+XpBv9/+iH+Ty6+Y3B6R
lbmz6wTnOzZwzJKe3jmgtQPpL0UTGRs6bjGfImJ5Ya+rv/vpFZXbNOYIJpmCwNJ0+RrGd/VcOmgR
gpT6p1Z/jPP7dj4Y7XuhishytyPCFZfbH506LAllyaIbXwbzaFY/8upP8oVG0NSK5zjDMLnDgD4X
ipWyZoDRwDgnsY/mkImaJtlH+W35VhgsZ60CKUXLq5FBmt3VzRTsFraXK5B0UDMnaSv3toNs+uQK
iovZwyJFVTPgHkjS2m9K1J3JDJazQvEKCm6jxfKzOBS8IIsgOZekZTwbigXr+jF0x56807hAa4Wx
p7P+NoXVSW2FsxeiFeUcUlYbM6ttlM5KrTv68DNNvo94Rk7kSLCem+XEaj05D5zSJa7QLoLauTul
1ROZBO63fRhdAXBhuaRUNi0JAPNudsNd4U1761Vz5KDA6Ijo4kRgDX8SANWK2lts2cwiPRDb9DEC
Gtx2wO2YrxkWBHLZZDJfp2AMkKYTu8llzWrFY462ReV5geQjq1vHzhEdNv5mBa+AnMtHSttnlAF2
HhtrBy0sOHrYBVSGFTQEV+ObEWllHefshpL953PJxW5GySVT38xFh5vNcLsC4by7q5MZk+S4l279
7HXcMQaZOZg9Yw9BLIF/b1YFKyjOv7tSgjRKiMXTdtaR9SQrjKBYSKgl9ArOzadsqHFwYq+oLzhc
hCBjzc82CKxbTO4HJSYPRe1JAsP40mOkTRnRBYDSCyOapef0IP0PfMgXou/fY/sv7+NrDttSaRey
foT4wFo7CKgVGHVFDPq4CVNSxT48Kg7ksJ9zkMl1u36/vCw+Ox+IDN4sfq5fkhfX7CJFt0P2Jl7L
vWNXjRMpB0P9BC6gQvhwsl2GrMC4rKm0xSJ3ysVDpQftEzqUI9QgmqP+GCnrjj5Mo9MKDySb4Qst
vapNFNbMzjlRbpFC623ESu3c/qzwLgUidNNRH/SdHLBJu3ov6s/YzG1XRD5glrWdkMJEwJSKEFMB
pXSXDZBV0HovC9v9YI8nMxWJjWyGmBUm1+rWxkM+DywjNE1xZ1C8F7V1oOejYOdvx80VDndSVmoj
i5octpFLV3G90w70sLiy9z+x+W6+K6/QOI+xrRJS0CGsUnfhbtyF4Dthd5NiomLR8nHFVm3Vda1Q
AI39c62+1zoaGwQVj3DpuJSTtXJbDTPDOCoB+C/Af84OiYyFSnxIFBnEpZxG0nQisae9GBT1UnaO
wm+6Lkhrm/XU6utwGUdpm2wkKXyhqFtvVmsnUZ4U+/O8CM4v2+FyBcTlG80w6RKz1tjwjbxa5/Qe
HYdnzQMBZv0WgTqp2hc4x5gu5urqQ7ezPfJYv4h5ejftNUzNxBOZpaOv4mNFPttZiF5tG1Q4dHm0
SvMdFGqeOhQ/iwqzwoKKaNP1TdR4OmP/wXHxIxhNwPQ4soHMrKnxvBwszeyW7FF7js5z+VTQxo9l
EQ3sZjpYgXJeQ+iUVSYDrXClYCqNAw3NUfoakdiJbEERu+WhBnjvNAg8WZrMvwhHRSm3yoBzdxae
oVmHx6Jc9DQrguB2ddopfT8XgAjlyrP1/gfu4O4xUB7c/lYiGO5TjejxktsRMNRuDkT/JqkEe6FB
UruNs5lA10vGfR5Zz5BE2JINweBZR+0iCbk8L+CVQ9evl76IymSRZdwOn/K+ShU2EdM0OfgPRyjf
6bssUQXOvpWi13Zx+5tKtqTPE2AIeYvNu0l9ub1wIjO4jTvMORhwYvx+a7vq8ETaQDNfb0Nskpms
bODvwXNM+2YkBUZ2ghPso69F6IFmDaFp3yLKM7HCaAgMEw2njcD/BMvH344X+diGSgvoAs3R5Unq
RUJmWwXN2jY+6WtNrtvsFlDeaUfQhe9svw0mHJpKt/pOXel84Z79okiOaAdvJs01NF8BEDTwD+x2
rvk8u4wquHmvE9wHMtJBiJmJqkWRpVzEoPYwDWYFuHE5V+Oupw+tfKTJpwrSD2rxWeAz7I/njwFr
47jA0RUSiWIWn6rP6SdWmkY+iZwwoCf9WPjNm6g3mcWH3/F03UTARRcO3+ehlMtgt+yBqKnyJxsV
/6yHd7RrgzGW3//ItisW5zPSVEW1keAWzjhXJz3A+Jmr/pWB8VMLGmRo0W3jpmmwSbPAom8r/NOe
1UUqQghmA3PtqUX4neRz3t9B/FkQgzdDiaqDCwdKJCYGBT6mZdJluWqwq9TGnB0j+xZZh5IK9rMI
g9m6uvmb8goDxgUw5OhcKCWkHfZyJVIb3wwaK0O40J6Hi5LlEZ7/o/Z7DoXF+NttBxAZwcX0so3Q
QCTBCLvETO+eRpVb9V/+GQYX16HvM+aQPETg6w6D+tASr2oFTz/bfvXre/PsG1Zs6EmiwQwEQCet
A/Tdu0sUyMnTbVM2HwgxvvNfx7r0Da8++mB2YatbAFoeNHQGk3fLs1sHPXKH0MkvdPLunWhmczu6
rkC5TYqXJBV6kQA1IeP7iDb/J/25L9z+x+Qa2KaD5gmsFHjd5cZnZWXSDtWohQC0UodAwvpYBXEQ
nshZ/oGM4nduBqYiAabAEy9V1QpzzJakRBso69yRXopXBeRw1qEC6Vd0UDH7mPmhL5p9FEGyf19B
ToWpSb0NM432u0V/UON5GgUOI1pJLkgsJrEaKQJEGr7E6RMdBYe7LfpEe+2QXIDowy6UShUATBoF
8+RuZPkGcZq9cTJ36A/yrQjaZ8nb8qUV3qCIjOOCh9p3TVNmDDvBpZGD4kr7WjUU7EEC3xBtby6C
yKCjnK0SQFqFe1N2w1i6ECjCbPbeNECqr7gXvsY7CPUJkAUmXqgfVi7S9WmjUwqvZEJF8lE9skHj
4r1zlmNV4z5F3oeiVqVtSBunVxOpy+JfrcKhN+yQosOmV1/DCixMjUiLfNPviWpi9FFRNDT7fvT7
LKxnyG9gOaPyB81f6ITRhlGwciIMLmbZQ2TWZY6gT8KzoeRuEc4eEb34b0fGlSVc3UnGJsEzDiwB
R36DWbh8l921PzqfVS/tXljmblaCKzj26VbegL7YuZqZUSNm/eRvihP54cl6YNyosS89iq59t0+S
KzwuQKXWiOYBCZWg+iRF3vypPIZeeFqe8gMKXXbBNu5FU5ybWw1DKLaKe2/VkLmthnbGJrZZv6Ek
nzQKRedE8aQl8ijpvNt7a9tDfiHxObvQW3OsGvh5Zn2Xks9k/jrP329DXNLxb6X01Ro+XStWDKYP
Hda0Pgbp/chXiv2AoULipw/ZtLuNJjKId/mqL1uT1VIRDpHtAzGCmr7+MwjO3+12sKyCJeY6O8rL
4E7VY9mKbo83A9Bq0Tgv123DoLoOkDx7LzXkxMNtI0S/z3l1r0eFOsT4KET7MTXPdSUIPSzt3Pro
XM6Ni1atlgWONQSd8te5MIiHobtDlhJH1Na0fZ+wWisu/Yat3DQTsyVBj7N2BAcVlASUfXjqjtNP
HYzJESLRkxCWudItE7nMG6YQBW1TwKpPyme6ZwIz8bu+W/zpLH592nzgM1ZG/hYTZNJ2Jhyi82aM
4uJmgenTTkdGtZH4kSc6AG82j68Af8u6Ic72JZt0aBu8uc2+HvRnqLK4jb+43RHt3KfMtw+icvBv
wu2viMRzKeFLZr3NskkEEicQIp+VZ/KVqQLWgXTQD8uD+nx7JwiC7UWebZ1P6Kz0WofPGLYnzapc
JY89bVwOtWhcfXPLaUTGvBfmQXFb/TFxDfooSWlNUVzHpzT+JouOKJuhb/X73JarQOpc6yF+f+ws
rxt3sikFlmiGUATC77XMHlL0DKGWLh+pDbKr3FHzP+lJx9AsHiIxH4f/OF9P9U4x0amHA3FXO1aR
g+PdcOY/anJZwfBP2KBZIR1Im7GBe9NRrMWpkpemS52yVNzbPra5aleD+EfsdKynlhRAambpIQ+T
J1qVx9Iib7dhtiPhCofLfopuaVnFuFnL3Dee7B/YvC40cu6zBo/loTMcF5B8JvvkSTSrKzKQy4mT
MlqkZa2s8fReGF8t9ZMyvt42TgTBZcTFnmYkFdhWE92P1QzURrmHzij/T2AMiz1bWSqYDT/uUjsm
ESlYXV50rwMUIDPMd8l57t1G2Qw6+hWFyx1pWYFwf8Z69RhJIPO7rKJpQ/tLtYLbOJsxZ4XD7aS2
zo2hU4FTD6YjSwueyARvtQIEPk0octqDeQ8Iig65TD1xLE1wr7T94X+tFZ8RaIoXMXAU4uo32iXk
TSXoAM9FJbfIDG7njHmkaIOMKj/qn3P7oTMEEUDwwS98r6ssU4aakcR4k3I1bfb0rHKX4r6UK582
gtW6LMdvZcn1k190XFdISQk5lm4BUlY6tuI01IEvgyvW8MKf7BlCctHarjtYT/UzHlscyFdCS+22
27FNcutvYJ909TdEXZtMUQ+IsTOdWHcT+c0OHy3t1Op/8jS6spZLerVa9CFl1o7al6F677TXIf1+
25gtoWTbWGHwIcEspWYwYY39UhwUj+zBIOmhAnOjow4JUCheM32M4thBM+Nx+gOazjU4Fyk0k1Zj
wY67y/zeWg9yLqD6EO0uLkKUhZrOMaMBLay3OD+jpdqZqcAn/yYv/drCPFFPJ+GanjDvH3onTB1J
cUamjMX0lfR7SK/bToyFZO0q/4O6icBCwt206HNS1ZYJcFyUPaQNGBel5TmvO4HPb98CXt2EcCGk
kmhnEIqVpD9ZrxpOBH55rN10xzpxZE8/o4UFT88jGAVvO6ggtvDtAXNLu6xiLpKqEL9rsp3aQHVs
0P2ByoKrTuYNNzY2Lxtb2o0xzSzPh2dGe9TdkZ19FDPIbd8prdaSCyCj1OO4wxxGeZGPDVQUotqZ
HzQnuye+dCD/bI8RLogs4ONUhhBWNfahlwyX6o3gE23S0662Mf/ohg2G59mWQQTqbgnYXSYJFoye
KdDaA4mPq5+NB3JEUnjErZlovmDzNL5aTi6IlGE22SFjFZYhMf2U35Mf7c8QI9f5zvgLOpfKz/yE
qSPpCH47/09YQdaWcwEmjsJ6miVYrqY/rPqcSX/d9v7t56CrcXw7gak1WroYAIg+2Q/xwUCbbXiY
wWKXougtXxn3dfwmCsui3c7f33bWlGQhe21XbGcJ2FfErTQmuDAvBqn3yLV37O4hxsnc8G8bLChV
NC7OaNM81TZDNuTwszqWX7tBDm5DCK3j6nk6dUpds/rUOBcY4Qavpz+GuLWDiomDiVZop813upcc
jHvhBQD76Rshhu9vt/s2idFDw6Ajw8nvYwhvDfvoUOVe6Pwv+WFLgH2d3/mDuV11eqswLnF1J39V
d/k3VjBN+wW0wIkXepqTHsCL8Y11pkAU3TEPtqhrRGQzF4BUpSqNtsVfwPiQpxOb5CJoqL4QS6I7
T0T2KMiIGlfQgAc0MdIGmaqpnpL+joZoNkgEmUKQlDQu5PTtkIQ225VTqziW7kFKy1HMz9kf4Rgy
2hkYV6bCN/9pOgbCZMqYjknh5PP9QPZW/TBHXwQ7gu2q39xyhcN9osqS+3RMEEKzExNjIFAotl0N
4gTzKXkSXb5t1s8rMO4DqVpn5g27ykkM6TxOKRrK+kMVqge5T/ZFKWQb2QwpKzzuY0lmlM+NBDz5
mN+PkPljXm846evsZaBAFkvqbnrgCpBLCpo6x7NZsa9WLW46Ge5A952IpFoAwjNIL2MSRZXNGl3M
ypnUb7X+TOs/OX9cDbG54rIcCZWNGRhZnKP39E7DTfpQfhM4H/uVG85ncyG/XMBet7DvE577bxrE
YpR7NvxAP0NRSlDGClyBp62D7G+nGTKgWjCEDUE1iGLdZgm5WjH2B6zOhnMXNaBfx4qF5/ZY3g1B
cZD9DuI+eDePPfNeeZbepK/pa/+aP4iuqbZv0VfgzGVW4Gkm0V5nvU9otToUHrkb9v/uk0fTIfTF
RdM/QjwuaqRZXFQyixraTvuJmRxwfPUBE3Ls3PRB3MouWlsuboxWhCPIv/n72VBOuhsDadcI5do2
YzveBixZM3UbnIofV7FTUmrFrJyMkxY9yYdQzr0uf5kNoSL2ZuG6QuLqEIng6T9nYoWNF79SENjI
PqsHuvfSRmcjaMse02Dck4N4KbdLoBU056e50ZBuHOAqpPaMI8ENiuTbpT+ioHPYvHoCdiLLLU4p
bk80keGiFeb81MwI9L3YDbgpo+Shpjs136nySGIq2O5CM3kPbaIoNlogGU/Tqf4EVhY8LMmP0MV2
9d38MB0HHxIQbwT6GaJTyXZKvboR5609sWcIcaPqISDvdRkymyvUMDQAMXdJeCm1HdmucFySMyRw
4ses7bguo8DMYgfKVM7tQL2dt68QXFqbQ71UFSYEMubm6FsNlXbmWN4bVK4wSJ5jAFWphY05gj3C
01nF2UKsXoajRt/KfeOx03J+DvcZok13NM8L+MmHXerpj4rg2LxJKmhctwjPbJUkdTVYGczNy/ui
8aX2S6mcG6N3Fdxq9/J9Qo9WK6grtx8IV6Bc8Ckn5T8ygUQBqVX8qEOtAX3OrScHFBVzGRQ70Ylr
+4i5wuTCUD6TIpxKGLo8zGAFMNCH1O5CzzotxwUapnhjFupnC1zJ5MKP3A7gpGXid/9H2pf1Ro4r
zf4iAdqo5VVLrS6Xd7f9Iri7p7Xvu379DXrmTqlojfh1n8HBDHAMKCvJZDBJZkb40SHq8R/xrlTP
/bEnLQcCvmKNRKuBRVMzZF0BMew1mhuV4qljRIDmuW8LoB1ISeqUkhXzCv+/5mPXhhhQCyc/amhH
ja1GMXpMThkh4LX+fVS5tsIAmiAYtVgKMt3iqZ4YxNmc8FQ62S0EKbh86wuv5NfWGAzT5aJXRAE+
NU78Ibqxm9uos9oJbulAdgutfkgqTjzOs4WFd22VgTJUhigAM1gl1mjT0oNqN24kSk6xWwe05SmD
zAuYQ2GS1XkpJNnAizxiQ+yEQzrsUq9z8pRHqvAVmak7/1phE/XOLNqOlLCCspdNrhG3aeKXdUcW
bhSvbTCJehKpSjFKsEFp+M0N+PbwDhI/UaYd/vvHf4TFxSMGpCI/UGrSwVp/iG9lV9rlkSu9Q9ng
ERyDB2jP3ijnSsFVwrqXnOlik3fZLFQhMDXcX6A5AvJyJU4jEa+clmeEwQtQ13ZDmsG3VCgsreod
HftoCGGvdV8WMpPrGaO/Y5ar1xno29oazugNKv081PRUj/nJQEsL7vX0Q4Sr4HxPiW7aP7hRvzbN
YEgP8gVVoZCo6JE1Cn/VQwYA3qCyjJMw8CKfgQ/0nXi1iSII9GIEJy9GtpVw+WTp5nR9eLx2hgEL
TUv1rEswjmFitVCONtFhknzXbvIb0MzIzrjLeRW7XzOSa4tMGhRHo5ylNPpVoysszx83cZye+4S8
dFLxK0iLTduQx/VwWYxKyBAS3DWja4dt2BGrMerFzMQWDa05ydzLgmzlGg9FeFaYdd1NU1qBaQEP
Wd/kW/+lCpz6Fsyl4CVHI0B8kJC6xlyR54XHA4ynQUGYgCsVdTHXKyGT00AQTB1o8klKFIDHJLAh
OvHd+CnvaW0UsfNzBvYDwYEqHO/A/rW99to6Ez+inxstET6t0weL+FAdKfFsc+K9FCxUil5bYuKm
60KtHEVYAhlMmH+MYm13/YshoS5in1XPWj45fXXT1b9dwnBlln1AyFJpkkVkJrasR3albYOB17X5
NZm7tsBsPpmWVkUXGljmmmHJrQehp1fJR7fc3jP/ZAu4xAr7OjDlkQrNIqz2VAChQuLWCgoAeEZ4
/jD5sGr2Reu18Ecc3s3pWDUynnVBZ+9twY3ESU95tpjtxkDGCtFFzE4tGFZdZ4eyl+2qy3d+Gj6T
pORsO4srfDZ+9O+zXadRh6BQcrjWptvRfzWExsqEh3WsWngPp/Fg6BptwpMhOndtJKwSLapkGBmx
s+EJySptGnpHE8Kp/p4StowQBbS0W6764OKGM7PM7GxFLzW+WgDAjDS5TcppO2T1H0XgxTkGreJ4
BNFrABOQG3BQBGwr2WhJXbldH0SeJwws9c2YJFICMzmoO8ZAOAdD9LpuYjnPno0WA0hN0OmoZYEN
eVvsyW7AZWGLVyh190eJ28UQW4efJoqqjXT3SvVjlR8GKITwhJYX7iKvgo6tw/fVaepNuncR1PMO
e9x/4pmpQ0ty89FQGmhOkC8vpH/D4DMhny2kStFbz5AQ41FyQ8BVoyTbon1anyBODHy6PLOheklE
YmpjkG9As2TXas5BH54F+veZBWL4USiMGLSqfJKyuyF21z1YPpfMZp6BAqh8j736OSvnbE/vwKSH
ASQFlQV+Ny7H6WJiNjPGrP4pC0mRUCzVksnN5cYJS3/fRtFWLNqdpga7vsk4aMAbQAYNAtFsigR5
GwAndQuv2ZQltyWIZl1fMtyZWwwU+EKH+oKeLtN7+bPpvtrpqLahSnmh8/vVNtfLiMGEpFVJqdGl
imZRK1AhagGKPDm7l7gEsXQ2Vtz6TAtnsaeOQqVNMSwpg7wbhOeuDWPQPXdWoXPFPBeTPNMUdfS6
oy+cXUmkS4UW1HW0nOGAa1lL0dwSBJhTYJv1Tda/GeO+5hExLfo3s8msrTYX2y7sPLQ5yb/M5JSp
eEyVXYFXEbmM4jM7zBKbhDQPKxl2zEcqexk+J9ZkV7f8OptFyJsZYpaXoAdxISUCYj16jQ03y29F
c7OOF3S5fImJmQlmOUkxRBPDCL74hfdN6KNjX0R3ZJKdJNDtLPsT9JtZYxaWWAeZXFBrQ98etDR+
Ek3/9982cYlkiqAeNhF5EpsL4Q9EDQYUiY7gesIzy8Hb/X2s57/pLMyPAsJETUdDJ0SeNGZ+9FiY
2lHINbuJnhPvaSShNXBzO5r7MjN0ZYSZoT7AMUYNC82efgwBLRPdej/158EW7tWN9zq+8vDoq1Og
VkCPqixCwBN8SwwemSPELLKg1Ow2uw38F784Rc3LetAt3H/DBu6NFOh0oh+WPYCC0qM1/Bw+xYml
/6Ayi8kmyizdln+U0LIUDolrpBbv9ZTdrVRTEjVcDCoE7L/0ehAjPcM/0U+lNGoC3GZ5/i6FVEYQ
PuUEPdbiZhpbK/Z/t2mNNcgAUqlH0WAWIR7zY2Mvxi9B+yInEfpa95X0pCiP66NKJ2YeKKw1BpbE
MFf6BNk43hCbvbTT9mQrufxays/7+zU7TNSHqocKGRN2Al071gUqUdFr3OKM2zWqG8SGNUQfrfKI
VjYrSe6lFn0wtb/xpcAevZ9t1tl1Aw3pD7DyW5MEJQrpXOc7JUCOYvJimf6UtZ/KrJ0uTYnemYJi
i8Kdpt8o6hG1LxVq+dZH/ks8s0PP4JrpF63SZphoXUIZsuSAkG3a+dvBFjfRrfcDj/OOmvKMslss
a5RZqI1pTEaVwihlRpfwREAVnaiYXbBdd49FBMYQqy+OHC4N5AgTbuZnLf5eSfuIJxPKmShWL28U
CXKFFibkKd/KHUQNxY2HxgwhjnjDxuIp6w1N/mYoQIYqimoCU5VDvskHepmuu2prdS5tfGxfeajz
JSNnDTKwk+vDqIkTDDZOSnDhRV/6Gkv23fQuB9cAL+a/3O6x9hjUCUfoagoG7JFMsRVI51X+hz6Y
TuyH6K0zbNSrbJMsddIGVKD+TUy+ZVVql94rGqstLdobaW7LpVuLmhWab+uh9B+DAQYESQfhsPTJ
NzgbfT+totRD/zaEMj6rlSk3EYBqdFCWwKVY/XIB+PdQXKwx678PJpJGNV0ixY/OP1aSZkXeNior
KwIVXaJC9VayC7PcIm90OZ6yNVasbQYTWijFtFUAT6cfZukUeEX39r6O+zO0zFXbkSdO86VPh7XH
wIGgZhF6lmFPfKf6V/022PgnkrvRaw+iF3VfOvImQneOdztuWxdFLuEfwcS/g802ZXiJ0MW5hsGu
pJcxeCRKbg39bn1Ul7fwiw3m4lMDB1ToV3ASO7mdmW9dYOI/t5F5QyKkRDy2bxofX/ePizkGK6J2
1L0BJER2LmPGblTpXp++t0VhofTeWfdsefe+mGJQAh18cZzTcOmzvyTlDo/bdmXsmjbcKOGxid77
aLNukMLAmm8MTAix5OEQg2xIlA9+95QMT+vfX941Lg4x6UjfZf9MlZm/CdlOVX9mEudtfnnXuJig
f5+BiaH3cjjSMavqAenbR6S+++Sc1zyV0P+A1IshBkdwyPBDU8FYGaccr/L9oX2Rfkzf/F220e7G
u+ijq6zRydGPk4S2uuO9mvNwTGGwpNckT1UMLK1onz60225XufoWVzpH/pnmy1Pz3zhiKqIOfJZU
9om+83t96AJsH+pWjHfNE9Vp0pz2W3ALwqZb/V525KPAvQX5UobDmGXf7KcRRbWKSlO1xImeaKMx
BS3iqo/k0LiUF4V3R7ocPf86ypbaUj1qKZc9fHqoLL1A3PSWUb9l/R8thIsdBkQgKN9qlQo7WWRY
/niv9YqjSg0nr1lezhcrDH7UsjFphQErtW735b4gnOKs5eV8+T4DF50SiVJeYn58rUC3ojdmdld5
1aYwJOKsIwcvBE0GOqROzUaTnmSMU/sLdW8v/YlKaTVudive9Oh+A3Uit4nhy302G4EMmph5WUe4
bUEEbpE4FXsV1DIoWowt2kgFlu3fLnv9NAgmIFXRRdUEFe81fOm5XIhZAVTpzdsAXRrBscKrTZ/w
bl2W4WNmiEkNIG3jh5IAQ2oddmddKgZ3wEaW9iF4CiIPimVZW1gg7NX3cphK2zhNvUPT4Hi3PrGL
MXT5HWxlodwhwxRUzKsQ3ST6fUjcqeG1hi6mXTMbTIaQSbKfKRpsUE6xSLK8vfk8uL49/CXsf1uZ
kplBVhATBxU1kBIYk0+ti7tAEJpkaGEMdv8XwYDlAJ25xizxTI3kIB1gbTojg61uVNRlGk9agw4x
YZsckq3EWfOL2dbMILPmiaK1U0K3gtgsrFjsscc+jhmK7NCpIsiO6f2u8jI7nszCT8RxECM6nnoM
da+0tHviWxUvbVg+rs/8Ylb6lLZZWXkwU7u9m46Qt2iRLXs/xZ/Vr+wjg2C2/rPmNHYs4vPMJpNC
qJopdjI9BUrjJu+eWuN+fW0t5o+z7zNgEuiyVJcD1viIYst6PDWtvhuD9yGMN5K+U8rU1jReGcLi
DjqzyeCKogWkCug4Srj5jMi5i2uLQKLV+7nuGy/yWVkHqSjDsJ/gnPKYhLhhodSV6mdHZvUBIQnH
c3VOlcpi5n9xjZXE1LUBgkw6XCOh6wn7Ptql5Xuubxvv17pvnDE0mOygjYxcjOl1hApeNvPNMwIr
rF9NrhAZBYcv6f7MIQY89NSvhrSHnfG+geIJAh6s/eKeyuj+X47eHKg3GOgAm72ZDSnMKfWhkl1P
usnG7frIcdCJ7dSLTfLPbmKGN/GwLyvQzY2WaHzomh1VprtubTkpmQ0gAxqCGTf5WMAjcA70NmQk
UDWF2n/0GIlvMv4vXK44lPtC5RWo80KRQY5i0v45fKD/+AxdvL3sIkV2OgipiPvGKpC8ojK42Ja8
sjte3mAwmKL1/hAX1GVZ3Hv9Oc+PsVY6uvE6Ck7c+lYffVc9Kya8bhUOVrJHkAAq9lk4wq6Y3075
big5Q6pwopM9bChm6aHWA3jS6J0rK0cx71zDaJ2QWEqR74QBPYr9e5KfouSkBk6iF06Nn9PGuxaX
G5K414WjaJyLyX8xRNnS/XsxP4zmIWkaKxxlSy5es9S3ExnqlKpvG/Uv3ARZuvfeKzdCyPHmS/UP
s2uyBxkp9pvCoFuL9zxsKGNmtxvftLvou/lMtp5FGQ7Gh/7YKZwjB9cwg12CXiD/+bzZ/NE5kzO8
KZYKaQTfNd70Zw/a1g+4xLD/D+XQ9MNfwEw1wTyDwllJM5klQdQ8qDJ62JHzyokkxRnEAHf8OJai
q9sXG1fQEqf3Bqcmz76h24nOu2VdXhugxkK/mmqIosakKmRK/4EDf3SNLR4+ztIDqJ3yG2MDYaNX
DvgsYsDMGgM+rZxPpKQrMcL7Sp4nVpMek2gjJ7UlQkMv0b6Z7UaBRme5lbNzZrrhVNp+KaEwA1zp
XKazReid/Rxm/NsiHHPS4ahUC922Vd6kIrCj/CUVK6tO34jCI3Bb3CRn9hggQnX4MPg5PXx6/gT5
zmdD6m5QtrvNxtTnRfViJjUzxmQ1sTC25SDBGKjgLT9F1Ud2VIcKSc67rx4MaYAU63A7oHZ7gri5
EZzl4qmQ3imfnCfdxkmx8XGrPvwutSpWuWzqsqZKqEwxVPa0qAb+1OaU8y1MHuXodph2vc7JUZcW
9JUNxnVtNOpRTNHS1lZWk1vRU3JXW/1fAjpQ1Ef5R3Fr54VVbD3O3roQ3XOz7LnQbBNVDgra96WK
VpDAQxAIqDgKA0NEbsPXQiZ0ZY05IU6NP5omtVY5lF07cbQIzYmto6J6HdX/nssHyoUN7cokA5Rq
IRl9R/toxUl5HeL8KfXlw2QmP7w8hCSafBi9ZJfHKDGKURAN5qLIax0zJm5ToSBoHUsWwvvqtzCJ
YFsptRTT3rO+RBklOZnda4yDnNHdxsZgKcpb4fO0jXjuM8mg6fV1IBhwv2iavSlIOz/wnXWvlu4P
r9xi8FgzMgyVDrfaA65u7Prdd4vvyJA22kZC+2ePO3TOQPJWi86AcjRNlVjKcKuMdvL9Z7UdssHs
SG5J5sR7HfeWeOpBKSSv8W3pPHTlLIO/UyVM2ajDMoRi018q7SY+aE/RL0PCMybt2+KtUN4MMgAc
Z55cegNGV5JfwuiYGJybIe70scij6EJvUp2g6Ud6W+Hh19JAuWs48mPwUaUOmFI2PS+/XcgC56PI
nipTISsjiSq0K1PmdpLo5MGWhBzPOCPHHiSbohE8hep6EfWlkN8Uf7ce+LzvM9BSpVqtZ1Qnyg+/
yeFzI35b//7C1ns1SAxcJCoO+Z2J75PS3ORq6Vb5D3+Kz03H013jWaKezl5zRHDm5qaHoO7QbJaZ
hwk94kaxq+Lv6x7xpp1BilDv4jaiTdW5gd4avXQiXdkbmuesm+FNDIMO+iRIRUsVhgYVxWG3gfmy
/n3ecDEYkBBQQUwt3BhSw+rJnaCldkNeC2G/bmfp4HsVAczan4qogRwsDKmnSt+FD5Mj/xU5AnSo
xB96ZeXEjSya5f9J4cSVYQYTygqVxQZ90Za39LJz2qlAVUqVIFp8YV3OdLFHQjxlpODDxnRJySYM
FCuNJd5+QZcic2qZ+8Oe0/yh9zyPtrd3GwUMX9Fm0lHy1rjaptjqb+LD+rxxwpzleFHCqlEbiqgK
EsZKKI+h2d7U7cS5d1w2o+G10NAkzWDJAvOmys3egFMm+uSE8kxvb0cwV647sxzsFysMNjS5kiuQ
jaY95U9gVC1CzzIF19A362aWylMwRRc7DDakaT61CuW3JWhtpHsQ1L1RrAMiPVwKc6nJlvPeizXq
9Qzx/FbziriBtW7ToyKDks0XGywtW4JA7rDzoUCcb/wNl35gORAvdhnoMPxCNRtKUEYlL2S7thIn
2IRbHfWC8Zl7Ul7Oty/WGPzIRtSdf9Kdes/COQQHe7idDioUXkQHHOxcWg5eQDKo4auxX2tUqbGE
flPwAr3QqBU54ciLE7bFT0+nrMxDGGlANxTupl1sF266p93fAp8UgI7QV+D4dwRZbsCuNWvFp3yS
Ou4ZXSA+5NU8S36eduSB3IMMtLMSIHB7/Bsaeey7nBFlWwCFQvL6iFIyR912kJ8j7zbuf64vPDop
ax4yWUaRBgbOnhjPUfsmtyc5O3rdXsoiNDeWVjJ9K7sf6waX3oDmK11lEEURVNQbUqJfyXeDn5QE
KHAqTGS1M27K0DIP5Vt45j0YchY8ywwolz6aYyhrJ9Sf7C5r3H4c3SmJnwdFdCCVzeOP4c0cAzAZ
6US/leHklOVWELzlRLYa1Fyvj+UXwsO/ryYu8cngCSmNeKx9mOlBZaJslBuwQoN4kPJTeTfDfY8T
GKrecijqgKfDiXocif5XTxmQ8XUoFfgjfkKY3xnNOS+esuj3X0OvIoYBlpFocd/TVZgVMm4bzVAb
rMxQvUdRSdEiXhFQK2VxUeNFdvyTYl8Z2vQm6gREE7eeFNJnW0XV+l2Y9NhmkQvh+SvdTtt6j82B
O5BLF5tXlpil2BjZRBSa7pEzeGXdcou7/zOemzFpPGBZPkHPvGIWYabH/1zFyIWNh70EdT9Ufwkb
4Lu/x+YXfjJhU0aN36Wl+wzZmWVmo898MPTmPXJLSX/Q1J8iT753+UA7M8AsvaHVc22kw9iJ3Uvc
gK+plDf1hLKttt8Ltbnv29ieTPkp1wRLFkPLV2o3LGqn0wRnfX1SUyvgyupSNLnk4faUokBZVDtS
lJOVRF6NEG58OwQ5qrtuj7NdEeaCreoEIRTokXRMJbceH1p/04gffmtaRH7qu826NQ6mEmZlyCVY
SjoJ1mrP9fIbzT+pDVraitAKpcRet7VUCDjHALaFZMJRO4XEAvLQ/egib9qkz8qtf9Mima92KqK1
BH2c5g6bwG13Vc8B2uW1eUlPCbNe/BT3ghqFoG4zuvSCJDxFL6BOgKorj5mbfmotaJgFIitKA30+
Cqj6JjBuR/ljfSiXv2+CgMJQCJFZfo1QMpLeoE/6kfqRt4e6e1n//vLWd/k+ExZaKxdlQu8cUTNs
DVpmFeJe4qmg8pxgsLKThk7QaNFFr/ZWnZ+8iMOmvwwj+sUNZsYTtcZ1LK1Als7GtriTLCq44O0m
tH/RdgXT4RXf8Vxi5j3y8qJNepSa+vJTGBzU+Hl9XpbB4eIQg4tq2Hu5EGHIquhdUANbiR5Rkh92
+6xBPUKQuOvmuAPI5Ca66Yu1EWIAa1faoEpgi0edbEcP3fEmOskPfMbTZUC6ePglFfHNJKdtZlGf
2WNUWSqpIFHw5CEHkzROnQovzJmkhBhJ8rdI04A+PXFDxn2V7NeHkGOC5RJoVHQJElr8LIwbkh/6
EY0TnCdsTlB84t4su5EEoR9NGuWKHG2iOnCzaNNoka1jT8ygoNTwqll5YfF5wJtZ1CJdTLwWFglO
VHrg0irn4rue4Fiq2O0Z4tVYWk/rA/kfN2n/Rsbntf7MaCtKRi3RenXpHDc3PuT+QPDmu6FdBfaA
zujUFahoBU21eJdpi8v6ko5oTJxIXtAqBn31yb3HTnpqebvwYo5x+T77hIfqY6Xu6AOB2pduNj76
vuiW3inVOIDIs8PkFprgeaNPX9LwbBX4x4J4tqBanswpI12M+Zk7DGrUTVXiTErdqRpLld5DHRdO
/ut6PCwbQVZPe6FEhe1U7iH/XnZUKY6ovwKSWnr9U+Tp2Syfc42LEQZvhYz4vl9+Cid2OJGhpHlr
DiA8w5HMDc/5UT//abBdbDKjF0tZ/LfsczcFVie/VSqvIIA3dAzGtmkm1KKKoZMmyVKzN924CzXO
a/hyqF28YJaMIo55JNDpSfsUfXGx5aUHMk5WPvxajwOOIRZgY99oUjOqsGEI70azMUWb1CGurzg3
tcvwcwkFFmV1b1LjboJDoInaanb2mG8NR3WUbfRQ4eE72RKnPfIOWjznmDxMKaa4USTEX2KeVGkn
K6Y1GEdScDi3llPjmXNMKtaiWriYhBI3cuoDZM8SKPyR7OTl7219qvuT0aNDR7wDLQUvJ6dh8CVR
nhlmMrQgC4xIoJK33qlz2tvY9e68G6pz/kO19EO1TfejE30Ob8Ur7F8G9X8j9HPtz/YTQ0hMqWrh
85C9VfWd0DrrgfmFMvHzlAzVaoJeINHQWNnqdNJwu09v/oxTucsr1La56kHHLVl27FtLPyknVGik
eypJntm824Hlw9bMOjOyaJzPlYGKAxmn8KN8kW4CyI0FZ8PxdvUP7yxCPcPfFI55SHHpysuDlzOE
mXUKQbPBJWosoOgKByDlPNyZQJnPV3bpQX+WCCoucyfc8HR1FudzZpKupZnJINXDMaXS0J5wk8T3
Y79Zn89F1Jx9n8HljPZ6aFSULtI/PPk2Vl9SwiMA5/nAIvMktW2WQQskLYq7pO6OaSdwTuHcqWGQ
uQ/qaUjpteawId/yT45xObJCO72JPUuCwITuxJy9ehHGLkPH1gr0hVQ2OZXL1c3RQue0NRbDLik+
xoyz6yyj9MwSk+E0YotHcPp+gVr31tbe05cJ/Bj+Ifjut7ZyL/+YXHSXOLzYW04UIAMNQg7Q8Ivs
I0Ptd+CFzIFj0w/yWLqfRfZOar9ioSdWCmJbfgPUp0rhF+yc2WQ2h2YYPRUHTqRZ96KNIyduM5Uz
FVxC7/KWyuBJboDfoD1C49Aed7y9afkZZ2af2TRwA9H7JKX2txmKhii+GHsfb8x41j63u/XVt7wy
LgPMwFmt+aYcUAWbVjkoxm0ocCpN6OpdG0wGsIZMEAQ9gjP1ONi98CJlPxvlVoTkbf4HQKKIIhic
TXDfEFB9XwPVVMdhG0p46U3lg67sku5Z8R7WR2tpbuY22KxIxQO2YAgow1S3/QullhOeJftvCq7E
5j2JLiDjlTFm0YUFKNEV2nEYq/ed8K1vt5DY5WQKCxByZYMJ9jDuqiimDnV5tu37U58ZtiGMVuxx
AoE7dExYx36ig3MM3pAzGGdwhQ/6fEoCR+zyUXB47OELcX3lFxPXnZapo6/QelmiPSik+DC8gYP4
vOlhQnvM2qoIFTgkj3tffieDYPXpt/WA47nBbL4Z0aciodULQXmK2jtl2q5/f2F5Xg0T/ftsc4+l
phVF2oATad8rs7F76a8gDCzShnb7u9LdyNtgS8cK1WRNlth3xtQwcjXUMSVe9JpMD0IOkmteGdXi
eOH2Fpc/umIYbGFbQmKCS1ycxOUxOnSZBnoymbMXLq6YmQlmxXSK9E/tHBj57Cn8yH3IxlX3YsQ5
GfFcYdZLbcZZL0Oe3u68ZNMWzb43fXd99nkm6N9nsw/SwmpQqCxKpaF5aDyF+o//zQCzRHopSmJP
ojcWuO9OlR8KVwiBjgKzvyjibDaYBaKQVFYrqp0j37cvXgkdhNSuNwMetmx6vsm2vMoR3vQzK0Ys
jEJLINdM5UC64UVXAyvWIivoeGfHZc9wxEEvhw7GQmY7a4tWDCL6QFZIjg5B3g30QdFv3uNfCWQX
cvjG5ZikO8qX0ZRBPo3HD4lon0+js4CQChRRoqkeGO0XtujrgTVIo5t15LaL5Tt5qtxgHB1FQmuj
qe1wac7rc1iMSFmHZfSeopGGCXox0Ukd6zg8Bqpvxf19oD2tR+QiaM8MMCEfZYZR6yhgt2vUt+c3
knb0eDvdYoTMTDBBTzChZFJgolTeRLBGGdG7gTLeruZs3TxXmNDPSNNMaQc7anIgwSb1t/H4+xf5
ijhzhQl2YGnm1V2N7QFEeINsWFrtDObD+pTw5pw5nCWxnyoDwZxHzakWDjmvgWRxj5s5wSwktZSC
om/gRJ5AJjU7DaVitTUYpU75FHPmhDP3GqVHmy2gCO96yiRgTgyvs9CZiULUn0X002w7jiGOUyw3
GfgKvMALYEiRb7TyAXwXwFe86ES3bc0pMVmMMxVUkvifCgpGJp7NpNWmbugQZ+IJlemWET6kxtt6
DCyO28wGE8uVpBZKW8GG4ff20H0TFN0dqycleFm3w/OFCeiyECJxKGEH5AFQ5Db2guTv1ZqXfX6e
A74A6cwfJqarKS8HP4EdeettC/Q+1ptyj9sAyHisO7QYB6oKbnhFMVSJFUNBwFXELAa8KKd3RH7x
E6psFIDj0AOB7p+gwcwWg521MLSxHsCWIOux03XJR6q3ULWM6tJe92oREmaWmJBTEqOLxr5Ha1IA
VjQkih5vq1sOuMu4MQEHFYpk7Bv44qWh5bWN1Sg47BedPYZ/8CxAuVL/nSIm5qZA0AqNDpvif4TT
thvP5sCJAt54MeGWyBU4ckyEm6LctNG21vb/23wwEFpDGoZ4BuYjk2+Naif/QVn4bIhkkYHNSTLT
uBbw/SbvCziB653AmEALV4WcrHr5GPrvbHwp8VCLgBggVcJusyebzJm+GwVWCzqUIGriKL018Hg4
lyHn/0+/LMrXW0Lf6ongEUw/ypvsJrvvktiJycf6BHHdYhKnPBuSmDRwC2qmaLaG7MYp+l5vaBN+
cJBHZ93cerzJIv37bJsTIvCuNB2s1e33Ht2Xkfr6vxlgAEAlCQ7wKQKakPI2NfKdRiYOxvDmhUGA
bggh8EHgQyWk00aZQjRbaqXpZib619a9WTIlmQRVkhKUMHA6vR4uEayoPjEm3CWSb0aP9/TbdNis
m1CWUve5DQYC6qKIaq+FDe3UOMjZQe5I20hxGrKVDXiaj8px2FH+RY8Whj2ETzUKwwMU+Oeb4pTe
gZKXKx+/hLHzn8SgRhyI3dSU+Enp8C4Ojpc8VNPZ4ElkLBX6KuhBJhIyVdAoE2Yiy8EQjDbXsaJv
xkN0BxoWp3ql9M2SFaCHNrzRH2qneaGaifku2om7lFd5T8eW3e3nv4CZ30pBZWEYanj/TwEmCNrh
YYS/WueIhqWnvLLipVvxK4+Zue71IogaFdJTULKGtnD0JDmSlW7FzJ4epG25Tzdmb/MOvktBPHeS
mc0qyEOvGuBkVrtEOBLz2PZ/rQfxIorNbLDpc69MkjpQG6X7KUFpl6fq2ACcFTe65zEIL4Xn3Bhd
UTMQi4WsCXQdo6hLN5HvlEGLS+rXqfuDKpf5bLFCwno8ROlE4JQSQqFbPJspD/yX4HjuCQP+2SRG
0BDGCgj2IlZ7jPcJ053uCwi3N1us8B1nmjjxrjHw77etr+R05Gp3fCAWZZoYXhsPDfnSPW2GC46U
c0Z8UB4VzlmErqSVlcYSXGTgG0gn6HzaYNl3/fz7lN3WlYJLkdzSeT2GvFFlcCVvUcox0VU26v6T
JBb3YcVLDXkrWWOQI+6LvNV6xAYtBGyhlCRtKO18h3ak5GicFTeJrZJzE89ZyCxnAyQ8IpKFiJYy
vwNXlhMGx55LxsEbPAYtkn6shamBY/TALd8P9e/XQs0XFVvaRWqtinUB35/ATaXLu7J4qzqDc8he
agW4ssJAxIQr3qZuEQKUlQHVoI5xqEF0qgKR8NC/6SDOLe/4pUoyZ4GxjRVKU1eRGWGKug3aHWzt
gM1so+/o5Wa7EWxczkPiMHPyLYhdH2nPmnqkZEseGiJG0eItOg5QsgUXjddrCaqBcWiuN/L0rTMe
RxmVM7y7v+W4JKaqgUpJMmVmsAXoHBWTaGAtlH+14d1Acqvsfq5DF88Gk4x3JAClRwkbXfPNLF8N
+QWlj5yoWR6uix8MGleGmZQjKILs2OisMvmud61d1o8TT/KFZ4dBYTOqpVoCB69dVvHHgMufpB47
SxvJjWnW2/9t3Oi4zvbKEAMHqWaM21SAA7FPt6SuHKOfOG8ry6hxGToGcvVUbsVEgBl1Si2R/Bj8
x3U/lvePiwEGb41c8drShAHJaywtQIOL9BIP6AEprbT+tW6LF2tMllZNgV/oFWyN8lOQ3AvFy8Aj
Fl0OAVMxZPwjflEuVlVfV9TMRxmCJtqRARlm1J1WAXin5YSz6VPA/rrz/muKbUXPSUgMtRboudk7
hAdcNu9pi3jJMbM8aBczDAjEA2gwQwFm5PxWaDbiY8vTPvwPUL+YYDAga+M+Qnk6bQykfauJI+cb
yUONRbQx3eaAyjFwlVTDAUKcPO+WOFKwoVxsM9hQNpU3CpAix36vbPRjd86fK8jT0fruLraKZ+1h
PQb/I6O+GGRAwiO1iPcURIi4NbYy6Aoyz+5s8MtBfFF4Cl855pbX18UcgxN17fVtU8O/yrTGAx3e
Gt3qxeNw1N2pAK2AZBsb6S+UsXOAfRk5LoYZ5CimoCgagrgxxcJtte4erMKc3JM7lgx46IleB4kI
5yLoCtIjNdgOf6rWAHIbcedNnG2EtxIY+MgUEKx3xqdHmdvWxlYaon1Gsu36lC1CiCFDpBBHdQP0
ZNfILoY94pXqwkbCKf9/pF3XcuW4rv0iVUmi4qvijs6p/aLqqJyzvv4ueu4Zy7Rm84xPdb+5akMg
ARAEgbUAPRLivxsn3y5L2V67lRhWG8A7yf0IMfr94lF6kwEDLwbaJTEizqXY2DSGlTAm+UzqVA9L
Ksyo7szoLPOI5Di/z15T62UajKDG73fhD6GILcKbBOFsCvu6E3VEXYKcHlPa4NZLvpeD9D6YyH5R
uchjPGWYcAgkFaPJeiiTPql7ik890gzXKZ4HG9wcRz7TM08gGwPLWc3VlgrMbpb0Was4Z/ym47zv
Pns7zYZ6jpsCv1/0bqRcL/oxlR4vmzNPBSbMCfo4htUMEXL3o2rvyopzCvLcRWPCWa1mMlYJAiYJ
12vdw+TRbrlLT6KHeq7Lo3LgmRsTA2oBrGeyAmnilJ2nVDiNpbrvu8JruoGj2fbmAEngDSFT/PSY
KKqllOcm3pCU+iiUyoNiTE6Wyrx4Q43oU7pivMthFrBRlbDuKD+vak0gOdjj8oYe7eyoYrjP7m8w
YOdeNomt/l8CvPy/NWMWsQB8UxW28FnxIP4hTnrb/KA79tdIZFhYhjtxlKS/eElHJqZ2+ahoxMR5
NIdnUb1p5jswuGGoVG5G+7JyvF1jAmolZ4KoJ1hNoPZbg3EQMUSo8N7pt53q7wVkqXpUMjVZGUKd
Mp93rQnyvXzm3C/od15Ysbci+uoaE0jj0GuUSldIK1QmvHQ6jKBVkKTCEke8nMoHoeQV5ziWSJj4
qqF/IosplWp/oIV5zY5dY4+Jd7fe196841V3/iF0vC8j/Z6VjqmipHA+6GjiGXhvHMgxAljQgGE+
MMVGLq8szNs1+veVuKhJ5YVMEFcMh5nchFPMyYN4AphYO8lVXqmURlxKou/iMB3ThlvQ5O0REy26
ZArRco09wpp1TrPPD3Twcpgd8efkUp7yvvcuexR3m9hw0aWRUAWIuctPzHp69EZVPC3AEWvswueV
oLfvHYYJPH8JTySEbROozKxrUHJBOLxvK+ChKG4MQIu8c96eCE+YOvY5+m2GDJOSqUmSTtDR9dEu
JtCDTuhqwxH5igyp1Cx6FQAG9C/tXr/tX1r6SLFfOBFx8yBbCWV8re/6Jl1qgqojTAWNHVNoJzXm
ZAgnHm72d5grQYyTmf3SznkO7XrzShtOs/knA3dc/dx1d4LxJM43ZVpxDhjegjKOVpJOz3GzQqKe
BWC5JE+qqnuCyE09Nn1hpRrjb40ZGuEwQE6DJ0SCGqNyM35rcHGj1+L8x8Qp5PK2jHE9TWrMhMwQ
FwT3QjICNDCxBtMW+Hu2GUhWijEeF+ixTJQMZcz8z1+I5Ol5CQGpB7Z7yS697JyXDm+alqcdc0QP
lTbOA5U5zoVlimB3BQNqHllyp30lTK60Y47oICoXKVawjgoaGiqptOuRJ2L7teJdBlt0b4C3RaYC
7tWq4Luo/+CZGchwxl66I7q9NJhyagDyOnARRjYTnZVcJpZkTSUIgwS58VN6JTmtXZ6bH8reKCwC
fLhklxyMxdId/ksXx+fYOjyAxIVokrCoY6Sf0L7eWTpqumOHfiFOuOQYCltjB5RSqlUqJPWHrLRM
a3Hyw3RUvmHQ28pv/rooI+fiQBzw9GNiSjuM6J3usLBC+9KJP8T53uRdZXkimHCS9NFQCyMUI7Lk
gDH6IY0Sp5kjzr2Ca5tMHBFlcVpwYUI9b9/tYze61xC2FHCgk6fUAZuOXfyU7zibth1RTBONHZoK
tiwmoqhxm0RxhVO1dSeHdltMO3L1U7OKq8QCdpRPHi4L3FhLRRSJQhSRDjewr59CkJTqEtF72rxT
VKcR/ZYHy8QTwSxj1hq1HtDHaqXtQHbU2ZqxS0Hs9L8pwiycFilDqXYIi/30OObfxcyrFl7f1YZH
YbE0gw6cyOi6YY5oHSgGImqxKAJppaWIL5n0qKh/0kDn5QIbB+YHQYwTEbB3V/OMBDV8Uvxuj1nr
ve7qwG4vrgDdzs2seHoxDtUoshlMAvTq2x+TqlujEltz4Is4XL6ySe8LyJoC4CbEhb6VLPGj0N2o
4nk2vMsiNu5jiiiBdhclcQVbxNgBWhYDLaU1TqX4hUYhB5PwP5dCNC3SEi8QlW+kXOBOPNC8TSNf
iWVO5TjIC1CFoSgegVtuvm2C5yXlRNat/P6Dasx5TIwqiWohAqKiF/j1IXMovzJ6TSnPrr4vOW/6
m0bxrtEn6E+SoR1XgbRGvAI51LQA1uDK4EHmc9aNncZVs0AXxAbr1sb7Xvar8bUs95ctgidC/nht
CCRRLOKBihDcvHqsWxB3ccL2RtRe74zCBAZTqVCoUSAi6V604ZgS97IKHKNmQTzNKhgXIcVeiHgn
GEDO+1zVPcgrANH4MxlOuiDxIhBdFKas8UEjuqjrO7gpo5Opo4uGLpLcLX0ptxY0vY1gf513Iq/7
k6cgExjiuTXVTIW4uIhu0jq8TVTzPlQ7eyTat6k0YkvV5zOoRzh68myDiRay1ofJNGJhi1q1hGA8
A8/lKgIS2VcC38qZmPCQhnUpdxn0k8rrLgb9OPgTCLf1h2eGTIBQawKcoIia4UkDwvIC0nHV7b3F
BoiuFbnJ+StFgLWZsJCLS5C2cVDHKjDT6z+UXnA4GqfKFV5rgHaCqJHjylugAR/kMWn7rMjZQlBY
wUMrWsT8al8+hTtp1+1qxwA26WFxO/Cr89r6qBVccAYWenGW1VmfKmiJY0tVdqEhe0Hwq1ZSR1Nj
57Krb4ZdWcRkjCkaGG1lHC8ZSZ6QIsFBgoKo3J8m86GqwG3f8Hpjto+TlSTG52a5RQlxgCT9fnRN
bzoWRwqXhIDv49Wf42hcaYynDTomvzQda6id9etw1/pKYmkOuU1vMrfwzYfLq7jpCSvdGH/LkgRg
PAS6GVXwmi548Wp5tMpcjRhv6yIjyDuwRtidMyBVlzAoKriLb/oFFPoKzqqCG8d/7IKFCUjDEZlp
jPWjLQZ54eSvYmIBTI3YGQopoV35ZcDfNepPnyx/JZXxt84cG8BGQOoMthkd7d4xsNopRAaf7Ixu
ySVRzDHdGVNYTyaWs21Ssg96UwosPZLEawEUXI+qWhkOwXW5toMyIlzc4W23A8+CaqDIpbDY30WV
BkZG87fWpei8BYDii2NpB06FonpxAP/4OeY+Km+BOWFT36UyeUNSNnLSNPRcPwD1EtgPkt87gaXs
/gu+822XeJdF/7460ZU6V0vM5SNU+zoIxnb9beakeHqxzBS9h1ruJa7gaLyJ0u1dfZfKhDODpFM5
yNBwAZ5MjB5skFrrpbUsP9tp8nqDt5E8eUxQy2u5CiMV8lQT3Fp6YhE06KetpcWF1Sy+xBuW2z6R
VlvIxLU2qpewoQLj9BDcChYqSX51DIDDepSvJ7f2RA8V4wPvfXWrOPHBdJgIpwyRPqs0q50jmz4B
UYz8NgRoqurOXuHKxwlsyVwk6818aaUtE/NEoU6UWYe2iYkuVam9n438doniL+VL73LYvEIfw1g3
EsSdVroN5GNZXCcZ7zrF0YWFb46qTAQI1ZtDdPsMzmd6td/sAN8MbqnvGPQH0lcvcs5BjheyqURR
VEqXUi+Mgu9iec55NwWeUkxEkTu1wTMCfn8cH8XSm4rIKnnT6Js6YPhPloAcqQKn/WMk6cuwERUB
m2Ms4yk35itSmbsvnN/vItjTbsy0qsjTDF5V/kmA6hL3nN2n3/jptFkJYA42NSykoDEgQAuC33iM
/hZIemglYuOV8zdzrFHfKXsnnNUvlUBWJyqzQdkiF11O8ztFPUYKmswfch7E1eb+yAqqh0ArMYFa
+3F/ZHModLVCCSSbJy9rNK+INP/y/mx1PCL8vMtgThN0jiZ5UUPGhFqE4S/XykFD36MhWNUuf9Es
sC3fAQghR4/C/yiZesDqHJMy1WzQyoQHuZdij7R1V7xNpZUYFRlfcHr+xGl6DFxeOWTbsd4VZg4W
I1cLmDrEAhvEmodrsZntJv9xWbnNi8ZqVdnDJNP7oNbwaAyU47g4iADjXBbU6zuAOnLBHrZecD/s
IXOEZO3YJ+WAPQQWmU8howUb1e2D6IlO9V9A83LlMXEDKNhNN0vQLn4iP+kVANxa31rHuFa8HAQ5
vJcIjhuwUHZKQLpK1rBj4nQWlyuBcEIIxyJYYKBYHJKs1rF8i7HrB9HKm4NQ8yBbeEKYrFg181Za
RighFNZsT87o54/U6KWrBXe1cT/cfjkt/dvWDSaAtHli1mEEocZ5OI1n8yo+YV7OzgEFyXvL4RkF
S6A+18aslVRBcl0+0UQGr8MFCNuL77RvYXyWufde+vWfQv+7k7F86iX4KrJsgkQFFCPlIbnudoHX
uOVb87lxlXJ8euthf+1mBhM59IZokRjATihrTLeXjuFZBQNVd+Y2SPAsngkf4TKH4HyFZqMdqFZ0
Q9l+MIZVzDZW8xct3Kl7cJ9ejlm8o4BlT4+NKAtizEcAmALI79Ue02ZOmFqCW+3i/egYXn9CUcYx
9zwwuy3Y1g8rywSUMSkGoQgguXNE3GjoRFPhAFZGvYrf+t+1I8XRS2khitO4zVlpdnQBXAV9bQxY
6bq6qTHir2bc51vq2RfMlGXRA2pKIpXl2wlLoFZ4CH9Pd6pPWybClgsMyFOIiTN5Xiy1KWApe4Cm
Vyc54wQyThxju4XQ0RUYjYwFi7LByidLFl4Hw7lsiTwZVMdVZmD0rdIJILyy5eoohr8GwZ3R/fEV
Ge/3WSZv7AHjGY8JLkCtKZ+TVruVB+FWy0xOV+FmOWKVnjLbUQRo89BVZImdGjz37fcyK18wxuJr
La9rbDsRRgeXbuAZWGJPyUaclyCMkQiLB1pJjX2wWKHnghubNqMu3pn/I4dZuDyY4hxM0Lg0nBdP
R21aQ+ushnFiQJ+CQ4YHa7yZSa3EMQvYz4toanKKYmZyWoJblbyWc2rnUWWpBu9E2bQ7Qh8cdaCq
qSwK4ZDEZCATNitTf0vqIe5UqxF4PYvb5caVFOYYIY2sBEOBW1f1Mtu01I4mmav89BdSKK+8sG0V
7yoxJ0mp9aJR0dpwcG72BPQ7xO/3AHTwL3sTVykmBRWFuAjTGXKal/x7t2/91Jde0fYD7N9d4PIy
wu1kY7WGzIGRhGEXxrSQH53i78WDhvNRsAdLzOx6D7AW7sP6Vgc3Giv+Xke2jmGGcrHMBvRTfNHN
XbTfVFZx7N+KQo2t3yhXLa8CxltTtq6Bd8K0H0bIHF7Qqrsz73ovfaBzvJGLgoZ9eQe3A9W7goyf
RWmxhLOBFZXwgFarEsonubPoqTssKYcSg+NmLJCfjBuYEiXQqzSKbq/ITegs3dw990Olc8oPPFHM
SYIllHISQdQMkMmA3AfhXdU8Xl45njGq9CNWx9WgdqBNbiBE2C0e8kK81i13CiLiG+HR/msX55Ut
MgGk0eRS6RtslQ4Uk4dwpx/BNJxY0l2w02lage6ieY/GJjjeZU15q8kEE0CxN7UuQdF4MffoJPZL
kuzGJeUc/9sh/90UmVhStlmU1CLE9AQwT8traJ7SFFREREEn/tNllagBfErOVmvJBBLRaIeh7iBr
CaVzqiunUV44nrW5agrwi00dODRoKP5oHrLRL0uR0RLYfB13r/MyWaQuOOnMph4rIYyhG2HSK4OG
Y3JOxL3cIziZPGYqngjGzNOyCSMgNSMEhsmp1YIj+jE4Wmzu/EoLxrJD9I9qSgURXZEXViRjcjma
m9/Q5SlUa2E3pCq37r+Zz6xkfjLqpDICjar12j5hwOQ2uk/torGiq9EBifJRJxwleevImHedRVEu
dNgqLYgiK85Vf9HwdHPZrnlGx9j1LIRZnQpUSPMjGm5S4XXWODeB7TPxfeXe6DBWcU8ialq3dLek
+w794L0fOfqV/FC5i007mUwup8G2UoqGSVRZMTGX+tGTyKTJ7TLjbiPFdyEAWodHqfh+ed02j0Hl
XYT8UURaZ5VYGhCBLNdqQFqcmndifT31uXdZEE8XJipUGpll8CSjNFNedco5NP2YVz7miWBiwmiC
yTqmZTq9vm2aezn4Limc6/N2jqKivRX4n5pC2BqMsIQ1KeiWKP4Sg35c/TEFtvpKDrQuUgcA+rm8
bNtFipVAJkQQkiuLuaDzkPKg9Vfxs+KHO7LLz/INOZvnerAIOMELmze+vkX9oIgrwUyc0MQ0S0cd
goVd/ad34wIgK5T6XHHUV1pUS6zEbSzNIlfGteaJx97qbR4dM3e5mdiRa0E9lDoaPGt3cDQ8jKKc
ALZ3v9yT7/z64WakWqnMBJFpbpRg1qBypmjWIB40Hrfipre9C2CrL307KCqOTdR9NMDHhA/N1Ftl
1FtSfH/ZbN4AYj6d8ytJTOioOmORQVRCO36dyaHIDqGrnyJ/8ERbcor73Ndbi1bzTBvPrbqj7L7W
ZrL6BCa0ACtI04UOnzB4UuMobnhr2o2r62AKidzMFjgBhrN5bKEGl5VkIBSWhSzPWXWjzv7lJd1+
uF7pw4SXoO5yzYihjxBZvds9UDISwRWeNEv2OmAgUZIj7gQjTysa81ZnjjGTHnQ90Kp1mxDDz+oR
BHH2UKFMmD/QN3Sr8L9221xpysQcPQwaoacDw/Nt54R3tC4quMVu/onHMXSp8cYmN+M2HTVVUWyV
JBbsqNGqicwi8vu5vMm0x6HBcHLNa9Tc3r6VFMYcY72P1GSClMZTDvVd5kSO5syevDd+UqqoACGG
V8vZdPeVSObMU4pYG8ccSYneHobRSxdiz8SJ2ty+bJqbaeRKDmuZgZ7GOb2QNfpjNx9FYM/h+Rdn
uKtlknVZ1vbtT8OUKUDxdVMxmCCpiHmozRqKlfVsSUDTrO2HOLTnb9l3zZstpbV5JZ1/2DkDrfEY
1gWdDXMSqX3Wtt1f7xDNiWJ9pT09h8DxBcgxS9zFjjpavL6/zb0zTQ3A1aJGIPqj4y21KHWkrVG1
EuV7SQvOVS3tymS6B2sxL7JQO2CDtQR+SRThAIuKi+RHWeDq0VOg06hglKqgoGa3vukKj8Y1rZGF
3K7Qze4tCWM6EojjiGmyrZpRmY49mSvVDgv9ainSX8Zo3Cck9JQMtZ15TuwlzQ9y2sWWYAC0v1E4
Gm8t7voD2ABDeiGdQyxuDx7FhDwqOnqsci/lMUTShfu8sO+KMpYjR90ykBhylKJVDlNqnAzSSvZc
FKYD0mZz384C3kBz0dgvjdZy3HKzxWqtJpO9ZF3c9j3qS3jWEm0jpacG3u0yL3D6wu4Oi42Ofrsp
bV51cuvQWMtl7EkX5EQfDOxvR0IMkN50xLscBDj7x3a5BKYklzVVrBW6J1KbnZ2SGR24IATctYrZ
cSY6tvUxTdyBZN2Q2b6QrtbQOFnCP2Cj1mI+Lzz6os08E7WKvyWwEVQrprmWmr+aVGm2NPww3dYR
fDC373kYglvn3VoYE1rCXE1ysYE6QRe7SSTv5kzYp6a0u7xJXKUYL+vVvFR1AbsEzElHsMgu/G3c
U+o0jF/Y5TNHGs0oP/ka2mdUXVJMAPAz0lI5reTCgFaNQ2EDaP12OtDRdj6m0ebdRFrJYvzarJQp
KgPIal0Nrz/9k+JSPMhgFziY5UeC1Lij0+87X3Q6P/aUu9DhJS3bq7v6Bsa5mzlrm4XuIt6O86cG
5YDc105KBqSgDA2p6v7y+m4aDQGosw7gbDDSMCqHIIZUg4Ko9pSL7iz8buLAFYaHy0K2lVpJYZRK
yZgX7QQpqiUfgP2wC/adNXrFVXXgQ3vST/5kMZqkYHwTOAx4hfp47GWARR1qY4J9CsZt2+q11cTg
1CATsaY5PQVxxynEb4atlUDGy1WjC0RwHYBlrQMkgj1qwPxOr2fhhbOKm/EKrNGiAvY9zEMyl69O
Ss25kgoUWa/zpw6sqECkPtMTffQEXzvSZPN/lMgkt6nZ9GWkQGL1IqLZBhkE7Z/Qz+ENnaBBhZw7
QbN5tK50ZDYvyZakCVtINEbByihFu29olT1kaO7BY3lxs2S8SdnN1BOtm3+vK7N/cpz2MVlyuq5z
YxkHWoFTbrSTcR+8dKCf5LXObWaea4FMpCaDFBLUe3Bh3ePhobVol3RwI13pr8uf7oqW/ASPl+5u
GulKSSaOxkRMliXF4Z0MtV3WV1pxAsmWL04zJ5PnCWIiilE0UlLWJYJoqTQ3emy0EXjaDe2uHvu8
tgwRjsuzU2qHn1zeMExdA+8d5db66PJBXPa4W6KEOt+OdgNyhshT9sq17NExL16I3jbRd2HMSurN
mCX5BHOZEcrSQ7cbvXb/xQ4BaaUUs5D6gma3poBSSWnhmk4pJ3AEaR3GnmmDoOksnCrk5lmwEshE
acEYlFnUIbBXvSS5jlpP/QKaKnoq3teOSSHHRp0bY6ZrVzxlwyEyYlCcPS4ab8aes0fsO3M9pHkl
z1AFjzmYdK6spblr4p2kP5DlLBiOLnJyyX8IIn9rxr4yt3EnY1YTEjvP8IMzbedsnmuMJB00K9pV
vqpyjH5zt4AnJMkq4BEk9rZVTFJXdAv8TDYqu9UjryolV6uC3eUzgCeGsfZpNjux0hGrwjwAT1Du
jMmdDErwy1I2g8ZKGcbWhzCtqpYGjTr/PZEnaf4ZgesT/AEcOdvbtBLE2HgTo1oUzRAk7JL95EwP
0g4o9/vpDwE3DV6pnMt6SZuGuJLHGHylGUOuEyovsugRKvqLV1RW7A67EPBQmTUrGFeT8ECWudWZ
J34zY3iXzl6oBFMOq7xA0J+WyVmixl8m0edoyNm6t6rAqpQY9UXVTzI0zE7Dic5slSCuBkOIh2da
QOA6yzn1AvcLqD+g4vrb+t8yzpVUc1HGrikgtRVvq8CXzBEjoSCM5PSdbVs/YJdRHkL+ypZrpiJu
ZdnAXceIy5+zFtqmELSWklecVdzcqNXpzJilNoZLJsrwMq28isdbnfDC06YiKwGMHUbBONdDgPWS
Z1s59LZySyeiQVfzTcPxfN98z8DaYnA6wjefNleJDmt/ADIyop4mOmiFjS3ZRr3ZDxzFmn9SXH/0
T/PvTxxFWXMss0SJC5ok4zHwuXoR7imLOlr5XVlzWwDHKJ68i3kP7tvbp4IRGxVMmbAgRl2XZF07
4Z6fSffLUOyGsedsIE8CkxfroWgmWglDRPVsF86AZIp47aKbjoxpz/8oQT9h5VJl3yWJmEAJOX5O
iRe3plWLjiE+Xg4YW2RCyAHe5dAdXMkJFGCP1wtUQUis/9CpsvFgHH70vubLNvr5/dYTf7Y/5xft
BSTgO14ivNl/vpbPnGhLGA8SRYJC+Wxy4mN4CLx8XzrVmTcmz9sz5lCroiCYshqKKnloqdFzzp06
2iyOrJaSCRvLIoNSB0jrtqktOyHRHaIISN2Ec5pou6mR74ap3bejaeWR+hx2Mefiu32aruQzUaXL
pjouaX1Lv48NcGgUnnDXWc3syhi5nK0/vPNsu5Dwnj8SZkkVVJ7qrEOWNR4kinGN2QHzkb43iujF
VB8uW+r2/v2d0hFmdXsJrc1KiFASC4GtidKDWbQcZ9iu5a4UYlZQbat2MOnNhQI4DHtg2NyQHTjv
Mb3Vxm9ob6DSoqWmy6ptR8m/VWPBbJJ+EdSlhdi2/CmaJ7k8txIn+NMvv3QnY6oV0xwl4AHA6qld
5BjwgCrw4vh1Fm+E9nebv37trH5fSnZkPQqWOB/fbKP6lQkvmPPLyn9Pz/nh+sJE4TgUksQAtLat
95Klpi+lkFkCeb68N9SGLy0cE4eLQJfbCCiKSNrCb8pc3BaK/to14IMpp9smkXkTmOxGEVlTgWVr
gjSZgiuLjJmP4BwVMVw8OrQFBIC96HgXfP599lPcZ+Wwph7ptaTICpUzuvERAHJOcIoc2abnc+TE
oC5QXcPCXfqsClbkp9f/uuWT+QQ2H+kxaprU5jSilAzWaNlOd8M9lS2B3Rcjmigy+xiRpzSV/3qu
ixXNuIPZaHVdK8LgqNbgpLvaRpeXfUNp1ypg0XL566glro2IFUcrJqtD1ijKFDk5NB3tGpcMt33D
RO4B/ImbTmPH97yxLjaisAIZ1yCox2qgpgAeUt/b2RIAj7a1RIPTLMfmKKwUxjeaIG/R0VpNIEg/
lUJiZ/leI4K9gF70shN+yhJYSUyWYiYy6CT7GW0lhexq0eJn5pRbgT5aLUgAJT3zVTNxZw1IdH3x
+7JwNgKwspkMBZcBIyzGcnIG8zrID1nwgPFyK1SellJ0LoviLShzoBrFpC9hV09OU12r5a7HXU1w
DF4LHU8hJsQsVbboyhJPTpHcJV1oZcurGNi5aWfcDl6eHTJRJgJLr1LN2ehM7bOaALf9JBf7y2vG
EcE2bDZJL8UkGycHw7v7oTAtOWpuciF1L4th0483KyB4mZRU8HV9angOayVOtAAsl0TVLAFD/0LE
ud1ubv5KAuNNijakUpICgoSoJ6W9nsejkPqpxPOlzfVaiaF/X8UiRVC12BAhRgye9XJXEthy/nJ5
sbb9dSWE8Zna0KagLpbRMef7qbkfRaeQ3Dq8z5Rb0/Bz/Voj/zb7ZTeI8Z0hr9DvoMIO9MYd8Aiv
PRqjpxInKP1IlsGWWFhD/jtNvagv3VD8eVlj3qoyPiXqlZrEkTE62XRfxoehuZuSX5dFfMrvWQ0Z
ZwJ2zKxXTTc5b1xKHi7ve/WudmCOfu5pCZcAdTNOvG8i61nl2Bod5kBGp0pbW6wnu9Qfm/41mr4L
PHZDju2z3WHI40BVkCHw1cCqVh+F8o/cuCYXM3dbjIaHVRVE2J96rc1pkKe+bjCoDpgqGD4BhC1e
l77p9vxCEw7MAd9Et9w77mbsUIiIFmu8FQL/86PLGZ1hgBcYG9ehTbO9alFw7FBw1N34gc6tR7cm
z1TErYRjJZExx2JsTNBUo8yYqtEN5ZbrTNFLwVHVz9VOL++jWXIUUBQDX93hWCl7C36z0pVoxkoF
Qy5SqUB8mTxagRwwT0ZBuRILHVyc0P/p6Y6RxVpoMARtoBFYqILbmnw7gG4iRyIrChYI1U0/c2vB
DvF8d1nFTV9XUFsCPLWkfWoP79pUUZMGaU+R906P1DUfZ7sH1+3/JoaJocPcyK1WQ8xYPUnhU9Nk
VqOE9heEqJpBCEED3KdGv8mshDCQ4tGRW2/pfqcAvOg5xri5XO8i2H7oVB+FlijQwyh/l8lVWl13
BucmuOlgKxFMOo+6ziSWY4LD2UCvIOZOAvJ4eZ0+1TreTG0lgknhszZrl7Zp4cMe7fAqAH0tfhts
EaWVEISsHC+i/vnpwqChDUQlkgiyQ7qmq0MaED/TGIvF6CwSHqwifx5vhzq15Nbpp6tQv72s3GZY
XEljLG3OIjkZFtwWisawgTqFrkDRqlrTNdEYeFnU5pmyEsWEQrObx0qbYQxTDWxA8ZeQX5XSZGXz
Lp84drdpFCtRTAzEdH0qGxmCfYVbZK7cKclX4sBKABPphigZ9NrUR0fvXxbtlsLvAA3wKw76LoQl
CQq7RjFyhd4+xmMte3WzC2KOHpyFYkmC1HkQQpNehuv0l1RejRhDv7zpmxFgpQPjO6qJZmLAUY5O
Uz+Q9EXXAb3EOQroWl9wGBb8fEEPqJyBpcxJ9ioyo9Rvnf+mDYCnCV3KlV/OQttOWoSLvNQfauOp
TB/j+cflxdo+1HQAyRIZ/4jMmJXaYgBVIpAxmFb5hCf5xwClmXDfO+mNcKbNBpn9byuQb9HNEA1D
BcYCoDqZeFP1aJQdk3QEN/Y5qB9b8aZSnzl6bZrZSgYTZWpDTPOoxF2wowCP6H6+GqwWTCThqcfD
JG2nEx4ui+RJZIKNFktqOLYhrgTLacoOSci5sW1aw0ojJsKQIo6NssaxYyQ7c/CS8kofOHbNE8EY
Q950daEUuFeEgFLPZwcXw1T9/T8tE8tyIupyPC0SSo4dOjml4zhwas+fkHAY69KZ43kmatRU8oDT
7OfiES91Q7fZyfe0R7py8wfAw9qmAyqta24rEscC2KdAvUh0QxcgOQFJBkZcrsPamkIr3Ud4YH1j
MQUrGidi82SSjzEiLSVdTk3I1MiBGFezwiEQ2jxCDV1HD66sa7hOfPz9WKyTMJZmwynbE1HP6Klx
puJXpxaWPvG627d1eZfFRO7S7LSi1vsJ5nevCXs15njQdqFgpQyzWCSU86QgMqbX/PIqRx9G78U3
Mu4K3EsY/aVPJ8RKElV1Fbr1SshTzcSVqAO1veSkbvlo2j+L72+d0j6vALudL5qSBBYfTHtIGuu4
CD4hWFSo5QU+mkN3ud9Zk11Z0VHc8d42N6PEuzDWg+eoTWtiTpMTjc86RpyaO5mX7GxmpCsRjNWF
QzzGMq2CJsH3dNgVzW0+7hs9c8j00Hd/LkckehR82itclmXgQ6q0bfjjXgFzIEwENRgdIaxssTq1
4a8aELnGGH0lM1kJYiJ4H0zRLAgqdilF+Xo+CtnvqOaB42w67EoIawqZ1AnVQqu6LRAtzHmxTYL2
h25OrKKK7CgMv3JovAtk3xM7VWvqYobXFlpto6LsyFO8V0v9+Su79P9UQIDypFa58qiomc02kuFR
pjpbfXY/qGdJvZVU3p2Brs9na3iXwyQOhZwOVa1jk1RAs5Ndc6RwP/wnse362n+ojSg06Ud90lhu
Or0QaX0t8IdfrS+j6Rl8M4CIa6zhXNk9r6HpH6LEu2qM/SlLAfS9FiL10BlOaHX2og7j1vHwVtMT
HInTVLoZz1cqMqYYNDposTMC8qblCqyScc65iH+aZH876t8FsG96Slx2Yb1grxT/L1y4GlFdOgJS
7dviix7olTqrvo896dtlW9yKgLpooNnH1MFLwKL+hn0raEqPCAiOk3HYCXjh1nlFSo4MVrdWIllf
0AqzaT52U2rF7TnKv1/WY2uDVnqwDVNhUWjVHEGGIdxU4TcuL/mmDhKSfNQiFQRWxsbFLu1acxlQ
Kan3qP6btcftg9lUYSWCselInOoBvbC4vwR+qEhWGs+cDGvTbfSVCMaM02QOe1THDGcE8P90T3Gy
gjcikeGW32H+qSuE2vRKGgtCJy0LGJyVjGYOor1QKgXPABhY8A3z0kdAMBE3OnSKw2OJ2MyN1nKZ
I1dLBiVQ6SNKUJ6i8Ti96OpeMe9AgaaIxyzeTQav8XfrkF9LZNK9VsNDWqCgZCK3d5VyMgpvJiDV
BcivYTy03e/Ltr5tiyo4UU0JnsvOCUhiqaataY5OKpH93OF8z3orJIp7Wcw/7N+7HOb8kJt0ykRB
onFd8srMKu8oG4bpGvci0ARVzI/hCd7h3T223eBdKuNpEjpHGi2DpzW54DZC7Zp5zdOMJ4NxNQVD
vuKg57QoGfgxELMGqyzQxoxyrkMh4ns8U3IiPE/k/5F2Xctx49r2i1hFMIDkK1MntYIlS7ZeWI7M
OfPr74LmHjcNcRrn2A8zL67qLYAbCxs7rMUdvUivtcHMEZoh8b2cEZV9Htuu/Tsj/MCAmbdpG6jw
jDA5YiqbGILfF3gePx4wlm0SFHGBBvBa9SM1ctNQfVDqTvR9tt4cBvnlAzyf/tJamh4FCMQYKyJr
5wlcwyO3k/PGi3gnGmd/1+H7D1Jd7HGvKY0WGirIQAz10XxgOZbuxWIY9dbeS19CoQSLaCOZt6xC
wLKoqwJDKjha/U1SYL71UIu6FUTHl2eiqxihniZhEzXWrDPctGAjqL5qkLAgu9mv7GSf+1BCFaTh
RCvjQAOT61W3UBwt0mFAwPwYhLelKPwTnCWe8wA6EiGYrGHD6vR91Yd7U2r218Fv24SJNIGJuWry
FvOuPtAcxdDsrBBP0GyfJYdWpCQu+n3OAcypIUM5RzhJTW6zTP7Si9q5GaLw4T/C0l9LYF9qtYQy
m5oiDeHUGBG5aUEsOvqar+1FnGlbb861Ge6DS2RIKWhYUIJWKqem805ryIdFlV77nAril+1r9rIi
7mrIzZEqMeIkV1Fp55kyJuOixUlN+nWqUl/R4odu6UVYtO3QF6P8XQGG46makKycH4oevdYQZvmR
7iApnHxRwbGRedkZFJwCqyL34G6LyjIhktQifTmbsj/1L1GsiDJILCa54h58DThWNJoVRs9662SH
tS8Wd2BNdWZf9ZIHUc+iYBP5PgVwH7TD0qF1Kk6gjhGSl8a8z0aRJPnbz1xbExeHZVkPcmAVLp9h
Kkqy+10MXokPKUrbEEQ6B/6E+XNMIqbAvhQtC+VeVA8QfLe32fzVmVMbva5yBUV8iBg7pVb6cyPk
RxftJQcdbQp6gTFDyYZ1/g9PS+pEvuWkh/6mdIudDhXj0JUFqWiRTfbvq3UZrZqmhYFODCN5TdHt
lhinqvhwHXI3bTCspSalmJ/lwvZB6ZJxUNApNlq30HciyUsn6nzefgCtbHAOUnbWYFCCdbArcYFA
OPSBvAxkOUzdrRbcIaIFcVHFmFjyovc4xMp0Z8qHOnkOdBFL9Sb6rhbEOcOSSlRtFSyokEM7LBW7
bUubNqOt1CL10Lfi+bvTtbLFOYGUZJVVsnac+aH30Mhd2fLH9EdzB2lUdD0Pzyz9HLrUSyBnjJfB
PdjH99QLXVFb8OYhW/0d3I0zKWSZF4xku3UwHLN89ANFNP4t+nTcTRNlWaDraJN1tckjMRpk94Ho
ESL6cty9Qsa6avUCkGip30xqV03l1p2T96Isqmi3uKtEV2YF6TJkG6foizbvpEqUC37LrVzxC75R
RUkirdUHGYHGDeYzXfUUHFJn9Kvb7CgKajdjmsun5+UTitaggdwgAmBd/qxczWKaXEgzwD7vtRVx
MDGl0SCppDDdSQGP5QL22cAnM+6SFoqkwjK/cAM5oCjCEMOZJVwhuwl2uZc8amDttUHj6I37TLL/
CmYtDjFmEs0DHXB6jOpBoY+t3kKFSJAufQserm0gBxVBOgyh2r5VcVR/BDVfuyt34RlN09NRv9Xw
0M7286l8MVu7B+WHqA1IuKMcROhEaYYuk9BiYhzYQFfkx1ALddHa1vwXhPACtLA4tKBhOozxiLc9
muidOJ+8qlJ9Iy0F4a/gJFscYox9nQ1ajnNWqDeQu3F663/lfX97B6+OF4cVRoQ4DQOUcMTCdLTg
BdQzagB9eunxug9eX4kuszbMVTiRxlQvuoTdjIv6MiSmU0iNCPe2H/W/FqPz9d58SbNEh1Il4onw
IW0Hr1wSp0RCqZr0zyEtv3aGuasb+jLV1S7I5hsd7/Gc5A+qLhov38Z6XQcxoAr5No3bV0br0bQF
HqyT0doNaAfDcLGt8KAKCRwYMr0/eL8s8RmgOiddpmqoCw9+/Wz5kF069D6I4DEMVJxFzDrbfn8x
xkVseTKpbRehaBHLva0ZNzT8YrWv111ls7oE/Y3/7B2fC4qyRukjggrF6PwTsjH9VhRDcJhL0Gf9
SZPq2hyHxfKYRnWl4gioxZ0V3izl9zwXtNyLto1D4BpiTmYkI4tWLSX4DPr9kHf71gr96zu3fcgu
G8dhcBohoTU2qDxn00kpP2q6oJ/iXw7YxQAHsukUhWQi8Or5QT7Oz5Gz2IFr3hR79sxihAmiV6Tg
GL3L+8hEk0GRjtcVpqUwjuF2Y+VmmdcL6X+2A4DL0jiobZOpj7QYiJ6Z8pMUJe4QV7uu1L4tZo28
vpDKWbQyDiBSQx/6Ba2kyNUMN4tP8DKB9OHXFg1evY+eG0TWxmdh2lMAFpSDYVRyy2Y2GUKCypZR
80xQq4hjJvMIJlsRWrA9uwJNlEMLwF8/SBasSep3ZazsmvrjFDp58moG7tQMu+vuv53/VEzgrUlQ
3+SnB+TCSNOQIhkOfWIv38te5pIXTGo+MffMWALgUJ1F9dR/ORQXq5zn6KnaFMmMUtByx/hYNS8F
+94Q2nkJEQHVm8EEMIoegduAcrHJeY+cSBlFAM6yK4el2lvlt6ERwPC2g/4ywWeL0hiy8iErTgbo
RT9oo6dUr0b1RfDJmAu8d5GLFc5F0BVkZamFa5hhPaZnnfgY7siRbZuo9WcbHS+muBC/KmLS9ApO
uGYoH4el7TDqOQnCYLbv75ajKhgHRrecDg1y/PsqzEEyiEYFa/TQoBBY+MN+OUq7/0I1evNkrexw
QKwFoRGHE6Ltxl182UuPA8paaIq468Bi3h4GL7DNfQPxT9EmbjreyjAX+JppPaWGhAWS8rM2nuXJ
j6tPAp/YBKmVDf5A5X2TKyayDqMT37KUTXhU7tntb+6Lsygtv+nmK2PcSQrSMG3kEO+GTrKcPnww
tPMw4/lX/7y+KsHG8U/mvqxnmrN37Ax6kPyhjr6EVHA9i0xwZ0nWJo02LGUXTh/lOLMT5TyrAlTY
7FA1VN0EXR0lqsWrN9VTFtRJgTIJkyCYPfBe7+i9vk/c8KMMcszBi/ap378Utb18vr6D23HhyjQX
RRHIAo2RhPXJO/2uO6Revgueep8cWUKg34uSecpmSLCyxx3mJRxaQx5YXTqD4mcAhrTqJtxDhPJ7
cQiOCH721b76uTghZuIHW7tbHDyxIZh5XrxOKLy3/XEtxaLYfbS7cx8XpHAyKSw8oPI6sqcmcgKo
/ITL1+t7vImR6sUKh5HRPOnzTJEFM6czCW419XD99zdPmwbKYsWQLZnybOnpgDo8hE/wWMk+Lvmy
y807K1UwTSPSZxcY4o8bWGMtNMu+FY6QoCxQ6J9u88lCS3PsXV/SppdclvQuQVVIXQF9APRTLeiu
aSWfTPN+0mOXUNlTK1F37qYfrMxxX6gEKXRnLfhCQ3kXTw+6fO56AY6IVsQ9iJQ2NTWFTejWylNa
Q2oFJGW5+ZUoSP/WgrzAdgFntR7uUOsLbSqi4CYjd71nHpMnFZzFzUsHAWtGNKfuKEQE2cNPcssX
ccuSaDvZv68u7IQEFUgx4Se10eEqA5tNkDlhZfjXnWTzXK1Wydx1ZaZra7msdHw1K/3YtCfyv9LK
vaVxVr/PXctjpFtGZAGVlSF2DFCtjO3sEAqiXV1QRRRtGHc5Y7hiMXMLLULDRGyafO2k2ygSZnJE
VrhbeWmNRZkpO1QHsF/abW1jUhU+4WS3eD+48WPhzOjYEXylzZ5MQ6OsHmWio5p/bloZZqMiifVG
3vSMfWSc7eHQfozPc49JCAzgOGhiI552al9ERb5tD7mY5va1L+I5r0PUwuThhkrIJf5JPW+1NG5H
06lX6dKEmHMGXXxbJru0MM9NOQvcQ7AM/oGZSpj9NEpkCNqieSws/ZhZrcDEtm/82in+VTk3aVel
eo1ruZkgpKu4MpH8sBKJJYjMcEBbpxlJ2wLAVJDO0fvToMhu3eyu44LICAe1sV7N3aLhhdwY4V09
mzZSpPdDJsrybldBL1+f8igrlyANwO3OXsaO/Nw6iNfO8UHatY/iVieRD7BFr8DOqrVULStku4x0
2tcG5IC0UrBv2+WG1YI4QFWXTo8IQapLfwzOC3KRx9xrf3RIRJWHwRn2lY6HkLozbaiw7K3vIoo1
4YZygIsImM7oHWYANT/r4IWHwIxT3YKJCY8uUdqGLebdq3K1WA4bhlYlsaLg7FohxujVyp6m7KGs
C5CIjoKN3XZIC9V4kGsZGj9OXaTGQivWVa3VnR1Me7WK3T4SRPLb67kY4T5eFQxkynM8IjN58WkH
5qpMeUW+3on0TAAWbGveb93FFPed1AmszVTFRaL3VQgmmslP1PI0tZmTx8peSkNfTXXv+qH+F+e4
GOW+14hCR6BXCKDYA1ZzIBTnd3v5YKHnYH4RpUgZcF9bIQfsWVApZjoi/z9VD0F1E00nlT5T5UZW
Tgrm+8NGNLW3/QTUfi2PH7RuO3lZWkkd0SVs7sBb7ndu9sRUQgJISKWxLfsx5KxZQlFIY8FA98pi
+QFsky7LqIRookOrq6950x7ye7vJY5z+hSPqS94GGR3ES5A8QjDAKzJEemeUPYhQkM0xj7Sx9dhm
E5ng06q8scSBZ6rnWCd6IP6ZzMxfBJ7E8rHv1rv6CzjcXoiGAl1EERUcwYaC6rf0Co47WFQ+XLe0
ee5XhjjMlpK5UrQaeFZJr436JWlSW+4EIcjmvbCywR17C6G1Eic49nWoehijdgZTNCUpWgZ33LW6
DuqYMRnkM8iMutFRexM3t/4nKLlaCXfAE6009OJtGElxp06xA/2DbqXO9U+yHY2urHAnu7B6tVMU
YNcAfhgKIjz6WbqVR3t4QabKtY71AX6/o6DtFeDz9Q+FMXd45eoCL5WsBUUIGA915aaN9notyJJu
UipiXPH/D9a7wVwq6+hT1VHWYQCZIsfX7+TSb28jR+3swk/c4Lv+APOOdio71r2nEdANCnsGrnsL
ukd/X2c/Q2Sl1LHBbFzFQAaVNUznDrnND4wBXLGlAxEsffPqW62cC/jUdlEKbYDJqT7gtLX5h1y+
VzRBvXE7VbYyw+GGWoZz0Uq4gVpP/wZlkMmGvB8CI9PWFLu+C+9EpR7RVnL40c6VGZkFoJJK97rs
xuXn2RBc5SKv5OCjGWaDRgk2bQiLc0PlxyKhgmmH7S6S1b5x+NFOs9zoAxyzuOlAalvv4h2beqEn
cZTMfurfoR1d5787n9JIJWiTkAoLmso30D5iSr1nKbEzEUxcl5l/HU22PxDVIDUiMzImLn+IkK4a
IG6OilHU+11V3CzIFDT9H82j6Bcz3JEy86kowUiPk532fpUBtTJFAL6bAc/KBHeEyizrgqV6C71j
Nrixx8vca3aiRNtm5AiJCuhUQGQNOrS/fx9iTF3R9/DoQf82lJD9QzZFzW9DDWwFN1by4/rn2Xbu
X9b4mCqvpSm0jAqfBx2OcZjeJ+kiuH639+1igvMA8P9OcvqWqDyYaJAa9hO7Qfaihj3RSjgPINKs
SDTFywwTNtBKvFVHQ3Qxsp94f3QuK+E8oC2XRS8y5KDouTgYPioQqDyk0H+VbUnYe7o9XHhxBJXD
UiM3B2nUcBuytvnuEB+b/YxpuNQXSQRv3w2XZXEYKpvQvYx6PNIHVbF7qbFT6EDS6k4ZWvu6t22D
wcUSB6XhGGO2WcIR0usHM/hQpjetLriCthO7q23joFSuyZwN7PywpnVyk8DhjK+JjzYONOenDga3
83vW5aDdNh9DcJosj9fXuI2vlzVy+JorUlEnMQp7UXPQu0NHOlvK72Oq2ItWu9dtCRfLgUWgVcuQ
TnihB+dswHQmCtlMJJhxJlrOcJrvqmfqI1b7MJ+YNrpyEvmO4NTxRAZJqEi6QZEUk/PFKYluk+Xh
+hpFFjj4CIusjkDCgEd79rHTPxHpw/XfF3wvngY96LtusVjmwYg/NCNEbao7ebrJ6gdVe7luSbQS
Dj46dYzJFAKhELUcKzk/D5KYh1mAURr7I1YxtGZA/lFOsZzRIb7uVwhqB3v60N7UaGETsVgKzjM/
HzxWbV6l7OubEjnNZW8v9XAK1D8q/l+OtMbBRgXBOaLUCFnUAjXP9mlRz9kkylUKUFDjcEPPaQeO
PWSQBx0DDi3BC9+yvsukPkVU8f7OEziMkMM4j4cAOFhaLypIRtRCAEKiD8PhwiTpWt5bwAUtaPdy
odq9Kvm1LppGF3g03wMatCBvyjuWcMr3sXpD/oRby7h8eH4KmCJDrdQ5lqEsB0uFYse+GA/XP8V2
89bKBjtQqwMDeRMwzc9vhcDkCao7w814pvfkNd2pD6ygzrI88leRNrAIufl+BrOOoY6Qwyx9pYbb
fJ/BeARW4q/FCTRixAHr7EHGWzB0hvN4ao6xL0ruClxE54Cit9qUTgkr/JCzHj9YWGssiPyEi2R/
w2pv67TCvAFr2kh/9l6JZ3aCi6naJ52dnVo3sCH+6c9ugeGD/qg8jHvRGgXYrnPA0UhphogDr141
OAfyqRtPWghOYfQQ9/3P6360aYqqKpSvwFwMpZDflzpXtADjF15wegTtdfoYJpk9gOqwaG1Kvly3
tUlAaKyMcfihS2ZXST0eVd2n5RObWjdC27zRXyk8J9lDLNntxcrCm4d9ZZTDlKVrjaapENhAX7Fz
58xmAunpDoNRp+KndGZ8bYNohOS6TYvPCHVTFKdajGddVbxO86sluvy3myh/LcriW/djrTKLvsSi
mk+LD8Etj+xTx3CMs3SW3YQxHoqe+pupVQqWaQ30xBaIS353FPDFpUYZIFWo7aqD4qj7AWxJ+b0i
HJfe9siLIc75hzGUA5DuYGlLY0vN42zuJGlvWPemqGS5/ZUuljjfBwe5ajUFjlkrz7teU502EzUy
/IvLX2zwLh9J+Zz0WA0JPe0nK29kfoTQBmeZur0bfg8/d7s/im5X34pz+agK4zFksXxe6Kd+qG+H
uPQEZ1ngDzwzXNmECxqLcZbberY1TNmGvS0nijMrhWOMT2Z8oxYudIUFTzG2X+/espel8YyPpa7k
bcuazGQQcWOQyAx7x9Jiu8vPcZ94gyWKeTbvm5VB7p6NEqsAMz4M0sn8rBTt3ozlu6lS/yTyWZnh
guxiXkJMpiDInkvNwbAHRlUrWzJFA+AClzfYv69utlzvyhH7jVeJQb9GFJSZuuhUbSdTDVlRZM2C
VC/PmDuB4SKWmreXrLkr7rsIyVTDyw/jDfpBfojLvdv1w5VBblEasuNWbuATMfJ9Aub9ULMth0Ji
qHiw3PTluudvbuHKGgeEnVaBYBc9Xq48SaeQyLamTwJnEG4hh4FS3aSZUWILtR3jUyjuOuRQUJtX
9mCdF0Ubwv3jcDCr4yYhM3xvdJTjAiaMcic5rNuhfxR/rc3ztNo+DhDNZaGdqQKbUqXYRyPmYMro
XpKz3fWvpLAtegcUKzscBg4jLmA1whZCAwozt0hGnlgeBaJXsa154dHwIMrk1DeyK9vN2TqYToeh
jubMhAqv/ynM0pW/hM81VHWiGEGA/o7kwGKedNf/V0LSAr/UuIRDO3Zdk8a4zYyF3M4pvTXrWrCS
7dzeZVP5pINmxjVpkhaBMSPMWeX2RFlRgZdoHByaOdFnMCkBp0rdLvTKMZunRm7d619G4CN80mEo
CS2TKoGVWD4NYXmoq/ErKTs3tSqBKdHX4VDDUmRcWAvCpyGN9ubwohrFX1rgMENPyDJojBYslKa7
JTLO6J/fX9+v7Qr/6vtzSBHkXYxZAyQbSG8rx/BE9hYE3iQndbQ71u6XupJbf5J9yGwimG/86+ZF
TsFBB8ZgJS3PcHkFoHULw9lXssHv+krk5cy5rh1YDjqCqQHv7YR8+XwcPdmz/PYHfWJvlP5Qoz1K
+n59WQIv5LMRSpGnpVqwbFTcHbucfokGsqs65SUTVU0EG8jnJbIQoYxM0a9pNQ+N+cT6JiEycn01
IhtcvGSY4HchFB8Jk2x2C7Al8tkYBoGV7fSHoaLrSsP/Zf4BNGFwQx+HAZXH3slBu1c72v3oy3cK
2OxB4nSy3Mq13EzgGtuf6mKVW9zYLFml9OxdZ0L5LvhJFcnpk7ti+vQnm3ixw8Ffas6SEbRgyYn7
L934XDaHQBOcZdFSGGCtIkGzyS21ZPXUxtgT+RttPrXhKQkFvr3dlGFgegFkjIam8mzVihxMxcI4
tjqX+I0LJrf9srfAhvKt21PbtOWbBAQoVJDB2XbCX1b5x4m5KJqe14jRBvklqh7z7jCEicAF2Qa9
R4mLDe6+hUiHNKZNjGu9qcJjk0m5PTe5LHh3i1bCeVyuBojSGU9D2TbOkvjRYDiL9njd3RhsX1sK
525jnIG+HE2GLt79tlofQ3JTxedy8kMqKHNtx0KXTeO8zuozUysMHFtGT6LukazE+J0sFn8WfRy2
rSvvbjQNvM4lrtvooPxk/TKl0720LngfnW7HyriixKjoO7HjtjKo5hZFAzRShiP53NBdkf9opofr
X0m0Ju7y1WQI9RALFSXQSftykrjd/IdX3+X7cFdskxcJCp34PkzWIPMh5A7uLKQ9n9lXGl9ETw/R
rnE3bTUgRulMoENRtHdWpPm6MhxzZRGoqm9j3a9V8Ty7qlZUIAaBf0MyuzCekLQYJn8QKV79S3R0
McMhQmXFVTpRmNF2/eLkXn3GGNwxPgZu7U4eaNWOIGgHIc/sgm5eckXvjH95NV7sc1jRLDOhegen
Z8PBlu0jb30X7owdmrPsyBaF6ALQMDnQCKvRVEiFC6TKWsfS75Z0n8w3RnOjhapz3fNFt4jJwUZU
Qkisp1gZI/+WIzQWyF9YU77kaLasOuOnxaF+c5aEQnCiRXI4YqopFHYlxGbQgrOJYjnN/GFSPmvt
4s4ipSGRl3IQYkV6LGUzKhtEa+0k9Wn/ZJU/ciErBTvDV9De5HBEgjy0ZQU4BKMjhR6jpahBGDJ+
rjwml6NgCn/xSl+2MwgWC74j88Brpjl4MTMzIVIFgp4Bai2qW+6ql/Bm8DR8u95GY7vAnAAx+fHJ
plxoqIUjIzion9nru93lO0SIvvyNeLkffBAtUIBn/BglgtJFNxm7od59KoqDOT+qxL++KIGX8POT
dV4hnjIRgsaa7mTdSc0lh3Qfxlz02BethUMTpegM0udYS6U+G0uKOP7ONARXmgiy+JbxarAQclgA
keWbAgb0zE1fuxMQEtKxTL7aFZHvbjfjX+JRntwrs+a4agkuONZmY/jFfYvsGtSCTu3nyZk8JhbV
ntDNbbkiamjhWjksQabBtFRGQjE65TMB6Zf0IfCjW+J0jvJfNExup/VMGZRKmgJBH17rpBsC2kY1
rqPaAze5eWSqSFBfn8FegpFAV9gevHnaVva4w62qk9UOGQgjFAi/g2QBUqSs1iHf/aMjq4626Mbb
LtSuTHLxg1kUhVkpCooQXrh4rTd6mpf4LNoD4eJROjOlzuS5PGDc4Njssp21v34YN8/IxT6f2iN9
nEqDhU9aRR/b+aPa9k5Vfvg7G1xUAUqYYiwUlj4MBzs0v0QpFE+Nz9eNbMcuq5Vwp72ch6axMmR2
lJ0JNjris8MYepYnfWxOFeY6oWCP1MeN+pjsxMw322WylXkumKAJRn6rHlmDxoWsrCO9JG7uWB97
t7E7cAh3jnRYBK3l20HFyiYXVAxTo9KRSVDJO+1h9hQvPkaFne66I7UDuzqyu3DeB56IKGHzDbSy
y+FAAYV0vE1xTnrppswwkxCAylC+U7PQViBhmkZOmjxd/7wiP+VCCylAB1dK4afGeJvGr1G+j1Dn
/zsbXFjRySD2GQibgoAGUReBPD2r9rpUC+4/0VI4lJGzKAl1C2Zm7SmMvnf0FM/BXy6Fg5UU5HNp
qiB9oKEKIjmNfppG7692i0/61YsqS0GD29UEfWAfZ44pL24xiXgdBJjMZ/w0RYlbVPTR1Vl/XszH
hQoO0WY0cvFlnnuummMQcaNT2k2lxAmyrw2KOlJyKlPhdA9DgHeh48oShxATdHItVUHpofw5uGAz
OZouJnmcxZGOoNX1hbeZyB6HDhXNU73IkXj5D6seOnJPoC2B+nNyGvfk8Cf+oFpUA0kMIbzkFaTw
tFKecULrLP8UFLNvZfoxybTddTPb/nAxwwEBHodVUDD+qF49FZInZ4L8zuZ7CRSO/1kGBwJhlOhz
qGNAe9G/9cqrYoX2aHxVwue6//F3K+FwoB1Ir2QhctljEPh07PfRMv/RGb0shoOBqhk1IndwbnCy
O2aRM3Zb28Ak4/WVbDfzXDaNl3+qadjMHcHrtjJ34dDZX+cJjL3xlzIhdgaRVuNgEG+yC7vLTpqw
uX27qLcyzwUYZhaPRbbA9YKzitgpOEAR9qaBdKYoY7A9LrSyxAUZmEEIkrJAobkj92pD7GXUXahS
2WX0Pe9qN4FAXkxuFDy1E0MAVNvR98o2hx/W1EsaDTCF27zRMKHVHL31rd+9ETBZbi5IOf1LRPPL
ed4++iohGJS4p8ZQRU61R29mhUBYSWztSbPrA3tkmHjeRJ4pyHsLV8luz5XVSk0hnMdcqfWaA9Oj
ZKXu1Gm/ZV868PrqfyLADOo2TZZVsBOhFPO7vakLkmxk+cKmParJXRbch5ngjbgNWRcTHBCHUy5H
hoq0p7y8xuXHhXwSHL9tpL8Y4PasDUg+BDPWMPiz135gxJK5o7nhgUmwK19FnXSi9XAQ3KqyEcQm
M0fhENKPafx6fUEiAxwGj4ak63KN/I48hgealJ4WKIJ3zzbMX7aMA99IlaK0m9FAbUWVU9anOjlJ
ZemE2k+9EJHZ/4tPX4xxMDypRhSlNbI4o5N+mb0CaSNa2a3P+AGys3wSMQSw7/0+0vhlj88WJ1qn
NAWbIw4iY99i+IUo0G2cZsGNvx06XcxwsEvoPC+UMVOhfoQxU0b3iWOrfzESgT/8C8BfLHGwC0bR
tIPiAUvqTzfqnv6/zk3hiNJfAs/jU8K9lll9LCGo1ZDLq8MvuvyXeMMngg3SjnMKmRs3pJodFF+l
HldWq9jXT5DI5XheSj1oFcgNvVEqmrodHMlecuQDeVgYMaoX34mGJ0Uux2GCNs2WRUO4XEYlJ2mp
LYMtalgESCf6PBwwQKEkl7MA1Za4re8k8HxnCNQEO7dpw4JeJgWJNpqFOa9WSj1WVXZY2eVj+CyH
gN6/XetLO8wjgCfSFtFObH+slUnOvQO9TVEcwLJaT/W7e5bmgt8NzuRE+/JRC22RfuIm+llYnqIS
ShVeEnSm1EpSJgnalapj1U9W+zLPxK3psaUi5tp3+6kSxaSQTlRNUzZMPoyYQFbSNJnZu+1yjKWj
oQoiBtHvc5efps+lPDRW7ybk3rLuM1NQvxb9PufZwdxOeh3Dz6Jh18bPivpF4HDMoX5Da26DOKfu
o1Sthnbp3fR5cHWfZRz7EeySqCnsDBGXy7tzyhnj7r2lwixcJmeDO4FdNT5Jyi5JvOsLEm0Yf9tN
hRSki4SKE0SzurOZPvzV778lAlcRYlyUMs3UpHID09G112D4cf333x/H3/foLWe7MiD1tM4tIxhw
XY8eyyKWjgm5kwmlz8wL70REcJufxJB1zTJ1cD7xurP9NNZyE2s9052tatfAGFIqfLgwCHnnZCsj
3HfXmAZeIZMeqcLRY05mutGLumNz9JkjfxDs4KZLr6xxLmBC62RpyhAdlp9Y9y9K8G72osNa9iC6
eDa9zQBxFci3FMXi4SUJZ2smizqgjSr5lEH6xJ4Cy72+ns0vBNFwmQDHNNA8//5GKOeKxQUVMjdt
vQ8hFLNA3B18Dv6fmDFl1aDQHwYNwe9mjLgb6k4CUiZgpNR95O1AGnzdxPsHLH4Xwzas5Yxgs/hy
FRpGdaUd4dvzQ/useZBphh8gIYDavqflgijkXYDIjBEC0NfBqKRb3IIs9HCGMlh1Xcn4SLKnqHye
sqMRf7u+pq2vs7bCATRSD2WtmVhSGx9UkJfqD00kYCJ5n+DgVsJh9KCZVZOA3c5tjykKsMd4X++0
++VDadkg05ehOJe6VHSK3j3rOKPcma3CeTSaLK1cCb3fPlO4SV6mh8khjmLnj39S3+MMcscWdIEA
owDIykg4Mzf/iFDuJQMJJxtl1z9Pn//mw6EF8nd/7/vIDCMCf5drw46pC21sRxW9hd4XEX9bFM7w
71YS0mak1+IK3BGMOb08QgK9tVu3xmxF6IoGs6+7POUZhjA1GxZxEg9ulc8e1DmPUlXvO+DuOAnL
sVuYDnloqmP20VRVnrCkhDRGQuKcPfvZ1EjspbsMgrYsbgg8UaFwC2chk4p7QqMKofyYZZTSDIxX
UeUusasm50SkPrB5664NcN4+FiqtCME1GB3+uaEy4iy73sVgpV28JudREEZswsZqQZyza1bS5IuG
L1MZB6vZ5elgR+rLdQ/f9IZfNgzew5NEL6DdRwckBmt3LEfHiMbbxEzdRsqd66bep+uYn69scX4+
zMsyUSsC2O71x/pndaj80NM/BPukBmKwznbxc/n6HqKt/vezJXdB3JAcrz6S5U6US342G47cinL+
om1kQLkKyPRQU6QeM81u1VrQartTY8groYkKQabgxtoG+tUusmOwMiVPY1ZKGa4slvR021sY8lrI
VDzXNxSa6IUnHXT1D8KL9ZfjrsmybE0ylnjBLOiSDvZVsetEPTeiD8XdkYHcdYkx40OF8l4Of0zy
XfsnYfl6FdwVGaixiupCVrl5dmz0c18ICjMiJ+DwITdRqNN6nNcOwWsZuvryWi+J3Yoyg9eBDr2I
v3tAWVtVbRa4laTcH5qTJOLaE3wKvlYSNIkZq3GNriTLOoXmcsiKH5poLkhkhAMDWQtTzQpljOcW
+U5diuPcyse8ot+vg47gm7zdvavTUpuZ2lYRbruO/DSKhzKUncV0zUIQfolWw51/c7IK5BfywY2z
R3BageL0qQp/Xl/K+2aK3/GTf0iYQ0SknOFn7wRnlINvrcfm0O4Ynw99HExndhMbDKeiMi07FvzD
bHVs3mB9tYUyyUy9b2CW6so5z9qHLkep0fAXU9qVXSIq6oi+GPv3lTlL7bQox3i6S2oXja7oNQq+
y4/hRw1qKwA3N/Byt3L+595ybm85bIjiLjfnGmcqKE6h4kezF+qH69+PHctr+8jBQybFaAiVEebh
mf3QjpkTF8lpaMO9EhfEnnUKpXq0cRVE4JuiDeXgoo6R+iw6LK2pVCeQXqb8DOUrrzGJ4GpiC7iy
QD7tISmdqksI0N2QfJ7onWU8WN1zUt220JrSjKfruyk4cXwKZA4HuR/xH0iZvtH6vuhzWw4EAdi/
3LVg7dAxViPLlPPFfIyTzoiNwU3RI5U5S2kz7Z9yJ9/P3+TQrW9YdkLkJ9vwfjHKuWIZBEi3LoAs
UGyHqIWHz92CqPZPtu9ihHPG2pzSJQ1xo3fxKzBRL55DUdCw7XcXE5zf0ZbqY9fMvUuRL4qb71O9
C028Twf/+lK2z9UvO/wgUmjlSSm1uHbnIwGp1f+RdmXNcdvM9hexijvBVy6zSCPJWizbemHZskMS
3MGdv/4eOF8yFMQMbpQ3V7lqWg12Nxq9nDMdYsBam1LMjPctnt8h4ixHuLFAIsDalCdeevWpycMi
of5MGK73Y9y1gOMne8N5tjpV4lUSc3CEDBbN32wyejzsMS3sVbUSaKw6Xj7B7Qh/1ky4vWJKCFbT
oVmeW4Xn0CzfFarxh9NGho+BgiJUjbSTGKBMLf7/qzCfd7k5MhVTyXFaHkY78RwrkRjGdikJ5Hs2
KBmReokoCQvNjFxtFZSrMDN6/HNktckxglwCulf2jN8OSGdhgkLLiF7zkEOY4l7pZaCSO1OGk7Fd
KVgpxP+G1aEtGGss3RrBYPTLo3Fartnhdd4ZIa8TyEDPZPoIsW+qlrpTEpQtm/jroH1ujcQrMCxz
2fK2reB8aEKsGytrjpYeQkDF+3Ug/Q9jIfvLIrZvpbMIIdK1VG+AOowz68vroQEvvVVdNdFTURWB
CZ1gNRKdpGYnBL50tJVULTW8qY8WimLKLa0C7NBgY3s+jDIj3zxBQzdcx0BD8B1utWpVGGuyTZRL
o080dT0ySVc8eIR5d6+vRAgRiGVRPekjd6PjAATiJPEq8DwEBPsDyHQfEzO4/MU2w9FKnhCOAKC1
oF4+4bVJMi+ziF+YiTdXV123a2VkT9tJ9UqY4LY25pWiHFTrv28PLciwcd/ghgeELwDNf0/x76qf
gMiUhNz3y9X8NgGss2bouo26i2AktpXFkU5hJErpzVe8FhIdW8OLntJfy23+nXnVrvTdY9tLguKm
vZzlio+7pFFGms41msd1G3RFd9u1rqQfuRk5ViKEi3JmzrTUmHgL0izyOs3wZuWm1cLLRrIdC1dS
BKtM0xbEqrXTB/rLn8wLcdhdkxKzo9M+28neB1JxglFmhrFYOqWY8j1hZxdbTs5DfFzw5iqCEkR8
/1E5wSqNSUsWBCqQuWseZ9E0qTe4QfW1OvIgMineIItaPJy/c/LVcQpXS5nZNcXmPfa45rvYQV9U
uW/qg2nLEk+ZHOFaKXuldusWmg1lGyBxT6wrMzG9LJEMI8rsXLhZtDlOmNFAjpI/xfZDlD5d/kSy
3xeulbzBqyZqUSRZUuWO9mA4zxVZjOA2dembCDHCyJg9MtyKQTX7+ZE/PawliPdg8dXu9a+cf2CU
WZ7Ed8U3XKOD5Tzp8S5oCqRk7jcFD3Hs3cuuSJkYIUSAdkNrjSaq0BiogWO+z0/VLeY3d5k/35Xa
nvdz5gOT3WQyqULISEB4XucOvpnBvtrTQek/K9PhsllsNwnOfqQLccLA8C2wfG0Mk2A6FItvj0nw
ihH6KySFhzj4UINqJU2IE2bC6r5XBhSDc9Uz6i9Yo4ikzM6y2Ce2fXu7Lkvq5hxRoP2OZjluZcxv
fp3C6udYeuOhltmHxLl+A0+t8twyKhQ1VksgMgB6nkzNrZb8a6Cbt/fvb6bVlYg8z/pZH3H/ZtPL
Yt8lhukBqPhDxgCMPksDMAdo/N7m6waq5qMWQY+CeXnl1Ue+j6t+cycMz/BS/fhDOqnFbfh9zDiL
FOJeXruZQ4sYpPEny/XigwYQyfIQudhIrHBTyYqD2y51FieEwaXtx57ZCLMzAMXT0TOiW0P/cvkY
N/NBbEz/dYpCGOxsPO4b8L8EeYOOZaH8HCJgEw3aLjPtozXMkjK+RCVxbSiyJ5NGJgP8bnfqdMeL
yH0tGwn7B5f6WydxaajD7Mk8xeoAjtH/TbscgSh2N4RaqB6iRRJvNy5dg9sfAGgxuvEOgdYts6nU
shKlR3PwUKfeJ/TY119n6koEbTiuYWJGyObjFOTdPqw2KxpdKgU1Em0/2p8tU3Krb4VXw9Iwv227
fCpQnA4BEXHflZyFUzmACfP3LkVAwYN8xSGJ2D5+VGUjIluf6o1IIcbqLlEYKj+8bdlj+pHTVOjY
MVD2BWDTK1nI2LC+N9L4/6/ikmGp2EPtIW28UuIg2vOtBgKOVi8G9tJ/6JK+ESrEKQVTPS0hGIhz
plu9D/L2IbGCf+3Eb0QIcUlN1d5JdDzDNZRTczTMGWbXyFE3PhXjv+aSMIAOuTISISiNWWt1TYJK
+2D/cJx7p36tZFwSW4a+FiHEpGixpgJMaJh8obtsvGrm1/9wXJoq9uXVZkr1yMV0NK2/uX0CGPjn
odsR42s9/vtwdz4sSBJSMWVhaoR57zrQlRC8ol4B8kgZheNlH4IQIfOyTZPQKUItuPw67dix3BX7
8po+z+DTkjestqLd398GwoQUrCYF3ha84aFp7DREpmfGAFQ2rK9VbIaXPxO3JOG2fXN4Qmxw42So
zIVXD2LdY8apXmZPbamfkpcErFPkj8viLgYHaCYEh7ip5igrMWbQ9p/T7JNbPY+m7NGxkUC8UUmI
Be7gOoPOV7YHbKjzfKWZ9qAvDYFwcxjMYJJE9IuOBJWEuIB1+LK2CvhqGu/0GJiX+ii5ky7fGRAh
hAPDVFs11WF83a4P8098Dkl5ICdeOJ1+xVIAO9lHEkKD0hZNrRHYhFk8RuTX0p1s+98v7KxDnKaK
ZZxUndkCVAY4VO6XlYdqMBg9Fb8rAGrsoXL2zPayEsi2W9kW6lbA3sV05tubqW7B1+woWDuIzK8G
kETIj9F8JUhrL9v4VtMNBniWI8QKDXsGy8Snp7GLVAR/drjVTyYgr1/GFKgBwM05qLIB2m0zPAsV
YkacZSybeZtttK+1+UfPJDms7PeFQBE1jqsrLmJSkzwV2UmLHyWnxkcR30eiswJCaAD01twZJsph
HPWtuOoOJqYikwO9kkEr/IM7nSUJAaIDLY5r1njULLw2ZYbVPm68nMHqeHrCbuLdB3q9byxCiBGD
Xs1TlsIiKuPbYN8M2n2JIrTkAPkXfn+ArmsSV3UdR5xVHCOrNCaGKncbotfGIU6A/galDEz36V96
j8niEv+rLwgU+dWwI6ARJ8ITYHA+29mnOQfvYufPqIjUpky5bfP7WzlD8F0a1/qsIKoHE/Yvm6vG
5zMqpwmrVh0mMdXr/KaRJLLb0eIsUfDi3Bpor8boS6TLsRhrv49eFQpoHNmLYDvanuUIjsuqniw5
/2xgbvWmNPlSMjQLuv75snnIxAj+2xK9zeMMk6y0VYJsPrR1uh+rw2Uh/xD6zsoITqxrJQAY6IKr
g7P7+s2+8MkJzMXgfAFm2H3kf2DEFJ51Fij4covJE7OIcTXm2WkoblQ0xJb+m0QrmSkI7mubijvO
fPBlvsdWT1Dvihs0mH0t9tQ7HqPax9q3b2Vka5tSdcMgfPTYhku/va5GJ9ZmfdGRms0lOhFHW/lp
q7Y3J5Ltrk3LWMkRsoumwtLM0qE/r9H8qjSTPSr3RxB57CWnuOnCKzlCWqE50VzVGopwziNOEcCR
2S/t1vTip/pW90q/PyyyRdDLEpE4vT3BkrZj0VuQODS1ZzWOV+c/Lit1+RshjXkrIVLVOa1mFOEc
zdn3yey1Zf+1TaPruWX/mpCKZ0x/n58mPkEMwCIoQ88foPH3PBm9Lv15WZnti3ElQQhFWJFSp0FF
4qc9ZtmhPhYg5h48mvhVj0BLr/8fXanNW38lUgxL4xJlVcO7iIZ7ZapmoM1q2OJ53c5k8MaK+nWi
BZMFO0llo5WXDf8dnMpMrdjoXYTEid1YNeh8yyBqZOPO20JsgrF+yzFNkRKHzkVvtgnCO2SFQALz
nOlO2pPaNvSzECEKNpbWkpE/GMfyZzOGBFHwsmnItBBike6Mw1jy7C/qen/OM4/qTxQp02Up/2CA
Zz3EUASa07TtkJmhbw4mpvKI6ck7EuBFgHG1nR6gqxdeFrntwGeJQlCym0RJNRX3h8k6j1T+gDG8
NNlX5fGyHMkBijNeOmYLi9zCAc4Dlkjq7FCq0UOsyR6jm+oYqm7ZBO0BbKy8jUelVVrZCNSbIFde
oiL18173Gz33ilqiz/anMoDVrQNvSdPFyKcNhati6QaDL/zthqLi8gX5pvJcHAGy6sdIYWSN/80j
XEkUErLJ6GJlSfmoTfq5Ge40DOXVqazDtq2XqXLIeEt3XBEQUcm0GBtT6AegZTn7aeqDjAkwMOo3
SnzyijRGOpe3qddKomD0BMQ0C4hGq8DOr1Ng4SfsZBHZivimYayECHYeNY07RyThNJN3Wfmldrqd
2t+m4N35gJ2f5Yhghy0j1KpUKKPTL119laRfEtk1JTkvET0gTTWwfrSwPC09jemvlra+rnYSPbYL
fitFBGsDAG5Tq46LiPe5C3iZ3n2wbiaMS5ShvOC3Gb9XwgS3TWasp2gGhBXpa6YGigwgXqqNcM2y
OM4ZWAnQ1qh984o3qs2jfufeTGEHhCFZoYUb07uH4Uod/gVXLYBCS61OtzGKYWnPLhaJ+sYMDf27
CaYn1cc2g1/ksuFFfgG9E4khZ5XYJgAQxGmkGODdIJUGahTFLI21j1ywpHe+ObxO3d1lC+fueEGS
WLhq1ZjZEeMrgfovXT0agD6PvtMh8UYN1JaZbKxl09rPiv2e1VudpUaV2mwrNPNUa/D6qm49Y/mu
V82vy1rJxAjmbo1WnM8L/NZZUq/IaTCiM0BkPZStoTHDWmkjGDrYJFoApoH0lCPrqqFxQIAtQkwy
fDddr3vWAeSZPua+fAKA//ClryY4QAvI7DmecP+qgC7NDlkYYQ7FuGnRdNMPyecP7Jm/0VPwAB3V
P4zU8HeBQ7057708unVimW1shg1bw1o+Fr9h9YKUxRqsdHIwqpH2udc1nTfLQA02zcIGZAI4VFxU
zITvlaWARNPUApjq6n2qX4/a8/KRHVsD1+3fMoRPY1R9Mxu5WQU5kIfygGLgBFM0r7wbOl47Pz9g
5ythwpFV1ljhMEkVRGyXs0e3AprJ82UR2ynESga/i1cuW3TJYFe8h4xKHyDMi9A0g+jUhS4arvVN
hAH14LJE2VcSsnPXmjq9VSDQKe4S5akESKw6/rosY9vWzl9JyFLczFrSVkde5CAxwlTXIaqMh8si
tvZr31iCkKTMADtVhxR65LnvAIrueQGyReMroWLsB+bRW44BEAeyu0NyfOLIWNQMWOGzgG5QFRHo
FEsvHUYvpZJ7QyZFKBUUzGHzktpI87L2psBA/5Q3d2rVhZcPcfPuPRufLgTymtjQwoA3mXt2/JM8
JTnIeykScxCnxFJn1ulEQWxDsC+YgvzDbrzLimze6CtF+F+w8iKrbhyTGkjz2u5nA9Lq4tBbox8P
nxallJzZZnK8EsU/3VpUVCc0miiyI1u9A7U4Bp1y52G0ox9s1Gb/sl6y8CDOhjllEZtKg6qUcljA
Yq8dop/19QRObDycwHAQ/5DIkxmeEB1SI880m8Krpl32kDyhvALmRjPd8/4K3/xnk+d+s2UjDJsp
J8AZTE3XiUYssdtGCavGvMk44la0RzZ2RRcgy2MG/1Df5Kb3kZfvWpxg911r9LNlIE8ykwM4YobU
T6dT/EVylvxXxDTC0W1NdQzDdYmYZk6xDU4+E07MR6izsLohT+YdwOxBZac8TR+IGCthYqZZo5tX
1i62mtTphVqJp5Wzp6uS6u/vX7mgkphgssxFDVPD+ERk136m/FwWn5qGp80vFg3L6KaKr3MpCMCW
x61VE74WrabcdSh69F0V+wkdf2Xz3Owbmofm3GWS/dGtWLUWJiQxPVpHPYjm6iBZfmbqLYm/XbaK
LQdb/74QqaI0of2cxHOgdg96/UJAp9NKTGErGK5FCBFqBEO0lQA5IejT+pgvIKlq25M9ul5JQDZs
LJIT23TetTwhhZmWtmycFkgDvJfI5w1M0L4eObwU2yswDskMxdYSi7GWJ8QooyrBMrfgAcw5Q+lP
5c4MlwP7Apzwl+kBcw4AwqUIUz9TmUNvvQvWgoW0xuzjumAmnxEPMI5HAOIISgFsoxtA9ufL2rJU
bev1uJYnpDi61i6Oyrd1pn7PyHNZgN3OTvdU388NMhwiOViJn4mpTU2YhfXEZA7S9IvCgjqqPLP4
Nklx/d9TpqA5gZYznnb4B3mHsFYYtGxzZmCco/KU6wxZzp4DOKWf+Xo/mMwf8xnszpx2Pt7JGvrb
/neWLXzDjNggVass7OlWPyv9mqQv5Shx8X9wiLMM4buZBdP1uMMAahvOIednj0qfc7PzV0oFlilZ
krB90fwtT8SXLdxqYgsvP433+v73EOWuPrifOUNYLZ2B3g6QZ2FCampzQjfwZALDHGjv5NlVHi4H
yM22sGOgj6jphmUgH3ibYJFcT4xOmflCIdiNA3pnKl4PqB4g86sBKHyIZyhyaqdNtVZShUumajJi
OAbmE5J+9p06Bd68xL02LW8lQbhZ0HvO5jHjExDFN+ZcJcqpafeSs9uMUCsZwu1CaWPXKkMeZduB
8Qr+B1Sj2XUGCI1HnnhkUrgMmVLCXWOMeWuVMWoX5ZTudXX51Dfl3tb6V4li/KO/SzxWigl3TGw0
+aRT1PPduUV9JD6AvuFraxc3jlEvHuuRkaR955kV+SPVUHUtZUWazeC4+gOES2dslmKMObiXOuNV
HuTqD0d/cifZXSo7TyE8dZlKi7pABzB7Ztg+3bWVr/jWyww+Or5/qn7pLEn02JRoYcaND5HajiWY
JSlpsVQpnk599miw+0qPvbqS2OXm4a1kCGbZpamSjRmshMQ3ZLq3Six8midVmSS68I/wzkpWcgRr
NIskSdoYVjLMu0Sl3lT+kVd+tNxUvWTgZ/NqXkkS7HGpqMlYg1SgLr+1zlMRfWqYH5mfaur6rcyt
Zccn2F5MB7VqEswz1fVNZ4dJebCGz4Nsf0dmCILplVMxVoqNbCONtV1ErV0MSuKE9eFlV5YpI1yO
YJ5amqhBd8FMGj8HvmA2qftlwdIxkUFUbb6eYdF/2bbNBwpWb/Uaj6+6q7Fe0CToz80h+9Tus33p
BpPPnrUw2zHZNvdmWWotUri9gAkDABoDt1c2e47H69blznE8xa9gjgyvaM49lT7WMoSJ7afZSlfh
ArNnu9AtvrbWu9O3bC52o5ICfNVwIm9UI09XomPdmfezlRwVU5F81M3b03JUA0QzJi5uQesuy9k4
1OgY6k2tf4tyWyceneb562Xb2TbRsxhBx1LNSnCz4d1uON0NqnDXRtYFjlIF/02MEBKd2TQbs8H2
s6EAXJFYP93JenA02car7NCEqGjZKtUagjaDw45Ff292kte67LT4/6+sP58sQEs7oO4YcyvMMSQY
qVGYu+nz5dOSqSGEQicbXFI3GDXqk19O1Xl6N0msS6aIEP/yGej5gIfHcFvx0+m+alUa5B9ZDHFW
FixEv7ydqOXyCc4pvrbV69gKq0TyLpAdlBD52rlznSRHCmEpT8Py4uiPlz/E9p30t3eII7ZKSzBe
5mAgRrGByzgvOTnSpZ9uyaS43pjT+iXW0/pUKLUMxVyimThwa9YzHeMJDxCXvhSOT7XSu6yaxAIM
wfG1wqZNBqDkYEbP1Ck7P2efMd0msTOZGoLfI4GsooTD57mkwH7LvZb8vKyGTAD//5VHZh0Z8krD
xGvn3lfgGelkPBOyc+L/vxKgqePYMAWeUpBHV7nKa+YzWZ6w/UA7u4ohOHxWDnnb81V5jsfOCb2X
zsv8wcfDDBMveVjuZVxm2y/qlUghApCxtChRUN0cfcPwrV2DqrQVMtAMe0WgBLIXtewYhWCQWqBS
SRc81Sbyo9QLMNj7NtbSLhvDZrJqqybwUBwCyGAhHAxgUTGqGjScuaH4utL4QPYC0vy9Te7z4uE/
yRJphElRpVU2dhiHivda1niV8ehGoWJpyA0+Xxa1GYXOaol0wmldAzi9RrNHLX6V5Y5WmKyoXlQw
TZiPrJXC7G661EqcEBmGpC1iNiLfyi3ne46RAd/OKNaYR7AYV6QhXtaUc5j2rAlilp1Kpc29vmt0
z4pb3ctyoD0M8WBKHiLbPrL6s4RQUicq62njVgEYLE/MLcI+7Q5zmu6oqu4HSo5l2x7M0j1O6vhp
SvMDocOhN7Bf1DNNBqq2ac6rP0YIO0y15rzUEddsq/bT/NiqWsBkZPWyDyGEngVo7CzvATeBkcI/
qoh+SpN/TXHJ64YrPYTAE5upQRQHTwc0cF6WfMEbz/wUoSV12YK3o81KjhBtpqLVc7xOOD+UtjN9
40CD7OZPRE6k1LKOstRWhGhj24BuWww879o5rE8cR+OJc9xgjW58zZ74JqItyQwloccVQo8WL1qh
lpBIhs8RbT2nBY7bNdAfvUkWui/bniWO1TcIpClWwapgoadU3y3d4tWDLF5f1scS50vdNGZE52+f
zlh2LQPtbVs+scE5JCh9sUjWYNnWiXf1VDR5dREhxGndqonKCJDB1mniUJxAbbUlyeI/GOFZiGDs
ST2hKZoC2uIvesHsc3n4s4ac33wATR6edRYmWPziLLQqEiDUqL1xS2Z6DxIJSUjcPDRcdY7pohmK
lcq3qUlnKy61OevetDRX7jjeDNkQts7yReK8m3FoJUcIdpFaGoU9wBbYV9SBdO/3AqyP3TY+Fz4H
ORjeZOa3XWdYyRRi31QuLC46zLu0oet6DtITI/bgTS2edr95591P5hxcVlR2noJ9xDUnlOWd+jFa
yn2tLMMVypOa15XJ/X+TJBhHvFAH3DIgLy5p+SVi7qlg05Wes8NlMfwPfle848Qx2F7CqLg4A6CM
dZy0HR73KCkHXRdWBMAxM/NACHhZ0PbJnQUJKUM8F3qd96h41lHule5O1Z7zfH9ZxnaPa6WNYO61
Yw9OFWG0xvI6LCc8cdrM4qrYm4HtOXtl795rvn2o93GgS3K9bQc4qyc4wFK6hgIGD4z1F9ZpWZRr
rCyEEu34EV36VoLB911kd/iGfP+2uuUelmI+Mjvy4aHczyQuvakQ0VSEcF3Drwr211SExamLd22f
fWmmWy0+XtZm0x5Wvy/cv2U713VVwJPi5nUea4/ZO+JK6sX8b3x3YODF1ghxLR3kO2+jXz+OyAYb
7M2xuQkqSzk0beQTNh3Sdj5aViMJDpu+tBInBIcc42P67EIlsAt5RncFPD/PKgGeL/HZ7aM7qyV8
mnEBGKeTYRgqdzvPjffmZPuKjCyBn/+lsxO+T0LKOBkX5NKT0u+zovs1uDXzIjrd1kW1M5jld0Yv
wQnZPkAHbU5iu+o7MN24BIpGwotaRfVrZuhFmp/n2gkIk13z28Z9FiR4qwZggzntUQQE6HaZeoBY
5i/qZOf6+YIZCu5RkS/jEt4U6mJJQCWmDhpAoVxrj2mWq4WF9635UCTPBdtf9qjN01v9vhBhe2eZ
8sIAnoviACHEYrbXD8VrpGWBVmE++LKw7cr3SpoQanNm1SD/wvNGvbJ2fISg8/5k3XEkgUJ2bMK3
WpCQgVqbt75ty8uAUmmhTHhZGZkIIU5kOW1nd8IsDU1eiuYmNXPvIwJMotuEs6fZ7ttAZEZ43NAS
h5XYXdAOVYDenwQRdVuHv0WI62vGqMWTZmHSvM+PzvDZtiRNUv4nvosHQC74nwqOYL25ZQ9Kt8Qo
ODeA25/zOwdFQTfNnmnlhEOXAGR28dO+eLp8cpuxbiVWMOpFIXYxULDOkcz1MQu0z7ryOTftD9U6
V3IEc9by2rITguNjw5exuTVBhGSkH0mBVjIES47sxsbkOS9EFg0W47SQkhNWRz4UBs4fSjBmu1dN
tWt5Gc1hTwqswcwQ4UzriNTo+b99HOHCcxfmJL/ZQlogeY7zPk1Kz4klhre5keKsjk247pSiHoux
g0JdYF/lR/3B3OvY+cvu3YKn++NOrzwjNAEr9eOyetsB9XySwhVouEnX6RSCx7H3SrrTcc/mhecW
EteVyRGig9LFHfC8kTtmaunpbtjHpRfTh2GQPCm2X7fnkxRHlqhmzrHWAMoz/aM8RXu+PM6uWcIh
OoCR9QGSCWP13cSRIpYBIQtQFljosUGHtDcVSbbAv/uFiESE0DCOVhTrDJgPbYTVHZMch8nw26o9
TIP7g5qq5JKQfCWRFbuK26mbLNTBCnbraN9V+zBHn1VdFiS24zjCLFZbVY6l+PaqyLGOVJSIeIGh
n5oI4PGyhtj2u9k9SxDM2u2oyrQUYWi86gIMe+3ch/gGzYSjsge6YeD+vOxF2xH8LE6wblcB85LG
sZackmf5dzZel/QjzUpkVLZLQBuKDEsIekYMxqp8QHdkaQxfzW97TMOqo6zRs3l0azFCwOuLhYK4
Ci8w+2X240O/B57dQX+09r/pBn3p4tXW2a3lCcZgx6RZsDaEnUnA/Ks3M8ZqguVWu7c9LpA8KKPX
f5EVVrYskJOVmjrYSoGvKQhl6aJlVolCbMSWm2VuQ+x0S27CjewRybdjoOqAcGRqYtlhQOelGIay
CYumrBlIkqMqCdsBa3gNNiE+UWV2iNcmoDgL1XIady6Dsweq7jRKcNk8N2ZH3v4pYhhJrM7sFaMO
R3/ZDb/ZoEbDUx4y8A/QWz0AVipwbSUv0/dnzIUCwtQC7ZVuiUhQQ0YNTTGXOpyra7O4s2QjbZu/
T2xiAZsGNUYRZaDPWNE7lDVhZLd+hx3yrniUnBsf43kbfqECarHExTAxmIuEhFBN6UiKsmpCPv3a
74u9tgcCiZcFsl3lDbKLt5KEL2R1pUIa2oLoHnVlcKwooRWS/jfaMLi6JKb53uXeCjPexl8WRUqq
s7oJ8QDeOXV2ZQ267wz58fLxvb9N3orhH3DVMzaAP830Ch9IrT4Z6i8H+TMDa6QqsW6ZNkJcXAz0
1osRfpax1GNdc4U6lV+0w4fE4GEDSwAmg3hp4cqiZEKDLyzcx6XCGkB81Ov95RN7X5DgJ3aWIVxb
VdJ0jZsOTdhbxXBL3dbyNX0AcFqCZYuoae0jsHEessrqPl8WvJGAOi521h0QaTg60S0hICbAJa+H
ChGiqdkuc5OwSYZdXDw5tDy5qbnrjHHX1Y3XDtHVkhA/GSvfzPtTX6CpyKLyyrIUmfdxmxe9b/03
CadBx8GyChenoVoeuee3OOfoQx13AnddEsqWIjZ9cC1PuMVbAw11Y4ZbqEPx0jQtvkJ/o7TpLmau
VzXqrnX060yfAaVeXtuTrHbCj/iCuu9mCtukjh06ItjUsddO+3qcDzHxKov6bvH98vfeMrSVquLd
ZHZq6xpmVIcL6aowYjZeGlWu7fJMfRoX66T0EQwupfbgXRa85ay2ZeFeNHQVDRsh9OBKjl2bQUlX
D9qRAtPpeohl8ClbgQf3OthgdBcVNlE7J29UYym0OkzqjngJ+cnsdvF1e/mmMemE4uZnWwkTIreu
1tEI0Oc6BB4OO4LRMW9uOtMs7w1C8ylU7CY9ZU1RvV4+yK3bD/jghGi6qUNTwWEb3VGVeURwzWNy
KuMsAfun2UrepZsHuRIieKCZDoDvGaCbVd+NREF56kVTwnSeP2IVKzmC51nN3KIGhtiqtKNXzmpg
/FLIrw8cmAMwSFezgWAm3uVWG1F3UHHDxngJGHcN3V3+/U07WP2+YAfE7BiFBTRhOWWvvaUsDy1I
ka5RtG+8zoibYIkTW4ryyn9VDBrITVQbYCPoY4izPq0VZxOYkVio7mPbqx6yK0ynvFp7w3efs51s
omDLe1fSxGmfumrMXLWSLqTlXUTRAmXAVDclMwQbLxCH51t/6SQO+uiJMmZDn3ehfWPkfnGreBz7
yAoHYHQAKWa+lkX+TbXA/QV8Qwzdwk/fJiqgcmcLseMuTMYv1rJLsamAwt9l89goTECrlRDua6ts
yEwS6ui60Ybxcx/ycjLeVZZXHDlTASiov0nEyXQS4gNhSdHW+dAi5Vf9AVDh3cHZ0Z0dlH+QE+wD
rDdJfLgsVCZTCBfpUCVMi2EeTkOx64dUydAwMGiEHxGDDAxODNA+8Q4pS6MjyoCTpGrisSapwtmJ
MATfRor/3yQJGayS0lSrKlii1hxJta+xyFJLwsa2tfN88n/aCMZn4ysRW4UMjLHccqIRxc+v+Va8
su/8cp/sP6ASAIqAGoWNRMSrt2Y4VVqkjR3E6SCoGkO9+VrS5/8mQoiEE5j0mNq7GFnIh9eFAGdC
xVWsRKrk62y7FB8vQR6BR6B4B9ZKyvppSLvQuNPRoWnQoUl99fX3Mp90Z3bTuC20ii0H3B+YS3h7
cLVB02icC/jv3HlTH5+6PjvMffaBZwb/MIbmWComP4QEyXTKlpaGCbgCXX9ItDi9wTdEZ3/MM8k2
98Z42J828JcowbqdDrWLCXV0PJy8yPHrFDw3iU+DwtefVOfIserlV8i2va8UFM6RVoDzSSzahs5j
lUNiu6/8zLc1b/KXsLzCIKPETHjy8O6KBGqQDTRqkKqISG0ZPhsa5BHjU6lj2Ldp7wRDompx0E7G
ovlTqRLslWtDpPtWZqGQgIJu/+WyT7zPDgjYJ1zTITaHRXSF0Njmkb24ZsbCKEXVJ2sJDdXWpKHT
sgG7yk1nFV6x2L3kLuWXyiXdBVeMaBQP85K1YU6KW8J6TyXRIZ6SoC0zyTFvbM9zczqfs2C5ShVZ
EU0c9vvG0f2EjziGzT56Uh+LU78bwu6h9kvfkhEkvz9ayHUsICUCPEVFuemtYw5VWyVdgVuno4Nn
215c3hXDU+Yei38/xg9JLjI2UFDp7rtlpIqo+ZIVahtWxR8lfexlNK5bIQbVJtcGy5CNar6QBkcO
Mvq4gu8bFZ5/5Y2ax35vJZIPJZEiJnHGTKfUtvG81Znusyl/7kl27C0Z2t+W6bmqDYASE6C2gJ19
+1kKcOyyaoDpTQzgnE2B7VpWvxoW5jTVXEYxvmUDLp48GjjGkcWJUzAu2tuuVhksNJYqoHlxA6Yr
TEbDlXvs5LWoyv9bd8ads5LHlV8lc43Zxs3SzCwsq+TkRth7yUi6twcryIfsdqg7yXt986pbCxRO
k8xJpiwd8nxEqqvu2N4MBwAT77SwvUulWwqbpeu1NCFaDTHDU4XgOPXMHE54no2JX0b1/FThW9NQ
L8zxSR2q8tcyJMlDP9nzLRniTpZPvjeht0FT8Ie0cctyrPBkYwTMcqHmNh51/KL71/vzEAM6DkDX
cecWjaegi65Opt6EgwZOXv2qSqk/ypYy3r/XkXKpBsITiFIcpK1vLcZtCCuojiplnH+J49CM9pct
cqN6BQFYktRQvyOGK85fWGzO6OjGTdiGzXfO31595VQSADCTtrs2Qj1kWRaGfHin9d1qN+b+0xHF
6gbWWB87NNn0G+OOI3WnoeuPTeC+cFq+5F5WJt88RNsyAPeLab13MaXXFiVtIjws3HZ0pjDR/4+0
61iOW0m2X4QIeLOFa0cvUpS0QUgUBVcACt58/TvFmRGb1RDqXd01IzqZhfTm5GK+mLEmiWCj1EtC
H/Wbk7wyz5asSNU2ML8BFNwdd91BcdP7yHdu0z3BhRhyYtcEqjB60F+WIINvE6O0rBpq7W3tFR7n
YlRMr8w+zjEBHAB00XVa9OWx+TsKcrZLHftP9Gy/5R9oxH2Uy7KJrCRNJFgyTFRhvW7BQF9koGQv
KCUxk8FHIg4k34CaYVKRL58XtiMttpq2AfqkluHOkNY2LFWCK5i0nnLpe6uXQ+m2xHI+A3UkE81J
Xn5RiCzbw0TiA13n855Or9OprSca0Pghmo4DFURaKxX0jwS4UKvExdd8LEBAvc8/s5NPmT+55Nn8
ankW0u3xVH8qhQgtlyLykShnVXSM2+i1DKKy9Dmucd628VrT9rdNy+rTIQeVbQto3oBy+Cgii5NX
aZ6AyCB9M8YrvReZLvZffpQNcHFGgHM3dkqmnDawjXVgLtdm48oBq/ikHh2eZMxtiNFFVrIQGzmw
hqlZQJY6F830phuVVB0L1tnDeC5aC5XX7aWn5EF1qReHIhC1tSfEILCM+BSyZ/I5iK0v8miivRMM
lePWJnKerBZ4sUtFBkdnJDj5m3OKAmuFTHuYwogcZfgyvfBkUYvqkgzsxZkec9+Kds6S2jYCETsv
I6+vkC5pUYtVTSe/x7jxJJCNteTtnBxniE18IrUrkVQMuHen7Yf9GEo7dS9yLKsd8jM6PGK4buRI
I4we+dlTerPgMrRP/MgnP5T7KnXNL43beGSn/dxWLKY4H+WevSVa15gRMDEMw2mvMupynNjITA0n
DQCX6VpmdVfoeuLGufUqx7mA3qUUgp6hQIMRiugXUiibddznONEVaLXtWZV1SKRS8L0uDdJHEpwU
TqpkZXEEverkxlX1/IuuLXvsof1VqoQOFns5aPBbbeMsANfGCKClqcP65RL1Itu+noiKiFiPfmx/
o1V5x2UG3XQQVIEgZ/y0qdDackHIYe3q5qozrtu4czNwuE1nxX/g5RDTsMFwRUHC9JHQ0Kljg+sc
TNIBPOc1t/ZB273gmIGn7CgWoMv78kl+2Ca6+rXe7B/2hCEanACmThoBIAXOn9RImOGyiiMdB+9v
iBgYtYGBsjUewmOsaCORuUOLAuUXx+wfDEkKIqD1bJNZLWdh/+s3HU70llYpZdqoSFp2vYejHZ7i
xve6r78w5U39ExHwtapNNmydamHyCzWdjx8Mh0haQyHQ3sj04vK7U4muE65/nd8E+ESdziohfYck
k6a4k6v3uduwDURT+bL9cpeMsDQLa6lIfYCRyg/qyESuExzAaYI0eRwz2TcWWWAVLpXoo2/i5Cyh
2ECXGri/zt5p0WNT/jSToNJFN4bXyUCSTQOZFsptH79INDU9LSz0fc36J9VSXHN/TvvPhSpIxi+/
C+MG9kDVLfSx+eGxaahmp8V5ysCyciyR7dsl8aRU1DBa+yrnVDhHK5Mi6Qub1ME8VsFYKsdhEa09
X/ofMKLKmskWenBanTM5dZ93S9ENmALAZMcwj9cNsOpcI1+8UtWC1JqKYFvSVl/ujCD7gGdWe5ho
omkULzfId0l10ORd1H7aJrHOEyq9MjDVcLSMs9c5UokIK3I0KElYD7JLl1AyvzrkNBu9wABcxiZ4
Pk1X0ITCRSX1LUs+42YCJs0wUszM6Cw93Oc7tqcm70UdG/ahP0YJH8lwgpCjVG1EqU6DvMwOOOvp
pk4X5hCMySHXBun2VdILbOmqIp1xxilSNWDTFavqNKg0YtzG/RBRF+NP812KIsberFRF8JSrBHWM
Y2LvGWE57yNMWmcJcWbwWHyyDerOY9Bo1Julx23pWKmj4TERMCD4wcQgLut8lMAucazYLpFqdBjp
sTFqVwSAR/iq6oGKy07imypCgkzNz4RENiuDWSUYi0+4vAUw0gKAk+QzJtQAL/LPB/vAHdpBKGeh
n3gxchpP0aT1HUTDGMqHdLZdgAIVruHkAo+xnj6dEeJ8bZyS3qQTuGp8JcSFRQ9DSqnHRnYLH/kT
IDrc7Q+3ajnOCHLfrahqY6kLZjmUXyhbp2bkCvFn1mnAdSD+Qsma94NGXcSTbJlwH5UGvALjrpza
/Vwsf+MMYXJRcGFHFfmuZWJMtDNVWKhGoV0Yx5Uz+0rZTDV8yWJkO0POs1/br7diFBUVvgo8WQoi
WQ6ubtTkXtdGuwrM7rsGmPAckM1d5+K6CkkFdZAVTf5AirO/FrX0eaEJ0tDW8efRdmlXvyLu8EtZ
++d++AMpTggtYxoHh6AuoXTTTsvTb7XSurJcC1ZX1h5Pk3HNB807hK98eXhBodxMZXCU1Neqsqfp
ba3jfHKhoNn0dfs7rUggsDJRUQViApSYP65YpdRM0DdBkcp+wv74MPVuagls+woN2FdcazGBim/Y
fNI5GmmS0EEngdGRY+WgDylJYTqWgnrfihxoKkaSMH4HRwxT+9HuTfISwW22JcatQlmW4PG/Szit
KatKsP1mK3E/voqD4BVFPTaiyRg+s7AxytNLVjYExWisC+ueGtRe5U0WZmsc2wNSsSf5SNm2qa6+
Iu4bY30FvceLNr2UZ4oymrQMMC3g9lZ1FbfLHqMD/jaZ1SAQZwtwXNZA0YV/xWXqcbugN2ig6en1
VJZHzLyLTlysfCnZdjCgj50SBIG8QBSdJKEdmNEg6+/rVz2OvimLDdtAPv8FL2d0OE/YsrG8JQYd
udpVhLhSbgk+yqpbciBWqKmwego/ORaNtZqbDfoS6exqsa8f2Tl3J5Cn0LmGf0dpT7S5uyIHuImG
XXRbxmSByZfP4x6tkGKEDVra7Jvh9K4zqJ9zqgjkQFmJNRX8PAw4/Ds+E6dOZLRGQ0WpI5CPKaqV
rY4KFTsfpR4ACIIlQQcg1gquG+MopiG58CIiRtcCGVgNNAgw/q6gEMwZdrmvu9IYkFwtt9E124YY
9s53dvq6CsVh04pMKgpryGkYlzB03mENmtE6pIIrBnqVgjsoURkSLMr4CW2/OwtSu23RXPuKqv42
vcDq6XwiNHRpgsHACipgPAAVwK3aeypyjGtuBB1jVrJSEXjytRYM21QyTkyBpbzA8cjsXnPq+ks0
AbohQW8k7BtN1HNZE5pzkpzG6fbkaIMCd8JWqxhA7RiynSpR8XT19c44Y38/M8BdGkeOZGPaIpui
vRE1p0ShLo6UCOyHiAyTmTMyOdrQjjrhAXsswybyzTR+m+lfOOCzQImv6djDMsWIBDBR6CT7oSaf
S6tyCdJ9kaViscmHpA5lPsA/YCQJo/AGKs8fmaFDqSRGOhNf3aU3Vrjs5zviKvBWza70RGnBZXWb
o8bpbuM4tC0jzKpFr4CCSHS2WhxMJ+OG/oqvxrCKXNlPjubDP9Qqjip7g7MP1pGZppZFcgZ1EUWT
28zf1UiwZHZp8jkiXGLgWIXioOKQA1Jt8hdU7SULxlB37S+4KeQZX0WXai7UmKPH6ZRstHE8KDbx
Rzl+NhoHyIppVgO0oVV2uSWjAZ7YTbD9kOw3t4SFU7CRTGVXZBAWK7quCeZnVFE4c9nR59jilGvE
fJUEic398ovhsrXp5QcSLK/Zs+Mns6+6XvOavHajSA/Wn/PtLrVu4XAmx5qtLpXTlmkOgCvrpf3F
TpxGfj26eQX0RHcOzVDex7KbHIkn2k+8sCdvLL+T5liu0e3Bm3a5by5yyNrehjp5ijwI0odLx8nR
4Vx3mhaSSuKZSSiuxfqtBwy+mz6sD+QYhyJUvItiEUeMKxY1C9oIOOiMmY/awBn450y57uKvDXk1
l1OZvvyNXL6/IPM/ZwqOa2uFqhYZ8Q15ZrclE9TbtilcdkU+8vM2qXRGwjGXktIxglw2SCdN7NFm
fe2XCQZ1+m7XKY5PaOcNyWu8JCcJWGjzIoXo84d63gOskxRe0YtGJtbV8Tfbb5M4Z//TVNlLgbZT
AkDKKyW7j0tRRC6QzDeJOiMgdxr2FFQoo7V8sq0ayJpepolg80RccIZT7pph6rIs9ysnPcxJ5C1E
BOgrIsH+fsZHPXT2nBtQ7qn6WlRPvSmaYGb/46VhfP8SnPXQB53WpAYP2aE71B5SI0yA75xr4DV6
+rNzpwqKG6IPw5mMNqkBnliWOWD/sSISPXTLcRC2fdiPbDHF2QtLrXvHXmqYRNuPnNOc/LRxLTt/
3NYsESucoZijRM9rByGB1gDZqJpdDNoFxtyF22QE9ugtrzkTgTaRZEPW8WL60O1w0A44IzjeSYsH
2klHB0uGaid92Sb5dlxy4wH5c1Nyojuw7OwBAxxTBOgV0JwPRqD5yyny269sOQp9gWvzoUFfPwcK
qihrF7wtnyoRZ6DWpC+o8FbXkRo63ZNTCbyKiAQXW5mTSWRFynOfdJ6t3mh5EDei0Ir9xtY78hZi
LJ1p6ewcoDQjuzblJ7510+CAbLcjO0nA0B8Cud+6/DaSdyYpatyPSonDAnCT5k73Sozt4kLN5AGj
wW1yVzqIXKVAz/itL1LpyViXIFhggM88auXnXvbt7ue2NK5+KKTuuo4OkYq63kcbiFFvO6njFiZD
/lYWX6IojE1RJ1pEg7OzGTCK5MyCk9SX+lafh6sIPpKm0ud/xwr7N86+UJ/N5UAd6LJJPyf5fVzf
t0Sgu5d1Dubvz56LfbQzGk1Td5RkSw50Sxxyge7mMfBAsA51irC11h2tXexh2hJFvTgs9N02g5el
RI46Z3rjtlI1lSKZwAzfd5ybhuWQCvdFd00A0MNUEOE61npqdsYwZ4cNDN7XLYEL0++Tnyiq/EA9
R/kmPWExEIeZihAYzQ/9P4Z45fjkAjfJKGnaTzqiqu6LYz620nEYBP6FydyF8Xjni8dh6uV+nm3A
5fplicNxin6FFRyBPIqEhe/1atIwlpUqM/dvHpdb2cNdsnD5Yd9Zge7iGgaOBlj32K90MQogYI9J
whZ7nP1tlrnOFpa3TGX7mM3Nvs8rjFTpGNQd8+/ljBkugWwKlJzHZgLCmeOkLF4jVyMaiX3AzlJn
frfH2tLkJfsijGK3eN6mKvqK7O9n6kgTKcmktgHRvjuNMbmdc1Hrd93wn0kKZ1Zim3TTaMEO90d6
oGHxVAyBhm0RV/G0YN6TKmxF3UTR1+OsTFd1hC4OsqQ2/RXZn/t+p1oBaZ+0XrR8JnpAzqLIVFKL
xkQs0kU7fTzajeADXY79f1Rlm7MftqIpQKlU4V+C2WOYceTWuGF5s3pq99vCsJ7Jnn0pzmwAbgc1
1Ikg3wMeB+5P+dHBfBw8Z1eFuLIlmGe9XEL5yBlfA8Yoa5ctDvJmfWcfy3DY67dA78IGWS0KdFix
bUOZ+bZBai6mHdkWy9BlLz0te/1g7VQ/uRcFhqIXdDizoTTaYEo2wrYOGJauGqRHemq/yCE7Kd8+
i+p+AjHnhx3muDOdmaAAt1g/JDv1E+1QTZ8m3DUEyqTIPrEa4tYjcqYCZyDIADxd4suAuHXrfnrU
nMazZnpKRtUDTvGRZDhTJhlXSbLsMJ512JZOprNb9DkzolWGWVUTCnNN/9ybapCRPVDFXAoU339H
iDMeUtTGTlfiG+JWrkeml5peU3KcMoH8r9t77NgAJgUzu/zIeNymZVcZLMKPOncwbheAg7b2121e
1s3TOxFOHvW46ayexrAezctg3+DewPbvM4tw+VHef5+LfpcFy7YqKQh0GCNSp/90IMSWaV3Q38lw
sjfOckmtBlZWU8wAVQEcTMQcd496+hIfO2sWSIDo1ThRK5doMogZEwTCN2r5IJkCoy56NV7CkkKK
HEApI3ZKn5NhCtDk8Welv0Op1HV0ejUtg9tTUfgrekX29zNnH2Eupo4aOHvNXMLMboCYU1xTlAWa
HMtH2j8eb32z7+8fjfNcCm7UTb0tYU0me9Ljo9rtcmGBSPSl2EufsWSlSz/WNhw9rsp3V8UxPmKS
zVlcC7NKLL4ensirI1oO/UNc+pszg2vumDnFWpP+3wKEEdIDWwZqOlc7VZ7tY872ERfMPfkkoxbs
i+7JClg2uF7P0ChqFMUGWLZnb1rkmzTPX7a1er0qq7wzyJkNzEflVUkRizYvMzYAAcwVUkxcnqYj
ThsCWaRFrOjGwvG2P+Rn73Q5c9LbhWMnNvIWyCSu2bRP+VO3zxH+okTglvfjD1H8K1AJgzMsfdEs
sgTIAr+aJLd1riSSurQOo/SqnwQFEIG9NzijkuqmVuYFlN7AaXu4y0DLTHeKGpGfXveT72/IGReF
YvIoHlmGnbjWJ3unB9XO1Nz5rn8pT8UBYc8xCuSbSmDT/hD6vNPlrAtgLU2ptRA8Wrf/nR54YjdL
Gy8JiPdXtZ0zAeVsC1YB4ixpETuSWX5s0yi0J2Vw9WEIBqsUFIWFnHFGhgwawIpSE0JC0tdSkqHa
PV08U+7Ku3rAWmU9T0+odVIgH7e6tLepqd3nlKaHoVZHgW/6Qzr1+515GDkLm3pZh4tk0JExAJgz
llWVm4GNhwBoKPImQZgiMDf8XmVPxtjU8hHFwcIMCBr/6SSCc/tDjvPOEmduiixuRzojFFrmO1Mx
3Em9arX9Yh+d9hWw6RPwPy1pL8eivqtAJU3O3ACkRc3HmKIPo3025IeioW43PgpsqYgIZ2KgivOQ
GSjEY3iIDO4UvsEVx678dTiS79LszgeK3TNDQFdEljM3RW7Eo2L2qH72qK8l5ORgdG62dUHOKLA2
JmdtqLb0NmUWO84zV5Kfaoy5FtUN1j0Fdk1EiDMvSpd1SSMhJkvh25ujMb8QQOdYooOkq2QMbOyp
Cts6MzgyZTrruVXVxKex7Jnljzw6KAjMqSFQq/Xs94wQb8G0dinqHt8n0xUvl352lm8iEdBwNLKu
90t0HAsUgCTBK65bjzOynC2z6kgaCm0isB4UK1R5kPi2T04T0KiKECVXgVdgz3WRH7yT441V30hl
BUQq5FK4GJkenf61lT8Nzmvff95WsxUzBTxIrNfhvhjDDuC+m5XGnWzp+G5d1QToGoa5Tu63Saz5
gQ80uE9maLE9ojfMLK8SsgVSjPrfONfs5QBGIypaMKPHPd0HatyXmrLKSCcJXqcL2bZ5vWsx8BLY
romSMfGWT9vMrcj9OTW+nAvv3WpNMhZ+OYUNNmuq7618J4m2fUVPyFd0o6IraaEb+EyhvZtRYZpO
wKIClkTq9ydRAiLiiXMrqVUNSmrOxAdIt+so3zXyOsVFMCf/3NRishar8wAOAzwNP12ooeojJ6WJ
yKevfGvMX2wjydwl7i2R72eJxYVMnFFiHJ+lO2kTO3UhNyi6X1U31TE6dK4E+RuuheZpRXE/8MTp
U6SrQAHWF9hBDOqE01WCVkmxu0NqVZ60HRtkK26jGzuwBcHWitv6QJfTMa0FtFaNopYvzc/UssMB
wStWvLaFfdVYqFgEUUwD5oJf7Co1apKs70p/rF/iCGVowxHZ2VXZU23c6IUvsbB1+fFLKVU/t1ON
xGLeZYdoV4ZS5KlfWz9/jD1sq972LvXLa2H9kT3PhYBoioMdF0yu4/TCR7KZOZWTro84l/RJPcLf
X9c3ZRj58W7yqoN8MO+aoD2U93HiFsIRs1WWz2izVz8TztoktpTE6NZYnddcOWHmY4K4dcfMtQek
cIpXotqfPmeYcxfpBWNri23utTtqt7ZdQGq0W+cl3yun9DX3agcgi2weFugFIgzTVTE945VTRCLp
VC1GB3bM2aspDk9014W45CqiwilhYbexDawpFGw+AbV0rweZH90VXpZ5/zlThQ2mV2GxfFU5zljj
NNBxhrFoWyfHUSy2zoZGDeYC2O5Xe2WGKKHv/2YyAAL7LrScpyPN0JslDjagaM48XRygRUr3AyYD
WLJq3qTP2+q/lm+cE+SjkmkaTTM3MNc24dJnul/22g3Fxl7+/9gPFHxCPn1SAbM+wJXnPsVs5QQU
RllpXEcTzlkKNMDkfN0S1YOeK1A+faeF0jMJu5N6MF31CypRu+waIrr9hgJl51MnoMlXmDc2gdNe
3/faiaqpP1inCNnav6PDGRUsk2atQjFeQSzdww1ys5x9nFkGjNfTvyPEPuSZ9UrqNB9mx8Dofjd8
rWVQUpbGtbBjOdtpuE2LCfSluTIAbWtgQxW3KT/SQkM0iaMWUZC+Y/iY/6maF6Gon7cue+9kOJnI
TfSURx1v1zh7Z/g82j8SYFX/O1Y4hwO0TSC4pKhGDGEH/JZur+FEaXYU3WESscKJwWBJ9TCbqPfU
kXo9OClYyve47Lff5mY16tHeX4wTAikqCj2yIQQj+sXTcJQbXHBB0q5VJ2X5sk1rLRWDFXonxvmQ
BpfU7L6Hr7aBQcYWzAvPviK48Sr7BSyRqFn4Nha3JXWcNynLRllGE96EmQg2NMcGYPL7cccGDeKj
/fOl98sbLVjig+QbAj1+k+kt6pxbKZwWGBRTzhLP/Ka9GZ+k2G1+pMDOskPtG2vHsjk99QajHH52
Ve5E0OZrgzgfnpv3MtMI0AdnYOwzpRtOdD8iREFcFGNcULpLnpZbAINvf2TRo2tcqwA7QEpRGNBB
6WRfzxhgkdw0mPbFa+eyDkXjIjJi5y7yMPZF+Y9IwjTOziiR3BVthvqW/K3z7SO9TfzBLRtQxjUg
rKcngmtm6+ndu0hrvMXp8mW0ZHi7lLioPHs4OzPsbQ2vzGYIpvEgMnFCFjn7M/b1LOPEEt63PTaH
EQjRhUfh2L1swcwMBS6MIWr/CGyRxtkiWc6Vmir4pFa5HJRU86VlPpkVETgJ4WNyxmhUp8nobBQO
O59eYX5x7zz0IUA1kD/koWj9T8QUZ4yIkcdLncA4VPNtXpzGjl2fFnDEfmPDBPDLrt2oFlQdmNuj
uTvk95X2EiPc0wRT4yJWOEtTtaNO2hpjjJ21z6bENYpfKU4tbSs2+8hbvHDWJNZnu1mcApKufdVI
ILytJGCC3x9rDa3UB0uFJ0qfi6LYzbZ0jWs1/4oJfgRhNJRWr2rUVDWMOIw/OyJI5tf6eec2V+fs
QRoVMd4J0UHnL71nhAz8HgCKX/swvlMCek+u/65s9m6CdM4gZLTDbRDypjVjkKDAad/R/YQ8sMNd
QFF5U6SjOmcL9Lok45Sj/G1MYaGdRisLMBC2k7AxFo87yXrEmSe7e8LO6TV6HN725xNEK3zdKVGT
eUqArclm7105fymUqyK/SudfQAQXiLtIHDnzEFOtnIw+hfeuQ5I+Uur1yvd/xw0XniSyHtt6hQqk
3RC3rhbPGcJCwop/F5L41zatde1FvY6VSNSLqyrwF/814ap8KHGJvhaAI6wH+L9/nx9tA8q3HauU
fRmEWv2uA6ohu8ctimmYJbs0Qu9kOP/e1XXemxWmb/IWS56mV83hEF9hK3Pn5CeTiMos60LwTo7T
ZmMkA5JZhHCSqrqtWoWD8djVoivGgm/DD7XVQz20qBMjLO6vjPGn3E0CWRYR4HTWIZKqFw0+Tk2e
26J3u0wE7bXu6N4fij3kWS655F2Hc2IoR2XNgUr3TYf42vlhosKxLcYiOpxWYhJEtwmmCrCAe9cu
j7NdeyWwdxXRavsfoqx3hjjdtGbNTBuW5Y3eGBQPRdAtfs6WcIFbCCRtJ3NbQftDJGucE6edkhVK
juSoj4a9GpWe3GDMfIp32y8oIsO5cWkxZ71gs8nzqB5loiXurI37wlDut+lsy5wmc2kATYsyimpI
xGRf0+6HJjqLLPp9zhL0saxm3YyhoFm9H6PUzSSBxdx+KI1HrsFp+ZpMDrQyM17m8sec3hWVqIi1
yoSuArwGFxhklOY/qs08DVqKfiEUU3t08uvY/ptw5+z3OZlKqrGTcHQP482RU/s1StV77OGJhgrW
q4tnZDiZyoeu6Bsmup3/v8tMYzj6qPujELctVutJ7TstvpJJBmJWEjOWbTAH0yEL8x3AQuQ7Yzde
sbUI1P2cr6LN0vWw7owqJ211PZAhqyKWyyvh8Cm/b/bFIbnRPLaSH+Myj2gbY1X6zghynifLZqm1
Bw0EDd0tp5eu/27EjSCcWrdyZ1S40LHTajJq7X8fM8FkTdd6Dgrf0q4C6Fn/XP3Y/npMni/c9xk9
pg9nbqJKh9bsOzzjYt/q9I4sD6T95VSnZhBdZRRoFg9xRZFFqokKkdSjASdixsOQtKKBBvbRt7jh
nBH6djEwbBCM9F7nNwfWMEyv+3C86nairH/V7509HGcoHDM2hrhEa7wGYFyOA6IJWDN1yYss4fku
0dNxRsNIY5IlNX5/+VReUVzuzXtf73zTN3Aq2AY2oyv5XeZvS8Z6XnHGIWdDlnFsjawvMezuz2w1
M5RujGAMlwBDGsIsZjVa1XFdB0BXuDLIL0p2Lc7rkskq/CUBMF5sYmlXtXZRaYRZXKSuatMnezL2
0VKJNG79Q75T5mSmNGrHmFS2U/CtKoL8++K3WHmSAsDgAmvwhRYuO1JFjiJEmz+o+jthToKGtjAt
3OxkfVJ6ML00sHCENWAmTHbVU/QgKr6uG7B3epwUlbh3YEmmlfs52S3ZvWKGCv0mkJl1SX2nwcuM
nvVJFmE8xf5GD4mGOqNzY3xjZbAxRL0vnJ9FaJsCrvjipr1MnUN6tAoX+ijNV3MeZpFgalbAFF/C
xIVNydQTfCiZoMm0t2fh8KGIAudbKivR9WLCszVfOp886hCGykt3823vJw8Mr0fUYRW9GudmSGrL
Td6z71Se0hFdjKNdHrZlQaBXfIlynvUexUNo9KD+rCb0FIz7rE+9YnzdpqOy//XS6P+WOY3xeubC
lCaPSKKgL1MFzdXiF3tnnx0wlo6OApbyR0/3F0zhT8fIxTFR1IT3LD4QAeiKtFnjzAhDQcSUGf6L
jK1OnkhIzWOOHjmjqv8Y652o+if6hJz5yGPFqgoNnzCJjn2yr5zEjWJRnVn0ETmbkUnz0uIgGcID
YGIZy+LLeusPgFVocxJsf0eF/dbWd+Rsh1GUcWvlCLAmDJv1u/qhxTajm3sjTtSHDMu29ByfXktX
5ElkRAT6x1c6aZ63i9I2BTq8qotTEAeKk1QC9pgOb7DHFzozS6emnKMoyAJWmPuj82BeQb/38kn7
KlrQEHw3vugZl9U0Jgkr/mSHoT3V8i/N8AuZuNtMCWSQL3TaBIg5OSp9fpr9NIqfihrOjSqgsQYb
BRSz3/rN1zczWS5xuxlNM5zF3Jd+fOpfc91F7+oTS2ioR3csJEleF1EuKOKO/f3MsMSGYgw4lo6K
g3ztRJJrKnfp8Gv7BUWSx5kNWTK7WjIslM+qYNAOtgiCRSQInJVYcI260WodgtBZbpVg9qPTn1Qp
DcyoFvQ82E9tCThnKzQ5HftlBKm5OCUG1uMcN8+vvueWyPKt7T59kAjOUrSxglhwhK0tcMYHx5uZ
oR/25afIN6+GIwOp1PfWYQlIEPuieqdAKC72ruxoNNsGwQCl130eLPKxy3f/Sib47apJLVTsVLF4
o3uwhxPUa/v3RSxw0UaSGVmdZDbLxFrDB8ILUBW7RA+MPG0ErPwhifitvPwwoDGRfElMsECu/rMG
lHvybXUwvDQknhlsM/YHJ8wQgQH0Zl1cbW5lo9eTDEtxXZhVLsuUpn2a+cQtP7MZJCCGi3bv/8Dg
O0mm4GdGQq5iwygdGenDEZiH/U55jvxlxxBsMnR+Q+F05Xq0806PM0oRringqDlkX8Y1YvjKH8O+
c/VbrAKFdCf9XAQp9frwAMBR//eknIFKLKXtVFbdaYZin9SL3zSSP41fjLS+k4zRz1TgIJP8U23I
vjb0ISVaIEm4PB6NrqbT0zzph2GyQ0dBDAbwfa2bRKXudcPz/i+yv599Akzdt/OEfgomZnaklTyz
Kt1avWnotZHoAt0Rfm/Oyk1O38sVa3iZ33D/JUi/zeDzG+7IY8gzwd7Js0Ck1w34O3OcrSvNRM8c
NnWkzrgkgC1Iv8XdcwWpP9stxQDAV83FUbMf2uM24XUj8T+6Ol8tlu3JdjBJS3yln70Et5UI/dUX
X/4dEa6IZ7ZR3fYl4i5Tkvx5Nj1a/pCsUmAWRKxw9m4q0nhqZLCSpU8TKiU5cNW0p21OtmUQh0E+
yqAhx0rStRjIKEnlZpnhGnrm2e19udwlpWiDRsQQZ3MMXNgyygUGnFaPbO2vHph2etscsR+5dOfv
AsD+iTOtgpWJpXHUsDOmebgM6+rChu56wP9OgTMtGRmbdmbDYLN1U5lXSTv5FcrG0ufULN1G/8fn
vBjG829LBqTzjwyN85wOfYxxhiUpb8o8CWtNAp1/ayJ0mTMRTWKoeaQgbpR39i7HaG/uLTvtGGML
tfRE8YhI8Dj7YKQUh6NiVOm0CcEQvZvz1KtU063tHyZM87+SCR4pkwKevGhYs2+wC+wo32XV920C
Asl+62ucCR1Oo8cVNhULP7bvlnJyi6kFROynbSICyX4z8WdEpEyl5oCygV+qjVsvk6sOopk7QSSi
v/39jIZa4MMMEWQ7/Uyv4j0brHxxvvU+w/j6f0QFonfjLILaUHtWsPaDwAd1Nw9oi28hsfTZdJ1d
HbLzBNPfpUe/1fetL3TGopIurSoZCLakecLOYJA1KcBD7re/1R/6PO9UOCORakmtygqosJFJ03DZ
W1oPWCPpXeBUHBHiw9nvt4mKBISzFIkSdVOh4OOpw5OR6wC9UoNtCgLT91YLOXs7A/dpE71DyOLM
z+koY+X3yq5utaH1JmWni+7S/qFF9/6InJGQsh4nQWJMvZVXmIpEExunmyVP28k/W992Y9z9i0Pt
sM2i4BF5hEytbZfekmFuTUn26xZlt9gQvCL7tzdclMqFD45TRbFsw+lGuEAUZfejhb5V6xrJ5LY5
jnhb36kQLVigaW/AoGdfbhokNXN6zKthvM/v+08jBhWpYHRH9HRcMNFFkj6g/1/40XyrpjdZKpBv
EQ+ctbCcYVFHFlNazeDR1trn3eMyygIqfyjo/ZY6vqdjSUj8bArXxECp5136vfzZorKdPtmPGADO
D7Lff4r9dk+fhFmSiEPOasgARiFKgeAFQ55AbG/dFr5kl3q9PwO2V/O63bxXBKnSH8oS7/xyZsOK
/jcKw5ru8YnhwmIeamcFTuzq/hB0N8WhQTk4uY/RNRSUyUQcM4tzJpexoRfdHCOUbqfS7cyHrCSe
pv3NRMx7CMVfr+rMDGDcBpqeqXqPcqmn6/tatEUtcp18R2dwlKF0KmgYW8ViLfCpfvtyb639V0tz
RZ39NTDf88iQb/CMiUTyqkBOl6UuQ6FFWWdf3Gshsq1buk8Piyf7GTpzymc2zF08l9eicQaBxvND
63qUtp1ZQl5rY/JMijWWuhLYY0HmenHqnbbLWLY5rCXpPTYRiGvULu6Q9P6EQpl4D1QgkHz/Rxnt
SVXQmvHr6T6xStcYDwiTBFIvZIr9F2dinyVKHUs6XPUQatjbq3aF5OJuDQPr8eJbU3RTYzsb1/ku
TyfX3ZQ3iLNa5f9Iu64luXEg+UWMAD35StdmvJNGemGsHL33/PpLzN6pe6AW61aKfVtFdA2IQqJQ
JnN27fR5ya4xHemACMbbvj2prydgSWXMqmQX+HrDuEInLgJJh9mjqy6lhNcpQwJuaEsRDgwye56l
VDdGBSKGZHlc+oZ4ORDPFFWIQMKiWtICmU3PkqIdeul2dTReTysKVuFiPCljGxEGiXWJJZ3eBt18
HSHCslBEmtlDhyM8ktk/fhNvRCBiUYdNc5qZfMTaVtwaxUfZSYP6C2gQ/xUtSjU64Uh8SbG0g2A7
HGuQY6EcEu44J0O2s54rZJ7cxstvoWVxlb7YzzQZBPVBhaDEtK3WVCewdljWU5XsbXCNLdTs2+WQ
QVcgRaZplm6Ko6oTJ28qCjzN5CdO+lX40VGPnOpGASKbfnYt/+Cj69LBnByZqsJfxOAz20KaKJzW
Ul1kGXI5Su1IeXkNGtKX7VN9ORA/syF8xElFa2HNs6lN6ywtSMjNoHHTO5DwB9l1z9z8tgnQb07U
Hi+i1plVMd6DOCiazXmH6Tg4RVs4JXvWlA/L9OMvl8d96AyNM0MJldHEFROic9LjmxZes7v8gw1G
bfzPR97DRvXRUNsmhHphOluSGaI8CNr3wApHv0XTELEuvvW/HPOzDyig8aSPo4KEAW827K85Y3h4
WB9xAYClPvKoljyOuFvGBEQeLatN6wVnIBuhOj/ne4MtvoHmILC8+7UqPWOAMCHu0YuH+2yBAjwP
6gwOfoZX9mLVTs4QGjQf1lYjrFx8r52smEIHcqwPdpPzgmp6sI7DrtjJO/PIS3XEdl1E5TM7wruw
bVgd1vYbRKpB4Re7bHLNlw6xfxVM+/FTFLvbFonPZwrQUbLZiGSQ03pSc8PA/JD6ivxl2wRxhkWO
/6TTzVZfeUJpzN3eOIZW7qzKDTjWibVQhgSw0KZmVcsOKTiran4sehEkQ/hplJd9iOmO7TVR/iDA
xdAYSTLxwfp/x2H5iMobV8Z+2wyBEKaAEHmBbie10zBWX9teVprILZeEiYuX8pnHCQCRdXnNdE1B
bD19TJPdkKEBdfmidbVjSIb3d8sR8KFrlXBRLHhCah+69bViX7d/n3JmAQswImJYMUOSt64/Da3s
qJO/sJe/siFSPaVNlEYtQ2ogZgpkJaWouVkijXlRySj1tsvL0W1IPCpQoxXbR8DDZWYVZ5VK5pcY
k0lG6gyMOJyXyEptkN38NCJ4ctmPKdJ4QLbBXQMuLBI9lEG1s10ZZTrVbe4Sr/tCRZ+Xjw/IG2TV
htDuLyLPoFao2gXznwWidvPZjHCxx8Ou7V6W5C5FAdzI/ohqQT+ZFHwvVRaWl5YMNpjs8wDBNA3F
Bql0Wy3o4l0i20hfUn3IxNES6brKNkyiaQZIxBooN1J0uUG3Tar+WdPXkb1uuyWBfZaA4/aqtysG
zBBbz5jNl01nLmyvSMpb3ayet01ddsufka4otRDLehhaCrIclnzQbQtMqYeI9QRUXJ4DOeGSxaHx
LCAztWrBZDpiCbbjj4UZUnucawBUiR71FL/sjacFCUcAFY8plS18uyHFSNuHpL/T5ZtmZK7ZPxbs
a1FQtwf1BQVYz2qlUdQZdDOMATxSp84Oxh9wl+NcnxYl4Lo5jwi2BozrYP8H6HGlkOrc9oO3JPVG
uCeKK9SRzcpYxXdTdou7+J2rP/FnwXCTeojF+uPsRvcNWlhVPz6ON+EtSX1EfUcB71tFMljDkG2G
EngPDXV0NVQ70B/ND03idK8jWlgBnpio2V44YVacT7WLCVo/S4dbOfwnRY+YVF2hcZz4upebB08b
KMoulBPrGjPV0L6CnOziy06zK5mjXucBS6+W+yUwj3iUWH6B/BFF4v+bW+Gn94hKDGZnp6livm2t
/RphsgDcEEGMHc6c8I4zfix7/VP+mZpb5CC84VHi9Cr48IuxS4CYkop08DL5TV97FgiKDTU+KHXq
VX1CNP5TmyngjJZHdRIuuBek5llL7lPpXkqIsIS4B2z+J5xBGRKj7SDxJ0qceFZxXYx37bKvl0PZ
UM+UyxnoM6cRkEVWCz22W+wb13st77kETvjJ9NGF7Fs9OMepi5z6egLK5EO4TGaOu2AO76wlciPD
b8iuSb4Fv3rFzxBFzN3ntZ2UK8N4ZidDqnmynqapeNw+0oQJMXOP3rTEqke0OJfr7Qwqunj+tG3g
8v38cw2/JOrtQQlzBdfZ0qeOWt+aY8Bkb5ypWbXfwMbJkBAIVFnUTmw0eCJDDubnxgX93Ev8UQF+
XPPr0/6kHlqQDXtUIeCyK5wMq++9HCSestrnDFVT+3psJ1dPTagwfNz+jJeL6qdwVczNa1JZYPAI
ZNfaA3NRYvHWvfSofbNvdHSpMKe80Rjx1KNcQzi9EOgqpzbFZZ1l+V5vNS/MqTYvyoRwaq3GamQd
qqle3Ndov+rvy7h/3v5wlAnhoJZVX082pgU83W4wglxHTgKi2m0b5OYIMfZURTPknfG+A+eO4ijY
nzQwQZXko+ndV0EI7SSxQxUvqZUJQUA4hywta0BeOhzn9dFsX7ZXdflO+unXYjq+qQfZLlPcSZmW
7nop3KV4LEy27Rez7pqdmjh9W1EFWX5KNyBPzM6rEysxZg24UHZygAaVIPqu3kD0DiT16S75sr3C
3+SuT0sUMKNuumlE5wj27XUB64u8129B9At6fP4OxAwjF4ztb/rGyUl1KQIXxTkMZhWjLKUo4qgs
uzMj0wfJ2D4rLBfszZR7/opQumVglUxR8Oo0xLhNZ13J7B5p8vjAxxabHfoqwd/9nd1xfi30spie
t/1lf/XN9xaFdJ4d5nYdWuB5LMvXRfez9XH793/9eu9/X9i4MAX/UJ9MuZcjN9CNqAI/W83N2hBH
gFqGAO2DJk9RP9WIsyfTm+t6N6uUEu4FRvf3S+F/w1mQZOgsTos2R1CNvocErVLtXt9xfXNq3o1a
jIDndqJU5jJVhWez+amUZL9JC+pA/fqifL8Yvm9ni5nVjmH+bEAM68f36T33NfUx8a0DJ1OSXeVO
XZzSn/ZL4UwPCuEU1AIFqI/A/lOHdlSCCOJqam50jQAn6vcFlI/GsJmSAlJicyr5kzZ7XbfbdusL
/Sjvv5+A6etSQEnA6AsMRpaJw37wwkW1y79It32BIvkMjaA3Ircn+yBdU99vGyZMsX+8tZYmzhM5
gSrSN62rnKHZK9p/p544X6HJBGTAqxnUxC02qXCkfXjTgv0z9r5G11DmxLhx7kseVW2iliVgRREV
SoNeEtTlo9aZ1KdSq5yOGp29aMRQbAiwY01MJCFR06mZNaTevYILwC+9mzVHa6aO8EXYO7MieGDe
W2lWgbrJa7LZie2HSrm24i+N8kK4If8k729hbJJhWzJTZNME2ez7YxxOqoW+3gI0ci6nVk49+1G9
GTxeqQ7dhTi2Fyqs760JCBg2kZ0bHVZVfODTgglUnVE3Lm4MD8WmXbzPQfMf/5FXnC2Rb+g5Uo1W
DqUTvLaT7jFM3Ej+LqVE69WFR+n7hYlomMUYqa4wT60+9R7Xb5H84dN0/79qSm5EvRGobRMAcDUS
o9UG3POtN+IR3O2sg/HExTEXxz78d24CLA5SN5oh27KB/95/QElbw0kbJFwn9UMT77XmwOr9th9e
BNwzE8LJVcJaSuoKbhjm0m25Zg9WMxF7dPHcnpkQPN00lTpjvQl9mND2kxWsGSnzY1TCt1dy8eCe
mRFcPAonqVahU+al6g9FuarN5wy8ChaldkOtRnDqpKjBkTQjLKqX23q8UgF4ikR8sQv9W+83XvBq
O0tt22ww9M1ZvbieSZg6ENFC1zoni6AonC/kw9+bE5w6X0fZCFv42Rgkj9AB3q23A7TfgbAeNVN+
GYnOtknAVymXyqbtcGA7H1wEqZPk9/N+jRyuk6Wjj4U59vxge+Bk33YPat+Ea98eKjnTG3hhlh/y
/KYvd3P+ZdsEtW1iJX8q2FiPRVOgcls+FyAT7p3kYO8UJ8XILZUpJk6uKYBDNpRTJKeA9DD+xhQ3
S4jBZeKDidX72AyT3kbHP6qPUBS0Gi+09lBYIbaF/GYCOkTgY8xnzB556x139eJz+Dy7DBVvpLP2
FD3RhdzzO083BZCo07pSZnDqYIcmv8YeQRbyk/z4drK86AmqBtgp6nFIIJMpQEa8jmEdpqi0W9ro
1KrphBh/y6+q4rDtf5RHCKgBuaoa3SkDhp6sAyv+qYz/nM5+//EEmNBNXU2mDs+o0Xox1I+qfdtO
D9tL4D/xS1R0QgdTQIduVXtWZLiO8ka/VdrQrRnUSRogUcFe0OPnb5u7kNF8vyQBFRpzMZKMlcXb
3HCGCk99N+7bq3WHytIP9KT7xiO7jUj+f8rrxUq/pA31PCXw+uFo7BBGIJeuHfIfo8+8dmd/I1ZJ
OIZYLFZKOdYwGFl4Uuw0MToIwe18NK6Vu/khOrCAE7xTJ40yKcQVdmlYOjN4diJqBmdSwquwYMRD
5zJCGYalQC1I08XcfcbSsY80Jfei9KgNBz3fZ9bz9qe70ATPHeSnDTF5L5t9ydIZN7H9ZB0NV3ag
yvaMRga/cMv9iO5LjIqAYo95yH5LjvWYIdPzn/sU3/8JAtAPydLLK8Mys6IOsnwJoG/jmHa3L/PI
217ub/zytFxh25JCR5tdgUggWkAUUAeJL7npR815E0faUQ8E0pwA/lLa11rajYhzjrytleu29cf8
lvOXgKPC3V7cZZc8rY3/+9lzBGKhFrgR8B17OHz1UrQft3//Msyffl+AefSiIddpA0vaSfNr5mlA
/CJ7iSUiZCfcXuy2txPVLuoOMN9Xdxr4AxYrcyyDanijrAhgryWxbagNMhWxFTqhAunP5quq/ffO
mfe+LeB9uEL6Om55dzFUyktI4/xLx0w5GrX1AsyjcGD0Kb+BM/OqmTp3hUDz9ub/JrL4uftiKj9f
oYk7x0iB3OhO+PBGlxdY97Oz7i1Pc5rD9K3kTBvbVgmXE1P5g2GFs2aiW6Bax6eGJUHbpN/DDOxJ
oxxsm/rNI+G0QAEa+iKvJS3FApcjVxGe99FbaFu7pUu9e6llCbCg6jpLrNAGLJT9faet+zrRAqWM
fVsxiafW5YDjtCoBFGLJytHKggmMtDEiB7xeh2wYnChsv065+RAnVEvxhXrIO48XqeHLkMlqzMYS
n1G5kQen+8HFFkGt6Kqf2T2GdGKoa7XoLfl/iHhfPNMWBBEt9MaBW10407G5sFXKgIDaTg/QdXH3
b+5TcqWX5qDtly9ZoFEz35RN4YQraqPXajggvi9qpwIvEdOdztj9iXOerUw44J1WsknS4JyTy1wF
Gd11rxwqSGoveyqa314QpDnfXyNNyOYysgC/3XpjFZmTqqMz2X8Evz8XBOHF91ZMxW6H1cKkU9kf
e8t05+QmGai5rYuweGZEONJskBmEwUEBUut+K73q5T/EtvCD+ks4f2ZAOMhjYhrj0MHhxjel1ARR
0/jvU5/z8oQutOq3LVKbIxznIesz1VgxjtOYltOyHByOEcrSFnEFc6fdWhf/M85CiWrUJ72fl8TL
FIRjeuhlNqp9hbEruj7oQVAVKcN/nn4Gbpx9So6ZZyb71qjDJEX+gusIqNdRRfw+9eUEbGirpilM
DS0WQ4SZ3Kk7VClapHRqyJpyOQEOCsyMFDKmmbyqioJUZtfTTCnQX44qzz6VCAZGqBWLisxFlS14
3xfmczPE9wx6CGulfZUwpTvNK6pjSKpNc3Iwq3Y3hTpxsRDfUyQFgYW0a6E4AnX2uHP6OWwctYle
Juu/63y/cwyRHKQaey3Jwh7NmF3jSOuTGl73CaixeyIfxL/ahs+/ffUzB5QmZmRZjaZPDaFad5Ps
1uNwiI8UQQL13QTI0KVMmhoVkr1FGKFQf4iseTeOtv9XOPHWbXK2mJhJ0mBEuC/K+saU3Ni6zSYi
YLoYWZy88C0RemZiUFcLFTE4QJXabhld9f3taINUYnqxkw/bq7lcBTmzJYADaoqg3zKxnPSNT26+
MrwuMJwQJBZoag4oyTjKFQSssE0rU5QO/Kd8QkXfWwew6F+nRyqHwP/qLY8TsMLSqxLagggdIulW
Sp51+74c7/KY+HgEIr3Vi8/2KesStC5JOD929dp1DxPVd0qsQmT8ADvQOtTtircHdKr9rlyuUjXX
XTUxQkeahx/brkAcH5H8Y+6mVRn5alQldmKIa4XZZyl83DZCuPZb0uTsk+m5CtIoGwCryQ9JdFzy
Q5XcGtGux1DxtiVic95Yjs8sRSMbwmlkCXq+IBcWm15tUxnoC63m7wBUEWKGMpwtXeUMu+FnC9MA
aRCCJyjzOW3m+sClAHtX2ZduvOM6tKidu9tLvLxjeNNosqzKiqgAUBmhXJQtaMvkNkVHwp3aJIiL
iBzS5debdbLCvfTsQ8phNA4KeijRPjf5wy2XNuUiMfVju6MGDS87/MmUgA4h4qA4HIDgGBx2qtG1
wr1i7wf44vaHezs5v+LDyZCAD7PVsrgdEL7y2i/nbpAKZ3gZr2wQTH/lPA6dJ7uVx3lwp4/h4m2b
vwyCJ+tClBGng74qYVcidRHt1f3/ScVSqYvLZ+2nGbGmBAmRPFQjlDUV9mkNv4xzu5vZIV5qR8v/
OxccPwknW8KjI5+qwZxjXPGWdB3Hn+z+uhwP21/tQh/nexvKe0dsu2GW0caRe8YLtBqOyVXi90mQ
7NjX6BvS/EG1kifsMoicliWEFCk+4LryEfZcvmX15wisN9uLogwICCKH3WAh44J3VP1cVq0j1S/b
Bign4BhydnoruzbrlAEjVuVDrzwZZo325wldo7ET5URWnbIlIMUsY96rj5CTLWYIvumupPtS9j2f
K6ftcuIMUbb4v5+ta+gNve5aOIMSv8qpuTPm2knLr4mWu6nREMZ+8y44+YGAF7aejWU+ottav+MZ
rPDQgxWZl7mT/4fEK+UTIjxkjd4wCzFSkeWv/dQ7Id4d215BmBCLSIa9aLhQkNXsx+QV83lOrFHq
VQSWi5UjW7e7JtdMdO9mqYvG/1VhTjs8TtGn7aVQ95M4Y5hofa7FPTyBt2iuHtJFUAHm2sPxA8UN
ebkF4QRz4pAhJv/mNl/QQckZqRrHcHNwMpiO1Dm4eUGeHl5FFma+gplobiQN8w09c/cKdaYW2dp/
s1RqkPkpKtDRMQzsG3tByi/2zUO1J74stYUCdtjWXKzjkvObv/kwHNdAx02ZeiAQSVzpplIcI8ju
cld7JOxyIN+4nS0BR/omt+qYJxv7ADxnyHHOe/WRyw2jAfFAKXf85gX082xbApJUtVJXTY1M+BxE
e/MqvZPc8kp/+LezDaQoVJKBiNrE+UTVnIxqMpCOqdirPjXX8vScLFTljzrgAoY01TRZmd0imxV+
KA0vHgnfIBYhNq3XU2yktYrfN7PJM+LxOJW62y1k6YCnRDdcQRw3tFJzzZaiLT05z64quTpU7eDb
huxosnWoGgwuL+kOHKe7WVJ22274Rqe3ZVuMNyBiJLcScJgTAxXgXrGf9IPq9KChg3qTF0Vu4Vav
uaOgDK4ElRfdSbseXDpUTYMKfMSGT3sYC3Oy8YeodzL+gPptoDTaJTfK3eTFV1lA4RzhPbaANsWS
QErVQsiP8+9Uy1Oa9kTcQ506cfpQ0uWlzhUgaQtSOi7WhClSTieINnTw+dkeI0CFclgBUyIQCLeg
tuQH4snMHxT1h5U+bzsMFSWIRZI+a9GQOWNgZXC5XA7XJOmvEtfc5ft6R2W7LoOzYaOMYBkoqAqh
6VSYVbMYAGe5O/bRfVa9TGBurROTeGReLk/CxP8ZEpxhNEtVinMNhu7sr3aQ3o0fzcfuk/p5BEe7
Av2pGpw99Z89309WhbsnX8Z2UENQgs5N6vVddJA7KpNHfUHBJaa1YvbShijgldZNPMmHFLLEMiRw
S9ui3J1jxa9YclqOcMkw6DbYyEfxTAFoEL04wCh67aNVyK2eJE8jNLr5r21ZE8JVfWpZNWX841nR
lTV/Qj7sOMWro4Wxa2lWsO331HcU7poZvLTzPCGnE5uZUzXX8Zw6i/7NpJokLx/hn99QrJMnY48O
sga9SGMFhsDZH+TrXHraXstvsPZkRHjIZnk8IA/GWyQ87ShhFsEdkBt3v4ZZALJpP7tTKo+K7ogP
KDLQGZmsR8oIfAfpUXvozT532bTqh6mB2paVWfbL9iJ/k/44LVLAjoX1cVeZuL2z3Clu26D3rGN2
ND4t98V1GlieeTN/UBxlz0mM2Z66Xah9FABF1oYkHiy8DOZxZ+evqvY8pcT7hjLB//0sXJY0pnSN
xfM71SfF9Nf586wSnkJtGv/3MxPL2khg5OxRgJ+vhnTcN73sdMu1bIVEHPKbq/K0WwJ21OYEfsIC
T3j++ASF6tOku+Pilg6fyJn2tQRlYAqvqA8oIoiULqHCVVi4uJaJ90YchEFxk+GGRrjjoMnqSaEq
sL+5P08LFYBEla2lUidE4v++5Do38pFr9KrDuPsTOm2eTfppTNQdsnKrT/sGZ0AabAdCK44cHbaP
2W8ebScTApZ0kt5WIX+Z8o9YYFwWPOupE38sMbrKG9Xse7T1YPB+2yyxdTq/is4cs7JZ1oYKopCl
vm3723S9M60P2yaonRJViGpFnsA+bvNW/H+jt/6KjyBxTaB0R71liJOmC3iRNO0ks05Cqqd/yeOd
lSpuo8WuAa7d7WVRX05Ajb5te1PhLb3LYB2VaAlsHZTujFJep8wIyGEWlV1UFc6zhCnFsTR2o+XH
9vfttVAXmTjzFqFrLW8xloO+luoDd7/8aUKv0IfimrMv97v6ezz62zaphQmg0cYLMwqOumnBnBSz
731z3YckTHAY2IhudAEmdE1TdXlQ8Pa86wOIYLllkD+FB+O58yY0zPG6S+sYH5EQuaJS6lQwLGpz
G3Ns1zouaM+4GX7MHsrZDm5Rzcmv0g/V9eLpbnqcvhiP2x+WiOcMAUiGzkhW3UKk2mSHNnue09cw
Lh0oz7laEmybom4bQ4AP0MvP8jqiyyw+jB7zMz/RHO3Q+iMiAubkuz8brzkBsSEGI3M/Ngy0nJBO
DX1074EoKVSu7dQmstMEjBgCjMSxnNQlWN09O34xsg+L9UOSd7ZGVUIoM/yQnMFvow5RPFcIIK2F
OUP/tbFiEGgMh9SgCnP8w2ycA0PAEXBnlFAPxcTziMRVGYQHLblt/eyZP6Frt/sYl5RFvvdbFoVI
ZLS1vEePEg74Idm3T7GXudlBCXSXgXOUKtJRCGYIcCJNrTwkXJVpGT37jsvPpl7spaGbt87srj7n
ipU/bbs/AWGGgC0NWjtMJtWYrtCtu0LqD5YBJo0Sb4C/siPW5qI1icEKi+ijm3InGT8lVuzQjbfc
pTf2Sxz0YtIwIXMAQG78yWc+UGtyul3kJzt1J+2KgPVOQWZ2CLASp7/Sbh3zYcTS4uvRkxz7I2dc
4dMAmJB3K8zXLh7megPqzXuZquGEIyKhq5rLVa2XPGllZg99nQdzt4A0VApmRdvXpRywaDgolXII
lcwmtpPyVXE6rMwGtYtj+CpPla9w1eQYe8bziHm00u+/56RMFRWCiaNhSTKvJsRh+ennOI18pK8/
DgESkUH4SLXtUI4kQE1RxmPVTJjHlibwN+rRTQYZlb87EQK2KG2fVHGGSqgdPw7h14F5ebjfNnH5
3Qs2AcVgBrOY2BqrNH0xofaNRnQk6PguNe7cO2WADsyD3qLsj/ghaCFJkbtj5eZuTfJHXkTQs7+A
//vZ7bDUbSOZXY8CUoCyaLKHEscuOgweGDGhu0sNel5EszNrwtUaNXLaz2aMB9VUeXaz7iKjv8nt
9U9e22dmhJs1VNCrFg46rjw9iHPbkdrMWZfR3d69iz54ZkW4WLUpri29QJwgV7qjtdqVlTcftk1c
Du/ObAh+vkgZhsUM5Dp5e1rmFzdhMLtT6XKqayjsePFL9KXxV6K6R22T4PptPTfMVJBKqKxYc5YU
spdGVF3rlkysjzIk3KiZbJVmreOBjQZ0U/Et9ZFUReFf6Jcr5+wLChcoqNbqpuLz533sz3LjlM3d
0KWunf8JXJzsiE2ySVgUkWygNy7P+tjT6uplkYYOAjoFsTmXBz3PLAnB92wnaRRXWNEAsbTb+Vq9
Qmew6qSLk4BvfXXjfXoMIb1bv8iUaf7TGx/z7Q44Q4tBUy30AMMdO/BeyegvUyYIH/U+f2ePE3G+
COd4exicGSu1mS1zjMA1V0GHxr5U2ec0eto+YMQZfrtGz2woSpNLqr4mHkOLbjx9jSXCLQj3e0vJ
nBmI13m1wxFPeHMJcmXFEDBqIpg9m2Kip5n6WgJStKUx1o0FMoJ4LF05hhKl3h6illKao9YjQENq
RIMedUghLY266/v8WEX2XtbQqRZ1fxL6nvm5AA6Fqqr9YGL/I1WBnJZ9E4X9QVoMKq6nvpyAEAtj
Q1nL/DFrzsnjIufdXVUZKxrQs5h48hGm3uKBM2/oy96ypgb3vRz/08wWmvi/1SPJSstv0Y1TKjbO
Lit66G0+3qaAGQAa0kHosfvatxwtKALrlmrLIFxCbKFNMZ5lsIKPRRkvGONdp699+a1EV9/2UaXu
QrGBttfLamVo//jJJFK5yY3kI15ysnv+wrQ95ZYivb6cMz15odhSO6Rrv2g2WkBR+dh1/ujpgbyv
r8o97znl7FrpA5XUIUBJlNWTMMhnSLyjv8mPpX3faARUUL8vQEXcz4OdDmCOaK2XWb8boi/bO0V5
uYARWQNtwzjCJ4vC2kkkw6mX55qior3cZnW2MQI8tKxoclOOeOtTdovAFcn58ioD92P/QnXvUwsS
ECIczNa0+Lh11CT+HFkuZvWvTXv4O3QQB/QT3WhieUEbbgHe0ZW1XlUGg5p4f7U7IsWuGZeLXCoI
H+rqJpzAUmMe547Slia+mCh3FxsQ7CllRJBrEbn26ISj7MX2h+2V8B3+FedUy1CYqhmqmBvp2nWU
Sp4ZzGwo0n+WlRfFll2tfa2znWTPwba1yzD305qYIZnVKevNEHwCcfWcqMFYQcza8FWZauLnzrSx
KjFHomM4OTEbZNHYUQ+6nXEA6/3/g9+RH8ItM8LDz1LKtShq+DRk4I9xUh76OAegSdOHaWw81mUE
KFyeFgbj3f/ulpgOWXMJ76Qi4edVfnrT7EQSZvzIx4U1R9/lt+ALQQ0qvKWmEi7nQs4sczw8u3WX
vojnogfevTVJ3mrc7j7acXknPrtp3/+1RX48zixatsxqrUXoskjddZZLrlE0qA/JaIcJr9P5+xCF
/rKk7oAh7RihrZFWPzK2+snA/G2vvZw+P1u8APaYc2tTdcaTu4x85rZvrVqd5lm9yxXs+p0VutQr
//L9ctppAf+h5tzLGe/F6zBWaqnZldk2RNx+GV9OJgTwT6UpMfsFjFGZORxGHU1wYxiURUV8PcqM
APz6vPZTNGEfMfbklq2vxcxRcuI6JoBF7H0GDds8tlw5cS46z9A+LrXulCueCTE1iU1sjNgCLYVR
VOgZIqgoxljQEh71UDps+xu1GAFWZvB4qcpko+Ws3HUSlP0slOhDyakmqqx8OeF48myx91la9Hwu
S4RJI7ovj5x3snDlxRuPq1+hC56UDyQQU5RaYe1sYsgNbUWtOXoRypXh1Wxlewh22ikBlpQp7pdn
+DEOhWmGHZ4kSvXBYnfrqEDh8kU1rhgedn+3YQI+FFWPmixP24JZyVX1Qz12Tju+pN2fPbN+Hlmx
rXntuwEE1guAKI2Hu7mWM0fRe/2QsYiSXCGOrdjRrGt20uURnll6WTsQ/gWnzCEJiSQjtUcCNiw6
03OjBzaAr8SInxj7PsT/FINjUrzjxJESW5tNC8c265BnrOLXrq9dxXzUlJeGSiBcBgewMSAPbWmm
SMCSGUtamyk6+hepD5YVzfVRRvja5X05mRDAYUjarhwK9JWl6nWZ6s4SDU45MGfboykr/Hl8dngM
2eqkzMTur/J1k+xD9bFqCIYB6lvxfz8zMWtyJy+cULDVo3Wn2XPtF41GtX9c3vjT5+ILPbMStyVm
AkME0a02+jZChUr/0saxY9vxX34yAQTkeGzlMAfeGPq4l6A126b6Q46Jqe2d+U0wclqREBloehWv
Ne+0q1/Lg4RexvWj4RWV8zYd46OSQzAX/OaOOBkU4oRVzu1elxCKaBAI0Hy0RoAQtPOknbIfSH14
yvEERDCiMTGMdMQLIZ1C0MPq2lGLlu9NbA677Q9JWBJ7xfKEKYnExX9SQ7nXJQlCkcbeUmZ/2wy1
X7qQam4n1SzSCFXEfymJ1f3s5F/sl4FXpXa5q3/btkc4vNgplo8DtGVC4EO5xk7d5IG5/tMsmG2g
kgd8J359/Px0C7FdrCmLuDV5r10r39ZI9YGLWJlviyKI5Jda+WDoxH4ReCF2jMl1kZjoMcX4//BP
pN0birf94Sg/1wWosNI2NPJ5Tt6mF/gwiG46PTqPeFHd/lQRx+qS+4Hw3VRV21JUmQnHuEunKexW
ND5bmRE7OSfwX1dvTnriiqXsCKcXX02VO/6QSMrWM9PaKYx1v8waAUv8zxW94Xw5wrmdIhsTtSkP
gcLZX/rQrcrZ6Rcw6tv9DYtr4lRdcoYzc2KlKErtPtMYViV1N+3y2aQoDS6+d88NCKe2WGqoTfFJ
R8VEWVn62t5FvulzGmQMeXGRErqwe+nknpsUbnYprzJMW6foo4gmt4sCyR48PnNdvWw7OuERYk0I
T7F5yBU0kBSz5EyjN0yZW+rE4/JiavF8NXwHzy7ezGT2kObAoUV3WnD5hV6771sH0/foE6G6zy/y
cp5b42s+sxaNcahK6FFBE1PxCOLWG2vX3HJNIMnvvOx5CFb0FhVcOBeNAM2VeU9F5hdz3Od/gXD9
r1mfxnKOrzp+nSEqou65TErAGzO5MiAUvW8kjxoio06BgCGFpYyayZN3Kwr0aRTkFbks7nS/nmtN
RsOzbsiamHECnerSTpg7QbVygl4PYAQCS+j5eQPFe5IO/PKKTuYEr1m1csFfAlnd/JorEWZ+syvc
HIyjFthr1ptpr/xBbdFkJ4OC4yhN3I6mgoi90F9n41uzTk7ZP676n3QQntsR3KO0zaKbGvSgaXnj
G9PoRg3ewI0XQUZ8+3hTn1BwCqVv81k30CM858+TtZ964otdTEKeL0W4UaJMCSso3PJqDnOjvbFj
frcLUciW3OwafoHzraJbMQmonNhFahaTmQbTbcW2LfF5Ja1SuuYhQinjZvJXD8RdfoQBTs63YT9a
19k1e42+/Q9pV7YcN64sv4gRJLi/cu1NS0uyJPuFYWts7vvOr78JzRk3B6Ibd+zwoyNUXWAhUShU
ZUJESrIlF/i859FRbyPnxT6D0AmEnkpSGEgZDbFzsxS8BMowoIFWKXvn+lfkmZL/DWhBIqjD0pep
M9Q3ZvOSlZMVRLwOsF98yotDzHZrNbEwBh1R2R6Kk2Hj2PlK1Tebb+ObCT0uxQrvKQX/ePyd7pj1
l2S2XTrPwlgkOL/L2iPBDtK+c8p5CdreBxff2B2npfhcAvpiwnhX6E9knn/jwrf2gdloaSIreUhm
bDQltvTFGeTBmsfn63HA84LZbNFSk1gyULgIZtnSe1y6Al57BS/UmNStL80ibkq0r6XROchbV5WP
ncll26DL/fEg+fk5Ply39EU2mySlTzLhjuqkiPtJt8T74jm97/zAVZ+GN/OJN2bC8Y29fLUV8FUM
QSAvLz9G/VRArFeIdU4gcL4Re+XSzISM00ixXajtebhV9M/Xg2DzDrkKNfauFVd1t5TRRIHP8Lsn
pDkOKDp/TK5KCd2c33mrXZtjYKHEE2pdNzUeH4T7cbxpJMTFK8el7cTiEg8MAgiKagxThyL34M2u
7MQg2DKe3miaRnZgTb9ujRd8DBakgxLonYGtGqEXryP3mJ9qYlRoioxjaOtSvF45BhPCiuh1quLw
NZrvwvyWzsdc20HBLgV9kuoO4e8Undb2GHgo1T7v8hCrGM+BNz4YQ3Zqut79s9VjACKawGWOOXh0
8cqtlS+HBENaY9BZydRychfOd2IncUQh1bJ8xpCRrKUWJknV6K7ESGKpcc4G+hk+gJEkIe8zReiH
iYxHZrgMURWNgDy580dV2DdjuF/6+FYUJ0cxE14xfft+cjHI3lczTG3FkOqjUrnRfVVai4d5twdR
dwJfctJD9xLsJjcF29FXOXclW30ebkKHl8xvru7qRzB32ixXpmUOUNStpwpTwtpO6dK7JU0sM5Y+
/UbIrEzR3b+6j8lSrMlqrOKhgui+XINx9W6Yk8Msvl23s4nvKztMmpRAGr3VKblcYnzJs9lJl7dm
aZ3rRrbhd2WFwUPZSErSqriVCIVFBT2h/W4HTj4iQWpPxBFffqd7SV8ZZMBRz3u4VeOREZpxezMv
TuUcc/pQNw8tSVF03dB1TdUZpGpbTVL7iKROjoEpMbPzjnCwcNuCbkqQrpMUk6U21/K4kAI6rJgH
J63ZCcLD9c+yHc6Xv8+Aejej+SIBjYrTlscgOYZhZ5njTpZ4rBXbMXaxw6yUGHZdrAqU7UoGexdx
yhjzGETlfI9Nb4gkKygHqrLMVmWWNurFKkNLkZqIxy6srCgpbLw1233M6wLcdIgYhCoNyqKosOjX
Snk2tjgNZX22Gqmxw2Av8RqxtjfNxQqb8IlVOEZ1AysNKCaLz5k3fBusIkHLRHIru+Kx4tEXbZ69
MrRfdF3RcDlkvtMwiX2VTDGasqbCHjFQbEyaLae7MvEK6TQV/tjxGNPfcfvDQbKyyZy/ShLmoVEg
NpK97FXesHujs/Qdl0Rz85PJqmjKGFbWdIMBhMYE8UfYKMgr4h9yH1lLii7e37pzrowwGyqAmLsU
VVCmXzB0VH9CfdUKdU45erPKrq+MMF+pMtK+bgkKSrVLNV4kaKpruAuovoTET+LN5mzuqpU15vuk
bd+FAZIXp48CK+2b27nSXBXMqglf8oOeaR9j4fKNmG2lSIkU4YURevE+NFZTOyxt6ZZq8FJNFksf
reXzbwDgxTn2UVuY4qRKiAypIQwOS+rNKD3O6htYZTlAThfpimMsX1cvC7LUCxVNMgmYd8tTXaf3
Qaw9QhPGIfJklYXCmUrlxLtJ13qVP+C0NUXceVJHz+1IjR1l9Oqs5mSbm93Qq1hkObgwazJDcb1G
wN9heMw1A6vGuZ7axuPkjvv4BH1FKEbIPPz9AI0KzkQRR6+J1x9DIezbT9orakzSUbFRZqS1cWgN
Q6xZ92tgB9Xj/a/3OdYeswtyCSyrI4G9GL298r5s9+hVvB6LXJ+Y6B8qCfTcJd6VRHDA5z/o3p52
4FA0P7UnjMF94mm1sRHC+MRm1LoQqEI5w6e6Tiw5PUy1P0Qcp3g2mIR5MbJO0SDfZKvydzyD2wNY
1PWFs7t4RphQbwUjRk8UjIiQ6EaCbnXtX4Lywvk8bDL293LhpRGpBSEo5f97Q+XjknVJOCg2uTkW
pwZfh75nZTMEriH26yU253nzwwPau0FVgqYxHV1AvfbfBqdcF8q0glvabNNpViqBVH83XcwHxeCq
SBDm9e66k5sreTHJ9n6TWBfnrIGPtd7ag9E4czQd05LHiMGeKYxnbPN3DGL9pslgZhK+TJPqJOB/
GYXJNTIeUGx+tJVDTGhkWVVU89xjDcPqPBUQrTD+ayc76wxzgVqmsCXtCGfy6lY1nzTctpUl5YQ4
zw/6/ys0T3r0ckwC/JC7p1TYlf3EMcCeUKwXNDJWBpZKkOeJBlsd3XTz/VKWaH3AV2kHixRnLlEm
LwKYREnv8iCPa5iL9Sa2wlTZ91p+ngvFy5qWU6rgBTWTL6mQ2ZTmAB9oThpLgkJOLWSWwRUYottx
fcazK8geEarUjOhJoPA97CXQl9OEjJ/H8iKBQQUFNGF1VcMbs9q34n3MU1d4l2e44gfLJ5cVQ5aC
JxV+nKN9/jXe5efcVh+KF9rJkd1SRdcEnoFa3+Z1rHN8Y1+n8nhpxdRElAfyWVPuu4hHksMzwMCB
WSV5A+0sYHif7E0UxfgKqJvRhquuSouKqAwwcBDHYpQ3EThoYtGf810aPSC9vI7SH24ANNQk2r6P
0wiPyuz1M4tIi2e0FGhwZ2Do+0d8zDzTLV9zXA8XK/V4mQLZ2q4rg+xNNJZmkkwKDELv1Hwc3SCz
ipPsUeqR7gkXEFtx4r3gD4gLqbGadwbHBoMNnd34kX/d+60FXv8W5hxWpbIuxgm/xVQesuxujB50
k5M7f2i9YBaYfY8YIqhslTJsJPvknqZhvZc+vfO7cUuKWyG5doeJlwEz2tqgwlTcpVau/NVU3vX1
+tBXwTpDf8EK2sOqiISFWhjeRleBEMfwknmpP+BeZXj5fYV+DoGzgJtOmQScU7QeI7LjirHRy13c
IZVVmsRKIaepc3lN6LqwMCWtTDAHVtcmA6gPYCIDn8ripPhIqV+5jVvvS890eOzbm1G3MsccWEKg
9CA5h7m0jC1V+WqEX8vy9fqX4tlgDqpgVvo+NWEjJE+EHEfyQ004rQc8E8whJSt6SDKMktoky+57
iD9iSPJQFhVnj9Jfeu3jMIdU3qWqAHJXmGm+JZqvqALaNDwzv8uq/1qSf4/uy4dhU9YeM5G6pMNU
EKLREFwAs2SPBDRTD9c/ziYEgp4folCGTlCQ/fcuImJbicoi4lgkB4z8WFGbWk35pBqcrbOVRkgr
O0ygtVU1B3MLOypA1kj9IPCSZj9ldyHKBENwv4Tfrzu2HRI/HWNrIBpSPTGoFuSvYbsPh/kG0hgH
UZc4IbENCRczDGwL0ZKr8ggziYiOYaVPdTuLJMn+M2eYA76RE6gvonJgCxlEtHLDiw3dWYzqz4KB
LXuQrCYzVSOzO+lHMO2CsLdz85MhZ3/oDgPdaRcvoDiFHQONhoHyUqdfNHN3fcm29+rlwzCBrSVT
TQIVNmTy3C+inbQnAbJa5tcETMnXTfFCjYltMxnm2gxhCjXSg9aPTtBIVq+bf7hq1OPVgddpgzxB
4RsRnT02ww+9PBYa561h+1C9bFOTAdIsKWllCq6Q8+xPb8NJRxk2tREEj/r5nW3qltdrxEEgkwFV
zRSDNqphElPNEBT6SyeKlUdHod9f/0rXA0Jh9Vh1MxVlIkkgkDT3mRrbav7Yt/dq64kFZ4DlOtYp
LPGUmUWJotf4UFQBUdrFPhWrFne/lTH+/FZIR/4dD2iSMJJOhEMLrs5Ts/iyZO7GPuJ4c/37KCLN
WFZhB7pGRa3R9meDJQToDWr272o1W2POY8n7wL3z95n3z5ZVRAYW5E5swcVNsXRvvr4PsCD/Sb+H
N8kP4VzcktP75cyfRc7Guo7hishAhSkaeq2qsFt2EG/Th51R8cSAN6tel/NPERmMyDIzqhMFH4uc
NbBNtX7S2qndRPbsGRZI6P3yW9xY1yP+F0bBaqnhn6iz3UGprLZVOSCJEHYtiAffu6vArXGnuxh5
OmB4weENmWzf4cyLSeYbdkohV7KBa3bzijnOnbQDH+Y39SyhxzrkMt9vf7iLMebDhUYk5mEO/9Lh
Du95IY/LYxsyLn+f+WiT1g5ms8AZvVn2KCM5adu6aRDuEiU+Innjfa/tg+Rij0H4QDbjkKiwN58X
bzqZr++N6jYKVn1va15xwAS/y8sAuZ+MwfxwzoU2pQX60aYXKRBxn2Nfscp94YZ3XAEeno8M3INM
WpUiGiDaWX9bIJuxHONP4qNx156oxFZ6Z+7lp+v7gBMmbPOQ0VS1NkxwMCQ3ZfQwhRyE5P19Jgcc
lBE1DXqJ0qeXMD6NPNVyzpKxJL2tMBFTodt4lJ9I8KbEbtNyxuR5QcDy8mpTrk4R9cG4ofs2P5Q+
qtexXe6rQ1FbvNILZ2ex9LxzkzW9HuPC1mi7SnuQstmOTcgf91/1jNd6x1s++v+rAyzp22nBYySu
OBQEI9nSqqch+H49xrZPyZ9bl6XnBfPYPBULjDR1ZXXBZGf9g6g9Tbx7FC/WGIjICJ5OSIDtU4vi
a6Hop8bIOLeArfSFiMRQ35tOJJbhSgmqQBDpZGC9YGD9GIe7qXCJtBsFf1ahym7wzimeQSaRCZVS
n9sU56/cqpZJYqsKPnWmo0MIYJJBUOdqKXdYdmsd104yWU2plKI0GNRJV78zfGi7ORggPFSu3lgG
hoH4MzkURtniwdoi/UWrMJyGbiykBBYz9S0PQ8sQv5fLcQ5lKyNQjK0erwfkVtSvzTFRv9TBYhbU
XDWqTq3hQiLg5kB4LzgfGl1o0ra2w5yReTBPYTHCjuLnDzm4X7RHwVeOocO7J/C+GBP5bdcFQ2Ng
h+nKD1M96ov/ZwvGHINyoHRq1cARNTgUjZ8utwJX4GwL9taLxRx+PSSERZUg0lvRT4g1uzhsDz3u
wDv1PLgVqJrfdH/cZ2feQ//mxW5l+UM9ydSEvizhHQrcr8nnGiXu4FT7pqtY8qF/AgEuv62U88XY
91B0GC5l+r6vC/QFaycSGb+Rua+9YpCjUrJ07GnwJajPk/Ex5fFSfZgsYsKbFd4i4pCZFUqYNlUI
AvGyh+7w4LP0kmMKRvZpC09xW4ITPXL7b+FLfyScV77Ng3ntIgsbEjRW4wk/oPHiW92rfcHOwMQG
6QHX5LKw874YAxphrWiqtNAb2PIjMV4nXmcmB5RkBiwwO0u0YYEzQfxiDgdNOMc5J5PhmWBgosqa
RVBVmBCzeQ8uzb2oFccimr3raMFBc5lBC5CrFOFID0lTA+Hy4FfpOetPYvwtSWNLHjkZJs8pBjfw
kJynY0uxb7odh7sy+aIlnHXjIQT7QJoTFUR8AzyiPIzlbbqjijzBSbEWu90TByMSBx4qcdxiH0Yh
vWUWPVSebSk4ZC2K9m6r7K9/p81339X+YeW2BExrV2EPt6J98RQvNrELJz7HN80u2IVPtRM/qXYH
mjJxl93wHn4/9JEx6KEwWcY8o8vWJO9rCoXAZwi5gk7T1iz10P0wAfTz0TxpNzyxQE5sKgxkLN0Q
ik2HXVyky75tyUO2NA0Sm/y1ios3ocMLeDLzwodztLFN3XVFxmUKKHTspxNtmlNPNSQzxf3spSWo
1iU3sAq38Jv/TCLKLjIDKlUkKNGsYJFpaSU7hbvez/3OGhqLGle8FJUHkZMj8yKXQZliSou8GuDt
KB165VFJTgUv0+eZYBDGjJQ0JALcCpKXDtp0mrmfFd7pQtfmSlLKPrkXUTYmIT2iFX84UYZ82cFX
86cH4WY8dXjmzvz8qHL2JCdU2Gd3FdxrS6rDKKghbuWoP9ZhE1rFaIaWlM4Ho+p4PWc0D7jiJjvt
1xu5pEG5kGb7xplyzAq26pYndBZjGpmXlHA+HPvKrtZ9Vs+03NDV51h+XOo3vX+6jmq8FWRwZYxz
uTZi+tnibGdCSbXx5vxbNHe+xJ1c44QIS69CGqMvA0iI2+OgfRHixG0S5UlJ26emKwfrul+8paP/
v7oj5XEszwatnItK7oI3+jFQUr+Xl//cns9ghspgRo3Jl1IQ8Y20/NjLn0V5V0H1RdIza8SMYaz+
6IxbTeRcyXh3JZVBDVnO1LKmL+HoezxRDZ/ew2MRpBd1zg7jrSODHWJUElPWYGgip1l+DNC8l6ev
178VLwaZnCRS51aSKT5pieYE6nwXzwKk9Sak+pWwS/KF84LM8Ymt4kHPqSsEyk9jyn8Zsx/1xE7C
v677tPkEscoW2G7YSUqJqdFsAT2iIDGQnPI5flDc4i5y2s8xiAJd8Qlt9Z95kLhZql8bZm4yYayg
7QrHGIqwBSZG5k8J2s0HWn67BXEr6KB4KLXZl722yGCIhrturs2wOPvDm3ZQd7mvt5b0RfYHlx7U
YLrnLC6tg15BYbbol8/GlKBMhoMa2gp4jAg/1Y5mUTEUfm8XL+/TGChphq4upgruKT6tMlNNBfGm
9g0n0cFSMrmDPTqVRazue/2t4tFn8mKVgZe5KBoS0FxaGR5GObaKCi/3nBSEs/80BkwmOc3TktYr
JDCgjaLp9lN6N2IQMU9on4DmXP96NGm89vEYSDGGOjBKmmV1yqkIb7Jxd/3vby+ZRgwD/X+6YjBw
kk1Zaiz0vV4KNOhUQVCqb8AZZXDMbJ9mP82wbSGRVFQRSPVRhevkc7UUXmcIVlbpn/SRvPyRR+x0
jCIr/WziNdtOlO/6lELy4JBN/nUbPHcY2ABZRtWHGLIEDax4xiyOHdfpQyqqTp/3v4W/l5Vj8EKS
xqjX6HOzEJ8WwcnaUxh41735BfxebNAgXJ3/Jprn1b6BjfmcxBaVVY9s9VvqRz+iF8mvT5SrO/HH
3e+l8xe7LFjE+lRFDT7VDAFXa5yEwRUFyWmKNPmtm/zFEoMMWpHqQzzAwyr8JqmHGgwhFVeV8Ben
ycUKgw290SyLmsOf/hCCvj895GhlBU3rnqqBJm52w7vJb6PDxSCDDh0mfEhPt5VYfCf5Q79wMvgP
c/J/J2wXAww8RBhH0MYMBhrU4aYTHiqhsGs44p0MAtoTBALt1tP9xkpQhxt1SziGHq/UvY1QdMei
QVk12OzNqJNiyksZLa0YbhMjK5DsGdv6+hb4RcHxYoVZyUzJxKFX3x3t8BAHFk8r8qqjfIwcct9D
lly4KW4Hvz/KfylfBOc3SxYX+8xCZ4kkpEUKL3GPv4+fKfdz6ZPEUh6Nk+jRNnmqxMhrd+SsLZvc
zZJW6uqg4PPOnq7e9NOxmTg7bztEfzrGpnaCLM6qOWBhu4ZgIuxLnqgchPxFSnUxwaCxWEStPkTw
ItuPz7lb+gvkTZFrqDeiRwcGRV7nCt3HHw/li0EGk3N97EocpjBIOjuM7xNyDkr0jnv/mev17/13
scQgcyK38ixnsESvmm58lHfdDnUdlN1nJzmmXOI+7loykCxIgRLVo4or+9jeGOissxd1iP0SE7rS
8IPERm0veQetMQF0602igTlopLzuYlZbc0U4jXG8hWZguyN4Q+4b7Io2bKxKzqxM/IqW9jl80Bee
9N0vKrGXtWbQe5hJWKp0rdMucELcrjp0e8oFZOkEDLx2yYD+uOIrevmdGK3OWm863Wj6lVy6STAd
GjXjxDXPeQaSKqEgbbLAebE9zdEPoz83xWwV5ikGPcR1+NvOZy6uM+hTSHEXkR6um4r5DCEdcHQR
Z56Lp7To/+yTspIj6Wh0Ibod0RUi965W30+KT8yvnYoJQfH1ule/qAP/dOuD7EiC9KzCPAFekUa3
M62ptyBlDYBojiT1TL9xiYduC6ff/aFhBpHKPuilhTpZz9bgEFxoRZt21tV2sxNDV4NqVeIaucUj
oNzEc0zzaKKIQR7Mlf47kYvLWZvCGYUctXoKJtVeMDABmRDOYcmzwuzKtE+KIs+QTCmyaOlqbqFq
I2ecONl+gVv5wmxHxWinekhxM0n2hl956ItGy97s0LkZ/qzY5l5bGWP2Wq8sWjYQGOur6DXJam+O
A8wriphXrCKvlDHjdz1EeGvI7DgpRecP5tPwWEA0a1ZKT1M6V5sW94/MsO/PcSLIRZPDTB7e1NWn
eH6URE6OuHnAX5aOfW5OkzTM9IB6Yt6ZfWupvG3MWSqZ2UyxJAhDNdBvswhWBCkHxfhkNLxuGJ4V
5kyPF1IH83tbb3celdEi9WeoiXC++vZNa7VYzHnek0qZwVr7d70pcAmYKQovx6SRQBVQOzz69Xuq
8x3z9uwmwq8MU/dXVzxdS/JJpe3eafd1kt1CJ3bZ3EXcQarNYtPKDoMNZZLU1UTjeqTFpsKDnp2P
Lpi/eRQ0TnRzl5PBiByEDmlJBzTA4XqQ3knroEXkpDcqqKEVj+wCtzzGd78z2I4urX9gln2FzpAi
lX0JACyXuw497QvU84Tv13fudtV6ZYRBCPQEhFE9wzfiBz59W6swCIleTS6XDSc02BdoIU/wGrXA
m1S8aetjNs1W0saWWXy67hEHY9lnZ4WAxTCiM0+6BiHFuJW/ZXqzB+26JcrxC/iDHq7boyH9IUu/
LCD7BK2W6KYLacgP8vehPpgRelVi77oNDvixL81lbGiyjpZ69LD3lhiklsmrjfO+DoMYwiJ12kSP
wZKcl3IvF4eoedb0p+t+8NaK/v8KHjQJNcZ3XBKG2jbq3gqEL0XIMbKdYa++CAMO6Rj0k6AgPcFr
o995yRO4wQ/GXnEg4d44C6bABYc3rsFbPwYiNKHGEtI5CjIIlp6/yuZg55EfGc/XV3A72Vw5x6QQ
ijKXWqbBudE274JDfaAUmjoavUYn2xlWiFfdccerG2zHn6aamiiLRGVHx6ZwaIIoRKIpZHrvJCRC
0WLsDee6b9s792KF/opVdGS9oSczrWtV8ZdIvJWqDq35mUWCczm9XTe1HYgXU0wgiqpslBU9IFPl
dWodRYucMOUxyH3gWX6/VoOZ7J9lYwJRSydZmno4NJ87p8MRrAjW9KLtp51u53vaXpbe0USz7Sze
qMZ2PF5MM/GYLEQxChVfTNNaW2uepW6xGkCTNHJ2G++jMfEo690iSbBmZ8auCY5Zi0vdaW73UJfj
ZTX0T31E2otPzFHVZYIKqWSYKn8sXuAXHsTCP4Mi2Uk6jO+D5YEK2d43fuz85l3kH9O49/w7NMtR
NILExHLGuGE9G9WZtJyLyPUthlL7vy2IZtglqkSdk5+K4F4bvOsR/4uLzsUFJr/FpJeQ1TQY1bb0
5ja+jXu0GZLMy5XSTwtlD/p4O1Rj3yzqxc7T6ZiQgFOl+0W2cfkRTPpr1HpCEg37TsGYVI7C9QD9
ynbf+Nwn180MkYiY+sM2Fk22INjWklCFElrpq8DrkmMMhYjgOcVOq7UXA+NZ6niWEuQ5Lbf5nC7k
hzBdWWYWOlKbwiR6T2+UVDiJ3ig1S7KJBWFxm3cVf5duvmaNWdF+KqsWlPG03YZK+aHbvXodXdGt
kBMb+/mz8IUSjJX7BaKdVHV5+RR7vMNvM3ZXHjPAnWtynbcF6F3EdF9Md3XzeD12eX+fQWtBChcl
EOFjm72k7avO413dBMvV72dwOo2ndujNDnsvSp1U84Ios0QFJGa6e92RzWNnZYhBZYgnpVHRwJEl
K61AdXSqjckj/dpE5JURBpHjCD0o0HtHe0gl2wkusn0BsW31JTP8UODcynkOMZCsDIokhpR3Z4zO
i36Wy+8Zku7ri7YJ+xd/2FJekZBwLmdEF27+xDwt6Y08fEKznDy7PY9I6F1G/sp2Ymt5ECluyFLB
2HgoQPj7v5E5dx4t7dQ7sq2fsZOdyu8taCf46ct1VznLqTPQEZhNPY/gCQSJ5H1eeVnu582fhSBL
9QO5mlxVFjgY9pkVpak9TdD75NWdODtWZxChVLJsGVs4oksnxLn8pwtFF3KdKs6aKMwSvNCQ0wiD
p5kABy6BGQcXdAYX4jEwhZTijlDeDOa+M14y4lc89NlOEwl0uMEMqZsyy5lnTJUgqQE6Z1pMKyVP
5W1L5zfQvnK/+N0P0ZPszkbbmlN/A1Xg9YDbfku+2GYrd7NWBsFMwyFRBd2SkRbI+o8gCPby+Dok
Cwi2q5MM5cxAHg6x2rmK3O7bSHCJwmtR3w6Zn6vAFvi6GnWwgc6wVNmdUt8o+vm6q+/8PR+39sUA
s7n0Nh+T+R2r3idhJSufrNwO/RQXqPm+dqRD8ow3UEu0zD2VV+jt7m0aLR5PE89P5sAWpKgY9QyQ
GRcvS5dZYfT5uqPbeHnxk9l7YJw3y1mgOxyKb8RTtU8zOkaE3GrVt1rhRhBdtmvLymxFI1v0BmcA
5fXqXTrCEpxo9xXV3BIcbl8bPVCuWWO2pFEOch+UsNYDn/tD58ilhVuc2x1D33hsT7Ld48WFWKnD
r97zvhxzekv0SanUsbBLoT5Pg3o3NKFz/dvx3GPO7n4Qlt7o4F60lE403hvC26R56Xxb5q+l+iDw
Rk94LjHnNwrF/+M86sJvcu4nCic/4MQiW/TLiFSmOc3C6/RQm65oRE6Kjn3pmGm3WhnZ11eP4w1b
+iPaXBdBDSCVkvGuEqaHrvjTcGfLfaiOSOGQAqbM4ahluwQzl0V8lqrUFqadkhwD0oCA8lYR9635
9GfuMcgh5cOE5iK4F+WCO8SY2em/XLfwi/TnJ3awwyUTycLYNOlxcKJPmPVNbhfHwKn9yBHvW/Qz
a15yNmztJvdiZK+c02g7/blYZ6BE7UB0mouwjqFxFQppUXALMQFOkPCMMAiSS0s7T3QVofv5DWLO
VoQx6KAtOc/qv1hKENyA7VDSNZNBC2OIdbMPkYZ3jnZQfPVVolS4n3JfvZ0OtMQ+P+m+alOU1E+8
nGJ7J1yMMzhiVqRuJxHGi6B5kQhy10bkfKztHlyIaf3jIIMdZgDxh7CEjRk8J+6wN+wWNIqockXO
YLUYdRUdxVHxf45q81Xhtqu8P82javzvFBBy6FUUJzAfJSfQsVKi4fA8PfROf1Kh9P2GJmCffwZs
d66szLJ1GnzRKBZaSkyYRNBx6f3QjW3prKOjHG1AkcsjU7j+KXWWCCgfRX2sKDenOt22wmOF18nr
m377zPnnO+osBRA0Qc1Rm2Eg2dPpqmEn++ah8XkhuV2AWq0cdXSVs2sdKVtSw454Dm9ph7jgBrvg
cXa6/8c8PtcagyXTombmEsNanFnBmb4Rpn54an4sbunFHq8Mw/tIDKgUZdxHYo2oEJYXs/pL5s2W
b4PW5RuxYNKDAjHo4Y0eVXY0evEiOVH16XogbL8trL4QgxrltCSDWdH7znHymn38ENn0dWG8T/eg
DB9czZvxaBx85ZjlLR4DJJk0l11hwDmqLInK1V6D2dTXTvUJs6lWdOApKHBW871KuYrEIYu6ecxh
sIi+9m2Nl35rGH2OV9t58c9P9k7XujJSNPpUyDQA88Zq34nxQbpyv+iACQxgfOepZG4/Ul8+3vuG
WNlLimSQZBMhaBI7fV4844DIT+6nfWtH3pLTZj4tdDHUpXkK2qyve8tbUSY1mXOxzRUa/0E7ICFv
2l02lK4aaPvrdjhY9X6dXTkJni1JnCssKiVfa/3Ux5Q+BER47vBQ/v3wWdkpqrjPzRL+aJ9Gu9mj
L+gIwhzpVrNMyIKjCZH3+XiOMQAi91NXqdQx6Ch4PaCx9+o9/xGek5WAZPTfIFwqel526d9RmYHE
/NnM7PR2wrzaYgl2+RZ9zUtL9ADLJYrFNDnhvSVy8gb9vRyyWtvO6BtDobsvQn1c+0IO47NxTm+J
i6kQp7OK2Z1+qKAj7M6Fz2Nq40DN+29b2U7B4I4XaCDcUj0tzUPCozHZDhxZhLw7GMI0kR1MSjsd
HRuUDVzx5VcZnDOD1aiW7I+O7Ap7FX3lnHSWa5GJnFwOIzmUkTTLj8k+QAtb7he7xe+dye3+H3Ll
2wfrykMmgmrQA/Z4BaZXhOJEN6HhUCkOf3nnjecxitFf/+G+v7LGHEl9CDl0gp5RG61fIPX/3k57
QUq9klcW3QyMlR3mDOoqLR5bBXb6UjxBJXCfCoZ3Hbs2MfJigq1j414TRwMt/MyST/STAXr6mHPd
pmv/cbVkXVcNsPQpMv0Jq/AWhFKG+AGaA1JSWkV+MxRHE1eP6CnTTU7WuL1gF1NM2JGhSlX0TSPs
GijKV5ZS8VrleBaYQAuaoichJXFK9elJUVSnqhrOcbJd/pQvXjDhRaDNqCwFFsy4Se51b9kFTxVo
kp/j+8Idd4aLxqvfmh5cmWQiTe4aiCNS7uehORtCZ4/aXs54ZYrtWPvpF1t3qeRJwKwY/Opa9JWW
2i4iw0EnxfPvhPTFDHMZ0mchqxoRn8gIU1tWMKqudLYS8KYTed7QVGsV1lM5QRqcsj2ry70ZHBXM
88V/6AmTwMSFEpCcMryFenMM0/aTHJQ3SqzwJEt4rtCgX7kCNclhqUW4IglfmsoJBZBAytzGk83c
8xJjLF2HvmCiYxRgJdkPDt4V7ARSC/Gp3mdu6PEgmucSgwQh7sNlTI1ly20LX5rsUQr+dN0YMBCJ
NEkZZc7X63MZ/tUhU+l48zbbKfRq2Rg0CPLITMFYjsyktyVMTVMRhWJXy5aaWrXT02F+K77THiYe
Jmz3RawsM6DQARTCnlLco0/njF73/Yi+yLFBSWXRbwg0qKY0sANDs43W5JwZ2/nYxTZL2LFE+IDd
O8OKirkFzOdCCxeEedFd6E8HqjUtylBdKNzYCdzsUH67DiG/gGAd5MzQHSFgqv/3jgg6k0za3916
i7ecpB1K+TfiIx0HrXzdGY/xy3WL2/F6McigydJOvS5EaERdis+FJFtyeTREzp12uy0Dqo3/eMXg
iSjPQT3QRhftbPigqXLpZWW+izxtPxw7a/Zo2YN2YtCnCtMp0ZLIywx5fjJQo02mUknv5P/SWUuO
U/ug8Ch0twc3V27S37CCs3Gup0KgjOIjpnlBEOEYX2abTuSXfhY45AlyQvbwINPnS0+7pY8yPI2L
7SzhstAM+hC8XUYdbb9d6vxFjRQfFTSO/gTd9h+zqosJBntKvY/KOUXAjEJtLR2xsjTcjcQtMCO6
xHaR805v7p5ggGjKGn3Ukv8j7bu648aVbn8R12ICCb4ydVJLrWDL8guXLVtgzvnXf5uae0cciNM4
x+fZy10qoqpQqLA3lGqN1tO62bM0tqdTd2omFbsjzT4O2VEx88c20C8sgB0lPyQavuhaIVpZFX1f
LjJVtdmQdMCf0tBvTH9uTSEw+PILVz4vX41JrWFIymV0tnVnf7Eh0DonaOE45Lb4ZuJdgbm+3wV4
x53J0WOnEMQ/gZvwdRos3P0/8WZ/ipmbKDex5v9PEYcvzUStKrN8CQZKdY7z88R+xIEgf9mu3X14
4vszceWJQWlYKKNBxuAYu9Lt3aWMEN2HII01cXkFr0tju+xcYfxeHOza8XFhhtFkDtgyStuETvMW
7aXnCGsm+pNxmI+qv4DjB8vwgqhgsjjdNbFc5CmiQZXyJbphNqOc/am8Mbuvk3Yzjb+uH96/PHj/
dv/3L7/6snPQSWkcwf2no+IvT/o6vk8WklAfUAWWKxeeQKAg3vA1GsxB62W8ILyBafx+qYY2TvCi
XwgW+hQn2GtHDdSN9WD/B7UZ0WFygcfQpDqppMWK0MX0FOwzho6CmWXiyb4MEG8GYMryNxVoLJLK
xZhJnhOGrSh84eZmbPdy+hJI50IEh7bp6MDm102qg2Xd4KTMaRIMzQKunBgUeLkHVb3Rxr3g7DYz
7w8h/CM/XfbUNBUpZAtW1/v8YPqxn5xlzTN36k29E305gU78uJqqhHqahxA3SDe0uDFYbseilYPN
01mpxOVLSdVqE+55PCYsTM+aPk0mt5bvgNZrX/94m1fNShCXM2G0I621pUDCCmar8XclEdjZZsxY
CeBCVVEo/ciWw+nQPK/GfUXf2n620/Q5N0TVi+3+5ErYcnSrsGE2gTamIKBzSIvqAt2ZPsCAUdh9
tc7Wj+hJ99svf7YQvJK5HOVKpkbjCht4+IIysRfg63TCnHzph758qSeviuzgMb5VvD9jKwFyxv/3
LZNLkaY5BbG8CcGldK7Tb3l2VFtBFrZd6NQBz6FRtCSJxskoJtL05gIv2y/D/+68N7A6+0J2+QNe
ZW71rItSn0/vQU01FZWgtkDRv9exxvHPz1lGpWlNWtcBLax3+6fie3Q0LvNxerHO5hH8uW5wO+2r
n52I8fHTc5AXzKmaj+mUYU4Yy4Voc3TnBBwzy7aIehIhu3z6qLwkLuDPWRqrVa5D0n16wcz4Dlgy
jzkWoDO3PouRQD6lKX/JA88MJisw6cizHYysbvsARRBoJuNuyR/nk+Sx3U1qK9j0wQKHeTn1ouc1
HyV5oVxgMY1Wl9DX7F1zfAyNnUm+Ten99dglEsGFFoO0bRZjQsdVIjRQ8sZ8UMENa5Lu23U5n1ge
/9LF1MHUqZgAZ+dusWjOm6glNbawDqqzvLMoeibv0C1HYTODz8w5WfxwaJvmJZmDYXSTt/pmdNkp
9zFGws5daTeAV0Ni/ljucq8/04dB8D35UM2L5qoCgNbSmFWOqLkklqMq30l4HqfKm3O3Uv/bO5uX
xV1wiDZp0VK5cwe4OdZS7nuw6Cz+9ter9foBbhvK3+encbaYqhGwSiM4nEEflXrHyqdJFynE39jv
CoF9WwYNN1Zf+NEjAIxomhHqPRSS7hbAZ+Jj2mJhmkm/Tu6tjJcAc4EaeV0z/vr+S6ppmlhGpYbO
ayZHUtlPxtC7iXpk5DFIHq7//rZWH7/PuVhfqDPV9KnHupfl98MtGxJn6gcU575eF6QuxrV+W/Ca
cFd3L2dVr2KpxpWP6aX6Okd2dYtH6Ttm4+zMngmQ5+Jg+O1XgpgsJkP49P7n/wDu4hmYOmh0Yji4
R0zpvxNKPU6DE07Y3B+/LmGyj3eixuymy5nAgJcJThDLqv+87fI6lyWqpHg5NgqGWPp9Z2i70ah+
gJ7wQmvFvf6VP72r3pVcyeNc3Or7OYwLrB+E723Lft8el4tnucyX4evr0jaNcyWM8/GkTpNanVq4
xDw6RMLOYFT9jyI4zx5HIw5aGdEyx0t4YDep9nxdh08pJf/FOA+gTCsrTU5Qn0VakPrBpY8d9oU+
9U7vMSfzu+fiORftLH2q8fFSOW9geW5aqYwbJ3obfdUJESRnV3pmmLlOnzH4ht3jZbGsP7O7zC2d
7llUyNzOw1aHx7lD2SfzLHVD5zae4sfAH1f80mee5dFL87Js5fTn/CyeWNu8/lZiuSxskpsqiQju
IH1Hj8re8gbgjYvFbMY1k8rUwMCAQvheXaizlDVp27llRG09cXvz0QRmaUAEy5ebN89KDudvqVaR
bMozfMURfNuZaaf9j6oU9YW3E5SVGM7TrADj+WmiLLcpCno3ih279Uk6v3MkCgDOt53648txHhcZ
aTypSt65JgNiHguf2sbyBD63eRes1OF8TsrYSGQLuWNw1vwFRIWcjffJmNATIftvB+APdThH0+pc
iuZOBT9DYTxYifQYtNEhVEtbmcoHCSnDddVEX4/zqka2wr4HPbSrEp+0v7ru9//2+5z7JFOEe8ZI
kan2lxrDYCJYFpE9c08XdbDKhhUxopF6E03HVj4rkiCTEongku1AKsD2OSHwlPMts1wtfjZFyLgi
f+Hbb13NlCAs4f7L9GMBpIpoFx0WIAcwmArU2Q5ofxsY4SKAPKI6oITtiLfDQl3a7sluCWiiR6Xg
q/EQ+ao0RJXaj71rmV/C3AC1qE9m0a7AZtSkCgH62DJsJXPWFXSJViYRss18zjW7780JwCjNG6YR
PFJQAf/FpkYrYZypoQHSdFmBK7DWFUAYn4aqd8ZWIGTzdFZCOGPrqiIOjQb5wzICmPvIv/wGI4B/
dDofYvh2S4VmfZr0IR7DzRy7RZvKthGAqG8oEtFk+VaEAS2tplBVN8CPyp0Rahi9MQBY2NVDuTkl
FHQGdcpE747ttGilEWfWrDWtUgGRAdKDpXWdIC2ozpIjOSP61kvVJNaF85r/IlS3ABUrm1Tl92jH
PBgYVeLOVXfFV7OwLb84AynfrdwssjsUysfz8PO/RYR6T8Xoh1DuMkp1KptJgQ9qqC+69DuZHq34
9XrU3rbCDxGLK6xKiHHTjFhrA/okUtmnOq49pTV3mZq5hS57naFeJjm+sxi2nK7L3Y6DK92468ii
ejExS8PzMQ4dmhVupFE7qFHamONdHulPNAvcMUeTJzP9otNEq3fbAeVDcc5YCy0EsXfVjW5fPi1o
g6p6WzRoZmNt7bqmIkFcMKlVOqlqjXsLDIyaFdt9FTlhD3Yp0RjQlvsBcV3DJCBVDEPn/AIc6VXU
DfD0Ob0x298YChKc2XZY/BDApXrIi6xonqbOpZl1J09sR6zgFu1iwcNq+6W4UoTL8+oiAMrMXMAm
0ddU0B8OLvW+dySMYlNmi3Bmtj3gQyvOyagyS9ak4LPFh6VushRf/5O0X/TxOEfL47KturhAxalW
EYOprA6H3Cp1Zk/1FLnXbU5kCpxzdWbLxjZG7h8nD0z7mohwILYr1qsj4rzHQtNBiaK5d0ddbmxQ
6rlU6Zxm6n2MSV/61LDNQPNlGUtwaexfV05oH7xHoYlDcymF6/psn3jsqI678Dk7UD+6Y7Pbiu61
RZlP9aGVstxNHSOxVWOKYsI4tYc4m9wZRDNlSO71ZPAaSxMEjE1LsRQKhEFCCDjF/hmSC6PHo3/A
/dbqyWEilc0MdjckooLMZlz6EMMnBswsaZOHeE1ZFbH11NZZBE7it4Y+CY5rcddPn28liItLLC5i
DYN2vYsKpuLqZLZsjBM/KoDT2ptRSx/BvfemhTUwuWbgIDVlWezLvAeJsJwbdm/mImrurQ+saZps
qIqOBziPZxuOWj8AB7FzZx3ltgzJkGEar0GdCd6r292WleZ8wCRG0FgGkgbNlrEzqaCJ1e8tsMRr
XuaKcXm29FJX4ri4WbGeAL8hGt3auJv71649dYOot7L41rXD5KKlxbqhDjW88iYgcRTdV6rb6TDZ
DPDhkXybm8I8YSlDXhO4KL1KUIJYSVtzwmEtpGbZsd3X3uAiyxPSLG1XYVefjwuauZnMUxglS14Z
YvQTla9lQ6VfGGaqg+JVuS0dRGMt27WulVAukIY0l5tBw6t8qXWZfuS1s9sD/9irvXCvPy8jqOFo
Wy6I2wR+uXlHWERFpgD+KAx1//PDRrOZ6XWL12FJ3obyPAz/JcLZe/K6+n0uSldFAUjnTAYWhXaM
u9/6IOL92jZ3igE/9BcVk596Zk2O7VIdYRn0X6UbpRUmdMaxuGXaLCpJblv9hyjONAZzqLHdjZbR
iIiPXOGuUsLSnlicOh3V3toyH1zASgla4CIFuROyTENiaaN2SFGBYx4EZ8bwxJEUQZjaNoQP5biD
AnNaWMcmysyUOnn81NTP1y+A7Yvm4/e5+2zopiyQZoSMMZHu2s76EpXKM41Mu5tC0Rb+cpfw0QKQ
lYpGYdCy8u7jq2gx9qEZynk+oroygLQSDJ3kVnNjP/qiHpiKwrXhh8cALBxe4MyPS2fFeLiu7aZH
r/8ELmApvTqmgGRZ3vVYUrex2qrb0yXBapijHQu3ft9SH5y0P2sCj96MYGvRnJlKmNvMFIK0b34c
fbyNvQH8xmhjgcD+FuOcTuSSP3DytUTOROV+LJKilVq3Ll+a8CGS3etfc/n/n8+TEEwPEJnqdLHd
1XnqfSgBKjECUQqpvZ6cx+Rojg/m+KPoB8GzY8sNNPlDFHduTOmsqNQhymxBVF8WuezlJBLN+oqk
cEc0jY3e5DqcAcnQN10CNVLTeNe/2ebTeq0JdyhGXjUplMFHA6hdNJ4paHWmzDXwcgvAQxcf2+ph
GE4KexQI3sr01oK5SFLQOVPn2kTAAq2IgS2UqcfO/+QvI0jSk/QiMnjRx+QiixVKTItjpLAt/c6k
Ozl+uq6Q4Pd5frFUkrSCDPCnLPstK49M9EzbfMmsPhjPKpa3Y5knGRSIsMGN2/+oH6TzjCJW5ooX
BETacNloAsq+us1hFsRKbDMJ7Tb7ef17bY77rPXhMlC1a8ZYQ3cG2YwJnUrQO+keOncP9Ea9k86A
iXVzIfanSK/l31cxQhlysMECkQGN2ANr7ozuj2Lc34HB4gLDYCamUrcmcfWidYEF8tSqytfrH275
ic9hDs8f4JfqBqpi/1SBTDKK2zJaPul4apOnKLmRRJFaIILvOxS9Ukfg88RbJLhTo0ua7rVYkK98
QrZbUj5tecX9pQbfcCgJi7UwjEd39MtDDqqp3u7x2on9et+4YOsG67hySA+5cC72X0Leh2TOtosU
Q8x6MxBEnhLr+8GhPWJ22q6dyQ4F6dJWLrhWkrNxvdZatRtgbimiay+5s/KDxoUdq7s58VIpsq+b
xuYjci2PM+9kiHMTex5wW5C+LLA3CdgHndYO7t71+ykJcijht+TtfabqrNZQcJmPik6VM9rqwdxp
XvmHrvtxbNxtiLSziXUdtdGeBM+a0d11owhCbvmJK67FNyVG3Uwxzl9iAtHyTBq4VrKfo1+5LmqE
Ly56TQ5398mdqcxj/z7DuQzwLLA64V7cbBOJ4SJFbUpMNQJreQ4HO20PQmVUK8Vdo+286++DMZZX
+SqmFpKmyOPIwHMfP+floU5wm6dvDSZdWuEc+KYsQF3rhmpRor4n1CtZrAvKYDCCAXvlhQ1QEbss
d9rU2xr7EtcCxDORLO6UMpJRUGtZLTAMsONozHY2PQ/ds9qptmrcX/fczYi70os7KkMCv6CcI9Ur
dJ9qL3n6potolDevvg8R7/Afq08nNXWUMlIjLpDE1TGoH43COewldH4y7JUMrnwXWWWLjWwUscLD
DHzrea/cLo024oSeeBROpBAXx61GTpQWlPIuxbSTcU6nL9fPZLOPpymEUlU1VQ3dvH8admK1RTgn
qB1XdXw3F6A960InodOxQec6VsydHsSHMP1hhfIrobVlz1GDGmHDvCorbaMSvTo2b5PV38NFQPQe
jBnV7NFtNckn3bNEgK9hNQ9dCSzScFmxxhCPc/0jbH/kjz4td4OhexOkZgjD1Fvrrm+a28r8o2fO
qhXMXVppqETLsCrKhOxQqJVNVE2gxHbuvBLBnWRJrKLI6Yxn7n1xS/bSg2La8sE6W7vmIj/HrXv9
o/2L5Xx8Ne6kNNoTwkBz4AapV99YvrKP0VPH+x64Zr5ZOkvTyAgc0ZimUC4XsmpDxhLmUpYMzgMA
VzEHeAh+GU+tt8xOYrXjPjyLGHQ378zVp+UiV9PQQTOsZVSoANRLVduWdlaa16ANBcnNdoj8+5vy
10yeYL49kzSA+NWzk6cAtJksewjn/fWz2476H2K4EIYi/BzoDPqEZF/SW3CjVYkvdXcm+3pdkMgo
+X2HmUVy0RQwSuN+YbVdMuDKZRcwf/wHALUi0zA4Ry5oEMSlgdm76Sg7EbPJKbyznMFfqsbzUfcB
GXovPQlU3CyxfRgHT/xeqJkkqQx1Y+C5Lrl26Nen9M0EMFfii4C5BJGKh1fKtXzKCpXgPTnh8TD3
Ryrkstsumq304fx6zoHArrTIqLpj9lXyG4/uhh2AIE6FBlxj1RXToW5qhfsHrad3nHvOHCM1DIyk
xY1adsduPNJe9A4TCeBuUVOO4gRjbPhsRxlLrIrbnUNXmm3Djm8XmIX4t6iJvi0RQz8yviQ1eML3
KlexDqBUsHuNtbhXhtjTijr1rtueQApfj8EQ2FC15ty61oSYlMV2m+yuS9h+bal/K8JXZGpZjcep
NFtXHZR9E6lnfZi+6w3W0dPhVNdza0sRe5BVbLxVqS9Huo2O2OMcRYLrTaQqd4RpwbTKSjAtPw+s
cNW0Kp26Vgb3urqb8XelLRdAjJBIFsFCqVsNiTfEmZcV5Im0quBJKRKzKLtKUxtsZA1NlOE+MU5J
3B0ksIGxWhDkRUKWf18J6TAcWCUNak+RjqdEn9gsl30tEw3BbN4lq0/GhYtpnlQM0XXE1fTkJgHh
CnaUUIFy9HBw81i4HC6yg+XPWWmly1OuTyFCfHD+axtde8gkW7oFs6OfXBYe6kg0l7xdAFipyGUc
YwVOZCMLwGEFVNAFFGfekWOMXgkTogOKDo3LNLRBUrt4kAA0rTcuZVhti1/Q3vH+xMyxfWgoBtpC
fA1AZ5maJAHu/3bwh2E35w8iWJJtPT4kcJ9s6IjcdnKAm1h9AjbBaD0bw+/rSmxbwocI7lMxVo21
NiAyzRp2ZsqHsC0EMUegBJ+NDa1KU7VC56oBvWV8q6e+YgoiwWZmueyB/nUSPE2T2eh5YRV4fqkD
cQjLPSvCfAuY1ac6EMzXbhejV2MenKf2ymQVkv6+maD4jV36jeEEIAUc3Po2OwC72sl3mmaXgpi6
nQOu5HIuOzVNRsrmfT51mfkApO6vv4hD5X1zUgTF6c0z0wzdooqCHWmeqg9435KuyhCmSXchObfq
fdWLsvTtgLASwsVvNU1ImiYQEh+WlubCwRbtlowvPP7JuDK2Ff/WZ9F3Fe/SIsyDvkEBoDUeMuXU
hQ+D+uO6I6mbRriSwRnG2BSsQ/awdF06D+MWv9qDdKf5amKrv7H1twuedHtB3Qh+ZjfUJm/YOHf7
XeI3KCn/icut/hTOVooQJCjdCHXn9AumzHDHX2R5FghZIsOnCg6G5jUs01uqwj8TwJzTyKk84w4p
bnv9EACFsGHaLorvUoU6WvxK4lnwsNvOqlcyOZOphyYk8kCRQH/vv5Xvt8iY2XGAa0tzChfAFQA5
e7l+sNu+8KEnZztxG9TBIPXExc6cTfTvQ5LbeiWCrdjucqxU48wn6Mxw7CzEMGB0Y2LO6dM7mRX3
hRm6RtKfraBS7MZMf+jB4GUqAkyv7FKt+2407WGMiCf13xEgXzXRusdmZrL6uzhb6gnVB2AbYDpq
nHygtvrVBCohC2lJXdmZKTpikTjuygM7UCcZGsZGciNzqSW5BUWrAGXc2qqP86/rRysSxl1+MkmS
Ulk2ZKXsRQKQ9xzbUfVdNvdyXgji92Z0wDozKAYM9DL5jftUAkJCDEwXt4qQKkQh4Dq9GZXpOvh9
XadtQ/qQxO/bV4zEelHigGqXAnp9XwEupGU2A54SEAifya644I5y6G18zkRlpcX/PsWElWzuDdrK
GgGbA7TENo1a3zX0T3xx9fvc+wX+37WWhTQ5wFK1Cnicn6VogWb7WlrJ4F4vcS8PZUNwwUsBve2n
wqVT4Exd96VqMtXRWjN0iqgAUI7lgSL4BzFUT3CCi4RrX5GLcmqXBspgoZ2ggAxpafsE4Nh86z0Q
KmDYhrmlaBRZYJw84m+Y65jGKZEvx93O0AjqWLkb1bUdy43ADTa34sHNQmWQABuU8qgCWpIHoWSh
YUy/g2gSM1TaCQEOe8gSCDAWksnRAVz/Pt0pF6AL7EXRbDOYr8Rz4UWjdUbUZTRCjtIUOJhd7sgq
QKEljCsLVN30BYIxQhWda1Plq0xSI5PI1JAP6KBDr45jJOgYi36fuzC0PulSFZeGq5mRncfDaVT+
W8zC9877SgUu9qfTgNL0jCKxXhtwg6fJ3CXtng1no0HbONz/id2vxHGHgysu08MRGxqUkZMUa9+q
id5NGTmYRe1UlmU3o3anZJU76Mkub7Al3qt+UJuCbt52tYZoeNRhX4gYPAZFMOttGLTv3Rw72GUe
uzde6lN7DF5zT7rQ20Kk+BK2Pjn8SuBy1Kv0NMuyilkN5t3SmxpMCwrmuZX7ZR1+wbwjghi6bTcf
2nH5DBm6OpkNCYc6H2fTn0Qvyu2XykobzjBzs1Mw0IpG0ALNv0Dd6W7rYargP6JT265Wr6TxNjoG
NWUFMAnDQ3gxnOwYu2A9w/pc71UXeZ86htc8j3/yPloJ5SyVslAOA4qqUNmhsyABHjG/9PUXgT8s
v3LNLLj0hAKud4xDpPHZm3RXH9Jf9GvuMs9wtfu8wvAlcEP2oVeBiUY03rD88hXJPJoAhp9C3G0o
rS0My38xZCyNKNGzTGQq/HKZ3GZyQXvUhGpX8ZfJeIvZrY1wvEs9LGWJ0pPN6P9xbDztWmKaujws
K2BZcYmmXRvvM2MnOLTNy3slg0sfdKtgzTziLh07e3JIYS/Yh6GvuwUWS70UEL2i0aHN25sAjBAc
YVTH9tM/o8fQN8rY9g3qUO1ultx2ekisQ9T9kcl/SOFSL0xbB2YvI0bl3TFFgSNnvqq0ggeeSBXu
42kDKqtT22DyQB7tOHmJ+tCt+mNYCUL8tiF8KMMF3KqKWdwNJWpSvTy5Uqq9lYDDckyKxOe6PYgk
Lf++Cu1WxVpsY+FwkExWw3myznUiOJlP2Nt/XdMf2nABFwxqCknHvHdLYN/OruVX8CDg27nag3Ub
3Cw93cxVzWPuNAVYh0XBQnRoXAQOJ5lFLehK3IwZlg0eu9HRpPRbn01+rw5fr3/PT5jYvLJc6M2L
suiAV4V20C5/yrz5pB8VV/6d38V3hlsV9ghqLukgu7g67xZkgsSVLrJoEEH4V3ChOZORPJAIXl5r
jnFM3GFveL2/kD3P+/K00O6kflJhoi61k8gGN73T/o6Ede7tq/zvg+eX7cDdgVH2DiWYhLEbjHrs
MutPHMWQiY76h6qiPf9P850aVQpmC3e5qip3JK9cGtN9nggzoE1NPuTwsFFmVOemNGI6kAAxlp0i
DzsppeJg5f5e8egp8jvQHoqug8UwP91yK6Fc4KwDIgGnFlMyxqwdSNLJttQFmMfNb3J12pVDJwCJ
3q4drwRyMbQ0wrjPZ4QdjNrFdkaSewz+epkh3cjMuBnN4KEa2WUaC2w3lXaca36fFJe8muwmZqda
sfaRbgkuLNGX50JuDpAwZQ6WenZg7Eel3wMhzbnus9tlu5Xey9+wCoLylGijKeMppNwNnoaLPjkW
Dl0gB1+rQ4y1GenXdYmbUXclkI+6XRB3etjjQ/el2yqBR6fwbgi61+titl+zKzlc5A2LMgg6inX/
PLKTH2VgA+z4rHrKPnQjp/VmT9+DAqs6GEACJE57llxyuP4nCG2Ki74NBfO3oi5jVzvFRzzcT17j
ANb00CIDRsz34nvrReQ520ajYbAS8ICyyaOozqSQYznEhKBqPU7US+ZngVbbB/ghgIvyihqNVdsi
HgQptvWJb+4jIHWlQK6bb7Penr3YS7+ItNp++BkfUrloF1FG48iE1BSwmCjzLNTekcOe6mVf0guY
LUJe3o5Apq6CtsKyFJmzUzanJFAIgEyNpLFRPLOr2Q/rn0PpKuO36590+4t+iOJMdTTLMJ4phqIH
NU/sUm8btyMZOsyTlXn/vShdVkzgRQC0xeTHNkqMp2KkH41R0zqPtLO76IfZ3V+XsWn3OgqpiknQ
fUCX6p8xJUtAMVygLIfu0V94LYqbL3BuzvSqOAvp3HRij3+S6qyFcoEs6604VBJMlvVd6qnZT1Sr
nby6Lcrjde3+JbB8nBbn1aBq7ZjaY0dI38UX+Zg94Ppz6Ivl0EfTmbF+kIJDsN9Zh/q1eSN2exbN
SG0mdcbHH8A5YAlrzamJQhlm6O2pexi7CF10aueqf13Vf7kcPiRxTqcZVVHnGZyOpbZBbOTkdnfG
E74OAZAZ/cI9ecd8WYT3I9CPT50Yroe5sXBDKJmT5jfz/MCwHqO715UT+Pd7rXl18YFOs1FMgOG4
Fj0SDQgtybGfPTr/jLDdfl3UpkOgvUCJSdGy1XksoS6PZkkrUddpwY1+u3RUq50KBMALzYEzmntQ
b7csgIl6xduP+JVgzikGC6wHc4kqYeua7wvu8x4dB9vcUTC9hjuBmotff0raVtK4kIm5VSnIsXTk
xjfVW37pQCre2qhVj4BUBWCHJwrRm1fdSh4XN7M0mYCtA2Q1Ut/X80ES/f6micD6MeCG2T3Kl0D0
wYrz2VyWwOVHOQKRUD27+fg6gDlQa1qBs23HlZU0LgNtIjNEPm+0WKVbOL1yN0C9MXbZmdzUj3b9
DEQyz+tv29/t97iyRa3UzW9JqYwtahUKv7+qVu5Q1b3WqzHyQKJiponpkrlL29n6et1E8HtbNrKS
w1mknvRxNUkjxheKu6gBDQAWIu18zDObdjNG624ao3SbIDzXVbavEqzby2g2DJKt6BqoCBPbKC23
m/Fo1r7O6c9urH1JT+6AQ+jm6WxbPX0gYeNY4zcZe68hKtFjdVPQNwl4P8HQ2ZZ8SiwAXleJI8X1
V0u7tOxtDF7TIt+Z+k2gTq6JJeqxPRfmN6k9s9xyyualZakLXBHP7HdtcZzK32rdOakcnyMDPDbx
Lk1u9MhXp0Mu3wYSsTsZL20gPRJyDtIfZvSjzb6NzYUBJq/LSkcCbUsmJ+hZy3aQvsbIUWPpVMgd
Wh6/jOh2NA+m9VPSS7tkN9Hw2KFtnxNMswBjxyrvU8JsXentzHqOADClswYV49TWkAZNtWYvZJBh
2NhKLu3BWu1SvbfN4ktXpG6E7kBb346Aiib5oU1Ve1JR205KpyBHPUx3TftYxrlvYYxOj62d2n3J
+3OTXwoAp+RjiMdetAeUkRM2zzRXdpb8hjVGbKMcaPXYaS998D00d3m1m5LvZTbYHXuVkDjpg+kb
QeXGdeYsuDpqjQF666aMvhDzvmu8KjRcjF+msYaJQS9PXVZ9nxfGudKzpp1heLTSj/lonTQMK2WN
5lXFXhkeI+00SoXNtHNGv84EE2vBBDtidmQmHplrO0rPoBxJg25H+31iBnbePQ/57IT5fWrcTOmR
kswvlNCurMo2tNe4vklA26ntm+mLlN1WzcGagHYE3Y1Cs61l8e97i7laufoeGW5RntX0i5qk3hhR
r0lMjNy2tjX2P8nwWqJ7xgw7GXRbH45oZ7uBbjgjrFimx6k5z8GlwQdK1ZcRjANK4shBdqr03wyD
n5FGUqC3Jg+SVNu0zr93pLUN4KCUnV2UIPJNkgMAKKhpooQxeZblFfNhTAc7mztnLOTXVEncpC4d
S7/TSuZUSe2U5bxvU2YrrR/KL1L3baxwi0eOoeTuyABnF0peDiC9vC+O0tDt9DywkUr5Y5LZRJ5s
dYicovoCbP99ou1I/7so8faVQOQUKjcmLtDIyr0R377sd9S6dJECnBiMeo2yk6mdzRBGiXSEsVd0
gi0zTwFHh9wVNqGBk1n1pZ+/E/2clGcrQZMgT7wyvgnwFgXElIwTmpPSHaYTCW4kvIKnClOfe7k9
zlNkk1JygrZBRfd2AJaX5ilgPM5mz2AFfnk4RFpkR9pjqhW2OcB0ACsuFbtWjRB9Xs3cdCaNIb/Z
lfIhy14woK0j2NP+IdKea/UwTj9HddeZntmdCv0hCU1npMxRNOIoYE1nxZ3WRxhTwAx++9ZOfpca
QNWQ7VGrb3PM2ajaDylh+NvPLSqnevUzK35rynNX7mkz2GN0p5inXrnPyr0hRfvaeGBt9pSXDkBw
HIzDuwu0Zj99t9ovNTmXBHdChJcjXLoOMSc8Xaqa2bKxDxgMNJ/sMflGMJY4tm9jBq4HHW9O+tWK
VWyujo6p+2UM1YtTlzRuzb6UXWCnMZ5S7FEjCPvEjpKfae+U1nHWEjsLI6dHZCmqh7jt/KB/qRCq
ckbtYjL3fTvYE6W44k+AUkqwL2LcMkzGJgw+9aKTwBllN8ARJ0NmF8lJGh/z7FvU/MLUkovO9m0m
q5duMhwDvd6JgRt+rvc1nI21GOidLgO+VxOn9jA85QzGXVu+ReB2NbyycMJZ2ulNYePhZCvGfUZ+
mvA30v+ixWnp+zRdvG9SfJUuqb5Mk3aWuslNkHEx8/9I+64luXGm2SdiBL25pWs/3t8wRiOJ3huQ
fPqT0J5PTWG4jX9He7kb2zUgColCmUxILfap2wc1FnZQ89a2zNMYBg5kCm1FGG2iXA+1YPcj+lvS
H8OIrSq3SbBNmnJXa++KeSWq4zaLe7vtEqcInitl04qdMzW3c3unjHs9eMmiytXSQy5utOm2RJG2
Gq4h5WMHcmvn1XWA9pyQYvUgoVx7k9THFjoyamA4LZxRLlC7snZadz1UkV1hAHgOIq+Ihn0p3mbh
mwRyf7mDkG15NxmQBLK8evLC6TjJqi0FH6HynkFAxQTsd5ndxDdR+zgnXjFYdgd40UaIxCuNM0SN
K6CENLZ2mN0H8nWYPzf1LiA/iHY04o9MfNOSyp0AFHJxIv0PiM5uEgsiMPK9ZZBHJWwcGZLz2W0u
PZPuqs3eJOVelXcJOEDb8VucXRPtzZL2BH2+inofTSH0Y+5G8PpbQecMaObpHitF9vqx940JxOPy
+Gzikh7iQ6m7U9PZOVFsQ512ZAydftoTYzPCwYIRv6+Oh9q60/IXKLqlmguKUluOG7vTfmT9Icy9
fk7tyILvBrihyU9KjTHVmxT9b3j3SlrkGEPro3TilOp1X7hWsJWyEnvuqIhISutljNCyFpQuKIb2
UnCUh5+h+iNOH6AA7slT5EnjRsnDvSg8gvvFUYvUCWS7VRIbk02YXNlY7bcx3loCeqiLn1FEb3jd
mcY3dcIYQ9TZWezp8wn7cQ0SBVxMhhNmjhEco0qxkZSzg+CaDM/F/Gi194O8R1MLzrfsjfV0LNPa
GaQO44vHybytM9mXrNyxjJsMn0yOPvLG3KKXwimqH9NwZQTqvjJOViNDZvCOiLEHSbPcRFeegoVW
761+0OpNIu5M4W7OO0ey0O7RZDh6H7+AVzPsEJ+kn27zBI09SXzT9iBFSk5iHrpxIB5IV3gKbgA1
mB3JMJxY8IX5TZgsJ+xMB7ghC6fQOAbVtWJcGSKICOYHCQNmmug1IohCco+Aii7I/TqVX9KEwP1B
IzL8JPlbUhpegPNqEFzBkB8asoOMP1FNXk1RPI7DQ9t7zYA+Q/E6AtAnV61YeZOOAnMNKbPiKgi+
i4LlNgJG2yHzEECIOSuvSlyVarMdE8kdzcouig7SC3SganLkcheMujNrIL2XvmdiZgf5XppOA3lq
SexDohYXPCrm5cnIaifIDqYe2GbwLVQiuzBFW5EJmAFCN8w3EvYztvaRLNiGMiFv/CijHdIaNIR/
xLEKBFRzAVi+qnLL6WbFG6Vbqb0qpFMgmMgFNfZEuJ294kr8vUyTMG+0rhk0vUqGARNkwabfhB50
nTe0rYeXpVh9zywtMa8z0aiRkWkxh09JG9Ht5vV3tNcWPRue6WKTQH7c72S72AjfURnlFrDXHjRL
80yaJihaqe+tlvLW3U7yD6N/vfyUWc1ILg0waZhproUoobRPZE880UOkdBgwj0rH8LqN5RoPl+2t
1rWW9phkTK+OYtcIGI3r3NI+yU/1++yqPzIU13aWhxv7HUKMMXrcBVfxEGze8SUZV/MYiz9Bp861
eCQGOi5oXURVBvkgVwcfQb9JT2gNJw40tY+Dp0A90CI2PPzy2jl7yQ4RlJIRCu2AvQRahMPOSnnz
c2uv0uXCmLd3Meqd3MggRaYyt9JR+0azJJQFcD5BSsfnMW6sJXyX5uifs/iOU9b3qpIEoEI2RaeB
+rOQ/xzHlvPVeFaYp3bYyq1SZ6jYm9JD3r+K40EQdpc3hp5hNuODHnNdUzRdA/UfU6YLByL3QqEP
Lh4cji58lIjYyuGmazmjHetLOdth9qcfZ2QnaiR3WyBm3wDZJ5sYnMzuJy9TwCIHelAVDYGQnzKY
Ax3PCqlA+4oDJkx2LI14Rf6lBeYIl5ncDDGxSlfAI6MVtGd1bDhJuE9f6s9FmMwRLQ2ZNH2BsEUL
Hzvxakgtu2m5FDX0e/+x74wVZt8hSDk1swrX+oeRvQBtprkLdzXo7L9wWhhjzOYrSqOC5xppxbS6
ibqDqH70w4//6MeMCeZAjrJKykbC1tcdXtcaSB/CzEidLNL7XdSXHCjn7RFzMPNkLHSlpg946yaO
QnvIf/bK++UVUWe9tEP0b1hAjFSaMgE9E2YBDNNTg3Kv16gtJQoic5TRnMHUt4NZcCo/nBNkMle+
DArotq4tzNlUHxmq4nr+XyGN2SfmUpeQrilAM4Hai/haSUjMeB2PYo63OQwKmG1QzCSXECBBajvu
VDu2rked0xf0CTeZdTBAkBSYjp3rmrgSuqhm/bYN361k1xb/FZ7/NMOOTw9NKuhQD4eGxjTac/OQ
T/tYmJFGfbzsbL9KMhe8jR2iljE/2ncz/Wh7WvGL982BNviIB25U+Sl+ZZbEgEFVp0EdikghIu8X
Z/2DUCJhK4N5s5Mek3Q8jCZajUjkilq07cLqJm3bR3MuvKmPdzIZT1JqOBXewmase10zH0vk0i9/
DM4hYAf0NEISUaTicuDatkl5O8/eZQOfyhLMJ2DgIwuzAcnTmIBmyCo2aoh0ZCNv9BQYLMQJnvJc
/hgOmLCEeELVhUSUYREBaOSlifVNHDsQJdAEvtRKIFltpPYassvR3513VqAVWsGykGklzsl8Y4Zb
gjxRjjTW5e/5uU+Z+aAMqgyKGjQVaroYrLDF8qqLbYidO+MWiQzk06SNkKJKR3kheO2h665imlRR
UQHlKQPSYZASOaWGzfZoDU9ctqjPbxS6MjSHSSpaQVS0of55C0R5IdVij9JH/FPobTrbPTx3FjRM
qLp5cFXeGxzEWUXPhUHGN8MuNIQpmAeX5nxzJMvVPXLwl/eLZ4P9an1cZk2OsbeyhBKL+URrGhYS
gZetrO7NYiXMXVYEpjCMRkrc2HwO1Z+R+nz593mrYJyu0SO5j3RsTWQ9iqFha9k94mvOIlaMQLQZ
w9emgQFbmeVnTOJcMVNZR8BJDnr/qlv8ua/PTQLwrqUNBpGLCekWo8Q7P9kNO0r/SduBop/hDqfW
S/ZlZwv+5U/3+R3KmGTcOu11M4k08N4LW9paJbkSZujMG8tT7eiq34Fq30WCeXPZ6opDqOinoou1
8DUNZsPUwcw7iDRAPlO86eebkDdGTu985g794/eZwEMYhkicUTwCAf2jXj3q+lEQX5HeJMV1DKqy
Mfl2eT2r9izFwMsNb1GJHfcq8jBuhw7YGkEsLN03W+LrGCTgFdFXQh1VXJhhlhUhdo/qsiWYV78d
4rsGedKuvEIFi+PqK3fUH3bochcBbzARKx/0nLjIr+5k1EyS/EnJTU+vdd9Qc0cUDM69cXllIPb5
02IX5+GsWQixRZBmddmtiTHgMb+P0OJ9eafWPE8Sqfo6GBNFkCn8aSgvqj4MKvTdkHgfVVdBygFU
3u8zno0uyTYrK7S2EjL5qVH6eSpyDs8aEEkS/EDHJhlYy59LMKQu7jCGDzStwFs4js8NaQ5SwtMy
XfNpQ7EMCfPU0FNhe6KLEE02YQNiFqEqnKYePNGqtuDnspVU3cS54Kt16g1E5HjC2uoWZtkWaVmZ
pamlDzpB0u0ZQgGd9hJ+4XGFzqHfazOYNzdpik4aS1wYQrUtuquIfOHG+8MAA+RJk3aBDuZZKIMl
205B60Uw85Cb/pEsyC0XwSC3FQILsglnpvWQ0Uc77qFOXAkTix5lm60knj36e5fsUddfoEIzQA5R
muEQVFG33pg3wrtwmtzCI1vwBT0pnHfd54Yr3A/L9VFPWdhTOtzopkjQyjk5+btgQ6zImw00atio
6Xqobf9nmURqEAMN6LIE24P6iUu1buS2zvFBlQxxqxVlTyFoLfQJFQi5qzh+vhZP/mGNAfOuUyor
TOSSfs6j4mL8GR1e6U7daRvdR25W5CDfanCxXB6D6qkUwFly0AAEqU1HOLJrGaE5nVvUM6grUHlu
mTdBsnqaz59UZrAqkGRZTdt6cPtpC7WbJvuRx5x85hriLpbF5k3bWE+bsgNgGO0pGUG5SLhbxVsF
c5qNSCezOCGcUDeaH2bgJkzc3BnvsvfG1reFE9xBQ4UXI/EchG0jE5vMmkOkN5BIR9cPpgbpTCQ2
y5Z9WhSRdpdvxs+MAH+6v8yc7yK2ekMTCHHnX/P4BSarULhXkHvIfYPHBMb7pMzhjsJRz8rMKF1F
/tZJ79b4OgbfOQtaBayF87F3vS7pSNpgQerb5ASbX33TXolGKn8G4ai4lXiLWocsU8TwlyIaeIoy
qyqrSslzBZDVvIAADMNR5k54RIcNBtP4kgTrB3phjVmfgCK4BjIVJHMnzGCa++IaiksJZrF0u7rq
HGH3BU5J6iOmqpiGbErGp3Z0MlqVodNHsIZB3eRe6Dnh01r26w8DjBNGBMJKUoo19T3K6xvVfDBa
yTaLzWzcdv3kz8MxNTmp1tVIZ7EoZtdqobJStUdLcbYL9nQMmPjWXt5yx4BX/XFhh9mvsZPqaExR
L/7fGHDwisICdkvYNBvyzBOUWD1iC3NMKNoAeS3QzCDBq9R224jOHO4G6AtzThnPDHOPEdVKe+Tp
cE3vRWkjO3hBQl/c7vY6tLht0W2vE4xv855Cq6i/WBxzmcWylI8i6TBCVh7U4K6o7jjLopj+KdrB
EZYVWcM/7LVCTHEQqwxPVP2RgkcFNXN0ykCIA0Ka6MnizMytf8SzNfaGESykyUsFMb1mPhPTAEGs
rklopMlb3gnjLYx66SKsCrNSJmqORPboS75ZgzAedxn6EXfJQZH9gsvBTL360odkTvRgFUor1Bj+
SbLWjarrRnnvs8EujMHmbNnas5Wi7v+2jDnHVpukWoTZPmRP0FMD7rjyiubPMR3Q2Z0nuphKv4FK
tAOGfN7dufpRLUnGkA5tcWdngfJIkYSmSehVgyn/Hdr1/QLEvvOvSXjuMNwqYJ2tsbUIKK4KWUgj
OTRH/4y+T+/TFeWXMR8aT9jU18H96Jm+/Jx5OHecsHX13C1MMy8nKSjLIFdztB2Hp1l8J/IjZxPX
v6SqowIOIRSZpZtUDAz5xaZUgtTNAUvIpnRSB33bO2PfOan/3yUE6YVmnc0x6BVg8AGamQhQO1+4
18BLnjtgkeoMOzHs+Vbbl36/JbcmGgwxjcRZ6+rJWNhmMCwL504NCyRf1Tm6Iqa8E1L0ToJ+2BH6
WeedjvWd+71StuFEkXM1aXTcPuppgr5beADR2mPxjcZ39XXt/x/iExrcfzr55/WxrSZVKKSjUhs0
Mn8Y4+YkGSApMTU3NL6r8Qsq+J6ud15V1t5lH6Ln/LNdU1IkdMhBqJT+9wXCEUE1UqtAXQvxM1iO
ob9iZjc9KTh0nDwzzHVu5uDmyVDNcUOB2Ea/r8oSvb5/uRbmEkcmM6inDrer2JqHMX3H8PqNGb9e
/mDrrnH+YMwhiKU5L/sRRuISfehoKW2Ku8sWeN+KcfWkLQyrjJFRnKTXWLsp5Sch5uQLOCZYQrgw
sVJ0ECP21vPwmaBjeDSk6/4LAtu/EOP3x1IYBAwtoxUQdCNC3VPZMYxnvGIoC3PP6NdyeWEOb1EU
LReuXHbQ98liCz4m7QMVzdR3ycRJJ3I2n6WBKmuhbCWKC13yFim71txe3vp1lDt/L2p/sQRdkqV+
HmiVWXwqwitxmhGz7XSD48O/UgkXTj3L7mYF0zDMGsJdHVdwfoVR6qvJixwQAoIV8KTeo+PNbe/N
69mj9HIopVxeJu8zMmiQG6EJKVAwjxjxqyWeBh6Xy2pwA6La/w9q7Cz6BOWwPp1ElBjCu14t7a58
qap7GknJ0kfGS/6uv8MW5hhIKOJ6aCB/Cwn5PN7p6MutMvVhrMwncBD7OWTJpajcm2Z0Oycpx2FW
S1LgJPu9VAYsYrGqphZVSHd40fetM/0A2cg2LG3xevAoA7+2E3bIVPHYOTiOyubVzb4SzLalOziP
dq1abqLDVXF9RELPaV5bz+2cl8iOQ8qZHEGbGVfjP7pAiT8cygT0ymj6pnKPhfOFVhzEOb+/KcsJ
ZRmNNkBzrQT7vx/mua1WrtU/XD4C3FUxT4u0LjsdVPVoXblFNxGCt8CttsYJeXwPjyZ+hmw1A75Y
FAMtXR9NaDZAuVTON7Qgb95Isz0GHirykEpMeXzDnCPOthjEjRWnaYjlkfiUWFe6xnmaccBeZSAk
g2y7Oup4BErd7GdRj1lLwTe6glecWN0nU5Q0HRkczAexbTVjMg2CQWcH1bf83fDzW7geXMI27Wir
PFYbbpS9lvlYGmQ2asTYidmlCr6cIzrVTflGe4J12BMyG03BLo8pfW2nlvbol17cOUPcB00i0qg+
V+7KAiuav/IQWppgNqsrc9FKaaLKUvqNWGI0qNA4KMFbBRP7JVo+C4WMsKwgh05xSfR++byuAd5y
CQzGz6mWyrmOFEcMBaZB8bq28Ofoh9SZX7gbl4YYQJdNuQnkEi2uYYX8fPRs8rhkL34pS2TLx0EN
gu46h4FMdJvx2sg5X4r3+0zM1zRt26jo0HalyA21m5CnGXX5RGIBTJwnjW0g5lFNiTC6AWz75Ybc
0POBN69rgvmQeyJ5K2KgOs7KJgwSnMjkaG6K19opneyb8MO4RajpgB/6uuncy962hm6/nQBLpH/R
4kzqoVWTdjaQ/TS2E2qV0V2rcEpBa91n6tIGc+7bKBLk2MDIJlpZYnt+MECxZbpQPrIDW4yQZ6XJ
H26hZu0aWlploKBoM2mKNaQsWq/ZTadwb0aH1p3c0s82CS9DTg89G+YujTGggMSAVQ1qhiKl7OqY
36tN9FbLp7IQMGzXcA7uv3xQTRQViBgaCvuEF3S1DOCaCBtCF+1V34tXaWuCc2mGOAMCFWkvuxBm
4AWA1Ns/r/FslTkNmpZ3bVjig2bH2Zc9EHzcCI8I7BH7YQ6W825cR8GzMeYkjNUoFyHUM90APJnB
09A/tZ1Xtrz8C8W4z2tCxhqsfSAvYZnRp7zrKDc6BfPME0PwIKV+E38P8qOYPVrRAxhQeZu37pe/
TbIv4lZL0qGz8CIqjpTnqXYit9hSLdqCfwbWt+xsi0FIQwlzM1VAI956kk/Vy/XEnu80yFwgnK1s
3gW/DiZnc4yHpEEVdo0yA0zaXSwdIt1PQs7t+y+YfLbBOIauD/WoF/h8nYs56nib+dYdBmqpfifK
vs/ajcwZnVrH5LNBBiHnoS6tqgBvq1RZ9oQozcnNmAfDqzVKUzxbYTCyFLo50S34++Dnuk1l9gSn
0ezpY3hC19LWGpyv4P7ZHoOOVmBAz8VC86fRPmP4s4q3kvDxdyYYTDTVRIgz2jPUZ/tkuqtjT/1a
LHZeBRMrJVmQFGKBiLJM97JypVX+5SWsPnqX28LESGlpohu7pZjXepSNO4Eiu6MYIIcavQ4Ji8CT
qYiUn3MqT6tV5IVh9tlbTWMnThGKCbVHBV0o9bLlRNeaF91RLmvBNb5fXuo64P7+lOzbV20iVNxA
ne3GOnEHy9qEbfGzBD3JSAZOipZzothXb5sEgjIHMJOlot2KNWYIdpcX81mHAunA5edjUKIc8yLq
BuB6dJyc5qj4wUanehRkQ3t30yM4NaonEFqYtsqdC+YtjwGMoZeqOgxR8NLDnZJug5y3OA6qsy/e
Rgs0pZUQVytgtDT8eYtY45DvaK7z//Cc51ljkKIgURi1I5LEOsRaqaKHvutftZPoy1BqK3hqELyP
x4BGkjSyrhS4QuLwOtTvjHFz2TPo/3/hwlcZxIjqXGyjBHNJo57aPXjlMuWogrZg1kSn6DiRL+9M
MegBvquhFvUK5fDiBkQ0pBNtPXmsrB+X10R/5sKaNKada+wlSqmP7tmSZFRDDaJI0U1s1iEGI3un
6qF1gUk4uxTI/WXDq/nIxTFju+8VIWzNRFDQLafne3Mqb1tpdkKh3nRgH4nU4jqfg8IhmGks9PaJ
Y5zjmBoTbcRVglabRkQRZk/dMj1J6AS4mW/BzuRNWxASX7bHCW5YzsfJ0qK0IEgOZpNvxjdlBJIJ
XnCzuiQJfJwaRDtUiX1wmpPcTrOI2qO1HcEpQKlck2flLd9RVcSC2JdXtHrW0C2EtmW0Xas6c7Lb
pCJdJgGHe/TAOHpgiXsFHfOcfVr9bgsr7ImupaJXQrTp9cYLmJZtI9mpKW8p6xf1wgpzrsMBDPG5
hLCwcYtdtLOO/0h0zdvsm3ISLVzXsptwpd3Wr+mFWeaEy/ksWkNJSlfUXe1DAN9+4qKyoRWu/CKh
pEG2zYY3Ibh+uZ2Nss3YJEs7qU2x1n/aGgroFUffrEMNRVzpjnygco02uhnMReCk4TzL1uPUhW3m
RTHqc531GeLUzoXiITpVy03uzBsLZy70a04UxHEdgznhrUWMWiA44WO4IcM2kjcN7z7gnAGWuDIl
pWkWCsIegmhACcFv03JAcn0RGE8yIOYjmmwlL+mjYkwL3Dh5/twLsW3O913ECbVXu0RN4Mb/jDAx
x1jH4yzKeOh17j9NNjJBhwZkpDbdBv/2Mm78ixOcrdElL5JGQWXNJdT3aJN0uFUfZ0hMZJMzYpTQ
GzZkOxb+ZYO8T8gAlVZVRacWFXEDzZ+CD/K96l4vW/gX/DgviUGpVu+xR2iZc6UerG629EHf5khT
7WqoTRyER/Q4eo0tH7hdQ+uQfzbMAFcqxN0EzXMMRX2gc8hvNyYIMWsMaPqI5vz/Lr5LA+OFozCA
ZRYhiiWYskDOf/Jo+zLQqvXB7oR24m12sjihPmfn2GdMgh6+FFTNqD0ZbjT8bJR9I//d+fr0cDEk
MZVod682NfZg2kYc2GH+wvEPzjaxbxZ1MjQlod8tsmyqHYY5JbAT71WQgmOu4zTwSr2rcep5n1Tl
zyOWNQYZAwmoYcyd048PyngoVDAg93ddykHZVQiEhIIpo+ZkQTDsT1PpBJ3zir6VsvRVNx9BAsWJ
M9ZzNgsLDI6P4hS3PVo3cTlHN5oP+ViXJGj4pm4nbs076+Eru7UwyHw9Qaw0TaclT4KeKhUaOOBl
OqkuuPC3ZMsb1qTo8yn8XhhjsJdYU51rAdDQVFGwme9r86hMwkYDd9jlZfEMMbArBN08Qm4YZ9cM
MbA9JLtcKDydSN8wkPwVyF0sioHcOdJL0jUN3pjmtZiCleSbwXNxrlswmKtUZWMFMdYT9D3YyoSX
Jpm8oIr9Qf1OxgnJ+kl6ys3pGEr5Brn8nTR3YNOsle+Xv+vq+2mxVhaCIZtZ1ArOdoI5Ubxdtp1H
Bad4cdsqFsoaaOktKtDChhqRKdVdYiBWNGdylIq0spXK2EpIlF5eDs8O4495oHRVh6DbnbpjjgZJ
QcdxE3kZqnVnPK+GcUZdgt5mRmksGyO1M3MvgC64TvxquL28GvrXfj5dZzuMI6pCFwuBOiADpxaJ
Iw2TtY1Go+O8vHjfjHFFte/GpqYpKTEYQB1TuWV9KidOlLbaDIUZ9d8ewDia2Rt9IgsI3MfrwUeb
mgs6xuo4Y7ibFsTaj/ghfATf3jW8DyKpPE6ufzlvZ/PM3T+qYQQGC4yoBqfJq/BqMLwWg0sB6pmx
S7j6EpydY4ma5DGdCBALVLfg+svvZh6/wHr24fw5TebiqkiUQX4KBozhXi7cNj2F47aNr6wWXIvR
zZT4mc6tva0GAgujzF3WjDoBCxDCjf9F2vlGf0h3eOxt1Dve1bIeaS+sMRdZD3Q0BUTbNOxonwSb
vrdABSyDKV33U5/X2Egd8MJhMxnoUEINKR0ThUV9ui6In5U3Fk2RdceE3M7QxLt8tDmHjp3LakNx
sLoR1uI4dnrzRzS8diA5vmxkbUmWKoPzDLNfkI1nnCQ38jrLNBOFlXpnCNeleeyrt1K7I+0ziR8u
21rDxKUtxjfyNq2KWGzAAy0ifQNm68QCE3qKMeCcNzHPM8U4hpFPUteYcENx9JLeqxrQH9dXaf/9
8orWtshSNYxviOj8V1UGMoKoGGahwTgs1T3vw9QzMtNXDeJfNvNrbod1vIUdNoWpaMrYEIIp5gYF
bcWHNMD+l7QKJIVQbAld4U30aZdAb+soXYIvn1Pk46yTTWRKo1ikeQ+qS7EJPRGc3x16YnqDkw9e
Q8TlKhn/IJWayNmEVVaKFwh+qO4uf0beKhinSLRBMqwZ3U+6+JAMGxXNFTqvtLK+BgvPSFHWTIwb
/vlaSOLRiqwIyr9xod4Llg6CL+ULj0ZLPZtgrkkUvuouCNBUO5E31FCsKnZErtrj+rc6G2E8W5on
qDDj3ehCkSHBcAm43S1eVoFjg52zjrNIqyY6hDfFJ1PYteKNEnIOKGc72IE4LVCElPQwMabHYLqZ
lO0XXEqTQQeDfwzQz/253XmRl2BkR4VVKEynxsDNUDvxyDn+q5EJRot+W6Fot0go9VOi1nhe06Fq
SnYTe8NBvKFva9qoYLk8KZDVa3Vpj3FitVKw2h5l3QHTdpFDTtCpd8Tr/lh4bWd/pUN1aY3x5wBx
skZkfMMJwZ2FpKw5cm7SVS9YfD/GmVPS1lJpoHU0Gw9tfwLF8195ATvaJqoNeA8hvObiJsUXso5K
OjtDkHGi8NV0+uJLsSx7QjOFhp7Cm2UQZrjoSThg8Muuj9oJ2mtejkYInlA6zxUsBpMBEFImGiX4
F35NlPbojs6e9Xs6Ixi6Ouea4S6QQehORr/iUGByhNyqaI4u/HGr3kTfkqd/6EHUK+3h73aOes7i
ZJUS2knTWYNnWO9BdUz1b+ZXEtzLTWMgQps1VNo7NLGnymulv01pYesqpwmbu00MQhizaulBAA+k
Ok+zS+ss6UZ3/+mbajkvaB4escxRTVT0GkkxjatB+rq1282wDbYmxqY1p8LLjJcZ4NpjEKKBFnUu
9UiTJjv0KJzCNwF02zbiSEjJVSUkCOzi4+/8gkEMGTzxZU2bzbO4e+nIlUyyY6rwCjichX1ikMq6
ptMGyk4z+AoEIvMNQVnqRtlAKNcVdsIxN76EhHhhU4JjZJeZAyYR9IehSoIgEsMcjkLZYFvN+tp9
RSmYLEqGw9668mwSpSlAby0cek/4oJUC40o5gavgSvFiLoviahyhnc0xGCXmqSBpeYCycBlv6jm6
RkhkC2qxuewT67fI2Qzz7aw0r60hQ6dHQqBdAY3tqOMNTv4KDz8F+oulMHhUV42eTRnefGBrlHzB
Rovzo34TbwrNpm2JzQmkTI7wOm00TuWS9w0ZlIJKeVL3DZKNM9Saa7QK4lA1Bi89wPuEDEzphQp+
5RnFbqW4Lsk2EjgXCA1MLn0+JnCJIZcUJWaIcG8+SHIEHRGvmqfNmLoWOtQvu8O/YO7ZHxhUCjJt
zMcGmBsde3T+ZH7kGp5+LbpU06DnWKNf5tLKGEDCVHKuF5Rrrq1ikKDvK2Q8RuMl6TlvsPVV6Yqo
GTi3ssySAkBHMsoFA7WB8qe+7zfzs+l+zA6kkrpNsfnvqq54KFlna2zkBJjIEP2hMZw48h66iLQ/
wNFdKtJdgrGi/kq4vjDHZDsk6KsWnYa0fS5u5WErlDci7ypedfGFCQaM4rargrAWEM0mkW1EoW+O
hBMHrp7VhQkGiPQxGORJQzFWlW6n4QQtXlu3eJ1mqw63MMIgUaEIZY72F3RNTRB6QBeiXHSbRjfv
5VS6v3ySeKYY7JGTStUrA0GYNPoGVE9UVOfl4rZOX/7ODoM+XTxXlS7C2WrpNoj2mYZatrwZIx6j
0ioKLT4dg0KK0YrhWAnETaECEh3myIvaQzh1ztxn7uUl8VyBwSAt1aZAoIn5eIaIUxXPr0qStnZU
GTxStHW/1pF3MC1N1FmKC13IIiOPETkgc5LU99rw+pWVnH+fWcmsEcUEJemIZpbCTnV/VkRoY3E+
17+g29kKA6NmVs7DKOB3g5Pwobi0N7R8mfdUATz1c954Nf2bP4G2/tsay16h4kI1xWxAT5wKLJgP
Kmh+rdkRqjcDemxK8X75E/JWxw6+tEo1zJj0RzrSof1xLeq6+g0V5ia7r9XrrMXiGKAjvZB3ZQuH
kCtp20hkK6nCRolizpZx/E5nwC5T9YAgbY0ZjRGCNsO0DSceSSTPBP3vi0egXI8aNPRgotCO1fQW
8XgkeG7A4FsoGHI+TXhDS0rhdNkpxvha4o7xi6V76pxwIoV1SDg7HYNyuS6C+r7EvkSSbKP5w+0g
NkUG3qAOzwwDctBWGuO5xBxmOntl9BE1wFLOvcD1ZwYToGIS6SGdwG0+JB9NJV4jOcW23Emnyumf
eeOF69fQ+cMx2CDkcdRkKbiyFcy1R7dGWttqLtoDRFUvn1OOIbZBcTTEIIwEPC6lFPxmUMxs65dK
Ok1V5102xNkjljEW4vVmUhnUsedD3p+gNFdLPMyhIdMFjGObEFMi5LWWA1GNe3OjHMN9cDRB5aQ5
4rZ+/rvlsFDQVHNUBHijFNZ7I4Dqu/bnfnfZxvrd/dsJDBYLYuBAQzuySj1w5jZ6FlpomM5RYo+C
9NpJIife5vkC3cIF9jQtCWujpccoae14cnQ0pubttuHmUCgcX9onBhYiFWKTVQxfoCUkpNbcEBod
lZc+1D7ZzpzXJG9VDDiQQRTa2ERdthU3hvZUN9AVDja1yEPu9QTK+RJiJZvamhjdJMP7hC1aBI86
mNMojR9yQ7QC3JwUTpSynqFcGGRAQsuhFG6IwPL5fnKiG8HOXLQXP1tXNZpJh43wykMlzuX0qU0g
UiFHGCPnWylPlnqweDNcHIxgC8DxgHZItM3iuiCIGbTsqOSdW9S8rpvVodxFuGAy4YKokLyaZsQm
+om+K/NHNHLulKtgSydlon20GW/Uu8tnmffpGLzoCz1IoYqAYC+v/M7S9rFuOX9ngoGLNEYDp6XC
0cfGhVpwS54u/z5vdxh4SBBftYYEniPMxyjJbQNtTR75O88EAwxDoRhZIyGNYRXxvhtGL2gtfw51
DrDyjqrJYEIxJZAhSLEU0HX9QiDkS6AD+xi9y2iuhWqYf/nT8aIHk4keUJgX9IwapBplyM+440Hd
jY7oY8T9x5eKWLplyZapmxZqv3/i+BSHIZTjUFuO52vSXlsR583/L+fnbIDZJm2q+0IZkNpSenv2
aRr8V1OUD4p7t3wZMNlebSbeo2+179taLIvZtKZBf8jUAh0MCHD7slO4ZYiJbMEZHOGkOGDg28h2
7PLmKNZv4fNima3Luzkaa0HF1skPEVVQKh3S13Y27jToGl/2k3WUONtiET2Rhp6YBQBWTndhltog
5eJt3vrl+9sGO9SeDlZohN38T8Ot5GZuBXJPDGWrvrwFD/f28opWT7ShKLpmqjLy7wzuRVqepxlm
itwJurKztslLxVG5SrI8Kwz0NaWVKlaFqYMOY6oDVGShTK5rb3+3FOZYyXPTCp0II7Fymw+7qj8G
6ubvTDAHyzDBUlYoyD79P9KuazeOZId+UQOdw2vHmVEYRcvyS8Ny6Jxzf/09Je+uRqVx8+76wYAB
AaKqmnWKZB0eZuptvL606zFVNHvbxvlzdPJJuHOkyUmKwirCSqYlxHonwFAOb8DyFj6paAvB2Cm7
fJxTbyGuwLMfyVQwtcHQwfLiX+oGcJLiUQRqxEnqKJgj3f2sk9vtxbED8iGyPLHBHVY5M1UrLYAR
6V7zlV0WrId4J+5IxRLmtlt2uINaaUM0zoyHzKiFrDcj+zKC/oQOA6e7Xy4oPuhZXPhnWZDaeI/o
dQLif5zEiB6anwLmnHXyfwoeTiyw1Ook9k/kXkkUA8MM0/LWnJ8K6XH7wzDP/f2GaXy7ZF722bA2
NeM7VYFVgTSiPahFtR8UqAtvm2LfeMsUBzlN32TgcMAHpOrZWm+l0I+Sm6S5atWDRHIWzwfhJxvH
Qc9s4Nk0Z5OlWYNV5s07jCEONO/b7HR79UKjpg9vHyJN5EBIjac8h/gEFhcVdomp33V9AUEAIpTc
PkYosb73BklXtUZIcFTZpJLSz4IBA7JpQXfKrTkkasbeCGumCWGFh1jZ5bq77QmU03FoYLRhaK6g
2rnt9CSYhxZz5EXhWFCqSdQ34cAAmlwrGj2xW3oZQyWpx2TTZ8xTI9ya2KxXivXJCW3ztbGWCrCd
SLtIvlTIrIgywEFAPpZDNxUgAKiajYJtELtIX9XvnSs5kVNf6Rc58qLtD0T42WvYfLKmUcvbTF/x
BjaDyo9obrSeGwyq7ObDLFyug2qXOkFYpBbJgcMYqZhehX0Enx9BuDz5tUYRVCkT7OcnizLSfI0k
c0EQ1+2j6mEwiDuO+v0cBMTTpOLhEKWnefmmm7tpJu7psx2q1hukvQYQJwvAwAwUiQVAGgsQGIEn
OjDZo8qtA+oR9Pxa0PcHCgjUCXR+LZCiD3sFij2CGDtiK9kLdWzO53rmmwkOy6ZsqLu4rgc25AM8
k3Rf7xV33uUX6FSqoMRBT5n7zQa+meRwrY3jEF16eLdWA/1ngTuh9qSD4qxXiUupKJ7HnjdTHMSt
JmT7EGyhUIynqtVQfEW3o24i7gPKCodwbWtieM+EvLyNvXb6bsmHyHzehoLzKfLbd+Ir0eCu/iU6
bl7lN6o3XwypjRmUvwQVtH1Orem8Y1iipmqGJFky3+1d1OLQC6zFp2rt9durV1wsN5ivWv9kuZDl
Un1Y5/PmE4scMuirHOlyhcdyRrESjrpTH6PKaVMnu9Tt5bI51s4q+VRj7/mdxZhIyMNrFgg93Ner
1kWQShl1QrnGII4BEwH6iyzFOAkbInhI1WXLJb4li0c/hGBvFvlvid6lpBMK5pVabCfJozk9aOt+
Nq6adp+Ed0P0OI6GTxhl0L1llLu/lEiJddWEPkCL9mwoHngd+gOrz2iuc+cAKkzEItkh3jInv4d5
Ze3WpZBS9CGssyMLO7l8WEsoYyO5LdH7uL24swfwZEP5a6uDCBN0ktD0Nn8Rp9tc/1xRHQnUejjn
xIBoRTJYc7Y6FHYzHAst9hLhSkuDsqUGgp0NzE6Ww8E+lBek2FThH5VUHMpUs+e1ugXtwp5Jt6B2
joP/UMXoXBXZGgZz/5i060Lr7GL5L0HFyXI4vB+WHq+2OpqJhPk+lD6pkvdnX58D+XnWCzmUwaww
9Ku06B0l+gHJLMLFKJgwOJgwwrhC3I/i0y8FQjD7DZsxWxVPvAgdimNxzhwSWRWsLoyDljFm4v35
yU25GAUdwX/r1vtX2bSDdt3boq948RdKEfNMTvjOGPeFSowAyEKmORONqz3q37UmAhvPFkbL6dT9
YlDzc9lh4cDhnT3ui9WmMZjdDHtq/UmMvhva/bZHnDlA734/960wtRIS7zPeh8ewfRAU4W6C+GbV
ophX6rttU9SH4hOPrDDGNhNxa/3S1cMQvX38xLICpoPZUKxg0hwH4ygTNbpigRnFSuWS2wBbX+uT
8a46Rn7ytL26M/BwupGvf81JrCvFki72JeYOQXjdngb5soAGmJbORAB1Lth4Z4cD8LjFNPKmNiFm
9tlqPTMw/NQ37grIEH0yghT8VrKHnTTJAboJgnVlvU7vu2IjlaA9xBI6ed+5bP6hXtg5scjzTmkY
UB80IVTFd80vQMha6xFniM21Eh9NtCDOe5V6hmKu/fFovVnhloUbI1mGGeJeUzJotpKGkW9AEegQ
z4qxC0NZ3DdLc8zLQtqp0zI9bPvL2TVKpqgoqGHpGI/zHrXWAYLf1oJ6tqSC46YATyDHVe9l/d8n
eTAgYdqQimopYlTOzqItkWB1CGTkR7n3Iooaeq5u9c4AB79S1UyD1eKxn812LB86qNsW0CEyvhSX
rH2nDKj2nbM7d7IibueENF/qhlHW80azV5aJKbWPEdX1f6ENv1saB75LHjUtBn3DDwPjyCoZgtf5
+vH/GyJ5FkBOlsUhsTD3Hcaz4NU1Cy2vklApkQd0jJrutt8RZviu26wGkaqXQcaPpydz2icglJv/
enyCpiI5gbCMpIBJjjbC9z4X152iCq0Flpa1b4S9qnkdJZvHDue7w/vOBBDxvYmpHDBhQ0lyt1j7
YDZNP1YU/1/uFGeCuz/MIi/FocoyMNx+znLi9OhRTr5t2zi7DB2y+3jLgFAYX7ZAO3c4piV2Kl60
60k0brJuJtoHKBPc+VwtJR+sUMjcpfrRjFdF8bi9hI/3LNunkzVw51EXu6wRMYIcyeiKRk5Uw3by
jRS8jmd0q5dtax9AmzPGHck+jONOU/FRWJWcTQhVWAcJeedRm8Z58ByvWYmuC5ixIHBZ6/eKMhLu
Re0bn9surYAxAw2W0vuGrTN9KfRKmZcL4tbqnopbPxz79/vGs+aSSkvFxEDPSCGjLKpi7lz1OSP5
kx+gmbPCpbISXh2rsTYzd+4gmV1UN0nV2GUnQx80JVIlakF8HDQsYmYwRxCl0haSh1R5kFLidFI2
mJecxHTgmspKPNaZm9Xfwq7E5EFfaO62HZqywX5+YkON9aXr+jxzow6PCkD97LNGdRB9jOC478Jh
QK3MUqiFcGfpuBwwDugqefyGfMwxgghlS5KWxw7hB3B+QwQ+tkkjFMTCLMaaPpXIyKYgupMdHQPA
jOs16CCH6DMu5fhIjziVCHzguXNaMubpWub5Kz7kbhXUN7i2nS616yc2jllyZDv26kN91Ty1VHsJ
gRp84quX2ZAO8pi7XfrU5Hdr5v2Rr/C0uaTMZBEaZ5mrSDeQkBqNi5FqmWNgvfHpPjDn1lUAOx0u
L/UGxm4FURjbE4q1BtqlQiqZIT4WT58LB8tolBXG0j0Dc3M/+fH/IZ5KfBaTg4ohN2JAHcwU6u28
3pkmySiiLHBAUY1dYRVRm7novHFVJ2Mzbw8YAwKlJckpnpedSlzqBGrwEg25WWmCPk+ZW5nWFbRu
nDXDa/6Yye62x1EL44BjskahMMcVrYbWkUk9U7VCCpl4Al09r+mQr9g5VhNAInSMIifE9Fym3duY
duTT9C8Wt225OBdC6FGz1EWNeOXvYRyRp+6NQHazI1XaJe5Dvu9wltDf0S0AwmVU3V6sHAH/VzOn
kclqx4dK+XuI55sO5XWax3LNcjfVvuoh5s53D4l5XIwgrwLTfLZazSmt79veQX09XrshV4w0EVmY
FEMQzkweKijozOm1Xna2gP5y6xhN/ljshWi28xUCPyZVaqRWzQUcYpT0Y6VFDO7NQ+mPu8mH1Jn9
HxgG3PZyGFKVjdxLY5G5uuE2eJm3KqoZljhqFvv5SSCgD5rVCI2auTmkCMPv1Uh1aHzUkObWwIUa
YS4LUqG/bpZ+0K+Y6JKCGULh82hHQbzYTIRO3IFpEh0pJikV7FockORWkoyxjkPXumEQOxhIWGLU
Oaae+PVt5CZUkxqBjzxFrG6zqOqSHhFIfq9kt3F/11MNUMTZtjgYsUTJyssBt0o9eGN3CBvsm3yD
BwnCx4lgik+m514wIQWAQLeE1u1UBZ3hqbloT9Zn0UztrCZondtuiOlg792wHqIlSeQwdeWwc7pR
DOpKCbZhY/vjYKPemxgSrRVnCWGMgbf6uLxKl9IeVWId29sG8vJ7I8sgWp1qwdkxJqbCI2kMpob4
IjQ3RS/bvTgRX+n8tukYVKFgsNSHN2DJFIRKiXBRQofCGWroF8UCpVByHuzebHAI0esYBavJQNte
vmylO7O7Fk1HMB/G+n5NXB012TH6152Kr5jxZpPDjAx8pEnIqgwzuQQHjx+HqVcftt3hfMj5ZoKD
hljDSEqlwbLk4iKuj531oxT9GppMg0lh7MdiJbccrlZhTnALZMD4TFeDZ31mxco1dRIk3R1I59Dx
OJqts728897+tjwOJ9Q4y0XUYDE9UCmcWG2dZc2chOIUf6QEcCvjKhalBJW2cTHzV65NslseK9UO
FXt67tz0WnHGoFbtSrQrUu2A8Epe7tvQpkapEjSBi3PdopYYZ3bcmi9TZDzEuSjYYVqjW7dtzAtB
iiH+oSpUifv8DjNGPx6WDZ3HE6m3UIUc1tzNw8BYckRXjqlTud35XOXNCIcnoJ5PGDcBI4YB4kPy
XckkzO1V9v30jPY9e1SCThC/brvOb+KrN6Nc1CGbWdHjTQJB3b7dZ976FHcOzrsDyXqIpI3QQ6Iu
TtIkBzKCIU2DIpbYzMo2g1f10R+CY1nO5CsYR9k+otuJWCXbuo8B+dsqOYzpDBBf2x4VytZlSnBN
oBR2u2NScCweCUXiQLIVbJnj8KaZF7OoJEB13R/UDvSE/fZ6KHfkMGYSkzBPFmCMEd2J1V0236sU
T4ByRg5T0kbtIE6fJK9VjuKQBdmeScMOu+2VkM7AgYqlGJWsxpjrg957V/6aHdodKCo+08rO3MSV
nrftnb+z/3EE/oG4H0dRzucQjqBcWsM+w0iEpDS8IhrtKrlcU9LZCc975d+dxNxDUk3ThIl1kAC9
FGKvx8VTqrldqoZdWXtVuF3lK6G7hqRKT81NpPaWfzDGgLlOXTVkvvO34lr2itvwJnpEa4uzuNoP
+YUqyp2/Zd/2loOSXmwKaanglaawBEs9+9rQ+xjo8aCPozcXNdECTHjo60V8srOKGmnqJKBAUbfD
LuwHe1j0Z7PT7pp2vqhWcS8mo4OyDFEX+ciYfL0G35bJYUlYiVaCt6HM1RrXDMD+20F9bHTEylYc
eUceEMqBOCypFW1Y5QXQ9ffQgeiQBKODsef+dKF728eDAJZXna2TPU2Wph3nrkO2XWpO049BGK22
nAxEZf03udrbHnLoIiaSJFgWcl3Wk4LuY898ji7BQPHboHqhOhqpRXEQs05mn9b6VIBT6CfVw2La
S/W0vW8fG5XeOwWvyWpqqlrOAzaOEZLGG2O0jd16oddgJeVfQ7v06tmuZydyyeCInaqNu4YXjaus
xYzbFuEz46BEO2MHKShPv7SCdMcEtaiVEpspc0HKEJpyn42oIaT9oZ+/9XIgU521lHfIHJAkRSEs
YoVM/u+OJfMmCjD9eN8HeUBR4KkFcdFIK65C1w8L2qKyuHKMvvjZDONiN0223/YRyhD7+cnZ6jB0
OZMj3HRteEgsLwqvJmo0OrlzHFgsSzzGYTMi0bn9NVVRuWM6NswVBJequHwcPMA5PReGWEIhg5mB
ukHnKZgD3ASJeh1Vfl97rD1dc4oj0oE19ZKX+HJ6alPbeKZmsrAFbXk/ByQtekBqpYU7Ztb9Wrua
EKHbyFebmIjoKNTnRzpDBr6LLY35pP59lH/iDdLpm+9lcZsosr10SEsiJP3F/Vj5f+Q2fA+sphtS
psoL0mPraWgdbbkqCyIIIzxT4aol5Sr0CFgRkK/ana40dh3f5tSrD2WDw41FDIVR0+UMUwF9QcHU
ysnXWtXe3ivK/3mefCdrSr02KMr9ersvHsVn9VjsFUxuhAoJEUv+JiH+5xZTOOjIkIlKcQvQhzBR
oLjlPYrQUghp4V+Dr8TLzI/AffnD7ELhgESLOgPSHQYem6byk6gbdieMVCGIiDoUDkjSWBTWecZG
/oo6uteX1c5nbLzEpQ4xkS4pHI6kUdIugjbnKDAdwu5oxD+23YLyPQ4kxiVerSnU4HuV6nSTcbAM
cT8VBqUmTESkChdoWBiEkuYJEF6zG8Cuj8xsp2DYpuXMznhA4O8NKAHJbnW0XEoTl1gjXyPJo6lK
6l5HDbe7zcvP5VzYS0qVIIkFqhxQ9MtqzoUMh1cD3GFI1TS8aYk7iklC+AM/FU3MFlELZeRMq9R6
cZx7mUox/H5Tpvvn7PKT0HS1lvUZwhrgK5jBuC+P2WN4aXT24i+uaItPymQbD9tuSOVjKocXmASU
iRPDQDEYcGNCphs9niAM67YQqDvBlaj24rPfy1AkRZMt6WM3Taim6ppAZep1lm0XJKAysSTe2BML
O4sWb3Z4npHW6mMn5ECL8LEf0LczQdl6vctzu/2q/B/sj7P+cWKOc0PM9NJm8M1it9AMb20yT55+
bq/o7Gk6scDdVqrWSmYNGRw3RpRrPmuCF7YUxFKr4KLcCZz4zJqBFuyummZnFm3jrvWsQLrCu0jk
d7vep1L083nKycI4F9TnBgIUOUK26dDuC6+7a5zQxSvZgP4qPGpCk6TbxYf/VK86scq2+yT0rQcp
LlFbwdOmdTOold1KiZuRUpsfJzexePTEDHdpaUs3DKWGAnVU3xTKl6i4HqfQHsevBQYrZ5dZ+XnG
pNRtTzlb9Dixyd1dRq3UYWrhK4ZorTJNtwp/hqPm6l0wjNRxJhfIXWQl5i2bGE8FADkoGDCB5uor
6TDt6yAmrjLK/7mbLDHVKs0FpXCX4SWNn2czdYwoIWJq9td+iN3fto7nGpmdWWZlBa/IFjeb8ayf
3C2LGFjdF634HmrUO9P5x+kTexxswJ5iSjLKYcKu+VQ/xA6KjfvYgQC1DwkEMbHH6+YhgqApeerY
Ud5aKQcnQj+XS53icpaD1YcGP0hj6o0GLX6W0g5P/7pT+f054NlIVj20kzxYSGnr6yr9plGDTgjv
4Od5LZDPLQ0W5/TWsTMWR9QTu4Ds4/bJOh/Mn3wvDjWy3tDHfkVlQw00P/NiTGNzwt3iR07hGtP/
8c5ErYvDD0j/YNtKlAJ6N7mLrl8bvW7FFDe0eW8FuTeIoH1Qw9EooxyAWKOUVvOCp+qs6mxjsJwh
9OecelsiN5ODjqJU9K7tpAJr+2vC9g8LDlgxvXCI7Lrb34462hx+qKpgLp2pIeI2GntdM1tGg6t5
nWLmSnRA4x7hKsQe8sykODH1PFSQnEerp0Y/wnbfYwDx9pLOR29v7sgzkbIhU/pWAPiWgxPtSh8T
XV7awVdxc+r+smtEu6b6vokQ4cMUGTGeBQvUQjdDSc+I0dJuEBhM7RwXhOip0KLnHBGiBKbHGmt2
rDyr4kpYobyPZx6FqShYlaCwSlF/CQK/L3jqgxKsnrzLg+LpD78UW/RJuIH8obYwafY1HEVJlHWT
yc8q8tYrqFtiVK9Mzb+mvhMHHFk9gvKnI6oqrGt9ui00ol5OfSUeIwRMky/YTRmJ+x4N8cu9We6I
TSOOLE82Ctc2FCUVt2Nb2YvHJuEIXgOZkwv9cvQivMtmx/bQXnW7yKc4E9T2cWhRWKuk1TLyokm5
msWvkUYRJLbDXig5c5SjIc8bS01A1ekOxnHyFs96GV9CF682uE30C/AynD6g0tjNrwajXLzRtEYk
qezWXyvzKhXmW3MyL+c0/bT95SgzXHARzwtYWhMrBxkXYgqlU9nWBZUA9M1PhLVwOBF3o1YoGUqE
FjLl6bahQhb2iX8bIeH3M/snR1bGXKSuiWd216N5AF1wCrp70gMViVF7xX5+YmZoZGEcsrFwheIo
V3dl+GSlxPsgO4tbK+GwwMrTJbIsnKNc0G+6DNJuQuFIbX+1WsmFtQ5EGkl9GA4ahnU06pXxwhUJ
9QTzSckpFUZqz7jIIRdAksoMWEiabwm0Ftq9shJMOurrcwBg5EoVhjPub5YKK7txpwSMpU/WKYjN
4l//W9UQKou9UBv3q686td8EquZIFjJgVpcTd2rodLW3fT7PPx38HTiAO8ThwFg3qMblgDc5CIMa
DGLVxXBIu8Zr4B8hKUxxWKDXRdloi4XIHPSGJbPHIifCIOa+H90bcywkWddUha/VykmRFm2I2twi
BdVwjCFIUxs3FSQZiV2jDHFuZ2TKLKYDvlXS2p23uoKtvcSuqthSwAZZx15o407CtGvC7nkfeVsg
54t5MeZKzHoN5+PsWxVmI/8qkUCCZnWGfY5BXKTN8/7/j02+eBtXcShGJd54ciShiFi6oAB1Of+J
lzvf3DMyFoswtX26R5xJXfwMuje+KF/UNbo+lLMQQaYYTJ6GI5H9qC/Gw+DGuzroXsQ7YoMpe5yP
grHXzzEmCKIp0Qy6a9Y7pV9Glz2keNsgvCbtsd+3tT7u6kJjvaF0FRIspXfKPRMzSIKhBmODNWQk
fkgdd8oec7CTOyaO2nBuM3xMOUBbt1e6xZV0rSLVZ6p00v4Pd5O70YzaEgRDRWRdf0bglt0NQeRl
LE3G2HcJ4fV/u0HfXJW73kxp7Y25A9dUrD614fNivDQDcYOev3DeTHBXWpfNajtlINhUgEkJsi6t
NypPf7hvHLwMlrnGlQKK3hzLX5vVOmIsxw66b3tok3szIkVrjm/lpUaPPOQb8thfTdOWYv3T9t9B
oBw/CRtTLCrByNBMGKvfRHGvpBA4MCB9Ncr2Hxnim/LTSS/RBgUKtNl908MfSr4Ll9kO557CT+J4
a9xt1+DKKJYKK2J8lPCnsisepbsisetr2Yb1yF6ozJzwF40DFDHp9XZiDBgpvrCKfWFhQN7d9u6d
fy6CJtlf1x4/ALIx5mrsLSEFaEl+eMg8VBkuDe8XZUm/yx9JXg8BIxoHI+jYbaeuYw7qL6BIpb7A
whRWpe+d/rGgyByEI2ocjrSzrol9DXNLcZ8uiz1UlpemChq5//XkhNfq5NtWcgiil2VnJhmS5Ugd
9qNUeoJZedOwEsh4Pg5/M8OhiFC0k1ZmAKpc/tkp4Pw7gqTYifKzoqiylCUOSkSMC60F1ousT1+S
5hLN6baJEEwRj3FKRPuUKS44sZpy0swEsTjSSW/Q5c7OitRTC/QY9JhtHFNSHh8Ha77/WPworiir
UtNUcLaqn9ZxdYe7xBOux9RhtzVkSkDYrtwFr0brn+IIP5TLFJoqqxs4ZH5ZeYuDgblB7It77Rbk
VYeOwQgQ0TkQSZc2EQcRYR/mzhvw/7W5i2cizfnN+80/PskP5coSUYzHEWXRBc+kgxg+tprysPbp
xdA0V0sm78ZKPaTy6o5ystjbEEbEmDqHJ5oxhmsPMQjkWAkCzB5v94zhT8UH50t9JkoshowuJYNX
fY6mXpTLGNlOeplcJ7smAEvglomNQ2/QpSLns1/txBiHJXO4mpqQoENuylM77mS7MI51RwlZn0f/
EzMclnRxUetDgctzHex6PwXZlYVa/fV6zaRSCzf/IVwqD9ufi1oZByqVEEt5NTJQEW8l2ROly0Uk
ruqzHnGyKg5MsqXtBqueclfprtoR86jrT+H6OUtu9RVPLE3shrrpb6+KOdmHWPzNJJ+AG7oF/WlD
id1BurWUL1VP4CP1pfhcO5faqDZM0Do6FPlwa7rji1bYFtJ7jECDuycYWUhsI2mTgw69niKrw3up
m+/Z7OHitrgqnBSCK7Zps7xNTmlFwrNR1slGcklNbiSduTZIMljbRPmd9SX3dvvTtEO78IUbSgyA
+m7s5yc5TVYLmJEp9dDaqleQm9pW8ORW77xt76Cw45Vwd2KmTy29iDJcb/NxAuIXnjlh0sMMsnsf
QFKBjLGIQ/ZaNj6xt+h6b0BvEVKE36Dz5bNBujnK3lPpaFerg2kMFzma9wggpvaSA5NegBicGiL+
QZHQmVHdgA4uYeJsMHfiHRx4pOYiF0kLIsQKDiJoOHW6i8qrhNTep/aPRxAtTVqZvdDK6cEw7XxA
U35EMSyI/eKp9dPUFMMMWUdXiCzfKDqMNzWDbcejTHA5iybNsrQ2UFWRwseo/6z/a1FUFkW9fQ+e
NF+hCaczJVxTVnhroFSWisdwUp3tRZyPLk6scJggGKXRmRMcazHGXTx9X60gGR9UM1j0L/ky2GV5
n1C93IQHyBwwaEhQtBTt466lDZddVb6oce+L9ewSa2MYunFxyOzvODmphZJ3cbKiGogo12XnNMns
DExbvF+74gvFVzr/XnSylVxckQgtOOUSiwYte/1c2bM7BHbsJ1CZP6I5gEmHQHHlLvy6vUx2LrdW
yUGDmBSqIc2IM4rqIjQ/deNdBPHBMbtQMcGuIh4Vzz9onyySQwmtSedoYq/m4u2Awl9xCN30KXlt
w0kPAL7n7cURoMQz6Pt8EmYxRB0Oys2OFQWa+FU2v2YGcZbZHm3sIc+XX/q+KRsFZtLQcpr2sZa+
1rggpauRpgQQXskT55MarTeC8HoLs9E6nTNftBcjGlVyb9opN9v7Rxw1hf0xJ0cADchN2afhK13K
6jp7yG/L4eHPbPAQAjWyZi6xeUp9O/eObDSOAsWwbSOvcLf1iTjQqLSs7+QFiP5rqlNnSxft0xI5
hp+DVdHb2UN/QLHNES9bp3YUwcaU9uxl+49gNrb+Bg5QulYekWwBuOrqqJd3akycLur3cwgCpZUh
b5MZDJjJtFs5EJFTbq+A8gceLBSwVDF0HGGn8Q3DSHqrtkUMxd02QoGEwoFE0Q+qJrKG2b+VtrMg
fenBeWHJY/VE1bOpbeMiCs2qc/S6x6geluDJN6lXtgvBbSRM8I8ttbQ0lSwAZE0ruUcK6xqC5hO7
RtngAgrIP1i/+E8NShdibmt+coB89+fJF33RTYEOFP///CvjG5p/IM1HqQz2GG7/fD+iVpIF1lVo
t3brlA414ovwPJ47X5pRNnYiwr61d+ZiL6EsSfUAUibYBp+AXTpJkWlhIoOrt9e9WUJOBf9yKgM+
fyUpqqrIkvJRBbrsl75O2rWABud8F0+J7hhqFSx5s1PmnGhXPt8tZL4Z45Ykz5ogt30BY3jkXh5z
sO5SJ7xskZnKdvRZ3E1PwgNF1aRWyMFcr6/52E8aFFONfTPtm050rHynDR2B6ecd/m1xHNyVoaws
kgTtilULBd9qdaS+QD8KjajlcJiXD0UudBUuXM1eHOVe8mWv+aGmtnS3OtqB6S6yVq+CuCvOO+Pb
4jgMzKW+xbhDlCLl1rBN9UZWvo0yUbk4H7a82eCAT1S6v9p4q+JgdM/y6qwrYrD6WiuJIPM3WfY/
pnjedY7eLnRDV6WrgQqleusuc6TgVafToUeP/OYCebPGQWEnWmFsqKiOrBGGJxQeBjRdmOz5dUVa
L7vF0SSeDwlX5CUf57rL1MLE16pj+T4tyqNWkKoOhB/yDGsoj8Zr18IGKzNN8euomvZJLH3lC6uJ
423jHjMDU4eqWFB2OQwRJ7FWrR4NWAL0uQykw2bhDdXVCOm97RuMcHle/bGbAb5myJgy3T5tDKT1
u5nS9qMWw35+gvHVUlRCybinfZo6ZeFrSe/p1i4bv2+vhXR4DjVUoaznmNErXjVGEKZHX6A0ZRtB
6SWkDDLlfhxYZFmRp12LgGlBvVH8oZAdJ5QBDinGLCrKkT0wGeNBAsQqyfBnH5+nU4uVmoRrxby7
vomUp9K4CClBJeqb8GzqGFWwXl3xTXoo8mR4JjB7d73TAsXL/GZ1qdkZvynS/gNDPJVaSiyzmVjB
lKkD9sfEmyHK9ZgAhfCQtYu9CQN+CEgn16i8d3AhjKM4zLCPcdG5RaZfJnO607Nvhjk4ZqztV0vY
Yyi2Y6ZQERF7Jw7NPeH6zMTHNOdt2RxgQH0lkU0N978JMUaN5Vf9Ea2hSiC607EN8syrU4+wKRM2
uZhjTBVUothxY+Ma2DCP7FH4yiZ55J71TL1bU2EVL/s4yaMuhkaPCAeDypiUSA0Bq8sZE24XP7Rz
zAzrepqZT1zXvPojaoV5murgw6q4y8L0W9u/xMvlsN7n5DwtAiZ5YvYQTniPz4bCnZXhdmoMT8y6
71ZWBWE7U5/uvLvopmFJJsZ58FywXpK7sazxfAIZY0wlg7sodv40+APSPQwfNGzqXJ6/Z94MMl86
uQN0dGRD1hhp8gyhxkq5QHUccxWDbY/8TcHhzQp3ENvFsqZ8nRjY/JKbUVHhTx3o12WPoz0iItFt
C0LlSMxeYojYvYRf4x9hR0Sv1Fq5s9hPjZSjpzR3mxLNMLdmfF2Bzri91POXw9tKubOXtFZhDYNe
uEMTXkVaeLNmM4UpLGL7iClvNrh726oVsZdNxI8MutmJQ2FNuWJUGLyvUYkFu822jHF3d4wRIK3K
7qJ0n+ykHWs5j9GhSgkfUfvG3dopaPnW0kso13SXtfolIx8mz4Pi26Zxt7bWlpJmCG35GoOwAna4
tzwVI8RKLzqST5KEq/Fsr1AXwHRmHTDWgNo1k2ZRnzu8hhpe+7O81pw6KJ2FCk6JPeSZX2EI5cuq
RILb12AiIu4xBdnZdu/zsPvPLvJUr1boq0Jk43CzbG+KF3N2TIXKHtQXFcnStqnfFFTebHGg0U+Y
nTH2gKbuJxssm/rZVX7BYsb4C8UZPQ/xb6Y4ZEjzVszQJpC749Q4mTy4slxed/Vnrafm5lCWOHyY
huSvxKVZdnHuJGnjyeO1JlNKEdSH4jAC5B3wxyXU8aa+vlT17klrQ1bFSY8WWsHtdGhInydOmMYh
hSzHej0wnxd2ejDvE4zoQ0c2RNlGTNSkwg7qgHF4MeEjLcqMIFyN5AulbJzBGi6LKPe2nZAyw6EG
urC1GNplMKOITrlAHHMebG0irBAHlyd5qWFfGqjy4mVB2tfpbaN/2V4F4Qw8lWsVIfbZmCgBGPpi
11Lu9PqdFl7oqWpjEixxA/6m4PDPYeKZXNYoDkmagIA6OeypULJTN7xR3dUJbXWX+FThlThRPKcr
zyWjrwYsri+OgvUIdp6TFaZdJvfbm/ibbOJtXRxIZOms5aHYsO7kiU1/8MYLpoomoDE5vKY084hr
l58aJViSkfczjLF+LGmXBJPPlEP+U4uc+bYmDiZaOZe1mbGwU+Ob2RXO0B5GvOxu7xy1Fg4YxrEz
IkOMWOG13zM5eg0dJPKO6i6iHIGDhD4PzXFZu8IVxUBpvEgvgzn5To80ITCBH5E8WwUmaiboUk87
kMMmW8kCkZIFJmzwgi5jXIVFvtaYfSYHhTLZsXEtKUSdjrLBFQZLyewxtCwE4SY8yNF9Vj+HIZGB
UybYlXGSXURdpNdRgUe+ZVyv4mT+oqEXLy+zh20HI/CNHyaJ5rg2MkP2npmEYPN40hjZZdo4kXKT
yFT1lgBrg4OB7n+kXdly3Diy/SJGENxAvnKrRVVaLW8vDFt2c993fv09UM/toiB2Yax5molwRx0l
mEgkEpnnxAs06AOcPOSuOLA35xAyMGQB0STj+UufMkcWhG/RKrJ/X62iNmeSHPTYP6Gys5QObT6P
ZBBJ+opAuEgw5mMQJWAKcLPkOcrPS/5bG35f/0yCDcprRtGpkSWJBZtI/R30A87S52DeTx/qb7/E
NF4falzSoFt6wIRD7xhRZ3fVb0U0IyOyhUsMTLgAvgvqD6Dg0EK/CXVXG4i9BKIMRHTs8K8FcqzX
SIUpyg9+pnuKR/aWE/0FIgm8Yx5DofC8wL15dai56rK+I5hmbpMODifXdhPOv647gtAmLi70KQkK
OqK6zYqBKthYwufkZ+MxiXnpUIpyxX8pUf1zyvGvBW3b9p2RIb8CvcInSGwAcy955DsJ7dEnDibQ
OxuJyV5gJbugXLk68zQtoRYmLWZEESl6QFZgQcBpEf2My9euqWqnPRYimhHBLuafDdKy7jt9QHCa
Oi9ZflbZYZwer5slguADxTxXxsxqOfFy14Wzo1l76L4IUgZFsL940aimggBHF/0nicSQIqocrNLR
d2hPgba5AzXdB0ZYT6A/a92XXofm9kVDCRkUNYKL6OaOsGSV6NB3plArfht+adYW1mLhzSdp9230
UkffPrCgq9/nNsOUUCOcA/w+TTU7Gu77QbcTQ9C8tL0HVijcbbqvwlEKStymixNUuEBdxRgm2BAC
+HVUNtG7k4knqkhsb/QVKndYgggEryWhgp1HGBGIG/mJ6VceohdUCR3rIAlJpja1KlaIzH1Xh+U0
G3EGxWdG0aU4kVOfw93sK26zaz+S26yAuH0wL3JbquBidvP2US/3y3JehFfqzV2wwuAy5zgfY5Pk
rG76Ql7MY3XPFEQlL/qi7voTOUb75Vk8iSPydy6PDsBGq2FAGDGE1M4sRT+DLv3QAbAyjDs+R8Ps
mzyHN+pP4S2bt5Y8+c56YLN1sS/yQsEq8g3MeZc2TZ/ouQuWg92iuGNk7IfuMaciQjUREBcpIilo
4iGs4dyqDHU0f1a+UFCQq9bn6xFD8IX4dmY1xeDZkIH/y0rvTPnz3BqC8LsZ4y+fhycAL7JRJlPA
Tq7uaBC/CM+FsPuVhbV3p+MKgwsNZTCNfVjj3l6c/hY+mSg0ylgVW9mXxCGCACgyiYsLmdJVtMNI
m6uaP6ThtzV9H5Xn659lu2K5Mon5xyr2VD2NaJfgu7AmaQVXg/pZOci+6o1fPjR4tYLiIkMDsZ24
XozM1a0zdKnsoDsWw6fr9ojcjAsEUxGRaSw1dOWTz716Wxn+9d8XbRcuCJBoMvO6gwcMYbZLNdmb
htiz1N5OZyKAEnx9vilZGQdTphLO2LJ9KcLTmH43yc/r1ogguM1fdgPuHCNrDYlPJLlD4dquA1F+
t3nTvXx2vgcZamdKSpnGXtTvknayxwQKbpJD6Q+rF7RpstW/sj95Ku9kjtSml+DMSwGgHpP4JR28
steOcjF76QKHM1IvLg3BkKYIl4sLpAxYLR7n6t8U4h30Hv8b+W9RasKzeC9Ebuokxw5iDNuKI9nV
E0R2nPwQ3aRPoqlMtlWuLSYXGawMraGKDD7PpTtAIsWZ8x/FqNpS8NhIql32gmC33W2x8hMuPMyZ
DrUDEEahP2pyobcE+nBchBsF2j6TV/rWIcPs/Id40VegXLwgchuRhH25Jf1Ud97cCawSxCOe3jvU
s7IwavRSJObBsB57ofqe4EjiO5O1RkktMDKgXHVkwjLlznJewnvFlu3/+VbBv/SXCjQSCTv+lLxs
nKwL0B8qdaJGaEG84JuSAz3rjWGWMWKqeblc2bS4GcZfKXmRWlEBSeRzfFeyFVmkVdiIEBPdxZSY
i+d9hKYUbPwE48fIVr4NH2qTu7gcz+hddegfjlPUMIfkVOAxnwa3rahsJbo6aVzq0CqJUQYF3CLO
bOupOhTusofGhnEaUYNBf/euvot9Q1CdFX05LmJEY9Gokgxnr+If85DbVfE1Bv+pMc/OtHy9fnRt
swyslpELF3oVDGqboIDKJJoLyLNZt9lNFNkV7ofpiXH0gRLlFkIKUyXINP8lZ1KpToiqGRD3e5sz
xUXTRY0OD40/d2iQKnwoZKFZidGPpbIAbPuIvmBxAUo2rHKRCC4CioamLwjrlfj/nSZ4KNoOUxcU
Lq3BmVKqA2PnNcHaTMC8QjtBNrM9aQhptv8sGl8TpB2UW6MYoyfy8e9Zgwl3wWYXfvDqdAHikhoi
m8UIcQiUOTsIuTvQQB/3PR3Mh7m1tFsztczfAlfc/kaUmBQ/roG6460/KJFuRI2BuCjd9GAd037U
qFPEZ+0QfkoeQ7BExq4iHLLZ/mQXUC7nsPpFBkfkhDCCHrbIqZ5iiLB4sy+hJ6lCZUn/JhroFpnJ
/n19VZCINWLuGNWD+VtR5e5I7xZquYLF3D7QLnZxQWQw0K2vWSiFz3iKlWx0eJ0lDG2+NlF4IoWZ
f8moLmjcVu5btEFqBsqso2PsVL/fDXv5jjUAMFp7UXzcHBElsmwoqmwqkFfgHEUixtRNJWLWAEYg
VkMe4S7q3jjQc3Anu7kbPwW3olrgVlQmsibrlqwbROGr44uiom7doiAzJ/LTQomb9JM3LXicRWlh
7D/CTb2GY9937SV5JbcBU1cqjeJzUqCCQUtbSoQbYMv/1zjcWg6WqhRB0IK4P03AWZgeFXN6uO6L
7xyeylTXqYZuV6JaFuVMqdtuVKJh0Zxu/KK3aDf8lra76xDvOw84DM6Muosj05SAkZ3YYEXshWfj
ZNjgnsCsXODMj9fx3q0ag8NDvGkquqIaPHdYV6Q9pFt7zZHoM1Hu/pwb+u3v801kFfrm5yboNGds
HzvQu+vKLhsOH7FBVxRNUQxFfs0MVh5mlWotheWMd8yK3FgN/dxn0o/rEO+zi1c7TMOQFdDSqCZ3
7EpdMCqkbjVH3g1fk0/KrjmM53SnuekBiY26636A1NFtv4g6yLa/zwWXO4hxF+nnXMH6JQVEoSYU
gSEAet22Ta+2/oHgO/ULIxrUWgNENY/RYlOjDT+HyUJC18ILxs/rYO+CD9aRraGFNEk1KX80DkVU
9mU+aA5mnk+LPHiDJT/RXD/mWXFIwTZwHe59lsHhsfVd+Ubb6laBKV2s30H1GW/qS+9KYAL54yYU
Doc7C1tlKOdOBk5e3GfG93T6Mk6CaWB20L25f3MQ3EE4lYYK6l9s1WxpoAhGk99tU3wuU/BC1yLZ
13cFDA6LfcbVslmjYkj5BJ8YfPPIiGFGvz6IiSBF3sDtKqo1ZdYkMEnRZSftVRvlOju3flRVaJNw
L/AFFp7fLSABn5Qho9VNt7hv1NSZVIAkS3Oig3Gk+/BYeeqRDU5WmFkTFey3dpWxAuO+VmQ0SVMv
ALPMuxlydWD6iwUGiSC4jyTXKnKHCTGpm26G4KZNT3oggHgvz8gcYWUG94Wg1SVZUPfWnOkF2dcL
oyMFny0jRTJd69nIHCZIH9glnqCRIYlFIDbPw/UfwAXAJkL2ZGVYxwYda0z2JIH02iuzd7dLRi95
FvJ2bIXcCyJ4xN/6/kRLK9eVRnO0M7oHwPyfI3NvfQtsPiomQTLhGUw2d5uigBdSJoaJ0PgWUSOK
BcobfEjWbUjc1NOOygOjEirc4EBnd3lg2286j3soR3zM3hU6l9UkaWfKjfKKHkOsB0lHu2N6TkFk
97Ed7XM3eBTloNufdQXKpTmKldd5OgPUPM9/McLgyH2xzukBsRmN5aKXhs1PukLjTgFtULSuYF5M
m0Mf3wopwzZ34ur3ucgSzyRVIhnWtE1S2FqImrJaZvYkbI9/X2pg+3GFxIUVigR6pC2QIkwmoR8j
343fzPB1Liq+E6XubHO/C5grMC7AaGoYVRTKqE4TgFG6+VX2D2ZfQ/n4LMnfMRh7PT5vnm8rNC7U
ECVPVbnER8qbl8H4HmSPtP6rEQpuinyBCyi6WVVLVAOm8ye/OkxPpZPvmNxm/snwc1/MLyiwi++D
zCaltCwDn4y0eWGbi3bTx8ov2idOps/+9TXcjteXRaRcKCkmJdWyFtapd/mt9AT1SC/0TFdHu7yf
OxCi87LbbA9KDKfdN79jQXb3vsz46p4G0ajFVNR4fh6jLMag6pjHoAwHenxMaqfOYGuvPHadk/ti
uvr3V/a3mPy7mKmrDSaaK81ho+jUL3fFDevZR6oM2oqPRZJ/DFS59c3TKZYLArDFfC5GPzR+Xf+A
Qmu4aGyUU56PJgDYnHHyjeVevU/+kl2mvrwIXiO249bFGi4KSyUqcNOAwzWQRi+tZHCKQt9ROAss
NIqLv6YajskYAkfeNSfW/qffLmDnkV00OLqid6rtnB+TIf9xQv5VrDSielmYQ7BxL8ZiwhrkwGIi
TPq3Q8kFiAvGkhqVcoK7k6MMP5b+ua89gTOwVON9AL4AcAFYx4RcYkoQnO31L8S6S5DktS9V+StQ
byVQ8sX9UdaoLQBlH/0aKBeHuyaMujR89UAF4nbIuLCnUvSpaX57FwunYLbD48VGLh7TRu/1bMYi
LuFjXfW2xgiJg09LJrjCbx9m/+DwD2OGFmRTMMMsZcq/NlPgpXR0FDANakbh1aV8M6faN8FSCvYX
/0BWhzSctBrhkCV2/V7ZdacRmQ7T7ZOgI6U70VEUoN4rFL4Nh/xzmVWRNskH2Nl9le6yT4s77jLT
jr4mbu4st3SXokzxq/Zjv9+Lwsn75zMOm4sn2SLrSOtgL3kafNY+Ejnxd8sDG9eAzY5+IqH3bBZm
jMtm51/PBiJJUai/eiumjXemNyEvKqCZoO7x7P4SWABGM5Mv7GsTbH7+RW1qhjmZWJTp/NH7W8sN
OfN9h2KQtMNBd1d+ue5Ngo2icdEmspSUgEIeQXTAXHr9wwpBbFoGeFVbBCFA5LZc2DEmqc7DBaYt
1bnPbkn+WxUJTgm/GxdljK6F5gTObUd+aGun+coeSlg7Z+QS9DXjZg79sMf8PhHqyIoOI77kmS4N
KawSAYdAnIUdENohPS3OjHxB3Lf3LwmZpZuqZWi6wQ/5a0NV1Sm72zVoBglSO4nt1LApJiw8uo98
w61j3BOc8FOMN/qv7aGBoo9ovGzbVS9/A7/WmpzUC2rwjk4DO65zm8CLrjvnv1zoLhhcGJ/aJISU
EOwMP4+NXX9eXFTiPfCVaR6jK8Pgv+hwvG4V5e/pOVYbcor4jsFz742fmcYO6KZP+jl4Yq3AoWs8
XreRuf37g/H/TaS8FhvIxPBfExbdcsWrjIOc/FR0SM7O3wNRA5HINi4LrFplgm45oHIrV33LSsy9
bGSp6KOxbPWdRQZVqWVQg1KNcww6VjXm+1F/S04mLpMZrgiVl0K/tnJEk22bFq2gOP8wCy1swgUX
k16Pn+px8HtFJJK1GSAvEPxbQ1Kh5zOI4ILTUIFfWj0q4GGw+tyZ01TQ4LV90q2wuHtA1jd9GLD3
gAHKGvENtFf84KS5hs1GMbQvEKQUtGoL1o+fWo/HVJLA2ImLXfSYSKdOdJ5tx/yLc3NHtySHSZ5W
8LhWv4nBKkD+ashHTFAuEMzEVVGZhvMoVSM2rBY+lMqpCQ/X9+e/RPYLALNxBaDg+ULH9DvKPE+j
FxxxkIChqcnwetv8FxXezS+yMoc7j8es7Hs1ZBFvyk+DPLtkETVjiyC4g7gYNGvOZRjUFA+9fB82
T9dXbDsnviwYt/8NrQ2jVGNfZJHsSfEG5U5ifTrzLhtvqkzw/UUuxoWAaSyMvs7hYqBgsOt01ybf
Z1OwMTdXTFVlYlmqqckGt2KtWTf6EOL5tFUqVyaqQxcR0femGSsIbtFAO1sU3cCeG0GPYiyl36uV
t0iSyJvZcrwLziscbrlmS8tKDCexEBPu9RswR0t2fChRjG5wpJZ+hSMuv2m9DB/LFp2uAiP5olVZ
jUqcaBMem8Yvg2lX7f04+tedbzNcX+zjS1X93C/aUgCiNW81xU/w9KNGxz55uA4jsoQ7SkslzBcy
YRmN5WCM32T9VyGS6xRZwsVOZZrVpTZgCanIS5tIu7qWEjsgxZGUf9wtyK5YqmWCXMk0wAfPHTxq
WEngqgLxezssdpi+xOVzkvz1kSW7YHBLRpNqsKYZ9kC5x+6ILYFnNBexDG3XCleWcKtWF6CHIwYs
CTM70O3yFi8tu+XRdJVPrRvfl26B3nChXsNmEmfIukwpGm5kmdtV09Qgi1PwUKsF3tB8WYbErq07
a/SqRXWuL+P2HeeC9VqoWp1HKq30jAxIr9K/2GUYw6/3GNp05m/tS3rQfGPPnh1T3xThspV7FzlW
uJyPGHqbp60EXGnfnNJ9dhfvFlD5kiOTJ012k4CVdjNQreA4dzEyPaUQ98VV7hiCXonV29gAzMfq
eisczmEC3ZBCJYTD/F3XY/q+rK6XHD8U/FZAXKJilFYTpSozKFscrUehUmvtLvp93T02A9MKhf37
yjvCKVCHkH2lpLfsYr7BA4it1gIQoQ+y2LVCkYw8WMYZKHUDdRKw94HJCY+3CfRs1Ifocw4/TI75
T+te9AAu8gruJE5btR1jBcB5v5i21GR+HOuVXc79Xh1UNxrT58pKn9Q53P1v68qdz2EkJ/IS4euR
5qs2ehb0jHVBY/N2prn6dlwUwRjOf9qmjDMo0vBGTEOb0cMQZ7iFqqx33SIR3GuRYfURu2bqarnC
Wo5o6lfAtlvtW3fE/CkmdYT6v9tvjBfjFC58tHpXd2aJBUwOrPkj34UHpr0FcSxP+Pgs8BJ+DLCM
pTKRGVYOuTQ/wJu7ea4OCuYWJMdK0eU52MU+PKjHBdyBwojCItOVQMnPCIII0YzUDuj/0OHszROi
CrD6vainZjNLWC0rF1VCZSqncgRYnId+MJwsSbeDGrfFcn/dXbYDi2ppKpUVdFhzzlmZmZLNLHzp
yucRvc5Zac+xIOb/i0v+A8K3b5e5OVaNhGCs7ehXxshMdu0psJk+p/iNT2AR37I6y5UStSzyt0T3
u+VGrmu3glbB9XXbfji6XOr5ku7STE1cjahRyMcJxchlrx3yAzszRWSS29WyFRIXlbNgzsnI2h+i
k37H4se0Vw4No3JgBIjmo4hGdnsBL4UeLhgX8WxFeg48uUrs3jyFUmYXvcAnBCB8b1+SGaWpsS6L
rF0qV8colV3XuOUnafFy/UuJkLitBNWy/3SPVMqpUzy9fTTqD50i/6wYr2UKvttibNkX6pMvZPhs
lfeNKCC8b/9mufzFC3TOC6SlGP5u7gwU2R6re9zyQ+tLCKrkxJPHG8u0Y9D7x+OBRJ/0Bnrl2g0o
QDySCJ6B/2UzX4zl3ANEUFFYVjA2eB5c1vVu3DNdWnrEC5XwNGM/9j7oXsC487mr2qgwQdyMFhaC
dtbZrgk0F+fS7WRPEWlAiMC4WDiUKSIhaypRKvK9MYnXzupNkMYH2egdS8TcwP70K6bxJHhGmZXy
PACtT4+Vfh4zC7UOtHnovqRBNlaw3zZrHRf34dvGenDBdnHPbCt3iXUr/zHz1Vv35EnwMszHLGqH
36/zxSn0fYBhpiQWjOiKjOCS+kTuA73W4Hp6q38qSmOnKLX7gWhBZZPo0B82MKP1NgVup6EFmSn7
Kng4M+NjUSLM6gKCq63TnWqGJmPRdNbg/BZEInmbY2YKp7thdF5XxtExk+PWVoMysic5+WN6A+Cs
8Pi75YgmpraOat2BhuKjjufsIJKfA0UUo7Yi7RqGywXLcCBkDlBHa5TTQM+FdD/WgpLdJoRuUKKh
DUpX+c8zJvE0zXKnOgEGzdw8RgGywKSC0/ZEdCfZ/EgrKO7ciJKAQmtuVh1ifG7JaNfTTWad0Hjm
/LnHUfS3W5rJhHr5k5DSODYUPdOdIgocU33qEsUuROXUrdC2BuGMSUmnzVoKkLFW/baRb40WKvPV
fAr1xu2scve/2cQ+4+oOkqhW3jZjDrgmcNMw/ERlwx2JKDXa9AYQGRiGSVSsIAczZeUoyVmqO4v0
XBt7Kz1k48MHLEHth2pU1UwUit9aMvWaLA9NoTtE/auZTzmSyQ5Ldx1k6ygAz5KBIStK2Vz8W5B5
UWdDzy1WZ7pP1Nui/tQo91oAFfvBt4ZSkLqyb80fPCYxdXiVouvI/N+iTUY2L8No4oJIb1XrtrU+
XbdmM0MwFVTVTexS1j3/FqBpIkhNSwzgWGd2uFf3lmcisP1FoLVguZbgCiPE41KjUo5SI0+wfAF1
utgmILuWbg1Xgy4QmiskVzTLuLWZ1vaxf195N55yssoCm70jY1TU6wsJ+uCFtOzrOpYhapwQu41D
EZn7Vjhag3KZ0FQYcSUrWNRINexu+twRDZrhvvHHpAM4K9Y43NnUz3OSZiH7eC3iKo2ayB0i/eW6
i7AfeeeCFw/hD6QcN19Jl5jDQ5qKtS3GBzbP+5FBG1NjDT+qpmiYw3v7obLMhOYktrYza+Am8ufg
KFHvuiWvBY53pmgseCsWmhb4DhG9X+IyWrBUEW7O6NxKsGY2iDK9Gozr+m3j5Z8sr3WtR/3MtEOl
b6Imrq0giI32/38A/5K9KJgJlUJ2BkIsiqA8UST2mArmibb32AqFO9vB1kzC0tL/HjVkQg1IVW/M
p2hf7SyMLgsWdauX0dQVS8GQHnphXguVqx2W9nJc1W2sO0MIPTsmdZn5BE0igauha4NxelBv9NN7
aPhgAuBDbrNC57ZaXC3DrIdAV+XEN0nyEJSJ046jIJfZjMO6AV0jRUXYN/mwVdegcS4A00RLYac9
edFkUdTY7D1AqP8HhItVBCzoUwDqDYiXIV120htiR67ktC8qlOTB8PAkmsHeDI4rQG7x1Loswwjs
Y06UDn7WHyT6l5QRaAcFX/NAEtRWN31/BcYFKxOqnpXO/CQnD3p5SOuHMvGv+6IAwmKuunJFdYhI
VVJAEO3FTG7SqrJTEbXeZmzXLWppCrIAlWeSDzVlnBQ5wPzXbDiS9FXTIWnwWRZJhG6bcoHhPo2W
SroyZIAhwbGX9ul0Y/YfWq0LBPdBiCXXxCwlBPaO2s34q7UCO00FOdnmDJSFuxlyPoK3TZ7/ODcq
KzelSnWkG8iooyfuVUk9cRt0jTqNp/id1x/KA6TpXbBkfvtzh1iDs229cggrmlG8imoVJp608Ki3
p1LE77zlD5ZCDI1QtCVYPEdIlagVJNsb1ZGDxOnDfSSBPRKlCJEo1tZeXeNwDjFoSj7oFDiJ/nNC
lU/tF9uM7yN6M4SCYLfle2sozjFGgypB3wEKMqtG8Ftebuvuz2ktkLusQPg6czrNKUQvAbK8lF58
y9oKQepCPfNOuaPQ/gPHVi5Ipl+FwPnzf43JHYxVpk15BmHc15lDpJ47RgXRggoiPMY7wzbt1q/B
MeAwrl82ZDKiZQb/gz9EPXzAMTH8SimuxzrUeN86Zj4bNB2CVsUjmurpVPWssNlhp+yvw2zWoyH+
jG2H1Iqq/JVI19JoUdNRdfqjhhHPV94/J6ztDoTg9afhLDqOhYDcjkuXbDFyDJ6D5kD9SjH/lzsG
WjcZzUGCjhZJcH/Z3H0r+7h1zKiWznkM+2J9sDFg0ATfOhRUdeFFbLP93jIMVbZwi9QxO/v2iwWz
ZS5JOamv8ztMo6c8VzIjknKCT2B13+lH4il2Mtlzbiciar1/WdYLOnvwWgWyRe7LTEXJE9e0+Dbe
L/vAbX0MInp4PkMpV5Snsh3+bqOsjOWScZLOURpQLKuqfEaKaiau3Mu2qT6O2qlM7tpAdM/dfJu0
UBwAe4CiyKiuvDUwr8ex7RoYqOxAIoVHmvioPuYHEPJ+KGVcQzGfWq1l0YHbRzEB1WaBHUiaV/WN
X5qifGf7m61M4tK5kAbh2BjAMc+yg1w/siOfjcwFd9JOuQmfREWwzZb0tWHcEaGmMu17CYCdO2De
F0PGu9ybbliTCNhuDp1Hj4PDRKWK3SDZrSi8Cr8hd24k+kDHiX3D0SG+hL2Rn7ujtRt22U70FCrC
4vvYoiiTSbW8YskO605h2vCQCIUOiajDeTMvX60r39DGHoyqkWF1PoSF/QJ8Pt1NeJIeGPseG5wS
3alErsMT0rRZPfWY1GCIBJep9lw6JjY800ksMWpZ/hQcEyx8vNvvF1flkzSt0JQhYni114NvsnCn
m+pGs/Vj5kmuSCFc5Ke8SsVohXJfK1hPaa8dNS95ypNdO2JnjC7TJG924w11FwifJbvIa29EZ+/2
6kINXcccqw6udi66DcjWaIYnEMfaL1+HkwrfiX4atnqc3dIN74T7kv3eu9Vd4XFnomZgIh7aEuxM
xLlkOsb3DltTstMjOshAmS0f0h4dJrOfPPYue2qvnOwsbB7bPCpXfwUXYaepKMli4q9gSjf6l3wX
gK47xQAvI7aOvPJn9ULuO184Oyayngu3SUUGs5jx0sA4JlCNcAfZ1m9jZPxIlJ+NHAty3ZuZIdeW
m4u7xKr1XqMAHOr9eEvGX0QV1Dw2Gwqs1VpykVYuljk3mQdNfn6be1jLfX3QbsQNEpvNlGskLqYW
BV64wK0IX41QsmoO+j7UQEUdnnVvgmgVm0nob4TxQPDN+JlKpIxhVo9ANc4gG3XA3XJGenVXHkJ4
CgZwvP/pi/HjlNGkLanUAA5kDvtyeDEi8yf4XAS5IvsoV/yCH6AM1XqCJDJQ5Pk81y8dVRyNPi/x
LpZv5Y/wb62+G1+4D83MWNQQTjg3nyPtriQv15dsM0O7eOC78cjODBNjeN1V4b7HLDSbThR3UrHQ
dG3NuKChol7fK7DEaZqv4fCwmO51M0SxmB9+bIxUVbSFAbiMDBiaYokdO4yVFUfB2XKVD1ShLJM9
Dym4rEPhBAavkj8o2NIaqrmqU3blzqDmr3rR99DeFHRebN7WVzBcvl5SKH1rHWCqdkf6h0X3qm6y
cbVwpKYX7J7Neu/aJrabVzaVkzzisR1gus3YonE1gT8MjrUr3XkvUo7Zjq6XBeQOs36q2sGoACYp
LqWfJOpq5MeHnOKCwXkdaF1SlWrAMFK7OlR+6HX7JbfZeARjf4AMjyCgb5+NhoVXNk3V8R70dgWH
WB/LYIAXtrVfSH6sfRmX23n467pdAhQ+Z51G/AFzCxQz/WIVBIS1sV02j5b25TrO9if6xxo+X+0T
Y0zlEjj6SGy5P6fKyWwb+wMgrAmRoqynUP7hcClqXZMVVDC68dYszy0kkkEDeB1jY8EQ4mTDAIMm
3tz5c0FKE7PrctRr8jZzGqO3k/pzaR5zUTPRVhQyYQTACJXZy+7b71+mS5TMI6Jp8Dv4XhxUF7KQ
0M/z2fww6xMMGkGOshG+3wByCcTQtHksoWrqpEGOpwuIkKt+GT2Xg9MMdxLUygvBnhIBch6eL4XV
k0xBTY8eaTugb3tvkZ95Z9ozutSN6fdS9IKvt+GGaxv5pqlKMTEGgi/rhMkRejQ2TT+ryp+7+hsM
Lpyr2ZDWeQ2zRuVTGehu2D4M8yD4WFtJ2BsULpqrQVJnGVoBcD3KDsspvQUbDWaSawl3ltmXT+Q8
72VRhVS0fFxU16Y2V5tQRWmLnMPx0CVfelFv09bN9o1hXDBvrBgk7LghYU4fRFAYmQ/ccNd4fQXa
pNEtvHmfim5DGxnFG0gutisL2vjTBma1Xe+MEB0zWkHn2Vb75RsIFlZW52HeWWlcsM1FJ192FKd8
iHxym+DpWv+uoPyhQiU8f9Ierwcr0ffiYkg/x2k4DljL3nSjzrDnxVeE4jdbEXEVqAwubixpJAdW
BtN01XCsbKpts63sKhkPOTgdrhu0NWLyZh25mEHpoIVBzjYX6jndIfNNtzyH5+VWOiePhTfu1YN5
Nm/n3XVcgYfwx+Ssha2UToBNF+MwoC5nqKKnr42rwNoy/oSUUOiN1QxOmJvzl7gF0YBRP2QRnlPm
YTcu5TkYRXPeWxWrN5hcEDFRUZXiGphMgCfds5YDzaU71SvOol4r0QpyoaNTJUIb5ooaje4SEISb
olfQrRvwG2u4yAHeidyoVUAUp3ifPnT79DBjbkXe/zmXNuvwvJzNlAsYVoaHVkMDUueyZyI819w0
GLar9p2HLN7N7wInR73oug8KvxYXQyaS4eGwx0Ybj9jHHngMUbXAM4bqRUfzA7wsb0zkQocpSXNd
sY1WTnfy4gUKdKnJ1+sWbVXd3oBwoYNWtUU0CSDzcXYWTIuFXuBmYDjIHQu1p/LrAnK10kdtOLHJ
k+hhSOSSXCwpOiov0oT1NDHygwECLdIF6YYoieNfFCUSLsMwYoPNR+gAoe0lclNH/27YGuj/LJcI
rnib8V4lINcmmgbucM4vuyBQEroArkhPSf9c5Ggn+0gkXEFwTlgPFtpaC0Ak1nM4PuWWf90ntm6O
6Ma82MA7nhwFZhwBQL0DLQ80LNNny8sPKnr/QJkjsEa0YJwDEhUsvbEEsF6mLB0cg6y3y8QKWhus
9eMo8IdNj0PTAWapLQWv89zijVSqk4gFwaSKj3Ot781uEVi0nT9pRNfw9I8WTZXDaJdcmbNExyM2
waQ+IwML9yhoo2nHyl4vq/8FDxj7Ta4kY5IVJvfN4smqkyAxUN70lcUOHhgZFyiPCeSu8IIt7aCg
5Ea7eS8ant0OiStg7vtVeZ5rKTO29WRHPb3yju2YXEPsi44XZsM1G7looQVDZdXgxXY6Gcq7qman
1fcctUFdeaCZ8HF101MuhvHVzoK2FY1zoKWfF189sTfdFCUo+jC6iq3twWQouFCwP/+Kefy9dh6K
wmzYJ5xQ7UJPvJdn9ya907sYV/YHLR/QBCmYKRG5Kl/9NKtspsUEzDyzmZhNC766yFXua7eHUlBw
I7mmoNQmhOTSkMoqAk0fAWk+d27/OUJjYAT+4SbC4i4eqNR8UR1nM8SsviT70qvMXx9qXGcqIPby
boo93bzVDcG3E7gm37lBzbqbgxoQtfkUaJ/ULLaRO0J/kGSCC8X2ia1prIyMngOTpxirk7SUg8xk
tVH2Koe6nm3gAhrjtdN04wN1rO9sfhcCLejsFGZA23Hmgs5t9yZQTYnGFDWRZ+0YOd1deCz2Et4B
WO8IPZZu7Kv3ki84kZhPvN8aF1Ru56cpLRdMC7EgY0J9O/GV+2LP5OsZRbfpyYI13s5j/1ljiycb
owEJm3yAlYVuJbYuKaO9ZIMdSV+LatyHJPqhKMRJ9fxQgqJZcERto+ug+wRRFwSc+SLaXE+GDNpi
PEmQ6KxPIOXo0rskyry8mc5parroxDon6XiCcMXh+kpvbhWoWlG0MZo65TuDetnQs25GTSNFwhnA
iRWvbwUp0qYLrTC47TgubUeTEhjJ0jlz9kVCCW+W0E1liA777b2yguKysWYhuABPgDIqvJKxJznt
Xv61PND2tZTRoX82dM1H3f0/0r5sOW4d2fZXOvY7+3AebpzdDxxqkqpkSZY8vDBkW+Y8AyTBv7nf
cn/sLsh9rBLMXejj3dERHW5JlZWJRCKRyFzLPHjvvf1vvGAhkXq1JrfEWeChzWTalFsz97YD6gz1
lSbjvPyLZO1VhnDwN+agpDN/CqQHjm9YbpwT3XB8wwpgAVIgd31tI76mT7YQvPMWgwUDf0WNj/QR
BBtX8621ZTgQ0fBwJysVrp7AZ8IER2n1IbUwyInzPkW0o+gALLPny/6+fhqdyRA8ZKjQ8KpUSD+r
KaxOFsAonUAZ/PxxjkrUMrhiv3XpORMpeIXVTbOl8RS0xEASIHeUPJIotXoanUkQfGIkuqNP/Jo6
Ul+/HWnAQEXf4HnYe/KO/aMNiitOZv4fgEnIJAvHw1ikqGb0kGzdzxvl2v6cApJW89FTEPQsUKJh
oxzVazkhy/o170xl4YSI7YqWJkcAo3ZYZz6Lhpd7S6OF+t7ZpldyREqJd4oFqb7VybzUWEanvV3M
G1ZKBjYkphSrUW6tNwVZ+CLWnl8qeIIy06AeyWGo551qkJ3EaXgb/C9n7KsFxe6i2HNyi/LXjt55
6N0DUyNXiTT1trI8Pysav6zus2KRnOzrZ8HrdUyIJ0VCrWLiV03d+9AWtT8Z6d5pnlhR/06Cdqad
EEs6I22rvIN2RVv4ComGtAAu6qM97A1Pkj3wkHHJkEJImV0P7wIJHMPMR8t3HLijwjAlXE6LLkkV
VkR5hoZCl4Pj2vylkXdB0dxTCpivMFjIrA/z3EW2V0ukrHjiGymC7SZ9HMYuNRGH9VAHB+8yK77m
PRLrS+XcXvZCmUKC7bpqACeXBVGzhSFxt2GObzUt5l20+ctlSWsH5xuthDAMHMSuLmeI+kF9ngbd
VgF2tXawN3gf/98/Jb8RJkRkT03KwSkhzNHprVaru8w0UkDeTLtCp4+XNVsJTG9kCTGYualXqwZk
tW0eVEsX6CyXeMRa3/MbGWK4nTC9Yda49cfHfl9wiKJNvinAOOG16CUFmBtuHmhni+xI+3RZu8se
ghvQ25xKsRWrahu+bNqwWehzMbVR3UvG+yXOgYPjrRQkdeCWpZAyRGiZRelzl2xL0PIlmB0KpytZ
8+NaFeXMnngifysP04EWQFpgT5DljteglI2KoEGZGa2HaSSt2axuaDDbuehbB3uIiHYyADNoHBVc
p9J9moacspSDp6ZNSDc01MC23dxbAZpYcYJfXrxV1zwTLOy5Gmj1lhbze5zzcWg2ky65Wqw98oH5
8VUzYZ853Qigdi6AhNrG2TkbDlDH6V6WoNxx0iqsnl99+HtaCRuuaJzKjXsIHc3nPI6SRRI81i6E
b7QSdptGqk6pUlxHW/bdTNimZTduAh2NcBlvDSg1Y2Za1hMlWSvxod5i4zw7HVxytL8Y9qd+ii5b
bS1lO9dKnJ2Ya7TAmgvMxh+L6LYLlID3eA3XGEkFLLpMn9XA8eoaIr5JlrtdAeo86BNv3Xinlhu1
kzgCXwfh5H+jkZDNWAsq8yUXwYeif1CRpLtCWjJfu7S8kSMcyGzIxoy8qLLxPpoHB3hSGbzc2zq3
FkowaVRIDktJwBDnMIzFMtnMlwoI/rQ+qEDtdNEC3n4fdBlQqMyGQohAK+bs2NzXf9hwxBMix3eX
XcJk3iAEitliSsFKiHEX6pda4TdADy+AJHzZyWWGE0KDNcx9PVIYzkPTmqcEiRPV9mbpr7Rie1mS
TCEhRqiTqS8TAFcAA5cCh2aunbAHe5gfm1kZXhbFl+CCm4s3H0JVryTcdh2LZvWOqVfIbu3562Up
kvgj3n/61KBT30Ihh0QJfT/R75c/X7aLxAtPp5TmoDfcBY79Jt/zsZh0U39Q97af3+H8+50myfNt
K85TTF0MmNEBGinG4OsMhIafrVJWXueZwqXFEWJDmxpap43wuAlT9w3a0JMoexgxcIMBn86X1YMl
u1V8hifx4trzABvW1/0eHCxXxZ7u5Q3H6/nma/AWn+20pUv6nK9VvrfA+MIBQuYd+ZB+Mbb8HbcO
qi9WkP8HTejrmeCZZCFQ1IAUyxpuTw4aCYgGPJBnx/YFkpvtjL+ZvzhivDCSLMv4e0y6z55Q0r8C
Ihy7AXh6qAX2BhyYD0VYB8WHy1tBEjtECMlF7VjRY0g/6OpkUzb9brHsa4XIGiolO/qXp/iscTFg
AzGu1bDOb/S4mHzEklrbXNZnVRBGy9HM7XL+RK7vWd21RbOfq+gxikHNs61ZvtfIejPWU7IzEcIx
5TIV8JENROios6aPdhZ4zY6QO5AfgbTTDfpWohP/wF/29ZlAwQ+dOa1j1YRA1xj9hIU0fTCrgMrO
xVXT6YaFsifGLjURDdZcGqtIHbwuFeW0KRfYrp0kIWrd215FCHcde/KWmRCPv3Nq1/rSBuAkOCVx
H152gr/Yua9yhGxscTCdb/SQMwXlHtX/g3fC8BoGIghGD2WV8XW72Z5lqeCKxyDBW5dDKmtkdqdg
47KTp4SZ+XxZm/Xlx2drKGI6eJp5+/leqzt5CXywYKET2iMAEKORwGjvquTTZUGripz5mRCB2ORm
lKHSFBCX+XqPDoZS0kG4emacSRBMBQZCexw0eLJCQNyCsej3vUP9dnya2DfaR2WmS5KwVduhGwPz
u4Zqm+JkH6WxCrA5XvvL9dZX2vqatQksqANxs9Q/XrafTBi371nsWbqRLUoDYRoKPMCA8BWaoZJ6
VTiShVq/656pJUQ5llpgEsb7U5D3oYb/gkmYD/Rm+6lBcxPIfBGc8HxRBrJRulUXQeHAcC2Y1BTx
eRWVod2UPy+kZupn9pdB1oG0GiHOBAgRolUMtARh8wZWBSQQB80B2hAl+e8kL2jS0tE3o6NV8Jf5
DscEt7qTA5pIBxavshvV0zK8c0HyNOU3qnllyrDK+SYVY/iZQDFxRtNW1zYgHgyc6UPCDnZe+lOH
I7CL8n4KL/uhTJZQwSJ6Ps7LDFnKaAdLwaKqzZ8MrQ0zkh8TS9ZIuLapz1UTliz12FyMBmz549oG
Mj5gG8uvbWuudy5GjOmE5YuWlRg+VB4YxcOSLPzJ9BC2b2WgsOk6MFvZHs05bNp7lXz2EgA6TsfM
upvczeVlWq2CnGsk7OJlWVy3KiHQujE2djA85EOATvtqT06cQXH8NDQSz1gbXMDYzE+/F5PpRYmV
ubawVspuQQc3SmQPvHRrbKeQ7oEoFXY7GWmEzBuF4ytOmaKP3Kydu8Shp+IQK8bEDeOu/R7b6eRP
mS0rc8p8RTjJaKfNQ8stO3mnrPtIZDwwqwnGuR2Fg2yiiZtSrtQQcRLK7FChQ8y6/dFYKitfSbQR
k+e27euaJvB8Zzxowx1ZJOeWzCt+iepT2caOCa/ow/56wWFS3qRhv9O2QBeATzihLu2nXjsrzwzo
CkGjM90x60volAE6WVdOhZvumz5yyePlTSaznRA16llzWJ1goZT50aw+0dzzLwtYvZ+ea8K/wdmp
3zfjSFKFG8+c2dbTu/SzDS6qvTuC4zYpylu7BcpVEhvbwiQ7HWOMODmHmlUIZChudBPT7ieUvR46
ZRo/50O1fBgUG1MImS5JJNfOVmD9ARtZRQuZI3YZWqXupfMCm5N6+lopSxGmxuQEoBKXIdet7vkz
ScLqoiO1HFQuaVY7pK1XVnfvDcQ349uBSu7Nq46EyUJwJPHBQ7FjalCrPDNGmH8s88icnG1S5Rst
q/1hWaLLS71uv1dR/KucrbQyGnU22BBlEeAaKiC/TMqQVTKPWj2HzjQSAuaiLk21jBln5fhRSuaF
jv+gsCKznBAkM3fWemeGHPch3xOM8790yHvBfPCOSPBOKJdvOW/RZSOuB5sz9YTQqdRlx2IPVlRv
TWBeeD6H2zBO2XWxV7bMzyM+vnFZ5ro7/ly4lxv92cL1RWyqKde0WfCMB+bppQg8K7Bi4k/ep8uy
JFZ9ee47kwViSg+jw1CvUo+snQOWVIGFOam8l3jjevrwasiXM+pMEnMn1qUttOrD7tEIO1B3dyFn
SvrBFiNL/SXe//J1zsS1S9ewnqXgpTTqO8NQTm1BN7HZ7i/b74UI5pdM+UwtIZ4mVRLrE4/Y6sE+
8MNIuQOj0Al9B34O4NIB5DucYTq+AbHk1ttnN7K7wRpCoWeefQNuiTNNnYl5Vu1iCeOHON9xvlQ0
UG15I1OcApJGDdmGbuyP3MyZdH/I/EcIMqxvvCLn8UwDCL+jhJWhBG4V9Nn2sp1lyylEmVn1qpRQ
eM9An+Jpb1Xfpvnxsoj1o/HMkEKEMdD5MDUq99ANH7xcwu42xXTRgicr84ZzKKGXP9TDdjvKyPPW
2j+xho4F7DD8D/C/365hWvV53fJEdwpI4y8hcK921q7ZOpH5yQNZKOB8NxNQi+MT+BUDurus+bpx
X6ULPjwVRMm8Fj48Fg/O8iUlj7psFOgv4uirDMFLmTO7qatDQ0/zfyAx8/EmjpkU7+lmfuSzd7K8
ev1oepUpOKdD29FSeF7NCaO0nb2fNgC5kxPA8RvqrzHgVY7gnGneFA4lyB/0bYveXTS9gZgq9jkx
lWyyZD2VP/MUwUlnt8RwZFJBp+t4SzFMiN4SyOL9AmUg62uVOYZw+NVuiR5aD4pRdwjq/JOiAjRj
lHifZJXE+4KTesRWeG5tbjPgtxfbCu/q+eF3YLPO95h4beidko86wQPto3kYAO+mnEYQlwL4Icgw
DCDLHCS2E68MlGiOh9gItZqTXbxLtS3T7i7v29XbwqsvuELUWNKmNanJLdc86/nnuYgufz73pQt+
7QpxAUCYuTnV2D+ddjs7h7m5zeuAoem4s8EWL+tJ+IsM4ec2coUQkZipwdyci4v4kxJn/dbwTOH6
/Un32e43mKXf+IMQHaoZIC0jMFWDVDmUbe8bzlXSfrhswbUZ9DdChNBQ527cFTWE6LctcDna1Fci
fjTPie8c+cYFdtnnBVNUD7K8QLZ4QqAYijLtADOIgFvQA5ivHlPXPhg6cEyT6TtLtHuL2H9zJwvh
oqCUuoUOkZoOCgZ6NNW9qmHsM1qyvdXjwen3stefHiMCZjNiU7PpIHDI9jom3preJ+UupZ8kqyjZ
y55QopxaNbETXn+1jwtGF7ID+sND3ok235GIgzGUR+PbZZncMS7sPU+4k9qMTDlVoRqqY6fJVLe6
Ra9rPHehlBNNXS3pd+POfkmcEEroWBsgKIeGBWkwTwNq0ZE8prwtOJayUa32M5xlO54QV/LeUNnM
44p2Q0sfUJ5B8tl930cs5MwMHM1Pthn01VBpq6AUBwW3hQ5k6H+WJPM9aFdVw69x9q11796S6x5N
QgBnykPnbjktW/ZRBRSKfe9tte0YqQBwlmfL61nQ2dcQNCdTbJLEwend441efynGJYU/371Egi0H
w2U7GYj4elw9EyrE1cxmXqW4Nffe4ZFP33m4ec2Bcstn7+RX5lXPPRMnxFW1ccrY0CHOItGoHgrL
t4nqj3WoO4nkgFr12jNRQnR128FK6gWiRlyRG3aYyDErPtsy4Kv1pOtMjhBLY8dIUpJBzrzhKG/a
jueu9g2efLbJRttf3vnrV8ozaUIYddo26fIBvmrhWRNz2fq2OtXh+yTqwThagSVXCTSOlofGV369
U69kT+syjxF5PqZucXQSQ998P90ybBOOw6s8jUHyDvLkCfRqfH3V2BLia0qSZiy5h/IOd3rAExra
LOMw/0JADhy8PM9c/QaDmGeeyRQCLOPEMHPCrTzMBzfNNkVKj6pWby6vpiTwiJRbdsbqCiSGCKz6
sSZ3rJZ4y/r1/0wPIaTMaottkEMAzzDU2+REn6wPcaidCgx/b6zjv2eVOczvb03ZvTGiEFrUJDfS
gTsK8NkP1a7DhdW9n0LrZVxRlrCt73Y+PAJuLPMXKrvRbljJKBo7S3Iwyeesob5qPeS9bIpEIkes
v1GPxJmH0xBVjGvPvS0xIt3Em1aG/bUeJ3+qI5beTNdFC2kFMaa6I+M3I4v6XAN+5B3riv89IwKW
6VWU4OvlUqnNVMNylvkNXF+afugnSa/Eup+/ihAOWLN3YoXiPhIUtfVtaq1uN85e8Vub6VWI4OuN
ZwyL0sHXp8HY5DFw5wqPFv7lHfsX0e9ViuDUjslazfIgJd+P4fje2CknA2czcEVe2hQMWXbJTfNL
7nW2Otwfz3ITAOmpjt7CdPGRt3Y2xyoww3FHDjTkeOCT9FlVJlA4Nu1xcfokhsD5hoT9ng9xjD67
mQMcaEG2kZViZa4hnJ5L2luMGXD0oXI3upV+6bXm/d9cM+HMNK1SmSa+ZhNwV/cYkQqyZ7zP3SxR
7uu7ciurjPDPu7BmLwW9szVL+jJzXQYTwkf23dbeW0DCKjbSk3hdDljSwEHp6KDse+sbszHNZdwh
wKpbygd80EBfh0mUbIuHDkzrvd+EBRDVu6v8IMO7WV+2V9HCshX9MPWTgVy1UrzINpd3JB8kcUkm
Qli1ptLsLE6hXTw6ftJl12U2SuLSemrxUwuxurR4paHbFCLa9lM3mH5tNb6CTkuJ/60H81cxQgbj
plWRebzdI91PEeiD0WJsA/6d+QM6FfrbNAJzGei6HcX/rToTkH7/7SFinYnQSm+8AQqO5GOOMkbr
bMxcsr0k6yQWmlonAaBND1cwyOR7HQHdkqR0IJPAf362n0oL1RibQIKVUL8eHywvurxCMgFCUHcJ
1aap4LUJzCU7150rcWWZnwlB3LHSJY65iZT2FsxaBsOZHl5W4S9uj69LLQQDB5fmH50V8ZGjJgHa
HPz2WWDcNnset3//MvcqUggCKJKZ/UTgXVWlbd3pNnc+LfS6G++V+stl7dazrldJQiwwtEaheglJ
eaLcN4m6H40MY5Oguh+Nu8uiXtqqf43eP2WJdaPUtYbaZVzWnkXHIdgsPu+IWXxlpwKlRgcEFhi+
dvMh2eofiz0eDa48dO5/uPw1JC4pVpXaeG7m0oZLGuOhmz9I6TUlLimWkAxVsRKzgUvOxrNm7NTp
Q15I2hlkKghZHyOxWljc6y133+VXlEqewtdLRa/RTSwVVaniLn0PG+lDYYdOhvql0WTDTT24WTTn
Qxow4IkCeDAGQEqaxduc0s+jaw6+YpM0WIZ+Dqx2lp2N0u8lhBO9bz2PACM9UFJ/+ao0Pk85yBVI
YaPFCVlIcNuSFbFk6ymEGNon7qjw9SQvIWbJj54Mu3Q13XA03QZXrwaqKEEtpygxcFsgjXKXLlro
OzR7kinxSY0XpnY3sButk3jQ6rY/kygolWc0Llue0mv2FCzxJqZHWy3ATX9/ebPJ5AixM3HcRac8
kM31GBjup8nY0Jj5vSPRZ71WdKaQEDHzgbIu7qGQcUOjDFdiNAFsmusEdwf5BXzVJfBejKImaMp/
4SgfXLfGBkywPZLuGtxwGzVJjoonI0FZN96rGB4Gzk7nPnPHIskgpgNsQ0s7X01RbzduKllBX6aP
4H9mRmaS5uja6LIPernV6m+6IjlFZSIEh2v0TF2sCbq89IQ7nq91j44ng5dfbyY4WxnB3zwr68Bd
B03MGGXe9P0PStm58p2ThqYXCmowF33viGSBbMJjtd8ekJ4/vUJwQWIneZoTqDhE+Xt2QGqNGV8l
sq/trzjEURVCI4G0a2n1KHDQxe+4LmaZxOdVZ6Ekjwm6J3R6V9uHYpZsLNnn6299UFcmbVF0fP4E
I2pj5U/W9nKIWPeMVw2Ew6xpjWwxBixZj2oyyZ+mBn39mSQOyYQIW4kk7Uhjh/uFuh2WW1NBMi0j
DZeZSthFujHrrKthKrUeQ7SNbVRXNqkiU0PYRYYDULbMgohGr3dTn/tVza5nTPv8vSURdpHmuGVb
q7AWJjlCx3b8HPTFjf18WQr/lF/SwTPXFfZLMZo5yblrLQ7dTrPjN9p3g9EADxl+0/7OReFMmJDn
OuVCR8LbEBSDXHkmCWvNQKyjEmf+iwD005vFHBfdvWZrc0cDrCvdlu/Qjxbqn8pHL2Ib/uyMx6at
uuFtN78B3+2ZrxqKeW0PZHy11SFZdz927kMpSzolvifmtcRppmHi7l1k+lWVNIGWKqfOmmQWXG3r
OdNDiAeWbqM2MWClSGh85FctciDoU+IMUrISGfewCx4oprl97MXFkEGluU0CZmwUe29Ye909tskc
9rIsT2ZA/vOz43ysVeJS3htJ3JvWPtpgiy0lxpNsKU+ID6M5F5gwh+3KuQ4G5X5RHzrvSau/0/Lj
5c27npu8+jn/JmfK6Pa8VNoE07UmsDbL8j4fCtRCcpDQMVUSjl6GSi+tkxAprFyxqGbBckOkbezP
LCDXzqbd23iUS56zIAbNS+SWL71f2X0JYkXZHeAvzvZXdYXw0QM4oVh4W5FS+/rB2yAZ+wH364II
r9jPUe+XQDSWyV2/GPyPWEcEMwJx84D3MYjN1dmfk09qc89Gz0/yTdntdXKoW0lDwnoV/ufuQy7z
dl1TmwJQcYap6cG7AWkJei7GwNk21yqnUJI/ZakXt6AjAht5jI6LN/KlnfQQN0s0OoFBmc1+CdxU
moVuA0Sl9rO9SBS9vBkdVYgyCng3yoz3RVfMipT4U6IBn0oNL28SieM6qpB2jDqrYrZASvy5uar3
euR94S/ZWZSGwPo8LKf8aURsK0Lnnbor/2Zy+AvbUlwmndXyNmGj+aSDhEPWhi1zTyHc9JPaLQPv
KEGNuvFbrXL8iZK90aDwSu1tx8pd21V7y50lEWHdTd2XGRXDBsWTEH68JplK24PbmLfudgnbTXeM
Q+fobS3k9vLmivX9fyZPiECT1ruL4mF8O983J+3G3nqb4rMX1Tv7K5qf0KSs471D1iC8GmPPhApB
h6pWgx4ICFWRTA5T1BugWkBvwqRFl/10va7yKkl8VzEAXhxbOiTZx/66fsexzAHIGTX77hp4j9j3
svL5aq58JlAIM3W30FpVsH5V981TrgdDotHqyX72+cK1BRPqRZ0mPIxNij8mp6yNMuejmV5NtIyG
eH/ZfpKF0oVgok1KkhMABAW9aiOghEm8ayxAbhmS4329ynGmlhBPepDQ2m6KK6Zzz6FbtB3GRiIO
sKsd5Q+Iq8nEmTAhXzGUKV5sk7uf8Sk3H9D1hxnrG7X6nsmC8XojvuuapgWoT7C2CKKqJXVB3YNA
Ym45o0R702z7K96J33+hm+LdC7fttj3ap/KoSg93/uG/ZBdnwoUoZpW91tY8Sir9x2nZevU3S3as
ykQI4cqyaFp1fN6HMWU7Mz2a2/FqtOmP8+a/vs7/J3lu3v340sO//hv//tq0rM/Q/yT881/H7Gvf
DM138t/8z37+2ts/+tdN+1zfk/75mRyfWvE33/whPv/f8sMn8vTmH1FNMsJu6XPP7p4HWpIXIfim
/Df/0x/+4/nlU96z9vnPP742tCb805Ksqf/494/23/78Q+Otg/91/vn//uHpqcLf3S9lM/6//1tk
T7/80fPTQP78Q9f/adkW4F5szPFbDkAN//jH9Mx/otn/dE3HAYSjYxiGBx/84x9105P0zz9M75+2
aqDCZ2pg6uDPGUNDX37g/NPR4amOaekG6B8Bw/M/X+3NIr0u2j9qWr1rspoMf/5h/DiuzlxQ1U0b
yBMaKr+WC7qdl960s2y6XRJnGft2DPSirf0+7ut9Endb3OztU6up73MQnmxpoU+Hru0Dpyr1U2VP
YTI6QVoQ72QgBG1KTMsGS1NUO7xuvM+K3L6e6PixZ10WNfYyB9m8uDuq1AtmEgdyGnCcpDMjV7XS
uihaZHpYunZzo+Pz/WXU0EBcWSp4i4ytSkj2XiuW2a86DyOAZolNOmfu3ugWFOHbsdlvnA7zrN08
XZclvkHPpitLGceAElSY685YohpB2Z9mBX+PBmKf6EzdVcV07wBWoerUbWYC46XF/KQPsFqXxoeK
ec+kmi00vXcoDWl3mBSyfXDF937mFldsaXelmjwWcX1rlvljMmT4kNKMA51YQd8lql9UoB2YNTfs
dY35I347sgoSB8S0wobout+7cXnM2u46SSy87CcsRfyeY39W0KntxD4ryKckp99KlX1PjOYrNaqo
K9pj7KW7usk3U9Uc9ZLc0aq6KtP5qvOaB2esOr903cckbx7awdl7Dv1qEKv2WaptypJYEevnJGiL
zaiydzpLSj+L+8nP549xlt31ZUuwQl6Ft/mvM3HvAD3emtqp7zL84pwhIJMs9rV4jGJNH6OZbezU
89Hae+ea9EY32QMFTtPUPhJl6X1axjej27zHyYH+d+dTzmxMoXc9CZo4iRxrrCNaNrpv18rnAhF/
N1btfZtlh8xwUJPJ0jpYWvPZajT72CnKQRvT+yItvc3AACvp4R7ou7aibdxKKX1qMxQIKNlW4EwN
q7hkfhoXQVzV9rbvZmAQYl2nzlZ3et21fpKZSphSr/B7GlcbJ0VPhULfWwsjj2ZPPi2qETpWf5uh
cb5M2sFfFBSl+hJD7phFLXVm+Zhw1Px4qCITMKyLs1RXRQ384STx6pCMsxYyc0ZzipY0fobycNi2
w0PZ1V6QgzhlMybTV7SdDYekGxe/BMZfmnhdqND2I6aLQqDdRLpLAnPSMJ2tVW1oZGkFU0GRLlVB
09wHsZVdMdfj3Wpt41fDSDC4ccyUcvK1ouw2dK6uzbJE16jK0ZnqafGNxv3s5g7gDRSWhgDn39Q1
8TZ2M2M0Rrfv4l6LtD52N8lMdL8pioeKJe02q/okmN3kpiYU3z+xWh94YNUGgLcKJkn39jLFhzou
n1PHvs2NTNmmQ/rNbZpkN+X9TV3hZs6cEhyDmuejHbzd4sj9OLTgA1QmrGuXhbPn93CI1CzHo9HO
m9ykABbDr0QqTX0r80bfshMvylUFNJYEzR25nuPK3+3KTGsDI6GbIRm9QClVG77T+k46P0xL8W30
WjWwvIHizZJhJ7jTO/wi1qSIn1ynSf0i9maf6fYzGygmbvWnOnW7EFtBR6Qpb1S9x6yIYqSbRnd2
ZdLrW4TyIsirD31DzNDqgUZUfZxn3Mwp1S2/Ly2EU2XYaQWbdxgjQOvw8IU6Kg1pXk0HT3eetGmY
IyediiDL0u2iO0ZIHOhD8/SOgcktypQlDcahm7daa6D72BgRy/Sy3Lpl2GYbYpZTRNLiGo3X77QF
FPWjMt4Yy+yimkRcMEWXxM9SdBNj2OpqKMydiYrT0XHsaDa6LvD6Y2fTBQsCRB7GDnqWWmHF6vsc
3MVOThEFdJg/a/AWSOGyndaj6YkAjGaAK2VmZfsDGALDOCtwUR7LqK89kMLO3ckrFhA8Mi/MNNyp
ZyDE+p03gOgJISR3a/dUawj7E7tO4/pUTJ/VabDCzjD9lnhToDrFbaVl+r6KsURxamZgmnXvgHSX
3nSDW+xa1xsPzFBoGBsUL7Cqemjqoj2MEAYkviyYNMAalHFoqtmnvBtG3/Ful6Vh+D9301B4u9Yq
vhqLeV212JMZypZhXQzv02GATzc9WkyrenwX33rJnZ7n8W5REc2NNA87wFsobv9h6PswBz7YTEol
HGidhUnRgMk6w3NmyU5Wg1uMW8ebhOaG7ywAdQdSX7wxdoa2mD6mITEhtE2wVCFA4acA8bO01A6E
5cUpB9G3X6T6DRvya32Or+dFNaPeHKvQbpb+1LYtdg/rQrfVinBUukOH/1xPLsZFnabbFFV+k6ru
EVNc35QsBPRAGcZF2gcaPt1PWhfHbpLeuE21XxY6+G1S6VsndvaWWjtba9a+NQxFCXUyWKCV8KV6
sYtQdVIE/rTTNwPNt52a3WR5TKPWBWoj3glxCgONuqIqDbSkoDjmihKn2/wlhf597CzhnEy4vibj
JqtqNZqs7CspQRA09CzsbdQjGO/S0dVoJkPp17RlPnr8y53ZZu8HfYk0jw1+naWtr5XF4hO7Lf0U
MGZ16ox+Tkw7wK4LWqd/WpZy2Shmti0S+ykhmr1xqgqOVdtBTJQSLWHjdjQUTGeXKsYO7boJe9IG
YzMqgdUnsx87MUIJS0724HZX/fTB1AcTLPIPCLWe33aQVY6gSitN7FXTtlLQECQords1UK7gvnaB
aDxkU7FNa4QD0AaFehkDvbPt8zCrGCiQ4mkJFTSP+QVSs7AYAQUxk+U7eNmOyhDhoNUjt8ArpUUQ
hHIN3FN4WPTNntpRYQ9JSHot9jExwK7GLm7CIVPaoPXQkFFMhe9qLPGTJgVJInEPrqp3/qxq7/t8
+JbpMcZuKsDbAHcVaBRxf3LG+X1s55oP3cHl6KKybtth2VkbLfe+0dkFWno1xvCe7Asp1c/NyEBq
XrTDu2zpDmlshMVAkaIN7VeaWVbg9I3j12T6Uk9KHoAjMt+k2Pm9On9TO8vbUU1jN5VlwXXJ2Ptm
4oDYMY1DNASoW7OsXBSPC2yg5ZT0Q4JIrle7pUAZznQbN6S0nY647IJzLDP8oU5OCtoxjVZHh1fY
N319lSbWTWvNzF/gJkrFpmObOx/Ax9nvF9VKoZmn+OlgvWdGDdx++i6t86dCgVEfMTGTw7QsXHQ7
GjM937Ua+Yxn4m/jOODF1jEyXOYRIrKsCa1l0LZV9v+Z+7LdyHVtyS/SgSaS0qtmZaaddnosvwgu
V1kSKVKiqPlv+lv6xzq8cfqi+wD3od8aKBT2rirbSklcQ6xYEfy327obJBqmJnOVBVF5B4f6CG2W
kNXM6eRWM4Y+MwJgfdTYobQi0qxfdjfwCDngvFXk+5h5KlrrHu3uy1YbGVuy/tFfOexIa4OUtsdY
KoV2Qosc5YWfUIXFXk3o9Sllj7qbeNwg34Qk4kqI1NQ0Gr3WhgcCe/QpKr3A/DY4fh+IQAvO8GsV
3nbrBx/42IK3jv7c2ivKXG77kdt86Pl58u+a/WuQd4Rc++7hN/d/8+4zaN7X8QGs8thD2Gh5Pjkw
/MDu+oCCjpPI158Lypx+PCLufg3168AaEDzStfuj3XJ1rtBllmHsycxxAdYLP4LC0kYaHPTLNq9n
u8OLwyW+QRth9S7eQNNAZ55bns76WseeuI0V3Kbso8TU9q7rxnsT7AVbSdkIOOCG79awoNS65zS1
8T3E2uPTTjjZMjYam9K6Rx6r4/pslBstaIPtJciIq7NJzwnjnxNUP1GbJIvL05ZusV3riDof3pJv
Vc7q33xG4HI+YDAWheYxJF3stqi7+t+BfafDpdDOVd9Wb0Btvz1gMB4t+mrvkIejfeJXezYNa8Tk
i1rq2JdA7NGehDI77LfFRwUqSUyt5oYnlWELMIEg0N3cWbEQE5hqYTG69+sI55+55AKZ+Sc9tNEm
X9gcxI7jpwF7V7CjXJsN5zWDbpV9HCjX3VsLQr5HxzRUTcGQ6FHedGpO8M3O0lqAFHEsirqlmo6y
PVBUoMhr6JEEEx6M7cQcfBlqPbQc9c/+pG/uEU8P/jckS/WSVHPCvwY+RK5IpzVvj6ieLzD06Zq0
6pKjTpSKKfyXMC5h6QQ9OZIcczlAomJZEZleqjB1sJUGfRXnYtNkDCP8jtR1gZdM9QFN6vbW9TgE
MSalRpxaGg0m3UzaDz1W4YNH9e6CHr1AHS8Nq2vt3FFR7C0KOZVDRkXYxWJ9Qnuwse/tIA7cEyAQ
bSCmvNKzIAuEKssFMRuubeCoW6xcOBDO16VDEXm3oPpEtTJZOdqPqEL9Zm+3vrmu+513rFHLnnt+
kutF4z756rToZHSSWuHmx8S6Q0EAG+1pO7f0vGxv8hMvy5gFoLgOzwitI0wFu6ySuRaFNxZwEFmQ
GRL6WIlT11Q/pWI9oZPN4J0Cp9bZoNNL1JEFx9XuTkedc5PUbj4iTZtM6z91GzOI+8vYc5EMUzyy
wU0a61ox9BJxLcr2hvpxkvDbiF0d10d6NOlIb3B8GUi6BSsyx2W86E/3FIyR9dQ9LFf4nI6/EFhb
ApkieLzF9Ii3JkKQqPe4Cs60jgkp9AjR8Ax8htCNtB2DEyf6FJE3PDKE64aCBsMh88gS/3Ee4hUs
4nmP/S3dwjumCzD5GMspL6g6m6NQqHFJtgPk3tNdnEh14hg34U1anbxyTjZDqEL/oo9C6q+1/8N/
AaprC6UTW0fLw+5H/gtxY08944yk1lgsJiV+qqq7bkfQubD1LMMnG2pe+GG1XSfCPeG10ua3cPJ1
Tfb+zw/PCbEjeGy7Jw/aO0J9r3he+89VHea9g6SkdE9468R08e0tro5CdE+uk3fQ4IPN4AP1cbyi
+cMY4AbojTK8fziizfSO92xcIsnLLau2iNSJL8+VepA/flB+ZuFq1Hk9Shbks0zaI251zLcneW/A
90fXJJ4gBW+qB7MmATnPBA1h/qObiF8q98YkvJKvto0FjYJTLSOCAkdHJENPO1kJSng1psxJ6JKM
3i34+R0B/lddpTaJAhIBZ+0/q/qOOEmAbRS7DKab9SVkEspfYoxQ/E14g6Hd89Bt9/Vr3cTjVxie
dBBzvGAsYU2kq7RvYgOHCZUiQXdBsVmnPYCrbEznT5xzb4qDLW3MyVNXp06PsYCw6t6WcL+jW6og
gHrctXvEgusCK98xYm6sviZ5C8hp5KnbXEfnsi+JVg9jnQxhhPZbo+55B3TSfiN29K8SFf6Y2Shc
HTQywItLvSa4QM+Fa1pieQnstwI8/baszYWq+6lN9s/dzd0u6kwSBnBSQXDfzCMJczFlos7a0I4O
maHICEk6t3F/j4+GZ0thFUZSx000zdYNdcmFzpe1z/vhTLc2HvDaWy9emANUQ+G6jKepTW2wMMhj
y7JGZLrLJ+9B4mPXiVSnMECNlslPPDgxnAc3Ylkfram4gQmAc2TtmVrywxQVyqMjo1aK0w/G9IAr
3qv7fRJo/e5Yk9od2tCEmaJBsFA5dU8C1tVhvo+vYVDiuNPp4jp3AXwL8l6kIdwYmijg59W6OYjV
TXvD+6M5jWbroeOoSren0Ht13eeAJVsLcLwOSvM64V66iScuvpvbyAdNbhSEcRMho2qGZnKMQwoc
QtgxYB4ennyRjL9sei8+tJd1+6vo0h71n4jX3ENEgR+AnVj2k9RZ1ecz0sqeHl6N/qHUMLxrI/bW
9+BnIaQilkUrmrUqIYVnzvi/7gl28QuPqcqArBnkmBYmv04me8ifRdV6Eiiu/ATuMbaKAZx0foGj
sbtnTZIFSIAP0CieEN2hSvPhflMUT5ixT0m/3Mnp2lxDKAAB1ELJCy28GEcKlcRgJ+gTCDpblsnw
z7QnHX8aOTS202WE9EIkrMj2oulNMFS4XhQolICFcyRTEO13C+RUxAWW6a38+eyWdd3gCi8z45TI
3LvJHPqHkJQvuTEZbq/EzDaIMmTd5pE3DyM21vtcQg5z5pHfQ80v2rtyehBuGWwxdHbo/U6SUMSe
TmUK7Q4V5hPKFOtNH+kASSq7YNv5sE5Nfeb+92LK2TvJrthJFkK43nlUTdo7j6jQUewmQ/3V+jmO
mbUJsA+ueNCVTEz1hNxjkJfhrABZTixeJVuThE3CppNtF3Z/RvK1kP7YOazu1uVTQ1qvKzmssvjF
gJJ+6Q/8fbaMZRhcxVtlPyYTnC5MOh+lKkMv7fv7n7aSHneEFiE0sfto2c742BYs+pzSmk/jjvCZ
e/xlR/De0TLH2xeO4rBAgRrySTKj/N5qMm9ItzcanH0dO8+4F9tYGnjB8hcH/vEmc62fD+TAxGH5
3cPlE6eLAkaLZlEgWntgO3jPvSgr4FtjhpDrVikyNrL3urw4VtbWd75EuZktVoaPNENFKshR0PT4
EVCqxEwOWhE8I1AVlXf9BhcvOsACO59ISYZkcqKN3c0iwXh18l8cE/8G5Ocd6Pvj7gs51w7jCZpC
Kkbo6RCdgH/JeLt0z0BhEJ1wbpBocUJQITjOFzSEY7Xe1/vd4N5QxUaSPln1heC/gEXMXa5IAaLB
Nr/Ruvw9Bmg24+XarFuqAf1NQLkbce36ciFXGlwGv9Afdv1ktshw+AW/+EPmmKcGP1xcD+/FJfc1
4AYELyCn6e6dAnoGHINy7cvRdxsraHiP8gq1STdARDiicPy1k3a5DsgDf2tEYv3XRUR1yvluyPwP
lCcWDtkS+/MFj7c6jfV5JBd+nOEmWHt3Cs2jW/rWvURXDlBzOPfw+PX9FF3lAEirvnRB5OAudyl3
nqwhAbCpoWuhcrK/LaiNptNupZJmANihQKGBY4XxgQGmjFlYbGgjK4T6nxJq3MMIAU9CuAW7uUDg
CnmkjfxophRccg/5ZIGpUYLM2X5y2OcpLJdFjvNKIEqokwXWmSZdMiwlhpC1wEanyqUo/D1qX337
DgUJ6lhXpsy8o7LFv8LFyBsy9LjEjp10XoQmHkAH/Fhwjbi6wYlcfIWO1nv31QcGe1kSAe+toxi/
UHRuzv6t2xnSydL/rXBmVueE0jEEbNYBEz+MfbW9cU4gVu34EI5OKgBOa0a6Z/VPRRKYW/sJYy9v
wrO7QZjr5kMtViXra/OOb3b8SDrg9aCfbEhQCdoikSLaX+xXAM+noD8Do0NO5NVV37MvyIjKWwWj
JKCfJNnnBOqTLxLjFoTae5SMaDL6HM5vPwlkGwran60RgwG2oRO8OYghh6NR8oZZvXQlW+qon+F8
2us08PtSoFKoWngiRgSuKzN4x1E3uuVmBSnuWAPyxRw+esC7lAMNgd10d6obEO4fXG7KWlbYk1ui
OfzBhc1RDoSmluW/oP6qIfRWGrTAYUTvQqi9v3vrU3WU4oCfUB766W3bMudP9w6vSylT986u8TB3
UGhEhuJJBbmLqnaI0cchYkgL1LoMbTjIEss7b2/8VxUkaAQZKmEUs+rnzbQkmpoId6RJCMXKftOV
3rxFM85ihc7ELT2TBCLxQsSaWHmJ0dk2Xhd9Fz4dwc8lBVXauck+PPzQ2jnkUR2PR3x5YstbD7yR
HG7B3O9ZhLnrt+eNbImeX5yFZ6+e9xVuYI3YCHr3rTqK1XKKfaRR45z3IV39a7DfjjZvrOrxML9G
jCfsO443qkm26moBSFkA+jWxr74DCRwK6JWerFMfVLFCz8aZiGbQ5QC2yjKxtzmaQRU21oL9u/G+
anBmjy6qGVioPQSX03n7xaFXSEBpY7vzew7v15U962M5YxwaVTbKyOvYXTQKDZruKFRbz3m0l+bR
ozg+dps8tffVMIPXKE6zPp63ykmYU53JcQ7bOQUyXc47v0Be4woeTbRAUods483rYj3DrwXBepND
tFQyArQhAV2i8c/6+7qOHDyf7WZPgpVbmISMTeW0l6tRHsZdB09hqJAQBVhnFGJIvW13ItudvyvH
jFkHlaDQnsCUq26tlK+7CySMEOs9bH5NXaVQ5IB5YtcotlF2jxTzBUw7pggL7jhMWPmDqNFCTttE
S5diDltb8m44VnHRPiqa1bWtmMIvIF9b/u0OHsvCwfqkf0LE2oG7U2SWFm2TwyPWbn+GQJ6XcX7o
Ychh8eZl2ik0vRw+xmr/qH0kdaHsM/cY+sIBR65GxNEf3YTRDGIhqlh3KKHjOQLm/yl/qDz3W+RY
3gtvB7c4msPCe79AJcnqUgB85HxQQJXeLjgEWgbMeNq/CxEImgQOMbQjqccb5BK3TXxXPlG3fqit
75HrF/jJwCLorIb5bprfiScf5hn6pD3cxl0gk/ai3XwO2YPTG+ceahE56kQa1Y2yslkwE/sH99Dy
YNo6qfA0SApwsXIwXqZzDWlftJ8wh68i3aOIEqqPyEK7VDcP1TKFKVvaGXHMwJYSi39NiGwdbKpw
xdcqaZBAUednSDZ/N/2fZmzJo2mcNvEUxUA3ADxixEvnoWKa2j6e9Koih4ji0OyvaIYf58Q6nuau
xrwUhh+rhuiJY8GkfTq6uO8a6D920LgdgKBqFdRRgxLJZ6hgnXD0c5u0ee0n9hje2BqWGCJANYnK
cvEZRdXVvIWNkSglkOh3se/otEaJanw5zS5/c1iPeG3ZMuJyWBOYuovElR7HBMd+ho8pyu+Z+Jgu
jfdH+GvwyJecwPf0O3Rk6Sj4JfSAe1sYzMFtBRCo4iv2W7wPR5C/nVKArgC7Y2gzfIBqiBQS1gtm
uz2OlzsXeoAFoN808VyB4dJh6GoRL21+6jXP/U3qqZDc5wAFUN8Jh0YU9InI4cCzVcMPDAJ4dVqA
VQdGZl0jXh2vf/nRYl8D342ApW9RsEFJrW5A1twrAKx9CLSvN6+BkGPc98gYAEuHSTYnTQ3yuYXX
eQ1e1wDdQjjimOmZ/Fqh7F159m/ogKawXkNb2VulwNrzbJEDGXRWmeqsI2kCDsFT6rzUD1AvdCIF
9T3uLJgZuEBsG+4iPXL7HBD4xS/tMWTVtD0TUQEblvufbuw4kqk48YC5mXAYqFpM/hEd9GfYpmUE
R/FsWfYhG/sONcEMjEAFFokxtH+p1jFAvVihk3HeQWEKEhsDmMxh6T5tFznD/NZMncrWdbuQn8/O
tvHjkFXKRo5c3Bs0H0hzYpGvbIb9tfSyOkSy76Hq5668TeZJJ27D3Psq2L9nje49FB0yM6bKdFU+
wh/k62rcrApMBQvzhx0BhTbYtySH/DDWCwyhCwS5b9qOpQMZusjutYx1iMjuLOjA6s7DtIHnZq+f
txFl8sivvnRhF1TT0sHoPPVNj3dsM5ENVDrr1uUh6KBQsQBkEnDLXJG4244FhfcIk4VXS9Fr14VN
Xu2AaKodl7SMW+qFvKR1L8+Ts//eeZuvRDb4ZPY9WWpAKbu4Z2b7xiJVm0x+nZrZ3MjBzyNjJtmd
Fk7Wlnyn4P6GGOlXO32d3NRvwZIQG0p9KArjdGKgH4kVUBNOYUSXTiYNlvHgphxk3vxQdb5OIcMH
HIi1Z/9niin3/a3yrQdLy/eKbyYZj6ZFAkRlHd71cIBBPWbGZNnwCtHRbYGat1B+E8B3HBlNQs/x
Mpo+lgMKi2aMqkSLDDPPjCpMhhrSvBP2E7UdoyN7GF+Ovc8nG4pum3iyvL1Haw9g15sFTjsJEFW7
I+YaOdCl6/WoKODYVb0eExlO9a5eTd8DFgRMA6m9jDdIbj6t03UHcMQc+z6gGGh4Tuslfg/knfAU
VFy0zeM+JW3jPoGr+jGheHXRdVcoCebWOwkdmIgI/xXsp+vqOb8g7ftJmDxx2xRkQz0k/XTxCPY0
fX4ZbExqvbeRAAEeGy+1NOlw1AOeS/XLYyOy0KY+ZgFQEpSN08rNw6iAUAk9JXwYXhpB/nwGtvpw
xh1TKueXatoarTl2/vgg3jaBll8NcCtb/C7yUah1NeApW6DZpr3O7X0hxfZYwWoocXTIUSw9t7bq
Lms7vSOFHKnl9b/lEr7UrrZO83jXTNgDsHsXwLWE2gS1MW32SR1g+N6UTkCDKJQMD3tRl95rWRru
H7PL+pR4AHEJGYt5lROsueR1PqzE6x3Q+mn4W00dKTC87dutT/t1/NqrFWv//oIemj9hDvm47vUX
E7WVYH7iJNoFsLv6dXRMjEbKO75ks2DnsB8T2XRz6fj16+gIp3SWCmiQr0CuFdv9wI8xlstVIGEk
cNjClPBADtgDcgnJ8LWtVTlCWhtVAXAsWS/3TJo5Vzg+vt+MJfMx4WtH/eCo6eFw4cPt4ocSz7Xy
uke3A48jhvc3qs0+QbDRKVr0SXIMlig4CBgRbCuWqoHsoGyCaK3AdsH52v0H7VY2Onn6USnrcfG8
fBqHt7o+/oJS4WLAgoEFeFVBZyLIJ+lYe1j8hgY4pjZg/nQTph66ewJ7BhCJAKFpCdmn3Hw/seoV
sN6ejaS3o2BCu4Gh+6Wz2Z+VVGAh4JPoeGEYB9otLAhg0rZGE1sHQF0eLySp3IQG23NYYyw1De7v
tXGaiM3qU4NclJoeQLXZ1zQ4DFomAyzXyAojdES3rWppOqh9wfhEvXbYDChcMj77eqmzzervjxZL
xJb+spVYUqT5NQZn8M0f/XPDKUYlDm9BRZvms5ThRSOlFUSNVrSuCoaKoAz+07squw0TfrAVYuBI
iVb1Mgfnvg6+q7q7HXq7sDEA6YQ1brxNAwzizNlh/giD0fln0Dsd8dKw3AfS3GHw4pH6o1N/JLjF
3SbLWr80pm9KS+stdbsBzEDrlQlglrarwIWfkLZHQqYYbJogFxL5ixts6AP6q7eih59evDYtj/r1
nx1zDOf2vYF99W9/pjJZW1XAZNCKbcckru19Buh7XcvB3v+Bs+uJH55UHawYoaxZDXmrOGzeQ0db
Ub/VfwYISqBm92wMEP05hQRrYVloai4g/tbJIVAteVP4UAXzAwtr0Ob1u793TorBKDpLv3oLBnqv
Jxt4BdcsCl8CBbh1nKbf5DGE0CkCmXk9GgJSNzyO2Q6M1O3TY3MxM7d5xo/CIwRv5Db9Er7CVVSs
8DjGfwamlwUjOt0H4E3e+LJs5jL26pdo2RXOGhdQk/5oa0pXLB926jwpoLHaB1JSk+V1mvs2A/sA
Ozj63QtQTR7CneKOvg9kAZ8HQ1MN+Bb8swEwXMVSsiB1W7zO9tZFd+szCM82msYMt8vg6MHPSYKF
6N31alaxZwMqIAvHebfccmh+rce7w5cBTHWQvQbx2qhz78rHercx4GME8//JNih6vVKTnxTfw63Y
EgJyIQLj4Jba8YLKVSgzomoPAXEex/MxbhexhTC+hq5qxFv/Y6M0Ja07Y0g7nFU/YLjuOTb4Zntu
z97TvC+5PLD9aSSw/rnVT/tmXgbJTo2Llm3yMSySrsn8tPNEDYy1t1PfGt6CTcYuqFV4IeSBOLI/
VrVNyyGYE2JjuDLq4Kx1V2HQsqcWNCSiYUMHva5oJsK2wGqZl3uOShbO+f1iQuSqZkylhTEM8fbT
Ys3jJVghP8GYVSWHTwsIGgkoJrRTAuGJr0mzKgcNGIamVYgpjRzMmUBK54fbxFKLHX+pNOpUMVI6
yrUKa+w+DyjtJNBiTYVVlTZdsNLvYAGpkuMIbh7utR4rK/cbMp73zYL491hd5qXRV0o7tBXe3ACG
aOZzVIFoiP5s42d706WwGTuLSd38/iiJZYbU33VsWysWR9bupw+/M84BhLVePkE8hK21aTco6WId
0VutKTa0HzK0tZlaBbvUDQA6MAwe/JmruxUoXRDKe9Ha5hSqFoQsugJT6Uk+gYVr6aY+6RmjtoB+
gYJdnzoISxV8D86Ogy6kISEvyF6hJDiOp1CuYbbVKLgbhPR48LYYzFtTLJ4O43rzp1M/A2hzfdHd
mhC9Fm9a+wRK2ty91MOc1P7G0dqRoytosKRLz5uiBpTRr4N/o/6+FqAdiwiiMoliyrrz6j3MghCw
RNei/yEGASWwSWF74HX2LmhT/BAd6MRu2ofsWnmY8GMQnjOx7liexPutEZZGaJLEiNc6NQtKRbvi
aLZcL//nR6gtHDNsS7sxmkcvk+Jief4B+JXDU1A4UA0zass743ysgyvuB6O/p2q7gaBJENeQljiR
S+YMgqHm7WmyH5hjObprcSoRrFzqzECcXIGJDthk9gjVVbOXu9xOYrfDUrGxRKzUZzqHST3vJFYB
uIcDg1hU1zFR0CX41BWZEax4lbUDuIBrbeKetyQ+HAYF7mNdLsxdipoq9CeWBCK46jsws12AMlNf
eov4DCTgW+HIOrVnMEytJrbsdS/7vrqvyYFRpBh55vYcLIwOVKgGUY9JqGXxtSv7n34MHjJWsk8e
iKz6w9pAfNhXrsBP3FGPuBVWTNYm6dfGToWxYfRkwi0jg1KptQcg8HbVkKgNYzTa+uyZAD6QLDzB
bGH6NHOb67XK6WzRT+oBjlCu/+mBjiBHcMYMbddrMHB5Hupxwi1S+eII/7x0Bow1b8b8GvBSJ3dM
keHD4jFAvAu+Q9EZ2SfrEeDPWu953+zlqVVbAZ4+qtYOlBec42+2Y3pu2LcLRnoBSyVbrjz2+PSb
WuFbKIETdm6wg1ftPS/a+1pBoxWrygffZmcIlJ4QI33QqtsTbiL4BboPIh2sz6OiUw4C1nUGSQA6
nOCTTOv7qHeVuqydIumzKa5m3HbUKuAa9ZEZxWWpxB45G8Z5vnd800CFaTNtAngjCqd+7r+bCi3i
jqCX1ab0W+vNNz5HLS1hWbwF6THhejXzZVy54P8v4VxM41qX7XDyUPvHHu1PIUVNPAoAYu0GpEH5
p2HAMK9ba120KN0bypZY4oKr41iv3Ac/ibHxyzT4uyX0gHPwDQV+oxrYYMI5z3VslUDgLGMCM20b
EEhtsPlqAWmuVyvMrYqd0SBDKdY7M7/ds1BKWC6HmJBweAYhEDaY7RjoD7IDU163nTBCB1UYrsHe
gak1DfvlGtQbRigYrI4+Xq2wArahKryOpHszVVfMCpyomSedhBpjZ2FCEC7dw2GBedaO5I0CqwBF
hhbBLhKnQeammItVk6mKln4S++em9XDy6evqYsv5L23trjTpqqXA5e9oVipzDddqv3a5lCarbJn7
2N3HOK+FbgfAQxBXXBb3qNMA9gcgv1RivnRaZ3r2bmH4I0S0VrrQ1lDWwUQy32J4+0A9g5Vjpgxt
ygnQHsN48AhmXRBtA6m1uyOlMnCjowpcEP5C8IzNkZF6BAdl9YFgrEqnkz40xoZdVGHV+qTqv7Op
5SuSWe7oLYiYoj/cQ1sVBH2q2/Wk6LApjD9HV8op3lm2Pi7O9qzao34Mg+UR3xosYcetMcAzb8j7
9fMMlLxiaDLmRIV1lWNfQMV2h2Flt2E2GsAIDLMMW51tu+rywSBITHZbjvuinrY+wxqCemCDhbcd
BE+Lze/h2AkM1+smXXxM8XRlLZHjm7e1AV4uQHJEGzf4ycGnMeUr8IJq9MHwH0CBw+IAakMXJB8r
iC2/BpwOCsniNb9aRsHoGq3PZsZrai9DFXWe/4JwsA/HhFbD9lLtopgM+hBMAicn0lDQRZAlqhaF
AxnxYrTtnCxsvXFsz0WK2bdBo1GfWggsDyYHbRzk1m4zWYtLgY+uX5iKRFO/Hwie8gaZVR/wI8ir
ZN/emHR2SFtS+8VabNhaQKQajMTxyKkn98uBKcDRSqx7WCADd/IwZRdgqtCEWHoB/7vK/tl0+vfS
1f+1T/Rf21z/ufT13Ev8+mdR67/+zX9sfP23e2H/H257Maxa/ffLXrH52/SjOf7n/6j/z22vny/6
+/nPSlfwLxi92WHIQtcPbP/HuPXfy17uv2zAq2EYBqHnYOcPe6P/XvYizr9sLF8F6JQdGmATCwtn
/3vdK/gXjGxDiD0RfBkhPvt/WveyyX9sVtquA99dXF4A+UjPc8l/bKce/YZLAw0/1g2QKeauIM8q
cI/MhgM2BBhwcOBK0l5AyuCPvXmTkAGI7XYBfwDWt3GDvhYEY4GRYeBjruY70bRXr64jRQnn7HRo
5NNkYeQNiCtEcr9xaHtVoJe/ixsJ1y8y987J2axHfMEZ3nglgzx+RDTsBkXgnutJIab5HYibmK1R
S3PwQ9znEcRcxxEV3BgBWINJ0Af2JywnkX/Q0LcdTdvGxmTXEahiNAET1FdBNHvtdRkbcvvhMtYu
1tsgLocNm6qD6v6msuOo4gCU8Cs7+jXaeHtSiNzRJsTtmDG6FgybVWJkQH1Nk1MzrxmrpjBaB3PP
hglCAe1Z+gDtyDydZ6+j2YT2NMKoAA1/tfBoADQfdSEYIdPmvdciSGrCTjQgqA2O+TQP3Vvl9H9o
uEoAzc23Mf+LpPNajlTJougXEYFJ3GtBeZWklu3WC6GWWnhITJLA18/izsNMjInbLVMkefZee5/6
N5KCDdKwehEMsi4bbnB2/eBPod6BUN9C2jWKiXtuMvZ2DMuKcNHuKzfsUUA2ZUmHx85aYXaNd6fG
sm0C8IBivgzmsg/tjTdLuTUgLCUC//5fVmhxLCyk8iV14mwAkHa4kcdBii1W4AVzx0t0cclDB4Os
Ua9DmZ66dv4Q7nkJvU8+argZQE3kkaprPYfAOACKINdQDWG2U2mzHOok+BOIKdvyRN5pTJ1fCFl4
5PUHxsO4a39VpfWcU4uwq0p7Bgdv/qoAssFrrKeCICFa4rCbW5y6PmRSbdZqOIQJsKvn2HuvlBgW
HbeYph0e6sKoD+MEUIn3dRnm8Je7AupO1WLEHI+nhIWrxfLaDzZjQY0qSLQwKsE5R4s3Dj/hCc5k
iqbaS2NdC/yCLtkR0KPtL0/lnpcdwpnxr/XARSnVHtmWbHsO0h6ko71+ePl64S4+REk43eSY/m2a
7G5lF8NZcTXOkmShP7Dj/kOjhqygjwqxKpr2+GmX03wv8u7sdvMttdv7MG3Ho+8i7UgggMCZbpk3
/OB53SeuOLHttzTT5Mxrq0n9/LTMQAQ8u78lJHlUVHOC5k+DpUPw1wT4FphWZE9Mc1evWGJGlV5a
VF3LER9Lg1OoEgPK2hDcGjs67PiXWU7o8Kk6d2MR3qmOd6qqELzNLUZsEcEq7Ld0Se6m1GUepU9z
DnwAr2KvRGju24WToVy9GXjNZaBZOmiE0n/nVY30MnoPq+yvqZa3LmD07Ghw8dFfofpdI7KrYGP8
OQDqjqub42oIQMuv9i57TPFhjNNsZ/beyK9GmlAZ+l256JDOQAYk5+OEIXtLScXv2wB7dli8g8xX
68Yijl9LMjq77DL1vnXI5kwSLwzvmobYWe6D+Rl33lwb9+l8l5rSuhWFugw2tulQlRfPmes9RhpF
+6BCxuA8J1o4pzx/GTnz9qbjYZNaJfpJshepAjObNx1MBc9TGKqj6TcwJ6pkHZDT4NzajbwUvbrk
ephOrpuR31pD+pqaY5MmxdVq1FZO1fOJd6uLyVyEwF6R2vMJUNSAFl1FMMCsD/TucH+mksu29SmZ
uYUJ57PJTVaFtem+mFf4OJQ5PyEwC2nBxj4ghUEAlVW0Z4KNeNvczXU1GdTbuvVpV+4LAyRSbR18
TSbYuhGOz4m55nsw95E7bbr9UvwAUiEQ1VfhLK9zop+AJ6Fe09a6s41k5Rsf54u473v4aWE9Spek
sDN/OXkBEWlrc59h9L2YqQuW8dIv/vBgTen0SOiOu51bXt3Jvp+zvj0KR33Xde3upykkeMv9GE6i
AdPyerSogWRPyHQTT5N+9TDGitSSe7/sjX3nBLieFUEU4ddhDLM9EIDhEYCrB5lllbZ6KFrvntwp
2LqlTn02/bKxV/qGcI7dizuGkYCUagbIb/zGqxU7R28KQ+PBONvVt9LTSo4Kpjq1pkNYiF3t1/PV
G2zeeqOKbDS8M6ZkvmMrE/dPjekn+PeDrFKyDNozTuEa/CsUoduimFac2c2z/sPnotk1nl8/TDZa
RuYEJ/Sbh34mpFw7HQSvBcfqO/vCE1NUlCsbbQhxECtIBlHuZZ+85pyJqgwgUXXRnUdOtFlZl9lw
qz2dqdhp+iMf7INrbBvlh5qHwgQGXXIpjhkouU8mIx7bYYmavOE57lsP2W6Ga0vmox+uP+agPxHD
sJB88qJ1+oTv8GAENTALrGkyZsFedgjuIYpoMPFbXCp5tRx1V7ZTeVIhdEa6Ho3pWlTufedXxTEP
1C50snMtWDJs/MwhtLGAMpxz3aCqW8+eN56bCkCnGNyLygGWUhG8tQYGd4sdOzEWnywve/Klbg6q
5rMO2dJkkEiitSFvxCZ0lljr+bqcwA5If0v3pe0z0iZT3xICScSpnznHh9WPym34FwgRzmithzWY
tijbKK6czJRU6hGAbSDvu476IXF5FAp3jYugdD9z3997hfI/F884BlZxrMZGfdowMhUlg51dBi/F
QvZTyKKLV88Aa98kjcbpFjICbhunKxm5eiC9N9c2PhhfA9II6OUmkITdx7wJJmqTTpr/RJRNTpGM
Rux7GO4USou1SS4KUuSgVwcfCD0m2YSZaZNoUAOGbsD5nLV1XrPms3at9mxULrtD2uE2sfk5RlVr
Dg5qoL/JQMsmCDWbNCQ3kQgS5KY22UhuApKLkgQXUBF13Ta3lPRK6Aofb1FJXC5E6FYeATMN2YMq
FmBkczkP9rBHmuaVDWVqtx4acGOCcoNVcItrVZTzeojdkiiZMYwT3eYDPk3muIc5M5/CavwRc1rd
y9D5CFY1H6fZL8GjCL7zUiXcPd7RiSIO7BSxo6Ioh0PPhndq1VzaF7viHZSBNY2bcGes9RAVq8ss
xv1wSrzlAb31mLi1dUv98IEbPmkGpEBtlUUcVHBwZuafrKyYD3L0Oe1Cpt4iFOH//4paidhvUeXy
GdxRjJZ4ardSXdFlJy/RJO/9ikuHj1op6glGHYImNhjML1XdYK9NunoSfY1m32TqUtC2ReJaDKdQ
w7SXTo4CQcgn2eRSD93U2wRUREEisQZPq1EnV9mu+uQHXYrh+o2VCeLoyfTi0tTYbuIs9Ma5JSx8
MZ1guJTsKRRK3+HJNrehZWWhkfLoN8pnkFwPZsf7v0hQHkc1ppEuu/lkyQxdbJ1xZsL1Fmrr1mXN
pVxFc2rJo48+uqtwWAI3ySczKYNrADFWeV5xrd2qjWGHO5Zt51Z24H2b0p42dA8GGG1OW8KhrfLh
uonap34VA5/gGZxfgEaYpu0eyinlZ8LKsE0uT9DN+UINmFuyq5ukvpr2v8oqAqJOy/ZILQOAc+YB
xiHGS5dAemKpr2ET6hPLAEAnotBoArxm2VnRqkV/N0rzYmOz7lqTvETfGQ9FPxb3uOmxk7qx0v6l
LNt/5nqkeOCd3RPwJ814Vw9DukN2IjjsOdG8cM9qC+NNDvW4H9ZtjAB3QK8n71YVKEIO9TLecp7t
5NR4oHiYDx9tPhLemdzp4OD6oWm6sVdjw4/pfBR9yA44g2N4ogUhmLIolfmdVbX5fpySXVjl2KUL
p4fFxkSB8IwPsPMHm7cjKf2+9w45guWeVWiKhrP2MlbzenDYurbgGNkDYosyhodiZY5pjYLdZNr6
pzokhKn7x320OlR8f9mUs1pYkJfxqhISkGUvBoq9gfYANaVv/ZgwI1RvLdoGSkPzN7cgBrseqrGy
1/FE1XuCFehIGhpAjUVPuwIm7vJZPRTmAnMjB0amxooVp9MOfje16AEOpDnHS8qDV7Ctbtdoqr6G
JPhbiR7C38Xdkf4DhYkqUoZ+o7qg2y3j8hoOUgB2L2QnZnx1OwgKMgfeWSzGY9jMEPpg+TbJFboI
ljqNp37kIJD9s988LsxljhF60SBJZkptTlG+rg+LG9CJ4lG75YDhAYuRFM4mumFw0LrQj7PeK2Jv
nL/8rkF5syXzEDqoUqcpCKyruSQvCKDpNkReVUJ9ebg4cSh/hGGTwuOWzIYUPCYK6GSdYZVP7Bxb
uFR3VvshbX/P0C53rmuRS0mS61I7z6MiKmtUY8uc+CNeBXfEWMuWJIM23GMmvYPppLekLJZ4Nikv
PNYFrhJNFa8qm4krZL7YdT13z6Fvou0rmFc3gD9DZK1MqgecBVy+6gna8gvY+x27ZjsI6XL2Pg1O
sHQKjMj3bJR/Lf4lf4rpjcUl5W7QfA+qxBl0J8EGWbXxYEt3Fqt5TDv/TzgZkWPVBr/M5E2a5d+K
Jci7dRv9s395xX9Otd63zvRrHXmz+2kvr5luHui1D8/+PBAE+1wcwCwjpY3E9mp2L3AUQwe1Djub
+rH7dA3xsYmBbpccN3ICtvkQ2lgmWRYs0TItX8Pi/LC76Coz/rllnnjTkD20KZvgSjtVu8HnEapL
j7XaBl/UX2SWKhpGpONM2W9BUO5WSlKiIV1/TUXJ7qtUP+A7OWeoIT4v5gSeqyWGS0f6Ck+CgglJ
QMM/opY/dvh8O2eCqJsScliWLI4KR157QLjgszjbishJFdR0yHCZiko3phS3PTot0myYFA8ziniZ
V1FldM1pyhAkzLx+SVf5IFm9J+rwM+yMP71fzpxG1F+4Bu59l9+yYJsi7OEuKeVLYoBSueb9MMrp
pNAYSWWOe8voj1auju6Qfvqi68+BKH9jvquDI+Y/HWYqFQ7T1Vjl5yCbNJps2Ac8Mwgq3nt11b6O
mfWdhlznndTaCii6ZZcahIS1275kskx2foI80xmoI7muSP0zcVaLJO4mpzGee9VCR7vezihxdG26
ZNwKDSVvPWxghLlobez3uRcPboEtFHTyccHPmeyezo6FNFPNirC6AsrLva3JnhiuFXxCndqnwKGc
fbXAKZUH2UUXm0MTT4VAH/nj4xyEimtrSt6CA3Ysin3GWB2JgexArn2O3vqtzWuTTeBFEnt+91PC
Pg4IUBgl5qGXz01jOzyYMEkaurCwaPDBiK6PPkKTQbHLbnCn79mSw2XgzkrmMvsoy5Q6Bbs5J0NA
YkLRbKQOIlk1rZDOEuHPX4oVjTvptqt93vyxrerBd4dwt6Zib6DbRcbE/+0tu9ppxD7MtbVbC8+5
tFSgNEniXsdpOjfC8c6LSfTISys4azufokzUNd1+DWEsdQmMXzKXU+zZy3M/sI+vA/vii1mr+Xku
vb+9qay9WxD7DWzgjGr4Q5w9Fk51nZqUNWYjsnaOzLH6HyUqDTLcj226IB8uESdfh80+HHhZyqC/
TkP75nZ5CVu40EqSPmkKGjmUSP65/MLEAM5Qh6AKNdDEUW5J1TR3t4IdOlaGtqBFQu8Q3El94jQZ
HtUPrsxJbyRwpT3EtUVKy555gGTivQYKhWXinc9te5AXLv03SqNwSsXwtA6req2UkRzKdiQtRUJV
tf744lj71S7WyBk6fZladc1D9oamJtOmMgdgIjt48Maij3qRfvTCPdBvAwJTfpWrfT9gzcnpkwVy
ZayqktiTQ+ogbO65UXCCeBOZPzS0sXFxENySWUV8QKuVe90U94EYKdRJCJ6srfu3M+y/ycrzX/ma
6EULCWr9GbqPsiOjkxZV3A/gamFAGo4DOm4qd8VJSh8Ttfj37lwfG4vtQ63lcNvoXtIKjcjr0sdR
FAaXgqLmuyTiVOjDVPUD7/hm3kt7PDJZj15dvqUaHn2Z8qfWQowJsmy+AxkoEFYzP8bS33vrlB+X
oOVX2W2vUJHt5cAajJIGQs8inc97DGIWewJCnU6O4p2DNi4LN72tlvHoBvbWiDgEB9Yz1NTQzD9z
blwX6KxzXc4AoD39RySATfpmdgbiDdFfzY+GooCUz8XjTJdGguJHyRaNVGUhn3G7k13OkHPm3oGc
Yn6VnTPgJoqMhjCJEEG8x5iCLBYe+gxkQLSQG+BzFeALdd6xq2R9GYxzkPtGLMKQBoMM9ZoqihWU
f4wNCSY4uiDWy6B3/ZrTzRP0MW1ihEuM6l1Z2Yk32IkyBW5W87sTtITiUm2Sk3WY3UR7HUu2FXfc
6mj1pZDL9UgZE/LRU/HYFhhCK38wfzMviH6sMN6LWKhxuZvc4F2sMKoqpyawTLkHKXwl0iY7L6Oa
pmfbX+ThdhVlX98au0VyL+TR75u7cPbKK9PuLykMyIq1+Wi6JbujtuRNT+M/h14Eq+UtU2W3xB+b
e2PL7BUMYBU5vcC18Ld8D87O+Gx1asaW4iJWbKFYWk2qbnhX5fQziBmBfaS/BtXnMIb9h9tiTK24
oU1N+r+c5bB1CaH89fWByzmFSKMOgbISEv4kEo1ENgSn0JUCBIXII/rej/y2imX+0QabBezSPHNu
XXhJ3NuN0AeiQDFtHjaSfiVjbSFv+XV7MVtZRGtB74jpQtTmMy/nVT6ibz9bauY1Jhuyqa5hE/ua
8zgxN8a/ai/+Uk+vTCNkzYKVUqC0iLRf/Ix89tNyeVIDTJEwix8+IvAXQ09mKNEHzp8lyhhYsEDI
jZtk9QzHHHdZSayU1xvucIf4g0QWy6aidCXp2ljNwL95aD02CQDjf/+N0uMP02jvskD+KgEioyBX
LBEpjW+KZR5rwGkC3ygfAbmYVNeH2ZbEeJlUfLxXt2le5sruIyppKkLG17YbkvvKxXmAJI8bFjcp
BPZA77aXozPlb7Z3CEvEP7MeDeCUhdyxn47HALIxzXR+EqvNbh0kBihuSO6eZhogIb8jktTk8yGz
iytPX7s3aYiN+oIqi/pX2dJVYXTzp624toVdSq2QIr5DaxYYpUGYmKKpnOeyTr2KXC6SeS7dkzdA
OG8fDyaWWj6M4dbT0dQ3067LW6EI1Viq7Y8punkCvX9Y0AfbfuKWUowLIhx1gakq5dEgcuCupXWw
8vEmHWo7+tl+yK3kxeWMihqDj65Iv6hxQh8xDeKtbULzkUEOTjHH0GU3g0sXT4C8HCsbWpjPmLQ1
f+nJ8AiD1gFOdTcSOsxNe48hzqOPoETShEt61iY7I/O+UcrtqKNoZvBIshICQKtaSXMx2HvW8iGH
SR/svKiPPawcJad33AcAeyw0WNUuKW0/yRM/4f5QO3j/RuHfeANYJHLbJ91pQIop/0jtvDkExDBy
UohjYlgX331jtri5offAC487Yu9d03SBPk5D68jJ7e7moHonWbK3We9HLU3+VQktcLk1JMnqPJCA
ySgqGPmETojqFtprtQsTtJihEvNxHesrugRsY1USb3Hm9ZddOc8V0cy6PfgjlUJTJ+tzGeoP20vf
QwkdmvXvVkjsB0uMMNzAP22zxCj13nOFxFbRrhMvfnA/5NxDPQLTA3f5aBogngTuoQncH8lxeK4G
AOzW5iLQjQ4FFmQ9qKcKn9ytio1ePkId/MNrQ3w1STltA56BcmZayQLGrIKqu0MaMKU1Bhlya+ye
sr+mSFFl1hwOaPP6pYItNd0FU8T+21nXQjf+fir5jGhoi6CpQ0LxGVHCUJPybV7FMlG0M0/sh63e
rXzqruepAkYpobWoV2pib+39Q3AH6/g9jKhL64BJ6Sk+XNAPXAaSvWfwElm1pw6TSveK3z2vufyY
N1gelNG+ET53XKzPBMqpIL/aspZixe6JKtt/0uPkMR4T8sYHiJO6CB9H1HyzfglHLCxTV+pqpaI+
JN3iREbefJj2RFdFMF5yC+uppTgnxn2pY8fsX4N5fLGgdaOua9HFJLVLJtWA6FL2kYOE6I927lcq
kGIm8WzeL4oKIOQZOmownACRP9GpiDv179INnF1TnwOuaBfJDX1uwYKDaTloPovaq4nLiq/O6xpk
dx43mgI/qDEDfjDoiBo5MqeOj0ov8adGj9Sj9l0Se0nZUnQWKtLs2276RZL5ZyfRnOpH9Pk7P7Vv
tEpdB7cgL5ok6KAEIo59mO4bmX9khryV7d9VHUuY6wP013tWj/fmqnqikeXHmjk/fOcWe47s57Rh
9kuc6WnB1DxNafhT9fOVEqer2/i/HfxLFv79qmZFKgqFr1T6qSFcaIBk+D3tgpXqr6XXnOsk88+N
qxmEQ+oL08F5N0E6hNvLqN1eV5tuC7JKa4jf+ZCN8xJ5namjOrPvM2uxolxZWO3Cg7gZ4LqplYro
A/TiHL6FjqRsbxD923nhoWgb++r1VsQGW8o71HRsAquOFHxe7BnzTUi8CjlQw0EF5PsgFBOU6bzn
KcCQNLl5rMVD5STMW3DY9/wBALFyvNbcR8Zl/W4XmCzHxjTDKHxfTGIdvXK6qOxgTAJJTH0dLnqh
bW+Y1U81GiThNJeS0C9fTZ/mpyZ5bnJim8TFajbsXoSdvxMAremgIMYHta537oKvpXnxcU3reQUZ
XfLgjGUZd4VV7etc/J5aYe09a0C75dCYKF2Y9FnTgcrk6H71Yx9Gebb+llkp4qKZmTSywGcwKDwI
MRZkm50COAt9ih6paWF9NM2sXvdZtAniQfWyveAQxck65Z4QRw6FmCJHf/zTiC7c+wrJsyAkUmf6
2enz5UgDKWVz/h2SHISDzC8cMF9DA7CZ9QRuCah5RR0cBy/lzGuAbkGKqHHQb31leAhO3oPMqI1V
6l14XL2l3emjaAu6H6HcqjThJiSMW4CPAmhH4WqRQJtmZy/3uYcnCHQsG6MRw32eZ6uO076h/Kzk
0mTl+mwP9Vuj0BbK0H4vq+rHKJyrXNVbXre/NVXQkVMxQQ3dchu4ZLVlt+8z0ALb5I4xNzS2zMs3
+QP6RSmbWtRX46N9d9+u5srj9kyaBJTura6+EtNrT/laf0l/vBvDgZihn5qHxfXdaIIn3OehwMWi
L3qvRvPAsafOk5E8NLTTZpu/q4zfbEFZIbgp73OH8aup89/kDWhfEagEoj2ZjUBUPXudoI+rphgn
YKyOxpkqVD9/8C3P3yGpXno7hQehJkeWVMQOW9dWrfZh4Ps7zQAR6iqeJ0jSpKXIrT4rs56oeekQ
auIuI4YJstzvLeQlRTXMuFrRLGybYh3/x695lztbKt2oq0c5i1jXYPlhRZinwsbAZaYek8qRwuYJ
FFxm56E6z1nw5SvvMru4czoMsn3JpL93TLx4laruaumJ7CeybVsHmG4uveJJel5SyiAXh+9j0n7U
z9wuBru8jh4jgWfgmltG8a19w42tjQul++33zGfnYAt+ziKs6S0U4NC+uX6W0hzJUJKJWn3GPc8z
/NirBuxEqkrVHHRA5OCOAQWbZXuYugqbvGRwp0ZwJZLyRRLVjzhZSaChSO099s0dDVW+D46ZsIMn
g9HN5aNqyPlUHD57m1n6IBq6DPKGmkPAXGo2bIqoKn0MDLLxjgQcdnqusNXf3vCBbVIIXhc3GPXY
xnRw5Zs9w/doIgmCk4nv31nj0iufm5lmEyBMjSNFDVHWzPpoB8kf+1D58n0ZkYHCkUvYzE/fWkb7
bk6dp9WkTMFLSew3ZlqRtOR4TnmB71uPnucieC7ZsBzP8ASYhNzJgq6IE69zkUUfxsFXUTKY+36g
P6nNhp5WxywENeZMKlbgFsvfik35sszFsnatNQbQToGKwhSlXPjJM5nJvdyK+pAD32uDXYrWjMLQ
P2mhByJW2VZfOP74snsA6vVRtlaFpLieip72kcUv0jvTPzY2mU2oiiWqreZs4VNfKDu+t2b7Laey
GSwoOSzG9MVv9ihCSi3tfvu5pXE/qc+E1YB62qvQoGtHCCotWnbPFR+dZd2TQKITKVypNXUAbxde
l7W+tDhoI6gP+zPEb6ydJ5iBBtrUetbJC0pbGS3ht2Wf/ZuXGWeTCtZnftGn0pBvjdTf6+TvbapI
lM00aXfY7t0ITAT+RdtF8U58gUxcwM+RTwaXo14f5tlh+wKGu43zSmlKQBgvM44EueTBVOVj4zo3
QxbcP1ufj5/3bQ4Ym23YUK4+JbeO2jn6O5nqSD324pWwqUeaDMKJh5A5fa8hqxFjM/oSIaZ2liTw
2zoU9ybWt8HZCI7RvLdrRa8HDsM6Q+3UAX6syxCcrd9TSiSvrgHkiBEy7Zt3RTdioTuvY0L3yWBY
tzIY/nWcwjGBO0bOvGujVBm/kjz7KVbvWJV+QCnyeCim8YVJyh1chD/oAI9dRSRUcfXbe99E2rS1
77yQNeHik2GL2Xd1B9aadMOnNfUkZYI08iYqw0hGUljgsYNn8smnyUO2rJHBdxbB3KS7UFBKJUg3
RcJFUg2JIfAdA5KCBTKHhhRdrjMbz/DjsqmSBx/vKgrG8KO00m8aAN40UJUVtu8uKE/qfa+lrGlE
hJuzjUshK5aet/LVSZMvQJH5Oq1FuA8d8UW64Rlc8JJI8qj52jzRXuADk9P1lma0MPKh4zjhjHHt
N1fk5W6URYYcbw/RirMmLKd+LsP5Gz3VOBpEkyqXcivepN9LKwz2q9Lfs8qJwrBpvhRpDUecqr+z
gSqO1Hzrt18Qhx8BhGmgIFnNpBsdqpLtFiishGzMt0OoDyicMIOxPRktl1I5PSkDpgO/PeUrLOK2
ITkdTF54mVVxtVdUfOBHrk+ghthbx2HDMkwykjUiFqgcz3dbrQScAeeD1jB2Uq8vzqqPaa/POU8P
TzLhoKWYtpMQSdES47f+4w7QG0uWVHuC1P5R8ana+VwvJIUwxf1C42+UBmjejS1Ze+i2HFGV/OWX
nPma161lWlwZi2U59gNzozuNryHFj9xoSg0NTWFPilZI67kRV3mR7Sqek76nlbqVwxP7ucxd5qUW
UI+yd6CXZ7S0NMLQekhEeq0kXlpo81fVOqXEiiEs8T2M/VvVTb9nG7ukgQbbAXFYu0pVbJrrSuKf
NaeiJIiVNeGXKwAJy2Z9qKtVMLDrkdpe2jW89o85AYCY63B0fEJtkuJcUzUFYDdFAvYcxnUnmjvP
5Adi8+fGTNb0RVCXTM6gOpjRmnsZbT/yy/O3YNmYUCXuQU6NPsdrOIh7rMtD1s5IDi3kSJ04631G
7QFgQHcri/XV71krU9AFXA/P01TcF9wEvFnnd1Aocc3eoHNOxC1yXAYm0WffgDnvNal4nfcZNhbl
9aZd3fjhk08xQSaDMDnSns5bJrS2wppxxxBOdIHJjefxMufvVlajCDSoAT5rzpNpOlBJUsct/bDM
SP41n3rS/St5ouxU+ohx9dyeMt5Xh3nJ6KNOAgrS8f35ZOd7n36DXdaFfyuabfMZlbBjjwDS/as7
USIR+HTv2Gv7O3M2WzJ1z23HyN8gGAufXopKz+8LHMAZF8ez8KfIgYtf40LTrPMiiajr7DcABOwA
Oqs1Q7q5I8ts62GPp5mRfqbJxpdnuaBGgJQVRvhE0D/NNp5B8bkruOyd0xbp1IQxo1TcP+Rg/ftJ
NWT3k5yuf/pzMttvdu58Y8HIozS9ifQujbBquzjMQl3ZKJpEnWSe9ulXgKJNr0SymktgdS+T1WVH
+mehqzJ/L8XGmqhgl470XfQ+N6wEerd0thUSuLplChGMCby9KccLQfEAhSylfK/xGSM1rdVN8s8r
vSdGBu70w3C2OJmqxn1iYSN7+UJgerpaGhZdnkfd/qrDV4Q87HwiVsjQFaK0az+gFHKZm1uKi5T4
19vZV68hZ8Eidp5GYS5HpVjHjbA+FN+pgePsu9hD23YIzf+M3qlpdnTtj8XSjAzEfc3yp6rmt3rL
3BhK9VFmgzCUoZVe4GGfV8dgCOen7dLISC4F1jldEKIsBrLWpK2xFvWJ2hPmhDoWmSZ73taa76ug
Ts8j4IBVffRyh49bZR9MTV5m8aizK/R6kaPnR1YO9tGvFegvRVDASWe7DKc7c6lIZr1ok+Ygx1fr
E5ff9SmksDvr2QKKZ0Ll2BZ9UtvvJEP3SBOtDrarb7NyqDUtKv4Ag/rzpmXCRa2dY2NgvFRqOueB
/Fv3CU8JKJ+mmgvO2o7QM8C5e5jJ1Gj3daDa42wUVZT/DhVZMkuyAc/J3rWETR3q6o/l9Vc8xrdK
wJY05fLXn/zr2FbHdB1vPa83Byp2mecjr8NzkiguS+qDPJy5TxLaKCnd3noemE1yL3wdi/TX1Cy4
mgPqi6q8b8WVP7KdDB87+Oj0BHlYSyw9BEwNsS7psLn0jRkrYTyVeXFYR2pCS/8gkBdIHdO/Tkb2
WI+0UpfpzAB1BuGGx8aj4UAdshM0YxwWOcV9BtNgXrgIBGv716AGbBkAmjsRvPhu+rSKXMbJ3Icx
b/nfs+Fnd40RHjq7H899SVBF6s3y6EFu3e9RG8s+kQVwd0nMNTPs97Dj2yJEZR0cykhlPjzayvao
Y1w0DZRMzZUNOqWGL1vpmwdvBJQHeFDaPmsCtk5qk6LTkusqc0ETOxaSeFrddEVJnad8+uoDxiES
he9Gu1lMWDc6E3/mgYfW8GkWSCkZL61+voxr+5MUTnJKGpSfQhrOfsXrJFRmVdfCXahUpEVMkjdM
4cSOyEYXnvhfdodp3NWcOx3uWiYNVMbANek+IjCVbD04wnGPSKlMt6Ly/wWCyiU/IF4jB/6tm7dU
Tp+9j1pcODMelOk4O8yvf6LKP5KcYsd+EpfEns7p/8g7kxy5lTbLbij5wM5otBrUwPs+WkWENCFC
IYl93xm5g1pXbawO42UCSiXy/5GTQgI5EfSgJ8nlTrfmfveeq/CJRJ6LZZZbDvI9qpVL5PU45vF8
DrHtbpwBc5e+VxFPY1qg2E2KDIAp4bhlfKfIDYLIshAH14mHRbcIhoeQGhfiBnm+sfvY308E911B
7r7y2SVzPAOtiynaCuDFBRjDeuQMRi0ZyD82pb1KdfSaTXhUXeDLVfs5TAUnRv80Ls/MTQ+GJZ/y
kR26qtLHSXL4KqaOtyaMwHi1aFDDKRY9Zi7c+r4rfaaji5a6nTQESdN97NrmODk4fX0gDtwJzGQb
GHl9mIzoG+oJGUrjEpbqREgarmJicbYgEMAMNjyKAfA2BIpouOq2eyfN/2hkrXnMcUXPy+ykjMA0
sFq3axlxYkWvRsuY0iNns6eqzIH9NU9axeTBgOFH7mKAZkI/pdxVwyWqbXvcWLSs12TGb54RRJtE
RR80JjH62mcOFAHkpm3WuT/tOYDS5UeIjNm7abqIRANXqXhaCwMAoVUQN3Ds1r7Z2tvB8FEnfGQQ
tphAl05O/Fw+tn2617YaVkE5v0jgBhvqDn7FirN8YbFKqcXiAyC1nufwmIV7KCud8RJYOB8CO7BX
Y5mZpyBm6pKxKYGpgLSPRX1fZrApI8JlHCfvcotDeMbBAoG854RhoqS41lEHEmxiU+NFHE6Y9mDm
OvnSIQNIjpTENVUIcvH8Yjs0jOdIF7BttUVRWsuxe+VP8iJjkd+y0n3jdMYaxSHwxGlpfIhSTPJV
oA+MHUHi+UO25868xST9o60ya28wMAxnDuFR/AXHJHFbKbj4FoyDsJByUSIdyMp4iqTYD7Ydrqoc
RZnn5Rfkdm6atfOY4EbhdvwjGtl6nAKLjFlyxc3K6qM1TLY0Z0GEB94lmmnrMHwU64mdIeiJys3G
4l+zaDTBv911zg+jcI4N8Xly6AI6K3jvTjOi8+q9HIyvXcJZGXCoMhjRtYtMQlbp0IKjWNGBUkDv
1tHWi+BzG3F76bSxtW08SGYR6XVp7gFiuQxY4IaXHNPDTrwB3/G2s/qly1ZcbTyuJhE8CKO5ta+8
Sxe99AtPin2XeGy+6Y35uyeLp8iLflSLvJ73GWo7KMsgOM11+0K+A5W03CmhvlW+n/9dLv0/OYJn
SWrw/vMM3oGp5Xvx44++teX3/B3Bk3/ZtsTd6+HKsmxfmfzK3xE85y/HswXNnTYbvPSVILb3bxE8
5y+x/Aq/0RXSdCxycf8awRPmX1JgFlYWdSy+I6hq/i80rok/A3imcl3Pl2wcnskfZ/7RrGmRn8OV
BbG6Hxy4kiY5NSszH5HXWK0U1EqrV4dicv2lxIJDJGZuVKuZ3LyZCPo7fg55j8wwtP6FOhy5quOa
7kxz2IdFq/ZhBg6iDKtgO0nOenWzwwENzx0mNVSP5jg2tULh7sSmbWgIR6G3rOCaDpjh+EIge2Po
ZqiQIItZXMUT46dntPE9FXaEkrISRjNLb8rg+pRov7s0mB9ZpMzznBH4liG2l7mzm2eP2JLhoT4k
IpMnnWhsibGIDiUJWNqYCC2I5Qw9D9vfnoR/zaP+3mf3Wb76e5sd7y5jJiEIOGISsO2l8/fj/TEu
QtrvrH8xXTznjt9w9Q6r+yy3jG1RMmvjfG49MmrVriK/XRNx9o157XbJG1/wfjO1gHbNrGwObeK8
K4s7Xjm+aIkn5h+/Po8nrPoPr4/aFU8I27HZdf7965tI8+fN5zxMvYq6gYcpwjuMq+65J/nfhSGn
eBUbB5FgquqYJzNWJJMxe+FT71cX5aMfUl4VnJAgy7N4M+IGY0dog7/NOFj15iVV9dsEsWzTyeXz
jnsIjlX6zWP4vA1S7+7zCciH+YLeSE6i00Tg7eqrGZlHLaseolydn+b+PgzjXVhl80GP8MQNWZP5
bqxD5ywJgtwebnbCqamEUxEOXvYkWGLJBsR0Ckzdw4zdExRZ/MsdOuNWYu1a44LAYCLZ70ZuKcAH
UPqHgxVgNYhmuWglKUF0vHOnzwekyOdh/Y/ffLlkW/948z1l+7Yjheu4trt8OL89HBj6zEGm5Pni
BISYCJ6q1M/gxVn3JeyMM6kayihaTx0sE7ByEBm7sJ7w7XJxECRbVJWDxeHYth480HLCxThr5Voe
naR4VZLxXFvG1m6aj1E569voK47Sjk/tUSEJ6zjo+OSScJYP4J1Mw3KYFHc/QmnN+7Jn7FD6I7pM
zJhnlss9IVgTyinuTeEz+5mao4qL8ta5alruLni+e7Qp0Ikt7YU5MhM5Sb7UdXltwJLtVdP/jHSc
XEsIsNd0Dr+6RPjwSXQf1NO1+yqYw2ux/OCF6BVureM90Eec3CEkRlohjwhENlcSK9y1eW5tAYd8
oRtEHTylbUISRAF7C8UjADj1Tz4oPpD/8El5vqcsT2EDYxUXLOG/f1KjgwuXXDIyeQmtOIwgOWD+
24kuue8jh4gW6SB3GF7JSN4Q4eXKQRpbycS/EkyQ2ymP5lXfMlwj9zLt3O67rep9BRDyFmjNyN8e
aBieGw+PRRVtQ8Nh5Jkw1AEbjHgA5QNZDEheo4gvDI5tAWwEDNcq03jLzPo8Jto5MwNGpMCvh18s
of+ENMg5SI1nIhsFP2lP3ojnr645bBkqaw4xnPGkZ5Lr4FbYaXO0mQvpBasKXc4+0NzpEBDdtkuz
0yzGbZGnzcGeWJkxonuWAiRdprdSpm9Ipf3GN/vmMIvu0Ln+L6PCg1GFFmi3mPlnkHvxriysj8kE
HOlK6OaCDGiDtZSJPMGaIrhht0k4TbofjmCkbzbMpERCMEhN4UNQItHjyz/nnHzGDHxwr/wWCoto
tmGps40iMLe1BM6ZaJzUNg4N+CNepg9tyzCkMlrcS3arkH6WMBks2fs5vfKQw29pwoNvDO7j3DmP
Zel8DyPjOY34ldAzXqXrITyj4JFoAEuftnjbuJHgaUkK+lpMEKKRTr/GjA3OAos7ol8KN4m2jKa0
vHUc8ncWdtNSH2J/Te0AKSnWP+umJf9nZHxx8V4IjvGfLxOXtH9J86+zHYx7nIA/zSrFC92gyVZB
fSKizRxyYDY2WG/WAlhsbGLA8CRHzBmrTozmdYoaeYKgup6Nfpvp8clrjbvIiQ/94BdPoRfusr3C
8fm1iePq6BQG/J2EsUuenceqD1kwVIUx32PKi4bfMchi6t+F59o0nstOOPty9AhgDJ4DSn0wbxPr
1zoMzOMorVNtiWnrwr4j5YibS0LJBsYd/ECXvWDoMfd+XR7Szrl4XVeTr0rflAk4l1RBEKvVgEZK
kvzIocd+6kWN10cBsBF+8Z5MDvDNjFk+RsJuMjivY/Q/F8HBdlsCF8Oz1UfUgkfB2+wNH25gUx20
YJEHD5wF2ng1HDPK17Zk9IYaua9yCPf1I6Vb/pyeA+5PB5K4973CbRoy2++NyTxWVV2c419Ahaoj
kdkXV+JRyGj800X2Qab4NZ2oF1EAY4VzKibcJBKbo/KfoXPdMgf39z/eLj63g9+3C8tkYfIc13fh
MijX++MsUXkh6QHMtesI8tJZgCoHVoNIJpmi9y2RNqTf5x7BAlcnzCZqZ/mKSHUl4pUe+8pjX60x
HAexdXJd8yErgIFFeDZVRKgOrxWr757z0XBOe3JkVlDZOz2QmQIk/E2oVtNlRXEJZ0jr6iS5XHBq
sOZCVxDhgQ5d1eExbnL7UeZMQGW2K11zxNfUd9thOeUBcD4oVu1V5FOx1f3sBXLcP36LrOWw+sdb
BD3JFZbnSQ9Zd1nHf99R/cGRssQxH0SsuIrP26nIAVrcgMEMoe+Lhl0JwxeMpHxRgYaDnZfzLuTr
vGvR3XX/vbPFO+TDm23AEMf8ZWxkbl//yQtdSt3/fKFwNfCrKiAc3p/nLu0YJacMAJ3mQ9BIWGv0
tT0Tm3a4k84hoPdkvLjgClqjaBnyj/A2h3/yPC23iz9eA6dSKfmsLRZz2/6jeN60vNAmqUcDXUMk
V6fDuQrcPUkgyrgsEd1kSQVUSkVYU+zPf58ecOo2iHxhim0CN0kZ0zvjBUKcDboDcR4U9Jg0mCQ+
D3VwvWGMOWD7AmxtYY65j7ya2pcFk4IqiowTMr5x+vwZT3y7FxSCmkvP8rT8MHSjear0zJViAI9r
wl+DgaTvsDEaJztinususQ5OlCvm5d0Wv2LqKs4PZLAy3sCTaOOtQQ32ytQx3IRwuPNqvREA6p7m
Dnf9ZPj7f/KxwmH78021OO1z3PeEDXXFXK6Bvz+BzSh9DEZEZ7rZ+553+MpmLMbzqJn6lMWjUxB6
GriNdI6x63r8Q5mXNxuC+q8A4KlwiqS5rvOrHE8zXltUxYXTp9OLlVb+3tfRgwYGpUk3SSY6MBSj
91oX2ND954C+QytWX9wIm5oE1YsZBTB+Jx9n6MGMCUYMhiMtrWITZfg9GS1L5NnxjrgkcPlevGOl
4dA1IBd2MaV5kohSLbkYlUNyguMRIxstjUYcnoOWwEDHZLIEdrL19okmjxziR/Ba0Phq9Ix13KaH
zsSY5zH7aHtY/8DeaYzw7nQen4bceXOwRuNZ3NpGuUPmeq/Swj0DLt35mKkX1hP+RaP5iAYqHd0U
8dhorLXLbWrl2ZqrHDa/pdtw60m2j5JZM0da+8m1nf0UilMIw2yFRRxUhUs0Y6ic4ZQb+0aaxtlX
7a/W6/FeLQKP17aXXAFBbwV2gMaiXi3IKBHvBH2sIMkn7ANDtO/N6E2PiisENqIKE6vwce3Dvmfw
rWS28VLudg2BQNsZ0GvIBkHy7OmhBd9Oqj3Pq/xWUlEQeZDkUjE32z4lxe//yKz2gzZ0ouVwzU5l
N1LE+OIlBlK4S0gmDO5tF9aJPdEbnalh31vALcryKy9SrqH1GHfqoxVgFKHF3EuOW1CnBK+Ajw/x
ON56wDN6KUFGXIlxE7VrafSRiPm4Wx8MT2SbKHYeSLKjVWU0JDnYKey09e7jF2NyvoG1gVzq6mvk
6G8j02L20u7GLvLIx/CdXSlj2E9BeuAm97KZJwjhRb7VS8VpiCkQYjZesMC1YQ6X1YPrZ9/JsxLX
1ryPMMHHjRWo90AWQOXFPsR8wOmoPRYzH0jp5tVVTd01M9Bmbbqd2dXMc5xbM9Xc4d3ci6NsKTjp
sFvRTes9mX71XBLHfMXC8prSnToLAflv8sPnmt4NcKakrvJhAU82DFfsmUluTvdMryaWwVZsOZT5
ai5hPD7mCQSdtMe7ofA4rJ1LHengmmc3iqBGJX5C8A05rsRq6w7+tw79YTVXzIqX6RP0q2Om8RhM
WUc9XkUdi83XKkteO9A7WyH4ZhZ8PdYz9qMND+/ZwTM0i6m9hosWW3PaCXomFaDBqCAY6a6xvftq
Nv1HN2DSa0ubjI7hP4a+fZu5ykGV++HUQXYuWmJ5oR2G1C81DTMJe+LuG02UrRVhtndCny6PodbY
4McLhREAhQ00Ucu6txMyaitA6yhA4NR2BIwHCCYwYceS6bqbPBeVQ+q1iDr8ycyH+RauPZdRPl7P
NsHqkSYGHgWcBNjSfpkGaoGaZ5tHsasevExus1QAJWlrdH97YMSLGyCXb5QQPOvSVOcWvi7POffS
2karNKisIwG+cf34NI/tU5RwEgbbYIzA7B01fi8qCmF7l2Wymb8Psw8RjfMrnInsYSnImfS+b5DA
mzl3yGnhUtCZR/DBJXMG/TgJ2/eaMcO+4q6dAyGyKIi9+E2VnqK+3OjaWpmpIximccFz2YIw1BLM
akbAdWlLuUJfEg7I6wpLbk6MG4AqxDgpNPhZasHCprxN+Mzhx5F3HLkgRnb/Ajxqm5vjbsajeu07
cQ2msOPsDfEGpS8kvcd0MfAIk5CSk7hEkSaapDjgJQDmjvMTFmJqg0o3oNvTk0KIwev5yrcDXcut
YpJhwEXp/DtDksXm0M1b7U9glXEPL5/qGp3ygSWJlic9v7tKnNko+G1lxDWCYeGKzxx0OGgryn4A
IJhhxJcmnE8DEWQCUZAXDEU0uoRSZDTcHDyAkmmrzr5Z4fjvaXEd+de26smbNeaAUL1YE46bIWwu
z9zKphs7lWyju4E9aMWYT2zjUqCA6JCA7ch7rLnQMFQ8KG1cvbkiaG+bF4EqFPL+YYtskDUSnzuI
b5x0K56pvf0IMyZFvpicXRMatI/GXEEWIrBP2rZrw6X2DxRtXpnRCYT2L2+U87Wm85jUcJnvx9NI
PuTRt9zp4DCXX/UwD7hS2/s5HzDCdCjtfUudH1SOoz/kewfkddiab2z2G9EmcHos/WTV3tNgWXJj
zhX3JyPcC9FrFJCx3gZ+xI0g6rjFV0+pPbjcG9hXEy/MD6R6X0wA30HF+dx6FXNQ4JHhpt0M791A
A+dKNQg/NFBQwlhanKWtmxmm22ABS9lcEOMRHbQ3qhAEF+lLpzI/jMJWu7z3ni1MnuRhff9mkDUi
noZDSPQbiETTasQrjoWl/mrlLL5qtB8crb6MW3hZDA1QdaJoukBFkBi8M8pcw5pu04bQJUWuyabd
y0TSeYYBoSEJRg1PdpK0fGLtxElSY8PGKOYfaib5k0+2srPpKZQGxqFI/8AZzK4Exz3Sg16mVvD/
o2nbt9GMTbT6hpnFJXTV3o8GJJbet782SClhmtGt4+JNn9Dn0hCXNOOaeONQHjb4Xn3oygiCoxm8
qQ89+D9ZABYgyPRT+r9sTH6HXiH0kgZb2z6Uddw7emUzIl1Hs8JVn3/IjE04i+F6JPYGs0SzB8TS
YAjOMeU23vdg0EQPh9zfdJ5PfG92ChySJA7DIH3P4/6DgWx3hcdH2K+5Vx7lX2ZNvr/CsYGk61wI
EDDkF3vEgZ9lMJhbw+vygxF1w0YJqraSOOQhmFysguVZ5QTqKssn9RkwrLea5i4qxVku8FCOS1yy
LePBb6ZLrekqMLBQchcjJxokL775ovvMuWJDLNdOsxTjgVpJZtIkJYr02Vv4piQopzjd4T7vDk6r
8fmWLeiQ2RyfNPIeW0Y876oyRpVngaZFmwhL2O5KDL3wIeXJtER1yV3aZUWLs3fwHWbN0hy/4KKg
f3iaWri+EwFrmnob6q64jR3Bf8hdj0GULXmQOEn01Wpz6uGH+SFy6tfeSNRdgQewb+/nOf8OOPVg
z20LFdSAz2vlZzTHexz/+MKTigx6hxFnhIXqESRuavMlmnacTFVo2uu2lnI9Yuho84jGD0CEq0IA
n2DQv7FDZgu+7DiwZpDtfHvalHlmocyFLw7y0MIUJdI/lb8SO2lOrrNnXWcAKOfXGQMcIQbsw5V/
V8uIO3YJwBSfFFrQjM6V+YBUnfnc13xzrIjEfdvSotSE99E4Vqch9g4JOYGNXVMvZ/jqReC1suI5
uLDcpGddY0Jc/ssEaXXRRrTk0TLOV7oczgQb401h0IS7MwMCqWDFeU8n5jBCj49sJd/xnFhQXmfF
Ib+KD2XlTEh4zTdNfJAOKwBRY9tOJ4fRCIf36pK0AEJj4mgnkcMIqyl1sRk9PSunhWaS47Iv/Q1R
H4x3XhKiREkXq9e2khKakFBvUZeJK+Wy4J4UBv1s1xn6G5io4dkLw4dUP4TSebIIsSI4xbvEwAcU
1a24d4HkOBw30h5r92Dkem/jmcAx6n710okSB6faxXFLIt9yn6lH+gEDAusWnBWHnhem8ij0SCEx
sbtbCdSkl45+7Asd72hqFA/FpBZiG06Pkc49hg1cbHTNmFWI7jhu+Q32k8XFK47QRnRxqytszRYz
kqMC37eNcG8NBUkvyohqHr4hoXSxK1eJPbZ3pUblZB/96Sa3xje8awjFnLOdbq95OGGzEa+mSuxT
bPoPFcDqe8heARC56vT5EsQkXroiAv+BTMVMxt9kQGqsMbpLCx4Z7cTEcif3QIYBDJ4LAc3qX8J+
YhJSxueRel5tWb8MVX5RhYApW+DSIwAe0rRDgH2V29n3XEbpJW3zBpub6+0EFWwAYdor+zIMNkH2
N+m0d2dEiMjTEpfv2keSOfYNCAaI8iE/2NEMiuPzD1QzXTu6lYBCFo2gkPkOl4Q6ILM1Z28w7X3t
1A+dbzdH3OzP6cykPAetcQ4L1k2sjsb+c24w9dcqy7Jbgoe3jSLMLHAWyDgbznFKytcgMyE6mf0H
Dmkaqn/W7fStAAJ3UCo9pE0QnoJCmZfOYOEN2dsnK7xredAuk0lUqwTAuS5ywzt//pDacKcmk/4c
AkP6KjrjS1Z5YFGK7Lle8EufWHRMzRyKcITvar+YblG2SJEtWqrWGLZEaBWP8OdfgykvzpZmtsk/
29hnxvRdALc6EfGy7s0IPPIknQ1eYy6KyqNxpyOp2QUBPdGF29x6c3D3YzTRe5mw1kiOWnv0SqZj
jpkuKD/y37o7coyrn+0Ojqll3bnwG09mxqfbFM4XXVW70piQnt2yg0nF1c0ycusclZwuQwNHas7E
zPYwGEXPqTBpmY7ZpBqB3o/VV/Rq64w0SWWz0e5ZKaljny4dBJJNb3f6bpScQEHWtDa7fOtxtpxj
vH9peSEE1z834bCZvZYcZl315xbNKiybeGPFUXwIErc5NyExHKerHPqDjXRfw2B9KaEbrWenhACf
AMtPsWnd7Kx5UWRP78k1ty96PsyDk78u/wiqB/T9QESig4T4PA9zfJwq/Vgv84Hsk6cANHOnJfA2
dl770kTdpR4QTxLuOasZyZMq6wirSciiFZr5T9N5GSMJNpFIvjttEEXV9lNjt1uYsHE50qnpWeS0
I/6TOOlGz92N7q9ySZMg43cRpi+D7oR5Kri/ZH279SlwcCzYz3KY5Wa2gkOVujiccbajF8ut9Ct/
E/eeuW3tTTP2j3zPCMqU5MEpKa8UJd1c/sfCurYogpt0BsDEFt04vj6B5cKCbnq0cIwnLnsFvaGX
KnZZVhWhl6or9PPURj8bz1QXN2vJ4uY+XyAH6EdVqPHYy/oqhaHuC5eCBuULiuU5oXRqoivAz0x2
RL/fdbLur5GyuU/3mNd7+Li7fKSL16WmKgkyhnOoplOX5HeO62Z3AYsXYlVAPZ3jnnJKW1aDS2S4
LSkGJgoSgfEjln3DePlrpGKKEH1PdC6IfkV25NGiQzIrI+pnhURfQ3K5a1FQjmI2g94MuVtdRmfE
uD7RZh5XzhcHf6IzLUTxmT+/zJT5Bsie9QpLjjvE5aOSUDukYyOjwffdGZE8ANEL9mRHw6cpYfHL
aDsyXXd67wqLO2DIU+2Z+c2B2LNKu6h4QYTuN0Hiv5FX4zge1bQQKU/ts6Q2N7XrNgdzTnZVN+tX
MBSEqUbKt4ypyg9FlaX3aoD9Ng56N4bl9K2tfEhhk352Bu4ione3dZ34xyqw20trw1wa0pPb2GAl
axru8Ol+NXECbuMmPVHfBMu/Mrl5h+MDnokXJljWduTtZTGX3414PNVeGe8DsHb0CHD4qJou3quh
+xpiZF1XDt/wysz5UwjCY/Ib293AIr9uIhgUYiq+SDcBdWfyV2D1Zs5m0/7LPOoSlEN5ns0vVQ/Z
TYwTlznrNQ/Nx5R/gIoszE1p2FNgIY9xUhprrRX+VwkuzbWohi+L6pjrBjdCTttMuqDumD/EKGOU
RzJVZz9ulN4XGo5hF9UnwJOnzye+U5RSRd5Em55N+QzXoFd8kMMFNhOGKTEgmQJsXFmSCWuTk19p
SA9jj8OmDhEWauMoth0SQCcAfYz4QXYjdIVdV0LSyMp6uHVZfTfW/niu3frDt1ZtlKqjPbMLmrJp
Dp9fQk0xyIrPJNobMy8L8hgODEKQqXwbl3+HB/vvCDJ3bh5B1udrlrbhntLC7/1EvVbF0HOMcMbx
J1wiK4M4xVgl0fVIW8fSvcugihvjbAb+JRo3pjRhGvc0AOm+/Bgkt6geMM3ZIuqTjvG+XHQbPyFw
khuXKp056QvLXLPSYJTtuwe7HFm+J942QxQ+X5kuhER18bxhZl6u/IufpSmlXWF/Czu89p/jRu0z
pg0be4/6VZ4djTeQjNq0C2jjKGxopXnVVge3RZVFol5o/8s7FoxnjHvVNhga/ldc/hs0H3fnG+HB
QihCeOy7/eT9KsrIPYoCj3FgRw2tkHw6VfFW9aZ116rogWhstJu89miUzXwMAdhv+h6tpNa0TOXi
SjZIXi3H+ooSF7C1Y+jAXQ/UpOyj8DqOVMIxiKyJH2fAEnn6ZvkGVbm56yQheaf4Utg0HiwISW/i
GwQSdIuRPDiPB8fKp80ouClNy/wUoChu3/LcGMUtBme4Az1Jh6ZU96ED0hmrO6u1UDSqpktNgBVM
lzy8siNzv51thhyFrY+5OV+TWQ/MybPhYNaDSxEHbpPGfTBonGfa3ywcp3jfa6snFTXNe9dkaEkh
HdFbYgG8gBhKgOkBGU8Xu+XcDAulKk5Ofh9fMfwCfYicH0gMEtwTpdAN9+A5pk0mzbw1Y18fIQhx
wTGuCE8l31WInHFkfKuXmbZ2i5c4omPDqhsOTzpIdzC8BdCbBXjeUpVSLjPRzlSnfmwUj1eEdq+4
IUVUQPa0TmR5E65SmOEbLvA4H8mkroKsIx9fqQ+36+m7rq6dX1HFNBgfXUHkb+y+TGXoPXpm8AWL
Un1TCS5MTQMCpRYul6MG44xdC6pPdb2esgTRRSTFQ0eXKLQu3DoNC64ReLsh0jZelOhLG8NCbwes
ERA23tx03iu/puc8dXwYkqSnIkXRV3wgwYwojBSzFfqr007ldeDvIcaF5kcPfWn693nFGWsc4cSJ
CSyLQxXU9fOH0DTxN7ejxQw94cFJvDMOgbeWQdy1OSK5EfVI7yxFcrSx8Q2NU/BmjWm/9nyfLtdE
fMzIF6sSNHrX2xwiGNmtJswIB2UYNI0OnA/xOnCY8W0umfY3tx9PU9/OVyNynuLAsw9TzDqM+7qV
475YItNr4TjtVhmlhw7M/Z8uP/pXC6w3NokwU8srO+RTyjrBM9P7R2t0ppsw63e4VDATegtaUWSd
c1Cs66RsD4HJdVRUdrfqpig/B4PUe9HZN4nDfQ1hAphy1CXbYl6S9hivRdDMb0FqPzSBvFbEzc5m
53X3Mmh+uk0bfW1MDBYOOdkDzqAPETqAvXTy3TbLY4JfYhvNnbql2CQyh1hHU39NDZCLOicHgR2Y
Oxl447w4Vb46xylJVzW6wUp7GEXqRLW7kYa9DUp3++ZQPNi5jvGai/l5yghcW0JPF2tAECn423DR
Wc9PI1hycgZ0bjfwcBJtEGidlwMxIJ4G9fRKiIXZdQYFZPDXzeC1ex38CoBLfYEm+QNCJdwLC5nC
B8RNqG0H3YiyLnp0rBSzLUsJLX1slKazncZoOBVFPZyGfoLw7iuHIOKPifT0WXAS2nSVTq6ha1eH
kSRQPXecEF0AGo0YXwFyy13u6mM2Uw0A+73dGEbwNGFFvDoWonqpG/HkCmPcRbgSN3XNcpV6T1QU
vAGjDyGEFESXed83Z94yUBe6IrnCSRdqdjpF6cFP2QMb3R4ax9QnHbVfGoz8+wjC+Hl2nhqP84Ln
N/2+nqrwPJYQZ3C27UjwEphnXLatY2hGRILr+7rzJ+6a+rUnPZQN00sIDNiC1DxH3Utvx7duFsiD
EubimD7GYB9IB5DnmpHjVv4hkbC66W2Z1sP4XlQcFWqLfcQbsWVS9lWhZG2GkSBLF1OG62qoB2hu
37rYYsrWcmlzHeQYqQPo6PUHwt/aKsRdUHGaoS9sCsT3godjvbyYhMMdPTPsvg7tLxy+iAurp9wJ
nhoAvSmSlaMTYme9o681Udo8g0I9w4vBXqrXfaSqg92DjLTjAMJnaX6Z3Lh5sp3+BqZipuYsddpr
XwJeo9u9wSBKM1VgkJR3WR2xVmGcSvr6F8nDbJdH2oAO0R/hJV24w1Ex1XSAz5HwqRJMT1Y3f1T5
yJPTITAS3L4NMXJPZFr3Tdh+K0eEwso7m6l872LxBqOzHlN/H5H0xGY5TNfaM28pbAtQD3I+ttNH
6DFtSPLyiztwoaqL4UGNIS5/f7gVHdMhzhy7uHD8pYKZcCrkM3u5ngwvDe9JLzjy0XS4abR8Itj0
BhPc52Up5upj/GF04ZNEHFrVKRHrLp45Zs/3pekynKVHgsZOhzMWspFuiTsJk30ZBTnatVSzbjj3
+gskk5hCUMgH9FuSrc69UbMXcJqUnDD4bs0kSKqQKDYzWs4gXHonGyWGf2BAwKk3/GegKzVJ97gM
zxGut3/hJ+XILUaAqCi+YhK8d1tSbKHHCLO09qPQx4GvrmpvbR5f28e974x4nab7otCnKIyoxjnp
S2aANre5Us/D9G6n1isdaS9uFm0qv790uX00519u1O5TIyErmz7XIdwTfLsopHXucbUOJYM8NOOq
8p6UUxL4SZ4TBoU2oPA+oCTo00Lw/80//6H/10dZTQ1xxe5/73+Wt/f8Z/tnG85/x54b3Ez/ucf+
//6fFrwqPM0/i274XX+77G3/LwwXPtzZxaJpIZf/m8vetv7y8aRKJiq47zHV/1Z0o/7yPOX40sfM
6BPK+c1lL//CRWTxG+Tnn8Yv/Rdc9jZ/x7/z2pgS75bL38MBXrm2/MOYhHaZGCnOXlrWJn3PWAkX
9NC/JSbxM9y1805T7QGGHYBF7f9sPf3FbfzXiMnlSrU9J95B3E2Gg6VQKupVoFfjI2CtMDiOwbtn
Nu53Oxcwyb3rpce4j8FsztklcFuLUJfRwC3C5vTbR3D/t1vpd3P7/yPsTJYbN7Zu/S53jggg0Q/u
hAR7SqJ6yxOEVVVC3/d4+v/L1In7H9s37IFPHLtUFEkAmTv3XutbnKz/9qlM3bYQDyF6oV/i/UVB
ROOomeaBk3M662+ixs4kfKzvVsxSF0pZva1149UP/bNFY4BK2HvQjY+VaLwDKhMtaMovKmPOuPxo
o8EIxfjynLfFysnZRR05IVQQNZTYlBbDni7X3eIC/a9hkCGFkQHUDaOxqsZ9Kieh1og42AX6APyM
maOX2zDFu562FHuuelm7QWHV9P26b2Y81c6k18cKyJJSttNd6Kj74QPmOHU5z3MUH5wWgUC4HfUC
lA7nfDSEk37UBcTaBHF1Gc1ZgHnoM5ESdzhKjHB1HylTStKwaFqgZHG3bJKRCIqudJ/82reIcrR/
JQbpibFY6u/fresWQA9kOnzdvNcFsbk/YOCy8Af2Tb3uHYeAyFmUv7Ix+4jtzIeRwWgtlzpPwFIQ
42aGW+nVK+No19TFuwj7o2Z3XZDWAwwJ+mSgLbiR7JG8766uIQXl9xU6lXOXFV9jSjSbRjDq2/hH
OTkEv3ak9CIw3YPNffMmSCeEp0Aek1/b0l197BxBIu/AyJYCrLZgst6CCIurfoQMQxzcnGLf9Bua
YEU4PuurxkS+MPFuu7/UZUilyrDuSv8AKQ0iXD1eGMs9Ytaklozd8cCJQpoj+YVU5kw3s2rXLSv8
dvysZKQwjvOioEiada8uXxq10QmEfqD5ZoizDFBz3mZHezKChQx3PPHjj5w6dkcuHJRp8V5FJmaq
rtAvdsOX55npKVrXHww+CNrs0I9WYbxdphUXfTM4GJL9+mzJ77DXaaWQ9PiaYHENBKzDU4puTXIj
oA1w/TyRfjr8s9g8CD5AWyOL2TD4OUOqDUUL/aGROX5IKHHvivq0muNrQRkNDxSFXMdMkXUCUPNA
KbE2PxInekk8f0dCn4GWVshnnhdyfczP+rDPM0bAea1xZujiNzFD8RkmB8mjzBZwzb67EO9Lp7t6
cdL+rO5lOOqEONz74+KzefM74xkrR25yCdXjm6QQ0NWD2TvHyBADOMaJD1M3Jg8bQ3JmcNyyJb/d
j+xtYoZXN/V+qluir8jtMob//P1UrN7hk7AkExZ0g3ag50uBsxbgrkO5PfB74pA/rIY/mD+6O6BO
41bdq8zNdivxyP/7M+ruTc0KSU3WyngXHnh18b0krHaawKvonDL55/BPmV6a6WORw5UaerIQkjC/
JSUrat/5dgBshVhMaV1xDJYfgF0L2L7woi69+uDq/+Xoxhj+Yj51Ev9OLUZ0+k2iSXiX6lerT6Z+
DCMNOrsRapCZFHDr8alI0MljgnDRZS59JgrsaR0yuC4MmB2dUJjUxLIw1LT11Y+rl3YzH6c/eix+
r/+y2oeKo+Xs9Ase3ZAuflT81KL2hSko/znJnpUZw5UfwqwdcqkcCir1rzpLMxkmYuLQNI0H12LY
w7uONZ1AVGsFFxWRisIt6OfUYVnnfYZGCpKBu3uqXiMgojv1TKMQQl05lQe8DjNO7apyd1H+Weba
voSDs1tKM4alydlJNAyQ49XmKU9oF+nDqSqq02RFLBpJq21Jn42JjSAOg40JJoqz0xM5xpVPVaWj
1CUBwUPLd8jt0rnLoovSv84uza8Zw7USJru+ex1S79bIpcP0xz+yPnvKvRJA5LtDcyPAO8ISOmSv
5rq8JLTTt0VfExzX6O0JDmXIvbMcqsQmcM13jWtRX0HghfFSPzDJBXrZMePiSVTCYGSpxlW9PeZn
J/xQXwna95j+83XoIQoDNHhzkte0weFWzuBnUr8n6JpvmRxUKOMmB4cowuA10+iSGNaR5WQ0OlpR
2oqE0tNBLnZMs2HrBGozh30JpnNt3lF3eQCT+xTDgrPLch5PkkAAzmmElagPr9WHWsKr1EWCbZUe
V6SB6hFdksrcDH7qgwyuWIf4ftMxfJnlf+YgQaOzOnfcXXht1n2ZsE1YcmvsLCIayma+IZWJgsSy
7lq5/s6uCz9OrLeigxXvDc592XKn1QOrqVMu4qmckjvLWm+d3KpaM8I7TJq0ejLUxjWNHCkGexeH
bGzy985rTdCP3FS9JtY3XbD4nE9dBrUBeOZ0HzrGnZKOO9FEpDKqPAyUiPeb+b5uEvzsC1yqEm00
q/a6J+CUBKUuZmsLs+ITCQVCIqlYp50Dj5wNbjuMBC60DayhoXguXC9BuZFMgeuADEEIzIE+z6It
oSNoLvRO3GL7jucX35LU742FM57oB6OidyFpMUdWl7h2yAsktY05f1OF59Q3+11uOS+qMquWkfAX
TAfqR13MDJu0KZ4MzzLOUxYFeuO+6whlkFtycfJmeajSCb3I+2KG03EZ0HFp3nwsbIjHM8KkFB1j
O6Kcbo0vtTxplmRXTDgY6fAbLEljyl3r660EwUOQM+sRrpzPVLWAeIsorX9sR6CCteAayWugvRDn
1+x089RZK+PCqFpRv7CdIqJvKDt/j1HEkdVnT6c5wSDPc8Y2oaNSRjX1MshNsLMsyG9el1461vwq
9o2rAT7ZKHCpzFkNONIrnjhMPRHT8K6+iMqxwZYuxqva+0BFEKpW7TNvvJU1no0l5wsOLSTaU7Ow
gckKowzFroSPQGwf67vvwZLrI51k6nj+rRZgDomTzXRMQfJDcat3B6NG3gEh0OLyQX4ADIvo0wFQ
QEsEHxP3oNtxNwgEivLvsMT3QJ2owuW/RSmV1hAtWzuOTFWFOa77ksgKNGu6NYhjcPCqkCjMoUUv
bHNk5++NNbT5CHiBvJ7qIVT/L471ekM6Z/z9YaaJHVaAYq78laXWaU894fJbLzXzoGpaYk4mc6BR
441w4fSbW7Xjhelq6b2oXRB3g39IXPM16p4T5y63WANdWRpWFdyFMmnu4wzEc9m6VODe8lqY8PPp
8MU0Lfk1av8kppdARFlzVwCq8/UDOJa5LaJEELGFq2wOGQGo6j1D1U1fqdv04rmblvvGaz8bJEzc
oe2O9tUuomuxzawn3cTjnnQOaLHFOM7xTGk/tScLQy/EzOQLMThzJPBM8gsWqQf2MU3uIuKcvp+k
Qb65aXC+psxfAnWjqKXELod3+GtPHe63PYGYGjf5fGusn6BfZV6JPDfE5h+9mew7h6VNrVZhhhtA
rT2GLLkqCrxYLur1j4jZaYAJgJ1SVSLsxIMlkfByk1CLfqvnl3pEigtuhB+V3yyJSCs+Y/peHtzh
TFZI6Ac/vCQmb6ayesh6HIAa0EbuYJ0X9I3KEFvCFf4Xx4b463mL0xbCXsdy0QDg2XY54/63uWBs
WDWdFgudqqHUjUwA8nPkhUMwa9Z7TKrZdqEVhHIRHDppX4Hu4NRMk/jkV0hpdSv+0KyOtUq3v9ZG
vBP40wVFZ9HUjkpG5+1D6yKw/+eDoildxN/nx9PP//t/sK/rDhZ43rWwTIHr5S/OJShcVp9NBilf
g3VBDVfsGOhlMWgqeeH3oP9IMtLzbWReVD1fx8Nj1vD0dT2Iszru1oOX5Xg4DAoNWwd9pml3Alpc
ENpTceQktOlwdMUpzodJGxt0DSweZp8fUHhbzPQNAIs8CL7/c2S/OSzx8KHK4pV++T9/ViENHn/5
rKZueZjzbSEcoVxc/2VB8jmrIOgqQUYvPGZxQYVO/Be3lyyAtXoixSbG6037iRO8+M/R1nZAwESW
dlP1TqYjyenqFNxOh6qiQDPlRG17Il+FLWCugNizhOlGf6J63I69B1GydC5OMff/8mnMv9pZuHLc
dIbtWpbvWI5skPz3HeeUVL0MDghPK0lZsL+QpKOTIipqjSAzR1N0M3BUbfXOpf1XjclJLRy17p0G
p0PYvuQPCZLAAlzY91Omnu1c86ej4zfk04qPhWacpxcL5R4YQzMGTAOmemNPVXY0fDgYskLtAZGS
iMe+z5c6MEbfNBYhVj/++eKZ8gH6y8WzXWGYAk8WFh6ZifzfH3fypiwd7SZhEE//kFY9MWYPJtKd
ri2GC0K+ftcm9a5Kw/tiSZHBtdQXwhhj3hPboSrg5BKnLgWD1b3L4BwhGoL5RVLYBtaTBsUVfwem
RxPCtzlyicm1ybHXpD40ALXA0EhC5jp2zyKpgskTX//8OY2/fU6DT2jgOpf2Y93z5GX/r5t06vWV
E3DmAORisyIVgHj3kQ1yYVcm4BgvtRg5UsYjWrPz4mfPRNihf17KasfU++2f343p/tUNx8LAAqFL
QIbhc6v9hUIwJXAwIsAnAcqYn4MfxQc8Xpw0allDhxMMxUkaWo0ZMUDWxM7WqpkVNkCadnbo3LCR
5oCTjPs1Culr9Hp0hClOsFo2n0I0HafY4i+O3Z1aNsMs+b1LKYFLxDQcU6me5DLPydNrUdKr8gj7
A7AKvBHNIV14bmvkgbthWDfqbKGqPS2kk0OmwKPlt+wP6lw8dQfdjgTN+AqOPbJb9crq8ffornjF
RUfIRqIih9AoRWzMy4ERtIkEsjgHJv64d+Yo3jbyCCzrdfICNdScX6ShPPHkXL7PukzeKMg+1T5e
yW1GGQfb0Dt2c8ZxHumqh5SN5+ldPS9tQp3ezLQ0fMOT+POelRUuZNgm4Vn1GPUVsbPlXdUXpJoM
gqiVsKIemTGsZTk8nrTRyEIY4UdPMs7G9F9w5YBgo+6g5yMP+yCbUa+zyjEM3smSKJrIAdBa8L5L
f54sDjZN172pg5jq65SjdU8+EDP/gr7OHPKIVFPyK8rg2lj2h2kzschceqVdyqQD5dK+xl2yT+2x
P2RASAjRrvZRH79GzmGyuJKqBJ5RyeeD9YnMhNMddvwrYQGMXbBsld5eOEv2NPFi5PIuM2l6tPqq
1doMsrUkHLLL0MWRNYwdwj7HuRWT10Y9EcrPFNVwRsyJ1mKLS7yg1B+N9SUSVIDyalFwwxHnSgfO
yN6kfOYd0N/Dop20hJCTCkFSPjL2G7tZBhY3xTbUO0rwm72wdhuOT5VjEiWXJlujHret3ANykl43
VUxiiShwXOim86b2EmdO4ISu6U+15GZEHXKmbL6LJyPk5X4VLW24zkyRnSRsnJ2bUgvqzSPkoRc3
GcE5Fpi1Z9TGGE2WpwhC4tmwMf2VEhQR6qzBNsgOH/dkD/iWJ4g8NUP4/3GlgjaD2xyd1Iftu9EN
kjndu4s/n21v9K7WT1WgJZrEoEJ/lZ0euTgyvcB+wtpq0mNMy/jpu28tz58kvTUnFhoLA6U2w1uz
4YVjEloPRs/4a/Dck9pAkAA/oOfE/ibrF1seG1lVkFN3aYnkF5+MjygbFqa7VX2VbE5OfROOJzw7
zz5c9n1oRojX2nRA/kc/qre0+7SzPCgxNNQ1T8P/jZWLyVN4nuL2nNouV83IfhXNqu3DaDKu4Sr2
k5ctF4JTuTS047SCrdm1sKC2xbZa3GWvTo8GDDw8qE2oTtw6FV7gksOqml7IyOr94AdDPHCyRWMp
9GgXTc3ACQXAVSHPROoZLkPoihXpZeq4+N3FjdiOEFy9G02PA1QR2BYTEL5edwQEyVZnSsFEiVvv
a8N/5ex6ymUboUr9x7oiINYtUYx0tf+htoEhZ4UoElqwve8hGgaf3aEFPPVOAnWz7Y5OO/Pt+hov
Z99E1WfMidvvjqWFzSVo4X7R5fbPpdwoNc4mWw0z2yr37EyaJX1IoEC9ff/syVolmemXzZFz1Vf3
wU/7m2WXX6rNqMv7d2CLj7xWp4YFmWWCBpCb1SRXiaQJyyPKqQOxQdWpCjGRyLsLp5Zx6YZb9zmG
Ny9tP0lI63felLzPWX9UtZWqDNUTEyFT2mgckDb4GK09irKjZzvGVR0ErTr5zbTS9YCQ5XNAG/Nv
TmE5dfpzqQELygDjBDXYc3xaXX/egslH83NREl6FZ8K4ltbBKLwEFwKVXV85/5mfkI+wsUQeXuMA
TD4ZtfIbKNG1HeBu0KnNY/0a7ljKKtrs+O3Zz7mZvQXyUsUivaIxwkv2NoqePPPuvuHgfZUrd6vB
qVji+qpaR14G5Wb1WB99ZK0rbgXNqV7Vg1bGz1kGBUIeQOmd9cx4BReGg/PgjrSzSS9CTdnu1FVx
ZXBGMZOBgo3grL5uqJryccoPxjxDrVRnUJMjKzr0KmvqnZG5JyFNGpZ417PZuKo2FNAGts4V9rNR
3c3G9FwU3aufeK/qQGYSkbND/vufLrE6g820ewJy2beT5+kbkM1bZ4iTOxz2R5ckmMEcBzo82gH9
L/Yna7PUtKflFiW/DWvSfosST8bucDT8f390Mei57lVH20dOHiauzMnkGckHWMRuop3U5UgaizZU
C+c7PeiyGOZ4O0HUNfunf66TjL8V49wyrlwfHLC9hu/9FdVFRmfe5ZFLUAqTKnXCRdD37MpYN06l
6t5BD/D7qC8/NAgV1JvpZeLzcDLi6UhCmi3tmJ/+5W39vXozdd2kj6xbhufCEvjznVym3jzNLiEw
DeOkrY8gfhytF8ue6UCqO0VedcrRbT4hkMH9OQWzEP/KfnDkDPVPxTtuNkGtZznMeD0mZn9+H37s
rW2+0gDGwu0fyGsSaU+eLhThKsHGJ1slquqISBOhKehHmxLZKSsH+xyHyzHKYmIhDUKVGWPJEk39
9DobJ1N4b5rnYMOMfyL2yvZk5WFSW/Gvcn8Yr2Hm7rpp24jpI5QNGg2v/VZyIsn6enIG8crBlZbS
XeTQVOhhTe8W3N2mr9/3HkMCI40uY2HU9xFuPimgxcd1S5K2vKAy2iSLfhwHmvizNtmb1U7sM2rF
18HQWXFLsl5TV+Nv0NlQT6zq/KYNh+CJm5m8VtZZk4kqftnF7Z09kJa3uTBfveijxF77PWkZKwR4
VZk+oamKjkTd0ZnmjdHafOuRb0oByAfUtNv3ORW7INlocilm0zO0eVvOWLe/Z2ZGT0yolMjmyfLU
INIIOAK9pJL7oFZd1FSx3HwtnlQQIj7b92ISKWpiODZ0/RcVxzUhKrxk5jFRG6HzaKnxDAK+1Wgt
DamXqNW+58sO7LWDexUzfXy1NtRJ9GLH3UdeWo/qlPz9iNbjJ1jbP2Rzhlb1L1Stai9RFaAa+/rx
2Y9mVlmEoaRdAt3W3O+2uXqqImLv6yuCGEAD8hwvD7gdGB/6xxwd1JFNl2setr0aR+9upFAhRom1
Wv621LnikyjxgB17OlPYXO/VA6kmoOptQ07fpS2izalieNM1FpJ1VvrBjT6RMdLdYKWSY9oOksO/
NGf+3lRCbutDApEkQtvh+fnzY0MEQrSORQVoQE41bCf9bc1+N7T2PZW3jSmvkLq0aqtQK2SNe/u7
b6feZbTGv8RsX6u+8948c/vnemVEpkTTNn3/51Xnb4oKE+kQeg4hbGFYcBT/0lNCapRguxrNgGkU
pw250IjO5nzu1BcfqBO5Ahwg1XTLHp7gzdKgkJurENSZoreexFCvGL3CF/XE1ETZ+egh998tVdrD
bgEmHFXh98i896eH2ipfQ1K01aCW+ey/dVv+Pwu8JVd2R6AChPJj/6XbQj5FOTh24X6PsLOcEj02
nBu8cYmiA8SWWa0WqLZ8V9qHaabY6w3rloVwadW8SFvEa0fBFfzzt23Kb/PPayu8IUKJuT08iy7e
X/QrqP/LMc4mgr5CFGjM1UghZ03x1IS83tMjmu97Jv+E78H1kufNNGUQk0m9BFdmnVhoywo/GDfj
qWCefMi/5PlJbRCq/aqmmLXbPU5xiv5SduNVKahGAIZNWrOXAddAhHL9589Gq+Fv7RBaPjRD6MLL
RhehSn9+BKI8WoYIvQX6gty5C9OWEV814dYmM8E3li8BmPboMpLS/UDEVnroE/fR6UjVzLJz1JbF
8zS/Om716gHfx2U590+twEpCXOtpwI91Uf8TTVheScXmcIa9JY1/By0VPhAda9TSxWvtdb2+zgDf
zzrkxcG9dx0NAozj/9DycT/EoUOOBcNrYz74eCR31t3CTGrPV5UCVOYpMwrniAcAKmZhPo3strzn
EMf+7BOBNILNsrQILSEtgtWATIJ9iLP0xGCHuchLZd8xj2d6OrPPAfsNcsJkcF7e+QbGx464umPv
Tg++JTvkeu9fHSbuYRyG1wpU6NaXIdx6o/007PERJEN0CJvk0uo8iRVO8SAcg1ag3taItjktWnZH
UF0UkBo/864Iu+NEjgFn2DOnC6ws0DINkLJ/5th9yHTt3Gr5sRXkHk9vwH0PPd3TxH9KrPacoEhc
3JB9aH3Ar3jX00gzghD5TcZpJInKn2Y07z1r+IJ/vrMg1RU+reY4rqcNMaTbVP/yNO0ljbwHHGTu
xK1povNnQ4lQswemy+CStKu05w4kihzd0YY4l8dSczVUDMBWcEcyqtrEoXbF//HQJfkxAXfloBkV
9G7I20shNeQL9JkffXFqipIRaJf/7iHxJN0sDhLP/o3h+z52y3eEE+TUL68mRG6HhpmM0n4Gb0mA
MwgO/X3u+2iTEOFkRGJX1wSrV+5dexFfg23e6zMKna6+xfMMaJqEFfihOVeFYJgpaCjrSyIh0xGX
A8Kmdbs3CoaZmbW5W9I7vyaOq4UxMJj3oQZGPCK6aSbWFPp69DZikZuc6lRS76+YdCZj/HKnmnnz
1XWBYK8ujg1MDz7cwCxEm5YkpxXsdmUZfJvjJ7+xrXxu3/I1aw/FRat8UhOjgKLda+97JvreYt4v
PV/jQCQFkaV+ph35iuOdi64qRIFf8pKGAz+iZ55m5DDGZpwgGDruoqa4EhJ+YXDFHN25dOYUZLx4
1VifdpMH2uD+AYZ2F1Y/R2A+EMlPCzStMfNvq15zABWMWO3pebZammY1bEdjPNUiDjonvHOhN/Xx
/OCI/pj79lvInEdP8gtv62PJhiebT5vj0KmyW54u27Kx3xY7/k3rCDBPvWM1wZ9ahThEuLfLuZW5
KoR6F4jvs9DifF7us846ziScrKK/b5htzN56jotpbzgE8nmDOOiVNLaUR70If8tDsDhliDlsXnYi
pltrZ9SWzQjLFpPdgDHTF83TUu0RAV3tfN53uf8YCYjn3k3TFlguJEJ3CI5lJk/1hLdgO4vsQ7e0
a4pUvKSJFqJ7c30OcjEMtA7oTP0QauWHjU8qwlE6zkzMLGT9M3n05FE84LU9ZlV312sjkpLHJAzv
CWPc1J5xwMxXJTo5suZDkmePaxW/z0548yWFRycRi0AmOcS3vAsLCXnfOoUxAdjwOzSm7bHPZqK1
0DL62yKOWvbot8nvWW18+qDEQcP3T9hULrN/1WKaaMIJRPVcEWNspjtjfDfjX0b8eilLgvQwcAoD
0UVuBfpz4jmPZRQ8CJKxG9a66FibNLtfB+sVoMUmd78qawpK2o1E6a6gwmp4MB44FkHntb7S3A+w
hG68uz7BbCmedRNX7324PIn2h17f9HZGinQfaTzy/XJiYrOvIRCU2HbDJX/MXLwLlVw/0YrT6/Vp
z1GqhEO189c0EH37PNB/K4fsoZEILN1HCHnoeyCeYCrac2cQk4aPi8gzjrEJjQEE+PiVjb5+mLtz
ywNda8BHCdKwEEtm42cf2U/u2kMPiPZBPIN6Di8eV8iDAjv17jGukflZj6v5Y9aGI8yLJ9sBnekK
ErawBFsgd6z8HMnhGto84livnlYdyuiLiCs60ZB7/cAYjU3R9oGftHvP/bDIzPJgb8Fp3Pm2QEGW
7QbSVc0kGEkCNjgmr8KF8Io+Al4gSRPEfN7i8I4e1LExiG0S2TVdDrpBpe/Vt8EqTqah7yF+0vP8
HGty1cr2ZNLwNGG8tySleNgqydJobHOH6bYmL5kcR5/eAb1tdnHrkIZzheHeO7VEcDTMqTWD1Biv
2wCP5PTQQSYc6bnZ2skt9Sdhv6cMXzRGo9N40pMoCMOvqrn4ciUh6Wcle9v1fs6i34qzITj9EXsH
ZlUa+Dc9WI/Wdn4MpnPqPFgeuC309s2IPQ5wHbz8B2OiI47W0lkP8fLeJxA8MgJj4KYl+smdv2ya
X7FYd/ZKh8Xw3hPARrYd7tqqexl4i0ZE3GlPjFGh01ip8O8zdNdQdsy02FCb7hajfI305bnVUVf6
uOb56s72uJ4nbd6hIeQZo2UIu0tvjxqBsugfa2Jf9YcqAxWTNQejTbZ6QZSf1x0KWBDG+NGvodgI
F28eCWuXUM8fdFP8ILPmqpv1sV0sNmc4+iC4OTRuC/8SVjxHppueB+tWx9mPucOxXFQ9cp7Sfctg
Gm/82cAfSfu2+mnpMRT7kpAXwecZ3PcJyIGbDWdjhowrsuc1oR2NjRooRHoTpAwXgaNBbsVBEpr3
AI+sgDiDZ8uIbq1O4MXkWz8rAx5XjOOjtLmZ1y67jrp7NKv0aZjuBsOE/f86Oj/rsbwIDfwLNaoA
agpQhaYwdQ0WaKM+d+X7UEbcCfRtS8HOue9otC1Z9Yc5GvtwcT5azwnSIpN+Bu0osuwxGh8IJLt4
DDQJjz4yrr7FlsWEFzImMpLC9G94WEPvw3XtXcZ65uvDNr6gqLtLzOzg8NVnYXOLdCQIjECatXrN
vP5aCSoQlNGfGHc+m3A4OytYCKfDqRQtMvvZuwgAbTuqppUmrb1bICg/MYAnwCPXP1YU9EhCKdvG
chgeSYc32IMmP7OpH8miaIXO2pIan/AsmHuCEUst3JNEyJmIBonacPQ/UAYi0BrC8+zn4TmCbnFO
wblIr0t7nXpvZO2YykvtcKqOcRqestKA/7tEzVFoofbcejh7tXWYAQW10YvjFMPBzD0y6uWfOrk2
PXj9ch6LJeq2Wi9oSOclexF/GNo+zsYS367617iq9AuIE/h+6ofT5Rex7mMwIvnZNwV+DsfN2IC9
OT/DeBIoDAzSOChlrp2MssqcS7tE5dtS+vmZh5eW4lQUb/o09EdIYDNm9rw+hXaP13IEHtPWvQ1L
gR9pjW4AKdqVB/UCBJ6XLBCre5zmtXiDhl5uSZYwzupPTTnyrSaO1+pPfeIaFw0Qcb8TDgQeM3z3
K+jLU8M8mNRO1EU4DjEXHlOTiiL8WMLlswNpE5VE0M/6G1Sek0kWtVM8pbhVeRy0oFyQ7g3ucmRu
NEW0c5aRgp+ULmPKf6RXw2ge4xTJeEqIrzPmOVvWuJ86myyPfl96bWCN5jOAG3Ozny1GwUy1fktR
nTHZSt6n7iet4zPp9M/kWEPXGlhJQVqipP1aUjBYCB5gL2v4X7X1l8dOK/8xWkxgNbOJyRv3jU4w
W1672Hl2CVmDLXovNFotbzY/xpOY9nkrdnaJL9nDP+stGIqdJSAkbJ9UOuO4OHoFSrMfBD691jsS
aPfUAATGdAqdrHoIh3k6SLxMqRGCmkbRoV+H8yIAwen7cFidvVSnxSrbBIsXIezhCkATZTMmblSa
MZHeeJ4fQdqTIV/euRtkuPF5FJg+XSf6cGMX1XGL5t/qYPBMPW4pb71fsvSDNefsT+WjWUDmo+cP
dBPrXp2yRpUMFdZ236ODSixW26qKbzZ6eR0YZzKCt65q544pJpI9Rt3D5NEl1QbYH/G705KgMjKT
Qkk3/xh0hrZm5l9n70E41cXVmlvl99wW1XrodTOwOhSQreiCuXbbQw7AumHEHFDC9wK6RFWV+3bx
fpWUBz7pokCNuzh/Ihj4TpfBXpn9luG2aCakvWSbTgIYhW1CcbfB4sQbV++freYWuz9rXjSqrV9M
l8k4hdyWuEcOvK+ATfciBRZRZBr5LTQkprzZuVpyFMLc9j19rQyqPe9kfbNjmrR68wskAV+2S6Bw
SW03EWsfL+y3psUDHdnohdOYkRUbmjVk9xPoJ8b9RLZVZv0bpE2oUA4+M/AePoFAHtRBBwtb4VDZ
hKMP8gbQ19o9rUt0NTUkqXMTv7okXi51d7bSgUiuNDUONcAnzTpHIxQSePbJIIiMjHdFJiAnO6wR
DTrCO9Qit6F5NJ01PQHwgUOC++PKIUPN9RzhrPQB8qCphXMxtDrZroXmHXoDZINROnutLuKTK9Dv
iDJfjkxXBCfJAO3qU9WT/ngCmNyzFBFPK2AmZNUCTA/96irHFJqzvodJUVxyQOXAb0wLqKg33UVT
eF7MlPPH2IaBCyfvHkmsA86sCz8adIYn8iaii56bW5uKCgKS7PIWpt3cTZCdNq2H+xv7Kzd8odXa
mTifBhRowxlyCZ9XxOyHyKibIwlYl2VpwktDfJnBBIUzG+Nv5MnmoW9084I1mX17aNI9zbXxGBt4
/ZneVMfRw703VS623ioFnkHTN9L7m2f6vzJ8y4OJOTMbqM/HJDGvJPutJIpbj5NBHUQcyXhUwuUx
H81DW0YX9Z0OYp+WDUw1E4CqhX++mdcFeTSkM50u8wZ2h9ixjj1W3m6u/QrjpxStqz6mB05IG711
y7GhwrOg/VF2HqyoECJdSnaVj/JxjfRfa1Q+U5sAypVfJb76ZrfQaamYAsjxsLlUZCl506uyo6iu
uxIwuH6gS0Ri0lNcEnFIchE/7WXOfZ6H2g6AFnQfegnff6PiYWgcYKDwrCnzrbwI0sz/mEZsm+va
YW5EwzYOdrf7UShHQ2YS7ErAxfdkTU/oI0TxglZ+XMNzkhc8hvCZRt88kjvVnvQKG4QO+AbDPAFM
qPOVp6MjtHyHKKC/onL05XjOiv1jC4GkcDUCxoi5ajTScCHMvCpRk2pQF3HHSiu8NFAyXZ8O04Zq
5+CXaO/sWBxZqxm/y8/r9uEvUWblZTasb3Gzms+T/v7LTYk5rDvAqwkvp365EmkoucL/NgrVJ8dD
Tbw4ggc121KvLFZdYxJJirAUW6UCZLYeSbqTzY0nNf+ez9iF45X6glGqFbTSMd4wLjokon1kf2Im
9i24UD+CPZVziIfK1ZMyb03KszCWNCxw89aVVgXc+uyGRmABZCI/rS6D2snfiSDDClV0j+TUYFyQ
k/7K1I8wcNo9oef2ECWA53/0ckJgMHP4doeAV5NLWGbYJ9XZlDPV2kD8JXC4ZRa5TwjxHzULOJH6
zoG4foiiOygBhotTjQGpTrMO4qJf8hDO2dlFMhwwt683qavfwsJTUlitXYhbQRLKMqWl2SmTRa1L
gTJ1vylFArFUb2u3XlK/Kb41CgrMnWCz2gine1c2l3V9cpx0vZMjWvURVa9WtDXxwI5+UOuTmgSA
eXimE0FgHhqYqUBjmbL6q28sMv32MCXNTgl41YxeddsjvA/mCMBRKXSV50lNaxa/DRZiMmZmYztl
s1ISEg3xPrYE2oMuYhhwmxzTapKkvcl+0zRa9EpJrL5u5SkI3fUYFevJ0aCSF57uoKH092ogrQ2s
gTNi08CxY2ZSucCcPGqc/YYCLL2YAaoxXlbDDjUD+/blaOuXEyYlDS/tZfS7bzdE2aYax0Xa3iXl
HVLHtLZEoDU+z21jneQWFdQ6s3yya4IqRP40soxwEHM2cwwI35XiFcz5jIk87pTKK6d9YULokPIS
ZfsMpaoB4O5p1Nk/a6+ggpCv2tvmq53AplTXhE70uJXaGCUy5Ey8Nc1qeaCd3ypluppozxyWGpsj
bFwzJBmA5hi0pyGj8h7ievc/7J1HkuVMemW3Qqs5foNwqEFNnlahXoiMyAksRAa0hkPthmvpjfVx
xN/WZLeRNM7JQRmtslLEe4D7J+491+UBRNreG4xwtP3PZs8xq3UU1pv+Vxu31WbZJS7rL0cvOQgg
p5KnPef7xgvTQ6zQ/8tz29Bj7JfvYZQoapr4aTkcHF+VdZI5dQO51NeLAzD5r7ajJxYxMz2zvVv8
PU3PZl8t2KoxP89z2e2yGkv4MOGXw9FD4qV/WL6ejBkdph90vT+XsGW2kOCJwVvebbtS6CK33Vkh
41Mf5UqYhsqRHhJS3FYPTcVZZLaheZ0bImcJdgAUr5Qqy04rHfFURodlGeSP7RfcAHuttnCl7z/p
0n7yYoJBWiLKE6VPS134ERrpKaC+EF+rzINgIM+CF1tXixK27ig7lfammNDP63na7wQHilrb/xya
ysmncRN72KC3CbQdZqxQ0KOStWHHYbsc8qJpanz4bkuCqNoww9Uk6f1u+dODGAup3af9in0jC+ae
CbKZ9F9hKd6GECB7lvo3yzIlSaZrI/Dr2235YZBJXOXVG1TMbeQ3r+TLc5nAdG5sIyE2xnq0+jw6
6KImLxv8hqZXIJwRrv0YCOqcrAWv3S3v9/KC6VRQR5OSc3mG4Af3K1XO9FkCHIPaT4bmjVtYbBtM
AVucDONY5iwHKhUAvFzVHWahNQ4GgpbVD6kMSMsxsTzmEN82eoBtVveM20V5FqG32Ei30tdd5s5c
tySCxfVNkCMR6qyIIk5dSs54J5x+u5gk+8zB6oS0eUUyk7cjSx6gtrIZp0UuUKY52Np4hNHfzgcy
sViRAzViYUCoUV9fFmuH0iFArBRvlSrkUw9XqjJRjb3xPbjPdd8wYmjsT6F1Lk+C/N148a5wHHMn
eKNXApUnU2VEkxG0ppVBUsJa+CYshchBBQgBBLMtY8cSFPeQjvbeM8idXn6Q5fVfXkJdwzSYmneL
vEqb9iyzDxCJyh+DS94LksJDUkhlOW86JW5MYLCsIMK261FZ/ALrPZfzvunS+MfoYJE3vAnzXaqU
Y3rvM3bndePz/FgWdMsSeDkuliNv+V5MXB5bq6lPy/efp+GXZpjQOlTxu2ivCMAE9/VWOIN2XKrG
rkPoZuIGQ5nlwsNnmb6sZdVl6NhghpCaoMCI/ziOjSqKfBJ9Dp6lUlHWjL5HGZY3bVuT2My5lQSE
fMUFIzwMTsvxv1xIACEPFfmZy0sSmTY6CXxUfNo41T0jWPkFO5tSLbGXHX3q4M/THtioXIkY/iU1
PdgJJJ3LMZKmsMraiOy5mFWz+uf+HFIWspFh0gmU0XjZ3bLigc8pakL00VBK+MctD+eiYsoKSHIE
anYn2RyWknJR7Q5F+Brb8nu5ZpZTJ+n8Bx3lxs/tg0ALZF4MKZB5L1JLdTh5xmeShIy5BFG8vrNL
Zvpcpa+Jrfi14BRdbrXlG1ykDE4WfRQhI8fl7tVHm0PeuaVKv/7fy7gLvM3Uxv0+aZi2us1wWMw7
lpKSOelvPIprF27fbpY+o3jl1VbOVjsWF+CIRI4peWNbgM2DVXqjzki3DTHYNyM6rITfu5ho0DWs
ijA5gVbZB0721qv0jZz3uDYmoguUXjap+mmXjsFxedF7Zmicm4h8ce2BxI4Ea/EiRTqvxB6LuhFA
XLMaQxn8bVQue7keJvm8CE0WDWIGEXrtNPadEdnBKVW2+iWBTk/wD4ZTvDOqwT0AKNh4lkaMlnmd
cPYvR5ut9KiLu3C5XTK7Y9B7lyrH9iJ9I8UV2PbQfblJEm11N0dph9WGWE5yZbL1yKe+W27nuZFM
ivURskm67lzOGpGD517qIGTtLfU/dFzlQELLWW3NT1khXwqD+MXSkqPRJ0zXMuJmC0sU6+XJWDRy
roHlL7J8zin1AYPXN0AGD/dJG20Xl7PS3cw91U7cJtc2jZ4FUHsyHPeLJAZUDg79PNhrmDjW8RTc
1WprryRxS7ngoYCYEaaPJFjFffbMTxqcbOEcbXt8auekoxzgn+kE7a+JrtuUymZE/ZebGvrVcC/M
2tz3DTJnrfy0Oqt7cIdAOdQ4JUNg3fvCC28BJ2x9A4fEYMYdD8FXod7SxSWxfCAw7C+6ZFHbpa/z
IIeD2SMLqFSrgZr3EouEx0/JdxfP3vKgLZiH5R73Tbx/uRvOq3DMgrdwxo3SzHtAG+y2Gvln0XnK
SPlnA5TtFgmskGz1e8dleprYEauCxrlABiQyiWe11M19W5UXMI4x4gYo9EohpX5kq6tw6vTdjymw
67CqhbX7RMaDsyc3fL183sKXL33rHJY7Tb0ki2xxqZKK8EnMJWeY0WjADX4vT8ZSGiwfwlJod6pr
W960qbSvXuCAoVN/iLrbmOoxmf5bmWTa0bdTla/LrwQQknNwWiw2auPADUUMp/ImN2rSOXvqJtBp
W5pxo/vOqXa7R92I9onh2YuCiTwA9CWN/NZKytDJVhLQQO6HIatgOiQt2fX88RyJi7bu5wRTUAdP
wsmT2XzWdPNSy6nYLWrNvmEtbqoPK+fD+inshxF2kARpHifT/dIH+Kmw1wN8o9XyBi5neOLm8bbu
fsq+NpY3Whu02BewZMI1udDgXZwkvw2Uz2qRmggzeQlsVlKOo/z1kvCGxeU/GM4DEqrXMu0uzAF+
NGusG1/rgIBu26aFVJA9dTp0svlYvjkzH67kCwAYrCFiKn7AIglV9iuCQgTmB+vPUlctx85SRyQd
VC+n6G7LlsXDxIJcqagWbe48teA0BvzyylC6mEts3MBojYgEVy/yosLuemXA1evz0tcuD/xygRVl
eO+FYBpt/SX2B+JNXpbfNMxsUcdwNFXg9s+BMCC3Dbpi+1yPmrlq1POTVrS7TGD3qZXvg95CbpYg
p4lb/dcQeN/LrYElTVvlBnsMT8u3S+e+CNUDPb8P/OL3XGAEiCHH3rMGCZERLkJuPQ/hQM43sdNd
eeSrVaZ9N8oLDuDquHyPU+rgn8CT2E9nKhVtvTT5EOqoqJHULp9dPOzAbz24So4spYZdsWCEZRD4
3CMfXNS6RhOcoDjtyYZ/ncOJswSP6UFa0UOh+iKTbG/A+Ol5+VEHqFJWlrw4UUvQFgGbP1yPMiEF
W9qOvm6UZ3Rs+WOWb7rv9O9G82mdmVkvR//yX9d+SOWauCunPNjqGNQ0Mn/IDHzVEsJI9Pq0nJj2
mGF+jvfJrJu7QDBwlCVyicXHLDg41VGxfFnq/0lULzAqZ0UFPHVg59WI8DEfZ1JglfJPN3FPsOv4
se0ut50kW5M5RPrNQPIGNU9x1B3jtHxwSyk5SQgWgV6x/DBh77GtWj7ZUNOYiWNyQNrP2RuMVrFG
enLRwTRfUjPBgUL0QBByZZOUV3qcl0EJL1TrH3vaJ6a4RbLt7F7bib56CvuqPgeecfVmXf5tKqaj
pG+RLXFgyyKGUnM5x5eHfvn3JUSGUSbSoHipCgOP2teg2ub+xDC8EJIOR/wJ5/StzgLjCm00HH2I
bKqLsp3yYZyTU+Y5SMsVGWhApUSbh/ExbQSp7TqsMEIedg7CKdbygbWuodZt3TnvdtCMAce9zR3k
1cAhNSYU3UaPEHeOIYsNr7ouHAJaheFsZwxXly/LIb9lY7QVnTpH7KI6lQk9ae97d6lwb5b7Fuci
bf9iysAOPogMnKP1VIv4OWrN70i3z8sxvvTM7hQjmo+RFizHR+ma+daN5nOWcHqn5HOuseSGbBO1
+8ZmzqOl1YMt+EKyQmcfUHFPkoexXAYj8Z3q5hXrAMn1qky4Y6xtV2B1dauXqDDsbW7E+6jnTw4l
I5+cveZSj7lef/J8RvuKCj5Slx80K8eg0bfXpHMfGVPx0dADZYEM7jol+arT6uBbPS5nFlR5XbTH
hNHYzF3cFkG+sQC2s6XHDllYZM3KlIgAa2iYNUdyb0C42rlAnghYsE82ugIONpkB9qUCG1iZWl5f
4RVRMYKuk29Nt73PqjrYsTh+10bh7lqTSX/hHgqPOiwfko8gICsKM/abazcH8Kz5qUcDI2vQQKmW
Eh3cnDGknWm5OO68JNiwKb0LS8TXWpTuoxTofZ6v9SapiaXpwn1i8XoRfyU3hiBzGXr7nMgBQQCZ
OwGWnqmWNcGXUK2L9GQ2zIAz2bOzxgQloQIy3EVyTZzu2QM9Tac/11cvdFzImM2fYZgCBADwSwbA
6RHg7HRqIRhJbWu7HoDXkSWWVZKzxZMIoxwnWwfaw4RrsmYgRUhNdelLxbBKq/s290mrMytvm4Rb
OejdTQDyn9Qc6HSV/YDHJKfxZ7o0Fp0Jc3lm6DhxTEbjrReNZEsc66bONxOxeU7JU93DI+V9CNvv
Li4+o4a3pDdGEqgGcQ8f+3UOdH3bDypoVP1HxQSmbCtOYZOgtiIa7pkwMbCW1vc8oTFMq3ljaWN9
DFx9l7cGOjuUqo4EDYxVM98SvwEzBJQ4HuIBakdoShIXZhCK5L9lnn3vCO+xtQmjC6oJxiX78a4f
ftVtfilshkOmi4q/NbXXyg2hddnEMzT4EiPXk789v373w7baNW6BvCmj1ptRSJuSFKUaaO+h9U3J
htAO2LoxcrDQnQxl9OxPIK7gLHNuReZ9CpgflmSEwDeYqCzh3rhkNnljBQdA9XOsn95DN3xgJY4a
cMIPU7T5I9a1L1ynGzLZ5kOTNufGi+KtjyoZB88AHLPNXuoRtqR0EzJwu3OUk88DjZ91sx2us26f
3HQjoJyEPntrJSI9RI36fcA51Y5knyR9t+M358heNfwbPt68ccjeaDbs/SybF4056zwAaWnKV8FK
Z4dOb4fsjkGX/2iFXy5iikuVWMgHvfHsDq3/Is13v7a+7NG3APTGH7E+mjcxBjtzDqLbF5TG8znA
HNliHQLHxWjLcstN59F7o49HZEDjkrJuR21Eeg/9GymW/h6I76NkCwBQB9+B2/PpG6a+QV3mA0+Z
XqTRuNsOvWMBnOkoqgRUDA7noTF6lTnS3xigIQaVnZtA+k4Io8p8UZA+JF5HZjjnomeF07WsSAD2
Tes2SD79TIuPIu+8kwv3Uc6Du4PzXCEIoeUYyve8MsO1WTPG01MWy1H5nbpjhqVBHpmNJeSs9PwY
8ZSi3sRgqamzjW4TfodHCqyJVkt1BWUOiZX3F/Njql9Ky7OQc8KqBQG8bW35Eoy1vW8d0EqYyrfQ
nIIL4WoXEbk1mbjVM6O4vSWQ3jo2JrU8MMmyNiNyVLyhvUmY0WutNZ0cN+/QhLG515l2nBqvwELD
U8jhhsYiPbexTugPz/Iu93tUPIRdbyo/rJDl5nhDVWfk1uLHGPA/JEoa2D///MdnKeGiTtc/YVwW
UCSLjrWcwlUYAnH7f4yivMjxT/4hm/D/+z0/IErnL9v0EMvraMkR0NkKqTD8abt//sP+y7WETXvp
+8AgdUdlh5II2UX8kv4XunpfuL5D8KKPKf8f/9KWlJn//Ifw/6I65M/yXZ8ZoOF5/x0QpW0rpf6/
VfIb+AqEbTkI3XD+Y6n591r3qVJYGwk1iEVuxyaEXEAkh+suD9mL1PU5NtPykJTDlp0L8XZGqarm
X2MFZyNpgnabV7GqUfstalkNv7dAwWohUQ+aX5GRJ2s6dM58rOUEnmfE+fnBLbSY3UiZiVWDMAxt
TpjHk1Ijldg/7TYztex6NoZhY2PGbIPxDQD3vq70rxB9EIEGAcrgczNQz9WWu/Ps+LvQiZ6RMxzk
DiIBG41VbY2XXngfBirY2DTMYzAEDxVyTyfCmWqHak4Zt8+IGnmVQbRpWjHCvyZ5R06bJgvuXUkD
yZSaWD/zzhHTm+/Gt3HmH0kkpVawD+i2b0i1PLFELO66wNmGds3go+h1lFXhm2ypMKac7U1B+CWk
bDGzCs7Vxi8usD+XGiM3Nj+UYBtP8xmFhCqWNEcgWRUFJceEVxkot6IyfxkjtQn6SX3jzqCVg058
hIGHhpDF4yHViCMYalb3FpM3v0HBHyLlDVN0GtZ3FstdqTdPRH98RJYA3d8Nx9RMH6xRQzjHhAxA
M5ZjKsrehQhOCBBnWotajqQ8srqpTGTEakQfEN2p+ESRT8+iHS5ZckutNai4ttfM8ddxHt3S0sMa
ACJGA/XtuvpHGPrIgLQ7ovIu9NVPrs00pDCGp3Z0XugS0w2mChNzVY/NmeTQxOQHHVpH1fXdJTXm
ryYo7mIB2TpTU90RvWG4dQBSrUtCgennvffG2AZfviy5Mqqowl/2xBb9SytZjkp9qLGRIZcUzfvk
a3w8LuJR9Cobr5LUphrPfG7Ow02hoDFksIirp4tuxYxO7HJ0HQ6X7AXJDCLNjhFhXKFEYaJfqDAe
Dx4wvJ14VXqCeAoCZtc2vVpl6gTpMZlb1epOmV1j60C3c/nMde23kb7i24c1180vZGdrhwj3D1Kx
aNeIY0hqBmm3p3jCF0INdJWjAeF+5AbvSqIqnXyF+Xhv+n3LgGrYz2VjrMK+g1woaOzbfG1XzYs1
KWdEH7GB/Syq6cE1h0Ps188WeVwr/HasjIBKsLV6cWT5pPeBt4aafaoH/8IS+ZpF/YtplfikBR7z
5mmoLqqQEemnPbQGzhFkw/N4ibFhrcwA3agwnZu+aH95LM7dvH7xTWKMIwKHY206xLSSKxEwEGB+
/MvW+Jp0TWyZBz62Rh1wjfU3nWC/FaXyUoyIXYyWJE/uaVcy2yusna3+2aTWvBtNfx/oEliUX7+1
gbUfrUtdE6WoI0ise9IEsvQTk5rDRZkgKva63xgFT3w8G2yS76mprdDjRmNFjrfcYKMMvfwkOwux
irIyF77x0UCYpxBkbsL6XQuLZxv/DFf/sAl7srFk8o4ctlhno/1ZZFFGWDpk9cyMG2TLiPSoNu9E
2rw2JjFBaFtv7LI3z8bQHrs5JqyYWT4e4tdwsIEbkeJcwr9nug0cdczeE0LfqCaiX1ELdyTzknbr
N/KN7HYWcCQ7Nasqyft7zKDkoNb9odeYZ/UU2VLTOEem+TIJE35HHfMBxeGWMG7W7pSDmgijOxx8
KXT2Cpkazx+Mi3PnS2fjE47LR0ICNVnsPO7RphmPw+wQCTHmr9pNzOuw8kgYW9WU3X00fHeDkRHp
TEa079SPJONMG4FYP7PiY1OFpzDQ4O678a4bCczok/uxkRoEcFYs7UCkWJN3B2OG8di0J2Y0D9Ix
jkLj+yjxOoLR/546wtihwq6pgplswUaKe+93q9tvSMw+uHcugRs/lCM2sm6Yn1r2sHyYE1dNG1QO
mHwyVmbhbi09l8Ru0T7rKXzyRqTrWVjzqmzds1aRW2nXTrBOKPYvRJfu+LucpveOkWRchRXnsSAH
aNPHcDaCUv9lNNZe08JbBvZgMgzWtPS3BqvXo4fupveZEwNnoVYnfSPSgytRNyzy5neoQE+GIU0E
YmiLRzlEmyLJ2PMM2FhYIdII0vpQbONu6/dOWk9bdXKtVN5daSNNCqDT7zUDZKEXl/KWQ1k7QCS6
iFRJwQyiKqJkU03AabrZC+nNU4GGCiwW0OddXYHuqYjvMPGnsCkpTnQUw62Vu97JsnImr7p38HL4
a6NXNmvPMdkOIF5I8iG70zKDCQrVycYwprONXHjVIzrVreSm0eVAjmd9khYBKWYVFZswBND8EHjx
PYPIBJ1v9cYQ+VcSEZjErCDc12F2NCv/m6vgVgcnTIH7FOQz9qVC7UcyA0WyILXS9N/Dor1z4ii9
s1DgvJRZcJaavLeD4GtOvIcuNXFGyH2MBp4LLHmFOhdxLWBti+X87GaES04VlNFxmymhSIixeHQx
cduV9Rm3wkBUVmwJnyW6CSvorDs5osj5XECgzo3xzh/dfc2ppVwI32WGy9DLGpZ4sQ8foontvekG
n5is7U2d9mQHT++lJMLH6MbwkETfdhi+VmO2SXrnJdQsxltWfxP4zDR81NrK6D36OcEhfvvmBxId
uu7KbeIwVJbmj5Xxf0r2/7Jkx7T8n5Tscdf/r38t4vd/X7Lze/5mxzt/4RNXJTZFuO3qFr/yU7Kb
+l++8FwHuDlcMNOxoXT8n5LdUXW555MrL3THpJb/u2C3rb+o1QUAAlDvnqqz/zsFu8X//T8VO4B1
C6QBVbtQqBBDVfT/BtblGQbA5wiZC8AuYHYvSdS+O2jbV0EkHk0XAggFAxunFanM71Pg7UfCDNbm
yOTDimlhlfEjF4c+Y88k8EJx0pjafMGDtxvjAmyh88dzQTuBXW2qahtX431p5SecQS+emDZBl28n
oXK+3M+58I74rW9ZfufRcJujhu5lfSNGd50l7kNvGetW9zZEsm6zWlzt+V4WZ+mP19lsLoVVPEWD
8sS18H8EUajVdAHNfqrJCFx1bkAR/zYVwx52mbL4Wa81umIzedA0Aa83eK+H9rYB75ngOpgCpOxs
pXjBVqEKfLa8O7i6u3okOinX1p3/5d6ZHImIoM8lPz72oiS6ski4dpU85ZN+TNEmuIhP7Tq89Zma
dEW49vryRVUh6Gwzhlhze8mBFdVsKGAFHVllbQYk9WUfYAzyDgFRKQ7WfZ2ZIIza+1qNQsLTZHQP
RZdi/4CCgvo3iYcPq9efohasnZ8e6xcjr+s100boZnm57gJK9spSk4MtYd0Pk88dTeV53yQsxIsM
Z3vWEU+5z0PaEwTOOGQzKi5rV6bttTKDHY/vmxkxp5MMwFih5llMYBMXUBVH6I5mQqR87kbx5GZv
KU9NJcnQiH2Gvf567hiBQrSj5HIAiKM3R2yyJt1zZ/u41XqegKxh0D7UN3Y2eLuSGENrcL9K291q
ecxmmItWTzZoTXA14F37FYj54njJkRLtscVFRG71Om7kU+d424ggYle2H+SI4Z11i9s0KjetD0nM
J7MWFfeZDJdTH9X3TZQR9JNsJxLRyN2N7eDWpqzOylVq+Hduw6rcax76UCAKR9FaYZvGxTTRRtJz
nhPrvbHzfQ1zNJXvVZv+TujKwNrlp8bAWmpZyLzBtNWM5Myw2ZNCfoqSK3l460oDwZBpZ90Kb12D
qY9OQSuAM2ALnnsG7C0Vw+wCBIVZdNN19mMy0BOYwVPf9JsC0wP5ymhFEIFjoxIk9tr19DjVlygY
dp6kPK5skgMwd3Xchj6uS4eGju6lQP+MhSRfsV8iyeQZneGzwDiMybVlwZxfI1M+Mwq8H+JzHYK9
rKEj5s4RlSpkTbTraXaWtbdLsuY9sutjyVDdjcod6TEA8L9sxrKMNHPK9OC2boPX3Omxd/m+98Tt
tqOjPEaxjWTQRHUz2Ug7rLB5HhlgrGVgHX251SHKlnjVLLe/WG0XsCNAdW1nGzG1RN64d609PgRc
tin5uSYxgGxQ7Ncyrw/eEB41N1RAZJ3S6LdZvbRewgIu2eZ591I7hNZUxAYm1bjX9Bdn1ihXUVuQ
dAkKpdH+YCO61JZ1UzJWlImx1XCjArz2sujqGyYm59zaaVb4ocv5rTNCggZDtrLUjAOw4jVyS3SI
/Q20wOfOqcnFqU+GgN9CyK9BHDoZS5P8iqvgAUPSofaDz8IhubwNmy1UpZLuJSQRuXmPM1LOtNq5
FWX1icC+csnwUQs2wxDMLjt83gguEG2/zbLdx4D3M0uPtr0F/iCZ5MHMo6cy3+RJmZHsVGTbzAsf
u6A41TWj5PRopkAKBUoT4pgb4xcdxYNft1d3iPxN4fZXgafHTsudINh+piNNSn3HruAxTarnSWbX
qZgZJGd7Epc2ZRNdUwsdM5MbaNwrvUPmbW1F3r8LBvmJa2yYp6ALjh8sCVOI9A5dn17QvV+sEnls
QE4WsZWj1azHuNc38UtnNQVSsVjbUB1/FR6vAeIkXXFn0DfhQd5pGELC8b2gtuv88iRrxEdfPhMS
KF0Rthl7gr/yhOKM9TMmWYbsqNN2pmWea6M46XauKPsMX6OHofbxStdo1BP9nM4hkbdFY68ylHKm
PZ2y5lX3bBwcv3tONnsyyBLHDmuBAI5w+MP5lmOyakJEWkTRj7O9d+zq0o36m6mW+6KyX0mwvtQd
o/62OY0AjpueGjOJeT1m/4OV+3dqW7dtycUw64WHB5eovoDYNcGj7EaMAoKIhL4RdrWLnauVN2Ye
nIqo/JWjmjDwKw+cbL45IYfZgGBb4zjFrY9PF6/TyhVXK0KSmpOemnFEz97OClQPPDZvlld+a1X2
J3Tz12Qo/gQW1LWUxJcurR+R+OKdi7LfRlOdmkyt8a9BDJ4KWzsjOYZIJVSHLureQQ98+DDINi5Y
IRG7rO35jCsPZ/5A+jCZShb2YLMsCH2LNl2C6jfnH+xHz4Nr7Ec1Pbeta+PpN6RxfSNlWkNpfWiD
pzQOsfpHOcOQgGWMXo3fupbcxBO1QR19ypatQIbLP5o+8uGtIptrspG7hogf4d4TDwuLEhNiWydP
KcCC0iheBnzPNQMph/jYujmVyd3sAkCN0ZDprfYu3BUCikOUzcc5CPZDkT6Ghpsytvok0j3CK4TP
3NNYmYX8PcPWFMPajSHYlxXTciRAkP4OJMewaO2j91zPtlUNnYgWEI4RBCfz3e2Miyn6X7OZ3mp9
wTeilS80RGfdS86TLS4iJ7XaiCFkFzsOU3vnWpa7zo0Py0FRSLDDWQtQ1Np2voFUGG7aDjohgNKD
I8YTmW4ETjnCJKcVlmltP8ZxdPCK8lTY5ZPfZ3eNbh16M78LkN9t0ty9IF/f0DnhM9a6swi8X14n
xdZ72Dju/CfUvBMBYGlyHDFRO5N5k9UMRPOG5xfBSRVnMNq1Fliqnj2pg9wdHk0s1KvANvGl2USB
RH8Y2x3pxDbu4B7FcC2D4CUeTcS1/a1RZ1ucPcUqESUDrdK8MdCQ+Ll/Scz8DQn9cx1YT1Yqf0fI
ddhMz4yLOCYjLX52NMoAHmmeeupZ6gggVOgRAgP8hP88CBdFI7qjDHOxf/TzP45X7WPE7aL7Y+CS
E+KmmN5dsuWQrHJzIZNPaYiBbd21GcHYVXMxI5JDNaQGQZG8jHa4i1giZtV81MJt5j/XU/psj97a
icxzY9Q7ybTXLLW9z8OU1yn8reFRBX0xm5B58iwsBdUyIS92Dyo5kYSDXZD5N0WenuLTFD5q3V7W
8UE4/rUW5kVj6wsdPjyVWOPi8p4crjfy8KhfgnCntskQI7BFR2/M3PBOR19R17ZHP6m2nnT9tfBA
4gw7X8t1DpryozJJma+VuISxgsM1bOcEI6Juyix3y7LzN6+G26TPbBo+8nbM1pbHFhzOmibmJ6Oa
a2xFtbnxc6YD/LO4RTOdSBjt5MXjM1LlZ6dzxms/d6coxSRo4Q8LepFsLQT9hUHtOluT3IqQSDmp
FesemXLOSMzF96Xr9Xp2Zw45ki0z5zbnCz+aY5WuWRcyl85oZUMkzFasHVokAoKMIwVPhbTFjMYL
nzJmNI3nXvSgvMrM4CEoLRwX0U1h0arP+HiKGJQ/YDNK3NZ0mMgIJpsmsS8yo+oek8+gCD7SkBwn
Y2It3mrEr/XzeURSlXj9F3t3L5LsVt36UWY2/B4LpRcz93VrGHuAC0cGWaSixAA2NYgXJp23YcLn
Crl811Ua3BsH9sjPJRO1DUOsnZfKP7WrY7tcA9i40RCp5Iy2mVGchyB8mLBuKrJuYn3XXDeKwkCU
OOYWh7E96jCbM2flDOanPQ2EsgIFXJcmJsh63BsM+ZAavQIfPXev7BRAUiFrye1rTM1rNtGT6yXQ
t8g6RUk7u589cwg3eNZkecoGJvdjqzHGJ3OUC83aBAL0xBgGJ6F742s3U5lifa0m65SbDnDcwdmT
G7zxAL7VVv8aWEAjaLO0s8X/hIoOTSewUVQDWBYpSg2bS6A+dHlhrVGKnbSqyxFed+8iERTl0wnd
5j50aSwgTrkj8dOkDZqoogPMat3o70z/1ei0Xe9/jnN0ScftXDvcR173ksZUTCNTkOgxFjqJ0c1W
YyvA+Jetfh4+RzpB8Bj6puCqTwHbWDlnD/gpyx3d24XoqFcZlY9FieneS9+w1UfgUMogfYC2i8/X
SJ6EP3srl6xAeAzJk9u4CC6Es2OGukMV55M/Ta4CBUoQoEQxPubCPkSd4eLQso/J9GLOpJmyimVe
41zrUZX5EfEo7q1p1d+CaNvMO0ScR3bnnlpsxzNawu45C81j50dHkT52HpgmSrwn2bfbZsSwRVpW
Z6V33kjWS14RLt4QKTateFxbnS2WPxerubIvBMI9wLY9wtS9cUbnqBusrjmsIVFrl87hr6QaZp1w
K5oX6D2G/2eyeQHwU3wDIjhZdcqqnvIEVA0ml3UjLnV/U7ZIpDkJTWzaLlpg3f7VZHxplLMyBzKQ
R6zZ3HdVdfStvyIPe2eDYR36p9pFq/2RufrJNZjey/BxYjyn6XgT5HSoDIoDOFRujy0yhNNiAOaP
HkuWMgOx430KttDqroHXPAb8BHKI6VLTjWeecXvgCMDc0L3QROMBb7Zp/GXZuK/c6kIY2gMqlYtj
k8MWZgaI4tA+Uxjgpq0pwCAHBBn+ENpP0Ah7fjX9inFOHch730Tpx5A+Ygkk1KnXHkI9MlbmfKxs
uFWMDzeyAKE2FF+uTTKLP5zz2rkbLet3Xvl3w5if3K54yu3q3BAZs7LL+o0J78WOVLqpcYa0r99N
1szTkOOWQX/P85ZiTYkbJS3rL3aib9gl7j3bujfB+awi27rTve5OlyWG3PmryqaLgxSYORFsVT3+
jRT72MbDjcTe1poj6x6RnVHDfsC55evOM/zRUchlkHlYwI2NDuHckcXO6Syk/Z31rBlUtp34JFQL
t0yFXLh5apx5I+xZp+LPt/lU/+or/Y2UzE3diQ1RbLSp6dnTLAI6YhrYepf58JSd+VBm4tExxmN3
P+X+vNWD7i6RFvHkFLXjuO767jVn2mGPPK9DxV9q2Ruzsd5aqziYc499VY83ZPBd67yjlGhuMuws
hCB3D2Uxm6wcOpA18dkehv/N3pnlyI2kXXYrvQEWjJPR+OrzGOExh+KFCEkhzpNx5m56E/8GamN9
mFXozuHvLPR7I4GAJEApdyfd+A33nrtqWmeNu/bWtgBA+sG4eRQE6DQAgLhh+j5E1jP57JQ8hsz3
DoN1MzKu5IwjwY/iE/MBFnhN8IKFeF+NwyEkhmZF5bWO2tM8Sg5dZYdnnZcTpnxx65X0DnElw0sH
jiSaOqKKGC73u3zM9iCiK7qEepnLnwQBMZRoxNcQazx4TxO1BsaDLdQkvH40/vhqrw7AFXivIQnf
+U3sEXlQS8/2nTd3h54wbgqbr9RMd86cVbsUVyxBzi9h+VNm2Z2N2lw11SGKAv569WE2E4wS99VO
mr0ceGJFoMxKeDfJ9JOI6k1VLlLzi24/DdYcA3gTX5MGkcnXZFbcx0zDIhSTneO068I2vwOIP6Lr
JIthilYCCKuOmN2xrmpGUmHHxTxi5d2z36COs60jINwrGEuIYML4NOmZKEZafSj0AzCpFeicqMXD
0cUbM3qFSrdJEg4j571tWLHn9DlxHFyQArH73ZfDJfGjHeX/ViIYUtl7FXxU4q1MexeDb/GEOWmn
SbkrfdJ3LayLkYNi0BQIfzitXaTbJ4VofFOGJNTGuQneuHvRfUGkPaLE0KUBrN0O7Wl9xf91cZv6
oR8bfUgseTJjAzQ87YQwyRcL0ne78e918Ab5l+bLNF7SaPB3LHMuGdie8VgzsTC6gBNOIA4t0/nR
tqIfSnRfqsqpfRKHLXOSwo3j3CKUkA11wuSHzKmpmgJUpPOvVEP+auxLV904lw/tdMuJjTJqbKgK
SD9BmxHT1VnZwMdYKBOt3CGHXlnTJ/PbrcnbG7kjqWa9l2QKv2eo722L3VJ8ShUsgnRne8Z92xEl
0UfXFLG9k2R3ORhUlYifSUzzq6hqLhkSNMhi5qoT/Xl0Y8ZzCQLecJHH09jokrj1ml6pBZswu9O9
1m9c4qvB9CHre2BzWE9SMKX8fxF51Im9jyP0yiTzWpKqf6FQSPLV3SsLHrZexW2eEYLB77Bhy0fU
lvGPlPM/ifR9XJDT4aMcoMOsN1mXOCthPjGt8VYz54YTLjLC6o6dKYupx9GbGUGGzPl4FKaw22Dw
b8oYFx4mlUue9Mxw7nNjPFmZ82WR4euP1L4yZaOTs1kNmClb03iyG4a9FTrkVY2WNFfzrhztr1qB
jhg2o3pXKQbMhN2VYR09/sk0yrcD8gE6j6eWxGHwBb7yKFyabRO2h/QunrkftpG8kut836K3xKW+
NtjUzaR7leCoBLUikV+VcgEsXfrupR8I24rzbZfgAu+2fblF3Dml+uh7kEZWqAGpwdblEFHyo47F
G7vYyOdg044DyDtrXYEqGmK0/l2DfwUVas2Jw8JqRnbazRE4OLgvcE4Gx9jhb9rPem2GRBa606ZZ
KhEGV3b1ZJbdvndAdiBWF/teFFs9vNZMJHii7e1Y0mQV62msUXgbWxG9ZOWeG/LgBsY5FORsYw9v
RIMkd9hP4jYKVrPEQAXvaQsUj2EuZfvGcAXXDqWM/z1AtpMgVAkHdV/1iMBvWdagBmwoMb63cX7M
JBK3Oc6vNQrtsbFeIiQcTVFfqc5n9KPYu/aiB34GNYxPgOCxcVOk6T6TLAElXyN/3JqIj02bvItm
S0hBA0EvLLwtLcYGlx+4gxdhek8+O060eU6nHweIMBLDJhP5Uw7HIEvfa+SlSLItZKsTc+z4kpTf
nfnOaF/qLr0y6jrE5ECSKVLDf2nl/NyCG2x5Rg2EHhD74TqczPCaetbqIvtWqPJkjR+5nuTeDNMz
9Y+3LWBq9Nq5lgUznbl4HjWENc++DUZ6h2f2gvhoE2hAW7bJ2lhCyTqFiXdnWrZcl3XzzZTxnVML
a4PjPN5WU/rDgVZ2CqsS88XMzY4nqGR0XTPq0hRj9hTeDSn2nRAty6mZGFAYLIAqB19/FLxOQffJ
qn4j8wnAgZbZKdfQt/ul2QvyH4MkKQLPPiNDC5F2OB36PKG8QgV7oU1vnQxyFtldrRr3mrXHzNZo
nkwMeQg23fmxKIH7jOAKxx85mYf+2G/n5KOEjk/KFGw7jCDIaooZ337/zWivCr1XpdK9O1HpsSqx
McO2b2Ukd3N18hGew7VB2WLGTArUmudnPlQc5FfMI+qDNHTKiCPZSNSnI/jACv4OYMplEiCMEFtA
ubGYLCXZgwjzvQ8/Vfqs6ydQQ5jXq5Y4CCZJprcTw3SMZcJUM78vQkQfVkY87nZgP4UOK0wXT10S
JKy8l0miF02r3AZVoI36GsdNe0l6Izq5hv2qZPPYDwNNhjafZ6TFDbPD04xv50zJjlIuZH9lphl1
JLe4acLytPUMF8P3aB2l4e6zoFJnW2ev3ihBgzAjWQUk++10j+Ke+ipaG7VAFVSjz/JbnNCtxF4g
Q9QbU2Kic0swSqA2AqryvUSsrmL0VU3iMvpDbewFKFZ9nU7P5UvnEqDXj/H0AMHmebCK70hnQ/yd
o3dQXST3/cSlj+vhNsVL6ZxyYOVhflKk1BwE6uKHyD6MVulcDL7WUxN4z0FSNrcAOFRgHIETu1+V
HV8TP9PfvCF7jRz3B0mwmJnNu6SyQz4xHETdVD7b3ZzcdMXVBhqjdr5bf45R2hwMKGZ+8pvcDs7L
mHC+ZRY4cd1SWRjBg1/aHIsWoOU4Eh+YattNP/RqrRjln6KRvIZaX/3M1Zu4RTjdSyRGdklBPD9O
OhGQ6mjH7bj/7or+SCWNlgeUxqqVob50IXpQu9q7tv8NdxQtPCY+L7LeugZkno10XveI69sK6l6O
lqJALhjbmiZXLaLmtvPXdTM8A80D7n70G6/YxQnLF7TPHnJzv0jEqUY8Q1yUQg0zvk1mTIIvzIEo
Bj/VhKf0mtb4VOsU5+fc/3AscFG6cRCjtT8DVZwbQeaLKGDvtDlbSJxgO7ybMWpS4jqYkY6Cit6U
PKutwb7vtIh2w+TyLdZPkV/pKzhEoKDC3OL1jE9JEO57z/8Jn49CrMpTiMUwQoXsHzHtuYwpCwNW
T/UReVNE2AUP27Hpn2cj8XbEwfDElsO4QrdKaeSh7dNk2a7d5Nloqb3s2t4WJXpK6Zigfssrn8/E
cRKSk9CNlLUtSTxWjFlqMGdNJ07cUMLlhoLbzLGxVw6zwtoivpzQI+xSQfPTnHko1IMkSFUnu1Gi
SyJ4hakj6Dk7+AoWfYfZlM0FgEBOO4sjc1w3XaD3XsGnxN6TU+yBEIB6owLa42FON95UwKtLSSNJ
MoMcwoy/VzG4xMsgoEZOgrE8y44g/OqTvL0i7rB2qv82zdH4K5ovcVzuranMz7kc+1UFpCpMpnjb
mggI8wFSjszCRyuaYMYW+4okNO494qatnC5m4ZnUjEtmVfyMl2KJ5ORNw328nSmbDaHzQ9Um58Jt
0Z232No7h1KFo5dO8DPMxbAerJZyx6nqk1jgX3KqDpIPkhx4L6A++EGKbLzLZ+gmC3jdQz3vljha
o47K3IZ+UqeKKQrF7aTjI3Px7yBfPrQMLqHfnvPGbu6T2nrUpOW6Yz9eIGciq0vikShUQOcwqFY2
S2LqeGtdkoYDFC3L9tMAAM9GOJYKAYwax3/kDg+oG82rNe7cD7RIfPMX0BLudTDhxSYGbL5DZcU7
VMHzjC7hIuGMzA5nhTdpuJZ58+TZFWKvgQfCJDK166p2Zxej2kNPfSL80WS2heeXI9LJueF7+LQx
tKPbZIIJZixZbwd+uXJKzweDPaRbXJH1orTMz3UF93cYFtGzs9PImPHreOMWotJEnYbNunEZZIXF
zMIS7x+gHeD7M/oAey7vKOPlmoiYgafYk8f7sK3e+IVghK0wwuggeu19jwOrbo4iNxemnJmul0PA
z8ryKIIfGXlAh7nrdhLywDFGniW7+q4fxcaI4bC1ELc3BvRddnFoqoRPiFIP0DRnQriyIc5ta53h
H7PzjW9XRAgbbwXxRHy096aP3dZvX7A7/gRCYawtLT7rZGABE8Qg+sC0+QxquglurdN9kxnMQjGL
i/M8dco9KaAZFl02PCLnGDlgbQhAd7YDwjfU29I4zOlw53J4w3Wv3B2gNO8ByKT30Ab9r8nP9aYF
tb+yaouGw6ww0BfWtSoOqe0hPWjg4ABCdPbN0I50BNN0H9R8XSeRPiZOkKAvyLe4yYRpzdeuq627
Ma+6LbNTMmGnDnCQXV4KaT8D8Ye0XrmHdp5Tno9g81QCF1AOmNN8+rOD2wc73XXjpVp+SJkiBrf7
X5VsXjA8yl0v4NDlqOt30+huBPfFYxpNd6oAcRmgWj8UAqe668XlWkMYImN3PUKHxXvnAUdDewh7
O23OImYhIwsn2xFTymIiJAPZRPPgxyYNMNvHbQMikfIeU4ghNaFHYbUuIkBa1KpMEAR4sgivCC0M
NFzONL9jmhxBTFn5lnc3mewvgU2uR8dF3dCPX2r07iNVXZKxZJGlcWIapESsgjovke5G6FfUyF4q
BjE75Pdd3FrHNPGSbTiy/LETy2UxZH6VVjwhjvjokZGcSyP/HOOjavHsMQJjn4mKL+xPlSjy4yzC
ah+FjB7V4PerrrjUmVUuHRxZWtNxylpBmR1TT09qF44eAKLJwycmZLPkz3/OpV3cJeanLLV9AZ2x
42Y5+7Wltijq72QGNj7BlU+mR3Es4xxNiqQtclqiptwqSPfBeNcxGLqf3PBeZhYjLA+dhhsCbMRV
KFZ5W3vbmmnQFu0sttaOh44fPadAKTckz+l1pBz6b3Ql277Ihm2KtwD5SbMYhu1Hn/3W1SyCY238
FrbIs8oul0MQINyUM/lWEX9lYD+Wu5l9GRNGXCrhcImdNjynCZIY0fYMccc3UfkcE8llQDO27SGQ
slFMVh6DMpHMnPMT+W3K2mZuDFK9DdsjHo0BgFriXZ3K3w1tmB8mC4ftGN1SoBK8FalPMJ4no6e1
yOd1vUw4RsVSu1fdE0S3S4rY9OBW7as5fkToEh/E8OZHIj2qRg9rqbu7PHOPph8Ne8JXQOOmKN7h
AWyM0HDPVJnr2isvbu+3e943J23nMPrvfHLvjTbZZC4XoDV1fo78oWdciRfZ7bEnKkNyK7TZNqpR
dRuoejdTLWCrzYHcZM0lQuC1ONScPR7TasUS9mVSzhUfJObVHukQAc7PRsEABJXpfDLD9pvO8emG
PbVLjq6DOXl1dPqSWSJmO+g8hGKNElY/WWTmgmmlAvO2cTm0G3OMnY8a3Ze2lHoZ6u6Ogz7l6QYJ
pISaZcOnZZ6AJFomw6vXTd/MAEav6b2VcezcF3q675g4pCqJX9p4eHcxJ+7GjjW0XfFZJ5J51IhA
nqW5R+tekZUw+vNbNbo3aF+QcxVOURelvdUUyc6IrEdcsByyLdT6wd4gXGNrJEmPiB7N2Is26SLa
4+ZWEbApVyJc7lJEDyQcrjNGui0CbdbL9brJ43Zd0zRtSgeaaJ+Y7z0j+6MbIL4Ogx8YTyo+a+R/
3VsWARky1ubUkX9Xkl0/yfxxJv6NaQpDpXHq6Rd45LNRz9axPFqdJ85ZptcpD3dSzWl9vHeG3AiF
+hwVoV2W18GkmHEVdYKGI00S+KaeMyy1/cS4zXzskhQZAPygdYVKbJ0yVDlHxPYSttk5i0lOnin2
o3MqnmRUVXfSaaZrVJ+hRiYbFVqwrcbSeogAJz5wLNDzpZ8+rhj8tcp6kXZyR/IYp/CIQaDoreB+
MBnlamPIP1PJTLmIDOTTfens/DrFWRsh2S0LPNP4r/J9NlUB8hhU/EFnoUwPWRz5mRdd8JT/+1f/
589okMbziACFD+zisdLmQjYHGxei4FBcIFBePcEu5FkhAEIwjOPGD8HT9vYwbWVMHJSJEsdo0FeJ
XlyR88Muj7V5YGOfj6MDldLUF2yKn4WeMU/FLoEXhDixRbi2IkkeBYvopijejblPKYRHoJC1O5Iv
DyGVPMA16rAKUktjU8q++ORc1zP1dd5cnL4bjlZkb9zZAoBHKieg0ybbmKX5MidTzeTa+1h6/L0T
I4GUIZaJsAl5YTMk97C/5kpTa3f9BNIELkZpz6eqJuG19YqrE7XjSZjwrSL1oO3Rv+uGol67Fo2D
48fVyZTj1reS7qGS/aWJC/aegq32EMWATi38meCPxwspYfchqyZDmdc+tY0rUAW8ypQWbMT2unD0
g+7rY5+zHZ/LwthUJhb28H4mC2+lZgRxjqNCcj7744zVXVolYg1Gr6sK5coqBP7Bbo4EllphD4dl
imsb/swpcfRJZqa1US5vNvSCfmXPTNWNOFAYl6cCmFja7ogVoTV0PecQz8WhVtlHalBRR5OWB2sC
+TxcCDt2zmMO26ZrvUvVisNYBsk+M462W1OLN+LT6n5a2E+Z2wrM8XNNqR0FD+lcujtK+2hVDTg8
MUq7rMWrV0MQ6WjkSHJLFZj7lCJi1fd1/QAPdE25iYfUG4460q8jOLJD01csnJqxZvSCwbmhGgij
u0I0B1E33mueieKKzYkxTMdwugjjx2J8IArX3akkNC4Wzl/iClBzTu6j47scCt1nPsFUgZtwy5mo
MczO0l04mVSY4B1dy9jJHOVkl8kH15y7VZMhQzD6LFjPQQV3J/6SSbQpTfpiy2d5mtj0ldr+YXuc
tTXhiqbt4F8wvhuNfB2Y+YGlS6/QDH5gwLrNfoWv2Q2xppTuk0O9I9SwdcGAsd1im8ZUZu3Xg8k6
0/hVt+2JLZZaQPrYX0D/pfCmsGOxNKoRt1pTEq+ktLe4Mdo14W5x1p3YdNZrz8l3URvxdA0PfjnG
O39G+hqF4Wfo1DvHx3Pl6NzGCuClG+qVZz+rLsJvmlWCHBlUBwdmY1AJVy2C4gXXvBD2pvcq12tQ
mcyi7CNVdxLakLLHAkMTw/sGrvnGiSENlkXz6fYW7KLGB+aCALFAlblKgqHelnpZ79CtFEGVbVwu
g3YA1fExno3aGXc9YaM2HjnUGd5DEo2PqLQxTSHqJv0tmPT9iCbXXi4MMCyPYJEBu1cNbj6rCwwt
FndQJu41c+4m6W6TEzHTJWkDRVz+To/8o4F/u7HG4S1sBr5vc/kzSkB29z2tR1TcE50i7uXTOKoN
bmVU1TbybFmoYK9tKGbeivZq2kXYPdeWaW8YXYLqbqkILdB+kTQF8QHVKQV7D/WEPrq3enMFiotA
Gylfcbd1G7zpGxVNTFh64tidgVORydJFWzVC01nfD/mgnnyQ7yk4a8wv5WeRmPde5jO4yoU4Dqz9
etofSAzOJQzHmxP67LXwenkyPRap/sZlAglYI3WqQOhNMVkVhTsc6qx4KhbLioeZY4sMHG2NHjt8
jYPB4BJFxbhs2YqeuFkSHqaGYZWCJbCO4OgT9og1JooOmhzZjY+le5W01t4aoCNWFhyvzOUYjozy
hKd/uevZaxhhhAqMGFwCZ6Z1R/O9seNbgf2Hiaj52nAHWp0brxon5mlVggQB07/q0uxLYwUildAl
6r5LN8zfx5NOvotpMUpG6UfP62c5kWxRJ5Rr34jvIaC0JaHSsMu8hvk2wY5KZSYEaczrYZ1+9ydd
HaqgZO6nqmvJFxONOn6ewho3gPljNv9ZPSCBznlBQSvvi4H3A49lwtVKE4S4Z9hEWevtqyEkQeBu
Qpr66NmduaJHuvDmSMzsNBE9VV9e0yl8TQcmthTDa1MlhCQWWALLKajvkEYhqEsufSK82zCz1mnI
VSUJD5iSqgkFq6rxWBiCLtGr3U3a9ltrTuUTX4rViFkWfhWI3ahAm2f44sJgJU4NYhY5tb1Zq73T
2Yg9eTP3DSB8Pb2lY1LtjcJ1z7HMo13XMv5tBwdUo6iPtmNNtwQ4vs7Si2YjnPKw+ukyamqgnq3n
Lj2wUGwL7z7WNkd7/dKWj7CmtoX8VhmU06zXAghGdv9N6iczoTziLDVAOjALrj0QBH66DadPHXya
vOolJrhRQO27neH/CkicEePW8/sb2AfK21Oay02L32/getjer0A/KhuiTPk14sgmw2rvB19g408R
HwYAl+Po1yjFm1MTJrsod4h+wDrXp6fc7LYKIV0dNceHruT5n0FR4Y33ARsUonr6HfICiTI7m55b
wFVCXnMSYHwU/oNl3TvoPuJvllNvXbpLVEbbILQ+SFBd14vKO6VJcqqXBgsvPdGdcsVNjtZrKFk7
tESe5IX7A5SfgUr1u2HrU6j6d4mKYGYan/TRzyLpTiq49W15H3ZsokZxnBHz5mn5JAnmaF391YNp
1K9p9kOUl5hNiO+8aoDWlceqwn6tPLkwFtkXFeENQNXOj9iDV/itUZ/UUNATZM8okm2WZOqt7MJD
2gU7NBBHLdKLmKB3gjcea7XmRRokvHUG5F9yxMJ3DyFMQxQ28+yNtg1y7b6AFt/CrKPpileVgP4V
NyfmACc8N9c2YuVp7POhvC4mCoddRjwS1RXynLB8rA2ojqSxRZdw11COjslDQeKS932G8Wp1aJI1
A/85toJVxMjQlMHTgjJatQI5mwqPTCNvTVadHKffRU/ZSNFfu8vS2mVi2KcIueMDEJL9bLrM/BL5
0ar2zNljnYbcuCsi/CFE5vBAB7OL+Osw+qitmhnTrzIfAmtBowgD6YRUP+1sSep0iMnpdxQPgkV0
yyoTd+Js2/etZX6XNUfG5Nt7SpaNtPtzpUktS/LPAOG30b67lFAwZcDWX6VDWG9lYl1Zdib5LkN3
QTrNSsud2/Fb6XzAfUE31kA3Y8oxsU7edKJ4D43scyimmz2I9bCUJbTKVpN9X4IQ1JRdksY/5CZf
rB7NaywfeirUUE8Hq4kIfo4RIMXOYTA8xaKUE4dd4Bn5UEexPg/EQXTYPpAEbALssSL0H9oa22g2
o8JugS1rdzg2wH0gX51GRPvtVN4zpSUHMlq7+XRrguhD+NOL8gBqs4jCQ4hbWOtrhFu6UZR72Gs3
MTISzXbaGsNjNdTryjHeDL/5ZeYIRu0D0kmmn4glF3WLrg9+7WxBc66suDknXbKVroFulR1H6hya
hjOm6yHkIWAtQQIWfbFp8TiWWBOM8iWXJ+a35xbzZ96Fx8KNKYZZ2XZpe4upgPPee7UL6lw/SDfa
dS+tdt7T6UdSBJs6y46uxXrR3viB+Rzo4SzgiReT8S0dc4aC3tXgrKcHfbfdCEhdEJl78nAvyB3X
Ofwx6IHb0TDOgOh2UmU7QEOspYt1msiTY1NF9m1/J3g6rlVxSKryE5MkU55qWp7k5lo18fvvnHy3
f4Er/kfR5bcSNUGz0Dn+4o5zUE+ZvnSVbWMf+VN2Y5kl1lQVzrxhKzUesuQljHDc1OS0rUAupGn8
rXW4+Ix+/UDhWuuudkW+j/a548UU/yso8/87MP+DA9Mn3vz/bsDc//O/9D//Kyx1M//zf/4BnLL8
vX+bMP1/SAcLpi8BfinXXSgs/zJhmv4/bM8SNkQVRS4q4/P/bcJ0zH94dGtwTBxLKF85XP1/2zBt
5x+ej6lTMGsGwsJK9//Fhmnxb/wemwJ3hRflScumVUBjIJds7t+ZMB27N3MHjDaVFQlxMZK72bX1
o8M2OfDhbxbtiIgkKEusH3myVz2refb0z9plYekHBXOkMYPJBmWqppPeaAOtdlaMNJ8VovvqzZsn
7+53H/J/991Y8mJ/x3r57UUv5lXIMhhI+SD++KKLTDTanFgs5LaN0isf7u1izhfz/MoJvxptsBYI
XXuDpvwWKp7CJZl+hFx3h//wQv67T08p5ePJ4fMjsvePL8QWjPALhCfoJ2d0W+E0MuWA4jC36LVd
xwFfJH/5QzutDT9st0XBbsT1519//zIw6/7l4/CJAaQsx7rrLZ7d319DwkqHBq4u6C388ytN/PwA
vEC7qOmdPHTWf/+vmd6fjibqbOGTi+6zCuLOAaP4x3+vJ+Y6SK06RI1ud3dg96M+cD6NXvOAaVOU
6HgnijmUzwnJJeSDT98hiQSXuWnz82RyA0im7cPwFnloPUto7JF1HRgurbxsQCtvmmprZWAt0qFC
95iQ0RTQMyISO5oGmXt4hHE3AYXUY/zYizo76rRtz2Plv4puNE4EKlAjJalat2z8nhgvrGwrl+e4
Yk1iNBiTAuYZSyZrlEJKblDyF+lVl33OYylfV095ThDwAOFcFbbaNioKSJz0X9tucDaZmd9cOmA7
z6ClxQOChziPgU9LZreImUAE9ZiKSh6ZAAi592710O7RgYbk7xLLA1l8P40sU0RsYsSDL4ZDqeB1
zQQSRUF6MvJ0XQFySRy2HJrtK4xs5F3ueDCMjp7Oy4dDBkUXyBh6nmCa73IHY1JapySmCPuuHUaU
z2Z8HUQqts6qM8bo3LDWJ1ewX5luEe6UJbwNVdwztv9nuKqDcqK969Qfs7ZymP/uW0Ar5WeEuVY9
aUNyoPTylwC7KWSD5gNg3Bah0e/gzJA1Bs3rKBjKXh1vOre2X5w8qJsbD0HqvTtWN0Pl8Z7CvDn5
VXcY1TSda6OYj7bXvozSCM6+hqVUGhFPXfYwellZ2r2b30m/7tYpk9RT88YAunutGA0hSZh2duVP
T0z3mISUdOUA/tVWtYT9Dq64G/uKAsNAoK2nZE8y2rBPG39hBAXxzkZrc3A9N0KNi7acLT4T0KJS
8KLD99zq0SW57i8wB/0JNzxLXFX2hwEOBcNzc9MHvmZJyA9nMN5Z2b5OJpZLdFAscgz2PsLrq60x
sU77+y+d5f/pO7585xSLPDLNleU65p9OmrJghxpXCdgi9qZOhmfbavszqWrrqe/3HtqgM8zGGmDg
R7yorUReBncQUx8GZjbdnA/PAMJhtfrxLXiuYjZXhEN4IT9KjeBSowfe1s+iaTpOTfhCDMHhyszV
lV1ifGbo8ffvx/yT+Z8zBESX9GwpwSByoP8J1yUE8xwGVCEtDuZLJyr8q/GIogG8Vo0OuG16b2PF
7pEodFJE+svgwVox/IARS5We/v7FOH99MRTKwjOBESj++3OtlTVlFptjzafmZoh4PfSuY6vy44Qq
7Z4Nmlg7qelcrOVH5ChknhIhSmu4LAnCcpeKdTVYmNXz6qQKHV2rxIq2NFwEEKpLlHTmDwjFy44k
9m8hOzQDoDG6T4xQfVle5kTYu1g758HoCJSoZfWEKwCnBDmQCFMS+6VJx3lnmOKXZzfWqrOH4M0K
c8A+NEX7rAqCt6JqvuVQlG5Q/uL/cO+Z9l9vPi6XB6GB3CnLt/98sbifCe+NIh5zJmK4REAh81iQ
GS16LwyLxLDBBd55VSletHJ/xKNKv3zy1EqkuDwXWnjlreuxJa+n40zdkCG/31d1kZFdkQcbM1HW
czx5bwaN9p1ujfGxUsSu2cH8FCJmLFLpoicpEMp5Y/FYY4tCDtKqfWaaE/KtWzdt2wn5livvjWHw
HjCGAIeJ/N1vv0uD9pOV/HTVLbOQKZKcP8unKuPAXJmhfV9ECaaHzmQOa7cogUMGnoMKiN8A9PlE
Uh+r6IRY4gF9PIk26tOOqocCBs9XCEcsWTwUFiifkVW1pmJZ5GYoZixvotsf4mMioIvVWjmHWnZo
6eLJWc2iq8HSuotc1aiuuTD5QRex5WgWO9E7v8qkY6JsePThuKN2mAuhyw0D2HuMRKvYzxSO9KBA
p+xX33H+R2PX3qqMHjusiIqa/enIJkpfJSl+V/Bgi4/TPPraqa+4Bi1Mn9peO5Jkx9oQhEzkq7IC
4ZpbQBuq5eMxx8iH6Op0uya3rBcWYg9G4cgnwnwJpxVQUA1O57pjOcCs6/nJSAifznLDfSxTLR+x
oBCFpQBhMhPH5t8kj0YbY6IZZkWAWoG5dJj0AwaH6Y6gaTRxJHUKC6WXBS7kwXI4w+3QfInis/Cs
5uzZuM6t5Vfx0HjHvz8B1HJ8/r6itCzHlFTh0vQtIU2H8v33JVQmh2aqDQgQies+MyQ9NHWRX6LU
h8zKzHETRs5tTAuxMiu3wjsUcqX8xr/OvvU1CKfaQmXsd23iXhI9V2eWhTws85gKGH82itUu1aeF
hD0H/fxmq+6x7Cbx4FJ4P4CvvlkJkCpbSMKwh4bnbTCf4rjNdl6K387pA4OGN2b+m4/T428/UI7v
WHo1DJNrLHRVe3ZVry5ZV1SIYBl3UFxwoM0/bYQhiLqz4rGPXGJ68jbEffqt6Sy9yto+2o/UILuB
/dxHU/ZrL42r1ykRM8aYfO0kljrWozGcTW0NZz9RJIDycJGZj8dWmfkVcgtk1iHnZkT3gZQqczcZ
QpdtguTyCFYfHffUdR89ogH0qvYrpm/7aAql//Xnbtdg3zHlS0jG5ClqURD+/ZU1/1wcc2WVvbQ3
vu14JqTJP17ZtO9yz+KyM3mxdwPoqTfZyWswQlDL5pzM42goHvPQK1aNF1o3ZHMp0il0Q+CSHa3d
vVMUGfBizKOEsFhPf//y6P+WW+sPt57tCGJ1SMMFt/PXw9UetR8FHocrYRHbFtbjpTCs7FSkYqcp
k6jZ/hdR57Ubt9Iu0SciwNzk7eQ8o1EYWTeEbEls5thMT/8vagPnABuExtuW5RmG7vqqVsGQXPYW
nRbx3OFI2/WjjfOI2+/0WokGJ3lhHX4PzI+tQ86TclXp4zUJpoBIKQWHsYcCFxR3ipEqII6BfBXY
wLeRj1tiSkMqPtKUdnrERs9jXUy8Nnllvj9ss4wCseI6qqwEoElaKAvN6m0UuQ35oNjGo1UDFfST
bUlz+camLAWnVm69gpAAY1UfA7OQgDd6Hm6zmgThx97/vvo9AJLOkNBYwAXcTZdF6BloK6n+EkiW
6BTHwbr2E7GppmiuPhqyU+y42Ym4S7sieJPdc8FM3xwoUrYLcwU7e9UoN39oSfXR4rRYhn1ZHhRj
7ZPUm34zOJ31ZLJ4Xtq+7j+w4P2LRDR8RS6TyVSzHtJyhmOZGIxAzMF6uBM9A17bsMYym6faIW7g
9/C0+15PX9E9tc7ZCRz9sNSmexVzrgMWpuZFBe7R1cyYwErxxdA72WqU2MMqCHLoNqlJMQd/QDWZ
sSXv0zGmLCtMKNTf6AwN4pEGzSBunetY2iQbLP3YSVolf7/Si4cuVX0sS5fmYY8ybdu0NN4NBX9o
Jr7lVgNcv6YSuHPqYulaSj7TaXwu2DyFxJK5AdCfGTbd3vfmhjHCU6Ayo+hM3CJbJqIlOTxkPx39
XEY5MJ/2A/Og4UJeDq1IkGMtkJaIjDuRxNW5KVGmZS/EmSo+eTRyMv2VPlx5eBLnHOLPptDwNcN5
fCQE7bRAPRVa+Sb9rFirrAb6BnAUz6JnHNs6NTHa8VVpw7ue6FF6aExYhpDS5KYHYujxMbTNQ8aD
cxpZsKCnYvG0hdgMxeBfxyK6NiNWozj1yWon5bHRmPfjVR3as5UVPYOT+nvyRHvucdZCMCrTdWh7
cwgw/Ae0gkyZ9RWF1Ud4tBisQEmk96z3B/sC/sHcRhp1Xm5JTx9PY9LJN1Y57O6WdmiRu3acZ9b/
+ZVVxMrKxyerGYu/IqBQU2+m+lbGujxJ5lmr3/9hujdbFJtButaTURs+ijMlOjIqKSLKSO/U0PhA
nQxFXl+1IvQ3aYC70u8SYwYORIc0jwZacadxUzmp2IX1BI1AC4xnI5gZN9VkrQ2LKApNvvqMv8g2
GplE3gDq4BZjTbojDZ1409Vop7ZD4B/CRnid7ZEto0x6QtNlpffBS9Dp+nEy0xDuuVavwaxTe09D
6LW1LshJxuX3RdoxX7PyiFY9xxAXPJ7OvkdcnZI8v4Gmsy80yDFkr7GTAomkCNnM9J3eleNR18QI
upLWF71wd1mJ81AGAzjueg4A0ze612gFXva6V+xKSbsLXPn0MphMUOHmm/TdCkoQTbhUocU43qeE
r3bUTie1vqwRGtin59WGXmn0bddIf0ZkaEWBquPb+zIb3+WQiDO7okWvh1snopUSU0b1Z8M/Nzkl
ufnaMcs7Dv93SPt5ppMCJdBpiY8Qf+5WnLdX4nlvTIayT5f7y0JLVUBIuQNCGVvVESLQPvM97cxZ
UjzbRlmgHJCwIoHkjOsqMH30BSyESSE+9MgxWTiP46aFAbyPhHOdEoOgVtjlZ4qxo6XJ3Pfsgglc
CJeF5eQ1zrGEfIkPi4WJUIdBVEdZWdGOirOf38+gdFAnfD5jGriy8EkF2Q7YTjII710vtRGKSBWu
h9788YpkPDYh8b/GfOvQLQ/DfGhTxkEJQTjouSEmZDq5qafF+qX1wr6kSfY1Ym67eB7kDq5Tg5rJ
2gGHrnp22WK4eyNmOSzPb70/YveHErbv27J593kkg1e5x6QKF4w2rQfskOe0UdwXbOthxXzMlt4y
zpZkHbqJcpVef8srcQFgN14bjK2suIdb22jOSwjWKizR7UlsVK+E0Q8+7jRaYqktmQSwRmM+OAmN
iXX5AAdiPoKpPrPtAdhjTMcstUsiqiB7k87+Zxdt/qkX6ip4Il/73y1/bBEcgxBstH53itKYdjVV
uGQL4/5EO/bC9MrkiWcB0DbDXTZmMGyFn2krztuXwu11imoo1xGRi5bUdGvsTfUzoYJzrCXBk2vV
EtNA6G4EY2MwlRyGtHE2k99mW9nL/eg4/o2izXNieHI1VdN0yiaSBh3b+G0NWCdv5Im+4InBOuIn
E9n2CIrtYWr0tS7cIY1P4ThG+LLbd0ZI/4iSWO8R0Qnc1sXGqQnE53gAcc2WAcsivGcx7x0IoDjY
qRoXoWWGmK6cwji342wXV+RRIvQ7L6vMVejjSzFykZ6pDTyw6ur3Ime6XZXwY3wv+gycsT2Ynpvf
85goeU1uzNS7bE3bRbA2UioBWqfisVS+kSMuPyKteoLR1e5yf9QItGugigqCZ42mjiQoGam3vrst
jMh6Sl36pZrZC078eanBz8zbqnoe58c0E6hjPDwIn3ufiQV2L6pK9ocNqhbXS+qI5ogluzlb2DhR
K8dNg49949c11Uv0KDBgFPoFTg3qVl0vunEYb5OdkXmuwlWe4jWs8GIc2gw0SFsQFy6kVLcWq/5B
s+bcFg8OVdv1m1V+Rl5sPTOZxV9Z+O6TDsqYsbVaq1ZDPbKT/hTVk3eRDhaggesSiG+J2a3hVom3
AD0hR7TJY/nqBsathTS9tNIeR8YYxbwjeGqo09EQFyv75AXtSxSN3FLYg1BU6cCWMJpkWg3Eci3u
3P8Y5P3CExaD2/Rk8vuYgfu4UUlTncIqDm/EALVrYz9xDprviDXYNAXricDXbr41ahBrsEzAXcp9
feuaOFE6RRQSQ4w5ETYscpl9sDncG20E4HEM3E2o5pTcAIsb9MDRaoZsVyt2XPo0xtci9p2FzX3g
TJHp8Cy8/owTiD1DgbWInUt81DGIwzor0g0KyUQwvvUu9sgnpJtevBtyOZyz/KsHsYz9QgPmrKBX
68bkLtpfgkctokM3FcO11SiBim1G406TjuwEZlSizNILMsPwcP9UkygfHpLLBasGFGt16A2tk2sa
DbptMzD4tXz324UbcUkLn9Ohvoe+Mo7/fxBNFOxablAx5qB1ZaCklbpigOfmkJJJMxRZ7+8CI/9K
jCFg6ZSnswn6I+sgOZG77y5WiwcD3/KhsjWYG0VKJy1gptvvwYOSZEepx36Mmsxq+KhHzbzIPPbB
HMh/g2kQ/eqJC0dk8lrp2AdSe96yLNWFhmH8sFzGT4kuvH0UqL9aVjc7p9F+AjsZqVpOvgwb+2Km
YdctirreqdwkvFdD0vHHMnvR6xozq693J8bNBPgxGW8zXIsnLwrts2aA4JJYiy+to40AxTtsBVqm
luDJlr7TbPKicE/4yeOnjJhoXH97hhwxpptBxsMuDG8o/AVxWlfb8vi1jnGn20yd8g9J1ftKQ/qa
9Q1SULUX7MLRC3fCTspV3Ce3Uav5ecxEncXUtveOfOnvm9n30oWWpd0MZstXnmekT4CqtL6T/ZOV
WsTwitYkBrh4vbq+qXpwjrJ2zyPuj9GyjXdvMKgkpY/vkHStRWordObyIGb/kBKguTN+uA1FbCKA
60sj/pomGhhzv6mWugJOlbRZcdDLSf5Rx5p2tIusAkgcQ9GhQ/E2iB9zrOBt07q2TAq8pg7pB1h1
BP7dsdi5VuveC7QtortfrT05F6PJNnEISTkGxQvMzuRZIqT7SdR89ME8MyT6ExVA9q2yN1bgpeSi
CN369nuYhy9EQ9qT3RT+0XWsU4M94Fpizrt2e80rgg27tGdFy9mbMxGNMMkfVSxlKic0D4ZmGYdm
/qop6d/Ta9JG05htVZxWNyxq5X8HWcXHuJXttepqjylgrNa14VK12ZF+TLtbObhz3LRUe2twP6NG
JO9+/0Y9vSUXrlNscN84sJJohBtsiO50lyfQC/kLlYu0HrlB/mXZV1Kt4Wtd4fMx80o9RaR04BVU
sCq7yV8LA6UhbvETYgVO2Zvk6abB378ZGuM5mTWYSbf/SMDIRPuosRWtlGc/V5yrPB2q+BfKHrdr
ZU/dGwvxD9IZdEnVU+4+spFuHqh7OH/nlz3Z0IWguOhCrNE7FkX4EoqaJ0JoFEsCQJhxXCy4RZp+
+gX1UBDNXsuEyDhsEBsSQ1tvaJDgMjCTvDlEWXiPzb65+sJNr+N16BLvGKVCHEeZfYtY0dKtVf/I
BP40Etj2iG39SFRLLeeF/4pUynIYiv5coCxQjKuzPrQL+8BVbbKQ0a2rb1dY/kr2q+zf/FUSkSHp
0UJWpNmdF8PUPnWIpqPr5UtFDRk4m9l1n/AI+F1Cea38MmWc70QWU1Q30pThTJn/DMZ22dMX8IY5
frjxwV6FYdZvGXOnM2S8FMIT/5Phji9iaxViBXzYY/WcVm70yGI8IEnsEezUvUOTkKDqR7zXrut0
FwdeD7kt+a9rEv1CdxOb5DhDsfDNE2UdxpUJmjxQKtSuYhWN75bBJmiKeufQlgJTVDwBWkvSA39l
TW3Q1L3UOckIp8b+YwdpcyUs2+xiFyJ/gDR9jIilr6NMxyzXjLi15L2NkbsRv+XOF4P4wrYUr5PC
GTcEAl/sfizP3ZRHmwb09jLOHHHrrM67OUUeH9yS36+NHQEQEKpXu8BJ6nVi2ckw2AvOq7NW/cRx
cJRubG6E3zpPQRfB1cZSv+lkYgGN5QCVtNsJT+6hywdPU5UfyXiTaLEYmOnNu2SauJvImyycjprH
hSIV06MqYpfuKkbxuMM6Jy2uPXLh7xALmQW2Vx0nJ5Oe2UzT0C1SqgmnGN0uKcEyEfLunkOpuuc6
G2jZVnsCYvGbWSsSRXVoLQ3HxKurRPZSEQ3xnbp5lHGgTmQfyJ8a666vne84oblaRd+oyRD7w9R9
1gDXbPIwYUffznGc9lgVmbEbk+xpKINvgeH22tlOdge+CY1i2BhJyd6XQBbxi/aJWz6+LJvz9anN
Zwq94huPnW5B2kKj1OeDR6SBGI7v7t0QXKZpBvjUQoNFgffBUEFehxhXXVNN5RrDf7PslKgPvTYN
dGab0ZOeGvdeRdMjazPW33SBnEIdkEjh6um2dvAkucAIro2kCIWtodzF2vhKEhgzL2NBSi+tiCeI
cuyj75CujrUQO+zkgwHOvQiANGts2bXPmhmcrTEvT3CqytOQgJIgjWS/0sc5vntceAgcU37DW1ZB
0jHHjyiOv5wSfC3fYuFbkTrVUoNOFOUnY+5XqkaPg1786EZNMYHPU7GGqara6tw6NIjrFTWZDc4n
QSXo0e1kvC6j8StDjtrSDdA/BVrEriQt92ZM6gpriLq4QlMXhIlp5VAGeB78mM1r2A4vo1/ctc5+
qUfq1aB7q5cmcVdmpk2PiuD2tqhp8cRAeeKpHp/iVmcPkivO6OESNZ1+zCRPZNZjH73WwabSRLam
o+EP74AxgzAIX/XntOVCto1eXmUp5FWFuEBzHRAHsAXFJJ2bSX2sEZh/klmQl54HP8J8HYavuQJe
aANoCw3k1cIxs+LCBLW4oNnzXvlstxDG+pzFGOMs+JKiSjaxYZhbnS6VFWbL8FBJC598ZC+61g9e
iFV24VBc4jrtzqH12fRV9i8YaSNv9Sm66cZT0qbOMz4gcF+6u688wnlBF26teXJd44tZmIppS59h
wG1CX2BDBHbmsT2eT+iay/+9dSiCpAKWbZKTXmq3Z55YJZ+6ETdPVeiqTRboCdfDR6sK53UIk42s
QNxp+L4kb+yarkfrgUPkpUx7cYvx+yw1l/dEoAIfsT1QBBl7VDMO/UR5T+qu05hkXTma6KyhhyJJ
o/hUFLffV1S9/YNX0qxmT9N6dCbvIfmtC1cbataXNnWDSdEuNNIFZ18Tw4NvNUPxPJ3MWlAFzUZG
qE92jWyQwLxboSsYW95d53mgX/tY51jbFU3lOItsneiUNu0Dt49PTZBz6hjDQBUBCNw6++d2Grmw
3HbOdpa+S5OpjD81it1nZWdL7OCYvXMxk2o7MFDlWBwiNe4ivPosRieQNQ3Ejp6JLsSdwlqnlhPu
53ev9Al4/b6F7eh9atqQvGh93j4CYT+1RYyK+3uhzIeoBdToh717YA2zTIai+Da9FoJJXWSvpkcD
m7Ql5W2GsYOAXeyG3vuXGZVc9FIB76kKd+EBVD4IoukU7kQXJ82NS27ENTDSHOguacmNIIz9kBVd
rz6Ph7PS0uFhEU/hibuuw49A9eOlwY+zwBBjH3X+QvLCJJkZcawDYJkyUHIZujg+Mz9Kzx45yFSM
rBcj9sbdQxiMARkmtcffrwCHx0eVrQ3u5pxA5D6GrEtuU65pTz2p1XM1yotmCVa4Q62xQnSNFRv8
6gxdvz4hb2wIhFhvbVa/eHqk390hcs8MoSnoDaEIuUit2wzCwM7UZ/CWId0XEhsNo9Xppjuj8yJS
xSIf8B8BhvCZD/DN6Gz9rQtYG5ITD/3C+cqBWLPCltZlSv3DmPgBJhSveLMGBjItTub5AdssIQ0F
x6KjKSnwvljSaS8OLqRN6DU51N2cu5cAWM+cKNvQHiI5IwRGj0GB4va0FwMMi8Y1qPcs9rPM29Su
xSnWO81Dn95bnw1y26Vna2gBaeshflTyZrlItCefKhfg1/LgSqrGc2W/ZXbPaj9GD1uUI1aBJvbP
OsEZlgkAACxfBFhxpXzxYya7If8c6Xf9fpwUv9R3D81Ub10Eows2UPcSkQENB+DYJXfgdwIc/iUI
Iv0lTV3cd6oajr8vjQivfV3jIY9E/iTNSD87moJSFkq4Lb1cRrMu+3tI7WDnRpYLcwrCBU3DGcTi
MJLrlLNh50026Y6q/khRzLZ2kYav9HNxmc41SklVbR0ib+xUZs3ZhwihZmqoGxbdrc+a/MQAjgWy
7nk7I+6LTeD5O2Au47035Q7XjA0YPkv+TF3HDA4YBMDW5JBEXb+VMdxcmhW8G6w4Z98NCFKx7Ydn
fo5tw6Z00UxFdu8FTSmJRldY2iJCMdhZh11ZHVvWKAFwYjONwcfYLD/6BOGFASw+ZzTRhWmML0mY
mM+sbsDVQRDr7fqU1mO5FQlT/dHW4nuVAnBpuPFb/bR3BWGALFLJaXDM96wRtHj1I2JRD7mFF0S7
HtPQ7abOMo6/B81uMY9VenVgNHUuvCj9Y0v7DUDHTdH8AtlJPRkDIijtrqRNvdcgk9SG9tQd1KRT
4SDaZreL/akls0vBuUEm5JCOTbQLWMMUdGa9hb1lLc1SUYvOGuHcu9p7HujXqLCir1BO13FoPhwS
4dQeOD8FosSJnRKAwikM3izvxxs1ThttUNEeNANqXRrVW8ew3Tt2J4PRkTkcyD6Uy1ZV076y5+YK
CFDP7IWohe/GfuMXr75XpHdYC/XzVDsey68JkEvjQfBObB0rTCEYu+WbnDbckzUvriOTrQxBU77i
18PQI6M6WxEatwq3/UDoxZktCl6BqOqKe+LGzXUMKaQZKn5/QdXmgvpYCrZaInBtC+x0oO/+KC3A
J0Xmg93njWchg2VB1C1DyaKhPAoh2gQNzpaieEBX8NfQcaqjiiLj1LY2IEKdTGJeVvgjoGSxnmAZ
XB/on0+vTTbzDauPLp6yk6vER2W78tmZFwy167FkVWZycPqEQFyJhljRAXv4PTgt9RVtFcBGmf/E
XOEO5GfZQ5/GwCN2SVaEoHIyf8WD570ySLa2Q8oWL/Wdgwrn1XbyQFNMLyLF8MNWESLhKCF1UK18
1sR/MnbqGzvNTS3aclvtyYRmzNkQu3uAQmQxM5Kj7P9xteeifIoSa89YaPqr5Qn7IGEThrKciADx
ZGKaH5llEI9FmrP1O3a6AlmF/lShvlHtxwO8jU6Cnxq3QJr2StUrXFsxzGwRk5Ieb1ZjTGuldHen
ZZ76o4hSN33ECscKV1Htpzsd//oixsJzY+o/napMP1syCsFrYRluAkPdpAdBZJ5Ag3aKD4ZAMa/E
s5V1+rbORqbT7ItPWmhwGzMxiNpFwR2wNfRFQs7zo46IeCTmS6YZ4pMKymPQeJzX5cyiqao/mcJE
lXNV1pwYB8pmsnTHoraF2iqmgytGfw0Dj5A6LQ7o/DXrXA3KBgIk3LUoO5Rd2TBbqGDrGCW0bDpk
lw1aOjQ99nlagrTRKIMUXB9tNL0Ndl3ivIrfQTJsiIU+Vt6B9+i7LcKdNRj2NaQEWznOux03/c4s
sLByJXDb1EfiPkHe8RAviosbdGc9JhWajeL599HhsfdeSkh5oILVwcpN5L5qZHCL/3oXD4FcZUiw
l9E2XqAQqP3vq6A2HwQfLVBoNkpcBY70v69G98UYavPme3gVR8il24lg8d3rq20nfeh9Vim/VAJj
1SM6zVQmXzGxyW/cs9WyG5l7W02+VfOMSuan3hAZVjU+KxUF3R6QwEkxN38zDEue/MTSF5pg9FiB
OVpR3EFosmXS58dcE0kCq9BKjHWPgo8UVf6t1dgfnMAubpVx+JU3iQ4XJ9naTLwL5y0gL5UYlFY2
Jh4gePQglk+i912oM0Btc9bH1zKhvAJAxUHEXImqzWdIQOQsa6Dxb6lT6eAIo+CP2YOtZfvDanhq
trgj9O3AP3Pju9N0JSxIyLUz7nlvmzcg9MFrXN5ZEznrspQYMaw4urCkb7dNP1DqN78sQoxNre5R
mTtOBvBe/2fIMen5hoRp69ka1MS4+wO3ZwXCevpbTcReWXnlF6uBf2UHtB5OpqHtVRKypVROfgt4
OsA0M+UFpOO1Vl136WOChMJtb0KMRFXbCIJMQZVkPUAI6EnGn34PwPHtU6SH9TYfq89kUMFuKInf
ueyYtt1gxA8KATEHRwiBvy+rIYHyhSykdc8tTcgwRI1H70NqSkIqC7x5OR5VU/vRlzkLrTrZA+vM
wN0Ofxi+AymsivzsYVOgW2ik2swen2yE2NJl4e77zWVIsWKkqYBqgGWJHEvdLsBYJid/PkRZpq+D
WmvxekzBuS3PLpDQoQ/V3qXp8vzfoaSUsqDnfNm0orr5yDPQa6JlIbv+Qq3R2jZEvwVXozYm7Il1
WxnmfUwnaxkI9opFDvllonn+Qw+L12ry1dUwg39ung3nGL8HuAGdQiJVvtiJOAVww6+/r1SZY6bQ
qKbvbYjhk+kuRGsqRuI2KNIInxuA3JGY0HxIw/a9Dnt56OBg3gnoT+DFyfO1TtPgwcno6VYUCm4L
14zudqbi+9zY1lvlUfTZa5t36LVo6NcuYvKmpXmwsZhiHnqdLUKh69TQj9Bjm3J8zqGDP5O8AwzF
nnuPjcF7ZrJn7aJ2DgJTKR5LzzoZk9k9Q3tKlnbufk9tZ4D21TSmyyl3rgT4dVm36ZtG9yRWwkr9
Zcq0L8AejvmQMk1kDZaAZTz/fvV7KIIpPLNTee3IRGxyKjDm1D7fL+Rxq98B7qF55GGxbWMZfqsE
GJ9iieEZNmncYJ7exWA2c4wjMSFWrvIZujn/ehoIWM8JabEIf9NdssfcaTX9X52Tn0MTFmGv5fp9
GEm6a8opX1IRUUsb22qb56aPrCj6e8C7EmWmcQpl39/BiHI9J+e8ysEJmx1PmI45Vld+C5Gt9Fgb
VizqvBP6HCY9PbSfEsA9u8lDCKBaYDBVf5Fh25PSrlrY5ll4BdyYr5pm6vC8e6eej/Bs0h2DQAfj
YZxG7ZTju9yUbqoAnJRlBX2xJ3eoe18BUThAgJ7cpUZaHZH0mam0WoE0Fw8bJdp+gb9Enez50ISm
vrYG7JNBTYVrV0R7t/Ba3gO0LWg2rbGYrKLmzkDhFMocnATifpfUCF7wIZRXq+dOZ9eoKL0c3ms4
f4ffM4v5/D6T/MCj5DIDQ0V49vdLtmugCXTh55u4sTi9y+jd5WTdjVkSkKjVzC3pOAoN5vMTsVxt
nefqSKQOBcRATIJVOFi739eTz0S8ByeArULjvmeX41vS2mS6DecQdiMjrbGFZG4irzYdZuiK1QGw
la0ERgsHD2QuAZAl1Dfy+ofe8XcVw/9EhTQOES0vne7u80TEDLykxYIhBBJCsk9yeSftdw0JXHgh
k9mW65Ya3gyn2lxSo0/0sE/iAp4eg4VYd/WjoaJzOjGWBxOr/c1wV8SZztauc05G8w75gjBnzjyr
3WPhgMl2cDuw1nhVFtDzlmUxrjNBCwFl7XW77lJ5NTrMWOOHjcCbl84+tTUyzEfPW/fuO5B0qjT1
H4rv1klyKJV/aSe1o4aUz7395p+4imz74gXHcNrL9r0wPqzWvDEC5IYjIS1TJpCHR7/4Y8OSLkM0
E1DSAcRv0R+yqD9As0GZ+Bucp3qXlNPGMLjbwLJlKXhOEYXr4M3BTcskcuSdkPDXwudiK1ijTWw/
qrGA5sCKM+nBmHrrbhLPTfUXKDp4vwBZAPSAr7ZN98+px4PYR0a29Wg/gTCxiSc8fLR96j4xctO/
eV+9Q+hzQiV7nSLgtn9IL+ya9GD4+0APlnqmbbHJLaP+iT07BbkHz/6XzzwP7P1nleWwprNlNh6o
vk0sdltwhxs+fh7T6zpu/un1ibC55d5HU62E3a4iBf64fJ7McQW4YO1hUrUYV7dOeQ61jGT0tG2h
s1s8Y+dVw+CqgzDchZ/MRVB4CfQR5DqTbRDxnsL1ppfAjysBK50GHjYaEbd/EO9HB7xBAruxrDep
zGm4ewRQFVsga33DJv4oY+57/NMtCpEmGe1nJD2ux2WdZQzqkDWDJF7HDtJs+UJtEcoHDQ4QuKjA
uHpGc57QmRcT3BIqsCAKS5RPF6/dkO5xMGm++8GkGhhUvrI64FroYp96560B6bANCVY+bTZu7MLM
cj3AD84pj6zvMIBuRTDPGDY5Vym8fFexIHQ679Uciv1YJrdMM9eQo8j5cYX1PPKT74SLBSvUBeVt
Y0Ym2zJtUTsmRFLaAv+OEdZFH7pNHp6Nqvns9XhLfdLrqDNpCc/h1G5TEiqUpQdOssvS2FjOSduw
a/YJoOIqCukvtLELx39cnmnD9I1L7EX35DFV1r2GoYK/5zPveLAUwwu8DPPCp7GezL+S5DNupcUg
4Oj26oJXZxUN9s1rU9LqDYx1+HlcsyrRLjwfKInjwZ5rxb6stXUxYlLFFtBbENggk2NlAfXgpE8e
mGUpSGcRR2YHjqRLSGiUh7IwCBRH6xiooGqpwwqK58Et9xFF4hl+nZhijwSBLgnPFU1vFd42VyaY
SeNDM9AZ35FI9Av/gLswG7hjYRI/kI7Y6gwgUDynt5BZOuOVY5ZLCsf76icqQocfwfrIS43PYwDZ
G55ibTo0UKCFjjTtTE9UM0MI6TnruUXmPvBg3d6VmdwXPGDgOTLVO5Az2Rh1jgFrfGNoTDiwdXZu
CQxFO/Cf5n6W6Uvn99u8Mm9AZEDtRgGNcmEw18OBfZA/BSn/MHRuQyaw0AFWzuG7Ws4Zj2G9wOj4
jF5Bxn1dR6ztjQG9qW02oSMOqZW9lBOWD4ltlEsLv/Ai1UiJVjGULr4r67FHFLqwKDGTU+wx0uM2
TZxcqc0IBoGzIT856elzkAIMC8NtxChLJ/utTx1VL+Ir1eFqD38G57Oo87/9lFK5xGVJ//AS78BP
GIybLqOfjEg3l+CVEecyKr8Ri3ClGVu/AosaPcZJsxe+7OCBFf8S6yPpooXZAVlW5TWKPI2Fln/E
gbqhJu8DdWMZWhAtE6ftQI41my6uilWrAoZd6HUVd2JO2yjfGD7Sd+evhFmvy7z+6yPS7rqpPvVY
JWjIWaaFicrL8KXBg1NR9OnBRJcyP1sF7hzNW4uA6gIHpHNjriwz+9tzB8L7vaV6adlZ5Gvhp0tU
HO7FiVG9gyLZcqms7DI+aaLe+YyptXK6hUV1MuL8tc67GzTA+fKn7dy5WfAJarPYaIOxmvIBTUtc
MqF/p7bYJvFzSF1nG0jkGnMxBcnSCfwjdZk7ZZlvUHa3rsAQPVxxIXqV99Pr/lYMjE9BYQ2uszU6
yELkXEEPMVVKhhJfonGzuYgqmKCgsX5qfmLs/oBswucw639K2GLchcjuqvgvaeViRVAHWTE3D1bo
3ycD46qMwM/Uq8ACaAChcrKDfY0EaNruqgBPSTkM02jtjxKww1zGA8phIRyHYHC7w/gd0nbEg7F6
gp//5kaAZTvuX0a0NSzIF2XGShQBIAOKBwRyObfTSw3vlij2VRn9s6V1mqpmKeUlC90lMEWc1+mL
b4mVo2ZMT7WNde1EUSZjaUAKYRJsipr7k5W4B26+T8JPCcpgmTeTNcrWN3tBulT1Tal5b51ef+IV
TEBulMFGD7SfxGhOJV0y9LttnNF9gt0GGA0EgDXQYuqsR1leGk9DxfD0g98CTRn/R9h5LDfOpFn0
iRCBBJAwW3oripQot0HIlOC9S+Dp50AdMzGzmkWrS1X6SyoSQH7m3nN/JEn1lv87mhij+nQbZd45
iVqCGuVmcKoLORZPZVxsCvSSrWTO72crzb2J0tj5qHsXaZ+hXKgxDRqLqnLuOgiLJXhMEpdQaYN/
JN0GzI2BgYS4qAWO7pvSAqR9at153DRel/UsBManYRLvA6AzvD3WpYrMkD8nJhK/bpzl+7To6IFK
Q0G48AGENMegK+11H1HQZmzaViJ4CJlQNtrEj5stbY8QiHLYFgnrDaLErCRChoP0tvxq0UMySVtL
vAZYrAxJuK1sDSDx1UYO+l5Kf27qkiU28XMQO0sj/bLp3rvEX5WldyiNe2QOCx/TaR3k6ypzXkPq
z5w7qOZEKbuX3KC0CfR9rZG1CwrNIzGgIW3EyIgPj/qLnQc3hYKmc4pdAj8WwTAi6Qglb7ORFfwN
5sIGQStakn+00kP+rMW/teVz0Hq7ocQrlZx1Cf0iYaIVFoe2v6VudGuc7hgkaH8CDjy89Uis5lyU
vo3OOslFloWuhfO8I3hmTtP5l8aUIYIp2SLzEqaYaDasWP9VTnkPJugqXV2O+wa5ymqqh8+h512e
2H+xX3PQlXW4LAjqyg9jZzDMykkioELy2zLdtgGITrLBdZYLCAhNitCQlTTeiwXLxfDsOCBGp+oh
86ufBBvA0lbFJdGia6kKiZPbfAlQI3Q5jLDKQG41MvbNiRRMmhb0pk6/DCx0ibLnp7CKpwzV9mJg
oxcobe+GqlybVUk70iwYSfGDjEQ9ga5BI+g0s6P7167dB6fTf9FewfELBfCCmXiEyszXjaNoETEU
+lvnBXe/zt905T4RsJsLwLoa1wu5XcyNseOv1IhMq5CXOHU6wH0x1G0nP7nIFpcFuE3U8czp24KY
5OQHLXmwfGkYf82arx9hJwTPRgePSmgVCZw6Y8PmMRuZ/9YmOYAyq1B503iGwIa4ayWc2aXtEvHg
Nlh3UmebYzRiyy8YZ47aGom0tRBiwKuU1WsbvalRmAOerYK/p+Z36/oLsiPXVAj4zIynlQ5KXUsJ
U5Ketw/s9rdE3cCMhALIUkF8YBWnQDyWwpdoksG+TkP9Zqd3p9dQSY2oujPOoyEEC+8MurnU4AbJ
0X31goRgkLIeFyAfx1LEq8gEXt9SfSHhIBfZJYRq1NlnxaNa4+GMF+tKN7ZenlHOj569DFl1rBJf
rcw0eZlXyeZEEAAb4XfFFHyLOP4t5ZuV889gBNOjHOiU5RD/I2putmL03TY6sVCHZUQYas74ZeHk
e7JWrOU4yU99rPemTlTLvIiLENmVkxSIkdnhRx+NSe4tUmY6iEG8jPV4zmoSaohkodKYmX/EldQ9
uEIjl0R4ae1XgTbft35sdXTb6A6b7/L3X7AxJvFDO1oECRR29tkFw60ax1NBfiQ0c97ZwOXZpc1S
B4FmJ6rdN80n3pHtGUgeHoG6/C275J3H3K5L1R7hBiWWL4/4XBxmsj0suuGNTNKRma14djD78Mej
y8LKunfKQUJmpOYiFBalm2bvCjDTPkUSeZ9KLPVEfOck+M7zuoUthLWJWNZ2bf1TDbJcKATg+xTF
VCTNoyvGq5E/66oFVAimuSncb92n1029R0PTX1NHYTbGdrHUGLD1LRliHdYd3PIEWrAWtdEYDHrf
LqLSuYw9Vve+u1V9CZHAk+kSjx871nPcYYWMam7sknlJxZy3jbO9VfiUBuOrlg/kqSsDdJIekmNW
zJUI/FPhMypB+Zfp+b/+LwA9U7+F/VUagpQzSfZkbbY/jrWxmb2VrD+aJL6nEftdljofCWJnlAKI
enWTAGwWfzykzK85VyM224cYQO6CWMrgkF4cm6Vml8bcaRA+k+AQFQhAEIiQGG6BEQ4QZ0GieoD2
fGX5NAN6rY8g5hooAaj1isWi1EBOopnvEwplnwdAxhwfQBq1njl0n3HxT0/LgdgnBg8FrmCAhlRQ
eY67fjwUmYQdy8LCNYm30ARZA1pQrEYBVB2WgMP+YEVgC1YPawH6PN0wdaERlxzrOQjt2KheS4/i
zfSBj2IuInRy/MykvLM3xz3Uf1OHQCb7qtkF0/VUcKNz70vX/+khmYLoVMyNrxFGrFfubkgB+ckc
601FnGlSFZ9ubr+0eJdhd/SAY6kskH3GC2syL0S0ciE8O3WzTq+RxH5XWTxiBFDAoH4u4vC9j7oX
z7r2DSemnb0lSYA+pO+xAMuYcirPIHw0CJLImWY9/ehokplIU22zKX6tWnHQIubszJXxjLOerx39
1FbgILH1XMr5f72ZLA2VyUWOM74L2Qjr+ae06d9jM2zWXswzeUyQe9gMZqCKPHa+nP1TF8FAN4np
aEorueJaDsPhYXBBr7XpcVIIXBEBaFJ9KLyVg9cBQXMPPjQ9SS6P5liPsg3WIkh3kZa/enpVINkf
9kLh+ABIEA+fRosXpi9mz/aZzE7MJTZ43dZsV5NwibkFYAZqrF7IqvuIsuicGyxD6v6Dp+Swzrrk
lvs2OkcLkZJHC9v776HnGAzIZmaZA8EQNi10dXdnV9ZjkhPy3GnWW82zrx2/B1d7l924H/prmWln
VeLuiO2nMNO+EjRlmrz3BgMIU3z7mAQGm5hDn3W8j/paEQUAe4HNbI2/gRrCVPdI6M/Q+06GP93w
U51CjIkLpXONuDFvdTm1u8YzV6WOoliLaVTzEkCZo/iM273hUFe03QOckQEPUTeWOqcxU3U7sm64
Wr6SVN4SgIHELmXkEtXpPk8tYxWhWIQL/m0TGboIpm5Ylap9sYvmonsFgiK7eBPF9NqH5zazbxlV
Ir4LWHzskzLFfTDeqhyKZhMFP5Yg6KsIoT6HRIUCBMKyJLQnkbJABhDDyLR5o+1BVWaSjzt0AbnA
6b4twO8CsWGtVD+QdXCPmu5t/n8q3Bet6pgpMT2TNkS/YtN14gW71tqX4Zcy+488j5HVAUJzNDQk
AyhSIyY3kxg5L0t/Nc79OoN5Wvtw1nJajL9/Q5Bh1Szaa4CYEoClYanz0HNG+fPrTJP0FABIs9r+
4g76uTUhLQeKziP7qikYdGU++gba17Zd1yGVSiIGoGmFOy3QzK/MirOTIVkRDc9aVnybvLN468mN
nJhhYSjn0HqyovZimgkgm/madueQSjvvDq2esx8AoigNGhxT37nVNWqJaTUz/R8LiINX5zuQogs3
iG92VH1TbzBGmn7nm7yh8Er1N7OmQBrh1ONyo7tKv4Y+OA+u+O7jCA54W6Gf6ugTEQpUzVbRclE4
DWsoNAyss/ZScr1FVf4lOkouP73Cidl0LcMsMZ0K32OSURyL+i2aSMzAAIXOJg6fK4uLsLG+558R
EuiPF/mfuR/vIQp9O4aJ/YlmRBm1toDXhlVmguxodsQBussuC4ieK0PEr9SuPIiTHxcsu4QJwdtl
+eqtsewDb+gDrtu92Qf5MuoIhO+IauhNfcUtvkXRfZgmgB7BPJazGkJEc3MzMeey9IQ3PkxpiAPr
o7HapVlil+mNTjLE8s5yvqTJoaFSN1CIJ2flki/CCDzI2nyba5gQzIF43FZKejd5UUn9K3CT4ao1
3sBT09FbxrZ2zE2jlaxOLFMtIUa8oV5gEJh3b6aT/iqJ6UHgD162dU+uXzVukFMRfza6xx7xLDu6
k2GrkxEDusUFfTVDZse9DhK/rXh/UsMnzs5uLykz9h53TQl6lBA9CCeVzytfuvpJT2ywKWqGpZTu
ye/B5SQ647VywOZAXmBRIPFxiIrwKt6FfACVVXfoEI2S3kWN2gokLEXL4H/VlppD6L4iYefrIrcU
sW2ZXE8emw+rmoj/xueytOixiY+Dwx8UTrBP4GqTWeyVHrjRguiZBkSHcQ6a5FGG9acREJedouJb
BR+4yK2Fb8lFrcmZEYnugeQ7p8l0cCuUKK6TfgWZdiWRiuqbKTOStqxsIYtmFycq+1XbwEaHG8xc
Dt59Hj1kBFkNHeSmWFaMuqznJCW6rosGd9Po04zWoL0aVX/vHMLSh0IQnsyK+WjOLgip2fuiyPxD
l+kklWT9QziVchtWHCYOmHzQSv6mZN639DKgiRMNUqoz9GcdiPywjbYSIbFONuuxqT7GZHYm9NQH
Xsl3gs+9V010DFQXU9mR1zRZH1Ohf/Ue1NhO42vEuAOXYqyrlqLOCp2rK3xC8gCXQz+c3dgKaAPh
jOyiUJcz7FQGRPfMDv7FLFgXboHjOmCup3vqQXoss022HB5fm9jNp09W36JCaEuJlfnOP+G+seLn
h3uBD6MtdZ00Oi2ztplJpDEZqdHCsbIPu/Ff0OFi4Q2mbUSDvh0JvWCU4KJyK2vUe+HF9NAfdC2d
VemimWB7V96YXBnrrhn/tTnAsJDds860l5c1XfYlVN8UDLysyGxGZPSL1u1Q5fkuSioyG/FsLHIC
+8h/Wo9qQEEPKGRhlNGvTtp3UOV3k5Biqm16casq1v70QG6Gtm218dAAzN/FyfgSQF1ZqOTQdxQ+
eUjTpTXlDV0psjZcZhUXIoih4V7jhOKE6ClbZsACdTXeRnubGMk+MGi8NEluA4zZJseTE0JzCVml
Ig6npMpJZO8KXEd9Tlq8ZaDCT18HBPt4R8Srzf7Ygm/gBZG2MkdAMwXsANaDqFwsRZdidSBIfZoi
EMgSLwC5bfu89E9Mhc4CnXY5OcHy0e4jsK1Z8tn648HQw6NthptMZ59vNtcCT5tvuqdqtv7wzUU/
TxGYu8lulrva5Ay5kqGSTpqwzYlIFNsCpeKB5Hutv4R9Q4BcAhcTBRprkoManBotGLaeMCGaT9hv
2Oq/3Kj9pTx896L4Cz/BUmJSJOiCrHTWY/0INj3Xfxz+bcT+pYeuQ+yXTyXmekZtOrEMaYZq0emg
2khMnwPyD8gAj8QOUpoR/4HgbPX3p5EQ3wzVqgXGy6BlA1YHLNizOSypCeyVDVtr0oeDHUS4sRBk
TvPhlMMaLnJxRzv6pRekuRC9trfr+NMNiO91+3dCKXaiyk++RvqwVj8jKNta1InEvJ4r01xNyfQa
k3hh1dUqonvEy0pvTruNjlk91Sn23lzFAOHiA4RVm9tg+HCCENRx+2RYDJW6AdttEVoLly39sof+
CRYIyRFtgxdg1rWfsjyyCf5Z4QnVF02FO7ngVhFN/WRMJJt2E3Ail9DzVA2PTbMFNDnx5em+6JOn
JM/uloE4UZtfwMFE0c75C6Mg59EbfaaTYAuMphOnZXyd8vTatsaLbxHnJ6vHSZTE5BmnMtG5gI0G
Y1SBD4LtvT3wVwq9fRntb6PvPILxnOemDBHkpOxbLE+DUmEefe45H7gg6Z6nrulOfR5dSEPjWA3G
cwtdv0mfIPeF/NPSWzOQgt76R4ZFKBdePCJcyWYh8ihyXuTwUU7RxbSLo2ZVz2Wen4wAC3cJsHqA
VCwG6E2O039aZvcB24fejxAfDgVvPbpMizSXCNU6bh8bXbEop6iF6+HM2zStch+pIrjH2xAfb0pK
YHWZLKNdBrH+UqOj9aQgpyZsIY1QHUc+Raw6T9S+C+3DSin0CrwljMgJiyXlIODOtktJHab899gF
WCiu5pBy5E4eCauAChbue24xi48jKFhBz90WjczBubjnFRu4eYk+lt0e07nGv8UFj+lcnSpYGYfK
c65YdX5FVZ5bd/wGR4PP23mOG9ZzrHNQx3bmzgnRWVvEEGBScT4hbN3jnpT0dn43pTDhKlTJC8A2
dio8ABYuTziG3ISRaU75jDv7o+sC0oAilDg+lD7AciQB+GvIqO4agye5sJm7a8r4LCnBN8IlDXoM
j4bJRGlq6ZEyVKrVKeX2j0FULYDgKfJ9GF85GzfwH5SmHQYHzvXkiLe6wANtsJoMP5KmuVAGJ2SB
UyOlkXswBlZ4nNwcjfbWkNndjtEFDvEjUJkVwojH1zwnOswSwJLrkoSf3KEPC3AoEnbzluhWvTaI
9FjEdZWRJjF9oHh+zvKsYZFvfGcuK0SQqLzrRLLJoaCoIOejL4E1DVa4Lvz6BRAMujZce8ccSwjq
XW3PfbclnIt7IIjbRc/RhQmM+fAEuNy0v7Gpri3GXsLLdx6Wo8LUkQaMn5XLkNbOSSKcLbStWT6a
EQk2iY0mITTusUXaMC/KG8OqT27YraagnOP17Rla7QvTqfaW6F87O453KqxxBtjEGfvOMRjcmn0g
Iv22Z8kiyKkeEsaJWNYXY2Li486N98l3XyvrZIdspEWXMvWotCe3SzHaxZQP5aEZx0e3hPbseaD5
+vCKYW+eIJODVxNTIX5lOeC4IE6U7NdyW2v10encVyMnSIVLaCiYPtU69wZKl0PRu+eUWOqsz02Q
huhMsopHhCZ7nnERS18zPWukII5Fvp4gJdG7NldnxHYtOYac1YjgfaGbznZw72mQwNB0kVW0Jakm
CJqipKSyCIbfqnPAvNPqB/pwd43uPAzN0un5LtILyJ909GRh2Ceeqoy9arNf2C4el1pUbzhPqPuN
/tpnNtFpCBFKP3hVXXrzjOiIGOs4xVRdYUfGu5Hjd4XKRYwZ91BTMWQMzmNp0ETGjFAyI/3uexMb
NB4AVtt2gBYTGIDRjk/OZDvkhjzUZXgdXNKI7OYFSjzBiLQEcVEQ34wYAp9v+wG75kMb1xXyZ7Dt
j/ZQ8wrUPBhbR8f356D3folFCrPdO1GFn4I42U0tKQt1ip8lBSxlaEzK8Rf5B5C5nNikfPCU5q8R
6euYiGdcCdTsdnGeAuO3Y2exDMfsg9kGIKbhYaxNvrLEYxMN1YvvmkdUeXaOS9dQ0M5FJm5OIBC9
MvAYkiN8OJhxDLOpONtTyEBwERHpGbDzdCTJRB1VZZ9gKkiJOa8mUjKL4DUsGnfRZ4chHfA7Va8s
BC9jrX2heaMrQZXkvfY400PPuyGz+hwa57tETzR51k/wHhk009rI3K3ScZ+aBsQ8tbX75E2gPQXH
yHXgGGCEVfM1R1kjGI+Odjq4hBJG/hJek7HLtCKmkkK2EhAa/5pUXJmR4T0HdklJ1W5lw/laGqye
hNX99Ln7UtkmBU9kEMLc2JuUiA+RYM/omubLY02vddaqsaprRwweC5GzDiAGkM9OEyUrDiJcvara
SUPd4qTOOWloAqzROeoVBWQHbhgvm7qxUNPownCJodmpELikMkmXdvGeU/0rr+JsHXGDa6T1MCB3
7YbXIa44ZLRymyo65pA5ktW65ybVt5htSZnwrHRdiC4inUM/DXRUOzLznuwqNanLU/IbbfhUQ8Rp
7Y7xyugNkkEgqEMnM1b87Lc8n7My6vJmpsWDH/iskQHtxL1TEEarrRjDNiuRkGngf3kOyqy4BIgM
mDSkCC7OBJIBpwjkLGyxH4qEpwpXcUkRluMxHetwMxHx5pUfqhywFOpU65Mo9sxH2de60HA9NsNZ
UxvklfNQTdrgx+7QZ/uw+RZe9thVNv1mgLYQ7z1raUnosWoo49PkphPci9mAJJ2GmDZ14xrjYWHQ
wXDfRcsmbT/6niO2SDiYDItytiBnjvWQ81U51jmy5UNNAt0i0Gyiqnr9G+P0/JQh0qAOIJAA281B
t7c9E0XAZhSIwjroUfQiwT6yVTb4Z6Zcbxp6bFLL7CU97C7Th388+SFqBFchPFBDGTsL2sVgSpND
oLHTDph4zWnWBJRhreauBUCEBrgTZ7YyOx4SBcaPhRmwvUZnU1IK+9VF5Q25SIGTLWbm4EZv7Obc
wg5edEipNoIU2yJyg5VqCWvJFASzoHoYMu+tjQSpb1y6kfTWQhJCPgTutKqR7qdYBvcNEet1jAxE
hM+RZyXrONdXueRV9zUdFQ4pMOvEFR6jcuWjPiCGo2CI5uWwFyi2NAgeDvPEv1iAoX5O6fiPHC6b
UKZPGgTkrdBn287UaddG+rDrRMS0CauWVT6bDLSOUaVj+s6NdJ1UDS642B52ncO1EDlFTddnfSX9
0K9d0yppBpNwbYWspnU/PrH4K9zhSgHvrc1A/tT5lK/zPsAfEgoScK1x1zbcBhhToBp3HXJ4q0Rh
l070N24AUa6+5KJkOzwwXfAp7ljNHUqX0AoO95KUiRFm2tzb+ePFylkvxyx1DtQD5Vq24IUNRGhO
Fj33FgMMZPByBchGrII2cBaZ6FmtClBlhrantFooKDwLh3zjV6SKHaNVKFF9SJaGakO0L4QRDeG7
Qmp+SATAX+rtJWF8wdr3pumI/popRpLScXjmZ2gWYimt8T1KC/LTXFeRojpibRmLI7n1rajDbZ52
XMKB9Ncg+mK4WGF6xyHHhsNMgi2K+O6kXBAVSBP9eN2WMJQAetBHtBh7WNDWj3Ymp0UpDHNbYXHe
aw3E14pl4d2tpk3vGA/alGa/PJk2cHWsz1jVkHLzaiDNIfmO6o7RUchXG0bBQNsgspR1q/mfT5H7
ZPiCIAwCpzpnQktuaUWIUj2+BZX75pnvjfqtgJCe/kM0Tao3/PoaPt9nS+hoxTmNT30VZnu4r4yU
k8Jdl04bHS3GrUgOImjYflG9GE52DcJeLGv+rqUoK+3y9wEdfboPE+hj2G8XyMPtO6sj8hVHWZ9Z
fzOkqySXQjEdcni9J1Ki5KOBDxnYFPmw8fShNZN9cuIUOWEq1BLHr3n6+zDFToxUttjkvvU0Eubk
QF9BZ1ZNr81EnzjkTv6sMW6wK7f79B4RatffzVwwSr/F9utOI2CoBEzX4P8bHHHx8U1cu8Hbg9Yd
H2of7FXevFGQIdDvbeOu1Y6/+/s0MY1qC7qX52E3WXtdcMgYJoB2KvXW2cSyqXYjoXSMR+WZ/BkC
A+1SnXs/jZd525WnfBzAs1neHtUQulXsLe9tcvRgOjpzW8CumnB4S3dPhQv+0+E4YGRIFT4Ik3AN
mDoLWZHIgvZY8nTL35sKdA1Aku5BTNbVs6R2DnJMcIVSyVk0wwxjDAQ7B1c/e4UPHsH030IfCkqS
pPqqjPtylUX0yE3oBs+lr56qqck/Rx2hfO9iSjLqYnrQoVEfmJr27L9C94hbAsFrbFEqYuz4NDXn
0Yqz6pqW07OwbagFHac1HgbBwVWreC0hc26IpG23SguR2inYIYXBGKIzU+o9gscRVRWX2Iv7rafF
kM9cRuRelXmXbuYXsjLBvlqgbPJax9uCECOvpCXcCnsSJixVrZLaRGeGfH2Nc6BgIa4SCP+B9d1p
RfZgGn76MPzPr4Ks8fYUHf/5fdNMp31u84h0CpUe0wxLt6mnzevATDMRbfzjsR0mnAVZgXtMQMKs
eazPcJm620028hIwuOmtQPywHipiw1gRRcA3Qmvr2d12tEnhjMHSjOS87Wl9uBsZDHDyI2KbeaMD
MJ27CDnWFGvyLDReXR9BacT2mu4zIik+ax8xrZR77nodMcxz5bfFo9WUDJxmTnAQP6vAcfhOJM9O
Bf+Y0iuueg1s1JIKrWlR8jUkvBkgadcaXdQ5a5nSeopZq2X67LMH/5DONikVPcRJw58XIbB44gOX
vlLjxmnoKQcQMoEWH2IOmqP0PqtQAehuZfTsMyW0kKCwrRpy8vAmBMbqVYqCZ7qt/I0HbYl5kcgv
EMDXYa13G6WnzhkPcLQ0xYTPLclgu8KAqBgA8cvEtv+FQXrEgTjuHDMbXlwFlaocrRHk8TS8SKm9
g4aFcTf20R5KWU3anN3cx2KcCXPtqzcIbV0hat66iZ+9IqC0E8KVOp1sJVPWclHFsFkSy8NhYni7
0jOvcra7GGmRb4Oe7qMhJWtZs4zAkjDCyBiCdcxvHfsGxGE8wm+Me208OT5bHOGPK3ZCwcGoWK8P
abtvzSre/L09ifrOTBU+GlH22BR+82CkGvEGga0/mTw0VlqdFI/hcA4cJGkg0Cp8H/CcRorSHZv7
YDqNFplRg2YgFVcvHsanp7xjjRLgTd4pQjyXjpaoFQN8TIODf2lU0m/8XPPQ37mgG4a0WXeBRHfV
adnVqIejQvFMO5KzE/RJJ+Y4UtE9gB93G9EqgVU2PqmLtLuI+PkcUe9jXde2ykpd3h7aGX/8qMoV
mEzBhvy/DaC6zWUmXffYhLM3szSedAc5y9Q0OwBPeEc7294qhvR700N5iHaMJKEB3y96Iw+I9G4M
pruH53yr28ohA4yA3Tqh/i6xZaSu6S0luROT1URn28rf/D4xn+SYYDEjIG7he0Z2qtwyPym1mcpw
LXsAvO3FuNMWNulpsk21DbTeO+Su5eFCJ+fPrwb1KP0ST4Vtw+qjRUYUuSIrnmfL3MbWCLKuA+YN
5B9jzoYqXxlBhYAUKVCoONekZ6ylzqjBZ0uNpGYsHpLKeEJfn2z/TE9ljlrH8phZzX7fvnWaSwiK
qyCvr57NIqE51tueYAyMtmJ2lbLKbCcHJb7FJVCkhDp45HNL/MxsVe3Hmey5sUXPi9syA/A8ZlCa
GcYcPeXBsCdJCi3bQ8et2EXPbiS7Sy55ETs7NTIRnzrKTyut91D4aiCkNQMMlMj6ziGnHsYBaqG+
6iU77aRYDzNjwaAZW9qO8A5/n6Ji2tfwJq9SlurkZFV/zvUiPDGAXCLy9AO9fR17OZ4DUmZ51Xz9
hD0n3VRGgfrBHaKV0SKB0XKWN9YYDjiKeYdx+vbbNOz6Iy6JNVCf8KUoIMhkAcycLjKDF0Npv1yI
/KCzTCII0uEElkvfjMz2rj6SR/BGI2GLRbevRp1QcRTcdeokTyq6DHoB8jt1kGcyxaxOmd3nW0ig
dA0NGDgQ+xA8wSLehJ8GZ3bXTyTepSwN1HhipjLsUwodxIomc4yZN0XDs3GlyZNoAPM6WWaw8bo0
WbYoecE1d9mL3klk0EO7MWvJWEnU6oA1XCMvWr/4s6mLUZ25YV36+8dY6kgXrBlE6TJMXl1SHTQ1
jWenWHVCC/CFqHDDw+0UlTN2ulL8fHRJReffwcw7N3jFsgy8p0HnCMuM0rj19ngpgdFxRDHN7gqo
ZK630UkdIQYV22XVcE3EBeC8uv00aqe4aGa7m0Jern76CnSQggR9zcsE095HXbCt55s8HEm2rJhC
7CyIwY+Zuwf4ehzZUz1UcHNpRTXrAE7slpbUQ9pAayl7xuFp0g7PuWeCToo+p0ZvXhFUovPsALBl
Dk6fwkYpFqljge0YwUvabvuWkQIxqfy7zPMfmwYfsc+xixI/dyx8dyIKz3+/iizePMYcdlwS721F
+VFnGLJCUpJ9UP+/MlA6jWz62tGCwycrBG89k1oetUEC2WDhalNyUFA8nrqcVEXbSRnKorduc+it
DG4eqrSuOR5GD9YN5OdAWe1DV7rGg7JAevvebFQjp+Ap5KE+dTUbCAmOqmVIu7CJFLnZzYhjJe9A
CDVZB1NcYISI/eyTDItT5n8OTLoLr4Ve4gQ5KT6zOiYKUeIOx1iTfAO6XHf+gPQ3hRLR2xhA+BSs
CHEq02RtUb9AAU2Lz/88T+eHahsUpGvyRF5UEbw3iTty3Tmu/YR7A0qEGb1kUpMsJ8ydxRJvZY9W
cBi9OAZ+6D50ZlKciqJFbIIQhSltBVhnlrJ4xT8/8eTWnHp35fYNEFVBjEyUVc8503pI/yalL1QD
5MFDcvr7ICwf8/boski28/5U+iOjMpae71PJzqruhPkgSuRRuGrex07q7yMyuqWDhjetS7i+8d+B
GMvtgLDvMQ0dsoXcoXkDL/gSjXH8abnh1q6T7ax4urnwDEjOQRYO9fXp77NpdkeqqHj++wwGNdD4
5l7W9bCoa/LIOTMy9pQl28Ywr567OOdh7OAXC5nJXJ3WZkk4I6Y0b66ZglScMyuMNlRQ5F87mYs2
qzz2Vm/ca6bLFpNT8rTt6TzMAepVahPCaGLBYqxEzKFKk2cZ6o9d5Fr/CPhZ0chi/rx6tjZ+xh3j
VcY6G0Q3+HEr5bOXrWtehPlDjiTiqBDuY6mqkYcb9fHvV+AuKRIiBbyW3ycOpDDfyWW0flHuaZbx
i3nnmwWo/8ix5RNm6frnXLSvAPT0mRTln9UQtix2C7kGixZfgBk4+2lonsf5MxchwMKzmn6rz6gl
MkF/GAMWL9IYZ6dEaO9iJ0pe0xKUEaCT6sFqwzuQS5pPDWK70iznzR2TO2U1di5kKZGla9dR6CwN
YjSLmWfxY7AP8CGsZVrjH90w7W7h0H/JWdQcWbVEy5jox78PyfwrzZolQkin16bXwlyeWFU4RiN3
MtfNe51q0WqcdLn74+1rcRmvMgTuBAUSyzSqau9D3GRz6HEDZZnc4RMRp78GQrTsl5KyIqvUm2qb
Y9pJF+2oxyezl+o2gg/RWxyNTQaWSo/aa5K2yS5243irk/Ptp4oYY4lIdITYcXUj+TqwDFwIJa13
Naak3EZQT/xCHCrD7FdkGsl3JXIEaUN3FaOQDz3XASsNt58Hbt0GM0dw8ZoxOMd2v9TZBV7+PmQu
/b8de4w8e+1f4njEguWiu0Ktq1atKy5cgScK1fFBrwjcxsvvfOksuvWUOV2SQH/8K03z1gH+QOSK
NsGy0nTjgI4km+n/TPqz8d3p6v8nTUQS6fd/Ih0Qjzm2Lkh0kJKPzpw39L9C9ewh79MuqalZfdHu
xjLrH735MuhU+1+cvVlv40bUtftfvnsCJKs4HeC7seZZ8tR23xCdTsJ5ZnH69eeh8uK8aTtoAwep
CHanEcuSWNy191rPeuz0tH3UlK82WuTugtT8Dp996zRpt4vyPDkwTr+l80EvCkKDgRhv2/9+W+hF
xwG+/DMv907lyR9kcnpLyx7tg6wT75K5zD7hFlu7IWe635JRjhEkSE73r3TlUXxHFpeoqLq9NsUc
L/L46HH2e6TA/FlzU91EhfKWEC6AGBrqmXT5AvhV7l59B6ZYCGVxkWkvCXrKjN1by5veX7jy0LaR
eOnQoK1MpnkGO8Qpj0uxJCXW/SeL8ufw/wR/wRZLx6DI/x2N+THRQwopDMeQVJsS6oc+h/L969Xt
68kPYwuYAbRBd2tJtfc8428aAhq2DxyNv0/oMD+GQ/HjHKETNUh9bLuuPqfh/evHKazDHCCIQcvx
k/yEX/9guUn7s6iwMEWQ7x/H3gs3oWy/ly0CZEvAvCRNtK7K4BtTicC9Tox192VliF0k059lkqJR
CFJvF1sk7JheZd3KaUjmSuOLYCv7Yz4hyeqOazk2FBhTOLr9IWWrj7PeYTTQLbzWOPa8OHtOziFR
bFeKYsA7qSc43fN+EQ7Mawdmsiy/jUWhTsSXr6eYm1w2yHqRQS7AUVBra2lbxopTuY/I5TqmuvXu
21VF+rquVlUa4oKTXbKTIPkC8ko3Tlj9rTfMQixEwou+1cxF5mt0UBvuPYVNvCnKsqsfV81Bm0qP
eDty5r1eHKXp+K+2qFdpYa+jjN6voEGzoopce73f03DFZ6mquU4uoTiXWF45I+jWOmt0n7FJfJKG
tTbDUD9FBKmu+xjOa13g19S9lLCEqsOYb2Cd//2nBWX2p2ufFjITcdeSQteNj4GaiQHqyBAYPYRt
nAUPtJ4Cj1aJitYDLj2cqZSoChbexQQSt9XbkfoEa1KWuw1KwHxJ56l6dEjT2vhlxawxZTTYVZxJ
m4qNrxzG7tqCNkcNguAySKdvtRNPDzkxAkuVM2ABm2vvKW3bE5029zkwYjrMqEltgMOYp4uLatt8
Z9V1tEFZ6L00TfkErkr9TNFPmjTHknMzxcYbKugIw2WV/mEiojNBq3TW3EXwG+00jrQZXIJ8my5j
Vj0H5Hk4zVYG3OErFsCL2QbigbYLx+rG1x9jwzIuA5qLsl6GbgNrsNAPgJchuZqBtnenUtt3Ygyg
4tBO7HuX0ZfmentbU/ou66MeN0E2D8jI61pFjZiWEB/qR7x39XLCICF83QBlnrXntDVRwUQGqgZM
rWlxNfXmGLpR+WIo33hsa3tBu8/ddQK9EKaLCzO76EVUWrUzzTClg7ennzNsyMyh/glFv4UUIld9
wHjC0/SS+z4mwIA94ykSA1IKPZRkD/AV8iR14U7sPnCI2Gqumx/AqbWH33/C5MeoKmkLIQ3DZuPT
PUvekwL/tR+VQhgKwTkE6Ux/hk1s3A98qwauFwcMHLuqr7cCEC7GQAIPE5C2Dy1HtFWsKn+hROCc
C806RTDrojF7CyaE4O70A5TGOGcFRU62HbCvH8dWW8LMYQ5BMEze6v5lIJkk06U6atE3YfjeFYe9
UJXHC6bPVnlIWqGMzO9NDLDC2UPFedMsaN6d69F8gRTP+DgIV79/Pax5D/vnJrH78//+H8fk9ZhD
cok41AGvu/qH9FOdvB7ow6gVvQoIaCC9ca/1HR4l6WiLPujfPAOZih+qHssqeDuBlvCMVPZgw24+
OrzU28pQPX3z7luYBiMaO12ekfDGS50AKzCE5l8t/gFIlIAxhqUV8jZbzVg+d/ZeF/Yrhg4Nyzx3
nkg3XuIlrUxjDQZMA/V69SewSnFa3mKdi10zcKtVoZP+wKQIVSohXqFKnMcgescoZ+98z4uw5Brx
OZHhftBl/ndsKHepMfL6IkT3vvd/fN2EMNmrdM/hZftQpHBQjQ3fTwosKMzk2Z8aHMxB8b1q5gSs
+Qhg9Zm/Sw39YLLPnzho7YsfPYD3BPVM7C5sqCX0Id38hQv2ryJ+jylizdB6RU5hLkhez1UORaE1
3Ad6pnhiHd9blI5rLl3SgvZ2j5Om0ceJF8zyEY9ga/bUu1U36LALcpvGjiwzgydIIf09sucoCoxj
acRRom7Z5kAerUajw8bfAaby6RwwnRPZxos8c+Mb7jyEsv8oYqGOhpkuhWQiqOt2/sqR46olRnn1
hQFbLT9iHGoeVRedS47ui99/Po2P+V7UKWzzpuHpKKsAnMzF4r+u1wShoy77oFxIPeqOQ+dEuzrB
L90m3iGvIuxzMsyYXYMWBcR7KIKxP6rW+ZEWMSz3yKlvRlpHC79ImDdil4Dc3dtb1MNf5jz+1zMl
IG0uWIHEUlz9+kyZETDuwCqKSyAcgN+EtKXCRebFJKo75Y+e2chRVbGzorchVrhxdzUxNBdv0p/s
3Farou9S2jnxd4ynTHNUxqS48sUX5d+n4prX0zVN9j9XWLq057DKf72efoZVzW+bYhFNIJV0i1Cg
xDHZphqyNEOcEIsyw8f1xbv4MfOYd1HqlulSb/KvYX7YZcq8lfUIL4OfVW38qQg5l9L8gISiJOE5
YHjl2uzSEhYLILh8Gs2dHKx3aFbgXhvNpHeBafOLJ/V565MwrTzP4hlJ3ZEfyrsuLuraHAFrxHa7
U06lTgnQ/F1Ac2g1EiuyDQ017Mo0bpG/yl0/qpcvnsGn4thm+/Vsw7JM4bpEuv76ZrStDiOT/uQi
jbE8epCvsbX5ED34URJJ1aaQFq3PpNvRQOG2GQ7fOG9uO5u4F9LFxBcXmzW/Db9uakS3uUJ3bcfx
DNf5cLG5CkWMmUbkqYTqFNpdtckTFePTSp33tAaMjxRmp+dRdqIN+gy70PgGBhZ6eSytU6JNzh6Q
6zc769IdZxiDVkQSrm1SZWyG5QfYDCHzPA8CsNUYatUakX8dulfDCvuEs7YQOwo+WHcMQi3/sbVy
7W+3OrWNDF+Jb3ubzAF8xZxgwwFMg6kcp8ehV2/l3OK8P3gO2JfMtki5hmf4WLuNt4qn8JrSOTgL
YrQecn2I3iaB5FFrVH+4t9zvD1rU/iXdzN/2ogmOX7zPny8626Ck4T7LcYhT0IePv5WICGcTQoUg
7/M5a3IlBtG8uoiCdgDdpyUO7O7BrErvWJB27o9D9mTOY2U3zGmSvHGGCKVfAXJzjZOrkj9+//zE
58vTNmzXdGFuCdfhtvbr51DLS0hWE0eCCnfByXWK26Q3ahUOFfzYQTGQaPNgWUfun3St1Nqdg737
pkYiMgcPDaXVrWxFbeJmnX8pgtl0T/l+f4BGjeJ31Ivt/du2eI1AJgoT+T7R3cFj4L7XmeB+NECf
g73m7aKSTl0mp+js6M6B4sQ90z384qNufDoG27YwDZeAVINjnvuxDrQ5Lun0ISKGWdmeDSK+2H7l
nXpIzvF1xJe19YOCZPPGP0PD2hGj1BzE/NcGY/qBgfcNSwtn2iG9ffFefC5Qqch0x7ZRS0qc/B+y
VEEwQC3Afb5QTBNOmtZ4QNPRIQvSbbg6zZUWyuHIJTntPIBWy4qWZ5u/6xmsIMJLymM4jdNR9bo4
o6bJgWJGclHbrjyBMrJO89ieTpjjr3Mq/SzvgBpNw/dYddPKxgJKGyWyHofGwboKlHgJDgR2jEP2
V8vE7fe/63/c3G3LElRQwhJkxn1MF61qKRumLNHCMe0FEXg0qlsTXZrpaBdk3utB1d5jWEH7ROd4
GEItBCjzlmRiqaKyORKzJs790OKNyBC6IGAhndWI3Mvvn6b5+S1xCBDXKcYcni3V3q+XRxYiWOJT
OcfHYyShdqAer8f2dfKZU2XkaQRjYd4YsBi3NM44+BfJ0mFTeqgT/4niiB5RUUDxdxOLnhaMGzlO
OwWJFrQxDxYHMpq4EvWGR/zK75/8Pdr81z2dC5rTjmBfp9qXH/YeLdIIAm9GxO90rUHNIglXanhu
PUceMTj9ieEIvAuCxrQmOo8Tv3HKo4qQ7hhX5++fi/h80XEgYL7L3U7q3NM/vpCJTDxDtsCb6lOG
VPqhSL3xtQ/QP3iW1QP5xuKoFem+cY300gWuc4Db+qr7Hj3WODKPSeVaN08ZQESc4E+AOdrOzus5
bzqcVqaRApOr1PGeN6dPXEOFab/DsD1mHQe60Omit1TpZNwJKCJJZQ3HLLPfgcg6J1XWMGfRCa51
chDXQdowIvr/8etzZ+Uz784WBv1D7YXvLEmrOksXten+NU2WcyKq2N9yYDagu0gNHqJXrmsAEDev
MCXJokP3zbCZqvjKijZFGTLRr8s5CRw9ZRe6T5o1MpC33olzSk8JrZFFo0UgpeZv+6hw9lEi1KNt
IG+c9Mw5Zq5Vb+sUNWTQmKWzgr2+4mgfSuOHQ+ZFP+pHiZa8QKwrv+gEOp/rY0rj+bR5L+cpe369
ikaeTggTPl/4CnDkVF6SygnesFGlR5GB0He5u218C1IWb92wMMviDQxTe9KnAo1Jk5JwFZKn0A5x
9OZ1DXogKz2Fc7ssHT08BKC6LQ2bYkIQJFaQaMsvOxxk608wESP10heIxZqSiDNzwSa7IoUEgL8v
TNSxAdFameHdcpwIS8spnXOjBeWe8IwAbJTSn2SGKxd467AOeotNt3XzcyBbehygAnTSN7QmEK/4
m96JGn/uhE9iDD61h6poGrSRRn2LnLLcuqjtetXM7rfmWeiJs0sgm61NlVj7EWKCU4TivRS+vbET
RXbLmGWcxUKGkUwGV3GYNDsrmzG4KyLrpxUvYAjmw+twsfT2qxe5HQhGY3oytFIu8fLbm99/hP9r
K7Qdbt50jgVNdzlXEv86PqgxIYDR1GHtElFplb59y7v6Tz3H0JcjuNkk1jWbzHLTxEOCLZQIAzmY
N0hq4sVlQKfyeo9l1X8cYOdDaPauKUFFh8JFrtfjwLp/R8Nxevj98/6PCsfBG+q5OGSF6XyqbMFs
YsZXUBEF4OMaH4IYqoUam2CV6CVYRt6KbQ64cmcU1i4MoTw0DdOcBhjtQtds7zB/68zvY9L5f/lu
j5SjHUn0qk0yzjH7LeJRIWgyyWPo9NbZ+AKfGKMMaj4+7S1m1oMRuMmVGXA/R8wO2APM7yJKJ6YU
jbWvJc6V3//S1qdm6lzG61Ln7mpy5Lv3t//1ZjE6GjMZgfn0dMKxe9gNh4hE4IduDNSqISpwx/gs
Prk+rRO3D29DJ7Ho1s4jkx19eY+YKefEU0g9Eez40sLnxxbj9qQ2R5zZDrmHRqFosTUvwD1HK1sv
ktNkYeFs8Sk6KzOp410/GH/I0GzoHwUNEUoLKADkvYfbZsgYgYDD2/NZrnZV11UoTZ1mM44+eQu1
blKRQNDxQipKWw+J6nK7m2ctSlIR30S3RSajf9PoJdFtw7+FqFN98Xm/3x0/3D1dE5alKy2T+lh8
OBFZXQOxxs3zhR1HgjsIyQq6kcHNDZvwGuU0DXtaAUDbe/g7WqKeEP3E5MB3+eOkJvNhDMpx62ld
dOtNbEsG6mDOJgnWuTp2aAKRv7AeyV1ey6IvDqaZIBXouvjFret4rbvedOg6oCReZRQG/DIjXBcB
w+f7MQYjp7fq/dyEFey5S8PH4H1vL9eVLLaoJX/cv+tj0yPg1K8WmTNnbtS6sSXgAf/W3DgKoHJ9
dbH9R73kOfRXpWcLoLTmh00i9tA5MhOHYEDwDprcF1W0ODNMxAn3b/Oi3FpRoK6V17Ora6610sDn
7uwys1c2rfht3oFrS+Hsf8emLGsdb3YB/CPdpU5vnwMr6S/BdKBjDJmACTy93OLaR2OAl6ReFTGg
NAT+wy6YyG2JdQeJj/jilzQ+n90pzk2X6ZDlSFd+PNN1vm3nZSLQd5Ry2oRJ2u/syH4breKdD8c/
14cjx8eo6IalBBZ0CGx/2PsOBBr83NMXtfTnQZsNA9rDzEClii3wY0Ny0IoqYn/iDKClG6qp4smI
w+giJ+zxTYjQKhb1Vg6jfgiz6r20xKljV3jT1HD0J/Wm1His7UFyV/bk0uoqIltNieCBxiFjy5H8
XALPm/4viELu9y82qvkD8etV5ho2hQEvpGVz7PlQo9oE2eGZHPHYK5jdKLPcNWD4x7HqAeOGaXge
SU4+5yQ2//NgBXUP9rSsFgNYKJwJRJuGIBWciylE/Y3ftNtXiMJgGvFtJCzMhpMHKPLQBhL4PjHd
azvOnecJPGwJHO9JT0m5GXytOtua8V77rfXYEijzUHl1evFuFlLkb1Tyxdo2TQMHy9Qum5bLHVEz
aa1BhpfFeyaDoD9HRT5uUu1blXbFLoDyvkhEY1NblWpR5m4LUlSzbwmpukHUEk7PuP2LTcv+XGYz
RHPmV5PPg4Mb9Neb9GDZdTkgG0MXDHIYBMeMNtX29D+0qwRjsdJDRy7iXAJlr3FIsa01h3tWSQMp
dOOPeHKVI3GC6lW4HWNQ73MzQpva6Cqma6qBk9aMLmIvsv8nFzNK7eyYWd2BTKzmn6hMZMOUWhpJ
gwW19OF/H0aR98SA3hSjgAeRZf17GzOpqxw8KW0fuS9tzFkUC8+7E0FpImPuB6MW+g+iSx+rHsw0
+RsY2xENxSD5DjDFq0WKDGmjCQ8gVhd49IHd04BuP06cdqXXSqwS08VyXYb5mmOkeYL0za5A9dZE
TBXH6mkCP0vkLTCHL3YK8R87BYNk00Y8Jej0fRyxuFruo+VgO3RnU+UoYhxqyuzOIhq6VeeM5g3t
ESSClbJxzYGCKVVfHbSSkAeNtwtUkzFt/RG3yZQAR257otMcY2XKARQn+bJ4jj39yM/NlmFdNuti
NMObAyXEqqf40phshSibgyeCHqBIoopuCgdmxAQVFUzqV72uzz3EuYdk8Y9rsUF+rBCTljDEDF8D
imMvvdlu80ecuc57NetHwsRz9lkZzW7PZMfHDLIlUu997apm74iHoVForIUKScdRzur3u4z9+bbE
XdzjyXFXgppqfTiA0LeHY0Tu1KLq403Y4fRqWm14tIhQPmgdjD3If4/3PwqcEqpoZJNvlDZUFlFw
0krbINs7FRc9MC8DOARiVqKr4cq/S6RVsI9Te50wwHswmG0/1Ny89lXpQKKN/VOVtMaDmDTv0ulG
cRow6i/CKZt+0FTdk1iXvpq9pm9bAv0efDf7QVjvcBPzg5PY36F9hkRs9K+JHv5Ek5pfLNIAiDxk
NJT6SxK8SEUqG7SUuftSk+KwJ/+gXoW2UWzzvqvRlLrBqYha/yFt9E1aFvP5WanvTEKjM5SxXRnb
SNiCi2YEXxz5aTN82ts9w3YsySuBqMf++OnnIuy5RwPuaca62+KA4jxWh6N2quFJBZF5chMvP2YY
AVxCSFZy0sadMxRg1WXUWw86h1lTXlXXA3SuKrEdpiUmMah0eWevDaL8/hSV8YMNe6CKxxwylQEa
Tbc2YSSp8qlPlt4EZmjQlXjJbRxPofL0P0Xf4AXrcT4qnYaBjcjJYAKwsGcjQQZSbeO2MlulJu6A
squMTVNlWM+HoXxsePnoB+JuCuCIkL+xNSafcXEyEdGYSwhRLXT5I2P3OTemvzXIXPE/ODg3dL9Z
CuX9rDyqubis5a33mQlX4qgHYPweVDdfERFEoSQEijJF+shpFNmT3xX+qSBrCOHsH3aW2CCvLevR
w6LI5HiC9T1uC0vpdF6JIGaMC69GoS85pbOfA3Cg80C2N61dFXubgjktok9rNs2Yi8iNJTZaHZ4X
bClchnW0auA8XhkD9euMmKl9AkM3Qy0HsZQHO9RB/+rMo42mZUaFxf3VVfnb2PrGCcNuxPCyUZuM
XXxh00e8kPeKRrMw+Z/V5t6Cpc/m1cbAyuN0tikhbwHUA8dxSpZRauR7NSXQMhu9WnflaG0GLBAb
mRnR2cyrLR827yjmh2iOaB8kHwWR5uM+qq3uOde2to6vYACR+cyE5A9H0fOSaqsUFU///z00uvH2
++3lPwowz+Qfa77r6qj6P1S9elKbcdPZHCszcSJ9HFZImzrEsAwkpzaEYVmxGl4R2z2TJQs0eUTD
o1XV3wV11k0SNLOcGihblpW/RIHYI8oo/wDgQhQvFlrLf21N+O3zqUuW8ouK4T5/+7UAYx7CMJDm
nOR87Hx47rE/zDaBsllkzGDXrsaHpqxnkQyVwlLFbN0GpcQcVNw9xt0wUrQ3Iba23EMPZeMk4Qak
yD9c5gSyMPN3UgyPyO6j+Sst6DV2HiPdmqWZnqp8gGXeOcichpERdvb4+zfC+I/S3HNoKVOac/z9
PFZDdWsZdGN5J8JoPLliNHZ+yBAYb0G4GDw339W5rG80W3RoIHAIMcfuOhQr52w09spLnJvoqvg8
MDdcEBMyMWtKQpdaheDVmRVUez9U0j6GYTed0YRPz3bK8cq1iYPm/3zR41AcyF4RhwQG1EOLyA8L
D9/afvkXWJP8YGeVvQq1SG2msPjbwYJ9rfVzrUNcrMocc9QQHP3RzK7xVLPDI4pCCospwDXMPzgw
rydNs9+t4bVX+bC1qsZdC82OIUN0m1yPm21kJiT59c2qlYBwmGpmF+IgBaY3B5oobjw4VD0tVuhN
1RbIjVqZboMSHOHirglNPIhoDwrkoCRERd01n1wB2z7QqByNbCkqz3hylrrqxidj/rrq8hYFSHEs
synlLokMhIDOZE/0Sf40VMABiLtCT6Zlc4CFXBFP0n3LZ0MTA4hDgo585dVQgApNcpYt/gwZRJ8J
2RqPKZ79RRblM6Dcq1cTsXxLWovmgcbfdcKDvkFGNGCEMEhFEtPwA1r8Q9dbiAPGUCMDo2eioYUK
TKATv8gGqOfvP22f1aoO2gTOgI5ucuR13Y+XTlQVaWVCh5Jm3e36HD7FIL5VMNGXaZIH1QZ7Yr8Z
vSrdGk4yMr7p0jdjRl21JubJYqADnIBIeCgsANF93mc/ErSPOuqln0FtHVKEh39rLuSeuAR9hVuK
TfHQlMFICPCALJZ9dglYQG2bInqxMLC/I+4aHhjNWWfyvM2blZRXJzvDF5n2OqNjlCDzl2HVTnuZ
+jZcF50WlRWT3NXQlPfov25AQZWbPLMJ3rargZ031S9N1UyE9Pjed2HNzszJAnFPFsjEh37v9r7Y
F9i48gedtKYvijfvUy+Ll5mmAlM7RCbzIPXXM00I/ixWDjfsQhUv9IuzteZ0zcqi60WTJe+PRksC
YlF0b0qvOybVw3S8P4RFiCUrvHXmdTCvTT0/qvraBVfduLA8gqqMS3+u5L4JLo5x9oxzgOny2tgw
I9jEQogEFhy1asYH7L2NHf7QQg1+ExCcldXW9d8YDA9+5mHjCROb9romr/ztH12lkE7nZb+MK6ZY
87KNRxE+yXZe5n051lOSPbO68TnKngPtf9ZUv/j+cyNfhvqlki95+soq5Es2vrLi9LXW8DZAIvuW
a68siBoPWp11PRFJMAw9SA83Lyw2RFl537MMdSPGtjdbpuEaa077rL5s+5j6p3OnwyEDwSxqWdNE
V/GhWWZYJk2IBG27YSOQ3JMKjpcOomSfHQZvL3iR5IHHFjR1dPQxl5Ez1Rwb7Ug6l3UgbrAuT800
r8E72fmZHjtLumc/P3c5UsOL62IkurAmjKLepfQuVXGtKaun63Bf03R1/XmV1c33eRvg8d1avjZu
AXOJVcpr8mzDcYHqlj03bSZ3ZhIcNbxVkJftaheUTngJigQNvGVsCnOn0ZDb6zPsbq91e4fUeR9W
Ip/5eYWEk3h7Pz2w3PSQoOQmJEIe7Ipw8WPgH0t9XoJwivxk5CdQWCMkKwyV6ZkFTNdMz8o+N5te
HLzkUtnnsbs4yaW0L313yQmctC9JemVF6TXur4Uzr7C/Zs41ca5tdmPZw63ObnKYF/l2rbkyh1vq
3fThZhePsXdrjc48eMR1JErQY50lqOw2hOO5YPcTLe6IRbLYkBw92EB0SW6mhiIjUHW/wWFBXumj
lT+K+zLyR5bvQC57dJ0bnzKUfphJpXOTyS3t56Un/7Ny6/rPSq2rF5Eyc3Xuj2F7EdFVay5SkAh2
wfGYRZekPSfRJWrPrKDldHxW8tSqE4+lOjXJvDDkIKCy+6O8rxQmmXegPchK6kNUH8LowJA47/d9
vk/7vUc0UPyFLPyzSgY9FKoBg+YfR0nvoz8hC2CH1aFE1mmGxVNYJO6qa/V+NWDieBpHVZ/9xuPX
Sa0nJujEkM2av7pXiuAJSTA8PRUDxcXh/kf3BwKAxEmKQzRaHinwDnJxqBck2HXTLfTc5qwpta4M
RNrhCBsxhRwDQKQYv4dNvbCNxP0W1wwwuDKj9d2INP+5k4GiH1vX3nLojf75+zqFdWg3+wDl5ToB
XPwgnbK73B9ybHqXqJPBpjUb+2Es3iYqzXMtqvSKAQwPTPLTllX6TQ1NvWuyL4QPn+vneciORswW
qJkFc5oPO3xD5i9i72JhTdZznMQegqFpLWccWtRzdNVHsDBTXeF/ys9h3jWc4ck5GUnhGrLhybSt
F9eykht2t8jigCsStZKlsmAdw/UaABRf0OWRWlx8cW8y5n3tl+qZZ44Y3EBFwsDj0xHXpRNcqGyA
8qNCtWmnmrtkbb6k2FdWUmLjSLLSvpLRAjzZC14t1OhgOOhtOl3W0ujpCPydY7UdEx9Xm9T7ak4S
+H2dYn6+gTICoi0D4AGXgftxGBQ708iJAthRO4IQLmwMLlbgBlulw82BS+OcR0UXjhp51et5DLqk
GBfJzJaGTaKRVPhmVVm96Q0loc105C302TH2UKebo/8OuObSFtNX85fPMh1eWhpn6AaZJKCD/qAY
YLYUTE0tskWs1z5eNPCBrkUuQiNS4vfgbS4YvPY7qz3kDTQ3uxo3ViXRgWbOeMxdbVsj4sdyo4hZ
7rkv/v5F/Sxg4elRmEgk1CioPw0BJuzQBEzCbQuVX74A/yZaq69jWgZ+v5KNQI7M0e/k20QaYhI7
mx2TxbgxGS+643c9UsAefXp6hbQZ74LK2HqWS7dzML844X1uQvJMvVl1wW37LsL8cHVlpF4NNXzP
cJy32AoFstegzHMSq8aZJuv0wXWmbF0brYkcjQApPFV4+DtYpJM579/IFObhk7Fsyw7fW0gka+2N
zsmQ5jyGcUGIqA6FQpgZ+ipDlnMOMgK3E90aoe9oDxyy3FdaOIyoDd94smUslt3ImMvUIo8oDCtf
OyFHlC/eov/43Ask/8gNGVhLToW//uJ6VtI5RUe3oI/dHVQRu0RdtjRe9YcsEj9jxMJrbMn4e7qV
5fPbuin4rN8/Cfs/dgjBpkYFhIros9ApRcblpkY2AzXCtW4SWgOhftta9ZyaUgZ72J60pDli0jck
2w9L6BolTfxCFsTPkLjhPyFN7BviR46NDney54RLRxjqqdnKPwoyV26I+qrL3Dh54ELSD0OAXGms
s/4JrDYK73bJ/lmuSknbK2zGI27m8uwFiiDFDG/7OLdL2lKRKQElOUlxPoQVvg14zTvXbfWrSIX3
rFVl/CAQvuOSjv1nx2Hw0giv2N3/q9TbeKX8h7jNEW05PumJGMO37I3xNiBPZOkPwrlMoXYM9LJ6
dbDLGFmozwkz9Ogi4xFtzKnXIS2OelZtEZJ4j3Zlj8hzSaz7/RuC4ePznm0xq4EJQefDkR/b1NBo
laLhVII+Q4wyBd7Jlej/7l+VUt1sQdk6r7RDHrgjY5A1tPNS6W5qd523Hbwtn512bRIp3s6rFxvP
34xiXtROMFPJa+DYgp2mJG3PQMUBd8G4jTScyXp7H8rDP0sPDkLsrftKCLnr9qgSWZG/E8a8LGNH
KM/YYnPbzupaY8vy222gtq5Pc5hQ+M0gNpMghGljNxvZbAhtLJwNCYoTUhgO8tEWv6s1bKOfeQfw
kRSlHasNd761m4ZdHe1dCwTp3q72stp3057jYebOK2GpQ5geItKV1KEPjqk4sBDK/rOq6SjKeRXT
MZuODnQWckGhkmQnFniSGBreF2/hvR74cNd1UWhy52Vjm+eHv17YeROX5QiFFsVmM1w84C/nytiH
qM6whuGoihml3OiUY14r3L+bTqwTBe489KPkiO+02Md2Sk5X0EZPsf+nDKvsRD81O92/0tJ0PASm
w43cT/Z2Eb1reHeebHLAlqHT6o/TaIllRSbLtqKiuJVH3Iv5A/LFb3jlqmtRONV1bLxqG0Z0hJ20
r65BIG/6CMpbenNiqKtsgtuan3FcTpc20vQrAojwwfFK+Y6RLV2WeYpaKOM8NUXT4C7pfciHll8W
1BaEwkRunbx9McHWnvBhO6fYaR0QMdJeZ7UHxwEBIrw960dsYzI1sRgsBWnkD3flhoGt94Eje3sj
kvxvArW9a5zVKBbnZnWB5Q7raW4hMgcW3XRmvpW3VCfvGutlrm2Iym0Wdps4MAm9BkQDvIUmMsUa
EyTcsg7vbiK64mpk2ms72dnPyC1/ovaFHmb6vCRflY76pyEDHlPG3txqLBdbw10E+S+lCwAtTWaZ
QfQOGXz6JoiJr9sabCLVFsFFE+1aEoSAAEU7d5yXP+5KZ4eJ3Y33WK2HZj81+9zfN8YeIHuVH7r+
0OScWvFCLtP4OPUHnL6skoSz+NiZR7eZVxWcJvPIKquTCuZVI1i/r65iM5vXeF9ihsyfHP9k3h89
n8ikU1aegW5pHsTQdVWeY+3EaspzZKBHPPfludROrPq+Wu3E6ji62QQLrRr+zn31xon1/zJ2Zstx
W9m2/ZUbfkdd9E3EqXpgosuOjdhKLwhbltH37cbf3G+5P3YGILmOJVZYJ2IaQSYpmsxEAnuvNdeY
gji/5Ip5U0+uZnLVuu1Y6JdoP9LjQI4CV6ZrzAeLnO6PwsrkQ+v09UNJ8Bfh0yJ7JOJTvQHEp96v
RvPaaHC8zhW1zOYyxhenuVh8sF4MTMbOhTe9ZF+cXWp5lXct8/aOn+ZNw8x+bVNvXpf8lvfXFg5k
XkvzOuS32Qy2kjTha5XfpuY1NsGqbHrAumgbV3OXlN1ueZfzQZmuqnFdp+uySxhXzeKWfR2Lb1qs
C2qLKzkMg3XBIq3ikq43JfVFRGc0R+dC2RR1Z7s7WymBtNAQThqbRvaKu8r6tAL9l44588ba0RiP
BB6lr/hU0L4EDVeuuUz5jWEDIZS7tRboWoBt6We3qG3D8/0FTpMVbnMWUw+s2X+0qC/yOhmZOrKT
My3JZWz7SGFTvmTEUu1K4BoQ1Mag1jaDt4mEmbjctETBGhELENRakMybGLKWmLNOgxySmrzJHPyu
8kXrayTfuqbm65oPieur+gLkEJnP8MkCUtgtM2jT0MC204REEVfAHQ38W2GaYMrclDTfhIUO4SMf
jKOZnJjDq/TM8edVAiKrtrApKuWIGuUI8TofjulwjJ0wIaKXPwdXLtiXIWyUUHBHLcI5CpCIgoI7
mxbE/CH1pigJQMKhXvaNwSfjBApeSjC0jwz+EP4szWds7qvGPkAr90L+olWhJ2HPzhMM6sT+6Z6F
Bd1/eOFYaxo6uy0Ll+QP/otWMSddIoCOGBgq0AcBq4QsbbCgsQvhAWmtG+PpVNx0ppnpEjsQcymN
4Wd6Y+nNgKV7T5Qe9U2k6N7Se5q+ydhlsTDTvVzyyl010byAzHaRejVybZA8C6K2BJ/JIxkPdYY3
GCzDvcnYtPDpQP4AhQtvpr2BeRowNLvVykuw8YGdI+mWRGPNRazT0dJ/05S6CIqbox9U59DK9HCA
QB8U2FG7Yoju8Sb6QVLj2rk7yJu6XY1EKqAb5V5FBm3OiNumtfVmCihs00mgmD3ybChiIWF7QGkb
HoQqbHv9LoX+R4qBxNv8D7aHqMCgdFdse8zYI20XaeG4BweIUx78UpIRkZp5EyaYzBOZ55A067g1
lifhlroLhUUTWHvconZTcvsyN4tYMpDDeygh7WypLgdA9YVgPPjAmHUU2oRIEGTI6xq7a+HqrQsm
HMduButdcQEYAZlV4cJZrh57JLOgdRfdGdF71UuO77ynTuARY0vfTRMeG6aCV1DwFHmxQZbOJmbc
tzF3XjJebmNTu6tavd4AW+6NhtcPm4aVzFAPCquyS9BtY7I39QbbTVMPLE+sbVJIF1zcuadl5Q6V
O1UMVbiYQqDM2jrOxEMnb8fN/yW2Y2XhgyDR2HVYrudEi7rZtKmX3ZZQNWNTLfElTkvXyj0keEHn
7Tgj1etmb9yPC6+jym8C4ZHfalO3i/JVyotOEcv2gCyhjO8EpUXYeuqbiqcrnmN5yuRZYN4mT1ZY
QTHF6s3NpnHXmnm244KUxAJd6W6hu7pwSTYfBrcjAJr1G68rr27ElNlBOVL9YJh4lA/O9JPqwG4B
/OECrjtYf0yD2WoqWur3K9RGNEUJPheXWqQyxavLySOz4clj1GneNM9lSMZBguHMlj0GT1ie9Ir2
JlkPMTaMKGL1VWjrA83BOrDl4jhjnQvyKWaZCkkMa3py9z+HgnmIg2W9OdZbPr6VIz/mbY3f2vFN
id+0XWSAgT/dCaivUvFq6i/j+qp1L7a+KdJfLD6OnlEinp1TkTxk4rkvngvxDMTW0p9Q39M4eEri
pyx+stdHhgCN6tHaZVsfknlTNn/Q9Ic+/2DoD7VGOg6g46YuyVxOTfsxFxJRGXX0JTPT6pncw7DD
v3ePRQVr1Dhkh4I55g9/fyv9DxVbjFe00R2GX3VqXz9UkeSpB6wZbRWvyrrTG0a59oMoyJupC6w+
9YzBeRHqi9yYJGoOhnJu2+xj53CBJuRFc2dWSLICWrIntYlkmTx7E4BfXJuEsmOR4lOBZt6pmuIb
EYzzrN7SA+tSfhiLlaWYk59LY5Ef9od6Pr2xYE6S6po4NBNsck0kHF2WndqPYlmMm4FdcBFlLySs
G2dCw/56SBW32sLc11a5mdSZdSgJtwxKxKdukOwneyQ3tZg6riFQ01ywsqHRN+Vzh7v7Jye49b6s
Qc+EaV5a8LgGaMt9f4Ivphrlcrdygrc297nNpFlbvTgS+IkW51gqx9VhfbKJdctXxVB/HWadNrF0
QaxbomI7sm5Buu2OtyxepOnbygUXYGr5rFyQTi7OvnJh8ZLl2/qFdUuyfFu3TJHPumXY9XXdwtKl
ZgOchuMSas22aEGFEWaoOcb70iWKvy1atvk3CKxpJXxYg9CarOSyH2oJA2zktSP2OltIdyMgsOvf
n6XW+5KERi1xMwkyIOUwJvP9s5kTrT2AhmzIxAJBUlBSvfRYdy/Cvp9wBIK6a8Rb2q0Yd60piAlj
gdxsr+f9MHYFbZAsnw8tfLaws9OZOSF8Zn2h6r8OqnJogH66+lqPgUWLh6Ynw4y8H35Pig2L9e+H
9se7rosONeBkb/8CQYV/LKogTCRL/d6pYO6P5HvYBFafK142ZpMFTv03ByDzocyWFyfOPte9kXlr
JqLHcVZJ0EhXug3GbJ9iKC+0oM37ScUCk2dy9axWkn4epy2Pt6uqZxkr6NX+bPbUx+rWyT+RWfxr
NIry8zJEl4k6/HOHs2AnbjQVni7JWa3QSVVsvoP6rPRq++D0VfeHIbfyTa7jEMgNWOUY7HqvGcrm
6e9fOuhJ75d8WE7w3Mq8gmxBf3jtZIqMEmH2zWFW1IZytE6hzFLrO4YixtpbaQE4bmuy9vNYynck
2+8qF7JUPYaUUUdb/pq2TA/66+wvWK+0TdPsO45v5wwEBZbjk+il5zh0A60LbLGpMINs15yE4y7J
YIUcIhpNxGvPc2jUobarn0NMgQxUrnVYz+FShxP52/N2TOdwqMN4DvU4bDAO1gxdhkXNWyUALDPv
SoxAXQKlETAsoTnBScfn3hd3Br9eF2gATbvAEYHaBaUZGCLIzSDdNSXhsKtLQrve1CThNIdMgQwz
9QBm8tQ6ZKC4mUNRb6KwUjBfXG/K+Bb+iDiUplCLQ2cKlTgE+7VgfovDKd4+iI0ARfqmFStgG0Ch
MYDGuzVT7FlQZAG4e5TbBDpvEgQZVf48+nPijwl7iZ+0hd4jQigrmtz7ZdOxFNX5kbRVFFZRTa0K
qHnAhi2XOSECWTk8KvSvKqi0IekA9qNpZRLGmzV9pMdAksSclqGBtfSUtdhvcpXomo767ScIgefe
BGSSDKSeCWtV7pL4o0OmEFhIcduIabhQ3omvycrtqKmd5E2eZ16ghFDKdlCGQ6SAuZtkiA9QL807
G+v1qe0H6mLOlD/HdvF5+2+iknagi2TdYTYm7qlixzzKDqjYST+pRkN0LoWlppT7s2z+qmzA62Kw
icmIuRCsiSA2RsTax9iQfmfYYPiNTun9XEqfk8xYP9Q5/1Yfm/we8Kr0sznd96V+OAoOtyP6s1hy
9h7IX6pAFvEohT3KPJ25OYWjIZLTgM8KFGD6aECflRPht52zvtZx2lDlAexAlPKENTzNyS/CWtRq
phbiEhIvddLD4DUgZE1GxEo+ma5GLpEuN2jRT8pX70d0QedqkBd09vtQ7nc/219+74QXs2FCBIOa
boHWE7F+WEq6nZLWticwgbBdluyYpeb0ASuXEyj1M/VA/YEUSOknXJv3A37Yth3M2yrDRNzWfwRw
Kfmy6vmcSzAOmccokqa+mk36GT+A7RuFVhGSDaU2dYY2zAqSTAGAl0EqmMcoAFBvPelM27K8x5zA
FWu9gdiqwkTrzWNmGilbr9X5OBT6g905zU9GYFjOvbsKQ5jjKizrwHHVdyXhIa6Kvlq0+DCvkdwe
YviaGEcl4dpyqzCnOQLfrDcrxKyrlHw4jBr7zsQkbnn/Qm3g3EtLcBJEC/rKZJmnddJacFq142ZV
WUFujSkwbONs2nbAUNbfjen6Ozkmht/21nDWZorl+0ejMr/Vcz8E5kDmU21mr1hkxXGsCRxvGoyp
sBvPbT1F50GfAIBE2eyb5E5T6i8c0K7U6272Dyu57E+y5WOZLu3HunaWOogbSfboYRhkIDXGhcDi
itZoTi2kB/G8PyZE1riMCyXuumGIl9pkyoJemGcnnXKb2RFgVmGSdpRoyX0LcvsQdxNJHLir7/fH
RrV27hjPlfo/H8ioGWBBsAjEsAdyZNnrRjZXWoW/0x0p10OG5WA2+Q1LWlJd1sXLMqt5kEsSmWWZ
AMWs7rmzjf1tx0T3OdGU9h5uOdF3C0HmhSP5w6CMoR7Vw5OikQY41TbTNcaXtKKWUqwg37s0X8LZ
ka0bJjg1txITJSxDmeB/wtDXtA3BOwSxNtRkP8CPtwoSTrmInRbMOka86o9lpLEfz2hzFSYm/lwi
6m+jRpJ2R1LeqKqwNR3WJmafvZnzbLmLShF5pKsPNpTbZG7JT73dxfeVJqkvuvOrbpjlcwmPOk4j
Lcz1PjnNIK9O+0dU4r991JStw9V3ar/OxFglUId2aOxj06yzV/WMCA7qMJ3hL4znEfDLuQRKTjbM
6gREidzA/cs+FcyS+JMziOOas7qCAPfKtN21TDJmaqNJo5PYR2CGdJGfSAmRoS1DPyaMuftNdmh8
9sK+FWmGSaeshlubBcn+WSvK1bVbsFJmIQ006RSd2RNjUHA06tNN0mHkluCSDLF4smScFMyX3Q8O
k6ymuRIIZPY1XW22TzXbz0mr5xOYvvnEjvfbR+q4zKfK4SRm78oNl7/2YRqa9cEelc+S3usnrNXi
4evjRc9wfO1c9s/2xwX1JjsdiDHRV3xY7HcHpxD3KeMwJ0XlPi5MBiG4sz04lgXyXKHpHmttdMrj
iajGVV5JMCgg9N6k26Pp/mhCUE+h4NjaJ7otUhECge+VLgykla+Hflr9SopBmNVGjzGLJhzjarhq
NSkCVUTBWObSRl90IQq6mawlgJJ3105lf3VktkH1LIfOMPP3qK9rpPPEmeqwYcKtU9se909G+Q/g
FcZRFqOuhLG+Lf9nhejxQnxsRVI+S1XscyO33zrG4tomnY+lRM+aHWUWt86ZoahsutkfWgEHXPbD
mH5qZxtCc6tPibtTxOcNLt/TA6y2JK+ZoBpnbL4d7O1T2yHhps31ORiXtT0Pbf37uBFXOTMrryeU
0jO36Zy5s4mjKdu7Tof6TV9HDaa01bGWkLUdS1CrTezXN4PZKHhxgKrbiRYfBwwGN/ShmnuZyOi0
6KZbVtJfLOCBH1qNeHEgl/0lJxPsBOHgkSZFD9jLYhi2AtmV9RJAXo2NcZmYVeDwPwxXldw1nTS3
q1NlKYU5ZTvPZU3cYM2KaVwpVCm1mJHHdlzPOUFjp5X0P2AkAv9hRidj+2g/YLFmVSu0lUqZ9WpL
aRUSJGpcbakzrnqlaqeqnp5tZVjPkmExaMsm7sCc0Xq29gBKe63JEDfVl6YsX1sT83kyqDnl04gt
WKNjJ12Ss1b33UkepvqgA7hxYcgRQjpE1LwGm+QU0iFYu9QyKKhUrphA0VqsWW3rjUNBivrISFdj
xAx1AJsbAOLj94ZhRLXCcutFnLSSsLaIGJ7bqZnqW0nP41uLhrNyIOR8XKXGS6g6+ZHTYzWdp+aY
WfRDmZ6xwgSY5M2kKw6hq923w0jO1w12DQD3xnpY7Ljb7hTJENZl+Vnf3gsZQfQ3Q91UIYnA/V1s
lORKs7Kgg5Lg74iz36xF/8Ich/5x0s2RlAaRvLTpMWp4NYRtCZpqxfr1IJVRJx2M0j5YvAeOcdxk
xMo2W/pzDg9vrbszpMpoNYpbfOGj4epaxUlxMG6yfPnVSZOEiMo+uY8poDupZJwaY44+YMi4KD1Y
XUWaDB/S0nK7bCB6IdbFtUcyl+1VPkZWC2fdXuaDlOuVD2aqdYVVC2q4kXbNs/KolKOguDl9cSQ2
Y3qTgc/dHBaYRz4oWkzfMdOjUx0zjAR0x1sy5nvykSA0RY/TR5jvNJO2aYcq6aNHbDe/yXlm/WbE
FdDgmOjiySHXb0s10e3JvqiQP912IW5tSeRPzeDUv/edTnq7lbwV0TR6kcmkZGFoBxWHBy8wwRdl
KTEU9O9DQwbdOWsMmUJ9ZnpGrH1eTb151BddOyoaKVw1oSIBE632eUwli5Na/bAo2GHr1MJhy2RP
yHozvsn7TIQ/2S2/79YSQCpbYBhU9svvvBekUJn2MJLKlGDVuk06NeQplV0Z9qSd1jRGxrMGue/A
vyU51WF8AChPRZwrIANFXNss+0Qo6nhoJ+ex7tVPMvPgP1kH7+6B72u3DgthOHmmplGT+dEutwJO
iSzsZwdWyRT4peLWNCpOtghjNnu350XPkvMMiys0Oeuns6oSA4mJxjGW/g4InicoFxy0ib38ygCu
l1DLdfOC5LyU9CBAjknpNsqHeAmITJFh0bPoL8ua+KN00XmnZL/DQIOtoM03wCRTTx70320nAtM6
bXX8NqONoaoYvWe4H4V5SXKFgRyH2e3WSijUN+KA83sNVyYgKDKkdQDXJgtskxkv0asBgwbCU5pA
TWmAWUn1ljgFvWODMxDoNtwsz+zbZyVaPheNkEOsAtpJj2Caz6KCYjsDOWBQ7fHvzwz1/QKe39Dk
gquZmOpYw39fAquVdbC5a5Tsy6DARVbxCaptymRg7Fa0CAytw8Wvta/jVDVcGNb+lvecEyRaRZeo
KOK3cnGUG9/rzAx/NNzaY2ImViADg7wvHfGs6AzJGrFCVj3zZcntWLTJbVO01k/MKea73q1NIYjh
a6bZTUqk+g8tQKUq4LvnVnVoFkV/In1z1f5IHaN8zDRiq6wqza9NKt2P9WeWnfllP6gK22jixJXQ
nO3pvh3+yJeKKaTeuC6LQn4SM6ERpfpOGMXRmVXX2vKSwPww+sa8glWnsltoA1FJK8hmkK77BFGs
Kh+JUZOfqDOznWDU+Dcx3ic2lxGlIBNphS7/mJUkulD5wxlRDH8wCTL7/dQoXiMS9bbsid/R5K9s
Ca21WVDP3N1LK02fIJ0GdS0e+zK/DNJUnxI1XV4I/vaYerGeyzn/KBnSfdrH09M+kzdFf5B12f+k
1qIoxo9bP1tm6MCydKCW+Jzf9VrsWI8lohAPSufBvba0Tc6uFBY3feFuU9n5QvcnyZd1f5F8UQar
5GsEkQ5kIm6y2DjkYQmpH0eDt9pBnocwk8o8ZJYXqVg0u5BqI4HdSc9IT6hZob3ivQ7N7GhZYcxq
zwqj7ChZIUrsMM2PmR1yQ1/cwmZVEVZ22BDnLFOlDUc5ZH3IOwxZPYTV0OlDZoWkPrScYCxCxwmk
XaoaJFEwTZuYexp3TUmAnNVXTR+3NOoHH4iViP2BRi7gN29qBXmhi+xAQh2ekzgvL2vfuPUUtLuq
OkDwslt+lun3+9GElrr6TT4uN0lqEC1r6/3vIrSIjPvJW954dzfAmQmxwuSWQOVb0X+gYtVaLKRY
OEAn26suXzUwh/Imq71ijnHaayRvthiQYbFyxRmT72qmm773S2BlHbnn16a7tphgihOmtuQ6dNep
uwr8MMl16TZjjAQTPbkm+mUcLxlmT2Z+x4vg42JTAUiSxQgRUOIMc0w03yQ3QHvOWAFRNm1WQCTK
01c3IMsUk/7Gbgic6c8VR4yACinpmyGwLzeNZYghUIo2N+AwQ/AKGovQ26CyuPCGchoWbWgvobmE
q7FpTo5LQ0vyqC5HeZfTnizjaHFsT0Z7amymY3GCnnLceLuy8YxoXBT4Cy7ScJ7iyxBfzGZTF18g
Ajbrpdpl2xd4Q+a2zNi0lFfVvkz4csrrUF678tpiyimv9Xytyms+eylJMPM1na9FSbrENcHLR7Dk
dLWnq1RcHVbHwIJ5M6T6pWc5cqmL+cnWLkrCxMalGy+xvh0HUuj5uNikWPzaF806z+Js8EyLM9NZ
mEanP52Q2CARfkjMkNggCS/GDxlHR5yQX82QM9svstP+NEOufzoh/2qG/LcTsp8DrfhmhsQJWcKj
2p2QOZXV9t9OyK9mSJyQClF4zTczpPmfzJDdemJmGSckkkgk0TY/JE5I3FHZ7ofEGtXG35khV1xT
9sXYla4g3q6KfUEjT7sI5N96nnWecghL5T48riZMc/79e2ynFH23mOEtZlFZdKgzYnj9ETwH5rwc
YMI1h7ZMcqKELPWxKp3kJlka60yES3aL+7r1+jxpuPYsJCyqDC2PW8g78Cv9Diu4RkBkQ5CRRi2P
/LQF1tNS3FUORgJIJ7FPhdTgjKsLvzdM504k5GENddwx7sIVOXbIt2bqWT9b0oKhgozLq0PFvckj
jHBrPPmyBBRInuraNUspeVktByIhs6A/WdfRUXt3oyBVYOOXEQrOAI+9ff0vxVYMil2bDT1BJ5P7
VYK+jOlWsbeyRXmL2T90XrR4Uuf1jNILPM2brNx3dlFEnmGZC/YBfqT7tAotyadshSKYAEQDVtRq
grQKqjGALYaEEnR0AJRA3ZU5wTIGBaOESlA5gc3NZlfnBMYYxGymnQCUVa4GpRqw1938855dMe8S
ADhAcR0kScCaLksCxq+LJGhNf+XaDxFh9dNhE15+ZVcb++wAYtkrGDmmHyB7NbO9uyL6wzY0xE0l
8YT9JvYMiMxtQ6IKxs5pOwLaRsS6otrxYFPDnpoyf0AULUmfbfwm859ABpA+p7FJUn3F8UUOtCuY
82DMg6ULpl1DR4Uk6LpgFptGEfT7kdkNxQiyLliNoBTBYgS52D5I/1QsGO4guC3Q2k1KG4gsWNsA
nAcCVDzZPhpswtZ8ofgz3fjRr2tfG30t2QQ/q7U8lCleghovGj2p3pS9khA7OBjhNnVkEQ8ugdoQ
G/rWVSaXtjtazU0Qx1HUeRngP2J/hUdkGpoib9k1dBAkfdAbS+c7uk8aiKT7ibGJWZo4pnsbJFWQ
xkHGybKrHYOqCgAnjLu6KmD+cGZtrgRiDBwlWKpAUoKV00AN9DEgN9TeJVSapjdWFSBnl0RGN/8L
zpBdlYn9zm9MkvB8bOe3WezPrBBKPxt86koNtEvTS00v5ywZN6W7GASybJejRDseCxjbYUH08KZl
cnV5U0G8uOl2ECd3ke+Vdl6qedLskTRRON6Y+ajPaF5vamdfUsm89B3VVx3fUn3Z8RdOEsefOE84
Jbpg5NzgbCFjjctDACSf9CGulHUX6EbQiW9qRIBALc1GUHD6cOKITckuiW1VGzhLoJIp3gYy3cAs
EG0wcY5kjJgHo00Ah8+V1mawzvbNkUEzv6ohMZJ6sklOfPiYSBo97BZx4znsuzlNsk3ErGD/RlK/
iVLBT67Y7yyEGNoZhNMtLlIaW4gfnBWZKBepE0zxgYQ9WUBGLk0Sk7MuL4QlmK45tPllfzilPf71
I6ykS3/DvMuHVa3Hg92zojfm+KXt2+g6qeRHFqTKvunbEPpgprQSDEk/JJKFucSuuuPCSy00C8Jo
IT5knX5elzi53VOtjGSMqW64FSymUx8nFJf7wb4xTOmjnavj/ehk1aNWbDT39Wet9fcAGVuxNng2
jT06O6wSv79gO10UF5lkkeOtJikAeYVbrBbNgWmYz+n22f6QCusSyhTK9VOSnKfpVOsnu9xEfG2q
HqctGvhoDUez2GQ5YTWGsRrSiMlh9BmbLJKHk6NFB785NubR11iJpaTNb7LXk7meVvtE+Xkuzmgs
ztN4lrVNTnxp24sVX+p20+hcyvbSO5uK6pou16y69pCUGz9ertF8lcxNeXGb7oopa023UX5r511C
uLklwR5bVJCwFHdcWHdSc47ic5xsKvTTOJ3m6WSVJ6dky3UcmUmGT5q6WnG0hyP7Q9MhLmNTDfuk
3UQdxzY2mfx5yVFaNtXmUUlPpXks6VDsWoozodsTf6B9msezwuJmpPS2qWF2uKW0e9HXi9yeMmA9
l7IC5HNByXJFaXWVtpzan+wS/oPBwoZjBjmJOzYdq3dYbEVUc9QUpM9T48KFOEk5i5RSv0uiWXKn
utEel16qGW6FrsAS6MXEN73a6XofgeT8UBMhosUEmxdq0wdUDgcQlHA5Z0j73sJk6d0Yq6fKsPon
6pfDUy9x6dL64dZcK65YKYZiRknD2lrrV7st/GzUvwxd+lKbTvwEm7Eje2SrFUUDZZP0S11O028V
fkVhQu5YGJHa4AzUduNW+S0v+qOhc1EbZrW9b4DwHdapk5jjacubVFoqNzf07om3qcm6e36preGZ
AAnaayo1YkqfzDkmrQmcTRtuV6NqDmm1Gr/aUX2baC+gM5wt0XM8tUX8oNqzFVgqe8Kx0ox7UUqz
2ynpa1511pUZSqzXHRO+jYTfwqrPAnoDww2z/NIl6gn0t0k+YAmUSdQM9jWJ+UmVmBaKhXYn5Ek5
j4m83O+HrCWosKHS5dl6RKBFDnpw7KpzIoT82LfKK8/PfBJTScMzNfDS98oF98TjYgoZakQPNta0
9RuFSxd2um6z0o7lSZsBWcRj2j12f0wC+K8NBuh+P0gijk7aIZvb9TBG+nqmQKa/NuaZFbD+Vg9R
cxLGYmPsjNNPtHRe5aYsbodkuQPJ2XBJnWVPpSRCCjwUCXnqHmxKjg9xRAUtyluAJEk0JgfukiqZ
T+pcV7dlZNZMcDDK2Oi1+Ub96osiadXnpRYnQntiMM3G1bGZqvj7m8F/2CFTetkYrjL4OJXxwe+v
gIM1SWZp9MQmxEJ9SAd8MtHKYLkNwPOtkpXP6wrXq5Eyg0EjSX7MWDwWYJA9wi0k5iOcILWTGGDZ
A1JKXJmEoE8UUs7/cxi2TxmSpmvP5HugReljUSvWJyVnKLiWSLEe5tF5oB3yZW7sa2w8O8VLJF6s
4iWLX5Nd7fCqmQCrN/Uz0dlBWb/l9ZucfRTZR015m5aPw65u+cjdrOAiOff1rTXV3WNvOPd//7wB
OX+31meZj+WTmWeAiFC3v3/i5pa4XEMwdjnJ0l1nJpMv5NUMJkOZP9qwW8nEhq+cTwqM0aUA0GBR
A1Wm05jdd40Nj6cjQlzRaw+SMlSyQYEXJIC4J2nym2b38X2TxeohxmR2148WKY4VjOdOhqFoGNbF
VLXlozFrJtQd9aZpeT4SC6844ZHDh9iSPjmgY1hxsHPN1HIgXNX4EjEle1hN2KYS4Um50t/q5sBt
SmtYV9adFhpRqXzoyuhxHTLtdVRFWEqV/Fmxf7NlC0yxvQoyrjkMdSsuZWFaZKur5TFTyOsSefqM
nzh5duKHIS0LdljkeKt5djCXrrpzRszQFQGrh8kcwVQY5nyV06W80GU/6Gr5hWjP5akv0zYwcm6N
9IvqULel+F7hfXgDZRFfmM6INnjZszY26+darz9NA8RJyvoDq7yEStvY90G3zRa7ydQcRgm/6iEr
KuLd4MGPjfhkpnPN8AKFtAVXN0bafQ2yH0xFzW7yGY/kz06VH88UMA4MjzFrQ1+C9MmtvPiXXSE/
fGxmpxsPurm0oYikF32a/0hWIJiE2o9XHBE1EXtB7pjzoRkxZvz9L/CefkBLhLUevwInK/e6H7al
MTmTvQLm4aClEbMJsXEarJbBwaGPAHEwclAZFPOzhmVpy5XLtmY3HdkjQ0Rq3VmN3YkwbTwmtmeP
H8uBOccCt4nOMnuOP8PFLOFiiubDuJbh3//m78p3/NJckiyWZziurB9dbgmOzElh8v/AIhWrmglE
KC2jm9GWDbbY2u+4FcRVGhms3v+///e7IMv+X//F55/rRnRpnAw/fPqvp5phxPK/tn/z7+/5/l/8
65p+7uq+/mP42+8KvtS3v5Zf+h+/6bufzP/922/n/jr8+t0nXjWkg3gYv0CI/NKPxbD/FgRybt/5
v/3i//my/5Qn0Xz55y+fQWAP20+LAcb+8u1LW2QbUUV/eYG2n//ti9sf8M9fLl+Goe769f//v/jd
v/ryaz/88xfV/ofKUBlTkoAVMCjygs5f9i/I/2AWWgZhZ3G3Ia2GpkZVd0Pyz18M+x+svBlh2CgC
JGFseKa+HvcvGf/Ygj0NPGPcsDmHlV/+/OPvv9agvr5qPBnfPv9rOik34209/5dilazzPsSBptkK
+Gh+lR+ttHk2CIVSljttXOVqbM6dVGQ3vVpQk9GG+Ey7Lz5LMtTWsjmtzoPQGDiy10NhB0pHes5w
7EYmPJsPQxTdREw+GQQd+lVvS8yzTDc2LUMYDJV90zOejfcRrNPKLK4yEq9JQ2hkAkYyT3LyVDbl
fVEUyktpqnc6BsJVyd/WHuKqPpHono9zhtHtwnhVYjBFEI14IsWovRbpKpMjCeG8oYggjTetMPDv
VNV9woi/oEdzbgG+4IB8VBbztcDKfzN1trhRYQ4xLzpfppzoFd2JzibzpyNV7Cqub+jdMbRT677T
aW+W+d8kncdyrUgWRb+ICLyZAtcbeTshZJ6ATBLvv77XrZ4ouqtKr1RXkHnM3mvTyjsLKREu2aFM
93Dil7Gqgu8yr75W9bUK65eEgq1N1pfV1qFtEVagjS+wgQ/2hCrKzCwnmjS5JU31IbetKxgTVJ7F
P2V84DwREetDesbMiZZq5PMvkq80q09u/Q18JRy05DqZxQOlQWhl66Hvirir3zyP7lnvQi01Y+n5
2wZrZNmyazcWVHBzZK34V7lQ05yF7qSsc2fMKmxxOZV4h+wq3RsqwXT4ojXevGkWH0y5hD4JQVk4
boq86btLt4WE9u62Wx34WtiM/S7Q1WtT9q/iTPn1L/eq+9uHjPSU/Jrluw+AImV0p0m9LY35NLIt
lAuxEF5G6qn7PerZvvEKdMYnb4R7nWvx5KXEMc7eW6EFB8fSd30+70dwFlyY+Iath1F4oZYh7Kbe
jaCN7DSeOmKSydRN8lSFlruaR2K9sHn3kuFdHwFhOjeLC4NvdR7lW1C+NIaMVwC/mUAOm0apr05p
7sSjyR9UuNohl+UhUBBLy5kksPdUELhqTOuyGcmmFh4ZVqCRC2+Fm+HMTGcCOIStiWdX2xKhw5a4
5z6vWuM02vbLiKR4paSorwrHGf37jw403vMWLO5fUtfxbI6/7Utapae+m59rXaCcxh7NJBcXXwkH
jghZlkKYBvThL2FiZstMC6ukCk23mrEsmj34inxnZf4DOFaEOSkUkSyF6llmAdWeLt+zeSbpy7A/
O/i8G4hkkndPP48zuyeb1V7ErokWz/dqAs5LKHdmWE63bI9oLpEsqKM+ILFvx3h0OmipX5bzWRLn
knznTPorVYjDmHn5FRTyWeGthZZQoYuCU/hQQvImuoxSpBsaINFFEhyMkrSX2bwQjavzgWdBTCxZ
e/WK/EVHoPOs0t5+Gkg+8ob+FGTjQ68loY6vc8wh9bEQNR6DTYGrIsNlUMhPeGadW50yNgMzizMn
k2SkEa86Zj9j9Zjplx4vf7lQx+MHkjYxhF6k+0m0QnyUxvySdv3tmxB35+HS/zWeHuq4Zl1mYNmw
bNzxxQlQLxFXOxkF3LQ6aifz2vO7R1McrsgezffJCCj7gdlu0Omx8NCfRvjz4ClDx/lK9HY7FGaE
dp8l7AFxIKxp7IdmtUnsJPbZP5PwjUgd5oub3I8d2t9p01b5zqcWQVQdghCHbwr1cWUe2e1QrcaF
xzzMfJjLd3eqeQI+sRqYPTLxFW0oVJH1xJQ/Km4jVv2apPr9Wj50DyAEdnqRHR3mSLbxojljbLrM
nq5wVEjZVqjVNXQJ+k4Z2imH8lBZd4GVRZrVhlb3kc0G79rywK8JPaVkKDmEOYpPTMIAcaswrx+Q
y91Xeh2uBvW6whmiCCdNFQkyWflWNvNz5d7IsziHsAy3PbO8tMUXgAjJZM2hLSLuA/t1EcVWL/3j
LIqwxDgIoDdJl1dl7Cm4mAX/dTZZ4NAc1w4pJ46iuc82gnDDrnyvWiyQ8Ofdi6/gUfA3ZpSEYtti
BAB+ffX9fDP7OUPw9DWd8nuJY6roGDwQ2/PT+JveYychGIY7Dj5iLSxXg4SUDDJ1QLpMF3Evgu8l
Naazmc6bIfLnqKd/7o8Sf21dpex73iY/f+oXEbqEeK5m+qGGL9UUUHrMg+vecErGGoKAii37nAbv
DauFMR+3Snm4Kz/T7K/Bvrwuf10vfmD7hfh2dlP+kBvec1tyHBJONAbmQ0uQ7kwQ6ojRiF986CD/
5jzpJhVKzw4HThNb/a3Wyg3g7DRotyzqh6vZdZdMDOizxaGBRCAY5sxZjCqZx4ql/FKFqxn8Caf4
+O+vBWukN8nCTLm5d29t27Vd4f8KHeWtvtwWXImJDs/2RdRYjbmVRAeZ08wnlb2Oq3Vs2d0vLfbJ
Vvr7funBWcgnp2BFq+R1Irtldj8T4yMx7sgmQav43fdNnHMHryvaCauK/OG7y1/L3o/WKQ3p1sPB
mW5nR2gOCLALzcTL0YeTF1XiaSwH7LDOuTUflTvFqnh1xTtvEDOiLpT9emEaiN3MwNmfoj4cjOqb
DdzOKfutwoxA+RaO+WvSq3PF8mXC3jRPbIN8LFDOh6fQBQN8ZjoSImyP/U05BrxAJVBX2gLUQMmc
h5pyuecKuV+YFbZElNdmGqYpF6ncrxau+L4Gy9zf6YsdewvTG/fUab8Bp2vWcGU5/0qOvCp3tj6i
7Rmuh8UQTfVl2JptaJcViqxrYkxbHzJQip3JTtu40lmtsq4aBGLaud4XrKWqSlKyOZFf1cS7jRcj
4demt/I7sXZjM344bF7K1QPvOXf7dAweq9k4Ny53EPD6lLlXw+0pKpyRKvhL7WWfJE+izOKKVZWr
zEemjuQC1EyUuiT4woXy7Jbiexp4wDOj2Xpo7zJGzBclg93kaU1kl0+Fz4OqKrSoa0mAj1L6J3UM
hWQiUjjBHd4PaxzurSxHzVJxRE8YLT3NgZ6WpuzjRxmWv6uYfxEVp8ToOi9Nat8n9GMzT4Cv05qv
5I4wMUM2MJ+H0hXAD0biilfQ2WwqIMGksHQ8iNtF7ZN2JfLQh9fX4phNkTzlcJMHI38afKKh0mz5
LcYuhVh+q+Z88rSDF1NAL10b+ErLo6dnZ7sInmYEayNaxjaYtjIn4orTcR2vjX7qLfMvtfzfvsRA
3U3RQP5qO2m/MEKRWkoGE2C32dvqTLWrekaq5r/b00SJQ/APOKCrU5PPklVI8W65DOLHgQsQlMXW
Ywdl+M2bK3+H0YK64kZ9QoRXpxHmjVRz5A8YZhzqaVQVJ3tRPLFdNGYMm4yJo+huXr41XCNL9lAs
9Y7MyNNgF+d6nKEZ1HeYkbKwU1zliRXSeo8kqcYMvz6S4K8KoA4XLYk2GNz1q6P3B7V0MULVuIK7
lJbtSVtf88w8oTnnvObIYkbDIc1bQAIVGNtArqGHznOypkjxH+DLaCbBCkJa3FRPZmDtK21+9agP
E1ITc8SjOmp30hjmSVwyy42G1yYj7iv4zQs2stMUdgsGu0aHsvjZsHq10bZ42rPpy/3cFAcsIOj6
ln3Br1ERD7KMIzdx8exybiw8c7nzVZU2XMnDanO6GgAiqL3Dsihixi8n5TGY23v+8yrJBkXSdQvv
zvD2OgsLyEkjCqV6zm1x5Bu3WIAfXF7/MLHb7XSTLQ92VOs9mvD6fWLBm6Q/vKZHrdQiUuujAS2S
RhmfWT0xe9QPiQ2so3YOxMffmTpUeWHKf5D0YuHPj8rCfDJxmeQ3KrZOFeMsQAUA/USaBiNu6Dz5
MOSEreQuwUbVynEpHNs+YjB4H8Ec+aggN1zw981iPQm3jnG9Dyj3Zx7F4oWsqZBshHD96e0iVOtd
KgsE9pRerokNOI+CAIBH72Hlf7Ug6VXU1lX26864jujiKHICQr78gZR5PjuOzmghXcKuonSCaaD9
lvLlRkEyahIwG1yXMjvo/sHm4WV2yu7MzkI9/QI+T6VhcycZJPTuzeZRzsd+tDYwisn+8TbSXi6O
fRYDlK8SkKp/dZv7RpcHDTeH4zCeX6vHiSwUzSOcrqd0kezaAoA7w4WnfVOVvCkeYd6YCCoyP4KF
eKkVWfdCzzZuhjl5QQu8XYMpRjQc+bS4JgbaDASu1xFaP+rgMPqLuvj9HZclFwv3UIK6yE1Ps441
5Fb87qe1/5Jk33XJcJMiP6aOAcfnLxV1mCTHkWqj4lLrOSzG8q/4AkvO2w/9XDzPSbq3HNgxt2SS
SoGL8K9dnVxgREmNltMc9wWSUcPndRIOUDA0eK4WlRQpCqMGYNvCJL83xzTzZtAsFcm3CpKol9g4
K+dF13lUpxX/558o5DavwOKixfDgzPpfXZuFflNFtfXTluCsgi/siEvi79iUFNT923UrrWdGTdCr
jHAQBz2X9Jv3w/haU4M5+KIaGeZtv0mc95GEWgJ/+MdkuPZ8qomKBhscoC9CHMy+Nodz/zxSNoNQ
D1OOik57chZiPwkCKmoEDaSajFC+ii4I9eJtbSSXMsFbxCmk84emFbSndwu/H+Gl21UntCAJtj1R
IhVAE9T42xYFR62rXetfAO1/jyulS+HFCwwPSfon5ZW5QEUirsV4dpYusq3LUH67suU+/8V0jGFV
RhZ497Xdob48sBTbrhD2nQDw1I0R31uhrB4hjp0QezgVaG7nFnvU31xLO16MyF2/PEp4szCijtm3
S4HllWqf5TOVJNHlPV1P151Za4U+x85y9stHJ9cglAM3I8nXDu7b1osbglcNUJYOuuggCz4GXYVz
IrmSiSSh7Fi0GiSkeTWXm+oyC4dqOLCT2lrFq2n/tcUKJcoOkeLsagAzOeFnoZmjEgNUNg3Q4PtK
HMygvRPAu7dtk8TWqH07In8otBpCAKfkpAGRYY3GIEJLNjm2OBhosZlpu7kZ3zyHs6DhE8SDG9YC
QsEEqbj1oO6YAmzD1Gt3y4DqSG9+lPeSs2/d936wqdiOyDQ5+VpDfQibsFhijH07g+5lZiGVWH/t
VIUUplscWg8i6O9bCs5A+Pi2kdO3y57gqhWgxN3snvvS5eLskVHmXNjdjsCn0JkCrhZt37jDbWzw
sHD7tBPYe0n9vcBxtPVw+en6w8rcxaK7gkWjRBVqNqdzZfz46N6VLI7WQnFYAjDgEwqD+WPibDVT
IHH0CIFzMlaCI9YfC4TK6iiU24q782vm2dD53IAP97T1KSBVIi3D1rKuuqbeOBPgyh3MzP9XVSCp
Ydk4AdMrMW6NWsXrCGeiU0SytrwobE9quenBG4bmelwI6UqWd3esBDp9Jy7Ld51cXtHXYU3g4WiL
beo5iEKW51X5hwyJLo6k2HeecexibDfDafoI7H9L8bvoAoO73HeO89ANRO3qqEeGLi5vDCXgoWYV
edD0CAPjdpexUfmXXBu+vMAlEsnCrwvwZnosdHa6EKcm5Ep+lE9fE91razwiNmiOWu/sZS1E2Otq
O01QUesKd0FKWrI2/ZWVB7sf53BcgsuPHGM4Lrahny45B9wfxKRU0w/PbvMivF8duE01UXa2Jp+K
5iZQN2hcM3NVQC5QcqfaElaWPGd+88+y/1mCICAbxQat9kyeSwXuJ2fTYw70/e66Uo149+7SRg01
uhLTZ15pr47wuRnwYvB6z9wOrY5GydgN06EquuPcMM1q6q07HerxSoWx0eeaonjZaVgeV40ZpTv+
ZWlBvW0fBvNYAWJKLWowhqGTuse49dRYkg/vacX1b7i/QiK0gQkB+0vzk5jBzMYfP1y7CTVWRUHw
UHT5o8t7MNtc8vUMFAiD4OJWhGGU/BwFyhD9OTFrIvwoaYvA/1wauEHJUcfKY4NeJLPgl3Y9nNcy
1iFxQZtobhQpM3aHs9a81Vz7ifbnlt1ZJe+mlm1psf+7KfVGEPkodrlNw6kXeweAgrSpIJxvMx9E
WCDHm/7ls6Bi9KgS9SrKu3U7ALAYLy4yEiZoKLksY0dtT8bEbSBLi+at7wnd80iZb5gKoUt1oB0K
q+6RrAo7BFbEH8TTcN/XkplahuVINi+pdkOw4uIKfc17aWX7aonuq5XTv6btQ6ulM1sxCdUnq/Tx
Nn2a62bSUH2p2ExIjkYzh8Ul5GpseFeSjlGGRgLPCnfUQY6MW9mk8GAMi9usfSvr4GIjTebbT7qQ
rxMto27uzTnYu8F5Ef3ZWxhR95dZOSgOTQraPG7aiqC8/MFOnhSwO4caOOvfcLuH2NlCbLVhogoY
fa/2FKHwxs18HdtnlXB30tMqm3LZWyM5Y5mdIPDBecqSk5k3YyjL5ibJQZGQOMQ3w3MwUzAPviFf
On2gGXTus1adTMlvHK53WDrfwRKctCKI2Xs+j3PxWzPx0czqqQx6wp7SDRgc8TMQuWswPQsyDNgV
YyQmAOUh6/TNOHq7QHURHwRaiOXEHo0ir6XcHvilUcDCsFNuTdA1KPrXTgeUjvHRbPDyI8gvm+e5
mng3fpTz2ZkVto8PPo5TD+CufHXsFwkBvxIAo7wvVTWbhbiHQbihmTVhp7Nyy0a23gytg/lAl5xM
w9MkOScqaDWTHxXsycMCTRsG96ufeJycn8J9IDEp9NsfbNM7sRYc4T2Cvuafo4zYLo5Lgo8ZB7fb
BduuRSJskAPHrwjyLeiTTa5NL9aI/F/GepHGPcUJlrwatV6BwXXJ63gRn6l8Xek5MuczcDj8oMsm
2hh14l/JQgF73bYArDykbET87Cmo9d98yg/slNvDELRYgwynjaXro3QAKtp5u87ARz7I16yYj0sN
hsXDu2i2MixSOIxewmtv4U/tSu7eycQ9URTIDxOLj8roCmNbSt88LiYbDcO6CF+7Nqn/nK1sIWjE
efvQ7LQFtZpWXipyohjm+d55IG0ZQEDwZoi+uuaCkyEv33GYvPbDOnG+lPe23M7wkhhkLF9TloeE
jhy5NJeHbuaAB0zzxn7e3qyeoBwNrIMqPIvbDLEobFQ8o/iYe/4FfvNfOdkwFiooS4x7reJEhv+R
LzgHOvjwVVi2+a7Mh9t3b/S22pQud82cjjv2VrvUX442CdNKT4+KiZMGEbvzLBpQ741pa9eut0wW
CC6o2lNmeh6kKFM72L1JQAcpKrHbrm+10vD2kVTw3xemqfDtBWjHJHjILZ1qwTw7bSvZ+49x4OY7
jWI0BelnJOvFTBCsjQhZrR/2vj5rGqyubb0bIGxs4WLcBW797HKqtMfaa7qwKv1vF/BnWSMPpA+J
sFT9Cfw+iTzVqnxvc+1H9sumTql9mOCajERTjRWGyhS3t5hf5tl/87OhisyREnAxyxAJTVwGDJ36
bj/4zlbfdKBr5/LgNAMVKRerlcXdfGwHrjlitjOXI6ieoy6Zznzw50U2mzx/L9m4BQQUIRaPwCkg
PC03DcNnJDdwBVFAcw6No4zbARYauakOeefUrhXF6sILwYjn0no5Vht/QOzYxDaB1LElZbpfcNs6
bkmchTM+GI32m2iiZ9jN/aVlSXL2kHI2eo/V1dYR8nnTXa+1pCwa/c2ISTi9YTyTQhw7s1vuGfc7
ce2AU/XbZzmxW7ckU2Hy5Ta9DCiC0/UwjRoz6pl0Yt9NeDMKLMuash5FSmioqdx9tTAwXD1+AIzc
2TY9z3DsNw4Om53TctUv7uOaIkaV3o9lsByb2TBd5aFvEmSMSXle5q1jZMsZ0qBqmuSuWpMPghg6
iCbc5o1H745m878vesXrTrQYziK823quByd3VS82kJfaK550IrCrtcYH5zxYmS12RhBDJblY0zji
Vxr/epCWYQ/6VBmFFaNswejRYEqcBhhBBHqGTcDEyEXPf3sICELpkPP2OauKhcXG2Ei0iUsCrRH+
4M11L6t6BE6n+ijtreUo+yEefQzxDSbtHXG/CGT4LCLb5iOEgrWbvfrFybzmEJAILXHU4ojFIu2S
WqnNjbPjR3sdelCCunA2teVbofCMc6AlAi5NyWtd0NUObuj4FOATcIJNiugfTffK7CCHaLzgzg9x
4AtyAgC8enOxDaw/v7rRJ6suD5PaZeo4V18e202hyjrGxwn9ypruHNX7BL5oIIUT8UMIzhLhZFXY
qWb+XB77k1/b7wrMwDm4DaEKCr5+simvJqYMYGxTl1pJUm1W47Der5VWHTKG51A0vA2itNeiQvDZ
GiaRhR6r6dLmuR4zE+1hxm/ODHZBzVbPm4r64N7e0nYzufZwrMnyDAvLq5g4YxkjcPyiZUEoynU9
EdqaZFehAArc1l15mn+7c2Btk8b6Hc0vfhXBq/Tn21LajPy0LM92+lukWgA1h1RARfmNb65Mivcb
XMJzuAFk/eqPpHUFmfjIR2OIusHtYtPmB5JixIJm8YM2uXWft5yztrDlHlTZwjSjBEGLk2jnKoYY
eEBeczVCa8C35LHnQhON+6QrXoeK70t0DcK8D5K0I94FV/UKF8SIZZn9Vp16otIPiCWjBku95D4N
CGYyWEkGM/nxZNhFQ8NT2NjJQiOd3RUli7MgM+8DtU6RMyMOmKvsZbSGMXIH4MLCSeBZEGbQCnx3
1kABkK0s3NJUrRST5X2SdjU0ruYr9/zhs2tL7Pg1W2ovrfe9qb1bXq8xkaakdMlfm8XwRtro1hz+
s1FnvHWr+yR95x6qjiCtfN3OqTkcRDmRlZ6yfG9VltxUlmrjDB5zMD1w2fssfwmmDpsn/1DUa6wv
nCzZYP3ZrMipRKf71NKqbd3VnJ1VTzvDOOK/L1bmQYiZG2a4IJiMmXCi26xzyMsfLe3+5nDKLAAp
rKbyDPNy21CW4jqjkiOxhtY9OQ7c20wnSAxzR3L9Vm8mL7eyHiaNWVVSML6dm/4yuvEwCIRHuLij
TpX3wve7KBdedQbopozEizgOaWOHhSSOPo1ElWoHTba3eDpIMi6YU31qNzcbrpxFfrKUdqzmJtlr
bvWvW2eiAmFhPfqDxvyx0Y6rnvKsZTgp9BtoJpP9q9UmDTMjeSS1kPdsID+XXaskVTzUHCzlLtr5
qR7iddEHqKAO922u0p0PPiMcBzLpS5C2ROjtUHm9VM54Z1VJwH3SmGA1SGluT4Umyy1nW7pBNLxh
4qWO401V3ZL3rTtwfP30m80SNcfKw6AUziHb26IT+VJ1Q6i13wAoMNRGHzIWamtbR6kDJaCkkSZH
sUDT4BOjwY6KeDt4M6sMttwh/S7pcAGo2o+EGviga7/atB3BqHjJSeJLSfDuUfZJrT20rf82M2oK
iTqGm8ZNppIhuTNQqZiMIWLZe0/p1D2mtmI0V0+HVKlo9ayS/gGxaDq57jaoMPoSF9Zui1bQLc4y
i1pW6XusGnzOOfr0/gBHqznlOdhZt/Vv765lPLtWsmmTyTzYKXQbzfaeNK38p41yeKw82LreIvlI
qtTkc4Fjp0hFfjLzxHh0aGBg4LAemMzB3TeViYvFcRCbBwc+QQ34s0I7E4zXzO9eNOH3+7Il14+G
ArgoGvD9zGmLXEc5R291gR+XRC2r0gsexJhuGocZOiMH47lFFUUfKO8a2FcbSIXOO4R7USXzhxmA
QFQWSp2xrn6SMUk/VqE+teoXaWp2WdZmeS6aAqr9wG9Q5s5rP7bes7VwZicjeYz//d96Qa1cADHd
aHb+lCuLE0YJSqO8q/ej4WiMxFjP1V32ztuEy2Uh51zobvmcNzhE4emEqdHVR1dK/tOBcIWG3qAQ
n+sqkk7gQLMBk0SFHOce9yyglxzJfS4ujkqWONGyKXKXsmH2wkAj0DLj+N8X7/a/clx1Bz+7Ok7l
HfW2ZEZsjIwFk8zCJqZ/K7PKsPiV7FzwJWuLP1ztdRYRGVFHLpX83hMwHJk7A/bkJGjZbP0/4l5k
KQmORIBRf3jlZfXTBoMjX1S3QDQReFwTwW07iEW7ul3eP09Zss3sYHmebOQ1jvtlaSJ7TmybxXai
eZu8tqqNKltowoZkPO8C6EeRIAC9kPE7EWp9KqvmfjQ07+qwNpn7bVKY5rFuGQssLa1jvhbywcAm
1fTlrxY07YUczmOd0mp6MFl6VxPnvBcZkpli3w7jeLXp7nZWIz9Wxmv/2eYVlL57CrXyfq3nP1Vn
dZwWRL8neVm+rik+RZlOHq+FYwMRBYSosL2NK5M+LwXlDGzpuYR7MlnYZnpitg8918ir44osckWP
czhjY62r6rHVhDiBU/tn+S6RanIsH1nKkmceiKi19XYvnNl79rmXttZARk3p4Tikjgb7nrtx3Zp+
CpaFlAJLDFuk8xY+9NLfVnUNNByuxbGxir/1RqsQwz7X7fIOOuYaq3HFlbIsW0AMzZFy7UFNk7md
O26fWsddnVRjdvVvX9zR+lzBf24y1lJdqyV3a91od8bti5wrJ5KG/SJoDYDEVPN9dzMFmMJl9sQm
ybaC6f6/vw7vheZ1dKApLTDK604SN+F4zLx0aRtRLgNy1EYHj7ENRK0h/Np1x/nB8VMYN5r9unYi
2Fg6l4isIf7Y5TxcasNEE6VUDgOzi9JAW/bESTENgX941uXQsQIACGP6DgpmMUALGim0t+3qWNfA
XSxmxNgV3VJnb98v5mtrJQHzMbUva+HdW4v2z2Nhyq1VmHfOHLjI9ATjvLH6XBhBN0NLbygWvC9B
fzaakn6AqSdLNuCUaKULTLIdsS85f2MsUqhCc7edzEX76OlmBfSK2qaUndDAh0xe2NyjD2gSHHi1
p8HP7aAsD62DiGhxWO+txUWXJanZEzivYnEEgEBUOX5nHgysF0d3qBPEd9Z7Pw/dXeUz50qJiqZC
Ih6zdNhp1FaqshgBpBfxyKzXxsIcZNtemHdiuuvq3IzQveV31pDEsvYIbL+FlGcrZtHUTN7WVEeP
I9Ec8v5+o9elTJuqO5m406u3co1wA+2FFbSsdB3vHi6Tdx8kDKpToTHgEw57a5R6z6k1O09mEVXo
28PEwLzhkNL1XAob3mWM6k2/OF1PVYZAjAjpkd53KCgmKkDevj6nNN3+zbRHBb/NhAvdwOyb+2Wc
moOWkAlXZwbLIQZAGEja+r29NWUB6+4ZIeWq8uXek0wx+CMnbIaLdVE5wNCuS4/EpuPUtdrPLLGs
i8aGbiM9GLRmINRLcvOHUJI/pzlmrB7d2rZOGhkZZVvsZjRkIYRahBZJcpdPlKQFM5O5KXOQWULt
p3J+kmbykPrEgzmDz57XlvZ7nptYQJnBL05rhHZdMOoxk5aF6PjrNYX3ngbTpUvcO98FC51BzEUZ
kMs9sGojSqUDwK4RNI4b11wXfPl2LGd93Ga9/68t7EflYNBt1sJFjzjGiis9rGbnfoKBqWpaVzf1
IKePmIAtTbVxO7O3QXEehDivOaWn5V3HFvjCN4Ztpd/VeW4DHffezKT6KhP9Ix9wgLRDHok0wRtR
WsCKEYakxIBugAFcS70OXlzVxxnIxc9lNG5XDpfmXDItTxWGEleHZW3B3xuqWiMnu+a/38B152OV
J5QeP2/OanscP/A0rscWRTsSM+c588Yu0tRksCpzL4KfURNrHcqsxA4KTiJkvelLSSHV6GjJusml
L2J4oTgN9AEvZD/RftSlvUZ9q6NrM3V1ckjgJdED5RdcdnqFwQaDYlXqbEPbg9xQESuCOiTV2K84
WUzv3ka1tFQ8y3raEbx2WBQ0Vp9YrFr68iCTtyDonYcs/UJK+9p5S4Lb0D8vejU+BUOD3oGbs02J
YSH/jgIVgLPojkKi0RnmOSOq9gm+jdrbpFjkXu9dkCCBSV+r/lD7AHLqAa/tTMYa4nxC0Bl43giy
pLJhuGdKKPuzrzgr/OTNoz2NdE9a28U0U0CyyCVIBOPsHEfrLGuaxxHMGhVaC1UqYebrNA28MrKF
aw2lTpkcfCRmoDQscmw7g2kmzfpQFtNGZF65SckVRwpiYVjNWBn42TME6eoyIxdgf0RqgalPKMqy
QUfzgoaz9ggKcgoe58XI79SSirvBv/YNvwCb0XA4D1BXJ+0GhQvW8pCzr3QKxjWODep29f3NvMK3
ks7W4Qc+58bXUlnlVdba16DD/esXLw21yYMFsy4+Bvn8ey56/aiAJhbBvKsLBsB9eQZkM9LfuUwu
SKjaQf5ThyAdyap9GEGwsuC23dhoDtVcf5F03J/8+bO6yWZkY/wzBZE02sQME8Kl2PR5b/IP3umy
qE9awhbBtwoVmezEzl4T3CZ8BKRpxdweg7k962Nwpyr9X68DZksWFvk9A8t5Ca6FjZbPybgYkcc5
cZuzYsqYfbgMcjBDD0yLMv9F+JyDiYvcamQkIvu+ZP07Wxs/xwBYGYv2xOgpFCT0hU5pF2gEqpvm
QHYn5mc9OmCmuZNmrDx7lN9MRmwvZ7O2EoqiykHsu5J6lJ792nVrw7bHjZNbNvxKG73XZuJDG7cD
Kr/8NcMwn4PMns/a7Utgatu6dhPoxiutCOU9YIAl3WS2JSNcz2TW5A14AesZRuSZchlf90I/M6ma
63NozOtqmIQAy3c7UJvcTsR21uUjO4MZqcyy3LVTz5xAdPau6oJ+I+DBRhVDOlGaEGJuNtmk28/2
kPLgwTeq7eXPLkhVWJ3Gf9CqydkaE8bAUZuvQ5enh8nLyXImzQUeku7jwMcM+z/yziO5cWVLwyvC
a3gzpZVEipRXVU0QZeG9SQDb6iX0xvrLZN3ireob/aLHPUGko0QDpDnnN5kwYAHr64ng5p31EumL
fnTyYVvZw0dzJPBU+sYqrb8zkZfwxzuQPM70OfVJrae19Q1mchxMJKP8YTkv/m3af4jF4JKt8ItN
0rEhaRNjm889sMwxyYBHBim7uxJYIsfjSQdW4ZUBEXGW8KbukHyGbB2U0+1MDj1z2Z8s4VfEjips
dIyVaxjZesF1ca2bTUdYn/N2HcZvlv2uO4AmzJFM2uDuzB66gU0IL0EHNh2aU+GCgFiyiTMrLBCw
gmzsHZuTldCQG7aMGVk7icJvsa0rFmc3VeANk5QpUGuKg7ARRmhsI8M1Jg2Jb3LAMXLUCpMuT7aN
WdlABdITcxdUpYJ0d6jhFoVFm1G4z2Y5+fu+7vltc+QaBF7trlUXx6bonkl/htvZTrWVE3H8Q7vs
2PvhS+3qDVB4PogPBstlH6nFsb42Eid96L8O6CtoMdKnwF0I2q6R/pj2moaxXeNWbz4hpT20sXJl
NVDZAH/zbchFmo07Ep7TugohxCOpNx1Ls3gde/vJTJP+bIvxYE3RPXP/J7NbviT6gnwh+7oJUzB0
VGXOg2BuJnPcWaUZPDBrvtVdGvnJzi6/Mc1iyxPBtshHt77hUH+sCCrcjWxYgD2TdDOthXDSBs5A
C3x7BJAIIhosTnoArF3czMSXutYAfaBnuPYlCLL45bcWeN8StBurAMpiJyzvxii8VY9yRO2O0L+j
p1y0LF5GQfy/6xKUsAaoMGQUjbkig490CK580xJPP7zxYzkYnIyRJr8Pou9RFRJebGd2erG+ChYz
24kcEkJCAGQdsP+Uh8yZnwxcv0cKAdZis+n8x7jIsWgp49d2CDnb1jyu8mVMkXqHZAwS4+THrPA7
ZERn44odq7sBMifd1cINtvqCFw32iN9EFIPYMI1i5dmavgbei91ccZukaF30CUglY2k3RqKlm7Kv
MH7xyDXG5J3Ws73MbPqa+5Y91SF1wD/09jaEy7C205cmaTDf9KJgZXF23nQuP/6E7jZIFUykBMJ9
BqLhxBHneO8s9ae2h/EAEsVBlXB68smZbUTdZnBahmqTLtH3EaZDTkDkzsaExkTschUFiFB17bPw
ueEJamO0PjhntB3yrdDBBqHszMbZBX/hQ+gOQaWy+RpXaN7ss6YkziRYNvxvo+V1TEdIHczj1zrT
um3aALwg08HZOwmMo75EYjXB2gdU+t4UA+LBTAJ+meqcAOR5lmBxjPuNH1c7uNUCTE2yoPhZLQGx
VELKgC/EqoBIWWTg4ru6XzdMxavJIthXNPPWMpb3cHT5jYkScH77qMVWve+j750btUdNMwA+575A
/2NEHWH80htuLbM8aJg9mZW5bAa3EsifEu71c7KLDgfwiNyTJ9CHGwSylnlXsSVE21KH97r1K6vD
7+ax6RuHjVg0EIjg5w7GUCOvNxSn0O+PIs46xAuaz7qJakdTa8HaHBae/Ll6sTXmCsIGfEFjZ5w8
wHq28xUcwlsS5O3Hykru7QIFabjbt4H1HKBA/TAhkfxC4O6LYKI6RrAGJpE/elpk3+RRcWdm4UAO
UmTPcSMeBlgAG2+I3f3UTR5OIiR+R9DheWa+DFMyP/YOe6Dy1W+z+cUNyToE5G7Xbeo8eUlbHcth
wHljqr7YZYlu4sOUGijGRfz6ncygI9IL9JGj4HqxHRLDPJf8JITtggIyhOVqOpEj17gx2/wtC2v/
YLh4PMDJjBEAXUBeGn9JRv3kL/5GzPvFnPx/xa6EalnCt/yNI6k7NrzG//iLvvg/uJXbof2v/6w/
/8NrLsxK1/2XhQJhgESmqSP+KI3hxHdJrdRM+18swzqWQLaFLr3uomz5k1vpGf8yPMe38Q63HUdX
ilQ/uZWW/a8Aopb0bXah2dqo9f/15n77Cf+ZW4kA/u+GPUBrkaI0bBwymZUgWjr27zTnPAors8oN
DySpjq+GH3vkDRcWc9SxC/RMlvwWsceNarr0qo6/FeOFs1pnxGBiIhAL+Qw4Hwitd0ZzXL+5VFWP
HffzyCSu+8dg4mw5FCDrVU8yhf5RdWB1NI0rR44B4u7fWh5+5IiP7+IOcNBspN2jLi91zJG0caf4
RlVVh2qzGie+aUu7fdSmzNjENuK7uJeSwQsr/26U6c+qTqZzOeQgeKgVw9Q/WWAzd1YZJ5sQXcJ1
0JBJCDhQPBa+Wazr1oJ6kl+8qPRX20BgW5O9TVh6j2VwFt7oP6jxo4vkiR1UB9V1GeSl+S38gXml
qnHGlDeN7bELLWZBTp8+59Ryq8Vg9WIDQM2l7k7zTtPQe/H6OfNhHgIhz7yKLGtb5aC/sjS4MZxh
0I1dGvb3TCogZEasl0Xlh49tUGqPkw0RUM/Nk7UImsTgnMiY7VSfGlVbYXPLkUKgqcv4yyuZk7c2
oTgM046IrulvMo+7dzTTBEpBlfe4bOa+npH5o4p8ggUHQ/wcPETzU15FiPfLTiP6PDno4AugxE8e
OpuqVcu9+oRm6ccgOUrjLG9lSE05J0ECRcMhF3Al1evFw8ktsLv0/to02NZ0gC591L3cOee17UI6
eVlSfXzu5lWSGNkzwv3imUWC83Qu2AeF5fjMjia9Tzs+xDhIDL7lf7IQYD+qscWESFLdVQtmiM23
mQl2twi7RSmx7fB7pXS9uHGC12sLlXPViP6bkIPJSv59nBoSamZ/8Fy/qUlJkw2BvmO8jFrofmtj
79CRz/nQEBDYaAbylANJmwMUMAenxRHbsNTaT1VjPM3EFp4kbpYH6mmULUDsI/xjimRzbTOc8Lm1
IwDOcljgmO6BfeznOK4xcBA4UD61UWuQZ+lrMO36cDZgUt8Yjd8eJ7AZvS3S5Q0flPRrxCNYdWWV
rCr2/pfSte1akr0RUNaNG+HiUJkiuGvi4pRgQXYWQhCeAvh5abPCvDuz/ta7cPBIUoZLBHgCkHJc
eOk+64wf2VzGl6bBFymb51/1X0NS+QKDuBU21gb5fPmL4m1FQGIpEW+VP34ipQvjEaSn7FT3Q78A
n8mcWD+o6qBZCLb6AbEKOaSy88MyLvgETk1wnrQYU5ggb7544EeiYfC+ofZesfvQ58dGxC275ebz
nJTyDRoJLGxPGh3HY3SPaC4qGYmBTrfW3pn+gNB6GaA6PtfGubeG4kXnJiDLHI03qprVxXQTsedd
Z13VgrCKfmSwTk5dui79oj/p7mKfVIu6cCpbNtxn1UZ1TD6iz6npwlsiVn5Ql6WD1HKtRiIiENEW
9fbadh2X+2hi+m0Dh2AeXlrI/q+ekRC7pdaI2nq1yJWo2tj0HscO9vlOM9lbl68c9TPNfrYqF8oi
cV17ETkA1UA86ToendXidU9Z7xz6qejeOZOL3Tya9i2zfESEOZiOztjf6VOAOK+VRmJNU3rTSueA
pW8s1F+QPlG9oH7FOkEIY80tkSGYWjWOhMMPGI+/WibB/Bbt90MAWcvAkwTldS4O3PA1Hg3FvoGf
dmlLS/IJzpw8hI2H5XDgAxvgjmy5XYW8R1Wt0oihr2RbLe9ld6zBd4/Dcyxv6FRefvWp8co84dff
Ua+5Nv1qt9pD1sNdU58v7XF4aKuBKU/kfHzdn5+tJsWkGMQZZstzg/0tWe+8bZpTUoNOx0lnRtgX
eMZWMGN+auzAPzsGNiyJBuIJmQEBouGvNlWK4OG2cwJd7lc7ucpka/UYurDt+BGOZGTbCpuZcMFw
xpgtAEfXuiq5fh4eMuO7j1rQOR3hMWgNKTfhT4SACRlvUfFMb+rWt/cWAhS3YRfDMmMKv2nSZXyZ
wV3uqzBcNtBsx5fRzfFfDqqYEAy97Irr56V+UX0W08+DvmSnQf7tzKlAy7dCHMaqFx8SdENotY3k
exYa2fJWp4grqsfuelGPYhimEiOHK+lfj2Rrujyn12FuLj3UhQ7eyMLetcY8j80WJyUfBWEiUvOr
B7mTtOcMJzMVIPQ6xNNl9Y9hjhyG7wZYg5MxG0W1Tl14c2n51GhJ/ik1o2fLg1+aNclx5iyC7gR5
WsebwZ+22ZNqGp2+vrVqE7a9HKE6ogx1iFmgT3lt+7/+obJFmGqoraVpIJ8YwZ0/zvpTV0u9Vo4K
t6lcHWrE588aew+Q6rDPcxPnoHDGi04Nlhu3J1fDAc7sce7pekAjlZulP8JmMuaDm6GP1dXdIyIQ
3S2oLIIwTjrGsN/b/1mviCutTL9DOivhRLUyGuM5bpf4Ie5MeDBNEn4s5vYwQCD63pXjXdCNxSeY
YxZ4P7d6CAsQ4OOcn8x0qtYw0dgVpWV4Rl8wPKdAh/2mfLMqosdrNiH2XVujWCb3IzZKwVzIbNt3
MOz9m3kRqNCMiKuN5k1RByx7fj6itWAv7VHVVUldUuadXQZojG1FSzhX17TuUPrE0mJgK77Vdwfg
fciDqqKFntpBlQxZulZVm3ot0lD4IfeL0/HTLoA8KuMQGW3+XRYSWSCieCnIFiH08jPZcPmGxeDd
D7YJjwfzl9vc8rm5Gts7JoX+mk0Tk4jqTTsi2bM0k1W9OZD7IT6VCLuITV5aKDbLSz0T35SclmuT
KomSfWthTM+EpD3IaHLxTgZc7DlhHoShjfFWoJ4YmLfNGIZgpwP9qC7+r5KqajNxUcJUeD9zD1mJ
25wQvfpkjq752vRZe0or95OyZAQVPYFxy2CTyLUntmJQsb55Gu3xUuvLmZ1rMibPejwdMnT89Uc9
1h3oskF8NskJH80K1518DOZPWZR/mFwf8Mgw9McxSlkBpKJUDKw6AsqzDnw0IjoQrxiHtvFXPcF+
NkJR43LnDtnCXpyqCIP2EWik2HSk8DfXNb5CRHk/xuUnNZ1c26+zjWr7fdjgWIjCys/YOaKB/jxl
205+2jRArbYFz7sdYv9zgArgjQvSnx2Hbb1XmLwD11uqXQ8e753svs6ONkeNLMjt9ym6LSNAvCaZ
6ZfAdz8iS2c8w6K2b2cB67gM0v5TaH5eEj3+4rqJudEjzz6IAOLM0Pmti34YQR6trKObsUvTG/IK
AnnD4VMvmuKrNSwfQ8vXX/4YYAzdpzy23XOMBgJGEvomDQxSKhPIAQTkgRxUHQq5qrTQBtWFXjmu
ajzri7wl0PfJjy3EDXmPXO4WvzCO16qTheNtN4fZqmj0B782imPkRt2j1xrt41iD0yPQfayHCp5j
mTzELnzXdmqdZ3UZOe6RQdUeVA1mM5oeHRLrcWURizZraJft0gM8/utVag8jD4leLH6+KjMB0zYF
8W94+974BCrLAjRavXZtxg4Hz6ZT1AXzKScwDHQeQegCrN+ubxDhvSxPPcFeQlOWvzIJ9R4MJBFe
u2qEU4hz4EE9B162+KsGTQlkNXvzdXLqF4K95L41/CfxqVhbed2dY4R3vvIYjjt3Diqkj9Cg5ugF
O8fMygdXr/Jzo72oijbYeFi3kB8jTFvXDavrnbrNtC6DnwhI7049Y6pXS0DdmvaS3nX+HMNQNaBE
aACWNyKKMn2v6vDuAanOEFuyLJ8eWtE2t7YvdJZ6HSCTL617Ksv9NoYf8VDKt3aCmICnl/Ed6XP4
K2o/yF4W+LbzZDuW85wJBF/6G2uY/KM1pS65WBFsLCfJP5Z5dsu+rv2m9/33oortl76to31YLQ7C
7u3wwE9crBuiaN/inafV7beUMDOJqXl5wNYNK2FHA6an29PLHLs/7NhNbyzkw5Y3Y4qrQ9tgyEe0
F4on2aEbAbs6Rsux/FkHXLFhhbtvgNbhozSnZ1EEGFrURvxlCbEvnk33tUSf4WZpm3yv23H8IcH1
MK8B0/p+nSHM1zvPsXsqbMNh2aSiOwnx2QCAlOoLDCQ6LmtnOXb1C+Ar4Xufy9bqtsEcQQsH2/A0
JXipEPiMv0QduGXfTvOnsAIhYTgQO+2Zc2lit+V6iKbqdDEnM4ufJU0flm2rjSWJO788aZnfAHaP
WG2CKDs2A8L9Xhe8ER/oEXhF6DL2pxDlI0zXxMjuq9fnvY/I6LMwAGI4XfOD5GzOb0STE5JYAcsX
uRlASYGOx9qBw9z3nfsQCCs4LW307nrZOZ1G95uRGg8jq847d2a1dbViOnaoFx3LSUu3iK1s2MKn
9yyRx7JynWf1/WBe/L6IpoSNxZdXdI7EFzsFWJnwNpzKGGtsKLZYe713Fhlss7XBKSSZ/b74gb3F
mQhBbJJs736t/5htUdzyKEAT8BsAiAZPVtomub5nBxpuhYF6RAtTkF1fTt5UGLq/rvqas5rn52e7
mbWD1g4a5OPR+2RP2JzMbfH1jxGDhTRVXDviMAQj1PYOnHJA2uApNsnKJhZQrDR2rAcxkMEzQJB9
NcUje5TtHBXkomGe1Kc0qPoHP9M3aEL696omIr1/iItO3xATAE2XSvJ2gyfhfZyh34lEWrO1BAJX
+jRyIpOjKyfy7vBMh1oQYE05YC3ct01174RmjE62LKpLV+nVfZ0O0JRBi7Odo6raNOzDYC/46W3X
zR97M+ZcBbsFZkHq3wKdNdDNQkcj9oP025QdR9B9X/NQBxY0JcnZcaTnQQKnNBJtigJKNR+TRHtZ
SiYTUlA7P0DHCmRqdbKt1v+U+JxtepB2L3ZCEjtbmvbkNI5zo+EkdxuSP7zXxijcLvBsZo9kvdbl
1b26+PVY3Sd83mkF0p+8SZai/nptDGWxbQzMwF2Ig7BSKkd8KONCHPyCI8Wcg11RXWaYS4eMhF3+
ypha8UEvxp+DVGuEO/TaQyOgqzAwVXufrsRECELLv6+rY+LgL4/OAPt+Wvy3RkuDsxv72lvI41nj
SGgai/6Q6SD9nEF7y/o6OYCNrNe2HGTYAGudqKjxMvc6gGSlpMIBHJ6xLN1cjsUZgGFzLpYHdWpU
vV6MFtzlSC17DYJtK/bPTfa5RO0G2bn54GjkqTWwSRAdanzrZZu6NL9KqorpXA3D7Vej5T1nuTas
QUVoT7o3NwAd5+hZEJu6lFTbtVeVOhO9uMIdPzc3dgEkTAWAVGQIXz3m40urahj6xdsLHUq9K4wZ
3qYxnGCErHsZQdt2M+xxBOPgr4RNFcKV7QHRJmhlaRUxCNI5ZFsHE1yHXGb0CFESEw8xRy1BliNe
owiOBZEAFuxfY9VLdT/W1di4wH4ocXMk0tN6PITyooUakicQLjYFqRyS8lUAW0s2qu7rwCA3kQwp
Rg4gAPWSTSpROTDPvXsWKO0GCo3koXv313ZTs36OQAMhgdYjsIIJ3s3hu+uYLGwR6iLwPFHt9iT2
01QoUMzCrcR6XBRAVJT53WgD5x7rgRxsA+lqkw6IVV1fwJx7wvKrRFOQv9E3c3oSTXzXkRPbCL3J
doOu+RDGi+odwnh/lwI99iEmmnB3QW+QIk8A1Ovm61DIrxpxjb9VVW+WLAtCzWDxMHCc7uHcjesC
qPrGdhD8VpfOXsy9Y7nF3mid5imJQf0EkfWqajnuAvpvNUv+P9XXILCvRla+f5v7HUIzWfUcGCUx
DRnTAYAs7ockIBr4V9QHlYYFMGiDw7xdrIy4q9cB2s0HgC/1c5V0L0MY6AfuFHKp4InnnVn6ywEB
V5IfFRoXFQxCDaUSmFBTfHYWqWkuo1pOKD64A3Ow2i4GfggQqs/uwswXewcx2o8j6t99WIhXc5ix
2CmlJJBsj3qWqXicpns0/vznAoubodJAdPRjv1+8tjoZ8oIOv3tfVsR5YhZziULC8IvlifQ4+xEX
f8+yfudb9u9NMvWrrHCrdw2qIcoxmFUAo6je2yIK1rmFLr3qnf3pubXS9DbOi/Kouw3O1hlpf+aT
4iUZCoET4x5dEfCxSLHGEMztBrc4Ol3jNRkQmGit8q4yMfAS+kHy0Gpm7wYNBFhJldch4qVp9x0w
i6c6NeuN30aSFMtvh1o7jqGq6vTWqwMs9lI15O987V1+r6peNdjhplipqu4vPoswwjHCcfv2SxlO
gP14CpbetW+QXNOHV92L5k+5FGjLxzE5QhTKnn3aW3nyu7ZXcKOf5fhMnhTNDkUceGZo46GFsK7r
ynkbPP046It41JK+eEOBhU/qvI29NT7UY/bkyprPMesQhfAy1UtYyOx95HXscWRvaoQYpgxTCrmn
NF7Lxpw/IeIg4C/bknTrL+BqBFN5mM7JHcc8/Sl0a/uUdNZN3WTGk2oie5xuLbI+mAPKV4jAIxsU
Y9TsveQyNkwegcfa7IgX+jALZJO6XMD6doQGUV4A4FTj+OHtS3frJpdX/Nne8v7DPp0PutdP21xE
oItCnVCOqldBboCNb1k/DMR78PkpmJ2DZ/UFzEgTc1/5oNflFwAMZN7bWt5vVW+6EK1G+su4Ub2L
LSM/6DccVW9bVJglle4Dmbn48hYJXW+mJG6Phgx7Xz8Z9BaUQC3w79cOx1xIBhqYr0yZ3iKXxddw
aevk6Cm7j9pbP2XzNKZ+8aAuc4bYatlqd60Tym3MX+28oN4bMSbFqm1A3PryAgRPDsiZ4VFlp9Pt
sMBIN0ffQ3mwKdYTAcF3gjDZFsM/cQNI1XtH2+3F6OIIQG8nnrWuufHcYQvyhoXMKg86+YV9obUH
uHnlwZYXVbpe1LDayv/eodquQ1TvH22qOlvmSzjz9DmWiiPrYo+FNWKSKjrp2/5OBCDlrr2TDVE4
MW3/7MPNcE/6aN3qclugLpqBD9e1ynFsPqg2K0CgsTW7G9XZZuD+Mc9NgjukCAojbe/rpQfz0lQ4
W4wmOh7e0t2pNtV7vai20mXzaaJfuvmj41rVpLrHmKYvJsJPLI2sI9s6vFumwTjLWA+4aId9tAtn
OBjKdAforH9QHXVYi4ORpQ8hzJFmW/bpJytuqjuHRCKkHhRdyXLspsLzPzgjSogyXtI5Wbap6wK7
9CJxz1ARkLPg+PVlrP1HmWqNEoRv3TBAX9gNOFREmEBsCDcVAOsDTtNNO7QHM893WdAM0T6PYAQH
XeKtbDd0DiMkeA/tUuaQHEOoTuDfe6kndkfCHNkvR6M3i/FwIsuMxKo87PXyokqxjiJJH+nokjVe
RWiNA6DqUCXRIW4HLMy/U/sbo7ZJLid2sVO7H79nNzB04/tl3xRhVis6aARtghZD4Iv8IcYtFHJL
9bVb9PpjWk7JFmTecKuqYmAm9t0PyJGMt0KbwW4xGR4aPtNIBpqil2sLu4Qo24Wiix57twge+uVn
lONXTZehwBlp2gcd4xIVEFF9sqaiJb9GquiIkCN//ZXfX1cEuPNpHoouNUClup9sFPZL+6g7fsJm
UhZVYyl7Bp7UzTAWkDF+DZwgOIwrVb8OBHX4lpAv3f/tb4Wu8XhJkBZITbn1PJ96y59PEfBk9oa6
c2lTHbbs5XvGFM/+oFos2NjmShVF6WOLRSJshaonhjDmzk8i95suxFet9rrXJp6aXTFXwNqiWJx8
jTtryCOfOIwLAk7gywNpKybx1dhE1IOiw262hWhckde5K+RFldQlhi1xF+olSk3X+uRA7fzHnuuf
AFoEpf9aV6Vo8GBlZBY8Qls/9uTY8V33UNpQReC1+rGt/PfSsjFfkkM6eVEldVEj1FhVlWPDYfo5
1k3GZeBgxyuqMMb+dLltUr089lH9gLBE+1g6Xfuompyge1A11f5rFP657l0IjxQRRlviATyZI/Pz
jNNu04PNl1WVEFMdQeW9xR6UzSWAcLCyBYLTlwhe4wCrRUCDCLizdOEezB5OBjKIlC1Rd+5lCYKc
vvG0atqojtrJGT0vgDcc2ajGqNGhzO2P0bItBxG/appW9S9BNZHMXNU6RCMdk3GIswERHjzo8BPT
kPOTIfukaqd7prvpXrdnPLwqnPbSac5mqBQ0EhWZ7p2geXM9q8bOQzPedZl7MOWljLwJ/UaZs/Bk
qkJdVI8a45Y9mQtV1JKtJwbtztEsf+870Q8fBfOvaIdMTvG19lrA+I4z39sNATjbD3/4fUySftQ5
ZKcIOWmLFSEyR5sqTRPG3wRzJMtJEK2We76x7h9qf0Aphg1hKGslNdXXLgQwZF9hYhbQara+1cek
BMye5S9YLDR75kznoC76UofdDtBHwGHP7vaOjj9LN2vOTlRQPi6bFq0FJIFrsihHTFqQ8ngNauez
UGgLExdXFJU+mS5CFXaFYdLY+znCJcZrHTjpkwtD8EkroXM7VQhGXLapC4oe8JxjxBevbVNsoQec
VA9giteB5R/iEK2v0rYJKVgt8VHbfmx1I3wgofuhgzkCCabStg7Kzq6njS9TZuuPGm7Dar9uEsW/
A7w0rtVen2Ssg+0Wclua21XvPXBT6HxibWiRY2Mg29VbFX5uoxQQrQ34RMbsVBOAhRtfKwjSd9aw
N/SQhb3Rk0TyabqnwLPfgTcnx0uWPJkysAbznTpQqSYgsCPkgqQ8mxPOSVE6Vl+95k3F9VwdTgxa
HtpTX0baxlObhoDn7c5K4DutrIRtsxVD71a/F4qb7qFFC6PbaRzF1xPRKs6pkXsXSK0YVVKXmbBu
ubrW/2lMC159N0TxgzXhunMZ/Mef+ce/dR3jOmjZhK6ZAJ8gP4j4+5SNh8kzx4PXaJzfO7MfD5hq
jGAW6DEWq8Wn1b51CalAgJJtqlew41y5xK63bEfw/slK1vwUfDZRNaryojouvbI6wfC9g68FbZsX
XNqdsMI+Cux1U/ri3hn1dF6V8H1GFKYOTllwZJQd6kI6mIe+/qu3hHuDAmn50DkNmC64O6QLsLIz
BHsgcOzLWwFajfAWzDI1ZP2zx8ww9nStN9WjVc6TPpv2eUm8tTou4aytAdywtBtD2Pq7CWXgH9tL
l9B4On600UOV73GMWv22xgzob29WFdXHUL3wpwB8yM+oz9DNkrY1SBlHdmxszMngPZRixPUSyPKl
2kcONyAdtgeqHeOHZLf8alMdzSTu4em3h2t70OCZXkQLApVIdu3safiayE1Jbyxuu8pkUdVVSV2c
GjeFBiA5EMH7SINKGRMHidN+PnEMnE+qRLweJY06OOIszhqu2tQlqDDG1EtikLOw5pMOB/lvQNKf
WM2/+14YfxjAOAB7HdfUfUc3Xdf0nOAPm7tULKFIyaOtfdPMD96ix+sUOZ73bEQ/VY8jxK7tpH5P
ZhEiSxHHRxEazuMcjnDDFtP5CL77C99U+L1qUOkOzeBrMkFIaJu5eMbdAfa4Pb+A2CDOZBKrbG19
xtOBo3MV6mgb535zdmeUHkwnh78vk3boiGRb1xbIWVg263XeEtCfagfwA8aMniXsH5mm3XAHtp9T
pyOLgiL7U5b3Bshxz7hxJuwxwXVNl2R0LjgNr8p+qQ4EwTexXNgu2egofQl7n4SW4+vWTtjOSy0q
827Ce+zBLBryX6Spbrq5/LzM0a0fOA4cNOm2V6GzLaKKw3czvHOnNY/TdP7b5qIuInuXRThzqe1I
N7nSguyHqBAnm82hI8tNqdT1bjvLkpBtl1Jg3wyt8d1F3cxDKNHDTWKpbxx5yEai2dgOyIpAqITW
IiKiVqbM/GW/V/MAXZRrb+2EP6scr004lbwWp/YG3weURuas+SJcf/hc2t0XIkjDZ0GLKsiWUidY
DuqiJm/nfssNPT1G8TA+RzYu09HSLWuEBMA4zhCw6mlm9o/plO3/+30qAdF1BWy3KqX5zOU2tXXu
Fwt8s+24f7izVCVi/kWjwbdQd14DCRwStP6UFEF3XpYSJw0XZ0JRdUApA6SOzSk2H4sCZRlt8uMP
tYHlMXfTd4FifzX7+GgVR0zGqlPhaeVJlVKIFoHXH52UuM0AMRzs/ZL8xOBpaYXh6VL3+8ZYDmPA
nzJg8M9Zb6LwOotNCer1VDrYNUYOruixOwL5b9Dji5ps+K73q7yMsn/z+FryY//2tfBVeIYR6Jyh
Ddew/gBWl9NS8+EL0H0GgrB1BIjQwjUHuTNuX8so301D9HdRO59R/INuRo4QiXkPEVSmx891UJDz
k23qErO7PcOG7jbI6uGz+qtjir32thttVoUB4by7YHGmBwOVvDOOfG4yxd2WYyChCxvp3lljetRS
tziV8FfB0VDSRPCzVHZ58W9sph38gf78EnzbA8Tu6Q6YSuMPu7URGZnQsSp9LSwRsjWZilueQG+N
QxRRYL8ucFKpqRam+Zrzdv7sjbTMW+eL/wpELLwleBs+imbSd3MMa11V1aWL0n4NwB1bYDlEtSHj
/hQ6Yjz6i47Yq6lpW5Qx9mQOkg/L5Ng4NkYJlL4qecnM4SNB3/FLmMFP6socwQWBy2rc2QhoB36F
p6Tx4loz8PC2cm/UXlaFxFVVbWavvSq4ea3yFpLb//2RMw1pPvbbzeVwq4DCQK4hAEft/fG9chj0
8zKsuvWCtnAAPfjsyUtUO8YZdwBzBeWz2187esnc0kr0FEiDnaCgdc/qwlmjXsUzKDEA+f1znIEw
AjaFDEPQ6DVgVXtn+XV4ztisHOzc/kL+rT/7zLGjqZ2Qd0R+v8U31Ssn5zzq5W1tBxKFzKXq+9eh
F/o9UVGU+XU0DCAiQQgTbYBpvPcDoo+/1sIyfUT/GomvLJkPc66Dn9JFsSdMgOypb2kgiYoJzwr7
24yu76b3EYodxm65LaLhc2/aeJHPqXNWJZdM6IpNpnE/eVZysHusmDPMYT6a8OXidCm+Er5BayuF
aq7BLp7ivj7nQ8VuvvfCT3GGaLFhR9pDGfnN/RinQFNlR2kn79jI5M+uo4sDzzsovagPP4GvwPG9
hAqXYGLYlMgCEWVBAkQ6ouPjsq+Ei7SVkXf7GgLsvbBHd1eWdYJ9shUfEf5p9pyIbdjvQfSOSh+6
NxNSL6raoV7Vm2Z7HmWnZgCJtdO3shP+AwI7wVmFTtwU4Te31S41cjpIT+hAMf6bsPNabpvJ1ugT
oQo53DIHkVSi0g3Kkm3kHBrA05+Flmfk0Zz6p1yFYgeQkkUA3Xvvb31jMGd0KEwcCzgHwdAp25rM
cNze8n/U3raKoa0Vu41XWASjDg6TMMVlJGV1Vih37LqKB3lwexZPkV2oB89NywfHU9pDTt04irG2
YBFRJ/t8JgqqPKIPgBQ3ItNEsU37qFq1aQ4dMiG45DZ+9BNe8N5vVfclbuH+1KB+m9FzHjQgswkw
sEv2kGuTcsYB5qmZ7w4sbZRz3MdPJfDHq5n7n2OZYb5WXNVYYrCJ9Tyv39uz8l42rWkBdUoT2lV4
QfiCNqBauf4MqlfyaG8Ld9oVBIcuWEOEcEsNqqhMJLOZTLhQK92a2dnOSuJ6HZtQdGatayanOkYv
YjfVeIvji+RYpFrkfMIspql/sMZ8QV7OR8DNUzwP4p8xqkiMVMVRZv6+8n2Wg/y7c0C4GlqmHP1w
nLZ6qUxLj9L4vcfW8KTVY7ApYiDbWc99s7cV8zluAXjZgxn+HCHJOBRsffzzDQUl0n/dUFgkOaZm
uK5KlE8ajv7ldjiB4++ECmW46KN4GWiGhqR8KFXo8CCe5EGtG/NgKsaumru4jYdHIinh3i+94qnK
wD8CEXooi1G5UsiC1BtNy4SJiFdOdzHblhc3HuudkWXoF2XT5u5hYUNIrns1pqjolJbqN6eLHl01
U24pKvYe1FHFyypNHnCKPJmIsw9i8LodBk72GdFyuMYPV3uM4SpR0Z8u3MxoXimx/9lik/QRaO6R
0GkeLPC3oNYwgAUdl6+21QEzVyp9HyChWAZZXKJonZRXnr4+lTU9FLCWyg/Chv65H1ndE3luOrUm
4zKHuDNNd6kSp0ThsxOy3jEC8LojEouosXbxBxiM3lsnTR1evg5DSQAqVhuuoCE9UXSMJpaqeCXy
9Zs2A1PsjV12NxkoS1mxekQDnHFlhlV2+jp43pSdKJxStCNwGf19jHCojB3FRGJpJZvUsIJwMyYg
0+ShdCMK0WrI6G2p2jfJWP05yCYueBR0m3OVaZSZG0ntig2cK1w/EDuBMvuxlMJoxVJWXkfOxnfM
W9J4JfCSrl1NGGL88xcRF9vvX0RbNTQToBmiNKxa9W+ryb73LAGuqFi+pMMInKUU/bNJzUeWtd21
SZTithvKZ9mdZb6zBm1xiyozWMn1dt7zMJJNV694nCQai6XAARQz+L9aH3imlk5v8QTkw4ib8VZM
fJlggQV7yOfmRbds3AgmxUYCDlI4yRRX25AfKfdo53ZaYL4qvaHa2zDKxxtZfyNLdjQKQ2BEuaB+
56IebickBiwtADK5pSoSM4GiiZEmByU7NXR/xiYvleCoV3A3/LwI8VU3sBvAzp2/oEIGIjaS106L
xw+uNBCwQv3dNri8T4HHF/gh6RsK8XHAwFEo4M5gQgjJWUP+HE3tqUDYdlNyF1nAVjbu0Tut48Zz
Lp8tOOW7RPWjZSFK875qjHoDyP5HBHTrxmj7P4ehTixsp3KYCVqzVnvcZps43aWsctdOq/ZboCv1
ChEMDyHQpVtPBWkpm9owre3QNh/TMF8bce9cc8zhb+xYGZdidMrXkPpfZHwQWlQW36g05pWrk5GL
KAkV3oIoYqvaWerrGIbcGYQeH9VMc9H6pPqqBVHa1Er004ghZg4DKhMYRmLX72TlAPeahN/+asyh
Rrtd4SaZXrmdpFvX0dmBUk9+MAKnheAzBT8s/VHzze49rZoTDMhTQWwKJcj0bDRas3G5zeyNOjPv
4MAjWizG5D6ZtFvHh11rzQf5Sh6CMvN3kxWvVV+lX6fkmDX3fVa2ANzrwrlzsJ/5FoHg6u+XitOx
r22rYz4fRJtUR9mUr7zAeauqpH62MNtQleBXPDkHnZiPN5bqRVEouKsLHWzywNVbgLBvAhiHk8eb
VF5ZYp3jRc2KojdU66OFMRLCNqANAlCi7aCBQM++rlKhbX2ws/Wacmp1YYE7WfSWiLdOCosU7+j5
2OtJt3dr+5KoerC3dT26hBZULNaEwzIhB/8cZfy5KbUqdmU7Dc/dKH5aZVhfLDcsnwqKyqO+P9rI
R45ukRrLMFMbHPl6/SbRKBre/Y97yH/ahbIhJWBvGQbhTNV0MKL9tvOK+lALwphaSDdQfkkEBBhn
HQh6N66KuAUuPGMhQqGRmR/nEVNXqaQaz+iwwpvSMaytq9Z35lAYYqO18PyDKSUwGnfJzksbtJeO
8b9ufNwv/uvGp6maC9VKw1bV+a8nMBrXjLg3alO90bHNMfv70pnGg1zDu36nX7Iq7C/9h+wgV90c
taC+BQXvPgzTrUg9m3g1jYiHCIxQNdvj5eY9pE0d7V0ySks52vNAvffEM4kNHvbuTJhk10ZU1tSD
y4QY7aaE9OkgV7jJ2ginLxOK4NJyX3t3inYxKobHPGxxR5twWwkNJbwfkorzE3zaFqXTPaWKAKo0
LNQmbIArpfaVmk3npXNsbrk6wnjQpN5GtB4aMpfE5lXxzB/DrIAJfCSo0T6K1PjeqJx4VnR1LObc
5p6azvexokzBFvpaa4g8EaTGYcpOdPXcdCUlkD7iXr1Wz7JLHmB7HKCa1ju/6nJ23/zVj10+FjMT
KegXUU8+0GqG93wyTTI9VGJngv+rQO08bIpZyfVg8vc1YUIo1zQpuW7QYYHiVlWxH6mBQVbZiesk
ume3ae0PNVYeJqRoTyCUuSuXuESwlSFR2oL4WmB4Ge76Oh3shUnm49KVySEtrWj9z99+A9n4f24N
bU8jd4PDDX8z1f6+NYwaEnG445Err1x4h1kdXeTBAyUPCDyhcNX2o5U1BjTnPkgGpw6O2IKbNLc6
MgfuzedLn+/dDqXvneyrqSrGe0GjrsijlHbPI7x/aI0uhrGhWDci8MyLiqp1oUFheNOyc6wk+sEF
c36YQq2Atje34faph3/+lbEi/v47z4EWzUIEoxs2DNxviwYUYyJwwCYu2bBXG7eGHbsAH+Ie/ab4
cyixeiETB3fU58u9NpLG2QVOH70kvX0aQxGdJr7Dq5z87lz0TiLAN/JuaRKUwpdQxJd0Rv0qUESw
ZODGsuqStj5Eo35p4UVVGNzAI/pRqpBgRey5gKrd+iFRUP2gHp52QaJp6H41e9OkXbQGp2Vt0gGJ
gqRKKmBcKHCfnSRHPfuETDZTn55tTNFsrXwrbSp3QRTW902nTCv+h/68EnnVQQa1fgou1FNVgaqu
IMQ8efhuHaK51J8t5PBkYae9YmEL9mKWPRakLVZCd8Sq1SKIJ9xEybUNBdvBVf2b7aq60PQkeLDw
awMlV7/lVpXf6Lqp3OsOtCoW6mydZHM+FLV41IK9UgdUClWVuZdbNh46l9LIhwOVZfZNXlKrize5
cohAWx3VEhKjnYtsJ7OxPaick5iK1QBPd106Dk5Qdmo9K337pNodRZKVU62/csnfUsv6EFEQ2XTr
ahTeD4o7bpNQT34XigN2ba4fDcODGeC6ugBdtQuRQOBgqBlH4RjGrRIKa019Y7rKNRz6tNnSQdZU
iCjTcV0JZ5QedRbfKi7kKJQqnZKuGhmS3TvKwXFK3KCSHBeuoHeTVRenDdTtvjnJV/LgOkhR66E9
fvU3GRFAVMfWSk8GhNlN1l3CAR2bmpfFDs2bZVE95f4Ph3nvv24VjqlTfUn6gEiwbbnz+F+bPqQd
rjlOQ7qsi1jTF00R/5Jwh0GiH2YIhMQ+yGY5sjURePgadpGQjyyny+CnIwsweLT94LyoMYHEGEzl
RjYdQ7/0OoIsDT/tSxJj1JbzuDhHhvWbFbx+iVR0da2iuFtHnXCNcfyMXb3vrhVDBM9ty5Lerqb4
jkSovRnrCmccih8O5QxnDaK0P+tGfedYmbGXLdlPES6ZsMwgMz0n27yJsrEY7Nzqq4z8q5ZcSyjv
blWCGb7jiHsxRfqpg6RgGthNVXpvbaPWC8VC9QNra5XaS6iS7dbQaJ7S2v9A8iIIpnJZh4X7kXpp
chrHQntEdoFrGtWMOzk49aa/UaHPrTCt9Wbb2EBxDihoRL6QbeJu6aZy8lfZQjderCwb/I38zgWy
qMjuRA2lDwyv2iNsiycxvjl5+tKp6v9ah8jF0d+RRTRy3ERNEGl4t/Dt+LZ4ImQCXRlc7tKKqQ3y
8d5ewk3xN4TFinsz0PL7PlL2mV8n52nuEpqXHRVcGsRILcVcZFdMKmHuogsRWuhg3QH+oESYGv3Q
YnE0sQC8A/pRPwBvjddU50bYjdM0ZrsLL6vvB/fQRHp9yoc8w/nKMcKzOh8aPDZhYQl7y1qEYG5u
2oRMXO92bIuXLO2cg2yBMPRumxHweDjhG2U2PM6dnrvHl2QG0b23I1r3JKU0UdECI+4o7esqYW71
UfSfZbWVbRlc1uyuZJp+cos7TE3DO9uxb4OpBkUldSSBrQ97P3LFTWSq4UMqijdq9svPlgaiCnkP
Wgw5SODD2jueZu+NatjXwsse5SFlw55TcFQFz42Whhu/HCnkqcYKkbc9G5WyWZjjAgRAhrNi5RrS
XLLTA3ihk16GsIa76h6Gx1pISevIzeN/rCvsOaT8/YthG/PyVLP/nwhRQGamY5tB0ZiXPnZW8Vr5
/gAbBrAsfgw5Bmdaf+DhuTQDc/rlavF7AbDuqe40SkI1FEAULNnHwSogeLZVeCXUe4N6aD9pWvlc
1IDt2zrR7pQGF/s0dG3mx/aqUsp7P2i1J7fR1qUdFw/snJ3HxsaUw1HUp8Gvo5sk65xbt3eCszdS
UyE1sYpgGZyPuboDuBw+OFmkbWpd+52iQl2gvFeegFlHexCALd5vmvKE6OM06akAcBaKI1Zg4T2R
anycUm36keFOCj0yuVqiqK9D+asgmvYCCIEgzQREj19+FdsazO45WPnVlA9C2ezqzt+iAg1//fPi
x/l+E3dMlz+HZvGoAqfvfb9go0HTVUfxIItAT0VWOf1Ugry84kxhXgCTnqvSLq4s5NL7kMIc2cID
1His8Oybh7x5dkHIauRG9EAiZRdY9bnwsWwILAjd8lVhDuYui+q9cJPxKAajoOwT1OsxNQVOCGx8
kR6IY6dSXSIR2QpVFreOljRbXaNQKAWAVrLMJodevvdFNi7HkecOluPdkiqsv9URjps4B6JL2y/V
hA/2ectOP1kqEBvXjktte2Rq3XNnY7Nh9eVxpl9vPnermJ/mMOamZEsxunNCremcqvlgpiTrq7Yx
1tG0ipFYPk7APh+p3eSmHlJykCfeY9vjW2rO7IrCevvnv9T3nA0YKFeFym3yzzH+K7JlOcQ53Tbh
C+YpRfLjUwqWh0ae/PgUhv/zx+mWp3+7Zqn9IojGNetZtuUZ2veobiF6TYuG8rc5ptYZwy+iI8pH
5wMfVDtV3KqGFR98Sn03aC3SJ9cZH+UMgrlXsiDBkwClp6m4OopSGU4YGY0n+crIsDtS+5xnQ96Z
+972EDKG2fQGo5XoY9Y+ffVTaTD+f/2NE5obn5T1hhgjcDhiW3t3SrRH1u39xp/Ueq1xz3y0FHM6
mDjTUPBN02Dzc8ly/TgACzhaKSV3mTcqB3usWHmxcqTCez40mjnsKrPdyNZoJVif6qb/9xQ5Ik/+
a1h2fr3N1xxTfkBAmXSo19TfFk6N3K6PzgVJcTwHBR51pniWBRdAQ5ZNO/nv5H+ASBIwv5+istjW
Hg8TiDk2YuHJXwHw3TToPG/InoeXMKAsbCEcHD9IbQ8Qr4gex/PBZ+16aYJc3fgO7GzZ9zk7t6cc
66RgI/u+Jss3pKTsGEEZx55xfmf5fr3B0jTx4CDKyUWWkfNB499vTerXWWQ6tOXneax6ijxvrqEd
YgSdxtM5p+z+XFN0ssxKC2VXNl3B27sPulKUhz4PQK86ufjRiSfo6MHbQKB80xisuJHk9k+U7e0N
nCJxSMb/w3Mb4ueBVULlsUZQvylO32MzfCTtOyYF9o+BoBjelVl2AuYkToZVsTDSzOI99in89sRH
pQ8d6bkQbVmtjkTgp3pNtBWiF9kj1mzi/HWokik6qx7mxv/qdv/9qm3IwpgsXRZy1Gnj4a8zx1hU
y8nHtOHbQKx2fALRx0DvMxCz/3pjOS2NJh1PMJCd/9kvm5ERl+sakgbgaM6SP0mbNdkSPqO9j5PI
X+r4WR9tPWiuhok2LlTMV82Z8LzySOT5ld684s8WpLsoG/qPWOAdFJmWcyaS4x+HuouxgyuitxQ3
TzlDB7aOvnU5jcljlmvVNcxdZ6s0brQD0OxjW9E82SzF3wV6jkUFV//BbKtin4wOPu++Wjx7aXpU
vM57Zz+Ff53fJuuI1OGlVLobu477ZzUscbUyk/LA49e9jUbNXsSF0n/0k7FyCTu8spsCAd7XHgle
0z0nIqREZZ4RN7u4cqf3sMOUuUL+d1J1NzwZZd+vzMrXfjjGL+rqxYf8krRUhGOp61XzWkKsh3iM
X6sCAOQ8w0FbD0Shmu6gVmEuqhvrSWmLkxklfw4tOZutGLr3r/6G5ciAxvJfUzpzfK2c3t2qrvH3
qV9N22rSnVNBqdZZ6xdKdJAJiTwUF5bC413JVhu7eW0tu33b845e6qOU0b3+2YCOvknyMtvKUUK7
mIzU+nD6HNWf3DFNnnKffL5qdD/kJESPxk5hB7qSzZQS/mVn5fHBMvIe3ShWDKlfFsfOjEIc2iK3
OMr210GPiWOh5ctxW/73xCSg9Eq2S5c/II9phv46aK2yTcyJerjEPCuD1a2KmvWSOSIubKsOV5qn
UU0MnIHokJPYMPXruLcsbAOabEG1AUSfQB3XPBoxrphFt5Wi700D6ablO/FFQ2JE/YX6AngezEXp
BddGB7sjkmS6dEFjbOfStmMGyuzIfabaepSA3jpWjxbd68xrgNZj0WVq8t4RXSo9QtEI3bAZ6uuz
BsBpqUyNA5FEd27aIqLksjdxUw6SkXD9V+fXJH3uLOMq2WdxdiP7qZEsdsIM0uGOvO+DN/m2WNVT
Zh6sWKW8NRlOnd0Np3iafsdaQpLUrPp1MRrikHUUQuktkVCq50NqtiJsyxOWlpkR8cwyTYg7jom8
hOUsvHzM4YFk1c5uimMKGVEMPRKAr278UWQYJeCIEFWiu0X+dFBTw3uUXXmEt547PWrzdJ69N31I
TcDn7J5Kh2kKvaNs4nhHOUUbi52ci08hGIMs5hqZT/UcsvloQaelnGyRB7mpuyDG2JqPGifk/uh5
d3JQnj+5W0I22edPMejVWdXb8fODXTjXC78qjbXO2vw4mS2B6eImtEfiSXMjae0EE3a7xNKepp4r
/q41c261c1NMY38voo8oQjgpe+oS0h5mez7EW/ryLBNblzAWvEZDOXl6+YHxAkwq5K036QRewhIJ
9chtj766a54qHE5+kUDfUgFhvCVEEJds0SZuX7G6hyc5bfHQGu5DLrNFhxXbT7uHK8A57FAQTlIh
89DUc6EUrtkHgUfAmeRsudIYffWLAunLSbEN45iYFiIgX0mQ5VD8e37HJiI/Q8ouzrJTHmSTkFbr
NTcRhtfkF88uebHftUUQFixBtICLQYGiWaGhD/qboe6t98A3cAsU6fQyJFm4NHLHeLTtullZQuR3
LczyzWQlF6cOg3sTd4ZKt7IXHqhozWr8YvsKA2ZYxfGsZ64ONczxF6Ioq9Qs0ytSJusszJja6vks
XDWzTZRV3VaehYTxmUiZRVDNcPjmwuSeZ0XUr+5sq4gJltDscbGiLiVV4D0k/bOf/+tkxTtaXLlL
OcssAM4Bbdf2n29NvCYYKth4Cpe74pq/ZXdg1/qmclMSBQSdd01TdSufTS0EKy+7HYO0PrlZD4y9
KNsfTjyexyJKroLam71vs0PoDLv5AVwjqiPzTZh5v6GuyCZ9UVZPfaHv5XldNyOclb67gfWV34H4
mLlRTfOjIi26UFzVvC2RdZNMZbki37H37GMsuOmILklJqmhwKgqRECDxFLQ3E/yzyjN2GgyKR6zD
0m1S68ZKj9Lh0e+s+EaxMESUowUQ5nvwrgvyATEc9Cw9eVZvnIPuHsuM+BIW7JqFCkuzJEewFFnd
PIU5+EgvI389JuM1L6f0F6aq67Dmt1z4PAAsohdGEhurEbeWewwiVWxL72PD9qnZD5uNNRna51g6
91Hnvew8ygXldIzv0EEiP1vKEzpr1FcJBIUlMPh6YXZD8Krwdft89dUXOv/qk6PlFP89T47mc9+3
efL9vr3L/zdPsJk6WkA5MNKsoi2ZMzyeR43Up0Zt2sIqY8IkeLjAZoZ3kHAPuMjhot4Y5KLPXz3y
FU7ND3VXhwfZauV7NGFFnXKFD89nO8iD9CKiCGNgx9UQLvBpcrocCCuHOg+R/pRdnx9LIjplX4RT
5fz5f/8oQb8JWq4Xvu9/fjA5RW24nWtFFu/kgOyTn+MB21vFWkPpgfyFPn+Xf//mX2+jkOJZ9JqJ
x4hwnsSk9+8dUAeia55916UjTktBOq4bIzXeNPOnnFBTtbDS+8a94T6TXHTyjcvQyvt3wOw7xxvU
58aGKuqFrbWbYKc+zm+tBrbPjTzTD54XuPfmnQxjyUNg4Gs2Bv20JjYYPRSK6tzbn+PBHAj7GpfT
5fnWRc79dr5syvO9B8CAVK0ZJjHYr/f+c66cJ9/g23v/+ex+rmzgyVrtgjqy7iwKlo5J0z7Jliss
607N8nwXDjhayD7pxeIHs+1ggSGFbMoD5lgFUfHQ3KaYVGCrEjY/3N5Kj6qWR5uKyqxV2Qf6SR5G
rfPWeNbNXlb06bVvzIIN9c9wohUm5kxBsAES7oOjIuWN2KJa215t/XAJMDc56c2BehGtqssjV2J7
h/YKq/B5oG7NVwrWrQd22c/lqN3YbuidW3NYCRYdn62yNrBK6RrvnFku2csc2KOcJg/mfEJcROOh
1hWE47Q+32M+wff6N0JM0GmHJ2JUPHtiJ+J2V6WYQELwMSLh/U6SfJfYrQ7v3TlqXix+NllzC/+x
+jDK6VoNVfqeWeOPiEfsj86E2BNT2/9qRX6xYO/pvIgAQ6NhKOznWgcW4Jel9VSDlFmmdbuMQKRS
UsoDE8ZJNd0QxxHXyMBvh2+zdsRIXVyDafQXxFtx9JtHK22ocTE3/T1ejsNVtQyLraCX7OUoT9mS
srOy2cnRJu+sFWWK2rYv02khujkYPHUYu+tlap9srWqWTYNrhTo3I88BX0bhvXlKPifIWZ8npKbS
7NMg/KVBvQBq+JanLvharBa2+VD7L2mGE2obeG8G/hRrwBVUNHux+hSB8OTP5b2FRUvtOuXEh6mL
m0cry2/r3PPekiEMVg33pxu/bIt73G8+5HwT+s7SrKKIXy/GtdSO/RkNMm2aIU0vwG3Si3xVTaZC
EaQW47H8HwNsJ61tgBfm4tuAMaTVscElLzM6LOflqDzkMWlxRA2hljh7ZHHoni0yM/pMk20B397A
cw1nW7hy8VennCSHhY2TIJo0bsrcDvEDynZlybr3270uNaZ6QVCvPHtGm2yT0HQxoyumB8PNf5Xs
St9VQ6EITOFZ6hrlrsRgZRvCKbsamndvm673TnVwugig6dxT30v+Ckuvvd3F5UUeWATBzmq6YDd1
2oCX/AQKSmelvIbprd13tU3uTzV2PmzqR5587qMndkptx48JBWKbwvF+dkpX40TOYRD/wj8j+bJW
BvuUpRxQinllKsHQXxO/zotcFaeOEvse+Q5fA19N187s/WcEUOT6XVAF2dICBndNBbQQN3Ota6pD
B8LyWb1yu62XoZ5318AQLfnusLx2Bn61rtXH1zTAUdudfKKaUUtVaRG96qhHVz0GmOkCMQ7ocaWd
oK5ThHxwYnX88/J7W2UtsQmGiPDOMsbdQaKa8TfDV2eKSxaNgJi/AM1fTTTMeJAYbbSclLA5dFDd
DrZa/XkV5mOPkdM88jUsX8m+FluUXdkfnHayeN5bwZqty3DO+zbR513McPba7oS2uz5g9zqcB0JL
bOewGCuBDusQ+8KFZX8EHUvpJm7vjMjnggvnS75x1KtioPysMQS/xX1x3Ki95dyYed3vY1dwUXuJ
cqN6vdjAnorujK7JV0NQWlf2O1SzmG70A9OLWwrPyzUsCPDchVncewHVNMQgsTBvCghu43QWqsJD
mZY8hCb+VTKV1g/kKfHj8ci3+7Of2TxHvgkGG43v6neyJ6vBuFDBzsU1f4Ds8/u+WJkRP1tCSvUO
wXBg2rhaxK5HaZ0/Lwr1szMfUpuA8AKc/Jz39FaFjYew4sauupjsHCzs4KH4qDzqH9h3L92qZ8+N
XeGfkTGlwM+tY7yD5tl/nagbndhgmYy10L9nyzeTE3EmqrZ+H83uv3zA10cN89sMQNB2dmB+qIka
nCrF2OsO7qYlaxhMSeE2EOL0MVu3i3ug9s2x6eIP1cjKe10eOs0nbDfi9j3PkAPAWR+wMh5uZBco
CJjbIVy4LBanr8PgeL/5LqCDzaz+1LTZ7AGXtX+mqNHU8oDDGa8MQeM6XWYT8vf1W+gPFB8q4yEN
KuMWlaFxa1ViVntTMCebcgAK+62rTA88cPTpycqtxxjPVuhlgPaWVjQhjyTUukowcjiyy4TGGmbt
7IVWgrNN0zt/cu2HIez8ZR1W5MDdAiteu9IP6K7EQo7KQ6v8xMSyuf/Tg1BaqSIdgDnz7bKy9klI
eaTbt3gC20DlEu1Bvlc/5ZhpE6LbyzOhhXq7oiGW+XkmUCOSf/U2SXTnACD1T15aJqflIamMHsv5
OVktD3/NUdJfyHqiE/pJ1rfIW3ddWWKZW22Hsqve2gglVpMZ+TYa3Oqt70+YC+WvIOuaHTm6egPP
u3pTEZh6dtY+Azvs9gmJN26TnG2WFGikqnodxgq9VmUZCAzpx7n6grRfecjiwD66ZY2R+sz7wb05
2Q1dgrBJ6fBvBebUYUYeoSUTLIRvjAKbO6yJcPLhf2uNmtTeNqoevWRhhZgi9G6L2UfdE9SQzd2N
YxX7HteOlWySnikgyXouuS1G27ksv3KeLCRnp6SsYNHN3SxJrDVPYITzJAaPljD8S2nm5X6I6t8o
rpWL7ErbodmabYfMslfi88Tj+vMAayTZG4n78NWvdGAl8Cxv/ZvReP+aWhswp7+aJlbIiMGS49eZ
n4OR0e7NrNu2RdEvuprkJpsB7XkoNnal+k9RDSetcdVk4VqV+hyjUtqalY1l99ysKNhdqA4Rm6kw
1WcXZ86Ar//Vbdzgdqy819Fw0sukmtWqZsV5V+B2dTRc/6X3QxdZfuvelalZkfqPhqXsM4Nx5Q0F
SZjc4bZLwcgNGnVjHReo62VTDthqtA3wjFtYpOB0JG2KdrYNlbs1K8ZF2+EFh1O6yQi6u7NDBQgR
JXcv58nRBHAHaUVQZLmHAQ9/2+I0lmF07FoXv+qwqh8c/gPIoaTJz2b6aGfsdJoZH4aml0/thL0w
SqKLJ6z+TZteJPulEOypHVxFj35ZR3e9g1mepMVkbf4GoUp9sFJQpcgrlHXbJ/1mKtVuC/9va4O4
/mlk/ltvFva19BN0BkqUH5vASc8aJNMVkiiq2eN4YQk3op5RwZkYzgCV7uFvhULoU5xV9rWrq/d2
6Gc7Q8YEC2pdRPpnC8LmVTVHNp7zmNWDQDaV8bPVmO1ZJ07m43BWj96GHDQ7pDDBnW5UIoA/gWrc
KaNi3NVtdQooRT+Z0GmipWmB+6GOIs3zbWVBaxJmGywwYykJ9AN18hPHWgX4RzwXXo+/NHmtvRyt
+HKkyEwuju1rWBOtZC+UHOscpMWKi+5nhYP0o15UFC2UdguZrywPRlHr2yAy3FuICvpStcfitQ+T
O3uWFHfUJnb6kP2MCjD1o5NTtF5G1t7ryqXofPtVa5qC4gmBodvcVNVp2RVW9OyFanWIOv56gWY7
r44zPFNMnt73mHme82pAjDk0zmuWJz5lj657Mry2uhfV9GTM/TDdLBxZmvwQGnX+nBGd9CF9bglH
uBvFSaeLbsf6QjfaemsZamsvXE3QmTX3wxQGCw8E3TBDOuEldYcgbF5kKyFISVLQ6W/1FoSW7IsS
pb0d/IraCEfYy2Ruyj6zzFoEbvfBaFqULeTeqbLVZNsXJiZfOllrDzeIZcdW6h2ZEtdaZv8sXIAv
oU+YVM4VeuDtG3v+Vs9znakhVt6Ef80d8Qfnvqq8O9QgHcO5rp8ouEYl51zdXwNQXCQOmDxsmTuQ
KjXLCRPz1+3fnW65ik22qxXm5IuMq/M6dnxHXGCG5xiX4J3VWsNe1Q3rZAUCLeCYlY8j1C9qhOPo
vaqnXWeKOljAnF+FSBtvJ8X7PdSoroK+8fa+1v7UqcogqId5nSsi9xQqMw+S+nOLpThFVF2mDLfG
kANfikp/ac6I+ogcAHnkzl0FFmLppSG0P+1+Jn0XYqzvxgZiWoH5DXZz9FWU1bNf930DY7Smz1d4
lA/XPnWSZeQMzSHM++FKGQGhsTTDtnserR0s65Gm+Ts5Gpl9zborLHdyVAGGsQqrAQbtPNlDHbd2
AzP4bM6OQ2u/SLqNHA0zvYHjHLnrz3NFrmzwz67XthgFYLqa/b2Kt3MiUuUgX8lDObr+oZ4PrT6y
A/tqf83x7WBcZwrqLDlRDtQ+Xq6V0v7w/4+x81puXEnW9RMhAt7c0jtRFGVbNwi1g/cF+/T7Q7Gn
ObNm7xPnBoEyACkRJivzNxjMLdyyV1+C1DDQKLIaYGpZ+qgYlbtM4rb8qutxNSqqts2syN10HV6a
MBido45z97VPo98GP+qXqaBVLzyje4w8PUHixMuXemQWX2nqcFEo6nNIWu+gNmW4LvJEfaxrBBs6
xYqORlD82VR21ey7vkN0dIiOXV3hFQD26c+o3JMjo+h44MuDlTQpi4UcyuMCldxIG/pNxCWHsF0S
riLL0d5r027x/R3FXjaBpl9QQOieSi03VwAyqZMOGZ5zQVLtbUPY16i28ZfNsoNsyY03ROXKyTVr
E0IYuqaVWV4nHAzn6XKjkUreZJlt3PosK7QJXNuN2as94M6G3EzsntqYHBn1k7fUDUcszk1eApOW
vdkFwIbJRJRIjpqZMe69ssXvex5NtNzdWnXhrbKhYl2iPiNYoR/SeZNN5Z+N7Ls35d7/2eeyKt2p
ZO+0hPt01KrsNPlptiOINU9+KmZF46h6aF272o6l5z7UA6UQsp7deWrVYTMEiGZzpXDfEWbOZvIW
vr5+fRngUK6pyAbYdQ0xtBtNeypJZa2mBJwf+tkobyM+uXFtVJJ0E/GkSfGDBXR9rn1V+TGNI3UM
Jw7eqUqFq6GBmauZmo/dp4Xmju7Zhx4xl+0YONpjXFFJjCOnffUT/IuSWOTfkf/Zo7gE36rnJxtz
fsq09c991rvPSue6z3auX6Dhl2feYO5zkEUkvGwl28hBL7L1E7zP73K+3KRqui07p7jIVt3ydBAl
4GZhOsiwoNoeeVPzGMybBPWeBTRFaysHyE0ClJun3AfufXKgrPx/HTFpBzcSAfqbYrgaDVqKBTo5
G2UqcggiLU4GrEgfkXAbr2HW4vZOeXQhJw+oCZ+hfz2yQDLDtWP5P6vMU3YDfiOP7WCohFFq9ll6
TrvPPDM5q2MIzFhELCtxBEUdzNnhPRs/yT6TtdFyKrVhI5tyoK2cZp3anor8CYfJzZCN3XbM8PO9
9xX4OTcGVpluBD/WmExKoogCSWWgrohZbv1tWrZDYRKtwKWuQg1fh3lhHHhhONlisCH/WUGTn2zo
skuR8ItRTKl3xdDE+xxdGZx56mClCZifQdY+IOnGb1HhFKx7CsSUCpz6Uu7CEMS+Ug3tF4/Y+iQp
H5qqfqQOnsay1UfGrSUJH2423lphUbByKyb0aiBGLhxbGEdDc/NXoSIcTvrc2Ftz06Tuv6o6xdvK
0QrdwXWuq9h6jrW6VgZ7hDmY9Qt4yNM5skbvGljO4+Ca6bcWCMamcCccv+amPlUbJ+4qyCWJdvJj
UuIJdWbkB0zl1PMsVOsA5dZuMldDWPUBtQDuOcUAIatiXdeDt8HGtdrVOk41Sq25O5QaY0I94xs6
ivZBJGbD8rBQiYTR8dzxgIif5BQiXpR/zFk5vin3VmH8DMzIv7pU8yn97QxT965y47TIyAMgQJL8
b5/GOs21pyd5iGF3xkbRi2bVq5qRL5Mg3sDs0x97q/KumeP4VD7FsJSTh6rXDiwIcA5sYblTWNVx
4A31/TQ3CyraizSx8qMcbRs4GtWkuDDogUqISXwGXWqcMcKOAZzGZ9Ek2gX9fIp3CWAkVDgWGKwr
JwcCEkT+bOE6rvmKQ4D1aNvJl+w2h2rcxbqLttU8CzIktuda/K0XZgNYJXklua99Q1k+XYdtMgB6
QwxRqXeICeZrFxnIfZBa4y4MB3dt9q32ra+nBzsw7OcKrZ6HTsWoRZ7CChJrMTlKes54D13/r1NX
yS4ylG2h9sFyCut2DTlasxZKXYpHVtAImuNBsdZjVTzKPrkpzajmZZslgOpqK1zr4BwQzQz6TWlU
RrhGhAnqsh64G5CoXJc65mmYbuzMVGS//2MnsZr8txjbXa24/xgSc0/NEKZqKNLibij+6szLvWZW
l5d7/RIFzOy2f++9T+o0qEgZng8rH1TEAAXhX0feT1mv7ueQuvX3w2+T5nMU8zmsIoPhWKr1fkwV
g5vFEm/mqFM2123nF1Ctcujt351QeZ904cfs0b7K2zy4pKWT76Ky0/eWokaYa9fI8JaHFpGYgwGv
aaHqo/9iGaI98656DWvFf8ldVb2WGUYIUea/yAmKXhGklOpVdiWe/gqAUpzl9BqSzqIKR+tQO9RY
2rSj4KFmr/mIIVg5YKEtmzjYiiO3NInNedR3GuvBl/qjtMLIqy+tMxzlWDsa2XNrwrwVk437c4SQ
TJm+wLflwRQ52wg645OcaXc+9ZRo4lmfZyCD1WoRB0l6koMp1ORlbcXBCsQniJ0YXK4xJpiD+2Z8
sVAHviDFl5598iiy1fHqcBcZqL1VS9J0JTszKAkIdUEgErrzkJUNnkVj4D7Yo4Nx/Oh9yX5rHrzP
kHvIH3wzTaXayZZfRiyaMoiltZKCt680cqaFgkD63JR9RtWYeHxP0wZuHciHeYCoVKwQJI+XvWJG
B14IPWtNDVcHDHBO5bxx+or3W9SW2hGqzsKsemeFuptx0rtQPDgqYLOhqO3PAIF0SDHhzyrFSVJB
uuLqUShDvAZZCNVW4hcPqVLEHpnSBv1hctz2A0M3QSU+sI7OvObGtk5ZdpT3Fmaq4tQw2M4eY9UZ
/tYmn7WrkDuL0xdUF/xj2AHMizU3+eyN+JeJfO6TZmXlGToRPonzfM+mfNB5KfisEKJ0OpL5w5D9
mRBfeYZCsLfaxn7M51aKwsQqFqza5AyXsx00k/S5bI7hZD5X73LfdovgxUFhjVxjrh1kX6KA1zat
tl7Jk1VYRT6OWXBUQ9evl9gxPLE4L87yc6vI8FdUESYcvvkuXbcb9IlS4OjizELAge6oL95gWlFG
bO3w7A0DN2PWHHFU7Z5kSy0uIrErEvPoJbepAJStEiNo+1QLk/eK7wWmXokvIc/irWvjDeaqkXFS
4QlsEif28Xoa4mWbFv1npEVnCH7grBTlF8t+8ctQ499xYo3HoY+tlRWX2SWI/fRSKsp2Qu2A9JNu
kgDoxmQb8Eeidsho36UHSx3JbYFyxBy6eWPZaFz0InjMXECSqdV0D2YLsk0Olk6zSmusIbIWJmxt
TiHoJsKeseX/nsx9cqCIHtskjJ9ko69neb4C1fZ5uuxCabfb5FaarTq0y3DsoaCCWmGL4evfc4DP
21YTdFdMQXr+12637VQofrzkLkET9a9FPr/yMu2R9XH/GibJh4NXBj+W1r1ORYJDN+ItD95cPXVd
VJuFIGUuj2QdrcPB95ujPNT3uI0ikk8HeWzhdOOya/1gmZkOAKE4bE5lVy/IQgfHeDRQ7HbCmgw8
NbFFGQbWBm7vTKz27beZbb7MYRm8RHFdUZLN3Cc3NwWOvJX6aOmtvjEUUpOa2ye7ukQ/Bzqhvm8N
3dmPSGTjTGjBf6vUGlYW0jnwTNpHj5X02s0q7QlkmMCVoAtfAD+0S5JF01s9aSplWxepAep93Dax
f4EMiat63D9papX9soN465NTCBdK+A1NJLQU/P4JJSQNo5mi2Whwx3+5aXPpw7H9bnbiF6VHfVPj
dbLMQke5xE0XoOcqlFVeZ8GT7EMdQ93C8gqW974WZwior82H0NMAHXutsM96OtxOcutzA31pqxRb
y79nclPzgySvc5DnlRuC9RBKN/JWvo+3PL80ssFw+NcEcSVS2NwKjef+FLNQdaRD4dfG2HgKrR5m
VuYE624eoLpO+rb8UsxKBVo0lId4qr2rpyo/5bg8cPp7ILHhe9M237EEDa+RcIOr7Wc/exITQCoQ
1F+CRuvSwnqSY2NYdVzUWIQZNZZTip/VG1+tS+xp57lZGCBqPcGJk7PlOQM13EWeV5+n+RP80u7O
eTHBueOjqvnWsIQ3oMGpuhAH55OS76hWEyulza2dVCZaxzj1tG59lEcQK7lP9v7+GZNSp8fAzn7c
/woYUwnYoLBb3ftKleRaE4XmTn4Xefw0aJvRUrGwmr9Qh0TVWYUOfj+I0LjcuaB3IaVE/sFNxa/b
d4dQiTJKSurh75/idu1H5mX6UXZBouufQIjKhjyhZvN749bwG5c34kg9rpZGiYaUaaHA67cT4JOs
3RPWNW99Glq7BhUoLJIm7bOMNg3CsHuUsup9pSrgXVG5eURqxjtxe2S8ysAG1cZvgG3aZ58a4xp2
4XQwOtV5kpAhCQGaoT6N2fQvRZpau5LramsFxvReByQE5jPErpWS4NJJB5mOPZt8F7dTl/5X4DoW
DOVgWJP0ASg0A4gad/gxIpmzp9zcI1Yppg8VW4NyVlkzTCxfod81Z73vx4dJA/zh6om+jEYEbwY4
LdifgNV9gGkQs9zW44U5NweE7B58raE8ALsJoqflsbYt++OEB3G1kLtyY9Vjj7Ln3xHnb9tp0nFJ
DKwt73MsxeoXGYn7NXV1jHgdlK9Q9/jXJp9XqffmWOnTwTXi27R+XscaEbd5V1UHzcgwpHXiB9u2
urPIk/624YUp9pofvty75F40Uwh6W/9e2mgUeSGRh+zP45K8qNwtK+Vn4opqd+u7n/g2LOcUejBu
eguxd1/pX6FxlN+GXiEwdRoDbjZ6Ush9pQ8xki97imrarrKs4VxkIls32VC/wGIxF0aJ42QGcLbj
rXpFp8pA7HS6lgn5cuhXPmReNCkltZesN/nbzNZ3ZEKdD813sQHKx9ch0KIH6FgIQcz9Y05x00XP
66gYavtRq7fuCrvBQ27wcm9Lxfmw+hrSi6uoD2Pd2C/kjTayv/RgPusRBGwwH5txwgbOFmq9Gqve
e9V4wS6c0Eq/Vx3unooD4shVdn0KRo/0UXQtqrr+bChGEeeZ1Qs/TLie8jx+9Boz2JmumBYRnuSr
qHFt5FLQz62Qx7x9gt3q7uvoU+SRn4BEzSGVn+Aruym3opOdlsoqVXtjW+cDBPvJgxQ7b/QOEYw8
DYad6gyY7sx9ZGMBQ5ntRXY5UZseK9f4KefLCWSug3WINOOaGw4zHzMp3rygew0addoahq9RkOiw
YlO9j8rL0eHOR6AdA1fLbRTGtvnUpKABehMnV695Jic3LrIytLd5FOTvZVKIhYKJyoPbiPw9UBue
z5rx0jrt+NQWxVl290L4h6bwxdIw7Py9z7NglrdItnJ0LC1jUcFWOclRdco2hemNz+Nkq8gItft2
tD2M7HkSBSigH7rKKIAU1eIqN0aNPKjvo8Etm/jLiKsLlLN3gJ+mc6tEPGMPOamhEl9QbjQUljQW
AIeFb7Ua0oWBeK18I92Qpw023ty0gGFusz5P1rfROCp2JHZQfAsEazSrEXsdFc4lcO7mVUArOVRG
riAPyCisz+AE6Jx/zHyqGsmbBZF7vPVsCrbyeCoAM4YbH0wmiCodL+gUH2XLyh3qwGFx++DZQ+fF
cb/VajmBvsFQgfToizxJwO/ZZbjPyMOw+cRGW2ueelwuG4hQJXyqta5EwxU2JBQedezfO4XHXU/Y
+yOswz3xPlEJ6T8CLWWWMcseQL27XzVA5UVXN/rFmfJHbIWUZd0grpJ3Sr4RrY4ybG3G+8wgmgp5
UeBI6ZOMMSPjAoEdzeIBBJFRtepi8GYrxbSpIWON/bmVmyTSHsr0kZu0P9+7ZTMgC7LNDSJg2cyF
25/lntzYljOwNvOwU59PhI4DDzK56+soWfXp0K8qR033NYW97Rz7HerEVk/j5KQbN9TJQbNcWaKB
2HyqFfwqtyCmb8T3yDaHX9hO/urdMYf3WWQry85/8xbTcToME39jqmpzDQLlLeg9/xuc7GlFMnM6
pOnQvLVUG03TUr5pcTBsjMRGDlGtlW+ptc2aPv3mr+AXW+je1fVbl2fNVqRds5bNuIMLYFai2Mpm
Xgf+UiNntpdNp1D0hYkw5fF2bJJ9BVHlLqakPWDHmIIGRetN7rGAfi9dM9zJLuE3FvXxDN9t0o8v
pfNdZq/gBHTXuh02sjUK2B4UWx5lK6n84QxT9Uu2dLOyTlEfz5Bs0l6FpSXHWAfZKlNkYWRM+zid
WSRzAi2ozGxnjpgWyMl+1vpcDZa6lqNJDFdKNUrr9qklUoMrlEBDgHOz4mRdo9Bah+1eHkuhATCi
iWSoTL7VYS8WJRy6kxx13fEHSdnqLL+FUNpLbuCoU9WGeeqpLCxSt9xOaMD8bmA+kJW/7WhzDyCF
TbELqgoTAVtwTeCYElaaddR7KtMU0NgVgnfjbVe2g8HKd3DnjpjGgv9cFWPnHyQerfCn/8KoyYFB
z1YgAnEQjJUt7t49ZQen/2a6JbU86vWUDT+A+2dvZIb8dVNjIJgPvkMGD7pJBq2nxj/Aah5Vs4s2
JjTexyBUr7Eamyfwqc21CCrxMHXNuVVTcZVdo4DsWBZobMomb43oyKP24PZu8GAlEzlSuesJ5Zjy
HNnLVhAVxFzjHGzIisKoJKn2lOPVfQhcRJRyvQWkpYR/9iB9/dmToxGp8vP/e17v9xuliCOS1P99
pmA+/h/n/N/m/aPv9tk279suaTHqY724MHS3B8nm4TUwy6/VLvTO6s3BHf27UJqcZYzjHjCVRPep
wabVdWBEpej9L2rVPeXWoD+PBkrWxtQUoMPK8t0oIYMVRXYFIOw9W55Yy+7GBD0cFA3uvbGLc0KS
QhlIu3gzxnF9yab0QgDrba2+DZZwGTBlBRpBNW1uo9k3l4fncefednP4yYWBs/JsB6IOEdInwmx3
nXSFnPA0hS4UoD83q+qoqu9sVECXq7pmOToh+XqM4zL68KxlNDPf8nZIjuOQ0fS88UPHIug2K5xn
KX9m9a39Z9Yws+fkuXxF4V6YZ+HwJQ8G2ZYcraL+c1BmgQxT9anZYf7Rbyrr1UO+8lRz5Vko47z2
jj6ckt6prANjWYPvoCqKahfO/sq29Fcuoueu7J2jbGHgxHsKCSDBnbLFiQWLhKjRjppt5ScD2OnG
rtPkxVOqfmGBif8J92vBArT53dfua6BVynvU40jZ5m7+mKVFvK88iMBo6XmPhUmgO99qH3pMBKKO
zW8RO5hRtcmPcWZg+ZOGdhI/y0Z+JikObSmE4q8VUtuLajbNxE7W2w0uPt2yCdc6AUSZoTU+j2aj
IALSO+skm/hO71Izt64WmR+gsWSKQ5w2o9HyHwoVDLHTNT9tO6DoASq4AfNPHGLPRlpyEzn6j9By
3WNtROFzaY/lhudDtVRJPc6uLKT8yYY403bSHY+Estt/y8Ni2ylZ/FM1MCMUWd0+k7VStgC/x50F
6vCqGSFcxHmKP6ItR4nik0Rgt1JETzYybtRTrJHdUnP7aZr4n+PjmzwJF9A1vqLTl+Lh+aMPLPN9
UZjHDuHEVY0uypfW9ivT6csPt3bardqkINOBI76TTdvICVVW4IExnzKFdaj4ffKixTrHxOZVKlnP
rQJw1r0lx/RQ1V/nsc43jCvE5+zoxHqKhA/uAC5QFABjdXEOZxtDuTdKd8O/o3KgnP0N71OsDHJw
zqJ/trTm+eBsEHLKkI2hNgsQhM62jHexqpqnZG7xmjApDiImWdd9AXjUax99YtmjQMp0jdFu91l3
2RKYY/ZjDL9BIIOxMb9GSIUnC61GYCvO5nduYtV4lsg3iNzc3zWZHOmirW4O+nLE22Q9diAL1wL9
GVzN7f9oZ2X5zcftDL0+tCbAgiKXKBUn1EgxDhhLbO/6E/h4suyQbR1d3IWjYmxRG8a0drJMERC/
VeIcaB8RlLBfWitm+EmRvXo1d5uKt8MxHurogVA6XaMpFr1nZvtmeJP4lcxZKxZfX1Wva0uTxfJl
tM10r9heuDMyU3+qEgA/fhvHX6bpLBrz0RJpSCkw0fYBF9UqGY3gG5Iy5P8nkr6W4tbEpNlV9veJ
joxCMk1bIlz+q6G+6yq1fWlQ3XwwChwb5TTk0vwlfpfJ0TYi572ML878IfFD26rmecSMqxhq61l6
kWGP9V6jzHvzZR0GP9v43Zit5WBpFGJru4ChjNkFRJ29Pwy71NFu5qLPwkZJ1n1PcknxtHh9a4NV
+BAEuXt5iKtV2IogsXxOB9zGOYltsPio/FBDOAbTLmVN+im/uFCV/fhy8z4dIAqvMitGSldao3qz
FNufGSkosMvtkDCHhF2U6BrP43IgjpViA9JpXP6ZLmf6swSK+3e67LsPzKyRKb6dU/bKj7+f+PYd
/pzP7ybHZRnAF5Qz7ueSe+4a4Ap58gozmg5v9X0EfnOfF0WEzAqSVG7EWgZA10W25AZlpbo2qhfZ
wJX5pUv9+nybPerlUu86NA7ng0XqR9zfprGWTV9FrXny0CtLS9RXkkk33rGeTlcDPkh72XTRikN6
pL1WXLDXmaQkuxNLOPt/HEQZG7XzuDTe/4+DpoxUsJf0pMYnCOSse/w1NM96UWamdzF87MB9r0lX
8qGYR/4mFkP9jkiPsk1hTm8dXx0+qprl0fxw9F3MExTHpCoQBP5TQ2i9EPPAYGhIwgPntLKkxicA
mssic8zgIQYC9yD3Gq/RV2E7a+73en9yzceyTNLPKGqfpnY2ub5t0Yx/kgMqvMRlFXfdc6yb07qL
dfshFWG+FxkuCCav6Qc5IKfIyUalFNewdZ8A3uITOGnTM36P1bYNch1xPT+8UJvqSeuI/nuEUJGh
Z85P307w0ilAkNn8En7rP6bNkLxwg5ZHzA3ESrr4YBDOa9dLXgLh/ekf8t7ZedxRrBxxSPy3h6EV
dizpJn97fyrenpqyfXtA+hWWtaHaU0eYFaDcse1ORZJteoL/cH1vkjPtSQI1YqMajlhirV69DpXx
Z0/2hQ19JAzE0kJ5AT1Rfy3QdkNBrBw/tTyFVYyv6VkNHS5xrqhFOCvK/GNAbVQ8qGpeuGXWr/tM
90gvReMngfOhbVC8aKEMHmQ/qpb02z1iVW196690nxTM9AMEI6hx9GMX0nVE+o9gB+yc5oEMlGDU
xMah912tOXhkxw/washGT+PGwgl1MbRV99zn8FHH3noryPGUyyxqP+OoxgGs9NvnCBb9VnERu7qN
zmqiOr4COjnW5wia10qZNJA05In2Jmj3BY5Vw2VQvXVe2NazqQjreWxgd5uVax5lE+RPvp2ssll1
Rmg9k7DLF/Yk7L2rEpyyjoF5naQ81Gqn2qTVED7rokz2k1L5N6kmqJ/FKndFs87g4ZEx61G7zLu3
cH5ChoZG7tFKow0X9VAfPd8YnnBeQIwCz5oNEg7PekL1p8wT813Xv7pZ5NlvTHvngOpey6ZX2m9R
1zpPOd4njxG+NgvZ3+mQIZQpNQ6divqJFpbtzs4sc5+a2Q/5YLs/YsuEMn5mVzX6rHwtu4vsU2Hp
xyoV8RKA1HjqsjmkU7/LoHnCnufg4Gm1koG3kwfRMtpg6J4+9+pI6rpyk+ccpb9VP++Nc58cVXrx
Z+//Zx4GCk/6CFOorIT3TbNAg0VJ9qOCB0dJXXUfUxE1R0GshBj2elDKEWUqYbzGQegecWIeFzLi
ujUHYlYLmcSxnuI3X02tVaxR+CKV6yMjQ34QpVznLRDmS1EY9s8gt49tnPdbjwh9hRiICs1yIP2D
pEF2AjknECBkD6UXeJDznkIWYIUZ3Rkpqvo1QlZJPhtGVfNWZSvaAwEI/Vp/kEbJsl9Fm+NglTmB
qRnjnsKfGc7egDrPSm8whxdMrsNdm+Py403V9PJ3Qu0ln0WUjv/bBBH8auNuOsvrV+mCZJVjXLaV
1+9o+uVRtG2xuF/xqJKsTL/AwUGwFlZN6BhEcN3PlEXbPlEt3o2JIKlGUe+3jBqFQLhKh0bWbBJi
xKVi4+cUq4MNcUEgI05FKCNewrEo9R/r1qqOsKeQmOd/FtqavZb/F2NsV6ru12jfADNO/eQqUXpy
0/XAc3CshO05Q/p0g/p+rFvV96nC63FWAFdZM31h2ugtudbix2pEOEKxI2PTNCUv1dAKFzLbMMOy
zdR+MakdvqQuQf3sGyVbrUgX6n+0SiWdNrFq5huWlGjx5+9JlKXnOWVAeY3nvxeCzNSLuN0gQMRL
tRyGRd524kG+YzkIugaOiemLVii4k8xmLk1VN7dN7I0VaPZM2Rqh/qfPmvfkQAsdetV0KqgzbfYb
rEPvAb3q6zC3MFq3nj1bv0z+lJ1llx/CDK9TYa2VMc6X6CXrayWKcYgdtR7+wdyG4+MfpTK6Kb1j
5a7c5LbyXqdetatqPGgG3pmLRLp03BcZ9xG50rgPyD0MkwC0uPkTdX5ewUh4GMsaj8d13dckC4sg
3SFuZO70PquerNQMllxC+c+YFNJ8d5WNg6dUWdiXyI+9dUg6+q1SImi8k9Ki3NUWuzhDzZ9ce311
w77cFnpdHcbei88jJYOVPanivTLct0iY/i/NYclSjs53eVA2DJ/GUCtrmTYI9L55RPAxPCVFgK4j
LdklB2X/RCqulxkIOYrJQHia++SMkuwR/PQuX8sw5b5RCfp5hbc/6rALbjGMo1XGCddcKhelN3xo
XnnQEnd6NtuoeASRli6w7B4/bNVW10ZTd2uMXHR0otBSvW/c2dWQKMA+DfhQ/B2T3femP88Ku8JZ
KikRoxwovFgQv/v5it9uYVm592mFHjCSDNWWph9gC0+Y0gd6aX5P/HHhIsyCMxb2TRqQyRBDDiTL
//YlraEuWhumViFQZUbCznh1TXM8xAPEcukI4M/Nf4zemwRT/z75fmyVO2sP9YEH6WkgN6y7+9xX
H+89dWVaW9Pkka7NrIj7QJfDpie4b7etGTqPAIHwMnjpwcEtEhLrRzE3a8XoNk2CFLSaa8ELqsHu
Qx5HLw0q4S+yiyz5TgOKcbnN90aKaTBPtnLQ1Edr785W0fIAy6mNK4Kwcuz+cVR+IM+F2fCUCrGo
gesjfGn+zlCwDTwt+xxIUIKXQ3VTUCHbFig8AARCqrOhislvn8Uvo4egFiFN+kMnwgCp0+1ay6zQ
xuiMB40SXT9TJsqZRiG7ADP8s8ulq/07q0uSH9R1rdME0OxaIaAcVEb2Yulx/sK78SOH//Egu9Ay
s1ZljXW5HNQwIALuDRiPSoN9zVVySOmQrHwkV96bXKeeaLbWvuaLvbujewLDVl7VhsyjlltH2c1p
kS2fD7Kq8IJUEC5A2uQcJQsEuNgXkjzWwZx5IwhtbpIGdJ/MhikAkJ9y3wTW4lTmTibH5IDsM4zR
3HkxAthNjgrUGE/AySY8uOacX1K10I+sftjLJkQtaMXQG/0eX91/TNNCKDJyGjXvVZXC987BQIBj
Q3jegfbTOHDdRWo7i5io8YeA8TNohf+rG1EFGgFNeSpMFzUEow/suD+MlrMAMmPyGkSF/4wH1yKB
bhpRYGr+a2/gGlGUNHjmed0sQkBoF/kyTdEFX8TmkOxlUw6wtFb2bhp+lbBEL14dI6jdxhYSyIRz
S9Zn7taYhLqU8aZZeeGzq+H/Fvrho+xKnIcUOInQbJKuemljDQn6eyF6dOyc/rvqkmjNpy58BhIc
7EEMJVuVTDvpDuVSFlq1SrqKsjERyNkSuXlGENhZawOxrsCy6dYXY6JIEVtTIH27xUnOgz4fLVMb
L14HubKTUiPeTuRkvMomdond7f17H5Uv4DJaWNwO9cKWmRoj4/tEbfVLz1H0WYJLL1aa4YyQZqh4
IlvQXD1l2EyDAyZzbqkU148jxLYysHFZtfHskf/L+wbUz9rUYf/d/+811/Nm+qUYs3xIqBfuPprR
VmovOrGw1cBbdQRAC95JYjEkaX3tAeItizpXdjJX92/NOeaUTQ3kKhoHSrBDTJugtOu002in2qml
nLQVwvyULdmfTjpGC3I3oxjeT8p4dGavZ19Bi0PoRbl28zp8sHOT1bIcQcnCX1PFLhfcEvD75jKT
jGf8wW/XcQx1g1WD/moOxTroNeercp98oFy/6mBMFiCnndcIGB8LEaKauPS1/ZAiPdKh83OBB0Xe
ljjmI/GDt7EpnTOp1mGVB7+pZOHs9HdHUX5zzesRV/OfIQW8jbhRdbEprI+DwZU2haTTUaAVPEJM
Yy+JvFlT7ITeGs8Vsd3FCaxP2d0mvdh2tZ9smpnum2RpvRgyozjP+Oo3IxIANZP+vazz4mAocMEd
zyHpASbWxxRxlbWRc0iEY74EmndS5vVn3pkaq4b6T/88/x/9o0HAmdlm9b3xS36zEF89AGqOzRuy
qJpk0fFaPxnxgIR03mtrEYRUq2ZFaRLq0xGnOirwc3Mkz73D6Smsxcqwo3aZyUVgJ2aGdF8cZLOy
YvSpFOWr0yqA6j4M1oWZK/kBrD7qybUdyVE5N3AjDFBBFWz+LdjoWnM1qma1vPfJ3AmcGnhp/bge
3Fn0PSEynu8IeafwLCUUc8DV3e6SeUAYglI8Tg8H2acZqr653XV5Wxh4eGswuWr02PLGJsKb96K5
D9g1Fs3IYS4CO3aXmR7WX37crYK2dX4qWO7hsDlQZ410c0NOCQ+DKMrIiUC9hbxsVN9verxKX0wk
C0n9Z7qxJN+p4gwzFwLI3m5KSpwrDKH5BxnczEbnqxcIZeHzGLIWlqOliRkLGeZdrFACA/aXf7hp
cQ7s3P5pV+aT33nte9nU9bofxuakl513AsCIjPH/sHUeS24jyxp+IkQABb+l9832ZoNQq0fw3uPp
74eiRj1XcTaIMiBFNcGqrMzfqMpiMkEM18C9XrU/rXyqHj2KHfdDr1t3haNdpb0RfpjWHTLDVxn2
eKQVcEvWr0meF7uyFjA3aiJvlo1oZxbFzGNpjk7Q4U1eNP3d1KaAHoPMBTqaPJmjnR/Y4pHW+hPL
69EHB5LuIYZkQHQPagrYABjf+YZJi/gllra+LrMvv7GDsy9l6ju81i5Stl4XXxUaRCha4pvwPYzd
S36Z5+yOI1PCwo8EXz+q03HSQC8pwVggkIOHxJy/b5CSWAoEZRHaMfp9hnXJUsdR/BMxXJLx0LZN
u32E6AdnPwr7lYp+PIyKwN0XcAy38ZCC2LBPLoiOjRMW/lYekMJogBjo1Pml16boderWJtqWrw5F
+3MuwK3ejlHzi+yAHK/VtkDVnP7mxS09rfU//txpScJ8KvD9CopsEXlaDP4U5cjM8tUKxKmvJxdK
mOKZloN4jzG5m1RPoO7Nv0BzyupjMCBa0sksjaMSIQadOu17XcHtQ+dIKl2XoVvAAcpc9fS/uh3+
XBs9at/7IFxqo8YeiGQyIXNFMfD27JZFdSnUEmhXBY8omXE76ls7/wn9dPwCZ5K+sKcW6zQL03OU
2fFRoR6/cQeSl0kRTQuAGQDAgu4pLdzqFBhTdbL8QFlmtiWWsvs9MVBxJcqfb8RSxAemMdfV+nAY
sV+Z09hlZgZbKncQ0WWGab5IFxS1yPesQ/0J5BgM37G+yLgS2YZkQana2CO41AZL2Z/G3NiHLCAb
EU8WTN2qyZVdZJjNMrbcjKxJI+7xSfuHTFF6ht/qLRHRUyBrNMqGKkNDAY7VJsqmFQoC4k728F/S
D7GYyJupARt7isLqYrDT18THfiVUVEG6yvCOQgmUo4NO77CX/cbobGAYYekuTG965kw+LushK15z
NmhWK344shtM5Pt0HJIuUWrlr05GhtatXmy38q+N573KUS/zxn2rjYAUajzPNDD5O8AYG/l9dWl7
naJGvBUGMYeRQbzM51+HyCYQLRSh7vXBLNGZrbofNTzy0FmR+k1/Kr2A8tDbw7Uee+sQpY2+dqs+
fMcLfGPFBqiRWCWvP4bV2vWwQqwzzEvmXJZIgd5WuYf7F0IWRyeC9/4CmAz54LB4qvLWv4h5D7LC
pl85Dgfh1C0yakOOuS9qYM/S3wCoao+0P/iJeVK+QMQaurHLuW61soChbbKsIxg0sOL5b1/ODyT8
wRIZSBRAJBsNd/qBYOY9K67xBDkRMpaOvS+bRvUjedSSbqLMhRqoG5IG1bqkQptluI1XE/lCqxP6
RYUYegkj5+ra/i/AXM5Dl5o6ksFAPVSqA6x1KWn3tPZOOToCm1hRzftcNYwlYj3tq53wwx3dxvs5
4cl5gyAK4nEUCqt/KJV+wMkQb3ibV8veceq7AkjflFifZpHw0583VRIJzSKLvPK2A2e1g0OI5XzK
xUFerAmPakdPq9suLO+Y3wM7iXSlFhQ/m9QiyvKNX5ErDrrt2B+dhRchtYPkwVYsSNq1mZNhqapT
MtMmhtAYHr0GvKfdm9lrPrlrC306+yktwbvn6Hq1wl/3iR1hfoz8ITDzpD45w1RS6pndQdHyUsfo
MNSxqr+ydq0T0bD8RXZKTsUzUeKFg2/12ngVWlle819yQF4kl98YLZU8bhfupgpqvxxT0P7aiqL8
lVMnaZNg1ev2APgcb9GA8/1aJuynYl5K2mM9Z29nRwfhmOIBldmbzS3smnKdoDyxhok3+87XCnxI
/hQR/JoPt0er1+TPJDL+XqPTfw4jf4NOj8dHN0vijc2WfEIOPz+iGOJsGsR6HsyhDxdd6T+ADreN
feygA6gWAAK9fmTR8HCBV5rB3+CPDIKuBMQf255+ocLNsUMzBMspOR0e/HcMeLpzxX6y92rU1XSs
bV9HxQ3WsD3KnTl3vUKLF3Falxc5W6f3ZIbjl9yLsiuQwRe075NX82oF/LplHU7NguLSWN6TdJnp
kXB4GvrblJyHAn9FUca/C2IsagAYB0tfz4KDvJ0kg1hj6R5v5L3W2LT8hMizBCJpj7dIyFYC4JXQ
FaRjVDSnpWSr9JXyrKOA/z0UzJNNqJVn+NpWQYWfde0iQ1NIE3D7lBTvizkWhSEV7tXMqJBnYSGw
dau/8kve3sJaT0HTpLKcLdTGZJFwjl2BAirWStTV901Xmtdp2MqMee2M055QAcKwzKen9r/dGaXg
dJF6m/3rZgcowb5Pw/SgGIH7gzjAmcBRYma4axJRIlSeUDiFxnsxMafb2KrxIJS+3g4qkupyJ3et
4ne37Av9GW7x48iGd7HyBngCZD8Zj0WlkV3rgjLa/HHknOzNn/XPndhspdc8zd7zvBVYhRr05laO
aPTV98Pfre9Znz/roiz9kN312rbInTsagH9O2+Y1bdV4b2U4C7AkmA+x6AZMnT3ri1spnc+ujvwn
8/itqPwUfp6Hpsc3GEMXZFDwmf0LoyG7yvBmqEszd4qvyYNzbODr9epmIE610lFwsleVjT3E5hFY
i380azFuawcEQueNnKzMOn7RZ/SQZ+fZzx66WK1pc7EUwE+nlu1jrRnXIQuGc5hXw9mfL+04KjCX
y3s5Li8Y0sZgmFMF29YxWBuTEwLlpugwGqE4fKO4K6Xurm6G+obEiVspCyiIpfSzYX2stQqceNzv
bzjxuPNvOHEVuhB+vlMBEGZ+8wwlni4IkRyegCfLixMr5H7cON2l4BRuY1ozU34mlxTLfJ9ixOMV
ucL4qpKbn0dgSfnUNAcBpi8H3y9C8xkNtDmr6tknp1Ub7BnKdgOAxH7sAb2AozSNL5NaVs8R0VP9
7QDCYVY5Vo5KY5DXGtIlqm/FM4BL/c5v9U85XA6hv4sbv1/Lbh5YpEMT+900nAedQB2OWpj+qEfC
y9kDfYIdjolUhNcxYBiSfS6g+dowzvLEJWbQdZuZ+u77UIYgy0QWY46Y5IwrCWptW57U1DpPPNYl
pimGdrw1xxB7uNTPqrUcvM3UgTj+pytfI6IUhgiMf+vUldHSBd46PwDf33tIImBc5I6mr4p0Al8x
GWJphxil1Vn3mteZvcPIrUJkmUMZRZwZR6PXLhy0xlBPKBeT2QhD7SS7itA41ep2lm/TcaJUySdq
62aG9ZXvog3RbTOU7lQTDDznpCqCvi/fi1ivtxi3GBt5G+XCQ2HD3VSduDr7ZuEvOUfUh65vAqzm
Z3xdknjW0QTRXc+MFnBHISWlrczVy8stw1/MC0/T/p74zvpnXgf2zKwjMt1zqMXGEJ5rvQT9gq7j
VgRJ+RiZoFhwccy+lBaZYqAyH5YaDLPaSHu2MUJAMQAGcwey+G0I1X2FBuIurtR8qzTxyPlfeIg/
Wsh+KebW5JT8WLnOdN8hKUEgrr5aMYeQmuL+yiBaVlOjwK8+f/YmFy1FxU2hJMumPRQW4jGatzYo
Cp7/M5MrRnpWbD4u4109y67KW2Q/rIp8rcEdJdj7/y+T72DY7lnvdXU/JfbvN/1+rRcm+m5Qymc5
5LIzrFUChe2k4QwOAufDEj2UsGqsDggREHL9v3FTFNWhQKLnWSTh7f4srJSVhnvkbXy+PysFCZp5
XJ3fR94/j+femKwLmE1bpD3CR1gKnZd1j+18Dk1cgQUg/MZtM4+5bs4xxkt/yMkxUjvilQAyuhqf
5YuKom62JNIiNIe4f6But7xpgDbCCq/kFbNtVbvByhXtfKLzOai6oX8NtK5fV0VPNVjPYfQpqrWS
sIPMtzaZgb44qlBiGdee+jDkpfZgD917O03hyU+E9pD3YXcyw+oF2xQVoJ2XOcvCjIutvNc7I7TT
b2E8BYcRmOAlVUMknLI8fiXwfi/w/fw1AJnxnTL5CoCJI19eWY9eppcbz/XEMbZFfdIIO9DZy8WT
E0TlIqn7/J+s3jlZk/wiaPuHjSB9mTR0FKgk9GfDibRDxrF5O7pW/UAKUUE2RPPuSoNsbIfoMoSt
gnyrr4In7ock3+nZTKqhyHvtAn26Tl1RsOiyZtP5Hu60rF7gkAxabZ7gcKteXcDBwP9BonyPOaDU
LlWvr+RQPt8m782V4b2DDX2Q4/KCEnEN/Ehtb/fKMV+EyjGrIsxX0EqkFgS22NGdzWBF4TPOH58+
vk9foZIcLeL2Nz+bsrUfKtnJEYN6xjIEERwR9BRjsrVdaMVXzcFq0Yy+Qc5BgPkT0YPwimWCot8T
4Jj6CXQNFOt3qeHcQU2/+GOpgXnmQFJM7nj+z5hfmhUWlpO5loO5D8URM9ZjHQ/jXmujV+AX8Z2O
P8udbFmGF1z87qVE1v4Okfr4TraUsPLwzi2uE7JdP/VJbAucXrCshATa1E72K/WLlyL0qhdXSXko
ABNQ6wqw9C2SXZzm0yluA3w6PN9yDimodjnWWcOEMwc6dIiy7g1jsK6K71qEAxQSoIXsvodky/OA
L1RNdpE9cN3qDrtMtGXI2G6A7woU14z0YpmxB1Ir7CqqnJBh5aAzmUid4jk2rVPTZoNTze4kbDtf
WULpltWsa3xTLzasZO1p5bBUyxwJRQU4DbIN0T1m7fo5j4sX2ychigrRDzso7EXsD+Iu8/3grKqQ
/q02Vn6QFKDUbUVvIk2zraiTYtdFCD11fnLSNcujqjXVm9pUdGMRJtgru30F2dFI7rJIwyXNN+MX
A5/EPYfV9E6MZXvOMtSe6gaFyazDLiI2SzSL5pa8uA2YZEvlN/DXhOxiM26tOahHS3mz4qr9gg9s
bZI/b8BhsF5ncFJut/z1LmXpeKvSc3F8jP/JQaOdbXwCz01XZSNsK+enYqXWVo7Z4SDOVk5JbGGk
uHWk5bMfzlVmYi4odyjOQyOOFvk2gDYVLdxCW8aB7/wSUXKkImb/1KbuVbUD5QN7SnJqCNi+9dNM
h9cpmhG8HrGuBAOeWvVjqzvTCiuw+j5qrHE9cn696/RJ23SJrZ9duEHbXg+jE5446d5BQRBiyISX
WOvH+wKa0T733YWdIJzlzhfZ+quL5+/vCSdVsD4MbW0z5Z3xhBF6ETjDs7zoR60Jm1vbi6/VFHZP
cqICkDmipH62bVTKolK1i7ckQAOpiwZvM5QtcOrGw64qMpx6g//cUTjRWFPK6ONTMV9U3dHhvBU/
ZW9C1X8B3RfcgsnLdphBeEfOH8pRWDEpKDc3yB0N2trsHe9YuYgvsMS2e3STR4HIKj7vJq6l5YQq
kM0Z6rVPgw/0NNFYTFeGaOJfjWb8Am4zvCDd+ytN7H4/Bc/kjcfTd1AmYzQZrssxbkhM3z3WiEHk
sKEta1FXNUpdfm88Z9Mrm2L0imywuKQh9MywL+LXlsM0pAqtJaxjljyit2K3r3ZyFss6DgyYPZzl
bIQ9HJHq+OSgovDgDupR62BopVCMq+aNtBQPkqG83hpN82ZXZLFySNRr1yyn4T6LgDalo7e3JT77
hsM2+hIXphm2LqHbPlr3pBLcaGX4JjaOfW4e0BUCWS+Q/Er0qL4K0DIrIDwWqiysZVbmBJ/FkB39
nLP4Ysy2uiAPyeFZ3ZGr42QaIb4M6NLJEcrq8V9Tcys+N6bYAgCt71WC8mU/CXPrhihrkK/mjBtl
5HAV19ze6CjffTkdB96wLcD2UW6e9Aeysh32hZqzRjzHXrd4Hj1V4zCiWzNQ+JxnkQe3riKOQPTY
6mPcPkxJHe5NL2iPGCyF+9oymr9b+vdsH671sC8PJKC7jYsk3X2HMd/SijscV532hy0S8U8/pAt/
bDjUhTiyFqVuQe3RPltNJM4+pb/yOfed+tBaKJ3nv5u9rexMtrS17LZ9+avsq/JKNrO5R3fuTQ7b
veusa6LE3RAI5zQ1FBXrMm0Jg1QShFru3nXT5N7J1qB2LzUp4YMcqv3cPDp9esBfzz6LclCgyAXG
WnZ1RbfP2nyRLb8KcM1SxjWmoP9D1Px7zMwyZa/a8U7yyr7HZeu7W7J0rVPj9nXq/mdFRuH6m1vk
f/Lohdcb84i5EnVNEt74kXa10J9NHTyLhiDzUWYavruT12VPev3UWA1mQRSfWRaDxNlSXLrDrqrb
KITj1oHjOFfQHA0SW0mMVEI/7Rqoa1uY2/3joGFzy2T0BW90G4xG917DWFoBYZlOBr7D53JKHjC5
iBeFI5QPT6QHO+BpRzhq2lu9TK0l/g+D7zHMWvUNXIe3daHebzURVR/Y7cjXWUXTbjK7U3edYjWv
4ZCSkuN1aoT9m6jq+mDYIRkpPaaaxb+DfIu/omJSnkZqDbgLiy9N/yfsHB8qO3gNJ3W1JQen7sWx
+NkD5YPtZUN98CctX5ejSb5h7uYBWXdbU5OD7E5I5i9wck3Psmtb011OVE2FjHxzxjq+UqgwbPLW
sA91XGDoJOyYsXpAh6faDAq5E1XkX5USoFDz59ZiRLpN3jpix/OhsWyjNgherKm+hr6a05Ggp80Y
R4XewhZP/9Oqawxr5Jic7QhaXnOX3X6YW/I+v/DEvas2e/j5YPrdbNiaCFm9CqQyFw0yUHddrcYv
VvGPLvAHuu0igXd2QvSFpDmKBfP+lIfp27fNCm6TACu04fcdBQokp4rf781oRc5+v776d7ZL0Aim
ANRu/5L5l496KDL/NBpvsvP9g7CcbFrYOE5sZMlMVsvYonyCpKDZ+on6yQEIDONSOOUuGdP4hDJZ
fJrknieb8hKbZr0YraFd+yX03ltmQVXL/+YPZCZBZJ29TYr8B2XGrjrmpaU9H2/Unqpv3V2SxLv/
EEbZZNERqgGoIDDeLvwkHt/ImUfrrO9JOKVRcTTbzNp4UdEd9SpRgVki4VKAQ2NAjm4bVyvvM7MG
8xTpFam1e0oX2aVQwo3rGXwVQbmuIZXi3mSiWNEJVLbQhfZAs2gwvD2j30Rx47DpdMrYL5xMkDvW
igL+Yc+qjggBYQ2qwCgOQzVUQaQsPUO9hDHZXrxSu8c8ga5TmbpL4PpvcVW4xrjFAbqAEm6G9sKJ
2cwKnI53iSTLtMYHlJrxAtUgsqGReDNbXFXfy7k2WfkJkux+chjnLFyS6f25Hkt/P6j+ff9n6HtS
jhVj6O9VNbyX98vJLNbEagrASJQ54uAAVjaNrKIN1aBuMD3MVj569zuNKtQi92rlLC91lYh9XRn4
DP87JFtNjK9bYoTKGXnRAxX7EtFChjqSVUWZlFf0TMhDd+IUtcK7d8JQmW3Fs11uVMGyNkvvXk4o
3dCtHJvNXnbDesAbsHSOeRI+yVqv8A17F1HGvnFZQhUpthG2yHLE63kx9vp4CZBOvYxaOF7shq8q
GUxBtMlEAl4KZV9jXPZ6624NJflAKPshHPryLH+PRhGn+7IcXb5/RC2Xf2bVDgJHN5Drrdd4MxcQ
CCggFCTdsbUpk02jkwxfyMF6cF8Tvn8CCmof8hFBYVd/yLEu8Xki5GNRapG2FN4Q7RKqK4/l2GUn
kag/MxKNRbMzyXy8NrXXHaoBTQ3JloW8N671ytS2sosxRbMoh7QBQO40TxmC/ynYYRM4BhxjKuPu
YBI/TogcHWQeq5z8cQ/GKkb8BEuQGSjgxKbxSAo2X6AaWxwTxylPEKj/0RKr2DqYFKzycHbGdPz4
jjIjKxW9gNDhqcgoleetdVFqepYbjewJ2LfLOyprsg5qEEJ5ibLH1gniS8Gh+tGuT7hO4LegTtkv
RSHlYrhq+gRJwAu1ad0HKAzfykPudAaPGj3IyhGQP2XdgepY36zCQ49EnhM+OL0BEsHCTQ3gfbtq
iWC2eV+bT21ZZ9uhxI48iEyMHtrePJBJnRVS6PYWFPCugdc634tidP1kJMuwpiSGPio52fl/BIkt
oiikKUf5P2rUueDZsYHJ2TYIAQ6G4wu4v6imdK9TeMv6K3od+rWf4XuoCCzH1GoP5LDBcvlFsgzc
sDuIGU71Pdt6005rk9RbqPbThP64TCwqAdW+RTWG7Xkek9/e/xqTE6lRpQtSav2xQuoHxdUJ7nqu
NPam9cq3rtA5fFByT9eVrsYneUEdgUOLbGq2h7VHHayAzGegb9/SyvE3mKtYW36d41uZt2evztEr
Rp9Gov/A9r2PThQdbwLdHELegyzBS1YjQ6plARXehhOmD1MWNtQJ7Hj4lvjOsKbQqR7jKekvVL+x
0bBiUm5JBCRDlJQXVUu7l2CzzA92HgEW4sAABz3sASUpOJ7c6tw4Yb2QXbPNu50iKmulz9xgQLl8
257e7Tin+sfMM52VEhnwveErAGLQbCc9SGBjCv9+zLTxBmxEEB6tQujFN+gjyvLBqSn0l9iKAHmP
Zfc5TT1fj6K65brJNM6TAFfKk1gEQfoEZlIcO4Q6Hw27BsbXidmxCNB6goUBREb7KXCAhYVNHdwV
E0l2bU5dK2wiq0LvvYOR2iqCFjhfTol2lCwGkc9K/ZxiDrmlhZSgtSPExIni/lTzdIPbrZNhXOIQ
4W0QfKQC/90vex/KnEieSkrcAGfGTyOZLarbfnwM2D43aafhj5Rn+ZFwiXALDTXTWuhu4CF8X2ib
Sm+yJxN3hEOqU/fty4CaH07SD4odL1w/ChCGVnel4tvHwLK7TQxj9yEMQuzZAlP/UbScxObTKaHr
zvPSYV2lebYZ5vJv5o+gfVTvts6qaSp2bYNYpFx2KXJO925gLgc2DC/vPnHSbFdGpHenADE4rN4t
n+QtE+jGIbwVRK+tVxfboEu6XVcM/jMcr8cUnLMAHn8acQi9j9OOuHpoFxXly3t1HsoCi9yP1yyQ
kZ0Mk89Te7dLIYQHeoUsaYRxrxyv5NB8MdLUXgbprI6GC/gxnC/fzIfvsamyMAK0UPWRheW8uVYu
LONb6TkybB0dnznwZ1F8hV0GBXNGZ2WRgsPRoK8kdMtWhHHfzmkjYnTkDkaL08Ismw9ePdrXmgC4
WwTASJ0GekdW+mxxQDzlRaI7AzcttpYyfWUaSXz4JeFDqVf6shZkxyR01gyy310J9ZSzitOjeNUH
6a4pRQbGfK43+rEvNhjM342ZfY504eUc0PuXzEVFs3C7fJlRZ7koPRrszlyp+271tbIMU+ffsViY
P0VHrI1gZP8DoQAbXfyeguZYNMvRFen2hiVxkT/AsoGVEEsD60Atst4AoU/DDwM1+9t5yfYjd1Uj
1W+e7dSg2Db54SGuQHz11VEWQCW7RLZu5VHLU885LoIUvU9gznZIPR0pnop/7MI8DUNTvesaR4mo
ccDbD8R3SQIMCVm+J5zNrG01tMOuRTLh0fQTdPpJyHwOcelYh8kY7/TMPfZt5N+oeRIgFZtQlxsb
+4XEaqQMXrBm96uP8gLCy1tjTPpLiYjoF2Yx1sfY6rEjcIIpAS9J9E8VX9lMAtF9q+q0c49V+zrw
S+ulyaoPO8Y4/LYoibJ1Tw3aXZssSIuNmO0+Ag2gHkLw/dGYu5YTHmBiDQ8KMmi5OQXHxkEX1W4y
caj0qDvZVV9AFs/VB9umOO3lQfwx4NiNSS3JylpwFpkJRxmGOWaljad+BPVDBP67W82TKDSEK9Ct
9aqVZTyjRQ1BMSGFF+r7MPcGMvSETJgAhdjVj6r5oeX9hCZ9M+7KfgheAXtsxirJfkwz5ddwyupY
TZODYEjxIceDGmszzPvGS1sOPJK5bS3kRMieRwh2mMqm+GqMFB0HgcVytIozTjYL1TG3U62HX77W
/ND5Rt4zPwNbVXfJMwi8AnjrUN53yhBtIkQZ0QQADEopyj5QVBw6565NkEM3wtZ+bz3AREAxglPo
uOqT6aMYMI+nbuOu1TTWdrK76R2Ia+oQiV1sq84ap989Dh/GvQF6ZjUaZbtrUjGDqv/t1mEEhexP
d3SrZkedHtD5DOpnnUBl4VqKWWQh611r1eW2gaDZzKPjkA5yYUkKvthNyfhmC7DyqWY16xv0M0SU
KfaVG8XL9zmelJJGEcS4cADwzhDzn4ZVEySsxY2qf4xTr6PO6Icn4I/knanbLZw8qN5kK/Pa3y3Y
sdUbhJZ+IVty1o6jEPDBoohU99Ikbv6SNR/eXAiP2lScqEFYpE7C4NJT6cKKwqqfh6lCdwzo3TAo
+hmU+Ox7SDe2HEy2sgEa4Ay9q0MouD5yiQc5K/zxQS0j+yrfA0PQ24ty17bJIZTpuh9twD/zZps6
RY4UbmOcrNJznogWdwpswHcH37CtkTi/y8aeNeyRoOqedM8Mz/Llspwczy9Pba9f2SYwSUm+kzQ8
nIf0nVZbqF3NPwFV9Ni81b6m7/yBKksOhIsnMLZXf89Ihl7Y9rhbatiMRakCbCvxZ4qAjsW4U7Gy
FeDQFiwveN0lLOBRkhyyyDFfxkDzz9Tw2sXotOYLvknWDphbt5LdBPewdW9ZzTYkNL5r7PY+oUK7
FQm0IUr36Of83fdY0m7zHMMLvNqHgaooGhq9YXLYSHvtAYiC+tDMgPBiwvJ57plV3ACNwnZFduUl
SQf03wYfj5gE9Q+7Mxcj0o+vQxD5m75vmm0gpvgAOjNaTlhmb1xFK9eSh9i4vXaBOXZ7SOU2OE7K
sxcQe8qn2DBZPWoOhXwi1T2WI+yBNtWoGUTVy28HN5yPU3+w7mUI4yrCAYtrawtKJtEyHRTEUTCy
u23FeojFJls/4o8RVikFaN8FFSTUcGfFeGt+dNiiy3MRxi3nd1B7CFC+R5OnrUUR2zt5m6gWIsit
fZAZ7lL+N6hmL2KWgnv5mZtCMYCfuRHrW3qnRf24U7tiPKLLwTMum3/3OUW9aDhrmEbqbZqytexV
H3vGAbjx0Rhb41KjAJkYg7m/0fsz/EeXMNcp+0vBLRFMFOFNh1pWbFwsj9Mf0fO09Psy4sdU8nx2
gL9v72z8me6n1FwbQ2AsIMfVR3lBZqC5tWRXa+z6OM2X764K7fw4FksX+69TswlF0J2UuS0HZMtM
shRerxaMtxkEuMpFOG8FctpvLKb/08Tz6qlzU1hyRj0Cpunc+CgvQRDBjpBNv0+TY4y2123me4xF
kwJB7n7KIVNtEa2eD8DQ0u76fHDvXHw17hAZHbc6TBX+FmgmrjGygpQYeOGWOPeoR0VzhCpQAxlW
6lvrrzE5oc6zppuvU4f6LSRN/360PlvR6XeyIy/xnElGeAqluTC4vw2pRovlnIre6lhFnBUyB1B2
gijB98u0SuXvkzocyZKy2nTWRAzhjGGw7R3zdawjF8e1JDxrKd+lXhhTvZLNts/2qtGYe9kb2orI
OFfbNbUXci4YNU2x6I+to5stWqgOOggks1azG8LKxvJ2I9FC8mIRdhWlTb6Xpf2AoR6OlY1nLDga
mlf+bfUQFba9btI0XUU4Paxqn4VsSJN4D2Hft96muObQmXepfzHnpBfZgeyCYW+z5ahLgXfuYuKa
XQA7KeqibCx1G/k2fjp/7pb3lPM9qkXqnNM/FpjamgocQsZOdHGMgQr+n5YcYzVcDWlIdW8e7yJE
WVeiCb503IF25PlRT9Tt8QGJpXo9oKJWluX0qETe+GgrwMUiZyyAW9KdvKjcCxUJHtm13GF81NHC
yyg13ctXabM/TVEp2Vbe4UJZPAWFeJeT6VgaJ1QNd+Fs1mhnze+LqGL78D1mxfzuyphYBUoVhIFx
Uk/uzBrwB/fRj0xlm9ljefDC5qiIWXnVCw8WHnRfWqD/jFpXwaResTdOGSv71gqzazTyc2yhbv7k
fyrvVMc6XCIIY13jXukgZ3n+1sFgws7HlzZ2D1U/hJ/kMErAofFw0VpDIYwWw7LNSLKB/05WdumO
mH0upMvY96Vr0PwxO0GZbLYf01zP31XwziF1IqNSKOCxJXFQTSPUIi22wzVh15qaj/bk+VG1T7Km
XkIvorJgJeSSUudZTibIgD+13e1Of56Hx3A3IoiN3YG7kSBWvWjTi8/JdWja7MUw82Qh+r7+MiKy
r6bBsx6QOVMKrf0xFS4xh9sYj0GWfhiW2x6aFNX1RUqu7qJ40b5KbPvQV5UKoIQiB5lPNNlHB75l
aKf3GRTUh0Fx+DtnZbESZeU9yIurhRsLccE72SvVGumoslKXsitfVZvBCT2B4pLM75GAjtolthXM
J17EEmGfrGMn2Heaa54M3e2vYr5YJbu5h5/AOprG/ion3Lbtjolh3HpyvHPy4cpHuCP8049RStqq
tjGQHXsFLYn5gqorwm/zZYgnb+UbBL1yIoh9l3T9fE+nN8h4uFOwByX4kudm9ObVlFQL0BJ3bheV
ux546N60HJhzJSXftvRBp4x8/DnRLDPLeZZ0Z8C/cx76e3TqTHtfte5e4UGBmWALTmoixwO9tQbw
cr6Ss8a7wa6GtNOlzfRcR37xmLfAY+ee1VbeI8LvCzmXhpH61NonOaW6YBQoXiJFND3LSwaf3rWS
W2eK7/24TBZk6LJNG8T6AUkWEAh5S/XUia64P9QHvjcEYaqpV5eymUx5sa978lsPsyjI4Gg96uEp
0n0z/nIcH0WkN7siwm43671oXPRKcOizikuq9WgMhMlF0Z0c4DEy+2uQz9UhQYR+4Ybjg4EnxOb/
SLuuJcd1JflFjKAn+CovtaRWm7EvjHGHBL13X7+JQo+g0fTdezb2hUEUCqgCiFaTQFVmUDnNpfH5
ibdl8QEc60jOthnHaz7LP4QT6IZ4nw2bPjFRa/h8y22erEOhnKfZoeh9HD+az0WJ9wGEyzIRxIqT
0LQqHrXc0B5rJIo+6mWlCWSCbIXT12o9iaKUFdjo8L0fLPzcjWPz6sTYBAFbz7jwKg0HJi6S5HBc
6+sFNoI8s39ox6QHXJwL3Cb6XGg9ja1rgUtASYKUMwgUTSAQ97aGHJnaQQ6SgBa4QxUgmePER6QE
98i3hgbHm+LKs8FfipW/dz3PfnYRTP1sNsE+nMv+k+b12iFE/MSSipkLuEg3a4MtFRsQ2ODV2JrP
VMTqmp9YjmB8kCk1iJJFDmeoZ/8EHFCFKdPr0xCnAFDuSms1eQPilKYtQBC9X5VZ4fB/KsuPIF50
V53vDucSmdt7fBn1GwQnPaVxlK3l9j2AJy7DDMILOuDRONDxfbwY7mkrH3mu4HPr8UfFfO0c4cBs
+GD3MbLZjOhH5DnxgtgpR8/1l4E1ILq44/EHniR7Yr9kKfI8gDjV7KgIVMkCGTBfMiMPdqWBuH8A
y/GT3+G3HScARx1ZKK8p+CGOrEfGEKgWtC9pxGPEcEzzxQC40GMUIL9X64Gqaw/gionCMgcYau89
Vxl/tQSq7lRm7spGoOKBB7p9zr3spwPHBZjctJUvyQz7UntA5j/Ng8GBuXmtpsyJuWl07PCUQAzC
W+FjCLC9Nfd7hHsLYE0VHasqlIxUqGJ09LcWBKBR9IWJ2EFgsw35DGDOLviEb/P2oDssQNQRICpn
xCCtgNOVHag2j3CW3Cfui+3byEuo888krpnpbwcEWqypqOHbe1HmQ3jqJ5+dR9C7tg5e+/FH+rOC
H+Bhm7VnoC4DtIM3+s4FHN4zd0CaSf9DkRSIVzYPrHImgECjcIoeh0BjhyYEgV7Qjc3HojvztH+s
dSQXFVn0ASBd0ccYcS84VrXCw4R3nEscWEitEhrc/eqNvPiOXQ+gGeCYDa/1M7YUkipfW2PEv3hN
gq1R/BdHGiCC5Zohf2kHjjxnjtRqbywK/DBiI4pUgAm604Zw6xtajHC1gAEa2jAewSdR7+0aqMkI
Fp2fHJzALIdhML6DP3XJuIYsdXP61jVW/bFr3QYJRAPeX3okBZQxoKPsyQpeM1BcLgKhCzD0TOtA
DldVzVMwBTipAZPUAdtX4jCo+UBYbo3r4SXBQALLOObJmSEPdsk6bPYjGAKp3BY+J7sBFBy6Ew0A
jGZ5vsiBDISNRCd+pguy5yMDzB5UCDWcMDDe/3QR8Cjr7/sovuPzD0hEImAnCiPjmBgVIscz0I+X
gFWkw0IW5+miqMGdDIBp46PbnmW+qDv9CujrwHGAWQMmESBACzwSXgCl1XSQI0CZKFquxbKY4V10
0eJ/VPwPALyYhIVCwvUm9XCaScqi5AA8eQMs2+Zg4nsIyQsuTtMzP/bsHdP06sNUpvGyGqzhudVB
CgLuk/EB58L8iGBRoHL6zH6u/KIPNsn3FAwv56wdgzPdMe9L3Ybu6U7c4lEt8rLsNgBJNJbzXEdb
g3U4Y4sTL3tFRIaH4E0cs7IBGUdlBKR5x3Bf/TYFVQ6CxekH0/IBt1S3kw1+vjx5NGftu+0E5cIw
AFXma0lx7pGyeQYDywBmoctUuyBCrioDbND4x4A8ixoMLVZRLTtR7eNk48L10jgEbv6VSnSJEIWy
NY16FTXYiVUXr+f7GDFAeyWiu8l33tRAFTm1MIOyFv6YsHXzkLQ2RLKCtN8EZofwoO6nLKkOcbJZ
mBsbXO17J/tfLMkWZA4YZThw6fxPqhfyAKANDtu3EQODeGfiTUq4VfC4Al21GFiST0BfALFvt+IW
4oBVc7qL3QDgiGpsiB8CK3IG6nkQJnkMuIF/TI4hTNTC2M2QbNLE98anPsRruNl5yC+k3ic3e5sz
ZSGu070R4qCsMYMfmV7Up9QMqpsLyYLRyjaV3w6IS/5dq5QzW69O+K4Jjhyk0H/2cVcsYoT4hgVQ
oO4qqF+StUhA3QAE7tZWfLVKegje9Y/ghAPWIaCHVFPl3J2d0gAeiddEMQ6+Yo4wbFzwJVwUi2B0
I1l2EAC7bJGjuFQ61dC8aZOMlO9kVHEne09PmlNdk7miLG/N3fVVFSU8pL6Vm3em7pqU/vzBMwLr
oStr0NSOP4bUKV5zuyleRzv5aqRDcQrrsHi1NUA8aEEUbqky8RBR2QW1OOeFLjKd6ycObletMaJ2
2bjpU5zgG5AqC5Bwrdx+ZLIpoK/83QwOpiXV9rmnga503FOJzCNs7uAV3HuUzbkIWo0BKkiVcQvg
9th3cF4lLGtFZJxBT3+hErnaAQ1ad8v8ifSx+Y4IwLH1pAGvMfgWn9rmimp5OTYnhCF9oeZ0mfGh
kABq4VmKDByf2enoH0i/7QC/Bi4txEsL6yUiEY6+Bk6/Ie94u8S5PJKt5Py5JmBs2qjneF2FaoYv
z3XTjdgqEcWp7KIHZJP1cgKN3HKfR/4jYHWzN2O7BZyGk+9d3syIApvaF4CZgeTG1KafZYikYmT9
ftOz0lva7sgfY2AeHIIBwG9pog8fEP32rUKs5k9/SvfY8ai/DMhIXbGkqkUEDT7nOvxE85SZnwqQ
xTu8n38CV+fZDrXoUwOo2LVRahaiimv3ZM5Wt0pbM/yKpPAtqRq9/QvvK/6rbYK+F4H/+aGcgulR
c2Id32Vj992agQEjemU4csLnTew96wPeuUHH4u1w1A7QVLfwF9JHAH6IZKa0FYDXg8kuvR0Vew//
6fEVkx85sEZBIRn6u6xE6iZDlDNivfppWyGrFYFGGEnm4j9dO2k6dl9b/yNYVurFkFnDNz3tLp0z
jv/YgLeIANgKwNcEHzvx3Pyjh/xpsNLmW4SkzkXUls5Hw2uRX+Y5+jMD8OG672f/nNeAkwA8ivHg
u6DbMrArvIvmsD5pqd9uQlZ6l5mDyjjmuvPattjdQvx0+sUJp+9Z4Gk/gsneJvaMs6N8qePAHnvN
DqC9dN39EfXNjx75Zl/sCPAfcYVToHkEkvfQOdYFSCX9pmwBZoCNcoDghAdmYk3iqV4Ib7kArPem
xv40QvSA3owvmj3CqpNX0wCTvR8Bv47wlzmO61YcB4IHPsXZZ6ffSVBn5Lkjw6owVw7yX74AcBwP
jGGTjvnJjZG+R8pmeTXS+uzGyGAHiFESzclINBf+AWhj2We8XZIRgPcwaYRcYQm44clIiRRxNZJK
jEQZESNpC4DYmnXBToCgA5wa4VOLkZAR8CYqI4MYiYnIiRVpRf91JOSLiZ8DMoIvPHZSI0mEEW26
HwkZ8aL5zYgaCT0TxOtfaB6YN8QLEI7Y+9Kt8sdcXLJuSJAEgvNpBpqkR92LgWFWAZ14j4CcT/7Q
MXtBilOM5KyqstakpzqgopNsBrs3z6RZIIcFcRgjwq2HbnzwqA9Sa23zV4KFuLvRaxwHJzVd2G9u
FHsdIVYIWRzxowCvZI82QHQ2oTmCGEEI6UJ+BPh235U5KFiEXPpcsnB6MCcLMWB/6I65a55xKK3E
NlKxZGcZznnNoOuOVCmnYsyMT3lpiFgy9KN08YkI4h9g1W7JBel7EWMjW48ZXytFagcmKw/fHWO3
vKvQ8We+K7Cjurir6BPfQHKff76Td4AKPmHPWj6uG0drF5/pc9meSKa85ZZ9cZMOdB5iAHJQfusA
wrl3EHB6nR2yg59Ca+EOe1BVmDsOWPr1PM/x54Ehx8WzmHE0RFGkEcSfJ9sxj07cAgxGCJGsnqxH
xzOQw4Uin3rsMDTls1Vgb0Ln7TNYN5LPWZdlO9Y0g+wY/9TBEFu21SkMQToJy9S41kBkhUiWdEmN
Zs+1VwVe+2TtZHmHkun8RbcK94IohE/SgcI1keWQ+7JrJFd3SJ51NOSN2/VHY+LST7TsHyrHBiOj
cChsxE4HftH2NCh7YlvQ1rCX2dL4ZTBzRERhND52FLfIiKs2NAEpw1tfgDC+s5bw8QN+xvEtArWA
WezQswq8NqJo4qh7lQYlWBBFEaBHax+B5vgV9WswwoMyieR10jkbz5/sDRWrAJEkY1zUj3o2mK9d
UWFDCJ42blwd8JvPwY+A3jTE1QJzUUdWnygyq18CHmoA/S83z4Aswce0kNtmhwBaj+fgocdDG8f+
e4UMi4vLQTAfIsOWtIy0skG4DrQx0vLDvkdS/dA9UG0KrGazr/H5HLThGXgsOL6lhzkC/wJ/Aqbs
JDAKYNHkzqUOmhgYZfaBWs9ple+HBui+VPSDIls6OAg4kimMKQSczKckMuoTgGEM6TbQ+oc1Kyzg
oAq39c54zuxwfAqqvgKBcYWYEDE4sUxjHXuHNAdqmVItEtRs/rntYksuU+rJ0B0E+oPDA2DOmFQA
ep1Nx7pZpqSF+veXaWyAfmwu9tTYbgBLRsuU7E3Aj0C4bZmB8B7OAWXiMOA1US5TbY4+ycd4XaZk
KUcG1KJJUyxTkKy/t0xJrfB8PBsOLnc5cCxTL7O8FyAD8UuHZUomeYwzGifsKrmS1DLFjoZcpnJ0
Ypm2YpmSR2qZUm3XdWt/rIzXOJyBrntdphOgkfBqiWVKarOLLcVZLNPWZnKZkmtW11QHfeg4wCvF
umy5s7QA732g2hwwIHfLlHqjZVo7XrYll/5cpkiHk6vX8F17D9SwVi4lRIL3S+u6TJM0wRlJUH3U
EvttmZJNkD8CtP26TMdKQCZhmYKMOQZqnXUgk2qZkkM8xWmBA3L0I9X+sUwts0bmnFiXVg+2197s
U/mj19fzM2yPT07syWVKWlHmmbuKIZaf/AGGyNuvKRU3tEzHugTaahtE26bMw5cpqKc1Dm7BR4Sw
62e6FMU2QSaHLDjYnNnwIEB4mNAnBW7li5G59dNQ9tpzEIMkFCxR4G+5djHbwGUCnwzgP9DI9nmx
rZF/c6NRDzmSFpzukRrhvw1+Dyd/XlKRWml98tAgIvNMIrxDDYgE4mDpvlrBosS2SmacSH9Mugzg
nAjfIbekWu58SO3SPVJpQDrEftb6aUFFapXU3feeR6HUyBCxczB1JN4pK2C2wRmqbmYP1GA2hvYB
yEjhjcoA3lH8cc3dgZqVdZwfq3n4qsxg9xNv3kVr7ck5Ddutp1GPX5UZ1roaTlKbcE9mhtJB2FQz
ydGTmmcl9dKwq3pHRfB9OefK9/fKCoI2Adc39SZyfvE0mYmsXEAZbqhHEk3cQpRsGcVvj7/09IuT
6ks1ZV6SzitgIg8balAksf4UB9+VEYRq8TV+7AK5ZAJQzT+3gOAVT5q6UWvKq53tgFOMndeDX7hH
eugzXXw7CVdV3ASbDAzCUoZ4CRx5RwaCyKGGLEr78C9aTbmAp6uNR+qo6cCG+16rRthS9q+2/nOr
qQsRAZDet9KELerozhb15BrAZ/qXrTrbwYZn7PNda+nuBWBT9bHk7GgGvNTwSYiUxWbOliWr8ZSp
JC4d2AIWIIUBk5QotgjJvrTeEK5tw2UrJcPhXrFPWgTZUe+kN/tz+Oh5oLC8dkd3gOs+4WsdWdmd
A9MZH4ulJnYfZXfCu7ps9A2WzrQkGV0sZIk9OC5/1sljMpFrr2ZgWY9UIK050sMFkIzcvZJh431E
DjsCBhrhCek5tTbujKgYFqRHXnOEQJwLBH6rptTACBF0CzCZk5yrfkx9HFSBiZR6ImXXnfhmHnJN
Okwyy47sg2U0n2+m2NklwM65kDnpr8vBo26NB9mXGLwGwqxVF+AdRMkKu2ZboxtcOZlUwSIrOyEX
ZSfVxKOR8s5bO2XFTmoYUWtMixYwIzs1Az72MNfINWuBL/97VnLD1PZmM/9SlmPGgsfJP5KELqQe
F+NL3cbggL6uC7NGXnlv4wBUyWwTFI7pgDde5UzThc2x882jUbXzqh8zbeU30XeEtTb7KU7HR7pY
rB8fcXJ9mEZTf/DAWc/XqYc3yCDKzkpj0rsE2AmA8eozBCbqon3fFfNDngcHUkNOOCrKaaj2LR+/
31mweq3aaohQWNz0KToZwesGKE/LXlJFRt337ZCucg1L5KbrcMYvKY8H7MmQKdlRjs0pzRiM3Y3m
2A2PCJ72DuSm9LhHXhg+xMqTbMwzJ3oMi/VNVyK59Ngm4VZ2LOaF7uII59ezrX+QvpGMBYW2NfUA
yH00Y5PTp5tBd+slzSfpSMU81FeZa+grqpC+xLPAeh/LbDNX7iCtkHbTggHGqztQqV4fEN1xrf3g
x1EM8gox/VK5ZyAE8rrjjSy2APcCSk3VfOyiEpvRICYQPUpVhKq7B+QevBWppsscfSe4gWTnUtEO
dHA6gPZBPhxSpHEwS4/X5qilsls5i4gcRKw8N3T51JR2iq/gxRiyWk4tVdCjycLkO2udWsANYFgs
i5Hc672mWqmBlhgXJBf7+UKVE396q7mTZX9WkB5Ojn83pnJduNHeRWYCtf2PXamelZ7q/t4jpaPa
vdf17PY/DK3w1/deqa7/Y1f3TZSl95ooWRuYwPov05//xmnV7K77+8Y0OuX1e4Odcqw3gyf7f9OV
0lFdvde9nAWlc9dOn3i/LK15QNwuVs57enIkYVmXy2S09GXo1HivmHX7QHd0yQN+K4sRdoRv9S5M
2VrVv9eQZIGNHulOy7xvfhOD44x60Gw7BOLHX/dDh7Sht/4BOYb72I0ztr5zg7r8uzWJEQd4whZx
sZX1skfZ1+297PcvG9QFXWgibv28bS0tFdVqBuTa7rb3v72SfdzNqyrS0JRF5YAa8xAy10Ju8O/J
JB18S0DIkBDYzoe/rap+7topy6SirKgWdHfXjGTU9l84TMoAlAJMoQ2OD7Gu3utODkH1THc3QlWj
bCoZ3amKu3G9Z0+5zxGgvwXOABIR/1jz/y/jcoFYyDUCeYaXbAoeLUHRB+J60LAskUVoI/qDsT0g
n7FJDFDKlxKnPotEYAqk2LZ1HT2RuqaVO1IXKV1/6SaAU2ZC15ltQI/8qVvzzn9peqBAEqxBjH5J
91/4IPrFG/L/zYe7fslf3oCp16hmnOUKRHYxD3c+GE3q7ydzBNSX0O2Ev72AYRDz8B99KMXY/tS9
65fm91/6wNwWX5UmwMj+uw+AZ/b3+tVfGtvV3zsf3tO9zgMYG/SPlYaoLeDoIOQKeTQp9g+KbPCR
h6LPy95MgD+cDc2FaoImtB58uztTScmr2kZufJT0ADZy6wtVgIIh2aV+hHBk0alqMZrVZgI+5knJ
S5MhH5kj0GDmQw/Aa79n5wk7HkqF7qLKSXByW0ZbVTHnmQ2AvPZDejVDlWbkfm61uQYAz2/3izGr
tzhxDoB3e5UJh1swv2dJj5iaq3zITWMVW3MI8gi4TxUc4OTI4/BWFc0QGQSGDz7uTNORLpFe1bvu
HrmBP5SXJPeL+KkD0fSDHKU+evMGgPOtnHal3HG8FLrjo5L4aRCv6tjTpTc0y0DqtrBnzwBz9nsw
1CBCOOei8hwAL14rAPAU7JrByhby4ZKiU0cPSCApj0ovmUYQ/jWMSZeo4vfaIKPUkMRqfSg3a6O8
WR9KTuujFutDyQqxPpoOIJtKRnfIenx3fdSz166Uq7RGkJchmyu5H4JY0jQHbLbRU6p4bx8is/5A
nSs9Y7Y+dzqrD0qu1gfJ1Fq+rg+le7c+qMICPCitD/l8SUbro+fB2/ogWc+4t2eu/UN5Q/KsTJ8M
Pa4e1FKmNQLAZoDLXx+mtIXUJLFGlDgEg+yqCPGGTwpUcV0jJFJytUaUjCUgyqE1cqd8XSdKHnnW
2zqRfwozMPcu4+3fVWjX1iEIgU2A4D9gstJ1Lj1+DJzWjldGjLgC5PRsCzZCNvjNuKHbCJMYr3g3
+UurDPEeaCXxMZpGK17RrVSNgVcFxrz6cRRdShvyVnVH1pwcBBIjgOCAiFI1C+qCFEfPqseNbGM5
A6LmegBikG9SifRveg6QCrKuTCAhAwIJQ7p3nFr1gesepiZDio8yd2OJpqEp+pfWad/GTi7czMyN
db+w/GVieTPyYDFM6TcNWIySFMkLOQrqe0LI9Q60pXJi5CCVopxcD3MSIO8DOWzXObixSl2C8HUE
Vl+FBBOlJJuTNWAGOushNwCXRs/ufgCdG3sHtxTh6+J5Upt6tIJDG8QA+yiQI1cF4RkMKsOqmXm4
oiJVaJnFdSSqsg6BdNal0OtYX6jqINZD0BgMYExOEY6hakmFNa2HJB8z2sga2ZlTddbGBx/hQpZv
eps181jDJ+p2jsJEl7dSJfE/hQ0+vqk2I1vk453fpCwN9t7c7afaufVb1lx9lj6oSTAwO9Lnm37o
VvlNxVsfhd8DIFKoIvLz3HibQrhsjaO+m8X8SpepHeKnxpupvpm4q8s3/UsfhcuIDbAf7qdtAMoz
oklYtHnXZdup+sWNA6TklaWlXL6fhAp+61YJUAaxOG781gDVvsqH/G2JyKGSyzFWB/VMl5u1857b
5M0sZvpdtw0kQQOVDyw+NAk3nbka/s9eZ5pqlT1599t1Kt1MLLleidVdcJDmMA46zno0LghofQyq
pvmIAIkBiRR2CihRp/kI0lbrAOQV0CCJ2jwKih1rIwvYISjyHLlurB4G5GCgmEQ10GAT7K5RMcXJ
77ItpvRBtnVCBO3OeXSmYgWkj8RnOQ5ZhdnyH83J3VcQ4aWvYLdcSKlwrbcK6Vrs9MOp771UVpJr
Qe+9ucbBwnXjGk6K0k0fWreuAY7/1jUEjL25hvMTAHMJ12jQf7nGcw9QN8K10NQWfaHVH5GWuvMr
YCoUqWZfgABhXxCMHiDzpPFXjj/bF9DRQ8YA6ar5KcAnRZH0IuQvg09LapGE+ijD5hueVHMgEakj
eXAAs3QBlDdhQMoCN9yDURLRQ6JHkmlm3T7y7B/VGYk7wD0EZZwA4Om3j14COIGgZT6wA3/7iDOq
eocYQIQvX300ETl35rYDPNbfbtNdkVeP4VQB4fLqUJFHxjLsEC2jZHpSW8BpQKawclLng35q8U/1
zsvME5hWDNEdwhS5miEgbpnZLNoqmTe18bYFrJp0iSrwNu0c3Sk7UMnXhkjDGNxNDOiHE8nIFuAW
/QWQ442tmojW5+OGdUjhJT1ys+mQUdripEWJ5J2JAwQedWflOcL2kEWuueVODbpyO22NGP4Q0cC/
n1bb69kDwpBf1TxIv8AjOAM/7ZFKdAFqCcigNTfYkZckK6qpWycdEJhkUTzHwtTaQ5K4X1VT6hyo
tbwuCrkiSFJkLnbmh8LYkyp5RYs0a6a3RSpl10WqdzkAZ3zbqC4svVnG1P7PBUpOljVS6rQZC1T5
B7z+cI9cJQBwiAdKFw/ItI8MsLdKRJa92X+NQOD2QHIpuq5Q9bDUClUyzSpvVujN9CJtS61QOZUz
w1vbnyu06Jm5DSeOz8rrw6IVmkzTzUImv6xyPIR8QGDHdUBqhUoLoiKbM7BC8wgQ5deVPBXVzQpV
3meWc7NKpfeJ6S8KAMHKRU9uDQUb8NqAo1k1QddVKh+W9BArNO3qtxUqRSC9WlQ6r3ZqbgDlertC
yR2kdmcPAe9e1TyQ3AAQwN0KbUzkmM9BBcjS60TQCu1N522FUsV1haq5oc5/r1A1DXkJmFhENBt7
UqCKggOJE2cDiDUQT8bth3qRenN19DpjkRSG9xXsJGzdGWmxx3GS/lEHPwFC+NhXJO1H63JwBXs3
wMj6kp1I33X7Auizsf1ggh7vpau6TySfzWoSSYrxqY2d+sk1MWSqsEITqGH9PJ2rdATaQzIjm8/L
vK+j4YMYNHDiS4Dtm3Om8XjJhUtGMP3jtaH91Ds60n1ywABRA78A8DkCE1/mATizIdPwwSj0ozEC
g5mef/B8oHTG4MJZkzwAGVVWtgKMvNZ2DcKJ5NCQ/rmYioJ/aUpQCVgCaTSbe/1r9Epm+Bh6gAkA
IgIzwX9aAGCK3IpnIMeCPU6ERNUGzRTpZxxAMzRTSN11X/ngypkCix9ocpGR8oAYqPuZatsImL1i
pkZbf5spJGy8zRTOp2xAP4FrhZ5FUrpvM1XjTOYMMBC+pBHqtvFP5+nWzUyRXMxUF9rti+XMbzNF
rlZZfHS9/G2mGnsCNLx4FN5grw1N45+AY/02UzRkDStqBB/izUzNvq9/BUauWCN+nXubbO7indWF
+mdEPSzwX2D6aDQILUTuf3fBv+f2Yjfc3o9J+GsAfiWgUHAheTfMxzg0oqOSt7hdMw8hSKRBFbkm
DtlnsNNYjeEjtQftjRx3bdl1W9Kjy4wYcDKjLMiOf5vRfDzVBUdA/BpIy4jGpXIpui9ijlxsUU2N
LdE92MW7LfWguu9/j0KZ1ZATT6OQ7al7kBDhfFs4Su1vTGA6lLxJHX8BXgLgDVx1r5NFFgKANMGn
3yOQVvX0F15mwDJfZuFjlYzauQVz3AMOV4AXlYcIAhYy3/S082RrSG9m5W2Fkbn4CQR/1ZpU6EIt
WO+0OwTpAn9ftA2SSbMWnrht7a2dgTeP5IzkJj6oF9qsjdsbm1HgpwBAwRYNaZKDdBcVeYNsBgBz
kVfCcboju2WTPTOjjw5KnyqdJAHSFTP1FVV4AOzcG5bxOXdz/cI6QM+MppftPLw0I1kkD/kWlIP5
MhXVpBMAPvDcGTgZ1RmC20OQbtKd0YffYpC/HkiL9IEu1KznEelNDnWXALfpIWbauRiNHjsfom1c
JYfUdY2jtAhkNrzKeGmwfitbwj/XiICn9dsDMpeFgHYYKkRtQ0ySIZwEmmplbgdgXgULZCFhHv04
WEjrc5DGj8iZXEht0sls55+s7S0QqGAw1Be2LgH1PbR8XWj7VgvCY9KAwh3Rv+B8FxeSmYhRBEqA
KJfzhPjjogyZ4J/WQefxW6lHpvIAKG78lKqO6C6Lv+MTSTtMBl5/V+9pSAO2ryHcKEOG4p195ZM0
T2XZJkd8fqDN7V7pSEeUY2QQf0DeOuldwJrRCDRk6a68EahlANZL2kVL1wawW2DdyUFiU/uJtnam
vDyaSCGQF+vPItWSzG+RUoZIHqAzXJUDYMXftKUKaYXaGd6mcrnz8GYyRcwhotWEealkgIdykQL8
YC0dJDtSgW6lNA4SY4Pfml+y0d9jIS/a9lebIW/9j0HeWHRz5A0zN0vW7zmtRq2mA9GhyVbT2Je/
3VfqTAPiYisQUBg+sbTArC/mlO/B5Q58VSGiS+A3QFgrLRBEX2UAMAkeC2s5I6MWb2FCzsVbY4n3
9AQpNI9Zn06PppmCnEzzjwgDnaSIN74JMvEzSA3Gxzex9smJgPeGBAL9lIC74UR3w5Tqpw4xloj2
SvBN8Fuu1ICZbz7MybyMgPUDwKM/VYKhArFE2f4gOfVmJs30plc0BUA6RzbemCUd6h7AWAyfMEAf
sViznacwKMCPCjRCHX/QuxIoeC92YbpIsETc8OTlLyQKKhF4PmcIrBAa3jxXhw54wAsqykvKngAC
OgKJEa2SKEp2dqzBCdGALrZmr0ZkZ1+oVGhJDvaoMABrIBoUmotkKO+mw8Ax51U9mfOGCYU5ru3H
dPI2svWIGMysKc8ITe6X7uiM34FXsnAbEwDlBlhBMs0aX0y/qLdJnhr73Jr5hXQj7EMgyxwkk16K
Ezc7/NZGoEsIypXVY8sINJAlDvdcq1oWzoj/0K1dgDkRnA+LJmrBvUhlzS5+IMzKOYQ2q05ePn/3
hqlYur5lfDdbB1lWY/4LLIl8Afh5sBGCwGED+Kj8IfUN62R5Ibi5yrT9jGyvc4mE2V9R4B6Rx+1/
1k1HfOh7r2DEHJdhNIwHJNBl2SKeAZq30Mbgem+B8QUBpvl4GEhD6t3e/y2hDulCDakLD+Caq9xP
Eb8FuExjmNoves/wj2Hy00Ma28mzDfruhak5+vfCyT7gpdB/5WFd7eZuxOFwV1YfgYFwtsbC/+bE
XbBMI2PauZ4zfpjAErMqWBHKItA4AoSTe902N7PpwyCAnkerCjalKGau565rG2nWVFvjn9wm0FNt
TV1ZZYNEgOTFNgTlfNDHBz424GLuJg/v5e2KSnNt988M74abrJlLLDcU+7SzEc0ChHVH76ZDYoFB
SN7qyL8GPpmQaiVOu+StSdKgsaYDVakLyW6q5S3VI/YvM5dMm0ywnrtH35uTY2Zn5YSow8YGklxi
H+vWNfbD4A27vgHQfxZj9yxKkuBDhUj6RZlo/CdnQKYowOiyaGtz7/mV9U0fQkfw4wYvacj1NY68
hhNgTp09GCOaneYMP3WtcZ/6OF1zEMx+qH0PzCdgJ12WSV19KZB0A+DYwj81+dxib5+fSW5kRg3S
p8zbmtypvtiVjhyCOf4I5F68O6ShubSF3J8za8FmjZ/7KGdPebDO2nLuV0VrNKdMXPII0W9GPe6j
NGyyLVVgh0VbaCG2LOaubk5SJpRBc4MvqN4sAqROWPiKw/9985DFoFVIzX5HilKHboFUMomt/g6E
9nX2QDJpBnHqoH3sCmNDQvJEehYA2gCRrwZyY662NVAgnhqOjS3QacSySayb+i4KshdqG+bCMWrR
JxZuR4SozaZ2pKbSD2XJHFLAM7vh3w4Lkx4iDpfAywX6jLArG8tbUV3qSQ7URR1pDKJIFZyFu8Hx
6i3w3vnzzJz2IWj4N/wE8me66OEQIm7TnVZK5pSBmJywAkwgWlFFiONihHOHFxIlev4JXGGf8JqO
PY4BUULAJzfO2FowzuBc0s1Fawd8gS+2aOdHtXGmarrTjSx7ADLDPph6w7xp12B/dVnafrZWyp5o
S83YcHAMQP4rCYmBzhNteiSuLMemmc98GbuW/jBFYN2iu7is3u7ek4E6+hTOc7C901VF0LjNFUKg
0Ol7XaVzqy9MIHOtpMrV+CA8IJOA8D5E2EXcNmPaA/iDrkMI9rI0AcCYLAes8IBOilOopV35NeCs
LeiSgmlXEXA2Po1dWJzUpamrt6Kr41+tZgMmimqpIqt7HGVR2epn/cHRHADACZmfxMAEfav3OQLP
Wuet5a0CMD5lK9WnZjQl2NPIrmgYpt2tSVIMwrbHDzqg3Eccty7c2sp/al65zJMCZEQ+YHSBsci/
ZQH+jOsqy17mquAbE0AXxzRvpgP2xQ2sp6m/RKkWrsxQdz7Vg/Z1bsvxn8xcyX7McXj1HCf4HKeZ
vsyyoH3SB+xXDK1ePfSBzR58P9c32eClAhcX+GiJ7n0xi/wSjW17nl0vXeuRo61rFvVIPpyKPUCn
6z3QR+pT1dnRBi8F5bNhu9MSufEhsqq0n/Y4TD9zE1HTRGyqIyB4mCrrZ+JFP4vaSz4bXTsKTLTm
eRJ940fR2bA+f3V0w7lEQIPUtfJCBZ2F7iWMhx9hjq0ZEtFl8jJQqTrFvFayVmydJ40/AQsXrajC
HzT/pAfjmkR2zBtk4+/+h7ErW64UB7JfRAQgQPB6991r2d1+IaprYUcIENvXz1HiLlye6ol5UaBU
Zop7fQ1SKvMc1IpX16nu4jNKsdnOcwf5ZCYjEPo40NzN5LvSHPSASv024fn/UilA1iw2XVixXR0E
8okpANBZqf27zaBtam1TgIfz6mBPcwYC+Y/EtwDSfRSAa/1LGQO7pCbzAShmJH/Fwi23Dop0D0Oc
JX+5xXTPbYs/gOMofRSTvCOjmBkWaCSMdEtdq1LGaqhLEKtolzinibzIem2HJLtWfshWJHYa1m0H
bygOs9ZUPQVF/1iBTaJzsGm9JAGq0VMPWT7KBTKkwno4LzvR35fcyQ+BXV0CXSkKBiPjVCh/7rm6
cpbkhmn7V9uKgDyv64dJRk1TgmSW6VePLjZe5KwK7vJEDMgDrKNoW+kK2EnXws597shmbTs83JJJ
SCXEogPlcoTX32bxY46Tt8kCUW2MsnJ3KupxSqrvlBqadOBjfPRd759P8pSBEhaMSEeSj4WLG+/B
Onxr8W7N6jia566abOv3uXn59Am4azxLUNgfP8mxue5A+OV1expAPs3GanVdgP4CjAbg5EXad+8z
ZF1cb00Vc/zL6e/BTju5TxJUQs19EblYqQTOy9ydAGt+qQIUPFDpNt1kDWK1OL/HtrHeT3iqngbd
0BU1QJBgp0Inxf6n7JMKdUmZzJYuyT65/5Psk8rinnfBQUggXC4+lztzusDaDkBBWompt1HdwW0w
aHohSqvMaEcywPBjwCyAPT1h50CyeQCVIXeqB2U8LEmLrryRvQWhDwg8LacGq39301tGvPXBGjrL
8D8UHrs+/UEaNDFdMWcH/JT0ftFERoNY9WmdHBdVHLbaW7fzi80A0MdwxZUvz00LNO9fk9JV0PI1
ksDa23J/TQ/cBzdHJovgAHzrUcKdVeAAzWysmjIVwNuQDd5lmtixm+K2RQEhO4bc8y7L/HnmqXXX
52w3eyBngaa7n++Hyaa9RZW/FoZR49wSdxaNeX2etYsR/09JI+3t8rnpA9JHne+BvgR8GcucdKW/
sdGx8dXR544b7FyATw9CB/okqjKbk7L8t3le/HWA1j7czYP09zM7ZR3m/pjyCBmGVrienflG6p1b
bOCXOR2A3QEQrMNWMLaml4Bd3WxIznMPixL3nEjLPdctil8QpMmOCCcDnFOjjZsRqtacLtOZmuiO
uuvp7jK6dF3UQp+aovBXplAHswbFExfg3Y0mcZaJL86NblxRpwAR1Jdj5ibVqmiDfwWkOvfpkhoL
kfidPfG/qMfJ/LO7WUpOaSjwTG8FHons4OZIdbJM9sR5ZTyb0dfEqdWL47vxQxOpq2GG7QtSofQZ
KxDcaNBH9ttJAMxlTaMZx2+srDzA2YPYNar9U+2K4jHz0+gOgbJdlgT5I4n6ABR/TmbX60Vm2WG+
LhqWHlptRXq+yTdG6rZ3pDb4NQ6E4ul5dqu9jbaN97rN6k3iIsDwWoY82fZD9E+O1cO1cjugLAEU
d25IRl1AwKx5HJvnRfRJTUkrWoOerN5+GqAuOQalI9s3Nf/6n05+nwvLtAbrvN9vZ5lnudlP/gJH
4lw9DD7PA8h+Y9NHRbypNI2J7dTt2kPh4F4Rr4wygMZTK6/Y03DmBRmIEPJ8Xwr9iP+9ATJMdEAw
93GRk5qNg8d2BfAP4HB5w7tZ4SObW1a5AaAXuKIBUqGuSSaLH78AbDj2U3Ibm+V08FkfrZzoZFZR
+d0DmRJAI9MU8G0g9xYobjhiOVreA4ZmANn5wL72E1a4hlP+SJrmG0ei6JcgUT7WWUAoCasvAYqU
r7Uwky0Kl4dXEcZPWeqIH3waj62VeH8nAqjKkhkOXrq+PPVOYex827afeF00K/JcV6c2Gor5blJU
y++yEUC89hj2Dy2AZXdtjZMI8FXmiGLXlgfiOXBq0TA1IMzR6I+p2i4yFBICY1GF3a7NTTAtAPai
WBdYnu2Rnjk8kGIxtQOOiYwQC0XIaCDBfhwx8BIZIbk+Oxki6wnMqwGARnA31GTcPY5uMVzJwGp4
gxovaa5jN/pndArn2cuV/Vg1YDwqPPZMTe4pgE5I4556UeEL7Egb40xd7EeqDcgdgj11kbQq9gHz
nY2pvYHpJcNZcTzN7iL8q6Ny2zxPzF4ViJs9VShwvFN5/qrMLHp1RNadnLSe1kbNjJeGgQdtVKgR
k0BgXQW8RfZXb0oQPGj0ZmcaPfAVxmEMIuR/+7OQlKaOe7OSpa/aUlQ71tevswsarRJmxBe6nKVk
HjnAhACmLXyagefq1zlmApQo4HHrwcOm7w3In9b90oioQq1lg5T2X/K6B9eiBUrrzfhLhh2/OlsJ
fwDzmXVfu6l1PyAuvwlcIBO6KEnfgVO8OYCJ3HntED0ppB999WK/3GLvWCIk1XrPNV7Rnd+CS5Lj
vxcV8NXFZU7yWOTBd5JnEu+Vui36m2GEyMBOAnM1G2So62UpD+8RCyjBMC80nT1mMAFCaHAbe/sw
bQ5BUL3kVttfChNEaZ0s8Ofq3W8+j/1iLWKjXCMeXh9C17ABmtKP9yagCDJgJOE3iuDr1mn6dBtY
LrS92tyBpqm+I+WAifKYJwOIlkk7RpASB5IWsLe0LywRJsBC+TfqgcOPPea+LDZJ4gDwmWavX1Um
e9CnYGwshxSEhGO0MWiuzE0BmlaI67s58HBjBkChea48yjRMLAvm+/bj2rmTuc6WxczUVGUpty42
ptvZAqi7m1FWYPVAyeG2HBGsKBEsudJVobn1zGwAdl0TXT7JSaMDpvZa4NTv3VTbIz//ZqO2ac8N
3pyoCd0ehWJ0qSYDDPR02QOefR4v6/b9igao6wHpxlwrrZMKBRtS/2D+4XIe+uWOuqwD9nMjebP6
oDhf0vjktt54Vthege5QNhua+cP0KDXE6WvzJTFxaFgZYW3ta2BMb3p78tdzv424vUZoJNryJpQ3
mZjyZtUCuBSdZlNr4knuZs0haYEqZlve/r1fF48SyDJHMux8QNtsLNvfAX2sOaOWV6LS03TqldMi
pkdBig8NCro2hjTaNcnmAMgSWSEhqClXbteF58Ws6lhznLzYOSjXaTaOCXDbHrjWRW2WP3sAz9tA
r/nG4hwQ0obbPLXAB0JssOjPoR1jY1un3jYEqvmzLIDTCeDx/EeMDDVtXWTGtzYZG/B9Oq+x6fs3
PxbOxbB8vBJK8LJwlPtsUBqdrmLJssOohZNtT9e+BXC6NpA+WDXBgATCPN0lM7qq2BDcQFWC3GYT
SMf/jpEL4eGYlXegdv80YOBgG4tG68fiAjAWEmnQVbsTw/ccyHg/iyB4SqIBh9A1qJByabX3YV1F
B2kNABGfQnAAj4Bjrk2v+2JK4OL2tel/D+Lvk9nK7eQU5r7rCm+XGEGJHI7WrbZ1AUoQjpJvo/bL
AO9wVW4rjoCtXRboM1ayOxWDablxqq0AzBHoGEZ/O4/i+C29BmCHmbsoahi2uWIFdAqxsp2x+FYY
xq4DVnWET41irt5KfxjZ9E3EbfRXBuyodQtWggcg4DQ7M4ntS6dYckIcWh0aPPluoI7Mt23eVs9p
qlAoLJT7xsPkbnbZvpgBR/TASeoHow3EW5Uj6U1NtfcE7oZmG6tC3qq2+hE5iGdGwL9Phr1yPWvr
MfwdANU7jeBHCoJhA5S6FLxOAw71GKiwct3MIwXYEBLHBk6fZZrXwhXW1Qk9e82yzDxURXeIQVv9
wi0w7YmIuzvpevxv0LfWTHZfgVxe47lVS7wPLf4ki+lLpeUp4P3XJQhvb1jq2bfacZBUg8XiV7yS
vjQAan/KXCxssE2qt97Uy/VoI3SMc8f6ZCCfMwdi1IdmCAbnZgxCIWHeEXtUaoOsxWlL54aV8wcL
0ltseQ26Mdcu/mpCj+1EYZqPwNbFab3KjW/m5Gx7k4V/C5AObvwQoUPAcqkrwqtqM0yV8WaADhzn
+MY3pKXhTdYDUwaBtW6LB5guh2TNvs+bESSR9XfyiFSGi2O5zmvOEgc/vFScB6T+3iUaQz6t/Opb
wDctOXRwGAew7+6kDJBuTDHPnjgrR6C4FdMmARzBE8lK/9kcgSxMEkQ/2HaIJvzQtb5j4SXplesp
TDL808AksXB4pQDBB2JYdLkNKE3e2MiDgwbZ4CBGgJuhi/YkSw3LuRMRjoB++TB4OK0Z58BZ1z6C
WjQ3F+yri0aRRJpNojSABQq/eRAl1yF1cOAGfTJqbTxV/BSPycRpo3NhGdEZsMSJwP7r9z4eONF5
0A1d0bAA5jjWeVooLafw1ssQeSpBZb3vAoRtftmVKZ6jGZ7Xhp1aK6/KpkPsalLELsKDn/q236j3
fgseFVC5eRhf9MGXAXgg3Swy6tIAKPLe/dCuhJrF9zwX2eWojAYRKJJZs04dACkfAhecexejR7aZ
3UThS4gHGGCYR8S0dLdocnszIHXlQF3fxdlh2Mj2yoB59KKmdOe4SY1SScGeYpVsLS22Zc2ucefj
zFP7aLzaP0xIg97QhAB3zbci6MM9+QBWGAiQWr+/UHcyg2MZteIRAOBIYk/tFRmppjRvjmh/Msl/
Yo/Nz56owVqg+u+ADlLntjWGx9xubPDQDddx4lWxngDtscFrxN8yP0V/GNwtt8DTQcpFiAhImSC3
btYGir0BbPzGOZBnw8uSh1bTnuSoNVsbDqhKu7DONhb5ApPJa2r34sIt9hoYY3rMEOtE8BoFuHv8
jH9WTpuGSC7OBZaAKXDnEbEMTzit2+Oczj05whpxtJ4CoBCxyGuBp/sa6B39Hj8p5xmZPs3aawHL
Ql3P7f3tlHTGttF7D44s6KM7CoUIG5TL0hyvhc3eqKdAtgNCWnulwipGXT4YeWpQoz/QoAzcAgw7
IwhPtSXOs7JNhIK0A3VN5QZYOaTxlrpGFpkny7Pd1ayc2cVd4A93PDfUpvW5sxsQzX7koLDe8Ax0
sklipo8k64P6ecw8cSERtrPJPTKjUHdod9k67qb0aAUxAAR/GSxOMgA5ZmC0UX9ysBj8p5OGhTgD
D/v+bJsx0OwdUTykrA3PlZryh8YL8wfkUuGMJhlx3PRLVucAUBQOkweSUYOzlmkNXh93N/kSnKnA
6EAdTpipLbkhnRTpDBs/faiK0LyjJiuyNUpWnesiGvtouGA9vAfSqzVr0aCoC3moLWR6fRqYYhbj
4d9Xm2XA17ZR6bOVm4hqv3gHoDwqnNzxr3iQ061y/67NUF0BcYtHqwAW3E0CpHMfBm61SqJmcPdh
lYFBBWdQg/cIigTv3kyA8QWicjysbYVIY404d5nn3iM1PaqmPCMM74vSdR9V1k37QSRsDU5wWLCw
uXeMoL3SqAvEoVPRKtDfau9kXxtVDUDHqD6RijkW8mq7IK35NYOXYx3SW4W9Jw3HZN49a/iqQM7n
ocBrdGVmAU4X5XApKz+4NXqBR02uu8Lm91le5qdPcsew4y3IpsD8qdVIl1QGC3sT1qrd4mMxbYvh
zeNhfFz0aTCokVwBBlMcWv5+DwEWOFcH56NcgkF7tfiseJGvsE2MD4t3skUCpL0L/dSblReLUK9Y
FTJlfv+A1EU0eFrlkUoA8/bbd4BCmnu/6SKk4Q5gVYxkshLJCIZ7v58svOEtDvRLx7fO1Kdm6ZIN
0GfwnKvAGHeNvMA82Q6eyLwPEJT0spWshPuSu8N4LFofMGO6WyowUbIcJ3+8s9wXZQnkQwWWOtGo
m3f/5CPSJ2kQiUog4eDts+zK/KlnYkdKZsSDK3Dw3ifI+urjBECceJ+AlGmCpmzVabQT70VP4DYA
iQ6Y+x2VwHG7skZTXHyUbXxoAqBob/oOiOCfBj4pL11klDRna8DLB45InMmuzjemTg2cJ6IhCYKG
Fcgziu0nz8DUaZAD9OtmPJUPh6QM3u8qjJAm5WeP0+gkD1nthODOs4AfCErvB2o6sw92Tel0a+oO
Wk/ltTi2qahWZpCms96Ir/ectOqePMWKjfu8xElp1CAKMubqpAIcH9URjhAYi9SN5NxD+HbQVY9Q
CnW8hK6ocRyJcpnQff0kJ2szEqBuMnFgTx7JYHGLEscYoQ/TmGenAd/ioCJXDk6BvIQdpsrP9kPi
RK/GWJ+rMbH+0f/qiJGPEpgE1oSYsYy2SZiyr0N/JIVKgnk0KjPvIoNp5cRuuLVj0/5iTSFIsOwA
3N9uy76ozH3vEr8FDhQYoPBypOVoZRoVKRjIBhDPkwirQoSrtD0Z/D/syd3i/U+2y618mpu6TTSu
AZ8sj9OoupPP8+5EV4PuLjIaaCr2UYVkn/QWlT+5sg12CZ0xOYJGIxtXWEZEV1HsYyup3RPjZX6p
UAku/8l6kd+pBjQnDTJb1mkcSuoioN48IEG4fvDBO0gi6sVeBGIVoxQIrvhGgv2XFDdLN8wD6kja
jzgkUHbfbkyeYFWfPaUdKAfpnS2R3Xp2bP+NlgckmsKMb1OcMmzmZUHCQbLaZ4Z7nJcAdv8n+1k3
Kmq+TZyebcDpK3aFZk+XuxJoC6GmpqPGNv3yFGftlqVD7yF+iAEQikya2jAXJzsHWip1aYRxbG93
v0ZI5jEH2h8MATBnnnDaCVrO7CDw4V5swBqe7CIrt03ejW+BnSMFVP5RXms5UMc/6zNAWYK8LPa3
lWOiwMGu6zcsfx6saRxwLt+sG7dK4xV3KiSgefKrz7HWnwDR96zqhKNuvmxw2CYC4LVXDtCXYh80
Eizax73L7gukdaCONLU3RptlG5wudo/WAOICbIKtA3WbqPYemLNnaYYMPzAtuvtB5h2AxxBQlGrs
Hk0Hqdc2IkDAm4NMVb66a0C1Suak0QUueGEsFBTPXhgipWWnJAjkYNB7aXWVzLwDsPs/jYmUGKeq
E2yri+45SVAhYxh4tgHOTT3jLLN6RLBijQyH7rmXgQaVyrDv5IZaVXmgvnvZW2/6xU+fs7cxtY2X
pAhdFNrI4ibGJgYHGcjqFZJOHpCMKQH8HxdfvSQ+KAelO2Hg1TsjaYYN1urymE82e7UzcR/wwnwI
XVY8dSIGRl/FXicDb7M09/matBC0/2hUpfLek3x6QMqf+1g/jdHor1yQoR3G+Z8pU/6qQinEwcO/
d7ymcepz/Y+FVI/mYbHBJrZ5oIFPMitI871dZt1PGs2cQoBnWeSjQvZQNA7foywHWb1EfqzxhJOq
b8NoZXcIDrRXA0SqDrYuxoZkUdfuDV4bZ+ploczuqAHhX6XLjPDz0bJltEUCiCFAvGEZ9gpsiRNY
RPvgotosvDSeYXUrQDkGF1c3NfKZt+aIbDjSAZIMOH5qaeA3hGVHAZKds1BjcgAIEX4RECF90ZIr
l4/IHdN9ulqaRVYAQNyf3Owa9x3I9aLmvi5L44Y6A/O5jdt03fDCPwLR23wGAzPCYkYTbGm0dHzv
6E2glCJTcIkGN9So3tMgiXBoETt1+mx02nXQv/BQxjca8mwOFhGvzI6kbmdZt0tlgoCWvg3LGKeT
b+Ewi0YjFAHfVSWCnvo2SANpOCuAK0dPTTyom+Fgz5GgMqcYDX5onCl+zJURPwr8D2VVkdyRCDRG
9jUekKTpDthClNbE94ProwQyq8pszQoXvF6mHe1xPITxvsmQp4sVMRmDMlfeR4g/keNZlJnesQqY
/CCLke20ZVi3bWenQzHlK2A+C5Cua6eO+GIhDf+eHLBpjC/DyL5QT+rbrozRQjTRjDezvRMh1mLy
WBze7Wt2GLsWZGFa2+hcsNXZ/Z56dGd41XQHxkHvglB6jr8NkkI2jZF2u9lBJPhrM6Uu2OfwBYEj
pLriD37pVknc9veGk4334eQO953APmiqE38fuKD3XiFQHe4T1wM7RTLEzfZHRPo0lkX46knX7yro
9lmzxYnVM9GbF4XTHU2TIw4aduzLEHbvXakTDqgbCOTyEvn50iXbGFlLxzZi/8tWICRxl+PBvJVA
Wb4OA2LLK7osLfzjjE7U7MZeQOiW+sRRN6D1xskrEvaceOzXYQVKzrUnnwq7rx9ner/QbzdOBjYs
6opGOVdRhg/UI4o/Y1Q/nSIJzwiIdE8MOUsHckYaeeF1T974SA5JXTD27pDGMunqP54Uq9HFRiMY
p7sGmz3sUTo/PeHP+AXRzyHdjpGBeDOi6rMOKRaIQN45fdxt+oCD+R3VROlW1Zqczg/a/QdnyAi+
x68OqKfkzPMeVGWbt8VL7QY1HhJqPyvw0HAPFSDMVnM/aQr8gyfDuJ5vDkHM6a4bPWsNbk9nu/ih
q3DwAUiS1ybAiPRHIWFmt4dMpfmF7ppErsU4Sr8ae13zoN44IkT4RRXdxddN5fugltBXf5L5U3sI
ukwdF13khH60InuS9VFQ7ZtU/f2fugXKO9ddZqQbA1uxa+xb2M2lZr+PzZpNyDJi9rSKx1rswSaC
cgatNCI96xrHWp2UJCrtDGtszyRLZhM9nCBLAqsBOB+LLJzt3j1WAmk7abR572rt+Qb01VigIMQI
WLibp6JZyLmHE9K9w70f1PswSpdD1Rw6ZPSfqLfMScqox8cyHCzpa5ponph0KmysLhrPapZ9uA/9
QT1WTahTsVqc4OivpELhJmoBXeT8RDL7+92P1lwmBEjsRcQ2WA5/fe7lhiufFdvIb8DPSq5mtw03
Jf6/DnTrvGr+iTpX7usy7S8ShxMo+DLd7qJ00yWTs8ev/XnSf3dD4pwNPzqtQ+qkQ0N9itPsFiD0
u8WYRpcu6ZHMw5vt4Hb8PNtLvNjA8I4DRv1IkaIfrvOV7qJyCkdwYFfdfhqYnzJ8woNxHtba9LxZ
jOkZ5P6usowuDj9M8ssL2X6YJEQ68/aDcPHTSLD6RAmGP00fjwnCpgghbYCxrYBfMbQn2fh2vqJL
avLGw5GubhbZB0Uapv6i0ycRis4+KC2Wi7fcZ+Umsvrpw1zkQvH0yDN/XFdFI8Gj0/rnoM/Ger78
0K8KA0X185iDrGYGaLgjjYcZ8890NfIB6MIf7JchhkPCDY4YxXoejrPGiDfLuFl8R2LGeMGGubsE
OHewgPcIJGXw/Kx66aJ1DTUgvQB4KQlv+VXpaPI8DmK32YZkNMq09aJHtoFCXvzsa7b7fS4y8TKB
RDPLKRFxjsSjaZ36zsAWRXfsrKpPZdsWCBPrsb4Rj7Gvuo05qRJkhlaJBHMMeGD8lGWaXqmHM2/U
FjrDkfRJlNqJsYs7FbxPoh3ZZj2uOpwHIBAOH9SwaBvja5hnd9MxO9WBg2/m1+xR1tSbYBwahL3+
vaO6SW9SZvU8e9MK49oYIOoZhihfG0ic24W9ANPpLwMQyHf6kGSaZ6bPMX3DXiCa78Iy8vDohDq0
qW+UDMFEXG5kxIZdhfimU1rVvQIK3m6wQnBYFh6IctIBtUxl1V+aoaxeM8IoCN0nwyvlYxXHZxIn
4E5GkARHB8w3q1fyARR4Y0ejzv/24Tulwk+jLF46e1XVtfzmJ8pdR0k43QDVH5zHciq3k9XWf+cZ
31n1yL6V9aiQaeqJx6w2Ac+M5e1+FDWSo9v+ze9j5xvL+sdiGuoXY4jN3Wh34TEFMsPDmAMfijSU
gSRFN/PfcCRkoiR3CC+jzPsrSODxgMyiUxgH+apsggrxL8t9LlRirAecJGsyU+9ZNcm4U12AVGqh
vGesKcKjyLwU4Tqt3HKUhuB4cXgE43aL6GPCL2OFWjd/BE+FFxh3dGWhBGfDwEG6Kc3ILwD6UJ0S
nHZdFhXQajvHSDpfgdYeokZSOwhqS2CV/c11xvGI0sTwqSi9L1beTV/9UiA3fxqTOzuqk5tSVbOm
gR7Q+T2yX4DOfYfDJl0jm6HwHCtif0XC1DPYHV1Js+rWosiyXWkWNhiW4uLeYn1wWlQYSqVvnf6Q
5IrMUMcwHqICT793M9PuNlYj/HnSxbjJnR+gcsuPhm//FPlgnGO3BRmNqv4ODSsCR2xlPfhtsPV1
j0RAGzEjs3ymjuFU57hW4p56XgBODjPSkSOtzlqceGOFaR8NWUVfWgAlba3WT/YGcgS+xEha3oOz
HBBNetRqpHsEhRuKc/So61ccpeYx0OH1qClxQOCVFo7NMZgyv3421A4oUUm/xmZ/pwwL7EB6UsBW
vKG0wMfWFXYicDnq3GBIg0OBwrzYCoZHBKLjS5zl3UMsJLslvoHEFFc9UCObybp2dYhMMYhSrRWW
g3XxRHbD3sMHilba2yCl9J5Jg/yEkYe04sD+h/RJBCQkbCv9NMfW919HCkgfR44cgVlGA4mHvQ+K
IPiKzEimmr7byziu1qJmmNEywTKKyh+cmIws2aEqFI/8qcedhUGy8zqn/PABRsnVVkmJZGxVcYRV
XaxMvQJJDDQB3SEW6XJT1I6xnT9ShYzMtSwaazffbIvsogQn/2s7Esl5AIr+3HQlcE9W1G+bn7mV
GEATCEdvTSKgMIa7BIfbK1tzDHemBGkLWNsvTMdRO1TEr4QMzbmrePtvV8dgSZlGP9ma2tUHZQrJ
/p+2i/J/2lb6rpaJPsz76yZBtSD3Xc6ijeOmA2BikZSlrABhuhLwt70ZgG4pwFt9Zbkuu0atRmjS
XV+J9L4PeQfOiAT1vF2Q3Fs45QbgBAba7nsdh+6NOiROimLYpT0OhUi2DNh8vBUDU+fFRYzjqCMD
4uU8y6KLEv5qlYpgOCxO6smILuAcOZPIDVXjI1exxIqmxCNl0TP7obsTwx7EYem9CDN8BqFYu5U5
R9UXcmxmGd2FXxc7HPJk18W8ASEwUCgCZA9oB8tAZGVvvucbx+XTh4K3p1LkL4uI9BHf8lfSGeWe
BmiqILLMK2+7DWksBraDTWypYpTm6PnmL12Of41RGd4Wc14Eatc6CH4aZi3WLUq9t6ATN6uNGVmh
WnV5iDOlzPZwPqqllTTZZb4MwhAU2wrZQqaEbOAe30UJ+Ie7dHhzRJPiIDhc0SBZldqUrj7JUFHe
7CIQWc/KKgoZEj/hk5Tn+6D+cjPUJcXOjHGb1G9RFb8t6rTY5G3uPvl9Z22i2vV2vTW4TzYODy9l
WoEC0XWeSGMoop1XRP7Zq7r85k3MNFf16Oa3sVPnmHF5quMcA3p0tCLbxLMn+w4SdwAGkIVuSIUa
JirklYaZ2FlZY8GVNibFdhzDdYwMus2iPTucJPKwOFKb1xPZzJbImMj3OWK7sw8yorsgbw24uVDs
0j+RaPao75qupswfzr0at4v+Yh4GCskyeXzLmR89DUb3E1yj43lkIn5yQ2afHOxoV9SlpoNGYU/j
OUZc8ok5YYd8VOST4hQzcDZe0qGgSjCENVHThqpdwOZsACKAR6Y5oGJaNG2yMUvf3OTFgGMwBf5b
ZmNvR11/4O2NGvx02ltpePshzMWZBq0gVze6GpCXeSkRJyHV2TENNC3e31ixfyVzGl38grFbbGse
DmvX920wdybsye4qLJN6oA7mSVqtQ8Mrdljhmcgzd6P2Lm48ZDNxBfYo3SVFLwYEnNsBcC2pa28e
mE1cUH/y3ixPnWkgQGPVubXLEKte42wAfVAulvd+z3fBiKSoWUeaoTnrpHYjdwXqV9eoHYyuOJeM
r1wB7hhJ7Zmzzbhhrkg4IhGiny9Js6uC9BI4b9jDvSH50z7LoW4fG6Ar3AbUPFqIRD1So6pc7Hxg
O2wW2f9l1AF45d4Qr3QEEzYIekQVvlmmj2UQgzUvTjf6YkPDQzeK/WB378PI+B/PqYpXbeF3d4lR
9HduizeaZUfZgWTU1Hq0b9VfbWnbqItFz2vxRCUDbE/OWOuqc2rlKOaP7RP3EwQScMILECBcLQ3J
AmRfb9WkwCTzBz2pzaSXPymzsveLKV3JBK/0sPGq9TKAkKXVzK5IWDqpdczKdpciOexSB6V74EF/
o16fG95l1A116Ypk1PUn+1sRx+X+T7ppIPhslQN4wjGzVRgNFRh8cHLjxmV3lwF1mnrU2E1dAlQC
aYBtaPWPJGt840nEWBtQLwxwG0bO5jESdRI8ukOBnAEyGoPCRPZ6GgPye0AIu/IjccabFJeoAEYq
CmdHklHjYTnkr1vJOWAiLazyecrPlW6KwfPOcYGwY9XU8Vrl7buss6MGe/VfOqRIwwiyj/EmsLof
CcDhdzSw+FosFpkpJ/giRRrm9hFg569x3CiEgxBOmRsdkPnQlSiK6fH6dHRs19PNMkiy+l8NGpxF
ize6gobTtdFpsfw81b8+SP5pqgYJBJtyiDvbfc2c+hh7jsI9xd2pcEMP2M26n9Fl7+Z87dpAPYt1
Lfk89OFyNiBbsvrQLPqzq3lokX4w/TDt7DtNgdDpB9gm6YInLC9MlIbqS2rsptr0rahPUaUHCj0w
X9JwamTYUnjJsXNRwmJF/urPerNbHPeZe88evpCbZRK6mlX6dshXlrBwwijDGx4vB4OBkC0A2dSN
RNQ4SRRtAI8abRcZXVmgTvkfws5rOW4dWNdPxCrmcDs5ajQKVrhhWbYXcwIzn35/xGhZXt5n17lB
EQ2ASiMS6P7Dvgyax9SKMXEHzrCLZlqjbL5YjgbJsWXbAnP9in3Ni/TogHKMel92iPH02iRQKgnK
F0dHeyUnw+j6Vnm1O/ciw0GdjwdTgfOg+VQr8cLitNFm4SXCYEufevcqm3Aoo4MRjuAffsf0Kck2
fV+Sscpd94pPiHtt4qZeNnU7btmzjPESZ/VnRSndY52ndPNq25uiuM0VquGBFYf/JacaxVTv4hh/
zLBs2TZVab50PYTwVhUV5RM523jnB8aj7Dl6bp5CSpnZYRJ5tQzKQV1pCsjMBf+x5kmOy5lZ4tqb
irQu1IY+uJv+2zTmxi3TDo1lt+q3ZVnmCyXvtI2jPbeGFS84ttanSQsx7sVMcVX0qo9gU6E9NaWP
6J7JMyxINO1JT2vj2Aw+ipzzaN/FyXXKpk2uFMFT427QOmBNUqz0VvGuck4OovTz/vOSomvzFTxf
UMly7nx/UaLc0yzKKkWa3hbrtnfR1qAe3Z2VItIOod+TsuGtsMB6Aku/0aWEnsCfX/iydfQxOnlz
E9hNcyx6nJ/NqUFrJEl/TSpbLZH+NAuFunNsulc4m/GuyxMEHLNOvcf1Hku00eg+HDzg5Zo27qJF
bE72U6Ep9cZSzOAY905410HgAmAeB2+pliFEz/3TdLhvVEV58R3TW8WBD8JtivWj1UBi17PSesa8
6UO3p/SX3SsrO8d3w2z9iPyX2WUXAdV55w8h8MtGMx/suckb8x/baUls9SBU4Q9Np6n0nmVPNloz
a4g2I4SXeQYiavG1RpFfrpb3Cfk8rE2FBKCMyWlOXGyGwegveSo+jKp8M4fJuW9xVdg0GWdue+6K
snDwdszsg1JHr7InGycz+3sTqP7vSTKcpcZjlFTi+Mdi4bawKkJ78zV3itVz0fUn30+zpRNUyAHN
OzMvd2ByeWb4fwSrsRcbyDDs4ebp8krOlgMyVlgpt6jwy+2d6LFouumIiWT2NBmozrpAodeGp2ZP
5PjiU12V8UKOyhiIN3QtjEfZadJA8Ams6qPsWti4bIbG7W7Lx3poDxqZ2tJvjS1lR/GgDDRkwBdt
gc6YDIksaUEEUmwCTCIeZGwqOVln3eRuZMw3E/EQQUk0tD65yBl27XYoWw8fsieban7r8yaMb4sC
fG7v9KraNMDEehCmbXY2EDo56wiLnW0E/Q8B2mUy9MeU22U5NfHKT0dlqc1LgJKk67IanWWTUULt
K8qPqGOM10iLp2tkYEEYj1W3+Yo5vQiWdtSGADSY1yTmeLWMJF9ork02yyz3IXDFoy5gAxe1RZFq
jFDAnBt55eemuIsDduzJhI4Jn/UGeP88zG81XMSu5W37Ol3nxegc5eTIr+s7eWUG6cEA9nOQvSAx
e8wZG8WBCpq9K4oCCLxWVMj+lb5IoUP/rElMB8rMokEzN/WG4dFUyCjbRSgOiMrpd5FTFatSS9SX
wTWuNijBDeYPJLAV1XJPVRN7p2Ju5FVkofdqalTRbnNkUDa3/kgJ4ljgs/73OsebuoUQFiW44EJx
P7xLNPGrykDyy543h+SVj+THnR0MYlUAgFzdRnMlUxdyThPq+S6y0g9Pxvgz56jsdt54roM1xqMg
JdK4eKCCk6yK0ql2wMOT57TpOIUIo+QHN+JnOy5IXYSY68rRIe39fTMV+VKOlk0ynoCtpQvZTaa2
uwCMu8je4CvGQ1RQ49X1cIkXUr8dsQM/qHMDMcE4VL2XKZR8uHTwHY+0SOXU0IOvitgkBFG8HWvj
7CLaffxqykn97HojQg2LrxF5JYc7+G6HVn//GpPhIgj+XfB3X+UlvbaVYToX6lReLfGhNhrp66wo
r9Ucicg0gtjNbiEZB+AM8Bl8J+qJ5VWGcj/ZZV2kn2VPxsecFxLyQicZkndXG+dSiuaZ9H+/NZQ0
49fj609sVsejn3RpuFTb4l0fYu8g58uVjtf9M4IDPIy2y4KwRAhO9Qx1T42EftLwqa27NtiMnvFO
OpZ8b9ohY6cg8qyFqbPSUeWjnFObK90G1mKplbZCylY8jEk3AtVSh4e268iDo4vzMJR6Deyv8iEX
ITqYiSh9BBmWrWzPEY9RD6XBGqvx0YPJssrKLnzwOFYB3uYjBrfv1dONas72CRxSQu/VTZd6FrSv
zhAph8riiSLDcYjv9ZR4JWKDavqs5MEGPS/3dbRNsTP60ljLm5lV8MN2jOk+UExxbcLp5fOmmLJl
CsINclZk6rtgGKqnUqHu9PWt6MNYrdhp1b+/FbSXmlezE5/filydNwYZSwc67MJJYe+g2kD+uOzZ
HDQuL6AKSJiDv2xd/iytyvmRDFW0tKCr38eIth6q1hebQrONb1BGr2lT2z9Ekn9X+sR/qpyCmnbn
Jvsxj8OHUYMFJGfYCAvE4MHfrarx0EcJ+lMAKuusDmpKedIPPgzzp5wZsENZhk5eLhVc5eYCWvRo
U1tZF9AAwWiSoZGxslg0A691GfmaIMeGOdNDcTXgU3Ob0ITjn3eoIJU1vjoo2TrBX3gJ6k6cZEM9
CNUDpVzLXuemHWeIEghJZo8tp4b5Ug5lbdhtdX0DRQh1O6+P92Ucha88bE5am48PsGb7K9ZkaySQ
xdXQEzJRJgqSWeugvaj3wSNJ+PDCYWNnNRbK9LmRm8uixQpBTp76ZrwY7fcogaqMZGNVhNdqbhzF
Da5+r241xxzPjjp9hoCB/1K1MjvICTKuGmoGoYJclIzJ5a5eBmvZ3ObNd6OSIraNWv4U/DWwYfOv
SMT6V7MFaa+5Q7Cjhu5f5UDZ+XdxafgnGQKtgauK/fK1JphS6llan1804V+MIAruArigjwEP0G04
ZeXKcur60Z9FSKOzHGJ/2Dx6CNKRjJ0qcIhMj23Aa1ZsX+WgXEL2hFTCNKgLHuMXdELjred7w573
fHS1AoFdgECwcUzfkcBoPjK1cJcGhaI7DUDecRKquq4he70EeXCGsqR8aF6NLGyhrWcSxMnDK/kU
TEl0srj1sJFB2Ydyichp3HznBVHgCjXPkU1KsnWXmeRAk0wNlvoosh/k81fRFE1vThbgFl3r6ZGi
SoInHDPGbIpfIb8NFzEI67GpgW8oJuUn0zIsCJGA8YqJbFZQKuajGRjZPaeNrRyUC5JhVuUg5bl0
x6xbWAFFrmZU36oOBpyRuv2+hdz22mlbGQ5Ta4R6xx7X6lvtLbY52piV/Uh5NkC9Dcpw0QXamx0k
CKRCpr6r8Zd7+O9dW2/q95RjnPmuM8NmgyywuxQFxG5/Mv2j7ab+UXa/YtT9csiMJxkJ0a9EH/T3
tFsfdVweDWU57siPbUgt+ffmjN9lQ6otjDbTDxLOm5dIheZUeddytFCREhoh2S3kqACVBCTZ30qs
rwz9vpsE/Mq74TysHZoOqeoKx0mgLuxh+fgFd6puNy+wW2wRGS8WmHoQME536waCz4A/kFYXTme8
fC0aKrM/1zVw4bWvVi+NoExGftJ67CxQRpHnfxRzT4Zaq9xPYaleZK8KM3v1Nb8AO3lU2dKBxBk2
YrKMu5lJcBfENM6IyFCAJpmMG0Cb7uSVbPSptEk7syrOS4jB7qiZSxehyZ01lcVeYOu1ittofO2m
ZlwYmuWfU7axz1mQoXDsjbwQws9poHSo07ZuFy8RnLe3rvrN1rv0CLo6gRslPhsI5clJxpBwHvhF
/h5Ooxe5QM4YHI0qGX4CB85nnZo2t8Z0wUsbeVjx8Bs+Y+iqYrAOGnwvY2OoV7yx/1gUADQHsL4s
gz45yaZVUD8IpqPqxiNi8aZOizIj344czn9PDPMdOnek80tHLE0LKfbWV8FT+46rraaG2nfQqcm9
jxLKvbzi3d8lTnwpO+Uzko8+2CcIyMu/po51t1U88qUyLhcYFXC6aEpRdZ1vW+TxwHmoV5dK77hn
XwzuGQjqCo4+yPQ5pJSAIRdyAByMsZrMkr+fUhAUBYl0I7xQsPfOaPTwkVRuM+X0rzvKbtvzKIgp
yoI//fdLfc0Dr5Meyww7c3B4pvfRmZ3+7KizlZJW/KhUV3/2/u3B1gefEMOU5XOn1GPrLuXlaEFR
3fwdTedZiectkXR6CCkNnEJ007+FWvkwqUly7w5D8832zWWLqMTj0BXxc+8+F7WBL5UfC2DcPDPr
GrJiZKAw4WophqJaCmsw0xzet7DLUTbsKAMOvaOjnxKu5lTN/S1GhQMxRd+mTEfSLl8raEBME49w
eR85sa/daFXk3Vyj8T8iAC6bYv54yGaSnx956csPUQqK7zbkFeGPzkXhTIbcofWOtU32qwz2igXE
XvJWbFF3izwYgr3sygHDK9De/h0LIrcHUNqY9nvTOO+YTiuXuP2nnBWgrLqsr/9GblRqy++US9j+
IwnYt0lzhBWSjR2rFIwRLF6gwzS82l26bkF/PIOo98+hj8y4jJOO9lbGgPVKGRrja94l69ovYqA6
2G4kU1BfZBNYLRaIs/XR71Az5w6ciDzp77gMiTnuEVc72MQelVag6UWwQuFBPzb5pB9N/CFWzeRg
EqGU+rGeG+ybYrGJS6dbmzbgFj9EZjMCkLdHPvRD9pQ0mE1jkecJWr4TGaOaLe7R4lA3vm/US3de
1btBuweigMueMO1lG3j9MY6i8VsfkqIcouoNQaNk5/t5jLm9Wr7hOXPfNKn3MASduMs9eF4y3iWe
zRZ26o991t2WR47j7nRfSdfOMCF+I5zmLavbHIz8KE565YqTvJLNbQqySPy0otwoHcRq4U3erkRv
BZWcFjJJ7lk/9KwgW6hPbzhG8U/ZifyEF0dyVwRJiHpx3XwYzYOcqRZRtuzBJt1rMR5GtR9mmzoL
4he7LwD/c69Yb36AJxzhE/DVRl94OzF/NSBiVILnbbfKVwuMRH2zcatYj33/lPj5LhZx9KhqyTc7
CNAwr4zwsctLdY+HmrGQgzJWKhnc/Nq6zeiH4XOGHPw94+secRUWq7SzX3RNKKuO9MebJvSfql2Z
90qW1PdDgXCHjJPrhkFjqu4+6NP4rXySUSMzp31ZDcoqSZM/Fqcqtr+F3cTXIhv22I7Yv/5zUeiV
IyOTV6urLOMX5Rl6tjUNSGHyQyw/p/JqtLxsG0dsIb4G5EdZrvgagMH0VoJovppocdtW4P+yze6t
Hx30CkKOkkL4JgfbbjoMvRduc5VzYl5l9iLkiffDZlE59P4vo2zeDLtQvoGS8vlksMiZF03zIl8f
jYfJb+xFpBbix//+Su78leQiI/XcrYsICc5hgeWAlAqqo8th7iivAq2Fz/TVl8FGG7yN0ZVPf8X/
Wiu7SltWx7Cjud3qq1+yVeaASsnerUrzzp6b1PHZipTpVgHHcfwrTl6BkqugqCunfS1o3DRBLDAv
FoU+aCvfM9lSzMeqJrQcBITkSUoen5zY0FaY7n6OJ56S7QMMsgY0jFf49jobCVuYrLg8pSAZJK5B
hnol2NWRimLsjHz4a/44QQSLDX1cBymPM9uqH5Bsah5s4I7rMPTztYzJJvPHaxGW3kn2piQszvMi
OV+G+KvembZ3z1l554+gviQfs6RnqFa0vu3/WkvYnCCNunwpVdxNSA1lu1Qlf6jko3FPAsq4rzL0
v3E3BF//FXPzcJvORnoyJpsw5i3aGMM+ygxy3zI2367ou8/bJXUtlpkKCUSWqhUXp6Ab4ZCihXeM
zbOM8/aimo30zydtcWqrh0mp1LWngLfrqlxc0nJs1vCByIhRuF/B7mieKwMBLr1OnNfR4pCh65gy
jF1y16rh8I9DrrqoTB1St7KrAN6GCz0et6OWau++A4+NF+yHa+ObB7XvHVH9Yp2OUXGEZoG3jGkb
7NMC68P2vIPKsxaYKr5gle4oO+CNGhp/5g85Ie3Mj0af4asYj+3ipnX2s/A0XmKxD5sg9LYeWOtz
lubDhrqQc4lGq1prfRk++ENTwLhAJ8KxKrHsGuF8U3tzXLSk/mZ1Ag13iscBMakrFZQlcAvxiCye
eNSKtFn2Iul2MjZZZXXKRfwhe3IRe9b3ySv6kwwNNVrykedtmzjK94HatCvfrqoXVLinFTI3yk52
R6F8CHcUF1Lv4UvzCz5p9TJScu6cckDRqH/+A/qQzdAI2b8hJdQg2LHT/SZDclDGhW6Dk5CXsRK6
27zzXmTPSNJvZZJfitxFiy1NlQPZWB/NT7pfsa+uHJXzVGc42FmmNPsoQUNAdURxxz9etmzwJlzL
LhbbxV04hsWd7Bpjh/+Hq58CYKjOIk1Vc136ib289fnbe2Tsjfcmacl7T5M3a0V7uBUN4TmHUScn
fMV7pZmNkkt7Ge6VINUsZZEL5x9jUNWjPHllBWbmpnCeUrQb7/0ROYr5QNZR79spYVOu/cozXswZ
3BxZ3h+L9FznyR100VHzHLJH5fjuD+mImJDX7wu/ML/9N15Zar93q9j6irc4w609+VymuhdApaK+
YphxeaCq8iBfMTIkr9S6Lg+9P/0dR98f5UpneGh0raSMk7pHRzeSh2AyjsmM4fYDLTuWBuRS2cUr
MNp4oQU41q6Llyq1kKwpM/UkZoR32WcY8/g+akfcgzLt7R5dqGUgQcMSCVIzf7HcJ3kARPZjOsCI
jVby3Oc6TrrscgeVNAql86wUytmi6bT3ehLiqQy6736opT/w437V+tB6UtnkbNtiSncT3EYKRPX3
Jkqy//8EFOxfyzALdlBJPTagCgmMTdABeMbsw3/JKgpVuWL9NKPu3ms0/QUtz3zdevV4QrbG4HjF
VEMr/Je2b/Zmj8B/CP10FRViOAdzM+ThZ/PZJS2Rpn29on4QjwsZlLPlxD7EZkfeIZQsdjlStObP
ajBjuN5DEGnbiiLMderwGkyzkTSgsDPrzBscRUxj+m4M1IjY06unwWzVk7wCHMbTVl7ymQ4Pqcs2
bp4iQ7L5qyvXyrlQAzZyxtftmijS/rh7Gw67wLdfIbVX7hFAbfYdxuVlcnLrURuD6jH2lnhQW48y
4ocG5m5I1e5lF6kN4KHQ2Zc1G/RHnIWqxyBaoVrqoSXY+s0eXzCx6MquuHOsRjsaE9Lwc0+GfCX5
vEL2TUNZyliZSBddQr2vqY0qG3XE00qGZAOaCxVDkuEIhUSNPy6NWSJEB3p+7Iz3kjTZQXa+wuo8
JmOyYXO9tEe3f4gEGtRhULwPMR4Hk69rO9fqvNfaesicIX9PQqPYJpFfbYu5i6moX2EqWCjBtMtt
NdlMapy/hyYlC6BhS58s0dLxiumhwBd+L6LEXsjurbGgQCkp1FZrnpKNWXMJgngjB/18pjD6Qo2t
ZWLaH6MeO+eqdnCJUUJjWUjajAzeLpv2md8rpIJ5HtUh5yyvIDk459lo6LZMDpitDXTb7vELifk9
SjetcrK5yvND3GQYeULrAPc+h+arr2ltVmTNbVnYgpIvlKFZfU3s5bA07/paI4cp1SOaEZhvMo7c
Ca8Qu3oFoTesKX2kmFRRiFmUHBuRAVnWSu5ebiEORrOiXhjjeFuW9yGSVTgtYfnk9cKEQxWBdycj
i2cOIlE5qn7z9S0SNNrdlAmLj4UWI5kRTE61LqBxLmWhWtX7ETip3X0Gb8VuWffudIoGpYKr/Vdd
Ww7IW8gBeYtbwdvWEvKXon/hHDitbJ9EoVMU7UtMnUZmQwPNRc3a6IeN7Iqk2U0mmQkNPu6pGFT9
lg1NzZoMhCPyi6p0+TUTwQ85H82jz9tGLmlDE8dTa2z6b7DmFyM4lhMEJnFiyyFOOQLOiznHBin3
3wE5KhsZk/O+Ypnir8e6hzg/qHet7k5PbccLLaQGsG84vD0NRp6gJmFq6/ks90RaOTtEfuMv5Kia
1M1lauzzbem83jUf9FztHmUkZJ82RH13Huww34Stgo+u2T3PadZra9Ti3u+cn3VtOq8OldM1Svnt
bpqrU81krTmi588aaJjzrYY1x0WskQbIHfdgWsn0qr6qwahf3QhJTS2ur1rP79AeRbJ3KhO1gt6l
ivJ3P6n7bAcJdnYujD40pHS7pureYoGOUpt42R5oSfekCuspbJ3wQ2XTuFBrtbgPNb0+mSqlLgWJ
94/R+FyJFBtpAHSuRC5OSesVu8HtP6+6+cpSulfV72D+zCLZbO2zXWC292ntNJR3CMnmq5v/HpCx
gHusMpDzy6/JvWsbmAQaEY68zWQvygyoI7UO3LWdfnzqh8S/2KF3sIwJeTULlLlHYfZBsY3hyVOg
g7hmmZ0qkYxPo6aPK2juzRbNYATVtQzu1/xCKpP+LgPLcbr9MhNluOs8pz+Bk+d3O4+OsDPWnGCb
hcwUo66HxgIZ7HyJDJm3/it9XLlNhvRjgixoazloUOIyjJD0Ue/B8w3G+Nj0UXlRXCVZiNIbXhW/
1tZYYRY72Z2Umh8nnh6RB3MPMEv2cW+HS2TN2o8UiWqEqf1fru89OWFuvXiWCrIzt+o7PQziQwCG
f5u71Ab9AQt6H8bQx9CgC2+K6nEAZ7DQfJ2CK4LUu3rOUPL4T1bO3JUJSzk6Dp2+E9RMn7+6nRl2
V1zh4kUhyMuZxYOEdhc5an1VnyTrGNdPnpWfgxIZjkYeHFjTh4MuC4Zz0017Y4J/J6Hg/9fqr1vL
1XLuLSb2cfkNsn340xr5Xqg+1091GbubHDuDQ2gZ4mJMibWcEFn/Pig+ssadfZsLJL88xvw+SPCE
j6Hot1nZgtCee92QqYBtoeD5ms6DQQGfhub4sEpGt1k6IHl7sgwJrTIZAU7AbYJCQU/WE7Wes4zJ
Zkj3QiTaSVV6Y9n7TfjhwFQMK/5QvpMiAueyq85jK/w2UiXLNTf8SCMP8YjYQgF3Usbzf1fGFsKf
VmppkB/TRQtJ+jVDMGAbepALeShZ7ycDX5l33Pf8jYrpFZ/tkAKVWy5kPFKo4oP2jvdunnnfJjPh
HzhdxSoucVpZNE+tsTQ8z0WLO3GfimLax/HU3wfV4D5pWZItUsWtTnKw8iiC6K1r7WRXIZO+EbrL
H9jQ8kdk+hYcFvytyg+8anoj/Dapo70hGWtAwaOLkKm1TpsJM5+5Ww/CXQ1N6Gxvk1s3hDal71s9
SVcecKFzWGMlhvC3OizIkdB3gNqFddhvUBM1Omabw2l2HOTp63zX6mODGcx73afBJjU1bLU5SDy5
afwtN8F5etrZN+3kLrD+bTzMAldKifqXHAhTSEqFQe2FetbZiXEyArwP80vX8pXsygFez3h9zaO5
2qrLukt/AD80Fkaju1c7jLxrP4zAiCArrke0DuLl1AMXitPY3936eirw3VKNs5ytIcx/X0E9lzeQ
jWskJ79EJN2GOtJ77cUGDetvEaG7ryy9OACKcO+kZvLtSisxwpsKB7URBlDvm/ZC7+47qvQVHKRk
PAIHLD8v1ba3V46qoV89j3i+EStLeXmbr/aoWUWdPdgWqGsn31hh7yzFBACow5fgyQU3tevsCj+w
GdHWdkhFpjpi5F3kgM/pBN+6Xl3kYOXpvyxrTq25gIoMTYsvjmN1uP+gF7qrYMFQPCOImnhvctLt
1BOpv9tEvIATZZXpDYffFjWHMkguhtF56xhbsIWqlybHAqdD+rTKHwoykqdqbnJRxJi9zpfmqD6V
ng6GgxNw3Az2JXW9kgQBTiK27ptHGZONS576mIXRQS9d+5LDYM4i77XCbxvEWPYj8meTB1zP7/3M
iI6mbw7rYgjat98zBG6Li3yeoVFMPXL3Ya4J/zFD3kMVfn6PUSdaZ1mBDbWD+VZQjO9VFB7Lps2e
AeANh694rEV/xJNWc1aYrY3v/484jN+TpovoAj2mPqaWwIlTKZJH2UwQcIzEwoVpDjmcyCDn47bm
wBp7NHNbh1KhHhX7FVqz/0+juPdBYyjvOm/MRR476nPcJwALMt+7HyNr3IhqxDC15Dw/xHmF/tIU
njM/azc6HmX3iTEX0TE9xyopfpsUswfkwB7QcPFOSQqK62j3vql9P+2KWpvWNcKfsCUpicWQpqm4
0LhpMSE8HuJXSI8/jXlGREkdV0jX6atwio0ltHgD7CHy29Po9QvH6KpuUY+9feobiudAH/1En+LH
zqVWZKoqMmdJ3FYrzjHFQUNb9iwbm4dWPW8DeIeKa685wOX+dyhWla2cIKdO82qXWVneAeGWiwzF
vd3ntqeI+M+vKzNeB4ZICl4bRXgEsvKPW0UGL3vfF/ehSqxTPYYB+AZHK270rcXZIAJBfVHw89xo
NZBcdPdyap9zMA3dYTt0GF/9EfTsYtxZvhL+GUzDQNsP9ggZPWE1ap7VxZtC+4Do0N1tsYwhKx6d
amfaRllXoBw7aeVFt8L6XPc5KpBfsZSquTts/gipsZqc9QEXhWabxaClkrkxzeCDLFJ0Bt5YPbm1
ra1sBEmptforP9YL3H5EhINwDTC4ju758p8NAmewcYBxLeXA59xEHCzTT05jGFUQohIFif7uGQMU
BHP72nvs58a6xr6jPwIJ8R5rO3AA9GA0JYcypc13ae3zOp5nJtSBrg7mqXKuDHWk8BdI26cnYSWk
bzr8Mr8yBjKBkFg231WE0kFEHXbrNO2pKsrx0Cn1o2krFAxtp/gOE+wQxflVJnAAKFP4h5P6mJSu
sistJdmOTeI8TtZrPpgIxQ65ueFPYz1UY909uFS4ysZ6kI1u+vUGefqRNH6codnKp2/S+OeW8yMc
zPZ8tpE3bp7izgGX3fL5WslLlAf7Fngx0hYWgNKlDEbA4eyNHmOuJvtk9EjZj5DrzBTxxqqPjkbW
BcXKtp0Bw8PxszFNcDp94+5vo2M1jVAWcyBZy7xv0dlAcGN0cYqTV0rfw98CHEphfr6aRxVkKBCf
mhr9GRVp/d62kpPsBemg32ddeMKoLV6qWeisvVRn3+I0iKLmGq6MWd7aCccXpaxWMKUgNMx4iS+o
xFcXHlaZrCir74Q5F9nneYpwKV/5WjJ9y+FVn9sMPsNMS6CSx7aDVxqAkNsOPS6pHpHsCu3CoRza
vEm4y8B5z0PO9yJxLyZ6p0srM+u9HEzdwNyUGSZPctSqYhMdMKTZ5KgQU/UQj8oNRQMWxj+MkYcA
E5tRii+t+a11y7saA94fdTYUCyMQ/YMzqjV0Ywxvw+hXgBcb2H/oLTzYyurOmhvev92a/wOxlLG+
Uco7s65KbaE1cKpw7MxWxWxQIUdGMaQr2CHueqxEwztYKZ90rMM2U6HEJ/JcOEdkY7qJVF/bh1r7
y20t9YL45/X25yoT7avXzD3swK56Z/On/E/v97q0UDl/RXGwlzWeSY/ipTlkzU52tY4TWqKF2UKe
NPCbNsiuPEvURNLdOtQq730Xv5XA6Kw1aONpUYWo3Fo5+76FlqcBYjjzZUzudmP7U4nu7cx97Ntg
n3bIPti91n9L8VnJbFV7t6ldrFt+wn2XDN5zOhm7Yo7nTRhy+0wcmiQSzwZ+p17gFRCzy3KNNyUP
LSM2s0UN7m2bjWU3bMsCbJ035AXasvO4HQWwAjp1pOaj18dhbkzKxkfZNUHurQYD/TpIJs/syTr8
Pz1xRUJOXGs9+DZpcM3NGarwO9TaQXfkFL6f9HKTA9k63Jra+PfqvzGdf32kMWaG3TyQta1ySObm
1k3Hc5/3pGMUU0OQZj58BbX+3argIMheWikZgps8eeQBq8f2Byg6oIMiHH9pg4+FQld+lHGB2I2l
ZNe0DctdlRXBPqmM9F7tGm2ZQ6Z+53i6HVwb83ZdBVAwedFHgh7aQTbZ7ytRW+4hzsTngOyiLbK3
KOOgb6fVp2oSn03x+0rGVIEiu83DltQkvm5gJXRAkW468RxOKJU2ZfEq8MRY1Zko97Ibim43idF+
hJRqXbRs+hXoH16o3CESUb8obmrsamRk0AKnC4MxWdVk5feym0bhU+va2r0x5vlzCJ5XhsPAzs55
b/Px68cazFqfbUebE5YcRRkLwAzQ3bbY+a5tfVc0Sn5OidupmXPwEpPfnhR0BY9OomZbu7CUQyR/
YR0Eg+Hq9cWiKg28CLLQeGvxcCmj8T2qA2Rk/gxzQPtf4annS/rje9hZ/h+zCcvZMK3+vMm/4a/Z
iqdguuB6yYMXVB/VYHgPptPZB2VUKMZ27vRdjBgQuYr+1tqeAc0eKw9tVPNvUaUd5ARVS80lJ9j8
HDu9cnFFoC3kwEANsFLanVHU4jB6GHKoc4M/WZsuZJD92/+wdV7LbStBGn4iVCGHW+YgUqSydIOS
E8IgZ+Dp98PQa3m952YK0zOgZJkEe7r/UB3kVa40yi50gmUYD3BGk/qsjWOwiyBUVYtbDOXqHaWG
17orhnul4ckWulP4UVQlz+c+Sk8D/Hma0uaTjHeep60A7/cHexjrF5QN1zJuDm69cRIj2eFzUmxG
ta3GAOU248kvzO9I/pP/t5QDTaqAaIoBPO/R/rGqrHhO3SY7dUnqL2S81np/mUZueMQ8oHxrnZW8
u+JdeHBM+iUh57I35CxRg4u66FzA+NtM7WQuwihy14ptxntdgQjeJsUqEa7zPkaGmBAVtzsVdDed
eDnY9xXt3sd4DqglXW8LNADvdaYuTqb7QMOrj7pvz0Gcgwh46pzmQ2o9Cs1Pt1ZnWHs/Kdx7Wrrj
0jTN/FsS2yQA1nif5E6/hp4UT+n3oOILOwGxearspDqNTZStmtFM3kO7W3aqX8MkCSE7hcBkdtge
cIZLCrp2f4YomFB26wqxcOsg2Ah7tGj++/CaJhhr8iqbr0IH2Kq8krEGiPed6cRo3YFVWQ09YpuD
yLLLNA/QK62zgFcoZ3YyZpc2dlHoGbO9W2BckaiRtcGkrb7imFxf9Rxzer/BqRaKSHWVQzR2+lLu
k1O5ufBKfTnVFqVn2aUd0tg5e6pTPBTTTj4l5bMRjVixBlJBrQvC/cbISvQLZRtMLZDSbzfIvpiI
6arX3jX8faWpYt+PagkIDGsXedXMsamryqMJknyvzVdyX62q3Y5SNYYRvf4AAv2Y6IPxKtDEPcRx
FvF2Ymq6OYRzHIz2ctoIAzCtHj+APcTGdAJQHyTPXhpZT6PVWk9Fl+7rPBguMmT5dAeEbtpHudhn
QI20zlC2cjXXmgCwO6gjOqmPteu+g5ytDnJQ0KBKFl9zv+RDnJeCoGfywPPDfFhQyMDYGKzkPlTM
rRjCuHlIglBdUIGwllk94+Pmt+kwC2ikiopaRlhdZAhaU7cK+Q/fBhgePNp57x/pqr+GznPmjXp2
kAe6pqqSvaXZUFrmE53jVjR6e63YyNVJHy9lkH7z3Rm2G1vZUSYwcqqIGSYx5yxWBLxIrmpVZjw7
8zSdN8tVuVmF7kDRKd1zUk3P7LIAf3L+b9194rTptykoybLatsM3NvtlTVX8Ema/JLo5GGisVqkK
J0zCmVtA4Ypoh62cGpA1Foarh/cD4IiZzdAsJsvuT53dDid5hdwlX7NuJdZyGthiOJn8dogKwF+P
BBU8HSMHBZXaR0RRkwXVyerHaNhreBP5R9qJfhVmHg40sAvChe0N46NlJONjGCDuq+hpupPTWIlR
+B2UCOsUtsh92hTdTSJwzre7ysxfl3aF52ejKxzuk2wj/HSvU5O62o41UKVw7jhSIRPVT+Nz5CRX
Y5yme7lmK8VLJwr7LNeCXvkc9CI6yzU96UNUMqryJBcnByONtqJwIVdFjpGChv3LUa6WnW0ujMnL
jnIVc5OIA0A5HQo9HZ+b1sA11Y1n0CO/EWBsJF/zqtrLVT5JUIkUE2uYeRU/+GpVHtWhVDeOZYmr
HJJGeCvNpnim4gd6i01ZWsK90byl3CIXLNBp21ANvMVXLCej3fOhihdmTeN3SbWC+r473F7ltk+Z
FWAie+25DriedLIWSoMaxrjRw9L4pEqjgUxHAHtIDPsxS4PXwnTBZeZ4/YYJD5kAaUKoEyn+jaUV
+ksv1m3cb2t7aj/VQO8PRfdaFN27oR/drCvecV58oLCiPnCwgZSRV3A057guTBjwI0QJRMfFawIa
0HY8qEFhFm+BGoGDzhVoF65jvwoqv5sGe5HNULX2a2TjsZT5DURKbKNezPwiwzYlPqwCOWfLaWvY
VIZpnm/8OsG18M/g0Oy+TZseV1azE9bqK/bPvtQEDKzkGW5FvEg+YlVSjzCHYw+YXoaJFOVl1TxP
OafKLGnHFWIb2ckY9OyUuaUTb19K10xPkDoCDuZlC1d8BjUEFs+9cx3yG1aAqm9b5V2GWltrPID0
hVLPr2wp3lGHw7H3jEzpF+a8HbffzZQ5CL7E6nD7XrfVhMWowbWhAUkVpPiczF/wgv/+LUyjBs1V
soVaG58AYDnXzkmSC0ftXzIrMDTRrbum1W85RahpK6HxOKKq5VK3gggm7zbVxlqWJaqC1SDc1zE4
4TYYvNT2uNIAZ20tUbs7w9baB8NAuQ/faOu7UgE/8wHp5g6FS1TWvaNRq8M5z8HmgiOOv/spdQrf
/K6MTrPsiqa7H1InPmJ+DAfE9aI3n3rjbUdNbZYd/eNAKWGnkkfsJjUZHt06FLx9eBHAxkfI8yGt
ScdcyxfyQ7O7J7HGgFfuACkYVtF31Uqd5TAq/dl3eby7aUZd1enLd1WEW7nTaQtcnYKyfWhC192F
fJdu9TDWngBGf5P/OIMcgNay89KAPtuEM09Ob73uQtkQibj5n1+STQaxbn5C9sOzAwbAqalzRH+A
MK+K/qn363aV9AgwlK3Sv8462xzX+vehT9Id/FKx8VKnf3dFeopt6EHY0RcnR4e8JuN4vUFjy0xi
RWY+IvPINpSIGrSx+dDyYa6HoP8oVFqkSP6+dMBS9j74zHWTj91HGyb0Ynv/ue+8hC4d6GUZh3V9
sGg5P5cICVJ3x9RbxssiOammNW7zrKBeXs7KoTcx0FD5Gfi6uf07NuMf8pgTTdoqvJVmsdGpwH69
qdVp07ZxDJ8oDe/SOZHAIG7Jwax+zrHhvW/L+LuVKMarXeXKVgEQs3bm6WTGG9JBDxALvgBXhUNi
EKbxj0KtzIWp6sO1Q6Jh37RJvZ3SvH0q7OCX3KEI74A0ZUP6rNZrHZLBsUCIFO71FK10dAo+PZwl
JqM4JqYXnOQgxiy8XX3FeovfE7DgX9viPzf8xzZLK6+382dEi2vnBMAUFoUZ2yc6dtjRFiVi66Fa
Tyv6s/apnoei15+CprR3cl/bjM20CtVWX9p+zmc8AvpPJUc9FbayCi03OxbzTIa+BsUpMasyvdvW
v+7CQgn7Q6j2u8AwX/9dQKVHPVmuv40L3lhJCUQtc9NjlE7pUU6Beto43P2Zyyu5R6i69XtFzMty
5TZMtcmpa+6jtwuMlAAQzUPvIcby/+aGZ4VwoJJFicoRehbTXiV/XJuOHgRLSKnahpPztISyrCiL
LkqMvVrEyJpsRh7Fp7QQ75M98dWo6MVJ8Rlk/GsK8L7dqKnCyW3eYk+ZtxGxhaWmjbGbBTBomUV+
el/UJV/1jmoh9GR16eKvoEX/7xCEMZIhU3r/NWQO4Clbe/iKFPMroUIK1iVzZ8RAP20GZ7AfnZo/
RT1m5U9aYD31jZ+az9/VqLT2KdCsHG6c1R+BBASnPneLdYYM7kuf95+eaPWfoxMtK7X2vxWJGeCH
ZvpXwVfhdgoCYy/ULEZzPUxXE15c7wUoZ/kDdGcC9Kl673oU4GVFJR75l7LYm6Ya7RRVqa6mO0IO
nGDU52i6052M7hsNfntm+QW6K/GwoOk1XJxZOl9e0XZKNcwVFQee3wIsNSJjfGS3djJxDo270NjB
gcPqb74NES9EyElp15EYJnhZVbl0EyU+o5eA8Kmlo+KqhRncrSFK5j6huNjzVeY4B3rA4k6G5KDN
jY8QMPLiKyavpnJ8tYrBm9VLnnCXMDZZZoDnngfVJRdwBNlo3yMIJmMBYL99VmfhQsYC6BYXyJT1
WaBn4dmKTv9svrd0eTJmIj3LmdyrzQlUa2IYYOlVsiXxdA4Bh8QlWJrZMA9z6zqdNYVAcIOQmudK
Y/f7yJpbSgVo68ZygxoNOcqH4zzIK0z+gp0wgRMEVtKfcSmCDai3J5Foy9wJftQQBQ+QjMOHsHJD
lDY+tVAzLjKShFl65yIkE5BUbnTN9DayLi0rz5K8N2CEtLH8USxkbEiiXYpCOCZl1KZpBOTjRi7c
VufNGqkKTKOZ/hf0jXMImyF87dG6TS3kVQuO98fBCJWlymP5fcxJpdFRMC+W46T3VHPR4uHR+44A
MSYqSBKe4i4oHg2/uso4Cg5iPSaFCTgngqSrY7c7759qo4H8wjexfF3h6Uskrf071GiHXd14sHxI
ppb8BWD5zVM7sjrUJ7N0XFVWhmzHbOuIx6ayD3RetJl9HeUQTA0F8MQzdua8xUEZ5Yor3187Mq+/
xpHx3a6PNeWfHyGJMaTbQn8oUALaDkrp7wfHDVB3i+jSg7V9N7v46FRj95NC0llta/3NSItffhN9
tMogzt1Q87xQEKPUitB8MuIoXiRQ638GeOF2PCw5w2n8faYI5oCPh7bXZMkO+LtD+Y1HeDJl0Q8j
RmUBryDXNHKy0eBo6KnzI/KAw4Dhfml0W1+TX3Iazcv+hHCzvsJyPXyft8KDP6bKrPVu2uEjBSRv
6Sf0xyyjDR/h2+v3itptilKLtm3im/uwM9ItpvOI8ovSfDOhYmHJG37WiqWuc9fS9i0W1s8xyVZv
TMEnD5RiRYXZPJpBpT1wWP+Q8dBqKZpTh6Epp691tVeeTcU6IAdYf8ZDpSyVyJzuxryKrlWl5gta
jdWniW4R7wLPvjg8OO+iruPzMi84hnOMdctdYaYYIXP3/7N6owy/w04Yt1+L/2T2bemkO6PNXr7i
EJtDLMfoCgw8fu8aieOdEblwMRsOWMd6nrR/BrlBbnUkDPh/t9lwVOj+/9mXRWRRRp2i222kD3Hj
+mcPE+ioibMHGaKgoyExmdJ/cE1HLAMYj0gsqtVOLqfwZLdqj72JqMqfAHjFPp8NMpDpxYMixH4E
4wIUWeaYHEprZoNqGFDOoaYaalAeNdgfOt94aQSfOkqW60xpy70e8CcQCZiJOU6NacKywU+PgZp3
j02pPst4MmCcVKRZeTLqxL0YtZUhqcL7ANC7utDNeLpXbK07dwqKHkGRVc+9qfRLN+0FTV6dzN0f
EFnN8g/fRPLI9zBLa2st/+h2aN3GHyOM9F3joy5Zz1EP8b0RDjziF2WJOp49rm83a+rON4PpGbUA
4xDlmbrCvTk7NEPZLPlwpk/uL+r8/qO8tms9XzicRzEKi7MnRQhAlklDzXSeavx770Kbkp2cVoXu
L3MQjByszObYx1EFDElMH7GvX1QKxI8UB9qj4rl06Et9/Bg98xIGhvJoeLTV6CphjjN7drZIXd+3
iJ2Zlhev1a4eDondYz0zqPZiFNmyqxrLc0DHCnvvK85lyOL222SrPzQI2O+KNUIkjbviteR5sPSg
9jwZ6OOs/HbQHkprUlYJz7aLUprRxhLWeI6MqYQArxt3BsXCXeMk9KEbik/QdwCN/xkS9Ij/c2pN
/mszVsFW7v1nmzQc+DfGE6RaDLAbt5o/PX/dJoaaBeHkKIUIQ0TLssNWo2pLHVCruYvysuB4ZZr0
xj1VP9sWXi56S1rQKop2buS+eUFOu8l+b6zW38n75aIcQLsNe7sE2zNvvd00324OBu2RUe3HTe+r
yhW701wswjcOgu1pcp3mNsgp5JSdjsbV4Z/411QPol1Ln+41URGAqV042TlONXt44tUW3In9AMhQ
Azch9B+9ss4NhwbljH3vPTfACNfH1yis7QN4geBMnqeudN+t3jhmYnXmNj+dtj2oSDW9p1G4TAfM
ef75GSNW0P/xM7rA/v0zrML4+2f4JOyrSi1r+TOMuG7lz0Af03iv1RoeLsCukyjRkpoJokJzzmVh
uad2JogCqYfZ1oXJUk6VIu556ykRVf5KgZfhZg70mqzRPsyqPtpmbv4KXYxd88T4hiG2sSgx83jE
eiraCDPG10bPOX3XprLxbbCeogD6cuMc4CK3SMq+XZWtDqB0hngGUfX3tB61dlUhH70rZ4inXJXT
rtZ/T/+51+o7yMF6/JnVmJQZBqa7cY9QD1Ja6e/5zUVNzt1aKXfJ13pldk8A6ldCD5yjyM349vlO
cv2xE6J9zILy3zisteYRqJi1LibvGeiKQ/Wx1bcwEo2r7aPuiuEIAjoT5gH54P8c4/iR83nyZoRJ
txLToJ9NPA+QSW4CnIhiWt/rET2OhZaWQLTmwQdicMnD8hX3l/pACQu5XezqTCS9xcIyC7HNijBa
mTOFTQ6JA1OhnR4mDWYbSZa+cs1hRF2ODRoSH8AEbIgh8KCWQ8v/2OQEzl5p8Nq21RqAclIX6OX0
DSrzjnpph9Y5yXvdyW62bgn8MUSuA701YFT4a9VYHyfgJyY8NjKJMqJh8H/mcp2GtbKRHY88Cy+D
MJ2tmQ36unJC5QFmeolAMYgTw8g/hOAj1Hn+IhEiDxfe7OwSVc53MrtoYaIH+WqWVLzhpRnXoINN
pAUlBE7fNfZWQbkp9kr/ZE3o/FTbYUJyThLzpckk4iaAwf/E7Eqrrp0/5miP9EiJzFO5GSBCvuvk
PqzCllbX13srslMAEGP63SB9CeJ8eDH71t8YaL7vXTU1HsbU+3fHNBMc5Q7PsPWHLtFOlEjWtg0p
VepiOIjRL7MqHHdfMhmY+xYQER+kIAYex96unwRYIXo3G2otOSBpNXwENvKzqCP9KGftOKgHtQCX
IoWPZExo1k9MSLXbjnreUQwKZs3z7W6AbIPlBwIZzHzaRaB2FvmsBP1FpVCs7veCZFvIBcnAkHd4
YxstvmLyyvtzx38tdJtOt7OzJxIsup2+VjfoBOKwNFONnCFF6GmMgObNuQqaj4G71Gv0Owu/VpCH
8hw0/oqq3keacpGxVhjK6bZbzpvO2TVKCr1IvoLW28rGVfVyb0EQ9ZTSQPSGf7ilOc5OHVC/Rrsa
JLgYrNuq/MM586rT6tTwJ5DuHHSVU/RA4yn4xdP99sDzSx7Wuv6aN3ZOy9FWqQxE407ru3KPouJ0
Nh3QoZM9Ni9qQbNWi/rhGHTwTzS82lv0w7UuWFlJ3C48Kzf2Oi4fCD6l2kuvdnxSIe5spmnSXrIa
DaUIoMxermpVg9BJpUcnuRrkmC7W8XgdZuwQTkOFPu5QpiSzKIv23MyDYunZMa2UrZzV+tSeVd9H
iBxKwyaz1SvALywPKldD+36+lMMw3HcKfe1xzn6rkEbwbfG2LwsBz+bQg8ZZlWtZDHW0CvRyXPFZ
BJ2O/AwS+n3TPHdxtbMRHP8Yw95bIbU1Ue929KfWCkDoEYdbV65UzZs4VpnFY+/1z0maWh++Sose
HpJ+F+UG8lPK8EPGFeTAllT2KJUJRb3E1bBo9OkJmkv75EBzeNTbdxEGVrMcy5KHtlKeW99uniit
WEs9z/qd3Dq5ibZVYrtckYEli3x0h1OjBCiv8dze44Iav2rAbpQZqBCJ7N84Le/xAy4c31XGgxSS
Fn6RH+XV19SOo1fIq281yQxFa1e/ysHvIad7qsVh7k8sTOwPv+2TY148+SnOKk3ljVtrLvrWUbFq
uqR9ScCLHOsqDVcY0vTv2SjKhU9asuqiol+Ws4pWnpETlraRbOQ0zKL+4pXQteZFZ3SyR93SoOM5
UbyrC0dsUWZF1xIRlWuhTocEp9qTnMmhzMvHHqD7MXJVoILzrq5RfviBDhZpnsm4GfQ1B2XodNZA
BcXAVrP8NqBPt3F5qKFPPRMSXDnicB6eSrd9DcvBX4Mxsaq1OTfjxYBn0FDEe1VBim0DiTsdrgas
3XyZVvVInSxzj1OhR7z5uzQ94i5QAXmvwxNY5hxJBd4NaTPcLuVcDkHPFyTuP8rmKzZVetqtIHWB
9Q+Nbe0cbV9pV3pj9uhdOtpr24hFb1Xde2FY1W4qdWUtp/pILm/3sGW6deC70buBu0c58abtTIfP
lJXC35vjqopgb2322iEJ/PpNRZhjDtc2x4IZDI5yClNRaemiQrbjlI5+vJOV7JHSvB070JbKvp+x
UM4VUSeeWW3+6iRmdERru17KaYRm/CYMvHgrpwGCOotMhNOdnIrRWE+9n+0HBaWlMYyRbR7KaqHP
GhxRhyQvDaHk0EBWeve3jp4rb7HRl4eoDdqVOyjWnQlldIu7jb1RKXuQDQDXn6LRPedD9vvK7Q+q
H6e3sFyLSmxEq9m4tlaDT5dKwPQyd+SSrnKdhRJRIsCa45talMr9LZbbZb10BiCkVaX493IY52W7
fS56A4rAHJaRVlWtrVd6I/ZQMa56MSnJIguVPcr4PnT3ytkjNU56YDd0OWP8n+6MIbtYqKJcU60S
17YLxrPAm0HOZFwO0x3Uh+CKPla9djtsUHAtTo5O3Gs5DmhhcvxrLi9lMBA+7/DYepQhzASoVNBc
S45yFRhWWvrfC4DnpyCdKMTriTGspl6PVkWHMdxtLpdUPf7hVfWwgDCGMPiY8zhXfW9hdcX4o33p
FN/+keudtSDvCR5IC8qdHYJjDXPLOthJw1kPdkM/Mx76HrRta0YXOXPKblgKXzV3cqrbSb6jgeZA
o+EGihUVZQNO5zOiS1WNdmugwfaWOvALPC99zKoOVCXHcUrSaA1F6JYiHIEgqyW3tViWFFr4OPau
dY8OEoikWWsIFAhylsieb+Vd1TicPExcHtQKXcPBJdHM8Fx39Ec4xcajC8V1GeYVhP95GnoYVnhG
Yi7kFLi58ahmEZmCnTzIu7Sk/x6r43hpJ088UkO12sJ9iOGVPDpFRNOwcdy1nPaG312R5VvotVaD
3XbyOxqy8V4oGGxPiGpcKTEB+iQf+oaAGFwau/2ZNM0vr86GZ5R63LVX2v5xREXjzrN5VIWZUF88
N3nXE7v7OXXeqvZN45PyWrsMsnU+c59IJdSLQDJ0ISsGkR9ypEsxkIbNpV7CAi6sLBkkc3Wk8ZTk
/HXH14K8Q8PqEZ5/yMHLii3lAWWh5dBoykvZz5AP+kALOU0CcDsDZoJ8BUfBK8c6cKSx4mzlKmIC
2gLs03gnVzUtA0Ar+oe6kozKRYpXlqq19o+q8eOFNbn1U+LRVHeTAfKxF9ZA7Gnwepk5ftYwPZUA
pRpL7ayz7nU7z9LV76Iqfhqdq77hfyGWtd0nTzntmJVbO+Jidb67QRFquqvDGvnAmYkBjG2687La
21CJEhdVJ1cK9Uo8RXQyl/Kl5tcsBnP6roXqzhlNLL8E3aeIVBErI62iwuvmE7hxf4QS0NAwA6k3
3nlQLSEKfejzRA6lXPxri4w2mK00jjLu/tojL+ULagW2iGVtUGjvj21uxRurGpolsPPpvtO08V7M
VwrcPlI8K1/L2NdCEsEDbrqS7tG8+WvBjooHvD/7wz/xCBce/hDxnV+bh9xEHDysrOatebUTX3tz
NDc4TuATl5VfUUSOSuAGk1+h+KL6LwNPArnNCMrooMLpoRLKXVMcWVS8UITXUeZ/ppuykreXgjpc
QHV+3dSGukImfVxnVu7gzDvYVxN61y5P3G4nYs5Wmp5hNQ5Y9QcPN8FzKPI5hXi1Z19D/tduOzst
MK+jHf/Z2Y8NNeh5J5jRcJHkUNOMHiVBOWh/ruS0HczkGPXp79WvWBFnPIDlPDY6Sl2UUTBJto7g
ntEqCHj6HeU819LfV6o6REukJOrVV+y2xXW4RV6qdOEXGoqOK10JlaMy61aWs4JlY3ZORRHnf+dK
togDC5m+OfIVRjCH7N0AJk8Tq17FFtImHjpnbxVNn1BFUhMr9vRiJPWnDDtmXtP6ylN85ruIXHCu
C/G1B7EFlATSOjDSuduwwvII2nJAvLGK39LSVJf+yAxzxS2PTsRbPSQe1PZB1L6K4WXSbbsgNpe3
tbK13uxQEXicsGp4ZnsHdx0UTD+lSwSgvdsL8YeL8Epph0OJ0nXQOu+8r82toSXhVua0/ycs1DrE
liGOnzO7jUJE44UdHXyYYRMtO45kNofNI1/JqF/+iYH2U05y1Sj8Z9MxrJ2cybgmj2Xoo4for8bD
UgY9ocWrHoNJBLDK/FQMDrU7rTvUJG0nX8SQv+SCnMuraeKrn6NKvinjnIKRDAbULleuCOE3bNwi
Nlcllt5HY/4CdzPL9HZyLod8XpFXalKjsKIkaKGMfcVpuEhtb5cbH7qmtgefzPDoxQDinXmQV//E
/prmgblT7GH7X9tkLJ3874OGP7XT+ojjA2dFAajunhDv0y9xMG6HeSYH4OcbPZsrwnMoBuKK7Ait
Wjl1XaBaiPh7axDX3ZPtd59NHqrb0WsuwGuVa9zq/jWdPGOrmehTy6lc6FuT4p9tdJvaKv3bPlAt
5CkJsuxZAnElda55VHu3FxoUQ7+bXxYxUV4HJqiA+R/oCw1G667PO2+h9W79UJZ589A7tHdJKeFj
T/GULCGYVE31IDdMWpIsQbe2FyXoA5oa3vQyAlRbZgDoXmTsn6v+z+q/+zj0Phii2OvaiE1LrFmz
h+ROkhMR5xbQ80pxcIPIflYH6694ikwKxzDt2nijc3Km8nNym2QnZ5y2nJO84nyPXkfaFbssij7+
icsdiF53WxHSLVDDaTjLgabieIY4S6ZAMUeGXBWN4NuWWIen1QC6ua3IzV/3um6QLorcxbip9X6/
nlyFUz87yW7+CUcAgbeq1vwKbdjjFpjKg0YP+RUD5LtMb/MHOq/xY5qouzRo+tdWlPFREWO7NOZd
EO6btQ8FbytX06IG8aoJ90wPzX+h9SxfK8RN+myBTlqUTja8dqlSg7jB9QNnmROWrfZBhD6OI419
7rTIOcsrORRNCh2qzeodSgb0SGnc2WfdVzFLs3DSnXjjIT043wjYzz5nhrFFaXN2LyHUlHyLqClZ
V2iai1aI+CNPQnQnEtwIvMgUD6Ikg1Jytf/mBsprbQ3lU4nwws7HpnjTjcX0qtXaTm7IEpIJEpTi
vqdafWdCD1/lbdIjB30RY6DfQX6OFkYbCYwQKx4V81Xcqb+vZMwfpoGcpcfcGz22zDZXpjNqx69h
iFG2GVvQplUXbCeQoHQpG44ziMoDy0WQQV4VU6DeeTi0JbnmfBR5hJABDjB3djapD7kaf8h4PnX1
sgTGdtLpyV7KAUClXMg4Ni4UdBru9SYU9yVMv9tCOieUtdPyoOhFfxqj4ETufelHTdxLHrIcohbQ
cmVRcov9UtzzSI02SZrMsup2cm+r2ICKCqtQF6bAvT8PcgE56nxrRspINt7/jpmWtUfDy7lHApGS
c6C1Oyil0TOAAQPAOWwgR2kjBM0aaxtHar+Sq62BRoln0U2VU2B3yt1oV8AC5s3hgJpXhbiNXMyG
eNvitLiQ3L7sD8FPTvUpH+7smfnXd0Nz9Kt1aZEUmuWUbPk+yNMtcNr6hB6humoMY1y2LeTrAa/0
J6dq71MVVqPtu8ldiwjdMrdC8VE6RbCgbR5RSQ6AILoubIdUa56rVKyR5RB4b+h6vWldaBBF2iA9
ApeuOg+ByHdp1USHNHHw4M2gjGVOppzkUIbj76u2MLpj2KTrr9A/21qteh10Xd39E5dTSzXiFaVR
vfxWhw+NSNIbKbEZEBqVU3WGjI8+X4mq5iR3EiMuV+VUIsi/Nku4+dc065zl5GF/VJqee08eGC7I
PyIA7Ei3yRhdAQ+eSr505tBX3KqLcpPECObJhcJHe6mMPktn5LCgxdW3sK1W9uSE7+M01puoimBb
JYn+mJfZp9zQ6kgANWkZP1S42hw0UBHrANnbjxzhvvkVeg5WEKGn6tDBtMU+Jtpr4Dg2elpUn0s5
Nk0NxUEN4n3rGf5zBznOnFfjqghW46gNd6rrJVfBO2Ahb4hwg7jRJzIzQjUu9oL73ul1qChTL6KL
E4ufdVA3JwG175m+gAHXdYqPWdKnz4Oam8vUcGGVzauinYI1iR5gzmBWOrIGa0CSzzMHkPVle8pi
e9OiOX2w5cptva7EW9hXsCHVFj080e7NxBP4RDF0vnbKdTy2ZCgYkMHvhoiqx1AkT4aud/vGKcRS
riLl316TsFjJmWb14qmpE0TuXiXx5Yvjwu/T47GHAnPkTfWN/BLMV3LBqS3gxuMwbW6ARKoqyIt7
S1q2/b1mVd59SpvgPm58d2vw2F1QFPPuK8r3DvUmGnjTmFZbGZS7c5KLs0UjwcVeh2P7mfca9T07
ru+r+Qqsw1c4y2rYOey05p1yXe6Uw/wCflqdEnL6cK6AURRslsANgqOI3fwVQ5C7ScWdSqlp4ZcK
AihzuHdc+05NCxXGBFPRNRk2ArT7kbXlSY3o0XCdFMWeMWjWY6bzL6oU7ypnSWaaKFPk4rZYT7ND
NILiqKoHzTWwUijKnnGJwzrbgkNPbtNSz02wYENyGrRqJ5IRi1xht/uudj04zPMN82Cwb0mRPNqW
UiA0aZc3Ml1JronWjZfE62Iu4DTuML7ZRrZpDNV6Elmbn908ke44H2MAQJrTNArGmWo89wCy93At
7KU2PwSqnD5UZ7S/V/+Hs/NachsJ1vQTIQIFj1t6z/ZGNwhppIH3Hk9/PhQ14kTv7Mbu3iDKZKHV
LRKoyvyN7jfZPu+do+/CsObLDaXVGs9kyopHG93RhSTc1SAul4UWT/85Ec4riv9YoeTCWKWh0AAo
ZgWm7YYJYaJAI2jgFX+wzSFb4XA+fuDlHSwzRxcnj5faW4HIvgwTUV4eNEf7d5g6BBr+25X1ZnE3
4bdA6NSENMj8NB0ztkNgCsNl78eUDeex+4RsGarubSsQUF/G792JqnCfzkIxf5anZumei7rXyx8O
Vhe7xM1++L6PGj2215j6wGVYKH6NvVCB0TflPBysUPU5gYLaU+8W19uYKGNzm0c5n5ZJdEdVePXO
hm2EfQtq1mqtwUXBb1b25HgPlG3bR+Do5dh9wvKh++hsBe/jHeiJFfpS/vo+Fim+e/bJXffQLNyF
nGhQz1yQmZq29zjbHeLDgAzn/V8jJxOQ5uBNbEQ8SjbyhY0S7eR08fJL3ASxvag6/YI/QLJvAXVP
TVtRyaoAzcVIHaxdtY4ut8GyCaOLGdbDOnKsdOlAXxfUuYzwEpAN2ruKeJa9fy1JMnQsTMxz56Vy
/e1Wsj+kyrUptWl/u5OWY5w11tTYyT+8FmbsHBwxKYt7FzkZhReh/3djDIjX+N8x4AaCwwNZPaLb
8V56mf2oJYr9yJNbBc9ml7xaJkB186W1p3FlxghFmQmbpmUi2D74PlT6W3+KzL0aWbDt52ilL8eH
vv3emhmiFDXVPV8rzFPdK3FJMm5uTg67LJ//PNm1URwsV249macoVflOR+KtaCPrKGdvIfNkIidl
P0h1G0AAgnC3xXJwztmiNhC55qkd4vfRBGR/v8Xt1ve+aXnVPpzqg/zBctyef4psjX0T7ZIRofVg
0dWevQRbpK2asFU3rZd1z0GRFpekMS9B14JMKTPKI3oxtUcc6jqc7ICL1VZVLGXXQkn/mYTbQgf2
/yiHkqjXVr6vXEpUQxc+2PsTUmz+CWmoAPTovc+HK1o5nA9WjU/WKbB7qj0y9BYv5+99uTLXxvcC
BiqUbm4ph273lf3bLW4D8FjKQ6Igl4WJUwSK13x3tCIAPemET9N4uZV6tSoK1o6r+puymtgFDXW7
QLmXjTPShIsmiXk6/VG/HWcx3JtKrkOK4s8kRcv8AqkTQ3F0XpaNUmYHkTjZoR+n35f/zzGvDryY
PfNUbyDOvPZW3Z/0RutPFhg6AYlgL3v3i5gn713ZGsOAvXGBieZ9vZzwA3+4BcuJJqjf4i4tOWKr
MRQKFDWTIaYsjzEG0gpcdAw3Ds0kfnSGR8llMk39lBvFSS6QYbpqHSytbMdfWqvqcKO15qgN8e9L
VykqIhoCB8pbE8AzqEdh7usIB6LF/z78fg/k6fI1Gfr8kCdolIi+fTdFox/hG8XLKPRa2KiKsrbz
Bp3QeXYySKvroE7PGpLKy8pN4DqLajjYEJAO5nyRrcYeEzTFLJGmHC9irre2Jtu3EblOjd0BF/E5
4jYnl8up+/ztbjLULqvL7W1TzQ+9dvoUvaY914Oh7/WhCjYhikjfquivKVSDHyWi2KCEGvMIe1p5
aBQ+kS1Hnh+u13/CbRWrwvJAk7Z6exYOuuPdaBefNq626MqRIxbWVL/WTg+koCg/yW202NG16LHM
YZloj1Zd+C+O7v9dZTmoKrbVTfZg2R07nBZUbRP0ykthJP4Bb6wE+hLdBHLgjBX7KXtjpIWPdmts
M9320MbARczirGuO4U7XE9W6Cn6FgzUOyAqyedMOFeIj+lKO3pqpk6099EKOwVB3Fyyj8Xgwh+Gz
pGCwnDAbBc7q2y9pqewQUho/EYSEMJF22laGsXeftR3sN8xPvoee/VfkTWRsE2qX9dB+CzPKzIso
I1+R9DYWI/0ICWacL3LwdpmXWGYW7wbNO8shGSFj/7VW3roYh/RQKNS2oVIeqCRnz4NlfpiKV30f
09ZfCt0yL6GFS8dgtQ5WV2giylmgW+9ordfPvZmbBzd3pyVOqOJKMrU7Z8msoQ2P8DOcMKW20d87
NvzB3k20mefhPjSHfc3baSW7pJLR2VPz8ZoBUXjy7OBZjuNhUG0QrwMHFEfPaFVjneJSZgEGYRxB
87urUBfe9xy5Mr8UPzzNrldNiRIgdnfxFZgNAIt5InTrDQDY7qNLsISJYirMIf+ERchGErhi+AM5
Mzx4jbw7ia5OHlpd1xZZT3aOMvmPDg/BzwTvlvmMrSf8ZzUgKjkxtk+J6Qfripzxh8KPCnLrIyHV
cNBcDZsfDYSwFvOwNkJtOmA0rd5ag+3N6U8unWx5ndgbwTcZ9a/hL1FzV4bEDQoYCxl4XyLvPumZ
gThWs/e7LDpWnReSCeoj0Dr/dGULMWUPZKFXQgSOFKPOF5RkM2qh5vVLpNfKhR07dXkjPRL1amqT
EqYfn0lwxXxp58OHMAwH48gUm9A+qZZtFv6Kppat6TyJGxm1dy/j5Tk7gMlYvQQmOU/Kof6feMPU
f8djFPvq1qNPrj7RA2o0QYZ0FxcFJNOD0v8VBpl3QSQGBKGaoPE8jjZshVFLH26Dsf9ThijdhEeh
DEH8iBD8BK4JmA0pS0ZdfWHyqj/amA0j/men1mloVbEKkeRYym4L79vddK3zXHphfeirj9bw62uT
KsNDG6jDg1k68dIbAC/ex/ocU4V2SgEBzyG+UubegqUKu5IEoT+TwqPlLJSONOG2cSHxeiDxb8JI
pBWizdSTYjKj0aWaGwhOJrPpEFScFHTZfCkbJ7skPSpvrS/S9ZeJ+2xiWeRr5mDhqJuscrOT1HXn
RDXuReZ9yN5d9N3Q45Fvpn0bvxvm/Md4qU+bMYzcQ5Lp/RllkWHtVWj2yS5qBwOqLbNmuWwGVBLX
zjzd8juPlPwRO5eR99VmHSiIaI3xeLuHnKliD90/lHkXRtF6Cz5z5ptsiaK0bq3pT+s+e2/9n+Ma
d5pIVMradNyGnJy8GmGsRzxLo+eqd9OXFD4CQLUBrR+3yF4a30HyHRL9Ws4aWsFx0Pd/FWJCihEA
W1JZ4yEbo1Z9yNS6PKOnVU1rDGvx8VCzc9NEBajTUpjHKDX5gIyT96eJu1ZCeUbOqvN47moIsUT5
szd/7P35C5BO00vgxvpB9hL42A8phgA7K5LekERkil+gXsZmslc5H4a9eb2BWRuAV+SK9atU4RgE
pxUFMQoQVwUY5CHvrQ0CTzd5HL0hORtp28oylU8FIDHGs99MEUVb6unsdfIMH78CYkWQgwN1bZCZ
uW+Z6xG/uzcrxW9gLsUXZkGJ2DaPt0xV60S7CF/vDX/dAklSfqyeOcGGN3qxkQJV9QTa+ssslPxi
IxWr5FrYjJgiTBx28gJ685CVJfsVEw2gcdglt3P8EGlI+4n8QRki+GY9nkALk1cDGceKZlC6NOe+
ZcO881Eh3beD+iZ4tuFMVLTbokE4pJoM9dGltMfppol+4na4QCVP+w6/Ol7pZh1f0E/BMTAJ8Z61
xv4jrNuDU3vhT4DGf0cqKhipa7yVmjY/qgLvEtjNpjA4OMheQonzNj42eCerIO/WXyasAp8AJw/f
77HsLLKjd4OxKxqCMXoYPNcjqR68ebqlGAU40GLsD0knYCPMFChkqHHRS/T/ZRap6WqPsk6+AsH6
UddZ+dD0g/oSVuoqaA39PXDV7tiiSj+/L/R3Sm/pukKsbSdnc69FF+rkDJP+hsRWvy7yTt8atl+8
NwCTF3GZYWbQT+SydEA/WRi9lj6WSK2tPARZW7zrVtAcSvLKS9Ag1hneCh64Sl6voHwNB09pgo9q
gsTGhq8YdAWwy9CsMTQqPqOs/tA44z4mRT5c2zzI2Q0xDtUY9EiESAL0dkSRDHWT14168SEe3VrB
PBZ5oXrJR1RRMAhUL/8VJ2f93pj+Ow4VXTAtpEGyqU+NxYjo+oqnoYcVAQaolSKCq2wNTlTslBQN
6K8Twk0v3XSWw5PdodQY5PZbV9n9Xi4XEbmhf4wmMOVZVxPieSHPMxSmEQ/wZl/Fmyp2p+bNqfFa
xEhm60RptjiE9bGfhT8bJXMfagcpeDYIxWcVuA+WZeh/uy2l2KBMIdmhCWS4lfuSZFOL3FLQnIHd
FIdJDPi2GpGzNFVsh3MBUCLE33WvKIl+HdNCWVrC6D79GOfN2W9qROEfWLL6TYhyArAVTA8u8gFR
0EdIhxvocgdVEa3h37OjkH2jyQwgxj/dMe3PaWe6OKBBSEEXASAoCpAPkMvyHRXmbB/xo0js9yG/
pZp+tnl2karcWRfuDEh/HwmGT3nl/5TqL+GYOlsjABMirVRaPkvLOo7ik5wtMNuE+dG/FpUxXOdF
fG+SJdhLazcG+vDAEaDFCF1FanHuTmk4PuR4jV/KTr8NDfOQHE87Ko+1j8+XjC1VDI5cH2OY+R7O
fA8ZKyfZLNzuoTmZX6/1CtAL9IXfS2NA69dx+pXkPly7wA/Yynr11HKum41Hh4EqdTziV1Dp6sl0
i3o9DBmyA50ujvdLOzvZ6aCly9uM7MtpEexdt4tusffhsk+xQk/IhOVVHj85eJVADkqiDX8rsmiu
ab/jWW0fBSaVTyIspgcliReyJxcordHtk8ntbmM1O5htEPTj0gttOAm44exMZ9IXWpIhHFFnWXvr
A75CAXZAdw8/aIq0AQdYt2t+9vht6XVe/NDJ4S9zaoyQzOdjRlvkm9oxozfD994yUtk/Pcydzap1
38k8N2u0G8ylj3HTZnKBq6mJ5X5GZqUvvKHsL1Hqd49paP8A9eZ+Au/nsedr8dFVEMp0CrbAQe1+
WrH+ATkrpJqE/LIM7RG5x13qE/iHyb/csBCvkXcgETWY5ouNrNyxjZLZ04E7lH6B/aqIxYPuVPk1
CuAJyQlNH8ulPfvUekCfnrVYf1RrSr52pgGg4BV2GCmNgiundb/8X4yFfo4Jqxlmi3twmI0d3Ish
6v+53m8p8AjIdfJA4O/C9VRoYiUyJA2nLu6uYr7UutlejTB1oTWDJjWVyDEXcjBgt7TUi6rc3AY5
PODGE5unTh9IiE+9euY1Gr/pZvEy+tF4RZ44ekNicx+hMP6ozr16ipclf7pns0XOaSnHNOo3z0jJ
LeWYI8pyl2HtA/MJi/T5hrYaDlfw4i/yhgr6eEAfcLWRq3O9sI+egnnebbmnpYeyRnFFLq1HT+DV
irS66af7YQZq5Z3Q2YyPQUriAMuMRZgY3gFNs66q6vrVVUW3Fp4RAxklJB4fKL+US2H7w6rKnP5c
5fCNby3ZnS+6juWpDIGp/e9ZY+7KsazycUVNsEOWa00QCNvOtPGybnE3QEwg3/mT6j/KyzSaAMDK
UqwLV/k9ZmsmL61yVEn4MCYnRJgMy7Iz+wu02b/MdPKPmhI7j+p8CSOxqAwneLAr08Zi20GRwBp2
cu4WVTXtfuzDdnFfVAyOiZ92LVYRJNyHXAc/BRK++sgmG5Y1ekdK7YsHgSmkHI4zoWxcEWhYZJLP
hQ+tbPyRWl/QTcewc9prAYHsJbMNZ0nBMdnJyTJTEB7U2XHLWQrP6kOZIN3fYEm1dCz9QdH4pWRs
WCgY0qdpv5WxaALq+1FXQODMP8aMKrFAgaXC8qhm26yH5lEg3LfpEuW77PG+Bjj3tSn7haXpKNM6
Yul1nMLuF9sNBOoOfwZRqIEfriWwFeaxr9Ny0LUKd5aGUn8vFEqZHPKx+de9lTlExs3jQyq6k5cm
2oVqS33GWG0RGJa4yKHb+DzJ275b9a1drb5OzLP8cRZAa9OzXOqKjgXzuFaqwcZGMmspu/cJGaeJ
+EQplNLgHHv/qSCcwUYH5Mc1AQCEsv+1KrVyplx4izL1CtJ7EPDqOXmulmm0kLN+C+0uzcwX1Rz/
FgFiO2ORUzeEXkR5IBzdk+z3bV2cRgjQf0bksLxU4bvq5t7TiNDFC+L9w4uOJh11QIousT6+AI+b
luY0OTs5SeXC3hhh5nPqYEGm6M1RqSZUjeYuIJXiMRvnIwk9eenY8DkV1jBhDBsnTR6MMhXLwcyV
b4VtbvTG7H/5mFtkqJO8V4g5obZQc04tIX6KFgsX1H3LFzVFCGbs7HRpIU63neIS61yrsKzT2JHZ
g3DK9kng5FIEsX2SE/cL9tw/krIqtim1NXcDOmjcNk79KSN8vMi3mAP+VFGV75BdnO98a8v5tghO
UTzF+/v9mll7Xf4gpOxJFkT22UJtbKnY7BhVP2ivZq41t0sZDskSw+Z682UibSwgttgmbpvBYasu
lwxa0S2QoBfbL9GD7SYzRaPaCY29VxzUQNMDhPt4/Tc/2VpTb/jzM2WrLsJ3A8rfbfwWa+jag1Mm
0+HWlT+jKTvkCJz6mKNzuwp43UKF518vJ4M23/o2Ev73m8vx3sNaBXXE85fxmneD0Ew2Fn/+MTIe
8BRYgZI8Cm/3pLs46nGyrOwaJv3vywQv/xrG/qpITUgr87itoaIQTHaxZtsTrhTXyOfV9ovq2OMm
bpxqPYyG9aJWmG7FfZ0u5awWBtYZ28dPOYnG9PBUpSW6XITOZNkXFHhXeUfZPjAHeqn6V+7oxVnO
9S76bX6Dnq2elcUiRs68Q/My9Dm6msoR8UJqua2K6OQ09ls5Ji8ypEagk68KqJjCm3x8PJoG18QA
JjP6T3LofkHojV+zR2RZIX/WVHZ2jR2k9uyge05Tq4N5OzSLxNfUgxxzHa/jnVy7mI8TEgRt9xwX
46oE+/MgF8SFQdopoQYgJ/u6X8fAPpdGk4pvo0bRZ2i+e4NronmIELap1bihmNYVXkj7PTBggU2O
pp4NFESuAGqpLswL/GT6RTG2fBIo3i4ddXyueMUfK9G0R9my+vh3y5hb926oogKdjuVWjs+4yk2j
mT/d0vRAiBhlsOUo+iLjZYS8m7Aio1hQFeDqDpWxnWZGVYYW9nMKBWABFsP6CZQNz+fO/KHjjI1c
HiKwrltj+QtMiEICsY0W1wuZDYndGKERPENlLNr86KmKeNgjnvY7Vt73T+yX+36JjfUTFZNLmlfd
aRLB78uQZW6zKEMVPSY5VfXdRx5r9fZfY/fwEEHgk4wbAEbvw0bn1PfPve631pTO24oCdf0uRvEu
HtGD0+DdIWmjoHlVV/oZAeru3e8gqTAcY0CKqkYBTm9WOJx6fGv6pm+3navZ7zwlf8Xe7DrJ2/oV
mailjFIGla/ioBZLJLrtd3ukhAl6gZ1bUOKkGSh86KqsXMcZSuNYzWWv4YAssmZXzVqbu1M/1ewn
MJeRIXWYFcsORhSnW+gtx0E2kTjaGD4VfDnmhwjeLGpPQa6xRP9wG3becGn0FOHJ2kJ9wqv8j2Gj
W1P84XvheAoMOI91lsYfFSLJa9KB9k7OumyBcWkVTymaBI/p/G2eF2ltikEbiCUNJNZ8qcrO2BtQ
/+RQ5IHQynAEP0OpUNdVmfjsFHhowVbt+bL70yJAUIdaUhdc5IQjZ6Np5COfrOV4M0HaUdRa2eLu
q5B8oGLotcLcaE3ugWeZB7MN4E9jFaeefjSaobtqWHq4E7pM0Pc6vniTC4BJPWYBWSM5JKN0y2ov
tfYs5Lwcahrb4rutug9uYi1MD+CSUEP32eeu4OANsSu91n3OWgfgiaEFS4Nfch1B6Nx5FTz7cmqi
dR52/gs0J+vsVf1L0Nj+ixzyK49yHeKNVdK+BD141QQ5qqsH50lJUuUAFS+8pkaHIF6Jft0ySu16
c+vLwE53o02RBxlKwayDgxhe5Ro/oTDT1Mali+CS7IZmpjKH5tniD0LSxrL9Bc65PRoKLJMrZKs1
smZVaymaLD2m4AuhJxEndJHsANNQwU7jZBP0sXl2awqOcfRq1+Hw6g6/OP4qz2HWDa9V4OCJHrhP
1ij617w2qUD19qOcM6nqJHppP8hlKeLavu14e17F1D3i8QPOmnoMldh71Kfee6z0Zed0EErnjof+
2SmuqmfFfrWCgr+z5w9QJDr92HcOivJBDTN75HcBFzNclJod/g0SO2NgZcv1LP7AjXV1h9Y0brN6
H/h8AL7fAu7joROtGw3wL4ePaf+7KjH6KRljOLD2tp84xOoKiitf6PL/NREW2XRRRb9yewc5Qsys
6ltT9v3exkoadwGsxka++WpuxcAJIR23W6ge+Ht1HVLQtqKfkew1L76qQCqZDff6IT31SZ6/4aoe
7yKEccDFOCOq9S3VGYDVDe+PldAVkP6hQA/Ics+yB8MsPzlT9nabG6rmyS5GfORMy17LMWh0r7Vw
H77AJor0KVPK8izhE3JOoiZurRQvarU83/AValqhQQXu4K6jKCUYhyb5GRsZxp/za1hOyvG28Z56
eAv8l8YoGcyYQx9WyK4WUAExmuuxk61/AqjcaIC3Xr2+y57SJP5XL6enz/AiOTdHtkn0PelRpcmB
6mCUklULy4N+9LXva1leLdw2W8JSiw9yurEzG2yQFm3TPoJJFg9p/ejOGR616Mb97aNgu+kKi8vh
yU/T4gmW4Dmd9S8DtzP3fpbmq1HUxntpI91SQ88FjITuZWXpx6K2/S1GSD1s6LQGMRHkLwZOABt8
M/QjTlvjSTgCVjEnj9c0qaJFUxfeL6Sb9WKs3qe8oUoDwu5JCk3Eb5M1pDdVChJmzq5ydHshp2TQ
MPCcJZs07UzLB2DQmsGu6obugY3dcvRU+ylzfQfZEddfqyN+a55dO7cxPOC6qshuHVDHJJNLq1nJ
eHmpoEl5eh9vJ0iiB4WHZVanyLOmZFQTL1Cu0JCbl7iYHegMU91nAQ63vjeYW8+iWm6aQ/WEyG23
RqQHfZ4wbfGsN8OT1vY6L62029fpWJ+mpEm3DTyO3ZiqmUd6VlF31viY8R10AKoFqEEnTYlAs2eu
c62C39AgJrHoWzc8mlZ5MFPNusg4eUllCBrvi8aszK3stlYdbDLdEYup7Yyj7nOsli15UXWDsaqE
WXabv4+STMackCPrrgwrfas0uQrDOaUW6dkF7G17KHdBLpQrezvlija+ctYpWlWO5e/DLgkOZtG/
VUgLH0Cu2ld58bW2Pquwnu9Dauw7Vyw4yOh50/vM88yN2JzlwL7HGi+lReNCr0LO2SdBn5xsVw3+
cnPrZ2RY6WeYCxPpv0C8VmrhYbsk6tlesV67/HmvfOyiraFEj0A02jMWQBT4k7z8FlvzezhP/EVZ
IlTao5Sk+yTaUtMI3rpqNFZV0boXgRnFzvBmUCuYgwsStsFa09XmVXHrcpGOuvtXFZhkp4zY54FQ
4jjmnDsxbvuig34YVS7bWsN5C9z8grhf/pgMpMA0Zwvk331LCsW9Fnn8dosJACf5RlovZTeFno52
eJZsZNfufWuZwjY5yK4/ib/KsnF5xHN7BzReEnvOi4siwZM2lHurqZw3Uxusk6XEMLnnKDHpyrL0
4nyDKbKrrdIxAiiE4rMStekF3cvsAt8zvV1a6nNUsh28Pv8Zt4Yy2XSDBzhGI69vRA0w0sAJ9xpE
2F2F7d2jijMOwNvO+KuFB9N2xS90eXIMBqDgTporNg5qm4eeHd0FKFoLugJz5KnA8NRR8l+dE17J
BdYfLk6Sq7DNzXNZKDEWfDp2MZi5v1gtVhoy1gzgTyZN8FdmUrfnq1xQ7IUrCpSXosQs8p51FEwi
3q7k8rrxRzATn8s+/4U0NP9Xepu+TgqGzF7Umlt069am0WZHe74AJnEp1QN5PpZ68ntQtowUc/aF
bPKWP+e2M21l7x53v43lkGfycz6/clbeT0Qat77374tvt5Y/PyTxxnGyFv/6N9wW3m8uSn/feliJ
suX5MVJOeYRmGjw0dRct6kktPjkFqSuoDlDSxkJ8mClcBnSjKTRXHDSDZN3Xg/uEARXgKv+HBrjk
MfdDHOia+t93qOCSHDTLVj/EuJY3LseOamOV8EaPomscCkjURqe9ahZJGNmVFWHZDUAE7stZSOve
vc/K4GBsrQctbI//7+vTwupxUYifFIj5Rxt/m2OSD3G8kf0QNzXsE3loITY0N+Wo74PCqFW1WPNo
4ERuhgdrDpFxMsKbNJ7fs4HnVFrFmUOqsZvQAzHj0rtwnPUuU5GY6BdSUFPJfp/kmJyVl8DDSmkM
DHNtzcH3iWHMEEkJEA3vwvip0TT0nIoJ9Hjaxk+Fa8ZPyMGIJUfJfCvH5KXLqQJZ1FTqrDmXrVUc
msbpt17udo8VWiXLzvK0b+jcHQC3N3/jegH3rCq/GzX0AMutvMe60bNt0ysc+7uwPMe8DtYDiYTX
BGH7hUj78ZfjQIhhtREpP/Bws3hoKwaqcG598XVwgAWPHxyLG/2BbAf/xM4wPs1QO+td2PxtWTg/
537xIzQcZIHdVROBTErNUOWMx1dszVv6zQQ7f0Al2kNLtIyyKwptbsQlLDEqdMHe7KpI5Ed29TXc
NgfOa4aCVuz0yOkHjn4FtJ+sx8xynizOnPzN4urNLaxxkXd5+K1o808e0PHPKGt2rqccR0rPByBD
3qnTWmS+1OrTS2P3iKKEdypBGHh2igqh1WOZadfNJ/IOv/Q0MR5UNQA5VibRIrSt5tNWnA5mnEPW
hc36u6J+yPCqQhC7rYat4Qf6Wg7hUP2Uwk17csexvcSxr1Ir5c4dkuZUQxtlz+N3HVQq/64KPdEG
H6ANJPX42XLtGU/jx99jYF54TvCeGzoVNkbp/0xCxJlqUv2vFKY8RMDj8TICLNyHYCT3vVd0eGwp
5prshPWANbH10M4mrgiWgSdlSF7gZI8LhPxwE5sjUs+b9rkkGOh29f2/FMTvY2XcCV5BqFznCpUp
M5gOuQW8v3Ywxf3S8sEDfx3r/a3NG2eY3E9QtMcQV+JfNggsXq3pN9tHyiyJrfwBTpPY4Ytg7TLL
DR7CRLP4ZA/5DmfmaZmSlT4FUxyelCbK68W9P/Mj2RG64cZLbGTa/wTGuUagk+B4RaG520JDUw9K
D2/RLULx4japeWVzcPJCQ0XbtP4IOnLj4FEF5tDVtzLWEAqZI3nJCOy8FBsbyVLsw7H6Wc9PNKVq
3HNn5z/l881II/ccM6dgUwVYpkbIP9CbDVmEZAOcJXlzvSleh5U3bmW3Q5twpdlFusefK+boht6k
4qQCFYWEUrFsAnLjoKZpxQ4hl0cvc1VASqON6r39aggcuybbePZj1XyGX5Tyi3ntUY41mGtu065N
V3JWnVznYV6QxY29KEWL6VJaCWpJdb7s+HX/ct0X38rQU4BDtcjq2HuKStSIoMBl0E4IhToJyhI+
85/QRMugltSG+2Soub7t59Cw9/nmivDgeFV0lBew/r9bspsoYXRMvQnU4j1GqOshNMSBoxPjMkR4
6u9lt2A5eF8h78qnX1qSlsswVzzQaAF8ZzV4VWpVP8tLNvgYl5tW5m+0TjXAi3r6mVW/p2WMHHMi
6h/UScvtfbHhJuW5bz+ifjYBmDCe1gu335uNbSybuYu/Mv8zZFVXclZLRLLFnLBZy9lGCHYXkDo2
s27BG+jYFD9eu9neuuVYrRSMphCNhQUQ6ZiwIANnbpy8FdtGRQG9Mr4n9lysY1+z59CDHcI8bBrG
RfcSC8MfZTjZejws1T51P9VUgBTAYKNXtO7YK210GlDn3umVfpG9IHLaepE1RnSS/WJuYfseoraL
P2iOXwO1T0VFkSY4yF7nRewsZdPLe0xRtCa1NyO+x4vUIGWwklPyooB0PNe42a6UEWVxH1kgDL/n
QTk92W14a4126yzcrG04zfADo6xQecAiLJxWLZ7LoL/Ho7x0WO0WmwnRoWNu56C/XLFDXIEYOSZj
1DosN1FUepB1SF7yMOYjOctXWElqrbtUmNtgVrmwWvWthd79kGA6/2wHGtqnDCNcV+wFAq0ruahw
rHzZ25Sg5ezgPk8Q+t4ys2tPtl0s1NikRNJZ2uswOBN0FZQ37l05K+mscrZwBbOm/6NzzI6XW9Ms
oTR7q8Ri42iYSn/O/rRkV9XyhudQ463uE0K1QVka1gQDuwDQNT7d0xIyVYENsobGIi7dM8lDpivk
RU4mCN3KSdkTIeW6G9+wQnUj07Lk2MALfFHHul0L4aDAAervBU8Pb2/NhmhyFnE1/yHQioOclBeg
8ytb2MNjEaHZE4chHwzhxceCogmSxM5j6aMeZbipDrWmNd8ibZwTwvpj6IXeqznt5SjqnGjxUoAM
tcB802dpG8UwfTSZWBJkibqFgVutp7nrpB0itTWux3IWn9ofGNEOx2jUq5O8xDk2EKscKuRJ+LOn
U5Vsy7lnTYmyFQ2OWrnXPzTGaF8lVXHutQLiuGQqdjUuwYO1UjOEcG2rV1aIfqF4jx3TqYM8zmep
L3HWqp6k7IznaeeB8u6qz/x4ANc8p7ZwiMeseFboa9P6QJ2rfnXceecAxnmlDi8GbuxIi5HSK8v0
I+yAwiJvZeIPdVRtkIMYsZIqnMxuaWtjuoJoa8KPL/bks91f7CpvDb/PvzTwBuRt/s03+9kZsOgz
zAbJy8SWgmjO3EUb2D5kUAX2Wt6/4fKabh239R/lBdxHtoYuYazA7OCYbPW+uQ0tQLren5hKb91D
o6YfJrn3xyS3/EcPXZdLFSpLeZN76IA12P9wdl47citbmn6Vg3M9xNCbxnRfpHflSyWpbghZegY9
GXz6+Ri5t1JH3T0zGAgguCIWmVVZSmbEWr9BEz5/uKWalfGaemF9vr1orRv2SpdFdlBjKjccl9U8
TaOtupuWzwJm8RDtvIRqVF7bDZjwboBQP8foxPveuaQBsJtdD986niXrqVkcdWbzy+BL94cefglE
A+C4BySqRbX40tYz1nss+18dHb2muuxhBqJydGwlvNTWXyRagxqXWM8JXiDNeCtRIBsXePGdnno6
xYf61Sv69Kdud+9RQO9kQntko6DhhgZdHkFPOnkLUrwogBD69iA3FLDMh17KdZ5quLJMVZmcvCBl
IRVpmI3x5AKBzvoZG8F0LUWyj9NqureXynDrtezvsftQUbqUj/th6o/1wgEchI9eyjImjbjZBu8G
vx4kUsvaTEgCvFMk4UuqML6x8+ErP6rDxwJAxmlwknEX9K3xhlLJYz5Y5UOE3MVaGjzM+B4oL0bq
ZR8GHwpd2VXecRr1HFiVM21iadn8zygJJ6x6zNwPt2rW9QEaNMiDActPwi2m8fMODYLwpJeYaVSi
0p+b5VCliYDByL4H5edo4y1SQjA/eAq4+tqk/fJszQXyEykSOHjLsjRfQjURoe9pijC8cwepP0/m
7J6qHDsllVFb6xS603PJN/Z6Hob2oIZRb6eDY/5Ul6i7FHz8dyPU6uudjeX2seM/huZQ3KkM4ffT
uffcb7eLIgGfx/IQ+4s9eM5RUhQn4OzDmsJgzIc+D5+EkX+rkbJ/HycU7sIq0y5d68b8nOIrSJ/p
PfFx3rKzARxB6uVoz01fVH6GJw5rS+luJWLlSe5552kRRadvOywq5r9Oh8pvT8jyrNKpRcZcZd7S
LcOY91PlvUoT4EDqYWmELU20AXTVbXJ77NBHUs5GbYPjojZQdyHP1CxQBn39OQd4eojywpPoKvKf
EYdfVCzRS5WsUCLrjr6jeRc4AopJr4d06urvReYBDwh4C1bo3h2G8YvA6+IH35srKBB2tAoiCpx+
nn0FlDCtZiSFP9AxCjZW20UPYVxj7BP2yckZHe8iqI7uJpnsar6LT/aipjH1ubyoMz+evJPvoDLw
r+NTJwTLZFS+V/5km9vKAXoqEUhau6bpbXpnHO/a5RDwAZFw1Dg1YwQhUxMny0CkW9tPzA8UmJxd
4DQYZi5FDFugE0q9errODsL2aQyl4zU0pjjcaVnXoI6do4BcsyOX/vgMReRtyoLofQ7wHddddhqm
VxRvuCntbK2P3iPMnSky00yvh/IwLKnGaegs9zO7bmCUbDp36gZLW9YzhffBbKWPI3reb9QNQF9/
Gg3ojfQXX8KgcHAY9e3rYRjdo+fo1ek2pM6seHLuqk4UB7fp3m+Tf1w+p8O8Gg0WUn9MqOtBjluX
cKC4//fLqSy6D9p+FCyaqakaR13iIEY3AUFW6ZZPaZ3jwaLV7zy/yyd1mKsiveiufLwNFSyV76SV
HWmFggBD/sGBqY3ExHILlRbzN35MxfWaa1Ztb1snOOmd1D7GWeyu9UU9xdcj40Vm1mOA4+I79iU2
dmVIdmW1jN7qIUEDi/EckuE2kDrGO9o8fiqcHyGyLmDm15Mt/M9oC3ZbcAn1sbET41PfPya+6X+u
HDwMI3gBO7QHvM9l2+0cAykxxDaSs5dQPs4RBloEF9LXaW0vUpbqMFtTzjdx759ViGKivtVwqbGr
HMVV/oLqjUxZpM181RIDot7OgA/Pv42pxKjFkW8comGdz7G4uElDk2s5OEUQdSsVqxk1CE0cOS2U
bWHZkKMm1CH07a0VYSV0y1Vnt/tBSToOZoFf5nKlGr++hMozg248D+39dYjaO9tZW7PQKDf5lQyp
//5i6g7g/GK8cpIacwn+aOouKk8MQ7GJx3zcGlMKA6p2v1hOZ32QwilUpHphKoL7/oWnh/WBzlJ5
rNx6TUMlOSdGGJ97+FVnFaqD16aq2Mx0Kbxhs6ACzvpofhz8GnfDCtpaE07lLg4K+A8Lb02XjnnG
KuajArZdMW6/wd10O+93vViU9xT87QZxGyIoK1MzH1IxTxceLhhlSb2aLrWb6Ct6zNhPLjNqzPX8
6aLCUgZ5jwcgcZHPzg7rnp9qQh3UvW7hnITNacRo+4OQ+VsJDP9bPXjI88bTj9TU91ki8Wfqh3Gd
SP6tog6LWg8VTi3dSzCGOGeiKM4ng1aKl4a72SrsJ0totEvYXD9lc5U+JXzpS9t5vI2UVbGvjMa+
AzLQRWvfMz4Knk/KdGVtFAElbR/qIMqe5oOl+c2h0Xz9GKdddE8VvdgmiRAfdHoQq6rE9C6z8W3Q
wk0SQ73js5piL4ORUdJp/Vs0aTzjcuqU09gOb24Jv2UIW2+jZrModbchXuo7FY7RHK7Z0PorI3ZK
vuF9XBzmOT/reo4lzHL2346pCWe5Qp3hxrEW7HqO/+2lKk0YdbqJeO8PaannGyhWxl6hG4o2zU/o
TKDLtCAeHKcTL4VHB8TNTqmBhrehnbvA5hM4Je4J0HPyzc0aWk0o431yDCNdm7MNAFGigSmnCUoC
WJ2VqTfPEX+eNf3REYnmxacsrKm0pZg+HoYO1PW0HIw2SGiNNTmSZ3qH6SXb2oIazcX2A/nEsnxm
mVhusWix78d6qPeJppnrKJwdwvZCMWR+GXVPvvg9kiv65LlnFYaod+7dKMTGYJkNtXCPqnWP1oKV
3qeVAVSiCxCw5VCPXnqUNC1Xlt/x69hpXW/zAq07P06CJ5VoLhq2hdV4B3WJmkgycarawL5TEc4I
tBsQYVAROvPFneFUIOfy5jSnXX5GObmh8xiNd+PkS/AWVYIbaJ9s2cD5zzniKEig1uGHbIoQZ7My
8dkfux8atZGvQ6PfUcqVP2nTgO/0nYTaz9ZOI3RbvRlOSB6kPyZtfJEViDQnyxE2ixvt47T8deZJ
jmvTtLVjj6XxBUbsvTOgL6AO8wjmoQiGje7V+XXIb9H/D8AO/D2gElth4Tvb+UgyME4dLgPrYVxS
C0l7laDG08D+gogYCwazQ0IQRtwCRlp7oze/R5B8to0llve6az+O0wjBi3E3aXENTZrqiLZx8tEq
qi1YxeGu7/X+TNl98aiJfvqIAmGJVn2xLaNZO4j88eH3gn04Cv3YmT0/WDG1mzFKxCd27s9VOUY/
h8nfmBA0jkJIuR9KSHM+bbzz0M30Cxy7XDdulbF0ITRLG52fdo6PKszYuWLmp0cHnSrsh8Kip4bj
abJX4TAZYluy+3g2AzfeuBgv7ae8sJ8n3gYAEmsVzMvIHKTzrpq/h37GY3MKMXddEMh003zKVVSq
2jCo6EVR1V3x287DSiWlSybYNnCcLgKGaswOgqzZmL4/okva4ifsIqeShCVv3/JRUp+YEtzu2k3c
Zn/9PAmwCStqzeXxr8+X530qMt4DdYn6HPqZeewSmAs8wPiU4s6CH6qXP6r7mXNVPXrN19vHsbYd
feMOOQu00nrQZIC5UzkcbQMOZ6b55oMab6Sb7CMddny3pF3HlrOqb+a1lYfB9o8r2HyhWo0dVbgN
oFdfPB3vYj+CbfXrgKXUanaj5EH1AdS4m7H79NBbOrKpExpfViLcAKMMN2pa9RDAhOCBrhlYAqoc
4CHRg8enbNTAI4/lqK1NB0vSBZWCzSRa0ESgLKwPZVT+Fv2ac92ZJfjXvigwK4mnCJYCXL6tpcF1
zwKvekjDQTvheOCvh3yUn1zfa9h/8v296CZ8RIIvwaf6k8pqlqzpX7NGo3Q/6vVeXWza7HjN7zJM
tEvfDuGlxKpwAzzUXKtQTQS0osCa5E54wV+dnHpsdjbuNThESrYxKjNRp9d5OwkO9oh9w3JHdV2d
5PgBVLm9hfGIEW6T9rvcTvP3rsfPHqfxN5RReIhAId2q8TwWcAXt9NVtjfDcm0mwLsIpf4+86rsI
8wEluCC978uMqoAabyZ2bjn4kcmwhse0rPNVbuYXWLzjCePkCTI9h1kMiLqjAJU4pfxryK7R9QeR
uFUZCM3sxKKUU1Q4eZatK0FpoD6fJkF5D0ytfdGqNtpnIXqbKpw8O3kBdYFlBKmOJlMW1CBi1GTn
sR8ME+dJRUmitS/6kOdIV6IZrMYKXBRYZoKxzNVrFTYL7x4Z4qKHqO2buEdGZgpuyK/kakYNQqyd
oPgsgq679INAsmUq3xQzWpaQfxIvu1cUaay4i0eZtuE29wJn3esawgEqz+nxkVvyVKSSb3lqTHGv
27hy7hFTxBSNRpmXvaSoA7yGA8ZmHfjLcwsu4BWxkmZX0unfqnDya33hBPxQ0fWCjp3GkL34Y1le
r46G+q+r20JvWLLYAuFX7u2XmLQvVxt+D7Wc183LMn+R2uBspniEn1MH+SGzEnYBNgSl0NHKEETK
egJu8aiGghkrU/5c0GGrUN+rMOdnfmwDfHmENw87u5Ltee689uz0GqLyKkZMWMLEXEZVjKkLeCv2
v9vbGCwje5Na5rOR1QKTUw51m/bHJq+f/cxJ9f2vUE2qNHMAhCb8aNxki06JUwXheVoETJxoGjZ1
hN3zHxMq/GOsqfGA1tgab2BdOVusa+NHbcj+OlNjWiriR3VGF5CuIATx/+c8GthB/ZgI09sFcQhj
0W8bfV2lgbdzFsaiOqgxP80lbFTTftBjMT5JXUeGnWdZMPmDitTeREVBZIJj5qn3K9NvA/8+DnCT
MStTvIyj0ew823I3XlGLl7wFMUrDQ83pSwJyquPG0Rx7pxIwemsedArbLqzoh2JMni38BvZ0O9wX
OmxiNYSF+332AOnXZvE1aMS8rkqwnknWe0eVGzuV9wLeHd07L/e+93mw8pfcyKVzqnLpKWVroxbp
yk689qMe1zuvGa2Xag6j53C0L/kguo/0uUzUy7QZ1HHx6JraeMz6HlklB+vSOMy3KlIHDXrvU3tw
HCd7uo0W2NH2VjvjS8tl6lA48qFLuvxyS81pqK4QNNGud0+WXKHjOjjHgAxul3ZFFq4bDFx3tzEv
Ce0VzqkQY1r7wbNsOqXh0iR11GmwdEjVwRvL4VDp8YNBL67dUSmcOhQF+0HaJymzcCcqP3y2EmGv
SqRwv1FyviIRvTp8xzLBeitqGW8LIJeHcrQPeu03lwFvsW41Wf0iprZUDRz592CnprLOTrbGYgUa
hk566Af8YQ0dx/SmmfesfVBJgpe/TsvUuZuTyL6n84I10jKBcfQld0T1Nmd4Yxos8vFy7vwdjn3y
3R3XhWvFX2r4NDsLotsBFzJk1oqMx1SRfHENlJFKgHCnYdaoXUfZS+108Jdap9voeS+btxxKKfKs
NEKnwdW2TdPYu9mE7N9QFXk353KXQ2J5s7x6PqrxdC4xyajnt7FzF61oYHGxI09A2gyQY0b2buh0
foOmQBkGV6RQdNM6Xb78gtCCXjG5Ew86qd2PloYP1HLBnKOeQp+WLWDLx2yMtW9qvO3A7blIDJ2L
RJSviWvd1VXgn1Gzw3puat/ph7lfxr9PqOVfR36d/P/n8GNVoPVn/I2qhJ7/1OMiwSe/Ri2js4vf
otvckqnm1HPg/3RdQ2ZjezTSXCAdeLs0m9Grgg+uk0Bu02zxVVQCAOdcxFAaL9Kxwp+NbF5mfob3
MCoowkZNd2ewB14307hjDyIvXTojqZiJPn1IrI0lRvlQDPlfB9zWQNniHXnNUhN5gP1e1775AKUC
lmewYGqvOve0lc59WEHlxFK5PjtmbyFqu0ypebx5C2gzy5RszOHQJtnhmn67/Jat7qYmtGJ2Tgng
d1RQFwGFAfglyykViqSHg7VMZNLwj1bkv4I+LUDH/j2uWbZBNU+D20XWbVyFABI8tEruVXA7OGjd
6Ak9xtuQOhNh9H2suhDQC/e6HQL+3lj4wRZNHO3pNq5ezcoRRIQR6Vx/guuNlh9vwEZ11+qiWqux
uakDlsNpJA6Y4+bX3++WbWjjJdTRE7b50r1LslA7oVDBtsaKg5dBatCOWjH/sCJ7/iFKv8Vg3vBf
0IrWd0GqW7tcujmlYx8fTLaFNy0edQZjYrpTejy6QAexN/7KUJNa58y7RKAF0SuJHtYr15uUHqK8
GLSi8vPr2lAGf1+rRH5ut1/u7N9m1VV9GuyjxYZcFjDEfCsWB1vX51XV5i7tQmpk6HRjIKfV5qO+
pKhD59ofY4p7p9tQVk3zpkfhZKvG1AUyHRM6bEjZOxnFo8XWYieMaejudU13NmyCcPm0opBiNPiG
lTqVndntxwTJcXpBWJnUg36YogSNJmeonn0BPHLU7WqdJ3a4VylqAhkBIKJofKuheJiQU5b9j7Ef
hzX9GRSgLPAiPaQC6ovhY+R24eM4Axe0Z0ce0T6xMVyP2AN1COzhVbjEXSCsXQ9iaa3SxeLHnmI3
cIoK/+vtNgX95/suh4JOK+IYWovDJhqeGlxXbWE//fWSYgymSxqKY5X65qVA9AXQWsZ3lDpVgxnS
cXSNPHuVLdNqAiWfsdrccjwIfNif+i3itOiRaFR2bze8XXYbS7zoLM2mON7uoc5uuSoMqeuciwUB
vbz07fJb2m3Mpcq0rzPv+y3Xj6EO5RmrRLeohzsdCfqjaOjyLFFigtLdqFNk/fxzydfhnxMqluGh
5t28FDAYp2vK9bQN6t2IE+/1fkahD3dObyOJqS5zrBHycL6xC7wZQYcNd2pYHVSuGiumLsU7Gs+x
PyZuYRhD6Qw7YWxvd/ntxWLdw9gqSzEwWH6CW47TwRJY0fNKtlrvHdIpQdMzqKpn2zCq58IT6TpA
N+GQejLL2SvV/Nyz/qhS/AW6Yvkhxd48FNcrQCsXbOa05IAtY/qsDki/O4FvPqmgBeZwKrT45wQQ
/jrf0YfaVv4I9Ec86pZHX/iXMt1Njm7w6IuyZET37ipXp05vh98Gf0udljv9cbv/8h5X3Tz1Guo0
qvO/X04J4Vlu+ZnWKJ9VqT9eJ1VeRrmNpvjyY13vq+LbK0Z6nh6asHqyExo6egrfAgpR/zazkGmX
1c4f4xhM7PJFF+uP8aR0/hyPM3vY553weMM7EEDI4+2rRvsUtSnRr0OMpGi/GgcRg7TikcnkbC8u
oOBiR7GIuFbq8mVC3eh6gUpEin2NZWO3n+zqdTaefA8mfYD05msK8wI1fC05aUsYDOa8zyeQIkkf
Ja/2bMLEzNuzmrTm/kejJ8MFk5b7soRdpYZNOGsbOrvYEizXuFTBYdPR/1Ozwyz1lzleVyDf2zX0
wxbFLFBCarJmXcY2M4IRsLy60c86vK7xDRaL7DZDZOR3bYNeZ2PG3cbOGkI/zO+82sx2/A7ztjHB
WQ2DayPIYbbp2qrdESR8Wx6vca6hYIA4F7RmFJEdujWP0n6+ztlp5p4rW7xlJsrNpsfewUEbq0mM
hVWdBa+NiKv7bu7frpHMjGc/zNa6NwavyYxkfdjXAjcexEkKUHbrMo4TjCLQLhkHaZ1aCf8Vzw1U
D4HrohY8uk/omzovqMc4a2CoyUFdq5KjvqA8pJInlEpUsrrVLZlq3F2PGdF90CN6ZvspJItI2g8O
GpbrlC3BN2PdNlrynV1Ag3CbETyYnd2dTFRadgHe4DsvjIxNn2jeWWuFj3gXZ4BKYj6OI7NILcfX
6TAOgRZMLZB1D8uDHlb0NrbLpY4WiQd1UBPVwukLHcrtsSyPduRj1JhBT5yksc91iSZRGnX+McuL
b0Xvj3CZbPlpmvVpn7kWUIwKBINVh2a9b9zOuDM8vV3hkmvsOg9FpU0jahe3L52PwYJHpRXUoL0Z
xFc86kx9cW/zN12rWQnP66myp4Vo7V4EG6BVz/5kM2ILcIbBWr0kAMsQNZfv9AhXtNI19NOGIdlJ
TRObsGril0F5g3fppvbn4VEN4Ttvb6oOw9TBH8OHIkJP15RN8a0y+k02pe5nx4w6mrABgJmy/qR8
lf02bu47I9iqSMPebBg+eB1ez9Eibjgtay1UqHK5UqdFWaNFpcnvLX4dCOOyZWp1uclbvFCyPrDp
FRnF0QmhH6d1AYMLJM+H0UxyOEpN8F3yq0YW6/ySfoLhyI5+8iDXhp+1T2WciD1mKyFI/hlaYCnS
Xd5p2b7Sp89sjhF8Wg4OsHl8a5ZTRGrTc532/RKHIcig5DphqOzcQeygqOgBpsuSdwqEuWPt1Kyl
hQPhdVBWhyGyqUOj7x6s9DkN1qOpsx9yMKyY5lJD3w/5xGx8jPspeykCxBN5ZFM5zYzobKZT8ZoG
PeUyBN+2nVJaTFP9MkbNDzUpouCtS+PqAmniHe6QvMpP0TEOH6V8U8JTxiJIZQOBO445/6tUqCZq
MzU3IQCcRa4BzSp1EHKHGpCGwgT1lBXQF3nvwS+HY271a7jucuHSSzT9RG2usjx7l6J3D3rv5u6m
nPT8Mrtwn5YUWze/o7LYHVTkuRREYd39pzupWfU6mh6/eyDT/7qbmTT5ZXSs691U2lAOiD1UZb6v
xiHfjVWaop8S9i89/laPItDWKpr6Gk2GLoSDjr/60ZzN4aWPPOeUaV2zKoZ5UTaPvNNU99GDSk5N
QHCVFeG2G6QYzo7Wax3q+Mi3KCqfEebDsUPJci2hE3qv15qXmv0jeQlR7c0P9TxXK1DqS1FjKWX8
Vs9AonJjUCs+wYVpLqr6EeFWiW+uXLiDLo3Doeiec7RkeXjm7dbNreALynULrxdLTwHOgt6nbsji
OejgJGXYuX7uE8xMQ/+9c1zrLQr0eFuHoUSzwrRPduAEOx2rKPhrobVqMD79Rh9ppRTpgkF7Fw7I
SFc9Cix9HOHXh8Elh766UvQjFcLARz1lQeerMPwV2pn+cL1WZIDGpzQb1q2W2Pu+8LAGw4ZuNcVV
8KjMwfRRA1Abm5AOkXY118gSpg/oSsWPMqh/wNugP5FqKbUZcO8qLJKaR32W7rWyt9HeTHoc2mnn
r/1U16/eAMBD/gotRKNfEfw+U2INIJ7c94vb+Lgc1FlU2uDOMUxz/A+xqUf9MXH4Yq5MJ0dmyO1P
Cr+qjyjdqdBEROmDChPEG076v4ZlgMaAC5FmpSxFaq3L1lFdiaOG6xxlQ1SjKgcKvpq1FuXe9hAa
ts7/x17nmeEPa4VHvuGW2fAYOItHryBsEHnt5xhcGK2ssYhfer3xzj7toidVXgXjyze4jqbXMqTG
/dC/DqmEfGEfL1nqwuv/WQsCGuoL+ru0pLd2fZHex02FQdPcoSZj281Xt95bSPNtGz2A4bQGGJxv
YhfMgu8aa+UPowxg1BkcY9jHM6IGf0yAxf+po7ZzvI2DJ402Q5rjxOQhbcTWg4ZFZKNyyVkUt4cJ
n4O727gIqnwdewU6eUvG9TC1KGuEPZ2hbHGNim0RXpbbVa3dbsM2/dphO0TfW7tXfzgHjPEtimY3
e4zxAFKoZDX3K/rX6+agyY4hT/JVGYz5ugWvvOF7G2/rG/f8RlHvHPnEyszZT429bDojPRgpanYn
pVs7NbhuDUMJu8bWnzNqTVt2RxU2Zz52jaiu7AWI1gc1a2ouAkCzPQJCXGYlRqtoMJRsL5eLDRdR
ikrXttdkq2WV0DbNXlki9ouDot8gmzRJ+bNdIjV+O9zGzKJ5KYGgHdTkbTxsG7lyPEPSdY63ZSSt
Z/oe7oceN9q8mNsXFfnA9UPBOlVF1ky1orOuAYrQbk/7Wg7z9AGJP5UhnE4+JJp9clBDhcWIqKCb
GaDHl0Nnhn+d/VdjyYTAkt00kNr/78kqZXDMTyZbvP31AsdzTylexratGXCVWLkgJ90cgSJjoiDi
4tn3CuxQe5l/t0BlOQWdKNow9FNRyjdGCrm+gaZP4uEtLzK7w88jSD7jK3opW7P+YdnmvTuU06cM
M4FN4A3hnVk42imzckqKiU3nP/le5KXO3qIz39wW0bYu6sVrgHTUBv957SnOIZ+wiHFpI3vTzokT
F28hx98XIX3MkT/yMdEKccqqIDqjo24cWPK6l8EI8Qrt7VVh9PoT/00vYxJU92qtVgjRHZBywdIk
O7tl/dambvlxlnW01VgSUaLysrMZF+MOr6r0FRHEZtUU4/wjfo+R2vhR8KW6mqtE38McLtbjUM8P
QEM+26iAfhSNWZ5KCq5rHM+1Nzkjgpnz2js1G7flZ1D8u8Wh6xUHCdDDgxm9VnGL30fepi9NJocN
35Dlc+P0LOFG0Tz1PpI1dZdCGqhDGr56bTxEUwuzzQi9+yELrZ0Ra8k9qACxN6VZIzgl3H0g8vky
AAxa11gaBGVYffJisU0o5rx2jWHdR3YtoMMwXuVdsMXsDfQ9G1JWsM1DCl3pTJ3ws1G1mB3AWi23
AKpQyEQp+FkdKiE+hq4WXYKMgoCFJuHDgptyHR8qC1y7bS/oKe/b0jEPo2c8tfNU3qWUR+4KD8uG
VRqUxvqf//if//G/vk3/Fv0QjyKHXlj+o6QFJNBWbf/9n4Zt6f/8R3WdOH7/9386tusHtq2zN3LQ
gXdpvjD/7cszGm5L/v/oM69m0zGm6xat4aNMDzi5QJktlFTycoDHigdCgy/QbUydxUbg0JyhboVy
6N+XOID/Wa39llstYsyo0S/tDAp8c2X/lInuHDxUaeKtZaN/YLDoPkR9xNtoLvQOVgnjqquLCfER
BnUqrIi+hfpKFzyLOzdDbwhY80aFmtto9+oM52jrOKXOK8w938IG5u+J1vS2DZhEFHuXCbsPgg1V
QXMTm83BbgFNhaPjPFFvMh+rCgfqhsqOcLICq5nyRc3FWe4+gQ7qD2WDxYxfBQVuFY3db7t6fHVd
AefILsac1Xj0ABkRtaFuch8siEoPcWDrF8PMWMGU3nVITdpjiqhTkqDGaMw1lsfLFXH5eWj6E5Ta
+RXYLe3dystAwrfIeOl3aLU7X+xgKIAeoc9a2L35PEfxj6ScnS9NPnarEiXbg14iHFXwW7C4qjaT
XtbProZdojN1L4h5UtdcjBf7FuU+RAfds5pMjBpWuJuC8l1mMV1im2A3/AdfwtELxN5w42CjQneK
jOM4O/h66rCwqAelwB8oBEwuf7syTceDiSuBtooWymsCIgYSqxG8AayDbpHnyKtFQ0UvQxToJqjT
6+hseMXRdKufoTsPl1LUw6VLJNpa9FKA3DuhfspFKl8qUUq4MXq8UWE38Y1WemA3maO7KV9iO3u3
fd+iRLxCsQTjGBu/TVRdnHrlhd5XMaX2zgR1dTGSUPx2UGNx8cX3M//V01I0O3rvu9GigCupMx7j
xg5gCMzBWyETbWtBcdqrsE6sAg3lsTyrEPm1vT48F0aTPalDXOf5SerjTz5zWzF7aBMh07HDoMTd
s4H1P2vyI0qf3aepSVFygia1tRDT+TyNeFw2/fji6keppUBMUh2yoIYKYNqg8U3nzcR2KO9Y/y39
JTxC9RWVeRvKns6j2EVFYZhKNFVxGdG7wIViUPkvTUEzYy7Z/U/dNB8aFu2f5+zD6JfZJ4xpylNl
uTh/L8OuW/9kj2g80jnIHjsDu/duGc81rOPN3KQcZFf9R9l3K8NthxM7bgznLTM8USj/2c1B+ax7
U/nsiszfNIbkqVxJ6466wgXqNn1JuAB4zQaPmA0ULzOP0N042IiRLaE2BKjD7BbGYSZRvMWTestX
xPhDRsmLN0/iix8xaTdW/bF1XBj9XthfosautgHCDHGAw5hnocmvDvPCaEbl/zWByfXQOUb9MIyx
C4xDy6h5+ELCPHf1HVYQ76NZRBc7FGm6gYtD11fPdzVgSwdq0fMIY/LZrGveYbwajipUE6nbr43S
M9dtvlgN+0bZrcZAry4iLOuL15br3mnnk9OF1SXqrWrLtjnZdxgorBEPrT6CLIxXgf2Qugk6K5F1
bKKp+gRT397qSRKhnmC7Dz3ud+uQhu23Mf0mh8rdwv/Iz8GUPo6hqz8Opjm9de53y8EI04crwRpM
q+7B9iJPJrNyZ1sVa5DUqFCpYUIdrB6Yh5tO+AMgjq7r42VAQxtd0Cmnh2B0G0/32/fBaZ6HLp9e
JqyfL645hkgsMw7k+jPcqnHb1gigSJ4+zyzlvN3gxjRFDT95VmN4gsQQrmV9yIHI0H5O+71fGuUj
+GXrGIzeNxVJI7xIc4if2jF+7J0p+IGHApQrv/wybnlYZnJ8gYdUjve1WRbUU4DueP3DPHobyx+r
56aps33EiooSbNpiu4DWfzoLHJ+RQMGZyxM/4e3HQf5zHtnFeGmvfyhNtsdAXMVdozfuyUSQbF3h
Q76zs/EQlj3/Vaa0flBngQUlrtVktGER1T5TIgQOnHoN/rV2sMoyjBitHG2CurUiFE3cR19qAv8a
VkCy+DoXrv9D2O13Wev5G4+3eltRgbjTzRFlhZo1SDTEJ1hLzime6dKqM9b5Dl2zfx2kfbwvqzA7
UIz7EjSQJ6WVRK8IlGuPVo92yBKpIQcjBdYZ3kVFUiucxZPF2sadqb0EbJMvdJjfZwpvzzMF4AfL
yb9kiRm9e40UG5DOxbkyou4DShro62fx+9gU2LpQ+z+gTpmIrH3jXbwEVl99xQUqWtdJ0D8MeNRd
oH9g0V5M4muL/bDB4/fodhHl5To175P/zdeZbceJbFv0ixgDCAjgNXtloybV2XphyLJN3/d8/Z2E
fEp16p5RLxQRILsspSBi77Xmcrxz4AliXJdRPFr1Xrfjdt0iL94CqNEOsZVY37RMbBqUac9hFVeX
VCfxaIis6hWIwqYMZqQ7ifGoDnGdvrh8vi9qxLZ43hF2YG+iqnqcxkk/IFAqzrHe5ecptvLPswgr
GEV0pz0PbOz20LjWbhcWuzIiSSDQ8/RspH7yeVDDnLc6FbBl8uuyVQxi4+Wl9s8L6j6RDT05Fr2h
UaTVqvWQ8gvguna9x58OIL+j9HI3etMPjf7SzeeobpiyW3OV1uW48dgeUM+RaDlniEHOMlRG5qp2
5Jn9AIuppaiA3evPULme1XCA4fnPmyNamhuLhIF9iqqFGHrre2AG3nbo9JlFqCO+43XkA8f7xHWr
VbIU2lMEPTfsDJBKyTqpqRMfErS1j85Sssd6Sg51v6zvluGET/VItDTV62qO6/U435dZIw/lMJPp
S1YURkYfbsHyjiSM9NXr/XzntzH0PEyyt5psx1vEgdsGTOHJ8wgBpo+3XB3Z2sZm+tBXSXRIyQwk
Ln2sX7GwPZmixT1sztMzUSNUHeP6NXVK42LpsKUjiLx3ntPeSTJsahyPvX+q/zr4s8UmyQjupNh2
wtbvUEAbD3EavI6dk3yHkGdtLRPIlhouWQ/8s/oXcB9rZGMtKxNveSD0KcldWn/7OQxNAIEpGKcT
atic4lVU7my4xhexHNSZZ7orWFTDSY10bTKHlTqlZiJ2jgD/C0svO1Sh/WSXFokb4+LSz8HhsNgK
pnbXhu4CrGV5Rsqm3Hz+1C3MgUmCO+3zM7EMPXCHR/WJwfXwZ/h1tfMIbdD7xiLute2e4s7sQRA6
OX4qhrlhxccS6AfpCAyTMWrQQLLQtIc1IDX5UC/toM6NhpumQzdTDPgaliCmW92mg9xYPDOi1n+Y
3VgEK20JtgICGWraPY/w4g1Qe7DOq2R6NPNu2hbYiS7k+Ml9S4oEwoDwCksh3g+0vE4+lnXUMM7s
7BrL7A5+5944LYQ+tqHNvaw0MEEs0AqNh4Nk2bCFPabdqcOYBcG9PyZrto7hbRLF4EJSQGuHpqRZ
ZKS06uDD4zqqjJ6mYpMtQJt4Rwauc5f0wtwOhTbczxiVtq7vBFS4Q+IJvaK9r+YIEkqTRDs1VAdW
aqhdDP3ua0rrgDlh0TxoMojP+YJBGV2YIIObaNupFdF5WA7qTB0srNzbFnMoK+xgPmqNmI6W3k3k
Fv5nqObU4WtO3fI5F39zcOO08+xh6g0cCvvABLwhO/dw+N5wO3bbrB6am8G24m8d7JiOvs2bxOOy
T3i+7x2CuK5G5pB1GWGcD2L/MHU5jQY4yCxN6TQ5/Ris1Zw6SGFU9+IBuHV1LvGm7KAO7JOevVEZ
WBFKPpdqOZXGI6v/jRSZdjMkLSVn5K3VceTDbWzV6ec4sms8i8slZAfmpvdwspzcIplodvOXoFS+
jwZLvqRXl7bEC/Z5rHYB9CO999edzKfXRGh4H7SM9oSDSg992yYu9PaV3WiCgSJytlYh+tdQ5isf
1zA8FErPURKSGBb3GTVR5r4O/z5nDsPzWPcIzFEL8hQNQTv4IOooSTosiovhmLgVvgZ6xAMB8FD6
AEZV/MJDAr8tJ+mch86g0u752zwsgr0dly2tJA4gG/+cmbTzKJvlbGs819L2feyddKuPt6PWrMVi
HG8mnRahEQ8PsmjmFVLi5qPSur3ZRfKbF9jG1oyH4KTZhbwBWzhvstzqHvtsdA+OaUDTJqTjsY4a
5rCCh05yNY2+vESxkM+i4IdQjM5VjTzqHTWIh0cAC85zM8J5Tcz8qeLXed/aGJp9trHboq+Go6Np
9rVK0l81Ye3vmSHKVW8bDZEJ0XxKqsTaEDKYQrljh0VwC5Q6HfoIpcJgy+KZVvMy14UR4ZuzER8m
1Z2GwvpU2j2eVacgotJ3fVrI4PuNnEjHDoBWrDtHE8L+ppka/lwrE9sRzcdtlRsbPS6AdrACGefU
PxOINq5FVvabrzl1oV+uqjN1QSZQ/qcWc7+a41vhbwWrikOJpgmBWRC9J6ljQzsiSaWpe+e2w3u3
spcLdCt+94JMa23s3HWEcwPP4rLGU4epczkrEibVaViN29YNiMEmCGPt4cTepLR8zyYg1bO1HNTQ
gJJ71N0qXk32m42z7dVNHcqhDrGeakgzcdzakGYPajg65VsBwv1+IN7myQW6qaZ1YKMnKzcJt9Aj
59Wd2onuYX4AcCFo9sCv6Yjdfg1HBGB9p5cfQ8MHfMxMIhSGbaehhkSKU17GOXHfC0erVxri3BsA
quQ9BGV71OlIfB6ANv05ayf2VasYRVc6a9YhNETzeYs6q9XVv532ZRttC/RbK58lmh+XxKMbsAw9
2bGTLQYbJqdu3FvLIXBFtiPViP6vdLB7jyTJwCl/KjPdPrd1aF/DERoKeYnhila5dUXbZ10Rd2Jd
hKV+w5rcusrSrO8Cy96pi/y/WnfgKMWNa1nFXQHk6i6ve/MyxN0qTqx9bxrpnQiz/j4jjPKeHwSU
07hy+3t1Jm0jXEfUAvdfc3zAwVay7AeC9V83m3O9zWC8s1QAs9jRsbpx5/G9Kd30KnVXnjtK4+ui
K6e3ZR6cSnYFAyvPESJr8HTOqOZLbOzbjB0cEAacekQp8NArm/KGwrJ9rO32mjg/5iLyCcdwmwcC
AfRbBYypGjr/AB08NO/wZsBIEHHnp2ITT0X2RJDlQNP8xum6csPzqX0lT2ratFMc3ZiGbF9FFX8n
m8i/m1zXp0H2Xd3UmyTWxO7Ianv5miYUzV6Yo7NVX9PKEodJarWnzz/Rqg8kDseP1NSLtZt1v0Jp
dcevA/L8vw+HIaSvFg//by6Lj0LLpgfivIjYCUTGKws+hb0cyo69ipFfzYUyYZSGuU9nNBQxWVvr
qqYIYkYTknpgCyuNpO4hj+WvqspfpXS77wlP1LVf1PJxHpJs6w2Wd4s6JWTX0lokALgaIKGm2wkx
baglmDy74FiRFBY/fQ5HqeeLR43QKXbryH0cwqsXnkS0QCbUIQwGY99IEwazbBa9S8IvjJU772ba
JwsW333oBxtHDx2SDXTP6HVMGkS7SFaHcDtQBqN7jvSurXvvoTOICnCtqP8WC7o9s6VBc2V5ELJK
vm8r97anJncoa/ILZgIYMGIsp0nI+naYYqAr4UzimQjoBJqL2T0nJ3EZSQvmfQbtdq2Gwmy0axi1
BwpkF7Z+Buv1CXxeXMY/dNvujoPlI9ZcDq7J1kAQmbNvYI7sI+ov21lO0TqEf/bSNiwYWPlF31LD
QLPqzdn3sQIbGrM6e8v07FdD5Tqpq2sTOtWxWg7qzGkH1g3qFD88p+oSvL8D8c1y74yOlq7cOuG9
pE493elBTBIsBpeT7IuwEifCH29Hl9ptOwJIYDVtOsfAy90joWnO8XMIe/FQ2pJQSepIyksYN9P0
4AxueWmq/KRGap5+aXJyu+LN9xbP8Czj9Ga0aUqZiyFY3TIPfbMv6LXiB8EAJvpZPvnxc6YVeEI8
zKt2QHmo09wtVSfrV8y7RY9L9wdFkB9D7yVv/lRi5NdsuXH7OrgEzaFoSvndJBt535ZOCoRQGm/s
NyoTNwEkzv2Ev2/fWJP2HcUXEJoIKXTzYBMGshedeFOtwK/W3tdQzY16/ToYbvzZ/FNT6o6vNqC0
SVzhO/7x9WeQ51Ks4GnUh77DkelM5Hm2Zb6phTu/A8c0105iGHdW6Umi+TLgJr21U72A9hudhPRO
nWMY5cG8dAga40kLexr7f82o6R6i4DigClIjdag7nKk842zPc59Yy7TbbhjGnT5W3pMNyPdQ+HW+
CaqR0m8/Nyff84aVukpgbHVXC3pJy8WeGM1HiXbF0WCoNQUGXgQCD5/XZjwEZSJZTyx/S0ps+Drp
gvamSOF/BLE9bSGxVMinOJC/UZ1o4P8Zkn9s7gO3uaj5CrFpuVL3Gb74Bi5tOPR0yZFXS5I+lgaH
OgyUcG4LM9P2dj9nn50PNfd1C7nZoTHOt/+YhiZLc64Nu/0/LtRWNO6yhDxcdaGKkV5Pg16dCJwu
NjWBWk9zVhBMJuL+tUx8XvXjjBHai7EoG/6HmWs3tCHBHjSSYEqoUkAOKjrylOxXjjnt9F3t2M4P
HgkdNmGDpEo+BltTy/XbxITlLKBy3fiD6V08kGxb2UzZYx0M2SEBEX/JG7wgq36B40A/1HZS0IFx
2l5CduSyuqDO1NwgAB1UunVQ8zNml3UV1rDWZdDcqkNfTbvGNvqTPme3/95ks51/ttg8RzelK116
bMI2hfvfLTaI/YCs2fasQQOtE2Fmq64d8uO0aHzTvk6uHXnCWsGD2nMT7FsmdhG//NH6EgdVB+TU
jmFpu9o4Er/NhTB7SJEmv/NfeyDGvem1+mw0sr2IipcMRuTgTWjDzswlkMsoTkidTtIt6/FspxtC
z6HSj1BSa4f0Wz2+0cpW3ie9tklcsztj1KQyD4R2oneTyw3t9nkdxTotpyhI9p7vNIfIGVCj8ot5
mqp+2ls8qu60SEu2RN5PB770JVpKbMlyoM2Sfx5q2ff7NvefNdIEjv/+TXb/2cd0dIiKQF5sW7Ls
dbzl+t/6mEEdz1oNvmLV9Ck//68mJnudvZ8NAh7KX41NSiQYv0ZSLrQW4CwFs8KY9W3nB7SEliEb
K0CXxHvv6jKxjtQY3DWBHMCSJrd5CuBz8NTsppvIKa17P68BgmlB8zN7rz0t/GlYZrFuTKNEH5J4
N7oV+LvABPpdFvVPXW+1q93wZttpgflKb9M4q8OcuvpZ8K05Z64cUdNDL3Ck3VxHAxysPUAIUUN1
KALbXIW3ACnTcw9n6qUOMc7rQ/A9mD1xqA1U46Juwu/Uej6IRTEQBaYRqx/wQstd7NxMePFQ8nOY
oWt6rfMhj7LxQR8yfxUFzfCzfu+C0d0ZMp12SghAhwSmfNQ/qJFp1iQAawAG8TIEj74Bpu7ff6bC
cex//Oo4lgEHxePlicJPGM4/utO974fBNFaC2sVtF4b5B8IVuPBeO971YWyegqJNtzjkm7emIQZ9
uUMP4w+ddPm0cjFYRLq/jTqvuVS5c1CRDiY0zBvTMt7yIgS+0Xkj6s41eDjzAbJzfHUmj7ZV4PyK
vJb0DyFfTWW11SbCT0Iv/FtrHJi3RTVksHdADMeLTT4JDMNabIhP3dmV6E/2mPqLOglg7KoP+Afy
jIJuJWnv20tEYYVj9jKS3jxsWIixvByjifp4Pq2AGYee453Lua0vGUXMS0+/biQdCdxBamMet+Qp
SKrqNNAtD7eaQHYd4uq2g01kJg3lANqdk5uGB9CbF2eYjRNy+Cd7Fu0ZoJzx5MruikTLuJ2mwnhi
v5+uqyk7OXEbbXo3mU5fByvqppP/nvOufTYKg1pVlxA0lwAC1oMJ2qyT2nfU2K27qhe3cTGQ3raM
BheqmWNrZAyMLfrv1DIfEhazB5NH+sFr5bKld+QKJYv8SSgRvOhNoLke23JW8JUeR9RwllOYvjZL
uWOB8M/1DfcO3b13p84ALjebWlrZptHjI4U0/ywrsFwRPvtVmGXANoZOPg+y/VmNY3CrRETt6H/v
SpS/DWgB4DIh7WjdbK7k8RZsYHg9sd6rNyDxcZcBaLq4eR1eJAjwsDSrE6Ic82zM93qKchLqV/Rc
28gwoVVA8FqGlMnCXSccbauuIlXK0eG12SbL3B0h0MPLyItyLgtrJwcZ75CqBncD+yVMB0Wxy4Mw
uIsLFwn41CX13qDuv/ocq0vQhEiRQTG6t8AbyfXIM2Vvzf0Rrq5OgY5lNPpLkxonwYdVhcSevb5x
xcgoNoXECaUkX+rQ8V4aAYvfqxELc/PgV9m0kuy0AI5AEZm63x3+9FPY99Y1qfLp7AXxS23iexKF
N28qs38qyZtCTZtOa7vNtbuCHs1zlfhbyaf9HQ0ocR3Z4J6MuhIPNDkTVrL+8G5ANyT6Drl2BRMH
K9/ZFG+ExsKedj27Xakpucz3oux4nVjVGmExiYyWSah4CkVX441A83kZumCnyJJcSNXTMbKd6Sj5
g7OVGuvI/FbD1P1Uj1q00cT9isS+jL78mBZuaRTxEG9Lq+Z3hmHq6E+WgfFMT44CSt9Z/Qqmwq4u
mUdzOy5ye6Pm1CHuyXiH1LJvBR4xqlMRDC1nnsn2WE6JWcmO0IOUyg8RYrqLJP8+NVT87tpA04KY
ydhiq2gvsPGhwjvGU1/b6WOV/5rsjF9mHSpUO/6sicUKV3PR7Lqm0T78vPzdTj35FJDYbn2/AQ9H
fWer8Ad1NE5nUlL/MA1mDVvvwWicCvJIg9N+mq5qhDm1fgBwEgLm6wd/hxBwAO4Ezxp78B7roH+s
cfjQfFpOvw4ZbKX1THdmJ20CQslfc7cm1bj37sS2yXgPkqdQJt1jYmcRv9XleMXAEG2XfsIu5mO3
TTXNOtelz8sNyzjkysY6L4zQM60pwKtFbHc3TuwepPB6YkBFoJ8mwmX3jcHrexkBV9dP6kwd4tCM
iHKocEVkpIni9pvTY+hq56xyACZUbraZ6fVt6Nekl8Jyon0HPxsac5BdnLZJL+qCOlNzapjK2lwB
DrX4t/FlqNn/3EcN0F0HTV+hJ8rNC+D3YN/RXudTzX4fT25t4UaIEpMozkdQtMFh1OL7LBgSmm0c
qILd90Ep+UT744aV7PSt1zANt9lcXibbC17yuWKtynyXCftGUuoBFJ5Y5yakZpUQ2HJJ2IHgaDr3
BHNe8oGkhc/5GhzjsMpCkF4+KuK1uhnAUL4Os7be2lPBt2cY2HVn3nBP0fgh8D38IEuPLzfr65Tp
/kVN5XX2K3Add19ZzvfKY2vM+jXJN/rQdedwCbRDn43kQgTpLkbhH694UebrIAcHb3jZo1LILqMR
1Mrj5wKrnT6vKYV0/p8RW65xq7uALtywBzltfYTSgy9c52l0qTFGiF/xkDrfoxHCF7sjor2WoTmB
8Bi9+mUQLqKxLC6TnUXU5aWWhbnlFzPYNl1lHQ1wv5vQlkfZF957rCEgrbG03I4zFa9kGPK1ugCu
6oh9ZtNpVX6U2UCK4N9OUZbzWLez136ovaNTed5Rnemt7kE75MDi8c+ZuhBnPdagBnhk1fKcanQv
XIPJMjZ4rTIXDnP80dAw1j1v70w+me1Rg3kVOcsTUvHI3U8a1daYmGuEPIcaYu5tDVLl81ChtwHQ
Yv+26kLeEthO4JC6mpK8RienOX7dK9Utw0eqvYV9LPaGIT9CI6rto9YxlJqA9zOhE0dtlu4DIyHm
hWWAevmrMwAd40mP0pc2qItTXY3ZY5mQVyBbMzqq4eCQCJvPOnHcuEQKdt/pR2TMdLMAoDz6qLlu
FmZTV9Q5BLFCXHQXHZA6y636LqvMhgpnaZ4MekL70k5He1WntFIN91ZSYiPj2vFPTWg/9IIH9IL6
MtUhKi1aJi3vQ6a0WE8eym4uYIrcfs2osxF0KhKD9u7zi1mt7SPTgqUzB+XjVPQ/CJ50X0EWrlHz
aUd1SJazibRFN4zHOwfl9k3VOcT9OFX5Vvrv8QjCOJtjXCtIF/Hrp+ODnPpiVTip/z7X7e+kJFUZ
M9C16Gd3xRoleKWz++fMWc6oMwSv6kxdTZK4gmJOW/t/3Kvmvv4kNnZHpGXlDUSCbWbFxqVcfF+p
aesXNYxzTE1Rl75OS8yGOvhs8D7P0jQTe6ok3w09085iOag7KPg1p851tkUN3L2KE+MMMKimeTWF
B1uHFjJN2KkAWAcvhFxDnB3r6cPG6pxOs9i7rt4fLSs/dAS3/HCsQKxmAiafsHvPaOsTjH20tR9s
u7zUkXRfcaKP23QczVMim/I2d+MCDorrEbQ0FP0qCGDLUehu9+gbhwsanpYW++jsEmP8mLWyvngJ
OJSkNev3wgvvYKQHz32UGtTXTHsriJCm5xY/haXGIkxP5oMixYDGz6irI3ZQiAh11W5pasg603ad
4+ooUNJ+nXh4GCPbh8UcsVINhU7gVG2+GAR9WFk9PtbF2B3qhK4E+U3GyV2W2wMxY5rWJEc1UvMU
Of9cVGetjMiF7+VB3aGmvr78695Wfw+kpx/l1Lr4N2nKeHTOT+rgLGcF4EG5VqdIazEewlmIrDY4
ZYYWnGbTDAjWYajO6CcEdICDYDOz11svqUmJS2Fo6vsQgzSAxoyH4Rw0d775c9TaYKvcIMoXYmdk
0SOIXWVZUV1jtlpLUvkPvwC3n3ZiS0c+3ekLxijIyj8HNWQhhg8IEwbvEJ1eRGD9nsEwZYVlvTU+
WrbaypIrm212xWGcwwLVKWJ6GYY+SFyxBVclFl625XUYr8K4I7LHtQJqGmJ6Sxx5UwbR9Gxn5YE3
RbcpSkM8hvwvrBQDnjScVUOMzqsTs6uHmn/MJO1TWxoYilg2AxtzvWavgupKmx5iSkmWbnG1mee+
X2PsmeCSC+ihbTt+nqk5NewKwGh1kL37tr4tCyF/Wlb8u06S8DkJ5LBrK2kcRb/zHGd8dvp7y4rK
V7p5gHr66Am+yqHNpPZQ2axRnIIWmzI+B2b4wXZVe5iaIbh8zdeh9uPr/hYg/wplJX3H2n4MqxIR
QlDv5qTM6I1VVbQazPKbVQFlaxdcFt5HsXVoa9OmAIc1Ox6rykFf6tpO9iSycVwF+YRSO4u6dTTa
2Uc7LM5iN3xuNfujDOvXcPFUpd6ElYEn1t6GJfkY6Lp5RYGX7MdqQObvuhBamjXss+lNTbuz0Pel
hy9AxNbF6yArFDLujpahY8ZiFASec+vmUS9Y0Yv7khpDZpoIkTU+k3qgv6phrqXEdPah69+SBJH8
rpLmGM1l+BOV6YvfGdE7y2i6qeTJfAsWGV6DZew5mWt7bTfE91DEkpsE4sa9CxZylbXNBwXW8JqI
UqzdJOpeZe6yaTSn6cMag/1YENRFMeR33pO4hIfmycsajdUGf/QgyMQlXbKFK6sRaVmEd2KxWKJ8
s1ZyIuzJ67QLC8rumHQ6GP8sAD2RhzB9F58SSurzMPow1BCR3/fQKDYU3H/b1kys9nLw+jy9lEP6
3dIDZ6+mao0sV1s7WJbpXVNWp8c+MYbVSE0vX+daTnWqcembWZF/tYkXOQHF/61udssxIoOX9Gcc
9Cs90sMf8fLSQwtZovqbm3t6Yzq9ePBGYzY/Y8aun3JdApfM2Waw0W83xbzkAwW4Thswmw84fp2l
gOWf8gAgRMgzcU9gtnPHQhZ2iRV7z1Ma1eQUOv4Poyj3iAJQ+8ByXReiIAk6bn5Ps/WL8tx00XRT
vw0acQh6GWVrV9rm1sJStO19YyCbkYPWtLehWwwXNSW9ytqxDiNN08sOBnbeuyiP/xxyEwomS71w
0yRuvaJ07a6Q77KXNbuEiEJ4dqdo2cyavibPVZE8Oa5BUTpsUsIvYhrAMZ22qgfgpoYWGumHSvup
BrkntkVWNBeMVJAKKZs88Yj3V2Wa+t9K7C6eX+QfRsga09GCAHEUhAx6VZGVvTd95Gw8z8vOc1bS
JSxx7Nlekr1KFs61mYpxEwCQuETLAaog6LtEPuaz8B8Dz3jKkkFcukDrL0UBx8R1z1QmxleN5flZ
EkhLYmCtvwRJtA6QhBEGM1rfvs5iBLz0x+vyGlC4Ax7knut5htiZittUSNrmJnlxK3UB/zNtku7U
0i7ZFq3mnyK0safAwiVENoJ94ePbrqNEb69lVbRXXSNLqB7oITjbymtz9KqV8dTatE1zYmN2aig0
W9vkaX8FRIf1ApUbtm4s/JE1TJeyj4xnK4wwxqGc7Vkyr7XMuYw0Z2zWRnG67TrqUqTgmgdqQQaP
Cc1+inDQB02Tf2v9PDw2RlgiBZX5Ny+32zUyifnktQHhNmXkn6qAX21bl+yV6C09CctMN5qdEWnW
tT0fNGQjYOqLFXnG2kOMHOqIksHY+lPYvdnAl8166H8MRRTzBnZcbM6doGnmzKvK82PM4Fl4pzVZ
YrHj9OatHd4FNRrYknYJmAQOml774LW8QRySEU32VN92jlY8qgNmK17qXguv1ZqLR0yd/tEr4MSp
q/5UdfcLEg84iraB5I0vfGRpviodWd+wWv9AoeuxZ5ftwTSc8WU0QPr39NL0yNpkdTmzcYzdY424
6DhpI0EjAiuU6Pp077kDO3i7pyZKuNQw9PatpxnoDIzB2gP+mh4k+rD1FEsUHX6/lbPYmAMJ6ATM
hrdhlJLOuURl9wPJBNSc3tU8HdnsJD1vR7aEuEVKFx6iGU7L5/4Gw3B90FjBy73oY2K+iNnaNlPV
rjqgo5jRnOw8Lgc1/F9zjX+gYgyGAAfaVlMwxoW8iMAyOMV29ZQtzEU4yuO91zfFFkKRa908fJY8
xFyXG2HW2rb1vfpBt5vugprqqMQeTdaFD11N7WlRgihNiFKNGLYWUs36j0TExdDim9Z8p77IdWLn
4I9Esnx+VTaLHbKNetOm9Y+yhfdqWHgVeqspj3mRYFbm//0xN2CPhmNIDjHazWLZ44tYZMcqiquN
EGF+Tgf7t2oNqmagEEuPS42LBOdhnVVHPwTMTHuauoKN78ZdhmrOi0JwjCPNQPIfxSEMRXj/OVeS
9cMLbq9uowfV8JaJ/WNBd37t1EH/g7YUwnBTfsN228CMqMFDhFRf7aUIjEjx74fGROZiaOI8N/pH
iontlx5/DNF4ZRHjHbs62ZTVSDnPYNUAKGrlkOzlZHQyFJ89jCaCA43O6Fdf4yxFDOMa8qSmDJm0
pyoqN7bwnE1sgGLiYZ1/H1f8Onp7S8wzdHqDKkuoheaS6U7qqAgqNgcM0wTtTIDM9oyVA8r5FJzQ
RWGhkAO6LzX+c1qqrZZFalHJ1jaOeQuhOvNfktQLkaMTSKy55MCi56J1KBPrRl31S+0XFnrjVhl+
+p6iE6OnkWyOa+XJQzDGDY7Oyt8m3rptHPfK96Z+rOpqongIPKzNvPoxmHq4lKl/HM967MrXqjYp
wqZGhueFHv3sArgwwvSbml/WcbtkjtznTMobt3ppK138iJDtY/5u0ruaV9Jx8LqYLdukv2g2jq8m
L35KuNGaUVgv/WiEmEmHRftnx1u+Ce5aGp63rnmFvetQpYMOv9M0xLhQJEmubSWM3Txh6zGGiIT3
5V4rIWOathYacVLgSs+8zQ0U4itPECXpNQ3PcSEZ17xrDmSVPqRu+hG6XvzTT3U+fon2GiGY21oj
cqSE8JNDmPJGsaFS/IBGTsvCq16T1m/2rBGyQ4aA6DnQituobPIfWUYWT+DEM0a7Qp69Jk03IgGf
nNTtsHNC3mmV8M+114wPFOhG6gHaBt0EdZNlyuyr5t7qL6X7gDN9+gk/alwZQ2U+5lUw7txqyHmw
Y4dtYyR2WD3PseOBrm5JBFr38yA3alJdDgzbPRdEc/GeF91WJZ3FsZ0X8L7RdoSOt517YtGsqYsB
CFf+mv6gcVQH19dR/eqZrR+NMaOpok7VJeevm9QwGA1+Ak0HU4cWem7pJJyPGaDqupnW9VDVxAa3
1DWyGO2xutyQjYH2xPaOi4nC7OKw3yQDG8161J6V5maq9fFGy21aelGl/dHhiLGjuOnvy2VK6l20
AhJegvKjBD8sJXh1lrXf5wklaqyK9IXrdmcifwGWTCV7TxqINwW+n3VgSvGcGjmpTdTm1uWo/bT7
wt9HUYnCSRDDnNsyPGmemZ2/DiKm38EdP/vYze6DDD+RJo1kExB5j2hlmbTJgjabFi+v0APcAm5P
0k0oujtMBcjPXMffKQSQXTTJuS6c35U+djcectsV77j4Th1mEX1UIEQP4EL+TBnLmW24cp2WHy7h
eOtwsSgWTVCdehmgxFBjaa69sEheNWe8MQMg2VNJao3dBP3DYIbkCiR9vnOJV1Z3yGax6SXmhwwR
QVbQ5ng1QFJQOe5fc2o4amPzEDdkHqj7krbMdnRSpuOU/1a9zSTRQXc2vKOt3qvOEAotBFg04Mpu
8vZGS5UpjzzkwAF9ylHXewxfFM+C5WAgt1gXLs/eEfDF2rCBWmo4GOIlaZkiJ39DVz3P5E2wyQgH
Et6m7qLhOcNgD3+i3/hdm53VwfvrR/a/hoOnTfvKtJ9Tqj6X/L8PvV6D/cjrdtOIp1p4MqB66B7Z
cmUfUPN+daBCvuFoBj/qDsEzBeNy4/VDsi4KRHPSYWMuNXc66iKcH5M8DtEHhdk69Nv5Uc31JYKb
dF57qVbd2MLpkLgWP+ySwDYzGeudrotur162c9Df41ioru48dPdaM+5H0aDqbdgoDF7pr8as9g/q
nc/Ptb9brrpOGpxEwyvc04XxSHQJXUxCDL2mMm/ise82lJnNIyJkdJM8QbeZm/b7/yPsPJYjR7Is
+kUwg3CobWjNYFBzAyOTmdDSob9+DsDszqrqmZ4NDHAEq5gMCPf37j13rn/bCYnk8+F3AdxCdPvn
0Gv/9eH57PyzZkukRNcYL8pkS3GnzbzXOqQ6JpEenyiOP9OdHu+lDYyiNCdbRev5b0oWZOssMU8e
zJ1zNvk1ZazZby6+iWWnKvqxBpL5pNYpRC9POxQoh7eF9T7XZRy1f9QzB3e60jHLscPm0lrkEkSy
Cj+1tpmYZvqzit9+q6B8IfvPgb6okWNR5OYz8XrvA6CFO7vVzOex7Beexy+SZqhC73Opio1ZAMDG
kfu7PDQfwkqLgMibr9HAApVKXXUvp42juNluHpsP9YwCgZNlcqPT8ixXAk/q0q/CfJXGPhmB1UjL
hWeAP7lOgCSM5SnMaBGVHheUaRc96Y6IOLKiik9ZHR7zotZ3Vpt6B17nf6nc1VryUiWau/lTjZsr
dH8KedlYqwCc8Jj2olFxdYY0FB27O2rdEOx1dwx4GQzl0jclv3KT8rRSsuSxo3W0rw0DQfg0VCRW
t0t1/6fBTGiD57tf8OcYLuA+ACaRokGtC4HN0UzG4Y569m2uUs5HQZ/eWN7KO5E3l3p6LJYgITck
QhrLYlR59zZhn16NmgRmpjyXlK91i0IMOactjDVvq2EbjEX7ErswqrRQDS/zYRRu7GawrnYYkLc5
pZ2UeKtPxOH0B+nrK5ssidM8BEZYsO70c+RcIfnKxKDcdeQ5gI9jZh7oHZA7KkMnj2SRleiHBNSy
PUGOawKC3WbSZNNf9YpHJR8yfg0pT2rMvKvqCmPNaknfRir0qhGm23motfzFSJplPtgZ9YGe5XrZ
jnva1cUeeijexdDtNmVXeFcbfyDU51G9iU6nBKTrT2HsZ0y1tXGHnc94GhSNTKPpMA4lnSK/k6v5
mkjtID59d2n0AEF60WP9LerWO5SE9Wh+5ZyIZXKwxTKxWek5Uw1M7wBnU3VHmXpVUs0mSjx5SIrQ
2hix7R6yqqvPwkV/FSI1eLaD4bOWhfdzDMk0r+r4szfRulm6uflzWWAPsC9JNQID9r2PeXweKvA7
cVWozjJJMsKurUHbmZgKn6usJxVWTdXjHM+DNvk96Prgbj6Z415yosi71XmmPzXG94/EGiEGfoft
QjXbZ2lngE4dlKUWSvfDvEFiQRHj74dM46k/Oe7yz7iLc2fjGla4otuUH7FFRhdp0Wez7NB5C61o
F0xQtzbPWLMhspEGjVKnzasHFDz9toihsyZEOj5oTWlcpqqX39qNtUG6QNsoV3ngS+QxpLd5SxXT
+43JIILrLmh28+G8AS4nRzQKVSLrvdaO4VrPVeJx9Eq92HVvWasEDXPTMSEqlZg2fTD6C9zJPIhs
2hzSROdROpmJKAw/+sYm3GOV6zFV4C4cL6YIjuoABHdpFmmzVAo1JeY5wBcVjgB3TAXtFBUzlPIN
NLDQCCZxLUlaTqGi8s+tZWOQSN7gwl4NcP7382EW+HuAEPXDEATO1c6tp8wkN8BXodemRmtsypSq
ZDMtUX09JdmoSVF8CRHYcBTzrwDX1d6MOnziQ5qt+zynn6gq7abM4n47hlmAGTvZ66YsH1s3EefS
lXuKgifpBs3InF3aMJjSeNlZ/DkRLZYH1/IUlJ1gN9Ua1ZLjF7ssppqu+8WTOjj6gzmihcsp/61K
HAsfgIlWhaJ5LzGWnB0ICxV0SvXpTcw/u84MqMQNzieOvhViRdQhk+PdycJkzaKhOiFQr07UM5pd
Sa20zcYPk15WlhdEMOkkwUjHyL5gyKS4v2T0HOG2X0W1Udw5IOAgXiXt3jGnEAYivZyguzLP4rlv
d8Kgoo3rI6u4r1TAiRbV7Cg8hiV/OmpxkApNiAVH2Mu3HLHYU8w9uQuaotkaniqePb1a20Ejnt02
CA/qQKk0dF1CTXLfW9ynqfgVC9enrjP+dUNC6UcPEYxYvKA+ZxGQ7jFKy8/OVpatKpI3uFdI5syh
AWRVGA+0ud8dWxHb3jZ66ExI/v9sEqZF34dA7Ukwd9Ot5pfqUW1xq5uKVzzkKABYKKntjsrqeBOe
XlOqr6OvfhCrzPK7dzcn8NogUGKHhXef0e6h1tKLbjnWJNzFsgruKh7xdyzwgqXWSrROCc+6eTM6
MRWS3hb9wUzW6B+xwsOt2coiSd/iEsYKOqVapfHutaFyD+55M6fKeKb5fSSAZsKmUpv+Pc7QiVGR
vRAUdlJTyGfo2ZrLvJnHqaLU58p+mkfK6V0Y4KXf6T3PeV9X02OWJNYtlyZXixa9zkfzxlKQMziK
Vu9QgWknvkY0UcxWXbHvjRDdsajt+6Qne8B2Rrk3K9O+7+PQvncqsW8DzTrXWvazYgHLo7YnlllP
7/XGHfbf4pFSBb0CUgqwpoZHwzaBaEx7wgTyMe8xqf69p+mQOLIYqoxfl7/KLoke541SA19u8E/O
R7bPTEQvSWudDyuR4nfAzLDqctVbgScHZ1ci7dSgXNzcOBh3yhgluzGrtFuVFaDhhN1+MbWgl0Bk
Z2PW5jKOFH/VeQgg/UJLNi5v0rvIbn7v+b0r15EPclLw9k1tJbuUjZpf0Fxissw0PHBiQqIQ3Xsd
gmK4mEbkLDrS1N7/nCB48vcJamjjRrhWc8iHFwrfiD3YSfDK8z5T/oz44JVuWS68JQ7XeKtEo3Me
0BRsu4reUtPrLv+C8bNyDYT3RQaPD3UjvREnvB+9EMTpdCXrMf4OWX8SsYNeVy3TpTTRNw50Wx5s
bL2b1IloQfc93qASsZwep/4q0Uuf+YrucUWV2Hb+RYWDr0m4lokgUwgXIJABlsJX9Oo6bxI/iq44
yEiV/j0yD7fdQ478w6PQ+it26fPZzU8N99Ci1oL8yXeclqQqI8JhwBw79tPrnO6dythl/hVHG9Wu
8ksedAtZ62ty23SiI+z4EOKF2BWZUC6is7yVaUr7EYvhCCw6Fx+d7x06a1oboajXHXDHg648D170
6vYsjwad2Tj4Gv0WgyBbV30EOWb0V1F48EVmXmsqule/6MW1Uv3XpisLpi9Bc1E8PFwBJmN/SlTv
GzM7YGaLVqo7XsY0+UXP/NB5dfAJ2BQ/Tm3Ki88U7dL2ROjOJ+I43Du6+pyLob+CcInD+2TA/FWm
NUBPxKZnqJzinqnL13wB5f8e71rKyW0J8N3C3QDANkpR6dJXiAjrbrWOYEZsK5nah6+DxvXvEUF0
5sttX8DAxIUhDvwS6NJy32q/EYXe+GLQcoAr3LxGcFGW9AzyB2FNUcfQFdci0F8ooyC4CSuabeqx
njoL5khnrs2xUdQ1S56JTTXDrBqTJnqRXsh8qTFMSZ7H0zdnAHFcMGNxN11IP7Jv9Y+AhKalXkbK
MU5HWg0abXSpvWhmLejfeqzYkEA+23AqN47hpRsNu/hLafsu0JGmPKm9Yd0iL72PuGGvgyxBwkyq
JAWN2kopE4dSYW8eCFuGlhB65jPPuXBb2cQyFTSLz1oxvidBKM6J9P0t69R8EXoGfaFYMjadsKr2
Jwx175D24bJRY/8Fi3F1cbM2XGhE51wNFRKjVXUpCyEeP4hYwa/WhjNcdAUnk6qcRrMwkOwaWySW
Gh0iM1gqbdbeiZ7XJ8hU70xWRvHiNj4FonEtVYdJddLbgCCEvZKDXSy/RViW6/Vrz8E019vgFNxs
yC+F7SfLwRLRBxK594gq5K1iWowKAVRN54zOXaTUzV1Qq1Dz1Sbfu5WELIMumpX2veXH51DgUlo4
0A+QNUy7vRnzrfnusDM6UO9WVDuv4WDg/W971FmF2b3C6Sk8y3nNEVQfQF8WK3sv4lWZ5c8kYMk7
0t7pNIk0a0CN9dUjDTsSYFOR/zSU20C251K0fX5n1nENn0xxbopX4kDW6oEFpJbcQovwFN/Li2fD
yx/tmHBj4ZbvthMQtBlbKjJcH0g5kSWEeqDjTvSo+WFGBGWi6njObOWLtxbP+CQBUTgZN7wuXVJ6
Gj8EwTKrILC7i45kYh2RCbT3ZJKfqV1E69ZHw0BZJD+X3UjVJMpaFAGZ+UC6xD6RbX+HGsp8sCzb
XiUjuRaU1+G5ia4/knBP06wLMRcnvfboW3V4x9LtCvFErG0oaAdD5HLFAqraSmapj0IpcKybdIqb
6dDJbfpjjktILviqc52wYlLR3G6STK2vnpIDF3P824AW+pb4XQAEPPg9Np/QwhyyR1jH6wJH/Qap
iil2uktYRyPV4FI0sEB0yVzOoO3PnU4VYgm0oLxIXlFLxSjzTyrldKMC7ydvhEdVC7znTti8YVW9
41/qVcHG0+32hKAjxmmFlxFd1b2FaWbRF5aG+qzpnoymWmUChHbZObuuGp2LUZnONsuoMg0Bvewm
1p7bRMJrKSLz4BcGTVa3+WGkpbhENXlYo5nkm3LE6NyV6Y9uRD4daVZzL5DJH0anyjYpRLaVacHL
iTvprUa+HO5TtzzUpq6dfHMcls30xqUd9knQTXRDDeKcRnQHaOtHavB++Zjn6vr7rZBaqK4jmOTF
CHZNlC3fimRuZ2ZOfIi7OFjpaWy8VA0xNqA1xj2ObuMlrDL8IuWlHI3yOriy2iZDHO3TIAtv9Cbp
Hsna+pF5DVNfgMhhN9anSC/XM9a3KvVbodqPPkUNQpOTLzjh8UedRV9dX27iTuveFCs9AE0RL9FQ
klrlSngV1BoWyRi+WbgbDolDuwmeflYtk8gOtl0DWbqxvPRkeJV+zRH3bZIwd3YpepHnWJFbO/Dj
D+q+6ork2uzopF32QIP4pVWCGIQ1QHbP7uyrgXx+7bag7ubDeQPvQ+wtizZwcy2ALS4CrBnPLKn4
09HPv2tKrdrpUX1sTL7/mbBLI5cQkIH7eCbszmN++xOqwJpJrXwuRhiW5ZgqKEpF+JoCdVhA4baO
QK655oyc6ruhdUyqJcbDCvj3xi9sdCHTWD+qGBMyNTq3pGzdnKqzaBobRyuJKIj6EU1bEHZb1cny
9XxYG3W+TvOe/+V0tqxTc6JUiacckyRKda84zEr1QXV/+F1jMXdlGpeGPWVBl7wWAbJxM1s7bIf8
DDLFtCVpqdVaujJe670m7grcGnsnzt7LqI3shdZyr1W1A0Wiaaacp2584R/5pWtRww2Wkhc/quRn
OiycRqf5qBqkLopiXMckU0C9c/EvNCcZWPNNu54hHWx7yS9X1P06yvNi3ZlCu6l+oN3qsIUHwhpR
8teUZX+1kTJ877nznhIY576NlrMnJyhFtjG8rF7xJca3eQwDwUSX7Yv9nzGNApo63Fyk7/t/aFdj
Xc3WwmCS6E2Na1lQCPeLjknZdGibJU81Z9otSldfxkGw7VsjXVVNbtwrg2Lc045MV72iFRvLN1ky
18zYF1Y6urs0Cuo75rHf+WZzqJkMxgzxWFltLAt6gHBoPw524L5KaQVr3dLyfTcdqgYPO+b2z8rQ
VytAwXIrZCHvAyfQjjrTNceFbS0wLWxF8kuWlbzj0YYISqV+dGHIRKV5R8MzPnimTgEsdP0LBb1s
qVB9/hic/J1XubjxF9aONqvz1TyOBv+Q6614wmA97Ju8P44mucmt2Zg3MsLIMolz3l3CuGD8U3mo
AzDODZyKGjgomY5lvXTH4makhjj5cGG2lof/bYk25kvto/qQ+nG96lyNdT0EQuri1ldHdZGpkdAe
0HTgrW7BEGYeCzOwI0clt9Kf004mTcwOtHw7q8jmkb+fUrrq+zPzh720PEL85UGGiiNu9J9SHQly
z0b70RHMv6qotCj+OqT4xrJbe03lPw9B+TV/lpSyhVFUzQ9kQVpx//1GnV+r02Z+o0b2Om2AfKF1
bE/gMtrTvCe/eZSaluJmxMv9bwNCFOrenr7fTjP0eqc40wRbp09jInPcRKoV3Is2jlZ9on9FmZ4e
LFLcL+207jTC99RyY4qHjOjhC34mlEJDkb2JyLumCSKnYowc4gyi9ERiW3LyyZI5OWZq7VNAnQ+t
AttHwm+/MzNf3UPr1bZEgBe3nq5ZoiG7RF5rVVp1n/tBcjD6IFmnaoKkD9lBYmvQcT14q2Hmtgey
ESxeYCGta4QIqZ0aKKapaw0tqHSumpSZrAfyu8WDjv6PbhWIyS00NG8b6MGDWRYmLDPd0+7qknjO
jtB50lxV/a7RcEawGqSEprI85Y1JqLgbhHc8RMWyscfyU6niRaj11ZeRhdpiyO+cMkyf+pRrUmnT
+FmlS01nxYy+94KOsXY6qxZNf2fIrOcuAgQ5jO0qGrvh3a11a50gAdg3RVK9tIjTfI1XcNRPZDMW
mZe6a0HpNMzhk7gKMbM6+SbwFfWlaDWdd+pIoPF01vZeWH6lF9gX8YlIWhXmV00ZRhnsVUe59Qrr
rNjQ2pqK7Z67TWIbN1ezaCVKJSXY+HUIM0OprEfT1q4IXcK7+RQLC8oycUO2yXTSocLHry7T7XzW
cqo3B2TDgYlyfDW8KL6OTDkSHSL3fGR5TXzt3Tjb8v7kLTR9gqf2QNoqWEodgSgiZcB1WiTvY7KE
L77nZTHAMC4sDdfmA5iiZYRPT/f08VRRwbhYltleeLq3/EPsEdYufhnYwTQSTfEOSEEuBYvORZbY
6ZHHAvJRLSLjxLSbB5rR3bK1OqgdXtY+5JIFMjVIfBb03ubu7byZGxaOwToEoOiwyZqPwqsIheiC
lsyyona+CnKDJn5FGaHUCMKgAyiktPhVrGCfIeY9dVx4pNr0h/lo3kgPknY5bbQ6uISpYe/hijDx
8F1r1TWt/R6PkoZvkD5X1Jb2gddq3OEhJT6EZQsZNpPWBTHPMaVkfAzjuFuqdUf073SIi0SS+DDo
P8zMpY4XJeMRKATZWty0hKtY8k3BdIApEzh1SLPLiTqyZzO6cGGmLIW38mmPLEbdb29ZWDS31gUd
4FO32EpHbW7ltCELiWnrHorY4yyf1Z0Ihu7ItC1pghYQJgzquURr29nvE0NWZHs1Lu8nKtu2wl65
Hb1cexvaqz5azntE2ZaJ4z3wD+NMWI2H0owO26Kr4mAzDyoBAMBB8SKK7uUzKVXhZ4mfeqG6Sbbp
1UBbdmV0dcKgfDIrTewUBeON2aTOK0bI5Tj6/mdmkW6kCu6XjqlmIBc6Qo+3WHHsXa5jpoDpEW+9
pBHjukVTWwr+EnWaUtRLemUT4As8yClggrclCcyRMT6PlfehC0X5KfHFSpv+rSmjH7qFZy3PiOet
anCBuQ0ktozBHDsUrbyA6TlCz5NZD7GD673KtmmNfL+3Zfuo15V3kkbxNR9FjfxKaqpqguwHLMho
UyNP2RTMC35YpvIUpfq+Q+1x7Moge0Re7m+GzB7Xhqumj2JIo5PImXzzHDMfdD8c5SU2Y3I701Hb
hUrvbJ2iGx68hheSKWrjCqYyXBeSNomI2+ojzEDzd1KsGk+Kbc5XuB06nwIY6dhXdQAO0mpW+YU4
zqwydTVQwT8QP3lI+jq9c0dnfMC73a8bTRNr5HfpZdDHvbQN/ahSBD1W0TVsCnwS9kR89v07IzP6
Nwuq9ayEw4KhKFhZyDO2sQbjAg/gGH4kTXJVktp+VPxe3QMMstfzeEa/JRXKexm4+aZpm2muO9Ia
xzKWxon3kDS990BazanP9ehuHiKVZ1y5PWSGUrjeg0ETfh96LYrLsFzkYes/zhtkjrDDk4f5wMap
gf5cA/VR1ntgyqWBRarVNn6sD0yCJr8awn5i0kOoYEph02NhIYbRQhfEGk1zLMOpPxsaBK+6C7h6
3syHQ9d9Knaa8ozWswfHsA51mJSvJK+KXRgzwwsEPwemGz6peipVSJmDMjSbucLftBpAeUMxFtYU
n0yZzsODSIZyVoxH0Yz2XUBIQULl7he0XMVwtQ2h2PFmZiI6PWYow6jkQSRNDUMflpniqsmlIsVg
SoEzFdU45315nI8Q3ocbSYGBWk3NK+K+s8Rbqujvc+ZRAK/iPlFQEUd+Ul4KpnZbqFDhcu6YJ7hY
rARKBvnsclSLNyLDxcZL3UuDYp1k64iChePIfaYp5co1gmKvReucXr9cohHgLlMJlphtoz6x5WuW
3iEqsvDRKhv9BJMju4UBU8+6K6+jmuY3s3SzY5A6P+ZzDhF6y4o4J6jd7mWUHnXCxnA2Y9CYJLFN
lflCzd+1OKzumXh9FiSRvWmi1VYmaaWHzLWHF2tgtgv+7m0IkRfkntpu9CqNXxFDRpKMNkUpU6qH
064j+uDkTRvKFc7WSORzS4rHrrYjMj5dykLrsCzepNZtMXrru9kBDbvROltBep7dzpmwB65PsrV6
SNbXVNW9TaXGMZH1HI7TBmHMEwh97ciSPXj0gs23dZ5PbbOwM0AeJgDwjTo06dd5mNW44z2Q5AvX
s4qdIjC71VYQyrU+nkEu6Xcj2r8rpTJlRfgSTuEs6k4soymAqmZ7anijfe/l1REnJet6gksXef/s
muTE6XQEqD7p8DVoJK5UVou03J1x5yI5pfk2ZQ6xlLYXRRQPU79GeapxGi7Aj8SvA6ngC0czq/ex
yz7LodE/3UReBwSyG6y2IPF5fxRQ6IcKeD2btrN/79me/kBpbNzmFJrMM4hkeXLzabnphiAV65Zc
oqJrn5UyjM91Y/ZrI64wpWH/fmyy/l4okMeHYMA3DaRzEem+eRK6ma+Iwis3xkiETuVmyK6JPsxs
j0RulqJAuQoYUHohpqpB0sWLdtKsccN5VNlz70rKnr/SnTpCX94QzFnXXO6qVvbL+XQ2fSYrVXkg
geIVmeNKbxRsOvAEVqWUKnJ2t7vppf05j9sqxem8jp2L6Ud3gwUICHEkeJT/Loc2fYpPosBbz1Mn
ChE2VX7yW0Pdl4XY+jozIuyJ4PuEkaJ7Ihh7BWZfEuRVmIciSOplCS0JTo7pA2cKqEhPm2QKXwht
s9rGSEyYd/xrbN6LQQ8NSXn43/ymMrH8PZSG1R8f6iDriZ7WJysmaZ+F6Sb0W1Lt5NYJSzBvCuMW
LavFFYKp79OdrTt7pqK0NwYwWa6ugcVqcOEd5s338X+caye85T8/1RYGi4rpR1NEk4su4WvKJje2
8DC6iHAmcRgohacha1io4GzKsB1Octq0TTJtTIJ3y6Hes7zGAxfrFO+lbT5SC6HhB8F41bF4fRyF
8tNXuP3i1MpfQjV7TMaiv+optkx9pCHo6rZymTdl3LOn+pgiNOQr/3ECRnqfuSR8Tj9BleNRCcF3
qAEqzRX8vYRXqQHUtogd74jJZqGE3KU+PY2NjRgK6Wej36zQonU99TqiuoSQ8398AnK/+axl1ata
gcIc0x89ZvKlk9TNRc1GkIVcLBnSoSuRCBHPceNYDkpxnYfIQyyusc0NyFtC7uYxNUIwQeT4ZMXX
vKVsc7kNJsm5EhEvCd23wfQFxq4z93M2X2Abwwmb2kvulz65DARGhVX4iw5J+WK7DjL7fNCvgSlx
8QRRjjkP9IpHnAppTVnOC8lbtkxo1kOm4XygMviUuzwQvXCaZzQ8Ff0sbU512k0ZUa52CKb+k6Fn
q7KE+5QG3IH8Y9GJ2GoNYEC/suhLaG03OFbAEdR7S0HgQz39obSJVtc05/tIU9FlQ5Lt1/PJOAhB
fbnBMyKRijnXYxmk+qUIjbdU05WnsVDrc1QyaRv1ggme72WnLgo74hO/qhGZ6ZiYxyy3zAdo8zwi
vHIRTuhmwxPGkSwL8b03j2UmrY8xAOQwn503owJrQsekjCpXkE0VxRcA8j8Cb8Qb2+AAtEXT/gYD
zLQAi/DY87yRrgr5IwKTWuGlyvwoh7VCzskik++kUQ6PtZO+Gnz0UERlujHgES76vvW3FksejH5p
dR3rvro2Lavs/w7h0Y3/QPDAz9FtQxW2ptnOHCDzF7BSHPWu4jLXXMhOs1i5xBj4xBiuPCvNcd8X
BNvVdvH7uMqlvFfUH5I1YlkG7abHBHJLIkKnYy0TH0Nqbnkui18azmDNS3GouIm/NCsKT4MCiE0f
Uc/893+B0CbA1p+MG8s1VVt1bcvRQCMZhqn9gw1lS3dwc6JFefg55Ub1knBVNLaxsmat3Z/2lxJi
Oawa/1g42XCZz/ahoyzp3lvE7+rxQhEJQVz/BnfRfHMrkLTziJI3fHeB9ytpqZTNQxR9azJU23j9
52f+8d/xLRSltT+8Bnr/EOiEfP+pCs2ShLk+VMv6++T30VQymj/Ge6NBaJVbSMqJpyuosq1jBYkc
sVP+0ijr8IA7wz4LgP34IniZkGhn06VlrCtNhEBdjU59SIIb1jh42/842/LE+P453lN8+s+Hhunn
EHff5h/5Hi9RlZRQT6gIUPmJWSIqTrQHuCOPiFDkURtjZIKj2H0POdYkMIF2AaChQqTUh9vA4mtR
iOh4TJXYJpQFXtZ0ct4AvsRG8Fjh9n6ENOsvgOYPp/lUJzOCaZrQwXzMx7s0Mva0276bQWnGxGfo
jAEgAl7wVEPHH0T1cJk384lBCzlrm1+pN8jdPK4TLLQPwjRfONTgdkEV6xtmBv5bFKIbaKbwxLpM
VqHXGSelYSZiqGawQy62Tlh67fUWUUeimyC9VJifM8JjdIEEUd1MtkmhItSa2E96OkzRwD9nHNTY
juOuJQN4UWBP9ANR/YAo8L3jVPqfnSTK5I9/j/ztM2hofuhxbG0qQ6VONeUT9A3qGLy3HItvBAVP
uA0VyI8wZY61IV3qw9IFa4mwDGjtKtrCTBTjpQkQoBNMnm7TuYEkRbJQ8hIliNkYzwGgFk2Kl5qK
4rlGjoB30HW2LaHJq9l6VXhH01WMO3eWaBXQKCkfxryKzHjAm3QqIZTgZ+RaThoCh82YJJGypkJl
T1VQc9rMe74T66uyqLzl9xpwHpw/OJ9pfN5xRbrtkjNNau0NWAsTSDD7By8plZfI/zkP24J+bUMt
axN0fIqw84MCQ/Axgq/lhPxiZ6dBOt+HlVzUUAIOPDSMW8pj8ay2/RnYQYDUKGqZQmmxO0lNxc0Z
xv7mPBiG42dL4MnaJlXSahX76hKa7jrIjddY5OFbZiFQ8ao0fRgg9AE5lDH8ADhtY5C4QORckuMz
cPPl2HT3EU/hZVITX/LdEXUSJgOyKYoXw/4xZrrxNLESrmYpH+fR2An9Qx7Y3lLL5bAZTVesU4+V
TZ+UkA8CVX+aDzslMtfcN8ZTPJ01R/8D/yL6e5EjBUxabu/aHXgueL61sXomS/OhGtjjwauiR5mE
2QpRdHvthVVsR6Otjlbf0kGLi3yb9f5w9c0oXVl6bTxD1UQ1U8M5q6qoYsVvjRTmPY2GwL+03RGp
2AvNJDj0W9oxohCgWWjmGBB5lsXtSKBxZV0t48v2hpexBvEhRnoiEnAL7dI2+6YSO2MN4a8lNHo+
2+dDcnaH/DM1ql1fQpGZK45AeTJE/gQLUUI7uxGcGGBfKXo/ZMvSw7KptzYXKLXW+zlPustpm2Dy
Ps9HfTXS53W5u2dryQjQ6VI6w3VOk56HoLXe1UgPYwiUTrtgqVud541CY72HPTVU55yq09HEqtVM
R/NZJEucnY8HNf3hGZTSgz6MzvPGJi8LNkn5mQ6VcnQqGZ29aZOqBu3V+ZjQSnQ/sJ0BF689UyCd
hHG8jjSz/NFKLuaqTNDTjaS4Ja0aH+cN3rmY7Fmy6b4H5+M/p/98xvZOZEwAYOvw3Vpxvvs/Pxl0
UJmwnLy5Pv0skbWkUUbJY5HW4sFHRlCmQntGEuVchKF9zke424yD5uHpsFGgmBQyT14QP/Lr61uF
pkW9oPNZnOYThplr2Lwyq9l2obSPpmCd7qRWvx5M7ElcKaaHFbbFNGlQMLPd4PX/mUb8nTDJLEIX
umHRr0OuglpinmX8ZSJkx+jnSlt11mVRuKu8iwx1CVqBJAGinblBfsfKm4Y5nHyrunq5xPs2BcfP
Q/NmDpP/czifrUeKKi6zP+gRYl+V/lUiaQkCJXzoBmE9ZoV8TlBdXOqpPZCn+Ltzp4oO82GE4IPo
INfYzJ/FUB3vGl0mq/msotrWsYsIZKQCZMF7UPb//Y/yHzMr/ibCUdWJ0shTzprQp3/5m6RRKQe9
1eFJ2GGNEKpG49HUpyqcyMrBqfIc81BmzFH/+/9WU/8+K/3+Mv76P/4HU/XP/1hqiW/Z+1gUj3EQ
FyudjMktypGWlljSnimRPOQm/ZBlkftfRd3gvcdW8EBGRLwjVkhd9tPhPNaNezxQBOpNIxnsv5XT
pDaPYv9LC0X+gecLEJB4I6Mk3MoeWLCtNtg1W2cl6A5/9EblrCISItFgZPKBqcDLPJ7BLly6pDdd
QoBtdxXyvAW853qjtUq9MqvBuDruueg0qh00+LWzSMc9tVP1ft5EpecemIF/kkOm/R5q8I24kNMW
tHWIVunqsdnEA02Y+ScyOeBFxPu9BOthTSFH/YnCmhcMffTgNsX/UHamzW0b2xb9RajCPHzlPIgU
KUq25C+o2E4wzzN+/Vvd9LVs3dykXqqCYgMgTUkk0H3O3mvbBNtb0SrzJj0/1HPgbMNCf+mVrsbf
5T3Tg9GQXlDjkbveN9NgIsAty45VmngoTlbNQtt+OEUODRPCHUtPG68J3wiazE23kA/pqiAuLh7k
d0bukd8DmsHRXiGQBFRKNRHSwybM0YmgWaWfiJPpsWqq7//ySdLsj4sDnW+0i1FJxUDtsdT5/SOs
dVZiO101rFG4t0ctoLlFdf+geUx46cOMiG/V9otW0dGtM+QwUjxpkK+00AtagwAW3M+gKAHQvlbB
gLk1o44kTWGJaLI2jfKFmmu6vGM6Cbp/tEwsFlSv20M7KS4NY6aiNbqp00DVV45mMVmVj+TGNLxk
U9UKDR9xbjzqSMDHUNtMcmLXIJ9B2gzIWw4DL3e2pNR/mn0tQPEDBEZiVAJuDWcFtffc2ubOJ2bG
o3sm74v3npxuzLtqmFDWhXW0D/W0O6azaYqo5lcpJAlTdb4F3UUO5MaNslNaFhMiM5gKmBgxbyV0
jcMp0re02JKFOertVi8Mb0Z/BwaBVCuk/oWRbOCdkTdrRj/4CPIAdC9/k9MNWchPbpf73LuykFQz
LhHAEcXH2bSpQiJWypNlnnvt0hdJUQ4qnV3UWN883LxYPtgwzWNOWuaQkdQRboLcKU++P0OeU06n
JLfKg9z1/tzYMqZj5Rqb9/Pt0uXlRmb+a9frUkp663/+KJq/w25tVqimpzM70z38Paj6PnwSTafu
Q8Nxwo0R4obrlOgt1nIWrHMT6sc5pmi/n3stX5XEF+DYyr7KSnmSIeGuwbQgEjcIBmkU/WyKjaqg
WOcTMHqqfpa75SM7RQNkVM28fD9VHpCbAQxyGZPw5jbW2R0KgqfMIDxKxbUXqgV0KPoZspiE5eeW
Zz6L4oEvTaDnw4t8FP18lLt2f98XsP7459+WRP/+uqh3qBzorqOrLsFdhmp/+G21WkJEgNWVG12Y
V9pVm72lwpTxvpFkzYTr2y7J209yfznQ071zNy1dZJhEC2CpxUluxjLWln6ZDav3fa5QVr4P0wFj
3VjkX5wadWkpqEt6P1RXbzBFh9u6BaViin4YwWakuBzlvqHRje3QkQwmh1SmuNhUZEvI5tX75peO
Fmh/jViSqDkEGlAW1Rib09gqw3Uax78KUhe6hdL9x5uMSrQ6JsGMQVk+/NuxXZx6gzw0GRYCs4vb
gUvwBsvOeVErTr2rCSMghEwAl0CaNjvwWimrZsFfqaswXv3zn8/9eAN3HF3TPUp1povE0fmYO2zC
2RJQdBCx3nB1VfO7Z0XJ/d6s+gVRZ91Msom8c9vNQxnHJPyJu7pWTVxerDLZytu0E+jjyciRYchT
NU/77ufYvuW55I9lu9jt/vNCZXx/IfnMWbyQDyqNlQzRahmowS3WcX3fufAoNOE0k5sRIxDKGsXa
ogps7/sK5TvMYGCoUZBDOKL1LaHcYHLbpwizdtmT8yB3xVOQPwZTvJHHBvobaWWo01FRomCPFmk4
pu74Is2tudXU1xCXzt/tyjlLLp3kWWaEM3mYvgcCxgXX5hSYKlDxrCP2uyso4arAdfCtkDVCeII/
zeqDlKXJR74s/IuSP3p8nLO+NS0H3Cv/MjWk8frhzuqC7HaYGlr8j1Xk44S5Kujk9Ck9NUf5wjVo
F/eecXnf1MhTHK0KTr/sqqF7D5Mabyu9MC8j1nYKbI27AuAeXutBv8mKg+6q7q52ybkbRAHCj2rR
wreZd2UugMmWTHsZV5KF3GNdwr35dHe6kS5kksmY8rMvmQn2G0ti2G3LmvZ4vbuDKnhRttGFN7kJ
5vD7DMX5KEeGqnUH24WRl/jX+y1VGl+LXhl+3GLluFTArt7BRUPKasYHv9PlniDrQxaYcYrfb/Ly
1q6i+li7rVotE9PA8xsBm1rcl5F4zbV9aIzUy8vauquZssI+9tEYvsj9rpn+2O+4zhEXwg0gSTRj
NlGU09BF3jEfaxvrd3SZyyx4lBtqvcq5wVz/6Jj6GmNi8SB3yYNy/+gSB46TQGTu5gHx3uJkA9UC
5i8uRvJErce9tujH0T3F06vcVarRfIKR8eOi0Tt0FCcAW/drihjaZek8qJau7IKk/xxWmnWUmwSN
Q714H/e+rW1BmiCaANI0uDAHJb/cHBMDp5JgK/4yxobSHTUcfwI15FkOAVxKGZNzpaChy5W4ZSpT
/cvdx/q4GPQM1oLiAmZ5yJSoTPw+a+z8sA5ISHOxmFbVRX5aASt9IobMO7x/nlugEXS3AQP+sm9w
K4AK6aE1GtaptWf+YRs3eurZN9dpnsAwKgtuEYSj/rwE8Q89FA0zMXkFIvSW4MbMSw8NsoHnPv/T
SQUOxrfrWwFId4h794UQm/YpJ3RdHoMCM1xrYnLlKFKN+dKttNkyD3YVBucp9wK0rOKhb5rtEolS
th5VQtLuO836X9Zv3serP78+U9M1k1s3twAe/P7rg+hfh1WDj7gavL2TBfPWSTO0gQJUIZEVEl4h
gRakPBso/vJ4nfoizrsmV7jG7bqXp0z2+OTXM9Ve09bOjtbpMNCBJWSpfnbERu6XGy8jlSGeUxtq
JOf+2McpOWLqU2MdU9sERyb3y6dmHq18O0JYKV/u/YAc5pBu6DUHmFh5Ne4ZP/6tCgz9VqdfvXD9
5q2KanfpUQnYK36o3ian+VqOYf9VZUbnVlu3xqCmEEHuROYDC33s9l2q2PCpIGSiX3FD4dRlL28o
JYtBnEYbC7sOOQLrbw6OskcEf/pjWFrao0Po6SrFgQXksMsSrCIa188hqvC5izGqsvU4OzC+o1Zk
MM49wYGQA6CsAs7kQ7L4hRygA0ykt459RpwiNwHrFYS//nKG/IY0pE5u/zIr+D0qhTWYrWsoqCyT
/DrTNa0PnwvfVWFHjC2x4x6hrBvuBAUSHyj4IiXjTm2XD8dE73fc+7vlPOZrXGPVmxLMxpZaZbeR
w8DuTwQwTbcWYs9JwQlSlfAC16PubT3YJ0fDaqmETi6qejGUhVGvDuyFPGqb9MqTcOBvPBA0ycKr
WYMTCI/3YS1q96ZIcBja9PEOG9Qd13yEcfss9c4GH6hwUq1Xwiqs1YwKl+Z/ehgJorrNVfhcUnFe
qa2BjkQ0+mVTn9zYQxcX8VGOmkRFjx9YzPjTQCdzrXYG6hyFeokL1lkFutFzi9X94pHOeRcFNq3B
Akwc8Psiumhz2TDHHQB1p8FJ12fWDXWBb52U3f5+vTTtrH+YW3VDiBWc1RLULgqk6XU0rWg9DEaw
H9NheqXPS8QOOtZWBamcODjjC7tV/mVSqKu/L4HE3991WPxoLuRR/vrOh7JO65O5aabMpxBcXtD2
a1tdpUZSOp0G1iUJH5pYzxcSjQ+jdLjiT1zLg6hN9ed+AEJiTNPVmNFT3OnBdjCSFt1gLqzDKIAS
6WdPras+yw9J4mjG2vOCeUfZhqyXxknWWAnpa4dFvaxUyIeLqovNhzCtDxoUCeLL5CSmGrc0z6Zj
NpB5owXqK+73PRon+xtk0QxyzIQMK7TqnRdg0k6gi2GexyqbzY79LYvKIy3c6DXiz7qm3yBUtJQK
RAvTPkww3hfzlKIbzXJ/lUdttc8GjH4LFEx07Q0RZEaAyLmauNMT1F69MQ1UlsCkyuM4wyzrAYbB
g65eQcHKNZBc+ph5bUCfmsqV3JezslxZeelssV2NaxamI7UMNyC/24P5OKnlS91CEWphW/zZhn8o
Zel+y3Sa+f2scs3Fb7ztyPU+KD04Ii/2y5WmgJ4ZRvs0FMb8J6EuB/n6aB6NdZnxITcoSwoLQy65
3v/Zhf5PrjE40Jn4MTlL0oflBhdn8+ipAqfj0g59UavxoCopKihq9gc5qQ41vX2cjHYtJ9xV2DVP
aGCXodll6OLCkDCJKvzEYgObUuogpgvUjdvW9lYOc/3NhDL0imZt3JfGlK8jcZbnJte56opbMyMW
TrJix/QCMRJCkreGqdWyi/PqBGjWuHHZPhlZNkDXQfQHUJYMELBVb7VIZCYn6/OkjuMBlBq3XHFa
iSBs0fGdvQj106WPsmiRhH61hfo542iOzC2psAGYf9W6zXVfX5lbkz7kmDdIUqCZTrldjlRlLGjw
ffUFbHF6DAdIwwBll3wtA5Tgk5ouY8RIZAiYj5VgdOpateESZb00qo0nFpvAxRoCC32EZy1QMrRf
8MDDp1969gDBRrBsc2tWtnHhBStE0NlzlJfKOUmqc6FF+tkevHOcRukVGTO8CyNk8gnqQW3taVUN
ybiR+4yWZG8HcoVika/xz3cL7gm/rTC4XAhZAtNzQ7NAYtofpxH8g0pL6UNdcVPJd23V2Q6gEGPv
RX5y1KfOPCOe2EaNSV9YeCLHeUSOXo0EnDeBfVM1PIA04J8jKwSYPNcDkRJde5aOSXlu6zaLgiTq
nemT9AJVSN2XsY3KWBvUPTGQ1iFFB0ME+hSOL5EfoWz2WJanVr+eEGmEx7Fq6cNTYlz2KQJd8emX
lh1DfK5bqCyUpdRiJffJo/JAZhT+qlPVPUGA0cpLtfkPDQFU3fCxCqbA2aTlPOyIrm4xGit734zV
P1qvs5ez2cYn1ys+uTpIb2YSGyNLtIsULRu8M5qUSba/a5jjwdkisceP8hokBhYgUWaiJK79svmw
D31BhtnUjmlJ5Qcd9NSD4KCAgGxysGx+ui06qpRKL+53cmdhp0SG43tWWq/ccgsL1qNJ6cSy9fTi
4TPkpwhhHlBVOgMci9YVEQIvTVXh4+mGdGEPkbL9nxSmdyjT4PT1OsDUuCiBDVsvwU/8uOueEG1Z
/dOYedekRW3vKj2UABFzMVLQvRqdTo1fyLhVnF9tpWjb1Jq1ZdbM7VZeU+RmAsZFPlp7oRxvoeUJ
uVbjZYFkMmvdWlNHn7odvdb3YTOVzMRQXqzldEFuEkK+VrjO1eUs5xVypy0mEhCqn2lKRMsycrPD
NGvqA4KmZmOUWvgkXBJYqsf+VR/zLwDYvT/N8bsjCPCLKTTXSOySJ1mVs6y6XLbY83ayZudTDcbP
ajzIg0Gle+vJC9tt35+kv4Ban70JzVgB8hf3b/TQiYKYVyCR+l1IufW5c64Bte1bI/jhDRXuxQRF
6iCPGeTKoH0H7oNZiKIDn4SO+DgwfVPxHBemsp59L6QI1vFZ76x67zXO2c6iv4Bzds8odAFr5F62
V91hxJeEg9Vt/Oi7Sg67og32H9owRCtof9r63iH+58uHZovZ5HsJkdIE0w3T1GyBrHRUyxaXl1+6
VxNGsTpErbFU0153vhUa68TBKRWYqUX3GYjZKiYp4EsbYb7PYTrsPQeJz1CpfySjj1a/1fmsC3f1
fVNQOoiGW5xaydIqXeEqyY01ZDL04CykY/IfIeYEQsMdic1sQpAGQaZw9/WiVSyTU4g5NEhFt91V
6FhE2SZ9+UJr76C4/vRF7vfHaDg0mla8mLpzqGuLpTNxRYscj8IljnJn6U4ZOS29ippt9P/srfhQ
GkF8tFGMrvWYPHeXjLM7H0zO62UPYHL2acrbw1zxoGVVTqydll9aTbE2hY2hEN5bskGXiARE8HYd
L9rlahCdlDuAR0+zFQZZWtCSupvNb50PQGAi0JtkRaxbq9gfOkz0EODaHp6yU5nkD4WNm4g0S3V7
HwPTJ7VK8z7h8yq4BFJQk98+cjVEtVa9yJFXhkgeiICtHWOjYtP7QBkkbTQ8oXWk4uMVISE2KXaX
qfXOaV44j6lD5qXkU2i94F+qJZ9pzsURYb/lqvgJxaPh932RStBJ1uL7qLzwRv0y2AVUYQSO0V1Z
Y6JsIVQZ21avoLSTRvuWJ/3JsJsRh1jgnDBm2ouJgtOxrQIqmCm8biULi73U2zdeaYE6jdKV/J4B
9kK42LmPfeBOq7hX9H0D04D1UKXvciWoX/ykujQC116NKtTZqLL42XzfeiWd2X6ccKAsaWHMW1UU
EeTGRltpZ/isUzWvAIsE3q4CSL4dbbPf0bTSXgLTPEvzT10SOF4VuO/i8V8KJ9xKPn7pmJtqrqp5
CIpcS9M/fOnIWB5x1Wf84qC7rW0BHDLMkmQp+VBu2tgkY8ozLEph4uH7EdX9DOP0oJP2itFRZQHX
2k9AYe31aKk+uXj5dAEfw7JQU7VNiuyGMEM1LvdzR1CyOZv9fsqo2hAEApkPyBSWdoIrg7ecbiNF
pkm/5kxcN53i60ewwu1R11TQl6OFGtzQqqucSsvNLzNrx28WTm4XV30gkgyahr/VkH+ui9hsHzKF
3GXxlxpHo1spRDc/5EM/XooaaDHJ3/azNw+nzK1bLtslCHzRQQBAiPY/882FSYOU9Kw4orPN5UkZ
zXmfjj6IAwl5EFefEVax1ra3quZLkihNucYN5T/XmL57W3+xS+dM59Nk2dtR0gcLXxwAmheHpg/Y
JIIH1YzwYb24JD5i6DYA63ssfgMYHrlzylt8cF12Vq22uBCThOo18Q56HqoHU7AC6j6LPueu8diT
uvgtG4DWOZP7bLsohhMnzZkq+fYV6ua80IGAaQqvb9gzol61jM9jNDtLY6qzbwX6wCI2NiBip7XI
ebiMZNGsfc9lTVDnykVuOnoUuw7rVJHMD2WJRFbHxig3Sel8ri3aYDYIhxV0NICfAGG5qrfNyW30
9KVqgo2HzPC147+dbnBzkcNo8r8nqVVfRopT136oX1QXD2HtPtZa1v+yGXP1q5Naxf7D/twvL0Ai
9MNAChsTRb7oqTlcHExVO0qUX72qW0KgqY44W2nT5+2eu7Tn3hmzvzw0MMKsnTm3Fng8kiOG1Yzv
bVXd5AZY2Q3xQ3sK5qBDYAYq0dBiOOqIu5byjLLSq9uYR6LwY11bIiJOkzPegt7nxjDU3m4Y5xox
NN6zNCxm5jpZ/RLqRD/nE3HzIHdYSKtEZvhIva4pYRobDSH1Q9anKj9b6PEXLedHZlNQGfx8eqF8
goZ+UDcTNieobEU17khMLla6+PRpBlIFoImLrG+WoVNxhxVIO3dy7Y1S8odvDDJ0WLkP2wnuw4tb
W9QegfDdh9oYkThOoXWDvFd9scUdtStVZWUbobVNlG/dGARHrajiB/CX8UOlzz8etXNeHgJjWs4/
D76fFuvpZ/pzyNZiuyFJUG7vj+VJ8jnykcGfamkpfbyaAn3HOi26xLqrPOc5s1MWED2MDIa9NfXM
vuOGlHOGptOXayeqsX3Lk5uECmfhzqv70WpoDjPqD5ww4qVmRT05uvFHSt0dmxQBGWTqRJr1lhu1
drMxpu3TWmP9ahF0qvV/uFk1bBPDKXdBNdBVDCqTpBGvPGm9g6hexdIy/iVtB/K4lwT6yi06IhJz
h6X24BABrCLDXtZiPWJUevkQU+7RRLSf3KToXO6PGm5q/3ufgDIePpyiKg2xmypx7+GjWcL1RPyM
7OKUAL8ASOXOlzADosiMX9/IfWo3zpfeiLQdxXAWOeIUDB0DxNa93mXeutSdbu0XdvZJVL57UY+K
TcvbMwf7DiuJK7MajO1ybFvr4LemAW2p3nqNot0sc0qvieU86Yld7FIlr9eD1ZfZSt79W+p2KPZh
RozELO+apCwRffb2xtHa/nmOIXTaIpi0JZm8VKr+jyrRWcdlbvH4fi4gkvvqjzW2spLK4bt82IzH
pQ+QH4MxnqmtTngR+ofgIcy0dF0X7rRBs1BuPdIkdq1rlrcZZxwie/oADn0AxD7ei+/35TYzEZ7O
haexrLefnawqbnLjamO5aMBLHuSwrsuGQBinI3UMRMm/zJV1779u2x6zZcqzlqdjwfjYbocwwX3T
LLlXdPkFnd3wiWn6uNWKulrLYUTqKo8ydSuHykxxdkpQhHlDWD7HqrEiD2tf0L0gt9Anddvw/nLw
z7dOkHzpawAqpArFz36pJ2vFZ66WVTWrw7LE4T3mAY732Vy6l1hUJ+3RrI5mniCkVMr0uddqektY
M6Urk7KHvpmU7OsHt6b0bWbx18Iyav3xLg2f3Yz8awt5WNsADX1fp00xpMkm9YeXKEzjNVD0+qGL
kQzEcL6fhbnjZrgIDjqf23ZiX5Gik1A8eDmiY8LWEqFEeMdDyiEMxh6Y0Iw97Sc3EgJGcMJf1e6a
dvxTWmfmCYm63YYHL/SZINfgy9rqWifDaTaZI8DHhuEg0jrVSHmoe9jKkhjycxeJt9aDHMn9Ze09
yF0t16pw+fNJ76+DqfT0/qTfX0cmZIRuhH8z7R5klcIC6rZTEswQdxKJM2b1gvUn7Ka0F7mzECCP
7xuv7t3NkFmvKhYhmqviaKb3f8W2i4Af8zNh8nqrPsiN0RTFYq7sfOOZxf+zH81yD3GmY9uGpuoI
bWwZIf7Lck/DA02OGL3ihvvLwtddDYz6aB16oF8biy7HS9b734sCplTvhgR5tqHvXPBcOkiZ0BBE
GtHOs56f7M5p/si0fDHGI4a2AEGmoNVirhyXmFsg2ye2sR/GLl7pgkLpG61y9XWa7Vao1mDhGCoR
1MxaK78bBTloThsJq1lyokJS7ydX858i6pFDXUffUGSBFtQ0/TNU+GFZKan3pPrkeweQTc4DSW67
iHyRo9skydEMHG87AOehintIbR0XfzXqpOxGDl8K0zBPchOBj5kXMfjHh9j8EmutecpyXWSsaQXe
zfLS1/r8RjC3ulYS1dn9GC6moB1uKYip1ZwnNRGQhr2soxicXNWSnJs41VEekI/kPq/wqFL7+Lk6
aoSrssjVTSe8nsTKK9eiL75kbtAd33dN3xANGte2JH45Aazj1qVzjALrk8PXMV7qheVtzMgEqite
BQg/9XUysZfxFL46yex+zgMu8DaQnEdA54BBiwgNp84iT0vUizvo9ouCXGHb1220m/uienGqjMlV
r39N1Y6YwMh3r8kAmysbNNIPdX9+iwIyMsQZVk2DVRuU+tz63MTmCVhviqWe7k5fPJkK2SKxHNId
zHZmV9PPkxWRyQ/q4z9fkz9IaMTn2VDpKakYS+hJufoHBdSg+n4wjo21NEZrPthgqs9yg4YvXRBa
GgJqsPyz6vQWfaSgIYo7q8arKLksVa0vd3GdTk9cqO1rpNwH9z0TwLfUJRaIZdr0dN9nAcqxlXJT
BwgKFd+dP/naTJKnOTsPcshMjWmvHl3laCg2TRkrL1WcF08aJOv7Xr5QJ1QLaMbEKwTDpGyZIDQX
LfLyRVdq7j6sXOsaGYN1DTNnl9qAgTMvt6+sQaxLoF8M+AqYONYgrqJnyrbmVlUrY6crSv809BgG
qe973+LJWxtm67zZbuUBxlTGBzed9VNVUnLBUOzBwSVAwyii7jSoNEAgGvDQiLaKQaJHn+sM5J6f
GzTs3UnRuVwTg7R/Pyj3y2GnpH/985+Yv+jH2y7KKI/brm5bTJJc98NqOWshKpjIjFaubxL3o3AF
itDiP+qAzLY67LSjQX/3qIXWsM3AYRCJkmqrfACak054LswB5zVq261qPosv4E1uDIvEilq3lX1c
x9ENKHPz0EzT2/sZauGPqMEwcct9utJnB8rbyxEIOpe9qXpzfeaahcn1s9MD7XNp/ZmkSfXmJ7q5
q9G8rHtxlubQPtEm/9oZRv6oE+vyy7PnmQJ6pTQHYJLGRam4lQmjOBVhwizzVGGu5GqXuSjw/ooD
mo1GIBvd/OpMLVQ/2EEreaBzeHeZ1WzmODHWQZC7KBZh5w1BF765JU4BD/PpQ+F03YtVqutJ7PdZ
aewAf3lrKwlCPKLhazVW3dU9JIVaXIdam2nQDvNaZnOE3lidQ7t6oOij3+KpDlfyEfrfz0rjmi+1
1qbL2YtpuxLQcDDHkpRg3Tc+t7qL1VzTvuUzwed5YLU327GrnRMayhYVjXJLbPOvds60b3M7nGsF
nbnvAyHqE6s6FCiGYSbRHjK9ed64/shd6+cjOlvqpsTPdM5V+7+OlmKfmpFrXinmoaZ3+wCL0VpD
FzNfKn343hpO++dIvBcS4ukra/0c63yXXRUzQAA4u/bOA9J4xLd8RKagbGjcWbvRVJkd686nGGDn
15GVzqJSMr6hUaUexk4B4zaY+hfX+i5PiGA+IZRsV2CJBwpNgAnxa3xuo6m7xHCDn6sJwitN8h0R
YriqmXyemqLNd87YvBV9oJ/kxhirH4/kUPdUiP5eE6/kE97PGyiW0q7Xhj/yKiR1zIimf+lSa9rH
LrWh4duDlEBkJ3pd9WPbqY4IFA2TyOQmSPn8EDn9zfc6EjHVLDiSUEzD2dEyotzT9tNopN86bvhP
sYF1mfsdVxjMOu+9nvukKi1Aa+uEkgbuDR8BWbtRz+XVbiJyJcKoJlJE4G8rPzIWVPeUF8gEC0Us
dpTUFWtQzb0PI7PRF47mbWUdSZlVVoo6WgZZR4JpqlwA89yFqFKNmvkIzrgvtHetKgzIYduOLWAF
YxGKDAeZ6yA33UDhUGstBcwXB1Q9vvrGAM2iGcEwZN2LM9nGKQixcSGZ79e52yukpJXxSumJIUkb
j6A1i7CmfDK/2bbZbu7rUTXzMfXYXIRbsR6Vi1LZ/JUHxpoFWhNQivZ6Za8KcDg5Jx1xkXp7rlvi
QnyvrDcIVxVzJY8oUXqyXLU8yJHcGOIZJQX/UzDdn459QwQTGcGOKzC/aUtuG9KiVLcodlw9oCHc
d7oSkvDzkNRPNm5u7SZaL8tyID5mJXMlIPKiLh78cD7UIz6CHNZG7bHcC/xayHl3/3x30D8oxjE1
g4TFvWCaBupxsMgf7g56WwCsGDq6y00aLptpsLmMszFK2yZMI+7gt4mHhXtGAh0+FKWLdF7ukuc5
Rl/1CyZY9coLKYC+v8L9yEQ36WA65VOotq9pFHl/1lq1nIJJ+UoJF0932dRPTW9U27mtqSoSp4Nv
j2rDqBb6ZzUtX+ST7Jjqog8n2jMptshPYm5bl2ZMsrP8mE4pXKhSx7goD45kSp2mWHuSB+XH1LWc
X85P42lew/621vKgPH/gfDmSG9U2LuSLZGc5+l/ng7hM66U4V74X+Y/TmeG9UFBfy3/dJKLtVAfw
9UUhVu76+d7/7vyf7/39fP239yJfn8ytH+99iCf35GTGkynfy9+cK39O+Wo/z5VvwygKe6PBFV/l
jnZJYuvHL/P9h/2bJ/385byfr/npvO4KoHLyoPxHLN7QfURw0p5mN/g/ZXA+eWNzjpskv1ZuV36y
Ndqb7PU9L6eZGz7LUQQREq43SS6KETuf+D/dNlVrYUznXC0L0pVTm81eDkN84qi7CKiRJytttB7d
Sb0ZZqyjJVDu/0Da2+HZKbh93p+UWTAhkjFZySf1iLPXWZjNm3je3y8pON2TB9z9W3lFkReTcPYg
B/bhuMpmcmPVRC/Ppd5qL75RLxWQra9VPs+HLkLfJoeAmY2lb7A6k0MjahdpHRaf8lmzT4aJ6NeE
7/0awK5eV2Gb7VAq569DLOWg4VPGH/SKH/YGsjx/1YHlbcs0ctbyxRLxFma7Ls/uaGsv88DVQrxY
8/tb6MVboDRrscjwfcgIuo2Ez5RCLil3dZL4JfA7dGFC/NoavqIvuqoIdh7S48V9zCTAPNemOWyI
NyVZALl3FJtJvRwijIF2MkXwN0XPoRAKeBHHgsyUrkLYtFdx8p2NK3bJJ4xk2xwLMexcmlZ1qP36
hJbGzpSI+GlYqtQFxMmG+OaEkdFu//n698ECgvUDjJNtuJ6KVQiNovFBLYYW241SjdUx2hZvOQhJ
h1X1F2aO+V3DMQTmtDbomq5JVnuEMl5AMza6TU5x6i2bAUDSXP/K2rpalVCwHlAK1dT8vziYQLZK
mQRrVfil5TA5zZ3mraROMIiV/n5cqgjlMFPKYG0DQjy1JoEIuTGchhyDu3ykCkJM6IXKehL73g+8
n1dGmk7NvlPWcl/bpuoyxW++1brQOgPBWhAh4hGx6Fb56T7x6EeTcFv1aMbkgaKbMFhHxebF0WH1
qmFZ0KGOULApFY4fjb/MSp4zNdUhiHrM1IES3AuOETVFemXmS5MY9TbndXd1U3U3eQbUu+RfplA4
mn5f1yClcEU50XJsAw3wf9k/Bu6paapiYxnsbLxCD4wXrmqWkKCL/lmzcpoTaZ1ssfEOz6NN3Ct/
EQpn1VulzP5XnciXIuwQP4xWTOks179WlKWE4Vx9Kb1EXZVe7wLo1zZm02fXunGx8uGc/zkSkc60
w9Md3dDo2M1DREipHx7l8H3f3w3leWo28mUksqNxJuuE1Qy7G9hjVo4K69NIK46hQ9le84f4MOs0
y4IwCfapHSdEZulCVWU0p9kuwq0ZTsEyTJkNQampDjXLVm1tUG8+BKnewKcUewG9sVc+tMShuBvt
NfwEjyKcAjU6SfvNzFrrzaz9c+wnyY0KdUsAzwiK3FHStxLq5arxnKOn+dTQx3EXG6ajrjIDq4CH
m0FADq5aoQJTKvYhMlVQfXF/0q22P5WjkQ8rEIlosCO/WFIIc/nxxSE6gj0QC3vTFu6zQXTBwW3U
8TBYiGPJeGQsN13OarvJ0jf0c06/CBXyOeVmbtMj+MJm/75LPkrMUHnI1MLG/NTa67k0qYESDPYS
DZilSRO5zTlYhKqYyVsZmp0WBs6XwKOERWSQfTGCedjA/jRY+gxLO8Jtms7hj40cgrtFnaCMOAQ1
l8xTtakfRy8kar1rvQPUvulYuGG1JatLPfo6RrEoU1/uUSOdyeQ4btppLzU2BskqD6o/Xdt4PyGY
+GSgRDu2A4BZObSmNODCKgiS4midJNZSdaiiEiAMqb0rXqi1wCMCE0UV+jvUB+9mt8CTx0hVt7lv
fzghQAOxcO3QemCBmC0HdQw+vT9CCvJawPFz1WTVK5XxXZ+T74AHktduasel12oYm4gx3Jhp1538
3i72IL9rMutoc5jMpQ+8fPOU2KAby0Y5y1E/sHCBPaHbW8o1RLyZnXIAyEiHQ1DEhJkoiop8O2b0
56L/I+y8litFum77RESQuITb7a22vEp1Q5TpwnvP059Bqv+ubn0num8IEqiStA1krjXnmJr4o13C
NkJQhTuvoEaTjMO66DOxTduRXpeEH1EsLhwTverOW4SsTWinX6W0g3WRGt61chr9gUyWH+r4bIAG
Qd9TbjLXyo/0rKcHmgIToHLiqEMRzw/qGNNZQgFdTCJ2GPysxp6g68pzd8GSTxD2Y3jFJ1kmJNTa
3Sv3oLPK7xzh1BFLEnsPojXtY6eX24BX/Qm15HOB6JCA6xbhNMWwaxHghhvS4oaQs7hZOrfm1Zhf
WNT0dx+jfqTMm3jBEo+ennS+OM3aD8U10sPgFrhj/Jx4db5xunn5Y+bhGRIEy0GH0HFhhfahsHTs
2Eg0n/SwJquqDew3qCV3AJ6JF+A+rwQifFxngMmVOCj5yAxl+iBxsXXCp/i8zAU+Jgl2VaKBhKJV
LXPrtKdUn9k+teylgWCbQ34UtI1WCAjpDcxFLv7jRm9/EvSjjjANHs3CQ9GtU8paJFh/q7kTYoP5
oex/ZnMX7tLJfbSZUH5JqyHbBw5JQmpoFMV7nafuvd3VLoky7mNL0fuptbNXStjTKlkA4k14rTGT
/NDsET55l1jnkdjkwbPcI2KxcpsstOfK0vetEWav6ng1xN9igaCR1iMTo5ia1hbBdIfYAGloAuj3
OkQv6jucxvElGdvmTo1YW35zDa9ltcsHQn001IdEfVwmPjfliEAMAQGpFcsVKQyCLRor8ItBHhxA
sf/y57KyT41d9HtPm3+Zi8Qv7CL5H3oaZDOfnqRAzih2ONIDrgOm9n+MlKSj0hyEy19Ms/2lEeW3
YU7jJ7z6xqnWUHwp+ehs/WwpbL+jDhS7UmvNQ+PH8ZEV9neTmvZ97QeAl32NW1oWTfdqQw+l3UWj
Pq/VMHWRg8e1SE8hGPK1hYbkVeNWvC4tUbwG0JLXLu/kx16+HBONu0b6gOk0M7zvHcoPqQXaH1qT
v8k6a97SprApBhCAhF7LWjeWuc4wx39vNPq8Rq4Vj44T1nsCLooT7Kj0IrwUTTd4VIlzc84vQR1u
AbOYd04K1c6DtrDrvbaEZkrgvJnb1JPKhEaZXz8wAS4O0G+XoLWxPCCEwPhRixoLAVK8NBrTbdyG
yS3A2EmoDbK/Ou0I1pWZfi2QQj1Uk3weIc9sYERE6xz88rUKJ42AW/bUBpV/eTEEDox/Hlcng6Af
oX3qCVm1RbiymdE+d47Q7uvW2asRmgnvuScbagyobC/nUzS8s9YMNzXyKJatuONMUJU4OYdRAmca
EyMF+oNsffPRGVkiCN8C4RjGOBHo1SRG2B1d0Aq7IZmNL63VwCPjAjyr43oMCQ4LHaNCxObrjz5S
oL1f6KAH+0l/VMdY9byHNkhldQgT8wBCmYfVcn3Z8txM64MmYnGgdZee8D0Dpbfa5dFRtfdaOPWb
uu7KlyxJxGrIeEZDFHvo4P+BWy4etXEi4S2p2m08W/hWscVtdGNckscl2QtWat15tHnXOt7gPS68
bhMgvn1qKTvcN/O0A6VlP2Wp/82lCnjTpHYfhUm+5D+M900mvs0s07YVYt5twHLxOtsOrp0hOs1W
Gp56n5+jadS0WI2zBuqT5qhhpiUl0K2PkGfSvYmLh3k/MwWwK6CC8uzFAVp10WTHAoeYo/fRJffA
q5PyWs+oZfl2nWgKHgmPITdradWaYviPr7z1uf6IRUpgkXII1SRM1GGa9s+bauK0o2g86q7F64Bo
AWMIMfFRSiq6PZrtnRV3zf3vEwYoqhWi3+4OEWhzX9cEUtsViH5DVvWpy+fgzq3mH9Uyu9KCEmBA
YPwg1Dc4jVVFYczWkKctjoPKNL+HlOB38MZ4kGB3AembEXI0WP0QboVFWzCCRrUt0RFF9TiurLQu
z7bZeK/FMutcXjAXedJhhpW7XUKVaazzwqZtSFDbQFyaWmsSoN1e5zB+7Ub7h8wyrT0mrf7klCmG
4bqt15YR58+a13CfsuK9Gk1z25yIgEkhSPVLZFQO07kBaeXoqXvt6lEySZcSQhiXuEBi9h9DdQ1K
eHk1QmFvnTl8Rih5QfBaX+02Bs2kdn9v3No417LUj/oIHGSVmIlG6poDBCgaLpFTDxe1V04hsb+6
VxGx948TeUvY2ccl5GjWKK1w/GBuqzwn2jua9UONmszK1k7TybXdNNkqwPr2HrhkviJubE+mkPmX
abjSPytvU5A5DdNvr7yjZNnvJjoaa9WycMZKW7lD1R1FFp4dpME/4Ah1PE4n5yEk5e8YiKDbtWMR
3KVjkaynrQdB8kV9EtCAE3fzolZNBJ4vx+NM7lhrBY9eZb+NTWjRBO3NF903PkbVkq3710id++vK
ohLyMs55uuoc64+asvol6EzxXMEHXZtD2hxGtxLPg9eQC6Sn3sZvOZvTPMDqO9I7sF5/C6cB6jiH
BvQWPikMkmlvPXeaPZ3TUUdFUtr6az+MycE1B3p/yxA/cLN1Q2fcV10mXpvaLtY5NtlTy3c2Qla1
pwFvkvSX7+kSmm/mYDmn3gEHMU5muaJ+3p2pV7s3eEC4DT2kU9lcBBvdSih9jqg2Yzt3VsoL0Xuo
APg/4cwpawR+/I3nx80lKN/1DBPR6u87bpe3D3gCMS0norlUcw1Z2YmNbdcA/SVEo7moE2rj8i6s
YI/UV82h3I+9N1rNiYEvBDbbqliSv3rArQi0i5VGRxBFgh2teO6iWynsnxMoW9gd5ju3L9Ia3fil
g44Cwx5V9VBw+3Xg1pnTLa5L/VlpURjQgdOflZKPAXl0mNuChNznyAwerSw5D8uSRrdkeunoYfJm
FNqr78TTXp/0YSsX3CqhNETl5u1CljGB0w+9xm5viH2ZO/pB17Tm7CJrIK4poIeHQXx69cvuODqz
j/jeLNeihNFuEIm3JxJiOM2l015d3a62naUPL0GdQKoAdLixXUQlnh2GS6BHWZwpUv59o44ZdY/a
R08lIT9l5a7JwQG3RUuNf4RRhSS+NAi34RQWd/ixeFwCLloT9nh29ADDZR1080n2DzLJu2Ok8Kep
dJ6bLpcrVA/Whvla/Ej6ZPpg9HdFXRCasxwZC+kdAZfT/xyJNCTdZKLQ07WPGTj5dV6Oi96EYKiE
ktTFwOmYlEZ/Zin0DUxSswuTtj8nxKSdYcp64MGWsWMXxWlox70EWfShaZvs+hGZmf6kpbk4a5Px
Yvazdu5Sk2VMGll3XWOXhyW/GpNint01Y9eeooUNTOlwOJmSN3gxStWUUJavs22N1uNfo0qm1mMt
RxdRSbcEU+kRc5fi3U765GKkCFZZl1bzNkdOeGk9N156M81z32sS0b/IT6AV+GkERb/PMWa1vijm
l8gpvjSExf6M+vgeBUHyBg+d3mk0IKYAo3nkp5rrsE1xr378HUaaboGE2mvKpQO5k2a11TFQrg2L
7i+0qPxOJFVxp/aYiqG1nHDYLytSGea4PazZIVwJQtzorBUqQ+MzDdlmsNfhUtkYqhl2GdXRbeG7
xqnU0/ox4d0heEBHmFlYz9ixV8aiWPZapgpGGH7J6+I+Qz63ZvJRE14wl1h8fUqHFBgdac2r3tZr
Cv3L0ywyxNYN9B95EesHZ/Jtucn4/BzS/6KsfJYPoNZjjqA7toGMEQ/c5wYRFtEgDIUTrClm7gPq
OTnBktxJB3PXY5I8jtVUI46U5aqbnezH7ysoY8IprG6BRSqrJq1xO6ZZuIqGKlqNdQwQeRxHZFLt
/K0UGHQH6NWt7rf7OIzd/TyTeak37U5dgNukYvUPgg1O9WUaBRE2jm/wiqCKF9J7QtymPxdpkBzh
+TXwqi00JrExPfP97FYGGgOSciJo3flsfhg31InKlP3+Q8en9wHxrFa96RXARtSGwyKcsd4QG97n
MQ5XfEv36WJUGxpx7FOzvSjHktyIkdZJp7PGV6DQWY+rdQagHLRsGTwjrgWeZuvvjpPyqawwRqmh
ydcrKO7+vaRtf5JZLm8YTlCDdbElJSu7T5oeQVYa2KkhIBZyHJgTLXqZugVtObrlt0KjP1+K+Cee
G2CdMTUD8MTegQaAvkdboT0hYIhW6hJnSmGaSPdLh2dvixQku3h64V75yhUbGsqV+t80ixijuUji
M9Lt3PzFE2ZvdN5ZaOPBEnn7M5jSV7L6YJiBJ1mFfmm+JUWernE6Gc++RsrZMHruQ6Hx2wpeNNTE
frCXfuddSj+0IC/hXdIDR5wcZrSHeGgBgmjxMmsbCTKpdOrzVPkfpB/itiLWb51JozzgyJdAbYL5
NA/6x2hAtDVv3FJq/zWf/lyLFjSDhbQcadtwB7CD/XM6LavGIhQnoQCi2vnxgJ4t7cgZbiwn30RT
lk4rrcAbGLXucPRy+5iYRvNu6eW0sUrforbjTWddb+6s0APhH09OiTWWlR7v1XkMMnqsaXItpiZF
EwoDTW2w+PxwTTc8qJGm16T/qt1ajMBIQ5uF9XKxSBI8uUrm7LRdsin47/lh3hskmT5ZGw3T5qU2
Rcnbjh8/NjYA0kAU0X9Ucz7KNX9zzBmGbiyWHZYkCKw96zMMnDV45yNHg5luosH3CvHTlRFfeOq0
SMpsEnBJ9pGbso0qVJYmqYCIYgKLnFeqBXLV+CgW51DG92Uga/SS8leXmfWxXqCwxOm4h5h1GrL6
uHmYlo061lTFuAq5k50RMpn4tvOUYECyuA7Q8fub47H85B4Mc98MWDACWNsIL55fy6T5VdhvJQnT
Rp2bL/hf2+sgxC+/HIdzD9nrTiOm42g1jreGJpKsZp7ABxahBOyZAGwvWt9ug5qpgh312mZ0nemO
79rfN6VNek9PjOQYZtOdRgT8Jorsmdlp8poKkb/UsS329ZhBp4tnn1TW+mfVUr4O3OQFDou3qWHT
bzvUczk+4V8z4N8HK7SsR6eaBLGrtVgDiLAejeVYklfPyTA7F28xWA9dO+9ybIFTr7nP9qB1e5Zg
HmDIZnq0cV6vLDcxfoDEOGRQC75EZU4wh+k15xFjzq2ZRI9Lfimp4eABlPOA8lusKrAna4PiyW2A
t3LUeKjuy6jznroe9EKv+c7PJQ+4H+P0+6KX9YL8JcNWQEw8yOjAavdZ1IqnLKfv0pjOozpMPT04
Osw/sHNyFdYUY+3EJDlEjvUVf7xxAHlBJUDv2itgiLUXjLCP6n5eFUNpEZ3OhjBbEgSnojvZrbAe
s6Carmaf3dRJBWsmC5AvrSnjfcvN8Ygcs0i2dGu9fUm8+SqZ/emqaQZdwjS+zAs0JJTUIKOKRLqS
hQhN5QFVZ1KIZjcsi9Vc86+p5rVPRSY9DIUR1V7PSw+0PqI1DT/tpDa1g4oG4SHjEm7rCSE7i8Jm
Tk81jarUKR+73op/+DJ7EanZf7eT+ovROu630uu+TSYluyIJ/4jn0vjaTsABJgfdat+OwZqCZ3yL
55m/NCFTK6zj2zAnPUnny64fo85I5+qsRupatdezNsK2Xns7xNlG9b0om+9xqQ27uszbVWLI2j4N
cfFWx5NBLLzn3tRG66myyHTyVr+Pqb0gBp/R6RBTf58gijjFFXUC0+bdmKGeAzsjsTZO9lnQBHed
Upv/NVSen27unH1UBgLUU7pTCy2jW/rDEJDXU8yjxUqgRGnFCT0BjXLlIgenQ1oPq6kW/kixdfWC
u2HqjLsuxrjlVeTAygW6LHGlzRW3yjwrSF81jdQ4YkWNV54+hw+Em4UP7RhdnamKzzVfoQeZCX0/
YUhaq+FoJK8Qiodj6DbFdzssfKTG+osxTOE1WsJEKuLiHan1z8VMa8IlF73uC/niGE/VcuMddAS1
ToAWXIBo4L6cWOBXszHek+M63yTFo5UX1hdThga0UFPccBSLG05JGitlQ4bQcgJDcnm0fKnvcldY
GPuzbldYlvXmFsaxDdrwh4ZTc6WTaP6A12I+hR1VBNZiK5WpIYT3PcoC7ebR+X3WK4D6S9SGsDX/
qEs4A5rDUPNoLYdSO7dtE57npfowYUu/oOXS8YkXNhGpaAciuQ8qM3vOEvpaFIZqsuoYQokd77U8
I6iUWkKvjeaOTqJHEJbc80pER/oePiF4bLS0NuuVIIN70xgY9qxk7G5xQ6CoDxyblkF3U4ciDF1H
6m0kkYZHypTmW1623SlKXRZpyxBYxrgZpXjvehouNb02h6hALTx3yyYtA2wDaiyCIjqrPbWxY71d
y6jwsHfk2g73orEbtKL+MvjlDxx+lg7DIw51ANx1Qs0p5yOsoU9fBs2y8aEG723q66uqd7U7JgWv
xmLyVyOefH8bLefEohZwS+u9i2ptj+sNOXLiQAARQbSfBUHQ8ZRPb35MRBP54d1FncW2t5ZuEb2M
o9+AFzBf1eEcxeXBB7WxUcPEjQOeLU18sgCenYrC7CmFV+EKpIP3YUKjGVquY5tQ3yYctGfEwiEc
cLL9lM3ME0a5NyqCqD+GOYncBgSDteVm/aNVYg5JOu820qBd9zyxdiHToRs/y7upE5ZDvxVh6imw
SbD2kurcBF11BnhBCfL3WO11yxl1GujOpjWD9myNHoutML9XG5/wlPvR1gweNVVEZ2jR0MOX9fdU
3Y9azCvn1EH/vZizZ3q//nMKVfSgt2mxTzWZvIUA1NQFMh7CtZPz+YgHvdOeBFa7Qy6TLw29hssi
PH3k5UspVdWnNhycQ9ADTFZNtFmDeAme3z+rISprc0vxD/rNHBi7vvdJCGGWgZSkO86q6DNjwl+L
ht+SVcH0EMjnDr93tukC55utucG+0Ax5cOz4AvawQsY6qaR3dtVYB9hcup7Jsv7/Dqk9+tz1NSQS
4t8XE8aif/nnbI0EGRethRBy6Q59mthWdmrWTKrQRQT+lfjiaD3WvXESiy/Ta+hi6DweaBJZEumf
Uy6CoJVpueKsuBr/Tt0wK1J3guYrTNLc1fytNhjmTe0NVAY/9qZlT4tRKfz7H2Yuv/g//jDaih4S
EnwP2MQI0PjnjB3zizXpPgzT2OLhOQbiubCQhRAoR2AyiO3Y91NiHsh6iG2WGWqv6NzsFi/HwuVY
EbTlbh7n94+kL2YKztPCRZnXttTrp49lpdZF42sy1BjAIPaee3dqb8zwCCDId4EF8WNcnlqa21JR
lzRpPTlkbwbOVw1dqT5i5czVZJKWzuXfXwL3c2PVMFgr0vUTAhGNJT+v7LvBnCrpS38l8LCFm0LE
3opiTnPLvJgHqMNqLUPR84Qhki69CMx3PyhezGrqf5XRu4d+lVZRMx+kG8vvrWkWlH1uRTZMFwVP
UECFPjLlgVwaK942j04w5U96btlnjdCGVdQk/VNluP2TyLBpVz4gyHHon0qrMLYfSgE5IbnqzTcu
2oqkKZ8JUprvAVy86gUwdGEPX+iYMR3QHH9c5+Yt+jk1hf4UpTpoiTH64jmhODqmg7x2GVYTlkLC
iIiJXoZQK1ZFTG+HMIQc/S7UTl2urMQVj4ZbT9yixvL9ozruxa1+JaXCftYll5iD9to1RXdX6UOI
It/XXttQr465ERebNJu+T16f7kmN43dLzKPeEzf72/gfDKBbobV8VwAVuz9GsAfes5S+/RAl/o4m
wH+su5xPgnPeawumKYCShQ6NjutTF53iUAuNQvNWXRPeWxJBiC6FCZRIyp0YA/0LhZENd+Toe7a0
9BzyVC6z3s231smgQ3Qy/F5o+v1iiX4pkuzPfyk7uvARIomtGyMaT80YlJAM+6fWb5NTksb6Sgu6
/ikM2QAH2KdxS9blMooSIbZiRvmoho47RfcJASYZSdBP6v/4//2XwiJkXfdgmFaZgUdrab+GxeBd
vKq8qGzLj5TL5VAhckz8XFAtkVI6Rr3D2Le7lDzQj8qbjf05mXmWY+cJd7FVNKcBvPPDpyv+Iw7r
MzPGsEwXlyCaQ3vxErqfCYVtW9JREFG7rqk9zW127iXaNWWScZN+On4sUV2JytXrjK3yxKBK0DH6
jiP3CzwxoS8uc9H1t7KQ6U4l1cV5S8h0oT2YgHyem8HeqMMUlAnOcFLmOKwpDlava7toGpovgrQI
fSlGhkH/Q1iRdlZwYOGP6TXO3RPLcLyjgyPTK+XBE6XZEdbB0sz8uF00oh92rKC6o8zycR9PUfHE
z2pXsh1KHH1We1diwgumcqaPLB6syszp8/qC4NFQXMJlw1pcx2gaefuCDBg5Nyv8JtkfmbFtEU39
YYCiXVV62L5w+t9vfh9u478/ACgiGAR5uZZBffB/rW8UXaygEibiJ9MSK9XtMjJ9WG0+ZipTvScL
jt9zmcGozTC48QljMO5Ac74zgurkyPrJoV9H2afJnHNYhoePm4Wmv9Qd2dcqCvtjz6pC8DwR84El
BRsiWX+n9tTZKHJeya+NqWKQnW0N5jdaz+ImA7mZROH/oY32U26lwZfUQHxs9s3XkcL5Lau7GHmP
V14gEWMpTvvF2uUmmCtk/5z4g3dweolgy/S3AvLayabhP8AZccsT34mj+sipTUXhbV9MVbotoNCE
2tTgruVdcaL2VzAsxRlpfg2i4so6Ya3qvD3Rk+sBUPYtBUtznion2rJ4nkhLJ81tzklklEVx652g
P6ul2xzk2oG4SqR7qALDtZniv0T4g2YRSUuZUoTCIAkMy8FptPkYh+PcrbvCafaWpsdEwwbyj6ib
qaf3NfhVMzr6NXVL5iVi3yYUtFhlQi6hopzDKtjQ1QkukbGIkDXu9GNLbb1krnlChpvsu3HSd5CB
py9gXb+kpfTv0T5RR7SbJ0Gs0y22gOnYLmWGKLHeUKfY54g3GgAz6wlrpPHTTWG3b8Gz3PfLZrSN
hrtZsJDkl2PFkJ8QZ0fYI0iO66vMZiHQGi9qWBntn0PqdvuIoCeA/FFxgnA8fUkIP9Gj1nxtnNa6
jHD61uo4lK1iM2rD/QzvatNjFtH3KZp2mhrepXYn4o0ri4VvRpdsU9Uwg6yue9DkrKN6fK2qMngb
4jG52fbIAtXVXoem9/Y4e9ewtuSmW166KPVWs6En79Db0ZYyDTi4vbReJ2kdiKCuvoYVEA0m/cS0
DeTyTOTT4ba6K1JtONRplpyGSHSX1G9INJ+LjJqQi/nQJvlWr1Oxi8PIODg504Xfc/nalPeuAdzG
zcaRCBUxXuzO83YBYNJ79LDkZQKweeYDj5IjduYvcTD/YfT6+GMczENRd1q4+uVWnY7hqK0O8QJv
yqSFK/2vTSkm/QBN9V4d8vTQAGMSEYRtscpcNqVWcpvDea1G6jh4rWKfuF276v3me1fNwQ2ih/0K
tnbtD2X37KVj8uTUzU4dnrPCg7FPnoGbV82dmUXhysrc6qj19kJgZZIwCb/dtm0noNTUwRu6GIvs
1AEIXp4iLYxoSBO9stFiLM1qL6p59dRe8Nfe77PTqDt3QYfgPnaibEXP2qXqiRwfk3K8Vb0mjJD4
0dv/WBh4nxcG3D4JOnExD1sSD9NnA1tJkxgZwkTF0XRaujj0UZJQK58ExQ/+6Lp4L9zgLrBF/SUe
XKq9y1647BVZtTVr6e9VahiJQO28whdEwmBO5yYK/WSr6/5zhw6Fhjeugi53f1QO9HNlJxHxenSt
99CbMZZBNr7Fy57Ggv5AkF6EzX34s6oz9C4YBTFVx0Rh6Eho2/cRobZqmCy4BVvMp9H+SoZZ+eYL
wz05fgm3aBkSYS8J9EI8ptELum9km60mmdH2F6LNv2lQFXAlDjo4hUWBVNo4PYDf/hEY5bsToKNG
goLXfDTkUzu58TYUbnJzOhuDxLIZtEXvOrjHoXSHk9rTgnREVs8xlrLDx546ps4Gmuata0g9hCx3
OX64JYGOSEq64Cz5od+E98wi6WKPQry3sRNuXCp556gE1WniKL/odffOo3a49pIo+1iY0aaFQ3YY
l6HOOmCP7zFBJzF/+fdnrfifxRZCI3oilH5tYRkgpz8tthAXDHjzjJY7abDLSow1KlTQFI57aDrv
yDQguajj+DF/jfDuTyMttaeexUk4jcaDGpn4QpPCufgJ2WBR/8LyM3t0UvPoi8R5dZH6XrEptITq
8BWlDeYehN6SbekGwZPdyiud2J9BmMU/G3886w5Om0DmMBBKzTzrMGDuBCynTUbd+FQaMyCdIEzn
fWDDVCnAKHwtqIatCmTlV8ds3gY3mc6/N3bU/TmU5SR2Y5a8q5N9V8WrxvB2rgjpCdisM3An2tEB
OrSzjXKCHY0I4WQ/eP19NAlkiWWSX1m3RheZ5/kWf+okO//qy2b/URItUveHjon+5jV+vkU/6dNe
HaNXj3mUHVbajry8cKf61wHaqmvWPoTJCID1QS03uF15pBB62QXhvf9YGd0rt9piJfRJnhTwwykT
3Hx54G1J4+NRrcap3XhQVTLaVzq5u2bZt1TM9KPVF86vDydFGs7oAGtpPOpkPe+ASG8+utUgravD
hHmV4PFfZjI9Zk0/fHVi0wRNYmrPsKTnzYS4/75bQgu7rNXOESTt48R0Jaj98aDBkb7g2LautvTq
i537fJDGgACUpR6k91V4V1IVVKWmKA35hwXrgWXu9jGdq0R3CgvnOSic6T/W0f/jIeLTLRHSUVAw
HYS0n0H+ScQSsASnsdZEe6QQrR+1uqCKpuXOs2iEdV1S6otG2s9lpJuPWubi2zJJt2vaYBdS1nyI
f2Y2sq95KaGWiNopis4dFc9Mhmsl5lJnzL4XF8Qr+c5yxmBHynmwsgUF4Wi5vZkT2b9lN6a7duFs
2kzy11PhtdpTN7JQKKL5aw6T7K6iuo39IvZPOYvpVUXX9ikyC28X9cLGqZlOV241CHkTq9klfJe2
QxFxW9VtgKwENgf3GMrcJPGf0W0nd5DxBgDXRnbDkf7DTGJx6pcuS0qg5ROGwnxbhFayS7VfddpP
XzHMjzut1cqDSS/85ufUAYr+l/pgNkkw7pwo5/lNSAUOhI9/0nTtyC/Xvf/7Xcn6RBE0qHjQh2Tt
b2MDE85nCaSpm24+R062jgw96I6DgDRXdyKq7qfBLPdSRGIzDt185c5lni3WiIAp3fGVNJhXVjbO
T80CojmM6bu6NOsTLvUI6OhaqAm2l7xRHGxfUVE5286o9bMwQvOqMbneWIEo34URnITonJ9Jmb+F
CZf6zsSlmbn0LKeHqZ9fWM2HtyYzjJe/RrBSTDVCfNH9Bw6ZPuunspgFIQKplWebvDgGlMV/lsWa
Qo5kj1u0jWov1kG/x0hmZJwTsZlq4Fo8/dco/Ek7itAzDl043Jmaya1Vzv3GibFY9EFiz5ssTs0D
bQbDIR3SgLVNa4P+9rKJXeaRzCv2agTItwRJKKYJgE36TgMKv9XvYx+76kqjz+cDLprjvOTG1UN8
sEwIeKLte0IeI/JUI2/+o62J5qQCVFzVnh4T720PaN5+n6g1I4L3Ylnols0zFXYWAFYZHXjwOVs1
DJk/ruSYTDc70MunNNs1wdvoSerJxGuttEUEpTZZXs5rj5vrivVG9lIUpIqmxmCfWnh5X9L2kviw
HfpBSy6+kSMq10HXVJSX9oOkr0SkHOJtqj7XKa/TNYgnl0rxQniwm/oh6WjL9WiZ1KhZ+ts2JAZg
/+1hLKOI3ALaj7QzqrWfzDMRLFH0Mshur1Xu9Fp22YqyIxwbQQqCIzL9yFxuPOCYQO9IPHAy+uX3
mGcqvAbHvSV1EB27qEu3akFY61SL9hYat41o5KNz1JVUQCvkcNJMHmkfLaoJkem2yBb8KVmhPkx/
qyYklZuUv5gwyivqkOWW5T/wQPUfaK5nh9YZw7U6puE1XFttZxyTLu8KBL9ftZ6crj0xqtNGRcd+
TA/rJVTW5BF5ypC4upZWr2lb4CTqps48A26uaoQ3y78UU/n9N9I5MvqHuU7hF+iSJkI8mPHeh3hS
3KY0jlaYyuc1WCp5sUScPhLO8E1R3epxXgGTjOZXDxvOSisNC+rFakhIGlLgrS5dUixU63C0iO9U
Kgu1cRwJ8oMKyYfy4vcJlU0HR2g+2XF4nF37bMfdaSgmD8ion1n0WSHNb5raGvdgrtG7oYlo8uai
B7X5zYrlruPt/NZ1fr1eZCAPpUF9KI6Zz0IIjx6DRPMPlUFWz+/Ql2rBdUlqdIfa0u/mIm5PqlAQ
5cVDF7fGnRrFPr1TzSn8w8dJp6tWjtv+Spy4uWFNtC6inRFVDlUTAg0mclgOXbrLkzcEpvbFbycE
+2m2UuSzKot/Rc1gHNXUXE3Sc3QGCdjbC1X9dtuYjdz2iSvv7TFxNraus06ZU3nvy0HeJ0hTDlgc
Buiy/3ds7Izp2k00ImlDfZSFteKiaeFm0Khrob8PN7lRsRe50Z97y7EgX2TPzawfiWNljaEEQbpo
k3WhDcNWDV1XHBxgq4emNumNqUggtdGXHkbcdmcCLNIjSpy7aDAgHP1/Fpbq2JTMJCZawUvB7YkF
HkyvYWwz++I0WXSMe7lzwjYcV/4SFVeb1tcKaO5ejSQqkqtJ6/78MVnSNC045FGxQNB181ULhj/3
1LG8I3alGqyzXBxzyjanNlTRIKPWSQimh8bj/+PuWnrbSJL0Xyn4Mj3Ais0qvhfTBiSKlmSJalmU
1XBfjCSZJssiWXQ9JFOLBfay17nPeU9z2Nse9+Z/sr9kv6iqlJnJMkkxAzZhzqBhPhSVGRkZ70cj
/P19GvwOkeKQue3Wi88mOYw1/xnFhRA6ITcxZKVrVBDUEVTwP7bcebuBINFxmbJjmt4jAthTJPOl
yTLpW+TEQ9Gp1KeIq318T2ngj/Nu8nkKTruYDqbNzwdHKDOeXX2czpFB9h5Zgm45DM4Xbr11BLfF
/VH9Pn64GaO1DVpc1/3upI6QNbynCWoppvFrL55L+Pg+t+PRovoOjT4uYVVWP6BDLSIWaeYKQEwP
fPSRbD6cjqPH929A6gimtZoXqNk+eIP65Pdv5rPF9PQB9ZDt9G3Ti6fQG8vR63ywxHtMnn+4/3Se
v/2EFiPl+jz7rHKweDhPRhjCWZl+qhxXPzVQvviAipMGTR/3gqYcTz8/XD/GF+NGUP4waXm39+j1
9A6xgRBtqzEIA0XlH1/dwVvQbT3Gt+HHg0o7GPvuO2/cwbD48buDuBadNR8eAqhS+PgAo1/gb1lc
Y5jJ59ef4PBDDKsGz8/4I6Q0KtImj7fpWf86+PyvIxlcZacavfwb3g+CORjbaBwbb192/UEYRMGH
+G/0Z08/0//o5YkMLsVURuaPtL8B6PzRxyIW2pvODOlRizeJDBfXMkom8fpvs0ViDwToKvBn8U2w
AmKrH6X7+CYgR6brulnM5W8vBgFiJbQ++DtnL/Kvzoa/vXCrSAv8dQVSupt1ECYCm06GAF1tlhpl
hOIaCBCmLxjKE+Sa5F+7rVK1iZHF8LcvH+C6za+spgBB63+zbuUZWmjvLbAHq63X3BKCzEjYqKMT
A70QrVzeerlUwUi+chMGVvbaNwwgjGCJgir2iFZQZZS6Zi8o30soOKiUkF1agaGSE0cZ0xKB86W7
9K0rsP6E1U3L2EExNW1HBSQkrKigWi/VPVA4SjQzFOhU4JWqtSbC5Gj9nr/2DQNediYGKp/BAmrl
Ur1aRlICqp3Tl46BaqmOmYFNVKFkDIKmmu8XDcButCcCZJkhBl3Jj1lHgVstIam9jBqe7MLtEf3X
cWOt6L9WKSHPponatZzN6Vs/aJaQMtNC9D5nksQl9+v4KVBghYJKukf40lyEtOkFCl/igl6l1KpR
vzJqH71fW4fpY7v3VgkeRBdlyMa5N0otfAGWUMn53t6dOwWArM692ighHwKyrarvHdcdlNDCXE7Y
gvTaO6nXgBPNbuutUgOVVZUm/pu+dMHv1kq4DejOsHdaX+oftNs6lBqvVkMvzPy243SXbrvrlVxU
iaAZQYbjPeL1bhmFV3Z7b5RgJHtNJeaIdS7vHdq+67lNSMKMKrLn7REKyGVuhYFaE/wO5YWekmf6
1fdqJWh7IHy3vq9XP+PDu6t79UrJo1B6HQVk6Uu3+IABVMxgRHSOgP1jfggS2BIBhF4DbWe8Wq7z
GNegCg5RhsbbSBkBrkL6vD26Bm7LGgVgc0QG0CCerrrBCcrlKuYN7J8EqFrvnaQbYoM4/cIbAH2v
XG2BDXwVEOA5e3T8dQYMtBBuwx5zCte5YLNEXZmgEOcIKGc8Z48w4Oaaye5ssOaBDSIRP3WiLFF+
De4A5I5Q56/slWmZ+7R3UlethGAV2l8D2j1KZbPLr/O/OvxiXqXlwjGUvTJy2ysUWOsB9RLSoMsu
ynuzPRpSsAop2CgjdpZzx2eIgC3w9OQgbo/9yTD1H/syWnJCb/yB8q+tAlhyD8Mx0nqh/ZL8yRns
r/7ll5p7OeVzS1+Si37prfbbzOm+9K1ikumq8mfl6FhdqLawDrm7gQP14akvQxEOkIuf+sHzTZGn
/7cXhx9GYzHzo1hoznCYwl+XsuI0f7owayE/yrCPUQ06YBgC1oDDqZz5QgEi/zUusS3UIzEbTcRQ
RmMFiwB7DIjoLsRsKkINLMeCx4l5aGCv1mgIk5n0FRxCQYVhrW0x7QdD/cwoo8d2tb3Qdy7E7E4j
hirYjy1g3LCZDpSBcE8RC3LO6T+9w2u1RkKxW2Y4ubPZMJjJSEcyEm7UgwrDX1vdZEA2oTJci9di
rrMGZCzZr/UcjYsWjyY7c6lPhS1NoFdTPMb5hVKjDPTis4fdCzBLrAg2A2Gci0dxh17tBrY57vWF
CCK1+ZSQqQO7LZ67YiCClStSY8ByF3cvmBi0TAVc9kueoDmV1HFBRXwMgMXCvNN1Bo58KediotaX
Hl2D4eiuRCgGcuKcRRMxG+roaLLAv1tRVVwaMG2L5yvojpgk6YOBKmCEFGSWqre7s8+ePxuJOdiG
ApVCpp6etqu+GaOcB4hWkFLAFFezBiw++quY9qi+3B60j8lLCk66Yg5OdIOWDKQWmmwObnn1rN1P
8O1jXxagg2xHW3Tc+hLlJlMFKMUHB6v7PcK8nXvnLE7CZO786nRidBqMk/xmLj8OU4PIJ2G7kfyB
58lMROgehkeqf/pFD0W3rYr9Q3vzUMSTRRG/QfUJh+7T9YfDiXQ6IorVcumMEN5eCx1cZCvVKsda
D5WbAQQ0sPb0z4yHLj+0jrQaxJjUR7vTc1dMxELggNDC8P/+4x/RHb07CRdiKLCCU9EPpkKdmsYP
0ZCujuJn+xXc+NMgPLiQUaxxRTQpRDMHDsKQMAruFLlHvx77IljAXvKdN8lsKAK1AzpLiteipl59
tDtajwPMUQACb8QdzEh/qqmJiP9Va9Ttz/ainQv0jvHvFCDaAXmX4F1hUGSuBDLfDwZjXxxEUVLw
DIaz78HSLoDMwIMuxDweG2pNhpqNQqDIs/Lkp25/w7OkHCzP/z6ngpTdY56o+xN6ltpiBn6yfNAc
rOsklHJm6jyUuWF7rbrysz/Q+ELaB9IWbE8grdW5ggculA5UNafrf0okfORqxSkJUEao7ZPezvxY
Dp1eLGJDia0yMIY2lheKiXM4lZg4rR0rfLtUEvrN9UOCbCUL2yL0+32pK4dwm2NQNU3q3gD/x13g
TBfQeAHJkGe6hpfXn//58ked3Keb+rW1Z6lv1IfrfLJHYozpuRrtUd7rN1G77ckt5mGCY87gEEVz
CLoT+C1AzqE/X4aM2e3q7e6S+iw0qMxluIBnUSikblNzIBdr/aR2nAp7CtnbntjrIBwaKKAGUrZg
z5MH4WuKclpNbgv2QvbR8kMnWw5h8vvUwAE1+7Fd7BsUM4QKTHpglOZpC7UnkqHvHIair7uvPKoB
tQaOohGdpXO4YnOBRGt2OlMflpohlzwGbP8BE8JB7EbTh5GSZo+UdxL+BAUmldKUKmCL6svAAdH9
JXJMHabGwddOAoB1TmVaAuT0kv4QDhHIa+1KosU1B3u+SWb9IsObKiCQ7siAq8N+4nSTSKPMHDqD
DPi3606vc33bOf53h4hIhjOnZ94DZDWVMSOXcvaRyIC05epGA65IaH8fQ4KK+cpbGRLQJWYg5A3h
6WAAXWzDb/YjhG1qpI3VEGC+5S0VmsMZePggNhRdFC2uHP8z4Rqu/DSpwOApz4PYSdCMQvOh0GSo
lcv3PKBZpKtI1U9tVasFHybgSMIIwpAJYYnaLIJWsOYKxl6sqDbPw8fvdBN0CYlZw6jlQyUDaroa
TbCIVSH/vGdcQW0YBeZT0J4JWfUVDHZHBmXLW89/tjW0QDPCIETk8aKVXhNPQM6yCyffWrVi2wd1
ZRTM4dec6rgDV0XfVpTJ1DF1oVFBsdQKvSZfazS3fpgYjUPZVyKaJDYaZTbofyhLRI+Xhrs+nLPt
g57sVOdSxmMZkiTH32aaAT22WYXJWkFGGCXEoVcO2nGorwtMluyxP05spFxNGY+pJ2sH63UPE5sK
WXhts6flB55Eyrl/wqOYwHzTWcAKQ1668FvL6GEQhppyuNHLm6W4rvOQpOJJXyvVRmWXu+D2brnY
IzkZ+Yke5lvH9LYFG0RAbOpXPJXhoxwF90beksdgCWHxwvDvIBfSHidoNwmXn3aCFYblHktKt9MM
Qg7L7SwEGvRYOxWM2lJGJ4pNqU+FObZg24+SojgKUCoNGXD7yl9xvjcYvBuvRBjIImNyrWaw5SV5
BWffQFORqdDdFsEnfh9qrOHq4UhFOUH7jFkkF2qJdHQ089l6wTKE50EHy4EHBGR07FIhnO1i22GA
thoa+WJIoj3c0wS5OKGGhLQS0Ha9Z8h6MpiDSz11rOHGYqKvlnq62UJ9LUODwNAbkwEsfE9dsdC9
Zi6HBLoQ8b1BDRzpwxd+PE5M1QTj4O1R0UOTeXFnLpkBxxc++HosZ3BYGXGcKgN7v0g+S2RqJ+FI
oYC4j8uR6NQNJkPgRINbY2BryOkURty2xnBFkCIT64vlyFf6hsGYVmDZXmo4bR6Ezis4RDP6S5mM
jcO3e4Vk6mRk5GpwxPGvkbtkGBvoNqLIbncNnm60WXaSNkuxPTekw4BrhujapxZJd87jsDp6cyPY
mxboWS/4XsCgC4facj0OFD/IoS480vJk6/U++DFqkUwy9jhE3ts7iqdryiVcaAozu1NbHjs7R+rw
MNDNxlXfdvLVWbalSnwL5WoAusPAUo1jeGs9VVsCB0eGgJKjUCdoDqumh5IyXah6DQZsI9VSOsEH
XEMt4Id+5xxB8cybjqoGiQIdffVuq86hz52jtd+9hu1Wy6UZNfaE+OU/6d4UmWaNasVtouC96Vaa
CF5iLNjGx/041xpFhH5Gx9oI2ViamsJg0R1SkYwGdOPBbvarHQVxhLx/DazLARcyWbu0HDUKGPaI
LGFf3R6SxxxlBO2x0IQmh6C4lvOkP/EHxL4QjHDaVOK0vHDqamkrQY/lNBggfwOP2fw8BgpEuagM
Az3hZ3PkfTMRtgNknesVa9Tu3xY9T7mRHygQPXvCkYJM9MORkdIWc+ncynCo6RvUbMx2B8cffVh9
sUbx1KHNFm4H88FiBYbQwFG61vmUCFSz+MhGPUmgfGk8pc7AUzoYfmMUeXJoGZ147AdznV1zlB3c
4NqfoMBah0zNZmyP7wSVIBpzpSGU1kDRb0A7ss16w+abvUoISBy2X2v7y//E0hn+5ew+8PX6PbS4
tAd/LmcLDRXUY8IawRd+39QKMLeHAS6i+fFYEy5QMhng+n0DC1UWB85QjEQ0MHIxOcQIfJxBrBcu
uSyGE8qyHjQejM5h9viFK8sAynCLuxCkA9PvxkC8XZGA+5oeHJdDGHWDR+KSKL9QOCWJhCFV6u3u
5vqlD0VcgUmhcjD2FKrO1V3qVmnNgVOpeYAJvZFIFLh01auJUsmzfQvXUPP1uh+Po71FTy4GYzmZ
GDnEHEGhPHUs1d6W0YHWfert7qTRI1eI7uf0OCJDPSopEs6FRNMPtUo6Q89lUPh7cKKaKXocJRK9
xKg6QHKUWvzuKL4JdJPHqzBIu96X/wqcm2D65Z9pesVV+OW/ZwNfT7X0Kgy4Rh61b2TjwZnCgBUx
w6BUnX2gE5k94LejlQvOEYyD0X2H5BXnlYg0HQOd5ezXjGZXvqEgexyNPzpwaiCZ2lcrTG9gnUHz
/HNFoce0FvWU3a/Kn/60L/oPOsfgqHrJeOjq/abegrbyClMEUVP94Gu1VUi5tYd82F/oza4a6HGB
ZkGYLtmAaxaMerNx8gOdmgV5tLZOzuXdEJmhinH5ow6Smqm1XF6G+M2v9KEUdvXRaXnp991XZnBq
y1YLWJc8iEQ5/1G/WwyMvB2gqYlzbRQjsHCvidMTk3uBREp1l4iBNRjE5wl8NBJKhGberpZPPF+9
RBO1IeWvLy8YRUHq7e6s8RIIDsUo0VaMIVn2kK/g8NCbQbibE7qKrtaau8h44YrS1xX175ofvryb
/WArT4Xl33drO3KWwzDp64RpT5YocvJB7ql6eyTCPnRzBTRVY9Sb3a8UIkmJP9F5AEffK1otmJbO
AxjMePKkokQel1UDzVEM2xYL5KUUxVE5kqvaBnVwuI2OgykUW73VA4cKquAWx0k4muahR4jZeoQj
ZQkibYjOHYluA3K4TE5RNK+ZEBhGbX/7XoOOjfNDm3p7uEhWIpPH9KNxRNIodSQiv4YWNHI5gmdX
SKuOA1KjdOuSo+w6a/Jy7sdxlHLTS3nv6xyEo8Na9pSLZGDY9BwZJDfIP/OHYpgu/ybooxRREUoq
CziSeKlFX4afNugyiIqYoccRAMkQdesj6x+9dyh9hSLjGVdY6fDIEWs4gsvaj8bOrY8xy4VMHnXk
Cp+7i9O3vbVPYNBUj5BMawS6PA5roA2NHU1dFQpSkuLwkPeErhV5DQb+hn6dsdNBmTI8O4l+jTm8
7xl1QoWJx1/+OZHTxTJWajyuYWygK/AEPZsSfg2O+Hu2gUwKOL9k1TV/Xd4Epl1xGGRf/o6svKFE
pwznUtyLKJLorZf9S+S8w/nl2I/mCfW9EojYO297hwenh2c3Z9p6aNxcC/+vodwYQ0oxsmmjdF22
V5TP4/tYX/WCku/va6IU7T319zDamFnBv+2+YEyBwyOHlXiqPnrhR41TKOpuQCM1v65zt2kKSCL9
EEzucrpX8IiR1pGlig5prTomrVRpzt7mJI2iE/4+1J01Y/gJzz0c0QnriS1rO8RumUx9hH7lRukT
R07yUSgedX86R8yMvEOa+5MjPaQdTAIzuYmjQ3JnAHtOd3zWGdyIr2B8DsaUmWakOXFEQl6Jyd03
87FbiivsrmGeJJhVonmB0FrWHmwPOR1wgWqk4XKU9lK/ebiwNBXKpWGTtuz2SoaJgkJMFjOs1Nvd
sfs2TMzFYmycPdxbpBg8oqmodnBoP7IJ8o8TA0Xdc35CoZD1SkVfMTENtMPh0PKPUM9tumwZjMwe
sdug0IjlGKJyFCT3Mi5QYzjCue2A3Aq/nEvE4WajvxY5GDjM/bSgh/rFUdke+GXRczhKW9tBoBQ+
zQzlqG99LUL4qArOgSMZ4JX/0VfMh7gnx2iRV6gNpBaSqsNxWq/lD8LVmUdrmwVvqXblUhzFr4uV
mUocIcEjtIgPC7Df3GiZbs6FzteeZmQQlZID7KmhHY3LMrpVMYhLuMa1IsXVZmjJs/MITyVqTHMU
pXvoDo7hnpqoz7QrgaZ3iuB2l8+nwcOScqXgpeKfw3+rvITpOK2ZkzaVc27g7fZRzaCrMBzFv6+D
MboEgJMfxsFES51xOUbEUGkqRbSupfygoYrDkDjHhIM+3G86YIa70R6H6IiK+F7B3XM5mg9dicl0
gbzMVaRzdGHPsqMNryTGays87U77l/LBaYtJQYkqR93upW8kXXPU09yKGZJMdDWdw/97iRR0HSqH
RCEE/ymREKO3kEIJrf3hXfnxAH77QqUNzRwZHiDmSBSgLRQU2vDMHZmYqegMDB36WYR5IMXzyDiS
kTJX+KmcIOD8L85hhIBT5IPlkshFSI2GUTmYqdNOZmNN/0ePTftDuQnuYPNplOpxqOg3KCHVV8sx
4fAmQdsIY7EMlPkHjhd6LCH8VRJj+JTCK4ltdBhVb3fnjH9AVSuQFh6HFr5iGHocnbkxswqdYPI1
a2oSGpZwVIK1aVYehdMVx1FYJqTXEP1pNNAAFePQkZhXrW3uQvMDHREFfW9tHRHLuyGyW59Cu2NC
2IkMEGvWqJ1jwOJ1Epm1CBypKDdf/hfJ/Qu5TCfeZnVrGZOdPPP4+8QpijoHf1+6KNq7FoXb8IOc
6gYTmFEv/x8AAP//</cx:binary>
              </cx:geoCache>
            </cx:geography>
          </cx:layoutPr>
          <cx:valueColors>
            <cx:minColor>
              <a:srgbClr val="2A941C"/>
            </cx:minColor>
            <cx:midColor>
              <a:srgbClr val="FFFF00"/>
            </cx:midColor>
            <cx:maxColor>
              <a:srgbClr val="FF0000"/>
            </cx:maxColor>
          </cx:valueColors>
          <cx:valueColorPositions count="3"/>
        </cx:series>
      </cx:plotAreaRegion>
    </cx:plotArea>
    <cx:legend pos="b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>
              <a:solidFill>
                <a:schemeClr val="tx2"/>
              </a:solidFill>
            </a:defRPr>
          </a:pPr>
          <a:endParaRPr lang="hu-HU" sz="900" b="0" i="0" u="none" strike="noStrike" baseline="0">
            <a:solidFill>
              <a:schemeClr val="tx2"/>
            </a:solidFill>
            <a:latin typeface="Century Gothic"/>
          </a:endParaRPr>
        </a:p>
      </cx:txPr>
    </cx:legend>
  </cx:chart>
  <cx:spPr>
    <a:noFill/>
    <a:ln>
      <a:noFill/>
    </a:ln>
  </cx:spPr>
</cx:chartSpace>
</file>

<file path=ppt/charts/colors1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ADAB99-98B8-48C9-B393-0E990FEB6894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hu-HU"/>
        </a:p>
      </dgm:t>
    </dgm:pt>
    <dgm:pt modelId="{3D63FFF4-2E41-4566-A844-6F89C67FF7C4}">
      <dgm:prSet/>
      <dgm:spPr/>
      <dgm:t>
        <a:bodyPr/>
        <a:lstStyle/>
        <a:p>
          <a:r>
            <a:rPr lang="en-US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Brief history of Budapest</a:t>
          </a:r>
        </a:p>
      </dgm:t>
    </dgm:pt>
    <dgm:pt modelId="{A1FF41BB-42F3-42F3-9403-774911EE611B}" type="parTrans" cxnId="{2F3B031B-1C2A-431C-BCCB-DDD423F70B8C}">
      <dgm:prSet/>
      <dgm:spPr/>
      <dgm:t>
        <a:bodyPr/>
        <a:lstStyle/>
        <a:p>
          <a:endParaRPr lang="hu-HU"/>
        </a:p>
      </dgm:t>
    </dgm:pt>
    <dgm:pt modelId="{48C04D10-E0A5-4B6A-A55D-9A65111B1E45}" type="sibTrans" cxnId="{2F3B031B-1C2A-431C-BCCB-DDD423F70B8C}">
      <dgm:prSet/>
      <dgm:spPr/>
      <dgm:t>
        <a:bodyPr/>
        <a:lstStyle/>
        <a:p>
          <a:endParaRPr lang="hu-HU"/>
        </a:p>
      </dgm:t>
    </dgm:pt>
    <dgm:pt modelId="{68CE6355-5B25-4C66-83BF-34D1516081EC}">
      <dgm:prSet/>
      <dgm:spPr/>
      <dgm:t>
        <a:bodyPr/>
        <a:lstStyle/>
        <a:p>
          <a:r>
            <a:rPr lang="en-US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Overview of pervious researches</a:t>
          </a:r>
        </a:p>
      </dgm:t>
    </dgm:pt>
    <dgm:pt modelId="{52D423F7-540D-4C22-88DC-DE4B16BF17BD}" type="parTrans" cxnId="{3415AAC6-84FD-4913-BE98-CFEE0ED98EA1}">
      <dgm:prSet/>
      <dgm:spPr/>
      <dgm:t>
        <a:bodyPr/>
        <a:lstStyle/>
        <a:p>
          <a:endParaRPr lang="hu-HU"/>
        </a:p>
      </dgm:t>
    </dgm:pt>
    <dgm:pt modelId="{20EC382B-D52D-4712-8D75-29919770B4A8}" type="sibTrans" cxnId="{3415AAC6-84FD-4913-BE98-CFEE0ED98EA1}">
      <dgm:prSet/>
      <dgm:spPr/>
      <dgm:t>
        <a:bodyPr/>
        <a:lstStyle/>
        <a:p>
          <a:endParaRPr lang="hu-HU"/>
        </a:p>
      </dgm:t>
    </dgm:pt>
    <dgm:pt modelId="{06CF98EB-59DA-4311-A302-EF808071E2BE}">
      <dgm:prSet/>
      <dgm:spPr/>
      <dgm:t>
        <a:bodyPr/>
        <a:lstStyle/>
        <a:p>
          <a:r>
            <a:rPr lang="en-US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Applied methodology</a:t>
          </a:r>
        </a:p>
      </dgm:t>
    </dgm:pt>
    <dgm:pt modelId="{D9B9E261-34E7-4426-9832-D57215AC9A62}" type="parTrans" cxnId="{EE985FFD-3EC5-4C0B-95DA-C9BBE7F15245}">
      <dgm:prSet/>
      <dgm:spPr/>
      <dgm:t>
        <a:bodyPr/>
        <a:lstStyle/>
        <a:p>
          <a:endParaRPr lang="hu-HU"/>
        </a:p>
      </dgm:t>
    </dgm:pt>
    <dgm:pt modelId="{9F134132-B7D0-4B75-AD11-AA412E617D3B}" type="sibTrans" cxnId="{EE985FFD-3EC5-4C0B-95DA-C9BBE7F15245}">
      <dgm:prSet/>
      <dgm:spPr/>
      <dgm:t>
        <a:bodyPr/>
        <a:lstStyle/>
        <a:p>
          <a:endParaRPr lang="hu-HU"/>
        </a:p>
      </dgm:t>
    </dgm:pt>
    <dgm:pt modelId="{DDEBF0A0-BD44-4267-BBBC-A865A6847DC0}">
      <dgm:prSet/>
      <dgm:spPr/>
      <dgm:t>
        <a:bodyPr/>
        <a:lstStyle/>
        <a:p>
          <a:r>
            <a:rPr lang="en-US" noProof="0" dirty="0">
              <a:solidFill>
                <a:srgbClr val="191A38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Results</a:t>
          </a:r>
        </a:p>
      </dgm:t>
    </dgm:pt>
    <dgm:pt modelId="{4D227728-858B-4258-ACCC-51163EAF7701}" type="parTrans" cxnId="{A9F9305E-9A48-431C-8F20-E7A76AA1B820}">
      <dgm:prSet/>
      <dgm:spPr/>
      <dgm:t>
        <a:bodyPr/>
        <a:lstStyle/>
        <a:p>
          <a:endParaRPr lang="hu-HU"/>
        </a:p>
      </dgm:t>
    </dgm:pt>
    <dgm:pt modelId="{B24E678A-384A-413A-B5C7-87E4399BC5CE}" type="sibTrans" cxnId="{A9F9305E-9A48-431C-8F20-E7A76AA1B820}">
      <dgm:prSet/>
      <dgm:spPr/>
      <dgm:t>
        <a:bodyPr/>
        <a:lstStyle/>
        <a:p>
          <a:endParaRPr lang="hu-HU"/>
        </a:p>
      </dgm:t>
    </dgm:pt>
    <dgm:pt modelId="{38F8EACD-CD01-4F3A-B1F1-00BC2DEEB82E}">
      <dgm:prSet/>
      <dgm:spPr/>
      <dgm:t>
        <a:bodyPr/>
        <a:lstStyle/>
        <a:p>
          <a:r>
            <a:rPr lang="en-US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Key takeaways</a:t>
          </a:r>
        </a:p>
      </dgm:t>
    </dgm:pt>
    <dgm:pt modelId="{3767CF86-D7A0-457B-ACAA-8FA02F4D0E9E}" type="parTrans" cxnId="{61C72AE0-D5E8-43E0-A628-6824FCD6F497}">
      <dgm:prSet/>
      <dgm:spPr/>
      <dgm:t>
        <a:bodyPr/>
        <a:lstStyle/>
        <a:p>
          <a:endParaRPr lang="hu-HU"/>
        </a:p>
      </dgm:t>
    </dgm:pt>
    <dgm:pt modelId="{2B671FD0-92C2-4135-80D2-E40190501CF3}" type="sibTrans" cxnId="{61C72AE0-D5E8-43E0-A628-6824FCD6F497}">
      <dgm:prSet/>
      <dgm:spPr/>
      <dgm:t>
        <a:bodyPr/>
        <a:lstStyle/>
        <a:p>
          <a:endParaRPr lang="hu-HU"/>
        </a:p>
      </dgm:t>
    </dgm:pt>
    <dgm:pt modelId="{B83FD041-2E8A-449F-AF07-51D9D0E6C03E}" type="pres">
      <dgm:prSet presAssocID="{FAADAB99-98B8-48C9-B393-0E990FEB6894}" presName="linear" presStyleCnt="0">
        <dgm:presLayoutVars>
          <dgm:animLvl val="lvl"/>
          <dgm:resizeHandles val="exact"/>
        </dgm:presLayoutVars>
      </dgm:prSet>
      <dgm:spPr/>
    </dgm:pt>
    <dgm:pt modelId="{DC2BA64C-F192-4947-A2AE-67031E0F36D2}" type="pres">
      <dgm:prSet presAssocID="{3D63FFF4-2E41-4566-A844-6F89C67FF7C4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95858AEF-E29E-41AB-87B9-2DD9CAA9BDEC}" type="pres">
      <dgm:prSet presAssocID="{48C04D10-E0A5-4B6A-A55D-9A65111B1E45}" presName="spacer" presStyleCnt="0"/>
      <dgm:spPr/>
    </dgm:pt>
    <dgm:pt modelId="{35E3AC57-DC6A-492C-8617-5EE93028910D}" type="pres">
      <dgm:prSet presAssocID="{68CE6355-5B25-4C66-83BF-34D1516081EC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2E8EBE3E-6566-48A5-9C31-C26A23DAA92B}" type="pres">
      <dgm:prSet presAssocID="{20EC382B-D52D-4712-8D75-29919770B4A8}" presName="spacer" presStyleCnt="0"/>
      <dgm:spPr/>
    </dgm:pt>
    <dgm:pt modelId="{B6FD9FD5-29B4-4C94-B70B-C2220770883F}" type="pres">
      <dgm:prSet presAssocID="{06CF98EB-59DA-4311-A302-EF808071E2B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A84E4051-4284-4EAA-907E-B2B9DB679154}" type="pres">
      <dgm:prSet presAssocID="{9F134132-B7D0-4B75-AD11-AA412E617D3B}" presName="spacer" presStyleCnt="0"/>
      <dgm:spPr/>
    </dgm:pt>
    <dgm:pt modelId="{541D5926-BB64-4842-8F7B-8E8FFCF525EF}" type="pres">
      <dgm:prSet presAssocID="{DDEBF0A0-BD44-4267-BBBC-A865A6847DC0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A6F8A86C-A17A-4C78-A438-CEF398C6329D}" type="pres">
      <dgm:prSet presAssocID="{B24E678A-384A-413A-B5C7-87E4399BC5CE}" presName="spacer" presStyleCnt="0"/>
      <dgm:spPr/>
    </dgm:pt>
    <dgm:pt modelId="{633FCA29-444A-43E0-86D2-D24466019665}" type="pres">
      <dgm:prSet presAssocID="{38F8EACD-CD01-4F3A-B1F1-00BC2DEEB82E}" presName="parentText" presStyleLbl="node1" presStyleIdx="4" presStyleCnt="5" custLinFactNeighborX="160">
        <dgm:presLayoutVars>
          <dgm:chMax val="0"/>
          <dgm:bulletEnabled val="1"/>
        </dgm:presLayoutVars>
      </dgm:prSet>
      <dgm:spPr/>
    </dgm:pt>
  </dgm:ptLst>
  <dgm:cxnLst>
    <dgm:cxn modelId="{A0F2F00D-BF10-4F34-B85F-0B7DDFEC9451}" type="presOf" srcId="{38F8EACD-CD01-4F3A-B1F1-00BC2DEEB82E}" destId="{633FCA29-444A-43E0-86D2-D24466019665}" srcOrd="0" destOrd="0" presId="urn:microsoft.com/office/officeart/2005/8/layout/vList2"/>
    <dgm:cxn modelId="{2F3B031B-1C2A-431C-BCCB-DDD423F70B8C}" srcId="{FAADAB99-98B8-48C9-B393-0E990FEB6894}" destId="{3D63FFF4-2E41-4566-A844-6F89C67FF7C4}" srcOrd="0" destOrd="0" parTransId="{A1FF41BB-42F3-42F3-9403-774911EE611B}" sibTransId="{48C04D10-E0A5-4B6A-A55D-9A65111B1E45}"/>
    <dgm:cxn modelId="{38317833-8D1E-45F7-9D2A-E387C52AFEEF}" type="presOf" srcId="{06CF98EB-59DA-4311-A302-EF808071E2BE}" destId="{B6FD9FD5-29B4-4C94-B70B-C2220770883F}" srcOrd="0" destOrd="0" presId="urn:microsoft.com/office/officeart/2005/8/layout/vList2"/>
    <dgm:cxn modelId="{A9F9305E-9A48-431C-8F20-E7A76AA1B820}" srcId="{FAADAB99-98B8-48C9-B393-0E990FEB6894}" destId="{DDEBF0A0-BD44-4267-BBBC-A865A6847DC0}" srcOrd="3" destOrd="0" parTransId="{4D227728-858B-4258-ACCC-51163EAF7701}" sibTransId="{B24E678A-384A-413A-B5C7-87E4399BC5CE}"/>
    <dgm:cxn modelId="{3F5E4159-B5E1-4987-906C-B27FD243649E}" type="presOf" srcId="{3D63FFF4-2E41-4566-A844-6F89C67FF7C4}" destId="{DC2BA64C-F192-4947-A2AE-67031E0F36D2}" srcOrd="0" destOrd="0" presId="urn:microsoft.com/office/officeart/2005/8/layout/vList2"/>
    <dgm:cxn modelId="{1A0D0F99-9254-4EF1-AF2B-80E2DE8A1B04}" type="presOf" srcId="{68CE6355-5B25-4C66-83BF-34D1516081EC}" destId="{35E3AC57-DC6A-492C-8617-5EE93028910D}" srcOrd="0" destOrd="0" presId="urn:microsoft.com/office/officeart/2005/8/layout/vList2"/>
    <dgm:cxn modelId="{A0D7C1A0-9B6D-4EF8-A7A1-B13A9B0A80A2}" type="presOf" srcId="{FAADAB99-98B8-48C9-B393-0E990FEB6894}" destId="{B83FD041-2E8A-449F-AF07-51D9D0E6C03E}" srcOrd="0" destOrd="0" presId="urn:microsoft.com/office/officeart/2005/8/layout/vList2"/>
    <dgm:cxn modelId="{6F4A7AC5-BC8F-4120-8BDC-DF8717F6E624}" type="presOf" srcId="{DDEBF0A0-BD44-4267-BBBC-A865A6847DC0}" destId="{541D5926-BB64-4842-8F7B-8E8FFCF525EF}" srcOrd="0" destOrd="0" presId="urn:microsoft.com/office/officeart/2005/8/layout/vList2"/>
    <dgm:cxn modelId="{3415AAC6-84FD-4913-BE98-CFEE0ED98EA1}" srcId="{FAADAB99-98B8-48C9-B393-0E990FEB6894}" destId="{68CE6355-5B25-4C66-83BF-34D1516081EC}" srcOrd="1" destOrd="0" parTransId="{52D423F7-540D-4C22-88DC-DE4B16BF17BD}" sibTransId="{20EC382B-D52D-4712-8D75-29919770B4A8}"/>
    <dgm:cxn modelId="{61C72AE0-D5E8-43E0-A628-6824FCD6F497}" srcId="{FAADAB99-98B8-48C9-B393-0E990FEB6894}" destId="{38F8EACD-CD01-4F3A-B1F1-00BC2DEEB82E}" srcOrd="4" destOrd="0" parTransId="{3767CF86-D7A0-457B-ACAA-8FA02F4D0E9E}" sibTransId="{2B671FD0-92C2-4135-80D2-E40190501CF3}"/>
    <dgm:cxn modelId="{EE985FFD-3EC5-4C0B-95DA-C9BBE7F15245}" srcId="{FAADAB99-98B8-48C9-B393-0E990FEB6894}" destId="{06CF98EB-59DA-4311-A302-EF808071E2BE}" srcOrd="2" destOrd="0" parTransId="{D9B9E261-34E7-4426-9832-D57215AC9A62}" sibTransId="{9F134132-B7D0-4B75-AD11-AA412E617D3B}"/>
    <dgm:cxn modelId="{5291DC5C-0FC1-4482-ADEC-5FF1D947E4C6}" type="presParOf" srcId="{B83FD041-2E8A-449F-AF07-51D9D0E6C03E}" destId="{DC2BA64C-F192-4947-A2AE-67031E0F36D2}" srcOrd="0" destOrd="0" presId="urn:microsoft.com/office/officeart/2005/8/layout/vList2"/>
    <dgm:cxn modelId="{0655770D-1B60-4A1A-AD1A-F4269226C393}" type="presParOf" srcId="{B83FD041-2E8A-449F-AF07-51D9D0E6C03E}" destId="{95858AEF-E29E-41AB-87B9-2DD9CAA9BDEC}" srcOrd="1" destOrd="0" presId="urn:microsoft.com/office/officeart/2005/8/layout/vList2"/>
    <dgm:cxn modelId="{6733C1E1-A816-4639-8E86-18FD5F413ACD}" type="presParOf" srcId="{B83FD041-2E8A-449F-AF07-51D9D0E6C03E}" destId="{35E3AC57-DC6A-492C-8617-5EE93028910D}" srcOrd="2" destOrd="0" presId="urn:microsoft.com/office/officeart/2005/8/layout/vList2"/>
    <dgm:cxn modelId="{96519AC7-C152-48EE-873A-135FF81B86A0}" type="presParOf" srcId="{B83FD041-2E8A-449F-AF07-51D9D0E6C03E}" destId="{2E8EBE3E-6566-48A5-9C31-C26A23DAA92B}" srcOrd="3" destOrd="0" presId="urn:microsoft.com/office/officeart/2005/8/layout/vList2"/>
    <dgm:cxn modelId="{E1E2D495-F49F-4F62-A433-DCF5B01B5B6B}" type="presParOf" srcId="{B83FD041-2E8A-449F-AF07-51D9D0E6C03E}" destId="{B6FD9FD5-29B4-4C94-B70B-C2220770883F}" srcOrd="4" destOrd="0" presId="urn:microsoft.com/office/officeart/2005/8/layout/vList2"/>
    <dgm:cxn modelId="{A30EBEEE-F573-4010-8F87-BDBFD14284CD}" type="presParOf" srcId="{B83FD041-2E8A-449F-AF07-51D9D0E6C03E}" destId="{A84E4051-4284-4EAA-907E-B2B9DB679154}" srcOrd="5" destOrd="0" presId="urn:microsoft.com/office/officeart/2005/8/layout/vList2"/>
    <dgm:cxn modelId="{69F8BDAB-6A59-4011-9180-0BF73FD3F2AD}" type="presParOf" srcId="{B83FD041-2E8A-449F-AF07-51D9D0E6C03E}" destId="{541D5926-BB64-4842-8F7B-8E8FFCF525EF}" srcOrd="6" destOrd="0" presId="urn:microsoft.com/office/officeart/2005/8/layout/vList2"/>
    <dgm:cxn modelId="{813DDE75-DF95-4F84-A1C3-41C3F3DA0BD9}" type="presParOf" srcId="{B83FD041-2E8A-449F-AF07-51D9D0E6C03E}" destId="{A6F8A86C-A17A-4C78-A438-CEF398C6329D}" srcOrd="7" destOrd="0" presId="urn:microsoft.com/office/officeart/2005/8/layout/vList2"/>
    <dgm:cxn modelId="{180FFC4C-BA5D-4897-8EE2-6F94AB7535CC}" type="presParOf" srcId="{B83FD041-2E8A-449F-AF07-51D9D0E6C03E}" destId="{633FCA29-444A-43E0-86D2-D2446601966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B66429-6D84-4016-A0B7-63B9D9581166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hu-HU"/>
        </a:p>
      </dgm:t>
    </dgm:pt>
    <dgm:pt modelId="{3970D2FF-86FA-4F31-ACC8-2FFD1F15C71F}">
      <dgm:prSet custT="1"/>
      <dgm:spPr/>
      <dgm:t>
        <a:bodyPr/>
        <a:lstStyle/>
        <a:p>
          <a:pPr algn="ctr"/>
          <a:r>
            <a:rPr lang="en-US" sz="29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</a:p>
      </dgm:t>
    </dgm:pt>
    <dgm:pt modelId="{05E9CCE8-A836-4DB1-9618-406C9E1C471A}" type="parTrans" cxnId="{2B04FF5F-CC0B-4D50-B7C2-C791557E4CB7}">
      <dgm:prSet/>
      <dgm:spPr/>
      <dgm:t>
        <a:bodyPr/>
        <a:lstStyle/>
        <a:p>
          <a:endParaRPr lang="hu-HU" sz="2900"/>
        </a:p>
      </dgm:t>
    </dgm:pt>
    <dgm:pt modelId="{7DF61B85-2A74-4004-BE6F-3FF7DB3327BC}" type="sibTrans" cxnId="{2B04FF5F-CC0B-4D50-B7C2-C791557E4CB7}">
      <dgm:prSet/>
      <dgm:spPr/>
      <dgm:t>
        <a:bodyPr/>
        <a:lstStyle/>
        <a:p>
          <a:endParaRPr lang="hu-HU" sz="2900"/>
        </a:p>
      </dgm:t>
    </dgm:pt>
    <dgm:pt modelId="{7EBBB629-9EA3-4126-BE1E-0C3429455F1F}">
      <dgm:prSet custT="1"/>
      <dgm:spPr/>
      <dgm:t>
        <a:bodyPr/>
        <a:lstStyle/>
        <a:p>
          <a:pPr algn="ctr"/>
          <a:r>
            <a:rPr lang="en-US" sz="29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2.</a:t>
          </a:r>
        </a:p>
      </dgm:t>
    </dgm:pt>
    <dgm:pt modelId="{8B4687C7-FD75-4ED2-83C4-E5FF27189BE4}" type="parTrans" cxnId="{169581A2-62FB-4241-8D51-A74831AB1877}">
      <dgm:prSet/>
      <dgm:spPr/>
      <dgm:t>
        <a:bodyPr/>
        <a:lstStyle/>
        <a:p>
          <a:endParaRPr lang="hu-HU" sz="2900"/>
        </a:p>
      </dgm:t>
    </dgm:pt>
    <dgm:pt modelId="{18097E7E-2D19-4C10-BE3D-40926206A448}" type="sibTrans" cxnId="{169581A2-62FB-4241-8D51-A74831AB1877}">
      <dgm:prSet/>
      <dgm:spPr/>
      <dgm:t>
        <a:bodyPr/>
        <a:lstStyle/>
        <a:p>
          <a:endParaRPr lang="hu-HU" sz="2900"/>
        </a:p>
      </dgm:t>
    </dgm:pt>
    <dgm:pt modelId="{D2B9E9C4-A18D-49C5-916D-85537B213DEA}">
      <dgm:prSet custT="1"/>
      <dgm:spPr/>
      <dgm:t>
        <a:bodyPr/>
        <a:lstStyle/>
        <a:p>
          <a:pPr algn="ctr"/>
          <a:r>
            <a:rPr lang="en-US" sz="29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3.</a:t>
          </a:r>
        </a:p>
      </dgm:t>
    </dgm:pt>
    <dgm:pt modelId="{F0FDFFD1-FA48-48BE-A0FA-A597825F7D4D}" type="parTrans" cxnId="{F7D61594-E7A7-4A5B-8CF9-45518F49703D}">
      <dgm:prSet/>
      <dgm:spPr/>
      <dgm:t>
        <a:bodyPr/>
        <a:lstStyle/>
        <a:p>
          <a:endParaRPr lang="hu-HU" sz="2900"/>
        </a:p>
      </dgm:t>
    </dgm:pt>
    <dgm:pt modelId="{895E93F3-06BD-4047-8A1F-BA50BC52EE72}" type="sibTrans" cxnId="{F7D61594-E7A7-4A5B-8CF9-45518F49703D}">
      <dgm:prSet/>
      <dgm:spPr/>
      <dgm:t>
        <a:bodyPr/>
        <a:lstStyle/>
        <a:p>
          <a:endParaRPr lang="hu-HU" sz="2900"/>
        </a:p>
      </dgm:t>
    </dgm:pt>
    <dgm:pt modelId="{3A262D19-5F7B-47FB-982D-871B9A7B1370}">
      <dgm:prSet custT="1"/>
      <dgm:spPr/>
      <dgm:t>
        <a:bodyPr/>
        <a:lstStyle/>
        <a:p>
          <a:pPr algn="ctr"/>
          <a:r>
            <a:rPr lang="en-US" sz="29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4.</a:t>
          </a:r>
        </a:p>
      </dgm:t>
    </dgm:pt>
    <dgm:pt modelId="{88B3C526-EB71-4D07-A75A-29C32132872D}" type="parTrans" cxnId="{D7773B46-C93A-424A-8F33-770E68E081FD}">
      <dgm:prSet/>
      <dgm:spPr/>
      <dgm:t>
        <a:bodyPr/>
        <a:lstStyle/>
        <a:p>
          <a:endParaRPr lang="hu-HU" sz="2900"/>
        </a:p>
      </dgm:t>
    </dgm:pt>
    <dgm:pt modelId="{58D73416-59C3-4E6D-88F7-C0F481DCE145}" type="sibTrans" cxnId="{D7773B46-C93A-424A-8F33-770E68E081FD}">
      <dgm:prSet/>
      <dgm:spPr/>
      <dgm:t>
        <a:bodyPr/>
        <a:lstStyle/>
        <a:p>
          <a:endParaRPr lang="hu-HU" sz="2900"/>
        </a:p>
      </dgm:t>
    </dgm:pt>
    <dgm:pt modelId="{FE2235BF-7173-454D-A41E-209ACC24980B}">
      <dgm:prSet custT="1"/>
      <dgm:spPr/>
      <dgm:t>
        <a:bodyPr/>
        <a:lstStyle/>
        <a:p>
          <a:pPr algn="ctr"/>
          <a:r>
            <a:rPr lang="en-US" sz="29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5.</a:t>
          </a:r>
        </a:p>
      </dgm:t>
    </dgm:pt>
    <dgm:pt modelId="{BDA9EB05-9C97-442A-9928-F7AC2E9CF464}" type="parTrans" cxnId="{458CD134-40C8-418F-9283-21849C6181BD}">
      <dgm:prSet/>
      <dgm:spPr/>
      <dgm:t>
        <a:bodyPr/>
        <a:lstStyle/>
        <a:p>
          <a:endParaRPr lang="hu-HU" sz="2900"/>
        </a:p>
      </dgm:t>
    </dgm:pt>
    <dgm:pt modelId="{1196E5EB-FBD4-4CB8-B642-339B276F0E92}" type="sibTrans" cxnId="{458CD134-40C8-418F-9283-21849C6181BD}">
      <dgm:prSet/>
      <dgm:spPr/>
      <dgm:t>
        <a:bodyPr/>
        <a:lstStyle/>
        <a:p>
          <a:endParaRPr lang="hu-HU" sz="2900"/>
        </a:p>
      </dgm:t>
    </dgm:pt>
    <dgm:pt modelId="{AFD01B6C-2915-4A8D-80DD-D3C4FC7D4967}" type="pres">
      <dgm:prSet presAssocID="{87B66429-6D84-4016-A0B7-63B9D9581166}" presName="linear" presStyleCnt="0">
        <dgm:presLayoutVars>
          <dgm:animLvl val="lvl"/>
          <dgm:resizeHandles val="exact"/>
        </dgm:presLayoutVars>
      </dgm:prSet>
      <dgm:spPr/>
    </dgm:pt>
    <dgm:pt modelId="{0F76AEF1-FA33-4F50-90E8-B93AFAEAABEE}" type="pres">
      <dgm:prSet presAssocID="{3970D2FF-86FA-4F31-ACC8-2FFD1F15C71F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1B56A41A-E5EF-4D7E-9C06-FD409A9B069C}" type="pres">
      <dgm:prSet presAssocID="{7DF61B85-2A74-4004-BE6F-3FF7DB3327BC}" presName="spacer" presStyleCnt="0"/>
      <dgm:spPr/>
    </dgm:pt>
    <dgm:pt modelId="{E323E001-577A-4147-A071-5F2CC5A3AD5A}" type="pres">
      <dgm:prSet presAssocID="{7EBBB629-9EA3-4126-BE1E-0C3429455F1F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76940F6C-99A8-4973-A4AE-B6C0C5423880}" type="pres">
      <dgm:prSet presAssocID="{18097E7E-2D19-4C10-BE3D-40926206A448}" presName="spacer" presStyleCnt="0"/>
      <dgm:spPr/>
    </dgm:pt>
    <dgm:pt modelId="{FE796D1E-59F0-44EF-BE28-DC3B0E3F0477}" type="pres">
      <dgm:prSet presAssocID="{D2B9E9C4-A18D-49C5-916D-85537B213DEA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CAA1995-48D6-4B5C-AA08-E4F028E78E77}" type="pres">
      <dgm:prSet presAssocID="{895E93F3-06BD-4047-8A1F-BA50BC52EE72}" presName="spacer" presStyleCnt="0"/>
      <dgm:spPr/>
    </dgm:pt>
    <dgm:pt modelId="{4C940F19-3FEE-4B95-A6EF-45BAE110B709}" type="pres">
      <dgm:prSet presAssocID="{3A262D19-5F7B-47FB-982D-871B9A7B1370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2ADD3367-1D7B-4851-891A-BB84E500DA80}" type="pres">
      <dgm:prSet presAssocID="{58D73416-59C3-4E6D-88F7-C0F481DCE145}" presName="spacer" presStyleCnt="0"/>
      <dgm:spPr/>
    </dgm:pt>
    <dgm:pt modelId="{0D3E36AC-FBB1-45F2-9FC5-576816896DE7}" type="pres">
      <dgm:prSet presAssocID="{FE2235BF-7173-454D-A41E-209ACC24980B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37FD251D-7842-49C1-82AA-6D0396C412F0}" type="presOf" srcId="{87B66429-6D84-4016-A0B7-63B9D9581166}" destId="{AFD01B6C-2915-4A8D-80DD-D3C4FC7D4967}" srcOrd="0" destOrd="0" presId="urn:microsoft.com/office/officeart/2005/8/layout/vList2"/>
    <dgm:cxn modelId="{458CD134-40C8-418F-9283-21849C6181BD}" srcId="{87B66429-6D84-4016-A0B7-63B9D9581166}" destId="{FE2235BF-7173-454D-A41E-209ACC24980B}" srcOrd="4" destOrd="0" parTransId="{BDA9EB05-9C97-442A-9928-F7AC2E9CF464}" sibTransId="{1196E5EB-FBD4-4CB8-B642-339B276F0E92}"/>
    <dgm:cxn modelId="{2B04FF5F-CC0B-4D50-B7C2-C791557E4CB7}" srcId="{87B66429-6D84-4016-A0B7-63B9D9581166}" destId="{3970D2FF-86FA-4F31-ACC8-2FFD1F15C71F}" srcOrd="0" destOrd="0" parTransId="{05E9CCE8-A836-4DB1-9618-406C9E1C471A}" sibTransId="{7DF61B85-2A74-4004-BE6F-3FF7DB3327BC}"/>
    <dgm:cxn modelId="{D7773B46-C93A-424A-8F33-770E68E081FD}" srcId="{87B66429-6D84-4016-A0B7-63B9D9581166}" destId="{3A262D19-5F7B-47FB-982D-871B9A7B1370}" srcOrd="3" destOrd="0" parTransId="{88B3C526-EB71-4D07-A75A-29C32132872D}" sibTransId="{58D73416-59C3-4E6D-88F7-C0F481DCE145}"/>
    <dgm:cxn modelId="{687A4566-8290-4B90-93D2-291F2876D2E4}" type="presOf" srcId="{7EBBB629-9EA3-4126-BE1E-0C3429455F1F}" destId="{E323E001-577A-4147-A071-5F2CC5A3AD5A}" srcOrd="0" destOrd="0" presId="urn:microsoft.com/office/officeart/2005/8/layout/vList2"/>
    <dgm:cxn modelId="{F7D61594-E7A7-4A5B-8CF9-45518F49703D}" srcId="{87B66429-6D84-4016-A0B7-63B9D9581166}" destId="{D2B9E9C4-A18D-49C5-916D-85537B213DEA}" srcOrd="2" destOrd="0" parTransId="{F0FDFFD1-FA48-48BE-A0FA-A597825F7D4D}" sibTransId="{895E93F3-06BD-4047-8A1F-BA50BC52EE72}"/>
    <dgm:cxn modelId="{D52E1999-F29A-45DD-908E-383337AD75B8}" type="presOf" srcId="{D2B9E9C4-A18D-49C5-916D-85537B213DEA}" destId="{FE796D1E-59F0-44EF-BE28-DC3B0E3F0477}" srcOrd="0" destOrd="0" presId="urn:microsoft.com/office/officeart/2005/8/layout/vList2"/>
    <dgm:cxn modelId="{169581A2-62FB-4241-8D51-A74831AB1877}" srcId="{87B66429-6D84-4016-A0B7-63B9D9581166}" destId="{7EBBB629-9EA3-4126-BE1E-0C3429455F1F}" srcOrd="1" destOrd="0" parTransId="{8B4687C7-FD75-4ED2-83C4-E5FF27189BE4}" sibTransId="{18097E7E-2D19-4C10-BE3D-40926206A448}"/>
    <dgm:cxn modelId="{DE7AB7A4-7EA7-4631-B175-DBA2D82BA202}" type="presOf" srcId="{FE2235BF-7173-454D-A41E-209ACC24980B}" destId="{0D3E36AC-FBB1-45F2-9FC5-576816896DE7}" srcOrd="0" destOrd="0" presId="urn:microsoft.com/office/officeart/2005/8/layout/vList2"/>
    <dgm:cxn modelId="{745D05E4-D553-4EC0-BE3B-0A181AADD950}" type="presOf" srcId="{3970D2FF-86FA-4F31-ACC8-2FFD1F15C71F}" destId="{0F76AEF1-FA33-4F50-90E8-B93AFAEAABEE}" srcOrd="0" destOrd="0" presId="urn:microsoft.com/office/officeart/2005/8/layout/vList2"/>
    <dgm:cxn modelId="{1F80D5F9-6422-404E-B210-BD5192EDD0AB}" type="presOf" srcId="{3A262D19-5F7B-47FB-982D-871B9A7B1370}" destId="{4C940F19-3FEE-4B95-A6EF-45BAE110B709}" srcOrd="0" destOrd="0" presId="urn:microsoft.com/office/officeart/2005/8/layout/vList2"/>
    <dgm:cxn modelId="{7FBA7C69-610A-4C2A-A7DF-012BB4A4DF62}" type="presParOf" srcId="{AFD01B6C-2915-4A8D-80DD-D3C4FC7D4967}" destId="{0F76AEF1-FA33-4F50-90E8-B93AFAEAABEE}" srcOrd="0" destOrd="0" presId="urn:microsoft.com/office/officeart/2005/8/layout/vList2"/>
    <dgm:cxn modelId="{8ED017A1-259C-4068-ACEA-0DF87E4FDB8F}" type="presParOf" srcId="{AFD01B6C-2915-4A8D-80DD-D3C4FC7D4967}" destId="{1B56A41A-E5EF-4D7E-9C06-FD409A9B069C}" srcOrd="1" destOrd="0" presId="urn:microsoft.com/office/officeart/2005/8/layout/vList2"/>
    <dgm:cxn modelId="{17494815-F89E-48DA-9473-8F5C8EEEDEDF}" type="presParOf" srcId="{AFD01B6C-2915-4A8D-80DD-D3C4FC7D4967}" destId="{E323E001-577A-4147-A071-5F2CC5A3AD5A}" srcOrd="2" destOrd="0" presId="urn:microsoft.com/office/officeart/2005/8/layout/vList2"/>
    <dgm:cxn modelId="{A2C4C3D6-4E02-4966-837E-338B31BC4F0A}" type="presParOf" srcId="{AFD01B6C-2915-4A8D-80DD-D3C4FC7D4967}" destId="{76940F6C-99A8-4973-A4AE-B6C0C5423880}" srcOrd="3" destOrd="0" presId="urn:microsoft.com/office/officeart/2005/8/layout/vList2"/>
    <dgm:cxn modelId="{E8742304-1851-4F35-B083-626CAB7451C6}" type="presParOf" srcId="{AFD01B6C-2915-4A8D-80DD-D3C4FC7D4967}" destId="{FE796D1E-59F0-44EF-BE28-DC3B0E3F0477}" srcOrd="4" destOrd="0" presId="urn:microsoft.com/office/officeart/2005/8/layout/vList2"/>
    <dgm:cxn modelId="{B743664C-4591-4953-BE1A-A0DA5CDB11BF}" type="presParOf" srcId="{AFD01B6C-2915-4A8D-80DD-D3C4FC7D4967}" destId="{ECAA1995-48D6-4B5C-AA08-E4F028E78E77}" srcOrd="5" destOrd="0" presId="urn:microsoft.com/office/officeart/2005/8/layout/vList2"/>
    <dgm:cxn modelId="{2111125C-B9D5-4E00-85AB-D2C2A227D009}" type="presParOf" srcId="{AFD01B6C-2915-4A8D-80DD-D3C4FC7D4967}" destId="{4C940F19-3FEE-4B95-A6EF-45BAE110B709}" srcOrd="6" destOrd="0" presId="urn:microsoft.com/office/officeart/2005/8/layout/vList2"/>
    <dgm:cxn modelId="{7AB13121-4841-4DEA-82B5-1B73822DA124}" type="presParOf" srcId="{AFD01B6C-2915-4A8D-80DD-D3C4FC7D4967}" destId="{2ADD3367-1D7B-4851-891A-BB84E500DA80}" srcOrd="7" destOrd="0" presId="urn:microsoft.com/office/officeart/2005/8/layout/vList2"/>
    <dgm:cxn modelId="{E58683FD-3988-4178-B8E5-E052EEE3FD88}" type="presParOf" srcId="{AFD01B6C-2915-4A8D-80DD-D3C4FC7D4967}" destId="{0D3E36AC-FBB1-45F2-9FC5-576816896DE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0B0DD1-502E-47EA-BC56-DDA0183A24BE}" type="doc">
      <dgm:prSet loTypeId="urn:microsoft.com/office/officeart/2005/8/layout/chevron1" loCatId="process" qsTypeId="urn:microsoft.com/office/officeart/2005/8/quickstyle/simple1" qsCatId="simple" csTypeId="urn:microsoft.com/office/officeart/2005/8/colors/accent0_3" csCatId="mainScheme" phldr="1"/>
      <dgm:spPr/>
    </dgm:pt>
    <dgm:pt modelId="{F3961F59-E8C2-47DB-884C-9A00D6309E28}">
      <dgm:prSet phldrT="[Szöveg]"/>
      <dgm:spPr/>
      <dgm:t>
        <a:bodyPr/>
        <a:lstStyle/>
        <a:p>
          <a:r>
            <a:rPr lang="en-US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1872 - 1930</a:t>
          </a:r>
        </a:p>
      </dgm:t>
    </dgm:pt>
    <dgm:pt modelId="{F7315467-E25B-47D4-826E-1A7D2AB6C666}" type="parTrans" cxnId="{86A8D0A2-EF28-437D-9CBE-56900E61B676}">
      <dgm:prSet/>
      <dgm:spPr/>
      <dgm:t>
        <a:bodyPr/>
        <a:lstStyle/>
        <a:p>
          <a:endParaRPr lang="hu-HU"/>
        </a:p>
      </dgm:t>
    </dgm:pt>
    <dgm:pt modelId="{315FAE51-E4CD-4F90-9804-AE0704B884C0}" type="sibTrans" cxnId="{86A8D0A2-EF28-437D-9CBE-56900E61B676}">
      <dgm:prSet/>
      <dgm:spPr/>
      <dgm:t>
        <a:bodyPr/>
        <a:lstStyle/>
        <a:p>
          <a:endParaRPr lang="hu-HU"/>
        </a:p>
      </dgm:t>
    </dgm:pt>
    <dgm:pt modelId="{3C343DD8-ACDC-4435-BCEA-74EFED4D1D63}">
      <dgm:prSet phldrT="[Szöveg]"/>
      <dgm:spPr/>
      <dgm:t>
        <a:bodyPr/>
        <a:lstStyle/>
        <a:p>
          <a:r>
            <a:rPr lang="en-US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1931 - 1949</a:t>
          </a:r>
        </a:p>
      </dgm:t>
    </dgm:pt>
    <dgm:pt modelId="{4BD9866B-D8E8-4464-A66D-B734218865E8}" type="parTrans" cxnId="{1C1E13D6-9FE7-472D-B41C-471BA5AB1E93}">
      <dgm:prSet/>
      <dgm:spPr/>
      <dgm:t>
        <a:bodyPr/>
        <a:lstStyle/>
        <a:p>
          <a:endParaRPr lang="hu-HU"/>
        </a:p>
      </dgm:t>
    </dgm:pt>
    <dgm:pt modelId="{5CD055F3-A0C4-4D39-A2E9-A96A2D17560A}" type="sibTrans" cxnId="{1C1E13D6-9FE7-472D-B41C-471BA5AB1E93}">
      <dgm:prSet/>
      <dgm:spPr/>
      <dgm:t>
        <a:bodyPr/>
        <a:lstStyle/>
        <a:p>
          <a:endParaRPr lang="hu-HU"/>
        </a:p>
      </dgm:t>
    </dgm:pt>
    <dgm:pt modelId="{73515EAA-D718-43E1-AA9A-7F55678A91BC}">
      <dgm:prSet phldrT="[Szöveg]"/>
      <dgm:spPr/>
      <dgm:t>
        <a:bodyPr/>
        <a:lstStyle/>
        <a:p>
          <a:r>
            <a:rPr lang="en-US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1950 - nowadays</a:t>
          </a:r>
        </a:p>
      </dgm:t>
    </dgm:pt>
    <dgm:pt modelId="{2A1DA317-799D-4535-89EC-6DF7BA8BA709}" type="parTrans" cxnId="{29E30657-06AE-44F7-92C2-7FFDE86A8BB4}">
      <dgm:prSet/>
      <dgm:spPr/>
      <dgm:t>
        <a:bodyPr/>
        <a:lstStyle/>
        <a:p>
          <a:endParaRPr lang="hu-HU"/>
        </a:p>
      </dgm:t>
    </dgm:pt>
    <dgm:pt modelId="{53D44670-17FC-40FC-921A-D35776600C27}" type="sibTrans" cxnId="{29E30657-06AE-44F7-92C2-7FFDE86A8BB4}">
      <dgm:prSet/>
      <dgm:spPr/>
      <dgm:t>
        <a:bodyPr/>
        <a:lstStyle/>
        <a:p>
          <a:endParaRPr lang="hu-HU"/>
        </a:p>
      </dgm:t>
    </dgm:pt>
    <dgm:pt modelId="{28F8B111-40B5-4730-8D06-6D837E9DBBB8}" type="pres">
      <dgm:prSet presAssocID="{C40B0DD1-502E-47EA-BC56-DDA0183A24BE}" presName="Name0" presStyleCnt="0">
        <dgm:presLayoutVars>
          <dgm:dir/>
          <dgm:animLvl val="lvl"/>
          <dgm:resizeHandles val="exact"/>
        </dgm:presLayoutVars>
      </dgm:prSet>
      <dgm:spPr/>
    </dgm:pt>
    <dgm:pt modelId="{C335FE03-A783-4EB5-B3B2-E9024C80D676}" type="pres">
      <dgm:prSet presAssocID="{F3961F59-E8C2-47DB-884C-9A00D6309E28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9B3DE053-1733-4BB3-AC19-CE6BC686C03A}" type="pres">
      <dgm:prSet presAssocID="{315FAE51-E4CD-4F90-9804-AE0704B884C0}" presName="parTxOnlySpace" presStyleCnt="0"/>
      <dgm:spPr/>
    </dgm:pt>
    <dgm:pt modelId="{88E6491A-B298-4B42-97D4-7C702EF40FFE}" type="pres">
      <dgm:prSet presAssocID="{3C343DD8-ACDC-4435-BCEA-74EFED4D1D63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CCA37D63-E3EF-4E3E-89AF-88ABC43F5BE9}" type="pres">
      <dgm:prSet presAssocID="{5CD055F3-A0C4-4D39-A2E9-A96A2D17560A}" presName="parTxOnlySpace" presStyleCnt="0"/>
      <dgm:spPr/>
    </dgm:pt>
    <dgm:pt modelId="{321FC82E-D90D-47DA-83DE-2BF3DB6B99F1}" type="pres">
      <dgm:prSet presAssocID="{73515EAA-D718-43E1-AA9A-7F55678A91BC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98DF7F10-493E-4342-8191-88174DB08FAE}" type="presOf" srcId="{3C343DD8-ACDC-4435-BCEA-74EFED4D1D63}" destId="{88E6491A-B298-4B42-97D4-7C702EF40FFE}" srcOrd="0" destOrd="0" presId="urn:microsoft.com/office/officeart/2005/8/layout/chevron1"/>
    <dgm:cxn modelId="{598C752C-AD2E-4E2F-A752-377872F32F54}" type="presOf" srcId="{73515EAA-D718-43E1-AA9A-7F55678A91BC}" destId="{321FC82E-D90D-47DA-83DE-2BF3DB6B99F1}" srcOrd="0" destOrd="0" presId="urn:microsoft.com/office/officeart/2005/8/layout/chevron1"/>
    <dgm:cxn modelId="{A7319460-F129-423A-BD50-476FEA1BEC9F}" type="presOf" srcId="{C40B0DD1-502E-47EA-BC56-DDA0183A24BE}" destId="{28F8B111-40B5-4730-8D06-6D837E9DBBB8}" srcOrd="0" destOrd="0" presId="urn:microsoft.com/office/officeart/2005/8/layout/chevron1"/>
    <dgm:cxn modelId="{29E30657-06AE-44F7-92C2-7FFDE86A8BB4}" srcId="{C40B0DD1-502E-47EA-BC56-DDA0183A24BE}" destId="{73515EAA-D718-43E1-AA9A-7F55678A91BC}" srcOrd="2" destOrd="0" parTransId="{2A1DA317-799D-4535-89EC-6DF7BA8BA709}" sibTransId="{53D44670-17FC-40FC-921A-D35776600C27}"/>
    <dgm:cxn modelId="{86A8D0A2-EF28-437D-9CBE-56900E61B676}" srcId="{C40B0DD1-502E-47EA-BC56-DDA0183A24BE}" destId="{F3961F59-E8C2-47DB-884C-9A00D6309E28}" srcOrd="0" destOrd="0" parTransId="{F7315467-E25B-47D4-826E-1A7D2AB6C666}" sibTransId="{315FAE51-E4CD-4F90-9804-AE0704B884C0}"/>
    <dgm:cxn modelId="{1C1E13D6-9FE7-472D-B41C-471BA5AB1E93}" srcId="{C40B0DD1-502E-47EA-BC56-DDA0183A24BE}" destId="{3C343DD8-ACDC-4435-BCEA-74EFED4D1D63}" srcOrd="1" destOrd="0" parTransId="{4BD9866B-D8E8-4464-A66D-B734218865E8}" sibTransId="{5CD055F3-A0C4-4D39-A2E9-A96A2D17560A}"/>
    <dgm:cxn modelId="{19DF89EF-8BFF-45B2-8BBF-649A2D82AD92}" type="presOf" srcId="{F3961F59-E8C2-47DB-884C-9A00D6309E28}" destId="{C335FE03-A783-4EB5-B3B2-E9024C80D676}" srcOrd="0" destOrd="0" presId="urn:microsoft.com/office/officeart/2005/8/layout/chevron1"/>
    <dgm:cxn modelId="{4DB8D385-1D1C-4115-802C-CC8CDC917F22}" type="presParOf" srcId="{28F8B111-40B5-4730-8D06-6D837E9DBBB8}" destId="{C335FE03-A783-4EB5-B3B2-E9024C80D676}" srcOrd="0" destOrd="0" presId="urn:microsoft.com/office/officeart/2005/8/layout/chevron1"/>
    <dgm:cxn modelId="{1341E1E9-35C3-40EE-91BF-22DEEB36223E}" type="presParOf" srcId="{28F8B111-40B5-4730-8D06-6D837E9DBBB8}" destId="{9B3DE053-1733-4BB3-AC19-CE6BC686C03A}" srcOrd="1" destOrd="0" presId="urn:microsoft.com/office/officeart/2005/8/layout/chevron1"/>
    <dgm:cxn modelId="{17AF2CA9-7666-4C78-8D9F-108D36B071CA}" type="presParOf" srcId="{28F8B111-40B5-4730-8D06-6D837E9DBBB8}" destId="{88E6491A-B298-4B42-97D4-7C702EF40FFE}" srcOrd="2" destOrd="0" presId="urn:microsoft.com/office/officeart/2005/8/layout/chevron1"/>
    <dgm:cxn modelId="{12864B87-1036-4FE1-8CEC-8B039AC742E8}" type="presParOf" srcId="{28F8B111-40B5-4730-8D06-6D837E9DBBB8}" destId="{CCA37D63-E3EF-4E3E-89AF-88ABC43F5BE9}" srcOrd="3" destOrd="0" presId="urn:microsoft.com/office/officeart/2005/8/layout/chevron1"/>
    <dgm:cxn modelId="{DAF20634-08EE-4B64-A92F-3F7D82BD8101}" type="presParOf" srcId="{28F8B111-40B5-4730-8D06-6D837E9DBBB8}" destId="{321FC82E-D90D-47DA-83DE-2BF3DB6B99F1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9FDA5B-607D-4CB8-9375-15020A6B33F9}" type="doc">
      <dgm:prSet loTypeId="urn:microsoft.com/office/officeart/2005/8/layout/vList5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hu-HU"/>
        </a:p>
      </dgm:t>
    </dgm:pt>
    <dgm:pt modelId="{75BADA91-1F3C-43BE-B05E-D4C8B82ACB05}">
      <dgm:prSet custT="1"/>
      <dgm:spPr/>
      <dgm:t>
        <a:bodyPr/>
        <a:lstStyle/>
        <a:p>
          <a:r>
            <a:rPr lang="en-US" sz="13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Applying AI (c.f. COCO Y0) on Ranking table </a:t>
          </a:r>
        </a:p>
      </dgm:t>
    </dgm:pt>
    <dgm:pt modelId="{810A0638-6921-4FBD-8415-5D6EDEA991C2}" type="parTrans" cxnId="{F290C463-D45E-4695-82FC-CB5634D3BB2D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EA2CFA-3F7F-415B-84C4-28AADBDF2201}" type="sibTrans" cxnId="{F290C463-D45E-4695-82FC-CB5634D3BB2D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A4F2CC-A1F1-436C-B40C-273C9706F9E8}">
      <dgm:prSet custT="1"/>
      <dgm:spPr/>
      <dgm:t>
        <a:bodyPr/>
        <a:lstStyle/>
        <a:p>
          <a:r>
            <a:rPr lang="en-US" sz="13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Use of „naive” average calculation on the Ranking table </a:t>
          </a:r>
        </a:p>
      </dgm:t>
    </dgm:pt>
    <dgm:pt modelId="{2D14866F-08B8-47D0-B33D-866F55167098}" type="parTrans" cxnId="{092EC55E-07E2-45A6-B8B0-F79879FFEC73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5F6582-7D68-4F55-9AD7-B96F1754F97B}" type="sibTrans" cxnId="{092EC55E-07E2-45A6-B8B0-F79879FFEC73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12F818-C6FC-4363-94FE-7E31FE42E8CF}">
      <dgm:prSet custT="1"/>
      <dgm:spPr/>
      <dgm:t>
        <a:bodyPr/>
        <a:lstStyle/>
        <a:p>
          <a:r>
            <a:rPr lang="en-US" sz="13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Assessing correlation levels between AI and „naive” model</a:t>
          </a:r>
        </a:p>
      </dgm:t>
    </dgm:pt>
    <dgm:pt modelId="{059A0483-82C0-49E0-A86A-F247B03C3218}" type="parTrans" cxnId="{80BB23F3-DC08-4E5A-8DB7-02035BF040EC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B9096F-381B-4081-9A31-76ACF50E75D6}" type="sibTrans" cxnId="{80BB23F3-DC08-4E5A-8DB7-02035BF040EC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975442-B254-4F7C-B2C1-37443321B2D6}">
      <dgm:prSet custT="1"/>
      <dgm:spPr/>
      <dgm:t>
        <a:bodyPr/>
        <a:lstStyle/>
        <a:p>
          <a:r>
            <a:rPr lang="en-US" sz="13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Evaluating results</a:t>
          </a:r>
        </a:p>
      </dgm:t>
    </dgm:pt>
    <dgm:pt modelId="{B80C9701-B669-4210-941C-843ACB14D5A3}" type="parTrans" cxnId="{1FCBBB64-EE58-46C1-A6D6-367F2E0A3257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8D6FB3-3BFB-4F20-9B5D-BD2E1B90F7AF}" type="sibTrans" cxnId="{1FCBBB64-EE58-46C1-A6D6-367F2E0A3257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315604-0267-456F-BB72-7129C4158345}" type="pres">
      <dgm:prSet presAssocID="{BD9FDA5B-607D-4CB8-9375-15020A6B33F9}" presName="Name0" presStyleCnt="0">
        <dgm:presLayoutVars>
          <dgm:dir/>
          <dgm:animLvl val="lvl"/>
          <dgm:resizeHandles val="exact"/>
        </dgm:presLayoutVars>
      </dgm:prSet>
      <dgm:spPr/>
    </dgm:pt>
    <dgm:pt modelId="{7643C01C-61A5-4037-A6A5-BF122DFF85FC}" type="pres">
      <dgm:prSet presAssocID="{75BADA91-1F3C-43BE-B05E-D4C8B82ACB05}" presName="linNode" presStyleCnt="0"/>
      <dgm:spPr/>
    </dgm:pt>
    <dgm:pt modelId="{6253CAB6-BB3C-445B-A5C8-003AE67ED772}" type="pres">
      <dgm:prSet presAssocID="{75BADA91-1F3C-43BE-B05E-D4C8B82ACB05}" presName="parentText" presStyleLbl="node1" presStyleIdx="0" presStyleCnt="4" custScaleX="259318" custScaleY="16634">
        <dgm:presLayoutVars>
          <dgm:chMax val="1"/>
          <dgm:bulletEnabled val="1"/>
        </dgm:presLayoutVars>
      </dgm:prSet>
      <dgm:spPr/>
    </dgm:pt>
    <dgm:pt modelId="{21EFFF38-7137-4DE6-BA81-851C8EA05D07}" type="pres">
      <dgm:prSet presAssocID="{53EA2CFA-3F7F-415B-84C4-28AADBDF2201}" presName="sp" presStyleCnt="0"/>
      <dgm:spPr/>
    </dgm:pt>
    <dgm:pt modelId="{160D98D4-3FB2-4E1F-B2CE-7B8E8AE5DED7}" type="pres">
      <dgm:prSet presAssocID="{9AA4F2CC-A1F1-436C-B40C-273C9706F9E8}" presName="linNode" presStyleCnt="0"/>
      <dgm:spPr/>
    </dgm:pt>
    <dgm:pt modelId="{27205DCF-3B60-42FF-B65E-F44FEC3435A4}" type="pres">
      <dgm:prSet presAssocID="{9AA4F2CC-A1F1-436C-B40C-273C9706F9E8}" presName="parentText" presStyleLbl="node1" presStyleIdx="1" presStyleCnt="4" custScaleX="259318" custScaleY="16634">
        <dgm:presLayoutVars>
          <dgm:chMax val="1"/>
          <dgm:bulletEnabled val="1"/>
        </dgm:presLayoutVars>
      </dgm:prSet>
      <dgm:spPr/>
    </dgm:pt>
    <dgm:pt modelId="{6F44DD25-768C-4AE2-9728-4F50C7675539}" type="pres">
      <dgm:prSet presAssocID="{315F6582-7D68-4F55-9AD7-B96F1754F97B}" presName="sp" presStyleCnt="0"/>
      <dgm:spPr/>
    </dgm:pt>
    <dgm:pt modelId="{951847B5-4060-48C1-999E-63A4760AA47B}" type="pres">
      <dgm:prSet presAssocID="{3612F818-C6FC-4363-94FE-7E31FE42E8CF}" presName="linNode" presStyleCnt="0"/>
      <dgm:spPr/>
    </dgm:pt>
    <dgm:pt modelId="{CABF217C-20E2-4206-9190-10AC39CDB79D}" type="pres">
      <dgm:prSet presAssocID="{3612F818-C6FC-4363-94FE-7E31FE42E8CF}" presName="parentText" presStyleLbl="node1" presStyleIdx="2" presStyleCnt="4" custScaleX="259318" custScaleY="16634">
        <dgm:presLayoutVars>
          <dgm:chMax val="1"/>
          <dgm:bulletEnabled val="1"/>
        </dgm:presLayoutVars>
      </dgm:prSet>
      <dgm:spPr/>
    </dgm:pt>
    <dgm:pt modelId="{904704B8-79EE-4005-A7B4-75AFF042CA65}" type="pres">
      <dgm:prSet presAssocID="{61B9096F-381B-4081-9A31-76ACF50E75D6}" presName="sp" presStyleCnt="0"/>
      <dgm:spPr/>
    </dgm:pt>
    <dgm:pt modelId="{BF2B81FD-DC1E-4202-8FA7-B81EFBFB2F15}" type="pres">
      <dgm:prSet presAssocID="{D6975442-B254-4F7C-B2C1-37443321B2D6}" presName="linNode" presStyleCnt="0"/>
      <dgm:spPr/>
    </dgm:pt>
    <dgm:pt modelId="{6B6CF9FC-26AE-441E-8F81-0B23DBF4315A}" type="pres">
      <dgm:prSet presAssocID="{D6975442-B254-4F7C-B2C1-37443321B2D6}" presName="parentText" presStyleLbl="node1" presStyleIdx="3" presStyleCnt="4" custScaleX="259318" custScaleY="16634">
        <dgm:presLayoutVars>
          <dgm:chMax val="1"/>
          <dgm:bulletEnabled val="1"/>
        </dgm:presLayoutVars>
      </dgm:prSet>
      <dgm:spPr/>
    </dgm:pt>
  </dgm:ptLst>
  <dgm:cxnLst>
    <dgm:cxn modelId="{41518528-0868-40BD-8B01-E20202F03690}" type="presOf" srcId="{D6975442-B254-4F7C-B2C1-37443321B2D6}" destId="{6B6CF9FC-26AE-441E-8F81-0B23DBF4315A}" srcOrd="0" destOrd="0" presId="urn:microsoft.com/office/officeart/2005/8/layout/vList5"/>
    <dgm:cxn modelId="{092EC55E-07E2-45A6-B8B0-F79879FFEC73}" srcId="{BD9FDA5B-607D-4CB8-9375-15020A6B33F9}" destId="{9AA4F2CC-A1F1-436C-B40C-273C9706F9E8}" srcOrd="1" destOrd="0" parTransId="{2D14866F-08B8-47D0-B33D-866F55167098}" sibTransId="{315F6582-7D68-4F55-9AD7-B96F1754F97B}"/>
    <dgm:cxn modelId="{F93BC261-981D-46E2-B916-53DFD2DBEE98}" type="presOf" srcId="{9AA4F2CC-A1F1-436C-B40C-273C9706F9E8}" destId="{27205DCF-3B60-42FF-B65E-F44FEC3435A4}" srcOrd="0" destOrd="0" presId="urn:microsoft.com/office/officeart/2005/8/layout/vList5"/>
    <dgm:cxn modelId="{F290C463-D45E-4695-82FC-CB5634D3BB2D}" srcId="{BD9FDA5B-607D-4CB8-9375-15020A6B33F9}" destId="{75BADA91-1F3C-43BE-B05E-D4C8B82ACB05}" srcOrd="0" destOrd="0" parTransId="{810A0638-6921-4FBD-8415-5D6EDEA991C2}" sibTransId="{53EA2CFA-3F7F-415B-84C4-28AADBDF2201}"/>
    <dgm:cxn modelId="{1FCBBB64-EE58-46C1-A6D6-367F2E0A3257}" srcId="{BD9FDA5B-607D-4CB8-9375-15020A6B33F9}" destId="{D6975442-B254-4F7C-B2C1-37443321B2D6}" srcOrd="3" destOrd="0" parTransId="{B80C9701-B669-4210-941C-843ACB14D5A3}" sibTransId="{518D6FB3-3BFB-4F20-9B5D-BD2E1B90F7AF}"/>
    <dgm:cxn modelId="{1A4E7776-6029-461E-B964-CCD1D577C73B}" type="presOf" srcId="{BD9FDA5B-607D-4CB8-9375-15020A6B33F9}" destId="{EE315604-0267-456F-BB72-7129C4158345}" srcOrd="0" destOrd="0" presId="urn:microsoft.com/office/officeart/2005/8/layout/vList5"/>
    <dgm:cxn modelId="{70B66FBF-C0AA-4823-BA76-66D3627CAE2C}" type="presOf" srcId="{3612F818-C6FC-4363-94FE-7E31FE42E8CF}" destId="{CABF217C-20E2-4206-9190-10AC39CDB79D}" srcOrd="0" destOrd="0" presId="urn:microsoft.com/office/officeart/2005/8/layout/vList5"/>
    <dgm:cxn modelId="{09C0E8EC-CC90-490A-83D6-1C6E17D48776}" type="presOf" srcId="{75BADA91-1F3C-43BE-B05E-D4C8B82ACB05}" destId="{6253CAB6-BB3C-445B-A5C8-003AE67ED772}" srcOrd="0" destOrd="0" presId="urn:microsoft.com/office/officeart/2005/8/layout/vList5"/>
    <dgm:cxn modelId="{80BB23F3-DC08-4E5A-8DB7-02035BF040EC}" srcId="{BD9FDA5B-607D-4CB8-9375-15020A6B33F9}" destId="{3612F818-C6FC-4363-94FE-7E31FE42E8CF}" srcOrd="2" destOrd="0" parTransId="{059A0483-82C0-49E0-A86A-F247B03C3218}" sibTransId="{61B9096F-381B-4081-9A31-76ACF50E75D6}"/>
    <dgm:cxn modelId="{C5309746-BBA9-42E8-9420-C25941488F91}" type="presParOf" srcId="{EE315604-0267-456F-BB72-7129C4158345}" destId="{7643C01C-61A5-4037-A6A5-BF122DFF85FC}" srcOrd="0" destOrd="0" presId="urn:microsoft.com/office/officeart/2005/8/layout/vList5"/>
    <dgm:cxn modelId="{003E6BFD-A2A2-4A80-990A-82DF64ACFCE7}" type="presParOf" srcId="{7643C01C-61A5-4037-A6A5-BF122DFF85FC}" destId="{6253CAB6-BB3C-445B-A5C8-003AE67ED772}" srcOrd="0" destOrd="0" presId="urn:microsoft.com/office/officeart/2005/8/layout/vList5"/>
    <dgm:cxn modelId="{889ED3DC-77B7-4076-99A2-0C65AF8040AC}" type="presParOf" srcId="{EE315604-0267-456F-BB72-7129C4158345}" destId="{21EFFF38-7137-4DE6-BA81-851C8EA05D07}" srcOrd="1" destOrd="0" presId="urn:microsoft.com/office/officeart/2005/8/layout/vList5"/>
    <dgm:cxn modelId="{70690DB1-C2A7-4C31-B34A-313F80703C14}" type="presParOf" srcId="{EE315604-0267-456F-BB72-7129C4158345}" destId="{160D98D4-3FB2-4E1F-B2CE-7B8E8AE5DED7}" srcOrd="2" destOrd="0" presId="urn:microsoft.com/office/officeart/2005/8/layout/vList5"/>
    <dgm:cxn modelId="{F14EB66A-BDD7-4144-A568-32D1D457D179}" type="presParOf" srcId="{160D98D4-3FB2-4E1F-B2CE-7B8E8AE5DED7}" destId="{27205DCF-3B60-42FF-B65E-F44FEC3435A4}" srcOrd="0" destOrd="0" presId="urn:microsoft.com/office/officeart/2005/8/layout/vList5"/>
    <dgm:cxn modelId="{BAEFB57A-9A1E-41F8-AB80-909332FE0EBD}" type="presParOf" srcId="{EE315604-0267-456F-BB72-7129C4158345}" destId="{6F44DD25-768C-4AE2-9728-4F50C7675539}" srcOrd="3" destOrd="0" presId="urn:microsoft.com/office/officeart/2005/8/layout/vList5"/>
    <dgm:cxn modelId="{3E3DB474-728B-4E07-9C69-44957BA26516}" type="presParOf" srcId="{EE315604-0267-456F-BB72-7129C4158345}" destId="{951847B5-4060-48C1-999E-63A4760AA47B}" srcOrd="4" destOrd="0" presId="urn:microsoft.com/office/officeart/2005/8/layout/vList5"/>
    <dgm:cxn modelId="{8EB7356E-37C2-4ED1-BC55-94FC25C823C7}" type="presParOf" srcId="{951847B5-4060-48C1-999E-63A4760AA47B}" destId="{CABF217C-20E2-4206-9190-10AC39CDB79D}" srcOrd="0" destOrd="0" presId="urn:microsoft.com/office/officeart/2005/8/layout/vList5"/>
    <dgm:cxn modelId="{20770C9E-46E4-4747-9242-6EE9D2AFDF59}" type="presParOf" srcId="{EE315604-0267-456F-BB72-7129C4158345}" destId="{904704B8-79EE-4005-A7B4-75AFF042CA65}" srcOrd="5" destOrd="0" presId="urn:microsoft.com/office/officeart/2005/8/layout/vList5"/>
    <dgm:cxn modelId="{8A228809-C48D-473E-852B-68C243733A2F}" type="presParOf" srcId="{EE315604-0267-456F-BB72-7129C4158345}" destId="{BF2B81FD-DC1E-4202-8FA7-B81EFBFB2F15}" srcOrd="6" destOrd="0" presId="urn:microsoft.com/office/officeart/2005/8/layout/vList5"/>
    <dgm:cxn modelId="{9C91D4AE-57B1-49AB-AB9F-D54387E5DB69}" type="presParOf" srcId="{BF2B81FD-DC1E-4202-8FA7-B81EFBFB2F15}" destId="{6B6CF9FC-26AE-441E-8F81-0B23DBF4315A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02D8A7B-375A-4927-A56B-23C561EA02E0}" type="doc">
      <dgm:prSet loTypeId="urn:microsoft.com/office/officeart/2005/8/layout/process4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hu-HU"/>
        </a:p>
      </dgm:t>
    </dgm:pt>
    <dgm:pt modelId="{CF3527A7-B65C-4500-8201-709D1E291A86}">
      <dgm:prSet custT="1"/>
      <dgm:spPr/>
      <dgm:t>
        <a:bodyPr/>
        <a:lstStyle/>
        <a:p>
          <a:r>
            <a:rPr lang="en-US" sz="13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2. Data quality assurance process</a:t>
          </a:r>
        </a:p>
      </dgm:t>
    </dgm:pt>
    <dgm:pt modelId="{5B1CB537-2645-43E6-8634-CF14970C0D32}" type="parTrans" cxnId="{46031429-2ACE-4181-B8AC-8A1C771847DC}">
      <dgm:prSet/>
      <dgm:spPr/>
      <dgm:t>
        <a:bodyPr/>
        <a:lstStyle/>
        <a:p>
          <a:endParaRPr lang="hu-HU" sz="13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0ED300-2211-4E83-BA8D-E7522AAF7E36}" type="sibTrans" cxnId="{46031429-2ACE-4181-B8AC-8A1C771847DC}">
      <dgm:prSet/>
      <dgm:spPr/>
      <dgm:t>
        <a:bodyPr/>
        <a:lstStyle/>
        <a:p>
          <a:endParaRPr lang="hu-HU" sz="13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8BB4F5-726A-4145-91C2-3B334EFECA30}">
      <dgm:prSet custT="1"/>
      <dgm:spPr/>
      <dgm:t>
        <a:bodyPr/>
        <a:lstStyle/>
        <a:p>
          <a:r>
            <a:rPr lang="en-US" sz="13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3. Data cleaning process</a:t>
          </a:r>
        </a:p>
      </dgm:t>
    </dgm:pt>
    <dgm:pt modelId="{5C6CA6C4-5EC9-468E-9AD8-865D4A0B2D36}" type="parTrans" cxnId="{59570588-182C-4BF4-83B2-9C2A8F82DED2}">
      <dgm:prSet/>
      <dgm:spPr/>
      <dgm:t>
        <a:bodyPr/>
        <a:lstStyle/>
        <a:p>
          <a:endParaRPr lang="hu-HU" sz="13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680081-4FFB-487C-B310-BD7AC3E5557A}" type="sibTrans" cxnId="{59570588-182C-4BF4-83B2-9C2A8F82DED2}">
      <dgm:prSet/>
      <dgm:spPr/>
      <dgm:t>
        <a:bodyPr/>
        <a:lstStyle/>
        <a:p>
          <a:endParaRPr lang="hu-HU" sz="13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052D13-1F3A-46BF-9A01-B1847B83C759}">
      <dgm:prSet custT="1"/>
      <dgm:spPr/>
      <dgm:t>
        <a:bodyPr/>
        <a:lstStyle/>
        <a:p>
          <a:r>
            <a:rPr lang="en-US" sz="13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4. Data relativization process</a:t>
          </a:r>
        </a:p>
      </dgm:t>
    </dgm:pt>
    <dgm:pt modelId="{DFC181F2-1DE5-42D5-9790-2C569DA74E15}" type="parTrans" cxnId="{BCCA9196-FC02-48FF-97EC-87146404EAB7}">
      <dgm:prSet/>
      <dgm:spPr/>
      <dgm:t>
        <a:bodyPr/>
        <a:lstStyle/>
        <a:p>
          <a:endParaRPr lang="hu-HU" sz="13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6DE4ED-DCBA-4ED3-8616-3F86B9C26202}" type="sibTrans" cxnId="{BCCA9196-FC02-48FF-97EC-87146404EAB7}">
      <dgm:prSet/>
      <dgm:spPr/>
      <dgm:t>
        <a:bodyPr/>
        <a:lstStyle/>
        <a:p>
          <a:endParaRPr lang="hu-HU" sz="13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C0AB78-A021-416F-BE41-7476FD643374}">
      <dgm:prSet custT="1"/>
      <dgm:spPr/>
      <dgm:t>
        <a:bodyPr/>
        <a:lstStyle/>
        <a:p>
          <a:r>
            <a:rPr lang="en-US" sz="13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5. Data merging process (relativized and non relativized) </a:t>
          </a:r>
        </a:p>
      </dgm:t>
    </dgm:pt>
    <dgm:pt modelId="{6C168201-F128-4D80-8E05-3E734E5706B3}" type="parTrans" cxnId="{F8E25D36-B226-4BB5-B32F-779471EF1446}">
      <dgm:prSet/>
      <dgm:spPr/>
      <dgm:t>
        <a:bodyPr/>
        <a:lstStyle/>
        <a:p>
          <a:endParaRPr lang="hu-HU" sz="13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5E4E31-4730-4592-A83C-124E5C10BB9D}" type="sibTrans" cxnId="{F8E25D36-B226-4BB5-B32F-779471EF1446}">
      <dgm:prSet/>
      <dgm:spPr/>
      <dgm:t>
        <a:bodyPr/>
        <a:lstStyle/>
        <a:p>
          <a:endParaRPr lang="hu-HU" sz="13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AF4AF9-7BF5-45EC-8D2A-DCB5C0FEA463}">
      <dgm:prSet custT="1"/>
      <dgm:spPr/>
      <dgm:t>
        <a:bodyPr/>
        <a:lstStyle/>
        <a:p>
          <a:r>
            <a:rPr lang="en-US" sz="13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1. Data collection from TEIR database</a:t>
          </a:r>
        </a:p>
      </dgm:t>
    </dgm:pt>
    <dgm:pt modelId="{147E8A7E-12C5-4A8D-AE77-98BDCE85E763}" type="sibTrans" cxnId="{44CE5BC8-AC18-40BE-B542-61FACC4B6E68}">
      <dgm:prSet/>
      <dgm:spPr/>
      <dgm:t>
        <a:bodyPr/>
        <a:lstStyle/>
        <a:p>
          <a:endParaRPr lang="hu-HU" sz="13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85E549-51E4-414C-A59E-4947884E2727}" type="parTrans" cxnId="{44CE5BC8-AC18-40BE-B542-61FACC4B6E68}">
      <dgm:prSet/>
      <dgm:spPr/>
      <dgm:t>
        <a:bodyPr/>
        <a:lstStyle/>
        <a:p>
          <a:endParaRPr lang="hu-HU" sz="13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94FC83-27C0-4760-AEF4-A4EE4C31DB96}" type="pres">
      <dgm:prSet presAssocID="{302D8A7B-375A-4927-A56B-23C561EA02E0}" presName="Name0" presStyleCnt="0">
        <dgm:presLayoutVars>
          <dgm:dir/>
          <dgm:animLvl val="lvl"/>
          <dgm:resizeHandles val="exact"/>
        </dgm:presLayoutVars>
      </dgm:prSet>
      <dgm:spPr/>
    </dgm:pt>
    <dgm:pt modelId="{C5B31460-73BE-4FE1-AEFF-BB8B72015CAC}" type="pres">
      <dgm:prSet presAssocID="{96C0AB78-A021-416F-BE41-7476FD643374}" presName="boxAndChildren" presStyleCnt="0"/>
      <dgm:spPr/>
    </dgm:pt>
    <dgm:pt modelId="{F3B9447A-304D-4DB9-BABA-D762A10C737A}" type="pres">
      <dgm:prSet presAssocID="{96C0AB78-A021-416F-BE41-7476FD643374}" presName="parentTextBox" presStyleLbl="node1" presStyleIdx="0" presStyleCnt="5"/>
      <dgm:spPr/>
    </dgm:pt>
    <dgm:pt modelId="{F8401FEB-3009-4574-87D3-5E59E473A799}" type="pres">
      <dgm:prSet presAssocID="{276DE4ED-DCBA-4ED3-8616-3F86B9C26202}" presName="sp" presStyleCnt="0"/>
      <dgm:spPr/>
    </dgm:pt>
    <dgm:pt modelId="{DD77B462-98E0-471A-8517-D5CE01BA8417}" type="pres">
      <dgm:prSet presAssocID="{B3052D13-1F3A-46BF-9A01-B1847B83C759}" presName="arrowAndChildren" presStyleCnt="0"/>
      <dgm:spPr/>
    </dgm:pt>
    <dgm:pt modelId="{DF480BAF-B969-415C-AE35-8DE09BA47C36}" type="pres">
      <dgm:prSet presAssocID="{B3052D13-1F3A-46BF-9A01-B1847B83C759}" presName="parentTextArrow" presStyleLbl="node1" presStyleIdx="1" presStyleCnt="5" custLinFactNeighborX="-389"/>
      <dgm:spPr/>
    </dgm:pt>
    <dgm:pt modelId="{5FAE260C-E51F-47AA-BD46-1A35D7E7EA47}" type="pres">
      <dgm:prSet presAssocID="{92680081-4FFB-487C-B310-BD7AC3E5557A}" presName="sp" presStyleCnt="0"/>
      <dgm:spPr/>
    </dgm:pt>
    <dgm:pt modelId="{18257C9B-E014-4811-9E08-7951B45002A0}" type="pres">
      <dgm:prSet presAssocID="{808BB4F5-726A-4145-91C2-3B334EFECA30}" presName="arrowAndChildren" presStyleCnt="0"/>
      <dgm:spPr/>
    </dgm:pt>
    <dgm:pt modelId="{7E7A4173-9C4E-4C50-83E9-015C6E964042}" type="pres">
      <dgm:prSet presAssocID="{808BB4F5-726A-4145-91C2-3B334EFECA30}" presName="parentTextArrow" presStyleLbl="node1" presStyleIdx="2" presStyleCnt="5"/>
      <dgm:spPr/>
    </dgm:pt>
    <dgm:pt modelId="{9AD2EB4F-C8AA-4EC9-A17A-72146F3E0413}" type="pres">
      <dgm:prSet presAssocID="{A60ED300-2211-4E83-BA8D-E7522AAF7E36}" presName="sp" presStyleCnt="0"/>
      <dgm:spPr/>
    </dgm:pt>
    <dgm:pt modelId="{32B2BFA7-25BD-4D30-9FBD-E871475F3033}" type="pres">
      <dgm:prSet presAssocID="{CF3527A7-B65C-4500-8201-709D1E291A86}" presName="arrowAndChildren" presStyleCnt="0"/>
      <dgm:spPr/>
    </dgm:pt>
    <dgm:pt modelId="{D82B68E8-9B50-489C-9CE9-542074FDE299}" type="pres">
      <dgm:prSet presAssocID="{CF3527A7-B65C-4500-8201-709D1E291A86}" presName="parentTextArrow" presStyleLbl="node1" presStyleIdx="3" presStyleCnt="5"/>
      <dgm:spPr/>
    </dgm:pt>
    <dgm:pt modelId="{3FEC16C7-803D-435B-A803-BAB94209A027}" type="pres">
      <dgm:prSet presAssocID="{147E8A7E-12C5-4A8D-AE77-98BDCE85E763}" presName="sp" presStyleCnt="0"/>
      <dgm:spPr/>
    </dgm:pt>
    <dgm:pt modelId="{B1394AB8-6A43-486C-9E88-D369C77F4899}" type="pres">
      <dgm:prSet presAssocID="{3DAF4AF9-7BF5-45EC-8D2A-DCB5C0FEA463}" presName="arrowAndChildren" presStyleCnt="0"/>
      <dgm:spPr/>
    </dgm:pt>
    <dgm:pt modelId="{ED4EE9A4-651A-4DD1-9CAF-0D24B997DC40}" type="pres">
      <dgm:prSet presAssocID="{3DAF4AF9-7BF5-45EC-8D2A-DCB5C0FEA463}" presName="parentTextArrow" presStyleLbl="node1" presStyleIdx="4" presStyleCnt="5"/>
      <dgm:spPr/>
    </dgm:pt>
  </dgm:ptLst>
  <dgm:cxnLst>
    <dgm:cxn modelId="{A936480F-0268-40F9-94F6-39734C9E1451}" type="presOf" srcId="{302D8A7B-375A-4927-A56B-23C561EA02E0}" destId="{2E94FC83-27C0-4760-AEF4-A4EE4C31DB96}" srcOrd="0" destOrd="0" presId="urn:microsoft.com/office/officeart/2005/8/layout/process4"/>
    <dgm:cxn modelId="{2E45F211-8A0D-4D45-89E6-6D823BADE18F}" type="presOf" srcId="{3DAF4AF9-7BF5-45EC-8D2A-DCB5C0FEA463}" destId="{ED4EE9A4-651A-4DD1-9CAF-0D24B997DC40}" srcOrd="0" destOrd="0" presId="urn:microsoft.com/office/officeart/2005/8/layout/process4"/>
    <dgm:cxn modelId="{46031429-2ACE-4181-B8AC-8A1C771847DC}" srcId="{302D8A7B-375A-4927-A56B-23C561EA02E0}" destId="{CF3527A7-B65C-4500-8201-709D1E291A86}" srcOrd="1" destOrd="0" parTransId="{5B1CB537-2645-43E6-8634-CF14970C0D32}" sibTransId="{A60ED300-2211-4E83-BA8D-E7522AAF7E36}"/>
    <dgm:cxn modelId="{5E136B35-BC1D-4933-8424-B4D8091AAFB7}" type="presOf" srcId="{96C0AB78-A021-416F-BE41-7476FD643374}" destId="{F3B9447A-304D-4DB9-BABA-D762A10C737A}" srcOrd="0" destOrd="0" presId="urn:microsoft.com/office/officeart/2005/8/layout/process4"/>
    <dgm:cxn modelId="{F8E25D36-B226-4BB5-B32F-779471EF1446}" srcId="{302D8A7B-375A-4927-A56B-23C561EA02E0}" destId="{96C0AB78-A021-416F-BE41-7476FD643374}" srcOrd="4" destOrd="0" parTransId="{6C168201-F128-4D80-8E05-3E734E5706B3}" sibTransId="{655E4E31-4730-4592-A83C-124E5C10BB9D}"/>
    <dgm:cxn modelId="{1691F76B-840C-4B9F-9EE6-D113752068CA}" type="presOf" srcId="{CF3527A7-B65C-4500-8201-709D1E291A86}" destId="{D82B68E8-9B50-489C-9CE9-542074FDE299}" srcOrd="0" destOrd="0" presId="urn:microsoft.com/office/officeart/2005/8/layout/process4"/>
    <dgm:cxn modelId="{02D2F155-C6B1-4A29-99E7-319FCB84DD00}" type="presOf" srcId="{B3052D13-1F3A-46BF-9A01-B1847B83C759}" destId="{DF480BAF-B969-415C-AE35-8DE09BA47C36}" srcOrd="0" destOrd="0" presId="urn:microsoft.com/office/officeart/2005/8/layout/process4"/>
    <dgm:cxn modelId="{59570588-182C-4BF4-83B2-9C2A8F82DED2}" srcId="{302D8A7B-375A-4927-A56B-23C561EA02E0}" destId="{808BB4F5-726A-4145-91C2-3B334EFECA30}" srcOrd="2" destOrd="0" parTransId="{5C6CA6C4-5EC9-468E-9AD8-865D4A0B2D36}" sibTransId="{92680081-4FFB-487C-B310-BD7AC3E5557A}"/>
    <dgm:cxn modelId="{BCCA9196-FC02-48FF-97EC-87146404EAB7}" srcId="{302D8A7B-375A-4927-A56B-23C561EA02E0}" destId="{B3052D13-1F3A-46BF-9A01-B1847B83C759}" srcOrd="3" destOrd="0" parTransId="{DFC181F2-1DE5-42D5-9790-2C569DA74E15}" sibTransId="{276DE4ED-DCBA-4ED3-8616-3F86B9C26202}"/>
    <dgm:cxn modelId="{44CE5BC8-AC18-40BE-B542-61FACC4B6E68}" srcId="{302D8A7B-375A-4927-A56B-23C561EA02E0}" destId="{3DAF4AF9-7BF5-45EC-8D2A-DCB5C0FEA463}" srcOrd="0" destOrd="0" parTransId="{2D85E549-51E4-414C-A59E-4947884E2727}" sibTransId="{147E8A7E-12C5-4A8D-AE77-98BDCE85E763}"/>
    <dgm:cxn modelId="{403A1AEB-525A-4B58-B152-FEAAE370D2D8}" type="presOf" srcId="{808BB4F5-726A-4145-91C2-3B334EFECA30}" destId="{7E7A4173-9C4E-4C50-83E9-015C6E964042}" srcOrd="0" destOrd="0" presId="urn:microsoft.com/office/officeart/2005/8/layout/process4"/>
    <dgm:cxn modelId="{C6C21E78-CA1C-43C1-8AB2-44F56E6E2CD5}" type="presParOf" srcId="{2E94FC83-27C0-4760-AEF4-A4EE4C31DB96}" destId="{C5B31460-73BE-4FE1-AEFF-BB8B72015CAC}" srcOrd="0" destOrd="0" presId="urn:microsoft.com/office/officeart/2005/8/layout/process4"/>
    <dgm:cxn modelId="{723518E3-725F-49F4-B4D9-3136C6D6047D}" type="presParOf" srcId="{C5B31460-73BE-4FE1-AEFF-BB8B72015CAC}" destId="{F3B9447A-304D-4DB9-BABA-D762A10C737A}" srcOrd="0" destOrd="0" presId="urn:microsoft.com/office/officeart/2005/8/layout/process4"/>
    <dgm:cxn modelId="{43B1CD60-C584-4BAC-8AC8-E8BE89A68989}" type="presParOf" srcId="{2E94FC83-27C0-4760-AEF4-A4EE4C31DB96}" destId="{F8401FEB-3009-4574-87D3-5E59E473A799}" srcOrd="1" destOrd="0" presId="urn:microsoft.com/office/officeart/2005/8/layout/process4"/>
    <dgm:cxn modelId="{6B1DF4BE-967E-4F4D-9DB9-F0F2F3BF3F9C}" type="presParOf" srcId="{2E94FC83-27C0-4760-AEF4-A4EE4C31DB96}" destId="{DD77B462-98E0-471A-8517-D5CE01BA8417}" srcOrd="2" destOrd="0" presId="urn:microsoft.com/office/officeart/2005/8/layout/process4"/>
    <dgm:cxn modelId="{5C8D6570-41BF-44E9-8E64-C3A25BC8A83F}" type="presParOf" srcId="{DD77B462-98E0-471A-8517-D5CE01BA8417}" destId="{DF480BAF-B969-415C-AE35-8DE09BA47C36}" srcOrd="0" destOrd="0" presId="urn:microsoft.com/office/officeart/2005/8/layout/process4"/>
    <dgm:cxn modelId="{23C2813E-B6EF-4AA0-A575-5B6286DBDED2}" type="presParOf" srcId="{2E94FC83-27C0-4760-AEF4-A4EE4C31DB96}" destId="{5FAE260C-E51F-47AA-BD46-1A35D7E7EA47}" srcOrd="3" destOrd="0" presId="urn:microsoft.com/office/officeart/2005/8/layout/process4"/>
    <dgm:cxn modelId="{2807C23C-B4A3-4C58-8425-FDB5C372AAE3}" type="presParOf" srcId="{2E94FC83-27C0-4760-AEF4-A4EE4C31DB96}" destId="{18257C9B-E014-4811-9E08-7951B45002A0}" srcOrd="4" destOrd="0" presId="urn:microsoft.com/office/officeart/2005/8/layout/process4"/>
    <dgm:cxn modelId="{892B73D2-FFD9-418A-B309-CBCC5B0F6DDA}" type="presParOf" srcId="{18257C9B-E014-4811-9E08-7951B45002A0}" destId="{7E7A4173-9C4E-4C50-83E9-015C6E964042}" srcOrd="0" destOrd="0" presId="urn:microsoft.com/office/officeart/2005/8/layout/process4"/>
    <dgm:cxn modelId="{98BD2705-5724-4440-9C57-3B028498CF73}" type="presParOf" srcId="{2E94FC83-27C0-4760-AEF4-A4EE4C31DB96}" destId="{9AD2EB4F-C8AA-4EC9-A17A-72146F3E0413}" srcOrd="5" destOrd="0" presId="urn:microsoft.com/office/officeart/2005/8/layout/process4"/>
    <dgm:cxn modelId="{B2E99669-C7D4-469A-ADCD-8752CA481677}" type="presParOf" srcId="{2E94FC83-27C0-4760-AEF4-A4EE4C31DB96}" destId="{32B2BFA7-25BD-4D30-9FBD-E871475F3033}" srcOrd="6" destOrd="0" presId="urn:microsoft.com/office/officeart/2005/8/layout/process4"/>
    <dgm:cxn modelId="{3EAD3AD0-5B61-4334-9AE7-EA5709ECF0AF}" type="presParOf" srcId="{32B2BFA7-25BD-4D30-9FBD-E871475F3033}" destId="{D82B68E8-9B50-489C-9CE9-542074FDE299}" srcOrd="0" destOrd="0" presId="urn:microsoft.com/office/officeart/2005/8/layout/process4"/>
    <dgm:cxn modelId="{8CA4449E-6538-4EBA-9A32-94BAFF8F5AB6}" type="presParOf" srcId="{2E94FC83-27C0-4760-AEF4-A4EE4C31DB96}" destId="{3FEC16C7-803D-435B-A803-BAB94209A027}" srcOrd="7" destOrd="0" presId="urn:microsoft.com/office/officeart/2005/8/layout/process4"/>
    <dgm:cxn modelId="{1355E605-8113-459C-B7DD-39DF08A5F55C}" type="presParOf" srcId="{2E94FC83-27C0-4760-AEF4-A4EE4C31DB96}" destId="{B1394AB8-6A43-486C-9E88-D369C77F4899}" srcOrd="8" destOrd="0" presId="urn:microsoft.com/office/officeart/2005/8/layout/process4"/>
    <dgm:cxn modelId="{BA925409-7BBA-401E-9E0F-32AC22DEA666}" type="presParOf" srcId="{B1394AB8-6A43-486C-9E88-D369C77F4899}" destId="{ED4EE9A4-651A-4DD1-9CAF-0D24B997DC4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50C8D63-33B4-4203-A800-EE0173E0117B}" type="doc">
      <dgm:prSet loTypeId="urn:microsoft.com/office/officeart/2005/8/layout/process4" loCatId="process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hu-HU"/>
        </a:p>
      </dgm:t>
    </dgm:pt>
    <dgm:pt modelId="{B96B7CAA-86AD-4C2D-A4BE-0B2BDE079AD8}">
      <dgm:prSet/>
      <dgm:spPr/>
      <dgm:t>
        <a:bodyPr/>
        <a:lstStyle/>
        <a:p>
          <a:r>
            <a:rPr lang="en-US" noProof="0" dirty="0" err="1"/>
            <a:t>St.dev</a:t>
          </a:r>
          <a:r>
            <a:rPr lang="en-US" noProof="0" dirty="0"/>
            <a:t> difference table</a:t>
          </a:r>
        </a:p>
      </dgm:t>
    </dgm:pt>
    <dgm:pt modelId="{F4FE30DD-F43B-463D-8E39-F892A97E0273}" type="parTrans" cxnId="{A6A6D384-F4EB-407B-85D5-0851EA8F9AD3}">
      <dgm:prSet/>
      <dgm:spPr/>
      <dgm:t>
        <a:bodyPr/>
        <a:lstStyle/>
        <a:p>
          <a:endParaRPr lang="hu-HU"/>
        </a:p>
      </dgm:t>
    </dgm:pt>
    <dgm:pt modelId="{98E3BE40-25BC-4D33-A02C-1E99F8781FA6}" type="sibTrans" cxnId="{A6A6D384-F4EB-407B-85D5-0851EA8F9AD3}">
      <dgm:prSet/>
      <dgm:spPr/>
      <dgm:t>
        <a:bodyPr/>
        <a:lstStyle/>
        <a:p>
          <a:endParaRPr lang="hu-HU"/>
        </a:p>
      </dgm:t>
    </dgm:pt>
    <dgm:pt modelId="{FF7958A1-58CA-4A0F-9BC2-D5C7F38EE4E3}">
      <dgm:prSet/>
      <dgm:spPr/>
      <dgm:t>
        <a:bodyPr/>
        <a:lstStyle/>
        <a:p>
          <a:r>
            <a:rPr lang="en-US" noProof="0" dirty="0"/>
            <a:t>Ranking table</a:t>
          </a:r>
        </a:p>
      </dgm:t>
    </dgm:pt>
    <dgm:pt modelId="{86D669FB-257F-40BC-98BF-8D060345ECE9}" type="parTrans" cxnId="{2504E21E-30F6-418B-9D42-29AFD35B3680}">
      <dgm:prSet/>
      <dgm:spPr/>
      <dgm:t>
        <a:bodyPr/>
        <a:lstStyle/>
        <a:p>
          <a:endParaRPr lang="hu-HU"/>
        </a:p>
      </dgm:t>
    </dgm:pt>
    <dgm:pt modelId="{76ABE6A5-2F34-4082-8176-3A654E53C72A}" type="sibTrans" cxnId="{2504E21E-30F6-418B-9D42-29AFD35B3680}">
      <dgm:prSet/>
      <dgm:spPr/>
      <dgm:t>
        <a:bodyPr/>
        <a:lstStyle/>
        <a:p>
          <a:endParaRPr lang="hu-HU"/>
        </a:p>
      </dgm:t>
    </dgm:pt>
    <dgm:pt modelId="{51F4487D-DC79-4700-B228-C74723C4AC6E}" type="pres">
      <dgm:prSet presAssocID="{150C8D63-33B4-4203-A800-EE0173E0117B}" presName="Name0" presStyleCnt="0">
        <dgm:presLayoutVars>
          <dgm:dir/>
          <dgm:animLvl val="lvl"/>
          <dgm:resizeHandles val="exact"/>
        </dgm:presLayoutVars>
      </dgm:prSet>
      <dgm:spPr/>
    </dgm:pt>
    <dgm:pt modelId="{33D77D99-E0E5-4A8F-AF74-48379CF40DAD}" type="pres">
      <dgm:prSet presAssocID="{FF7958A1-58CA-4A0F-9BC2-D5C7F38EE4E3}" presName="boxAndChildren" presStyleCnt="0"/>
      <dgm:spPr/>
    </dgm:pt>
    <dgm:pt modelId="{0E105905-FFD3-4279-A703-08F747D88FF9}" type="pres">
      <dgm:prSet presAssocID="{FF7958A1-58CA-4A0F-9BC2-D5C7F38EE4E3}" presName="parentTextBox" presStyleLbl="node1" presStyleIdx="0" presStyleCnt="2" custLinFactNeighborX="6893" custLinFactNeighborY="3608"/>
      <dgm:spPr/>
    </dgm:pt>
    <dgm:pt modelId="{8D834148-776D-4122-9669-8022CFC8415C}" type="pres">
      <dgm:prSet presAssocID="{98E3BE40-25BC-4D33-A02C-1E99F8781FA6}" presName="sp" presStyleCnt="0"/>
      <dgm:spPr/>
    </dgm:pt>
    <dgm:pt modelId="{E84F1C51-689F-4388-B9FF-F7734382AEE5}" type="pres">
      <dgm:prSet presAssocID="{B96B7CAA-86AD-4C2D-A4BE-0B2BDE079AD8}" presName="arrowAndChildren" presStyleCnt="0"/>
      <dgm:spPr/>
    </dgm:pt>
    <dgm:pt modelId="{20EF806D-A224-465B-89DA-AA39A5EE0795}" type="pres">
      <dgm:prSet presAssocID="{B96B7CAA-86AD-4C2D-A4BE-0B2BDE079AD8}" presName="parentTextArrow" presStyleLbl="node1" presStyleIdx="1" presStyleCnt="2"/>
      <dgm:spPr/>
    </dgm:pt>
  </dgm:ptLst>
  <dgm:cxnLst>
    <dgm:cxn modelId="{2504E21E-30F6-418B-9D42-29AFD35B3680}" srcId="{150C8D63-33B4-4203-A800-EE0173E0117B}" destId="{FF7958A1-58CA-4A0F-9BC2-D5C7F38EE4E3}" srcOrd="1" destOrd="0" parTransId="{86D669FB-257F-40BC-98BF-8D060345ECE9}" sibTransId="{76ABE6A5-2F34-4082-8176-3A654E53C72A}"/>
    <dgm:cxn modelId="{F4CA3345-18F0-4407-B557-418B8DBB0D2B}" type="presOf" srcId="{FF7958A1-58CA-4A0F-9BC2-D5C7F38EE4E3}" destId="{0E105905-FFD3-4279-A703-08F747D88FF9}" srcOrd="0" destOrd="0" presId="urn:microsoft.com/office/officeart/2005/8/layout/process4"/>
    <dgm:cxn modelId="{3DD70377-0460-4408-88A8-4B86674D8C02}" type="presOf" srcId="{150C8D63-33B4-4203-A800-EE0173E0117B}" destId="{51F4487D-DC79-4700-B228-C74723C4AC6E}" srcOrd="0" destOrd="0" presId="urn:microsoft.com/office/officeart/2005/8/layout/process4"/>
    <dgm:cxn modelId="{6C4E4157-1030-4F46-B345-93233C2B5B3D}" type="presOf" srcId="{B96B7CAA-86AD-4C2D-A4BE-0B2BDE079AD8}" destId="{20EF806D-A224-465B-89DA-AA39A5EE0795}" srcOrd="0" destOrd="0" presId="urn:microsoft.com/office/officeart/2005/8/layout/process4"/>
    <dgm:cxn modelId="{A6A6D384-F4EB-407B-85D5-0851EA8F9AD3}" srcId="{150C8D63-33B4-4203-A800-EE0173E0117B}" destId="{B96B7CAA-86AD-4C2D-A4BE-0B2BDE079AD8}" srcOrd="0" destOrd="0" parTransId="{F4FE30DD-F43B-463D-8E39-F892A97E0273}" sibTransId="{98E3BE40-25BC-4D33-A02C-1E99F8781FA6}"/>
    <dgm:cxn modelId="{54B9900A-71DD-4CA7-8EE0-3CF85B1C4022}" type="presParOf" srcId="{51F4487D-DC79-4700-B228-C74723C4AC6E}" destId="{33D77D99-E0E5-4A8F-AF74-48379CF40DAD}" srcOrd="0" destOrd="0" presId="urn:microsoft.com/office/officeart/2005/8/layout/process4"/>
    <dgm:cxn modelId="{296B9E8A-978A-4A33-8A38-C86F447D0340}" type="presParOf" srcId="{33D77D99-E0E5-4A8F-AF74-48379CF40DAD}" destId="{0E105905-FFD3-4279-A703-08F747D88FF9}" srcOrd="0" destOrd="0" presId="urn:microsoft.com/office/officeart/2005/8/layout/process4"/>
    <dgm:cxn modelId="{A3270705-62B1-49E4-991C-DB409C887056}" type="presParOf" srcId="{51F4487D-DC79-4700-B228-C74723C4AC6E}" destId="{8D834148-776D-4122-9669-8022CFC8415C}" srcOrd="1" destOrd="0" presId="urn:microsoft.com/office/officeart/2005/8/layout/process4"/>
    <dgm:cxn modelId="{B7C664E6-6177-47FC-B5F5-6D24F3F9EB5B}" type="presParOf" srcId="{51F4487D-DC79-4700-B228-C74723C4AC6E}" destId="{E84F1C51-689F-4388-B9FF-F7734382AEE5}" srcOrd="2" destOrd="0" presId="urn:microsoft.com/office/officeart/2005/8/layout/process4"/>
    <dgm:cxn modelId="{6CC79190-8D5C-461F-AA15-6CCB057EBAE0}" type="presParOf" srcId="{E84F1C51-689F-4388-B9FF-F7734382AEE5}" destId="{20EF806D-A224-465B-89DA-AA39A5EE079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2BA64C-F192-4947-A2AE-67031E0F36D2}">
      <dsp:nvSpPr>
        <dsp:cNvPr id="0" name=""/>
        <dsp:cNvSpPr/>
      </dsp:nvSpPr>
      <dsp:spPr>
        <a:xfrm>
          <a:off x="0" y="7594"/>
          <a:ext cx="5287433" cy="678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Brief history of Budapest</a:t>
          </a:r>
        </a:p>
      </dsp:txBody>
      <dsp:txXfrm>
        <a:off x="33127" y="40721"/>
        <a:ext cx="5221179" cy="612346"/>
      </dsp:txXfrm>
    </dsp:sp>
    <dsp:sp modelId="{35E3AC57-DC6A-492C-8617-5EE93028910D}">
      <dsp:nvSpPr>
        <dsp:cNvPr id="0" name=""/>
        <dsp:cNvSpPr/>
      </dsp:nvSpPr>
      <dsp:spPr>
        <a:xfrm>
          <a:off x="0" y="769714"/>
          <a:ext cx="5287433" cy="678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Overview of pervious researches</a:t>
          </a:r>
        </a:p>
      </dsp:txBody>
      <dsp:txXfrm>
        <a:off x="33127" y="802841"/>
        <a:ext cx="5221179" cy="612346"/>
      </dsp:txXfrm>
    </dsp:sp>
    <dsp:sp modelId="{B6FD9FD5-29B4-4C94-B70B-C2220770883F}">
      <dsp:nvSpPr>
        <dsp:cNvPr id="0" name=""/>
        <dsp:cNvSpPr/>
      </dsp:nvSpPr>
      <dsp:spPr>
        <a:xfrm>
          <a:off x="0" y="1531834"/>
          <a:ext cx="5287433" cy="678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Applied methodology</a:t>
          </a:r>
        </a:p>
      </dsp:txBody>
      <dsp:txXfrm>
        <a:off x="33127" y="1564961"/>
        <a:ext cx="5221179" cy="612346"/>
      </dsp:txXfrm>
    </dsp:sp>
    <dsp:sp modelId="{541D5926-BB64-4842-8F7B-8E8FFCF525EF}">
      <dsp:nvSpPr>
        <dsp:cNvPr id="0" name=""/>
        <dsp:cNvSpPr/>
      </dsp:nvSpPr>
      <dsp:spPr>
        <a:xfrm>
          <a:off x="0" y="2293954"/>
          <a:ext cx="5287433" cy="678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noProof="0" dirty="0">
              <a:solidFill>
                <a:srgbClr val="191A38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Results</a:t>
          </a:r>
        </a:p>
      </dsp:txBody>
      <dsp:txXfrm>
        <a:off x="33127" y="2327081"/>
        <a:ext cx="5221179" cy="612346"/>
      </dsp:txXfrm>
    </dsp:sp>
    <dsp:sp modelId="{633FCA29-444A-43E0-86D2-D24466019665}">
      <dsp:nvSpPr>
        <dsp:cNvPr id="0" name=""/>
        <dsp:cNvSpPr/>
      </dsp:nvSpPr>
      <dsp:spPr>
        <a:xfrm>
          <a:off x="0" y="3056074"/>
          <a:ext cx="5287433" cy="678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Key takeaways</a:t>
          </a:r>
        </a:p>
      </dsp:txBody>
      <dsp:txXfrm>
        <a:off x="33127" y="3089201"/>
        <a:ext cx="5221179" cy="6123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76AEF1-FA33-4F50-90E8-B93AFAEAABEE}">
      <dsp:nvSpPr>
        <dsp:cNvPr id="0" name=""/>
        <dsp:cNvSpPr/>
      </dsp:nvSpPr>
      <dsp:spPr>
        <a:xfrm>
          <a:off x="0" y="2014"/>
          <a:ext cx="749301" cy="6739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</a:p>
      </dsp:txBody>
      <dsp:txXfrm>
        <a:off x="32898" y="34912"/>
        <a:ext cx="683505" cy="608124"/>
      </dsp:txXfrm>
    </dsp:sp>
    <dsp:sp modelId="{E323E001-577A-4147-A071-5F2CC5A3AD5A}">
      <dsp:nvSpPr>
        <dsp:cNvPr id="0" name=""/>
        <dsp:cNvSpPr/>
      </dsp:nvSpPr>
      <dsp:spPr>
        <a:xfrm>
          <a:off x="0" y="768094"/>
          <a:ext cx="749301" cy="6739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2.</a:t>
          </a:r>
        </a:p>
      </dsp:txBody>
      <dsp:txXfrm>
        <a:off x="32898" y="800992"/>
        <a:ext cx="683505" cy="608124"/>
      </dsp:txXfrm>
    </dsp:sp>
    <dsp:sp modelId="{FE796D1E-59F0-44EF-BE28-DC3B0E3F0477}">
      <dsp:nvSpPr>
        <dsp:cNvPr id="0" name=""/>
        <dsp:cNvSpPr/>
      </dsp:nvSpPr>
      <dsp:spPr>
        <a:xfrm>
          <a:off x="0" y="1534174"/>
          <a:ext cx="749301" cy="6739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3.</a:t>
          </a:r>
        </a:p>
      </dsp:txBody>
      <dsp:txXfrm>
        <a:off x="32898" y="1567072"/>
        <a:ext cx="683505" cy="608124"/>
      </dsp:txXfrm>
    </dsp:sp>
    <dsp:sp modelId="{4C940F19-3FEE-4B95-A6EF-45BAE110B709}">
      <dsp:nvSpPr>
        <dsp:cNvPr id="0" name=""/>
        <dsp:cNvSpPr/>
      </dsp:nvSpPr>
      <dsp:spPr>
        <a:xfrm>
          <a:off x="0" y="2300254"/>
          <a:ext cx="749301" cy="6739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4.</a:t>
          </a:r>
        </a:p>
      </dsp:txBody>
      <dsp:txXfrm>
        <a:off x="32898" y="2333152"/>
        <a:ext cx="683505" cy="608124"/>
      </dsp:txXfrm>
    </dsp:sp>
    <dsp:sp modelId="{0D3E36AC-FBB1-45F2-9FC5-576816896DE7}">
      <dsp:nvSpPr>
        <dsp:cNvPr id="0" name=""/>
        <dsp:cNvSpPr/>
      </dsp:nvSpPr>
      <dsp:spPr>
        <a:xfrm>
          <a:off x="0" y="3066334"/>
          <a:ext cx="749301" cy="6739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5.</a:t>
          </a:r>
        </a:p>
      </dsp:txBody>
      <dsp:txXfrm>
        <a:off x="32898" y="3099232"/>
        <a:ext cx="683505" cy="6081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35FE03-A783-4EB5-B3B2-E9024C80D676}">
      <dsp:nvSpPr>
        <dsp:cNvPr id="0" name=""/>
        <dsp:cNvSpPr/>
      </dsp:nvSpPr>
      <dsp:spPr>
        <a:xfrm>
          <a:off x="3570" y="0"/>
          <a:ext cx="4350119" cy="409809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1872 - 1930</a:t>
          </a:r>
        </a:p>
      </dsp:txBody>
      <dsp:txXfrm>
        <a:off x="208475" y="0"/>
        <a:ext cx="3940310" cy="409809"/>
      </dsp:txXfrm>
    </dsp:sp>
    <dsp:sp modelId="{88E6491A-B298-4B42-97D4-7C702EF40FFE}">
      <dsp:nvSpPr>
        <dsp:cNvPr id="0" name=""/>
        <dsp:cNvSpPr/>
      </dsp:nvSpPr>
      <dsp:spPr>
        <a:xfrm>
          <a:off x="3918678" y="0"/>
          <a:ext cx="4350119" cy="409809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1931 - 1949</a:t>
          </a:r>
        </a:p>
      </dsp:txBody>
      <dsp:txXfrm>
        <a:off x="4123583" y="0"/>
        <a:ext cx="3940310" cy="409809"/>
      </dsp:txXfrm>
    </dsp:sp>
    <dsp:sp modelId="{321FC82E-D90D-47DA-83DE-2BF3DB6B99F1}">
      <dsp:nvSpPr>
        <dsp:cNvPr id="0" name=""/>
        <dsp:cNvSpPr/>
      </dsp:nvSpPr>
      <dsp:spPr>
        <a:xfrm>
          <a:off x="7833785" y="0"/>
          <a:ext cx="4350119" cy="409809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1950 - nowadays</a:t>
          </a:r>
        </a:p>
      </dsp:txBody>
      <dsp:txXfrm>
        <a:off x="8038690" y="0"/>
        <a:ext cx="3940310" cy="4098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53CAB6-BB3C-445B-A5C8-003AE67ED772}">
      <dsp:nvSpPr>
        <dsp:cNvPr id="0" name=""/>
        <dsp:cNvSpPr/>
      </dsp:nvSpPr>
      <dsp:spPr>
        <a:xfrm>
          <a:off x="90001" y="320388"/>
          <a:ext cx="2528627" cy="577267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Applying AI (c.f. COCO Y0) on Ranking table </a:t>
          </a:r>
        </a:p>
      </dsp:txBody>
      <dsp:txXfrm>
        <a:off x="118181" y="348568"/>
        <a:ext cx="2472267" cy="520907"/>
      </dsp:txXfrm>
    </dsp:sp>
    <dsp:sp modelId="{27205DCF-3B60-42FF-B65E-F44FEC3435A4}">
      <dsp:nvSpPr>
        <dsp:cNvPr id="0" name=""/>
        <dsp:cNvSpPr/>
      </dsp:nvSpPr>
      <dsp:spPr>
        <a:xfrm>
          <a:off x="90001" y="1071176"/>
          <a:ext cx="2528627" cy="577267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Use of „naive” average calculation on the Ranking table </a:t>
          </a:r>
        </a:p>
      </dsp:txBody>
      <dsp:txXfrm>
        <a:off x="118181" y="1099356"/>
        <a:ext cx="2472267" cy="520907"/>
      </dsp:txXfrm>
    </dsp:sp>
    <dsp:sp modelId="{CABF217C-20E2-4206-9190-10AC39CDB79D}">
      <dsp:nvSpPr>
        <dsp:cNvPr id="0" name=""/>
        <dsp:cNvSpPr/>
      </dsp:nvSpPr>
      <dsp:spPr>
        <a:xfrm>
          <a:off x="90001" y="1821964"/>
          <a:ext cx="2528627" cy="577267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Assessing correlation levels between AI and „naive” model</a:t>
          </a:r>
        </a:p>
      </dsp:txBody>
      <dsp:txXfrm>
        <a:off x="118181" y="1850144"/>
        <a:ext cx="2472267" cy="520907"/>
      </dsp:txXfrm>
    </dsp:sp>
    <dsp:sp modelId="{6B6CF9FC-26AE-441E-8F81-0B23DBF4315A}">
      <dsp:nvSpPr>
        <dsp:cNvPr id="0" name=""/>
        <dsp:cNvSpPr/>
      </dsp:nvSpPr>
      <dsp:spPr>
        <a:xfrm>
          <a:off x="90001" y="2572753"/>
          <a:ext cx="2528627" cy="577267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Evaluating results</a:t>
          </a:r>
        </a:p>
      </dsp:txBody>
      <dsp:txXfrm>
        <a:off x="118181" y="2600933"/>
        <a:ext cx="2472267" cy="52090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B9447A-304D-4DB9-BABA-D762A10C737A}">
      <dsp:nvSpPr>
        <dsp:cNvPr id="0" name=""/>
        <dsp:cNvSpPr/>
      </dsp:nvSpPr>
      <dsp:spPr>
        <a:xfrm>
          <a:off x="0" y="2982336"/>
          <a:ext cx="2449508" cy="489277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5. Data merging process (relativized and non relativized) </a:t>
          </a:r>
        </a:p>
      </dsp:txBody>
      <dsp:txXfrm>
        <a:off x="0" y="2982336"/>
        <a:ext cx="2449508" cy="489277"/>
      </dsp:txXfrm>
    </dsp:sp>
    <dsp:sp modelId="{DF480BAF-B969-415C-AE35-8DE09BA47C36}">
      <dsp:nvSpPr>
        <dsp:cNvPr id="0" name=""/>
        <dsp:cNvSpPr/>
      </dsp:nvSpPr>
      <dsp:spPr>
        <a:xfrm rot="10800000">
          <a:off x="0" y="2237167"/>
          <a:ext cx="2449508" cy="752508"/>
        </a:xfrm>
        <a:prstGeom prst="upArrowCallou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4. Data relativization process</a:t>
          </a:r>
        </a:p>
      </dsp:txBody>
      <dsp:txXfrm rot="10800000">
        <a:off x="0" y="2237167"/>
        <a:ext cx="2449508" cy="488957"/>
      </dsp:txXfrm>
    </dsp:sp>
    <dsp:sp modelId="{7E7A4173-9C4E-4C50-83E9-015C6E964042}">
      <dsp:nvSpPr>
        <dsp:cNvPr id="0" name=""/>
        <dsp:cNvSpPr/>
      </dsp:nvSpPr>
      <dsp:spPr>
        <a:xfrm rot="10800000">
          <a:off x="0" y="1491998"/>
          <a:ext cx="2449508" cy="752508"/>
        </a:xfrm>
        <a:prstGeom prst="upArrowCallou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3. Data cleaning process</a:t>
          </a:r>
        </a:p>
      </dsp:txBody>
      <dsp:txXfrm rot="10800000">
        <a:off x="0" y="1491998"/>
        <a:ext cx="2449508" cy="488957"/>
      </dsp:txXfrm>
    </dsp:sp>
    <dsp:sp modelId="{D82B68E8-9B50-489C-9CE9-542074FDE299}">
      <dsp:nvSpPr>
        <dsp:cNvPr id="0" name=""/>
        <dsp:cNvSpPr/>
      </dsp:nvSpPr>
      <dsp:spPr>
        <a:xfrm rot="10800000">
          <a:off x="0" y="746829"/>
          <a:ext cx="2449508" cy="752508"/>
        </a:xfrm>
        <a:prstGeom prst="upArrowCallou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2. Data quality assurance process</a:t>
          </a:r>
        </a:p>
      </dsp:txBody>
      <dsp:txXfrm rot="10800000">
        <a:off x="0" y="746829"/>
        <a:ext cx="2449508" cy="488957"/>
      </dsp:txXfrm>
    </dsp:sp>
    <dsp:sp modelId="{ED4EE9A4-651A-4DD1-9CAF-0D24B997DC40}">
      <dsp:nvSpPr>
        <dsp:cNvPr id="0" name=""/>
        <dsp:cNvSpPr/>
      </dsp:nvSpPr>
      <dsp:spPr>
        <a:xfrm rot="10800000">
          <a:off x="0" y="1660"/>
          <a:ext cx="2449508" cy="752508"/>
        </a:xfrm>
        <a:prstGeom prst="upArrowCallou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1. Data collection from TEIR database</a:t>
          </a:r>
        </a:p>
      </dsp:txBody>
      <dsp:txXfrm rot="10800000">
        <a:off x="0" y="1660"/>
        <a:ext cx="2449508" cy="48895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105905-FFD3-4279-A703-08F747D88FF9}">
      <dsp:nvSpPr>
        <dsp:cNvPr id="0" name=""/>
        <dsp:cNvSpPr/>
      </dsp:nvSpPr>
      <dsp:spPr>
        <a:xfrm>
          <a:off x="0" y="857520"/>
          <a:ext cx="2168367" cy="56220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noProof="0" dirty="0"/>
            <a:t>Ranking table</a:t>
          </a:r>
        </a:p>
      </dsp:txBody>
      <dsp:txXfrm>
        <a:off x="0" y="857520"/>
        <a:ext cx="2168367" cy="562205"/>
      </dsp:txXfrm>
    </dsp:sp>
    <dsp:sp modelId="{20EF806D-A224-465B-89DA-AA39A5EE0795}">
      <dsp:nvSpPr>
        <dsp:cNvPr id="0" name=""/>
        <dsp:cNvSpPr/>
      </dsp:nvSpPr>
      <dsp:spPr>
        <a:xfrm rot="10800000">
          <a:off x="0" y="640"/>
          <a:ext cx="2168367" cy="864672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noProof="0" dirty="0" err="1"/>
            <a:t>St.dev</a:t>
          </a:r>
          <a:r>
            <a:rPr lang="en-US" sz="1500" kern="1200" noProof="0" dirty="0"/>
            <a:t> difference table</a:t>
          </a:r>
        </a:p>
      </dsp:txBody>
      <dsp:txXfrm rot="10800000">
        <a:off x="0" y="640"/>
        <a:ext cx="2168367" cy="5618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6BAC5-FA8A-47CF-B619-CF99D1D0C019}" type="datetimeFigureOut">
              <a:rPr lang="hu-HU" smtClean="0"/>
              <a:t>2025. 02. 22.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E356C6-1478-40F4-AC40-8A87985CE7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27068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https://unsplash.com/photos/brown-concrete-building-xVGXbsgoMP0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E356C6-1478-40F4-AC40-8A87985CE7B0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6525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https://mercator.elte.hu/%7Eeimg4b/webgis/agglomeracio.html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E356C6-1478-40F4-AC40-8A87985CE7B0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88891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AB5D4C-E675-83A1-F63F-C3AAB395D1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CBFA9890-1E42-95F6-DACF-0EF22B639D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620EC022-AA86-81E6-0D18-01D5C214BE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https://unsplash.com/photos/brown-concrete-building-xVGXbsgoMP0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821727FB-1262-4AF0-3163-91C7F0813A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E356C6-1478-40F4-AC40-8A87985CE7B0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36407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3B94687-C9E9-F9C8-56A7-5E756A6FC8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E69494FA-BD16-9107-8C47-415E713A7A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0BC0585-18E2-77BF-5385-F0FAE7B62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D439D-12FD-40AE-A199-A5E8F425FA2F}" type="datetimeFigureOut">
              <a:rPr lang="hu-HU" smtClean="0"/>
              <a:t>2025. 02. 22.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06C6BD8-2AFF-8962-6793-49DB4B8CC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A89F966-9119-275D-4B82-074B82722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B8B3-E244-420C-8D27-83C12C495E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424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4B64B96-ECB5-5D83-AC33-8EDA9FBD3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9B0A6DD0-AABC-9BCE-9850-F03C4061F6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5DB742C-7733-5B9E-9034-2136E639D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D439D-12FD-40AE-A199-A5E8F425FA2F}" type="datetimeFigureOut">
              <a:rPr lang="hu-HU" smtClean="0"/>
              <a:t>2025. 02. 22.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F05C2FB-D51F-D9CD-FD8D-3EB0DB5B9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DC396F1-9522-3F95-DD67-49ACBBAB1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B8B3-E244-420C-8D27-83C12C495E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4429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5A888CCA-BF90-F145-F66B-A8509AD492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918BA02A-9CB4-86AF-2A44-24ABA2DD8E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F62EFCA-9DCD-8621-3856-F85AEF533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D439D-12FD-40AE-A199-A5E8F425FA2F}" type="datetimeFigureOut">
              <a:rPr lang="hu-HU" smtClean="0"/>
              <a:t>2025. 02. 22.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5A00C0C-B557-64CB-CABF-2B4C390DC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98C451A-8A9E-D654-8939-046940DEC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B8B3-E244-420C-8D27-83C12C495E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2303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94A7898-D6BE-EC2B-D0C5-75539C899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E5AD2BE-D5E9-CE56-140E-3E7AE7DDA2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FF1E8B9-EA57-36ED-094D-6B73422EA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D439D-12FD-40AE-A199-A5E8F425FA2F}" type="datetimeFigureOut">
              <a:rPr lang="hu-HU" smtClean="0"/>
              <a:t>2025. 02. 22.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A7C7BE7-7C3A-5BF0-14D6-10C419926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27A9961-3E3B-BCA2-E771-C44040CA7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B8B3-E244-420C-8D27-83C12C495E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06589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A2864B0-5DB0-5499-2CAE-8FEE51E2C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7461D459-B762-5AFE-DC52-002974542E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61FBACA-DA93-D9E0-9846-F7C212E85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D439D-12FD-40AE-A199-A5E8F425FA2F}" type="datetimeFigureOut">
              <a:rPr lang="hu-HU" smtClean="0"/>
              <a:t>2025. 02. 22.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4646D04-C64E-9504-6E8C-27B0AA5A4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4617116-48A8-FFF2-2F62-F9F4F6DAC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B8B3-E244-420C-8D27-83C12C495E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39050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F32ADB6-438E-67B7-04A1-4CA18C9D7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DE9BB21-87DA-976A-98D3-DD61A53627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448E0901-08D0-342E-D337-D49571B98C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56ED5E42-BC6A-04DE-0CC2-67DA23DFE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D439D-12FD-40AE-A199-A5E8F425FA2F}" type="datetimeFigureOut">
              <a:rPr lang="hu-HU" smtClean="0"/>
              <a:t>2025. 02. 22.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97E88F4A-7B62-EB13-FF12-A37039A82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0F78B555-B46F-3F88-2894-5AE1C3C0A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B8B3-E244-420C-8D27-83C12C495E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61644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73A15FD-208C-E2D1-4298-EE8D04F4A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00553B58-5DAF-A95B-B321-093BFCB960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DF9EDB0D-9A46-07C7-7813-CBFB051D76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B027F715-1669-A83D-ABD8-5EAAEEC2DD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04A469CE-FABC-75C0-6FE8-C3A2331ABC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99F40792-FFBF-297B-826E-C0C33EA9C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D439D-12FD-40AE-A199-A5E8F425FA2F}" type="datetimeFigureOut">
              <a:rPr lang="hu-HU" smtClean="0"/>
              <a:t>2025. 02. 22.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F7E030D6-654A-1410-49A7-3738A8963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6F12BAAE-21FA-23DC-8E48-676FA9F2B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B8B3-E244-420C-8D27-83C12C495E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0418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1E6ADB8-8B0A-EC29-DF29-068DE97E8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0976D58E-3646-6939-F2E1-B23433939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D439D-12FD-40AE-A199-A5E8F425FA2F}" type="datetimeFigureOut">
              <a:rPr lang="hu-HU" smtClean="0"/>
              <a:t>2025. 02. 22.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95CC07DF-26F5-05BE-BBE6-2D76DC334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A3173D66-E47B-C810-16D2-A34FD2465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B8B3-E244-420C-8D27-83C12C495E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8397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CC2E8B36-3775-74FF-5070-D0AB27191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D439D-12FD-40AE-A199-A5E8F425FA2F}" type="datetimeFigureOut">
              <a:rPr lang="hu-HU" smtClean="0"/>
              <a:t>2025. 02. 22.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71535E7E-9B80-B881-3287-4C6ADF693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76608A60-AA45-0B2C-1C02-D066ED2CD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B8B3-E244-420C-8D27-83C12C495E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0125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64679D8-E079-A2F9-903C-04A9A9B5F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1875B5B-2868-C58D-3A67-00A28BE55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7F66B32B-4B8B-61F4-C55D-ADE777209D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54728AD9-A17E-CF3E-99BD-50B2B196D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D439D-12FD-40AE-A199-A5E8F425FA2F}" type="datetimeFigureOut">
              <a:rPr lang="hu-HU" smtClean="0"/>
              <a:t>2025. 02. 22.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574039E7-B2F7-D9B2-F66F-9C914700C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01C60A3D-E44F-9FAF-F2CB-F93162E66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B8B3-E244-420C-8D27-83C12C495E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20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FF475C8-D566-3BD8-ADC9-0320DAA0D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47C6CDEC-8CA9-962B-A21C-ED6C5E76DE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893CB743-1C84-CBD0-C380-1DACB2CA98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AE240B4A-56D6-05B0-AA7E-0153B1FC1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D439D-12FD-40AE-A199-A5E8F425FA2F}" type="datetimeFigureOut">
              <a:rPr lang="hu-HU" smtClean="0"/>
              <a:t>2025. 02. 22.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C7184AF0-BEF0-C9A0-9706-EBCE9771D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AE0A7D65-1A75-9586-458B-BC7551095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B8B3-E244-420C-8D27-83C12C495E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38986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1ED9BFA7-F7DC-AA6D-AFE9-6CBB7132D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75EFCCB9-05E8-3CE4-2683-4A7B29CE7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557664E-D496-BB62-6546-F742425067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CD439D-12FD-40AE-A199-A5E8F425FA2F}" type="datetimeFigureOut">
              <a:rPr lang="hu-HU" smtClean="0"/>
              <a:t>2025. 02. 22.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BCC4B73-A64A-D88D-1250-E9723E631B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2851785-362E-5B23-604F-30F3B1462D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A4B8B3-E244-420C-8D27-83C12C495E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7179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5.png"/><Relationship Id="rId7" Type="http://schemas.openxmlformats.org/officeDocument/2006/relationships/diagramLayout" Target="../diagrams/layout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5" Type="http://schemas.openxmlformats.org/officeDocument/2006/relationships/image" Target="../media/image7.png"/><Relationship Id="rId10" Type="http://schemas.microsoft.com/office/2007/relationships/diagramDrawing" Target="../diagrams/drawing3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iau.my-x.hu/miau2009/index.php3?x=e0&amp;string=homogeneity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iau.my-x.hu/miau2009/index.php3?x=e0&amp;string=mezofold" TargetMode="Externa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diagramData" Target="../diagrams/data6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17" Type="http://schemas.microsoft.com/office/2007/relationships/diagramDrawing" Target="../diagrams/drawing6.xml"/><Relationship Id="rId2" Type="http://schemas.openxmlformats.org/officeDocument/2006/relationships/image" Target="../media/image8.jpeg"/><Relationship Id="rId16" Type="http://schemas.openxmlformats.org/officeDocument/2006/relationships/diagramColors" Target="../diagrams/colors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diagramLayout" Target="../diagrams/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iau.my-x.hu/myx-free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iau.my-x.hu/myx-fre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0E929DA0-2A85-65A7-644C-3A8D9C5B9E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3" r="16723"/>
          <a:stretch/>
        </p:blipFill>
        <p:spPr>
          <a:xfrm>
            <a:off x="4078357" y="0"/>
            <a:ext cx="8113643" cy="6858000"/>
          </a:xfrm>
          <a:prstGeom prst="rect">
            <a:avLst/>
          </a:prstGeom>
        </p:spPr>
      </p:pic>
      <p:sp>
        <p:nvSpPr>
          <p:cNvPr id="6" name="Téglalap 5">
            <a:extLst>
              <a:ext uri="{FF2B5EF4-FFF2-40B4-BE49-F238E27FC236}">
                <a16:creationId xmlns:a16="http://schemas.microsoft.com/office/drawing/2014/main" id="{DD6FCD40-8F1E-4775-4385-55951A3356F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53000">
                <a:srgbClr val="191A38"/>
              </a:gs>
              <a:gs pos="0">
                <a:srgbClr val="191A38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9" name="Kép 8" descr="A képen szöveg, Betűtípus, embléma, poszter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97BAB4C7-DC8E-961C-24AE-C1F757D8B9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79" y="5901267"/>
            <a:ext cx="846666" cy="846666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FA2B4740-E634-4FDB-1BDA-106432435D6F}"/>
              </a:ext>
            </a:extLst>
          </p:cNvPr>
          <p:cNvSpPr txBox="1"/>
          <p:nvPr/>
        </p:nvSpPr>
        <p:spPr>
          <a:xfrm>
            <a:off x="152400" y="1672167"/>
            <a:ext cx="63910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noProof="0" dirty="0">
                <a:solidFill>
                  <a:srgbClr val="DCC575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Building statistical neurons </a:t>
            </a:r>
            <a:endParaRPr lang="hu-HU" sz="3600" b="1" noProof="0" dirty="0">
              <a:solidFill>
                <a:srgbClr val="DCC575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3600" b="1" noProof="0" dirty="0">
                <a:solidFill>
                  <a:srgbClr val="DCC575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in case of regional development projects</a:t>
            </a:r>
            <a:endParaRPr lang="en-US" sz="3600" noProof="0" dirty="0">
              <a:solidFill>
                <a:srgbClr val="DCC575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A6E37457-6118-D77D-5F6F-3805D24D6427}"/>
              </a:ext>
            </a:extLst>
          </p:cNvPr>
          <p:cNvSpPr txBox="1"/>
          <p:nvPr/>
        </p:nvSpPr>
        <p:spPr>
          <a:xfrm>
            <a:off x="3402312" y="5373184"/>
            <a:ext cx="2929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0" dirty="0">
                <a:solidFill>
                  <a:srgbClr val="DCC575"/>
                </a:solidFill>
              </a:rPr>
              <a:t>Daniel Varadi &amp; Laszlo Pitlik</a:t>
            </a: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794EA037-AF56-216D-5001-31BB649A0D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6895" y="6019853"/>
            <a:ext cx="2294467" cy="57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812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545FD3-E930-05C2-5958-D054DC6CD2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4" descr="A képen szöveg, Betűtípus, embléma, tervezés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8231C080-546E-7D15-0F8B-06D0C8995828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864" y="5816864"/>
            <a:ext cx="1032669" cy="1032669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AB4B8674-C234-7A14-214C-E39316E16CD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9397" r="15101"/>
          <a:stretch/>
        </p:blipFill>
        <p:spPr>
          <a:xfrm>
            <a:off x="6527050" y="332814"/>
            <a:ext cx="4935005" cy="6115887"/>
          </a:xfrm>
          <a:prstGeom prst="rect">
            <a:avLst/>
          </a:prstGeom>
        </p:spPr>
      </p:pic>
      <p:sp>
        <p:nvSpPr>
          <p:cNvPr id="36" name="Téglalap 35">
            <a:extLst>
              <a:ext uri="{FF2B5EF4-FFF2-40B4-BE49-F238E27FC236}">
                <a16:creationId xmlns:a16="http://schemas.microsoft.com/office/drawing/2014/main" id="{5299A3A7-1AA1-43DA-2689-3210B1C03DA6}"/>
              </a:ext>
            </a:extLst>
          </p:cNvPr>
          <p:cNvSpPr/>
          <p:nvPr/>
        </p:nvSpPr>
        <p:spPr>
          <a:xfrm>
            <a:off x="6527050" y="332813"/>
            <a:ext cx="4935005" cy="6115888"/>
          </a:xfrm>
          <a:prstGeom prst="rect">
            <a:avLst/>
          </a:prstGeom>
          <a:solidFill>
            <a:schemeClr val="tx1">
              <a:lumMod val="75000"/>
              <a:lumOff val="25000"/>
              <a:alpha val="4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Téglalap: lekerekített 9">
            <a:extLst>
              <a:ext uri="{FF2B5EF4-FFF2-40B4-BE49-F238E27FC236}">
                <a16:creationId xmlns:a16="http://schemas.microsoft.com/office/drawing/2014/main" id="{85111291-765A-FC75-75C8-0127C68BF7C9}"/>
              </a:ext>
            </a:extLst>
          </p:cNvPr>
          <p:cNvSpPr/>
          <p:nvPr/>
        </p:nvSpPr>
        <p:spPr>
          <a:xfrm>
            <a:off x="257175" y="1851554"/>
            <a:ext cx="4266288" cy="4497387"/>
          </a:xfrm>
          <a:prstGeom prst="roundRect">
            <a:avLst/>
          </a:prstGeom>
          <a:solidFill>
            <a:srgbClr val="191A38">
              <a:alpha val="0"/>
            </a:srgbClr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Szabadkézi sokszög: alakzat 10">
            <a:extLst>
              <a:ext uri="{FF2B5EF4-FFF2-40B4-BE49-F238E27FC236}">
                <a16:creationId xmlns:a16="http://schemas.microsoft.com/office/drawing/2014/main" id="{53E951EC-70D0-2BA9-A421-08F4965B2730}"/>
              </a:ext>
            </a:extLst>
          </p:cNvPr>
          <p:cNvSpPr/>
          <p:nvPr/>
        </p:nvSpPr>
        <p:spPr>
          <a:xfrm>
            <a:off x="8449070" y="2585969"/>
            <a:ext cx="270311" cy="274104"/>
          </a:xfrm>
          <a:custGeom>
            <a:avLst/>
            <a:gdLst>
              <a:gd name="connsiteX0" fmla="*/ 0 w 245533"/>
              <a:gd name="connsiteY0" fmla="*/ 203200 h 254000"/>
              <a:gd name="connsiteX1" fmla="*/ 47978 w 245533"/>
              <a:gd name="connsiteY1" fmla="*/ 180622 h 254000"/>
              <a:gd name="connsiteX2" fmla="*/ 67733 w 245533"/>
              <a:gd name="connsiteY2" fmla="*/ 143933 h 254000"/>
              <a:gd name="connsiteX3" fmla="*/ 84667 w 245533"/>
              <a:gd name="connsiteY3" fmla="*/ 95956 h 254000"/>
              <a:gd name="connsiteX4" fmla="*/ 67733 w 245533"/>
              <a:gd name="connsiteY4" fmla="*/ 81844 h 254000"/>
              <a:gd name="connsiteX5" fmla="*/ 90311 w 245533"/>
              <a:gd name="connsiteY5" fmla="*/ 11289 h 254000"/>
              <a:gd name="connsiteX6" fmla="*/ 129822 w 245533"/>
              <a:gd name="connsiteY6" fmla="*/ 0 h 254000"/>
              <a:gd name="connsiteX7" fmla="*/ 206022 w 245533"/>
              <a:gd name="connsiteY7" fmla="*/ 2822 h 254000"/>
              <a:gd name="connsiteX8" fmla="*/ 225778 w 245533"/>
              <a:gd name="connsiteY8" fmla="*/ 33867 h 254000"/>
              <a:gd name="connsiteX9" fmla="*/ 197556 w 245533"/>
              <a:gd name="connsiteY9" fmla="*/ 70556 h 254000"/>
              <a:gd name="connsiteX10" fmla="*/ 245533 w 245533"/>
              <a:gd name="connsiteY10" fmla="*/ 214489 h 254000"/>
              <a:gd name="connsiteX11" fmla="*/ 197556 w 245533"/>
              <a:gd name="connsiteY11" fmla="*/ 211667 h 254000"/>
              <a:gd name="connsiteX12" fmla="*/ 146756 w 245533"/>
              <a:gd name="connsiteY12" fmla="*/ 211667 h 254000"/>
              <a:gd name="connsiteX13" fmla="*/ 67733 w 245533"/>
              <a:gd name="connsiteY13" fmla="*/ 251178 h 254000"/>
              <a:gd name="connsiteX14" fmla="*/ 42333 w 245533"/>
              <a:gd name="connsiteY14" fmla="*/ 254000 h 254000"/>
              <a:gd name="connsiteX15" fmla="*/ 0 w 245533"/>
              <a:gd name="connsiteY15" fmla="*/ 203200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45533" h="254000">
                <a:moveTo>
                  <a:pt x="0" y="203200"/>
                </a:moveTo>
                <a:lnTo>
                  <a:pt x="47978" y="180622"/>
                </a:lnTo>
                <a:lnTo>
                  <a:pt x="67733" y="143933"/>
                </a:lnTo>
                <a:lnTo>
                  <a:pt x="84667" y="95956"/>
                </a:lnTo>
                <a:lnTo>
                  <a:pt x="67733" y="81844"/>
                </a:lnTo>
                <a:lnTo>
                  <a:pt x="90311" y="11289"/>
                </a:lnTo>
                <a:lnTo>
                  <a:pt x="129822" y="0"/>
                </a:lnTo>
                <a:lnTo>
                  <a:pt x="206022" y="2822"/>
                </a:lnTo>
                <a:lnTo>
                  <a:pt x="225778" y="33867"/>
                </a:lnTo>
                <a:lnTo>
                  <a:pt x="197556" y="70556"/>
                </a:lnTo>
                <a:lnTo>
                  <a:pt x="245533" y="214489"/>
                </a:lnTo>
                <a:lnTo>
                  <a:pt x="197556" y="211667"/>
                </a:lnTo>
                <a:lnTo>
                  <a:pt x="146756" y="211667"/>
                </a:lnTo>
                <a:lnTo>
                  <a:pt x="67733" y="251178"/>
                </a:lnTo>
                <a:lnTo>
                  <a:pt x="42333" y="254000"/>
                </a:lnTo>
                <a:lnTo>
                  <a:pt x="0" y="20320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Szabadkézi sokszög: alakzat 11">
            <a:extLst>
              <a:ext uri="{FF2B5EF4-FFF2-40B4-BE49-F238E27FC236}">
                <a16:creationId xmlns:a16="http://schemas.microsoft.com/office/drawing/2014/main" id="{DE54B79D-ED92-CB5C-84E2-B08A97093340}"/>
              </a:ext>
            </a:extLst>
          </p:cNvPr>
          <p:cNvSpPr/>
          <p:nvPr/>
        </p:nvSpPr>
        <p:spPr>
          <a:xfrm>
            <a:off x="9075244" y="2024171"/>
            <a:ext cx="484695" cy="715715"/>
          </a:xfrm>
          <a:custGeom>
            <a:avLst/>
            <a:gdLst>
              <a:gd name="connsiteX0" fmla="*/ 0 w 440266"/>
              <a:gd name="connsiteY0" fmla="*/ 519289 h 663222"/>
              <a:gd name="connsiteX1" fmla="*/ 36689 w 440266"/>
              <a:gd name="connsiteY1" fmla="*/ 403578 h 663222"/>
              <a:gd name="connsiteX2" fmla="*/ 93133 w 440266"/>
              <a:gd name="connsiteY2" fmla="*/ 270933 h 663222"/>
              <a:gd name="connsiteX3" fmla="*/ 93133 w 440266"/>
              <a:gd name="connsiteY3" fmla="*/ 191911 h 663222"/>
              <a:gd name="connsiteX4" fmla="*/ 110066 w 440266"/>
              <a:gd name="connsiteY4" fmla="*/ 73378 h 663222"/>
              <a:gd name="connsiteX5" fmla="*/ 124178 w 440266"/>
              <a:gd name="connsiteY5" fmla="*/ 0 h 663222"/>
              <a:gd name="connsiteX6" fmla="*/ 440266 w 440266"/>
              <a:gd name="connsiteY6" fmla="*/ 174978 h 663222"/>
              <a:gd name="connsiteX7" fmla="*/ 428978 w 440266"/>
              <a:gd name="connsiteY7" fmla="*/ 254000 h 663222"/>
              <a:gd name="connsiteX8" fmla="*/ 381000 w 440266"/>
              <a:gd name="connsiteY8" fmla="*/ 369711 h 663222"/>
              <a:gd name="connsiteX9" fmla="*/ 349955 w 440266"/>
              <a:gd name="connsiteY9" fmla="*/ 397933 h 663222"/>
              <a:gd name="connsiteX10" fmla="*/ 406400 w 440266"/>
              <a:gd name="connsiteY10" fmla="*/ 460022 h 663222"/>
              <a:gd name="connsiteX11" fmla="*/ 313266 w 440266"/>
              <a:gd name="connsiteY11" fmla="*/ 601133 h 663222"/>
              <a:gd name="connsiteX12" fmla="*/ 313266 w 440266"/>
              <a:gd name="connsiteY12" fmla="*/ 637822 h 663222"/>
              <a:gd name="connsiteX13" fmla="*/ 285044 w 440266"/>
              <a:gd name="connsiteY13" fmla="*/ 637822 h 663222"/>
              <a:gd name="connsiteX14" fmla="*/ 231422 w 440266"/>
              <a:gd name="connsiteY14" fmla="*/ 620889 h 663222"/>
              <a:gd name="connsiteX15" fmla="*/ 172155 w 440266"/>
              <a:gd name="connsiteY15" fmla="*/ 629355 h 663222"/>
              <a:gd name="connsiteX16" fmla="*/ 169333 w 440266"/>
              <a:gd name="connsiteY16" fmla="*/ 663222 h 663222"/>
              <a:gd name="connsiteX17" fmla="*/ 64911 w 440266"/>
              <a:gd name="connsiteY17" fmla="*/ 595489 h 663222"/>
              <a:gd name="connsiteX18" fmla="*/ 0 w 440266"/>
              <a:gd name="connsiteY18" fmla="*/ 519289 h 66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40266" h="663222">
                <a:moveTo>
                  <a:pt x="0" y="519289"/>
                </a:moveTo>
                <a:lnTo>
                  <a:pt x="36689" y="403578"/>
                </a:lnTo>
                <a:lnTo>
                  <a:pt x="93133" y="270933"/>
                </a:lnTo>
                <a:lnTo>
                  <a:pt x="93133" y="191911"/>
                </a:lnTo>
                <a:lnTo>
                  <a:pt x="110066" y="73378"/>
                </a:lnTo>
                <a:lnTo>
                  <a:pt x="124178" y="0"/>
                </a:lnTo>
                <a:lnTo>
                  <a:pt x="440266" y="174978"/>
                </a:lnTo>
                <a:lnTo>
                  <a:pt x="428978" y="254000"/>
                </a:lnTo>
                <a:lnTo>
                  <a:pt x="381000" y="369711"/>
                </a:lnTo>
                <a:lnTo>
                  <a:pt x="349955" y="397933"/>
                </a:lnTo>
                <a:lnTo>
                  <a:pt x="406400" y="460022"/>
                </a:lnTo>
                <a:lnTo>
                  <a:pt x="313266" y="601133"/>
                </a:lnTo>
                <a:lnTo>
                  <a:pt x="313266" y="637822"/>
                </a:lnTo>
                <a:lnTo>
                  <a:pt x="285044" y="637822"/>
                </a:lnTo>
                <a:lnTo>
                  <a:pt x="231422" y="620889"/>
                </a:lnTo>
                <a:lnTo>
                  <a:pt x="172155" y="629355"/>
                </a:lnTo>
                <a:lnTo>
                  <a:pt x="169333" y="663222"/>
                </a:lnTo>
                <a:lnTo>
                  <a:pt x="64911" y="595489"/>
                </a:lnTo>
                <a:lnTo>
                  <a:pt x="0" y="519289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Szabadkézi sokszög: alakzat 12">
            <a:extLst>
              <a:ext uri="{FF2B5EF4-FFF2-40B4-BE49-F238E27FC236}">
                <a16:creationId xmlns:a16="http://schemas.microsoft.com/office/drawing/2014/main" id="{5B67E17F-0C93-048F-DA57-CBF71346A283}"/>
              </a:ext>
            </a:extLst>
          </p:cNvPr>
          <p:cNvSpPr/>
          <p:nvPr/>
        </p:nvSpPr>
        <p:spPr>
          <a:xfrm>
            <a:off x="10457541" y="3464101"/>
            <a:ext cx="888608" cy="633485"/>
          </a:xfrm>
          <a:custGeom>
            <a:avLst/>
            <a:gdLst>
              <a:gd name="connsiteX0" fmla="*/ 107244 w 807155"/>
              <a:gd name="connsiteY0" fmla="*/ 0 h 587023"/>
              <a:gd name="connsiteX1" fmla="*/ 299155 w 807155"/>
              <a:gd name="connsiteY1" fmla="*/ 166511 h 587023"/>
              <a:gd name="connsiteX2" fmla="*/ 341489 w 807155"/>
              <a:gd name="connsiteY2" fmla="*/ 189089 h 587023"/>
              <a:gd name="connsiteX3" fmla="*/ 474133 w 807155"/>
              <a:gd name="connsiteY3" fmla="*/ 200378 h 587023"/>
              <a:gd name="connsiteX4" fmla="*/ 508000 w 807155"/>
              <a:gd name="connsiteY4" fmla="*/ 200378 h 587023"/>
              <a:gd name="connsiteX5" fmla="*/ 505177 w 807155"/>
              <a:gd name="connsiteY5" fmla="*/ 169334 h 587023"/>
              <a:gd name="connsiteX6" fmla="*/ 547511 w 807155"/>
              <a:gd name="connsiteY6" fmla="*/ 118534 h 587023"/>
              <a:gd name="connsiteX7" fmla="*/ 660400 w 807155"/>
              <a:gd name="connsiteY7" fmla="*/ 200378 h 587023"/>
              <a:gd name="connsiteX8" fmla="*/ 688622 w 807155"/>
              <a:gd name="connsiteY8" fmla="*/ 206023 h 587023"/>
              <a:gd name="connsiteX9" fmla="*/ 728133 w 807155"/>
              <a:gd name="connsiteY9" fmla="*/ 234245 h 587023"/>
              <a:gd name="connsiteX10" fmla="*/ 767644 w 807155"/>
              <a:gd name="connsiteY10" fmla="*/ 245534 h 587023"/>
              <a:gd name="connsiteX11" fmla="*/ 793044 w 807155"/>
              <a:gd name="connsiteY11" fmla="*/ 301978 h 587023"/>
              <a:gd name="connsiteX12" fmla="*/ 756355 w 807155"/>
              <a:gd name="connsiteY12" fmla="*/ 347134 h 587023"/>
              <a:gd name="connsiteX13" fmla="*/ 807155 w 807155"/>
              <a:gd name="connsiteY13" fmla="*/ 406400 h 587023"/>
              <a:gd name="connsiteX14" fmla="*/ 736600 w 807155"/>
              <a:gd name="connsiteY14" fmla="*/ 397934 h 587023"/>
              <a:gd name="connsiteX15" fmla="*/ 680155 w 807155"/>
              <a:gd name="connsiteY15" fmla="*/ 462845 h 587023"/>
              <a:gd name="connsiteX16" fmla="*/ 615244 w 807155"/>
              <a:gd name="connsiteY16" fmla="*/ 397934 h 587023"/>
              <a:gd name="connsiteX17" fmla="*/ 603955 w 807155"/>
              <a:gd name="connsiteY17" fmla="*/ 381000 h 587023"/>
              <a:gd name="connsiteX18" fmla="*/ 451555 w 807155"/>
              <a:gd name="connsiteY18" fmla="*/ 406400 h 587023"/>
              <a:gd name="connsiteX19" fmla="*/ 443089 w 807155"/>
              <a:gd name="connsiteY19" fmla="*/ 468489 h 587023"/>
              <a:gd name="connsiteX20" fmla="*/ 448733 w 807155"/>
              <a:gd name="connsiteY20" fmla="*/ 491067 h 587023"/>
              <a:gd name="connsiteX21" fmla="*/ 386644 w 807155"/>
              <a:gd name="connsiteY21" fmla="*/ 567267 h 587023"/>
              <a:gd name="connsiteX22" fmla="*/ 349955 w 807155"/>
              <a:gd name="connsiteY22" fmla="*/ 553156 h 587023"/>
              <a:gd name="connsiteX23" fmla="*/ 310444 w 807155"/>
              <a:gd name="connsiteY23" fmla="*/ 587023 h 587023"/>
              <a:gd name="connsiteX24" fmla="*/ 121355 w 807155"/>
              <a:gd name="connsiteY24" fmla="*/ 485423 h 587023"/>
              <a:gd name="connsiteX25" fmla="*/ 101600 w 807155"/>
              <a:gd name="connsiteY25" fmla="*/ 482600 h 587023"/>
              <a:gd name="connsiteX26" fmla="*/ 87489 w 807155"/>
              <a:gd name="connsiteY26" fmla="*/ 381000 h 587023"/>
              <a:gd name="connsiteX27" fmla="*/ 25400 w 807155"/>
              <a:gd name="connsiteY27" fmla="*/ 299156 h 587023"/>
              <a:gd name="connsiteX28" fmla="*/ 0 w 807155"/>
              <a:gd name="connsiteY28" fmla="*/ 217311 h 587023"/>
              <a:gd name="connsiteX29" fmla="*/ 2822 w 807155"/>
              <a:gd name="connsiteY29" fmla="*/ 155223 h 587023"/>
              <a:gd name="connsiteX30" fmla="*/ 31044 w 807155"/>
              <a:gd name="connsiteY30" fmla="*/ 107245 h 587023"/>
              <a:gd name="connsiteX31" fmla="*/ 36689 w 807155"/>
              <a:gd name="connsiteY31" fmla="*/ 67734 h 587023"/>
              <a:gd name="connsiteX32" fmla="*/ 31044 w 807155"/>
              <a:gd name="connsiteY32" fmla="*/ 36689 h 587023"/>
              <a:gd name="connsiteX33" fmla="*/ 107244 w 807155"/>
              <a:gd name="connsiteY33" fmla="*/ 0 h 587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07155" h="587023">
                <a:moveTo>
                  <a:pt x="107244" y="0"/>
                </a:moveTo>
                <a:lnTo>
                  <a:pt x="299155" y="166511"/>
                </a:lnTo>
                <a:lnTo>
                  <a:pt x="341489" y="189089"/>
                </a:lnTo>
                <a:lnTo>
                  <a:pt x="474133" y="200378"/>
                </a:lnTo>
                <a:lnTo>
                  <a:pt x="508000" y="200378"/>
                </a:lnTo>
                <a:lnTo>
                  <a:pt x="505177" y="169334"/>
                </a:lnTo>
                <a:lnTo>
                  <a:pt x="547511" y="118534"/>
                </a:lnTo>
                <a:lnTo>
                  <a:pt x="660400" y="200378"/>
                </a:lnTo>
                <a:lnTo>
                  <a:pt x="688622" y="206023"/>
                </a:lnTo>
                <a:lnTo>
                  <a:pt x="728133" y="234245"/>
                </a:lnTo>
                <a:lnTo>
                  <a:pt x="767644" y="245534"/>
                </a:lnTo>
                <a:lnTo>
                  <a:pt x="793044" y="301978"/>
                </a:lnTo>
                <a:lnTo>
                  <a:pt x="756355" y="347134"/>
                </a:lnTo>
                <a:lnTo>
                  <a:pt x="807155" y="406400"/>
                </a:lnTo>
                <a:lnTo>
                  <a:pt x="736600" y="397934"/>
                </a:lnTo>
                <a:lnTo>
                  <a:pt x="680155" y="462845"/>
                </a:lnTo>
                <a:lnTo>
                  <a:pt x="615244" y="397934"/>
                </a:lnTo>
                <a:lnTo>
                  <a:pt x="603955" y="381000"/>
                </a:lnTo>
                <a:lnTo>
                  <a:pt x="451555" y="406400"/>
                </a:lnTo>
                <a:lnTo>
                  <a:pt x="443089" y="468489"/>
                </a:lnTo>
                <a:lnTo>
                  <a:pt x="448733" y="491067"/>
                </a:lnTo>
                <a:lnTo>
                  <a:pt x="386644" y="567267"/>
                </a:lnTo>
                <a:lnTo>
                  <a:pt x="349955" y="553156"/>
                </a:lnTo>
                <a:lnTo>
                  <a:pt x="310444" y="587023"/>
                </a:lnTo>
                <a:lnTo>
                  <a:pt x="121355" y="485423"/>
                </a:lnTo>
                <a:lnTo>
                  <a:pt x="101600" y="482600"/>
                </a:lnTo>
                <a:lnTo>
                  <a:pt x="87489" y="381000"/>
                </a:lnTo>
                <a:lnTo>
                  <a:pt x="25400" y="299156"/>
                </a:lnTo>
                <a:lnTo>
                  <a:pt x="0" y="217311"/>
                </a:lnTo>
                <a:lnTo>
                  <a:pt x="2822" y="155223"/>
                </a:lnTo>
                <a:lnTo>
                  <a:pt x="31044" y="107245"/>
                </a:lnTo>
                <a:lnTo>
                  <a:pt x="36689" y="67734"/>
                </a:lnTo>
                <a:lnTo>
                  <a:pt x="31044" y="36689"/>
                </a:lnTo>
                <a:lnTo>
                  <a:pt x="107244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Szabadkézi sokszög: alakzat 13">
            <a:extLst>
              <a:ext uri="{FF2B5EF4-FFF2-40B4-BE49-F238E27FC236}">
                <a16:creationId xmlns:a16="http://schemas.microsoft.com/office/drawing/2014/main" id="{1EE429D2-71A6-3F0E-BEA9-E9137A648435}"/>
              </a:ext>
            </a:extLst>
          </p:cNvPr>
          <p:cNvSpPr/>
          <p:nvPr/>
        </p:nvSpPr>
        <p:spPr>
          <a:xfrm>
            <a:off x="10062211" y="3310448"/>
            <a:ext cx="528193" cy="258876"/>
          </a:xfrm>
          <a:custGeom>
            <a:avLst/>
            <a:gdLst>
              <a:gd name="connsiteX0" fmla="*/ 0 w 479777"/>
              <a:gd name="connsiteY0" fmla="*/ 53622 h 239889"/>
              <a:gd name="connsiteX1" fmla="*/ 84666 w 479777"/>
              <a:gd name="connsiteY1" fmla="*/ 31044 h 239889"/>
              <a:gd name="connsiteX2" fmla="*/ 160866 w 479777"/>
              <a:gd name="connsiteY2" fmla="*/ 33867 h 239889"/>
              <a:gd name="connsiteX3" fmla="*/ 214488 w 479777"/>
              <a:gd name="connsiteY3" fmla="*/ 0 h 239889"/>
              <a:gd name="connsiteX4" fmla="*/ 270933 w 479777"/>
              <a:gd name="connsiteY4" fmla="*/ 2822 h 239889"/>
              <a:gd name="connsiteX5" fmla="*/ 327377 w 479777"/>
              <a:gd name="connsiteY5" fmla="*/ 11289 h 239889"/>
              <a:gd name="connsiteX6" fmla="*/ 364066 w 479777"/>
              <a:gd name="connsiteY6" fmla="*/ 64911 h 239889"/>
              <a:gd name="connsiteX7" fmla="*/ 423333 w 479777"/>
              <a:gd name="connsiteY7" fmla="*/ 98778 h 239889"/>
              <a:gd name="connsiteX8" fmla="*/ 476955 w 479777"/>
              <a:gd name="connsiteY8" fmla="*/ 112889 h 239889"/>
              <a:gd name="connsiteX9" fmla="*/ 479777 w 479777"/>
              <a:gd name="connsiteY9" fmla="*/ 141111 h 239889"/>
              <a:gd name="connsiteX10" fmla="*/ 378177 w 479777"/>
              <a:gd name="connsiteY10" fmla="*/ 169333 h 239889"/>
              <a:gd name="connsiteX11" fmla="*/ 208844 w 479777"/>
              <a:gd name="connsiteY11" fmla="*/ 214489 h 239889"/>
              <a:gd name="connsiteX12" fmla="*/ 90311 w 479777"/>
              <a:gd name="connsiteY12" fmla="*/ 239889 h 239889"/>
              <a:gd name="connsiteX13" fmla="*/ 33866 w 479777"/>
              <a:gd name="connsiteY13" fmla="*/ 110067 h 239889"/>
              <a:gd name="connsiteX14" fmla="*/ 0 w 479777"/>
              <a:gd name="connsiteY14" fmla="*/ 53622 h 239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79777" h="239889">
                <a:moveTo>
                  <a:pt x="0" y="53622"/>
                </a:moveTo>
                <a:lnTo>
                  <a:pt x="84666" y="31044"/>
                </a:lnTo>
                <a:lnTo>
                  <a:pt x="160866" y="33867"/>
                </a:lnTo>
                <a:lnTo>
                  <a:pt x="214488" y="0"/>
                </a:lnTo>
                <a:lnTo>
                  <a:pt x="270933" y="2822"/>
                </a:lnTo>
                <a:lnTo>
                  <a:pt x="327377" y="11289"/>
                </a:lnTo>
                <a:lnTo>
                  <a:pt x="364066" y="64911"/>
                </a:lnTo>
                <a:lnTo>
                  <a:pt x="423333" y="98778"/>
                </a:lnTo>
                <a:lnTo>
                  <a:pt x="476955" y="112889"/>
                </a:lnTo>
                <a:lnTo>
                  <a:pt x="479777" y="141111"/>
                </a:lnTo>
                <a:lnTo>
                  <a:pt x="378177" y="169333"/>
                </a:lnTo>
                <a:lnTo>
                  <a:pt x="208844" y="214489"/>
                </a:lnTo>
                <a:lnTo>
                  <a:pt x="90311" y="239889"/>
                </a:lnTo>
                <a:lnTo>
                  <a:pt x="33866" y="110067"/>
                </a:lnTo>
                <a:lnTo>
                  <a:pt x="0" y="53622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Szabadkézi sokszög: alakzat 17">
            <a:extLst>
              <a:ext uri="{FF2B5EF4-FFF2-40B4-BE49-F238E27FC236}">
                <a16:creationId xmlns:a16="http://schemas.microsoft.com/office/drawing/2014/main" id="{2D5CB265-948A-C23A-A421-794C0870ED05}"/>
              </a:ext>
            </a:extLst>
          </p:cNvPr>
          <p:cNvSpPr/>
          <p:nvPr/>
        </p:nvSpPr>
        <p:spPr>
          <a:xfrm>
            <a:off x="7861887" y="2917007"/>
            <a:ext cx="242347" cy="307605"/>
          </a:xfrm>
          <a:custGeom>
            <a:avLst/>
            <a:gdLst>
              <a:gd name="connsiteX0" fmla="*/ 62088 w 220133"/>
              <a:gd name="connsiteY0" fmla="*/ 0 h 285044"/>
              <a:gd name="connsiteX1" fmla="*/ 118533 w 220133"/>
              <a:gd name="connsiteY1" fmla="*/ 62089 h 285044"/>
              <a:gd name="connsiteX2" fmla="*/ 155222 w 220133"/>
              <a:gd name="connsiteY2" fmla="*/ 45155 h 285044"/>
              <a:gd name="connsiteX3" fmla="*/ 194733 w 220133"/>
              <a:gd name="connsiteY3" fmla="*/ 180622 h 285044"/>
              <a:gd name="connsiteX4" fmla="*/ 220133 w 220133"/>
              <a:gd name="connsiteY4" fmla="*/ 203200 h 285044"/>
              <a:gd name="connsiteX5" fmla="*/ 197555 w 220133"/>
              <a:gd name="connsiteY5" fmla="*/ 251177 h 285044"/>
              <a:gd name="connsiteX6" fmla="*/ 149577 w 220133"/>
              <a:gd name="connsiteY6" fmla="*/ 279400 h 285044"/>
              <a:gd name="connsiteX7" fmla="*/ 124177 w 220133"/>
              <a:gd name="connsiteY7" fmla="*/ 285044 h 285044"/>
              <a:gd name="connsiteX8" fmla="*/ 81844 w 220133"/>
              <a:gd name="connsiteY8" fmla="*/ 208844 h 285044"/>
              <a:gd name="connsiteX9" fmla="*/ 22577 w 220133"/>
              <a:gd name="connsiteY9" fmla="*/ 155222 h 285044"/>
              <a:gd name="connsiteX10" fmla="*/ 0 w 220133"/>
              <a:gd name="connsiteY10" fmla="*/ 135466 h 285044"/>
              <a:gd name="connsiteX11" fmla="*/ 62088 w 220133"/>
              <a:gd name="connsiteY11" fmla="*/ 0 h 285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33" h="285044">
                <a:moveTo>
                  <a:pt x="62088" y="0"/>
                </a:moveTo>
                <a:lnTo>
                  <a:pt x="118533" y="62089"/>
                </a:lnTo>
                <a:lnTo>
                  <a:pt x="155222" y="45155"/>
                </a:lnTo>
                <a:lnTo>
                  <a:pt x="194733" y="180622"/>
                </a:lnTo>
                <a:lnTo>
                  <a:pt x="220133" y="203200"/>
                </a:lnTo>
                <a:lnTo>
                  <a:pt x="197555" y="251177"/>
                </a:lnTo>
                <a:lnTo>
                  <a:pt x="149577" y="279400"/>
                </a:lnTo>
                <a:lnTo>
                  <a:pt x="124177" y="285044"/>
                </a:lnTo>
                <a:lnTo>
                  <a:pt x="81844" y="208844"/>
                </a:lnTo>
                <a:lnTo>
                  <a:pt x="22577" y="155222"/>
                </a:lnTo>
                <a:lnTo>
                  <a:pt x="0" y="135466"/>
                </a:lnTo>
                <a:lnTo>
                  <a:pt x="62088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A138DB92-613E-8D02-27D6-FE04410A3805}"/>
              </a:ext>
            </a:extLst>
          </p:cNvPr>
          <p:cNvSpPr txBox="1"/>
          <p:nvPr/>
        </p:nvSpPr>
        <p:spPr>
          <a:xfrm>
            <a:off x="8310999" y="2612084"/>
            <a:ext cx="556612" cy="246221"/>
          </a:xfrm>
          <a:prstGeom prst="rect">
            <a:avLst/>
          </a:prstGeom>
          <a:solidFill>
            <a:schemeClr val="bg1">
              <a:alpha val="36000"/>
            </a:schemeClr>
          </a:solidFill>
          <a:effectLst>
            <a:softEdge rad="50800"/>
          </a:effectLst>
        </p:spPr>
        <p:txBody>
          <a:bodyPr wrap="square" rtlCol="0">
            <a:spAutoFit/>
          </a:bodyPr>
          <a:lstStyle/>
          <a:p>
            <a:r>
              <a:rPr lang="en-US" sz="1000" b="1" noProof="0" dirty="0" err="1"/>
              <a:t>Üröm</a:t>
            </a:r>
            <a:endParaRPr lang="en-US" sz="1000" b="1" noProof="0" dirty="0"/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CEE110F1-BED8-E2F1-1E84-F2A526103D23}"/>
              </a:ext>
            </a:extLst>
          </p:cNvPr>
          <p:cNvSpPr txBox="1"/>
          <p:nvPr/>
        </p:nvSpPr>
        <p:spPr>
          <a:xfrm>
            <a:off x="9864540" y="3329174"/>
            <a:ext cx="958226" cy="246221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solidFill>
              <a:srgbClr val="FFFF00"/>
            </a:solidFill>
          </a:ln>
          <a:effectLst>
            <a:softEdge rad="50800"/>
          </a:effectLst>
        </p:spPr>
        <p:txBody>
          <a:bodyPr wrap="square" rtlCol="0">
            <a:spAutoFit/>
          </a:bodyPr>
          <a:lstStyle/>
          <a:p>
            <a:r>
              <a:rPr lang="en-US" sz="1000" b="1" noProof="0" dirty="0" err="1"/>
              <a:t>Nagytarcsa</a:t>
            </a:r>
            <a:endParaRPr lang="en-US" sz="1000" b="1" noProof="0" dirty="0"/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9AD9EC28-2BDE-B91A-8929-38C484D52C6D}"/>
              </a:ext>
            </a:extLst>
          </p:cNvPr>
          <p:cNvSpPr txBox="1"/>
          <p:nvPr/>
        </p:nvSpPr>
        <p:spPr>
          <a:xfrm>
            <a:off x="10617553" y="3657732"/>
            <a:ext cx="568584" cy="246221"/>
          </a:xfrm>
          <a:prstGeom prst="rect">
            <a:avLst/>
          </a:prstGeom>
          <a:solidFill>
            <a:schemeClr val="bg1">
              <a:alpha val="36000"/>
            </a:schemeClr>
          </a:solidFill>
          <a:effectLst>
            <a:softEdge rad="50800"/>
          </a:effectLst>
        </p:spPr>
        <p:txBody>
          <a:bodyPr wrap="square" rtlCol="0">
            <a:spAutoFit/>
          </a:bodyPr>
          <a:lstStyle/>
          <a:p>
            <a:r>
              <a:rPr lang="en-US" sz="1000" b="1" noProof="0" dirty="0" err="1"/>
              <a:t>Pécel</a:t>
            </a:r>
            <a:endParaRPr lang="en-US" sz="1000" b="1" noProof="0" dirty="0"/>
          </a:p>
        </p:txBody>
      </p:sp>
      <p:sp>
        <p:nvSpPr>
          <p:cNvPr id="24" name="Szövegdoboz 23">
            <a:extLst>
              <a:ext uri="{FF2B5EF4-FFF2-40B4-BE49-F238E27FC236}">
                <a16:creationId xmlns:a16="http://schemas.microsoft.com/office/drawing/2014/main" id="{49E7CE31-C4D6-60DA-8B0D-B653F85654CD}"/>
              </a:ext>
            </a:extLst>
          </p:cNvPr>
          <p:cNvSpPr txBox="1"/>
          <p:nvPr/>
        </p:nvSpPr>
        <p:spPr>
          <a:xfrm>
            <a:off x="7513803" y="2978391"/>
            <a:ext cx="1170569" cy="246221"/>
          </a:xfrm>
          <a:prstGeom prst="rect">
            <a:avLst/>
          </a:prstGeom>
          <a:solidFill>
            <a:schemeClr val="bg1">
              <a:alpha val="36000"/>
            </a:schemeClr>
          </a:solidFill>
          <a:effectLst>
            <a:softEdge rad="50800"/>
          </a:effectLst>
        </p:spPr>
        <p:txBody>
          <a:bodyPr wrap="square" rtlCol="0">
            <a:spAutoFit/>
          </a:bodyPr>
          <a:lstStyle/>
          <a:p>
            <a:r>
              <a:rPr lang="en-US" sz="1000" b="1" noProof="0" dirty="0" err="1"/>
              <a:t>Remeteszőlős</a:t>
            </a:r>
            <a:endParaRPr lang="en-US" sz="1000" b="1" noProof="0" dirty="0"/>
          </a:p>
        </p:txBody>
      </p:sp>
      <p:sp>
        <p:nvSpPr>
          <p:cNvPr id="25" name="Szövegdoboz 24">
            <a:extLst>
              <a:ext uri="{FF2B5EF4-FFF2-40B4-BE49-F238E27FC236}">
                <a16:creationId xmlns:a16="http://schemas.microsoft.com/office/drawing/2014/main" id="{B32C34D3-AB67-B73F-27D6-DC6A4BD2EEDD}"/>
              </a:ext>
            </a:extLst>
          </p:cNvPr>
          <p:cNvSpPr txBox="1"/>
          <p:nvPr/>
        </p:nvSpPr>
        <p:spPr>
          <a:xfrm>
            <a:off x="398834" y="2013285"/>
            <a:ext cx="402751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Cities which adopted Budapest‘s lifestyle </a:t>
            </a:r>
            <a:r>
              <a:rPr lang="en-US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(Highlighted with red/yellow)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Remeteszőlős</a:t>
            </a:r>
            <a:endParaRPr lang="en-US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Üröm</a:t>
            </a:r>
            <a:endParaRPr lang="en-US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Dunakeszi</a:t>
            </a:r>
            <a:endParaRPr lang="en-US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Nagytarcsa</a:t>
            </a:r>
            <a:endParaRPr lang="en-US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Pécel</a:t>
            </a:r>
            <a:endParaRPr lang="en-US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Cities which are the most sovereign </a:t>
            </a:r>
            <a:r>
              <a:rPr lang="en-US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(Highlighted with green)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noProof="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Szigetmonostor</a:t>
            </a:r>
            <a:endParaRPr lang="en-US" sz="1800" noProof="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noProof="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Alsónémedi</a:t>
            </a:r>
            <a:endParaRPr lang="en-US" sz="1800" noProof="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noProof="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Solymár</a:t>
            </a:r>
            <a:endParaRPr lang="en-US" sz="1800" noProof="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noProof="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Vecsés</a:t>
            </a:r>
            <a:endParaRPr lang="en-US" sz="1800" noProof="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noProof="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Csömör</a:t>
            </a:r>
            <a:r>
              <a:rPr lang="en-US" sz="1800" noProof="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en-US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Szabadkézi sokszög: alakzat 25">
            <a:extLst>
              <a:ext uri="{FF2B5EF4-FFF2-40B4-BE49-F238E27FC236}">
                <a16:creationId xmlns:a16="http://schemas.microsoft.com/office/drawing/2014/main" id="{C057666E-078F-FC5A-72BA-F3624A483312}"/>
              </a:ext>
            </a:extLst>
          </p:cNvPr>
          <p:cNvSpPr/>
          <p:nvPr/>
        </p:nvSpPr>
        <p:spPr>
          <a:xfrm>
            <a:off x="8920426" y="1798655"/>
            <a:ext cx="334108" cy="1031631"/>
          </a:xfrm>
          <a:custGeom>
            <a:avLst/>
            <a:gdLst>
              <a:gd name="connsiteX0" fmla="*/ 134816 w 334108"/>
              <a:gd name="connsiteY0" fmla="*/ 0 h 1031631"/>
              <a:gd name="connsiteX1" fmla="*/ 298939 w 334108"/>
              <a:gd name="connsiteY1" fmla="*/ 29308 h 1031631"/>
              <a:gd name="connsiteX2" fmla="*/ 334108 w 334108"/>
              <a:gd name="connsiteY2" fmla="*/ 105508 h 1031631"/>
              <a:gd name="connsiteX3" fmla="*/ 310662 w 334108"/>
              <a:gd name="connsiteY3" fmla="*/ 228600 h 1031631"/>
              <a:gd name="connsiteX4" fmla="*/ 281354 w 334108"/>
              <a:gd name="connsiteY4" fmla="*/ 463062 h 1031631"/>
              <a:gd name="connsiteX5" fmla="*/ 257908 w 334108"/>
              <a:gd name="connsiteY5" fmla="*/ 574431 h 1031631"/>
              <a:gd name="connsiteX6" fmla="*/ 140677 w 334108"/>
              <a:gd name="connsiteY6" fmla="*/ 844062 h 1031631"/>
              <a:gd name="connsiteX7" fmla="*/ 23447 w 334108"/>
              <a:gd name="connsiteY7" fmla="*/ 1031631 h 1031631"/>
              <a:gd name="connsiteX8" fmla="*/ 0 w 334108"/>
              <a:gd name="connsiteY8" fmla="*/ 1019908 h 1031631"/>
              <a:gd name="connsiteX9" fmla="*/ 17585 w 334108"/>
              <a:gd name="connsiteY9" fmla="*/ 914400 h 1031631"/>
              <a:gd name="connsiteX10" fmla="*/ 58616 w 334108"/>
              <a:gd name="connsiteY10" fmla="*/ 838200 h 1031631"/>
              <a:gd name="connsiteX11" fmla="*/ 158262 w 334108"/>
              <a:gd name="connsiteY11" fmla="*/ 685800 h 1031631"/>
              <a:gd name="connsiteX12" fmla="*/ 111370 w 334108"/>
              <a:gd name="connsiteY12" fmla="*/ 674077 h 1031631"/>
              <a:gd name="connsiteX13" fmla="*/ 105508 w 334108"/>
              <a:gd name="connsiteY13" fmla="*/ 597877 h 1031631"/>
              <a:gd name="connsiteX14" fmla="*/ 46893 w 334108"/>
              <a:gd name="connsiteY14" fmla="*/ 433754 h 1031631"/>
              <a:gd name="connsiteX15" fmla="*/ 76200 w 334108"/>
              <a:gd name="connsiteY15" fmla="*/ 345831 h 1031631"/>
              <a:gd name="connsiteX16" fmla="*/ 46893 w 334108"/>
              <a:gd name="connsiteY16" fmla="*/ 304800 h 1031631"/>
              <a:gd name="connsiteX17" fmla="*/ 99647 w 334108"/>
              <a:gd name="connsiteY17" fmla="*/ 199293 h 1031631"/>
              <a:gd name="connsiteX18" fmla="*/ 117231 w 334108"/>
              <a:gd name="connsiteY18" fmla="*/ 93785 h 1031631"/>
              <a:gd name="connsiteX19" fmla="*/ 134816 w 334108"/>
              <a:gd name="connsiteY19" fmla="*/ 0 h 1031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34108" h="1031631">
                <a:moveTo>
                  <a:pt x="134816" y="0"/>
                </a:moveTo>
                <a:lnTo>
                  <a:pt x="298939" y="29308"/>
                </a:lnTo>
                <a:lnTo>
                  <a:pt x="334108" y="105508"/>
                </a:lnTo>
                <a:lnTo>
                  <a:pt x="310662" y="228600"/>
                </a:lnTo>
                <a:lnTo>
                  <a:pt x="281354" y="463062"/>
                </a:lnTo>
                <a:lnTo>
                  <a:pt x="257908" y="574431"/>
                </a:lnTo>
                <a:lnTo>
                  <a:pt x="140677" y="844062"/>
                </a:lnTo>
                <a:lnTo>
                  <a:pt x="23447" y="1031631"/>
                </a:lnTo>
                <a:lnTo>
                  <a:pt x="0" y="1019908"/>
                </a:lnTo>
                <a:lnTo>
                  <a:pt x="17585" y="914400"/>
                </a:lnTo>
                <a:lnTo>
                  <a:pt x="58616" y="838200"/>
                </a:lnTo>
                <a:lnTo>
                  <a:pt x="158262" y="685800"/>
                </a:lnTo>
                <a:lnTo>
                  <a:pt x="111370" y="674077"/>
                </a:lnTo>
                <a:lnTo>
                  <a:pt x="105508" y="597877"/>
                </a:lnTo>
                <a:lnTo>
                  <a:pt x="46893" y="433754"/>
                </a:lnTo>
                <a:lnTo>
                  <a:pt x="76200" y="345831"/>
                </a:lnTo>
                <a:lnTo>
                  <a:pt x="46893" y="304800"/>
                </a:lnTo>
                <a:lnTo>
                  <a:pt x="99647" y="199293"/>
                </a:lnTo>
                <a:lnTo>
                  <a:pt x="117231" y="93785"/>
                </a:lnTo>
                <a:lnTo>
                  <a:pt x="134816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19FFD9D0-D9EC-A3D1-B710-1F9F44174A7C}"/>
              </a:ext>
            </a:extLst>
          </p:cNvPr>
          <p:cNvSpPr txBox="1"/>
          <p:nvPr/>
        </p:nvSpPr>
        <p:spPr>
          <a:xfrm rot="18476592">
            <a:off x="8940341" y="2303141"/>
            <a:ext cx="879102" cy="246221"/>
          </a:xfrm>
          <a:prstGeom prst="rect">
            <a:avLst/>
          </a:prstGeom>
          <a:solidFill>
            <a:schemeClr val="bg1">
              <a:alpha val="36000"/>
            </a:schemeClr>
          </a:solidFill>
          <a:effectLst>
            <a:softEdge rad="50800"/>
          </a:effectLst>
        </p:spPr>
        <p:txBody>
          <a:bodyPr wrap="square" rtlCol="0">
            <a:spAutoFit/>
          </a:bodyPr>
          <a:lstStyle/>
          <a:p>
            <a:r>
              <a:rPr lang="en-US" sz="1000" b="1" noProof="0" dirty="0" err="1"/>
              <a:t>Dunakeszi</a:t>
            </a:r>
            <a:endParaRPr lang="en-US" sz="1000" b="1" noProof="0" dirty="0"/>
          </a:p>
        </p:txBody>
      </p:sp>
      <p:sp>
        <p:nvSpPr>
          <p:cNvPr id="27" name="Szövegdoboz 26">
            <a:extLst>
              <a:ext uri="{FF2B5EF4-FFF2-40B4-BE49-F238E27FC236}">
                <a16:creationId xmlns:a16="http://schemas.microsoft.com/office/drawing/2014/main" id="{73D23D31-FE79-EA99-182B-352883770AE5}"/>
              </a:ext>
            </a:extLst>
          </p:cNvPr>
          <p:cNvSpPr txBox="1"/>
          <p:nvPr/>
        </p:nvSpPr>
        <p:spPr>
          <a:xfrm rot="17067223">
            <a:off x="8534730" y="2096861"/>
            <a:ext cx="1105501" cy="246221"/>
          </a:xfrm>
          <a:prstGeom prst="rect">
            <a:avLst/>
          </a:prstGeom>
          <a:solidFill>
            <a:schemeClr val="bg1">
              <a:alpha val="36000"/>
            </a:schemeClr>
          </a:solidFill>
          <a:effectLst>
            <a:softEdge rad="50800"/>
          </a:effectLst>
        </p:spPr>
        <p:txBody>
          <a:bodyPr wrap="square" rtlCol="0">
            <a:spAutoFit/>
          </a:bodyPr>
          <a:lstStyle/>
          <a:p>
            <a:r>
              <a:rPr lang="en-US" sz="1000" b="1" noProof="0" dirty="0" err="1"/>
              <a:t>Szigetmonostor</a:t>
            </a:r>
            <a:endParaRPr lang="en-US" sz="1000" b="1" noProof="0" dirty="0"/>
          </a:p>
        </p:txBody>
      </p:sp>
      <p:sp>
        <p:nvSpPr>
          <p:cNvPr id="28" name="Szabadkézi sokszög: alakzat 27">
            <a:extLst>
              <a:ext uri="{FF2B5EF4-FFF2-40B4-BE49-F238E27FC236}">
                <a16:creationId xmlns:a16="http://schemas.microsoft.com/office/drawing/2014/main" id="{52BFEDBB-8585-1FCC-58F8-338445F217DF}"/>
              </a:ext>
            </a:extLst>
          </p:cNvPr>
          <p:cNvSpPr/>
          <p:nvPr/>
        </p:nvSpPr>
        <p:spPr>
          <a:xfrm>
            <a:off x="9256488" y="4938486"/>
            <a:ext cx="604520" cy="1036320"/>
          </a:xfrm>
          <a:custGeom>
            <a:avLst/>
            <a:gdLst>
              <a:gd name="connsiteX0" fmla="*/ 96520 w 604520"/>
              <a:gd name="connsiteY0" fmla="*/ 101600 h 1036320"/>
              <a:gd name="connsiteX1" fmla="*/ 162560 w 604520"/>
              <a:gd name="connsiteY1" fmla="*/ 40640 h 1036320"/>
              <a:gd name="connsiteX2" fmla="*/ 335280 w 604520"/>
              <a:gd name="connsiteY2" fmla="*/ 0 h 1036320"/>
              <a:gd name="connsiteX3" fmla="*/ 472440 w 604520"/>
              <a:gd name="connsiteY3" fmla="*/ 137160 h 1036320"/>
              <a:gd name="connsiteX4" fmla="*/ 553720 w 604520"/>
              <a:gd name="connsiteY4" fmla="*/ 218440 h 1036320"/>
              <a:gd name="connsiteX5" fmla="*/ 604520 w 604520"/>
              <a:gd name="connsiteY5" fmla="*/ 243840 h 1036320"/>
              <a:gd name="connsiteX6" fmla="*/ 558800 w 604520"/>
              <a:gd name="connsiteY6" fmla="*/ 325120 h 1036320"/>
              <a:gd name="connsiteX7" fmla="*/ 477520 w 604520"/>
              <a:gd name="connsiteY7" fmla="*/ 411480 h 1036320"/>
              <a:gd name="connsiteX8" fmla="*/ 457200 w 604520"/>
              <a:gd name="connsiteY8" fmla="*/ 457200 h 1036320"/>
              <a:gd name="connsiteX9" fmla="*/ 396240 w 604520"/>
              <a:gd name="connsiteY9" fmla="*/ 563880 h 1036320"/>
              <a:gd name="connsiteX10" fmla="*/ 391160 w 604520"/>
              <a:gd name="connsiteY10" fmla="*/ 629920 h 1036320"/>
              <a:gd name="connsiteX11" fmla="*/ 431800 w 604520"/>
              <a:gd name="connsiteY11" fmla="*/ 731520 h 1036320"/>
              <a:gd name="connsiteX12" fmla="*/ 487680 w 604520"/>
              <a:gd name="connsiteY12" fmla="*/ 822960 h 1036320"/>
              <a:gd name="connsiteX13" fmla="*/ 543560 w 604520"/>
              <a:gd name="connsiteY13" fmla="*/ 878840 h 1036320"/>
              <a:gd name="connsiteX14" fmla="*/ 558800 w 604520"/>
              <a:gd name="connsiteY14" fmla="*/ 904240 h 1036320"/>
              <a:gd name="connsiteX15" fmla="*/ 502920 w 604520"/>
              <a:gd name="connsiteY15" fmla="*/ 970280 h 1036320"/>
              <a:gd name="connsiteX16" fmla="*/ 411480 w 604520"/>
              <a:gd name="connsiteY16" fmla="*/ 990600 h 1036320"/>
              <a:gd name="connsiteX17" fmla="*/ 137160 w 604520"/>
              <a:gd name="connsiteY17" fmla="*/ 1036320 h 1036320"/>
              <a:gd name="connsiteX18" fmla="*/ 243840 w 604520"/>
              <a:gd name="connsiteY18" fmla="*/ 919480 h 1036320"/>
              <a:gd name="connsiteX19" fmla="*/ 66040 w 604520"/>
              <a:gd name="connsiteY19" fmla="*/ 579120 h 1036320"/>
              <a:gd name="connsiteX20" fmla="*/ 0 w 604520"/>
              <a:gd name="connsiteY20" fmla="*/ 492760 h 1036320"/>
              <a:gd name="connsiteX21" fmla="*/ 76200 w 604520"/>
              <a:gd name="connsiteY21" fmla="*/ 396240 h 1036320"/>
              <a:gd name="connsiteX22" fmla="*/ 116840 w 604520"/>
              <a:gd name="connsiteY22" fmla="*/ 350520 h 1036320"/>
              <a:gd name="connsiteX23" fmla="*/ 121920 w 604520"/>
              <a:gd name="connsiteY23" fmla="*/ 274320 h 1036320"/>
              <a:gd name="connsiteX24" fmla="*/ 132080 w 604520"/>
              <a:gd name="connsiteY24" fmla="*/ 223520 h 1036320"/>
              <a:gd name="connsiteX25" fmla="*/ 137160 w 604520"/>
              <a:gd name="connsiteY25" fmla="*/ 182880 h 1036320"/>
              <a:gd name="connsiteX26" fmla="*/ 162560 w 604520"/>
              <a:gd name="connsiteY26" fmla="*/ 167640 h 1036320"/>
              <a:gd name="connsiteX27" fmla="*/ 96520 w 604520"/>
              <a:gd name="connsiteY27" fmla="*/ 101600 h 103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04520" h="1036320">
                <a:moveTo>
                  <a:pt x="96520" y="101600"/>
                </a:moveTo>
                <a:lnTo>
                  <a:pt x="162560" y="40640"/>
                </a:lnTo>
                <a:lnTo>
                  <a:pt x="335280" y="0"/>
                </a:lnTo>
                <a:lnTo>
                  <a:pt x="472440" y="137160"/>
                </a:lnTo>
                <a:lnTo>
                  <a:pt x="553720" y="218440"/>
                </a:lnTo>
                <a:lnTo>
                  <a:pt x="604520" y="243840"/>
                </a:lnTo>
                <a:lnTo>
                  <a:pt x="558800" y="325120"/>
                </a:lnTo>
                <a:lnTo>
                  <a:pt x="477520" y="411480"/>
                </a:lnTo>
                <a:lnTo>
                  <a:pt x="457200" y="457200"/>
                </a:lnTo>
                <a:lnTo>
                  <a:pt x="396240" y="563880"/>
                </a:lnTo>
                <a:lnTo>
                  <a:pt x="391160" y="629920"/>
                </a:lnTo>
                <a:lnTo>
                  <a:pt x="431800" y="731520"/>
                </a:lnTo>
                <a:lnTo>
                  <a:pt x="487680" y="822960"/>
                </a:lnTo>
                <a:lnTo>
                  <a:pt x="543560" y="878840"/>
                </a:lnTo>
                <a:lnTo>
                  <a:pt x="558800" y="904240"/>
                </a:lnTo>
                <a:lnTo>
                  <a:pt x="502920" y="970280"/>
                </a:lnTo>
                <a:lnTo>
                  <a:pt x="411480" y="990600"/>
                </a:lnTo>
                <a:lnTo>
                  <a:pt x="137160" y="1036320"/>
                </a:lnTo>
                <a:lnTo>
                  <a:pt x="243840" y="919480"/>
                </a:lnTo>
                <a:lnTo>
                  <a:pt x="66040" y="579120"/>
                </a:lnTo>
                <a:lnTo>
                  <a:pt x="0" y="492760"/>
                </a:lnTo>
                <a:lnTo>
                  <a:pt x="76200" y="396240"/>
                </a:lnTo>
                <a:lnTo>
                  <a:pt x="116840" y="350520"/>
                </a:lnTo>
                <a:lnTo>
                  <a:pt x="121920" y="274320"/>
                </a:lnTo>
                <a:lnTo>
                  <a:pt x="132080" y="223520"/>
                </a:lnTo>
                <a:lnTo>
                  <a:pt x="137160" y="182880"/>
                </a:lnTo>
                <a:lnTo>
                  <a:pt x="162560" y="167640"/>
                </a:lnTo>
                <a:lnTo>
                  <a:pt x="96520" y="10160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Szövegdoboz 28">
            <a:extLst>
              <a:ext uri="{FF2B5EF4-FFF2-40B4-BE49-F238E27FC236}">
                <a16:creationId xmlns:a16="http://schemas.microsoft.com/office/drawing/2014/main" id="{6350420F-12F6-FC0E-AEA7-4D4CF84BE9FF}"/>
              </a:ext>
            </a:extLst>
          </p:cNvPr>
          <p:cNvSpPr txBox="1"/>
          <p:nvPr/>
        </p:nvSpPr>
        <p:spPr>
          <a:xfrm>
            <a:off x="9075244" y="5297975"/>
            <a:ext cx="958226" cy="246221"/>
          </a:xfrm>
          <a:prstGeom prst="rect">
            <a:avLst/>
          </a:prstGeom>
          <a:solidFill>
            <a:schemeClr val="bg1">
              <a:alpha val="36000"/>
            </a:schemeClr>
          </a:solidFill>
          <a:effectLst>
            <a:softEdge rad="50800"/>
          </a:effectLst>
        </p:spPr>
        <p:txBody>
          <a:bodyPr wrap="square" rtlCol="0">
            <a:spAutoFit/>
          </a:bodyPr>
          <a:lstStyle/>
          <a:p>
            <a:r>
              <a:rPr lang="en-US" sz="1000" b="1" noProof="0" dirty="0" err="1"/>
              <a:t>Alsónémendi</a:t>
            </a:r>
            <a:endParaRPr lang="en-US" sz="1000" b="1" noProof="0" dirty="0"/>
          </a:p>
        </p:txBody>
      </p:sp>
      <p:sp>
        <p:nvSpPr>
          <p:cNvPr id="30" name="Szabadkézi sokszög: alakzat 29">
            <a:extLst>
              <a:ext uri="{FF2B5EF4-FFF2-40B4-BE49-F238E27FC236}">
                <a16:creationId xmlns:a16="http://schemas.microsoft.com/office/drawing/2014/main" id="{CD87B05C-B651-61E2-329D-CDB69EF73B5D}"/>
              </a:ext>
            </a:extLst>
          </p:cNvPr>
          <p:cNvSpPr/>
          <p:nvPr/>
        </p:nvSpPr>
        <p:spPr>
          <a:xfrm>
            <a:off x="9840688" y="4212772"/>
            <a:ext cx="620486" cy="756557"/>
          </a:xfrm>
          <a:custGeom>
            <a:avLst/>
            <a:gdLst>
              <a:gd name="connsiteX0" fmla="*/ 0 w 620486"/>
              <a:gd name="connsiteY0" fmla="*/ 353785 h 756557"/>
              <a:gd name="connsiteX1" fmla="*/ 54429 w 620486"/>
              <a:gd name="connsiteY1" fmla="*/ 304800 h 756557"/>
              <a:gd name="connsiteX2" fmla="*/ 5443 w 620486"/>
              <a:gd name="connsiteY2" fmla="*/ 255814 h 756557"/>
              <a:gd name="connsiteX3" fmla="*/ 76200 w 620486"/>
              <a:gd name="connsiteY3" fmla="*/ 136071 h 756557"/>
              <a:gd name="connsiteX4" fmla="*/ 130629 w 620486"/>
              <a:gd name="connsiteY4" fmla="*/ 157843 h 756557"/>
              <a:gd name="connsiteX5" fmla="*/ 195943 w 620486"/>
              <a:gd name="connsiteY5" fmla="*/ 195943 h 756557"/>
              <a:gd name="connsiteX6" fmla="*/ 244929 w 620486"/>
              <a:gd name="connsiteY6" fmla="*/ 92528 h 756557"/>
              <a:gd name="connsiteX7" fmla="*/ 293914 w 620486"/>
              <a:gd name="connsiteY7" fmla="*/ 125185 h 756557"/>
              <a:gd name="connsiteX8" fmla="*/ 293914 w 620486"/>
              <a:gd name="connsiteY8" fmla="*/ 0 h 756557"/>
              <a:gd name="connsiteX9" fmla="*/ 440871 w 620486"/>
              <a:gd name="connsiteY9" fmla="*/ 43543 h 756557"/>
              <a:gd name="connsiteX10" fmla="*/ 620486 w 620486"/>
              <a:gd name="connsiteY10" fmla="*/ 223157 h 756557"/>
              <a:gd name="connsiteX11" fmla="*/ 484414 w 620486"/>
              <a:gd name="connsiteY11" fmla="*/ 457200 h 756557"/>
              <a:gd name="connsiteX12" fmla="*/ 522514 w 620486"/>
              <a:gd name="connsiteY12" fmla="*/ 653143 h 756557"/>
              <a:gd name="connsiteX13" fmla="*/ 381000 w 620486"/>
              <a:gd name="connsiteY13" fmla="*/ 756557 h 756557"/>
              <a:gd name="connsiteX14" fmla="*/ 277586 w 620486"/>
              <a:gd name="connsiteY14" fmla="*/ 669471 h 756557"/>
              <a:gd name="connsiteX15" fmla="*/ 195943 w 620486"/>
              <a:gd name="connsiteY15" fmla="*/ 522514 h 756557"/>
              <a:gd name="connsiteX16" fmla="*/ 0 w 620486"/>
              <a:gd name="connsiteY16" fmla="*/ 353785 h 756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20486" h="756557">
                <a:moveTo>
                  <a:pt x="0" y="353785"/>
                </a:moveTo>
                <a:lnTo>
                  <a:pt x="54429" y="304800"/>
                </a:lnTo>
                <a:lnTo>
                  <a:pt x="5443" y="255814"/>
                </a:lnTo>
                <a:lnTo>
                  <a:pt x="76200" y="136071"/>
                </a:lnTo>
                <a:lnTo>
                  <a:pt x="130629" y="157843"/>
                </a:lnTo>
                <a:lnTo>
                  <a:pt x="195943" y="195943"/>
                </a:lnTo>
                <a:lnTo>
                  <a:pt x="244929" y="92528"/>
                </a:lnTo>
                <a:lnTo>
                  <a:pt x="293914" y="125185"/>
                </a:lnTo>
                <a:lnTo>
                  <a:pt x="293914" y="0"/>
                </a:lnTo>
                <a:lnTo>
                  <a:pt x="440871" y="43543"/>
                </a:lnTo>
                <a:lnTo>
                  <a:pt x="620486" y="223157"/>
                </a:lnTo>
                <a:lnTo>
                  <a:pt x="484414" y="457200"/>
                </a:lnTo>
                <a:lnTo>
                  <a:pt x="522514" y="653143"/>
                </a:lnTo>
                <a:lnTo>
                  <a:pt x="381000" y="756557"/>
                </a:lnTo>
                <a:lnTo>
                  <a:pt x="277586" y="669471"/>
                </a:lnTo>
                <a:lnTo>
                  <a:pt x="195943" y="522514"/>
                </a:lnTo>
                <a:lnTo>
                  <a:pt x="0" y="35378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Szövegdoboz 30">
            <a:extLst>
              <a:ext uri="{FF2B5EF4-FFF2-40B4-BE49-F238E27FC236}">
                <a16:creationId xmlns:a16="http://schemas.microsoft.com/office/drawing/2014/main" id="{48C1BB8B-C14C-FFEE-3729-0DE7288EA2E4}"/>
              </a:ext>
            </a:extLst>
          </p:cNvPr>
          <p:cNvSpPr txBox="1"/>
          <p:nvPr/>
        </p:nvSpPr>
        <p:spPr>
          <a:xfrm>
            <a:off x="9795786" y="4404832"/>
            <a:ext cx="710290" cy="246221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solidFill>
              <a:srgbClr val="FFFF00"/>
            </a:solidFill>
          </a:ln>
          <a:effectLst>
            <a:softEdge rad="50800"/>
          </a:effectLst>
        </p:spPr>
        <p:txBody>
          <a:bodyPr wrap="square" rtlCol="0">
            <a:spAutoFit/>
          </a:bodyPr>
          <a:lstStyle/>
          <a:p>
            <a:r>
              <a:rPr lang="en-US" sz="1000" b="1" noProof="0" dirty="0" err="1"/>
              <a:t>Vecsés</a:t>
            </a:r>
            <a:endParaRPr lang="en-US" sz="1000" b="1" noProof="0" dirty="0"/>
          </a:p>
        </p:txBody>
      </p:sp>
      <p:sp>
        <p:nvSpPr>
          <p:cNvPr id="32" name="Szabadkézi sokszög: alakzat 31">
            <a:extLst>
              <a:ext uri="{FF2B5EF4-FFF2-40B4-BE49-F238E27FC236}">
                <a16:creationId xmlns:a16="http://schemas.microsoft.com/office/drawing/2014/main" id="{91C5D3B2-3CAE-B5C3-13D9-5C4C69A43363}"/>
              </a:ext>
            </a:extLst>
          </p:cNvPr>
          <p:cNvSpPr/>
          <p:nvPr/>
        </p:nvSpPr>
        <p:spPr>
          <a:xfrm>
            <a:off x="7810502" y="2628900"/>
            <a:ext cx="647700" cy="348343"/>
          </a:xfrm>
          <a:custGeom>
            <a:avLst/>
            <a:gdLst>
              <a:gd name="connsiteX0" fmla="*/ 0 w 647700"/>
              <a:gd name="connsiteY0" fmla="*/ 157843 h 348343"/>
              <a:gd name="connsiteX1" fmla="*/ 201386 w 647700"/>
              <a:gd name="connsiteY1" fmla="*/ 348343 h 348343"/>
              <a:gd name="connsiteX2" fmla="*/ 244929 w 647700"/>
              <a:gd name="connsiteY2" fmla="*/ 321129 h 348343"/>
              <a:gd name="connsiteX3" fmla="*/ 244929 w 647700"/>
              <a:gd name="connsiteY3" fmla="*/ 342900 h 348343"/>
              <a:gd name="connsiteX4" fmla="*/ 277586 w 647700"/>
              <a:gd name="connsiteY4" fmla="*/ 288472 h 348343"/>
              <a:gd name="connsiteX5" fmla="*/ 359229 w 647700"/>
              <a:gd name="connsiteY5" fmla="*/ 288472 h 348343"/>
              <a:gd name="connsiteX6" fmla="*/ 506186 w 647700"/>
              <a:gd name="connsiteY6" fmla="*/ 299357 h 348343"/>
              <a:gd name="connsiteX7" fmla="*/ 527957 w 647700"/>
              <a:gd name="connsiteY7" fmla="*/ 326572 h 348343"/>
              <a:gd name="connsiteX8" fmla="*/ 560615 w 647700"/>
              <a:gd name="connsiteY8" fmla="*/ 228600 h 348343"/>
              <a:gd name="connsiteX9" fmla="*/ 506186 w 647700"/>
              <a:gd name="connsiteY9" fmla="*/ 185057 h 348343"/>
              <a:gd name="connsiteX10" fmla="*/ 527957 w 647700"/>
              <a:gd name="connsiteY10" fmla="*/ 174172 h 348343"/>
              <a:gd name="connsiteX11" fmla="*/ 647700 w 647700"/>
              <a:gd name="connsiteY11" fmla="*/ 239486 h 348343"/>
              <a:gd name="connsiteX12" fmla="*/ 386443 w 647700"/>
              <a:gd name="connsiteY12" fmla="*/ 0 h 348343"/>
              <a:gd name="connsiteX13" fmla="*/ 348343 w 647700"/>
              <a:gd name="connsiteY13" fmla="*/ 65315 h 348343"/>
              <a:gd name="connsiteX14" fmla="*/ 217715 w 647700"/>
              <a:gd name="connsiteY14" fmla="*/ 32657 h 348343"/>
              <a:gd name="connsiteX15" fmla="*/ 136072 w 647700"/>
              <a:gd name="connsiteY15" fmla="*/ 59872 h 348343"/>
              <a:gd name="connsiteX16" fmla="*/ 59872 w 647700"/>
              <a:gd name="connsiteY16" fmla="*/ 125186 h 348343"/>
              <a:gd name="connsiteX17" fmla="*/ 0 w 647700"/>
              <a:gd name="connsiteY17" fmla="*/ 157843 h 348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47700" h="348343">
                <a:moveTo>
                  <a:pt x="0" y="157843"/>
                </a:moveTo>
                <a:lnTo>
                  <a:pt x="201386" y="348343"/>
                </a:lnTo>
                <a:lnTo>
                  <a:pt x="244929" y="321129"/>
                </a:lnTo>
                <a:lnTo>
                  <a:pt x="244929" y="342900"/>
                </a:lnTo>
                <a:lnTo>
                  <a:pt x="277586" y="288472"/>
                </a:lnTo>
                <a:lnTo>
                  <a:pt x="359229" y="288472"/>
                </a:lnTo>
                <a:lnTo>
                  <a:pt x="506186" y="299357"/>
                </a:lnTo>
                <a:lnTo>
                  <a:pt x="527957" y="326572"/>
                </a:lnTo>
                <a:lnTo>
                  <a:pt x="560615" y="228600"/>
                </a:lnTo>
                <a:lnTo>
                  <a:pt x="506186" y="185057"/>
                </a:lnTo>
                <a:lnTo>
                  <a:pt x="527957" y="174172"/>
                </a:lnTo>
                <a:lnTo>
                  <a:pt x="647700" y="239486"/>
                </a:lnTo>
                <a:lnTo>
                  <a:pt x="386443" y="0"/>
                </a:lnTo>
                <a:lnTo>
                  <a:pt x="348343" y="65315"/>
                </a:lnTo>
                <a:lnTo>
                  <a:pt x="217715" y="32657"/>
                </a:lnTo>
                <a:lnTo>
                  <a:pt x="136072" y="59872"/>
                </a:lnTo>
                <a:lnTo>
                  <a:pt x="59872" y="125186"/>
                </a:lnTo>
                <a:lnTo>
                  <a:pt x="0" y="157843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3" name="Szövegdoboz 32">
            <a:extLst>
              <a:ext uri="{FF2B5EF4-FFF2-40B4-BE49-F238E27FC236}">
                <a16:creationId xmlns:a16="http://schemas.microsoft.com/office/drawing/2014/main" id="{8330B0CF-3512-5169-270A-BD99C1BE1B6F}"/>
              </a:ext>
            </a:extLst>
          </p:cNvPr>
          <p:cNvSpPr txBox="1"/>
          <p:nvPr/>
        </p:nvSpPr>
        <p:spPr>
          <a:xfrm>
            <a:off x="7776280" y="2670786"/>
            <a:ext cx="692441" cy="246221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solidFill>
              <a:srgbClr val="FFFF00"/>
            </a:solidFill>
          </a:ln>
          <a:effectLst>
            <a:softEdge rad="50800"/>
          </a:effectLst>
        </p:spPr>
        <p:txBody>
          <a:bodyPr wrap="square" rtlCol="0">
            <a:spAutoFit/>
          </a:bodyPr>
          <a:lstStyle/>
          <a:p>
            <a:r>
              <a:rPr lang="en-US" sz="1000" b="1" noProof="0" dirty="0" err="1"/>
              <a:t>Solymár</a:t>
            </a:r>
            <a:endParaRPr lang="en-US" sz="1000" b="1" noProof="0" dirty="0"/>
          </a:p>
        </p:txBody>
      </p:sp>
      <p:sp>
        <p:nvSpPr>
          <p:cNvPr id="34" name="Szabadkézi sokszög: alakzat 33">
            <a:extLst>
              <a:ext uri="{FF2B5EF4-FFF2-40B4-BE49-F238E27FC236}">
                <a16:creationId xmlns:a16="http://schemas.microsoft.com/office/drawing/2014/main" id="{2B9DB326-93B5-931B-C965-5329088538D1}"/>
              </a:ext>
            </a:extLst>
          </p:cNvPr>
          <p:cNvSpPr/>
          <p:nvPr/>
        </p:nvSpPr>
        <p:spPr>
          <a:xfrm>
            <a:off x="9476017" y="2873829"/>
            <a:ext cx="587828" cy="478971"/>
          </a:xfrm>
          <a:custGeom>
            <a:avLst/>
            <a:gdLst>
              <a:gd name="connsiteX0" fmla="*/ 0 w 587828"/>
              <a:gd name="connsiteY0" fmla="*/ 223157 h 478971"/>
              <a:gd name="connsiteX1" fmla="*/ 277585 w 587828"/>
              <a:gd name="connsiteY1" fmla="*/ 97971 h 478971"/>
              <a:gd name="connsiteX2" fmla="*/ 277585 w 587828"/>
              <a:gd name="connsiteY2" fmla="*/ 0 h 478971"/>
              <a:gd name="connsiteX3" fmla="*/ 408214 w 587828"/>
              <a:gd name="connsiteY3" fmla="*/ 59871 h 478971"/>
              <a:gd name="connsiteX4" fmla="*/ 522514 w 587828"/>
              <a:gd name="connsiteY4" fmla="*/ 163286 h 478971"/>
              <a:gd name="connsiteX5" fmla="*/ 560614 w 587828"/>
              <a:gd name="connsiteY5" fmla="*/ 206828 h 478971"/>
              <a:gd name="connsiteX6" fmla="*/ 587828 w 587828"/>
              <a:gd name="connsiteY6" fmla="*/ 255814 h 478971"/>
              <a:gd name="connsiteX7" fmla="*/ 587828 w 587828"/>
              <a:gd name="connsiteY7" fmla="*/ 315686 h 478971"/>
              <a:gd name="connsiteX8" fmla="*/ 555171 w 587828"/>
              <a:gd name="connsiteY8" fmla="*/ 375557 h 478971"/>
              <a:gd name="connsiteX9" fmla="*/ 495300 w 587828"/>
              <a:gd name="connsiteY9" fmla="*/ 429986 h 478971"/>
              <a:gd name="connsiteX10" fmla="*/ 391885 w 587828"/>
              <a:gd name="connsiteY10" fmla="*/ 478971 h 478971"/>
              <a:gd name="connsiteX11" fmla="*/ 342900 w 587828"/>
              <a:gd name="connsiteY11" fmla="*/ 419100 h 478971"/>
              <a:gd name="connsiteX12" fmla="*/ 272142 w 587828"/>
              <a:gd name="connsiteY12" fmla="*/ 429986 h 478971"/>
              <a:gd name="connsiteX13" fmla="*/ 234042 w 587828"/>
              <a:gd name="connsiteY13" fmla="*/ 402771 h 478971"/>
              <a:gd name="connsiteX14" fmla="*/ 157842 w 587828"/>
              <a:gd name="connsiteY14" fmla="*/ 391886 h 478971"/>
              <a:gd name="connsiteX15" fmla="*/ 125185 w 587828"/>
              <a:gd name="connsiteY15" fmla="*/ 353786 h 478971"/>
              <a:gd name="connsiteX16" fmla="*/ 136071 w 587828"/>
              <a:gd name="connsiteY16" fmla="*/ 304800 h 478971"/>
              <a:gd name="connsiteX17" fmla="*/ 0 w 587828"/>
              <a:gd name="connsiteY17" fmla="*/ 223157 h 47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87828" h="478971">
                <a:moveTo>
                  <a:pt x="0" y="223157"/>
                </a:moveTo>
                <a:lnTo>
                  <a:pt x="277585" y="97971"/>
                </a:lnTo>
                <a:lnTo>
                  <a:pt x="277585" y="0"/>
                </a:lnTo>
                <a:lnTo>
                  <a:pt x="408214" y="59871"/>
                </a:lnTo>
                <a:lnTo>
                  <a:pt x="522514" y="163286"/>
                </a:lnTo>
                <a:lnTo>
                  <a:pt x="560614" y="206828"/>
                </a:lnTo>
                <a:lnTo>
                  <a:pt x="587828" y="255814"/>
                </a:lnTo>
                <a:lnTo>
                  <a:pt x="587828" y="315686"/>
                </a:lnTo>
                <a:lnTo>
                  <a:pt x="555171" y="375557"/>
                </a:lnTo>
                <a:lnTo>
                  <a:pt x="495300" y="429986"/>
                </a:lnTo>
                <a:lnTo>
                  <a:pt x="391885" y="478971"/>
                </a:lnTo>
                <a:lnTo>
                  <a:pt x="342900" y="419100"/>
                </a:lnTo>
                <a:lnTo>
                  <a:pt x="272142" y="429986"/>
                </a:lnTo>
                <a:lnTo>
                  <a:pt x="234042" y="402771"/>
                </a:lnTo>
                <a:lnTo>
                  <a:pt x="157842" y="391886"/>
                </a:lnTo>
                <a:lnTo>
                  <a:pt x="125185" y="353786"/>
                </a:lnTo>
                <a:lnTo>
                  <a:pt x="136071" y="304800"/>
                </a:lnTo>
                <a:lnTo>
                  <a:pt x="0" y="223157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5" name="Szövegdoboz 34">
            <a:extLst>
              <a:ext uri="{FF2B5EF4-FFF2-40B4-BE49-F238E27FC236}">
                <a16:creationId xmlns:a16="http://schemas.microsoft.com/office/drawing/2014/main" id="{BCDF2EC7-A84C-25EC-7F9B-F4090EE4F7EC}"/>
              </a:ext>
            </a:extLst>
          </p:cNvPr>
          <p:cNvSpPr txBox="1"/>
          <p:nvPr/>
        </p:nvSpPr>
        <p:spPr>
          <a:xfrm>
            <a:off x="9472415" y="3005273"/>
            <a:ext cx="692441" cy="246221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solidFill>
              <a:srgbClr val="FFFF00"/>
            </a:solidFill>
          </a:ln>
          <a:effectLst>
            <a:softEdge rad="50800"/>
          </a:effectLst>
        </p:spPr>
        <p:txBody>
          <a:bodyPr wrap="square" rtlCol="0">
            <a:spAutoFit/>
          </a:bodyPr>
          <a:lstStyle/>
          <a:p>
            <a:r>
              <a:rPr lang="en-US" sz="1000" b="1" noProof="0" dirty="0" err="1"/>
              <a:t>Csömör</a:t>
            </a:r>
            <a:endParaRPr lang="en-US" sz="1000" b="1" noProof="0" dirty="0"/>
          </a:p>
        </p:txBody>
      </p:sp>
      <p:sp>
        <p:nvSpPr>
          <p:cNvPr id="38" name="Cím 1">
            <a:extLst>
              <a:ext uri="{FF2B5EF4-FFF2-40B4-BE49-F238E27FC236}">
                <a16:creationId xmlns:a16="http://schemas.microsoft.com/office/drawing/2014/main" id="{7408F494-FEFB-6287-E465-B185DFEAAB1C}"/>
              </a:ext>
            </a:extLst>
          </p:cNvPr>
          <p:cNvSpPr txBox="1">
            <a:spLocks/>
          </p:cNvSpPr>
          <p:nvPr/>
        </p:nvSpPr>
        <p:spPr>
          <a:xfrm>
            <a:off x="130629" y="59357"/>
            <a:ext cx="639642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000" b="1" noProof="0" dirty="0" err="1">
                <a:solidFill>
                  <a:srgbClr val="0E2841">
                    <a:hueOff val="0"/>
                    <a:satOff val="0"/>
                    <a:lumOff val="0"/>
                    <a:alphaOff val="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Visualisation</a:t>
            </a:r>
            <a:r>
              <a:rPr lang="hu-HU" sz="4000" b="1" noProof="0" dirty="0">
                <a:solidFill>
                  <a:srgbClr val="0E2841">
                    <a:hueOff val="0"/>
                    <a:satOff val="0"/>
                    <a:lumOff val="0"/>
                    <a:alphaOff val="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of </a:t>
            </a:r>
            <a:r>
              <a:rPr lang="en-US" sz="4000" b="1" noProof="0" dirty="0">
                <a:solidFill>
                  <a:srgbClr val="0E2841">
                    <a:hueOff val="0"/>
                    <a:satOff val="0"/>
                    <a:lumOff val="0"/>
                    <a:alphaOff val="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Results - Districts</a:t>
            </a:r>
            <a:endParaRPr lang="en-US" sz="4000" b="1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302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4CD6571-A341-FC28-D836-2D0C11E9C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787" y="354438"/>
            <a:ext cx="10515600" cy="1325563"/>
          </a:xfrm>
        </p:spPr>
        <p:txBody>
          <a:bodyPr/>
          <a:lstStyle/>
          <a:p>
            <a:r>
              <a:rPr lang="en-US" noProof="0" dirty="0"/>
              <a:t>Key takeaways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1D8E752B-F29C-3B04-A2CD-3CDB63D4DA9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809" b="14792"/>
          <a:stretch/>
        </p:blipFill>
        <p:spPr>
          <a:xfrm>
            <a:off x="4517158" y="544009"/>
            <a:ext cx="7311834" cy="6205408"/>
          </a:xfrm>
          <a:prstGeom prst="rect">
            <a:avLst/>
          </a:prstGeom>
        </p:spPr>
      </p:pic>
      <p:sp>
        <p:nvSpPr>
          <p:cNvPr id="6" name="Téglalap 5">
            <a:extLst>
              <a:ext uri="{FF2B5EF4-FFF2-40B4-BE49-F238E27FC236}">
                <a16:creationId xmlns:a16="http://schemas.microsoft.com/office/drawing/2014/main" id="{C6822292-37C7-37C8-8413-BB806CBE174B}"/>
              </a:ext>
            </a:extLst>
          </p:cNvPr>
          <p:cNvSpPr/>
          <p:nvPr/>
        </p:nvSpPr>
        <p:spPr>
          <a:xfrm>
            <a:off x="4523238" y="570241"/>
            <a:ext cx="7319558" cy="6157404"/>
          </a:xfrm>
          <a:prstGeom prst="rect">
            <a:avLst/>
          </a:prstGeom>
          <a:solidFill>
            <a:schemeClr val="tx1">
              <a:lumMod val="75000"/>
              <a:lumOff val="25000"/>
              <a:alpha val="4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Szabadkézi sokszög: alakzat 6">
            <a:extLst>
              <a:ext uri="{FF2B5EF4-FFF2-40B4-BE49-F238E27FC236}">
                <a16:creationId xmlns:a16="http://schemas.microsoft.com/office/drawing/2014/main" id="{7DA1EE65-5733-355B-71E3-D2C54D3D78F3}"/>
              </a:ext>
            </a:extLst>
          </p:cNvPr>
          <p:cNvSpPr/>
          <p:nvPr/>
        </p:nvSpPr>
        <p:spPr>
          <a:xfrm>
            <a:off x="6246163" y="1966890"/>
            <a:ext cx="1158999" cy="1462110"/>
          </a:xfrm>
          <a:custGeom>
            <a:avLst/>
            <a:gdLst>
              <a:gd name="connsiteX0" fmla="*/ 939800 w 1447800"/>
              <a:gd name="connsiteY0" fmla="*/ 1687285 h 1687285"/>
              <a:gd name="connsiteX1" fmla="*/ 859971 w 1447800"/>
              <a:gd name="connsiteY1" fmla="*/ 1676400 h 1687285"/>
              <a:gd name="connsiteX2" fmla="*/ 787400 w 1447800"/>
              <a:gd name="connsiteY2" fmla="*/ 1654628 h 1687285"/>
              <a:gd name="connsiteX3" fmla="*/ 740228 w 1447800"/>
              <a:gd name="connsiteY3" fmla="*/ 1625600 h 1687285"/>
              <a:gd name="connsiteX4" fmla="*/ 678543 w 1447800"/>
              <a:gd name="connsiteY4" fmla="*/ 1621971 h 1687285"/>
              <a:gd name="connsiteX5" fmla="*/ 620486 w 1447800"/>
              <a:gd name="connsiteY5" fmla="*/ 1640114 h 1687285"/>
              <a:gd name="connsiteX6" fmla="*/ 595086 w 1447800"/>
              <a:gd name="connsiteY6" fmla="*/ 1640114 h 1687285"/>
              <a:gd name="connsiteX7" fmla="*/ 576943 w 1447800"/>
              <a:gd name="connsiteY7" fmla="*/ 1578428 h 1687285"/>
              <a:gd name="connsiteX8" fmla="*/ 555171 w 1447800"/>
              <a:gd name="connsiteY8" fmla="*/ 1491343 h 1687285"/>
              <a:gd name="connsiteX9" fmla="*/ 526143 w 1447800"/>
              <a:gd name="connsiteY9" fmla="*/ 1455057 h 1687285"/>
              <a:gd name="connsiteX10" fmla="*/ 457200 w 1447800"/>
              <a:gd name="connsiteY10" fmla="*/ 1433285 h 1687285"/>
              <a:gd name="connsiteX11" fmla="*/ 428171 w 1447800"/>
              <a:gd name="connsiteY11" fmla="*/ 1415143 h 1687285"/>
              <a:gd name="connsiteX12" fmla="*/ 489857 w 1447800"/>
              <a:gd name="connsiteY12" fmla="*/ 1378857 h 1687285"/>
              <a:gd name="connsiteX13" fmla="*/ 439057 w 1447800"/>
              <a:gd name="connsiteY13" fmla="*/ 1299028 h 1687285"/>
              <a:gd name="connsiteX14" fmla="*/ 388257 w 1447800"/>
              <a:gd name="connsiteY14" fmla="*/ 1237343 h 1687285"/>
              <a:gd name="connsiteX15" fmla="*/ 413657 w 1447800"/>
              <a:gd name="connsiteY15" fmla="*/ 1193800 h 1687285"/>
              <a:gd name="connsiteX16" fmla="*/ 384628 w 1447800"/>
              <a:gd name="connsiteY16" fmla="*/ 1175657 h 1687285"/>
              <a:gd name="connsiteX17" fmla="*/ 377371 w 1447800"/>
              <a:gd name="connsiteY17" fmla="*/ 1110343 h 1687285"/>
              <a:gd name="connsiteX18" fmla="*/ 322943 w 1447800"/>
              <a:gd name="connsiteY18" fmla="*/ 1150257 h 1687285"/>
              <a:gd name="connsiteX19" fmla="*/ 239486 w 1447800"/>
              <a:gd name="connsiteY19" fmla="*/ 983343 h 1687285"/>
              <a:gd name="connsiteX20" fmla="*/ 217714 w 1447800"/>
              <a:gd name="connsiteY20" fmla="*/ 918028 h 1687285"/>
              <a:gd name="connsiteX21" fmla="*/ 101600 w 1447800"/>
              <a:gd name="connsiteY21" fmla="*/ 812800 h 1687285"/>
              <a:gd name="connsiteX22" fmla="*/ 21771 w 1447800"/>
              <a:gd name="connsiteY22" fmla="*/ 740228 h 1687285"/>
              <a:gd name="connsiteX23" fmla="*/ 0 w 1447800"/>
              <a:gd name="connsiteY23" fmla="*/ 736600 h 1687285"/>
              <a:gd name="connsiteX24" fmla="*/ 72571 w 1447800"/>
              <a:gd name="connsiteY24" fmla="*/ 620485 h 1687285"/>
              <a:gd name="connsiteX25" fmla="*/ 119743 w 1447800"/>
              <a:gd name="connsiteY25" fmla="*/ 576943 h 1687285"/>
              <a:gd name="connsiteX26" fmla="*/ 112486 w 1447800"/>
              <a:gd name="connsiteY26" fmla="*/ 540657 h 1687285"/>
              <a:gd name="connsiteX27" fmla="*/ 14514 w 1447800"/>
              <a:gd name="connsiteY27" fmla="*/ 504371 h 1687285"/>
              <a:gd name="connsiteX28" fmla="*/ 90714 w 1447800"/>
              <a:gd name="connsiteY28" fmla="*/ 446314 h 1687285"/>
              <a:gd name="connsiteX29" fmla="*/ 257628 w 1447800"/>
              <a:gd name="connsiteY29" fmla="*/ 555171 h 1687285"/>
              <a:gd name="connsiteX30" fmla="*/ 308428 w 1447800"/>
              <a:gd name="connsiteY30" fmla="*/ 489857 h 1687285"/>
              <a:gd name="connsiteX31" fmla="*/ 344714 w 1447800"/>
              <a:gd name="connsiteY31" fmla="*/ 537028 h 1687285"/>
              <a:gd name="connsiteX32" fmla="*/ 399143 w 1447800"/>
              <a:gd name="connsiteY32" fmla="*/ 537028 h 1687285"/>
              <a:gd name="connsiteX33" fmla="*/ 526143 w 1447800"/>
              <a:gd name="connsiteY33" fmla="*/ 482600 h 1687285"/>
              <a:gd name="connsiteX34" fmla="*/ 627743 w 1447800"/>
              <a:gd name="connsiteY34" fmla="*/ 460828 h 1687285"/>
              <a:gd name="connsiteX35" fmla="*/ 707571 w 1447800"/>
              <a:gd name="connsiteY35" fmla="*/ 446314 h 1687285"/>
              <a:gd name="connsiteX36" fmla="*/ 794657 w 1447800"/>
              <a:gd name="connsiteY36" fmla="*/ 446314 h 1687285"/>
              <a:gd name="connsiteX37" fmla="*/ 845457 w 1447800"/>
              <a:gd name="connsiteY37" fmla="*/ 475343 h 1687285"/>
              <a:gd name="connsiteX38" fmla="*/ 838200 w 1447800"/>
              <a:gd name="connsiteY38" fmla="*/ 359228 h 1687285"/>
              <a:gd name="connsiteX39" fmla="*/ 801914 w 1447800"/>
              <a:gd name="connsiteY39" fmla="*/ 261257 h 1687285"/>
              <a:gd name="connsiteX40" fmla="*/ 769257 w 1447800"/>
              <a:gd name="connsiteY40" fmla="*/ 199571 h 1687285"/>
              <a:gd name="connsiteX41" fmla="*/ 729343 w 1447800"/>
              <a:gd name="connsiteY41" fmla="*/ 141514 h 1687285"/>
              <a:gd name="connsiteX42" fmla="*/ 700314 w 1447800"/>
              <a:gd name="connsiteY42" fmla="*/ 101600 h 1687285"/>
              <a:gd name="connsiteX43" fmla="*/ 772886 w 1447800"/>
              <a:gd name="connsiteY43" fmla="*/ 79828 h 1687285"/>
              <a:gd name="connsiteX44" fmla="*/ 830943 w 1447800"/>
              <a:gd name="connsiteY44" fmla="*/ 65314 h 1687285"/>
              <a:gd name="connsiteX45" fmla="*/ 878114 w 1447800"/>
              <a:gd name="connsiteY45" fmla="*/ 10885 h 1687285"/>
              <a:gd name="connsiteX46" fmla="*/ 961571 w 1447800"/>
              <a:gd name="connsiteY46" fmla="*/ 0 h 1687285"/>
              <a:gd name="connsiteX47" fmla="*/ 1081314 w 1447800"/>
              <a:gd name="connsiteY47" fmla="*/ 7257 h 1687285"/>
              <a:gd name="connsiteX48" fmla="*/ 1121228 w 1447800"/>
              <a:gd name="connsiteY48" fmla="*/ 10885 h 1687285"/>
              <a:gd name="connsiteX49" fmla="*/ 1222828 w 1447800"/>
              <a:gd name="connsiteY49" fmla="*/ 10885 h 1687285"/>
              <a:gd name="connsiteX50" fmla="*/ 1324428 w 1447800"/>
              <a:gd name="connsiteY50" fmla="*/ 29028 h 1687285"/>
              <a:gd name="connsiteX51" fmla="*/ 1418771 w 1447800"/>
              <a:gd name="connsiteY51" fmla="*/ 65314 h 1687285"/>
              <a:gd name="connsiteX52" fmla="*/ 1447800 w 1447800"/>
              <a:gd name="connsiteY52" fmla="*/ 65314 h 1687285"/>
              <a:gd name="connsiteX53" fmla="*/ 1393371 w 1447800"/>
              <a:gd name="connsiteY53" fmla="*/ 170543 h 1687285"/>
              <a:gd name="connsiteX54" fmla="*/ 1378857 w 1447800"/>
              <a:gd name="connsiteY54" fmla="*/ 264885 h 1687285"/>
              <a:gd name="connsiteX55" fmla="*/ 1386114 w 1447800"/>
              <a:gd name="connsiteY55" fmla="*/ 381000 h 1687285"/>
              <a:gd name="connsiteX56" fmla="*/ 1389743 w 1447800"/>
              <a:gd name="connsiteY56" fmla="*/ 431800 h 1687285"/>
              <a:gd name="connsiteX57" fmla="*/ 1317171 w 1447800"/>
              <a:gd name="connsiteY57" fmla="*/ 787400 h 1687285"/>
              <a:gd name="connsiteX58" fmla="*/ 1328057 w 1447800"/>
              <a:gd name="connsiteY58" fmla="*/ 943428 h 1687285"/>
              <a:gd name="connsiteX59" fmla="*/ 1248228 w 1447800"/>
              <a:gd name="connsiteY59" fmla="*/ 1150257 h 1687285"/>
              <a:gd name="connsiteX60" fmla="*/ 1146628 w 1447800"/>
              <a:gd name="connsiteY60" fmla="*/ 1418771 h 1687285"/>
              <a:gd name="connsiteX61" fmla="*/ 1074057 w 1447800"/>
              <a:gd name="connsiteY61" fmla="*/ 1494971 h 1687285"/>
              <a:gd name="connsiteX62" fmla="*/ 939800 w 1447800"/>
              <a:gd name="connsiteY62" fmla="*/ 1687285 h 1687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447800" h="1687285">
                <a:moveTo>
                  <a:pt x="939800" y="1687285"/>
                </a:moveTo>
                <a:lnTo>
                  <a:pt x="859971" y="1676400"/>
                </a:lnTo>
                <a:lnTo>
                  <a:pt x="787400" y="1654628"/>
                </a:lnTo>
                <a:lnTo>
                  <a:pt x="740228" y="1625600"/>
                </a:lnTo>
                <a:lnTo>
                  <a:pt x="678543" y="1621971"/>
                </a:lnTo>
                <a:lnTo>
                  <a:pt x="620486" y="1640114"/>
                </a:lnTo>
                <a:lnTo>
                  <a:pt x="595086" y="1640114"/>
                </a:lnTo>
                <a:lnTo>
                  <a:pt x="576943" y="1578428"/>
                </a:lnTo>
                <a:lnTo>
                  <a:pt x="555171" y="1491343"/>
                </a:lnTo>
                <a:lnTo>
                  <a:pt x="526143" y="1455057"/>
                </a:lnTo>
                <a:lnTo>
                  <a:pt x="457200" y="1433285"/>
                </a:lnTo>
                <a:lnTo>
                  <a:pt x="428171" y="1415143"/>
                </a:lnTo>
                <a:lnTo>
                  <a:pt x="489857" y="1378857"/>
                </a:lnTo>
                <a:lnTo>
                  <a:pt x="439057" y="1299028"/>
                </a:lnTo>
                <a:lnTo>
                  <a:pt x="388257" y="1237343"/>
                </a:lnTo>
                <a:lnTo>
                  <a:pt x="413657" y="1193800"/>
                </a:lnTo>
                <a:lnTo>
                  <a:pt x="384628" y="1175657"/>
                </a:lnTo>
                <a:lnTo>
                  <a:pt x="377371" y="1110343"/>
                </a:lnTo>
                <a:lnTo>
                  <a:pt x="322943" y="1150257"/>
                </a:lnTo>
                <a:lnTo>
                  <a:pt x="239486" y="983343"/>
                </a:lnTo>
                <a:lnTo>
                  <a:pt x="217714" y="918028"/>
                </a:lnTo>
                <a:lnTo>
                  <a:pt x="101600" y="812800"/>
                </a:lnTo>
                <a:lnTo>
                  <a:pt x="21771" y="740228"/>
                </a:lnTo>
                <a:lnTo>
                  <a:pt x="0" y="736600"/>
                </a:lnTo>
                <a:lnTo>
                  <a:pt x="72571" y="620485"/>
                </a:lnTo>
                <a:lnTo>
                  <a:pt x="119743" y="576943"/>
                </a:lnTo>
                <a:lnTo>
                  <a:pt x="112486" y="540657"/>
                </a:lnTo>
                <a:lnTo>
                  <a:pt x="14514" y="504371"/>
                </a:lnTo>
                <a:lnTo>
                  <a:pt x="90714" y="446314"/>
                </a:lnTo>
                <a:lnTo>
                  <a:pt x="257628" y="555171"/>
                </a:lnTo>
                <a:lnTo>
                  <a:pt x="308428" y="489857"/>
                </a:lnTo>
                <a:lnTo>
                  <a:pt x="344714" y="537028"/>
                </a:lnTo>
                <a:lnTo>
                  <a:pt x="399143" y="537028"/>
                </a:lnTo>
                <a:lnTo>
                  <a:pt x="526143" y="482600"/>
                </a:lnTo>
                <a:lnTo>
                  <a:pt x="627743" y="460828"/>
                </a:lnTo>
                <a:lnTo>
                  <a:pt x="707571" y="446314"/>
                </a:lnTo>
                <a:lnTo>
                  <a:pt x="794657" y="446314"/>
                </a:lnTo>
                <a:lnTo>
                  <a:pt x="845457" y="475343"/>
                </a:lnTo>
                <a:lnTo>
                  <a:pt x="838200" y="359228"/>
                </a:lnTo>
                <a:lnTo>
                  <a:pt x="801914" y="261257"/>
                </a:lnTo>
                <a:lnTo>
                  <a:pt x="769257" y="199571"/>
                </a:lnTo>
                <a:lnTo>
                  <a:pt x="729343" y="141514"/>
                </a:lnTo>
                <a:lnTo>
                  <a:pt x="700314" y="101600"/>
                </a:lnTo>
                <a:lnTo>
                  <a:pt x="772886" y="79828"/>
                </a:lnTo>
                <a:lnTo>
                  <a:pt x="830943" y="65314"/>
                </a:lnTo>
                <a:lnTo>
                  <a:pt x="878114" y="10885"/>
                </a:lnTo>
                <a:lnTo>
                  <a:pt x="961571" y="0"/>
                </a:lnTo>
                <a:lnTo>
                  <a:pt x="1081314" y="7257"/>
                </a:lnTo>
                <a:lnTo>
                  <a:pt x="1121228" y="10885"/>
                </a:lnTo>
                <a:lnTo>
                  <a:pt x="1222828" y="10885"/>
                </a:lnTo>
                <a:lnTo>
                  <a:pt x="1324428" y="29028"/>
                </a:lnTo>
                <a:lnTo>
                  <a:pt x="1418771" y="65314"/>
                </a:lnTo>
                <a:lnTo>
                  <a:pt x="1447800" y="65314"/>
                </a:lnTo>
                <a:lnTo>
                  <a:pt x="1393371" y="170543"/>
                </a:lnTo>
                <a:lnTo>
                  <a:pt x="1378857" y="264885"/>
                </a:lnTo>
                <a:lnTo>
                  <a:pt x="1386114" y="381000"/>
                </a:lnTo>
                <a:lnTo>
                  <a:pt x="1389743" y="431800"/>
                </a:lnTo>
                <a:lnTo>
                  <a:pt x="1317171" y="787400"/>
                </a:lnTo>
                <a:lnTo>
                  <a:pt x="1328057" y="943428"/>
                </a:lnTo>
                <a:lnTo>
                  <a:pt x="1248228" y="1150257"/>
                </a:lnTo>
                <a:lnTo>
                  <a:pt x="1146628" y="1418771"/>
                </a:lnTo>
                <a:lnTo>
                  <a:pt x="1074057" y="1494971"/>
                </a:lnTo>
                <a:lnTo>
                  <a:pt x="939800" y="168728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Szabadkézi sokszög: alakzat 8">
            <a:extLst>
              <a:ext uri="{FF2B5EF4-FFF2-40B4-BE49-F238E27FC236}">
                <a16:creationId xmlns:a16="http://schemas.microsoft.com/office/drawing/2014/main" id="{2621112A-27E7-AA19-E133-5F8003D5AE67}"/>
              </a:ext>
            </a:extLst>
          </p:cNvPr>
          <p:cNvSpPr/>
          <p:nvPr/>
        </p:nvSpPr>
        <p:spPr>
          <a:xfrm>
            <a:off x="6336402" y="1966891"/>
            <a:ext cx="591523" cy="545760"/>
          </a:xfrm>
          <a:custGeom>
            <a:avLst/>
            <a:gdLst>
              <a:gd name="connsiteX0" fmla="*/ 0 w 245533"/>
              <a:gd name="connsiteY0" fmla="*/ 203200 h 254000"/>
              <a:gd name="connsiteX1" fmla="*/ 47978 w 245533"/>
              <a:gd name="connsiteY1" fmla="*/ 180622 h 254000"/>
              <a:gd name="connsiteX2" fmla="*/ 67733 w 245533"/>
              <a:gd name="connsiteY2" fmla="*/ 143933 h 254000"/>
              <a:gd name="connsiteX3" fmla="*/ 84667 w 245533"/>
              <a:gd name="connsiteY3" fmla="*/ 95956 h 254000"/>
              <a:gd name="connsiteX4" fmla="*/ 67733 w 245533"/>
              <a:gd name="connsiteY4" fmla="*/ 81844 h 254000"/>
              <a:gd name="connsiteX5" fmla="*/ 90311 w 245533"/>
              <a:gd name="connsiteY5" fmla="*/ 11289 h 254000"/>
              <a:gd name="connsiteX6" fmla="*/ 129822 w 245533"/>
              <a:gd name="connsiteY6" fmla="*/ 0 h 254000"/>
              <a:gd name="connsiteX7" fmla="*/ 206022 w 245533"/>
              <a:gd name="connsiteY7" fmla="*/ 2822 h 254000"/>
              <a:gd name="connsiteX8" fmla="*/ 225778 w 245533"/>
              <a:gd name="connsiteY8" fmla="*/ 33867 h 254000"/>
              <a:gd name="connsiteX9" fmla="*/ 197556 w 245533"/>
              <a:gd name="connsiteY9" fmla="*/ 70556 h 254000"/>
              <a:gd name="connsiteX10" fmla="*/ 245533 w 245533"/>
              <a:gd name="connsiteY10" fmla="*/ 214489 h 254000"/>
              <a:gd name="connsiteX11" fmla="*/ 197556 w 245533"/>
              <a:gd name="connsiteY11" fmla="*/ 211667 h 254000"/>
              <a:gd name="connsiteX12" fmla="*/ 146756 w 245533"/>
              <a:gd name="connsiteY12" fmla="*/ 211667 h 254000"/>
              <a:gd name="connsiteX13" fmla="*/ 67733 w 245533"/>
              <a:gd name="connsiteY13" fmla="*/ 251178 h 254000"/>
              <a:gd name="connsiteX14" fmla="*/ 42333 w 245533"/>
              <a:gd name="connsiteY14" fmla="*/ 254000 h 254000"/>
              <a:gd name="connsiteX15" fmla="*/ 0 w 245533"/>
              <a:gd name="connsiteY15" fmla="*/ 203200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45533" h="254000">
                <a:moveTo>
                  <a:pt x="0" y="203200"/>
                </a:moveTo>
                <a:lnTo>
                  <a:pt x="47978" y="180622"/>
                </a:lnTo>
                <a:lnTo>
                  <a:pt x="67733" y="143933"/>
                </a:lnTo>
                <a:lnTo>
                  <a:pt x="84667" y="95956"/>
                </a:lnTo>
                <a:lnTo>
                  <a:pt x="67733" y="81844"/>
                </a:lnTo>
                <a:lnTo>
                  <a:pt x="90311" y="11289"/>
                </a:lnTo>
                <a:lnTo>
                  <a:pt x="129822" y="0"/>
                </a:lnTo>
                <a:lnTo>
                  <a:pt x="206022" y="2822"/>
                </a:lnTo>
                <a:lnTo>
                  <a:pt x="225778" y="33867"/>
                </a:lnTo>
                <a:lnTo>
                  <a:pt x="197556" y="70556"/>
                </a:lnTo>
                <a:lnTo>
                  <a:pt x="245533" y="214489"/>
                </a:lnTo>
                <a:lnTo>
                  <a:pt x="197556" y="211667"/>
                </a:lnTo>
                <a:lnTo>
                  <a:pt x="146756" y="211667"/>
                </a:lnTo>
                <a:lnTo>
                  <a:pt x="67733" y="251178"/>
                </a:lnTo>
                <a:lnTo>
                  <a:pt x="42333" y="254000"/>
                </a:lnTo>
                <a:lnTo>
                  <a:pt x="0" y="203200"/>
                </a:lnTo>
                <a:close/>
              </a:path>
            </a:pathLst>
          </a:cu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Szabadkézi sokszög: alakzat 9">
            <a:extLst>
              <a:ext uri="{FF2B5EF4-FFF2-40B4-BE49-F238E27FC236}">
                <a16:creationId xmlns:a16="http://schemas.microsoft.com/office/drawing/2014/main" id="{24DDA1DB-B6E0-1303-14ED-DB2986157EAB}"/>
              </a:ext>
            </a:extLst>
          </p:cNvPr>
          <p:cNvSpPr/>
          <p:nvPr/>
        </p:nvSpPr>
        <p:spPr>
          <a:xfrm>
            <a:off x="7285252" y="1887594"/>
            <a:ext cx="726362" cy="1250114"/>
          </a:xfrm>
          <a:custGeom>
            <a:avLst/>
            <a:gdLst>
              <a:gd name="connsiteX0" fmla="*/ 65315 w 820057"/>
              <a:gd name="connsiteY0" fmla="*/ 471714 h 1444171"/>
              <a:gd name="connsiteX1" fmla="*/ 116115 w 820057"/>
              <a:gd name="connsiteY1" fmla="*/ 471714 h 1444171"/>
              <a:gd name="connsiteX2" fmla="*/ 141515 w 820057"/>
              <a:gd name="connsiteY2" fmla="*/ 410028 h 1444171"/>
              <a:gd name="connsiteX3" fmla="*/ 224972 w 820057"/>
              <a:gd name="connsiteY3" fmla="*/ 283028 h 1444171"/>
              <a:gd name="connsiteX4" fmla="*/ 261257 w 820057"/>
              <a:gd name="connsiteY4" fmla="*/ 192314 h 1444171"/>
              <a:gd name="connsiteX5" fmla="*/ 384629 w 820057"/>
              <a:gd name="connsiteY5" fmla="*/ 72571 h 1444171"/>
              <a:gd name="connsiteX6" fmla="*/ 453572 w 820057"/>
              <a:gd name="connsiteY6" fmla="*/ 0 h 1444171"/>
              <a:gd name="connsiteX7" fmla="*/ 584200 w 820057"/>
              <a:gd name="connsiteY7" fmla="*/ 29028 h 1444171"/>
              <a:gd name="connsiteX8" fmla="*/ 584200 w 820057"/>
              <a:gd name="connsiteY8" fmla="*/ 112486 h 1444171"/>
              <a:gd name="connsiteX9" fmla="*/ 613229 w 820057"/>
              <a:gd name="connsiteY9" fmla="*/ 130628 h 1444171"/>
              <a:gd name="connsiteX10" fmla="*/ 714829 w 820057"/>
              <a:gd name="connsiteY10" fmla="*/ 181428 h 1444171"/>
              <a:gd name="connsiteX11" fmla="*/ 820057 w 820057"/>
              <a:gd name="connsiteY11" fmla="*/ 264886 h 1444171"/>
              <a:gd name="connsiteX12" fmla="*/ 772886 w 820057"/>
              <a:gd name="connsiteY12" fmla="*/ 420914 h 1444171"/>
              <a:gd name="connsiteX13" fmla="*/ 783772 w 820057"/>
              <a:gd name="connsiteY13" fmla="*/ 482600 h 1444171"/>
              <a:gd name="connsiteX14" fmla="*/ 758372 w 820057"/>
              <a:gd name="connsiteY14" fmla="*/ 537028 h 1444171"/>
              <a:gd name="connsiteX15" fmla="*/ 729343 w 820057"/>
              <a:gd name="connsiteY15" fmla="*/ 685800 h 1444171"/>
              <a:gd name="connsiteX16" fmla="*/ 660400 w 820057"/>
              <a:gd name="connsiteY16" fmla="*/ 892628 h 1444171"/>
              <a:gd name="connsiteX17" fmla="*/ 605972 w 820057"/>
              <a:gd name="connsiteY17" fmla="*/ 1103086 h 1444171"/>
              <a:gd name="connsiteX18" fmla="*/ 551543 w 820057"/>
              <a:gd name="connsiteY18" fmla="*/ 1320800 h 1444171"/>
              <a:gd name="connsiteX19" fmla="*/ 515257 w 820057"/>
              <a:gd name="connsiteY19" fmla="*/ 1444171 h 1444171"/>
              <a:gd name="connsiteX20" fmla="*/ 424543 w 820057"/>
              <a:gd name="connsiteY20" fmla="*/ 1360714 h 1444171"/>
              <a:gd name="connsiteX21" fmla="*/ 275772 w 820057"/>
              <a:gd name="connsiteY21" fmla="*/ 1182914 h 1444171"/>
              <a:gd name="connsiteX22" fmla="*/ 246743 w 820057"/>
              <a:gd name="connsiteY22" fmla="*/ 1197428 h 1444171"/>
              <a:gd name="connsiteX23" fmla="*/ 163286 w 820057"/>
              <a:gd name="connsiteY23" fmla="*/ 1070428 h 1444171"/>
              <a:gd name="connsiteX24" fmla="*/ 79829 w 820057"/>
              <a:gd name="connsiteY24" fmla="*/ 1026886 h 1444171"/>
              <a:gd name="connsiteX25" fmla="*/ 0 w 820057"/>
              <a:gd name="connsiteY25" fmla="*/ 1008743 h 1444171"/>
              <a:gd name="connsiteX26" fmla="*/ 3629 w 820057"/>
              <a:gd name="connsiteY26" fmla="*/ 791028 h 1444171"/>
              <a:gd name="connsiteX27" fmla="*/ 50800 w 820057"/>
              <a:gd name="connsiteY27" fmla="*/ 540657 h 1444171"/>
              <a:gd name="connsiteX28" fmla="*/ 65315 w 820057"/>
              <a:gd name="connsiteY28" fmla="*/ 471714 h 1444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20057" h="1444171">
                <a:moveTo>
                  <a:pt x="65315" y="471714"/>
                </a:moveTo>
                <a:lnTo>
                  <a:pt x="116115" y="471714"/>
                </a:lnTo>
                <a:lnTo>
                  <a:pt x="141515" y="410028"/>
                </a:lnTo>
                <a:lnTo>
                  <a:pt x="224972" y="283028"/>
                </a:lnTo>
                <a:lnTo>
                  <a:pt x="261257" y="192314"/>
                </a:lnTo>
                <a:lnTo>
                  <a:pt x="384629" y="72571"/>
                </a:lnTo>
                <a:lnTo>
                  <a:pt x="453572" y="0"/>
                </a:lnTo>
                <a:lnTo>
                  <a:pt x="584200" y="29028"/>
                </a:lnTo>
                <a:lnTo>
                  <a:pt x="584200" y="112486"/>
                </a:lnTo>
                <a:lnTo>
                  <a:pt x="613229" y="130628"/>
                </a:lnTo>
                <a:lnTo>
                  <a:pt x="714829" y="181428"/>
                </a:lnTo>
                <a:lnTo>
                  <a:pt x="820057" y="264886"/>
                </a:lnTo>
                <a:lnTo>
                  <a:pt x="772886" y="420914"/>
                </a:lnTo>
                <a:lnTo>
                  <a:pt x="783772" y="482600"/>
                </a:lnTo>
                <a:lnTo>
                  <a:pt x="758372" y="537028"/>
                </a:lnTo>
                <a:lnTo>
                  <a:pt x="729343" y="685800"/>
                </a:lnTo>
                <a:lnTo>
                  <a:pt x="660400" y="892628"/>
                </a:lnTo>
                <a:lnTo>
                  <a:pt x="605972" y="1103086"/>
                </a:lnTo>
                <a:lnTo>
                  <a:pt x="551543" y="1320800"/>
                </a:lnTo>
                <a:lnTo>
                  <a:pt x="515257" y="1444171"/>
                </a:lnTo>
                <a:lnTo>
                  <a:pt x="424543" y="1360714"/>
                </a:lnTo>
                <a:lnTo>
                  <a:pt x="275772" y="1182914"/>
                </a:lnTo>
                <a:lnTo>
                  <a:pt x="246743" y="1197428"/>
                </a:lnTo>
                <a:lnTo>
                  <a:pt x="163286" y="1070428"/>
                </a:lnTo>
                <a:lnTo>
                  <a:pt x="79829" y="1026886"/>
                </a:lnTo>
                <a:lnTo>
                  <a:pt x="0" y="1008743"/>
                </a:lnTo>
                <a:cubicBezTo>
                  <a:pt x="1210" y="936171"/>
                  <a:pt x="2419" y="863600"/>
                  <a:pt x="3629" y="791028"/>
                </a:cubicBezTo>
                <a:lnTo>
                  <a:pt x="50800" y="540657"/>
                </a:lnTo>
                <a:lnTo>
                  <a:pt x="65315" y="471714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5A69F729-83E2-CD59-AA99-32D4769DF23A}"/>
              </a:ext>
            </a:extLst>
          </p:cNvPr>
          <p:cNvSpPr txBox="1"/>
          <p:nvPr/>
        </p:nvSpPr>
        <p:spPr>
          <a:xfrm rot="19841197">
            <a:off x="7142123" y="2270355"/>
            <a:ext cx="10126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IV. District</a:t>
            </a:r>
          </a:p>
        </p:txBody>
      </p:sp>
      <p:sp>
        <p:nvSpPr>
          <p:cNvPr id="12" name="Szabadkézi sokszög: alakzat 11">
            <a:extLst>
              <a:ext uri="{FF2B5EF4-FFF2-40B4-BE49-F238E27FC236}">
                <a16:creationId xmlns:a16="http://schemas.microsoft.com/office/drawing/2014/main" id="{861ADE6A-70BA-A772-709D-2BEE9EBA8F3D}"/>
              </a:ext>
            </a:extLst>
          </p:cNvPr>
          <p:cNvSpPr/>
          <p:nvPr/>
        </p:nvSpPr>
        <p:spPr>
          <a:xfrm>
            <a:off x="7711495" y="821781"/>
            <a:ext cx="931762" cy="1325563"/>
          </a:xfrm>
          <a:custGeom>
            <a:avLst/>
            <a:gdLst>
              <a:gd name="connsiteX0" fmla="*/ 0 w 440266"/>
              <a:gd name="connsiteY0" fmla="*/ 519289 h 663222"/>
              <a:gd name="connsiteX1" fmla="*/ 36689 w 440266"/>
              <a:gd name="connsiteY1" fmla="*/ 403578 h 663222"/>
              <a:gd name="connsiteX2" fmla="*/ 93133 w 440266"/>
              <a:gd name="connsiteY2" fmla="*/ 270933 h 663222"/>
              <a:gd name="connsiteX3" fmla="*/ 93133 w 440266"/>
              <a:gd name="connsiteY3" fmla="*/ 191911 h 663222"/>
              <a:gd name="connsiteX4" fmla="*/ 110066 w 440266"/>
              <a:gd name="connsiteY4" fmla="*/ 73378 h 663222"/>
              <a:gd name="connsiteX5" fmla="*/ 124178 w 440266"/>
              <a:gd name="connsiteY5" fmla="*/ 0 h 663222"/>
              <a:gd name="connsiteX6" fmla="*/ 440266 w 440266"/>
              <a:gd name="connsiteY6" fmla="*/ 174978 h 663222"/>
              <a:gd name="connsiteX7" fmla="*/ 428978 w 440266"/>
              <a:gd name="connsiteY7" fmla="*/ 254000 h 663222"/>
              <a:gd name="connsiteX8" fmla="*/ 381000 w 440266"/>
              <a:gd name="connsiteY8" fmla="*/ 369711 h 663222"/>
              <a:gd name="connsiteX9" fmla="*/ 349955 w 440266"/>
              <a:gd name="connsiteY9" fmla="*/ 397933 h 663222"/>
              <a:gd name="connsiteX10" fmla="*/ 406400 w 440266"/>
              <a:gd name="connsiteY10" fmla="*/ 460022 h 663222"/>
              <a:gd name="connsiteX11" fmla="*/ 313266 w 440266"/>
              <a:gd name="connsiteY11" fmla="*/ 601133 h 663222"/>
              <a:gd name="connsiteX12" fmla="*/ 313266 w 440266"/>
              <a:gd name="connsiteY12" fmla="*/ 637822 h 663222"/>
              <a:gd name="connsiteX13" fmla="*/ 285044 w 440266"/>
              <a:gd name="connsiteY13" fmla="*/ 637822 h 663222"/>
              <a:gd name="connsiteX14" fmla="*/ 231422 w 440266"/>
              <a:gd name="connsiteY14" fmla="*/ 620889 h 663222"/>
              <a:gd name="connsiteX15" fmla="*/ 172155 w 440266"/>
              <a:gd name="connsiteY15" fmla="*/ 629355 h 663222"/>
              <a:gd name="connsiteX16" fmla="*/ 169333 w 440266"/>
              <a:gd name="connsiteY16" fmla="*/ 663222 h 663222"/>
              <a:gd name="connsiteX17" fmla="*/ 64911 w 440266"/>
              <a:gd name="connsiteY17" fmla="*/ 595489 h 663222"/>
              <a:gd name="connsiteX18" fmla="*/ 0 w 440266"/>
              <a:gd name="connsiteY18" fmla="*/ 519289 h 66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40266" h="663222">
                <a:moveTo>
                  <a:pt x="0" y="519289"/>
                </a:moveTo>
                <a:lnTo>
                  <a:pt x="36689" y="403578"/>
                </a:lnTo>
                <a:lnTo>
                  <a:pt x="93133" y="270933"/>
                </a:lnTo>
                <a:lnTo>
                  <a:pt x="93133" y="191911"/>
                </a:lnTo>
                <a:lnTo>
                  <a:pt x="110066" y="73378"/>
                </a:lnTo>
                <a:lnTo>
                  <a:pt x="124178" y="0"/>
                </a:lnTo>
                <a:lnTo>
                  <a:pt x="440266" y="174978"/>
                </a:lnTo>
                <a:lnTo>
                  <a:pt x="428978" y="254000"/>
                </a:lnTo>
                <a:lnTo>
                  <a:pt x="381000" y="369711"/>
                </a:lnTo>
                <a:lnTo>
                  <a:pt x="349955" y="397933"/>
                </a:lnTo>
                <a:lnTo>
                  <a:pt x="406400" y="460022"/>
                </a:lnTo>
                <a:lnTo>
                  <a:pt x="313266" y="601133"/>
                </a:lnTo>
                <a:lnTo>
                  <a:pt x="313266" y="637822"/>
                </a:lnTo>
                <a:lnTo>
                  <a:pt x="285044" y="637822"/>
                </a:lnTo>
                <a:lnTo>
                  <a:pt x="231422" y="620889"/>
                </a:lnTo>
                <a:lnTo>
                  <a:pt x="172155" y="629355"/>
                </a:lnTo>
                <a:lnTo>
                  <a:pt x="169333" y="663222"/>
                </a:lnTo>
                <a:lnTo>
                  <a:pt x="64911" y="595489"/>
                </a:lnTo>
                <a:lnTo>
                  <a:pt x="0" y="519289"/>
                </a:lnTo>
                <a:close/>
              </a:path>
            </a:pathLst>
          </a:cu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80190879-1165-5915-B2DD-A54CE3F60D14}"/>
              </a:ext>
            </a:extLst>
          </p:cNvPr>
          <p:cNvSpPr txBox="1"/>
          <p:nvPr/>
        </p:nvSpPr>
        <p:spPr>
          <a:xfrm rot="18476592">
            <a:off x="7743466" y="1373567"/>
            <a:ext cx="879102" cy="246221"/>
          </a:xfrm>
          <a:prstGeom prst="rect">
            <a:avLst/>
          </a:prstGeom>
          <a:solidFill>
            <a:schemeClr val="bg1">
              <a:alpha val="36000"/>
            </a:schemeClr>
          </a:solidFill>
          <a:effectLst>
            <a:softEdge rad="50800"/>
          </a:effectLst>
        </p:spPr>
        <p:txBody>
          <a:bodyPr wrap="square" rtlCol="0">
            <a:spAutoFit/>
          </a:bodyPr>
          <a:lstStyle/>
          <a:p>
            <a:r>
              <a:rPr lang="en-US" sz="1000" b="1" noProof="0" dirty="0" err="1"/>
              <a:t>Dunakeszi</a:t>
            </a:r>
            <a:endParaRPr lang="en-US" sz="1000" b="1" noProof="0" dirty="0"/>
          </a:p>
        </p:txBody>
      </p:sp>
      <p:sp>
        <p:nvSpPr>
          <p:cNvPr id="14" name="Szabadkézi sokszög: alakzat 13">
            <a:extLst>
              <a:ext uri="{FF2B5EF4-FFF2-40B4-BE49-F238E27FC236}">
                <a16:creationId xmlns:a16="http://schemas.microsoft.com/office/drawing/2014/main" id="{882045FE-9886-DDDD-67C2-B71CACAA8D1F}"/>
              </a:ext>
            </a:extLst>
          </p:cNvPr>
          <p:cNvSpPr/>
          <p:nvPr/>
        </p:nvSpPr>
        <p:spPr>
          <a:xfrm>
            <a:off x="5639711" y="2512651"/>
            <a:ext cx="1372706" cy="1250114"/>
          </a:xfrm>
          <a:custGeom>
            <a:avLst/>
            <a:gdLst>
              <a:gd name="connsiteX0" fmla="*/ 1409700 w 1665514"/>
              <a:gd name="connsiteY0" fmla="*/ 1475014 h 1475014"/>
              <a:gd name="connsiteX1" fmla="*/ 1333500 w 1665514"/>
              <a:gd name="connsiteY1" fmla="*/ 1426028 h 1475014"/>
              <a:gd name="connsiteX2" fmla="*/ 1251857 w 1665514"/>
              <a:gd name="connsiteY2" fmla="*/ 1420585 h 1475014"/>
              <a:gd name="connsiteX3" fmla="*/ 1202871 w 1665514"/>
              <a:gd name="connsiteY3" fmla="*/ 1415143 h 1475014"/>
              <a:gd name="connsiteX4" fmla="*/ 1164771 w 1665514"/>
              <a:gd name="connsiteY4" fmla="*/ 1382485 h 1475014"/>
              <a:gd name="connsiteX5" fmla="*/ 1088571 w 1665514"/>
              <a:gd name="connsiteY5" fmla="*/ 1306285 h 1475014"/>
              <a:gd name="connsiteX6" fmla="*/ 1023257 w 1665514"/>
              <a:gd name="connsiteY6" fmla="*/ 1246414 h 1475014"/>
              <a:gd name="connsiteX7" fmla="*/ 968828 w 1665514"/>
              <a:gd name="connsiteY7" fmla="*/ 1246414 h 1475014"/>
              <a:gd name="connsiteX8" fmla="*/ 702128 w 1665514"/>
              <a:gd name="connsiteY8" fmla="*/ 1213757 h 1475014"/>
              <a:gd name="connsiteX9" fmla="*/ 446314 w 1665514"/>
              <a:gd name="connsiteY9" fmla="*/ 1094014 h 1475014"/>
              <a:gd name="connsiteX10" fmla="*/ 353785 w 1665514"/>
              <a:gd name="connsiteY10" fmla="*/ 1034143 h 1475014"/>
              <a:gd name="connsiteX11" fmla="*/ 304800 w 1665514"/>
              <a:gd name="connsiteY11" fmla="*/ 1083128 h 1475014"/>
              <a:gd name="connsiteX12" fmla="*/ 125185 w 1665514"/>
              <a:gd name="connsiteY12" fmla="*/ 930728 h 1475014"/>
              <a:gd name="connsiteX13" fmla="*/ 108857 w 1665514"/>
              <a:gd name="connsiteY13" fmla="*/ 734785 h 1475014"/>
              <a:gd name="connsiteX14" fmla="*/ 54428 w 1665514"/>
              <a:gd name="connsiteY14" fmla="*/ 756557 h 1475014"/>
              <a:gd name="connsiteX15" fmla="*/ 0 w 1665514"/>
              <a:gd name="connsiteY15" fmla="*/ 702128 h 1475014"/>
              <a:gd name="connsiteX16" fmla="*/ 103414 w 1665514"/>
              <a:gd name="connsiteY16" fmla="*/ 658585 h 1475014"/>
              <a:gd name="connsiteX17" fmla="*/ 190500 w 1665514"/>
              <a:gd name="connsiteY17" fmla="*/ 566057 h 1475014"/>
              <a:gd name="connsiteX18" fmla="*/ 190500 w 1665514"/>
              <a:gd name="connsiteY18" fmla="*/ 517071 h 1475014"/>
              <a:gd name="connsiteX19" fmla="*/ 125185 w 1665514"/>
              <a:gd name="connsiteY19" fmla="*/ 484414 h 1475014"/>
              <a:gd name="connsiteX20" fmla="*/ 136071 w 1665514"/>
              <a:gd name="connsiteY20" fmla="*/ 397328 h 1475014"/>
              <a:gd name="connsiteX21" fmla="*/ 65314 w 1665514"/>
              <a:gd name="connsiteY21" fmla="*/ 212271 h 1475014"/>
              <a:gd name="connsiteX22" fmla="*/ 10885 w 1665514"/>
              <a:gd name="connsiteY22" fmla="*/ 141514 h 1475014"/>
              <a:gd name="connsiteX23" fmla="*/ 163285 w 1665514"/>
              <a:gd name="connsiteY23" fmla="*/ 70757 h 1475014"/>
              <a:gd name="connsiteX24" fmla="*/ 239485 w 1665514"/>
              <a:gd name="connsiteY24" fmla="*/ 0 h 1475014"/>
              <a:gd name="connsiteX25" fmla="*/ 538842 w 1665514"/>
              <a:gd name="connsiteY25" fmla="*/ 27214 h 1475014"/>
              <a:gd name="connsiteX26" fmla="*/ 707571 w 1665514"/>
              <a:gd name="connsiteY26" fmla="*/ 97971 h 1475014"/>
              <a:gd name="connsiteX27" fmla="*/ 849085 w 1665514"/>
              <a:gd name="connsiteY27" fmla="*/ 185057 h 1475014"/>
              <a:gd name="connsiteX28" fmla="*/ 1028700 w 1665514"/>
              <a:gd name="connsiteY28" fmla="*/ 489857 h 1475014"/>
              <a:gd name="connsiteX29" fmla="*/ 1050471 w 1665514"/>
              <a:gd name="connsiteY29" fmla="*/ 538843 h 1475014"/>
              <a:gd name="connsiteX30" fmla="*/ 1088571 w 1665514"/>
              <a:gd name="connsiteY30" fmla="*/ 468085 h 1475014"/>
              <a:gd name="connsiteX31" fmla="*/ 1121228 w 1665514"/>
              <a:gd name="connsiteY31" fmla="*/ 571500 h 1475014"/>
              <a:gd name="connsiteX32" fmla="*/ 1077685 w 1665514"/>
              <a:gd name="connsiteY32" fmla="*/ 571500 h 1475014"/>
              <a:gd name="connsiteX33" fmla="*/ 1191985 w 1665514"/>
              <a:gd name="connsiteY33" fmla="*/ 723900 h 1475014"/>
              <a:gd name="connsiteX34" fmla="*/ 1208314 w 1665514"/>
              <a:gd name="connsiteY34" fmla="*/ 713014 h 1475014"/>
              <a:gd name="connsiteX35" fmla="*/ 1137557 w 1665514"/>
              <a:gd name="connsiteY35" fmla="*/ 794657 h 1475014"/>
              <a:gd name="connsiteX36" fmla="*/ 1257300 w 1665514"/>
              <a:gd name="connsiteY36" fmla="*/ 838200 h 1475014"/>
              <a:gd name="connsiteX37" fmla="*/ 1300842 w 1665514"/>
              <a:gd name="connsiteY37" fmla="*/ 1023257 h 1475014"/>
              <a:gd name="connsiteX38" fmla="*/ 1409700 w 1665514"/>
              <a:gd name="connsiteY38" fmla="*/ 968828 h 1475014"/>
              <a:gd name="connsiteX39" fmla="*/ 1632857 w 1665514"/>
              <a:gd name="connsiteY39" fmla="*/ 1050471 h 1475014"/>
              <a:gd name="connsiteX40" fmla="*/ 1665514 w 1665514"/>
              <a:gd name="connsiteY40" fmla="*/ 1279071 h 1475014"/>
              <a:gd name="connsiteX41" fmla="*/ 1665514 w 1665514"/>
              <a:gd name="connsiteY41" fmla="*/ 1360714 h 1475014"/>
              <a:gd name="connsiteX42" fmla="*/ 1654628 w 1665514"/>
              <a:gd name="connsiteY42" fmla="*/ 1447800 h 1475014"/>
              <a:gd name="connsiteX43" fmla="*/ 1480457 w 1665514"/>
              <a:gd name="connsiteY43" fmla="*/ 1447800 h 1475014"/>
              <a:gd name="connsiteX44" fmla="*/ 1409700 w 1665514"/>
              <a:gd name="connsiteY44" fmla="*/ 1475014 h 1475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665514" h="1475014">
                <a:moveTo>
                  <a:pt x="1409700" y="1475014"/>
                </a:moveTo>
                <a:lnTo>
                  <a:pt x="1333500" y="1426028"/>
                </a:lnTo>
                <a:lnTo>
                  <a:pt x="1251857" y="1420585"/>
                </a:lnTo>
                <a:lnTo>
                  <a:pt x="1202871" y="1415143"/>
                </a:lnTo>
                <a:lnTo>
                  <a:pt x="1164771" y="1382485"/>
                </a:lnTo>
                <a:lnTo>
                  <a:pt x="1088571" y="1306285"/>
                </a:lnTo>
                <a:lnTo>
                  <a:pt x="1023257" y="1246414"/>
                </a:lnTo>
                <a:lnTo>
                  <a:pt x="968828" y="1246414"/>
                </a:lnTo>
                <a:lnTo>
                  <a:pt x="702128" y="1213757"/>
                </a:lnTo>
                <a:lnTo>
                  <a:pt x="446314" y="1094014"/>
                </a:lnTo>
                <a:lnTo>
                  <a:pt x="353785" y="1034143"/>
                </a:lnTo>
                <a:lnTo>
                  <a:pt x="304800" y="1083128"/>
                </a:lnTo>
                <a:lnTo>
                  <a:pt x="125185" y="930728"/>
                </a:lnTo>
                <a:lnTo>
                  <a:pt x="108857" y="734785"/>
                </a:lnTo>
                <a:lnTo>
                  <a:pt x="54428" y="756557"/>
                </a:lnTo>
                <a:lnTo>
                  <a:pt x="0" y="702128"/>
                </a:lnTo>
                <a:lnTo>
                  <a:pt x="103414" y="658585"/>
                </a:lnTo>
                <a:lnTo>
                  <a:pt x="190500" y="566057"/>
                </a:lnTo>
                <a:lnTo>
                  <a:pt x="190500" y="517071"/>
                </a:lnTo>
                <a:lnTo>
                  <a:pt x="125185" y="484414"/>
                </a:lnTo>
                <a:lnTo>
                  <a:pt x="136071" y="397328"/>
                </a:lnTo>
                <a:lnTo>
                  <a:pt x="65314" y="212271"/>
                </a:lnTo>
                <a:lnTo>
                  <a:pt x="10885" y="141514"/>
                </a:lnTo>
                <a:lnTo>
                  <a:pt x="163285" y="70757"/>
                </a:lnTo>
                <a:lnTo>
                  <a:pt x="239485" y="0"/>
                </a:lnTo>
                <a:lnTo>
                  <a:pt x="538842" y="27214"/>
                </a:lnTo>
                <a:lnTo>
                  <a:pt x="707571" y="97971"/>
                </a:lnTo>
                <a:lnTo>
                  <a:pt x="849085" y="185057"/>
                </a:lnTo>
                <a:lnTo>
                  <a:pt x="1028700" y="489857"/>
                </a:lnTo>
                <a:lnTo>
                  <a:pt x="1050471" y="538843"/>
                </a:lnTo>
                <a:lnTo>
                  <a:pt x="1088571" y="468085"/>
                </a:lnTo>
                <a:lnTo>
                  <a:pt x="1121228" y="571500"/>
                </a:lnTo>
                <a:lnTo>
                  <a:pt x="1077685" y="571500"/>
                </a:lnTo>
                <a:lnTo>
                  <a:pt x="1191985" y="723900"/>
                </a:lnTo>
                <a:lnTo>
                  <a:pt x="1208314" y="713014"/>
                </a:lnTo>
                <a:lnTo>
                  <a:pt x="1137557" y="794657"/>
                </a:lnTo>
                <a:lnTo>
                  <a:pt x="1257300" y="838200"/>
                </a:lnTo>
                <a:lnTo>
                  <a:pt x="1300842" y="1023257"/>
                </a:lnTo>
                <a:lnTo>
                  <a:pt x="1409700" y="968828"/>
                </a:lnTo>
                <a:lnTo>
                  <a:pt x="1632857" y="1050471"/>
                </a:lnTo>
                <a:lnTo>
                  <a:pt x="1665514" y="1279071"/>
                </a:lnTo>
                <a:lnTo>
                  <a:pt x="1665514" y="1360714"/>
                </a:lnTo>
                <a:lnTo>
                  <a:pt x="1654628" y="1447800"/>
                </a:lnTo>
                <a:lnTo>
                  <a:pt x="1480457" y="1447800"/>
                </a:lnTo>
                <a:lnTo>
                  <a:pt x="1409700" y="147501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73EAC8B0-AD5C-B46F-C6AD-B642DC231453}"/>
              </a:ext>
            </a:extLst>
          </p:cNvPr>
          <p:cNvSpPr txBox="1"/>
          <p:nvPr/>
        </p:nvSpPr>
        <p:spPr>
          <a:xfrm>
            <a:off x="5754174" y="3018271"/>
            <a:ext cx="12460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District</a:t>
            </a:r>
          </a:p>
        </p:txBody>
      </p:sp>
      <p:sp>
        <p:nvSpPr>
          <p:cNvPr id="16" name="Szabadkézi sokszög: alakzat 15">
            <a:extLst>
              <a:ext uri="{FF2B5EF4-FFF2-40B4-BE49-F238E27FC236}">
                <a16:creationId xmlns:a16="http://schemas.microsoft.com/office/drawing/2014/main" id="{93DBA0DA-9E07-D212-C3D9-BBDD1B369B65}"/>
              </a:ext>
            </a:extLst>
          </p:cNvPr>
          <p:cNvSpPr/>
          <p:nvPr/>
        </p:nvSpPr>
        <p:spPr>
          <a:xfrm>
            <a:off x="5402013" y="2550777"/>
            <a:ext cx="392894" cy="547336"/>
          </a:xfrm>
          <a:custGeom>
            <a:avLst/>
            <a:gdLst>
              <a:gd name="connsiteX0" fmla="*/ 62088 w 220133"/>
              <a:gd name="connsiteY0" fmla="*/ 0 h 285044"/>
              <a:gd name="connsiteX1" fmla="*/ 118533 w 220133"/>
              <a:gd name="connsiteY1" fmla="*/ 62089 h 285044"/>
              <a:gd name="connsiteX2" fmla="*/ 155222 w 220133"/>
              <a:gd name="connsiteY2" fmla="*/ 45155 h 285044"/>
              <a:gd name="connsiteX3" fmla="*/ 194733 w 220133"/>
              <a:gd name="connsiteY3" fmla="*/ 180622 h 285044"/>
              <a:gd name="connsiteX4" fmla="*/ 220133 w 220133"/>
              <a:gd name="connsiteY4" fmla="*/ 203200 h 285044"/>
              <a:gd name="connsiteX5" fmla="*/ 197555 w 220133"/>
              <a:gd name="connsiteY5" fmla="*/ 251177 h 285044"/>
              <a:gd name="connsiteX6" fmla="*/ 149577 w 220133"/>
              <a:gd name="connsiteY6" fmla="*/ 279400 h 285044"/>
              <a:gd name="connsiteX7" fmla="*/ 124177 w 220133"/>
              <a:gd name="connsiteY7" fmla="*/ 285044 h 285044"/>
              <a:gd name="connsiteX8" fmla="*/ 81844 w 220133"/>
              <a:gd name="connsiteY8" fmla="*/ 208844 h 285044"/>
              <a:gd name="connsiteX9" fmla="*/ 22577 w 220133"/>
              <a:gd name="connsiteY9" fmla="*/ 155222 h 285044"/>
              <a:gd name="connsiteX10" fmla="*/ 0 w 220133"/>
              <a:gd name="connsiteY10" fmla="*/ 135466 h 285044"/>
              <a:gd name="connsiteX11" fmla="*/ 62088 w 220133"/>
              <a:gd name="connsiteY11" fmla="*/ 0 h 285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33" h="285044">
                <a:moveTo>
                  <a:pt x="62088" y="0"/>
                </a:moveTo>
                <a:lnTo>
                  <a:pt x="118533" y="62089"/>
                </a:lnTo>
                <a:lnTo>
                  <a:pt x="155222" y="45155"/>
                </a:lnTo>
                <a:lnTo>
                  <a:pt x="194733" y="180622"/>
                </a:lnTo>
                <a:lnTo>
                  <a:pt x="220133" y="203200"/>
                </a:lnTo>
                <a:lnTo>
                  <a:pt x="197555" y="251177"/>
                </a:lnTo>
                <a:lnTo>
                  <a:pt x="149577" y="279400"/>
                </a:lnTo>
                <a:lnTo>
                  <a:pt x="124177" y="285044"/>
                </a:lnTo>
                <a:lnTo>
                  <a:pt x="81844" y="208844"/>
                </a:lnTo>
                <a:lnTo>
                  <a:pt x="22577" y="155222"/>
                </a:lnTo>
                <a:lnTo>
                  <a:pt x="0" y="135466"/>
                </a:lnTo>
                <a:lnTo>
                  <a:pt x="62088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8E420F95-C2F0-CF3A-37BF-DA38149C8E07}"/>
              </a:ext>
            </a:extLst>
          </p:cNvPr>
          <p:cNvSpPr txBox="1"/>
          <p:nvPr/>
        </p:nvSpPr>
        <p:spPr>
          <a:xfrm>
            <a:off x="5066665" y="2698003"/>
            <a:ext cx="1170569" cy="246221"/>
          </a:xfrm>
          <a:prstGeom prst="rect">
            <a:avLst/>
          </a:prstGeom>
          <a:solidFill>
            <a:schemeClr val="bg1">
              <a:alpha val="36000"/>
            </a:schemeClr>
          </a:solidFill>
          <a:effectLst>
            <a:softEdge rad="50800"/>
          </a:effectLst>
        </p:spPr>
        <p:txBody>
          <a:bodyPr wrap="square" rtlCol="0">
            <a:spAutoFit/>
          </a:bodyPr>
          <a:lstStyle/>
          <a:p>
            <a:r>
              <a:rPr lang="en-US" sz="1000" b="1" noProof="0" dirty="0" err="1"/>
              <a:t>Remeteszőlős</a:t>
            </a:r>
            <a:endParaRPr lang="en-US" sz="1000" b="1" noProof="0" dirty="0"/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E1679D63-2A4F-CB80-8FBD-10E1F925D051}"/>
              </a:ext>
            </a:extLst>
          </p:cNvPr>
          <p:cNvSpPr txBox="1"/>
          <p:nvPr/>
        </p:nvSpPr>
        <p:spPr>
          <a:xfrm>
            <a:off x="6381777" y="2513331"/>
            <a:ext cx="9780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District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BCAA81DC-24C1-17F9-C570-5C33D5248F2F}"/>
              </a:ext>
            </a:extLst>
          </p:cNvPr>
          <p:cNvSpPr txBox="1"/>
          <p:nvPr/>
        </p:nvSpPr>
        <p:spPr>
          <a:xfrm>
            <a:off x="6403592" y="2113337"/>
            <a:ext cx="556612" cy="246221"/>
          </a:xfrm>
          <a:prstGeom prst="rect">
            <a:avLst/>
          </a:prstGeom>
          <a:solidFill>
            <a:schemeClr val="bg1">
              <a:alpha val="36000"/>
            </a:schemeClr>
          </a:solidFill>
          <a:effectLst>
            <a:softEdge rad="50800"/>
          </a:effectLst>
        </p:spPr>
        <p:txBody>
          <a:bodyPr wrap="square" rtlCol="0">
            <a:spAutoFit/>
          </a:bodyPr>
          <a:lstStyle/>
          <a:p>
            <a:r>
              <a:rPr lang="en-US" sz="1000" b="1" noProof="0" dirty="0" err="1"/>
              <a:t>Üröm</a:t>
            </a:r>
            <a:endParaRPr lang="en-US" sz="1000" b="1" noProof="0" dirty="0"/>
          </a:p>
        </p:txBody>
      </p:sp>
      <p:sp>
        <p:nvSpPr>
          <p:cNvPr id="19" name="Szabadkézi sokszög: alakzat 18">
            <a:extLst>
              <a:ext uri="{FF2B5EF4-FFF2-40B4-BE49-F238E27FC236}">
                <a16:creationId xmlns:a16="http://schemas.microsoft.com/office/drawing/2014/main" id="{027E7CA6-5E91-C3CE-4434-4FB5CAEC01FE}"/>
              </a:ext>
            </a:extLst>
          </p:cNvPr>
          <p:cNvSpPr/>
          <p:nvPr/>
        </p:nvSpPr>
        <p:spPr>
          <a:xfrm>
            <a:off x="8873952" y="3646772"/>
            <a:ext cx="1564414" cy="1407425"/>
          </a:xfrm>
          <a:custGeom>
            <a:avLst/>
            <a:gdLst>
              <a:gd name="connsiteX0" fmla="*/ 1155700 w 1320800"/>
              <a:gd name="connsiteY0" fmla="*/ 0 h 1143000"/>
              <a:gd name="connsiteX1" fmla="*/ 946150 w 1320800"/>
              <a:gd name="connsiteY1" fmla="*/ 31750 h 1143000"/>
              <a:gd name="connsiteX2" fmla="*/ 647700 w 1320800"/>
              <a:gd name="connsiteY2" fmla="*/ 88900 h 1143000"/>
              <a:gd name="connsiteX3" fmla="*/ 533400 w 1320800"/>
              <a:gd name="connsiteY3" fmla="*/ 107950 h 1143000"/>
              <a:gd name="connsiteX4" fmla="*/ 241300 w 1320800"/>
              <a:gd name="connsiteY4" fmla="*/ 317500 h 1143000"/>
              <a:gd name="connsiteX5" fmla="*/ 0 w 1320800"/>
              <a:gd name="connsiteY5" fmla="*/ 736600 h 1143000"/>
              <a:gd name="connsiteX6" fmla="*/ 101600 w 1320800"/>
              <a:gd name="connsiteY6" fmla="*/ 806450 h 1143000"/>
              <a:gd name="connsiteX7" fmla="*/ 298450 w 1320800"/>
              <a:gd name="connsiteY7" fmla="*/ 939800 h 1143000"/>
              <a:gd name="connsiteX8" fmla="*/ 368300 w 1320800"/>
              <a:gd name="connsiteY8" fmla="*/ 977900 h 1143000"/>
              <a:gd name="connsiteX9" fmla="*/ 393700 w 1320800"/>
              <a:gd name="connsiteY9" fmla="*/ 914400 h 1143000"/>
              <a:gd name="connsiteX10" fmla="*/ 476250 w 1320800"/>
              <a:gd name="connsiteY10" fmla="*/ 946150 h 1143000"/>
              <a:gd name="connsiteX11" fmla="*/ 495300 w 1320800"/>
              <a:gd name="connsiteY11" fmla="*/ 990600 h 1143000"/>
              <a:gd name="connsiteX12" fmla="*/ 533400 w 1320800"/>
              <a:gd name="connsiteY12" fmla="*/ 1079500 h 1143000"/>
              <a:gd name="connsiteX13" fmla="*/ 831850 w 1320800"/>
              <a:gd name="connsiteY13" fmla="*/ 1143000 h 1143000"/>
              <a:gd name="connsiteX14" fmla="*/ 863600 w 1320800"/>
              <a:gd name="connsiteY14" fmla="*/ 1003300 h 1143000"/>
              <a:gd name="connsiteX15" fmla="*/ 958850 w 1320800"/>
              <a:gd name="connsiteY15" fmla="*/ 876300 h 1143000"/>
              <a:gd name="connsiteX16" fmla="*/ 1016000 w 1320800"/>
              <a:gd name="connsiteY16" fmla="*/ 825500 h 1143000"/>
              <a:gd name="connsiteX17" fmla="*/ 1073150 w 1320800"/>
              <a:gd name="connsiteY17" fmla="*/ 825500 h 1143000"/>
              <a:gd name="connsiteX18" fmla="*/ 1187450 w 1320800"/>
              <a:gd name="connsiteY18" fmla="*/ 800100 h 1143000"/>
              <a:gd name="connsiteX19" fmla="*/ 1231900 w 1320800"/>
              <a:gd name="connsiteY19" fmla="*/ 793750 h 1143000"/>
              <a:gd name="connsiteX20" fmla="*/ 1320800 w 1320800"/>
              <a:gd name="connsiteY20" fmla="*/ 730250 h 1143000"/>
              <a:gd name="connsiteX21" fmla="*/ 1320800 w 1320800"/>
              <a:gd name="connsiteY21" fmla="*/ 685800 h 1143000"/>
              <a:gd name="connsiteX22" fmla="*/ 1282700 w 1320800"/>
              <a:gd name="connsiteY22" fmla="*/ 584200 h 1143000"/>
              <a:gd name="connsiteX23" fmla="*/ 1282700 w 1320800"/>
              <a:gd name="connsiteY23" fmla="*/ 533400 h 1143000"/>
              <a:gd name="connsiteX24" fmla="*/ 1257300 w 1320800"/>
              <a:gd name="connsiteY24" fmla="*/ 444500 h 1143000"/>
              <a:gd name="connsiteX25" fmla="*/ 1212850 w 1320800"/>
              <a:gd name="connsiteY25" fmla="*/ 425450 h 1143000"/>
              <a:gd name="connsiteX26" fmla="*/ 1174750 w 1320800"/>
              <a:gd name="connsiteY26" fmla="*/ 342900 h 1143000"/>
              <a:gd name="connsiteX27" fmla="*/ 1143000 w 1320800"/>
              <a:gd name="connsiteY27" fmla="*/ 279400 h 1143000"/>
              <a:gd name="connsiteX28" fmla="*/ 1123950 w 1320800"/>
              <a:gd name="connsiteY28" fmla="*/ 203200 h 1143000"/>
              <a:gd name="connsiteX29" fmla="*/ 1149350 w 1320800"/>
              <a:gd name="connsiteY29" fmla="*/ 107950 h 1143000"/>
              <a:gd name="connsiteX30" fmla="*/ 1193800 w 1320800"/>
              <a:gd name="connsiteY30" fmla="*/ 69850 h 1143000"/>
              <a:gd name="connsiteX31" fmla="*/ 1212850 w 1320800"/>
              <a:gd name="connsiteY31" fmla="*/ 69850 h 1143000"/>
              <a:gd name="connsiteX32" fmla="*/ 1155700 w 1320800"/>
              <a:gd name="connsiteY32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320800" h="1143000">
                <a:moveTo>
                  <a:pt x="1155700" y="0"/>
                </a:moveTo>
                <a:lnTo>
                  <a:pt x="946150" y="31750"/>
                </a:lnTo>
                <a:lnTo>
                  <a:pt x="647700" y="88900"/>
                </a:lnTo>
                <a:lnTo>
                  <a:pt x="533400" y="107950"/>
                </a:lnTo>
                <a:lnTo>
                  <a:pt x="241300" y="317500"/>
                </a:lnTo>
                <a:lnTo>
                  <a:pt x="0" y="736600"/>
                </a:lnTo>
                <a:lnTo>
                  <a:pt x="101600" y="806450"/>
                </a:lnTo>
                <a:lnTo>
                  <a:pt x="298450" y="939800"/>
                </a:lnTo>
                <a:lnTo>
                  <a:pt x="368300" y="977900"/>
                </a:lnTo>
                <a:lnTo>
                  <a:pt x="393700" y="914400"/>
                </a:lnTo>
                <a:lnTo>
                  <a:pt x="476250" y="946150"/>
                </a:lnTo>
                <a:lnTo>
                  <a:pt x="495300" y="990600"/>
                </a:lnTo>
                <a:lnTo>
                  <a:pt x="533400" y="1079500"/>
                </a:lnTo>
                <a:lnTo>
                  <a:pt x="831850" y="1143000"/>
                </a:lnTo>
                <a:lnTo>
                  <a:pt x="863600" y="1003300"/>
                </a:lnTo>
                <a:lnTo>
                  <a:pt x="958850" y="876300"/>
                </a:lnTo>
                <a:lnTo>
                  <a:pt x="1016000" y="825500"/>
                </a:lnTo>
                <a:lnTo>
                  <a:pt x="1073150" y="825500"/>
                </a:lnTo>
                <a:lnTo>
                  <a:pt x="1187450" y="800100"/>
                </a:lnTo>
                <a:lnTo>
                  <a:pt x="1231900" y="793750"/>
                </a:lnTo>
                <a:lnTo>
                  <a:pt x="1320800" y="730250"/>
                </a:lnTo>
                <a:lnTo>
                  <a:pt x="1320800" y="685800"/>
                </a:lnTo>
                <a:lnTo>
                  <a:pt x="1282700" y="584200"/>
                </a:lnTo>
                <a:lnTo>
                  <a:pt x="1282700" y="533400"/>
                </a:lnTo>
                <a:lnTo>
                  <a:pt x="1257300" y="444500"/>
                </a:lnTo>
                <a:lnTo>
                  <a:pt x="1212850" y="425450"/>
                </a:lnTo>
                <a:lnTo>
                  <a:pt x="1174750" y="342900"/>
                </a:lnTo>
                <a:lnTo>
                  <a:pt x="1143000" y="279400"/>
                </a:lnTo>
                <a:lnTo>
                  <a:pt x="1123950" y="203200"/>
                </a:lnTo>
                <a:lnTo>
                  <a:pt x="1149350" y="107950"/>
                </a:lnTo>
                <a:lnTo>
                  <a:pt x="1193800" y="69850"/>
                </a:lnTo>
                <a:lnTo>
                  <a:pt x="1212850" y="69850"/>
                </a:lnTo>
                <a:lnTo>
                  <a:pt x="115570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35F07A2B-E806-C2D5-1BBE-0265AA731203}"/>
              </a:ext>
            </a:extLst>
          </p:cNvPr>
          <p:cNvSpPr txBox="1"/>
          <p:nvPr/>
        </p:nvSpPr>
        <p:spPr>
          <a:xfrm>
            <a:off x="9067984" y="4211984"/>
            <a:ext cx="12460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XVII. District</a:t>
            </a:r>
          </a:p>
        </p:txBody>
      </p:sp>
      <p:sp>
        <p:nvSpPr>
          <p:cNvPr id="23" name="Szabadkézi sokszög: alakzat 22">
            <a:extLst>
              <a:ext uri="{FF2B5EF4-FFF2-40B4-BE49-F238E27FC236}">
                <a16:creationId xmlns:a16="http://schemas.microsoft.com/office/drawing/2014/main" id="{179D50DE-536E-BD3A-548C-C88ED14B2881}"/>
              </a:ext>
            </a:extLst>
          </p:cNvPr>
          <p:cNvSpPr/>
          <p:nvPr/>
        </p:nvSpPr>
        <p:spPr>
          <a:xfrm>
            <a:off x="10210800" y="3488702"/>
            <a:ext cx="1719943" cy="1325562"/>
          </a:xfrm>
          <a:custGeom>
            <a:avLst/>
            <a:gdLst>
              <a:gd name="connsiteX0" fmla="*/ 107244 w 807155"/>
              <a:gd name="connsiteY0" fmla="*/ 0 h 587023"/>
              <a:gd name="connsiteX1" fmla="*/ 299155 w 807155"/>
              <a:gd name="connsiteY1" fmla="*/ 166511 h 587023"/>
              <a:gd name="connsiteX2" fmla="*/ 341489 w 807155"/>
              <a:gd name="connsiteY2" fmla="*/ 189089 h 587023"/>
              <a:gd name="connsiteX3" fmla="*/ 474133 w 807155"/>
              <a:gd name="connsiteY3" fmla="*/ 200378 h 587023"/>
              <a:gd name="connsiteX4" fmla="*/ 508000 w 807155"/>
              <a:gd name="connsiteY4" fmla="*/ 200378 h 587023"/>
              <a:gd name="connsiteX5" fmla="*/ 505177 w 807155"/>
              <a:gd name="connsiteY5" fmla="*/ 169334 h 587023"/>
              <a:gd name="connsiteX6" fmla="*/ 547511 w 807155"/>
              <a:gd name="connsiteY6" fmla="*/ 118534 h 587023"/>
              <a:gd name="connsiteX7" fmla="*/ 660400 w 807155"/>
              <a:gd name="connsiteY7" fmla="*/ 200378 h 587023"/>
              <a:gd name="connsiteX8" fmla="*/ 688622 w 807155"/>
              <a:gd name="connsiteY8" fmla="*/ 206023 h 587023"/>
              <a:gd name="connsiteX9" fmla="*/ 728133 w 807155"/>
              <a:gd name="connsiteY9" fmla="*/ 234245 h 587023"/>
              <a:gd name="connsiteX10" fmla="*/ 767644 w 807155"/>
              <a:gd name="connsiteY10" fmla="*/ 245534 h 587023"/>
              <a:gd name="connsiteX11" fmla="*/ 793044 w 807155"/>
              <a:gd name="connsiteY11" fmla="*/ 301978 h 587023"/>
              <a:gd name="connsiteX12" fmla="*/ 756355 w 807155"/>
              <a:gd name="connsiteY12" fmla="*/ 347134 h 587023"/>
              <a:gd name="connsiteX13" fmla="*/ 807155 w 807155"/>
              <a:gd name="connsiteY13" fmla="*/ 406400 h 587023"/>
              <a:gd name="connsiteX14" fmla="*/ 736600 w 807155"/>
              <a:gd name="connsiteY14" fmla="*/ 397934 h 587023"/>
              <a:gd name="connsiteX15" fmla="*/ 680155 w 807155"/>
              <a:gd name="connsiteY15" fmla="*/ 462845 h 587023"/>
              <a:gd name="connsiteX16" fmla="*/ 615244 w 807155"/>
              <a:gd name="connsiteY16" fmla="*/ 397934 h 587023"/>
              <a:gd name="connsiteX17" fmla="*/ 603955 w 807155"/>
              <a:gd name="connsiteY17" fmla="*/ 381000 h 587023"/>
              <a:gd name="connsiteX18" fmla="*/ 451555 w 807155"/>
              <a:gd name="connsiteY18" fmla="*/ 406400 h 587023"/>
              <a:gd name="connsiteX19" fmla="*/ 443089 w 807155"/>
              <a:gd name="connsiteY19" fmla="*/ 468489 h 587023"/>
              <a:gd name="connsiteX20" fmla="*/ 448733 w 807155"/>
              <a:gd name="connsiteY20" fmla="*/ 491067 h 587023"/>
              <a:gd name="connsiteX21" fmla="*/ 386644 w 807155"/>
              <a:gd name="connsiteY21" fmla="*/ 567267 h 587023"/>
              <a:gd name="connsiteX22" fmla="*/ 349955 w 807155"/>
              <a:gd name="connsiteY22" fmla="*/ 553156 h 587023"/>
              <a:gd name="connsiteX23" fmla="*/ 310444 w 807155"/>
              <a:gd name="connsiteY23" fmla="*/ 587023 h 587023"/>
              <a:gd name="connsiteX24" fmla="*/ 121355 w 807155"/>
              <a:gd name="connsiteY24" fmla="*/ 485423 h 587023"/>
              <a:gd name="connsiteX25" fmla="*/ 101600 w 807155"/>
              <a:gd name="connsiteY25" fmla="*/ 482600 h 587023"/>
              <a:gd name="connsiteX26" fmla="*/ 87489 w 807155"/>
              <a:gd name="connsiteY26" fmla="*/ 381000 h 587023"/>
              <a:gd name="connsiteX27" fmla="*/ 25400 w 807155"/>
              <a:gd name="connsiteY27" fmla="*/ 299156 h 587023"/>
              <a:gd name="connsiteX28" fmla="*/ 0 w 807155"/>
              <a:gd name="connsiteY28" fmla="*/ 217311 h 587023"/>
              <a:gd name="connsiteX29" fmla="*/ 2822 w 807155"/>
              <a:gd name="connsiteY29" fmla="*/ 155223 h 587023"/>
              <a:gd name="connsiteX30" fmla="*/ 31044 w 807155"/>
              <a:gd name="connsiteY30" fmla="*/ 107245 h 587023"/>
              <a:gd name="connsiteX31" fmla="*/ 36689 w 807155"/>
              <a:gd name="connsiteY31" fmla="*/ 67734 h 587023"/>
              <a:gd name="connsiteX32" fmla="*/ 31044 w 807155"/>
              <a:gd name="connsiteY32" fmla="*/ 36689 h 587023"/>
              <a:gd name="connsiteX33" fmla="*/ 107244 w 807155"/>
              <a:gd name="connsiteY33" fmla="*/ 0 h 587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07155" h="587023">
                <a:moveTo>
                  <a:pt x="107244" y="0"/>
                </a:moveTo>
                <a:lnTo>
                  <a:pt x="299155" y="166511"/>
                </a:lnTo>
                <a:lnTo>
                  <a:pt x="341489" y="189089"/>
                </a:lnTo>
                <a:lnTo>
                  <a:pt x="474133" y="200378"/>
                </a:lnTo>
                <a:lnTo>
                  <a:pt x="508000" y="200378"/>
                </a:lnTo>
                <a:lnTo>
                  <a:pt x="505177" y="169334"/>
                </a:lnTo>
                <a:lnTo>
                  <a:pt x="547511" y="118534"/>
                </a:lnTo>
                <a:lnTo>
                  <a:pt x="660400" y="200378"/>
                </a:lnTo>
                <a:lnTo>
                  <a:pt x="688622" y="206023"/>
                </a:lnTo>
                <a:lnTo>
                  <a:pt x="728133" y="234245"/>
                </a:lnTo>
                <a:lnTo>
                  <a:pt x="767644" y="245534"/>
                </a:lnTo>
                <a:lnTo>
                  <a:pt x="793044" y="301978"/>
                </a:lnTo>
                <a:lnTo>
                  <a:pt x="756355" y="347134"/>
                </a:lnTo>
                <a:lnTo>
                  <a:pt x="807155" y="406400"/>
                </a:lnTo>
                <a:lnTo>
                  <a:pt x="736600" y="397934"/>
                </a:lnTo>
                <a:lnTo>
                  <a:pt x="680155" y="462845"/>
                </a:lnTo>
                <a:lnTo>
                  <a:pt x="615244" y="397934"/>
                </a:lnTo>
                <a:lnTo>
                  <a:pt x="603955" y="381000"/>
                </a:lnTo>
                <a:lnTo>
                  <a:pt x="451555" y="406400"/>
                </a:lnTo>
                <a:lnTo>
                  <a:pt x="443089" y="468489"/>
                </a:lnTo>
                <a:lnTo>
                  <a:pt x="448733" y="491067"/>
                </a:lnTo>
                <a:lnTo>
                  <a:pt x="386644" y="567267"/>
                </a:lnTo>
                <a:lnTo>
                  <a:pt x="349955" y="553156"/>
                </a:lnTo>
                <a:lnTo>
                  <a:pt x="310444" y="587023"/>
                </a:lnTo>
                <a:lnTo>
                  <a:pt x="121355" y="485423"/>
                </a:lnTo>
                <a:lnTo>
                  <a:pt x="101600" y="482600"/>
                </a:lnTo>
                <a:lnTo>
                  <a:pt x="87489" y="381000"/>
                </a:lnTo>
                <a:lnTo>
                  <a:pt x="25400" y="299156"/>
                </a:lnTo>
                <a:lnTo>
                  <a:pt x="0" y="217311"/>
                </a:lnTo>
                <a:lnTo>
                  <a:pt x="2822" y="155223"/>
                </a:lnTo>
                <a:lnTo>
                  <a:pt x="31044" y="107245"/>
                </a:lnTo>
                <a:lnTo>
                  <a:pt x="36689" y="67734"/>
                </a:lnTo>
                <a:lnTo>
                  <a:pt x="31044" y="36689"/>
                </a:lnTo>
                <a:lnTo>
                  <a:pt x="107244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AF15F665-6721-DDAB-98DC-8CE307DD35A6}"/>
              </a:ext>
            </a:extLst>
          </p:cNvPr>
          <p:cNvSpPr txBox="1"/>
          <p:nvPr/>
        </p:nvSpPr>
        <p:spPr>
          <a:xfrm>
            <a:off x="10565095" y="4115205"/>
            <a:ext cx="568584" cy="246221"/>
          </a:xfrm>
          <a:prstGeom prst="rect">
            <a:avLst/>
          </a:prstGeom>
          <a:solidFill>
            <a:schemeClr val="bg1">
              <a:alpha val="36000"/>
            </a:schemeClr>
          </a:solidFill>
          <a:effectLst>
            <a:softEdge rad="50800"/>
          </a:effectLst>
        </p:spPr>
        <p:txBody>
          <a:bodyPr wrap="square" rtlCol="0">
            <a:spAutoFit/>
          </a:bodyPr>
          <a:lstStyle/>
          <a:p>
            <a:r>
              <a:rPr lang="en-US" sz="1000" b="1" noProof="0" dirty="0" err="1"/>
              <a:t>Pécel</a:t>
            </a:r>
            <a:endParaRPr lang="en-US" sz="1000" b="1" noProof="0" dirty="0"/>
          </a:p>
        </p:txBody>
      </p:sp>
      <p:sp>
        <p:nvSpPr>
          <p:cNvPr id="24" name="Szabadkézi sokszög: alakzat 23">
            <a:extLst>
              <a:ext uri="{FF2B5EF4-FFF2-40B4-BE49-F238E27FC236}">
                <a16:creationId xmlns:a16="http://schemas.microsoft.com/office/drawing/2014/main" id="{409AC7C8-4FD5-EB57-6B08-3675FCB09ED4}"/>
              </a:ext>
            </a:extLst>
          </p:cNvPr>
          <p:cNvSpPr/>
          <p:nvPr/>
        </p:nvSpPr>
        <p:spPr>
          <a:xfrm>
            <a:off x="9491578" y="3269957"/>
            <a:ext cx="946788" cy="489931"/>
          </a:xfrm>
          <a:custGeom>
            <a:avLst/>
            <a:gdLst>
              <a:gd name="connsiteX0" fmla="*/ 0 w 479777"/>
              <a:gd name="connsiteY0" fmla="*/ 53622 h 239889"/>
              <a:gd name="connsiteX1" fmla="*/ 84666 w 479777"/>
              <a:gd name="connsiteY1" fmla="*/ 31044 h 239889"/>
              <a:gd name="connsiteX2" fmla="*/ 160866 w 479777"/>
              <a:gd name="connsiteY2" fmla="*/ 33867 h 239889"/>
              <a:gd name="connsiteX3" fmla="*/ 214488 w 479777"/>
              <a:gd name="connsiteY3" fmla="*/ 0 h 239889"/>
              <a:gd name="connsiteX4" fmla="*/ 270933 w 479777"/>
              <a:gd name="connsiteY4" fmla="*/ 2822 h 239889"/>
              <a:gd name="connsiteX5" fmla="*/ 327377 w 479777"/>
              <a:gd name="connsiteY5" fmla="*/ 11289 h 239889"/>
              <a:gd name="connsiteX6" fmla="*/ 364066 w 479777"/>
              <a:gd name="connsiteY6" fmla="*/ 64911 h 239889"/>
              <a:gd name="connsiteX7" fmla="*/ 423333 w 479777"/>
              <a:gd name="connsiteY7" fmla="*/ 98778 h 239889"/>
              <a:gd name="connsiteX8" fmla="*/ 476955 w 479777"/>
              <a:gd name="connsiteY8" fmla="*/ 112889 h 239889"/>
              <a:gd name="connsiteX9" fmla="*/ 479777 w 479777"/>
              <a:gd name="connsiteY9" fmla="*/ 141111 h 239889"/>
              <a:gd name="connsiteX10" fmla="*/ 378177 w 479777"/>
              <a:gd name="connsiteY10" fmla="*/ 169333 h 239889"/>
              <a:gd name="connsiteX11" fmla="*/ 208844 w 479777"/>
              <a:gd name="connsiteY11" fmla="*/ 214489 h 239889"/>
              <a:gd name="connsiteX12" fmla="*/ 90311 w 479777"/>
              <a:gd name="connsiteY12" fmla="*/ 239889 h 239889"/>
              <a:gd name="connsiteX13" fmla="*/ 33866 w 479777"/>
              <a:gd name="connsiteY13" fmla="*/ 110067 h 239889"/>
              <a:gd name="connsiteX14" fmla="*/ 0 w 479777"/>
              <a:gd name="connsiteY14" fmla="*/ 53622 h 239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79777" h="239889">
                <a:moveTo>
                  <a:pt x="0" y="53622"/>
                </a:moveTo>
                <a:lnTo>
                  <a:pt x="84666" y="31044"/>
                </a:lnTo>
                <a:lnTo>
                  <a:pt x="160866" y="33867"/>
                </a:lnTo>
                <a:lnTo>
                  <a:pt x="214488" y="0"/>
                </a:lnTo>
                <a:lnTo>
                  <a:pt x="270933" y="2822"/>
                </a:lnTo>
                <a:lnTo>
                  <a:pt x="327377" y="11289"/>
                </a:lnTo>
                <a:lnTo>
                  <a:pt x="364066" y="64911"/>
                </a:lnTo>
                <a:lnTo>
                  <a:pt x="423333" y="98778"/>
                </a:lnTo>
                <a:lnTo>
                  <a:pt x="476955" y="112889"/>
                </a:lnTo>
                <a:lnTo>
                  <a:pt x="479777" y="141111"/>
                </a:lnTo>
                <a:lnTo>
                  <a:pt x="378177" y="169333"/>
                </a:lnTo>
                <a:lnTo>
                  <a:pt x="208844" y="214489"/>
                </a:lnTo>
                <a:lnTo>
                  <a:pt x="90311" y="239889"/>
                </a:lnTo>
                <a:lnTo>
                  <a:pt x="33866" y="110067"/>
                </a:lnTo>
                <a:lnTo>
                  <a:pt x="0" y="53622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8AF128E4-194B-BC3B-046D-93B94893828C}"/>
              </a:ext>
            </a:extLst>
          </p:cNvPr>
          <p:cNvSpPr txBox="1"/>
          <p:nvPr/>
        </p:nvSpPr>
        <p:spPr>
          <a:xfrm>
            <a:off x="9480140" y="3341824"/>
            <a:ext cx="958226" cy="246221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solidFill>
              <a:srgbClr val="FFFF00"/>
            </a:solidFill>
          </a:ln>
          <a:effectLst>
            <a:softEdge rad="50800"/>
          </a:effectLst>
        </p:spPr>
        <p:txBody>
          <a:bodyPr wrap="square" rtlCol="0">
            <a:spAutoFit/>
          </a:bodyPr>
          <a:lstStyle/>
          <a:p>
            <a:r>
              <a:rPr lang="en-US" sz="1000" b="1" noProof="0" dirty="0" err="1"/>
              <a:t>Nagytarcsa</a:t>
            </a:r>
            <a:endParaRPr lang="en-US" sz="1000" b="1" noProof="0" dirty="0"/>
          </a:p>
        </p:txBody>
      </p:sp>
      <p:sp>
        <p:nvSpPr>
          <p:cNvPr id="26" name="Szövegdoboz 25">
            <a:extLst>
              <a:ext uri="{FF2B5EF4-FFF2-40B4-BE49-F238E27FC236}">
                <a16:creationId xmlns:a16="http://schemas.microsoft.com/office/drawing/2014/main" id="{DB944837-B0B9-41F7-AF33-3C4CA440A4AA}"/>
              </a:ext>
            </a:extLst>
          </p:cNvPr>
          <p:cNvSpPr txBox="1"/>
          <p:nvPr/>
        </p:nvSpPr>
        <p:spPr>
          <a:xfrm>
            <a:off x="119676" y="1984543"/>
            <a:ext cx="4375581" cy="3537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kern="100" noProof="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This can be interpreted as a kind of organic development areas are III, IV, districts with </a:t>
            </a:r>
            <a:r>
              <a:rPr lang="en-US" sz="1800" kern="100" noProof="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Üröm</a:t>
            </a:r>
            <a:r>
              <a:rPr lang="en-US" sz="1800" kern="100" noProof="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and </a:t>
            </a:r>
            <a:r>
              <a:rPr lang="en-US" sz="1800" kern="100" noProof="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Dunakeszi</a:t>
            </a:r>
            <a:r>
              <a:rPr lang="en-US" sz="1800" kern="100" noProof="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kern="100" noProof="0" dirty="0"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kern="100" noProof="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On the other hand, </a:t>
            </a:r>
            <a:r>
              <a:rPr lang="en-US" kern="100" noProof="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</a:t>
            </a:r>
            <a:r>
              <a:rPr lang="en-US" sz="1800" kern="100" noProof="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istricts highlighted with red e.g., II, XVII and settlements highlighted with red e.g., </a:t>
            </a:r>
            <a:r>
              <a:rPr lang="en-US" sz="1800" kern="100" noProof="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Remeteszőlős</a:t>
            </a:r>
            <a:r>
              <a:rPr lang="en-US" sz="1800" kern="100" noProof="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noProof="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Nagytarcsa</a:t>
            </a:r>
            <a:r>
              <a:rPr lang="en-US" sz="1800" kern="100" noProof="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noProof="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Pécel</a:t>
            </a:r>
            <a:r>
              <a:rPr lang="en-US" sz="1800" kern="100" noProof="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demonstrate a kind of vacuum-process meaning the population of the city wants a less city-like lifestyle, and it migrates to the neighborhood-settlements.</a:t>
            </a:r>
          </a:p>
        </p:txBody>
      </p:sp>
    </p:spTree>
    <p:extLst>
      <p:ext uri="{BB962C8B-B14F-4D97-AF65-F5344CB8AC3E}">
        <p14:creationId xmlns:p14="http://schemas.microsoft.com/office/powerpoint/2010/main" val="1009923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45547-402F-FF10-747E-AEA51FD8DD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>
            <a:extLst>
              <a:ext uri="{FF2B5EF4-FFF2-40B4-BE49-F238E27FC236}">
                <a16:creationId xmlns:a16="http://schemas.microsoft.com/office/drawing/2014/main" id="{AC315306-53C9-8BF5-3988-66F9B8EB881C}"/>
              </a:ext>
            </a:extLst>
          </p:cNvPr>
          <p:cNvSpPr/>
          <p:nvPr/>
        </p:nvSpPr>
        <p:spPr>
          <a:xfrm>
            <a:off x="0" y="-2507"/>
            <a:ext cx="12192000" cy="6858000"/>
          </a:xfrm>
          <a:prstGeom prst="rect">
            <a:avLst/>
          </a:prstGeom>
          <a:solidFill>
            <a:srgbClr val="191A3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9" name="Kép 8" descr="A képen szöveg, Betűtípus, embléma, poszter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30A7B333-932A-794F-D213-350D3275C8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057" y="4463163"/>
            <a:ext cx="846666" cy="846666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23E0F8D9-5017-2E30-F5AA-A72D49C22B71}"/>
              </a:ext>
            </a:extLst>
          </p:cNvPr>
          <p:cNvSpPr txBox="1"/>
          <p:nvPr/>
        </p:nvSpPr>
        <p:spPr>
          <a:xfrm>
            <a:off x="3947767" y="2595496"/>
            <a:ext cx="47680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noProof="0" dirty="0">
                <a:solidFill>
                  <a:srgbClr val="DCC575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THANK YOU!</a:t>
            </a:r>
            <a:endParaRPr lang="en-US" sz="4800" noProof="0" dirty="0">
              <a:solidFill>
                <a:srgbClr val="DCC575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1B07846E-C667-9EB4-9DB9-A6D07D857C63}"/>
              </a:ext>
            </a:extLst>
          </p:cNvPr>
          <p:cNvSpPr txBox="1"/>
          <p:nvPr/>
        </p:nvSpPr>
        <p:spPr>
          <a:xfrm>
            <a:off x="1778000" y="3566155"/>
            <a:ext cx="8544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noProof="0" dirty="0">
                <a:solidFill>
                  <a:srgbClr val="DCC575"/>
                </a:solidFill>
              </a:rPr>
              <a:t>Daniel Varadi &amp; Laszlo Pitlik</a:t>
            </a:r>
            <a:endParaRPr lang="hu-HU" noProof="0" dirty="0">
              <a:solidFill>
                <a:srgbClr val="DCC575"/>
              </a:solidFill>
            </a:endParaRPr>
          </a:p>
          <a:p>
            <a:pPr algn="ctr"/>
            <a:r>
              <a:rPr lang="en-US" noProof="0" dirty="0">
                <a:solidFill>
                  <a:srgbClr val="DCC575"/>
                </a:solidFill>
              </a:rPr>
              <a:t>https://miau.my-x.hu/miau/320/statistical_</a:t>
            </a:r>
            <a:r>
              <a:rPr lang="en-US" noProof="0">
                <a:solidFill>
                  <a:srgbClr val="DCC575"/>
                </a:solidFill>
              </a:rPr>
              <a:t>neurons/</a:t>
            </a:r>
            <a:r>
              <a:rPr lang="hu-HU" noProof="0">
                <a:solidFill>
                  <a:srgbClr val="DCC575"/>
                </a:solidFill>
              </a:rPr>
              <a:t> </a:t>
            </a:r>
            <a:endParaRPr lang="en-US" noProof="0" dirty="0">
              <a:solidFill>
                <a:srgbClr val="DCC575"/>
              </a:solidFill>
            </a:endParaRP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276EF6A3-F1D6-C27F-9199-E04216812D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4313" y="4610287"/>
            <a:ext cx="2294467" cy="57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994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8413BD6-E117-B94B-6C99-E4A4C836E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noProof="0" dirty="0">
                <a:solidFill>
                  <a:srgbClr val="0E2841">
                    <a:hueOff val="0"/>
                    <a:satOff val="0"/>
                    <a:lumOff val="0"/>
                    <a:alphaOff val="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Agenda</a:t>
            </a:r>
          </a:p>
        </p:txBody>
      </p:sp>
      <p:pic>
        <p:nvPicPr>
          <p:cNvPr id="5" name="Tartalom helye 4" descr="A képen szöveg, Betűtípus, embléma, tervezés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F97AEF78-D490-A0D9-D473-BF4206353CE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864" y="5816864"/>
            <a:ext cx="1032669" cy="1032669"/>
          </a:xfrm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DD13A8EC-6121-A06A-02A3-B3C8A8DDAF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9219943"/>
              </p:ext>
            </p:extLst>
          </p:nvPr>
        </p:nvGraphicFramePr>
        <p:xfrm>
          <a:off x="4770965" y="1656821"/>
          <a:ext cx="5287433" cy="3742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A91D3F34-330E-18A5-D484-CB3E8599FA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5828350"/>
              </p:ext>
            </p:extLst>
          </p:nvPr>
        </p:nvGraphicFramePr>
        <p:xfrm>
          <a:off x="3526352" y="1656821"/>
          <a:ext cx="749301" cy="3742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722332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D44FE68-5C40-C494-658C-613083F17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noProof="0" dirty="0">
                <a:solidFill>
                  <a:srgbClr val="0E2841">
                    <a:hueOff val="0"/>
                    <a:satOff val="0"/>
                    <a:lumOff val="0"/>
                    <a:alphaOff val="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Brief history of </a:t>
            </a:r>
            <a:r>
              <a:rPr lang="en-US" sz="40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Budapest</a:t>
            </a:r>
          </a:p>
        </p:txBody>
      </p:sp>
      <p:pic>
        <p:nvPicPr>
          <p:cNvPr id="4" name="Tartalom helye 4" descr="A képen szöveg, Betűtípus, embléma, tervezés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6927CADC-2AE9-11D2-E07D-AFFB52487DC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864" y="5816864"/>
            <a:ext cx="1032669" cy="1032669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A178E554-562E-C199-EB6F-40B90F41309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8507"/>
          <a:stretch/>
        </p:blipFill>
        <p:spPr>
          <a:xfrm>
            <a:off x="535662" y="1816556"/>
            <a:ext cx="3419952" cy="3224888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3D5D380C-C333-0711-1A75-FDE4BC0C9E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4582" y="1896675"/>
            <a:ext cx="3410426" cy="3077004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6A5ADE33-9F05-FAE4-43B5-F99C61563DA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18690"/>
          <a:stretch/>
        </p:blipFill>
        <p:spPr>
          <a:xfrm>
            <a:off x="7609032" y="721360"/>
            <a:ext cx="4450888" cy="4493588"/>
          </a:xfrm>
          <a:prstGeom prst="rect">
            <a:avLst/>
          </a:prstGeom>
        </p:spPr>
      </p:pic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8A6E505C-D432-32E0-E9D4-859B1C050D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892863"/>
              </p:ext>
            </p:extLst>
          </p:nvPr>
        </p:nvGraphicFramePr>
        <p:xfrm>
          <a:off x="-3943" y="5261609"/>
          <a:ext cx="12187476" cy="409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3" name="Szövegdoboz 12">
            <a:extLst>
              <a:ext uri="{FF2B5EF4-FFF2-40B4-BE49-F238E27FC236}">
                <a16:creationId xmlns:a16="http://schemas.microsoft.com/office/drawing/2014/main" id="{46465455-2B8F-9734-F300-A036727C2DF7}"/>
              </a:ext>
            </a:extLst>
          </p:cNvPr>
          <p:cNvSpPr txBox="1"/>
          <p:nvPr/>
        </p:nvSpPr>
        <p:spPr>
          <a:xfrm>
            <a:off x="2684198" y="2257425"/>
            <a:ext cx="990600" cy="5048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noProof="0" dirty="0"/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59FF230C-9A54-B7F7-B871-69DF08E7B294}"/>
              </a:ext>
            </a:extLst>
          </p:cNvPr>
          <p:cNvSpPr txBox="1"/>
          <p:nvPr/>
        </p:nvSpPr>
        <p:spPr>
          <a:xfrm>
            <a:off x="6366026" y="2209800"/>
            <a:ext cx="990600" cy="5048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noProof="0" dirty="0"/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61F78E74-D889-6D81-4CEC-F3C1DF81CC79}"/>
              </a:ext>
            </a:extLst>
          </p:cNvPr>
          <p:cNvSpPr txBox="1"/>
          <p:nvPr/>
        </p:nvSpPr>
        <p:spPr>
          <a:xfrm>
            <a:off x="10633924" y="1855184"/>
            <a:ext cx="1324952" cy="5048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noProof="0" dirty="0"/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4B7756BA-A52C-2AC9-899D-DF6BABBF7797}"/>
              </a:ext>
            </a:extLst>
          </p:cNvPr>
          <p:cNvSpPr txBox="1"/>
          <p:nvPr/>
        </p:nvSpPr>
        <p:spPr>
          <a:xfrm>
            <a:off x="619125" y="5778764"/>
            <a:ext cx="3038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Budapest is </a:t>
            </a:r>
            <a:r>
              <a:rPr lang="en-US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estabilished</a:t>
            </a:r>
            <a:r>
              <a:rPr lang="en-US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Buda, Pest and </a:t>
            </a:r>
            <a:r>
              <a:rPr lang="en-US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Óbuda</a:t>
            </a:r>
            <a:r>
              <a:rPr lang="en-US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cities.</a:t>
            </a:r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7D1ED1A9-0912-A756-5A31-EAA4024F52EB}"/>
              </a:ext>
            </a:extLst>
          </p:cNvPr>
          <p:cNvSpPr txBox="1"/>
          <p:nvPr/>
        </p:nvSpPr>
        <p:spPr>
          <a:xfrm>
            <a:off x="4570557" y="5765733"/>
            <a:ext cx="3038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re-structuring of the districts. </a:t>
            </a: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BC37D843-A161-B5B0-B7FF-C0FBF7E2CC63}"/>
              </a:ext>
            </a:extLst>
          </p:cNvPr>
          <p:cNvSpPr txBox="1"/>
          <p:nvPr/>
        </p:nvSpPr>
        <p:spPr>
          <a:xfrm>
            <a:off x="8434387" y="5765733"/>
            <a:ext cx="30384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Settlements of the agglomeration merged into Budapest.</a:t>
            </a:r>
          </a:p>
        </p:txBody>
      </p:sp>
    </p:spTree>
    <p:extLst>
      <p:ext uri="{BB962C8B-B14F-4D97-AF65-F5344CB8AC3E}">
        <p14:creationId xmlns:p14="http://schemas.microsoft.com/office/powerpoint/2010/main" val="696211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185180-F443-BBC9-E55F-5E0184EB5A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58C0789-106A-5FA4-D936-D7971AE9E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4000" b="1" noProof="0" dirty="0">
                <a:solidFill>
                  <a:srgbClr val="0E2841">
                    <a:hueOff val="0"/>
                    <a:satOff val="0"/>
                    <a:lumOff val="0"/>
                    <a:alphaOff val="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Overview</a:t>
            </a:r>
            <a:r>
              <a:rPr lang="en-US" sz="40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pervious researches</a:t>
            </a:r>
          </a:p>
        </p:txBody>
      </p:sp>
      <p:pic>
        <p:nvPicPr>
          <p:cNvPr id="4" name="Tartalom helye 4" descr="A képen szöveg, Betűtípus, embléma, tervezés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A172E8E0-E30C-3CE5-ABBB-853097F1658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864" y="5816864"/>
            <a:ext cx="1032669" cy="1032669"/>
          </a:xfrm>
          <a:prstGeom prst="rect">
            <a:avLst/>
          </a:prstGeom>
        </p:spPr>
      </p:pic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7" name="Diagram 6">
                <a:extLst>
                  <a:ext uri="{FF2B5EF4-FFF2-40B4-BE49-F238E27FC236}">
                    <a16:creationId xmlns:a16="http://schemas.microsoft.com/office/drawing/2014/main" id="{9DBA0A4D-18D1-CF68-556C-A4C956711A6C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216923853"/>
                  </p:ext>
                </p:extLst>
              </p:nvPr>
            </p:nvGraphicFramePr>
            <p:xfrm>
              <a:off x="5147017" y="874315"/>
              <a:ext cx="7100429" cy="5208985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7" name="Diagram 6">
                <a:extLst>
                  <a:ext uri="{FF2B5EF4-FFF2-40B4-BE49-F238E27FC236}">
                    <a16:creationId xmlns:a16="http://schemas.microsoft.com/office/drawing/2014/main" id="{9DBA0A4D-18D1-CF68-556C-A4C956711A6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47017" y="874315"/>
                <a:ext cx="7100429" cy="5208985"/>
              </a:xfrm>
              <a:prstGeom prst="rect">
                <a:avLst/>
              </a:prstGeom>
            </p:spPr>
          </p:pic>
        </mc:Fallback>
      </mc:AlternateContent>
      <p:sp>
        <p:nvSpPr>
          <p:cNvPr id="18" name="Szövegdoboz 17">
            <a:extLst>
              <a:ext uri="{FF2B5EF4-FFF2-40B4-BE49-F238E27FC236}">
                <a16:creationId xmlns:a16="http://schemas.microsoft.com/office/drawing/2014/main" id="{CF1054E8-2DDC-DD2C-7D81-08F405BEE777}"/>
              </a:ext>
            </a:extLst>
          </p:cNvPr>
          <p:cNvSpPr txBox="1"/>
          <p:nvPr/>
        </p:nvSpPr>
        <p:spPr>
          <a:xfrm>
            <a:off x="718376" y="2341987"/>
            <a:ext cx="3611069" cy="2499210"/>
          </a:xfrm>
          <a:prstGeom prst="rect">
            <a:avLst/>
          </a:prstGeom>
          <a:ln cap="rnd">
            <a:noFill/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noProof="0" dirty="0">
                <a:solidFill>
                  <a:srgbClr val="191A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 of the EU homogeneity project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noProof="0" dirty="0">
                <a:solidFill>
                  <a:srgbClr val="191A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Able to measure homogeneity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noProof="0" dirty="0">
                <a:solidFill>
                  <a:srgbClr val="191A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Context-free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noProof="0" dirty="0">
                <a:solidFill>
                  <a:srgbClr val="191A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Antidiscriminative AI engine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noProof="0" dirty="0">
                <a:solidFill>
                  <a:srgbClr val="191A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 on time</a:t>
            </a:r>
          </a:p>
        </p:txBody>
      </p:sp>
      <p:pic>
        <p:nvPicPr>
          <p:cNvPr id="3" name="Kép 2" descr="A képen szöveg, képernyőkép, szám, Betűtípus látható&#10;&#10;Automatikusan generált leírás">
            <a:extLst>
              <a:ext uri="{FF2B5EF4-FFF2-40B4-BE49-F238E27FC236}">
                <a16:creationId xmlns:a16="http://schemas.microsoft.com/office/drawing/2014/main" id="{8D8849FB-67B9-635C-5FA7-81914841AD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6194" y="1467379"/>
            <a:ext cx="2199611" cy="4999038"/>
          </a:xfrm>
          <a:prstGeom prst="rect">
            <a:avLst/>
          </a:prstGeom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6B8D1368-CE25-5049-D857-E96B194D0716}"/>
              </a:ext>
            </a:extLst>
          </p:cNvPr>
          <p:cNvSpPr txBox="1"/>
          <p:nvPr/>
        </p:nvSpPr>
        <p:spPr>
          <a:xfrm>
            <a:off x="5372098" y="1733649"/>
            <a:ext cx="695326" cy="261610"/>
          </a:xfrm>
          <a:prstGeom prst="rect">
            <a:avLst/>
          </a:prstGeom>
          <a:solidFill>
            <a:srgbClr val="333333"/>
          </a:solidFill>
        </p:spPr>
        <p:txBody>
          <a:bodyPr wrap="square" rtlCol="0">
            <a:spAutoFit/>
          </a:bodyPr>
          <a:lstStyle/>
          <a:p>
            <a:r>
              <a:rPr lang="en-US" sz="1100" noProof="0" dirty="0">
                <a:solidFill>
                  <a:schemeClr val="bg1"/>
                </a:solidFill>
              </a:rPr>
              <a:t>Country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E1F751B8-8331-3E74-8612-D456CF0B1F8C}"/>
              </a:ext>
            </a:extLst>
          </p:cNvPr>
          <p:cNvSpPr txBox="1"/>
          <p:nvPr/>
        </p:nvSpPr>
        <p:spPr>
          <a:xfrm>
            <a:off x="6067424" y="1733649"/>
            <a:ext cx="542926" cy="261610"/>
          </a:xfrm>
          <a:prstGeom prst="rect">
            <a:avLst/>
          </a:prstGeom>
          <a:solidFill>
            <a:srgbClr val="333333"/>
          </a:solidFill>
        </p:spPr>
        <p:txBody>
          <a:bodyPr wrap="square" rtlCol="0">
            <a:spAutoFit/>
          </a:bodyPr>
          <a:lstStyle/>
          <a:p>
            <a:r>
              <a:rPr lang="en-US" sz="1100" noProof="0" dirty="0">
                <a:solidFill>
                  <a:schemeClr val="bg1"/>
                </a:solidFill>
              </a:rPr>
              <a:t>Delta</a:t>
            </a: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D612A0D1-7AB8-ADBF-9070-AD7064DF30CE}"/>
              </a:ext>
            </a:extLst>
          </p:cNvPr>
          <p:cNvSpPr txBox="1"/>
          <p:nvPr/>
        </p:nvSpPr>
        <p:spPr>
          <a:xfrm>
            <a:off x="6576678" y="1733649"/>
            <a:ext cx="600077" cy="261610"/>
          </a:xfrm>
          <a:prstGeom prst="rect">
            <a:avLst/>
          </a:prstGeom>
          <a:solidFill>
            <a:srgbClr val="333333"/>
          </a:solidFill>
        </p:spPr>
        <p:txBody>
          <a:bodyPr wrap="square" rtlCol="0">
            <a:spAutoFit/>
          </a:bodyPr>
          <a:lstStyle/>
          <a:p>
            <a:r>
              <a:rPr lang="en-US" sz="1100" noProof="0" dirty="0" err="1">
                <a:solidFill>
                  <a:schemeClr val="bg1"/>
                </a:solidFill>
              </a:rPr>
              <a:t>Rankg</a:t>
            </a:r>
            <a:endParaRPr lang="en-US" sz="1100" noProof="0" dirty="0">
              <a:solidFill>
                <a:schemeClr val="bg1"/>
              </a:solidFill>
            </a:endParaRPr>
          </a:p>
        </p:txBody>
      </p:sp>
      <p:sp>
        <p:nvSpPr>
          <p:cNvPr id="21" name="Téglalap: lekerekített 20">
            <a:extLst>
              <a:ext uri="{FF2B5EF4-FFF2-40B4-BE49-F238E27FC236}">
                <a16:creationId xmlns:a16="http://schemas.microsoft.com/office/drawing/2014/main" id="{EDD0638F-1717-D055-80D1-C5933E7219EA}"/>
              </a:ext>
            </a:extLst>
          </p:cNvPr>
          <p:cNvSpPr/>
          <p:nvPr/>
        </p:nvSpPr>
        <p:spPr>
          <a:xfrm>
            <a:off x="371475" y="1995259"/>
            <a:ext cx="4266288" cy="3176816"/>
          </a:xfrm>
          <a:prstGeom prst="roundRect">
            <a:avLst/>
          </a:prstGeom>
          <a:solidFill>
            <a:srgbClr val="191A38">
              <a:alpha val="0"/>
            </a:srgbClr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A2B0BC36-EF6B-058D-35DA-25AAA6A7E640}"/>
              </a:ext>
            </a:extLst>
          </p:cNvPr>
          <p:cNvSpPr txBox="1"/>
          <p:nvPr/>
        </p:nvSpPr>
        <p:spPr>
          <a:xfrm>
            <a:off x="264160" y="6207760"/>
            <a:ext cx="4328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More </a:t>
            </a:r>
            <a:r>
              <a:rPr lang="hu-HU" sz="1200" dirty="0" err="1"/>
              <a:t>details</a:t>
            </a:r>
            <a:r>
              <a:rPr lang="hu-HU" sz="1200" dirty="0"/>
              <a:t>: </a:t>
            </a:r>
            <a:r>
              <a:rPr lang="de-DE" sz="1200" dirty="0">
                <a:hlinkClick r:id="rId6"/>
              </a:rPr>
              <a:t>https://miau.my-x.hu/miau2009/index.php3?x=e0&amp;string=homogeneity</a:t>
            </a:r>
            <a:r>
              <a:rPr lang="hu-HU" sz="1200" dirty="0"/>
              <a:t> 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734662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16FC22-C434-70C6-4437-DEB54CC14B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741F4F9-5D8C-E4C5-C741-01BFD7443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4000" b="1" noProof="0" dirty="0">
                <a:solidFill>
                  <a:srgbClr val="0E2841">
                    <a:hueOff val="0"/>
                    <a:satOff val="0"/>
                    <a:lumOff val="0"/>
                    <a:alphaOff val="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Overview</a:t>
            </a:r>
            <a:r>
              <a:rPr lang="en-US" sz="40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pervious researches</a:t>
            </a:r>
          </a:p>
        </p:txBody>
      </p:sp>
      <p:pic>
        <p:nvPicPr>
          <p:cNvPr id="4" name="Tartalom helye 4" descr="A képen szöveg, Betűtípus, embléma, tervezés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9EF704D2-8F40-595E-5C9D-94AD9E3AAA5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864" y="5816864"/>
            <a:ext cx="1032669" cy="1032669"/>
          </a:xfrm>
          <a:prstGeom prst="rect">
            <a:avLst/>
          </a:prstGeom>
        </p:spPr>
      </p:pic>
      <p:sp>
        <p:nvSpPr>
          <p:cNvPr id="18" name="Szövegdoboz 17">
            <a:extLst>
              <a:ext uri="{FF2B5EF4-FFF2-40B4-BE49-F238E27FC236}">
                <a16:creationId xmlns:a16="http://schemas.microsoft.com/office/drawing/2014/main" id="{01CCDA42-BB6C-271E-C0F0-EB88EEAC4C20}"/>
              </a:ext>
            </a:extLst>
          </p:cNvPr>
          <p:cNvSpPr txBox="1"/>
          <p:nvPr/>
        </p:nvSpPr>
        <p:spPr>
          <a:xfrm>
            <a:off x="624411" y="1690688"/>
            <a:ext cx="3611069" cy="5016758"/>
          </a:xfrm>
          <a:prstGeom prst="rect">
            <a:avLst/>
          </a:prstGeom>
          <a:ln cap="rnd">
            <a:noFill/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noProof="0" dirty="0">
                <a:solidFill>
                  <a:srgbClr val="191A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 of the </a:t>
            </a:r>
            <a:r>
              <a:rPr lang="en-US" sz="2000" b="1" noProof="0" dirty="0" err="1">
                <a:solidFill>
                  <a:srgbClr val="191A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Mezőföld</a:t>
            </a:r>
            <a:r>
              <a:rPr lang="en-US" sz="2000" b="1" noProof="0" dirty="0">
                <a:solidFill>
                  <a:srgbClr val="191A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project</a:t>
            </a:r>
          </a:p>
          <a:p>
            <a:endParaRPr lang="en-US" sz="2000" b="1" noProof="0" dirty="0">
              <a:solidFill>
                <a:srgbClr val="191A3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noProof="0" dirty="0">
                <a:solidFill>
                  <a:srgbClr val="191A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Able to define the </a:t>
            </a:r>
            <a:r>
              <a:rPr lang="en-US" sz="2000" noProof="0" dirty="0" err="1">
                <a:solidFill>
                  <a:srgbClr val="191A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teritorry</a:t>
            </a:r>
            <a:r>
              <a:rPr lang="en-US" sz="2000" noProof="0" dirty="0">
                <a:solidFill>
                  <a:srgbClr val="191A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US" sz="2000" noProof="0" dirty="0" err="1">
                <a:solidFill>
                  <a:srgbClr val="191A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Mezőföld</a:t>
            </a:r>
            <a:r>
              <a:rPr lang="en-US" sz="2000" noProof="0" dirty="0">
                <a:solidFill>
                  <a:srgbClr val="191A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based on time series statistical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noProof="0" dirty="0">
                <a:solidFill>
                  <a:srgbClr val="191A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37-element group is the most stable – as opposed to the state after leaving any group member!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noProof="0" dirty="0">
                <a:solidFill>
                  <a:srgbClr val="191A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smaller towns are in the most sensitive position (cf. their secession would cause the greatest confusion)...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noProof="0" dirty="0">
                <a:solidFill>
                  <a:srgbClr val="191A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critical variations among the SWOT patterns: e.g. WWWW_T</a:t>
            </a:r>
          </a:p>
        </p:txBody>
      </p:sp>
      <p:sp>
        <p:nvSpPr>
          <p:cNvPr id="21" name="Téglalap: lekerekített 20">
            <a:extLst>
              <a:ext uri="{FF2B5EF4-FFF2-40B4-BE49-F238E27FC236}">
                <a16:creationId xmlns:a16="http://schemas.microsoft.com/office/drawing/2014/main" id="{798F2AE3-A48D-1C0D-BA0B-2B070E7E3BB5}"/>
              </a:ext>
            </a:extLst>
          </p:cNvPr>
          <p:cNvSpPr/>
          <p:nvPr/>
        </p:nvSpPr>
        <p:spPr>
          <a:xfrm>
            <a:off x="239891" y="1402424"/>
            <a:ext cx="4266288" cy="5305022"/>
          </a:xfrm>
          <a:prstGeom prst="roundRect">
            <a:avLst/>
          </a:prstGeom>
          <a:solidFill>
            <a:srgbClr val="191A38">
              <a:alpha val="0"/>
            </a:srgbClr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D5618DD4-2725-783F-6888-4DD5CDB82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1992" y="3429000"/>
            <a:ext cx="4266288" cy="3154615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8C77D5F8-F3A6-B024-B7D5-63A3EFDA9A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6878" y="1416712"/>
            <a:ext cx="3722652" cy="2337064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422E0123-D018-0DA4-D72B-BB68DC546EE5}"/>
              </a:ext>
            </a:extLst>
          </p:cNvPr>
          <p:cNvSpPr txBox="1"/>
          <p:nvPr/>
        </p:nvSpPr>
        <p:spPr>
          <a:xfrm>
            <a:off x="8707120" y="2190512"/>
            <a:ext cx="34848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/>
              <a:t>More: </a:t>
            </a:r>
            <a:r>
              <a:rPr lang="hu-HU" sz="1100" dirty="0" err="1"/>
              <a:t>details</a:t>
            </a:r>
            <a:r>
              <a:rPr lang="hu-HU" sz="1100" dirty="0"/>
              <a:t>: </a:t>
            </a:r>
            <a:r>
              <a:rPr lang="hu-HU" sz="1100" dirty="0">
                <a:hlinkClick r:id="rId5"/>
              </a:rPr>
              <a:t>https://miau.my-x.hu/miau2009/index.php3?x=e0&amp;string=mezofold</a:t>
            </a:r>
            <a:r>
              <a:rPr lang="hu-HU" sz="1100" dirty="0"/>
              <a:t> 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2149173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5C3550-81E8-4447-DA28-DD63F8E484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églalap: lekerekített 43">
            <a:extLst>
              <a:ext uri="{FF2B5EF4-FFF2-40B4-BE49-F238E27FC236}">
                <a16:creationId xmlns:a16="http://schemas.microsoft.com/office/drawing/2014/main" id="{025E8D98-B014-4D73-CCD5-545962C36348}"/>
              </a:ext>
            </a:extLst>
          </p:cNvPr>
          <p:cNvSpPr/>
          <p:nvPr/>
        </p:nvSpPr>
        <p:spPr>
          <a:xfrm>
            <a:off x="9179026" y="1847850"/>
            <a:ext cx="2855522" cy="3867149"/>
          </a:xfrm>
          <a:prstGeom prst="roundRect">
            <a:avLst/>
          </a:prstGeom>
          <a:solidFill>
            <a:srgbClr val="191A38">
              <a:alpha val="0"/>
            </a:srgbClr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Téglalap: lekerekített 16">
            <a:extLst>
              <a:ext uri="{FF2B5EF4-FFF2-40B4-BE49-F238E27FC236}">
                <a16:creationId xmlns:a16="http://schemas.microsoft.com/office/drawing/2014/main" id="{27339B1A-47C1-4DE5-8EF4-96989F0EEA99}"/>
              </a:ext>
            </a:extLst>
          </p:cNvPr>
          <p:cNvSpPr/>
          <p:nvPr/>
        </p:nvSpPr>
        <p:spPr>
          <a:xfrm>
            <a:off x="3326871" y="1772942"/>
            <a:ext cx="5580832" cy="4186591"/>
          </a:xfrm>
          <a:prstGeom prst="roundRect">
            <a:avLst/>
          </a:prstGeom>
          <a:solidFill>
            <a:srgbClr val="191A38">
              <a:alpha val="0"/>
            </a:srgbClr>
          </a:solidFill>
          <a:ln>
            <a:solidFill>
              <a:schemeClr val="accent1">
                <a:shade val="1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églalap: lekerekített 15">
            <a:extLst>
              <a:ext uri="{FF2B5EF4-FFF2-40B4-BE49-F238E27FC236}">
                <a16:creationId xmlns:a16="http://schemas.microsoft.com/office/drawing/2014/main" id="{A5B0A554-247A-D5A2-31AC-7591F2E4D02F}"/>
              </a:ext>
            </a:extLst>
          </p:cNvPr>
          <p:cNvSpPr/>
          <p:nvPr/>
        </p:nvSpPr>
        <p:spPr>
          <a:xfrm>
            <a:off x="200026" y="1847850"/>
            <a:ext cx="2855522" cy="3867149"/>
          </a:xfrm>
          <a:prstGeom prst="roundRect">
            <a:avLst/>
          </a:prstGeom>
          <a:solidFill>
            <a:srgbClr val="191A38">
              <a:alpha val="0"/>
            </a:srgbClr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BF740C31-CBF1-73DD-BE8B-67E3F3518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31" y="-199320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en-US" sz="4000" b="1" noProof="0" dirty="0">
                <a:solidFill>
                  <a:srgbClr val="0E2841">
                    <a:hueOff val="0"/>
                    <a:satOff val="0"/>
                    <a:lumOff val="0"/>
                    <a:alphaOff val="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Applied methodology</a:t>
            </a:r>
            <a:endParaRPr lang="en-US" sz="4000" b="1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Tartalom helye 4" descr="A képen szöveg, Betűtípus, embléma, tervezés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7855CBC2-6EF6-99CC-29AB-28D438028C8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864" y="5816864"/>
            <a:ext cx="1032669" cy="1032669"/>
          </a:xfrm>
          <a:prstGeom prst="rect">
            <a:avLst/>
          </a:prstGeom>
        </p:spPr>
      </p:pic>
      <p:graphicFrame>
        <p:nvGraphicFramePr>
          <p:cNvPr id="52" name="Diagram 51">
            <a:extLst>
              <a:ext uri="{FF2B5EF4-FFF2-40B4-BE49-F238E27FC236}">
                <a16:creationId xmlns:a16="http://schemas.microsoft.com/office/drawing/2014/main" id="{0F037699-3706-9726-F9B4-E3A32DB282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5586726"/>
              </p:ext>
            </p:extLst>
          </p:nvPr>
        </p:nvGraphicFramePr>
        <p:xfrm>
          <a:off x="9252472" y="2049549"/>
          <a:ext cx="2708630" cy="3470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D3551249-41F9-346F-FFFA-2ABF712EE6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9635682"/>
              </p:ext>
            </p:extLst>
          </p:nvPr>
        </p:nvGraphicFramePr>
        <p:xfrm>
          <a:off x="384837" y="2049549"/>
          <a:ext cx="2449508" cy="3473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Szövegdoboz 8">
            <a:extLst>
              <a:ext uri="{FF2B5EF4-FFF2-40B4-BE49-F238E27FC236}">
                <a16:creationId xmlns:a16="http://schemas.microsoft.com/office/drawing/2014/main" id="{DCD4DD8A-BAB8-818B-512F-F1AC16AD0B11}"/>
              </a:ext>
            </a:extLst>
          </p:cNvPr>
          <p:cNvSpPr txBox="1"/>
          <p:nvPr/>
        </p:nvSpPr>
        <p:spPr>
          <a:xfrm>
            <a:off x="3466827" y="2267195"/>
            <a:ext cx="2524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Object-Attribute-Matrix for statistical neurons</a:t>
            </a:r>
          </a:p>
        </p:txBody>
      </p:sp>
      <p:cxnSp>
        <p:nvCxnSpPr>
          <p:cNvPr id="23" name="Egyenes összekötő 22">
            <a:extLst>
              <a:ext uri="{FF2B5EF4-FFF2-40B4-BE49-F238E27FC236}">
                <a16:creationId xmlns:a16="http://schemas.microsoft.com/office/drawing/2014/main" id="{420D82AE-5446-74FC-85B0-3E89B4F9AEB6}"/>
              </a:ext>
            </a:extLst>
          </p:cNvPr>
          <p:cNvCxnSpPr>
            <a:cxnSpLocks/>
          </p:cNvCxnSpPr>
          <p:nvPr/>
        </p:nvCxnSpPr>
        <p:spPr>
          <a:xfrm>
            <a:off x="3177669" y="2049549"/>
            <a:ext cx="0" cy="332255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Nyíl: szalag, felfelé mutató 36">
            <a:extLst>
              <a:ext uri="{FF2B5EF4-FFF2-40B4-BE49-F238E27FC236}">
                <a16:creationId xmlns:a16="http://schemas.microsoft.com/office/drawing/2014/main" id="{8ABF2AAE-EAE6-EA60-ED88-AB902231B72D}"/>
              </a:ext>
            </a:extLst>
          </p:cNvPr>
          <p:cNvSpPr/>
          <p:nvPr/>
        </p:nvSpPr>
        <p:spPr>
          <a:xfrm rot="249283">
            <a:off x="2377990" y="5729259"/>
            <a:ext cx="1355117" cy="363829"/>
          </a:xfrm>
          <a:prstGeom prst="curvedUpArrow">
            <a:avLst>
              <a:gd name="adj1" fmla="val 0"/>
              <a:gd name="adj2" fmla="val 28392"/>
              <a:gd name="adj3" fmla="val 29586"/>
            </a:avLst>
          </a:prstGeom>
          <a:solidFill>
            <a:srgbClr val="191A3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41" name="Szövegdoboz 40">
            <a:extLst>
              <a:ext uri="{FF2B5EF4-FFF2-40B4-BE49-F238E27FC236}">
                <a16:creationId xmlns:a16="http://schemas.microsoft.com/office/drawing/2014/main" id="{377D61E0-5673-4005-50CD-653C8A1E482E}"/>
              </a:ext>
            </a:extLst>
          </p:cNvPr>
          <p:cNvSpPr txBox="1"/>
          <p:nvPr/>
        </p:nvSpPr>
        <p:spPr>
          <a:xfrm>
            <a:off x="163633" y="1218564"/>
            <a:ext cx="2891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Phase I.: Data preparation</a:t>
            </a:r>
          </a:p>
        </p:txBody>
      </p:sp>
      <p:sp>
        <p:nvSpPr>
          <p:cNvPr id="42" name="Szövegdoboz 41">
            <a:extLst>
              <a:ext uri="{FF2B5EF4-FFF2-40B4-BE49-F238E27FC236}">
                <a16:creationId xmlns:a16="http://schemas.microsoft.com/office/drawing/2014/main" id="{D3D4B708-BFB0-9466-5650-7603C9DB21FC}"/>
              </a:ext>
            </a:extLst>
          </p:cNvPr>
          <p:cNvSpPr txBox="1"/>
          <p:nvPr/>
        </p:nvSpPr>
        <p:spPr>
          <a:xfrm>
            <a:off x="4505593" y="1218564"/>
            <a:ext cx="3243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Phase II.: Data structuration</a:t>
            </a:r>
          </a:p>
        </p:txBody>
      </p:sp>
      <p:cxnSp>
        <p:nvCxnSpPr>
          <p:cNvPr id="43" name="Egyenes összekötő 42">
            <a:extLst>
              <a:ext uri="{FF2B5EF4-FFF2-40B4-BE49-F238E27FC236}">
                <a16:creationId xmlns:a16="http://schemas.microsoft.com/office/drawing/2014/main" id="{94B2936A-B0EA-AF1F-1BA1-912E9F0531B3}"/>
              </a:ext>
            </a:extLst>
          </p:cNvPr>
          <p:cNvCxnSpPr>
            <a:cxnSpLocks/>
          </p:cNvCxnSpPr>
          <p:nvPr/>
        </p:nvCxnSpPr>
        <p:spPr>
          <a:xfrm>
            <a:off x="9054594" y="2049549"/>
            <a:ext cx="0" cy="332255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Egyenes összekötő 44">
            <a:extLst>
              <a:ext uri="{FF2B5EF4-FFF2-40B4-BE49-F238E27FC236}">
                <a16:creationId xmlns:a16="http://schemas.microsoft.com/office/drawing/2014/main" id="{DAB9AB7D-C46E-0BC9-4F7E-ED2573897375}"/>
              </a:ext>
            </a:extLst>
          </p:cNvPr>
          <p:cNvCxnSpPr>
            <a:cxnSpLocks/>
          </p:cNvCxnSpPr>
          <p:nvPr/>
        </p:nvCxnSpPr>
        <p:spPr>
          <a:xfrm>
            <a:off x="6127314" y="2197407"/>
            <a:ext cx="0" cy="332255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" name="Szövegdoboz 45">
            <a:extLst>
              <a:ext uri="{FF2B5EF4-FFF2-40B4-BE49-F238E27FC236}">
                <a16:creationId xmlns:a16="http://schemas.microsoft.com/office/drawing/2014/main" id="{BA152959-76EB-3BCF-F583-B09D6251C70D}"/>
              </a:ext>
            </a:extLst>
          </p:cNvPr>
          <p:cNvSpPr txBox="1"/>
          <p:nvPr/>
        </p:nvSpPr>
        <p:spPr>
          <a:xfrm>
            <a:off x="3460206" y="3257049"/>
            <a:ext cx="24069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Districts/Settlements and examined area</a:t>
            </a:r>
          </a:p>
          <a:p>
            <a:endParaRPr lang="en-US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Attributes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Years</a:t>
            </a:r>
          </a:p>
        </p:txBody>
      </p:sp>
      <p:graphicFrame>
        <p:nvGraphicFramePr>
          <p:cNvPr id="48" name="Diagram 47">
            <a:extLst>
              <a:ext uri="{FF2B5EF4-FFF2-40B4-BE49-F238E27FC236}">
                <a16:creationId xmlns:a16="http://schemas.microsoft.com/office/drawing/2014/main" id="{AF12CA30-C453-02E6-B671-533317E80B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0452138"/>
              </p:ext>
            </p:extLst>
          </p:nvPr>
        </p:nvGraphicFramePr>
        <p:xfrm>
          <a:off x="6485428" y="3407777"/>
          <a:ext cx="2168367" cy="1419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49" name="Szövegdoboz 48">
            <a:extLst>
              <a:ext uri="{FF2B5EF4-FFF2-40B4-BE49-F238E27FC236}">
                <a16:creationId xmlns:a16="http://schemas.microsoft.com/office/drawing/2014/main" id="{9B48446F-D124-3DEC-9B77-DAA2363511FB}"/>
              </a:ext>
            </a:extLst>
          </p:cNvPr>
          <p:cNvSpPr txBox="1"/>
          <p:nvPr/>
        </p:nvSpPr>
        <p:spPr>
          <a:xfrm>
            <a:off x="6215619" y="2267194"/>
            <a:ext cx="2524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Generating tables for AI engine</a:t>
            </a:r>
          </a:p>
        </p:txBody>
      </p:sp>
      <p:sp>
        <p:nvSpPr>
          <p:cNvPr id="50" name="Nyíl: jobbra mutató 49">
            <a:extLst>
              <a:ext uri="{FF2B5EF4-FFF2-40B4-BE49-F238E27FC236}">
                <a16:creationId xmlns:a16="http://schemas.microsoft.com/office/drawing/2014/main" id="{2AD9BE05-8577-1811-41A8-2FABB163555A}"/>
              </a:ext>
            </a:extLst>
          </p:cNvPr>
          <p:cNvSpPr/>
          <p:nvPr/>
        </p:nvSpPr>
        <p:spPr>
          <a:xfrm>
            <a:off x="5763933" y="3829887"/>
            <a:ext cx="657223" cy="570664"/>
          </a:xfrm>
          <a:prstGeom prst="rightArrow">
            <a:avLst/>
          </a:prstGeom>
          <a:solidFill>
            <a:srgbClr val="191A3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1" name="Szövegdoboz 50">
            <a:extLst>
              <a:ext uri="{FF2B5EF4-FFF2-40B4-BE49-F238E27FC236}">
                <a16:creationId xmlns:a16="http://schemas.microsoft.com/office/drawing/2014/main" id="{CA82AEE6-BC04-016F-9756-B0D44E8510AF}"/>
              </a:ext>
            </a:extLst>
          </p:cNvPr>
          <p:cNvSpPr txBox="1"/>
          <p:nvPr/>
        </p:nvSpPr>
        <p:spPr>
          <a:xfrm>
            <a:off x="9046182" y="1215785"/>
            <a:ext cx="3121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Phase III.: Output evaluation</a:t>
            </a:r>
          </a:p>
        </p:txBody>
      </p:sp>
      <p:sp>
        <p:nvSpPr>
          <p:cNvPr id="53" name="Téglalap: lekerekített 52">
            <a:extLst>
              <a:ext uri="{FF2B5EF4-FFF2-40B4-BE49-F238E27FC236}">
                <a16:creationId xmlns:a16="http://schemas.microsoft.com/office/drawing/2014/main" id="{8412EADF-126B-880A-1449-BF589343DC2A}"/>
              </a:ext>
            </a:extLst>
          </p:cNvPr>
          <p:cNvSpPr/>
          <p:nvPr/>
        </p:nvSpPr>
        <p:spPr>
          <a:xfrm>
            <a:off x="3503043" y="2197407"/>
            <a:ext cx="2493228" cy="786017"/>
          </a:xfrm>
          <a:prstGeom prst="roundRect">
            <a:avLst/>
          </a:prstGeom>
          <a:solidFill>
            <a:srgbClr val="191A38">
              <a:alpha val="0"/>
            </a:srgbClr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4" name="Téglalap: lekerekített 53">
            <a:extLst>
              <a:ext uri="{FF2B5EF4-FFF2-40B4-BE49-F238E27FC236}">
                <a16:creationId xmlns:a16="http://schemas.microsoft.com/office/drawing/2014/main" id="{DD589671-33A9-F8D2-C692-68FDCAD211C9}"/>
              </a:ext>
            </a:extLst>
          </p:cNvPr>
          <p:cNvSpPr/>
          <p:nvPr/>
        </p:nvSpPr>
        <p:spPr>
          <a:xfrm>
            <a:off x="6283940" y="2197407"/>
            <a:ext cx="2493228" cy="786017"/>
          </a:xfrm>
          <a:prstGeom prst="roundRect">
            <a:avLst/>
          </a:prstGeom>
          <a:solidFill>
            <a:srgbClr val="191A38">
              <a:alpha val="0"/>
            </a:srgbClr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56" name="Egyenes összekötő nyíllal 55">
            <a:extLst>
              <a:ext uri="{FF2B5EF4-FFF2-40B4-BE49-F238E27FC236}">
                <a16:creationId xmlns:a16="http://schemas.microsoft.com/office/drawing/2014/main" id="{13998C8B-4767-1B38-D307-215618B55CFE}"/>
              </a:ext>
            </a:extLst>
          </p:cNvPr>
          <p:cNvCxnSpPr/>
          <p:nvPr/>
        </p:nvCxnSpPr>
        <p:spPr>
          <a:xfrm>
            <a:off x="752903" y="6333198"/>
            <a:ext cx="10477500" cy="0"/>
          </a:xfrm>
          <a:prstGeom prst="straightConnector1">
            <a:avLst/>
          </a:prstGeom>
          <a:ln w="12700">
            <a:solidFill>
              <a:srgbClr val="191A38"/>
            </a:solidFill>
            <a:prstDash val="sys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Szövegdoboz 56">
            <a:extLst>
              <a:ext uri="{FF2B5EF4-FFF2-40B4-BE49-F238E27FC236}">
                <a16:creationId xmlns:a16="http://schemas.microsoft.com/office/drawing/2014/main" id="{10E7A6A9-CC87-E821-003B-45F77D2A70ED}"/>
              </a:ext>
            </a:extLst>
          </p:cNvPr>
          <p:cNvSpPr txBox="1"/>
          <p:nvPr/>
        </p:nvSpPr>
        <p:spPr>
          <a:xfrm>
            <a:off x="4309701" y="6393071"/>
            <a:ext cx="3565686" cy="369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Statistical neuron building workflow</a:t>
            </a:r>
          </a:p>
        </p:txBody>
      </p:sp>
    </p:spTree>
    <p:extLst>
      <p:ext uri="{BB962C8B-B14F-4D97-AF65-F5344CB8AC3E}">
        <p14:creationId xmlns:p14="http://schemas.microsoft.com/office/powerpoint/2010/main" val="844679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0ECDB8-CC98-E7AB-68F9-0C406A677B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4" descr="A képen szöveg, Betűtípus, embléma, tervezés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64F7333D-F21A-6F3F-4187-983E96C66F5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864" y="5816864"/>
            <a:ext cx="1032669" cy="1032669"/>
          </a:xfrm>
          <a:prstGeom prst="rect">
            <a:avLst/>
          </a:prstGeom>
        </p:spPr>
      </p:pic>
      <p:sp>
        <p:nvSpPr>
          <p:cNvPr id="6" name="Cím 1">
            <a:extLst>
              <a:ext uri="{FF2B5EF4-FFF2-40B4-BE49-F238E27FC236}">
                <a16:creationId xmlns:a16="http://schemas.microsoft.com/office/drawing/2014/main" id="{13FF0FB1-0631-C161-6B1A-7A6317BA7448}"/>
              </a:ext>
            </a:extLst>
          </p:cNvPr>
          <p:cNvSpPr txBox="1">
            <a:spLocks/>
          </p:cNvSpPr>
          <p:nvPr/>
        </p:nvSpPr>
        <p:spPr>
          <a:xfrm>
            <a:off x="257175" y="14585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noProof="0" dirty="0">
                <a:solidFill>
                  <a:srgbClr val="0E2841">
                    <a:hueOff val="0"/>
                    <a:satOff val="0"/>
                    <a:lumOff val="0"/>
                    <a:alphaOff val="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Results - Districts</a:t>
            </a:r>
            <a:endParaRPr lang="en-US" sz="4000" b="1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A499D026-CC73-3787-029E-F79E0143E6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2" y="1284514"/>
            <a:ext cx="12019975" cy="4532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042FBC9B-AF82-1DC1-7A25-7C06DCF926CD}"/>
              </a:ext>
            </a:extLst>
          </p:cNvPr>
          <p:cNvSpPr txBox="1"/>
          <p:nvPr/>
        </p:nvSpPr>
        <p:spPr>
          <a:xfrm>
            <a:off x="257175" y="6319520"/>
            <a:ext cx="6966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More </a:t>
            </a:r>
            <a:r>
              <a:rPr lang="hu-HU" dirty="0" err="1"/>
              <a:t>details</a:t>
            </a:r>
            <a:r>
              <a:rPr lang="hu-HU" dirty="0"/>
              <a:t>: </a:t>
            </a:r>
            <a:r>
              <a:rPr lang="hu-HU" dirty="0">
                <a:hlinkClick r:id="rId4"/>
              </a:rPr>
              <a:t>https://miau.my-x.hu/myx-free/</a:t>
            </a:r>
            <a:r>
              <a:rPr lang="hu-HU" dirty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7023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E484F1-AE9D-7DF9-5EAD-552FA833D2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4" descr="A képen szöveg, Betűtípus, embléma, tervezés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21C551DA-8726-C7B1-02B4-9FCCA8F1968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864" y="5816864"/>
            <a:ext cx="1032669" cy="1032669"/>
          </a:xfrm>
          <a:prstGeom prst="rect">
            <a:avLst/>
          </a:prstGeom>
        </p:spPr>
      </p:pic>
      <p:sp>
        <p:nvSpPr>
          <p:cNvPr id="6" name="Cím 1">
            <a:extLst>
              <a:ext uri="{FF2B5EF4-FFF2-40B4-BE49-F238E27FC236}">
                <a16:creationId xmlns:a16="http://schemas.microsoft.com/office/drawing/2014/main" id="{5DC95DF1-B7DF-76D6-F3EB-98E2E06B441D}"/>
              </a:ext>
            </a:extLst>
          </p:cNvPr>
          <p:cNvSpPr txBox="1">
            <a:spLocks/>
          </p:cNvSpPr>
          <p:nvPr/>
        </p:nvSpPr>
        <p:spPr>
          <a:xfrm>
            <a:off x="366269" y="-708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000" b="1" noProof="0" dirty="0" err="1">
                <a:solidFill>
                  <a:srgbClr val="0E2841">
                    <a:hueOff val="0"/>
                    <a:satOff val="0"/>
                    <a:lumOff val="0"/>
                    <a:alphaOff val="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Visualisation</a:t>
            </a:r>
            <a:r>
              <a:rPr lang="hu-HU" sz="4000" b="1" noProof="0" dirty="0">
                <a:solidFill>
                  <a:srgbClr val="0E2841">
                    <a:hueOff val="0"/>
                    <a:satOff val="0"/>
                    <a:lumOff val="0"/>
                    <a:alphaOff val="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of </a:t>
            </a:r>
            <a:r>
              <a:rPr lang="en-US" sz="4000" b="1" noProof="0" dirty="0">
                <a:solidFill>
                  <a:srgbClr val="0E2841">
                    <a:hueOff val="0"/>
                    <a:satOff val="0"/>
                    <a:lumOff val="0"/>
                    <a:alphaOff val="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Results - Districts</a:t>
            </a:r>
            <a:endParaRPr lang="en-US" sz="4000" b="1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églalap: lekerekített 2">
            <a:extLst>
              <a:ext uri="{FF2B5EF4-FFF2-40B4-BE49-F238E27FC236}">
                <a16:creationId xmlns:a16="http://schemas.microsoft.com/office/drawing/2014/main" id="{7BCE618C-63EA-2E58-551C-D5D2F281C348}"/>
              </a:ext>
            </a:extLst>
          </p:cNvPr>
          <p:cNvSpPr/>
          <p:nvPr/>
        </p:nvSpPr>
        <p:spPr>
          <a:xfrm>
            <a:off x="257175" y="1843087"/>
            <a:ext cx="4266288" cy="4497387"/>
          </a:xfrm>
          <a:prstGeom prst="roundRect">
            <a:avLst/>
          </a:prstGeom>
          <a:solidFill>
            <a:srgbClr val="191A38">
              <a:alpha val="0"/>
            </a:srgbClr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22522E71-F2E0-B9FB-D758-FDAA728724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2984" y="1045633"/>
            <a:ext cx="6839951" cy="5283200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33" name="Téglalap 32">
            <a:extLst>
              <a:ext uri="{FF2B5EF4-FFF2-40B4-BE49-F238E27FC236}">
                <a16:creationId xmlns:a16="http://schemas.microsoft.com/office/drawing/2014/main" id="{A6983E4E-39E2-4649-2B3C-A75B6D10696E}"/>
              </a:ext>
            </a:extLst>
          </p:cNvPr>
          <p:cNvSpPr/>
          <p:nvPr/>
        </p:nvSpPr>
        <p:spPr>
          <a:xfrm>
            <a:off x="4612984" y="1036107"/>
            <a:ext cx="6839951" cy="5283201"/>
          </a:xfrm>
          <a:prstGeom prst="rect">
            <a:avLst/>
          </a:prstGeom>
          <a:solidFill>
            <a:schemeClr val="tx1">
              <a:lumMod val="75000"/>
              <a:lumOff val="25000"/>
              <a:alpha val="4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Szabadkézi sokszög: alakzat 22">
            <a:extLst>
              <a:ext uri="{FF2B5EF4-FFF2-40B4-BE49-F238E27FC236}">
                <a16:creationId xmlns:a16="http://schemas.microsoft.com/office/drawing/2014/main" id="{522A9178-2478-AEF4-C481-D63C2E564DD9}"/>
              </a:ext>
            </a:extLst>
          </p:cNvPr>
          <p:cNvSpPr/>
          <p:nvPr/>
        </p:nvSpPr>
        <p:spPr>
          <a:xfrm>
            <a:off x="8133080" y="4001135"/>
            <a:ext cx="853440" cy="853440"/>
          </a:xfrm>
          <a:custGeom>
            <a:avLst/>
            <a:gdLst>
              <a:gd name="connsiteX0" fmla="*/ 187960 w 853440"/>
              <a:gd name="connsiteY0" fmla="*/ 0 h 853440"/>
              <a:gd name="connsiteX1" fmla="*/ 274320 w 853440"/>
              <a:gd name="connsiteY1" fmla="*/ 10160 h 853440"/>
              <a:gd name="connsiteX2" fmla="*/ 391160 w 853440"/>
              <a:gd name="connsiteY2" fmla="*/ 40640 h 853440"/>
              <a:gd name="connsiteX3" fmla="*/ 528320 w 853440"/>
              <a:gd name="connsiteY3" fmla="*/ 71120 h 853440"/>
              <a:gd name="connsiteX4" fmla="*/ 635000 w 853440"/>
              <a:gd name="connsiteY4" fmla="*/ 96520 h 853440"/>
              <a:gd name="connsiteX5" fmla="*/ 767080 w 853440"/>
              <a:gd name="connsiteY5" fmla="*/ 152400 h 853440"/>
              <a:gd name="connsiteX6" fmla="*/ 726440 w 853440"/>
              <a:gd name="connsiteY6" fmla="*/ 177800 h 853440"/>
              <a:gd name="connsiteX7" fmla="*/ 675640 w 853440"/>
              <a:gd name="connsiteY7" fmla="*/ 218440 h 853440"/>
              <a:gd name="connsiteX8" fmla="*/ 695960 w 853440"/>
              <a:gd name="connsiteY8" fmla="*/ 294640 h 853440"/>
              <a:gd name="connsiteX9" fmla="*/ 690880 w 853440"/>
              <a:gd name="connsiteY9" fmla="*/ 355600 h 853440"/>
              <a:gd name="connsiteX10" fmla="*/ 650240 w 853440"/>
              <a:gd name="connsiteY10" fmla="*/ 396240 h 853440"/>
              <a:gd name="connsiteX11" fmla="*/ 579120 w 853440"/>
              <a:gd name="connsiteY11" fmla="*/ 441960 h 853440"/>
              <a:gd name="connsiteX12" fmla="*/ 665480 w 853440"/>
              <a:gd name="connsiteY12" fmla="*/ 487680 h 853440"/>
              <a:gd name="connsiteX13" fmla="*/ 624840 w 853440"/>
              <a:gd name="connsiteY13" fmla="*/ 568960 h 853440"/>
              <a:gd name="connsiteX14" fmla="*/ 853440 w 853440"/>
              <a:gd name="connsiteY14" fmla="*/ 721360 h 853440"/>
              <a:gd name="connsiteX15" fmla="*/ 650240 w 853440"/>
              <a:gd name="connsiteY15" fmla="*/ 853440 h 853440"/>
              <a:gd name="connsiteX16" fmla="*/ 0 w 853440"/>
              <a:gd name="connsiteY16" fmla="*/ 259080 h 853440"/>
              <a:gd name="connsiteX17" fmla="*/ 187960 w 853440"/>
              <a:gd name="connsiteY17" fmla="*/ 0 h 85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53440" h="853440">
                <a:moveTo>
                  <a:pt x="187960" y="0"/>
                </a:moveTo>
                <a:lnTo>
                  <a:pt x="274320" y="10160"/>
                </a:lnTo>
                <a:lnTo>
                  <a:pt x="391160" y="40640"/>
                </a:lnTo>
                <a:lnTo>
                  <a:pt x="528320" y="71120"/>
                </a:lnTo>
                <a:lnTo>
                  <a:pt x="635000" y="96520"/>
                </a:lnTo>
                <a:lnTo>
                  <a:pt x="767080" y="152400"/>
                </a:lnTo>
                <a:lnTo>
                  <a:pt x="726440" y="177800"/>
                </a:lnTo>
                <a:lnTo>
                  <a:pt x="675640" y="218440"/>
                </a:lnTo>
                <a:lnTo>
                  <a:pt x="695960" y="294640"/>
                </a:lnTo>
                <a:lnTo>
                  <a:pt x="690880" y="355600"/>
                </a:lnTo>
                <a:lnTo>
                  <a:pt x="650240" y="396240"/>
                </a:lnTo>
                <a:lnTo>
                  <a:pt x="579120" y="441960"/>
                </a:lnTo>
                <a:lnTo>
                  <a:pt x="665480" y="487680"/>
                </a:lnTo>
                <a:lnTo>
                  <a:pt x="624840" y="568960"/>
                </a:lnTo>
                <a:lnTo>
                  <a:pt x="853440" y="721360"/>
                </a:lnTo>
                <a:lnTo>
                  <a:pt x="650240" y="853440"/>
                </a:lnTo>
                <a:lnTo>
                  <a:pt x="0" y="259080"/>
                </a:lnTo>
                <a:lnTo>
                  <a:pt x="18796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Szövegdoboz 23">
            <a:extLst>
              <a:ext uri="{FF2B5EF4-FFF2-40B4-BE49-F238E27FC236}">
                <a16:creationId xmlns:a16="http://schemas.microsoft.com/office/drawing/2014/main" id="{F87F8578-AB60-3651-1B6D-3011A62D8E2B}"/>
              </a:ext>
            </a:extLst>
          </p:cNvPr>
          <p:cNvSpPr txBox="1"/>
          <p:nvPr/>
        </p:nvSpPr>
        <p:spPr>
          <a:xfrm rot="19841197">
            <a:off x="8146713" y="3978953"/>
            <a:ext cx="720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XIX. District</a:t>
            </a:r>
          </a:p>
        </p:txBody>
      </p:sp>
      <p:sp>
        <p:nvSpPr>
          <p:cNvPr id="25" name="Szabadkézi sokszög: alakzat 24">
            <a:extLst>
              <a:ext uri="{FF2B5EF4-FFF2-40B4-BE49-F238E27FC236}">
                <a16:creationId xmlns:a16="http://schemas.microsoft.com/office/drawing/2014/main" id="{813139E5-2B5B-B11E-A6F0-6C6B2BB6473E}"/>
              </a:ext>
            </a:extLst>
          </p:cNvPr>
          <p:cNvSpPr/>
          <p:nvPr/>
        </p:nvSpPr>
        <p:spPr>
          <a:xfrm>
            <a:off x="7548880" y="2431415"/>
            <a:ext cx="1219200" cy="894080"/>
          </a:xfrm>
          <a:custGeom>
            <a:avLst/>
            <a:gdLst>
              <a:gd name="connsiteX0" fmla="*/ 320040 w 1219200"/>
              <a:gd name="connsiteY0" fmla="*/ 0 h 894080"/>
              <a:gd name="connsiteX1" fmla="*/ 177800 w 1219200"/>
              <a:gd name="connsiteY1" fmla="*/ 360680 h 894080"/>
              <a:gd name="connsiteX2" fmla="*/ 243840 w 1219200"/>
              <a:gd name="connsiteY2" fmla="*/ 381000 h 894080"/>
              <a:gd name="connsiteX3" fmla="*/ 0 w 1219200"/>
              <a:gd name="connsiteY3" fmla="*/ 528320 h 894080"/>
              <a:gd name="connsiteX4" fmla="*/ 233680 w 1219200"/>
              <a:gd name="connsiteY4" fmla="*/ 853440 h 894080"/>
              <a:gd name="connsiteX5" fmla="*/ 457200 w 1219200"/>
              <a:gd name="connsiteY5" fmla="*/ 894080 h 894080"/>
              <a:gd name="connsiteX6" fmla="*/ 1219200 w 1219200"/>
              <a:gd name="connsiteY6" fmla="*/ 782320 h 894080"/>
              <a:gd name="connsiteX7" fmla="*/ 1021080 w 1219200"/>
              <a:gd name="connsiteY7" fmla="*/ 416560 h 894080"/>
              <a:gd name="connsiteX8" fmla="*/ 1036320 w 1219200"/>
              <a:gd name="connsiteY8" fmla="*/ 350520 h 894080"/>
              <a:gd name="connsiteX9" fmla="*/ 320040 w 1219200"/>
              <a:gd name="connsiteY9" fmla="*/ 0 h 894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" h="894080">
                <a:moveTo>
                  <a:pt x="320040" y="0"/>
                </a:moveTo>
                <a:lnTo>
                  <a:pt x="177800" y="360680"/>
                </a:lnTo>
                <a:lnTo>
                  <a:pt x="243840" y="381000"/>
                </a:lnTo>
                <a:lnTo>
                  <a:pt x="0" y="528320"/>
                </a:lnTo>
                <a:lnTo>
                  <a:pt x="233680" y="853440"/>
                </a:lnTo>
                <a:lnTo>
                  <a:pt x="457200" y="894080"/>
                </a:lnTo>
                <a:lnTo>
                  <a:pt x="1219200" y="782320"/>
                </a:lnTo>
                <a:lnTo>
                  <a:pt x="1021080" y="416560"/>
                </a:lnTo>
                <a:lnTo>
                  <a:pt x="1036320" y="350520"/>
                </a:lnTo>
                <a:lnTo>
                  <a:pt x="32004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Szövegdoboz 25">
            <a:extLst>
              <a:ext uri="{FF2B5EF4-FFF2-40B4-BE49-F238E27FC236}">
                <a16:creationId xmlns:a16="http://schemas.microsoft.com/office/drawing/2014/main" id="{E5D4ED6B-2F66-FFB7-3FD2-ACA3C4CD8990}"/>
              </a:ext>
            </a:extLst>
          </p:cNvPr>
          <p:cNvSpPr txBox="1"/>
          <p:nvPr/>
        </p:nvSpPr>
        <p:spPr>
          <a:xfrm>
            <a:off x="7636179" y="2827729"/>
            <a:ext cx="1019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XIV. District</a:t>
            </a:r>
          </a:p>
        </p:txBody>
      </p:sp>
      <p:sp>
        <p:nvSpPr>
          <p:cNvPr id="29" name="Szabadkézi sokszög: alakzat 28">
            <a:extLst>
              <a:ext uri="{FF2B5EF4-FFF2-40B4-BE49-F238E27FC236}">
                <a16:creationId xmlns:a16="http://schemas.microsoft.com/office/drawing/2014/main" id="{6ED25C43-C3BC-00A7-9FEE-D21851DE1AD5}"/>
              </a:ext>
            </a:extLst>
          </p:cNvPr>
          <p:cNvSpPr/>
          <p:nvPr/>
        </p:nvSpPr>
        <p:spPr>
          <a:xfrm>
            <a:off x="6132998" y="1081073"/>
            <a:ext cx="1447800" cy="1687285"/>
          </a:xfrm>
          <a:custGeom>
            <a:avLst/>
            <a:gdLst>
              <a:gd name="connsiteX0" fmla="*/ 939800 w 1447800"/>
              <a:gd name="connsiteY0" fmla="*/ 1687285 h 1687285"/>
              <a:gd name="connsiteX1" fmla="*/ 859971 w 1447800"/>
              <a:gd name="connsiteY1" fmla="*/ 1676400 h 1687285"/>
              <a:gd name="connsiteX2" fmla="*/ 787400 w 1447800"/>
              <a:gd name="connsiteY2" fmla="*/ 1654628 h 1687285"/>
              <a:gd name="connsiteX3" fmla="*/ 740228 w 1447800"/>
              <a:gd name="connsiteY3" fmla="*/ 1625600 h 1687285"/>
              <a:gd name="connsiteX4" fmla="*/ 678543 w 1447800"/>
              <a:gd name="connsiteY4" fmla="*/ 1621971 h 1687285"/>
              <a:gd name="connsiteX5" fmla="*/ 620486 w 1447800"/>
              <a:gd name="connsiteY5" fmla="*/ 1640114 h 1687285"/>
              <a:gd name="connsiteX6" fmla="*/ 595086 w 1447800"/>
              <a:gd name="connsiteY6" fmla="*/ 1640114 h 1687285"/>
              <a:gd name="connsiteX7" fmla="*/ 576943 w 1447800"/>
              <a:gd name="connsiteY7" fmla="*/ 1578428 h 1687285"/>
              <a:gd name="connsiteX8" fmla="*/ 555171 w 1447800"/>
              <a:gd name="connsiteY8" fmla="*/ 1491343 h 1687285"/>
              <a:gd name="connsiteX9" fmla="*/ 526143 w 1447800"/>
              <a:gd name="connsiteY9" fmla="*/ 1455057 h 1687285"/>
              <a:gd name="connsiteX10" fmla="*/ 457200 w 1447800"/>
              <a:gd name="connsiteY10" fmla="*/ 1433285 h 1687285"/>
              <a:gd name="connsiteX11" fmla="*/ 428171 w 1447800"/>
              <a:gd name="connsiteY11" fmla="*/ 1415143 h 1687285"/>
              <a:gd name="connsiteX12" fmla="*/ 489857 w 1447800"/>
              <a:gd name="connsiteY12" fmla="*/ 1378857 h 1687285"/>
              <a:gd name="connsiteX13" fmla="*/ 439057 w 1447800"/>
              <a:gd name="connsiteY13" fmla="*/ 1299028 h 1687285"/>
              <a:gd name="connsiteX14" fmla="*/ 388257 w 1447800"/>
              <a:gd name="connsiteY14" fmla="*/ 1237343 h 1687285"/>
              <a:gd name="connsiteX15" fmla="*/ 413657 w 1447800"/>
              <a:gd name="connsiteY15" fmla="*/ 1193800 h 1687285"/>
              <a:gd name="connsiteX16" fmla="*/ 384628 w 1447800"/>
              <a:gd name="connsiteY16" fmla="*/ 1175657 h 1687285"/>
              <a:gd name="connsiteX17" fmla="*/ 377371 w 1447800"/>
              <a:gd name="connsiteY17" fmla="*/ 1110343 h 1687285"/>
              <a:gd name="connsiteX18" fmla="*/ 322943 w 1447800"/>
              <a:gd name="connsiteY18" fmla="*/ 1150257 h 1687285"/>
              <a:gd name="connsiteX19" fmla="*/ 239486 w 1447800"/>
              <a:gd name="connsiteY19" fmla="*/ 983343 h 1687285"/>
              <a:gd name="connsiteX20" fmla="*/ 217714 w 1447800"/>
              <a:gd name="connsiteY20" fmla="*/ 918028 h 1687285"/>
              <a:gd name="connsiteX21" fmla="*/ 101600 w 1447800"/>
              <a:gd name="connsiteY21" fmla="*/ 812800 h 1687285"/>
              <a:gd name="connsiteX22" fmla="*/ 21771 w 1447800"/>
              <a:gd name="connsiteY22" fmla="*/ 740228 h 1687285"/>
              <a:gd name="connsiteX23" fmla="*/ 0 w 1447800"/>
              <a:gd name="connsiteY23" fmla="*/ 736600 h 1687285"/>
              <a:gd name="connsiteX24" fmla="*/ 72571 w 1447800"/>
              <a:gd name="connsiteY24" fmla="*/ 620485 h 1687285"/>
              <a:gd name="connsiteX25" fmla="*/ 119743 w 1447800"/>
              <a:gd name="connsiteY25" fmla="*/ 576943 h 1687285"/>
              <a:gd name="connsiteX26" fmla="*/ 112486 w 1447800"/>
              <a:gd name="connsiteY26" fmla="*/ 540657 h 1687285"/>
              <a:gd name="connsiteX27" fmla="*/ 14514 w 1447800"/>
              <a:gd name="connsiteY27" fmla="*/ 504371 h 1687285"/>
              <a:gd name="connsiteX28" fmla="*/ 90714 w 1447800"/>
              <a:gd name="connsiteY28" fmla="*/ 446314 h 1687285"/>
              <a:gd name="connsiteX29" fmla="*/ 257628 w 1447800"/>
              <a:gd name="connsiteY29" fmla="*/ 555171 h 1687285"/>
              <a:gd name="connsiteX30" fmla="*/ 308428 w 1447800"/>
              <a:gd name="connsiteY30" fmla="*/ 489857 h 1687285"/>
              <a:gd name="connsiteX31" fmla="*/ 344714 w 1447800"/>
              <a:gd name="connsiteY31" fmla="*/ 537028 h 1687285"/>
              <a:gd name="connsiteX32" fmla="*/ 399143 w 1447800"/>
              <a:gd name="connsiteY32" fmla="*/ 537028 h 1687285"/>
              <a:gd name="connsiteX33" fmla="*/ 526143 w 1447800"/>
              <a:gd name="connsiteY33" fmla="*/ 482600 h 1687285"/>
              <a:gd name="connsiteX34" fmla="*/ 627743 w 1447800"/>
              <a:gd name="connsiteY34" fmla="*/ 460828 h 1687285"/>
              <a:gd name="connsiteX35" fmla="*/ 707571 w 1447800"/>
              <a:gd name="connsiteY35" fmla="*/ 446314 h 1687285"/>
              <a:gd name="connsiteX36" fmla="*/ 794657 w 1447800"/>
              <a:gd name="connsiteY36" fmla="*/ 446314 h 1687285"/>
              <a:gd name="connsiteX37" fmla="*/ 845457 w 1447800"/>
              <a:gd name="connsiteY37" fmla="*/ 475343 h 1687285"/>
              <a:gd name="connsiteX38" fmla="*/ 838200 w 1447800"/>
              <a:gd name="connsiteY38" fmla="*/ 359228 h 1687285"/>
              <a:gd name="connsiteX39" fmla="*/ 801914 w 1447800"/>
              <a:gd name="connsiteY39" fmla="*/ 261257 h 1687285"/>
              <a:gd name="connsiteX40" fmla="*/ 769257 w 1447800"/>
              <a:gd name="connsiteY40" fmla="*/ 199571 h 1687285"/>
              <a:gd name="connsiteX41" fmla="*/ 729343 w 1447800"/>
              <a:gd name="connsiteY41" fmla="*/ 141514 h 1687285"/>
              <a:gd name="connsiteX42" fmla="*/ 700314 w 1447800"/>
              <a:gd name="connsiteY42" fmla="*/ 101600 h 1687285"/>
              <a:gd name="connsiteX43" fmla="*/ 772886 w 1447800"/>
              <a:gd name="connsiteY43" fmla="*/ 79828 h 1687285"/>
              <a:gd name="connsiteX44" fmla="*/ 830943 w 1447800"/>
              <a:gd name="connsiteY44" fmla="*/ 65314 h 1687285"/>
              <a:gd name="connsiteX45" fmla="*/ 878114 w 1447800"/>
              <a:gd name="connsiteY45" fmla="*/ 10885 h 1687285"/>
              <a:gd name="connsiteX46" fmla="*/ 961571 w 1447800"/>
              <a:gd name="connsiteY46" fmla="*/ 0 h 1687285"/>
              <a:gd name="connsiteX47" fmla="*/ 1081314 w 1447800"/>
              <a:gd name="connsiteY47" fmla="*/ 7257 h 1687285"/>
              <a:gd name="connsiteX48" fmla="*/ 1121228 w 1447800"/>
              <a:gd name="connsiteY48" fmla="*/ 10885 h 1687285"/>
              <a:gd name="connsiteX49" fmla="*/ 1222828 w 1447800"/>
              <a:gd name="connsiteY49" fmla="*/ 10885 h 1687285"/>
              <a:gd name="connsiteX50" fmla="*/ 1324428 w 1447800"/>
              <a:gd name="connsiteY50" fmla="*/ 29028 h 1687285"/>
              <a:gd name="connsiteX51" fmla="*/ 1418771 w 1447800"/>
              <a:gd name="connsiteY51" fmla="*/ 65314 h 1687285"/>
              <a:gd name="connsiteX52" fmla="*/ 1447800 w 1447800"/>
              <a:gd name="connsiteY52" fmla="*/ 65314 h 1687285"/>
              <a:gd name="connsiteX53" fmla="*/ 1393371 w 1447800"/>
              <a:gd name="connsiteY53" fmla="*/ 170543 h 1687285"/>
              <a:gd name="connsiteX54" fmla="*/ 1378857 w 1447800"/>
              <a:gd name="connsiteY54" fmla="*/ 264885 h 1687285"/>
              <a:gd name="connsiteX55" fmla="*/ 1386114 w 1447800"/>
              <a:gd name="connsiteY55" fmla="*/ 381000 h 1687285"/>
              <a:gd name="connsiteX56" fmla="*/ 1389743 w 1447800"/>
              <a:gd name="connsiteY56" fmla="*/ 431800 h 1687285"/>
              <a:gd name="connsiteX57" fmla="*/ 1317171 w 1447800"/>
              <a:gd name="connsiteY57" fmla="*/ 787400 h 1687285"/>
              <a:gd name="connsiteX58" fmla="*/ 1328057 w 1447800"/>
              <a:gd name="connsiteY58" fmla="*/ 943428 h 1687285"/>
              <a:gd name="connsiteX59" fmla="*/ 1248228 w 1447800"/>
              <a:gd name="connsiteY59" fmla="*/ 1150257 h 1687285"/>
              <a:gd name="connsiteX60" fmla="*/ 1146628 w 1447800"/>
              <a:gd name="connsiteY60" fmla="*/ 1418771 h 1687285"/>
              <a:gd name="connsiteX61" fmla="*/ 1074057 w 1447800"/>
              <a:gd name="connsiteY61" fmla="*/ 1494971 h 1687285"/>
              <a:gd name="connsiteX62" fmla="*/ 939800 w 1447800"/>
              <a:gd name="connsiteY62" fmla="*/ 1687285 h 1687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447800" h="1687285">
                <a:moveTo>
                  <a:pt x="939800" y="1687285"/>
                </a:moveTo>
                <a:lnTo>
                  <a:pt x="859971" y="1676400"/>
                </a:lnTo>
                <a:lnTo>
                  <a:pt x="787400" y="1654628"/>
                </a:lnTo>
                <a:lnTo>
                  <a:pt x="740228" y="1625600"/>
                </a:lnTo>
                <a:lnTo>
                  <a:pt x="678543" y="1621971"/>
                </a:lnTo>
                <a:lnTo>
                  <a:pt x="620486" y="1640114"/>
                </a:lnTo>
                <a:lnTo>
                  <a:pt x="595086" y="1640114"/>
                </a:lnTo>
                <a:lnTo>
                  <a:pt x="576943" y="1578428"/>
                </a:lnTo>
                <a:lnTo>
                  <a:pt x="555171" y="1491343"/>
                </a:lnTo>
                <a:lnTo>
                  <a:pt x="526143" y="1455057"/>
                </a:lnTo>
                <a:lnTo>
                  <a:pt x="457200" y="1433285"/>
                </a:lnTo>
                <a:lnTo>
                  <a:pt x="428171" y="1415143"/>
                </a:lnTo>
                <a:lnTo>
                  <a:pt x="489857" y="1378857"/>
                </a:lnTo>
                <a:lnTo>
                  <a:pt x="439057" y="1299028"/>
                </a:lnTo>
                <a:lnTo>
                  <a:pt x="388257" y="1237343"/>
                </a:lnTo>
                <a:lnTo>
                  <a:pt x="413657" y="1193800"/>
                </a:lnTo>
                <a:lnTo>
                  <a:pt x="384628" y="1175657"/>
                </a:lnTo>
                <a:lnTo>
                  <a:pt x="377371" y="1110343"/>
                </a:lnTo>
                <a:lnTo>
                  <a:pt x="322943" y="1150257"/>
                </a:lnTo>
                <a:lnTo>
                  <a:pt x="239486" y="983343"/>
                </a:lnTo>
                <a:lnTo>
                  <a:pt x="217714" y="918028"/>
                </a:lnTo>
                <a:lnTo>
                  <a:pt x="101600" y="812800"/>
                </a:lnTo>
                <a:lnTo>
                  <a:pt x="21771" y="740228"/>
                </a:lnTo>
                <a:lnTo>
                  <a:pt x="0" y="736600"/>
                </a:lnTo>
                <a:lnTo>
                  <a:pt x="72571" y="620485"/>
                </a:lnTo>
                <a:lnTo>
                  <a:pt x="119743" y="576943"/>
                </a:lnTo>
                <a:lnTo>
                  <a:pt x="112486" y="540657"/>
                </a:lnTo>
                <a:lnTo>
                  <a:pt x="14514" y="504371"/>
                </a:lnTo>
                <a:lnTo>
                  <a:pt x="90714" y="446314"/>
                </a:lnTo>
                <a:lnTo>
                  <a:pt x="257628" y="555171"/>
                </a:lnTo>
                <a:lnTo>
                  <a:pt x="308428" y="489857"/>
                </a:lnTo>
                <a:lnTo>
                  <a:pt x="344714" y="537028"/>
                </a:lnTo>
                <a:lnTo>
                  <a:pt x="399143" y="537028"/>
                </a:lnTo>
                <a:lnTo>
                  <a:pt x="526143" y="482600"/>
                </a:lnTo>
                <a:lnTo>
                  <a:pt x="627743" y="460828"/>
                </a:lnTo>
                <a:lnTo>
                  <a:pt x="707571" y="446314"/>
                </a:lnTo>
                <a:lnTo>
                  <a:pt x="794657" y="446314"/>
                </a:lnTo>
                <a:lnTo>
                  <a:pt x="845457" y="475343"/>
                </a:lnTo>
                <a:lnTo>
                  <a:pt x="838200" y="359228"/>
                </a:lnTo>
                <a:lnTo>
                  <a:pt x="801914" y="261257"/>
                </a:lnTo>
                <a:lnTo>
                  <a:pt x="769257" y="199571"/>
                </a:lnTo>
                <a:lnTo>
                  <a:pt x="729343" y="141514"/>
                </a:lnTo>
                <a:lnTo>
                  <a:pt x="700314" y="101600"/>
                </a:lnTo>
                <a:lnTo>
                  <a:pt x="772886" y="79828"/>
                </a:lnTo>
                <a:lnTo>
                  <a:pt x="830943" y="65314"/>
                </a:lnTo>
                <a:lnTo>
                  <a:pt x="878114" y="10885"/>
                </a:lnTo>
                <a:lnTo>
                  <a:pt x="961571" y="0"/>
                </a:lnTo>
                <a:lnTo>
                  <a:pt x="1081314" y="7257"/>
                </a:lnTo>
                <a:lnTo>
                  <a:pt x="1121228" y="10885"/>
                </a:lnTo>
                <a:lnTo>
                  <a:pt x="1222828" y="10885"/>
                </a:lnTo>
                <a:lnTo>
                  <a:pt x="1324428" y="29028"/>
                </a:lnTo>
                <a:lnTo>
                  <a:pt x="1418771" y="65314"/>
                </a:lnTo>
                <a:lnTo>
                  <a:pt x="1447800" y="65314"/>
                </a:lnTo>
                <a:lnTo>
                  <a:pt x="1393371" y="170543"/>
                </a:lnTo>
                <a:lnTo>
                  <a:pt x="1378857" y="264885"/>
                </a:lnTo>
                <a:lnTo>
                  <a:pt x="1386114" y="381000"/>
                </a:lnTo>
                <a:lnTo>
                  <a:pt x="1389743" y="431800"/>
                </a:lnTo>
                <a:lnTo>
                  <a:pt x="1317171" y="787400"/>
                </a:lnTo>
                <a:lnTo>
                  <a:pt x="1328057" y="943428"/>
                </a:lnTo>
                <a:lnTo>
                  <a:pt x="1248228" y="1150257"/>
                </a:lnTo>
                <a:lnTo>
                  <a:pt x="1146628" y="1418771"/>
                </a:lnTo>
                <a:lnTo>
                  <a:pt x="1074057" y="1494971"/>
                </a:lnTo>
                <a:lnTo>
                  <a:pt x="939800" y="168728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Szabadkézi sokszög: alakzat 26">
            <a:extLst>
              <a:ext uri="{FF2B5EF4-FFF2-40B4-BE49-F238E27FC236}">
                <a16:creationId xmlns:a16="http://schemas.microsoft.com/office/drawing/2014/main" id="{5535A9D8-88EF-AF23-6A5D-A4DA3C8ABAE9}"/>
              </a:ext>
            </a:extLst>
          </p:cNvPr>
          <p:cNvSpPr/>
          <p:nvPr/>
        </p:nvSpPr>
        <p:spPr>
          <a:xfrm>
            <a:off x="7916333" y="3182408"/>
            <a:ext cx="1790700" cy="999067"/>
          </a:xfrm>
          <a:custGeom>
            <a:avLst/>
            <a:gdLst>
              <a:gd name="connsiteX0" fmla="*/ 859367 w 1790700"/>
              <a:gd name="connsiteY0" fmla="*/ 29634 h 999067"/>
              <a:gd name="connsiteX1" fmla="*/ 990600 w 1790700"/>
              <a:gd name="connsiteY1" fmla="*/ 0 h 999067"/>
              <a:gd name="connsiteX2" fmla="*/ 1041400 w 1790700"/>
              <a:gd name="connsiteY2" fmla="*/ 101600 h 999067"/>
              <a:gd name="connsiteX3" fmla="*/ 1790700 w 1790700"/>
              <a:gd name="connsiteY3" fmla="*/ 296334 h 999067"/>
              <a:gd name="connsiteX4" fmla="*/ 1346200 w 1790700"/>
              <a:gd name="connsiteY4" fmla="*/ 973667 h 999067"/>
              <a:gd name="connsiteX5" fmla="*/ 1151467 w 1790700"/>
              <a:gd name="connsiteY5" fmla="*/ 817034 h 999067"/>
              <a:gd name="connsiteX6" fmla="*/ 1138767 w 1790700"/>
              <a:gd name="connsiteY6" fmla="*/ 880534 h 999067"/>
              <a:gd name="connsiteX7" fmla="*/ 1109134 w 1790700"/>
              <a:gd name="connsiteY7" fmla="*/ 889000 h 999067"/>
              <a:gd name="connsiteX8" fmla="*/ 1087967 w 1790700"/>
              <a:gd name="connsiteY8" fmla="*/ 889000 h 999067"/>
              <a:gd name="connsiteX9" fmla="*/ 1032934 w 1790700"/>
              <a:gd name="connsiteY9" fmla="*/ 905934 h 999067"/>
              <a:gd name="connsiteX10" fmla="*/ 1016000 w 1790700"/>
              <a:gd name="connsiteY10" fmla="*/ 910167 h 999067"/>
              <a:gd name="connsiteX11" fmla="*/ 1020234 w 1790700"/>
              <a:gd name="connsiteY11" fmla="*/ 944034 h 999067"/>
              <a:gd name="connsiteX12" fmla="*/ 1071034 w 1790700"/>
              <a:gd name="connsiteY12" fmla="*/ 960967 h 999067"/>
              <a:gd name="connsiteX13" fmla="*/ 1079500 w 1790700"/>
              <a:gd name="connsiteY13" fmla="*/ 999067 h 999067"/>
              <a:gd name="connsiteX14" fmla="*/ 1032934 w 1790700"/>
              <a:gd name="connsiteY14" fmla="*/ 999067 h 999067"/>
              <a:gd name="connsiteX15" fmla="*/ 973667 w 1790700"/>
              <a:gd name="connsiteY15" fmla="*/ 965200 h 999067"/>
              <a:gd name="connsiteX16" fmla="*/ 859367 w 1790700"/>
              <a:gd name="connsiteY16" fmla="*/ 914400 h 999067"/>
              <a:gd name="connsiteX17" fmla="*/ 745067 w 1790700"/>
              <a:gd name="connsiteY17" fmla="*/ 889000 h 999067"/>
              <a:gd name="connsiteX18" fmla="*/ 524934 w 1790700"/>
              <a:gd name="connsiteY18" fmla="*/ 833967 h 999067"/>
              <a:gd name="connsiteX19" fmla="*/ 406400 w 1790700"/>
              <a:gd name="connsiteY19" fmla="*/ 817034 h 999067"/>
              <a:gd name="connsiteX20" fmla="*/ 359834 w 1790700"/>
              <a:gd name="connsiteY20" fmla="*/ 829734 h 999067"/>
              <a:gd name="connsiteX21" fmla="*/ 0 w 1790700"/>
              <a:gd name="connsiteY21" fmla="*/ 660400 h 999067"/>
              <a:gd name="connsiteX22" fmla="*/ 12700 w 1790700"/>
              <a:gd name="connsiteY22" fmla="*/ 596900 h 999067"/>
              <a:gd name="connsiteX23" fmla="*/ 50800 w 1790700"/>
              <a:gd name="connsiteY23" fmla="*/ 503767 h 999067"/>
              <a:gd name="connsiteX24" fmla="*/ 105834 w 1790700"/>
              <a:gd name="connsiteY24" fmla="*/ 474134 h 999067"/>
              <a:gd name="connsiteX25" fmla="*/ 152400 w 1790700"/>
              <a:gd name="connsiteY25" fmla="*/ 368300 h 999067"/>
              <a:gd name="connsiteX26" fmla="*/ 143934 w 1790700"/>
              <a:gd name="connsiteY26" fmla="*/ 207434 h 999067"/>
              <a:gd name="connsiteX27" fmla="*/ 143934 w 1790700"/>
              <a:gd name="connsiteY27" fmla="*/ 131234 h 999067"/>
              <a:gd name="connsiteX28" fmla="*/ 859367 w 1790700"/>
              <a:gd name="connsiteY28" fmla="*/ 29634 h 999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90700" h="999067">
                <a:moveTo>
                  <a:pt x="859367" y="29634"/>
                </a:moveTo>
                <a:lnTo>
                  <a:pt x="990600" y="0"/>
                </a:lnTo>
                <a:lnTo>
                  <a:pt x="1041400" y="101600"/>
                </a:lnTo>
                <a:lnTo>
                  <a:pt x="1790700" y="296334"/>
                </a:lnTo>
                <a:lnTo>
                  <a:pt x="1346200" y="973667"/>
                </a:lnTo>
                <a:lnTo>
                  <a:pt x="1151467" y="817034"/>
                </a:lnTo>
                <a:lnTo>
                  <a:pt x="1138767" y="880534"/>
                </a:lnTo>
                <a:lnTo>
                  <a:pt x="1109134" y="889000"/>
                </a:lnTo>
                <a:lnTo>
                  <a:pt x="1087967" y="889000"/>
                </a:lnTo>
                <a:lnTo>
                  <a:pt x="1032934" y="905934"/>
                </a:lnTo>
                <a:lnTo>
                  <a:pt x="1016000" y="910167"/>
                </a:lnTo>
                <a:lnTo>
                  <a:pt x="1020234" y="944034"/>
                </a:lnTo>
                <a:lnTo>
                  <a:pt x="1071034" y="960967"/>
                </a:lnTo>
                <a:lnTo>
                  <a:pt x="1079500" y="999067"/>
                </a:lnTo>
                <a:lnTo>
                  <a:pt x="1032934" y="999067"/>
                </a:lnTo>
                <a:lnTo>
                  <a:pt x="973667" y="965200"/>
                </a:lnTo>
                <a:lnTo>
                  <a:pt x="859367" y="914400"/>
                </a:lnTo>
                <a:lnTo>
                  <a:pt x="745067" y="889000"/>
                </a:lnTo>
                <a:lnTo>
                  <a:pt x="524934" y="833967"/>
                </a:lnTo>
                <a:lnTo>
                  <a:pt x="406400" y="817034"/>
                </a:lnTo>
                <a:lnTo>
                  <a:pt x="359834" y="829734"/>
                </a:lnTo>
                <a:lnTo>
                  <a:pt x="0" y="660400"/>
                </a:lnTo>
                <a:lnTo>
                  <a:pt x="12700" y="596900"/>
                </a:lnTo>
                <a:lnTo>
                  <a:pt x="50800" y="503767"/>
                </a:lnTo>
                <a:lnTo>
                  <a:pt x="105834" y="474134"/>
                </a:lnTo>
                <a:lnTo>
                  <a:pt x="152400" y="368300"/>
                </a:lnTo>
                <a:lnTo>
                  <a:pt x="143934" y="207434"/>
                </a:lnTo>
                <a:lnTo>
                  <a:pt x="143934" y="131234"/>
                </a:lnTo>
                <a:lnTo>
                  <a:pt x="859367" y="29634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8" name="Szövegdoboz 27">
            <a:extLst>
              <a:ext uri="{FF2B5EF4-FFF2-40B4-BE49-F238E27FC236}">
                <a16:creationId xmlns:a16="http://schemas.microsoft.com/office/drawing/2014/main" id="{05BE434F-D423-026B-5F15-5DE97E64AD9E}"/>
              </a:ext>
            </a:extLst>
          </p:cNvPr>
          <p:cNvSpPr txBox="1"/>
          <p:nvPr/>
        </p:nvSpPr>
        <p:spPr>
          <a:xfrm>
            <a:off x="8302015" y="3496230"/>
            <a:ext cx="1019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X. District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3445CA8A-F93E-CB07-F9C7-533909E67FAB}"/>
              </a:ext>
            </a:extLst>
          </p:cNvPr>
          <p:cNvSpPr txBox="1"/>
          <p:nvPr/>
        </p:nvSpPr>
        <p:spPr>
          <a:xfrm>
            <a:off x="6390085" y="1723605"/>
            <a:ext cx="9780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District</a:t>
            </a:r>
          </a:p>
        </p:txBody>
      </p:sp>
      <p:sp>
        <p:nvSpPr>
          <p:cNvPr id="30" name="Szabadkézi sokszög: alakzat 29">
            <a:extLst>
              <a:ext uri="{FF2B5EF4-FFF2-40B4-BE49-F238E27FC236}">
                <a16:creationId xmlns:a16="http://schemas.microsoft.com/office/drawing/2014/main" id="{62C1A2D5-AA31-5C8F-4AD8-62C0579D8DC6}"/>
              </a:ext>
            </a:extLst>
          </p:cNvPr>
          <p:cNvSpPr/>
          <p:nvPr/>
        </p:nvSpPr>
        <p:spPr>
          <a:xfrm>
            <a:off x="7457616" y="1038980"/>
            <a:ext cx="820057" cy="1444171"/>
          </a:xfrm>
          <a:custGeom>
            <a:avLst/>
            <a:gdLst>
              <a:gd name="connsiteX0" fmla="*/ 65315 w 820057"/>
              <a:gd name="connsiteY0" fmla="*/ 471714 h 1444171"/>
              <a:gd name="connsiteX1" fmla="*/ 116115 w 820057"/>
              <a:gd name="connsiteY1" fmla="*/ 471714 h 1444171"/>
              <a:gd name="connsiteX2" fmla="*/ 141515 w 820057"/>
              <a:gd name="connsiteY2" fmla="*/ 410028 h 1444171"/>
              <a:gd name="connsiteX3" fmla="*/ 224972 w 820057"/>
              <a:gd name="connsiteY3" fmla="*/ 283028 h 1444171"/>
              <a:gd name="connsiteX4" fmla="*/ 261257 w 820057"/>
              <a:gd name="connsiteY4" fmla="*/ 192314 h 1444171"/>
              <a:gd name="connsiteX5" fmla="*/ 384629 w 820057"/>
              <a:gd name="connsiteY5" fmla="*/ 72571 h 1444171"/>
              <a:gd name="connsiteX6" fmla="*/ 453572 w 820057"/>
              <a:gd name="connsiteY6" fmla="*/ 0 h 1444171"/>
              <a:gd name="connsiteX7" fmla="*/ 584200 w 820057"/>
              <a:gd name="connsiteY7" fmla="*/ 29028 h 1444171"/>
              <a:gd name="connsiteX8" fmla="*/ 584200 w 820057"/>
              <a:gd name="connsiteY8" fmla="*/ 112486 h 1444171"/>
              <a:gd name="connsiteX9" fmla="*/ 613229 w 820057"/>
              <a:gd name="connsiteY9" fmla="*/ 130628 h 1444171"/>
              <a:gd name="connsiteX10" fmla="*/ 714829 w 820057"/>
              <a:gd name="connsiteY10" fmla="*/ 181428 h 1444171"/>
              <a:gd name="connsiteX11" fmla="*/ 820057 w 820057"/>
              <a:gd name="connsiteY11" fmla="*/ 264886 h 1444171"/>
              <a:gd name="connsiteX12" fmla="*/ 772886 w 820057"/>
              <a:gd name="connsiteY12" fmla="*/ 420914 h 1444171"/>
              <a:gd name="connsiteX13" fmla="*/ 783772 w 820057"/>
              <a:gd name="connsiteY13" fmla="*/ 482600 h 1444171"/>
              <a:gd name="connsiteX14" fmla="*/ 758372 w 820057"/>
              <a:gd name="connsiteY14" fmla="*/ 537028 h 1444171"/>
              <a:gd name="connsiteX15" fmla="*/ 729343 w 820057"/>
              <a:gd name="connsiteY15" fmla="*/ 685800 h 1444171"/>
              <a:gd name="connsiteX16" fmla="*/ 660400 w 820057"/>
              <a:gd name="connsiteY16" fmla="*/ 892628 h 1444171"/>
              <a:gd name="connsiteX17" fmla="*/ 605972 w 820057"/>
              <a:gd name="connsiteY17" fmla="*/ 1103086 h 1444171"/>
              <a:gd name="connsiteX18" fmla="*/ 551543 w 820057"/>
              <a:gd name="connsiteY18" fmla="*/ 1320800 h 1444171"/>
              <a:gd name="connsiteX19" fmla="*/ 515257 w 820057"/>
              <a:gd name="connsiteY19" fmla="*/ 1444171 h 1444171"/>
              <a:gd name="connsiteX20" fmla="*/ 424543 w 820057"/>
              <a:gd name="connsiteY20" fmla="*/ 1360714 h 1444171"/>
              <a:gd name="connsiteX21" fmla="*/ 275772 w 820057"/>
              <a:gd name="connsiteY21" fmla="*/ 1182914 h 1444171"/>
              <a:gd name="connsiteX22" fmla="*/ 246743 w 820057"/>
              <a:gd name="connsiteY22" fmla="*/ 1197428 h 1444171"/>
              <a:gd name="connsiteX23" fmla="*/ 163286 w 820057"/>
              <a:gd name="connsiteY23" fmla="*/ 1070428 h 1444171"/>
              <a:gd name="connsiteX24" fmla="*/ 79829 w 820057"/>
              <a:gd name="connsiteY24" fmla="*/ 1026886 h 1444171"/>
              <a:gd name="connsiteX25" fmla="*/ 0 w 820057"/>
              <a:gd name="connsiteY25" fmla="*/ 1008743 h 1444171"/>
              <a:gd name="connsiteX26" fmla="*/ 3629 w 820057"/>
              <a:gd name="connsiteY26" fmla="*/ 791028 h 1444171"/>
              <a:gd name="connsiteX27" fmla="*/ 50800 w 820057"/>
              <a:gd name="connsiteY27" fmla="*/ 540657 h 1444171"/>
              <a:gd name="connsiteX28" fmla="*/ 65315 w 820057"/>
              <a:gd name="connsiteY28" fmla="*/ 471714 h 1444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20057" h="1444171">
                <a:moveTo>
                  <a:pt x="65315" y="471714"/>
                </a:moveTo>
                <a:lnTo>
                  <a:pt x="116115" y="471714"/>
                </a:lnTo>
                <a:lnTo>
                  <a:pt x="141515" y="410028"/>
                </a:lnTo>
                <a:lnTo>
                  <a:pt x="224972" y="283028"/>
                </a:lnTo>
                <a:lnTo>
                  <a:pt x="261257" y="192314"/>
                </a:lnTo>
                <a:lnTo>
                  <a:pt x="384629" y="72571"/>
                </a:lnTo>
                <a:lnTo>
                  <a:pt x="453572" y="0"/>
                </a:lnTo>
                <a:lnTo>
                  <a:pt x="584200" y="29028"/>
                </a:lnTo>
                <a:lnTo>
                  <a:pt x="584200" y="112486"/>
                </a:lnTo>
                <a:lnTo>
                  <a:pt x="613229" y="130628"/>
                </a:lnTo>
                <a:lnTo>
                  <a:pt x="714829" y="181428"/>
                </a:lnTo>
                <a:lnTo>
                  <a:pt x="820057" y="264886"/>
                </a:lnTo>
                <a:lnTo>
                  <a:pt x="772886" y="420914"/>
                </a:lnTo>
                <a:lnTo>
                  <a:pt x="783772" y="482600"/>
                </a:lnTo>
                <a:lnTo>
                  <a:pt x="758372" y="537028"/>
                </a:lnTo>
                <a:lnTo>
                  <a:pt x="729343" y="685800"/>
                </a:lnTo>
                <a:lnTo>
                  <a:pt x="660400" y="892628"/>
                </a:lnTo>
                <a:lnTo>
                  <a:pt x="605972" y="1103086"/>
                </a:lnTo>
                <a:lnTo>
                  <a:pt x="551543" y="1320800"/>
                </a:lnTo>
                <a:lnTo>
                  <a:pt x="515257" y="1444171"/>
                </a:lnTo>
                <a:lnTo>
                  <a:pt x="424543" y="1360714"/>
                </a:lnTo>
                <a:lnTo>
                  <a:pt x="275772" y="1182914"/>
                </a:lnTo>
                <a:lnTo>
                  <a:pt x="246743" y="1197428"/>
                </a:lnTo>
                <a:lnTo>
                  <a:pt x="163286" y="1070428"/>
                </a:lnTo>
                <a:lnTo>
                  <a:pt x="79829" y="1026886"/>
                </a:lnTo>
                <a:lnTo>
                  <a:pt x="0" y="1008743"/>
                </a:lnTo>
                <a:cubicBezTo>
                  <a:pt x="1210" y="936171"/>
                  <a:pt x="2419" y="863600"/>
                  <a:pt x="3629" y="791028"/>
                </a:cubicBezTo>
                <a:lnTo>
                  <a:pt x="50800" y="540657"/>
                </a:lnTo>
                <a:lnTo>
                  <a:pt x="65315" y="471714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935BE201-DC70-B2EF-DEBE-EACAC6B34AE8}"/>
              </a:ext>
            </a:extLst>
          </p:cNvPr>
          <p:cNvSpPr txBox="1"/>
          <p:nvPr/>
        </p:nvSpPr>
        <p:spPr>
          <a:xfrm rot="19841197">
            <a:off x="7340810" y="1449932"/>
            <a:ext cx="12460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IV. District</a:t>
            </a:r>
          </a:p>
        </p:txBody>
      </p:sp>
      <p:sp>
        <p:nvSpPr>
          <p:cNvPr id="32" name="Szabadkézi sokszög: alakzat 31">
            <a:extLst>
              <a:ext uri="{FF2B5EF4-FFF2-40B4-BE49-F238E27FC236}">
                <a16:creationId xmlns:a16="http://schemas.microsoft.com/office/drawing/2014/main" id="{C168A2B2-A5A7-C281-8230-EBD4F2B18F10}"/>
              </a:ext>
            </a:extLst>
          </p:cNvPr>
          <p:cNvSpPr/>
          <p:nvPr/>
        </p:nvSpPr>
        <p:spPr>
          <a:xfrm>
            <a:off x="7969663" y="1293235"/>
            <a:ext cx="1110343" cy="1513115"/>
          </a:xfrm>
          <a:custGeom>
            <a:avLst/>
            <a:gdLst>
              <a:gd name="connsiteX0" fmla="*/ 297543 w 1110343"/>
              <a:gd name="connsiteY0" fmla="*/ 14515 h 1513115"/>
              <a:gd name="connsiteX1" fmla="*/ 344714 w 1110343"/>
              <a:gd name="connsiteY1" fmla="*/ 36286 h 1513115"/>
              <a:gd name="connsiteX2" fmla="*/ 428172 w 1110343"/>
              <a:gd name="connsiteY2" fmla="*/ 25400 h 1513115"/>
              <a:gd name="connsiteX3" fmla="*/ 500743 w 1110343"/>
              <a:gd name="connsiteY3" fmla="*/ 0 h 1513115"/>
              <a:gd name="connsiteX4" fmla="*/ 518886 w 1110343"/>
              <a:gd name="connsiteY4" fmla="*/ 83457 h 1513115"/>
              <a:gd name="connsiteX5" fmla="*/ 486229 w 1110343"/>
              <a:gd name="connsiteY5" fmla="*/ 90715 h 1513115"/>
              <a:gd name="connsiteX6" fmla="*/ 718457 w 1110343"/>
              <a:gd name="connsiteY6" fmla="*/ 315686 h 1513115"/>
              <a:gd name="connsiteX7" fmla="*/ 602343 w 1110343"/>
              <a:gd name="connsiteY7" fmla="*/ 439057 h 1513115"/>
              <a:gd name="connsiteX8" fmla="*/ 693057 w 1110343"/>
              <a:gd name="connsiteY8" fmla="*/ 529772 h 1513115"/>
              <a:gd name="connsiteX9" fmla="*/ 801914 w 1110343"/>
              <a:gd name="connsiteY9" fmla="*/ 478972 h 1513115"/>
              <a:gd name="connsiteX10" fmla="*/ 1023257 w 1110343"/>
              <a:gd name="connsiteY10" fmla="*/ 740229 h 1513115"/>
              <a:gd name="connsiteX11" fmla="*/ 845457 w 1110343"/>
              <a:gd name="connsiteY11" fmla="*/ 816429 h 1513115"/>
              <a:gd name="connsiteX12" fmla="*/ 950686 w 1110343"/>
              <a:gd name="connsiteY12" fmla="*/ 928915 h 1513115"/>
              <a:gd name="connsiteX13" fmla="*/ 1110343 w 1110343"/>
              <a:gd name="connsiteY13" fmla="*/ 1052286 h 1513115"/>
              <a:gd name="connsiteX14" fmla="*/ 616857 w 1110343"/>
              <a:gd name="connsiteY14" fmla="*/ 1513115 h 1513115"/>
              <a:gd name="connsiteX15" fmla="*/ 0 w 1110343"/>
              <a:gd name="connsiteY15" fmla="*/ 1197429 h 1513115"/>
              <a:gd name="connsiteX16" fmla="*/ 177800 w 1110343"/>
              <a:gd name="connsiteY16" fmla="*/ 504372 h 1513115"/>
              <a:gd name="connsiteX17" fmla="*/ 224972 w 1110343"/>
              <a:gd name="connsiteY17" fmla="*/ 283029 h 1513115"/>
              <a:gd name="connsiteX18" fmla="*/ 275772 w 1110343"/>
              <a:gd name="connsiteY18" fmla="*/ 239486 h 1513115"/>
              <a:gd name="connsiteX19" fmla="*/ 246743 w 1110343"/>
              <a:gd name="connsiteY19" fmla="*/ 185057 h 1513115"/>
              <a:gd name="connsiteX20" fmla="*/ 297543 w 1110343"/>
              <a:gd name="connsiteY20" fmla="*/ 14515 h 1513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10343" h="1513115">
                <a:moveTo>
                  <a:pt x="297543" y="14515"/>
                </a:moveTo>
                <a:lnTo>
                  <a:pt x="344714" y="36286"/>
                </a:lnTo>
                <a:lnTo>
                  <a:pt x="428172" y="25400"/>
                </a:lnTo>
                <a:lnTo>
                  <a:pt x="500743" y="0"/>
                </a:lnTo>
                <a:lnTo>
                  <a:pt x="518886" y="83457"/>
                </a:lnTo>
                <a:lnTo>
                  <a:pt x="486229" y="90715"/>
                </a:lnTo>
                <a:lnTo>
                  <a:pt x="718457" y="315686"/>
                </a:lnTo>
                <a:lnTo>
                  <a:pt x="602343" y="439057"/>
                </a:lnTo>
                <a:lnTo>
                  <a:pt x="693057" y="529772"/>
                </a:lnTo>
                <a:lnTo>
                  <a:pt x="801914" y="478972"/>
                </a:lnTo>
                <a:lnTo>
                  <a:pt x="1023257" y="740229"/>
                </a:lnTo>
                <a:lnTo>
                  <a:pt x="845457" y="816429"/>
                </a:lnTo>
                <a:lnTo>
                  <a:pt x="950686" y="928915"/>
                </a:lnTo>
                <a:lnTo>
                  <a:pt x="1110343" y="1052286"/>
                </a:lnTo>
                <a:lnTo>
                  <a:pt x="616857" y="1513115"/>
                </a:lnTo>
                <a:lnTo>
                  <a:pt x="0" y="1197429"/>
                </a:lnTo>
                <a:lnTo>
                  <a:pt x="177800" y="504372"/>
                </a:lnTo>
                <a:lnTo>
                  <a:pt x="224972" y="283029"/>
                </a:lnTo>
                <a:lnTo>
                  <a:pt x="275772" y="239486"/>
                </a:lnTo>
                <a:lnTo>
                  <a:pt x="246743" y="185057"/>
                </a:lnTo>
                <a:lnTo>
                  <a:pt x="297543" y="1451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378DADE5-1628-D16C-126C-A21F91458838}"/>
              </a:ext>
            </a:extLst>
          </p:cNvPr>
          <p:cNvSpPr txBox="1"/>
          <p:nvPr/>
        </p:nvSpPr>
        <p:spPr>
          <a:xfrm rot="19841197">
            <a:off x="7967201" y="1871927"/>
            <a:ext cx="12460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XV. District</a:t>
            </a:r>
          </a:p>
        </p:txBody>
      </p:sp>
      <p:sp>
        <p:nvSpPr>
          <p:cNvPr id="34" name="Szövegdoboz 33">
            <a:extLst>
              <a:ext uri="{FF2B5EF4-FFF2-40B4-BE49-F238E27FC236}">
                <a16:creationId xmlns:a16="http://schemas.microsoft.com/office/drawing/2014/main" id="{7EF4EC40-D96C-7FEF-6C3E-FD64F2612532}"/>
              </a:ext>
            </a:extLst>
          </p:cNvPr>
          <p:cNvSpPr txBox="1"/>
          <p:nvPr/>
        </p:nvSpPr>
        <p:spPr>
          <a:xfrm>
            <a:off x="366176" y="2078601"/>
            <a:ext cx="402751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most integrated districts </a:t>
            </a:r>
            <a:r>
              <a:rPr lang="en-US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(Highlighted with green)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XIV.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XV.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XIX.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most unorganic districts </a:t>
            </a:r>
            <a:r>
              <a:rPr lang="en-US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(Highlighted with red/yellow)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V.</a:t>
            </a:r>
          </a:p>
        </p:txBody>
      </p:sp>
      <p:sp>
        <p:nvSpPr>
          <p:cNvPr id="35" name="Szabadkézi sokszög: alakzat 34">
            <a:extLst>
              <a:ext uri="{FF2B5EF4-FFF2-40B4-BE49-F238E27FC236}">
                <a16:creationId xmlns:a16="http://schemas.microsoft.com/office/drawing/2014/main" id="{5E083C07-F3CB-82C5-98B0-717EC326F1B6}"/>
              </a:ext>
            </a:extLst>
          </p:cNvPr>
          <p:cNvSpPr/>
          <p:nvPr/>
        </p:nvSpPr>
        <p:spPr>
          <a:xfrm>
            <a:off x="6819900" y="3033032"/>
            <a:ext cx="533400" cy="593272"/>
          </a:xfrm>
          <a:custGeom>
            <a:avLst/>
            <a:gdLst>
              <a:gd name="connsiteX0" fmla="*/ 261257 w 533400"/>
              <a:gd name="connsiteY0" fmla="*/ 125186 h 593272"/>
              <a:gd name="connsiteX1" fmla="*/ 59871 w 533400"/>
              <a:gd name="connsiteY1" fmla="*/ 130629 h 593272"/>
              <a:gd name="connsiteX2" fmla="*/ 10886 w 533400"/>
              <a:gd name="connsiteY2" fmla="*/ 185057 h 593272"/>
              <a:gd name="connsiteX3" fmla="*/ 0 w 533400"/>
              <a:gd name="connsiteY3" fmla="*/ 342900 h 593272"/>
              <a:gd name="connsiteX4" fmla="*/ 92529 w 533400"/>
              <a:gd name="connsiteY4" fmla="*/ 544286 h 593272"/>
              <a:gd name="connsiteX5" fmla="*/ 174171 w 533400"/>
              <a:gd name="connsiteY5" fmla="*/ 582386 h 593272"/>
              <a:gd name="connsiteX6" fmla="*/ 239486 w 533400"/>
              <a:gd name="connsiteY6" fmla="*/ 582386 h 593272"/>
              <a:gd name="connsiteX7" fmla="*/ 364671 w 533400"/>
              <a:gd name="connsiteY7" fmla="*/ 533400 h 593272"/>
              <a:gd name="connsiteX8" fmla="*/ 397329 w 533400"/>
              <a:gd name="connsiteY8" fmla="*/ 544286 h 593272"/>
              <a:gd name="connsiteX9" fmla="*/ 408214 w 533400"/>
              <a:gd name="connsiteY9" fmla="*/ 522514 h 593272"/>
              <a:gd name="connsiteX10" fmla="*/ 462643 w 533400"/>
              <a:gd name="connsiteY10" fmla="*/ 593272 h 593272"/>
              <a:gd name="connsiteX11" fmla="*/ 533400 w 533400"/>
              <a:gd name="connsiteY11" fmla="*/ 527957 h 593272"/>
              <a:gd name="connsiteX12" fmla="*/ 533400 w 533400"/>
              <a:gd name="connsiteY12" fmla="*/ 446314 h 593272"/>
              <a:gd name="connsiteX13" fmla="*/ 527957 w 533400"/>
              <a:gd name="connsiteY13" fmla="*/ 381000 h 593272"/>
              <a:gd name="connsiteX14" fmla="*/ 478971 w 533400"/>
              <a:gd name="connsiteY14" fmla="*/ 277586 h 593272"/>
              <a:gd name="connsiteX15" fmla="*/ 451757 w 533400"/>
              <a:gd name="connsiteY15" fmla="*/ 228600 h 593272"/>
              <a:gd name="connsiteX16" fmla="*/ 435429 w 533400"/>
              <a:gd name="connsiteY16" fmla="*/ 119743 h 593272"/>
              <a:gd name="connsiteX17" fmla="*/ 435429 w 533400"/>
              <a:gd name="connsiteY17" fmla="*/ 65314 h 593272"/>
              <a:gd name="connsiteX18" fmla="*/ 315686 w 533400"/>
              <a:gd name="connsiteY18" fmla="*/ 0 h 593272"/>
              <a:gd name="connsiteX19" fmla="*/ 288471 w 533400"/>
              <a:gd name="connsiteY19" fmla="*/ 10886 h 593272"/>
              <a:gd name="connsiteX20" fmla="*/ 261257 w 533400"/>
              <a:gd name="connsiteY20" fmla="*/ 125186 h 593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33400" h="593272">
                <a:moveTo>
                  <a:pt x="261257" y="125186"/>
                </a:moveTo>
                <a:lnTo>
                  <a:pt x="59871" y="130629"/>
                </a:lnTo>
                <a:lnTo>
                  <a:pt x="10886" y="185057"/>
                </a:lnTo>
                <a:lnTo>
                  <a:pt x="0" y="342900"/>
                </a:lnTo>
                <a:lnTo>
                  <a:pt x="92529" y="544286"/>
                </a:lnTo>
                <a:lnTo>
                  <a:pt x="174171" y="582386"/>
                </a:lnTo>
                <a:lnTo>
                  <a:pt x="239486" y="582386"/>
                </a:lnTo>
                <a:lnTo>
                  <a:pt x="364671" y="533400"/>
                </a:lnTo>
                <a:lnTo>
                  <a:pt x="397329" y="544286"/>
                </a:lnTo>
                <a:lnTo>
                  <a:pt x="408214" y="522514"/>
                </a:lnTo>
                <a:lnTo>
                  <a:pt x="462643" y="593272"/>
                </a:lnTo>
                <a:lnTo>
                  <a:pt x="533400" y="527957"/>
                </a:lnTo>
                <a:lnTo>
                  <a:pt x="533400" y="446314"/>
                </a:lnTo>
                <a:lnTo>
                  <a:pt x="527957" y="381000"/>
                </a:lnTo>
                <a:lnTo>
                  <a:pt x="478971" y="277586"/>
                </a:lnTo>
                <a:lnTo>
                  <a:pt x="451757" y="228600"/>
                </a:lnTo>
                <a:lnTo>
                  <a:pt x="435429" y="119743"/>
                </a:lnTo>
                <a:lnTo>
                  <a:pt x="435429" y="65314"/>
                </a:lnTo>
                <a:lnTo>
                  <a:pt x="315686" y="0"/>
                </a:lnTo>
                <a:lnTo>
                  <a:pt x="288471" y="10886"/>
                </a:lnTo>
                <a:lnTo>
                  <a:pt x="261257" y="125186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6" name="Szövegdoboz 35">
            <a:extLst>
              <a:ext uri="{FF2B5EF4-FFF2-40B4-BE49-F238E27FC236}">
                <a16:creationId xmlns:a16="http://schemas.microsoft.com/office/drawing/2014/main" id="{C8966D2F-B298-9C4D-5B08-CB968D7154E4}"/>
              </a:ext>
            </a:extLst>
          </p:cNvPr>
          <p:cNvSpPr txBox="1"/>
          <p:nvPr/>
        </p:nvSpPr>
        <p:spPr>
          <a:xfrm>
            <a:off x="6616041" y="3184487"/>
            <a:ext cx="9780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District</a:t>
            </a:r>
          </a:p>
        </p:txBody>
      </p:sp>
      <p:sp>
        <p:nvSpPr>
          <p:cNvPr id="37" name="Szövegdoboz 36">
            <a:extLst>
              <a:ext uri="{FF2B5EF4-FFF2-40B4-BE49-F238E27FC236}">
                <a16:creationId xmlns:a16="http://schemas.microsoft.com/office/drawing/2014/main" id="{6B58E088-A7C6-D879-8555-7080CE44ADF2}"/>
              </a:ext>
            </a:extLst>
          </p:cNvPr>
          <p:cNvSpPr txBox="1"/>
          <p:nvPr/>
        </p:nvSpPr>
        <p:spPr>
          <a:xfrm>
            <a:off x="7019536" y="3312411"/>
            <a:ext cx="9780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V. District</a:t>
            </a:r>
          </a:p>
        </p:txBody>
      </p:sp>
      <p:sp>
        <p:nvSpPr>
          <p:cNvPr id="38" name="Szabadkézi sokszög: alakzat 37">
            <a:extLst>
              <a:ext uri="{FF2B5EF4-FFF2-40B4-BE49-F238E27FC236}">
                <a16:creationId xmlns:a16="http://schemas.microsoft.com/office/drawing/2014/main" id="{9452AE9C-0E72-FF25-2DE3-0A3ED8A97250}"/>
              </a:ext>
            </a:extLst>
          </p:cNvPr>
          <p:cNvSpPr/>
          <p:nvPr/>
        </p:nvSpPr>
        <p:spPr>
          <a:xfrm>
            <a:off x="5426529" y="1715861"/>
            <a:ext cx="1665514" cy="1475014"/>
          </a:xfrm>
          <a:custGeom>
            <a:avLst/>
            <a:gdLst>
              <a:gd name="connsiteX0" fmla="*/ 1409700 w 1665514"/>
              <a:gd name="connsiteY0" fmla="*/ 1475014 h 1475014"/>
              <a:gd name="connsiteX1" fmla="*/ 1333500 w 1665514"/>
              <a:gd name="connsiteY1" fmla="*/ 1426028 h 1475014"/>
              <a:gd name="connsiteX2" fmla="*/ 1251857 w 1665514"/>
              <a:gd name="connsiteY2" fmla="*/ 1420585 h 1475014"/>
              <a:gd name="connsiteX3" fmla="*/ 1202871 w 1665514"/>
              <a:gd name="connsiteY3" fmla="*/ 1415143 h 1475014"/>
              <a:gd name="connsiteX4" fmla="*/ 1164771 w 1665514"/>
              <a:gd name="connsiteY4" fmla="*/ 1382485 h 1475014"/>
              <a:gd name="connsiteX5" fmla="*/ 1088571 w 1665514"/>
              <a:gd name="connsiteY5" fmla="*/ 1306285 h 1475014"/>
              <a:gd name="connsiteX6" fmla="*/ 1023257 w 1665514"/>
              <a:gd name="connsiteY6" fmla="*/ 1246414 h 1475014"/>
              <a:gd name="connsiteX7" fmla="*/ 968828 w 1665514"/>
              <a:gd name="connsiteY7" fmla="*/ 1246414 h 1475014"/>
              <a:gd name="connsiteX8" fmla="*/ 702128 w 1665514"/>
              <a:gd name="connsiteY8" fmla="*/ 1213757 h 1475014"/>
              <a:gd name="connsiteX9" fmla="*/ 446314 w 1665514"/>
              <a:gd name="connsiteY9" fmla="*/ 1094014 h 1475014"/>
              <a:gd name="connsiteX10" fmla="*/ 353785 w 1665514"/>
              <a:gd name="connsiteY10" fmla="*/ 1034143 h 1475014"/>
              <a:gd name="connsiteX11" fmla="*/ 304800 w 1665514"/>
              <a:gd name="connsiteY11" fmla="*/ 1083128 h 1475014"/>
              <a:gd name="connsiteX12" fmla="*/ 125185 w 1665514"/>
              <a:gd name="connsiteY12" fmla="*/ 930728 h 1475014"/>
              <a:gd name="connsiteX13" fmla="*/ 108857 w 1665514"/>
              <a:gd name="connsiteY13" fmla="*/ 734785 h 1475014"/>
              <a:gd name="connsiteX14" fmla="*/ 54428 w 1665514"/>
              <a:gd name="connsiteY14" fmla="*/ 756557 h 1475014"/>
              <a:gd name="connsiteX15" fmla="*/ 0 w 1665514"/>
              <a:gd name="connsiteY15" fmla="*/ 702128 h 1475014"/>
              <a:gd name="connsiteX16" fmla="*/ 103414 w 1665514"/>
              <a:gd name="connsiteY16" fmla="*/ 658585 h 1475014"/>
              <a:gd name="connsiteX17" fmla="*/ 190500 w 1665514"/>
              <a:gd name="connsiteY17" fmla="*/ 566057 h 1475014"/>
              <a:gd name="connsiteX18" fmla="*/ 190500 w 1665514"/>
              <a:gd name="connsiteY18" fmla="*/ 517071 h 1475014"/>
              <a:gd name="connsiteX19" fmla="*/ 125185 w 1665514"/>
              <a:gd name="connsiteY19" fmla="*/ 484414 h 1475014"/>
              <a:gd name="connsiteX20" fmla="*/ 136071 w 1665514"/>
              <a:gd name="connsiteY20" fmla="*/ 397328 h 1475014"/>
              <a:gd name="connsiteX21" fmla="*/ 65314 w 1665514"/>
              <a:gd name="connsiteY21" fmla="*/ 212271 h 1475014"/>
              <a:gd name="connsiteX22" fmla="*/ 10885 w 1665514"/>
              <a:gd name="connsiteY22" fmla="*/ 141514 h 1475014"/>
              <a:gd name="connsiteX23" fmla="*/ 163285 w 1665514"/>
              <a:gd name="connsiteY23" fmla="*/ 70757 h 1475014"/>
              <a:gd name="connsiteX24" fmla="*/ 239485 w 1665514"/>
              <a:gd name="connsiteY24" fmla="*/ 0 h 1475014"/>
              <a:gd name="connsiteX25" fmla="*/ 538842 w 1665514"/>
              <a:gd name="connsiteY25" fmla="*/ 27214 h 1475014"/>
              <a:gd name="connsiteX26" fmla="*/ 707571 w 1665514"/>
              <a:gd name="connsiteY26" fmla="*/ 97971 h 1475014"/>
              <a:gd name="connsiteX27" fmla="*/ 849085 w 1665514"/>
              <a:gd name="connsiteY27" fmla="*/ 185057 h 1475014"/>
              <a:gd name="connsiteX28" fmla="*/ 1028700 w 1665514"/>
              <a:gd name="connsiteY28" fmla="*/ 489857 h 1475014"/>
              <a:gd name="connsiteX29" fmla="*/ 1050471 w 1665514"/>
              <a:gd name="connsiteY29" fmla="*/ 538843 h 1475014"/>
              <a:gd name="connsiteX30" fmla="*/ 1088571 w 1665514"/>
              <a:gd name="connsiteY30" fmla="*/ 468085 h 1475014"/>
              <a:gd name="connsiteX31" fmla="*/ 1121228 w 1665514"/>
              <a:gd name="connsiteY31" fmla="*/ 571500 h 1475014"/>
              <a:gd name="connsiteX32" fmla="*/ 1077685 w 1665514"/>
              <a:gd name="connsiteY32" fmla="*/ 571500 h 1475014"/>
              <a:gd name="connsiteX33" fmla="*/ 1191985 w 1665514"/>
              <a:gd name="connsiteY33" fmla="*/ 723900 h 1475014"/>
              <a:gd name="connsiteX34" fmla="*/ 1208314 w 1665514"/>
              <a:gd name="connsiteY34" fmla="*/ 713014 h 1475014"/>
              <a:gd name="connsiteX35" fmla="*/ 1137557 w 1665514"/>
              <a:gd name="connsiteY35" fmla="*/ 794657 h 1475014"/>
              <a:gd name="connsiteX36" fmla="*/ 1257300 w 1665514"/>
              <a:gd name="connsiteY36" fmla="*/ 838200 h 1475014"/>
              <a:gd name="connsiteX37" fmla="*/ 1300842 w 1665514"/>
              <a:gd name="connsiteY37" fmla="*/ 1023257 h 1475014"/>
              <a:gd name="connsiteX38" fmla="*/ 1409700 w 1665514"/>
              <a:gd name="connsiteY38" fmla="*/ 968828 h 1475014"/>
              <a:gd name="connsiteX39" fmla="*/ 1632857 w 1665514"/>
              <a:gd name="connsiteY39" fmla="*/ 1050471 h 1475014"/>
              <a:gd name="connsiteX40" fmla="*/ 1665514 w 1665514"/>
              <a:gd name="connsiteY40" fmla="*/ 1279071 h 1475014"/>
              <a:gd name="connsiteX41" fmla="*/ 1665514 w 1665514"/>
              <a:gd name="connsiteY41" fmla="*/ 1360714 h 1475014"/>
              <a:gd name="connsiteX42" fmla="*/ 1654628 w 1665514"/>
              <a:gd name="connsiteY42" fmla="*/ 1447800 h 1475014"/>
              <a:gd name="connsiteX43" fmla="*/ 1480457 w 1665514"/>
              <a:gd name="connsiteY43" fmla="*/ 1447800 h 1475014"/>
              <a:gd name="connsiteX44" fmla="*/ 1409700 w 1665514"/>
              <a:gd name="connsiteY44" fmla="*/ 1475014 h 1475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665514" h="1475014">
                <a:moveTo>
                  <a:pt x="1409700" y="1475014"/>
                </a:moveTo>
                <a:lnTo>
                  <a:pt x="1333500" y="1426028"/>
                </a:lnTo>
                <a:lnTo>
                  <a:pt x="1251857" y="1420585"/>
                </a:lnTo>
                <a:lnTo>
                  <a:pt x="1202871" y="1415143"/>
                </a:lnTo>
                <a:lnTo>
                  <a:pt x="1164771" y="1382485"/>
                </a:lnTo>
                <a:lnTo>
                  <a:pt x="1088571" y="1306285"/>
                </a:lnTo>
                <a:lnTo>
                  <a:pt x="1023257" y="1246414"/>
                </a:lnTo>
                <a:lnTo>
                  <a:pt x="968828" y="1246414"/>
                </a:lnTo>
                <a:lnTo>
                  <a:pt x="702128" y="1213757"/>
                </a:lnTo>
                <a:lnTo>
                  <a:pt x="446314" y="1094014"/>
                </a:lnTo>
                <a:lnTo>
                  <a:pt x="353785" y="1034143"/>
                </a:lnTo>
                <a:lnTo>
                  <a:pt x="304800" y="1083128"/>
                </a:lnTo>
                <a:lnTo>
                  <a:pt x="125185" y="930728"/>
                </a:lnTo>
                <a:lnTo>
                  <a:pt x="108857" y="734785"/>
                </a:lnTo>
                <a:lnTo>
                  <a:pt x="54428" y="756557"/>
                </a:lnTo>
                <a:lnTo>
                  <a:pt x="0" y="702128"/>
                </a:lnTo>
                <a:lnTo>
                  <a:pt x="103414" y="658585"/>
                </a:lnTo>
                <a:lnTo>
                  <a:pt x="190500" y="566057"/>
                </a:lnTo>
                <a:lnTo>
                  <a:pt x="190500" y="517071"/>
                </a:lnTo>
                <a:lnTo>
                  <a:pt x="125185" y="484414"/>
                </a:lnTo>
                <a:lnTo>
                  <a:pt x="136071" y="397328"/>
                </a:lnTo>
                <a:lnTo>
                  <a:pt x="65314" y="212271"/>
                </a:lnTo>
                <a:lnTo>
                  <a:pt x="10885" y="141514"/>
                </a:lnTo>
                <a:lnTo>
                  <a:pt x="163285" y="70757"/>
                </a:lnTo>
                <a:lnTo>
                  <a:pt x="239485" y="0"/>
                </a:lnTo>
                <a:lnTo>
                  <a:pt x="538842" y="27214"/>
                </a:lnTo>
                <a:lnTo>
                  <a:pt x="707571" y="97971"/>
                </a:lnTo>
                <a:lnTo>
                  <a:pt x="849085" y="185057"/>
                </a:lnTo>
                <a:lnTo>
                  <a:pt x="1028700" y="489857"/>
                </a:lnTo>
                <a:lnTo>
                  <a:pt x="1050471" y="538843"/>
                </a:lnTo>
                <a:lnTo>
                  <a:pt x="1088571" y="468085"/>
                </a:lnTo>
                <a:lnTo>
                  <a:pt x="1121228" y="571500"/>
                </a:lnTo>
                <a:lnTo>
                  <a:pt x="1077685" y="571500"/>
                </a:lnTo>
                <a:lnTo>
                  <a:pt x="1191985" y="723900"/>
                </a:lnTo>
                <a:lnTo>
                  <a:pt x="1208314" y="713014"/>
                </a:lnTo>
                <a:lnTo>
                  <a:pt x="1137557" y="794657"/>
                </a:lnTo>
                <a:lnTo>
                  <a:pt x="1257300" y="838200"/>
                </a:lnTo>
                <a:lnTo>
                  <a:pt x="1300842" y="1023257"/>
                </a:lnTo>
                <a:lnTo>
                  <a:pt x="1409700" y="968828"/>
                </a:lnTo>
                <a:lnTo>
                  <a:pt x="1632857" y="1050471"/>
                </a:lnTo>
                <a:lnTo>
                  <a:pt x="1665514" y="1279071"/>
                </a:lnTo>
                <a:lnTo>
                  <a:pt x="1665514" y="1360714"/>
                </a:lnTo>
                <a:lnTo>
                  <a:pt x="1654628" y="1447800"/>
                </a:lnTo>
                <a:lnTo>
                  <a:pt x="1480457" y="1447800"/>
                </a:lnTo>
                <a:lnTo>
                  <a:pt x="1409700" y="1475014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9" name="Szövegdoboz 38">
            <a:extLst>
              <a:ext uri="{FF2B5EF4-FFF2-40B4-BE49-F238E27FC236}">
                <a16:creationId xmlns:a16="http://schemas.microsoft.com/office/drawing/2014/main" id="{40D279D9-C3B4-6E6B-6C24-EF543EA105C7}"/>
              </a:ext>
            </a:extLst>
          </p:cNvPr>
          <p:cNvSpPr txBox="1"/>
          <p:nvPr/>
        </p:nvSpPr>
        <p:spPr>
          <a:xfrm>
            <a:off x="5624069" y="2314868"/>
            <a:ext cx="12460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District</a:t>
            </a:r>
          </a:p>
        </p:txBody>
      </p:sp>
    </p:spTree>
    <p:extLst>
      <p:ext uri="{BB962C8B-B14F-4D97-AF65-F5344CB8AC3E}">
        <p14:creationId xmlns:p14="http://schemas.microsoft.com/office/powerpoint/2010/main" val="2623869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BD6C22-183D-4999-7DDD-CB4C4573AB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4" descr="A képen szöveg, Betűtípus, embléma, tervezés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5899F448-8214-8B7F-3BFF-431DF9069A2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864" y="5816864"/>
            <a:ext cx="1032669" cy="1032669"/>
          </a:xfrm>
          <a:prstGeom prst="rect">
            <a:avLst/>
          </a:prstGeom>
        </p:spPr>
      </p:pic>
      <p:sp>
        <p:nvSpPr>
          <p:cNvPr id="6" name="Cím 1">
            <a:extLst>
              <a:ext uri="{FF2B5EF4-FFF2-40B4-BE49-F238E27FC236}">
                <a16:creationId xmlns:a16="http://schemas.microsoft.com/office/drawing/2014/main" id="{E5AB93C5-9BA5-541C-AD14-3960E8E71411}"/>
              </a:ext>
            </a:extLst>
          </p:cNvPr>
          <p:cNvSpPr txBox="1">
            <a:spLocks/>
          </p:cNvSpPr>
          <p:nvPr/>
        </p:nvSpPr>
        <p:spPr>
          <a:xfrm>
            <a:off x="257175" y="14585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noProof="0" dirty="0">
                <a:solidFill>
                  <a:srgbClr val="0E2841">
                    <a:hueOff val="0"/>
                    <a:satOff val="0"/>
                    <a:lumOff val="0"/>
                    <a:alphaOff val="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Results - Districts</a:t>
            </a:r>
            <a:endParaRPr lang="en-US" sz="4000" b="1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1D90A5FE-31E8-35E9-C5D9-228CEFD5F2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6" y="1317170"/>
            <a:ext cx="12088464" cy="449969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4ADBABB2-FA59-DCC2-E2E0-417210AEE022}"/>
              </a:ext>
            </a:extLst>
          </p:cNvPr>
          <p:cNvSpPr txBox="1"/>
          <p:nvPr/>
        </p:nvSpPr>
        <p:spPr>
          <a:xfrm>
            <a:off x="257175" y="6319520"/>
            <a:ext cx="6966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More </a:t>
            </a:r>
            <a:r>
              <a:rPr lang="hu-HU" dirty="0" err="1"/>
              <a:t>details</a:t>
            </a:r>
            <a:r>
              <a:rPr lang="hu-HU" dirty="0"/>
              <a:t>: </a:t>
            </a:r>
            <a:r>
              <a:rPr lang="hu-HU" dirty="0">
                <a:hlinkClick r:id="rId4"/>
              </a:rPr>
              <a:t>https://miau.my-x.hu/myx-free/</a:t>
            </a:r>
            <a:r>
              <a:rPr lang="hu-HU" dirty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08115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650</Words>
  <Application>Microsoft Office PowerPoint</Application>
  <PresentationFormat>Szélesvásznú</PresentationFormat>
  <Paragraphs>134</Paragraphs>
  <Slides>12</Slides>
  <Notes>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7" baseType="lpstr">
      <vt:lpstr>Aptos</vt:lpstr>
      <vt:lpstr>Aptos Display</vt:lpstr>
      <vt:lpstr>Arial</vt:lpstr>
      <vt:lpstr>Times New Roman</vt:lpstr>
      <vt:lpstr>Office-téma</vt:lpstr>
      <vt:lpstr>PowerPoint-bemutató</vt:lpstr>
      <vt:lpstr>Agenda</vt:lpstr>
      <vt:lpstr>Brief history of Budapest</vt:lpstr>
      <vt:lpstr>Overview of pervious researches</vt:lpstr>
      <vt:lpstr>Overview of pervious researches</vt:lpstr>
      <vt:lpstr>Applied methodology</vt:lpstr>
      <vt:lpstr>PowerPoint-bemutató</vt:lpstr>
      <vt:lpstr>PowerPoint-bemutató</vt:lpstr>
      <vt:lpstr>PowerPoint-bemutató</vt:lpstr>
      <vt:lpstr>PowerPoint-bemutató</vt:lpstr>
      <vt:lpstr>Key takeaways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Váradi Dániel</dc:creator>
  <cp:lastModifiedBy>Lttd</cp:lastModifiedBy>
  <cp:revision>1</cp:revision>
  <dcterms:created xsi:type="dcterms:W3CDTF">2025-02-22T07:52:01Z</dcterms:created>
  <dcterms:modified xsi:type="dcterms:W3CDTF">2025-02-22T19:22:03Z</dcterms:modified>
</cp:coreProperties>
</file>